
<file path=[Content_Types].xml><?xml version="1.0" encoding="utf-8"?>
<Types xmlns="http://schemas.openxmlformats.org/package/2006/content-types">
  <Default Extension="bin" ContentType="application/vnd.openxmlformats-officedocument.oleObject"/>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activeX/activeX1.xml" ContentType="application/vnd.ms-office.activeX+xml"/>
  <Override PartName="/ppt/activeX/activeX1.bin" ContentType="application/vnd.ms-office.activeX"/>
  <Override PartName="/ppt/activeX/activeX2.xml" ContentType="application/vnd.ms-office.activeX+xml"/>
  <Override PartName="/ppt/activeX/activeX2.bin" ContentType="application/vnd.ms-office.activeX"/>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28" r:id="rId2"/>
    <p:sldMasterId id="2147483740" r:id="rId3"/>
    <p:sldMasterId id="2147483759" r:id="rId4"/>
    <p:sldMasterId id="2147483773" r:id="rId5"/>
  </p:sldMasterIdLst>
  <p:notesMasterIdLst>
    <p:notesMasterId r:id="rId372"/>
  </p:notesMasterIdLst>
  <p:handoutMasterIdLst>
    <p:handoutMasterId r:id="rId373"/>
  </p:handoutMasterIdLst>
  <p:sldIdLst>
    <p:sldId id="1383" r:id="rId6"/>
    <p:sldId id="3262" r:id="rId7"/>
    <p:sldId id="2209" r:id="rId8"/>
    <p:sldId id="2882" r:id="rId9"/>
    <p:sldId id="2884" r:id="rId10"/>
    <p:sldId id="2885" r:id="rId11"/>
    <p:sldId id="2937" r:id="rId12"/>
    <p:sldId id="3176" r:id="rId13"/>
    <p:sldId id="3177" r:id="rId14"/>
    <p:sldId id="2007" r:id="rId15"/>
    <p:sldId id="2796" r:id="rId16"/>
    <p:sldId id="2182" r:id="rId17"/>
    <p:sldId id="2210" r:id="rId18"/>
    <p:sldId id="2211" r:id="rId19"/>
    <p:sldId id="3161" r:id="rId20"/>
    <p:sldId id="2212" r:id="rId21"/>
    <p:sldId id="2213" r:id="rId22"/>
    <p:sldId id="2861" r:id="rId23"/>
    <p:sldId id="2797" r:id="rId24"/>
    <p:sldId id="2798" r:id="rId25"/>
    <p:sldId id="2547" r:id="rId26"/>
    <p:sldId id="2827" r:id="rId27"/>
    <p:sldId id="2844" r:id="rId28"/>
    <p:sldId id="2917" r:id="rId29"/>
    <p:sldId id="2886" r:id="rId30"/>
    <p:sldId id="2834" r:id="rId31"/>
    <p:sldId id="2835" r:id="rId32"/>
    <p:sldId id="2841" r:id="rId33"/>
    <p:sldId id="2845" r:id="rId34"/>
    <p:sldId id="2938" r:id="rId35"/>
    <p:sldId id="2906" r:id="rId36"/>
    <p:sldId id="2907" r:id="rId37"/>
    <p:sldId id="2908" r:id="rId38"/>
    <p:sldId id="2910" r:id="rId39"/>
    <p:sldId id="2911" r:id="rId40"/>
    <p:sldId id="3215" r:id="rId41"/>
    <p:sldId id="3217" r:id="rId42"/>
    <p:sldId id="3218" r:id="rId43"/>
    <p:sldId id="3222" r:id="rId44"/>
    <p:sldId id="2939" r:id="rId45"/>
    <p:sldId id="2941" r:id="rId46"/>
    <p:sldId id="2909" r:id="rId47"/>
    <p:sldId id="2846" r:id="rId48"/>
    <p:sldId id="2839" r:id="rId49"/>
    <p:sldId id="2892" r:id="rId50"/>
    <p:sldId id="2895" r:id="rId51"/>
    <p:sldId id="2919" r:id="rId52"/>
    <p:sldId id="2899" r:id="rId53"/>
    <p:sldId id="2900" r:id="rId54"/>
    <p:sldId id="2901" r:id="rId55"/>
    <p:sldId id="2940" r:id="rId56"/>
    <p:sldId id="2898" r:id="rId57"/>
    <p:sldId id="3061" r:id="rId58"/>
    <p:sldId id="2921" r:id="rId59"/>
    <p:sldId id="2929" r:id="rId60"/>
    <p:sldId id="2930" r:id="rId61"/>
    <p:sldId id="2931" r:id="rId62"/>
    <p:sldId id="3257" r:id="rId63"/>
    <p:sldId id="2933" r:id="rId64"/>
    <p:sldId id="2935" r:id="rId65"/>
    <p:sldId id="2972" r:id="rId66"/>
    <p:sldId id="2944" r:id="rId67"/>
    <p:sldId id="2949" r:id="rId68"/>
    <p:sldId id="3007" r:id="rId69"/>
    <p:sldId id="2951" r:id="rId70"/>
    <p:sldId id="2974" r:id="rId71"/>
    <p:sldId id="2976" r:id="rId72"/>
    <p:sldId id="2977" r:id="rId73"/>
    <p:sldId id="2978" r:id="rId74"/>
    <p:sldId id="2980" r:id="rId75"/>
    <p:sldId id="2960" r:id="rId76"/>
    <p:sldId id="2996" r:id="rId77"/>
    <p:sldId id="3018" r:id="rId78"/>
    <p:sldId id="2963" r:id="rId79"/>
    <p:sldId id="3147" r:id="rId80"/>
    <p:sldId id="2997" r:id="rId81"/>
    <p:sldId id="2962" r:id="rId82"/>
    <p:sldId id="3029" r:id="rId83"/>
    <p:sldId id="3021" r:id="rId84"/>
    <p:sldId id="3019" r:id="rId85"/>
    <p:sldId id="3022" r:id="rId86"/>
    <p:sldId id="3034" r:id="rId87"/>
    <p:sldId id="3031" r:id="rId88"/>
    <p:sldId id="3035" r:id="rId89"/>
    <p:sldId id="3036" r:id="rId90"/>
    <p:sldId id="3056" r:id="rId91"/>
    <p:sldId id="3133" r:id="rId92"/>
    <p:sldId id="3037" r:id="rId93"/>
    <p:sldId id="3265" r:id="rId94"/>
    <p:sldId id="3268" r:id="rId95"/>
    <p:sldId id="3269" r:id="rId96"/>
    <p:sldId id="3040" r:id="rId97"/>
    <p:sldId id="3208" r:id="rId98"/>
    <p:sldId id="3209" r:id="rId99"/>
    <p:sldId id="3210" r:id="rId100"/>
    <p:sldId id="2770" r:id="rId101"/>
    <p:sldId id="3249" r:id="rId102"/>
    <p:sldId id="3199" r:id="rId103"/>
    <p:sldId id="3200" r:id="rId104"/>
    <p:sldId id="3201" r:id="rId105"/>
    <p:sldId id="3202" r:id="rId106"/>
    <p:sldId id="3203" r:id="rId107"/>
    <p:sldId id="3213" r:id="rId108"/>
    <p:sldId id="3204" r:id="rId109"/>
    <p:sldId id="3214" r:id="rId110"/>
    <p:sldId id="3205" r:id="rId111"/>
    <p:sldId id="3220" r:id="rId112"/>
    <p:sldId id="3206" r:id="rId113"/>
    <p:sldId id="3207" r:id="rId114"/>
    <p:sldId id="3242" r:id="rId115"/>
    <p:sldId id="3243" r:id="rId116"/>
    <p:sldId id="3244" r:id="rId117"/>
    <p:sldId id="3245" r:id="rId118"/>
    <p:sldId id="3246" r:id="rId119"/>
    <p:sldId id="3247" r:id="rId120"/>
    <p:sldId id="3248" r:id="rId121"/>
    <p:sldId id="3065" r:id="rId122"/>
    <p:sldId id="3259" r:id="rId123"/>
    <p:sldId id="2981" r:id="rId124"/>
    <p:sldId id="2984" r:id="rId125"/>
    <p:sldId id="3066" r:id="rId126"/>
    <p:sldId id="2983" r:id="rId127"/>
    <p:sldId id="2990" r:id="rId128"/>
    <p:sldId id="2995" r:id="rId129"/>
    <p:sldId id="3002" r:id="rId130"/>
    <p:sldId id="2994" r:id="rId131"/>
    <p:sldId id="3001" r:id="rId132"/>
    <p:sldId id="2985" r:id="rId133"/>
    <p:sldId id="3004" r:id="rId134"/>
    <p:sldId id="3003" r:id="rId135"/>
    <p:sldId id="2988" r:id="rId136"/>
    <p:sldId id="2989" r:id="rId137"/>
    <p:sldId id="3179" r:id="rId138"/>
    <p:sldId id="3192" r:id="rId139"/>
    <p:sldId id="3194" r:id="rId140"/>
    <p:sldId id="3184" r:id="rId141"/>
    <p:sldId id="3188" r:id="rId142"/>
    <p:sldId id="3189" r:id="rId143"/>
    <p:sldId id="3191" r:id="rId144"/>
    <p:sldId id="3181" r:id="rId145"/>
    <p:sldId id="3182" r:id="rId146"/>
    <p:sldId id="3183" r:id="rId147"/>
    <p:sldId id="3263" r:id="rId148"/>
    <p:sldId id="3014" r:id="rId149"/>
    <p:sldId id="2722" r:id="rId150"/>
    <p:sldId id="2670" r:id="rId151"/>
    <p:sldId id="2848" r:id="rId152"/>
    <p:sldId id="2849" r:id="rId153"/>
    <p:sldId id="2850" r:id="rId154"/>
    <p:sldId id="2672" r:id="rId155"/>
    <p:sldId id="2673" r:id="rId156"/>
    <p:sldId id="2674" r:id="rId157"/>
    <p:sldId id="2675" r:id="rId158"/>
    <p:sldId id="2676" r:id="rId159"/>
    <p:sldId id="2677" r:id="rId160"/>
    <p:sldId id="2678" r:id="rId161"/>
    <p:sldId id="2679" r:id="rId162"/>
    <p:sldId id="2680" r:id="rId163"/>
    <p:sldId id="2681" r:id="rId164"/>
    <p:sldId id="2682" r:id="rId165"/>
    <p:sldId id="2683" r:id="rId166"/>
    <p:sldId id="2684" r:id="rId167"/>
    <p:sldId id="2686" r:id="rId168"/>
    <p:sldId id="2687" r:id="rId169"/>
    <p:sldId id="3223" r:id="rId170"/>
    <p:sldId id="3224" r:id="rId171"/>
    <p:sldId id="3225" r:id="rId172"/>
    <p:sldId id="2688" r:id="rId173"/>
    <p:sldId id="2689" r:id="rId174"/>
    <p:sldId id="2697" r:id="rId175"/>
    <p:sldId id="2698" r:id="rId176"/>
    <p:sldId id="2690" r:id="rId177"/>
    <p:sldId id="2692" r:id="rId178"/>
    <p:sldId id="2693" r:id="rId179"/>
    <p:sldId id="2725" r:id="rId180"/>
    <p:sldId id="2726" r:id="rId181"/>
    <p:sldId id="2694" r:id="rId182"/>
    <p:sldId id="2695" r:id="rId183"/>
    <p:sldId id="2723" r:id="rId184"/>
    <p:sldId id="2724" r:id="rId185"/>
    <p:sldId id="3158" r:id="rId186"/>
    <p:sldId id="2775" r:id="rId187"/>
    <p:sldId id="2971" r:id="rId188"/>
    <p:sldId id="2763" r:id="rId189"/>
    <p:sldId id="2701" r:id="rId190"/>
    <p:sldId id="2702" r:id="rId191"/>
    <p:sldId id="2234" r:id="rId192"/>
    <p:sldId id="2703" r:id="rId193"/>
    <p:sldId id="2781" r:id="rId194"/>
    <p:sldId id="2782" r:id="rId195"/>
    <p:sldId id="2783" r:id="rId196"/>
    <p:sldId id="2787" r:id="rId197"/>
    <p:sldId id="2784" r:id="rId198"/>
    <p:sldId id="2786" r:id="rId199"/>
    <p:sldId id="2378" r:id="rId200"/>
    <p:sldId id="2843" r:id="rId201"/>
    <p:sldId id="2789" r:id="rId202"/>
    <p:sldId id="2790" r:id="rId203"/>
    <p:sldId id="2791" r:id="rId204"/>
    <p:sldId id="2793" r:id="rId205"/>
    <p:sldId id="2794" r:id="rId206"/>
    <p:sldId id="2795" r:id="rId207"/>
    <p:sldId id="2785" r:id="rId208"/>
    <p:sldId id="3139" r:id="rId209"/>
    <p:sldId id="3196" r:id="rId210"/>
    <p:sldId id="2177" r:id="rId211"/>
    <p:sldId id="3119" r:id="rId212"/>
    <p:sldId id="2178" r:id="rId213"/>
    <p:sldId id="2766" r:id="rId214"/>
    <p:sldId id="2335" r:id="rId215"/>
    <p:sldId id="3141" r:id="rId216"/>
    <p:sldId id="2805" r:id="rId217"/>
    <p:sldId id="2804" r:id="rId218"/>
    <p:sldId id="2806" r:id="rId219"/>
    <p:sldId id="2890" r:id="rId220"/>
    <p:sldId id="2808" r:id="rId221"/>
    <p:sldId id="2810" r:id="rId222"/>
    <p:sldId id="2809" r:id="rId223"/>
    <p:sldId id="2811" r:id="rId224"/>
    <p:sldId id="2859" r:id="rId225"/>
    <p:sldId id="2858" r:id="rId226"/>
    <p:sldId id="2857" r:id="rId227"/>
    <p:sldId id="2860" r:id="rId228"/>
    <p:sldId id="2856" r:id="rId229"/>
    <p:sldId id="2443" r:id="rId230"/>
    <p:sldId id="2016" r:id="rId231"/>
    <p:sldId id="2184" r:id="rId232"/>
    <p:sldId id="2463" r:id="rId233"/>
    <p:sldId id="2465" r:id="rId234"/>
    <p:sldId id="2017" r:id="rId235"/>
    <p:sldId id="2018" r:id="rId236"/>
    <p:sldId id="2019" r:id="rId237"/>
    <p:sldId id="2020" r:id="rId238"/>
    <p:sldId id="2185" r:id="rId239"/>
    <p:sldId id="2186" r:id="rId240"/>
    <p:sldId id="2188" r:id="rId241"/>
    <p:sldId id="2139" r:id="rId242"/>
    <p:sldId id="2780" r:id="rId243"/>
    <p:sldId id="2772" r:id="rId244"/>
    <p:sldId id="2773" r:id="rId245"/>
    <p:sldId id="2774" r:id="rId246"/>
    <p:sldId id="2745" r:id="rId247"/>
    <p:sldId id="2747" r:id="rId248"/>
    <p:sldId id="2746" r:id="rId249"/>
    <p:sldId id="3228" r:id="rId250"/>
    <p:sldId id="3229" r:id="rId251"/>
    <p:sldId id="3230" r:id="rId252"/>
    <p:sldId id="3190" r:id="rId253"/>
    <p:sldId id="2748" r:id="rId254"/>
    <p:sldId id="3231" r:id="rId255"/>
    <p:sldId id="2788" r:id="rId256"/>
    <p:sldId id="3232" r:id="rId257"/>
    <p:sldId id="3233" r:id="rId258"/>
    <p:sldId id="3234" r:id="rId259"/>
    <p:sldId id="3235" r:id="rId260"/>
    <p:sldId id="3254" r:id="rId261"/>
    <p:sldId id="3173" r:id="rId262"/>
    <p:sldId id="3256" r:id="rId263"/>
    <p:sldId id="3255" r:id="rId264"/>
    <p:sldId id="3174" r:id="rId265"/>
    <p:sldId id="3175" r:id="rId266"/>
    <p:sldId id="3180" r:id="rId267"/>
    <p:sldId id="3236" r:id="rId268"/>
    <p:sldId id="3237" r:id="rId269"/>
    <p:sldId id="3186" r:id="rId270"/>
    <p:sldId id="3238" r:id="rId271"/>
    <p:sldId id="3239" r:id="rId272"/>
    <p:sldId id="3240" r:id="rId273"/>
    <p:sldId id="3197" r:id="rId274"/>
    <p:sldId id="2480" r:id="rId275"/>
    <p:sldId id="1181" r:id="rId276"/>
    <p:sldId id="2189" r:id="rId277"/>
    <p:sldId id="2190" r:id="rId278"/>
    <p:sldId id="2536" r:id="rId279"/>
    <p:sldId id="2546" r:id="rId280"/>
    <p:sldId id="2537" r:id="rId281"/>
    <p:sldId id="2538" r:id="rId282"/>
    <p:sldId id="2535" r:id="rId283"/>
    <p:sldId id="2881" r:id="rId284"/>
    <p:sldId id="2192" r:id="rId285"/>
    <p:sldId id="1188" r:id="rId286"/>
    <p:sldId id="2519" r:id="rId287"/>
    <p:sldId id="3083" r:id="rId288"/>
    <p:sldId id="3137" r:id="rId289"/>
    <p:sldId id="3113" r:id="rId290"/>
    <p:sldId id="3084" r:id="rId291"/>
    <p:sldId id="3085" r:id="rId292"/>
    <p:sldId id="3086" r:id="rId293"/>
    <p:sldId id="3087" r:id="rId294"/>
    <p:sldId id="3089" r:id="rId295"/>
    <p:sldId id="3088" r:id="rId296"/>
    <p:sldId id="3090" r:id="rId297"/>
    <p:sldId id="3091" r:id="rId298"/>
    <p:sldId id="3092" r:id="rId299"/>
    <p:sldId id="2713" r:id="rId300"/>
    <p:sldId id="3048" r:id="rId301"/>
    <p:sldId id="3050" r:id="rId302"/>
    <p:sldId id="3250" r:id="rId303"/>
    <p:sldId id="3051" r:id="rId304"/>
    <p:sldId id="3052" r:id="rId305"/>
    <p:sldId id="3055" r:id="rId306"/>
    <p:sldId id="3093" r:id="rId307"/>
    <p:sldId id="3095" r:id="rId308"/>
    <p:sldId id="3100" r:id="rId309"/>
    <p:sldId id="3101" r:id="rId310"/>
    <p:sldId id="3103" r:id="rId311"/>
    <p:sldId id="2471" r:id="rId312"/>
    <p:sldId id="2476" r:id="rId313"/>
    <p:sldId id="3150" r:id="rId314"/>
    <p:sldId id="2477" r:id="rId315"/>
    <p:sldId id="3058" r:id="rId316"/>
    <p:sldId id="3106" r:id="rId317"/>
    <p:sldId id="3107" r:id="rId318"/>
    <p:sldId id="3109" r:id="rId319"/>
    <p:sldId id="3110" r:id="rId320"/>
    <p:sldId id="3112" r:id="rId321"/>
    <p:sldId id="2325" r:id="rId322"/>
    <p:sldId id="2478" r:id="rId323"/>
    <p:sldId id="2327" r:id="rId324"/>
    <p:sldId id="2326" r:id="rId325"/>
    <p:sldId id="2328" r:id="rId326"/>
    <p:sldId id="2329" r:id="rId327"/>
    <p:sldId id="2661" r:id="rId328"/>
    <p:sldId id="2662" r:id="rId329"/>
    <p:sldId id="2522" r:id="rId330"/>
    <p:sldId id="3164" r:id="rId331"/>
    <p:sldId id="3114" r:id="rId332"/>
    <p:sldId id="3154" r:id="rId333"/>
    <p:sldId id="3155" r:id="rId334"/>
    <p:sldId id="3121" r:id="rId335"/>
    <p:sldId id="3118" r:id="rId336"/>
    <p:sldId id="3156" r:id="rId337"/>
    <p:sldId id="3165" r:id="rId338"/>
    <p:sldId id="3132" r:id="rId339"/>
    <p:sldId id="3157" r:id="rId340"/>
    <p:sldId id="2205" r:id="rId341"/>
    <p:sldId id="2206" r:id="rId342"/>
    <p:sldId id="2207" r:id="rId343"/>
    <p:sldId id="2208" r:id="rId344"/>
    <p:sldId id="854" r:id="rId345"/>
    <p:sldId id="855" r:id="rId346"/>
    <p:sldId id="858" r:id="rId347"/>
    <p:sldId id="859" r:id="rId348"/>
    <p:sldId id="860" r:id="rId349"/>
    <p:sldId id="857" r:id="rId350"/>
    <p:sldId id="1384" r:id="rId351"/>
    <p:sldId id="2721" r:id="rId352"/>
    <p:sldId id="2966" r:id="rId353"/>
    <p:sldId id="2712" r:id="rId354"/>
    <p:sldId id="2709" r:id="rId355"/>
    <p:sldId id="3064" r:id="rId356"/>
    <p:sldId id="3227" r:id="rId357"/>
    <p:sldId id="3026" r:id="rId358"/>
    <p:sldId id="3041" r:id="rId359"/>
    <p:sldId id="3129" r:id="rId360"/>
    <p:sldId id="3144" r:id="rId361"/>
    <p:sldId id="3130" r:id="rId362"/>
    <p:sldId id="3145" r:id="rId363"/>
    <p:sldId id="3131" r:id="rId364"/>
    <p:sldId id="3143" r:id="rId365"/>
    <p:sldId id="3171" r:id="rId366"/>
    <p:sldId id="3172" r:id="rId367"/>
    <p:sldId id="3167" r:id="rId368"/>
    <p:sldId id="3168" r:id="rId369"/>
    <p:sldId id="3169" r:id="rId370"/>
    <p:sldId id="3170" r:id="rId371"/>
  </p:sldIdLst>
  <p:sldSz cx="9144000" cy="6858000" type="screen4x3"/>
  <p:notesSz cx="6934200" cy="9120188"/>
  <p:defaultTextStyle>
    <a:defPPr>
      <a:defRPr lang="en-CA"/>
    </a:defPPr>
    <a:lvl1pPr algn="r" rtl="0" fontAlgn="base">
      <a:spcBef>
        <a:spcPct val="0"/>
      </a:spcBef>
      <a:spcAft>
        <a:spcPct val="0"/>
      </a:spcAft>
      <a:defRPr sz="3200" kern="1200">
        <a:solidFill>
          <a:schemeClr val="tx1"/>
        </a:solidFill>
        <a:latin typeface="Times New Roman" pitchFamily="18" charset="0"/>
        <a:ea typeface="+mn-ea"/>
        <a:cs typeface="+mn-cs"/>
      </a:defRPr>
    </a:lvl1pPr>
    <a:lvl2pPr marL="457200" algn="r" rtl="0" fontAlgn="base">
      <a:spcBef>
        <a:spcPct val="0"/>
      </a:spcBef>
      <a:spcAft>
        <a:spcPct val="0"/>
      </a:spcAft>
      <a:defRPr sz="3200" kern="1200">
        <a:solidFill>
          <a:schemeClr val="tx1"/>
        </a:solidFill>
        <a:latin typeface="Times New Roman" pitchFamily="18" charset="0"/>
        <a:ea typeface="+mn-ea"/>
        <a:cs typeface="+mn-cs"/>
      </a:defRPr>
    </a:lvl2pPr>
    <a:lvl3pPr marL="914400" algn="r" rtl="0" fontAlgn="base">
      <a:spcBef>
        <a:spcPct val="0"/>
      </a:spcBef>
      <a:spcAft>
        <a:spcPct val="0"/>
      </a:spcAft>
      <a:defRPr sz="3200" kern="1200">
        <a:solidFill>
          <a:schemeClr val="tx1"/>
        </a:solidFill>
        <a:latin typeface="Times New Roman" pitchFamily="18" charset="0"/>
        <a:ea typeface="+mn-ea"/>
        <a:cs typeface="+mn-cs"/>
      </a:defRPr>
    </a:lvl3pPr>
    <a:lvl4pPr marL="1371600" algn="r" rtl="0" fontAlgn="base">
      <a:spcBef>
        <a:spcPct val="0"/>
      </a:spcBef>
      <a:spcAft>
        <a:spcPct val="0"/>
      </a:spcAft>
      <a:defRPr sz="3200" kern="1200">
        <a:solidFill>
          <a:schemeClr val="tx1"/>
        </a:solidFill>
        <a:latin typeface="Times New Roman" pitchFamily="18" charset="0"/>
        <a:ea typeface="+mn-ea"/>
        <a:cs typeface="+mn-cs"/>
      </a:defRPr>
    </a:lvl4pPr>
    <a:lvl5pPr marL="1828800" algn="r" rtl="0" fontAlgn="base">
      <a:spcBef>
        <a:spcPct val="0"/>
      </a:spcBef>
      <a:spcAft>
        <a:spcPct val="0"/>
      </a:spcAft>
      <a:defRPr sz="3200" kern="1200">
        <a:solidFill>
          <a:schemeClr val="tx1"/>
        </a:solidFill>
        <a:latin typeface="Times New Roman" pitchFamily="18" charset="0"/>
        <a:ea typeface="+mn-ea"/>
        <a:cs typeface="+mn-cs"/>
      </a:defRPr>
    </a:lvl5pPr>
    <a:lvl6pPr marL="2286000" algn="l" defTabSz="914400" rtl="0" eaLnBrk="1" latinLnBrk="0" hangingPunct="1">
      <a:defRPr sz="3200" kern="1200">
        <a:solidFill>
          <a:schemeClr val="tx1"/>
        </a:solidFill>
        <a:latin typeface="Times New Roman" pitchFamily="18" charset="0"/>
        <a:ea typeface="+mn-ea"/>
        <a:cs typeface="+mn-cs"/>
      </a:defRPr>
    </a:lvl6pPr>
    <a:lvl7pPr marL="2743200" algn="l" defTabSz="914400" rtl="0" eaLnBrk="1" latinLnBrk="0" hangingPunct="1">
      <a:defRPr sz="3200" kern="1200">
        <a:solidFill>
          <a:schemeClr val="tx1"/>
        </a:solidFill>
        <a:latin typeface="Times New Roman" pitchFamily="18" charset="0"/>
        <a:ea typeface="+mn-ea"/>
        <a:cs typeface="+mn-cs"/>
      </a:defRPr>
    </a:lvl7pPr>
    <a:lvl8pPr marL="3200400" algn="l" defTabSz="914400" rtl="0" eaLnBrk="1" latinLnBrk="0" hangingPunct="1">
      <a:defRPr sz="3200" kern="1200">
        <a:solidFill>
          <a:schemeClr val="tx1"/>
        </a:solidFill>
        <a:latin typeface="Times New Roman" pitchFamily="18" charset="0"/>
        <a:ea typeface="+mn-ea"/>
        <a:cs typeface="+mn-cs"/>
      </a:defRPr>
    </a:lvl8pPr>
    <a:lvl9pPr marL="3657600" algn="l" defTabSz="914400" rtl="0" eaLnBrk="1" latinLnBrk="0" hangingPunct="1">
      <a:defRPr sz="3200" kern="1200">
        <a:solidFill>
          <a:schemeClr val="tx1"/>
        </a:solidFill>
        <a:latin typeface="Times New Roman" pitchFamily="18" charset="0"/>
        <a:ea typeface="+mn-ea"/>
        <a:cs typeface="+mn-cs"/>
      </a:defRPr>
    </a:lvl9pPr>
  </p:defaultTextStyle>
  <p:extLst>
    <p:ext uri="{EFAFB233-063F-42B5-8137-9DF3F51BA10A}">
      <p15:sldGuideLst xmlns:p15="http://schemas.microsoft.com/office/powerpoint/2012/main">
        <p15:guide id="1" orient="horz" pos="3360">
          <p15:clr>
            <a:srgbClr val="A4A3A4"/>
          </p15:clr>
        </p15:guide>
        <p15:guide id="2" pos="288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ff Edmonds" initials="JE" lastIdx="2" clrIdx="0">
    <p:extLst>
      <p:ext uri="{19B8F6BF-5375-455C-9EA6-DF929625EA0E}">
        <p15:presenceInfo xmlns:p15="http://schemas.microsoft.com/office/powerpoint/2012/main" userId="a8785b683ef20e2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66"/>
    <a:srgbClr val="FF00FF"/>
    <a:srgbClr val="000066"/>
    <a:srgbClr val="FEFEFE"/>
    <a:srgbClr val="E6E6E6"/>
    <a:srgbClr val="CCFFCC"/>
    <a:srgbClr val="99FF66"/>
    <a:srgbClr val="4D0201"/>
    <a:srgbClr val="D5D4FC"/>
    <a:srgbClr val="D6D4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364" autoAdjust="0"/>
    <p:restoredTop sz="94571" autoAdjust="0"/>
  </p:normalViewPr>
  <p:slideViewPr>
    <p:cSldViewPr>
      <p:cViewPr varScale="1">
        <p:scale>
          <a:sx n="54" d="100"/>
          <a:sy n="54" d="100"/>
        </p:scale>
        <p:origin x="36" y="306"/>
      </p:cViewPr>
      <p:guideLst>
        <p:guide orient="horz" pos="3360"/>
        <p:guide pos="2880"/>
      </p:guideLst>
    </p:cSldViewPr>
  </p:slideViewPr>
  <p:outlineViewPr>
    <p:cViewPr>
      <p:scale>
        <a:sx n="33" d="100"/>
        <a:sy n="33" d="100"/>
      </p:scale>
      <p:origin x="0" y="0"/>
    </p:cViewPr>
    <p:sldLst>
      <p:sld r:id="rId1" collapse="1"/>
      <p:sld r:id="rId2" collapse="1"/>
      <p:sld r:id="rId3" collapse="1"/>
      <p:sld r:id="rId4" collapse="1"/>
      <p:sld r:id="rId5" collapse="1"/>
      <p:sld r:id="rId6" collapse="1"/>
    </p:sldLst>
  </p:outlineViewPr>
  <p:notesTextViewPr>
    <p:cViewPr>
      <p:scale>
        <a:sx n="100" d="100"/>
        <a:sy n="100" d="100"/>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99" Type="http://schemas.openxmlformats.org/officeDocument/2006/relationships/slide" Target="slides/slide294.xml"/><Relationship Id="rId303" Type="http://schemas.openxmlformats.org/officeDocument/2006/relationships/slide" Target="slides/slide298.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slide" Target="slides/slide133.xml"/><Relationship Id="rId159" Type="http://schemas.openxmlformats.org/officeDocument/2006/relationships/slide" Target="slides/slide154.xml"/><Relationship Id="rId324" Type="http://schemas.openxmlformats.org/officeDocument/2006/relationships/slide" Target="slides/slide319.xml"/><Relationship Id="rId345" Type="http://schemas.openxmlformats.org/officeDocument/2006/relationships/slide" Target="slides/slide340.xml"/><Relationship Id="rId366" Type="http://schemas.openxmlformats.org/officeDocument/2006/relationships/slide" Target="slides/slide361.xml"/><Relationship Id="rId170" Type="http://schemas.openxmlformats.org/officeDocument/2006/relationships/slide" Target="slides/slide165.xml"/><Relationship Id="rId191" Type="http://schemas.openxmlformats.org/officeDocument/2006/relationships/slide" Target="slides/slide186.xml"/><Relationship Id="rId205" Type="http://schemas.openxmlformats.org/officeDocument/2006/relationships/slide" Target="slides/slide200.xml"/><Relationship Id="rId226" Type="http://schemas.openxmlformats.org/officeDocument/2006/relationships/slide" Target="slides/slide221.xml"/><Relationship Id="rId247" Type="http://schemas.openxmlformats.org/officeDocument/2006/relationships/slide" Target="slides/slide242.xml"/><Relationship Id="rId107" Type="http://schemas.openxmlformats.org/officeDocument/2006/relationships/slide" Target="slides/slide102.xml"/><Relationship Id="rId268" Type="http://schemas.openxmlformats.org/officeDocument/2006/relationships/slide" Target="slides/slide263.xml"/><Relationship Id="rId289" Type="http://schemas.openxmlformats.org/officeDocument/2006/relationships/slide" Target="slides/slide284.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slide" Target="slides/slide144.xml"/><Relationship Id="rId314" Type="http://schemas.openxmlformats.org/officeDocument/2006/relationships/slide" Target="slides/slide309.xml"/><Relationship Id="rId335" Type="http://schemas.openxmlformats.org/officeDocument/2006/relationships/slide" Target="slides/slide330.xml"/><Relationship Id="rId356" Type="http://schemas.openxmlformats.org/officeDocument/2006/relationships/slide" Target="slides/slide351.xml"/><Relationship Id="rId377" Type="http://schemas.openxmlformats.org/officeDocument/2006/relationships/theme" Target="theme/theme1.xml"/><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slide" Target="slides/slide155.xml"/><Relationship Id="rId181" Type="http://schemas.openxmlformats.org/officeDocument/2006/relationships/slide" Target="slides/slide176.xml"/><Relationship Id="rId216" Type="http://schemas.openxmlformats.org/officeDocument/2006/relationships/slide" Target="slides/slide211.xml"/><Relationship Id="rId237" Type="http://schemas.openxmlformats.org/officeDocument/2006/relationships/slide" Target="slides/slide232.xml"/><Relationship Id="rId258" Type="http://schemas.openxmlformats.org/officeDocument/2006/relationships/slide" Target="slides/slide253.xml"/><Relationship Id="rId279" Type="http://schemas.openxmlformats.org/officeDocument/2006/relationships/slide" Target="slides/slide274.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slide" Target="slides/slide134.xml"/><Relationship Id="rId290" Type="http://schemas.openxmlformats.org/officeDocument/2006/relationships/slide" Target="slides/slide285.xml"/><Relationship Id="rId304" Type="http://schemas.openxmlformats.org/officeDocument/2006/relationships/slide" Target="slides/slide299.xml"/><Relationship Id="rId325" Type="http://schemas.openxmlformats.org/officeDocument/2006/relationships/slide" Target="slides/slide320.xml"/><Relationship Id="rId346" Type="http://schemas.openxmlformats.org/officeDocument/2006/relationships/slide" Target="slides/slide341.xml"/><Relationship Id="rId367" Type="http://schemas.openxmlformats.org/officeDocument/2006/relationships/slide" Target="slides/slide362.xml"/><Relationship Id="rId85" Type="http://schemas.openxmlformats.org/officeDocument/2006/relationships/slide" Target="slides/slide80.xml"/><Relationship Id="rId150" Type="http://schemas.openxmlformats.org/officeDocument/2006/relationships/slide" Target="slides/slide145.xml"/><Relationship Id="rId171" Type="http://schemas.openxmlformats.org/officeDocument/2006/relationships/slide" Target="slides/slide166.xml"/><Relationship Id="rId192" Type="http://schemas.openxmlformats.org/officeDocument/2006/relationships/slide" Target="slides/slide187.xml"/><Relationship Id="rId206" Type="http://schemas.openxmlformats.org/officeDocument/2006/relationships/slide" Target="slides/slide201.xml"/><Relationship Id="rId227" Type="http://schemas.openxmlformats.org/officeDocument/2006/relationships/slide" Target="slides/slide222.xml"/><Relationship Id="rId248" Type="http://schemas.openxmlformats.org/officeDocument/2006/relationships/slide" Target="slides/slide243.xml"/><Relationship Id="rId269" Type="http://schemas.openxmlformats.org/officeDocument/2006/relationships/slide" Target="slides/slide264.xml"/><Relationship Id="rId12" Type="http://schemas.openxmlformats.org/officeDocument/2006/relationships/slide" Target="slides/slide7.xml"/><Relationship Id="rId33" Type="http://schemas.openxmlformats.org/officeDocument/2006/relationships/slide" Target="slides/slide28.xml"/><Relationship Id="rId108" Type="http://schemas.openxmlformats.org/officeDocument/2006/relationships/slide" Target="slides/slide103.xml"/><Relationship Id="rId129" Type="http://schemas.openxmlformats.org/officeDocument/2006/relationships/slide" Target="slides/slide124.xml"/><Relationship Id="rId280" Type="http://schemas.openxmlformats.org/officeDocument/2006/relationships/slide" Target="slides/slide275.xml"/><Relationship Id="rId315" Type="http://schemas.openxmlformats.org/officeDocument/2006/relationships/slide" Target="slides/slide310.xml"/><Relationship Id="rId336" Type="http://schemas.openxmlformats.org/officeDocument/2006/relationships/slide" Target="slides/slide331.xml"/><Relationship Id="rId357" Type="http://schemas.openxmlformats.org/officeDocument/2006/relationships/slide" Target="slides/slide352.xml"/><Relationship Id="rId54" Type="http://schemas.openxmlformats.org/officeDocument/2006/relationships/slide" Target="slides/slide49.xml"/><Relationship Id="rId75" Type="http://schemas.openxmlformats.org/officeDocument/2006/relationships/slide" Target="slides/slide70.xml"/><Relationship Id="rId96" Type="http://schemas.openxmlformats.org/officeDocument/2006/relationships/slide" Target="slides/slide91.xml"/><Relationship Id="rId140" Type="http://schemas.openxmlformats.org/officeDocument/2006/relationships/slide" Target="slides/slide135.xml"/><Relationship Id="rId161" Type="http://schemas.openxmlformats.org/officeDocument/2006/relationships/slide" Target="slides/slide156.xml"/><Relationship Id="rId182" Type="http://schemas.openxmlformats.org/officeDocument/2006/relationships/slide" Target="slides/slide177.xml"/><Relationship Id="rId217" Type="http://schemas.openxmlformats.org/officeDocument/2006/relationships/slide" Target="slides/slide212.xml"/><Relationship Id="rId378" Type="http://schemas.openxmlformats.org/officeDocument/2006/relationships/tableStyles" Target="tableStyles.xml"/><Relationship Id="rId6" Type="http://schemas.openxmlformats.org/officeDocument/2006/relationships/slide" Target="slides/slide1.xml"/><Relationship Id="rId238" Type="http://schemas.openxmlformats.org/officeDocument/2006/relationships/slide" Target="slides/slide233.xml"/><Relationship Id="rId259" Type="http://schemas.openxmlformats.org/officeDocument/2006/relationships/slide" Target="slides/slide254.xml"/><Relationship Id="rId23" Type="http://schemas.openxmlformats.org/officeDocument/2006/relationships/slide" Target="slides/slide18.xml"/><Relationship Id="rId119" Type="http://schemas.openxmlformats.org/officeDocument/2006/relationships/slide" Target="slides/slide114.xml"/><Relationship Id="rId270" Type="http://schemas.openxmlformats.org/officeDocument/2006/relationships/slide" Target="slides/slide265.xml"/><Relationship Id="rId291" Type="http://schemas.openxmlformats.org/officeDocument/2006/relationships/slide" Target="slides/slide286.xml"/><Relationship Id="rId305" Type="http://schemas.openxmlformats.org/officeDocument/2006/relationships/slide" Target="slides/slide300.xml"/><Relationship Id="rId326" Type="http://schemas.openxmlformats.org/officeDocument/2006/relationships/slide" Target="slides/slide321.xml"/><Relationship Id="rId347" Type="http://schemas.openxmlformats.org/officeDocument/2006/relationships/slide" Target="slides/slide342.xml"/><Relationship Id="rId44" Type="http://schemas.openxmlformats.org/officeDocument/2006/relationships/slide" Target="slides/slide39.xml"/><Relationship Id="rId65" Type="http://schemas.openxmlformats.org/officeDocument/2006/relationships/slide" Target="slides/slide60.xml"/><Relationship Id="rId86" Type="http://schemas.openxmlformats.org/officeDocument/2006/relationships/slide" Target="slides/slide81.xml"/><Relationship Id="rId130" Type="http://schemas.openxmlformats.org/officeDocument/2006/relationships/slide" Target="slides/slide125.xml"/><Relationship Id="rId151" Type="http://schemas.openxmlformats.org/officeDocument/2006/relationships/slide" Target="slides/slide146.xml"/><Relationship Id="rId368" Type="http://schemas.openxmlformats.org/officeDocument/2006/relationships/slide" Target="slides/slide363.xml"/><Relationship Id="rId172" Type="http://schemas.openxmlformats.org/officeDocument/2006/relationships/slide" Target="slides/slide167.xml"/><Relationship Id="rId193" Type="http://schemas.openxmlformats.org/officeDocument/2006/relationships/slide" Target="slides/slide188.xml"/><Relationship Id="rId207" Type="http://schemas.openxmlformats.org/officeDocument/2006/relationships/slide" Target="slides/slide202.xml"/><Relationship Id="rId228" Type="http://schemas.openxmlformats.org/officeDocument/2006/relationships/slide" Target="slides/slide223.xml"/><Relationship Id="rId249" Type="http://schemas.openxmlformats.org/officeDocument/2006/relationships/slide" Target="slides/slide244.xml"/><Relationship Id="rId13" Type="http://schemas.openxmlformats.org/officeDocument/2006/relationships/slide" Target="slides/slide8.xml"/><Relationship Id="rId109" Type="http://schemas.openxmlformats.org/officeDocument/2006/relationships/slide" Target="slides/slide104.xml"/><Relationship Id="rId260" Type="http://schemas.openxmlformats.org/officeDocument/2006/relationships/slide" Target="slides/slide255.xml"/><Relationship Id="rId281" Type="http://schemas.openxmlformats.org/officeDocument/2006/relationships/slide" Target="slides/slide276.xml"/><Relationship Id="rId316" Type="http://schemas.openxmlformats.org/officeDocument/2006/relationships/slide" Target="slides/slide311.xml"/><Relationship Id="rId337" Type="http://schemas.openxmlformats.org/officeDocument/2006/relationships/slide" Target="slides/slide332.xml"/><Relationship Id="rId34" Type="http://schemas.openxmlformats.org/officeDocument/2006/relationships/slide" Target="slides/slide29.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20" Type="http://schemas.openxmlformats.org/officeDocument/2006/relationships/slide" Target="slides/slide115.xml"/><Relationship Id="rId141" Type="http://schemas.openxmlformats.org/officeDocument/2006/relationships/slide" Target="slides/slide136.xml"/><Relationship Id="rId358" Type="http://schemas.openxmlformats.org/officeDocument/2006/relationships/slide" Target="slides/slide353.xml"/><Relationship Id="rId7" Type="http://schemas.openxmlformats.org/officeDocument/2006/relationships/slide" Target="slides/slide2.xml"/><Relationship Id="rId162" Type="http://schemas.openxmlformats.org/officeDocument/2006/relationships/slide" Target="slides/slide157.xml"/><Relationship Id="rId183" Type="http://schemas.openxmlformats.org/officeDocument/2006/relationships/slide" Target="slides/slide178.xml"/><Relationship Id="rId218" Type="http://schemas.openxmlformats.org/officeDocument/2006/relationships/slide" Target="slides/slide213.xml"/><Relationship Id="rId239" Type="http://schemas.openxmlformats.org/officeDocument/2006/relationships/slide" Target="slides/slide234.xml"/><Relationship Id="rId250" Type="http://schemas.openxmlformats.org/officeDocument/2006/relationships/slide" Target="slides/slide245.xml"/><Relationship Id="rId271" Type="http://schemas.openxmlformats.org/officeDocument/2006/relationships/slide" Target="slides/slide266.xml"/><Relationship Id="rId292" Type="http://schemas.openxmlformats.org/officeDocument/2006/relationships/slide" Target="slides/slide287.xml"/><Relationship Id="rId306" Type="http://schemas.openxmlformats.org/officeDocument/2006/relationships/slide" Target="slides/slide301.xml"/><Relationship Id="rId24" Type="http://schemas.openxmlformats.org/officeDocument/2006/relationships/slide" Target="slides/slide19.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31" Type="http://schemas.openxmlformats.org/officeDocument/2006/relationships/slide" Target="slides/slide126.xml"/><Relationship Id="rId327" Type="http://schemas.openxmlformats.org/officeDocument/2006/relationships/slide" Target="slides/slide322.xml"/><Relationship Id="rId348" Type="http://schemas.openxmlformats.org/officeDocument/2006/relationships/slide" Target="slides/slide343.xml"/><Relationship Id="rId369" Type="http://schemas.openxmlformats.org/officeDocument/2006/relationships/slide" Target="slides/slide364.xml"/><Relationship Id="rId152" Type="http://schemas.openxmlformats.org/officeDocument/2006/relationships/slide" Target="slides/slide147.xml"/><Relationship Id="rId173" Type="http://schemas.openxmlformats.org/officeDocument/2006/relationships/slide" Target="slides/slide168.xml"/><Relationship Id="rId194" Type="http://schemas.openxmlformats.org/officeDocument/2006/relationships/slide" Target="slides/slide189.xml"/><Relationship Id="rId208" Type="http://schemas.openxmlformats.org/officeDocument/2006/relationships/slide" Target="slides/slide203.xml"/><Relationship Id="rId229" Type="http://schemas.openxmlformats.org/officeDocument/2006/relationships/slide" Target="slides/slide224.xml"/><Relationship Id="rId240" Type="http://schemas.openxmlformats.org/officeDocument/2006/relationships/slide" Target="slides/slide235.xml"/><Relationship Id="rId261" Type="http://schemas.openxmlformats.org/officeDocument/2006/relationships/slide" Target="slides/slide256.xml"/><Relationship Id="rId14" Type="http://schemas.openxmlformats.org/officeDocument/2006/relationships/slide" Target="slides/slide9.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282" Type="http://schemas.openxmlformats.org/officeDocument/2006/relationships/slide" Target="slides/slide277.xml"/><Relationship Id="rId317" Type="http://schemas.openxmlformats.org/officeDocument/2006/relationships/slide" Target="slides/slide312.xml"/><Relationship Id="rId338" Type="http://schemas.openxmlformats.org/officeDocument/2006/relationships/slide" Target="slides/slide333.xml"/><Relationship Id="rId359" Type="http://schemas.openxmlformats.org/officeDocument/2006/relationships/slide" Target="slides/slide354.xml"/><Relationship Id="rId8" Type="http://schemas.openxmlformats.org/officeDocument/2006/relationships/slide" Target="slides/slide3.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slide" Target="slides/slide137.xml"/><Relationship Id="rId163" Type="http://schemas.openxmlformats.org/officeDocument/2006/relationships/slide" Target="slides/slide158.xml"/><Relationship Id="rId184" Type="http://schemas.openxmlformats.org/officeDocument/2006/relationships/slide" Target="slides/slide179.xml"/><Relationship Id="rId219" Type="http://schemas.openxmlformats.org/officeDocument/2006/relationships/slide" Target="slides/slide214.xml"/><Relationship Id="rId370" Type="http://schemas.openxmlformats.org/officeDocument/2006/relationships/slide" Target="slides/slide365.xml"/><Relationship Id="rId230" Type="http://schemas.openxmlformats.org/officeDocument/2006/relationships/slide" Target="slides/slide225.xml"/><Relationship Id="rId251" Type="http://schemas.openxmlformats.org/officeDocument/2006/relationships/slide" Target="slides/slide246.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272" Type="http://schemas.openxmlformats.org/officeDocument/2006/relationships/slide" Target="slides/slide267.xml"/><Relationship Id="rId293" Type="http://schemas.openxmlformats.org/officeDocument/2006/relationships/slide" Target="slides/slide288.xml"/><Relationship Id="rId307" Type="http://schemas.openxmlformats.org/officeDocument/2006/relationships/slide" Target="slides/slide302.xml"/><Relationship Id="rId328" Type="http://schemas.openxmlformats.org/officeDocument/2006/relationships/slide" Target="slides/slide323.xml"/><Relationship Id="rId349" Type="http://schemas.openxmlformats.org/officeDocument/2006/relationships/slide" Target="slides/slide344.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slide" Target="slides/slide148.xml"/><Relationship Id="rId174" Type="http://schemas.openxmlformats.org/officeDocument/2006/relationships/slide" Target="slides/slide169.xml"/><Relationship Id="rId195" Type="http://schemas.openxmlformats.org/officeDocument/2006/relationships/slide" Target="slides/slide190.xml"/><Relationship Id="rId209" Type="http://schemas.openxmlformats.org/officeDocument/2006/relationships/slide" Target="slides/slide204.xml"/><Relationship Id="rId360" Type="http://schemas.openxmlformats.org/officeDocument/2006/relationships/slide" Target="slides/slide355.xml"/><Relationship Id="rId220" Type="http://schemas.openxmlformats.org/officeDocument/2006/relationships/slide" Target="slides/slide215.xml"/><Relationship Id="rId241" Type="http://schemas.openxmlformats.org/officeDocument/2006/relationships/slide" Target="slides/slide236.xml"/><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262" Type="http://schemas.openxmlformats.org/officeDocument/2006/relationships/slide" Target="slides/slide257.xml"/><Relationship Id="rId283" Type="http://schemas.openxmlformats.org/officeDocument/2006/relationships/slide" Target="slides/slide278.xml"/><Relationship Id="rId318" Type="http://schemas.openxmlformats.org/officeDocument/2006/relationships/slide" Target="slides/slide313.xml"/><Relationship Id="rId339" Type="http://schemas.openxmlformats.org/officeDocument/2006/relationships/slide" Target="slides/slide334.xml"/><Relationship Id="rId78" Type="http://schemas.openxmlformats.org/officeDocument/2006/relationships/slide" Target="slides/slide73.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slide" Target="slides/slide138.xml"/><Relationship Id="rId164" Type="http://schemas.openxmlformats.org/officeDocument/2006/relationships/slide" Target="slides/slide159.xml"/><Relationship Id="rId185" Type="http://schemas.openxmlformats.org/officeDocument/2006/relationships/slide" Target="slides/slide180.xml"/><Relationship Id="rId350" Type="http://schemas.openxmlformats.org/officeDocument/2006/relationships/slide" Target="slides/slide345.xml"/><Relationship Id="rId371" Type="http://schemas.openxmlformats.org/officeDocument/2006/relationships/slide" Target="slides/slide366.xml"/><Relationship Id="rId4" Type="http://schemas.openxmlformats.org/officeDocument/2006/relationships/slideMaster" Target="slideMasters/slideMaster4.xml"/><Relationship Id="rId9" Type="http://schemas.openxmlformats.org/officeDocument/2006/relationships/slide" Target="slides/slide4.xml"/><Relationship Id="rId180" Type="http://schemas.openxmlformats.org/officeDocument/2006/relationships/slide" Target="slides/slide175.xml"/><Relationship Id="rId210" Type="http://schemas.openxmlformats.org/officeDocument/2006/relationships/slide" Target="slides/slide205.xml"/><Relationship Id="rId215" Type="http://schemas.openxmlformats.org/officeDocument/2006/relationships/slide" Target="slides/slide210.xml"/><Relationship Id="rId236" Type="http://schemas.openxmlformats.org/officeDocument/2006/relationships/slide" Target="slides/slide231.xml"/><Relationship Id="rId257" Type="http://schemas.openxmlformats.org/officeDocument/2006/relationships/slide" Target="slides/slide252.xml"/><Relationship Id="rId278" Type="http://schemas.openxmlformats.org/officeDocument/2006/relationships/slide" Target="slides/slide273.xml"/><Relationship Id="rId26" Type="http://schemas.openxmlformats.org/officeDocument/2006/relationships/slide" Target="slides/slide21.xml"/><Relationship Id="rId231" Type="http://schemas.openxmlformats.org/officeDocument/2006/relationships/slide" Target="slides/slide226.xml"/><Relationship Id="rId252" Type="http://schemas.openxmlformats.org/officeDocument/2006/relationships/slide" Target="slides/slide247.xml"/><Relationship Id="rId273" Type="http://schemas.openxmlformats.org/officeDocument/2006/relationships/slide" Target="slides/slide268.xml"/><Relationship Id="rId294" Type="http://schemas.openxmlformats.org/officeDocument/2006/relationships/slide" Target="slides/slide289.xml"/><Relationship Id="rId308" Type="http://schemas.openxmlformats.org/officeDocument/2006/relationships/slide" Target="slides/slide303.xml"/><Relationship Id="rId329" Type="http://schemas.openxmlformats.org/officeDocument/2006/relationships/slide" Target="slides/slide324.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slide" Target="slides/slide128.xml"/><Relationship Id="rId154" Type="http://schemas.openxmlformats.org/officeDocument/2006/relationships/slide" Target="slides/slide149.xml"/><Relationship Id="rId175" Type="http://schemas.openxmlformats.org/officeDocument/2006/relationships/slide" Target="slides/slide170.xml"/><Relationship Id="rId340" Type="http://schemas.openxmlformats.org/officeDocument/2006/relationships/slide" Target="slides/slide335.xml"/><Relationship Id="rId361" Type="http://schemas.openxmlformats.org/officeDocument/2006/relationships/slide" Target="slides/slide356.xml"/><Relationship Id="rId196" Type="http://schemas.openxmlformats.org/officeDocument/2006/relationships/slide" Target="slides/slide191.xml"/><Relationship Id="rId200" Type="http://schemas.openxmlformats.org/officeDocument/2006/relationships/slide" Target="slides/slide195.xml"/><Relationship Id="rId16" Type="http://schemas.openxmlformats.org/officeDocument/2006/relationships/slide" Target="slides/slide11.xml"/><Relationship Id="rId221" Type="http://schemas.openxmlformats.org/officeDocument/2006/relationships/slide" Target="slides/slide216.xml"/><Relationship Id="rId242" Type="http://schemas.openxmlformats.org/officeDocument/2006/relationships/slide" Target="slides/slide237.xml"/><Relationship Id="rId263" Type="http://schemas.openxmlformats.org/officeDocument/2006/relationships/slide" Target="slides/slide258.xml"/><Relationship Id="rId284" Type="http://schemas.openxmlformats.org/officeDocument/2006/relationships/slide" Target="slides/slide279.xml"/><Relationship Id="rId319" Type="http://schemas.openxmlformats.org/officeDocument/2006/relationships/slide" Target="slides/slide314.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slide" Target="slides/slide139.xml"/><Relationship Id="rId330" Type="http://schemas.openxmlformats.org/officeDocument/2006/relationships/slide" Target="slides/slide325.xml"/><Relationship Id="rId90" Type="http://schemas.openxmlformats.org/officeDocument/2006/relationships/slide" Target="slides/slide85.xml"/><Relationship Id="rId165" Type="http://schemas.openxmlformats.org/officeDocument/2006/relationships/slide" Target="slides/slide160.xml"/><Relationship Id="rId186" Type="http://schemas.openxmlformats.org/officeDocument/2006/relationships/slide" Target="slides/slide181.xml"/><Relationship Id="rId351" Type="http://schemas.openxmlformats.org/officeDocument/2006/relationships/slide" Target="slides/slide346.xml"/><Relationship Id="rId372" Type="http://schemas.openxmlformats.org/officeDocument/2006/relationships/notesMaster" Target="notesMasters/notesMaster1.xml"/><Relationship Id="rId211" Type="http://schemas.openxmlformats.org/officeDocument/2006/relationships/slide" Target="slides/slide206.xml"/><Relationship Id="rId232" Type="http://schemas.openxmlformats.org/officeDocument/2006/relationships/slide" Target="slides/slide227.xml"/><Relationship Id="rId253" Type="http://schemas.openxmlformats.org/officeDocument/2006/relationships/slide" Target="slides/slide248.xml"/><Relationship Id="rId274" Type="http://schemas.openxmlformats.org/officeDocument/2006/relationships/slide" Target="slides/slide269.xml"/><Relationship Id="rId295" Type="http://schemas.openxmlformats.org/officeDocument/2006/relationships/slide" Target="slides/slide290.xml"/><Relationship Id="rId309" Type="http://schemas.openxmlformats.org/officeDocument/2006/relationships/slide" Target="slides/slide304.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slide" Target="slides/slide129.xml"/><Relationship Id="rId320" Type="http://schemas.openxmlformats.org/officeDocument/2006/relationships/slide" Target="slides/slide315.xml"/><Relationship Id="rId80" Type="http://schemas.openxmlformats.org/officeDocument/2006/relationships/slide" Target="slides/slide75.xml"/><Relationship Id="rId155" Type="http://schemas.openxmlformats.org/officeDocument/2006/relationships/slide" Target="slides/slide150.xml"/><Relationship Id="rId176" Type="http://schemas.openxmlformats.org/officeDocument/2006/relationships/slide" Target="slides/slide171.xml"/><Relationship Id="rId197" Type="http://schemas.openxmlformats.org/officeDocument/2006/relationships/slide" Target="slides/slide192.xml"/><Relationship Id="rId341" Type="http://schemas.openxmlformats.org/officeDocument/2006/relationships/slide" Target="slides/slide336.xml"/><Relationship Id="rId362" Type="http://schemas.openxmlformats.org/officeDocument/2006/relationships/slide" Target="slides/slide357.xml"/><Relationship Id="rId201" Type="http://schemas.openxmlformats.org/officeDocument/2006/relationships/slide" Target="slides/slide196.xml"/><Relationship Id="rId222" Type="http://schemas.openxmlformats.org/officeDocument/2006/relationships/slide" Target="slides/slide217.xml"/><Relationship Id="rId243" Type="http://schemas.openxmlformats.org/officeDocument/2006/relationships/slide" Target="slides/slide238.xml"/><Relationship Id="rId264" Type="http://schemas.openxmlformats.org/officeDocument/2006/relationships/slide" Target="slides/slide259.xml"/><Relationship Id="rId285" Type="http://schemas.openxmlformats.org/officeDocument/2006/relationships/slide" Target="slides/slide280.xml"/><Relationship Id="rId17" Type="http://schemas.openxmlformats.org/officeDocument/2006/relationships/slide" Target="slides/slide12.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24" Type="http://schemas.openxmlformats.org/officeDocument/2006/relationships/slide" Target="slides/slide119.xml"/><Relationship Id="rId310" Type="http://schemas.openxmlformats.org/officeDocument/2006/relationships/slide" Target="slides/slide305.xml"/><Relationship Id="rId70" Type="http://schemas.openxmlformats.org/officeDocument/2006/relationships/slide" Target="slides/slide65.xml"/><Relationship Id="rId91" Type="http://schemas.openxmlformats.org/officeDocument/2006/relationships/slide" Target="slides/slide86.xml"/><Relationship Id="rId145" Type="http://schemas.openxmlformats.org/officeDocument/2006/relationships/slide" Target="slides/slide140.xml"/><Relationship Id="rId166" Type="http://schemas.openxmlformats.org/officeDocument/2006/relationships/slide" Target="slides/slide161.xml"/><Relationship Id="rId187" Type="http://schemas.openxmlformats.org/officeDocument/2006/relationships/slide" Target="slides/slide182.xml"/><Relationship Id="rId331" Type="http://schemas.openxmlformats.org/officeDocument/2006/relationships/slide" Target="slides/slide326.xml"/><Relationship Id="rId352" Type="http://schemas.openxmlformats.org/officeDocument/2006/relationships/slide" Target="slides/slide347.xml"/><Relationship Id="rId373" Type="http://schemas.openxmlformats.org/officeDocument/2006/relationships/handoutMaster" Target="handoutMasters/handoutMaster1.xml"/><Relationship Id="rId1" Type="http://schemas.openxmlformats.org/officeDocument/2006/relationships/slideMaster" Target="slideMasters/slideMaster1.xml"/><Relationship Id="rId212" Type="http://schemas.openxmlformats.org/officeDocument/2006/relationships/slide" Target="slides/slide207.xml"/><Relationship Id="rId233" Type="http://schemas.openxmlformats.org/officeDocument/2006/relationships/slide" Target="slides/slide228.xml"/><Relationship Id="rId254" Type="http://schemas.openxmlformats.org/officeDocument/2006/relationships/slide" Target="slides/slide249.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275" Type="http://schemas.openxmlformats.org/officeDocument/2006/relationships/slide" Target="slides/slide270.xml"/><Relationship Id="rId296" Type="http://schemas.openxmlformats.org/officeDocument/2006/relationships/slide" Target="slides/slide291.xml"/><Relationship Id="rId300" Type="http://schemas.openxmlformats.org/officeDocument/2006/relationships/slide" Target="slides/slide295.xml"/><Relationship Id="rId60" Type="http://schemas.openxmlformats.org/officeDocument/2006/relationships/slide" Target="slides/slide55.xml"/><Relationship Id="rId81" Type="http://schemas.openxmlformats.org/officeDocument/2006/relationships/slide" Target="slides/slide76.xml"/><Relationship Id="rId135" Type="http://schemas.openxmlformats.org/officeDocument/2006/relationships/slide" Target="slides/slide130.xml"/><Relationship Id="rId156" Type="http://schemas.openxmlformats.org/officeDocument/2006/relationships/slide" Target="slides/slide151.xml"/><Relationship Id="rId177" Type="http://schemas.openxmlformats.org/officeDocument/2006/relationships/slide" Target="slides/slide172.xml"/><Relationship Id="rId198" Type="http://schemas.openxmlformats.org/officeDocument/2006/relationships/slide" Target="slides/slide193.xml"/><Relationship Id="rId321" Type="http://schemas.openxmlformats.org/officeDocument/2006/relationships/slide" Target="slides/slide316.xml"/><Relationship Id="rId342" Type="http://schemas.openxmlformats.org/officeDocument/2006/relationships/slide" Target="slides/slide337.xml"/><Relationship Id="rId363" Type="http://schemas.openxmlformats.org/officeDocument/2006/relationships/slide" Target="slides/slide358.xml"/><Relationship Id="rId202" Type="http://schemas.openxmlformats.org/officeDocument/2006/relationships/slide" Target="slides/slide197.xml"/><Relationship Id="rId223" Type="http://schemas.openxmlformats.org/officeDocument/2006/relationships/slide" Target="slides/slide218.xml"/><Relationship Id="rId244" Type="http://schemas.openxmlformats.org/officeDocument/2006/relationships/slide" Target="slides/slide239.xml"/><Relationship Id="rId18" Type="http://schemas.openxmlformats.org/officeDocument/2006/relationships/slide" Target="slides/slide13.xml"/><Relationship Id="rId39" Type="http://schemas.openxmlformats.org/officeDocument/2006/relationships/slide" Target="slides/slide34.xml"/><Relationship Id="rId265" Type="http://schemas.openxmlformats.org/officeDocument/2006/relationships/slide" Target="slides/slide260.xml"/><Relationship Id="rId286" Type="http://schemas.openxmlformats.org/officeDocument/2006/relationships/slide" Target="slides/slide281.xml"/><Relationship Id="rId50" Type="http://schemas.openxmlformats.org/officeDocument/2006/relationships/slide" Target="slides/slide45.xml"/><Relationship Id="rId104" Type="http://schemas.openxmlformats.org/officeDocument/2006/relationships/slide" Target="slides/slide99.xml"/><Relationship Id="rId125" Type="http://schemas.openxmlformats.org/officeDocument/2006/relationships/slide" Target="slides/slide120.xml"/><Relationship Id="rId146" Type="http://schemas.openxmlformats.org/officeDocument/2006/relationships/slide" Target="slides/slide141.xml"/><Relationship Id="rId167" Type="http://schemas.openxmlformats.org/officeDocument/2006/relationships/slide" Target="slides/slide162.xml"/><Relationship Id="rId188" Type="http://schemas.openxmlformats.org/officeDocument/2006/relationships/slide" Target="slides/slide183.xml"/><Relationship Id="rId311" Type="http://schemas.openxmlformats.org/officeDocument/2006/relationships/slide" Target="slides/slide306.xml"/><Relationship Id="rId332" Type="http://schemas.openxmlformats.org/officeDocument/2006/relationships/slide" Target="slides/slide327.xml"/><Relationship Id="rId353" Type="http://schemas.openxmlformats.org/officeDocument/2006/relationships/slide" Target="slides/slide348.xml"/><Relationship Id="rId374" Type="http://schemas.openxmlformats.org/officeDocument/2006/relationships/commentAuthors" Target="commentAuthors.xml"/><Relationship Id="rId71" Type="http://schemas.openxmlformats.org/officeDocument/2006/relationships/slide" Target="slides/slide66.xml"/><Relationship Id="rId92" Type="http://schemas.openxmlformats.org/officeDocument/2006/relationships/slide" Target="slides/slide87.xml"/><Relationship Id="rId213" Type="http://schemas.openxmlformats.org/officeDocument/2006/relationships/slide" Target="slides/slide208.xml"/><Relationship Id="rId234" Type="http://schemas.openxmlformats.org/officeDocument/2006/relationships/slide" Target="slides/slide229.xml"/><Relationship Id="rId2" Type="http://schemas.openxmlformats.org/officeDocument/2006/relationships/slideMaster" Target="slideMasters/slideMaster2.xml"/><Relationship Id="rId29" Type="http://schemas.openxmlformats.org/officeDocument/2006/relationships/slide" Target="slides/slide24.xml"/><Relationship Id="rId255" Type="http://schemas.openxmlformats.org/officeDocument/2006/relationships/slide" Target="slides/slide250.xml"/><Relationship Id="rId276" Type="http://schemas.openxmlformats.org/officeDocument/2006/relationships/slide" Target="slides/slide271.xml"/><Relationship Id="rId297" Type="http://schemas.openxmlformats.org/officeDocument/2006/relationships/slide" Target="slides/slide292.xml"/><Relationship Id="rId40" Type="http://schemas.openxmlformats.org/officeDocument/2006/relationships/slide" Target="slides/slide35.xml"/><Relationship Id="rId115" Type="http://schemas.openxmlformats.org/officeDocument/2006/relationships/slide" Target="slides/slide110.xml"/><Relationship Id="rId136" Type="http://schemas.openxmlformats.org/officeDocument/2006/relationships/slide" Target="slides/slide131.xml"/><Relationship Id="rId157" Type="http://schemas.openxmlformats.org/officeDocument/2006/relationships/slide" Target="slides/slide152.xml"/><Relationship Id="rId178" Type="http://schemas.openxmlformats.org/officeDocument/2006/relationships/slide" Target="slides/slide173.xml"/><Relationship Id="rId301" Type="http://schemas.openxmlformats.org/officeDocument/2006/relationships/slide" Target="slides/slide296.xml"/><Relationship Id="rId322" Type="http://schemas.openxmlformats.org/officeDocument/2006/relationships/slide" Target="slides/slide317.xml"/><Relationship Id="rId343" Type="http://schemas.openxmlformats.org/officeDocument/2006/relationships/slide" Target="slides/slide338.xml"/><Relationship Id="rId364" Type="http://schemas.openxmlformats.org/officeDocument/2006/relationships/slide" Target="slides/slide359.xml"/><Relationship Id="rId61" Type="http://schemas.openxmlformats.org/officeDocument/2006/relationships/slide" Target="slides/slide56.xml"/><Relationship Id="rId82" Type="http://schemas.openxmlformats.org/officeDocument/2006/relationships/slide" Target="slides/slide77.xml"/><Relationship Id="rId199" Type="http://schemas.openxmlformats.org/officeDocument/2006/relationships/slide" Target="slides/slide194.xml"/><Relationship Id="rId203" Type="http://schemas.openxmlformats.org/officeDocument/2006/relationships/slide" Target="slides/slide198.xml"/><Relationship Id="rId19" Type="http://schemas.openxmlformats.org/officeDocument/2006/relationships/slide" Target="slides/slide14.xml"/><Relationship Id="rId224" Type="http://schemas.openxmlformats.org/officeDocument/2006/relationships/slide" Target="slides/slide219.xml"/><Relationship Id="rId245" Type="http://schemas.openxmlformats.org/officeDocument/2006/relationships/slide" Target="slides/slide240.xml"/><Relationship Id="rId266" Type="http://schemas.openxmlformats.org/officeDocument/2006/relationships/slide" Target="slides/slide261.xml"/><Relationship Id="rId287" Type="http://schemas.openxmlformats.org/officeDocument/2006/relationships/slide" Target="slides/slide282.xml"/><Relationship Id="rId30" Type="http://schemas.openxmlformats.org/officeDocument/2006/relationships/slide" Target="slides/slide2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slide" Target="slides/slide142.xml"/><Relationship Id="rId168" Type="http://schemas.openxmlformats.org/officeDocument/2006/relationships/slide" Target="slides/slide163.xml"/><Relationship Id="rId312" Type="http://schemas.openxmlformats.org/officeDocument/2006/relationships/slide" Target="slides/slide307.xml"/><Relationship Id="rId333" Type="http://schemas.openxmlformats.org/officeDocument/2006/relationships/slide" Target="slides/slide328.xml"/><Relationship Id="rId354" Type="http://schemas.openxmlformats.org/officeDocument/2006/relationships/slide" Target="slides/slide349.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189" Type="http://schemas.openxmlformats.org/officeDocument/2006/relationships/slide" Target="slides/slide184.xml"/><Relationship Id="rId375" Type="http://schemas.openxmlformats.org/officeDocument/2006/relationships/presProps" Target="presProps.xml"/><Relationship Id="rId3" Type="http://schemas.openxmlformats.org/officeDocument/2006/relationships/slideMaster" Target="slideMasters/slideMaster3.xml"/><Relationship Id="rId214" Type="http://schemas.openxmlformats.org/officeDocument/2006/relationships/slide" Target="slides/slide209.xml"/><Relationship Id="rId235" Type="http://schemas.openxmlformats.org/officeDocument/2006/relationships/slide" Target="slides/slide230.xml"/><Relationship Id="rId256" Type="http://schemas.openxmlformats.org/officeDocument/2006/relationships/slide" Target="slides/slide251.xml"/><Relationship Id="rId277" Type="http://schemas.openxmlformats.org/officeDocument/2006/relationships/slide" Target="slides/slide272.xml"/><Relationship Id="rId298" Type="http://schemas.openxmlformats.org/officeDocument/2006/relationships/slide" Target="slides/slide293.xml"/><Relationship Id="rId116" Type="http://schemas.openxmlformats.org/officeDocument/2006/relationships/slide" Target="slides/slide111.xml"/><Relationship Id="rId137" Type="http://schemas.openxmlformats.org/officeDocument/2006/relationships/slide" Target="slides/slide132.xml"/><Relationship Id="rId158" Type="http://schemas.openxmlformats.org/officeDocument/2006/relationships/slide" Target="slides/slide153.xml"/><Relationship Id="rId302" Type="http://schemas.openxmlformats.org/officeDocument/2006/relationships/slide" Target="slides/slide297.xml"/><Relationship Id="rId323" Type="http://schemas.openxmlformats.org/officeDocument/2006/relationships/slide" Target="slides/slide318.xml"/><Relationship Id="rId344" Type="http://schemas.openxmlformats.org/officeDocument/2006/relationships/slide" Target="slides/slide339.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179" Type="http://schemas.openxmlformats.org/officeDocument/2006/relationships/slide" Target="slides/slide174.xml"/><Relationship Id="rId365" Type="http://schemas.openxmlformats.org/officeDocument/2006/relationships/slide" Target="slides/slide360.xml"/><Relationship Id="rId190" Type="http://schemas.openxmlformats.org/officeDocument/2006/relationships/slide" Target="slides/slide185.xml"/><Relationship Id="rId204" Type="http://schemas.openxmlformats.org/officeDocument/2006/relationships/slide" Target="slides/slide199.xml"/><Relationship Id="rId225" Type="http://schemas.openxmlformats.org/officeDocument/2006/relationships/slide" Target="slides/slide220.xml"/><Relationship Id="rId246" Type="http://schemas.openxmlformats.org/officeDocument/2006/relationships/slide" Target="slides/slide241.xml"/><Relationship Id="rId267" Type="http://schemas.openxmlformats.org/officeDocument/2006/relationships/slide" Target="slides/slide262.xml"/><Relationship Id="rId288" Type="http://schemas.openxmlformats.org/officeDocument/2006/relationships/slide" Target="slides/slide283.xml"/><Relationship Id="rId106" Type="http://schemas.openxmlformats.org/officeDocument/2006/relationships/slide" Target="slides/slide101.xml"/><Relationship Id="rId127" Type="http://schemas.openxmlformats.org/officeDocument/2006/relationships/slide" Target="slides/slide122.xml"/><Relationship Id="rId313" Type="http://schemas.openxmlformats.org/officeDocument/2006/relationships/slide" Target="slides/slide308.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94" Type="http://schemas.openxmlformats.org/officeDocument/2006/relationships/slide" Target="slides/slide89.xml"/><Relationship Id="rId148" Type="http://schemas.openxmlformats.org/officeDocument/2006/relationships/slide" Target="slides/slide143.xml"/><Relationship Id="rId169" Type="http://schemas.openxmlformats.org/officeDocument/2006/relationships/slide" Target="slides/slide164.xml"/><Relationship Id="rId334" Type="http://schemas.openxmlformats.org/officeDocument/2006/relationships/slide" Target="slides/slide329.xml"/><Relationship Id="rId355" Type="http://schemas.openxmlformats.org/officeDocument/2006/relationships/slide" Target="slides/slide350.xml"/><Relationship Id="rId376" Type="http://schemas.openxmlformats.org/officeDocument/2006/relationships/viewProps" Target="viewProps.xml"/></Relationships>
</file>

<file path=ppt/_rels/viewProps.xml.rels><?xml version="1.0" encoding="UTF-8" standalone="yes"?>
<Relationships xmlns="http://schemas.openxmlformats.org/package/2006/relationships"><Relationship Id="rId3" Type="http://schemas.openxmlformats.org/officeDocument/2006/relationships/slide" Target="slides/slide37.xml"/><Relationship Id="rId2" Type="http://schemas.openxmlformats.org/officeDocument/2006/relationships/slide" Target="slides/slide36.xml"/><Relationship Id="rId1" Type="http://schemas.openxmlformats.org/officeDocument/2006/relationships/slide" Target="slides/slide1.xml"/><Relationship Id="rId6" Type="http://schemas.openxmlformats.org/officeDocument/2006/relationships/slide" Target="slides/slide107.xml"/><Relationship Id="rId5" Type="http://schemas.openxmlformats.org/officeDocument/2006/relationships/slide" Target="slides/slide39.xml"/><Relationship Id="rId4" Type="http://schemas.openxmlformats.org/officeDocument/2006/relationships/slide" Target="slides/slide38.xml"/></Relationships>
</file>

<file path=ppt/activeX/_rels/activeX1.xml.rels><?xml version="1.0" encoding="UTF-8" standalone="yes"?>
<Relationships xmlns="http://schemas.openxmlformats.org/package/2006/relationships"><Relationship Id="rId1" Type="http://schemas.microsoft.com/office/2006/relationships/activeXControlBinary" Target="activeX1.bin"/></Relationships>
</file>

<file path=ppt/activeX/_rels/activeX2.xml.rels><?xml version="1.0" encoding="UTF-8" standalone="yes"?>
<Relationships xmlns="http://schemas.openxmlformats.org/package/2006/relationships"><Relationship Id="rId1" Type="http://schemas.microsoft.com/office/2006/relationships/activeXControlBinary" Target="activeX2.bin"/></Relationships>
</file>

<file path=ppt/activeX/activeX1.xml><?xml version="1.0" encoding="utf-8"?>
<ax:ocx xmlns:ax="http://schemas.microsoft.com/office/2006/activeX" xmlns:r="http://schemas.openxmlformats.org/officeDocument/2006/relationships" ax:classid="{5512D118-5CC6-11CF-8D67-00AA00BDCE1D}" ax:persistence="persistStream" r:id="rId1"/>
</file>

<file path=ppt/activeX/activeX2.xml><?xml version="1.0" encoding="utf-8"?>
<ax:ocx xmlns:ax="http://schemas.microsoft.com/office/2006/activeX" xmlns:r="http://schemas.openxmlformats.org/officeDocument/2006/relationships" ax:classid="{5512D118-5CC6-11CF-8D67-00AA00BDCE1D}" ax:persistence="persistStream" r:id="rId1"/>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94.wmf"/><Relationship Id="rId1" Type="http://schemas.openxmlformats.org/officeDocument/2006/relationships/image" Target="../media/image93.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a:p>
        </p:txBody>
      </p:sp>
      <p:sp>
        <p:nvSpPr>
          <p:cNvPr id="130051" name="Rectangle 3"/>
          <p:cNvSpPr>
            <a:spLocks noGrp="1" noChangeArrowheads="1"/>
          </p:cNvSpPr>
          <p:nvPr>
            <p:ph type="dt" sz="quarter" idx="1"/>
          </p:nvPr>
        </p:nvSpPr>
        <p:spPr bwMode="auto">
          <a:xfrm>
            <a:off x="3929063" y="0"/>
            <a:ext cx="3005137"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a:p>
        </p:txBody>
      </p:sp>
      <p:sp>
        <p:nvSpPr>
          <p:cNvPr id="130052" name="Rectangle 4"/>
          <p:cNvSpPr>
            <a:spLocks noGrp="1" noChangeArrowheads="1"/>
          </p:cNvSpPr>
          <p:nvPr>
            <p:ph type="ftr" sz="quarter" idx="2"/>
          </p:nvPr>
        </p:nvSpPr>
        <p:spPr bwMode="auto">
          <a:xfrm>
            <a:off x="0" y="8664575"/>
            <a:ext cx="3005138"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a:p>
        </p:txBody>
      </p:sp>
      <p:sp>
        <p:nvSpPr>
          <p:cNvPr id="130053" name="Rectangle 5"/>
          <p:cNvSpPr>
            <a:spLocks noGrp="1" noChangeArrowheads="1"/>
          </p:cNvSpPr>
          <p:nvPr>
            <p:ph type="sldNum" sz="quarter" idx="3"/>
          </p:nvPr>
        </p:nvSpPr>
        <p:spPr bwMode="auto">
          <a:xfrm>
            <a:off x="3929063" y="8664575"/>
            <a:ext cx="3005137" cy="45561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124D8B43-BAEB-4C0F-BC20-7823DDE87593}" type="slidenum">
              <a:rPr lang="en-CA"/>
              <a:pPr>
                <a:defRPr/>
              </a:pPr>
              <a:t>‹#›</a:t>
            </a:fld>
            <a:endParaRPr lang="en-CA"/>
          </a:p>
        </p:txBody>
      </p:sp>
    </p:spTree>
    <p:extLst>
      <p:ext uri="{BB962C8B-B14F-4D97-AF65-F5344CB8AC3E}">
        <p14:creationId xmlns:p14="http://schemas.microsoft.com/office/powerpoint/2010/main" val="18708176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08962" name="Rectangle 2"/>
          <p:cNvSpPr>
            <a:spLocks noGrp="1" noChangeArrowheads="1"/>
          </p:cNvSpPr>
          <p:nvPr>
            <p:ph type="hdr" sz="quarter"/>
          </p:nvPr>
        </p:nvSpPr>
        <p:spPr bwMode="auto">
          <a:xfrm>
            <a:off x="0"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200"/>
            </a:lvl1pPr>
          </a:lstStyle>
          <a:p>
            <a:pPr>
              <a:defRPr/>
            </a:pPr>
            <a:endParaRPr lang="en-CA"/>
          </a:p>
        </p:txBody>
      </p:sp>
      <p:sp>
        <p:nvSpPr>
          <p:cNvPr id="808963" name="Rectangle 3"/>
          <p:cNvSpPr>
            <a:spLocks noGrp="1" noChangeArrowheads="1"/>
          </p:cNvSpPr>
          <p:nvPr>
            <p:ph type="dt" idx="1"/>
          </p:nvPr>
        </p:nvSpPr>
        <p:spPr bwMode="auto">
          <a:xfrm>
            <a:off x="3927475" y="0"/>
            <a:ext cx="3005138" cy="45561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vl1pPr>
          </a:lstStyle>
          <a:p>
            <a:pPr>
              <a:defRPr/>
            </a:pPr>
            <a:endParaRPr lang="en-CA"/>
          </a:p>
        </p:txBody>
      </p:sp>
      <p:sp>
        <p:nvSpPr>
          <p:cNvPr id="153604" name="Rectangle 4"/>
          <p:cNvSpPr>
            <a:spLocks noGrp="1" noRot="1" noChangeAspect="1" noChangeArrowheads="1" noTextEdit="1"/>
          </p:cNvSpPr>
          <p:nvPr>
            <p:ph type="sldImg" idx="2"/>
          </p:nvPr>
        </p:nvSpPr>
        <p:spPr bwMode="auto">
          <a:xfrm>
            <a:off x="1187450" y="684213"/>
            <a:ext cx="4559300" cy="34194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8965" name="Rectangle 5"/>
          <p:cNvSpPr>
            <a:spLocks noGrp="1" noChangeArrowheads="1"/>
          </p:cNvSpPr>
          <p:nvPr>
            <p:ph type="body" sz="quarter" idx="3"/>
          </p:nvPr>
        </p:nvSpPr>
        <p:spPr bwMode="auto">
          <a:xfrm>
            <a:off x="693738" y="4332288"/>
            <a:ext cx="5546725" cy="41036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808966" name="Rectangle 6"/>
          <p:cNvSpPr>
            <a:spLocks noGrp="1" noChangeArrowheads="1"/>
          </p:cNvSpPr>
          <p:nvPr>
            <p:ph type="ftr" sz="quarter" idx="4"/>
          </p:nvPr>
        </p:nvSpPr>
        <p:spPr bwMode="auto">
          <a:xfrm>
            <a:off x="0"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200"/>
            </a:lvl1pPr>
          </a:lstStyle>
          <a:p>
            <a:pPr>
              <a:defRPr/>
            </a:pPr>
            <a:endParaRPr lang="en-CA"/>
          </a:p>
        </p:txBody>
      </p:sp>
      <p:sp>
        <p:nvSpPr>
          <p:cNvPr id="808967" name="Rectangle 7"/>
          <p:cNvSpPr>
            <a:spLocks noGrp="1" noChangeArrowheads="1"/>
          </p:cNvSpPr>
          <p:nvPr>
            <p:ph type="sldNum" sz="quarter" idx="5"/>
          </p:nvPr>
        </p:nvSpPr>
        <p:spPr bwMode="auto">
          <a:xfrm>
            <a:off x="3927475" y="8662988"/>
            <a:ext cx="3005138" cy="455612"/>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vl1pPr>
          </a:lstStyle>
          <a:p>
            <a:pPr>
              <a:defRPr/>
            </a:pPr>
            <a:fld id="{A1D717B2-2470-4192-B072-B1976093DE8A}" type="slidenum">
              <a:rPr lang="en-CA"/>
              <a:pPr>
                <a:defRPr/>
              </a:pPr>
              <a:t>‹#›</a:t>
            </a:fld>
            <a:endParaRPr lang="en-CA"/>
          </a:p>
        </p:txBody>
      </p:sp>
    </p:spTree>
    <p:extLst>
      <p:ext uri="{BB962C8B-B14F-4D97-AF65-F5344CB8AC3E}">
        <p14:creationId xmlns:p14="http://schemas.microsoft.com/office/powerpoint/2010/main" val="122632145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E53B2B25-4FAA-4FE1-8B2F-ED8A60EDB91F}" type="slidenum">
              <a:rPr lang="en-CA" altLang="en-US" smtClean="0"/>
              <a:pPr algn="r" eaLnBrk="1" hangingPunct="1">
                <a:spcBef>
                  <a:spcPct val="0"/>
                </a:spcBef>
              </a:pPr>
              <a:t>1</a:t>
            </a:fld>
            <a:endParaRPr lang="en-CA" altLang="en-US" dirty="0"/>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8346758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9336354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8366642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5597919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4859207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107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07302431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8133671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0172198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6571222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4148606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2188471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935531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1270736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4683116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15697416"/>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4864608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117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5086367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119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9353017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5377287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8498520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2086653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9665793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133522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8573534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217815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254149130"/>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860326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6115852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129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3090351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6589848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5282610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73977015"/>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524255651"/>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5698174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0660577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3203486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9477449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2532877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5821931"/>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139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75095329"/>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46000385"/>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0392339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0367995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4134351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207216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2389658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0364984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9792473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3843529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074852"/>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149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5344952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8083170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9722113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83842815"/>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2317274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198347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5483680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3408988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31997000"/>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4274868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0687084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159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9518665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0652460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66716221"/>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4611656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7310154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23954309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26243557"/>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69490226"/>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166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57796198"/>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8225763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36552611"/>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169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3621591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170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57028345"/>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171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6742587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52051691"/>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97329393"/>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283556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14603395"/>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09627620"/>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35592834"/>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14746840"/>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3854081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179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0705227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8345020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5781013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56166227"/>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C93BD4-AE6B-4CB1-886D-B1AE8AE6400B}"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187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19139" name="Rectangle 2"/>
          <p:cNvSpPr>
            <a:spLocks noGrp="1" noRot="1" noChangeAspect="1" noChangeArrowheads="1" noTextEdit="1"/>
          </p:cNvSpPr>
          <p:nvPr>
            <p:ph type="sldImg"/>
          </p:nvPr>
        </p:nvSpPr>
        <p:spPr>
          <a:ln/>
        </p:spPr>
      </p:sp>
      <p:sp>
        <p:nvSpPr>
          <p:cNvPr id="2191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34213917"/>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195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2925009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65451646"/>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196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67059916"/>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197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0091199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198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8541594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199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5708715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200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16316052"/>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201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24727855"/>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202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43967329"/>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40350455"/>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204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32314583"/>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205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95152940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82921268"/>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11052345"/>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1268777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33495440"/>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209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892438990"/>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153717878"/>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241964016"/>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25219819"/>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8923941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6762261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3359047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6304811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30304712"/>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59680996"/>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288275061"/>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29023360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219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553243789"/>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268824048"/>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17535231"/>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77184261"/>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60967224"/>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050573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325820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22</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145780432"/>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a:t>
            </a:r>
          </a:p>
        </p:txBody>
      </p:sp>
      <p:sp>
        <p:nvSpPr>
          <p:cNvPr id="4" name="Slide Number Placeholder 3"/>
          <p:cNvSpPr>
            <a:spLocks noGrp="1"/>
          </p:cNvSpPr>
          <p:nvPr>
            <p:ph type="sldNum" sz="quarter" idx="10"/>
          </p:nvPr>
        </p:nvSpPr>
        <p:spPr/>
        <p:txBody>
          <a:bodyPr/>
          <a:lstStyle/>
          <a:p>
            <a:pPr>
              <a:defRPr/>
            </a:pPr>
            <a:fld id="{A1D717B2-2470-4192-B072-B1976093DE8A}" type="slidenum">
              <a:rPr lang="en-CA" smtClean="0"/>
              <a:pPr>
                <a:defRPr/>
              </a:pPr>
              <a:t>227</a:t>
            </a:fld>
            <a:endParaRPr lang="en-CA"/>
          </a:p>
        </p:txBody>
      </p:sp>
    </p:spTree>
    <p:extLst>
      <p:ext uri="{BB962C8B-B14F-4D97-AF65-F5344CB8AC3E}">
        <p14:creationId xmlns:p14="http://schemas.microsoft.com/office/powerpoint/2010/main" val="256034585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3152914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8134947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7565393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239</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31631379"/>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240</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172397093"/>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241</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220307322"/>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691742916"/>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8063648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654585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23</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221018390"/>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65458503"/>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191238732"/>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268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5014795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271</a:t>
            </a:fld>
            <a:endParaRPr kumimoji="0" lang="en-CA" altLang="en-US" sz="1200" b="0"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36444943"/>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54578867"/>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7203832"/>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29465035"/>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62948641"/>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4791212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24</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38237218"/>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5331482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279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505683479"/>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298675"/>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691A819-D5AF-4E8E-AD8D-4050933FEF2E}"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14755" name="Rectangle 2"/>
          <p:cNvSpPr>
            <a:spLocks noGrp="1" noRot="1" noChangeAspect="1" noChangeArrowheads="1" noTextEdit="1"/>
          </p:cNvSpPr>
          <p:nvPr>
            <p:ph type="sldImg"/>
          </p:nvPr>
        </p:nvSpPr>
        <p:spPr>
          <a:ln/>
        </p:spPr>
      </p:sp>
      <p:sp>
        <p:nvSpPr>
          <p:cNvPr id="7147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282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7205968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44276901"/>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2918305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30772785"/>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8507970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537112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25</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52286502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3277264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68614017"/>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8400038"/>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8658843"/>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78407508"/>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36414093"/>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4118647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21833252"/>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00512329"/>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6908945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26</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83125971"/>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25543103"/>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95343490"/>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95662620"/>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80288838"/>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29762906"/>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47541462"/>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91742916"/>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98770581"/>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82164024"/>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307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962611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27</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92114204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308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49226746"/>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309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94324339"/>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31100350"/>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91069759"/>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32009527"/>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6681055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56356867"/>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45487957"/>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53083184"/>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1203644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28</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443991261"/>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39727635"/>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17738812"/>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8639513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56738630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60055749"/>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153495417"/>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3708936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325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45519876"/>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6877574"/>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4023268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29</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443526476"/>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830457745"/>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74071848"/>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txBox="1">
            <a:spLocks noGrp="1" noChangeArrowheads="1"/>
          </p:cNvSpPr>
          <p:nvPr/>
        </p:nvSpPr>
        <p:spPr bwMode="auto">
          <a:xfrm>
            <a:off x="3927475" y="8662988"/>
            <a:ext cx="3005138"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ECFF29-0EBF-4431-AE12-662D07DD87F6}" type="slidenum">
              <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59542208"/>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97498999"/>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17294903"/>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2307949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551058197"/>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84811082"/>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C77F6C-0D42-49FC-A95F-CCCB389DA9A0}"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6562522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285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C77F6C-0D42-49FC-A95F-CCCB389DA9A0}"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2307" name="Rectangle 2"/>
          <p:cNvSpPr>
            <a:spLocks noGrp="1" noRot="1" noChangeAspect="1" noChangeArrowheads="1" noTextEdit="1"/>
          </p:cNvSpPr>
          <p:nvPr>
            <p:ph type="sldImg"/>
          </p:nvPr>
        </p:nvSpPr>
        <p:spPr>
          <a:ln/>
        </p:spPr>
      </p:sp>
      <p:sp>
        <p:nvSpPr>
          <p:cNvPr id="4823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17777030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30</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81873858"/>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567B8-E2E9-4B77-8BE7-74416789F694}"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7427" name="Rectangle 2"/>
          <p:cNvSpPr>
            <a:spLocks noGrp="1" noRot="1" noChangeAspect="1" noChangeArrowheads="1" noTextEdit="1"/>
          </p:cNvSpPr>
          <p:nvPr>
            <p:ph type="sldImg"/>
          </p:nvPr>
        </p:nvSpPr>
        <p:spPr>
          <a:ln/>
        </p:spPr>
      </p:sp>
      <p:sp>
        <p:nvSpPr>
          <p:cNvPr id="4874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55496108"/>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797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03000F6-AEF6-47E6-8F5F-A513A87BAC2D}"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8451" name="Rectangle 2"/>
          <p:cNvSpPr>
            <a:spLocks noGrp="1" noRot="1" noChangeAspect="1" noChangeArrowheads="1" noTextEdit="1"/>
          </p:cNvSpPr>
          <p:nvPr>
            <p:ph type="sldImg"/>
          </p:nvPr>
        </p:nvSpPr>
        <p:spPr>
          <a:ln/>
        </p:spPr>
      </p:sp>
      <p:sp>
        <p:nvSpPr>
          <p:cNvPr id="4884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378647848"/>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4"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9F42F34-67E9-4EBF-8FD7-B41473F2BB65}"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9475" name="Rectangle 2"/>
          <p:cNvSpPr>
            <a:spLocks noGrp="1" noRot="1" noChangeAspect="1" noChangeArrowheads="1" noTextEdit="1"/>
          </p:cNvSpPr>
          <p:nvPr>
            <p:ph type="sldImg"/>
          </p:nvPr>
        </p:nvSpPr>
        <p:spPr>
          <a:ln/>
        </p:spPr>
      </p:sp>
      <p:sp>
        <p:nvSpPr>
          <p:cNvPr id="4894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72607156"/>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8"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DCACA3-214A-40D6-B29A-9FD677159756}"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90499" name="Rectangle 2"/>
          <p:cNvSpPr>
            <a:spLocks noGrp="1" noRot="1" noChangeAspect="1" noChangeArrowheads="1" noTextEdit="1"/>
          </p:cNvSpPr>
          <p:nvPr>
            <p:ph type="sldImg"/>
          </p:nvPr>
        </p:nvSpPr>
        <p:spPr>
          <a:ln/>
        </p:spPr>
      </p:sp>
      <p:sp>
        <p:nvSpPr>
          <p:cNvPr id="4905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0774827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2"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C150A3-F676-4775-9170-5189CDCE254D}"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91523" name="Rectangle 2"/>
          <p:cNvSpPr>
            <a:spLocks noGrp="1" noRot="1" noChangeAspect="1" noChangeArrowheads="1" noTextEdit="1"/>
          </p:cNvSpPr>
          <p:nvPr>
            <p:ph type="sldImg"/>
          </p:nvPr>
        </p:nvSpPr>
        <p:spPr>
          <a:ln/>
        </p:spPr>
      </p:sp>
      <p:sp>
        <p:nvSpPr>
          <p:cNvPr id="4915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14802238"/>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DC23A8F-FEA7-4D3D-838C-14874607D1D0}"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92547" name="Rectangle 2"/>
          <p:cNvSpPr>
            <a:spLocks noGrp="1" noRot="1" noChangeAspect="1" noChangeArrowheads="1" noTextEdit="1"/>
          </p:cNvSpPr>
          <p:nvPr>
            <p:ph type="sldImg"/>
          </p:nvPr>
        </p:nvSpPr>
        <p:spPr>
          <a:ln/>
        </p:spPr>
      </p:sp>
      <p:sp>
        <p:nvSpPr>
          <p:cNvPr id="4925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59712921"/>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9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5A398DF-0C7D-4246-A761-8EF65EC4A6DC}"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93571" name="Rectangle 2"/>
          <p:cNvSpPr>
            <a:spLocks noGrp="1" noRot="1" noChangeAspect="1" noChangeArrowheads="1" noTextEdit="1"/>
          </p:cNvSpPr>
          <p:nvPr>
            <p:ph type="sldImg"/>
          </p:nvPr>
        </p:nvSpPr>
        <p:spPr>
          <a:ln/>
        </p:spPr>
      </p:sp>
      <p:sp>
        <p:nvSpPr>
          <p:cNvPr id="4935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1852233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347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25701038"/>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348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3597800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349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7219434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86683338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31</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75178366"/>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0884269"/>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83233940"/>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42035356"/>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652585878"/>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5144773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37959469"/>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49449478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62003664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930999091"/>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09055352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32</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116110709"/>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360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752501275"/>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361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74535752"/>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80063469"/>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30201898"/>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706140164"/>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686797307"/>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34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AF0F25-B3B8-414E-9E01-1A24F434029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366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703491" name="Rectangle 2"/>
          <p:cNvSpPr>
            <a:spLocks noGrp="1" noRot="1" noChangeAspect="1" noChangeArrowheads="1" noTextEdit="1"/>
          </p:cNvSpPr>
          <p:nvPr>
            <p:ph type="sldImg"/>
          </p:nvPr>
        </p:nvSpPr>
        <p:spPr>
          <a:ln/>
        </p:spPr>
      </p:sp>
      <p:sp>
        <p:nvSpPr>
          <p:cNvPr id="7034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1296642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33</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01091389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34</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58098580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35</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37012275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6053548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9622388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2476486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2DEC237-6CDE-4A5E-B3C1-5E50C76C6E12}" type="slidenum">
              <a:rPr kumimoji="0" lang="en-US"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593923" name="Rectangle 2"/>
          <p:cNvSpPr>
            <a:spLocks noGrp="1" noRot="1" noChangeAspect="1" noChangeArrowheads="1" noTextEdit="1"/>
          </p:cNvSpPr>
          <p:nvPr>
            <p:ph type="sldImg"/>
          </p:nvPr>
        </p:nvSpPr>
        <p:spPr>
          <a:ln/>
        </p:spPr>
      </p:sp>
      <p:sp>
        <p:nvSpPr>
          <p:cNvPr id="5939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93030830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40</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34193152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65167427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41</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29451015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42</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2015850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43</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164175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44</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7976268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45</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29156702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46</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5111801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47</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00357404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48</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8533150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49</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984060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50</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5653344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659996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51</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43902823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52</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24039031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54</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17751428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55</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84355299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56</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00984417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57</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07382606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58</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293957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59</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379829037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60</a:t>
            </a:fld>
            <a:endParaRPr lang="en-CA" altLang="en-US" dirty="0"/>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dirty="0"/>
          </a:p>
        </p:txBody>
      </p:sp>
    </p:spTree>
    <p:extLst>
      <p:ext uri="{BB962C8B-B14F-4D97-AF65-F5344CB8AC3E}">
        <p14:creationId xmlns:p14="http://schemas.microsoft.com/office/powerpoint/2010/main" val="6424192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61</a:t>
            </a:fld>
            <a:endParaRPr lang="en-CA"/>
          </a:p>
        </p:txBody>
      </p:sp>
    </p:spTree>
    <p:extLst>
      <p:ext uri="{BB962C8B-B14F-4D97-AF65-F5344CB8AC3E}">
        <p14:creationId xmlns:p14="http://schemas.microsoft.com/office/powerpoint/2010/main" val="941934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182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1829F3-8D5E-4607-9DBD-97DF5C849B29}"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481283" name="Rectangle 2"/>
          <p:cNvSpPr>
            <a:spLocks noGrp="1" noRot="1" noChangeAspect="1" noChangeArrowheads="1" noTextEdit="1"/>
          </p:cNvSpPr>
          <p:nvPr>
            <p:ph type="sldImg"/>
          </p:nvPr>
        </p:nvSpPr>
        <p:spPr>
          <a:ln/>
        </p:spPr>
      </p:sp>
      <p:sp>
        <p:nvSpPr>
          <p:cNvPr id="4812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579387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87534897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0010756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0576967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9560989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9823444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22308548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813525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69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595923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462805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6015021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8</a:t>
            </a:fld>
            <a:endParaRPr lang="en-CA"/>
          </a:p>
        </p:txBody>
      </p:sp>
    </p:spTree>
    <p:extLst>
      <p:ext uri="{BB962C8B-B14F-4D97-AF65-F5344CB8AC3E}">
        <p14:creationId xmlns:p14="http://schemas.microsoft.com/office/powerpoint/2010/main" val="98828665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3618627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2615253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61545996"/>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4806764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3553920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10093664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7508354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79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0536022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99844331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334578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A1D717B2-2470-4192-B072-B1976093DE8A}" type="slidenum">
              <a:rPr lang="en-CA" smtClean="0"/>
              <a:pPr>
                <a:defRPr/>
              </a:pPr>
              <a:t>9</a:t>
            </a:fld>
            <a:endParaRPr lang="en-CA"/>
          </a:p>
        </p:txBody>
      </p:sp>
    </p:spTree>
    <p:extLst>
      <p:ext uri="{BB962C8B-B14F-4D97-AF65-F5344CB8AC3E}">
        <p14:creationId xmlns:p14="http://schemas.microsoft.com/office/powerpoint/2010/main" val="148406755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95944843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83</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8021065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84</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04580317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85</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6458022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86</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51543955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87</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3716209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88</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8016521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89</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20487196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90</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8947108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91</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1639824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08295201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476351FE-F04F-4EFD-A0B4-A08055C1BFC2}" type="slidenum">
              <a:rPr lang="en-CA" altLang="en-US" smtClean="0"/>
              <a:pPr algn="r" eaLnBrk="1" hangingPunct="1">
                <a:spcBef>
                  <a:spcPct val="0"/>
                </a:spcBef>
              </a:pPr>
              <a:t>92</a:t>
            </a:fld>
            <a:endParaRPr lang="en-CA" altLang="en-US"/>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70317306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6172167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527881553"/>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92784637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0555687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99</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1579687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72004445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5688751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79377729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l" eaLnBrk="0" hangingPunct="0">
              <a:spcBef>
                <a:spcPct val="30000"/>
              </a:spcBef>
              <a:defRPr sz="1200">
                <a:solidFill>
                  <a:schemeClr val="tx1"/>
                </a:solidFill>
                <a:latin typeface="Times New Roman" pitchFamily="18" charset="0"/>
              </a:defRPr>
            </a:lvl1pPr>
            <a:lvl2pPr marL="742950" indent="-285750" algn="l" eaLnBrk="0" hangingPunct="0">
              <a:spcBef>
                <a:spcPct val="30000"/>
              </a:spcBef>
              <a:defRPr sz="1200">
                <a:solidFill>
                  <a:schemeClr val="tx1"/>
                </a:solidFill>
                <a:latin typeface="Times New Roman" pitchFamily="18" charset="0"/>
              </a:defRPr>
            </a:lvl2pPr>
            <a:lvl3pPr marL="1143000" indent="-228600" algn="l" eaLnBrk="0" hangingPunct="0">
              <a:spcBef>
                <a:spcPct val="30000"/>
              </a:spcBef>
              <a:defRPr sz="1200">
                <a:solidFill>
                  <a:schemeClr val="tx1"/>
                </a:solidFill>
                <a:latin typeface="Times New Roman" pitchFamily="18" charset="0"/>
              </a:defRPr>
            </a:lvl3pPr>
            <a:lvl4pPr marL="1600200" indent="-228600" algn="l" eaLnBrk="0" hangingPunct="0">
              <a:spcBef>
                <a:spcPct val="30000"/>
              </a:spcBef>
              <a:defRPr sz="1200">
                <a:solidFill>
                  <a:schemeClr val="tx1"/>
                </a:solidFill>
                <a:latin typeface="Times New Roman" pitchFamily="18" charset="0"/>
              </a:defRPr>
            </a:lvl4pPr>
            <a:lvl5pPr marL="2057400" indent="-228600" algn="l"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76351FE-F04F-4EFD-A0B4-A08055C1BFC2}" type="slidenum">
              <a:rPr kumimoji="0" lang="en-CA" altLang="en-US" sz="1200" b="0" i="0" u="none" strike="noStrike" kern="1200" cap="none" spc="0" normalizeH="0" baseline="0" noProof="0" smtClean="0">
                <a:ln>
                  <a:noFill/>
                </a:ln>
                <a:solidFill>
                  <a:srgbClr val="000000"/>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CA" altLang="en-US" sz="12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49729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5871274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29CB3A11-CD3D-414B-A2A0-F6D306CEF766}" type="slidenum">
              <a:rPr lang="en-CA"/>
              <a:pPr>
                <a:defRPr/>
              </a:pPr>
              <a:t>‹#›</a:t>
            </a:fld>
            <a:endParaRPr lang="en-CA"/>
          </a:p>
        </p:txBody>
      </p:sp>
    </p:spTree>
    <p:extLst>
      <p:ext uri="{BB962C8B-B14F-4D97-AF65-F5344CB8AC3E}">
        <p14:creationId xmlns:p14="http://schemas.microsoft.com/office/powerpoint/2010/main" val="53070319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D4FB0F38-F87F-4BFA-A88E-9EB71259DF51}" type="slidenum">
              <a:rPr lang="en-CA"/>
              <a:pPr>
                <a:defRPr/>
              </a:pPr>
              <a:t>‹#›</a:t>
            </a:fld>
            <a:endParaRPr lang="en-CA"/>
          </a:p>
        </p:txBody>
      </p:sp>
    </p:spTree>
    <p:extLst>
      <p:ext uri="{BB962C8B-B14F-4D97-AF65-F5344CB8AC3E}">
        <p14:creationId xmlns:p14="http://schemas.microsoft.com/office/powerpoint/2010/main" val="30777987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63DF357B-129B-4717-BE74-A84958261EA1}" type="slidenum">
              <a:rPr lang="en-CA"/>
              <a:pPr>
                <a:defRPr/>
              </a:pPr>
              <a:t>‹#›</a:t>
            </a:fld>
            <a:endParaRPr lang="en-CA"/>
          </a:p>
        </p:txBody>
      </p:sp>
    </p:spTree>
    <p:extLst>
      <p:ext uri="{BB962C8B-B14F-4D97-AF65-F5344CB8AC3E}">
        <p14:creationId xmlns:p14="http://schemas.microsoft.com/office/powerpoint/2010/main" val="36602638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C2690511-6C4E-48D1-B21D-D9AFE5917FA0}" type="slidenum">
              <a:rPr lang="en-CA"/>
              <a:pPr>
                <a:defRPr/>
              </a:pPr>
              <a:t>‹#›</a:t>
            </a:fld>
            <a:endParaRPr lang="en-CA"/>
          </a:p>
        </p:txBody>
      </p:sp>
    </p:spTree>
    <p:extLst>
      <p:ext uri="{BB962C8B-B14F-4D97-AF65-F5344CB8AC3E}">
        <p14:creationId xmlns:p14="http://schemas.microsoft.com/office/powerpoint/2010/main" val="8849255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0980638-AB07-4418-B286-85E9053D62F6}" type="slidenum">
              <a:rPr lang="en-CA"/>
              <a:pPr>
                <a:defRPr/>
              </a:pPr>
              <a:t>‹#›</a:t>
            </a:fld>
            <a:endParaRPr lang="en-CA"/>
          </a:p>
        </p:txBody>
      </p:sp>
    </p:spTree>
    <p:extLst>
      <p:ext uri="{BB962C8B-B14F-4D97-AF65-F5344CB8AC3E}">
        <p14:creationId xmlns:p14="http://schemas.microsoft.com/office/powerpoint/2010/main" val="8322961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6708499D-28CC-43D4-80C1-0D666557F458}" type="slidenum">
              <a:rPr lang="en-CA"/>
              <a:pPr>
                <a:defRPr/>
              </a:pPr>
              <a:t>‹#›</a:t>
            </a:fld>
            <a:endParaRPr lang="en-CA"/>
          </a:p>
        </p:txBody>
      </p:sp>
    </p:spTree>
    <p:extLst>
      <p:ext uri="{BB962C8B-B14F-4D97-AF65-F5344CB8AC3E}">
        <p14:creationId xmlns:p14="http://schemas.microsoft.com/office/powerpoint/2010/main" val="285482287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75BD1EF5-3A67-4ADB-A0E2-C175DF6717D7}" type="slidenum">
              <a:rPr lang="en-CA"/>
              <a:pPr>
                <a:defRPr/>
              </a:pPr>
              <a:t>‹#›</a:t>
            </a:fld>
            <a:endParaRPr lang="en-CA"/>
          </a:p>
        </p:txBody>
      </p:sp>
    </p:spTree>
    <p:extLst>
      <p:ext uri="{BB962C8B-B14F-4D97-AF65-F5344CB8AC3E}">
        <p14:creationId xmlns:p14="http://schemas.microsoft.com/office/powerpoint/2010/main" val="49422905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52400"/>
            <a:ext cx="1943100" cy="59436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1524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77FDE6F5-436C-4391-8FEC-452BED05F96A}" type="slidenum">
              <a:rPr lang="en-CA"/>
              <a:pPr>
                <a:defRPr/>
              </a:pPr>
              <a:t>‹#›</a:t>
            </a:fld>
            <a:endParaRPr lang="en-CA"/>
          </a:p>
        </p:txBody>
      </p:sp>
    </p:spTree>
    <p:extLst>
      <p:ext uri="{BB962C8B-B14F-4D97-AF65-F5344CB8AC3E}">
        <p14:creationId xmlns:p14="http://schemas.microsoft.com/office/powerpoint/2010/main" val="367399182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034158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311E2D5-81F4-48AD-9748-ECDA5F8BF720}" type="slidenum">
              <a:rPr lang="en-CA"/>
              <a:pPr>
                <a:defRPr/>
              </a:pPr>
              <a:t>‹#›</a:t>
            </a:fld>
            <a:endParaRPr lang="en-CA"/>
          </a:p>
        </p:txBody>
      </p:sp>
    </p:spTree>
    <p:extLst>
      <p:ext uri="{BB962C8B-B14F-4D97-AF65-F5344CB8AC3E}">
        <p14:creationId xmlns:p14="http://schemas.microsoft.com/office/powerpoint/2010/main" val="32886471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934276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966AF002-DE5B-4647-B19B-40DB012A5CA8}" type="slidenum">
              <a:rPr lang="en-CA"/>
              <a:pPr>
                <a:defRPr/>
              </a:pPr>
              <a:t>‹#›</a:t>
            </a:fld>
            <a:endParaRPr lang="en-CA"/>
          </a:p>
        </p:txBody>
      </p:sp>
    </p:spTree>
    <p:extLst>
      <p:ext uri="{BB962C8B-B14F-4D97-AF65-F5344CB8AC3E}">
        <p14:creationId xmlns:p14="http://schemas.microsoft.com/office/powerpoint/2010/main" val="257193052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67C76469-F9AE-4321-B7A7-BDA4EDDB5747}" type="slidenum">
              <a:rPr lang="en-CA"/>
              <a:pPr>
                <a:defRPr/>
              </a:pPr>
              <a:t>‹#›</a:t>
            </a:fld>
            <a:endParaRPr lang="en-CA"/>
          </a:p>
        </p:txBody>
      </p:sp>
    </p:spTree>
    <p:extLst>
      <p:ext uri="{BB962C8B-B14F-4D97-AF65-F5344CB8AC3E}">
        <p14:creationId xmlns:p14="http://schemas.microsoft.com/office/powerpoint/2010/main" val="11047082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4DDB049-28FB-4A13-8FC3-4537FF0E130B}" type="slidenum">
              <a:rPr lang="en-CA"/>
              <a:pPr>
                <a:defRPr/>
              </a:pPr>
              <a:t>‹#›</a:t>
            </a:fld>
            <a:endParaRPr lang="en-CA"/>
          </a:p>
        </p:txBody>
      </p:sp>
    </p:spTree>
    <p:extLst>
      <p:ext uri="{BB962C8B-B14F-4D97-AF65-F5344CB8AC3E}">
        <p14:creationId xmlns:p14="http://schemas.microsoft.com/office/powerpoint/2010/main" val="305675726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2B854003-D2F5-492C-895A-73083B05A11E}" type="slidenum">
              <a:rPr lang="en-CA"/>
              <a:pPr>
                <a:defRPr/>
              </a:pPr>
              <a:t>‹#›</a:t>
            </a:fld>
            <a:endParaRPr lang="en-CA"/>
          </a:p>
        </p:txBody>
      </p:sp>
    </p:spTree>
    <p:extLst>
      <p:ext uri="{BB962C8B-B14F-4D97-AF65-F5344CB8AC3E}">
        <p14:creationId xmlns:p14="http://schemas.microsoft.com/office/powerpoint/2010/main" val="9975080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25EEEA59-6D52-4A07-84EB-1A392F46D171}" type="slidenum">
              <a:rPr lang="en-CA"/>
              <a:pPr>
                <a:defRPr/>
              </a:pPr>
              <a:t>‹#›</a:t>
            </a:fld>
            <a:endParaRPr lang="en-CA"/>
          </a:p>
        </p:txBody>
      </p:sp>
    </p:spTree>
    <p:extLst>
      <p:ext uri="{BB962C8B-B14F-4D97-AF65-F5344CB8AC3E}">
        <p14:creationId xmlns:p14="http://schemas.microsoft.com/office/powerpoint/2010/main" val="12000168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92AC0891-2F6D-4541-BBDC-F3390B731829}" type="slidenum">
              <a:rPr lang="en-CA"/>
              <a:pPr>
                <a:defRPr/>
              </a:pPr>
              <a:t>‹#›</a:t>
            </a:fld>
            <a:endParaRPr lang="en-CA"/>
          </a:p>
        </p:txBody>
      </p:sp>
    </p:spTree>
    <p:extLst>
      <p:ext uri="{BB962C8B-B14F-4D97-AF65-F5344CB8AC3E}">
        <p14:creationId xmlns:p14="http://schemas.microsoft.com/office/powerpoint/2010/main" val="273644209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A14CA114-EC89-42A0-8D6F-04CD081FC12C}" type="slidenum">
              <a:rPr lang="en-CA"/>
              <a:pPr>
                <a:defRPr/>
              </a:pPr>
              <a:t>‹#›</a:t>
            </a:fld>
            <a:endParaRPr lang="en-CA"/>
          </a:p>
        </p:txBody>
      </p:sp>
    </p:spTree>
    <p:extLst>
      <p:ext uri="{BB962C8B-B14F-4D97-AF65-F5344CB8AC3E}">
        <p14:creationId xmlns:p14="http://schemas.microsoft.com/office/powerpoint/2010/main" val="8662888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4B4D60A0-795C-45C4-B041-D597757AF5FD}" type="slidenum">
              <a:rPr lang="en-CA"/>
              <a:pPr>
                <a:defRPr/>
              </a:pPr>
              <a:t>‹#›</a:t>
            </a:fld>
            <a:endParaRPr lang="en-CA"/>
          </a:p>
        </p:txBody>
      </p:sp>
    </p:spTree>
    <p:extLst>
      <p:ext uri="{BB962C8B-B14F-4D97-AF65-F5344CB8AC3E}">
        <p14:creationId xmlns:p14="http://schemas.microsoft.com/office/powerpoint/2010/main" val="11625780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3F4AE97E-3253-4F31-A44C-93AECB507D16}" type="slidenum">
              <a:rPr lang="en-CA"/>
              <a:pPr>
                <a:defRPr/>
              </a:pPr>
              <a:t>‹#›</a:t>
            </a:fld>
            <a:endParaRPr lang="en-CA"/>
          </a:p>
        </p:txBody>
      </p:sp>
    </p:spTree>
    <p:extLst>
      <p:ext uri="{BB962C8B-B14F-4D97-AF65-F5344CB8AC3E}">
        <p14:creationId xmlns:p14="http://schemas.microsoft.com/office/powerpoint/2010/main" val="13614525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52400"/>
            <a:ext cx="1943100" cy="59436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152400"/>
            <a:ext cx="5676900" cy="5943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A7EC6A3B-44D9-4F3E-88CF-74565B57D69A}" type="slidenum">
              <a:rPr lang="en-CA"/>
              <a:pPr>
                <a:defRPr/>
              </a:pPr>
              <a:t>‹#›</a:t>
            </a:fld>
            <a:endParaRPr lang="en-CA"/>
          </a:p>
        </p:txBody>
      </p:sp>
    </p:spTree>
    <p:extLst>
      <p:ext uri="{BB962C8B-B14F-4D97-AF65-F5344CB8AC3E}">
        <p14:creationId xmlns:p14="http://schemas.microsoft.com/office/powerpoint/2010/main" val="10857231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807724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152400"/>
            <a:ext cx="7772400" cy="5943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F35D1C19-911F-439B-A1B1-7AFC6706A8D3}" type="slidenum">
              <a:rPr lang="en-CA"/>
              <a:pPr>
                <a:defRPr/>
              </a:pPr>
              <a:t>‹#›</a:t>
            </a:fld>
            <a:endParaRPr lang="en-CA"/>
          </a:p>
        </p:txBody>
      </p:sp>
    </p:spTree>
    <p:extLst>
      <p:ext uri="{BB962C8B-B14F-4D97-AF65-F5344CB8AC3E}">
        <p14:creationId xmlns:p14="http://schemas.microsoft.com/office/powerpoint/2010/main" val="252936332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
            <a:ext cx="7772400" cy="1143000"/>
          </a:xfrm>
        </p:spPr>
        <p:txBody>
          <a:bodyPr/>
          <a:lstStyle/>
          <a:p>
            <a:r>
              <a:rPr lang="en-US"/>
              <a:t>Click to edit Master title style</a:t>
            </a:r>
            <a:endParaRPr lang="en-CA"/>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7E1B8BA-0433-406C-AFBA-EC17BC5ABBE3}" type="slidenum">
              <a:rPr lang="en-CA"/>
              <a:pPr>
                <a:defRPr/>
              </a:pPr>
              <a:t>‹#›</a:t>
            </a:fld>
            <a:endParaRPr lang="en-CA"/>
          </a:p>
        </p:txBody>
      </p:sp>
    </p:spTree>
    <p:extLst>
      <p:ext uri="{BB962C8B-B14F-4D97-AF65-F5344CB8AC3E}">
        <p14:creationId xmlns:p14="http://schemas.microsoft.com/office/powerpoint/2010/main" val="31633895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152400"/>
            <a:ext cx="7772400" cy="1143000"/>
          </a:xfrm>
        </p:spPr>
        <p:txBody>
          <a:bodyPr/>
          <a:lstStyle/>
          <a:p>
            <a:r>
              <a:rPr lang="en-US"/>
              <a:t>Click to edit Master title style</a:t>
            </a:r>
            <a:endParaRPr lang="en-CA"/>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6" name="Rectangle 4"/>
          <p:cNvSpPr>
            <a:spLocks noGrp="1" noChangeArrowheads="1"/>
          </p:cNvSpPr>
          <p:nvPr>
            <p:ph type="dt" sz="half" idx="10"/>
          </p:nvPr>
        </p:nvSpPr>
        <p:spPr>
          <a:ln/>
        </p:spPr>
        <p:txBody>
          <a:bodyPr/>
          <a:lstStyle>
            <a:lvl1pPr>
              <a:defRPr/>
            </a:lvl1pPr>
          </a:lstStyle>
          <a:p>
            <a:pPr>
              <a:defRPr/>
            </a:pPr>
            <a:endParaRPr lang="en-CA"/>
          </a:p>
        </p:txBody>
      </p:sp>
      <p:sp>
        <p:nvSpPr>
          <p:cNvPr id="7" name="Rectangle 5"/>
          <p:cNvSpPr>
            <a:spLocks noGrp="1" noChangeArrowheads="1"/>
          </p:cNvSpPr>
          <p:nvPr>
            <p:ph type="ftr" sz="quarter" idx="11"/>
          </p:nvPr>
        </p:nvSpPr>
        <p:spPr>
          <a:ln/>
        </p:spPr>
        <p:txBody>
          <a:bodyPr/>
          <a:lstStyle>
            <a:lvl1pPr>
              <a:defRPr/>
            </a:lvl1pPr>
          </a:lstStyle>
          <a:p>
            <a:pPr>
              <a:defRPr/>
            </a:pPr>
            <a:endParaRPr lang="en-CA"/>
          </a:p>
        </p:txBody>
      </p:sp>
      <p:sp>
        <p:nvSpPr>
          <p:cNvPr id="8" name="Rectangle 6"/>
          <p:cNvSpPr>
            <a:spLocks noGrp="1" noChangeArrowheads="1"/>
          </p:cNvSpPr>
          <p:nvPr>
            <p:ph type="sldNum" sz="quarter" idx="12"/>
          </p:nvPr>
        </p:nvSpPr>
        <p:spPr>
          <a:ln/>
        </p:spPr>
        <p:txBody>
          <a:bodyPr/>
          <a:lstStyle>
            <a:lvl1pPr>
              <a:defRPr/>
            </a:lvl1pPr>
          </a:lstStyle>
          <a:p>
            <a:pPr>
              <a:defRPr/>
            </a:pPr>
            <a:fld id="{199D1230-C27D-4EAE-9B8E-9C5B973CA643}" type="slidenum">
              <a:rPr lang="en-CA"/>
              <a:pPr>
                <a:defRPr/>
              </a:pPr>
              <a:t>‹#›</a:t>
            </a:fld>
            <a:endParaRPr lang="en-CA"/>
          </a:p>
        </p:txBody>
      </p:sp>
    </p:spTree>
    <p:extLst>
      <p:ext uri="{BB962C8B-B14F-4D97-AF65-F5344CB8AC3E}">
        <p14:creationId xmlns:p14="http://schemas.microsoft.com/office/powerpoint/2010/main" val="121213424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34002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893215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6F9BEE19-4BA9-4186-A198-1A98981743AA}" type="slidenum">
              <a:rPr lang="en-CA"/>
              <a:pPr>
                <a:defRPr/>
              </a:pPr>
              <a:t>‹#›</a:t>
            </a:fld>
            <a:endParaRPr lang="en-CA"/>
          </a:p>
        </p:txBody>
      </p:sp>
    </p:spTree>
    <p:extLst>
      <p:ext uri="{BB962C8B-B14F-4D97-AF65-F5344CB8AC3E}">
        <p14:creationId xmlns:p14="http://schemas.microsoft.com/office/powerpoint/2010/main" val="293396372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189C145E-19FA-468B-BF5F-B75B930DE916}" type="slidenum">
              <a:rPr lang="en-CA"/>
              <a:pPr>
                <a:defRPr/>
              </a:pPr>
              <a:t>‹#›</a:t>
            </a:fld>
            <a:endParaRPr lang="en-CA"/>
          </a:p>
        </p:txBody>
      </p:sp>
    </p:spTree>
    <p:extLst>
      <p:ext uri="{BB962C8B-B14F-4D97-AF65-F5344CB8AC3E}">
        <p14:creationId xmlns:p14="http://schemas.microsoft.com/office/powerpoint/2010/main" val="90648072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A8F3660E-E88A-45C9-A8DB-91B2BF197916}" type="slidenum">
              <a:rPr lang="en-CA"/>
              <a:pPr>
                <a:defRPr/>
              </a:pPr>
              <a:t>‹#›</a:t>
            </a:fld>
            <a:endParaRPr lang="en-CA"/>
          </a:p>
        </p:txBody>
      </p:sp>
    </p:spTree>
    <p:extLst>
      <p:ext uri="{BB962C8B-B14F-4D97-AF65-F5344CB8AC3E}">
        <p14:creationId xmlns:p14="http://schemas.microsoft.com/office/powerpoint/2010/main" val="131939372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50FDDDB8-C2C8-41E2-A4DC-22AEFA6EBA67}" type="slidenum">
              <a:rPr lang="en-CA"/>
              <a:pPr>
                <a:defRPr/>
              </a:pPr>
              <a:t>‹#›</a:t>
            </a:fld>
            <a:endParaRPr lang="en-CA"/>
          </a:p>
        </p:txBody>
      </p:sp>
    </p:spTree>
    <p:extLst>
      <p:ext uri="{BB962C8B-B14F-4D97-AF65-F5344CB8AC3E}">
        <p14:creationId xmlns:p14="http://schemas.microsoft.com/office/powerpoint/2010/main" val="1160453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CA"/>
          </a:p>
        </p:txBody>
      </p:sp>
      <p:sp>
        <p:nvSpPr>
          <p:cNvPr id="8" name="Rectangle 5"/>
          <p:cNvSpPr>
            <a:spLocks noGrp="1" noChangeArrowheads="1"/>
          </p:cNvSpPr>
          <p:nvPr>
            <p:ph type="ftr" sz="quarter" idx="11"/>
          </p:nvPr>
        </p:nvSpPr>
        <p:spPr>
          <a:ln/>
        </p:spPr>
        <p:txBody>
          <a:bodyPr/>
          <a:lstStyle>
            <a:lvl1pPr>
              <a:defRPr/>
            </a:lvl1pPr>
          </a:lstStyle>
          <a:p>
            <a:pPr>
              <a:defRPr/>
            </a:pPr>
            <a:endParaRPr lang="en-CA"/>
          </a:p>
        </p:txBody>
      </p:sp>
      <p:sp>
        <p:nvSpPr>
          <p:cNvPr id="9" name="Rectangle 6"/>
          <p:cNvSpPr>
            <a:spLocks noGrp="1" noChangeArrowheads="1"/>
          </p:cNvSpPr>
          <p:nvPr>
            <p:ph type="sldNum" sz="quarter" idx="12"/>
          </p:nvPr>
        </p:nvSpPr>
        <p:spPr>
          <a:ln/>
        </p:spPr>
        <p:txBody>
          <a:bodyPr/>
          <a:lstStyle>
            <a:lvl1pPr>
              <a:defRPr/>
            </a:lvl1pPr>
          </a:lstStyle>
          <a:p>
            <a:pPr>
              <a:defRPr/>
            </a:pPr>
            <a:fld id="{BEFD0ED4-FC84-4967-901A-5EB272C2A8F2}" type="slidenum">
              <a:rPr lang="en-CA"/>
              <a:pPr>
                <a:defRPr/>
              </a:pPr>
              <a:t>‹#›</a:t>
            </a:fld>
            <a:endParaRPr lang="en-CA"/>
          </a:p>
        </p:txBody>
      </p:sp>
    </p:spTree>
    <p:extLst>
      <p:ext uri="{BB962C8B-B14F-4D97-AF65-F5344CB8AC3E}">
        <p14:creationId xmlns:p14="http://schemas.microsoft.com/office/powerpoint/2010/main" val="408790503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916841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CA"/>
          </a:p>
        </p:txBody>
      </p:sp>
      <p:sp>
        <p:nvSpPr>
          <p:cNvPr id="4" name="Rectangle 5"/>
          <p:cNvSpPr>
            <a:spLocks noGrp="1" noChangeArrowheads="1"/>
          </p:cNvSpPr>
          <p:nvPr>
            <p:ph type="ftr" sz="quarter" idx="11"/>
          </p:nvPr>
        </p:nvSpPr>
        <p:spPr>
          <a:ln/>
        </p:spPr>
        <p:txBody>
          <a:bodyPr/>
          <a:lstStyle>
            <a:lvl1pPr>
              <a:defRPr/>
            </a:lvl1pPr>
          </a:lstStyle>
          <a:p>
            <a:pPr>
              <a:defRPr/>
            </a:pPr>
            <a:endParaRPr lang="en-CA"/>
          </a:p>
        </p:txBody>
      </p:sp>
      <p:sp>
        <p:nvSpPr>
          <p:cNvPr id="5" name="Rectangle 6"/>
          <p:cNvSpPr>
            <a:spLocks noGrp="1" noChangeArrowheads="1"/>
          </p:cNvSpPr>
          <p:nvPr>
            <p:ph type="sldNum" sz="quarter" idx="12"/>
          </p:nvPr>
        </p:nvSpPr>
        <p:spPr>
          <a:ln/>
        </p:spPr>
        <p:txBody>
          <a:bodyPr/>
          <a:lstStyle>
            <a:lvl1pPr>
              <a:defRPr/>
            </a:lvl1pPr>
          </a:lstStyle>
          <a:p>
            <a:pPr>
              <a:defRPr/>
            </a:pPr>
            <a:fld id="{A9A1A568-9AFE-4FED-96EF-4EA1002F5F1A}" type="slidenum">
              <a:rPr lang="en-CA"/>
              <a:pPr>
                <a:defRPr/>
              </a:pPr>
              <a:t>‹#›</a:t>
            </a:fld>
            <a:endParaRPr lang="en-CA"/>
          </a:p>
        </p:txBody>
      </p:sp>
    </p:spTree>
    <p:extLst>
      <p:ext uri="{BB962C8B-B14F-4D97-AF65-F5344CB8AC3E}">
        <p14:creationId xmlns:p14="http://schemas.microsoft.com/office/powerpoint/2010/main" val="24686856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CA"/>
          </a:p>
        </p:txBody>
      </p:sp>
      <p:sp>
        <p:nvSpPr>
          <p:cNvPr id="3" name="Rectangle 5"/>
          <p:cNvSpPr>
            <a:spLocks noGrp="1" noChangeArrowheads="1"/>
          </p:cNvSpPr>
          <p:nvPr>
            <p:ph type="ftr" sz="quarter" idx="11"/>
          </p:nvPr>
        </p:nvSpPr>
        <p:spPr>
          <a:ln/>
        </p:spPr>
        <p:txBody>
          <a:bodyPr/>
          <a:lstStyle>
            <a:lvl1pPr>
              <a:defRPr/>
            </a:lvl1pPr>
          </a:lstStyle>
          <a:p>
            <a:pPr>
              <a:defRPr/>
            </a:pPr>
            <a:endParaRPr lang="en-CA"/>
          </a:p>
        </p:txBody>
      </p:sp>
      <p:sp>
        <p:nvSpPr>
          <p:cNvPr id="4" name="Rectangle 6"/>
          <p:cNvSpPr>
            <a:spLocks noGrp="1" noChangeArrowheads="1"/>
          </p:cNvSpPr>
          <p:nvPr>
            <p:ph type="sldNum" sz="quarter" idx="12"/>
          </p:nvPr>
        </p:nvSpPr>
        <p:spPr>
          <a:ln/>
        </p:spPr>
        <p:txBody>
          <a:bodyPr/>
          <a:lstStyle>
            <a:lvl1pPr>
              <a:defRPr/>
            </a:lvl1pPr>
          </a:lstStyle>
          <a:p>
            <a:pPr>
              <a:defRPr/>
            </a:pPr>
            <a:fld id="{F74771F9-5886-485B-B9FE-AE9FEFB972FF}" type="slidenum">
              <a:rPr lang="en-CA"/>
              <a:pPr>
                <a:defRPr/>
              </a:pPr>
              <a:t>‹#›</a:t>
            </a:fld>
            <a:endParaRPr lang="en-CA"/>
          </a:p>
        </p:txBody>
      </p:sp>
    </p:spTree>
    <p:extLst>
      <p:ext uri="{BB962C8B-B14F-4D97-AF65-F5344CB8AC3E}">
        <p14:creationId xmlns:p14="http://schemas.microsoft.com/office/powerpoint/2010/main" val="383725545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F6B28ADA-03C1-4F2F-81CB-B02872391BF6}" type="slidenum">
              <a:rPr lang="en-CA"/>
              <a:pPr>
                <a:defRPr/>
              </a:pPr>
              <a:t>‹#›</a:t>
            </a:fld>
            <a:endParaRPr lang="en-CA"/>
          </a:p>
        </p:txBody>
      </p:sp>
    </p:spTree>
    <p:extLst>
      <p:ext uri="{BB962C8B-B14F-4D97-AF65-F5344CB8AC3E}">
        <p14:creationId xmlns:p14="http://schemas.microsoft.com/office/powerpoint/2010/main" val="1295581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7D349342-DC5C-40C4-BF38-8D61A492017D}" type="slidenum">
              <a:rPr lang="en-CA"/>
              <a:pPr>
                <a:defRPr/>
              </a:pPr>
              <a:t>‹#›</a:t>
            </a:fld>
            <a:endParaRPr lang="en-CA"/>
          </a:p>
        </p:txBody>
      </p:sp>
    </p:spTree>
    <p:extLst>
      <p:ext uri="{BB962C8B-B14F-4D97-AF65-F5344CB8AC3E}">
        <p14:creationId xmlns:p14="http://schemas.microsoft.com/office/powerpoint/2010/main" val="251801209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E2C7EC34-E19C-4783-9EBB-9AEE222501A3}" type="slidenum">
              <a:rPr lang="en-CA"/>
              <a:pPr>
                <a:defRPr/>
              </a:pPr>
              <a:t>‹#›</a:t>
            </a:fld>
            <a:endParaRPr lang="en-CA"/>
          </a:p>
        </p:txBody>
      </p:sp>
    </p:spTree>
    <p:extLst>
      <p:ext uri="{BB962C8B-B14F-4D97-AF65-F5344CB8AC3E}">
        <p14:creationId xmlns:p14="http://schemas.microsoft.com/office/powerpoint/2010/main" val="294396058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5F9604A0-A442-44A8-B5E1-9B38A58D5348}" type="slidenum">
              <a:rPr lang="en-CA"/>
              <a:pPr>
                <a:defRPr/>
              </a:pPr>
              <a:t>‹#›</a:t>
            </a:fld>
            <a:endParaRPr lang="en-CA"/>
          </a:p>
        </p:txBody>
      </p:sp>
    </p:spTree>
    <p:extLst>
      <p:ext uri="{BB962C8B-B14F-4D97-AF65-F5344CB8AC3E}">
        <p14:creationId xmlns:p14="http://schemas.microsoft.com/office/powerpoint/2010/main" val="138535942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CA"/>
          </a:p>
        </p:txBody>
      </p:sp>
      <p:sp>
        <p:nvSpPr>
          <p:cNvPr id="6" name="Rectangle 5"/>
          <p:cNvSpPr>
            <a:spLocks noGrp="1" noChangeArrowheads="1"/>
          </p:cNvSpPr>
          <p:nvPr>
            <p:ph type="ftr" sz="quarter" idx="11"/>
          </p:nvPr>
        </p:nvSpPr>
        <p:spPr>
          <a:ln/>
        </p:spPr>
        <p:txBody>
          <a:bodyPr/>
          <a:lstStyle>
            <a:lvl1pPr>
              <a:defRPr/>
            </a:lvl1pPr>
          </a:lstStyle>
          <a:p>
            <a:pPr>
              <a:defRPr/>
            </a:pPr>
            <a:endParaRPr lang="en-CA"/>
          </a:p>
        </p:txBody>
      </p:sp>
      <p:sp>
        <p:nvSpPr>
          <p:cNvPr id="7" name="Rectangle 6"/>
          <p:cNvSpPr>
            <a:spLocks noGrp="1" noChangeArrowheads="1"/>
          </p:cNvSpPr>
          <p:nvPr>
            <p:ph type="sldNum" sz="quarter" idx="12"/>
          </p:nvPr>
        </p:nvSpPr>
        <p:spPr>
          <a:ln/>
        </p:spPr>
        <p:txBody>
          <a:bodyPr/>
          <a:lstStyle>
            <a:lvl1pPr>
              <a:defRPr/>
            </a:lvl1pPr>
          </a:lstStyle>
          <a:p>
            <a:pPr>
              <a:defRPr/>
            </a:pPr>
            <a:fld id="{EA4A572C-7DFA-454C-86C4-C5E8F3E2F1D0}" type="slidenum">
              <a:rPr lang="en-CA"/>
              <a:pPr>
                <a:defRPr/>
              </a:pPr>
              <a:t>‹#›</a:t>
            </a:fld>
            <a:endParaRPr lang="en-CA"/>
          </a:p>
        </p:txBody>
      </p:sp>
    </p:spTree>
    <p:extLst>
      <p:ext uri="{BB962C8B-B14F-4D97-AF65-F5344CB8AC3E}">
        <p14:creationId xmlns:p14="http://schemas.microsoft.com/office/powerpoint/2010/main" val="115942652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C3D27704-D154-4EFB-A4E9-64C620A0E0CE}" type="slidenum">
              <a:rPr lang="en-CA"/>
              <a:pPr>
                <a:defRPr/>
              </a:pPr>
              <a:t>‹#›</a:t>
            </a:fld>
            <a:endParaRPr lang="en-CA"/>
          </a:p>
        </p:txBody>
      </p:sp>
    </p:spTree>
    <p:extLst>
      <p:ext uri="{BB962C8B-B14F-4D97-AF65-F5344CB8AC3E}">
        <p14:creationId xmlns:p14="http://schemas.microsoft.com/office/powerpoint/2010/main" val="286577275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036425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9249551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Times New Roman" pitchFamily="18" charset="0"/>
                <a:cs typeface="Times New Roman" pitchFamily="18" charset="0"/>
              </a:defRPr>
            </a:lvl1pPr>
          </a:lstStyle>
          <a:p>
            <a:r>
              <a:rPr lang="en-US" dirty="0"/>
              <a:t>Click to edit Master title style</a:t>
            </a:r>
            <a:endParaRPr lang="en-CA" dirty="0"/>
          </a:p>
        </p:txBody>
      </p:sp>
      <p:sp>
        <p:nvSpPr>
          <p:cNvPr id="3" name="Content Placeholder 2"/>
          <p:cNvSpPr>
            <a:spLocks noGrp="1"/>
          </p:cNvSpPr>
          <p:nvPr>
            <p:ph idx="1"/>
          </p:nvPr>
        </p:nvSpPr>
        <p:spPr/>
        <p:txBody>
          <a:bodyPr/>
          <a:lstStyle>
            <a:lvl1pPr>
              <a:defRPr>
                <a:latin typeface="Times New Roman" pitchFamily="18" charset="0"/>
                <a:cs typeface="Times New Roman" pitchFamily="18" charset="0"/>
              </a:defRPr>
            </a:lvl1pPr>
            <a:lvl2pPr>
              <a:defRPr>
                <a:latin typeface="Times New Roman" pitchFamily="18" charset="0"/>
                <a:cs typeface="Times New Roman" pitchFamily="18" charset="0"/>
              </a:defRPr>
            </a:lvl2pPr>
            <a:lvl3pPr>
              <a:defRPr>
                <a:latin typeface="Times New Roman" pitchFamily="18" charset="0"/>
                <a:cs typeface="Times New Roman" pitchFamily="18" charset="0"/>
              </a:defRPr>
            </a:lvl3pPr>
            <a:lvl4pPr>
              <a:defRPr>
                <a:latin typeface="Times New Roman" pitchFamily="18" charset="0"/>
                <a:cs typeface="Times New Roman" pitchFamily="18" charset="0"/>
              </a:defRPr>
            </a:lvl4pPr>
            <a:lvl5pPr>
              <a:defRPr>
                <a:latin typeface="Times New Roman" pitchFamily="18" charset="0"/>
                <a:cs typeface="Times New Roman" pitchFamily="18"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CA" dirty="0"/>
          </a:p>
        </p:txBody>
      </p:sp>
      <p:sp>
        <p:nvSpPr>
          <p:cNvPr id="4" name="Rectangle 4"/>
          <p:cNvSpPr>
            <a:spLocks noGrp="1" noChangeArrowheads="1"/>
          </p:cNvSpPr>
          <p:nvPr>
            <p:ph type="dt" sz="half" idx="10"/>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6FBC347C-C5F9-479F-B52B-B32107A12B52}" type="datetime1">
              <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8/4/2022</a:t>
            </a:fld>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 name="Rectangle 5"/>
          <p:cNvSpPr>
            <a:spLocks noGrp="1" noChangeArrowheads="1"/>
          </p:cNvSpPr>
          <p:nvPr>
            <p:ph type="ftr" sz="quarter" idx="11"/>
          </p:nvPr>
        </p:nvSpPr>
        <p:spPr>
          <a:ln/>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rPr>
              <a:t>Steven </a:t>
            </a:r>
            <a:r>
              <a:rPr kumimoji="0" lang="en-US" sz="3200" b="0" i="0" u="none" strike="noStrike" kern="1200" cap="none" spc="0" normalizeH="0" baseline="0" noProof="0" dirty="0" err="1">
                <a:ln>
                  <a:noFill/>
                </a:ln>
                <a:solidFill>
                  <a:srgbClr val="FFFFFF"/>
                </a:solidFill>
                <a:effectLst/>
                <a:uLnTx/>
                <a:uFillTx/>
                <a:latin typeface="Times New Roman" pitchFamily="18" charset="0"/>
                <a:ea typeface="+mn-ea"/>
                <a:cs typeface="+mn-cs"/>
              </a:rPr>
              <a:t>Rudich</a:t>
            </a:r>
            <a:r>
              <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rPr>
              <a:t>: www.cs.cmu.edu/~rudich</a:t>
            </a:r>
          </a:p>
        </p:txBody>
      </p:sp>
    </p:spTree>
    <p:extLst>
      <p:ext uri="{BB962C8B-B14F-4D97-AF65-F5344CB8AC3E}">
        <p14:creationId xmlns:p14="http://schemas.microsoft.com/office/powerpoint/2010/main" val="91606672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9928225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873419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D83CB30B-7E70-4CBF-B2BB-CB70E06D2F83}" type="slidenum">
              <a:rPr lang="en-CA"/>
              <a:pPr>
                <a:defRPr/>
              </a:pPr>
              <a:t>‹#›</a:t>
            </a:fld>
            <a:endParaRPr lang="en-CA"/>
          </a:p>
        </p:txBody>
      </p:sp>
    </p:spTree>
    <p:extLst>
      <p:ext uri="{BB962C8B-B14F-4D97-AF65-F5344CB8AC3E}">
        <p14:creationId xmlns:p14="http://schemas.microsoft.com/office/powerpoint/2010/main" val="17257545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1A84D17D-FCDC-4355-88F6-225363AB79C9}" type="slidenum">
              <a:rPr lang="en-CA"/>
              <a:pPr>
                <a:defRPr/>
              </a:pPr>
              <a:t>‹#›</a:t>
            </a:fld>
            <a:endParaRPr lang="en-CA"/>
          </a:p>
        </p:txBody>
      </p:sp>
    </p:spTree>
    <p:extLst>
      <p:ext uri="{BB962C8B-B14F-4D97-AF65-F5344CB8AC3E}">
        <p14:creationId xmlns:p14="http://schemas.microsoft.com/office/powerpoint/2010/main" val="2058170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CA"/>
          </a:p>
        </p:txBody>
      </p:sp>
      <p:sp>
        <p:nvSpPr>
          <p:cNvPr id="5" name="Rectangle 5"/>
          <p:cNvSpPr>
            <a:spLocks noGrp="1" noChangeArrowheads="1"/>
          </p:cNvSpPr>
          <p:nvPr>
            <p:ph type="ftr" sz="quarter" idx="11"/>
          </p:nvPr>
        </p:nvSpPr>
        <p:spPr>
          <a:ln/>
        </p:spPr>
        <p:txBody>
          <a:bodyPr/>
          <a:lstStyle>
            <a:lvl1pPr>
              <a:defRPr/>
            </a:lvl1pPr>
          </a:lstStyle>
          <a:p>
            <a:pPr>
              <a:defRPr/>
            </a:pPr>
            <a:endParaRPr lang="en-CA"/>
          </a:p>
        </p:txBody>
      </p:sp>
      <p:sp>
        <p:nvSpPr>
          <p:cNvPr id="6" name="Rectangle 6"/>
          <p:cNvSpPr>
            <a:spLocks noGrp="1" noChangeArrowheads="1"/>
          </p:cNvSpPr>
          <p:nvPr>
            <p:ph type="sldNum" sz="quarter" idx="12"/>
          </p:nvPr>
        </p:nvSpPr>
        <p:spPr>
          <a:ln/>
        </p:spPr>
        <p:txBody>
          <a:bodyPr/>
          <a:lstStyle>
            <a:lvl1pPr>
              <a:defRPr/>
            </a:lvl1pPr>
          </a:lstStyle>
          <a:p>
            <a:pPr>
              <a:defRPr/>
            </a:pPr>
            <a:fld id="{53973B6F-B5DD-42FC-9089-F6754F074682}" type="slidenum">
              <a:rPr lang="en-CA"/>
              <a:pPr>
                <a:defRPr/>
              </a:pPr>
              <a:t>‹#›</a:t>
            </a:fld>
            <a:endParaRPr lang="en-CA"/>
          </a:p>
        </p:txBody>
      </p:sp>
    </p:spTree>
    <p:extLst>
      <p:ext uri="{BB962C8B-B14F-4D97-AF65-F5344CB8AC3E}">
        <p14:creationId xmlns:p14="http://schemas.microsoft.com/office/powerpoint/2010/main" val="1421465392"/>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theme" Target="../theme/theme2.xml"/><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3" Type="http://schemas.openxmlformats.org/officeDocument/2006/relationships/slideLayout" Target="../slideLayouts/slideLayout21.xml"/><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theme" Target="../theme/theme3.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50.xml"/><Relationship Id="rId2" Type="http://schemas.openxmlformats.org/officeDocument/2006/relationships/slideLayout" Target="../slideLayouts/slideLayout49.xml"/><Relationship Id="rId1" Type="http://schemas.openxmlformats.org/officeDocument/2006/relationships/slideLayout" Target="../slideLayouts/slideLayout48.xml"/><Relationship Id="rId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dirty="0"/>
              <a:t>Click to edit Master text styles</a:t>
            </a:r>
          </a:p>
          <a:p>
            <a:pPr lvl="1"/>
            <a:r>
              <a:rPr lang="en-CA" altLang="en-US" dirty="0"/>
              <a:t>Second level</a:t>
            </a:r>
          </a:p>
          <a:p>
            <a:pPr lvl="2"/>
            <a:r>
              <a:rPr lang="en-CA" altLang="en-US" dirty="0"/>
              <a:t>Third level</a:t>
            </a:r>
          </a:p>
          <a:p>
            <a:pPr lvl="3"/>
            <a:r>
              <a:rPr lang="en-CA" altLang="en-US" dirty="0"/>
              <a:t>Fourth level</a:t>
            </a:r>
          </a:p>
          <a:p>
            <a:pPr lvl="4"/>
            <a:r>
              <a:rPr lang="en-CA" altLang="en-US" dirty="0"/>
              <a:t>Fifth level</a:t>
            </a: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cSld>
  <p:clrMap bg1="dk2" tx1="lt1" bg2="dk1" tx2="lt2" accent1="accent1" accent2="accent2" accent3="accent3" accent4="accent4" accent5="accent5" accent6="accent6" hlink="hlink" folHlink="folHlink"/>
  <p:sldLayoutIdLst>
    <p:sldLayoutId id="2147483649" r:id="rId1"/>
    <p:sldLayoutId id="2147483652" r:id="rId2"/>
    <p:sldLayoutId id="2147483655" r:id="rId3"/>
    <p:sldLayoutId id="2147483720" r:id="rId4"/>
    <p:sldLayoutId id="2147483727" r:id="rId5"/>
    <p:sldLayoutId id="2147483758" r:id="rId6"/>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8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800">
          <a:solidFill>
            <a:schemeClr val="tx1"/>
          </a:solidFill>
          <a:latin typeface="+mn-lt"/>
        </a:defRPr>
      </a:lvl3pPr>
      <a:lvl4pPr marL="1600200" indent="-228600" algn="l" rtl="0" eaLnBrk="0" fontAlgn="base" hangingPunct="0">
        <a:spcBef>
          <a:spcPct val="20000"/>
        </a:spcBef>
        <a:spcAft>
          <a:spcPct val="0"/>
        </a:spcAft>
        <a:buChar char="–"/>
        <a:defRPr sz="2800">
          <a:solidFill>
            <a:schemeClr val="tx1"/>
          </a:solidFill>
          <a:latin typeface="+mn-lt"/>
        </a:defRPr>
      </a:lvl4pPr>
      <a:lvl5pPr marL="2057400" indent="-228600" algn="l" rtl="0" eaLnBrk="0" fontAlgn="base" hangingPunct="0">
        <a:spcBef>
          <a:spcPct val="20000"/>
        </a:spcBef>
        <a:spcAft>
          <a:spcPct val="0"/>
        </a:spcAft>
        <a:buChar char="»"/>
        <a:defRPr sz="28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a:defRPr/>
            </a:pPr>
            <a:fld id="{FE4277E8-0BFA-4E26-B055-E5EBC5B3B6CE}" type="slidenum">
              <a:rPr lang="en-CA"/>
              <a:pPr>
                <a:defRPr/>
              </a:pPr>
              <a:t>‹#›</a:t>
            </a:fld>
            <a:endParaRPr lang="en-CA"/>
          </a:p>
        </p:txBody>
      </p:sp>
      <p:sp>
        <p:nvSpPr>
          <p:cNvPr id="1031" name="Rectangle 7"/>
          <p:cNvSpPr>
            <a:spLocks noChangeArrowheads="1"/>
          </p:cNvSpPr>
          <p:nvPr userDrawn="1"/>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ctr" eaLnBrk="0" fontAlgn="base" hangingPunct="0">
              <a:spcBef>
                <a:spcPct val="0"/>
              </a:spcBef>
              <a:spcAft>
                <a:spcPct val="0"/>
              </a:spcAft>
              <a:defRPr sz="3200">
                <a:solidFill>
                  <a:schemeClr val="tx1"/>
                </a:solidFill>
                <a:latin typeface="Times New Roman" pitchFamily="18" charset="0"/>
              </a:defRPr>
            </a:lvl6pPr>
            <a:lvl7pPr marL="2971800" indent="-228600" algn="ctr" eaLnBrk="0" fontAlgn="base" hangingPunct="0">
              <a:spcBef>
                <a:spcPct val="0"/>
              </a:spcBef>
              <a:spcAft>
                <a:spcPct val="0"/>
              </a:spcAft>
              <a:defRPr sz="3200">
                <a:solidFill>
                  <a:schemeClr val="tx1"/>
                </a:solidFill>
                <a:latin typeface="Times New Roman" pitchFamily="18" charset="0"/>
              </a:defRPr>
            </a:lvl7pPr>
            <a:lvl8pPr marL="3429000" indent="-228600" algn="ctr" eaLnBrk="0" fontAlgn="base" hangingPunct="0">
              <a:spcBef>
                <a:spcPct val="0"/>
              </a:spcBef>
              <a:spcAft>
                <a:spcPct val="0"/>
              </a:spcAft>
              <a:defRPr sz="3200">
                <a:solidFill>
                  <a:schemeClr val="tx1"/>
                </a:solidFill>
                <a:latin typeface="Times New Roman" pitchFamily="18" charset="0"/>
              </a:defRPr>
            </a:lvl8pPr>
            <a:lvl9pPr marL="3886200" indent="-228600" algn="ctr" eaLnBrk="0" fontAlgn="base" hangingPunct="0">
              <a:spcBef>
                <a:spcPct val="0"/>
              </a:spcBef>
              <a:spcAft>
                <a:spcPct val="0"/>
              </a:spcAft>
              <a:defRPr sz="3200">
                <a:solidFill>
                  <a:schemeClr val="tx1"/>
                </a:solidFill>
                <a:latin typeface="Times New Roman" pitchFamily="18" charset="0"/>
              </a:defRPr>
            </a:lvl9pPr>
          </a:lstStyle>
          <a:p>
            <a:pPr algn="r" eaLnBrk="1" hangingPunct="1">
              <a:defRPr/>
            </a:pPr>
            <a:fld id="{A0D09F4C-E62F-4585-B564-B47BB1A524A6}" type="slidenum">
              <a:rPr lang="en-CA" altLang="en-US" sz="1400" smtClean="0"/>
              <a:pPr algn="r" eaLnBrk="1" hangingPunct="1">
                <a:defRPr/>
              </a:pPr>
              <a:t>‹#›</a:t>
            </a:fld>
            <a:endParaRPr lang="en-CA" altLang="en-US" sz="1400"/>
          </a:p>
        </p:txBody>
      </p:sp>
    </p:spTree>
    <p:extLst>
      <p:ext uri="{BB962C8B-B14F-4D97-AF65-F5344CB8AC3E}">
        <p14:creationId xmlns:p14="http://schemas.microsoft.com/office/powerpoint/2010/main" val="2351918695"/>
      </p:ext>
    </p:extLst>
  </p:cSld>
  <p:clrMap bg1="dk2" tx1="lt1" bg2="dk1" tx2="lt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5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1524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i="0">
                <a:cs typeface="+mn-cs"/>
              </a:defRPr>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i="0">
                <a:cs typeface="+mn-cs"/>
              </a:defRPr>
            </a:lvl1pPr>
          </a:lstStyle>
          <a:p>
            <a:pPr>
              <a:defRPr/>
            </a:pPr>
            <a:endParaRPr lang="en-CA"/>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i="0">
                <a:cs typeface="+mn-cs"/>
              </a:defRPr>
            </a:lvl1pPr>
          </a:lstStyle>
          <a:p>
            <a:pPr>
              <a:defRPr/>
            </a:pPr>
            <a:fld id="{BF8234D7-B698-4A2C-8F5E-4301F1C58A58}"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i="1">
                <a:solidFill>
                  <a:schemeClr val="tx1"/>
                </a:solidFill>
                <a:latin typeface="Times New Roman" pitchFamily="18" charset="0"/>
              </a:defRPr>
            </a:lvl1pPr>
            <a:lvl2pPr marL="742950" indent="-285750" eaLnBrk="0" hangingPunct="0">
              <a:defRPr sz="3200" i="1">
                <a:solidFill>
                  <a:schemeClr val="tx1"/>
                </a:solidFill>
                <a:latin typeface="Times New Roman" pitchFamily="18" charset="0"/>
              </a:defRPr>
            </a:lvl2pPr>
            <a:lvl3pPr marL="1143000" indent="-228600" eaLnBrk="0" hangingPunct="0">
              <a:defRPr sz="3200" i="1">
                <a:solidFill>
                  <a:schemeClr val="tx1"/>
                </a:solidFill>
                <a:latin typeface="Times New Roman" pitchFamily="18" charset="0"/>
              </a:defRPr>
            </a:lvl3pPr>
            <a:lvl4pPr marL="1600200" indent="-228600" eaLnBrk="0" hangingPunct="0">
              <a:defRPr sz="3200" i="1">
                <a:solidFill>
                  <a:schemeClr val="tx1"/>
                </a:solidFill>
                <a:latin typeface="Times New Roman" pitchFamily="18" charset="0"/>
              </a:defRPr>
            </a:lvl4pPr>
            <a:lvl5pPr marL="2057400" indent="-228600" eaLnBrk="0" hangingPunct="0">
              <a:defRPr sz="3200" i="1">
                <a:solidFill>
                  <a:schemeClr val="tx1"/>
                </a:solidFill>
                <a:latin typeface="Times New Roman" pitchFamily="18" charset="0"/>
              </a:defRPr>
            </a:lvl5pPr>
            <a:lvl6pPr marL="2514600" indent="-228600" eaLnBrk="0" fontAlgn="base" hangingPunct="0">
              <a:spcBef>
                <a:spcPct val="0"/>
              </a:spcBef>
              <a:spcAft>
                <a:spcPct val="0"/>
              </a:spcAft>
              <a:defRPr sz="3200" i="1">
                <a:solidFill>
                  <a:schemeClr val="tx1"/>
                </a:solidFill>
                <a:latin typeface="Times New Roman" pitchFamily="18" charset="0"/>
              </a:defRPr>
            </a:lvl6pPr>
            <a:lvl7pPr marL="2971800" indent="-228600" eaLnBrk="0" fontAlgn="base" hangingPunct="0">
              <a:spcBef>
                <a:spcPct val="0"/>
              </a:spcBef>
              <a:spcAft>
                <a:spcPct val="0"/>
              </a:spcAft>
              <a:defRPr sz="3200" i="1">
                <a:solidFill>
                  <a:schemeClr val="tx1"/>
                </a:solidFill>
                <a:latin typeface="Times New Roman" pitchFamily="18" charset="0"/>
              </a:defRPr>
            </a:lvl7pPr>
            <a:lvl8pPr marL="3429000" indent="-228600" eaLnBrk="0" fontAlgn="base" hangingPunct="0">
              <a:spcBef>
                <a:spcPct val="0"/>
              </a:spcBef>
              <a:spcAft>
                <a:spcPct val="0"/>
              </a:spcAft>
              <a:defRPr sz="3200" i="1">
                <a:solidFill>
                  <a:schemeClr val="tx1"/>
                </a:solidFill>
                <a:latin typeface="Times New Roman" pitchFamily="18" charset="0"/>
              </a:defRPr>
            </a:lvl8pPr>
            <a:lvl9pPr marL="3886200" indent="-228600" eaLnBrk="0" fontAlgn="base" hangingPunct="0">
              <a:spcBef>
                <a:spcPct val="0"/>
              </a:spcBef>
              <a:spcAft>
                <a:spcPct val="0"/>
              </a:spcAft>
              <a:defRPr sz="3200" i="1">
                <a:solidFill>
                  <a:schemeClr val="tx1"/>
                </a:solidFill>
                <a:latin typeface="Times New Roman" pitchFamily="18" charset="0"/>
              </a:defRPr>
            </a:lvl9pPr>
          </a:lstStyle>
          <a:p>
            <a:pPr algn="r" eaLnBrk="1" hangingPunct="1">
              <a:defRPr/>
            </a:pPr>
            <a:fld id="{83E3F17D-4235-4A17-ACC5-44D1A319AA14}" type="slidenum">
              <a:rPr lang="en-CA" altLang="en-US" sz="1400" i="0" smtClean="0">
                <a:cs typeface="+mn-cs"/>
              </a:rPr>
              <a:pPr algn="r" eaLnBrk="1" hangingPunct="1">
                <a:defRPr/>
              </a:pPr>
              <a:t>‹#›</a:t>
            </a:fld>
            <a:endParaRPr lang="en-CA" altLang="en-US" sz="1400" i="0">
              <a:cs typeface="+mn-cs"/>
            </a:endParaRPr>
          </a:p>
        </p:txBody>
      </p:sp>
    </p:spTree>
    <p:extLst>
      <p:ext uri="{BB962C8B-B14F-4D97-AF65-F5344CB8AC3E}">
        <p14:creationId xmlns:p14="http://schemas.microsoft.com/office/powerpoint/2010/main" val="2365192977"/>
      </p:ext>
    </p:extLst>
  </p:cSld>
  <p:clrMap bg1="dk2" tx1="lt1" bg2="dk1" tx2="lt2" accent1="accent1" accent2="accent2" accent3="accent3" accent4="accent4" accent5="accent5" accent6="accent6" hlink="hlink" folHlink="folHlink"/>
  <p:sldLayoutIdLst>
    <p:sldLayoutId id="2147483741" r:id="rId1"/>
    <p:sldLayoutId id="2147483742" r:id="rId2"/>
    <p:sldLayoutId id="2147483743" r:id="rId3"/>
    <p:sldLayoutId id="2147483744" r:id="rId4"/>
    <p:sldLayoutId id="2147483745" r:id="rId5"/>
    <p:sldLayoutId id="2147483746" r:id="rId6"/>
    <p:sldLayoutId id="2147483747" r:id="rId7"/>
    <p:sldLayoutId id="2147483748" r:id="rId8"/>
    <p:sldLayoutId id="2147483749" r:id="rId9"/>
    <p:sldLayoutId id="2147483750" r:id="rId10"/>
    <p:sldLayoutId id="2147483751" r:id="rId11"/>
    <p:sldLayoutId id="2147483752" r:id="rId12"/>
    <p:sldLayoutId id="2147483753" r:id="rId13"/>
    <p:sldLayoutId id="2147483754" r:id="rId14"/>
    <p:sldLayoutId id="2147483755" r:id="rId15"/>
    <p:sldLayoutId id="2147483757" r:id="rId16"/>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CA" alt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CA" altLang="en-US"/>
              <a:t>Click to edit Master text styles</a:t>
            </a:r>
          </a:p>
          <a:p>
            <a:pPr lvl="1"/>
            <a:r>
              <a:rPr lang="en-CA" altLang="en-US"/>
              <a:t>Second level</a:t>
            </a:r>
          </a:p>
          <a:p>
            <a:pPr lvl="2"/>
            <a:r>
              <a:rPr lang="en-CA" altLang="en-US"/>
              <a:t>Third level</a:t>
            </a:r>
          </a:p>
          <a:p>
            <a:pPr lvl="3"/>
            <a:r>
              <a:rPr lang="en-CA" altLang="en-US"/>
              <a:t>Fourth level</a:t>
            </a:r>
          </a:p>
          <a:p>
            <a:pPr lvl="4"/>
            <a:r>
              <a:rPr lang="en-CA" alt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i="0"/>
            </a:lvl1pPr>
          </a:lstStyle>
          <a:p>
            <a:pPr>
              <a:defRPr/>
            </a:pPr>
            <a:endParaRPr lang="en-CA"/>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i="0"/>
            </a:lvl1pPr>
          </a:lstStyle>
          <a:p>
            <a:pPr>
              <a:defRPr/>
            </a:pPr>
            <a:endParaRPr lang="en-CA"/>
          </a:p>
        </p:txBody>
      </p:sp>
      <p:sp>
        <p:nvSpPr>
          <p:cNvPr id="1030" name="Rectangle 6"/>
          <p:cNvSpPr>
            <a:spLocks noGrp="1" noChangeArrowheads="1"/>
          </p:cNvSpPr>
          <p:nvPr>
            <p:ph type="sldNum" sz="quarter" idx="4"/>
          </p:nvPr>
        </p:nvSpPr>
        <p:spPr bwMode="auto">
          <a:xfrm>
            <a:off x="5638800" y="5105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i="0"/>
            </a:lvl1pPr>
          </a:lstStyle>
          <a:p>
            <a:pPr>
              <a:defRPr/>
            </a:pPr>
            <a:fld id="{8B70B56C-0614-4B2A-9AA2-E33BC0658D45}" type="slidenum">
              <a:rPr lang="en-CA"/>
              <a:pPr>
                <a:defRPr/>
              </a:pPr>
              <a:t>‹#›</a:t>
            </a:fld>
            <a:endParaRPr lang="en-CA"/>
          </a:p>
        </p:txBody>
      </p:sp>
      <p:sp>
        <p:nvSpPr>
          <p:cNvPr id="1031" name="Rectangle 7"/>
          <p:cNvSpPr>
            <a:spLocks noChangeArrowheads="1"/>
          </p:cNvSpPr>
          <p:nvPr/>
        </p:nvSpPr>
        <p:spPr bwMode="auto">
          <a:xfrm>
            <a:off x="8686800" y="6553200"/>
            <a:ext cx="457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000" i="1">
                <a:solidFill>
                  <a:schemeClr val="tx1"/>
                </a:solidFill>
                <a:latin typeface="Times New Roman" pitchFamily="18" charset="0"/>
              </a:defRPr>
            </a:lvl1pPr>
            <a:lvl2pPr marL="742950" indent="-285750" eaLnBrk="0" hangingPunct="0">
              <a:defRPr sz="3000" i="1">
                <a:solidFill>
                  <a:schemeClr val="tx1"/>
                </a:solidFill>
                <a:latin typeface="Times New Roman" pitchFamily="18" charset="0"/>
              </a:defRPr>
            </a:lvl2pPr>
            <a:lvl3pPr marL="1143000" indent="-228600" eaLnBrk="0" hangingPunct="0">
              <a:defRPr sz="3000" i="1">
                <a:solidFill>
                  <a:schemeClr val="tx1"/>
                </a:solidFill>
                <a:latin typeface="Times New Roman" pitchFamily="18" charset="0"/>
              </a:defRPr>
            </a:lvl3pPr>
            <a:lvl4pPr marL="1600200" indent="-228600" eaLnBrk="0" hangingPunct="0">
              <a:defRPr sz="3000" i="1">
                <a:solidFill>
                  <a:schemeClr val="tx1"/>
                </a:solidFill>
                <a:latin typeface="Times New Roman" pitchFamily="18" charset="0"/>
              </a:defRPr>
            </a:lvl4pPr>
            <a:lvl5pPr marL="2057400" indent="-228600" eaLnBrk="0" hangingPunct="0">
              <a:defRPr sz="3000" i="1">
                <a:solidFill>
                  <a:schemeClr val="tx1"/>
                </a:solidFill>
                <a:latin typeface="Times New Roman" pitchFamily="18" charset="0"/>
              </a:defRPr>
            </a:lvl5pPr>
            <a:lvl6pPr marL="2514600" indent="-228600" eaLnBrk="0" fontAlgn="base" hangingPunct="0">
              <a:spcBef>
                <a:spcPct val="50000"/>
              </a:spcBef>
              <a:spcAft>
                <a:spcPct val="0"/>
              </a:spcAft>
              <a:defRPr sz="3000" i="1">
                <a:solidFill>
                  <a:schemeClr val="tx1"/>
                </a:solidFill>
                <a:latin typeface="Times New Roman" pitchFamily="18" charset="0"/>
              </a:defRPr>
            </a:lvl6pPr>
            <a:lvl7pPr marL="2971800" indent="-228600" eaLnBrk="0" fontAlgn="base" hangingPunct="0">
              <a:spcBef>
                <a:spcPct val="50000"/>
              </a:spcBef>
              <a:spcAft>
                <a:spcPct val="0"/>
              </a:spcAft>
              <a:defRPr sz="3000" i="1">
                <a:solidFill>
                  <a:schemeClr val="tx1"/>
                </a:solidFill>
                <a:latin typeface="Times New Roman" pitchFamily="18" charset="0"/>
              </a:defRPr>
            </a:lvl7pPr>
            <a:lvl8pPr marL="3429000" indent="-228600" eaLnBrk="0" fontAlgn="base" hangingPunct="0">
              <a:spcBef>
                <a:spcPct val="50000"/>
              </a:spcBef>
              <a:spcAft>
                <a:spcPct val="0"/>
              </a:spcAft>
              <a:defRPr sz="3000" i="1">
                <a:solidFill>
                  <a:schemeClr val="tx1"/>
                </a:solidFill>
                <a:latin typeface="Times New Roman" pitchFamily="18" charset="0"/>
              </a:defRPr>
            </a:lvl8pPr>
            <a:lvl9pPr marL="3886200" indent="-228600" eaLnBrk="0" fontAlgn="base" hangingPunct="0">
              <a:spcBef>
                <a:spcPct val="50000"/>
              </a:spcBef>
              <a:spcAft>
                <a:spcPct val="0"/>
              </a:spcAft>
              <a:defRPr sz="3000" i="1">
                <a:solidFill>
                  <a:schemeClr val="tx1"/>
                </a:solidFill>
                <a:latin typeface="Times New Roman" pitchFamily="18" charset="0"/>
              </a:defRPr>
            </a:lvl9pPr>
          </a:lstStyle>
          <a:p>
            <a:pPr algn="r" eaLnBrk="1" hangingPunct="1">
              <a:spcBef>
                <a:spcPct val="0"/>
              </a:spcBef>
              <a:defRPr/>
            </a:pPr>
            <a:fld id="{8DF34897-0F49-4857-859A-50A99B7381FF}" type="slidenum">
              <a:rPr lang="en-CA" altLang="en-US" sz="1400" i="0" smtClean="0"/>
              <a:pPr algn="r" eaLnBrk="1" hangingPunct="1">
                <a:spcBef>
                  <a:spcPct val="0"/>
                </a:spcBef>
                <a:defRPr/>
              </a:pPr>
              <a:t>‹#›</a:t>
            </a:fld>
            <a:endParaRPr lang="en-CA" altLang="en-US" sz="1400" i="0"/>
          </a:p>
        </p:txBody>
      </p:sp>
    </p:spTree>
    <p:extLst>
      <p:ext uri="{BB962C8B-B14F-4D97-AF65-F5344CB8AC3E}">
        <p14:creationId xmlns:p14="http://schemas.microsoft.com/office/powerpoint/2010/main" val="2255330473"/>
      </p:ext>
    </p:extLst>
  </p:cSld>
  <p:clrMap bg1="dk2" tx1="lt1" bg2="dk1" tx2="lt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a:defRPr/>
            </a:pPr>
            <a:fld id="{6D0BEDCD-A305-4E47-B6D0-E608F18D276C}" type="slidenum">
              <a:rPr lang="en-CA"/>
              <a:pPr>
                <a:defRPr/>
              </a:pPr>
              <a:t>‹#›</a:t>
            </a:fld>
            <a:endParaRPr lang="en-CA"/>
          </a:p>
        </p:txBody>
      </p:sp>
    </p:spTree>
    <p:extLst>
      <p:ext uri="{BB962C8B-B14F-4D97-AF65-F5344CB8AC3E}">
        <p14:creationId xmlns:p14="http://schemas.microsoft.com/office/powerpoint/2010/main" val="214407113"/>
      </p:ext>
    </p:extLst>
  </p:cSld>
  <p:clrMap bg1="dk2" tx1="lt1" bg2="dk1" tx2="lt2" accent1="accent1" accent2="accent2" accent3="accent3" accent4="accent4" accent5="accent5" accent6="accent6" hlink="hlink" folHlink="folHlink"/>
  <p:sldLayoutIdLst>
    <p:sldLayoutId id="2147483774" r:id="rId1"/>
    <p:sldLayoutId id="2147483775" r:id="rId2"/>
    <p:sldLayoutId id="2147483776" r:id="rId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2400">
          <a:solidFill>
            <a:schemeClr val="tx1"/>
          </a:solidFill>
          <a:latin typeface="+mj-lt"/>
          <a:ea typeface="+mn-ea"/>
          <a:cs typeface="+mn-cs"/>
        </a:defRPr>
      </a:lvl1pPr>
      <a:lvl2pPr marL="742950" indent="-285750" algn="l" rtl="0" eaLnBrk="0" fontAlgn="base" hangingPunct="0">
        <a:spcBef>
          <a:spcPct val="20000"/>
        </a:spcBef>
        <a:spcAft>
          <a:spcPct val="0"/>
        </a:spcAft>
        <a:buChar char="–"/>
        <a:defRPr sz="2400">
          <a:solidFill>
            <a:schemeClr val="tx1"/>
          </a:solidFill>
          <a:latin typeface="+mj-lt"/>
        </a:defRPr>
      </a:lvl2pPr>
      <a:lvl3pPr marL="1143000" indent="-228600" algn="l" rtl="0" eaLnBrk="0" fontAlgn="base" hangingPunct="0">
        <a:spcBef>
          <a:spcPct val="20000"/>
        </a:spcBef>
        <a:spcAft>
          <a:spcPct val="0"/>
        </a:spcAft>
        <a:buChar char="•"/>
        <a:defRPr sz="2400">
          <a:solidFill>
            <a:schemeClr val="tx1"/>
          </a:solidFill>
          <a:latin typeface="+mj-lt"/>
        </a:defRPr>
      </a:lvl3pPr>
      <a:lvl4pPr marL="1600200" indent="-228600" algn="l" rtl="0" eaLnBrk="0" fontAlgn="base" hangingPunct="0">
        <a:spcBef>
          <a:spcPct val="20000"/>
        </a:spcBef>
        <a:spcAft>
          <a:spcPct val="0"/>
        </a:spcAft>
        <a:buChar char="–"/>
        <a:defRPr sz="2400">
          <a:solidFill>
            <a:schemeClr val="tx1"/>
          </a:solidFill>
          <a:latin typeface="+mj-lt"/>
        </a:defRPr>
      </a:lvl4pPr>
      <a:lvl5pPr marL="2057400" indent="-228600" algn="l" rtl="0" eaLnBrk="0" fontAlgn="base" hangingPunct="0">
        <a:spcBef>
          <a:spcPct val="20000"/>
        </a:spcBef>
        <a:spcAft>
          <a:spcPct val="0"/>
        </a:spcAft>
        <a:buChar char="»"/>
        <a:defRPr sz="2400">
          <a:solidFill>
            <a:schemeClr val="tx1"/>
          </a:solidFill>
          <a:latin typeface="+mj-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slide" Target="slide7.xml"/><Relationship Id="rId13" Type="http://schemas.openxmlformats.org/officeDocument/2006/relationships/slide" Target="slide62.xml"/><Relationship Id="rId18" Type="http://schemas.openxmlformats.org/officeDocument/2006/relationships/slide" Target="slide98.xml"/><Relationship Id="rId26" Type="http://schemas.openxmlformats.org/officeDocument/2006/relationships/slide" Target="slide188.xml"/><Relationship Id="rId39" Type="http://schemas.openxmlformats.org/officeDocument/2006/relationships/slide" Target="slide269.xml"/><Relationship Id="rId3" Type="http://schemas.openxmlformats.org/officeDocument/2006/relationships/notesSlide" Target="../notesSlides/notesSlide1.xml"/><Relationship Id="rId21" Type="http://schemas.openxmlformats.org/officeDocument/2006/relationships/slide" Target="slide119.xml"/><Relationship Id="rId34" Type="http://schemas.openxmlformats.org/officeDocument/2006/relationships/slide" Target="slide249.xml"/><Relationship Id="rId42" Type="http://schemas.openxmlformats.org/officeDocument/2006/relationships/slide" Target="slide299.xml"/><Relationship Id="rId7" Type="http://schemas.openxmlformats.org/officeDocument/2006/relationships/slide" Target="slide3.xml"/><Relationship Id="rId12" Type="http://schemas.openxmlformats.org/officeDocument/2006/relationships/slide" Target="slide61.xml"/><Relationship Id="rId17" Type="http://schemas.openxmlformats.org/officeDocument/2006/relationships/slide" Target="slide93.xml"/><Relationship Id="rId25" Type="http://schemas.openxmlformats.org/officeDocument/2006/relationships/slide" Target="slide182.xml"/><Relationship Id="rId33" Type="http://schemas.openxmlformats.org/officeDocument/2006/relationships/slide" Target="slide246.xml"/><Relationship Id="rId38" Type="http://schemas.openxmlformats.org/officeDocument/2006/relationships/slide" Target="slide263.xml"/><Relationship Id="rId2" Type="http://schemas.openxmlformats.org/officeDocument/2006/relationships/slideLayout" Target="../slideLayouts/slideLayout1.xml"/><Relationship Id="rId16" Type="http://schemas.openxmlformats.org/officeDocument/2006/relationships/slide" Target="slide82.xml"/><Relationship Id="rId20" Type="http://schemas.openxmlformats.org/officeDocument/2006/relationships/slide" Target="slide117.xml"/><Relationship Id="rId29" Type="http://schemas.openxmlformats.org/officeDocument/2006/relationships/slide" Target="slide226.xml"/><Relationship Id="rId41" Type="http://schemas.openxmlformats.org/officeDocument/2006/relationships/slide" Target="slide295.xml"/><Relationship Id="rId1" Type="http://schemas.openxmlformats.org/officeDocument/2006/relationships/vmlDrawing" Target="../drawings/vmlDrawing1.vml"/><Relationship Id="rId6" Type="http://schemas.openxmlformats.org/officeDocument/2006/relationships/image" Target="../media/image2.png"/><Relationship Id="rId11" Type="http://schemas.openxmlformats.org/officeDocument/2006/relationships/slide" Target="slide54.xml"/><Relationship Id="rId24" Type="http://schemas.openxmlformats.org/officeDocument/2006/relationships/slide" Target="slide172.xml"/><Relationship Id="rId32" Type="http://schemas.openxmlformats.org/officeDocument/2006/relationships/slide" Target="slide242.xml"/><Relationship Id="rId37" Type="http://schemas.openxmlformats.org/officeDocument/2006/relationships/slide" Target="slide262.xml"/><Relationship Id="rId40" Type="http://schemas.openxmlformats.org/officeDocument/2006/relationships/slide" Target="slide270.xml"/><Relationship Id="rId45" Type="http://schemas.openxmlformats.org/officeDocument/2006/relationships/slide" Target="slide336.xml"/><Relationship Id="rId5" Type="http://schemas.openxmlformats.org/officeDocument/2006/relationships/image" Target="../media/image1.wmf"/><Relationship Id="rId15" Type="http://schemas.openxmlformats.org/officeDocument/2006/relationships/slide" Target="slide80.xml"/><Relationship Id="rId23" Type="http://schemas.openxmlformats.org/officeDocument/2006/relationships/slide" Target="slide145.xml"/><Relationship Id="rId28" Type="http://schemas.openxmlformats.org/officeDocument/2006/relationships/slide" Target="slide204.xml"/><Relationship Id="rId36" Type="http://schemas.openxmlformats.org/officeDocument/2006/relationships/slide" Target="slide256.xml"/><Relationship Id="rId10" Type="http://schemas.openxmlformats.org/officeDocument/2006/relationships/slide" Target="slide21.xml"/><Relationship Id="rId19" Type="http://schemas.openxmlformats.org/officeDocument/2006/relationships/slide" Target="slide110.xml"/><Relationship Id="rId31" Type="http://schemas.openxmlformats.org/officeDocument/2006/relationships/slide" Target="slide237.xml"/><Relationship Id="rId44" Type="http://schemas.openxmlformats.org/officeDocument/2006/relationships/slide" Target="slide326.xml"/><Relationship Id="rId4" Type="http://schemas.openxmlformats.org/officeDocument/2006/relationships/oleObject" Target="../embeddings/oleObject1.bin"/><Relationship Id="rId9" Type="http://schemas.openxmlformats.org/officeDocument/2006/relationships/slide" Target="slide10.xml"/><Relationship Id="rId14" Type="http://schemas.openxmlformats.org/officeDocument/2006/relationships/slide" Target="slide74.xml"/><Relationship Id="rId22" Type="http://schemas.openxmlformats.org/officeDocument/2006/relationships/slide" Target="slide133.xml"/><Relationship Id="rId27" Type="http://schemas.openxmlformats.org/officeDocument/2006/relationships/slide" Target="slide209.xml"/><Relationship Id="rId30" Type="http://schemas.openxmlformats.org/officeDocument/2006/relationships/slide" Target="slide234.xml"/><Relationship Id="rId35" Type="http://schemas.openxmlformats.org/officeDocument/2006/relationships/slide" Target="slide250.xml"/><Relationship Id="rId43" Type="http://schemas.openxmlformats.org/officeDocument/2006/relationships/slide" Target="slide302.xml"/></Relationships>
</file>

<file path=ppt/slides/_rels/slide10.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image" Target="../media/image15.png"/></Relationships>
</file>

<file path=ppt/slides/_rels/slide10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6.xml"/><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7.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8.xml"/><Relationship Id="rId1" Type="http://schemas.openxmlformats.org/officeDocument/2006/relationships/slideLayout" Target="../slideLayouts/slideLayout18.xml"/></Relationships>
</file>

<file path=ppt/slides/_rels/slide10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9.xml"/><Relationship Id="rId1" Type="http://schemas.openxmlformats.org/officeDocument/2006/relationships/slideLayout" Target="../slideLayouts/slideLayout18.xml"/><Relationship Id="rId4" Type="http://schemas.openxmlformats.org/officeDocument/2006/relationships/image" Target="../media/image50.png"/></Relationships>
</file>

<file path=ppt/slides/_rels/slide10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0.xml"/><Relationship Id="rId1" Type="http://schemas.openxmlformats.org/officeDocument/2006/relationships/slideLayout" Target="../slideLayouts/slideLayout18.xml"/></Relationships>
</file>

<file path=ppt/slides/_rels/slide10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1.xml"/><Relationship Id="rId1" Type="http://schemas.openxmlformats.org/officeDocument/2006/relationships/slideLayout" Target="../slideLayouts/slideLayout18.xml"/><Relationship Id="rId4" Type="http://schemas.openxmlformats.org/officeDocument/2006/relationships/image" Target="../media/image50.png"/></Relationships>
</file>

<file path=ppt/slides/_rels/slide10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2.xml"/><Relationship Id="rId1" Type="http://schemas.openxmlformats.org/officeDocument/2006/relationships/slideLayout" Target="../slideLayouts/slideLayout18.xml"/></Relationships>
</file>

<file path=ppt/slides/_rels/slide10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103.xml"/><Relationship Id="rId1" Type="http://schemas.openxmlformats.org/officeDocument/2006/relationships/slideLayout" Target="../slideLayouts/slideLayout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8.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8.xml"/></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8.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1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8.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8.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8.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8.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3.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19.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4.xml"/><Relationship Id="rId1" Type="http://schemas.openxmlformats.org/officeDocument/2006/relationships/slideLayout" Target="../slideLayouts/slideLayout33.xml"/><Relationship Id="rId5" Type="http://schemas.openxmlformats.org/officeDocument/2006/relationships/image" Target="../media/image70.jpeg"/><Relationship Id="rId4" Type="http://schemas.openxmlformats.org/officeDocument/2006/relationships/image" Target="../media/image50.pn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5.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2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6.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2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7.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23.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8.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50.png"/></Relationships>
</file>

<file path=ppt/slides/_rels/slide124.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19.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25.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0.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50.png"/></Relationships>
</file>

<file path=ppt/slides/_rels/slide126.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1.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2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2.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28.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3.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50.png"/></Relationships>
</file>

<file path=ppt/slides/_rels/slide129.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4.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5.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50.png"/></Relationships>
</file>

<file path=ppt/slides/_rels/slide13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6.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3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27.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3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28.xml"/><Relationship Id="rId1" Type="http://schemas.openxmlformats.org/officeDocument/2006/relationships/slideLayout" Target="../slideLayouts/slideLayout33.xml"/></Relationships>
</file>

<file path=ppt/slides/_rels/slide13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29.xml"/><Relationship Id="rId1" Type="http://schemas.openxmlformats.org/officeDocument/2006/relationships/slideLayout" Target="../slideLayouts/slideLayout33.xml"/><Relationship Id="rId6" Type="http://schemas.openxmlformats.org/officeDocument/2006/relationships/image" Target="../media/image43.png"/><Relationship Id="rId5" Type="http://schemas.openxmlformats.org/officeDocument/2006/relationships/image" Target="../media/image72.jpeg"/><Relationship Id="rId4" Type="http://schemas.openxmlformats.org/officeDocument/2006/relationships/image" Target="../media/image12.wmf"/></Relationships>
</file>

<file path=ppt/slides/_rels/slide13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30.xml"/><Relationship Id="rId1" Type="http://schemas.openxmlformats.org/officeDocument/2006/relationships/slideLayout" Target="../slideLayouts/slideLayout33.xml"/><Relationship Id="rId5" Type="http://schemas.openxmlformats.org/officeDocument/2006/relationships/image" Target="../media/image12.wmf"/><Relationship Id="rId4" Type="http://schemas.openxmlformats.org/officeDocument/2006/relationships/image" Target="../media/image71.png"/></Relationships>
</file>

<file path=ppt/slides/_rels/slide1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31.xml"/><Relationship Id="rId1" Type="http://schemas.openxmlformats.org/officeDocument/2006/relationships/slideLayout" Target="../slideLayouts/slideLayout33.xml"/><Relationship Id="rId4" Type="http://schemas.openxmlformats.org/officeDocument/2006/relationships/image" Target="../media/image12.wmf"/></Relationships>
</file>

<file path=ppt/slides/_rels/slide13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32.xml"/><Relationship Id="rId1" Type="http://schemas.openxmlformats.org/officeDocument/2006/relationships/slideLayout" Target="../slideLayouts/slideLayout33.xml"/><Relationship Id="rId4" Type="http://schemas.openxmlformats.org/officeDocument/2006/relationships/image" Target="../media/image12.wmf"/></Relationships>
</file>

<file path=ppt/slides/_rels/slide13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33.xml"/><Relationship Id="rId1" Type="http://schemas.openxmlformats.org/officeDocument/2006/relationships/slideLayout" Target="../slideLayouts/slideLayout33.xml"/><Relationship Id="rId4" Type="http://schemas.openxmlformats.org/officeDocument/2006/relationships/image" Target="../media/image12.wmf"/></Relationships>
</file>

<file path=ppt/slides/_rels/slide13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34.xml"/><Relationship Id="rId1" Type="http://schemas.openxmlformats.org/officeDocument/2006/relationships/slideLayout" Target="../slideLayouts/slideLayout33.xml"/><Relationship Id="rId5" Type="http://schemas.openxmlformats.org/officeDocument/2006/relationships/image" Target="../media/image73.png"/><Relationship Id="rId4" Type="http://schemas.openxmlformats.org/officeDocument/2006/relationships/image" Target="../media/image12.wmf"/></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35.xml"/><Relationship Id="rId1" Type="http://schemas.openxmlformats.org/officeDocument/2006/relationships/slideLayout" Target="../slideLayouts/slideLayout3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3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33.xml"/></Relationships>
</file>

<file path=ppt/slides/_rels/slide14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40.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76.jpeg"/></Relationships>
</file>

<file path=ppt/slides/_rels/slide146.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1.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78.jpeg"/></Relationships>
</file>

<file path=ppt/slides/_rels/slide14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2.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8.jpeg"/></Relationships>
</file>

<file path=ppt/slides/_rels/slide148.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3.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8.jpeg"/></Relationships>
</file>

<file path=ppt/slides/_rels/slide149.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4.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8.jpe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45.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8.jpeg"/></Relationships>
</file>

<file path=ppt/slides/_rels/slide151.xml.rels><?xml version="1.0" encoding="UTF-8" standalone="yes"?>
<Relationships xmlns="http://schemas.openxmlformats.org/package/2006/relationships"><Relationship Id="rId3" Type="http://schemas.openxmlformats.org/officeDocument/2006/relationships/image" Target="../media/image77.jpeg"/><Relationship Id="rId7" Type="http://schemas.openxmlformats.org/officeDocument/2006/relationships/image" Target="../media/image50.png"/><Relationship Id="rId2" Type="http://schemas.openxmlformats.org/officeDocument/2006/relationships/notesSlide" Target="../notesSlides/notesSlide146.xml"/><Relationship Id="rId1" Type="http://schemas.openxmlformats.org/officeDocument/2006/relationships/slideLayout" Target="../slideLayouts/slideLayout33.xml"/><Relationship Id="rId6" Type="http://schemas.openxmlformats.org/officeDocument/2006/relationships/image" Target="../media/image12.wmf"/><Relationship Id="rId5" Type="http://schemas.openxmlformats.org/officeDocument/2006/relationships/image" Target="../media/image79.jpeg"/><Relationship Id="rId4" Type="http://schemas.openxmlformats.org/officeDocument/2006/relationships/image" Target="../media/image78.jpeg"/></Relationships>
</file>

<file path=ppt/slides/_rels/slide152.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147.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153.xml.rels><?xml version="1.0" encoding="UTF-8" standalone="yes"?>
<Relationships xmlns="http://schemas.openxmlformats.org/package/2006/relationships"><Relationship Id="rId3" Type="http://schemas.openxmlformats.org/officeDocument/2006/relationships/image" Target="../media/image80.jpeg"/><Relationship Id="rId7" Type="http://schemas.openxmlformats.org/officeDocument/2006/relationships/image" Target="../media/image50.png"/><Relationship Id="rId2" Type="http://schemas.openxmlformats.org/officeDocument/2006/relationships/notesSlide" Target="../notesSlides/notesSlide148.xml"/><Relationship Id="rId1" Type="http://schemas.openxmlformats.org/officeDocument/2006/relationships/slideLayout" Target="../slideLayouts/slideLayout33.xml"/><Relationship Id="rId6" Type="http://schemas.openxmlformats.org/officeDocument/2006/relationships/image" Target="../media/image12.wmf"/><Relationship Id="rId5" Type="http://schemas.openxmlformats.org/officeDocument/2006/relationships/image" Target="../media/image81.png"/><Relationship Id="rId4" Type="http://schemas.openxmlformats.org/officeDocument/2006/relationships/image" Target="../media/image78.jpeg"/></Relationships>
</file>

<file path=ppt/slides/_rels/slide154.xml.rels><?xml version="1.0" encoding="UTF-8" standalone="yes"?>
<Relationships xmlns="http://schemas.openxmlformats.org/package/2006/relationships"><Relationship Id="rId3" Type="http://schemas.openxmlformats.org/officeDocument/2006/relationships/image" Target="../media/image80.jpeg"/><Relationship Id="rId7" Type="http://schemas.openxmlformats.org/officeDocument/2006/relationships/image" Target="../media/image50.png"/><Relationship Id="rId2" Type="http://schemas.openxmlformats.org/officeDocument/2006/relationships/notesSlide" Target="../notesSlides/notesSlide149.xml"/><Relationship Id="rId1" Type="http://schemas.openxmlformats.org/officeDocument/2006/relationships/slideLayout" Target="../slideLayouts/slideLayout33.xml"/><Relationship Id="rId6" Type="http://schemas.openxmlformats.org/officeDocument/2006/relationships/image" Target="../media/image12.wmf"/><Relationship Id="rId5" Type="http://schemas.openxmlformats.org/officeDocument/2006/relationships/image" Target="../media/image81.png"/><Relationship Id="rId4" Type="http://schemas.openxmlformats.org/officeDocument/2006/relationships/image" Target="../media/image78.jpeg"/></Relationships>
</file>

<file path=ppt/slides/_rels/slide155.xml.rels><?xml version="1.0" encoding="UTF-8" standalone="yes"?>
<Relationships xmlns="http://schemas.openxmlformats.org/package/2006/relationships"><Relationship Id="rId3" Type="http://schemas.openxmlformats.org/officeDocument/2006/relationships/image" Target="../media/image80.jpeg"/><Relationship Id="rId7" Type="http://schemas.openxmlformats.org/officeDocument/2006/relationships/image" Target="../media/image50.png"/><Relationship Id="rId2" Type="http://schemas.openxmlformats.org/officeDocument/2006/relationships/notesSlide" Target="../notesSlides/notesSlide150.xml"/><Relationship Id="rId1" Type="http://schemas.openxmlformats.org/officeDocument/2006/relationships/slideLayout" Target="../slideLayouts/slideLayout33.xml"/><Relationship Id="rId6" Type="http://schemas.openxmlformats.org/officeDocument/2006/relationships/image" Target="../media/image12.wmf"/><Relationship Id="rId5" Type="http://schemas.openxmlformats.org/officeDocument/2006/relationships/image" Target="../media/image81.png"/><Relationship Id="rId4" Type="http://schemas.openxmlformats.org/officeDocument/2006/relationships/image" Target="../media/image78.jpeg"/></Relationships>
</file>

<file path=ppt/slides/_rels/slide15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51.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9.jpeg"/></Relationships>
</file>

<file path=ppt/slides/_rels/slide15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52.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9.jpeg"/></Relationships>
</file>

<file path=ppt/slides/_rels/slide15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153.xml"/><Relationship Id="rId1" Type="http://schemas.openxmlformats.org/officeDocument/2006/relationships/slideLayout" Target="../slideLayouts/slideLayout33.xml"/><Relationship Id="rId6" Type="http://schemas.openxmlformats.org/officeDocument/2006/relationships/image" Target="../media/image50.png"/><Relationship Id="rId5" Type="http://schemas.openxmlformats.org/officeDocument/2006/relationships/image" Target="../media/image12.wmf"/><Relationship Id="rId4" Type="http://schemas.openxmlformats.org/officeDocument/2006/relationships/image" Target="../media/image79.jpeg"/></Relationships>
</file>

<file path=ppt/slides/_rels/slide15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54.xml"/><Relationship Id="rId1" Type="http://schemas.openxmlformats.org/officeDocument/2006/relationships/slideLayout" Target="../slideLayouts/slideLayout33.xml"/><Relationship Id="rId4" Type="http://schemas.openxmlformats.org/officeDocument/2006/relationships/image" Target="../media/image12.wmf"/></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155.xml"/><Relationship Id="rId1" Type="http://schemas.openxmlformats.org/officeDocument/2006/relationships/slideLayout" Target="../slideLayouts/slideLayout33.xml"/><Relationship Id="rId4" Type="http://schemas.openxmlformats.org/officeDocument/2006/relationships/image" Target="../media/image12.wmf"/></Relationships>
</file>

<file path=ppt/slides/_rels/slide16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56.xml"/><Relationship Id="rId1" Type="http://schemas.openxmlformats.org/officeDocument/2006/relationships/slideLayout" Target="../slideLayouts/slideLayout33.xml"/></Relationships>
</file>

<file path=ppt/slides/_rels/slide16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57.xml"/><Relationship Id="rId1" Type="http://schemas.openxmlformats.org/officeDocument/2006/relationships/slideLayout" Target="../slideLayouts/slideLayout33.xml"/></Relationships>
</file>

<file path=ppt/slides/_rels/slide163.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58.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6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159.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16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0.xml"/><Relationship Id="rId1" Type="http://schemas.openxmlformats.org/officeDocument/2006/relationships/slideLayout" Target="../slideLayouts/slideLayout33.xml"/></Relationships>
</file>

<file path=ppt/slides/_rels/slide16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1.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6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62.xml"/><Relationship Id="rId1" Type="http://schemas.openxmlformats.org/officeDocument/2006/relationships/slideLayout" Target="../slideLayouts/slideLayout33.xml"/><Relationship Id="rId4" Type="http://schemas.openxmlformats.org/officeDocument/2006/relationships/image" Target="../media/image50.png"/></Relationships>
</file>

<file path=ppt/slides/_rels/slide168.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163.xml"/><Relationship Id="rId1" Type="http://schemas.openxmlformats.org/officeDocument/2006/relationships/slideLayout" Target="../slideLayouts/slideLayout33.xml"/><Relationship Id="rId4" Type="http://schemas.openxmlformats.org/officeDocument/2006/relationships/image" Target="../media/image83.png"/></Relationships>
</file>

<file path=ppt/slides/_rels/slide169.xml.rels><?xml version="1.0" encoding="UTF-8" standalone="yes"?>
<Relationships xmlns="http://schemas.openxmlformats.org/package/2006/relationships"><Relationship Id="rId8" Type="http://schemas.openxmlformats.org/officeDocument/2006/relationships/image" Target="../media/image12.wmf"/><Relationship Id="rId3" Type="http://schemas.openxmlformats.org/officeDocument/2006/relationships/image" Target="../media/image77.jpeg"/><Relationship Id="rId7" Type="http://schemas.openxmlformats.org/officeDocument/2006/relationships/image" Target="../media/image81.png"/><Relationship Id="rId2" Type="http://schemas.openxmlformats.org/officeDocument/2006/relationships/notesSlide" Target="../notesSlides/notesSlide164.xml"/><Relationship Id="rId1" Type="http://schemas.openxmlformats.org/officeDocument/2006/relationships/slideLayout" Target="../slideLayouts/slideLayout33.xml"/><Relationship Id="rId6" Type="http://schemas.openxmlformats.org/officeDocument/2006/relationships/image" Target="../media/image80.jpeg"/><Relationship Id="rId5" Type="http://schemas.openxmlformats.org/officeDocument/2006/relationships/image" Target="../media/image79.jpeg"/><Relationship Id="rId4" Type="http://schemas.openxmlformats.org/officeDocument/2006/relationships/image" Target="../media/image78.jpeg"/></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3.jpeg"/><Relationship Id="rId5" Type="http://schemas.openxmlformats.org/officeDocument/2006/relationships/image" Target="../media/image6.jpeg"/><Relationship Id="rId4" Type="http://schemas.openxmlformats.org/officeDocument/2006/relationships/image" Target="../media/image4.jpeg"/></Relationships>
</file>

<file path=ppt/slides/_rels/slide17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65.xml"/><Relationship Id="rId1" Type="http://schemas.openxmlformats.org/officeDocument/2006/relationships/slideLayout" Target="../slideLayouts/slideLayout33.xml"/><Relationship Id="rId6" Type="http://schemas.openxmlformats.org/officeDocument/2006/relationships/image" Target="../media/image12.wmf"/><Relationship Id="rId5" Type="http://schemas.openxmlformats.org/officeDocument/2006/relationships/image" Target="../media/image79.jpeg"/><Relationship Id="rId4" Type="http://schemas.openxmlformats.org/officeDocument/2006/relationships/image" Target="../media/image78.jpeg"/></Relationships>
</file>

<file path=ppt/slides/_rels/slide171.xml.rels><?xml version="1.0" encoding="UTF-8" standalone="yes"?>
<Relationships xmlns="http://schemas.openxmlformats.org/package/2006/relationships"><Relationship Id="rId3" Type="http://schemas.openxmlformats.org/officeDocument/2006/relationships/image" Target="../media/image77.jpeg"/><Relationship Id="rId7" Type="http://schemas.openxmlformats.org/officeDocument/2006/relationships/image" Target="../media/image12.wmf"/><Relationship Id="rId2" Type="http://schemas.openxmlformats.org/officeDocument/2006/relationships/notesSlide" Target="../notesSlides/notesSlide166.xml"/><Relationship Id="rId1" Type="http://schemas.openxmlformats.org/officeDocument/2006/relationships/slideLayout" Target="../slideLayouts/slideLayout33.xml"/><Relationship Id="rId6" Type="http://schemas.openxmlformats.org/officeDocument/2006/relationships/image" Target="../media/image84.jpeg"/><Relationship Id="rId5" Type="http://schemas.openxmlformats.org/officeDocument/2006/relationships/image" Target="../media/image79.jpeg"/><Relationship Id="rId4" Type="http://schemas.openxmlformats.org/officeDocument/2006/relationships/image" Target="../media/image78.jpeg"/></Relationships>
</file>

<file path=ppt/slides/_rels/slide172.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67.xml"/><Relationship Id="rId1" Type="http://schemas.openxmlformats.org/officeDocument/2006/relationships/slideLayout" Target="../slideLayouts/slideLayout25.xml"/><Relationship Id="rId4" Type="http://schemas.openxmlformats.org/officeDocument/2006/relationships/image" Target="../media/image86.jpeg"/></Relationships>
</file>

<file path=ppt/slides/_rels/slide17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68.xml"/><Relationship Id="rId1" Type="http://schemas.openxmlformats.org/officeDocument/2006/relationships/slideLayout" Target="../slideLayouts/slideLayout25.xml"/><Relationship Id="rId5" Type="http://schemas.openxmlformats.org/officeDocument/2006/relationships/image" Target="../media/image87.jpeg"/><Relationship Id="rId4" Type="http://schemas.openxmlformats.org/officeDocument/2006/relationships/image" Target="../media/image85.jpeg"/></Relationships>
</file>

<file path=ppt/slides/_rels/slide17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169.xml"/><Relationship Id="rId1" Type="http://schemas.openxmlformats.org/officeDocument/2006/relationships/slideLayout" Target="../slideLayouts/slideLayout25.xml"/><Relationship Id="rId5" Type="http://schemas.openxmlformats.org/officeDocument/2006/relationships/image" Target="../media/image88.jpeg"/><Relationship Id="rId4" Type="http://schemas.openxmlformats.org/officeDocument/2006/relationships/image" Target="../media/image85.jpeg"/></Relationships>
</file>

<file path=ppt/slides/_rels/slide17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70.xml"/><Relationship Id="rId1" Type="http://schemas.openxmlformats.org/officeDocument/2006/relationships/slideLayout" Target="../slideLayouts/slideLayout25.xml"/><Relationship Id="rId4" Type="http://schemas.openxmlformats.org/officeDocument/2006/relationships/image" Target="../media/image89.jpeg"/></Relationships>
</file>

<file path=ppt/slides/_rels/slide176.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71.xml"/><Relationship Id="rId1" Type="http://schemas.openxmlformats.org/officeDocument/2006/relationships/slideLayout" Target="../slideLayouts/slideLayout25.xml"/><Relationship Id="rId4" Type="http://schemas.openxmlformats.org/officeDocument/2006/relationships/image" Target="../media/image90.jpeg"/></Relationships>
</file>

<file path=ppt/slides/_rels/slide17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72.xml"/><Relationship Id="rId1" Type="http://schemas.openxmlformats.org/officeDocument/2006/relationships/slideLayout" Target="../slideLayouts/slideLayout25.xml"/><Relationship Id="rId4" Type="http://schemas.openxmlformats.org/officeDocument/2006/relationships/image" Target="../media/image91.jpeg"/></Relationships>
</file>

<file path=ppt/slides/_rels/slide17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73.xml"/><Relationship Id="rId1" Type="http://schemas.openxmlformats.org/officeDocument/2006/relationships/slideLayout" Target="../slideLayouts/slideLayout25.xml"/><Relationship Id="rId4" Type="http://schemas.openxmlformats.org/officeDocument/2006/relationships/image" Target="../media/image91.jpeg"/></Relationships>
</file>

<file path=ppt/slides/_rels/slide17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74.xml"/><Relationship Id="rId1" Type="http://schemas.openxmlformats.org/officeDocument/2006/relationships/slideLayout" Target="../slideLayouts/slideLayout25.xml"/><Relationship Id="rId4" Type="http://schemas.openxmlformats.org/officeDocument/2006/relationships/image" Target="../media/image91.jpeg"/></Relationships>
</file>

<file path=ppt/slides/_rels/slide1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75.xml"/><Relationship Id="rId1" Type="http://schemas.openxmlformats.org/officeDocument/2006/relationships/slideLayout" Target="../slideLayouts/slideLayout25.xml"/><Relationship Id="rId5" Type="http://schemas.openxmlformats.org/officeDocument/2006/relationships/image" Target="../media/image92.jpeg"/><Relationship Id="rId4" Type="http://schemas.openxmlformats.org/officeDocument/2006/relationships/image" Target="../media/image91.jpeg"/></Relationships>
</file>

<file path=ppt/slides/_rels/slide181.xml.rels><?xml version="1.0" encoding="UTF-8" standalone="yes"?>
<Relationships xmlns="http://schemas.openxmlformats.org/package/2006/relationships"><Relationship Id="rId8" Type="http://schemas.openxmlformats.org/officeDocument/2006/relationships/image" Target="../media/image94.wmf"/><Relationship Id="rId3" Type="http://schemas.openxmlformats.org/officeDocument/2006/relationships/control" Target="../activeX/activeX2.xml"/><Relationship Id="rId7" Type="http://schemas.openxmlformats.org/officeDocument/2006/relationships/image" Target="../media/image93.wmf"/><Relationship Id="rId2" Type="http://schemas.openxmlformats.org/officeDocument/2006/relationships/control" Target="../activeX/activeX1.xml"/><Relationship Id="rId1" Type="http://schemas.openxmlformats.org/officeDocument/2006/relationships/vmlDrawing" Target="../drawings/vmlDrawing2.vml"/><Relationship Id="rId6" Type="http://schemas.openxmlformats.org/officeDocument/2006/relationships/image" Target="../media/image85.jpeg"/><Relationship Id="rId5" Type="http://schemas.openxmlformats.org/officeDocument/2006/relationships/notesSlide" Target="../notesSlides/notesSlide176.xml"/><Relationship Id="rId4" Type="http://schemas.openxmlformats.org/officeDocument/2006/relationships/slideLayout" Target="../slideLayouts/slideLayout25.xml"/></Relationships>
</file>

<file path=ppt/slides/_rels/slide18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png"/><Relationship Id="rId1" Type="http://schemas.openxmlformats.org/officeDocument/2006/relationships/slideLayout" Target="../slideLayouts/slideLayout25.xml"/></Relationships>
</file>

<file path=ppt/slides/_rels/slide18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25.xml"/><Relationship Id="rId5" Type="http://schemas.openxmlformats.org/officeDocument/2006/relationships/image" Target="../media/image44.jpeg"/><Relationship Id="rId4" Type="http://schemas.openxmlformats.org/officeDocument/2006/relationships/image" Target="../media/image97.png"/></Relationships>
</file>

<file path=ppt/slides/_rels/slide18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77.xml"/><Relationship Id="rId1" Type="http://schemas.openxmlformats.org/officeDocument/2006/relationships/slideLayout" Target="../slideLayouts/slideLayout25.xml"/></Relationships>
</file>

<file path=ppt/slides/_rels/slide18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86.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87.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178.xml"/><Relationship Id="rId1" Type="http://schemas.openxmlformats.org/officeDocument/2006/relationships/slideLayout" Target="../slideLayouts/slideLayout25.xml"/></Relationships>
</file>

<file path=ppt/slides/_rels/slide18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89.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91.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92.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93.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94.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5.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33.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33.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33.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3.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33.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33.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3.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5.xml"/></Relationships>
</file>

<file path=ppt/slides/_rels/slide20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88.xml"/><Relationship Id="rId1" Type="http://schemas.openxmlformats.org/officeDocument/2006/relationships/slideLayout" Target="../slideLayouts/slideLayout33.xml"/></Relationships>
</file>

<file path=ppt/slides/_rels/slide20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189.xml"/><Relationship Id="rId1" Type="http://schemas.openxmlformats.org/officeDocument/2006/relationships/slideLayout" Target="../slideLayouts/slideLayout33.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33.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33.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92.xml"/><Relationship Id="rId1" Type="http://schemas.openxmlformats.org/officeDocument/2006/relationships/slideLayout" Target="../slideLayouts/slideLayout33.xml"/></Relationships>
</file>

<file path=ppt/slides/_rels/slide20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93.xml"/><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0.xml"/><Relationship Id="rId1" Type="http://schemas.openxmlformats.org/officeDocument/2006/relationships/slideLayout" Target="../slideLayouts/slideLayout34.xml"/><Relationship Id="rId5" Type="http://schemas.openxmlformats.org/officeDocument/2006/relationships/image" Target="../media/image17.jpeg"/><Relationship Id="rId4" Type="http://schemas.openxmlformats.org/officeDocument/2006/relationships/image" Target="../media/image16.jpeg"/></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33.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33.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33.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33.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33.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33.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33.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33.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33.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1.xml"/><Relationship Id="rId1" Type="http://schemas.openxmlformats.org/officeDocument/2006/relationships/slideLayout" Target="../slideLayouts/slideLayout34.xml"/><Relationship Id="rId4" Type="http://schemas.openxmlformats.org/officeDocument/2006/relationships/image" Target="../media/image18.jpe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33.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33.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33.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33.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3.xml"/></Relationships>
</file>

<file path=ppt/slides/_rels/slide225.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209.xml"/><Relationship Id="rId1" Type="http://schemas.openxmlformats.org/officeDocument/2006/relationships/slideLayout" Target="../slideLayouts/slideLayout33.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7.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5.xml"/></Relationships>
</file>

<file path=ppt/slides/_rels/slide228.xml.rels><?xml version="1.0" encoding="UTF-8" standalone="yes"?>
<Relationships xmlns="http://schemas.openxmlformats.org/package/2006/relationships"><Relationship Id="rId2" Type="http://schemas.openxmlformats.org/officeDocument/2006/relationships/image" Target="../media/image101.png"/><Relationship Id="rId1" Type="http://schemas.openxmlformats.org/officeDocument/2006/relationships/slideLayout" Target="../slideLayouts/slideLayout5.xml"/></Relationships>
</file>

<file path=ppt/slides/_rels/slide229.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2.xml"/><Relationship Id="rId1" Type="http://schemas.openxmlformats.org/officeDocument/2006/relationships/slideLayout" Target="../slideLayouts/slideLayout34.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s>
</file>

<file path=ppt/slides/_rels/slide23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3.png"/><Relationship Id="rId1" Type="http://schemas.openxmlformats.org/officeDocument/2006/relationships/slideLayout" Target="../slideLayouts/slideLayout5.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3.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image" Target="../media/image105.gif"/><Relationship Id="rId1" Type="http://schemas.openxmlformats.org/officeDocument/2006/relationships/slideLayout" Target="../slideLayouts/slideLayout3.xml"/></Relationships>
</file>

<file path=ppt/slides/_rels/slide234.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213.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image" Target="../media/image44.jpeg"/><Relationship Id="rId1" Type="http://schemas.openxmlformats.org/officeDocument/2006/relationships/slideLayout" Target="../slideLayouts/slideLayout3.xml"/><Relationship Id="rId5" Type="http://schemas.openxmlformats.org/officeDocument/2006/relationships/image" Target="../media/image97.png"/><Relationship Id="rId4" Type="http://schemas.openxmlformats.org/officeDocument/2006/relationships/image" Target="../media/image96.png"/></Relationships>
</file>

<file path=ppt/slides/_rels/slide238.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3.xml"/><Relationship Id="rId5" Type="http://schemas.openxmlformats.org/officeDocument/2006/relationships/image" Target="../media/image44.jpeg"/><Relationship Id="rId4" Type="http://schemas.openxmlformats.org/officeDocument/2006/relationships/image" Target="../media/image97.png"/></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214.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3.xml"/><Relationship Id="rId1" Type="http://schemas.openxmlformats.org/officeDocument/2006/relationships/slideLayout" Target="../slideLayouts/slideLayout34.xml"/><Relationship Id="rId6" Type="http://schemas.openxmlformats.org/officeDocument/2006/relationships/image" Target="../media/image21.jpeg"/><Relationship Id="rId5" Type="http://schemas.openxmlformats.org/officeDocument/2006/relationships/image" Target="../media/image20.jpeg"/><Relationship Id="rId4" Type="http://schemas.openxmlformats.org/officeDocument/2006/relationships/image" Target="../media/image19.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6.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6.xml"/></Relationships>
</file>

<file path=ppt/slides/_rels/slide242.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49.xml"/></Relationships>
</file>

<file path=ppt/slides/_rels/slide243.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49.xml"/></Relationships>
</file>

<file path=ppt/slides/_rels/slide244.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49.xml"/></Relationships>
</file>

<file path=ppt/slides/_rels/slide245.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49.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5.xml.rels><?xml version="1.0" encoding="UTF-8" standalone="yes"?>
<Relationships xmlns="http://schemas.openxmlformats.org/package/2006/relationships"><Relationship Id="rId3" Type="http://schemas.openxmlformats.org/officeDocument/2006/relationships/image" Target="../media/image22.gif"/><Relationship Id="rId2" Type="http://schemas.openxmlformats.org/officeDocument/2006/relationships/notesSlide" Target="../notesSlides/notesSlide24.xml"/><Relationship Id="rId1" Type="http://schemas.openxmlformats.org/officeDocument/2006/relationships/slideLayout" Target="../slideLayouts/slideLayout34.xml"/><Relationship Id="rId6" Type="http://schemas.openxmlformats.org/officeDocument/2006/relationships/image" Target="../media/image12.wmf"/><Relationship Id="rId5" Type="http://schemas.openxmlformats.org/officeDocument/2006/relationships/image" Target="../media/image20.jpeg"/><Relationship Id="rId4" Type="http://schemas.openxmlformats.org/officeDocument/2006/relationships/image" Target="../media/image19.jpeg"/></Relationships>
</file>

<file path=ppt/slides/_rels/slide250.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image" Target="../media/image99.png"/><Relationship Id="rId1" Type="http://schemas.openxmlformats.org/officeDocument/2006/relationships/slideLayout" Target="../slideLayouts/slideLayout49.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52.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Layout" Target="../slideLayouts/slideLayout49.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56.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2.wmf"/><Relationship Id="rId1" Type="http://schemas.openxmlformats.org/officeDocument/2006/relationships/slideLayout" Target="../slideLayouts/slideLayout49.xml"/></Relationships>
</file>

<file path=ppt/slides/_rels/slide257.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2.wmf"/><Relationship Id="rId1" Type="http://schemas.openxmlformats.org/officeDocument/2006/relationships/slideLayout" Target="../slideLayouts/slideLayout49.xml"/><Relationship Id="rId4" Type="http://schemas.openxmlformats.org/officeDocument/2006/relationships/image" Target="../media/image110.jpeg"/></Relationships>
</file>

<file path=ppt/slides/_rels/slide258.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2.wmf"/><Relationship Id="rId1" Type="http://schemas.openxmlformats.org/officeDocument/2006/relationships/slideLayout" Target="../slideLayouts/slideLayout49.xml"/><Relationship Id="rId5" Type="http://schemas.openxmlformats.org/officeDocument/2006/relationships/image" Target="../media/image112.jpeg"/><Relationship Id="rId4" Type="http://schemas.openxmlformats.org/officeDocument/2006/relationships/image" Target="../media/image111.jpeg"/></Relationships>
</file>

<file path=ppt/slides/_rels/slide25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2.wmf"/><Relationship Id="rId1" Type="http://schemas.openxmlformats.org/officeDocument/2006/relationships/slideLayout" Target="../slideLayouts/slideLayout49.xml"/><Relationship Id="rId4" Type="http://schemas.openxmlformats.org/officeDocument/2006/relationships/image" Target="../media/image113.jpeg"/></Relationships>
</file>

<file path=ppt/slides/_rels/slide26.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5.xml"/><Relationship Id="rId1" Type="http://schemas.openxmlformats.org/officeDocument/2006/relationships/slideLayout" Target="../slideLayouts/slideLayout34.xml"/><Relationship Id="rId6" Type="http://schemas.openxmlformats.org/officeDocument/2006/relationships/image" Target="../media/image12.wmf"/><Relationship Id="rId5" Type="http://schemas.openxmlformats.org/officeDocument/2006/relationships/image" Target="../media/image20.jpeg"/><Relationship Id="rId4" Type="http://schemas.openxmlformats.org/officeDocument/2006/relationships/image" Target="../media/image19.jpeg"/></Relationships>
</file>

<file path=ppt/slides/_rels/slide260.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image" Target="../media/image12.wmf"/><Relationship Id="rId1" Type="http://schemas.openxmlformats.org/officeDocument/2006/relationships/slideLayout" Target="../slideLayouts/slideLayout49.xml"/></Relationships>
</file>

<file path=ppt/slides/_rels/slide261.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49.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26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7.xml"/><Relationship Id="rId1" Type="http://schemas.openxmlformats.org/officeDocument/2006/relationships/slideLayout" Target="../slideLayouts/slideLayout50.xml"/></Relationships>
</file>

<file path=ppt/slides/_rels/slide26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8.xml"/><Relationship Id="rId1" Type="http://schemas.openxmlformats.org/officeDocument/2006/relationships/slideLayout" Target="../slideLayouts/slideLayout50.xml"/></Relationships>
</file>

<file path=ppt/slides/_rels/slide26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19.xml"/><Relationship Id="rId1" Type="http://schemas.openxmlformats.org/officeDocument/2006/relationships/slideLayout" Target="../slideLayouts/slideLayout50.xml"/></Relationships>
</file>

<file path=ppt/slides/_rels/slide26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20.xml"/><Relationship Id="rId1" Type="http://schemas.openxmlformats.org/officeDocument/2006/relationships/slideLayout" Target="../slideLayouts/slideLayout50.xml"/></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21.xml"/><Relationship Id="rId1" Type="http://schemas.openxmlformats.org/officeDocument/2006/relationships/slideLayout" Target="../slideLayouts/slideLayout50.xml"/></Relationships>
</file>

<file path=ppt/slides/_rels/slide26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22.xml"/><Relationship Id="rId1" Type="http://schemas.openxmlformats.org/officeDocument/2006/relationships/slideLayout" Target="../slideLayouts/slideLayout5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8" Type="http://schemas.openxmlformats.org/officeDocument/2006/relationships/image" Target="../media/image12.wmf"/><Relationship Id="rId3" Type="http://schemas.openxmlformats.org/officeDocument/2006/relationships/image" Target="../media/image24.png"/><Relationship Id="rId7" Type="http://schemas.openxmlformats.org/officeDocument/2006/relationships/image" Target="../media/image20.jpeg"/><Relationship Id="rId2" Type="http://schemas.openxmlformats.org/officeDocument/2006/relationships/notesSlide" Target="../notesSlides/notesSlide26.xml"/><Relationship Id="rId1" Type="http://schemas.openxmlformats.org/officeDocument/2006/relationships/slideLayout" Target="../slideLayouts/slideLayout34.xml"/><Relationship Id="rId6" Type="http://schemas.openxmlformats.org/officeDocument/2006/relationships/image" Target="../media/image19.jpeg"/><Relationship Id="rId5" Type="http://schemas.openxmlformats.org/officeDocument/2006/relationships/image" Target="../media/image26.png"/><Relationship Id="rId4" Type="http://schemas.openxmlformats.org/officeDocument/2006/relationships/image" Target="../media/image25.png"/></Relationships>
</file>

<file path=ppt/slides/_rels/slide270.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114.jpeg"/><Relationship Id="rId1" Type="http://schemas.openxmlformats.org/officeDocument/2006/relationships/slideLayout" Target="../slideLayouts/slideLayout3.xml"/><Relationship Id="rId6" Type="http://schemas.openxmlformats.org/officeDocument/2006/relationships/image" Target="../media/image116.jpeg"/><Relationship Id="rId5" Type="http://schemas.openxmlformats.org/officeDocument/2006/relationships/image" Target="../media/image115.jpeg"/><Relationship Id="rId4" Type="http://schemas.openxmlformats.org/officeDocument/2006/relationships/hyperlink" Target="http://portal.acm.org/citation.cfm?coll=GUIDE&amp;dl=GUIDE&amp;id=321034" TargetMode="External"/></Relationships>
</file>

<file path=ppt/slides/_rels/slide271.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13.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13.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13.xml"/></Relationships>
</file>

<file path=ppt/slides/_rels/slide274.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26.xml"/><Relationship Id="rId1" Type="http://schemas.openxmlformats.org/officeDocument/2006/relationships/slideLayout" Target="../slideLayouts/slideLayout13.xml"/></Relationships>
</file>

<file path=ppt/slides/_rels/slide275.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27.xml"/><Relationship Id="rId1" Type="http://schemas.openxmlformats.org/officeDocument/2006/relationships/slideLayout" Target="../slideLayouts/slideLayout13.xml"/></Relationships>
</file>

<file path=ppt/slides/_rels/slide276.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28.xml"/><Relationship Id="rId1" Type="http://schemas.openxmlformats.org/officeDocument/2006/relationships/slideLayout" Target="../slideLayouts/slideLayout13.xml"/></Relationships>
</file>

<file path=ppt/slides/_rels/slide27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229.xml"/><Relationship Id="rId1" Type="http://schemas.openxmlformats.org/officeDocument/2006/relationships/slideLayout" Target="../slideLayouts/slideLayout13.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13.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7.xml"/><Relationship Id="rId1" Type="http://schemas.openxmlformats.org/officeDocument/2006/relationships/slideLayout" Target="../slideLayouts/slideLayout34.xml"/><Relationship Id="rId6" Type="http://schemas.openxmlformats.org/officeDocument/2006/relationships/image" Target="../media/image12.wmf"/><Relationship Id="rId5" Type="http://schemas.openxmlformats.org/officeDocument/2006/relationships/image" Target="../media/image20.jpeg"/><Relationship Id="rId4" Type="http://schemas.openxmlformats.org/officeDocument/2006/relationships/image" Target="../media/image19.jpeg"/></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3.xml"/></Relationships>
</file>

<file path=ppt/slides/_rels/slide28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233.xml"/><Relationship Id="rId1" Type="http://schemas.openxmlformats.org/officeDocument/2006/relationships/slideLayout" Target="../slideLayouts/slideLayout13.xml"/></Relationships>
</file>

<file path=ppt/slides/_rels/slide282.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234.xml"/><Relationship Id="rId1" Type="http://schemas.openxmlformats.org/officeDocument/2006/relationships/slideLayout" Target="../slideLayouts/slideLayout18.xml"/><Relationship Id="rId4" Type="http://schemas.openxmlformats.org/officeDocument/2006/relationships/image" Target="../media/image69.png"/></Relationships>
</file>

<file path=ppt/slides/_rels/slide283.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35.xml"/><Relationship Id="rId1" Type="http://schemas.openxmlformats.org/officeDocument/2006/relationships/slideLayout" Target="../slideLayouts/slideLayout13.xml"/><Relationship Id="rId4" Type="http://schemas.openxmlformats.org/officeDocument/2006/relationships/image" Target="../media/image69.png"/></Relationships>
</file>

<file path=ppt/slides/_rels/slide28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36.xml"/><Relationship Id="rId1" Type="http://schemas.openxmlformats.org/officeDocument/2006/relationships/slideLayout" Target="../slideLayouts/slideLayout13.xml"/></Relationships>
</file>

<file path=ppt/slides/_rels/slide28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37.xml"/><Relationship Id="rId1" Type="http://schemas.openxmlformats.org/officeDocument/2006/relationships/slideLayout" Target="../slideLayouts/slideLayout13.xml"/></Relationships>
</file>

<file path=ppt/slides/_rels/slide28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38.xml"/><Relationship Id="rId1" Type="http://schemas.openxmlformats.org/officeDocument/2006/relationships/slideLayout" Target="../slideLayouts/slideLayout13.xml"/></Relationships>
</file>

<file path=ppt/slides/_rels/slide287.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39.xml"/><Relationship Id="rId1" Type="http://schemas.openxmlformats.org/officeDocument/2006/relationships/slideLayout" Target="../slideLayouts/slideLayout13.xml"/></Relationships>
</file>

<file path=ppt/slides/_rels/slide288.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0.xml"/><Relationship Id="rId1" Type="http://schemas.openxmlformats.org/officeDocument/2006/relationships/slideLayout" Target="../slideLayouts/slideLayout13.xml"/></Relationships>
</file>

<file path=ppt/slides/_rels/slide289.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1.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8.xml"/><Relationship Id="rId1" Type="http://schemas.openxmlformats.org/officeDocument/2006/relationships/slideLayout" Target="../slideLayouts/slideLayout34.xml"/><Relationship Id="rId6" Type="http://schemas.openxmlformats.org/officeDocument/2006/relationships/image" Target="../media/image12.wmf"/><Relationship Id="rId5" Type="http://schemas.openxmlformats.org/officeDocument/2006/relationships/image" Target="../media/image28.jpeg"/><Relationship Id="rId4" Type="http://schemas.openxmlformats.org/officeDocument/2006/relationships/image" Target="../media/image20.jpeg"/></Relationships>
</file>

<file path=ppt/slides/_rels/slide290.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2.xml"/><Relationship Id="rId1" Type="http://schemas.openxmlformats.org/officeDocument/2006/relationships/slideLayout" Target="../slideLayouts/slideLayout13.xml"/></Relationships>
</file>

<file path=ppt/slides/_rels/slide29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3.xml"/><Relationship Id="rId1" Type="http://schemas.openxmlformats.org/officeDocument/2006/relationships/slideLayout" Target="../slideLayouts/slideLayout13.xml"/></Relationships>
</file>

<file path=ppt/slides/_rels/slide29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4.xml"/><Relationship Id="rId1" Type="http://schemas.openxmlformats.org/officeDocument/2006/relationships/slideLayout" Target="../slideLayouts/slideLayout13.xml"/></Relationships>
</file>

<file path=ppt/slides/_rels/slide293.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5.xml"/><Relationship Id="rId1" Type="http://schemas.openxmlformats.org/officeDocument/2006/relationships/slideLayout" Target="../slideLayouts/slideLayout13.xml"/></Relationships>
</file>

<file path=ppt/slides/_rels/slide294.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46.xml"/><Relationship Id="rId1" Type="http://schemas.openxmlformats.org/officeDocument/2006/relationships/slideLayout" Target="../slideLayouts/slideLayout13.xml"/></Relationships>
</file>

<file path=ppt/slides/_rels/slide29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7.xml"/><Relationship Id="rId1" Type="http://schemas.openxmlformats.org/officeDocument/2006/relationships/slideLayout" Target="../slideLayouts/slideLayout18.xml"/></Relationships>
</file>

<file path=ppt/slides/_rels/slide29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48.xml"/><Relationship Id="rId1" Type="http://schemas.openxmlformats.org/officeDocument/2006/relationships/slideLayout" Target="../slideLayouts/slideLayout18.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18.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18.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51.xml"/><Relationship Id="rId1" Type="http://schemas.openxmlformats.org/officeDocument/2006/relationships/slideLayout" Target="../slideLayouts/slideLayout18.xml"/></Relationships>
</file>

<file path=ppt/slides/_rels/slide3.xml.rels><?xml version="1.0" encoding="UTF-8" standalone="yes"?>
<Relationships xmlns="http://schemas.openxmlformats.org/package/2006/relationships"><Relationship Id="rId3" Type="http://schemas.openxmlformats.org/officeDocument/2006/relationships/image" Target="../media/image3.jpeg"/><Relationship Id="rId7"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5.xml"/><Relationship Id="rId6" Type="http://schemas.openxmlformats.org/officeDocument/2006/relationships/image" Target="../media/image6.jpeg"/><Relationship Id="rId5" Type="http://schemas.openxmlformats.org/officeDocument/2006/relationships/image" Target="../media/image5.jpeg"/><Relationship Id="rId4" Type="http://schemas.openxmlformats.org/officeDocument/2006/relationships/image" Target="../media/image4.jpeg"/></Relationships>
</file>

<file path=ppt/slides/_rels/slide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9.xml"/><Relationship Id="rId1" Type="http://schemas.openxmlformats.org/officeDocument/2006/relationships/slideLayout" Target="../slideLayouts/slideLayout34.xml"/><Relationship Id="rId6" Type="http://schemas.openxmlformats.org/officeDocument/2006/relationships/image" Target="../media/image12.wmf"/><Relationship Id="rId5" Type="http://schemas.openxmlformats.org/officeDocument/2006/relationships/image" Target="../media/image20.jpeg"/><Relationship Id="rId4" Type="http://schemas.openxmlformats.org/officeDocument/2006/relationships/image" Target="../media/image19.jpeg"/></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18.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18.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13.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13.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13.xml"/></Relationships>
</file>

<file path=ppt/slides/_rels/slide305.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57.xml"/><Relationship Id="rId1" Type="http://schemas.openxmlformats.org/officeDocument/2006/relationships/slideLayout" Target="../slideLayouts/slideLayout13.xml"/></Relationships>
</file>

<file path=ppt/slides/_rels/slide306.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58.xml"/><Relationship Id="rId1" Type="http://schemas.openxmlformats.org/officeDocument/2006/relationships/slideLayout" Target="../slideLayouts/slideLayout13.xml"/><Relationship Id="rId4" Type="http://schemas.openxmlformats.org/officeDocument/2006/relationships/image" Target="../media/image51.jpeg"/></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18.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18.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30.xml"/><Relationship Id="rId1" Type="http://schemas.openxmlformats.org/officeDocument/2006/relationships/slideLayout" Target="../slideLayouts/slideLayout34.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18.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18.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18.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18.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18.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18.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18.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13.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13.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31.xml"/><Relationship Id="rId1" Type="http://schemas.openxmlformats.org/officeDocument/2006/relationships/slideLayout" Target="../slideLayouts/slideLayout34.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13.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13.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13.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13.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13.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18.xml"/></Relationships>
</file>

<file path=ppt/slides/_rels/slide32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278.xml"/><Relationship Id="rId1" Type="http://schemas.openxmlformats.org/officeDocument/2006/relationships/slideLayout" Target="../slideLayouts/slideLayout18.xml"/></Relationships>
</file>

<file path=ppt/slides/_rels/slide32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279.xml"/><Relationship Id="rId1" Type="http://schemas.openxmlformats.org/officeDocument/2006/relationships/slideLayout" Target="../slideLayouts/slideLayout13.xml"/><Relationship Id="rId4" Type="http://schemas.openxmlformats.org/officeDocument/2006/relationships/image" Target="../media/image119.jpeg"/></Relationships>
</file>

<file path=ppt/slides/_rels/slide32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80.xml"/><Relationship Id="rId1" Type="http://schemas.openxmlformats.org/officeDocument/2006/relationships/slideLayout" Target="../slideLayouts/slideLayout13.xml"/></Relationships>
</file>

<file path=ppt/slides/_rels/slide329.xml.rels><?xml version="1.0" encoding="UTF-8" standalone="yes"?>
<Relationships xmlns="http://schemas.openxmlformats.org/package/2006/relationships"><Relationship Id="rId8" Type="http://schemas.openxmlformats.org/officeDocument/2006/relationships/image" Target="../media/image120.png"/><Relationship Id="rId3" Type="http://schemas.openxmlformats.org/officeDocument/2006/relationships/image" Target="../media/image7.png"/><Relationship Id="rId7" Type="http://schemas.openxmlformats.org/officeDocument/2006/relationships/image" Target="../media/image110.png"/><Relationship Id="rId2" Type="http://schemas.openxmlformats.org/officeDocument/2006/relationships/notesSlide" Target="../notesSlides/notesSlide281.xml"/><Relationship Id="rId1" Type="http://schemas.openxmlformats.org/officeDocument/2006/relationships/slideLayout" Target="../slideLayouts/slideLayout13.xml"/><Relationship Id="rId6" Type="http://schemas.openxmlformats.org/officeDocument/2006/relationships/image" Target="../media/image1000.png"/><Relationship Id="rId5" Type="http://schemas.openxmlformats.org/officeDocument/2006/relationships/image" Target="../media/image9.png"/><Relationship Id="rId4" Type="http://schemas.openxmlformats.org/officeDocument/2006/relationships/image" Target="../media/image8.png"/></Relationships>
</file>

<file path=ppt/slides/_rels/slide33.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32.xml"/><Relationship Id="rId1" Type="http://schemas.openxmlformats.org/officeDocument/2006/relationships/slideLayout" Target="../slideLayouts/slideLayout34.xml"/></Relationships>
</file>

<file path=ppt/slides/_rels/slide330.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7.png"/><Relationship Id="rId7" Type="http://schemas.openxmlformats.org/officeDocument/2006/relationships/image" Target="../media/image1000.png"/><Relationship Id="rId12" Type="http://schemas.openxmlformats.org/officeDocument/2006/relationships/image" Target="../media/image17.png"/><Relationship Id="rId2" Type="http://schemas.openxmlformats.org/officeDocument/2006/relationships/notesSlide" Target="../notesSlides/notesSlide282.xml"/><Relationship Id="rId1" Type="http://schemas.openxmlformats.org/officeDocument/2006/relationships/slideLayout" Target="../slideLayouts/slideLayout13.xml"/><Relationship Id="rId6" Type="http://schemas.openxmlformats.org/officeDocument/2006/relationships/image" Target="../media/image9.png"/><Relationship Id="rId11" Type="http://schemas.openxmlformats.org/officeDocument/2006/relationships/image" Target="../media/image16.png"/><Relationship Id="rId10" Type="http://schemas.openxmlformats.org/officeDocument/2006/relationships/image" Target="../media/image150.png"/><Relationship Id="rId4" Type="http://schemas.openxmlformats.org/officeDocument/2006/relationships/image" Target="../media/image790.png"/><Relationship Id="rId9" Type="http://schemas.openxmlformats.org/officeDocument/2006/relationships/image" Target="../media/image120.png"/></Relationships>
</file>

<file path=ppt/slides/_rels/slide331.xml.rels><?xml version="1.0" encoding="UTF-8" standalone="yes"?>
<Relationships xmlns="http://schemas.openxmlformats.org/package/2006/relationships"><Relationship Id="rId3" Type="http://schemas.openxmlformats.org/officeDocument/2006/relationships/image" Target="../media/image800.png"/><Relationship Id="rId2" Type="http://schemas.openxmlformats.org/officeDocument/2006/relationships/notesSlide" Target="../notesSlides/notesSlide283.xml"/><Relationship Id="rId1" Type="http://schemas.openxmlformats.org/officeDocument/2006/relationships/slideLayout" Target="../slideLayouts/slideLayout18.xml"/></Relationships>
</file>

<file path=ppt/slides/_rels/slide332.xml.rels><?xml version="1.0" encoding="UTF-8" standalone="yes"?>
<Relationships xmlns="http://schemas.openxmlformats.org/package/2006/relationships"><Relationship Id="rId3" Type="http://schemas.openxmlformats.org/officeDocument/2006/relationships/image" Target="../media/image800.png"/><Relationship Id="rId2" Type="http://schemas.openxmlformats.org/officeDocument/2006/relationships/notesSlide" Target="../notesSlides/notesSlide284.xml"/><Relationship Id="rId1" Type="http://schemas.openxmlformats.org/officeDocument/2006/relationships/slideLayout" Target="../slideLayouts/slideLayout18.xml"/></Relationships>
</file>

<file path=ppt/slides/_rels/slide33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8.xml"/></Relationships>
</file>

<file path=ppt/slides/_rels/slide334.xml.rels><?xml version="1.0" encoding="UTF-8" standalone="yes"?>
<Relationships xmlns="http://schemas.openxmlformats.org/package/2006/relationships"><Relationship Id="rId3" Type="http://schemas.openxmlformats.org/officeDocument/2006/relationships/image" Target="../media/image800.png"/><Relationship Id="rId2" Type="http://schemas.openxmlformats.org/officeDocument/2006/relationships/notesSlide" Target="../notesSlides/notesSlide285.xml"/><Relationship Id="rId1" Type="http://schemas.openxmlformats.org/officeDocument/2006/relationships/slideLayout" Target="../slideLayouts/slideLayout18.xml"/><Relationship Id="rId6" Type="http://schemas.openxmlformats.org/officeDocument/2006/relationships/image" Target="../media/image1030.png"/><Relationship Id="rId5" Type="http://schemas.openxmlformats.org/officeDocument/2006/relationships/image" Target="../media/image1020.png"/><Relationship Id="rId4" Type="http://schemas.openxmlformats.org/officeDocument/2006/relationships/image" Target="../media/image1001.png"/></Relationships>
</file>

<file path=ppt/slides/_rels/slide335.xml.rels><?xml version="1.0" encoding="UTF-8" standalone="yes"?>
<Relationships xmlns="http://schemas.openxmlformats.org/package/2006/relationships"><Relationship Id="rId8" Type="http://schemas.openxmlformats.org/officeDocument/2006/relationships/image" Target="../media/image1020.png"/><Relationship Id="rId3" Type="http://schemas.openxmlformats.org/officeDocument/2006/relationships/image" Target="../media/image800.png"/><Relationship Id="rId7" Type="http://schemas.openxmlformats.org/officeDocument/2006/relationships/image" Target="../media/image810.png"/><Relationship Id="rId2" Type="http://schemas.openxmlformats.org/officeDocument/2006/relationships/notesSlide" Target="../notesSlides/notesSlide286.xml"/><Relationship Id="rId1" Type="http://schemas.openxmlformats.org/officeDocument/2006/relationships/slideLayout" Target="../slideLayouts/slideLayout18.xml"/><Relationship Id="rId4" Type="http://schemas.openxmlformats.org/officeDocument/2006/relationships/image" Target="../media/image1030.png"/></Relationships>
</file>

<file path=ppt/slides/_rels/slide33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87.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33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88.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338.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89.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339.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90.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34.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33.xml"/><Relationship Id="rId1" Type="http://schemas.openxmlformats.org/officeDocument/2006/relationships/slideLayout" Target="../slideLayouts/slideLayout34.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91.xml"/><Relationship Id="rId1" Type="http://schemas.openxmlformats.org/officeDocument/2006/relationships/slideLayout" Target="../slideLayouts/slideLayout5.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5.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293.xml"/><Relationship Id="rId1" Type="http://schemas.openxmlformats.org/officeDocument/2006/relationships/slideLayout" Target="../slideLayouts/slideLayout5.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5.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95.xml"/><Relationship Id="rId1" Type="http://schemas.openxmlformats.org/officeDocument/2006/relationships/slideLayout" Target="../slideLayouts/slideLayout5.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96.xml"/><Relationship Id="rId1" Type="http://schemas.openxmlformats.org/officeDocument/2006/relationships/slideLayout" Target="../slideLayouts/slideLayout5.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4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97.xml"/><Relationship Id="rId1" Type="http://schemas.openxmlformats.org/officeDocument/2006/relationships/slideLayout" Target="../slideLayouts/slideLayout6.xml"/><Relationship Id="rId5" Type="http://schemas.openxmlformats.org/officeDocument/2006/relationships/image" Target="../media/image50.png"/><Relationship Id="rId4" Type="http://schemas.openxmlformats.org/officeDocument/2006/relationships/image" Target="../media/image12.wmf"/></Relationships>
</file>

<file path=ppt/slides/_rels/slide34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98.xml"/><Relationship Id="rId1" Type="http://schemas.openxmlformats.org/officeDocument/2006/relationships/slideLayout" Target="../slideLayouts/slideLayout6.xml"/><Relationship Id="rId5" Type="http://schemas.openxmlformats.org/officeDocument/2006/relationships/image" Target="../media/image50.png"/><Relationship Id="rId4" Type="http://schemas.openxmlformats.org/officeDocument/2006/relationships/image" Target="../media/image12.wmf"/></Relationships>
</file>

<file path=ppt/slides/_rels/slide349.xml.rels><?xml version="1.0" encoding="UTF-8" standalone="yes"?>
<Relationships xmlns="http://schemas.openxmlformats.org/package/2006/relationships"><Relationship Id="rId2" Type="http://schemas.openxmlformats.org/officeDocument/2006/relationships/notesSlide" Target="../notesSlides/notesSlide299.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34.xml"/><Relationship Id="rId1" Type="http://schemas.openxmlformats.org/officeDocument/2006/relationships/slideLayout" Target="../slideLayouts/slideLayout34.xml"/></Relationships>
</file>

<file path=ppt/slides/_rels/slide350.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6.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6.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33.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6.xml"/></Relationships>
</file>

<file path=ppt/slides/_rels/slide354.xml.rels><?xml version="1.0" encoding="UTF-8" standalone="yes"?>
<Relationships xmlns="http://schemas.openxmlformats.org/package/2006/relationships"><Relationship Id="rId8" Type="http://schemas.openxmlformats.org/officeDocument/2006/relationships/image" Target="../media/image125.jpeg"/><Relationship Id="rId3" Type="http://schemas.openxmlformats.org/officeDocument/2006/relationships/image" Target="../media/image120.jpeg"/><Relationship Id="rId7" Type="http://schemas.openxmlformats.org/officeDocument/2006/relationships/image" Target="../media/image124.jpeg"/><Relationship Id="rId2" Type="http://schemas.openxmlformats.org/officeDocument/2006/relationships/notesSlide" Target="../notesSlides/notesSlide304.xml"/><Relationship Id="rId1" Type="http://schemas.openxmlformats.org/officeDocument/2006/relationships/slideLayout" Target="../slideLayouts/slideLayout6.xml"/><Relationship Id="rId6" Type="http://schemas.openxmlformats.org/officeDocument/2006/relationships/image" Target="../media/image123.jpeg"/><Relationship Id="rId5" Type="http://schemas.openxmlformats.org/officeDocument/2006/relationships/image" Target="../media/image122.jpg"/><Relationship Id="rId10" Type="http://schemas.openxmlformats.org/officeDocument/2006/relationships/image" Target="../media/image127.jpeg"/><Relationship Id="rId4" Type="http://schemas.openxmlformats.org/officeDocument/2006/relationships/image" Target="../media/image121.jpeg"/><Relationship Id="rId9" Type="http://schemas.openxmlformats.org/officeDocument/2006/relationships/image" Target="../media/image126.jpeg"/></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305.xml"/><Relationship Id="rId1" Type="http://schemas.openxmlformats.org/officeDocument/2006/relationships/slideLayout" Target="../slideLayouts/slideLayout6.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6.xml"/></Relationships>
</file>

<file path=ppt/slides/_rels/slide35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7.xml"/><Relationship Id="rId1" Type="http://schemas.openxmlformats.org/officeDocument/2006/relationships/slideLayout" Target="../slideLayouts/slideLayout6.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6.xml"/></Relationships>
</file>

<file path=ppt/slides/_rels/slide35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9.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6.xml"/></Relationships>
</file>

<file path=ppt/slides/_rels/slide36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310.xml"/><Relationship Id="rId1" Type="http://schemas.openxmlformats.org/officeDocument/2006/relationships/slideLayout" Target="../slideLayouts/slideLayout6.xml"/></Relationships>
</file>

<file path=ppt/slides/_rels/slide36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311.xml"/><Relationship Id="rId1" Type="http://schemas.openxmlformats.org/officeDocument/2006/relationships/slideLayout" Target="../slideLayouts/slideLayout6.xml"/><Relationship Id="rId4" Type="http://schemas.openxmlformats.org/officeDocument/2006/relationships/image" Target="../media/image119.jpeg"/></Relationships>
</file>

<file path=ppt/slides/_rels/slide36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312.xml"/><Relationship Id="rId1" Type="http://schemas.openxmlformats.org/officeDocument/2006/relationships/slideLayout" Target="../slideLayouts/slideLayout6.xml"/></Relationships>
</file>

<file path=ppt/slides/_rels/slide363.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313.xml"/><Relationship Id="rId1" Type="http://schemas.openxmlformats.org/officeDocument/2006/relationships/slideLayout" Target="../slideLayouts/slideLayout3.xml"/><Relationship Id="rId5" Type="http://schemas.openxmlformats.org/officeDocument/2006/relationships/image" Target="../media/image128.png"/><Relationship Id="rId4" Type="http://schemas.openxmlformats.org/officeDocument/2006/relationships/image" Target="../media/image119.jpeg"/></Relationships>
</file>

<file path=ppt/slides/_rels/slide364.xml.rels><?xml version="1.0" encoding="UTF-8" standalone="yes"?>
<Relationships xmlns="http://schemas.openxmlformats.org/package/2006/relationships"><Relationship Id="rId8" Type="http://schemas.openxmlformats.org/officeDocument/2006/relationships/image" Target="../media/image980.png"/><Relationship Id="rId3" Type="http://schemas.openxmlformats.org/officeDocument/2006/relationships/image" Target="../media/image130.png"/><Relationship Id="rId7" Type="http://schemas.openxmlformats.org/officeDocument/2006/relationships/image" Target="../media/image130.png"/><Relationship Id="rId2" Type="http://schemas.openxmlformats.org/officeDocument/2006/relationships/notesSlide" Target="../notesSlides/notesSlide314.xml"/><Relationship Id="rId1" Type="http://schemas.openxmlformats.org/officeDocument/2006/relationships/slideLayout" Target="../slideLayouts/slideLayout3.xml"/><Relationship Id="rId6" Type="http://schemas.openxmlformats.org/officeDocument/2006/relationships/image" Target="../media/image960.png"/><Relationship Id="rId5" Type="http://schemas.openxmlformats.org/officeDocument/2006/relationships/image" Target="../media/image950.png"/><Relationship Id="rId4" Type="http://schemas.openxmlformats.org/officeDocument/2006/relationships/image" Target="../media/image94.png"/></Relationships>
</file>

<file path=ppt/slides/_rels/slide365.xml.rels><?xml version="1.0" encoding="UTF-8" standalone="yes"?>
<Relationships xmlns="http://schemas.openxmlformats.org/package/2006/relationships"><Relationship Id="rId3" Type="http://schemas.openxmlformats.org/officeDocument/2006/relationships/image" Target="../media/image991.png"/><Relationship Id="rId2" Type="http://schemas.openxmlformats.org/officeDocument/2006/relationships/notesSlide" Target="../notesSlides/notesSlide315.xml"/><Relationship Id="rId1" Type="http://schemas.openxmlformats.org/officeDocument/2006/relationships/slideLayout" Target="../slideLayouts/slideLayout3.xml"/><Relationship Id="rId6" Type="http://schemas.openxmlformats.org/officeDocument/2006/relationships/image" Target="../media/image1010.png"/><Relationship Id="rId5" Type="http://schemas.openxmlformats.org/officeDocument/2006/relationships/image" Target="../media/image128.png"/><Relationship Id="rId4" Type="http://schemas.openxmlformats.org/officeDocument/2006/relationships/image" Target="../media/image990.png"/></Relationships>
</file>

<file path=ppt/slides/_rels/slide366.xml.rels><?xml version="1.0" encoding="UTF-8" standalone="yes"?>
<Relationships xmlns="http://schemas.openxmlformats.org/package/2006/relationships"><Relationship Id="rId3" Type="http://schemas.openxmlformats.org/officeDocument/2006/relationships/image" Target="../media/image1002.png"/><Relationship Id="rId2" Type="http://schemas.openxmlformats.org/officeDocument/2006/relationships/notesSlide" Target="../notesSlides/notesSlide316.xml"/><Relationship Id="rId1" Type="http://schemas.openxmlformats.org/officeDocument/2006/relationships/slideLayout" Target="../slideLayouts/slideLayout3.xml"/><Relationship Id="rId5" Type="http://schemas.openxmlformats.org/officeDocument/2006/relationships/image" Target="../media/image1031.png"/><Relationship Id="rId4" Type="http://schemas.openxmlformats.org/officeDocument/2006/relationships/image" Target="../media/image1021.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40.xml.rels><?xml version="1.0" encoding="UTF-8" standalone="yes"?>
<Relationships xmlns="http://schemas.openxmlformats.org/package/2006/relationships"><Relationship Id="rId3" Type="http://schemas.openxmlformats.org/officeDocument/2006/relationships/image" Target="../media/image12.wmf"/><Relationship Id="rId7" Type="http://schemas.openxmlformats.org/officeDocument/2006/relationships/image" Target="../media/image33.jpeg"/><Relationship Id="rId2" Type="http://schemas.openxmlformats.org/officeDocument/2006/relationships/notesSlide" Target="../notesSlides/notesSlide39.xml"/><Relationship Id="rId1" Type="http://schemas.openxmlformats.org/officeDocument/2006/relationships/slideLayout" Target="../slideLayouts/slideLayout34.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jpeg"/></Relationships>
</file>

<file path=ppt/slides/_rels/slide41.xml.rels><?xml version="1.0" encoding="UTF-8" standalone="yes"?>
<Relationships xmlns="http://schemas.openxmlformats.org/package/2006/relationships"><Relationship Id="rId3" Type="http://schemas.openxmlformats.org/officeDocument/2006/relationships/image" Target="../media/image12.wmf"/><Relationship Id="rId7" Type="http://schemas.openxmlformats.org/officeDocument/2006/relationships/image" Target="../media/image36.jpeg"/><Relationship Id="rId2" Type="http://schemas.openxmlformats.org/officeDocument/2006/relationships/notesSlide" Target="../notesSlides/notesSlide40.xml"/><Relationship Id="rId1" Type="http://schemas.openxmlformats.org/officeDocument/2006/relationships/slideLayout" Target="../slideLayouts/slideLayout34.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2.jpe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4.xml"/></Relationships>
</file>

<file path=ppt/slides/_rels/slide43.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2.xml"/><Relationship Id="rId1" Type="http://schemas.openxmlformats.org/officeDocument/2006/relationships/slideLayout" Target="../slideLayouts/slideLayout34.xml"/></Relationships>
</file>

<file path=ppt/slides/_rels/slide4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3.xml"/><Relationship Id="rId1" Type="http://schemas.openxmlformats.org/officeDocument/2006/relationships/slideLayout" Target="../slideLayouts/slideLayout34.xml"/></Relationships>
</file>

<file path=ppt/slides/_rels/slide4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4.xml"/><Relationship Id="rId1" Type="http://schemas.openxmlformats.org/officeDocument/2006/relationships/slideLayout" Target="../slideLayouts/slideLayout34.xml"/></Relationships>
</file>

<file path=ppt/slides/_rels/slide46.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5.xml"/><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6.xml"/><Relationship Id="rId1" Type="http://schemas.openxmlformats.org/officeDocument/2006/relationships/slideLayout" Target="../slideLayouts/slideLayout34.xml"/></Relationships>
</file>

<file path=ppt/slides/_rels/slide4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7.xml"/><Relationship Id="rId1" Type="http://schemas.openxmlformats.org/officeDocument/2006/relationships/slideLayout" Target="../slideLayouts/slideLayout34.xml"/></Relationships>
</file>

<file path=ppt/slides/_rels/slide4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8.xml"/><Relationship Id="rId1" Type="http://schemas.openxmlformats.org/officeDocument/2006/relationships/slideLayout" Target="../slideLayouts/slideLayout34.xml"/></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5.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5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49.xml"/><Relationship Id="rId1" Type="http://schemas.openxmlformats.org/officeDocument/2006/relationships/slideLayout" Target="../slideLayouts/slideLayout34.xml"/></Relationships>
</file>

<file path=ppt/slides/_rels/slide5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50.xml"/><Relationship Id="rId1" Type="http://schemas.openxmlformats.org/officeDocument/2006/relationships/slideLayout" Target="../slideLayouts/slideLayout34.xml"/></Relationships>
</file>

<file path=ppt/slides/_rels/slide52.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51.xml"/><Relationship Id="rId1" Type="http://schemas.openxmlformats.org/officeDocument/2006/relationships/slideLayout" Target="../slideLayouts/slideLayout34.xml"/></Relationships>
</file>

<file path=ppt/slides/_rels/slide53.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image" Target="../media/image12.wmf"/><Relationship Id="rId1" Type="http://schemas.openxmlformats.org/officeDocument/2006/relationships/slideLayout" Target="../slideLayouts/slideLayout33.xml"/><Relationship Id="rId5" Type="http://schemas.openxmlformats.org/officeDocument/2006/relationships/image" Target="../media/image40.jpeg"/><Relationship Id="rId4" Type="http://schemas.openxmlformats.org/officeDocument/2006/relationships/image" Target="../media/image39.jpeg"/></Relationships>
</file>

<file path=ppt/slides/_rels/slide5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2.xml"/><Relationship Id="rId1" Type="http://schemas.openxmlformats.org/officeDocument/2006/relationships/slideLayout" Target="../slideLayouts/slideLayout34.xml"/></Relationships>
</file>

<file path=ppt/slides/_rels/slide55.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3.xml"/><Relationship Id="rId1" Type="http://schemas.openxmlformats.org/officeDocument/2006/relationships/slideLayout" Target="../slideLayouts/slideLayout34.xml"/></Relationships>
</file>

<file path=ppt/slides/_rels/slide56.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4.xml"/><Relationship Id="rId1" Type="http://schemas.openxmlformats.org/officeDocument/2006/relationships/slideLayout" Target="../slideLayouts/slideLayout34.xml"/></Relationships>
</file>

<file path=ppt/slides/_rels/slide57.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5.xml"/><Relationship Id="rId1" Type="http://schemas.openxmlformats.org/officeDocument/2006/relationships/slideLayout" Target="../slideLayouts/slideLayout34.xml"/><Relationship Id="rId4" Type="http://schemas.openxmlformats.org/officeDocument/2006/relationships/image" Target="../media/image41.jpeg"/></Relationships>
</file>

<file path=ppt/slides/_rels/slide58.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6.xml"/><Relationship Id="rId1" Type="http://schemas.openxmlformats.org/officeDocument/2006/relationships/slideLayout" Target="../slideLayouts/slideLayout34.xml"/><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7.xml"/><Relationship Id="rId1" Type="http://schemas.openxmlformats.org/officeDocument/2006/relationships/slideLayout" Target="../slideLayouts/slideLayout34.xml"/><Relationship Id="rId4" Type="http://schemas.openxmlformats.org/officeDocument/2006/relationships/image" Target="../media/image41.jpeg"/></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60.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58.xml"/><Relationship Id="rId1" Type="http://schemas.openxmlformats.org/officeDocument/2006/relationships/slideLayout" Target="../slideLayouts/slideLayout34.xml"/></Relationships>
</file>

<file path=ppt/slides/_rels/slide61.xml.rels><?xml version="1.0" encoding="UTF-8" standalone="yes"?>
<Relationships xmlns="http://schemas.openxmlformats.org/package/2006/relationships"><Relationship Id="rId8" Type="http://schemas.openxmlformats.org/officeDocument/2006/relationships/image" Target="../media/image47.jpeg"/><Relationship Id="rId3" Type="http://schemas.openxmlformats.org/officeDocument/2006/relationships/image" Target="../media/image42.gif"/><Relationship Id="rId7" Type="http://schemas.openxmlformats.org/officeDocument/2006/relationships/image" Target="../media/image46.png"/><Relationship Id="rId2" Type="http://schemas.openxmlformats.org/officeDocument/2006/relationships/notesSlide" Target="../notesSlides/notesSlide59.xml"/><Relationship Id="rId1" Type="http://schemas.openxmlformats.org/officeDocument/2006/relationships/slideLayout" Target="../slideLayouts/slideLayout25.xml"/><Relationship Id="rId6" Type="http://schemas.openxmlformats.org/officeDocument/2006/relationships/image" Target="../media/image45.jpeg"/><Relationship Id="rId5" Type="http://schemas.openxmlformats.org/officeDocument/2006/relationships/image" Target="../media/image44.jpeg"/><Relationship Id="rId4" Type="http://schemas.openxmlformats.org/officeDocument/2006/relationships/image" Target="../media/image43.png"/><Relationship Id="rId9" Type="http://schemas.openxmlformats.org/officeDocument/2006/relationships/image" Target="../media/image48.jpeg"/></Relationships>
</file>

<file path=ppt/slides/_rels/slide6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0.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6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1.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6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2.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6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3.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6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4.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6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5.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6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6.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6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7.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xml.rels><?xml version="1.0" encoding="UTF-8" standalone="yes"?>
<Relationships xmlns="http://schemas.openxmlformats.org/package/2006/relationships"><Relationship Id="rId2" Type="http://schemas.openxmlformats.org/officeDocument/2006/relationships/image" Target="../media/image12.wmf"/><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8.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1.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9.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0.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1.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12.wmf"/></Relationships>
</file>

<file path=ppt/slides/_rels/slide7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2.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3.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4.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5.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7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6.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12.wmf"/></Relationships>
</file>

<file path=ppt/slides/_rels/slide7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7.xml"/><Relationship Id="rId1" Type="http://schemas.openxmlformats.org/officeDocument/2006/relationships/slideLayout" Target="../slideLayouts/slideLayout33.xml"/><Relationship Id="rId5" Type="http://schemas.openxmlformats.org/officeDocument/2006/relationships/image" Target="../media/image51.jpeg"/><Relationship Id="rId4" Type="http://schemas.openxmlformats.org/officeDocument/2006/relationships/image" Target="../media/image12.wm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78.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8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9.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12.wmf"/><Relationship Id="rId4" Type="http://schemas.openxmlformats.org/officeDocument/2006/relationships/image" Target="../media/image49.jpeg"/></Relationships>
</file>

<file path=ppt/slides/_rels/slide82.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0.xml"/><Relationship Id="rId1" Type="http://schemas.openxmlformats.org/officeDocument/2006/relationships/slideLayout" Target="../slideLayouts/slideLayout33.xml"/><Relationship Id="rId6" Type="http://schemas.openxmlformats.org/officeDocument/2006/relationships/image" Target="../media/image51.jpeg"/><Relationship Id="rId5" Type="http://schemas.openxmlformats.org/officeDocument/2006/relationships/image" Target="../media/image50.png"/><Relationship Id="rId4" Type="http://schemas.openxmlformats.org/officeDocument/2006/relationships/image" Target="../media/image12.wmf"/></Relationships>
</file>

<file path=ppt/slides/_rels/slide83.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1.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8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2.xml"/><Relationship Id="rId1" Type="http://schemas.openxmlformats.org/officeDocument/2006/relationships/slideLayout" Target="../slideLayouts/slideLayout33.xml"/><Relationship Id="rId4" Type="http://schemas.openxmlformats.org/officeDocument/2006/relationships/image" Target="../media/image12.wmf"/></Relationships>
</file>

<file path=ppt/slides/_rels/slide8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3.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8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4.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8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85.xml"/><Relationship Id="rId1" Type="http://schemas.openxmlformats.org/officeDocument/2006/relationships/slideLayout" Target="../slideLayouts/slideLayout33.xml"/><Relationship Id="rId5" Type="http://schemas.openxmlformats.org/officeDocument/2006/relationships/image" Target="../media/image50.png"/><Relationship Id="rId4" Type="http://schemas.openxmlformats.org/officeDocument/2006/relationships/image" Target="../media/image12.wmf"/></Relationships>
</file>

<file path=ppt/slides/_rels/slide88.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86.xml"/><Relationship Id="rId1" Type="http://schemas.openxmlformats.org/officeDocument/2006/relationships/slideLayout" Target="../slideLayouts/slideLayout33.xml"/></Relationships>
</file>

<file path=ppt/slides/_rels/slide89.xml.rels><?xml version="1.0" encoding="UTF-8" standalone="yes"?>
<Relationships xmlns="http://schemas.openxmlformats.org/package/2006/relationships"><Relationship Id="rId3" Type="http://schemas.openxmlformats.org/officeDocument/2006/relationships/image" Target="../media/image12.wmf"/><Relationship Id="rId2" Type="http://schemas.openxmlformats.org/officeDocument/2006/relationships/notesSlide" Target="../notesSlides/notesSlide87.xml"/><Relationship Id="rId1" Type="http://schemas.openxmlformats.org/officeDocument/2006/relationships/slideLayout" Target="../slideLayouts/slideLayout33.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image" Target="../media/image12.wmf"/><Relationship Id="rId7" Type="http://schemas.openxmlformats.org/officeDocument/2006/relationships/image" Target="../media/image55.jpeg"/><Relationship Id="rId2" Type="http://schemas.openxmlformats.org/officeDocument/2006/relationships/notesSlide" Target="../notesSlides/notesSlide88.xml"/><Relationship Id="rId1" Type="http://schemas.openxmlformats.org/officeDocument/2006/relationships/slideLayout" Target="../slideLayouts/slideLayout33.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91.xml.rels><?xml version="1.0" encoding="UTF-8" standalone="yes"?>
<Relationships xmlns="http://schemas.openxmlformats.org/package/2006/relationships"><Relationship Id="rId8" Type="http://schemas.openxmlformats.org/officeDocument/2006/relationships/image" Target="../media/image56.jpeg"/><Relationship Id="rId13" Type="http://schemas.openxmlformats.org/officeDocument/2006/relationships/image" Target="../media/image61.jpeg"/><Relationship Id="rId3" Type="http://schemas.openxmlformats.org/officeDocument/2006/relationships/image" Target="../media/image12.wmf"/><Relationship Id="rId7" Type="http://schemas.openxmlformats.org/officeDocument/2006/relationships/image" Target="../media/image55.jpeg"/><Relationship Id="rId12" Type="http://schemas.openxmlformats.org/officeDocument/2006/relationships/image" Target="../media/image60.jpeg"/><Relationship Id="rId2" Type="http://schemas.openxmlformats.org/officeDocument/2006/relationships/notesSlide" Target="../notesSlides/notesSlide89.xml"/><Relationship Id="rId16" Type="http://schemas.openxmlformats.org/officeDocument/2006/relationships/image" Target="../media/image64.jpeg"/><Relationship Id="rId1" Type="http://schemas.openxmlformats.org/officeDocument/2006/relationships/slideLayout" Target="../slideLayouts/slideLayout33.xml"/><Relationship Id="rId6" Type="http://schemas.openxmlformats.org/officeDocument/2006/relationships/image" Target="../media/image54.jpeg"/><Relationship Id="rId11" Type="http://schemas.openxmlformats.org/officeDocument/2006/relationships/image" Target="../media/image59.jpeg"/><Relationship Id="rId5" Type="http://schemas.openxmlformats.org/officeDocument/2006/relationships/image" Target="../media/image53.jpeg"/><Relationship Id="rId15" Type="http://schemas.openxmlformats.org/officeDocument/2006/relationships/image" Target="../media/image63.jpeg"/><Relationship Id="rId10" Type="http://schemas.openxmlformats.org/officeDocument/2006/relationships/image" Target="../media/image58.jpeg"/><Relationship Id="rId4" Type="http://schemas.openxmlformats.org/officeDocument/2006/relationships/image" Target="../media/image52.jpeg"/><Relationship Id="rId9" Type="http://schemas.openxmlformats.org/officeDocument/2006/relationships/image" Target="../media/image57.jpeg"/><Relationship Id="rId14" Type="http://schemas.openxmlformats.org/officeDocument/2006/relationships/image" Target="../media/image62.jpeg"/></Relationships>
</file>

<file path=ppt/slides/_rels/slide92.xml.rels><?xml version="1.0" encoding="UTF-8" standalone="yes"?>
<Relationships xmlns="http://schemas.openxmlformats.org/package/2006/relationships"><Relationship Id="rId3" Type="http://schemas.openxmlformats.org/officeDocument/2006/relationships/image" Target="../media/image12.wmf"/><Relationship Id="rId7" Type="http://schemas.openxmlformats.org/officeDocument/2006/relationships/image" Target="../media/image68.jpeg"/><Relationship Id="rId2" Type="http://schemas.openxmlformats.org/officeDocument/2006/relationships/notesSlide" Target="../notesSlides/notesSlide90.xml"/><Relationship Id="rId1" Type="http://schemas.openxmlformats.org/officeDocument/2006/relationships/slideLayout" Target="../slideLayouts/slideLayout33.xml"/><Relationship Id="rId6" Type="http://schemas.openxmlformats.org/officeDocument/2006/relationships/image" Target="../media/image67.jpeg"/><Relationship Id="rId5" Type="http://schemas.openxmlformats.org/officeDocument/2006/relationships/image" Target="../media/image66.jpeg"/><Relationship Id="rId4" Type="http://schemas.openxmlformats.org/officeDocument/2006/relationships/image" Target="../media/image65.jpe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3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3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3.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9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4.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5.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3"/>
          <p:cNvSpPr>
            <a:spLocks noGrp="1" noChangeArrowheads="1"/>
          </p:cNvSpPr>
          <p:nvPr>
            <p:ph type="subTitle" idx="4294967295"/>
          </p:nvPr>
        </p:nvSpPr>
        <p:spPr>
          <a:xfrm>
            <a:off x="26126" y="5143023"/>
            <a:ext cx="2492048" cy="990600"/>
          </a:xfrm>
        </p:spPr>
        <p:txBody>
          <a:bodyPr/>
          <a:lstStyle/>
          <a:p>
            <a:pPr marL="0" indent="0" eaLnBrk="1" hangingPunct="1">
              <a:buNone/>
            </a:pPr>
            <a:r>
              <a:rPr lang="en-US" altLang="en-US" sz="2400" b="1" dirty="0">
                <a:solidFill>
                  <a:schemeClr val="tx2"/>
                </a:solidFill>
              </a:rPr>
              <a:t>Jeff Edmonds</a:t>
            </a:r>
          </a:p>
          <a:p>
            <a:pPr marL="0" indent="0" eaLnBrk="1" hangingPunct="1">
              <a:buNone/>
            </a:pPr>
            <a:r>
              <a:rPr lang="en-US" altLang="en-US" sz="2400" b="1" dirty="0">
                <a:solidFill>
                  <a:schemeClr val="tx2"/>
                </a:solidFill>
              </a:rPr>
              <a:t>York University</a:t>
            </a:r>
            <a:endParaRPr lang="en-US" altLang="en-US" sz="2400" dirty="0">
              <a:solidFill>
                <a:schemeClr val="accent2"/>
              </a:solidFill>
            </a:endParaRPr>
          </a:p>
          <a:p>
            <a:pPr marL="0" indent="0" eaLnBrk="1" hangingPunct="1">
              <a:buNone/>
            </a:pPr>
            <a:endParaRPr lang="en-US" altLang="en-US" dirty="0">
              <a:solidFill>
                <a:schemeClr val="accent2"/>
              </a:solidFill>
            </a:endParaRPr>
          </a:p>
          <a:p>
            <a:pPr marL="0" indent="0" eaLnBrk="1" hangingPunct="1">
              <a:buNone/>
            </a:pPr>
            <a:endParaRPr lang="en-US" altLang="en-US" dirty="0"/>
          </a:p>
        </p:txBody>
      </p:sp>
      <p:graphicFrame>
        <p:nvGraphicFramePr>
          <p:cNvPr id="2052" name="Object 4"/>
          <p:cNvGraphicFramePr>
            <a:graphicFrameLocks noChangeAspect="1"/>
          </p:cNvGraphicFramePr>
          <p:nvPr/>
        </p:nvGraphicFramePr>
        <p:xfrm>
          <a:off x="4514850" y="3321050"/>
          <a:ext cx="112713" cy="214313"/>
        </p:xfrm>
        <a:graphic>
          <a:graphicData uri="http://schemas.openxmlformats.org/presentationml/2006/ole">
            <mc:AlternateContent xmlns:mc="http://schemas.openxmlformats.org/markup-compatibility/2006">
              <mc:Choice xmlns:v="urn:schemas-microsoft-com:vml" Requires="v">
                <p:oleObj spid="_x0000_s1037" name="Equation" r:id="rId4" imgW="114151" imgH="215619" progId="Equation.3">
                  <p:embed/>
                </p:oleObj>
              </mc:Choice>
              <mc:Fallback>
                <p:oleObj name="Equation" r:id="rId4" imgW="114151" imgH="215619" progId="Equation.3">
                  <p:embed/>
                  <p:pic>
                    <p:nvPicPr>
                      <p:cNvPr id="2052"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33210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4" name="Text Box 6"/>
          <p:cNvSpPr txBox="1">
            <a:spLocks noChangeArrowheads="1"/>
          </p:cNvSpPr>
          <p:nvPr/>
        </p:nvSpPr>
        <p:spPr bwMode="auto">
          <a:xfrm>
            <a:off x="0" y="6399213"/>
            <a:ext cx="1958975" cy="457200"/>
          </a:xfrm>
          <a:prstGeom prst="rect">
            <a:avLst/>
          </a:prstGeom>
          <a:noFill/>
          <a:ln w="38100">
            <a:noFill/>
            <a:miter lim="800000"/>
            <a:headEnd/>
            <a:tailEnd/>
          </a:ln>
          <a:effectLst/>
        </p:spPr>
        <p:txBody>
          <a:bodyPr lIns="274301" tIns="45717" rIns="274301" bIns="45717" anchor="ctr">
            <a:spAutoFit/>
          </a:bodyPr>
          <a:lstStyle/>
          <a:p>
            <a:pPr algn="ctr" eaLnBrk="0" hangingPunct="0">
              <a:defRPr/>
            </a:pPr>
            <a:r>
              <a:rPr lang="en-US" sz="2400" b="1" dirty="0">
                <a:solidFill>
                  <a:schemeClr val="accent2"/>
                </a:solidFill>
                <a:effectLst>
                  <a:outerShdw blurRad="38100" dist="38100" dir="2700000" algn="tl">
                    <a:srgbClr val="000000"/>
                  </a:outerShdw>
                </a:effectLst>
                <a:latin typeface="Comic Sans MS" pitchFamily="66" charset="0"/>
              </a:rPr>
              <a:t>Lecture</a:t>
            </a:r>
            <a:r>
              <a:rPr lang="en-US" sz="2400" dirty="0">
                <a:solidFill>
                  <a:schemeClr val="accent2"/>
                </a:solidFill>
                <a:effectLst>
                  <a:outerShdw blurRad="38100" dist="38100" dir="2700000" algn="tl">
                    <a:srgbClr val="000000"/>
                  </a:outerShdw>
                </a:effectLst>
                <a:latin typeface="Comic Sans MS" pitchFamily="66" charset="0"/>
              </a:rPr>
              <a:t> </a:t>
            </a:r>
            <a:r>
              <a:rPr lang="en-US" sz="2400" b="1" dirty="0">
                <a:solidFill>
                  <a:schemeClr val="accent2"/>
                </a:solidFill>
                <a:effectLst>
                  <a:outerShdw blurRad="38100" dist="38100" dir="2700000" algn="tl">
                    <a:srgbClr val="000000"/>
                  </a:outerShdw>
                </a:effectLst>
                <a:latin typeface="Comic Sans MS" pitchFamily="66" charset="0"/>
              </a:rPr>
              <a:t>2</a:t>
            </a:r>
            <a:endParaRPr lang="en-US" sz="2400" dirty="0">
              <a:solidFill>
                <a:schemeClr val="accent2"/>
              </a:solidFill>
              <a:effectLst>
                <a:outerShdw blurRad="38100" dist="38100" dir="2700000" algn="tl">
                  <a:srgbClr val="000000"/>
                </a:outerShdw>
              </a:effectLst>
              <a:latin typeface="Comic Sans MS" pitchFamily="66" charset="0"/>
            </a:endParaRPr>
          </a:p>
        </p:txBody>
      </p:sp>
      <p:pic>
        <p:nvPicPr>
          <p:cNvPr id="2055" name="Picture 8" descr="pooh"/>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0810" y="2042874"/>
            <a:ext cx="1597025" cy="2619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9"/>
          <p:cNvSpPr txBox="1">
            <a:spLocks noChangeArrowheads="1"/>
          </p:cNvSpPr>
          <p:nvPr/>
        </p:nvSpPr>
        <p:spPr bwMode="auto">
          <a:xfrm>
            <a:off x="2286000" y="1027611"/>
            <a:ext cx="2988960" cy="535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hlinkClick r:id="rId7" action="ppaction://hlinksldjump"/>
              </a:rPr>
              <a:t>Quick Examples</a:t>
            </a:r>
            <a:endParaRPr lang="en-US" altLang="en-US" sz="1800" dirty="0"/>
          </a:p>
          <a:p>
            <a:pPr eaLnBrk="1" hangingPunct="1">
              <a:spcBef>
                <a:spcPct val="0"/>
              </a:spcBef>
              <a:buNone/>
            </a:pPr>
            <a:r>
              <a:rPr lang="en-US" altLang="en-US" sz="1800" dirty="0">
                <a:hlinkClick r:id="rId8" action="ppaction://hlinksldjump"/>
              </a:rPr>
              <a:t>Notation</a:t>
            </a:r>
            <a:r>
              <a:rPr lang="en-US" altLang="en-US" sz="1800" dirty="0"/>
              <a:t> </a:t>
            </a:r>
            <a:r>
              <a:rPr lang="en-US" altLang="en-US" sz="1800" dirty="0">
                <a:hlinkClick r:id="rId9" action="ppaction://hlinksldjump"/>
              </a:rPr>
              <a:t>Truth Tables</a:t>
            </a:r>
            <a:endParaRPr lang="en-US" altLang="en-US" sz="1800" dirty="0"/>
          </a:p>
          <a:p>
            <a:pPr eaLnBrk="1" hangingPunct="1">
              <a:spcBef>
                <a:spcPct val="0"/>
              </a:spcBef>
              <a:buNone/>
            </a:pPr>
            <a:r>
              <a:rPr lang="en-US" altLang="en-US" sz="1800" dirty="0">
                <a:hlinkClick r:id="rId10" action="ppaction://hlinksldjump"/>
              </a:rPr>
              <a:t>What This Logic Is and Is Not</a:t>
            </a:r>
            <a:endParaRPr lang="en-US" altLang="en-US" sz="1800" dirty="0"/>
          </a:p>
          <a:p>
            <a:pPr eaLnBrk="1" hangingPunct="1">
              <a:spcBef>
                <a:spcPct val="0"/>
              </a:spcBef>
              <a:buNone/>
            </a:pPr>
            <a:r>
              <a:rPr lang="en-US" altLang="en-US" sz="1800" dirty="0">
                <a:hlinkClick r:id="rId11" action="ppaction://hlinksldjump"/>
              </a:rPr>
              <a:t>Venn Diagrams</a:t>
            </a:r>
            <a:endParaRPr lang="en-US" altLang="en-US" sz="1800" dirty="0"/>
          </a:p>
          <a:p>
            <a:pPr eaLnBrk="1" hangingPunct="1">
              <a:spcBef>
                <a:spcPct val="0"/>
              </a:spcBef>
              <a:buNone/>
            </a:pPr>
            <a:r>
              <a:rPr lang="en-US" altLang="en-US" sz="1800" dirty="0">
                <a:hlinkClick r:id="rId12" action="ppaction://hlinksldjump"/>
              </a:rPr>
              <a:t>Arguing Our Rules/Lemmas</a:t>
            </a:r>
            <a:endParaRPr lang="en-US" altLang="en-US" sz="1800" dirty="0"/>
          </a:p>
          <a:p>
            <a:pPr marL="285750" indent="-285750" eaLnBrk="1" hangingPunct="1">
              <a:spcBef>
                <a:spcPct val="0"/>
              </a:spcBef>
            </a:pPr>
            <a:r>
              <a:rPr lang="en-US" altLang="en-US" sz="1800" dirty="0">
                <a:hlinkClick r:id="rId13" action="ppaction://hlinksldjump"/>
              </a:rPr>
              <a:t>And vs Or</a:t>
            </a:r>
            <a:endParaRPr lang="en-US" altLang="en-US" sz="1800" dirty="0"/>
          </a:p>
          <a:p>
            <a:pPr marL="285750" indent="-285750" eaLnBrk="1" hangingPunct="1">
              <a:spcBef>
                <a:spcPct val="0"/>
              </a:spcBef>
            </a:pPr>
            <a:r>
              <a:rPr lang="en-US" altLang="en-US" sz="1800" dirty="0">
                <a:hlinkClick r:id="rId14" action="ppaction://hlinksldjump"/>
              </a:rPr>
              <a:t>Implies</a:t>
            </a:r>
            <a:endParaRPr lang="en-US" altLang="en-US" sz="1800" dirty="0"/>
          </a:p>
          <a:p>
            <a:pPr marL="285750" indent="-285750" eaLnBrk="1" hangingPunct="1">
              <a:spcBef>
                <a:spcPct val="0"/>
              </a:spcBef>
            </a:pPr>
            <a:r>
              <a:rPr lang="en-US" altLang="en-US" sz="1800" dirty="0">
                <a:hlinkClick r:id="rId15" action="ppaction://hlinksldjump"/>
              </a:rPr>
              <a:t>Deduction</a:t>
            </a:r>
            <a:endParaRPr lang="en-US" altLang="en-US" sz="1800" dirty="0"/>
          </a:p>
          <a:p>
            <a:pPr marL="285750" indent="-285750" eaLnBrk="1" hangingPunct="1">
              <a:spcBef>
                <a:spcPct val="0"/>
              </a:spcBef>
            </a:pPr>
            <a:r>
              <a:rPr lang="en-US" altLang="en-US" sz="1800" dirty="0">
                <a:hlinkClick r:id="rId16" action="ppaction://hlinksldjump"/>
              </a:rPr>
              <a:t>Cases</a:t>
            </a:r>
            <a:endParaRPr lang="en-US" altLang="en-US" sz="1800" dirty="0"/>
          </a:p>
          <a:p>
            <a:pPr marL="285750" indent="-285750" eaLnBrk="1" hangingPunct="1">
              <a:spcBef>
                <a:spcPct val="0"/>
              </a:spcBef>
            </a:pPr>
            <a:r>
              <a:rPr lang="en-US" altLang="en-US" sz="1800" dirty="0">
                <a:hlinkClick r:id="rId17" action="ppaction://hlinksldjump"/>
              </a:rPr>
              <a:t>Distributive</a:t>
            </a:r>
            <a:endParaRPr lang="en-US" altLang="en-US" sz="1800" dirty="0"/>
          </a:p>
          <a:p>
            <a:pPr marL="285750" indent="-285750" eaLnBrk="1" hangingPunct="1">
              <a:spcBef>
                <a:spcPct val="0"/>
              </a:spcBef>
            </a:pPr>
            <a:r>
              <a:rPr lang="en-US" altLang="en-US" sz="1800" dirty="0">
                <a:hlinkClick r:id="rId18" action="ppaction://hlinksldjump"/>
              </a:rPr>
              <a:t>Eval/Build</a:t>
            </a:r>
            <a:endParaRPr lang="en-US" altLang="en-US" sz="1800" dirty="0"/>
          </a:p>
          <a:p>
            <a:pPr marL="285750" indent="-285750" eaLnBrk="1" hangingPunct="1">
              <a:spcBef>
                <a:spcPct val="0"/>
              </a:spcBef>
            </a:pPr>
            <a:r>
              <a:rPr lang="en-US" altLang="en-US" sz="1800" dirty="0">
                <a:hlinkClick r:id="rId19" action="ppaction://hlinksldjump"/>
              </a:rPr>
              <a:t>Simplify</a:t>
            </a:r>
            <a:endParaRPr lang="en-US" altLang="en-US" sz="1800" dirty="0"/>
          </a:p>
          <a:p>
            <a:pPr marL="285750" indent="-285750" eaLnBrk="1" hangingPunct="1">
              <a:spcBef>
                <a:spcPct val="0"/>
              </a:spcBef>
            </a:pPr>
            <a:r>
              <a:rPr lang="en-US" altLang="en-US" sz="1800" dirty="0">
                <a:hlinkClick r:id="rId20" action="ppaction://hlinksldjump"/>
              </a:rPr>
              <a:t>Review</a:t>
            </a:r>
            <a:endParaRPr lang="en-US" altLang="en-US" sz="1800" dirty="0"/>
          </a:p>
          <a:p>
            <a:pPr eaLnBrk="1" hangingPunct="1">
              <a:spcBef>
                <a:spcPct val="0"/>
              </a:spcBef>
              <a:buNone/>
            </a:pPr>
            <a:r>
              <a:rPr lang="en-US" altLang="en-US" sz="1800" dirty="0">
                <a:hlinkClick r:id="rId21" action="ppaction://hlinksldjump"/>
              </a:rPr>
              <a:t>Quick Proofs</a:t>
            </a:r>
            <a:endParaRPr lang="en-US" altLang="en-US" sz="1800" dirty="0"/>
          </a:p>
          <a:p>
            <a:pPr eaLnBrk="1" hangingPunct="1">
              <a:spcBef>
                <a:spcPct val="0"/>
              </a:spcBef>
              <a:buNone/>
            </a:pPr>
            <a:r>
              <a:rPr lang="en-US" altLang="en-US" sz="1800" dirty="0">
                <a:hlinkClick r:id="rId22" action="ppaction://hlinksldjump"/>
              </a:rPr>
              <a:t>True iff Provable</a:t>
            </a:r>
            <a:endParaRPr lang="en-US" altLang="en-US" sz="1800" dirty="0"/>
          </a:p>
          <a:p>
            <a:pPr eaLnBrk="1" hangingPunct="1">
              <a:spcBef>
                <a:spcPct val="0"/>
              </a:spcBef>
              <a:buNone/>
            </a:pPr>
            <a:r>
              <a:rPr lang="en-US" altLang="en-US" sz="1800" dirty="0">
                <a:hlinkClick r:id="rId23" action="ppaction://hlinksldjump"/>
              </a:rPr>
              <a:t>Prove No Racism</a:t>
            </a:r>
            <a:endParaRPr lang="en-US" altLang="en-US" sz="1800" dirty="0"/>
          </a:p>
          <a:p>
            <a:pPr eaLnBrk="1" hangingPunct="1">
              <a:spcBef>
                <a:spcPct val="0"/>
              </a:spcBef>
              <a:buNone/>
            </a:pPr>
            <a:r>
              <a:rPr lang="en-US" altLang="en-US" sz="1800" dirty="0">
                <a:hlinkClick r:id="rId24" action="ppaction://hlinksldjump"/>
              </a:rPr>
              <a:t>Axiom Schema (Darwin)</a:t>
            </a:r>
            <a:endParaRPr lang="en-US" altLang="en-US" sz="1800" dirty="0"/>
          </a:p>
          <a:p>
            <a:pPr eaLnBrk="1" hangingPunct="1">
              <a:spcBef>
                <a:spcPct val="0"/>
              </a:spcBef>
              <a:buNone/>
            </a:pPr>
            <a:r>
              <a:rPr lang="en-US" altLang="en-US" sz="1800" dirty="0">
                <a:hlinkClick r:id="rId25" action="ppaction://hlinksldjump"/>
              </a:rPr>
              <a:t>Formal Proofs</a:t>
            </a:r>
            <a:endParaRPr lang="en-US" altLang="en-US" sz="1800" dirty="0"/>
          </a:p>
          <a:p>
            <a:pPr eaLnBrk="1" hangingPunct="1">
              <a:spcBef>
                <a:spcPct val="0"/>
              </a:spcBef>
              <a:buNone/>
            </a:pPr>
            <a:r>
              <a:rPr lang="en-US" altLang="en-US" sz="1800" dirty="0">
                <a:hlinkClick r:id="rId26" action="ppaction://hlinksldjump"/>
              </a:rPr>
              <a:t>Hard Example</a:t>
            </a:r>
            <a:endParaRPr lang="en-US" altLang="en-US" sz="1800" dirty="0">
              <a:hlinkClick r:id="rId27" action="ppaction://hlinksldjump"/>
            </a:endParaRPr>
          </a:p>
        </p:txBody>
      </p:sp>
      <p:sp>
        <p:nvSpPr>
          <p:cNvPr id="8" name="Rectangle 2">
            <a:extLst>
              <a:ext uri="{FF2B5EF4-FFF2-40B4-BE49-F238E27FC236}">
                <a16:creationId xmlns:a16="http://schemas.microsoft.com/office/drawing/2014/main" id="{ADDC7084-8889-4535-839F-7712DA2BBEC0}"/>
              </a:ext>
            </a:extLst>
          </p:cNvPr>
          <p:cNvSpPr txBox="1">
            <a:spLocks noChangeArrowheads="1"/>
          </p:cNvSpPr>
          <p:nvPr/>
        </p:nvSpPr>
        <p:spPr>
          <a:xfrm>
            <a:off x="685800" y="-152400"/>
            <a:ext cx="7772400" cy="745887"/>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4000" kern="0" dirty="0"/>
              <a:t>Logic for Computer Science</a:t>
            </a:r>
          </a:p>
        </p:txBody>
      </p:sp>
      <p:sp>
        <p:nvSpPr>
          <p:cNvPr id="10" name="Rectangle 2">
            <a:extLst>
              <a:ext uri="{FF2B5EF4-FFF2-40B4-BE49-F238E27FC236}">
                <a16:creationId xmlns:a16="http://schemas.microsoft.com/office/drawing/2014/main" id="{33C7EDCB-7404-4FBC-A314-40245A1CD2EA}"/>
              </a:ext>
            </a:extLst>
          </p:cNvPr>
          <p:cNvSpPr txBox="1">
            <a:spLocks noChangeArrowheads="1"/>
          </p:cNvSpPr>
          <p:nvPr/>
        </p:nvSpPr>
        <p:spPr bwMode="auto">
          <a:xfrm>
            <a:off x="685800" y="320913"/>
            <a:ext cx="7772400" cy="74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eaLnBrk="1" hangingPunct="1"/>
            <a:r>
              <a:rPr lang="en-US" altLang="en-US" sz="3600" kern="0" dirty="0"/>
              <a:t>Propositional Logic</a:t>
            </a:r>
          </a:p>
        </p:txBody>
      </p:sp>
      <p:sp>
        <p:nvSpPr>
          <p:cNvPr id="12" name="Text Box 9">
            <a:extLst>
              <a:ext uri="{FF2B5EF4-FFF2-40B4-BE49-F238E27FC236}">
                <a16:creationId xmlns:a16="http://schemas.microsoft.com/office/drawing/2014/main" id="{16E26311-0AD3-4A29-9CFF-3E16F12C8836}"/>
              </a:ext>
            </a:extLst>
          </p:cNvPr>
          <p:cNvSpPr txBox="1">
            <a:spLocks noChangeArrowheads="1"/>
          </p:cNvSpPr>
          <p:nvPr/>
        </p:nvSpPr>
        <p:spPr bwMode="auto">
          <a:xfrm>
            <a:off x="5413810" y="1021830"/>
            <a:ext cx="3525324"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hlinkClick r:id="rId28" action="ppaction://hlinksldjump"/>
              </a:rPr>
              <a:t>Tautologies via Tables</a:t>
            </a:r>
            <a:endParaRPr lang="en-US" altLang="en-US" sz="1800" dirty="0"/>
          </a:p>
          <a:p>
            <a:pPr eaLnBrk="1" hangingPunct="1">
              <a:spcBef>
                <a:spcPct val="0"/>
              </a:spcBef>
              <a:buNone/>
            </a:pPr>
            <a:r>
              <a:rPr lang="en-US" altLang="en-US" sz="1800" dirty="0">
                <a:hlinkClick r:id="rId27" action="ppaction://hlinksldjump"/>
              </a:rPr>
              <a:t>Tautologies vs Lemmas</a:t>
            </a:r>
            <a:endParaRPr lang="en-US" altLang="en-US" sz="1800" dirty="0"/>
          </a:p>
          <a:p>
            <a:pPr eaLnBrk="1" hangingPunct="1">
              <a:spcBef>
                <a:spcPct val="0"/>
              </a:spcBef>
              <a:buNone/>
            </a:pPr>
            <a:r>
              <a:rPr lang="en-US" altLang="en-US" sz="1800" dirty="0">
                <a:hlinkClick r:id="rId29" action="ppaction://hlinksldjump"/>
              </a:rPr>
              <a:t>Propositional Formulas and Circuits</a:t>
            </a:r>
            <a:endParaRPr lang="en-US" altLang="en-US" sz="1800" dirty="0"/>
          </a:p>
          <a:p>
            <a:pPr eaLnBrk="1" hangingPunct="1">
              <a:spcBef>
                <a:spcPct val="0"/>
              </a:spcBef>
              <a:buNone/>
            </a:pPr>
            <a:r>
              <a:rPr lang="en-US" altLang="en-US" sz="1800" dirty="0">
                <a:hlinkClick r:id="rId30" action="ppaction://hlinksldjump"/>
              </a:rPr>
              <a:t>Proof of Tautology</a:t>
            </a:r>
            <a:endParaRPr lang="en-US" altLang="en-US" sz="1800" dirty="0"/>
          </a:p>
          <a:p>
            <a:pPr marL="342900" indent="-342900" eaLnBrk="1" hangingPunct="1">
              <a:spcBef>
                <a:spcPct val="0"/>
              </a:spcBef>
            </a:pPr>
            <a:r>
              <a:rPr lang="en-US" altLang="en-US" sz="1800" dirty="0">
                <a:hlinkClick r:id="rId30" action="ppaction://hlinksldjump"/>
              </a:rPr>
              <a:t>Exponential sized truth tables</a:t>
            </a:r>
            <a:endParaRPr lang="en-CA" altLang="en-US" sz="1800" dirty="0"/>
          </a:p>
          <a:p>
            <a:pPr marL="342900" indent="-342900" eaLnBrk="1" hangingPunct="1">
              <a:spcBef>
                <a:spcPct val="0"/>
              </a:spcBef>
            </a:pPr>
            <a:r>
              <a:rPr lang="en-US" altLang="en-US" sz="1800" dirty="0">
                <a:hlinkClick r:id="rId30" action="ppaction://hlinksldjump"/>
              </a:rPr>
              <a:t>NP &amp; Co-NP</a:t>
            </a:r>
            <a:endParaRPr lang="en-US" altLang="en-US" sz="1800" dirty="0"/>
          </a:p>
          <a:p>
            <a:pPr marL="342900" indent="-342900" eaLnBrk="1" hangingPunct="1">
              <a:spcBef>
                <a:spcPct val="0"/>
              </a:spcBef>
            </a:pPr>
            <a:r>
              <a:rPr lang="en-US" altLang="en-US" sz="1800" dirty="0">
                <a:hlinkClick r:id="rId31" action="ppaction://hlinksldjump"/>
              </a:rPr>
              <a:t>Formal Proofs</a:t>
            </a:r>
            <a:endParaRPr lang="en-US" altLang="en-US" sz="1800" dirty="0"/>
          </a:p>
          <a:p>
            <a:pPr eaLnBrk="1" hangingPunct="1">
              <a:spcBef>
                <a:spcPct val="0"/>
              </a:spcBef>
              <a:buNone/>
            </a:pPr>
            <a:r>
              <a:rPr lang="en-US" altLang="en-US" sz="1800" dirty="0">
                <a:hlinkClick r:id="rId32" action="ppaction://hlinksldjump"/>
              </a:rPr>
              <a:t>Review Example</a:t>
            </a:r>
            <a:endParaRPr lang="en-US" altLang="en-US" sz="1800" dirty="0"/>
          </a:p>
          <a:p>
            <a:pPr marL="285750" indent="-285750" eaLnBrk="1" hangingPunct="1">
              <a:spcBef>
                <a:spcPct val="0"/>
              </a:spcBef>
            </a:pPr>
            <a:r>
              <a:rPr lang="en-US" altLang="en-US" sz="1800" dirty="0">
                <a:hlinkClick r:id="rId33" action="ppaction://hlinksldjump"/>
              </a:rPr>
              <a:t>Venn Diagrams</a:t>
            </a:r>
            <a:endParaRPr lang="en-US" altLang="en-US" sz="1800" dirty="0"/>
          </a:p>
          <a:p>
            <a:pPr marL="285750" indent="-285750" eaLnBrk="1" hangingPunct="1">
              <a:spcBef>
                <a:spcPct val="0"/>
              </a:spcBef>
            </a:pPr>
            <a:r>
              <a:rPr lang="en-US" altLang="en-US" sz="1800" dirty="0">
                <a:hlinkClick r:id="rId34" action="ppaction://hlinksldjump"/>
              </a:rPr>
              <a:t>Counter Example Model</a:t>
            </a:r>
            <a:endParaRPr lang="en-US" altLang="en-US" sz="1800" dirty="0"/>
          </a:p>
          <a:p>
            <a:pPr marL="285750" indent="-285750" eaLnBrk="1" hangingPunct="1">
              <a:spcBef>
                <a:spcPct val="0"/>
              </a:spcBef>
            </a:pPr>
            <a:r>
              <a:rPr lang="en-US" altLang="en-US" sz="1800" dirty="0">
                <a:hlinkClick r:id="rId35" action="ppaction://hlinksldjump"/>
              </a:rPr>
              <a:t>Deduction and Cases</a:t>
            </a:r>
            <a:endParaRPr lang="en-US" altLang="en-US" sz="1800" dirty="0"/>
          </a:p>
          <a:p>
            <a:pPr marL="285750" indent="-285750" eaLnBrk="1" hangingPunct="1">
              <a:spcBef>
                <a:spcPct val="0"/>
              </a:spcBef>
            </a:pPr>
            <a:r>
              <a:rPr lang="en-US" altLang="en-US" sz="1800" dirty="0">
                <a:hlinkClick r:id="rId36" action="ppaction://hlinksldjump"/>
              </a:rPr>
              <a:t>Duality</a:t>
            </a:r>
            <a:endParaRPr lang="en-US" altLang="en-US" sz="1800" dirty="0"/>
          </a:p>
          <a:p>
            <a:pPr marL="285750" indent="-285750" eaLnBrk="1" hangingPunct="1">
              <a:spcBef>
                <a:spcPct val="0"/>
              </a:spcBef>
            </a:pPr>
            <a:r>
              <a:rPr lang="en-US" altLang="en-US" sz="1800" dirty="0">
                <a:hlinkClick r:id="rId37" action="ppaction://hlinksldjump"/>
              </a:rPr>
              <a:t>And of </a:t>
            </a:r>
            <a:r>
              <a:rPr lang="en-US" altLang="en-US" sz="1800" dirty="0" err="1">
                <a:hlinkClick r:id="rId37" action="ppaction://hlinksldjump"/>
              </a:rPr>
              <a:t>Ors</a:t>
            </a:r>
            <a:r>
              <a:rPr lang="en-US" altLang="en-US" sz="1800" dirty="0">
                <a:hlinkClick r:id="rId37" action="ppaction://hlinksldjump"/>
              </a:rPr>
              <a:t> of Literals</a:t>
            </a:r>
            <a:endParaRPr lang="en-US" altLang="en-US" sz="1800" dirty="0"/>
          </a:p>
          <a:p>
            <a:pPr marL="285750" indent="-285750" eaLnBrk="1" hangingPunct="1">
              <a:spcBef>
                <a:spcPct val="0"/>
              </a:spcBef>
            </a:pPr>
            <a:r>
              <a:rPr lang="en-US" altLang="en-US" sz="1800" dirty="0">
                <a:hlinkClick r:id="rId38" action="ppaction://hlinksldjump"/>
              </a:rPr>
              <a:t>Davis-Putnam</a:t>
            </a:r>
            <a:endParaRPr lang="en-US" altLang="en-US" sz="1800" dirty="0"/>
          </a:p>
          <a:p>
            <a:pPr eaLnBrk="1" hangingPunct="1">
              <a:spcBef>
                <a:spcPct val="0"/>
              </a:spcBef>
              <a:buNone/>
            </a:pPr>
            <a:r>
              <a:rPr lang="en-US" altLang="en-US" sz="1800" dirty="0">
                <a:hlinkClick r:id="rId39" action="ppaction://hlinksldjump"/>
              </a:rPr>
              <a:t>Likely Skipped</a:t>
            </a:r>
            <a:endParaRPr lang="en-US" altLang="en-US" sz="1800" dirty="0"/>
          </a:p>
          <a:p>
            <a:pPr marL="342900" indent="-342900" eaLnBrk="1" hangingPunct="1">
              <a:spcBef>
                <a:spcPct val="0"/>
              </a:spcBef>
            </a:pPr>
            <a:r>
              <a:rPr lang="en-US" altLang="en-US" sz="1800" dirty="0">
                <a:hlinkClick r:id="rId40" action="ppaction://hlinksldjump"/>
              </a:rPr>
              <a:t>Davis-Putnam Algorithm</a:t>
            </a:r>
            <a:endParaRPr lang="en-US" altLang="en-US" sz="1800" dirty="0"/>
          </a:p>
          <a:p>
            <a:pPr marL="342900" indent="-342900" eaLnBrk="1" hangingPunct="1">
              <a:spcBef>
                <a:spcPct val="0"/>
              </a:spcBef>
            </a:pPr>
            <a:r>
              <a:rPr lang="en-US" altLang="en-US" sz="1800" dirty="0">
                <a:hlinkClick r:id="rId41" action="ppaction://hlinksldjump"/>
              </a:rPr>
              <a:t>Evaluate/Build</a:t>
            </a:r>
            <a:r>
              <a:rPr lang="en-US" altLang="en-US" sz="1800" dirty="0"/>
              <a:t>  </a:t>
            </a:r>
            <a:r>
              <a:rPr lang="en-US" altLang="en-US" sz="1800" dirty="0">
                <a:hlinkClick r:id="rId42" action="ppaction://hlinksldjump"/>
              </a:rPr>
              <a:t>Simplify</a:t>
            </a:r>
            <a:endParaRPr lang="en-US" altLang="en-US" sz="1800" dirty="0"/>
          </a:p>
          <a:p>
            <a:pPr marL="342900" indent="-342900" eaLnBrk="1" hangingPunct="1">
              <a:spcBef>
                <a:spcPct val="0"/>
              </a:spcBef>
            </a:pPr>
            <a:r>
              <a:rPr lang="en-US" altLang="en-US" sz="1800" dirty="0">
                <a:hlinkClick r:id="rId43" action="ppaction://hlinksldjump"/>
              </a:rPr>
              <a:t>Davis Putnam Proof</a:t>
            </a:r>
            <a:endParaRPr lang="en-US" altLang="en-US" sz="1800" dirty="0"/>
          </a:p>
          <a:p>
            <a:pPr marL="342900" indent="-342900" eaLnBrk="1" hangingPunct="1">
              <a:spcBef>
                <a:spcPct val="0"/>
              </a:spcBef>
            </a:pPr>
            <a:r>
              <a:rPr lang="en-US" altLang="en-US" sz="1800" dirty="0">
                <a:hlinkClick r:id="rId44" action="ppaction://hlinksldjump"/>
              </a:rPr>
              <a:t>Long DP Proofs</a:t>
            </a:r>
            <a:endParaRPr lang="en-US" altLang="en-US" sz="1800" dirty="0"/>
          </a:p>
          <a:p>
            <a:pPr marL="342900" indent="-342900" eaLnBrk="1" hangingPunct="1">
              <a:spcBef>
                <a:spcPct val="0"/>
              </a:spcBef>
            </a:pPr>
            <a:r>
              <a:rPr lang="en-US" altLang="en-US" sz="1800" dirty="0">
                <a:hlinkClick r:id="rId45" action="ppaction://hlinksldjump"/>
              </a:rPr>
              <a:t>Horn Clauses</a:t>
            </a:r>
            <a:endParaRPr lang="en-US" altLang="en-US" sz="1800" dirty="0"/>
          </a:p>
        </p:txBody>
      </p:sp>
    </p:spTree>
    <p:extLst>
      <p:ext uri="{BB962C8B-B14F-4D97-AF65-F5344CB8AC3E}">
        <p14:creationId xmlns:p14="http://schemas.microsoft.com/office/powerpoint/2010/main" val="1975717858"/>
      </p:ext>
    </p:extLst>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P and Q </a:t>
            </a:r>
            <a:r>
              <a:rPr kumimoji="0" lang="en-US" altLang="en-US" sz="2400" b="0" i="0" u="none" strike="noStrike" kern="1200" cap="none" spc="0" normalizeH="0" baseline="0" noProof="0" dirty="0">
                <a:ln>
                  <a:noFill/>
                </a:ln>
                <a:solidFill>
                  <a:srgbClr val="FFFFFF"/>
                </a:solidFill>
                <a:effectLst/>
                <a:uLnTx/>
                <a:uFillTx/>
              </a:rPr>
              <a:t>are both true.</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rPr>
              <a:t>It is raining and I am wet</a:t>
            </a:r>
          </a:p>
        </p:txBody>
      </p:sp>
      <p:pic>
        <p:nvPicPr>
          <p:cNvPr id="4098" name="Picture 2" descr="Some People Feel The Rain, Others Just Get Wet | Metris Leadership">
            <a:extLst>
              <a:ext uri="{FF2B5EF4-FFF2-40B4-BE49-F238E27FC236}">
                <a16:creationId xmlns:a16="http://schemas.microsoft.com/office/drawing/2014/main" id="{BA4DB498-89A4-4D2F-9B6B-FAC4468CA9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4279696"/>
            <a:ext cx="3663950" cy="243858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 name="Table 2">
            <a:extLst>
              <a:ext uri="{FF2B5EF4-FFF2-40B4-BE49-F238E27FC236}">
                <a16:creationId xmlns:a16="http://schemas.microsoft.com/office/drawing/2014/main" id="{3F4E0F3A-A92B-419A-8831-72BB6CE24C34}"/>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16" name="Table 3">
            <a:extLst>
              <a:ext uri="{FF2B5EF4-FFF2-40B4-BE49-F238E27FC236}">
                <a16:creationId xmlns:a16="http://schemas.microsoft.com/office/drawing/2014/main" id="{4432A407-50AE-4E16-A253-5C513C6F6E5B}"/>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7" name="Rectangle 16">
            <a:extLst>
              <a:ext uri="{FF2B5EF4-FFF2-40B4-BE49-F238E27FC236}">
                <a16:creationId xmlns:a16="http://schemas.microsoft.com/office/drawing/2014/main" id="{671B64F9-3F98-4D5F-81C8-901363F3AC03}"/>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9" name="Rectangle 18">
            <a:extLst>
              <a:ext uri="{FF2B5EF4-FFF2-40B4-BE49-F238E27FC236}">
                <a16:creationId xmlns:a16="http://schemas.microsoft.com/office/drawing/2014/main" id="{EB581E87-12FD-4348-80AC-305F298C24EC}"/>
              </a:ext>
            </a:extLst>
          </p:cNvPr>
          <p:cNvSpPr/>
          <p:nvPr/>
        </p:nvSpPr>
        <p:spPr>
          <a:xfrm>
            <a:off x="2985052" y="695076"/>
            <a:ext cx="626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20" name="AutoShape 35">
            <a:extLst>
              <a:ext uri="{FF2B5EF4-FFF2-40B4-BE49-F238E27FC236}">
                <a16:creationId xmlns:a16="http://schemas.microsoft.com/office/drawing/2014/main" id="{44B890DD-075C-440A-9DAF-CD04A8FFC8BF}"/>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21" name="Oval 20">
            <a:extLst>
              <a:ext uri="{FF2B5EF4-FFF2-40B4-BE49-F238E27FC236}">
                <a16:creationId xmlns:a16="http://schemas.microsoft.com/office/drawing/2014/main" id="{E7CCDDC4-41A1-497D-A372-D54A9F776767}"/>
              </a:ext>
            </a:extLst>
          </p:cNvPr>
          <p:cNvSpPr/>
          <p:nvPr/>
        </p:nvSpPr>
        <p:spPr>
          <a:xfrm>
            <a:off x="3090774" y="1528360"/>
            <a:ext cx="430989"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2" name="Oval 21">
            <a:extLst>
              <a:ext uri="{FF2B5EF4-FFF2-40B4-BE49-F238E27FC236}">
                <a16:creationId xmlns:a16="http://schemas.microsoft.com/office/drawing/2014/main" id="{1A6681C3-299F-4FD3-BB2D-80791DFB7DAA}"/>
              </a:ext>
            </a:extLst>
          </p:cNvPr>
          <p:cNvSpPr/>
          <p:nvPr/>
        </p:nvSpPr>
        <p:spPr>
          <a:xfrm>
            <a:off x="2362200" y="1524000"/>
            <a:ext cx="622852"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13" name="Rectangle 12"/>
          <p:cNvSpPr/>
          <p:nvPr/>
        </p:nvSpPr>
        <p:spPr>
          <a:xfrm>
            <a:off x="1091612"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14" name="Rectangle 13"/>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
        <p:nvSpPr>
          <p:cNvPr id="15" name="Rectangle 2">
            <a:extLst>
              <a:ext uri="{FF2B5EF4-FFF2-40B4-BE49-F238E27FC236}">
                <a16:creationId xmlns:a16="http://schemas.microsoft.com/office/drawing/2014/main" id="{D4E52648-44D3-4298-B6D3-C623B36C1E7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8" name="Picture 17">
            <a:extLst>
              <a:ext uri="{FF2B5EF4-FFF2-40B4-BE49-F238E27FC236}">
                <a16:creationId xmlns:a16="http://schemas.microsoft.com/office/drawing/2014/main" id="{C7C89A3C-B0DF-4BE3-9D78-CA66AF04B896}"/>
              </a:ext>
            </a:extLst>
          </p:cNvPr>
          <p:cNvPicPr>
            <a:picLocks noChangeAspect="1"/>
          </p:cNvPicPr>
          <p:nvPr/>
        </p:nvPicPr>
        <p:blipFill>
          <a:blip r:embed="rId4"/>
          <a:stretch>
            <a:fillRect/>
          </a:stretch>
        </p:blipFill>
        <p:spPr>
          <a:xfrm>
            <a:off x="228600" y="1139170"/>
            <a:ext cx="1973988" cy="847725"/>
          </a:xfrm>
          <a:prstGeom prst="rect">
            <a:avLst/>
          </a:prstGeom>
          <a:ln>
            <a:solidFill>
              <a:schemeClr val="bg2"/>
            </a:solidFill>
          </a:ln>
        </p:spPr>
      </p:pic>
    </p:spTree>
    <p:extLst>
      <p:ext uri="{BB962C8B-B14F-4D97-AF65-F5344CB8AC3E}">
        <p14:creationId xmlns:p14="http://schemas.microsoft.com/office/powerpoint/2010/main" val="3623226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0-#ppt_w/2"/>
                                          </p:val>
                                        </p:tav>
                                        <p:tav tm="100000">
                                          <p:val>
                                            <p:strVal val="#ppt_x"/>
                                          </p:val>
                                        </p:tav>
                                      </p:tavLst>
                                    </p:anim>
                                    <p:anim calcmode="lin" valueType="num">
                                      <p:cBhvr additive="base">
                                        <p:cTn id="14" dur="500" fill="hold"/>
                                        <p:tgtEl>
                                          <p:spTgt spid="1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098"/>
                                        </p:tgtEl>
                                        <p:attrNameLst>
                                          <p:attrName>style.visibility</p:attrName>
                                        </p:attrNameLst>
                                      </p:cBhvr>
                                      <p:to>
                                        <p:strVal val="visible"/>
                                      </p:to>
                                    </p:set>
                                    <p:anim calcmode="lin" valueType="num">
                                      <p:cBhvr additive="base">
                                        <p:cTn id="17" dur="500" fill="hold"/>
                                        <p:tgtEl>
                                          <p:spTgt spid="4098"/>
                                        </p:tgtEl>
                                        <p:attrNameLst>
                                          <p:attrName>ppt_x</p:attrName>
                                        </p:attrNameLst>
                                      </p:cBhvr>
                                      <p:tavLst>
                                        <p:tav tm="0">
                                          <p:val>
                                            <p:strVal val="0-#ppt_w/2"/>
                                          </p:val>
                                        </p:tav>
                                        <p:tav tm="100000">
                                          <p:val>
                                            <p:strVal val="#ppt_x"/>
                                          </p:val>
                                        </p:tav>
                                      </p:tavLst>
                                    </p:anim>
                                    <p:anim calcmode="lin" valueType="num">
                                      <p:cBhvr additive="base">
                                        <p:cTn id="1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6">
                                            <p:txEl>
                                              <p:pRg st="2" end="2"/>
                                            </p:txEl>
                                          </p:spTgt>
                                        </p:tgtEl>
                                        <p:attrNameLst>
                                          <p:attrName>style.visibility</p:attrName>
                                        </p:attrNameLst>
                                      </p:cBhvr>
                                      <p:to>
                                        <p:strVal val="visible"/>
                                      </p:to>
                                    </p:set>
                                    <p:anim calcmode="lin" valueType="num">
                                      <p:cBhvr additive="base">
                                        <p:cTn id="23" dur="500" fill="hold"/>
                                        <p:tgtEl>
                                          <p:spTgt spid="26">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6">
                                            <p:txEl>
                                              <p:pRg st="1" end="1"/>
                                            </p:txEl>
                                          </p:spTgt>
                                        </p:tgtEl>
                                        <p:attrNameLst>
                                          <p:attrName>style.visibility</p:attrName>
                                        </p:attrNameLst>
                                      </p:cBhvr>
                                      <p:to>
                                        <p:strVal val="visible"/>
                                      </p:to>
                                    </p:set>
                                    <p:anim calcmode="lin" valueType="num">
                                      <p:cBhvr additive="base">
                                        <p:cTn id="29"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6">
                                            <p:txEl>
                                              <p:pRg st="0" end="0"/>
                                            </p:txEl>
                                          </p:spTgt>
                                        </p:tgtEl>
                                        <p:attrNameLst>
                                          <p:attrName>style.visibility</p:attrName>
                                        </p:attrNameLst>
                                      </p:cBhvr>
                                      <p:to>
                                        <p:strVal val="visible"/>
                                      </p:to>
                                    </p:set>
                                    <p:anim calcmode="lin" valueType="num">
                                      <p:cBhvr additive="base">
                                        <p:cTn id="3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0-#ppt_w/2"/>
                                          </p:val>
                                        </p:tav>
                                        <p:tav tm="100000">
                                          <p:val>
                                            <p:strVal val="#ppt_x"/>
                                          </p:val>
                                        </p:tav>
                                      </p:tavLst>
                                    </p:anim>
                                    <p:anim calcmode="lin" valueType="num">
                                      <p:cBhvr additive="base">
                                        <p:cTn id="42" dur="500" fill="hold"/>
                                        <p:tgtEl>
                                          <p:spTgt spid="2"/>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0-#ppt_w/2"/>
                                          </p:val>
                                        </p:tav>
                                        <p:tav tm="100000">
                                          <p:val>
                                            <p:strVal val="#ppt_x"/>
                                          </p:val>
                                        </p:tav>
                                      </p:tavLst>
                                    </p:anim>
                                    <p:anim calcmode="lin" valueType="num">
                                      <p:cBhvr additive="base">
                                        <p:cTn id="46" dur="500" fill="hold"/>
                                        <p:tgtEl>
                                          <p:spTgt spid="1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0-#ppt_w/2"/>
                                          </p:val>
                                        </p:tav>
                                        <p:tav tm="100000">
                                          <p:val>
                                            <p:strVal val="#ppt_x"/>
                                          </p:val>
                                        </p:tav>
                                      </p:tavLst>
                                    </p:anim>
                                    <p:anim calcmode="lin" valueType="num">
                                      <p:cBhvr additive="base">
                                        <p:cTn id="5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0"/>
                                        </p:tgtEl>
                                        <p:attrNameLst>
                                          <p:attrName>style.visibility</p:attrName>
                                        </p:attrNameLst>
                                      </p:cBhvr>
                                      <p:to>
                                        <p:strVal val="visible"/>
                                      </p:to>
                                    </p:set>
                                    <p:anim calcmode="lin" valueType="num">
                                      <p:cBhvr additive="base">
                                        <p:cTn id="61" dur="500" fill="hold"/>
                                        <p:tgtEl>
                                          <p:spTgt spid="20"/>
                                        </p:tgtEl>
                                        <p:attrNameLst>
                                          <p:attrName>ppt_x</p:attrName>
                                        </p:attrNameLst>
                                      </p:cBhvr>
                                      <p:tavLst>
                                        <p:tav tm="0">
                                          <p:val>
                                            <p:strVal val="0-#ppt_w/2"/>
                                          </p:val>
                                        </p:tav>
                                        <p:tav tm="100000">
                                          <p:val>
                                            <p:strVal val="#ppt_x"/>
                                          </p:val>
                                        </p:tav>
                                      </p:tavLst>
                                    </p:anim>
                                    <p:anim calcmode="lin" valueType="num">
                                      <p:cBhvr additive="base">
                                        <p:cTn id="62" dur="500" fill="hold"/>
                                        <p:tgtEl>
                                          <p:spTgt spid="20"/>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0-#ppt_w/2"/>
                                          </p:val>
                                        </p:tav>
                                        <p:tav tm="100000">
                                          <p:val>
                                            <p:strVal val="#ppt_x"/>
                                          </p:val>
                                        </p:tav>
                                      </p:tavLst>
                                    </p:anim>
                                    <p:anim calcmode="lin" valueType="num">
                                      <p:cBhvr additive="base">
                                        <p:cTn id="6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9"/>
                                        </p:tgtEl>
                                        <p:attrNameLst>
                                          <p:attrName>style.visibility</p:attrName>
                                        </p:attrNameLst>
                                      </p:cBhvr>
                                      <p:to>
                                        <p:strVal val="visible"/>
                                      </p:to>
                                    </p:set>
                                    <p:anim calcmode="lin" valueType="num">
                                      <p:cBhvr additive="base">
                                        <p:cTn id="71" dur="500" fill="hold"/>
                                        <p:tgtEl>
                                          <p:spTgt spid="19"/>
                                        </p:tgtEl>
                                        <p:attrNameLst>
                                          <p:attrName>ppt_x</p:attrName>
                                        </p:attrNameLst>
                                      </p:cBhvr>
                                      <p:tavLst>
                                        <p:tav tm="0">
                                          <p:val>
                                            <p:strVal val="0-#ppt_w/2"/>
                                          </p:val>
                                        </p:tav>
                                        <p:tav tm="100000">
                                          <p:val>
                                            <p:strVal val="#ppt_x"/>
                                          </p:val>
                                        </p:tav>
                                      </p:tavLst>
                                    </p:anim>
                                    <p:anim calcmode="lin" valueType="num">
                                      <p:cBhvr additive="base">
                                        <p:cTn id="7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0-#ppt_w/2"/>
                                          </p:val>
                                        </p:tav>
                                        <p:tav tm="100000">
                                          <p:val>
                                            <p:strVal val="#ppt_x"/>
                                          </p:val>
                                        </p:tav>
                                      </p:tavLst>
                                    </p:anim>
                                    <p:anim calcmode="lin" valueType="num">
                                      <p:cBhvr additive="base">
                                        <p:cTn id="78" dur="500" fill="hold"/>
                                        <p:tgtEl>
                                          <p:spTgt spid="21"/>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 calcmode="lin" valueType="num">
                                      <p:cBhvr additive="base">
                                        <p:cTn id="81" dur="500" fill="hold"/>
                                        <p:tgtEl>
                                          <p:spTgt spid="22"/>
                                        </p:tgtEl>
                                        <p:attrNameLst>
                                          <p:attrName>ppt_x</p:attrName>
                                        </p:attrNameLst>
                                      </p:cBhvr>
                                      <p:tavLst>
                                        <p:tav tm="0">
                                          <p:val>
                                            <p:strVal val="0-#ppt_w/2"/>
                                          </p:val>
                                        </p:tav>
                                        <p:tav tm="100000">
                                          <p:val>
                                            <p:strVal val="#ppt_x"/>
                                          </p:val>
                                        </p:tav>
                                      </p:tavLst>
                                    </p:anim>
                                    <p:anim calcmode="lin" valueType="num">
                                      <p:cBhvr additive="base">
                                        <p:cTn id="82"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0" grpId="0" animBg="1"/>
      <p:bldP spid="21" grpId="0" animBg="1"/>
      <p:bldP spid="22" grpId="0" animBg="1"/>
      <p:bldP spid="13" grpId="0"/>
      <p:bldP spid="14" grpId="0"/>
      <p:bldP spid="15"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1637578"/>
            <a:ext cx="2017759" cy="414134"/>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4" name="Text Box 21">
            <a:extLst>
              <a:ext uri="{FF2B5EF4-FFF2-40B4-BE49-F238E27FC236}">
                <a16:creationId xmlns:a16="http://schemas.microsoft.com/office/drawing/2014/main" id="{63483552-CF9B-440E-9764-AAE8AF09859B}"/>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6" name="Rectangle 75">
            <a:extLst>
              <a:ext uri="{FF2B5EF4-FFF2-40B4-BE49-F238E27FC236}">
                <a16:creationId xmlns:a16="http://schemas.microsoft.com/office/drawing/2014/main" id="{AF952AD9-7A76-421B-B36A-D97BEA3690D1}"/>
              </a:ext>
            </a:extLst>
          </p:cNvPr>
          <p:cNvSpPr/>
          <p:nvPr/>
        </p:nvSpPr>
        <p:spPr>
          <a:xfrm>
            <a:off x="363559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7" name="Text Box 21">
            <a:extLst>
              <a:ext uri="{FF2B5EF4-FFF2-40B4-BE49-F238E27FC236}">
                <a16:creationId xmlns:a16="http://schemas.microsoft.com/office/drawing/2014/main" id="{59D4AE40-0C8B-4CB6-A42E-DBCE7ABEC852}"/>
              </a:ext>
            </a:extLst>
          </p:cNvPr>
          <p:cNvSpPr txBox="1">
            <a:spLocks noChangeArrowheads="1"/>
          </p:cNvSpPr>
          <p:nvPr/>
        </p:nvSpPr>
        <p:spPr bwMode="auto">
          <a:xfrm>
            <a:off x="908381" y="5302071"/>
            <a:ext cx="9966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8" name="Oval 77">
            <a:extLst>
              <a:ext uri="{FF2B5EF4-FFF2-40B4-BE49-F238E27FC236}">
                <a16:creationId xmlns:a16="http://schemas.microsoft.com/office/drawing/2014/main" id="{6591F143-0275-4338-837A-1DDB2704023F}"/>
              </a:ext>
            </a:extLst>
          </p:cNvPr>
          <p:cNvSpPr/>
          <p:nvPr/>
        </p:nvSpPr>
        <p:spPr>
          <a:xfrm>
            <a:off x="2362200" y="1565329"/>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Oval 78">
            <a:extLst>
              <a:ext uri="{FF2B5EF4-FFF2-40B4-BE49-F238E27FC236}">
                <a16:creationId xmlns:a16="http://schemas.microsoft.com/office/drawing/2014/main" id="{6AF1EBCB-989E-4C7A-9A2C-FD99DE067B1E}"/>
              </a:ext>
            </a:extLst>
          </p:cNvPr>
          <p:cNvSpPr/>
          <p:nvPr/>
        </p:nvSpPr>
        <p:spPr>
          <a:xfrm>
            <a:off x="3775710" y="1552629"/>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Text Box 21">
            <a:extLst>
              <a:ext uri="{FF2B5EF4-FFF2-40B4-BE49-F238E27FC236}">
                <a16:creationId xmlns:a16="http://schemas.microsoft.com/office/drawing/2014/main" id="{6C797B7A-7709-48FB-B757-C218DB6DF681}"/>
              </a:ext>
            </a:extLst>
          </p:cNvPr>
          <p:cNvSpPr txBox="1">
            <a:spLocks noChangeArrowheads="1"/>
          </p:cNvSpPr>
          <p:nvPr/>
        </p:nvSpPr>
        <p:spPr bwMode="auto">
          <a:xfrm>
            <a:off x="1690914" y="4935932"/>
            <a:ext cx="76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2" name="AutoShape 8">
            <a:extLst>
              <a:ext uri="{FF2B5EF4-FFF2-40B4-BE49-F238E27FC236}">
                <a16:creationId xmlns:a16="http://schemas.microsoft.com/office/drawing/2014/main" id="{AA3200F6-1B4D-44C8-B066-BB75A078B5D6}"/>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074037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 calcmode="lin" valueType="num">
                                      <p:cBhvr additive="base">
                                        <p:cTn id="7"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7">
                                            <p:txEl>
                                              <p:pRg st="0" end="0"/>
                                            </p:txEl>
                                          </p:spTgt>
                                        </p:tgtEl>
                                        <p:attrNameLst>
                                          <p:attrName>style.visibility</p:attrName>
                                        </p:attrNameLst>
                                      </p:cBhvr>
                                      <p:to>
                                        <p:strVal val="visible"/>
                                      </p:to>
                                    </p:set>
                                    <p:anim calcmode="lin" valueType="num">
                                      <p:cBhvr additive="base">
                                        <p:cTn id="13"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7">
                                            <p:txEl>
                                              <p:pRg st="1" end="1"/>
                                            </p:txEl>
                                          </p:spTgt>
                                        </p:tgtEl>
                                        <p:attrNameLst>
                                          <p:attrName>style.visibility</p:attrName>
                                        </p:attrNameLst>
                                      </p:cBhvr>
                                      <p:to>
                                        <p:strVal val="visible"/>
                                      </p:to>
                                    </p:set>
                                    <p:anim calcmode="lin" valueType="num">
                                      <p:cBhvr additive="base">
                                        <p:cTn id="19"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8"/>
                                        </p:tgtEl>
                                        <p:attrNameLst>
                                          <p:attrName>style.visibility</p:attrName>
                                        </p:attrNameLst>
                                      </p:cBhvr>
                                      <p:to>
                                        <p:strVal val="visible"/>
                                      </p:to>
                                    </p:set>
                                    <p:anim calcmode="lin" valueType="num">
                                      <p:cBhvr additive="base">
                                        <p:cTn id="25" dur="500" fill="hold"/>
                                        <p:tgtEl>
                                          <p:spTgt spid="78"/>
                                        </p:tgtEl>
                                        <p:attrNameLst>
                                          <p:attrName>ppt_x</p:attrName>
                                        </p:attrNameLst>
                                      </p:cBhvr>
                                      <p:tavLst>
                                        <p:tav tm="0">
                                          <p:val>
                                            <p:strVal val="0-#ppt_w/2"/>
                                          </p:val>
                                        </p:tav>
                                        <p:tav tm="100000">
                                          <p:val>
                                            <p:strVal val="#ppt_x"/>
                                          </p:val>
                                        </p:tav>
                                      </p:tavLst>
                                    </p:anim>
                                    <p:anim calcmode="lin" valueType="num">
                                      <p:cBhvr additive="base">
                                        <p:cTn id="26"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79"/>
                                        </p:tgtEl>
                                        <p:attrNameLst>
                                          <p:attrName>style.visibility</p:attrName>
                                        </p:attrNameLst>
                                      </p:cBhvr>
                                      <p:to>
                                        <p:strVal val="visible"/>
                                      </p:to>
                                    </p:set>
                                    <p:anim calcmode="lin" valueType="num">
                                      <p:cBhvr additive="base">
                                        <p:cTn id="31" dur="500" fill="hold"/>
                                        <p:tgtEl>
                                          <p:spTgt spid="79"/>
                                        </p:tgtEl>
                                        <p:attrNameLst>
                                          <p:attrName>ppt_x</p:attrName>
                                        </p:attrNameLst>
                                      </p:cBhvr>
                                      <p:tavLst>
                                        <p:tav tm="0">
                                          <p:val>
                                            <p:strVal val="0-#ppt_w/2"/>
                                          </p:val>
                                        </p:tav>
                                        <p:tav tm="100000">
                                          <p:val>
                                            <p:strVal val="#ppt_x"/>
                                          </p:val>
                                        </p:tav>
                                      </p:tavLst>
                                    </p:anim>
                                    <p:anim calcmode="lin" valueType="num">
                                      <p:cBhvr additive="base">
                                        <p:cTn id="32" dur="500" fill="hold"/>
                                        <p:tgtEl>
                                          <p:spTgt spid="79"/>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0-#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7">
                                            <p:txEl>
                                              <p:pRg st="2" end="2"/>
                                            </p:txEl>
                                          </p:spTgt>
                                        </p:tgtEl>
                                        <p:attrNameLst>
                                          <p:attrName>style.visibility</p:attrName>
                                        </p:attrNameLst>
                                      </p:cBhvr>
                                      <p:to>
                                        <p:strVal val="visible"/>
                                      </p:to>
                                    </p:set>
                                    <p:anim calcmode="lin" valueType="num">
                                      <p:cBhvr additive="base">
                                        <p:cTn id="41"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17">
                                            <p:txEl>
                                              <p:pRg st="1" end="1"/>
                                            </p:txEl>
                                          </p:spTgt>
                                        </p:tgtEl>
                                        <p:attrNameLst>
                                          <p:attrName>style.visibility</p:attrName>
                                        </p:attrNameLst>
                                      </p:cBhvr>
                                      <p:to>
                                        <p:strVal val="visible"/>
                                      </p:to>
                                    </p:set>
                                    <p:anim calcmode="lin" valueType="num">
                                      <p:cBhvr additive="base">
                                        <p:cTn id="47"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17">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anim calcmode="lin" valueType="num">
                                      <p:cBhvr additive="base">
                                        <p:cTn id="5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74"/>
                                        </p:tgtEl>
                                        <p:attrNameLst>
                                          <p:attrName>style.visibility</p:attrName>
                                        </p:attrNameLst>
                                      </p:cBhvr>
                                      <p:to>
                                        <p:strVal val="visible"/>
                                      </p:to>
                                    </p:set>
                                    <p:anim calcmode="lin" valueType="num">
                                      <p:cBhvr additive="base">
                                        <p:cTn id="57" dur="500" fill="hold"/>
                                        <p:tgtEl>
                                          <p:spTgt spid="74"/>
                                        </p:tgtEl>
                                        <p:attrNameLst>
                                          <p:attrName>ppt_x</p:attrName>
                                        </p:attrNameLst>
                                      </p:cBhvr>
                                      <p:tavLst>
                                        <p:tav tm="0">
                                          <p:val>
                                            <p:strVal val="1+#ppt_w/2"/>
                                          </p:val>
                                        </p:tav>
                                        <p:tav tm="100000">
                                          <p:val>
                                            <p:strVal val="#ppt_x"/>
                                          </p:val>
                                        </p:tav>
                                      </p:tavLst>
                                    </p:anim>
                                    <p:anim calcmode="lin" valueType="num">
                                      <p:cBhvr additive="base">
                                        <p:cTn id="58"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17">
                                            <p:txEl>
                                              <p:pRg st="2" end="2"/>
                                            </p:txEl>
                                          </p:spTgt>
                                        </p:tgtEl>
                                        <p:attrNameLst>
                                          <p:attrName>style.visibility</p:attrName>
                                        </p:attrNameLst>
                                      </p:cBhvr>
                                      <p:to>
                                        <p:strVal val="visible"/>
                                      </p:to>
                                    </p:set>
                                    <p:anim calcmode="lin" valueType="num">
                                      <p:cBhvr additive="base">
                                        <p:cTn id="63"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17">
                                            <p:txEl>
                                              <p:pRg st="2" end="2"/>
                                            </p:txEl>
                                          </p:spTgt>
                                        </p:tgtEl>
                                        <p:attrNameLst>
                                          <p:attrName>ppt_y</p:attrName>
                                        </p:attrNameLst>
                                      </p:cBhvr>
                                      <p:tavLst>
                                        <p:tav tm="0">
                                          <p:val>
                                            <p:strVal val="#ppt_y"/>
                                          </p:val>
                                        </p:tav>
                                        <p:tav tm="100000">
                                          <p:val>
                                            <p:strVal val="#ppt_y"/>
                                          </p:val>
                                        </p:tav>
                                      </p:tavLst>
                                    </p:anim>
                                  </p:childTnLst>
                                </p:cTn>
                              </p:par>
                              <p:par>
                                <p:cTn id="65" presetID="2" presetClass="entr" presetSubtype="2" fill="hold" nodeType="withEffect">
                                  <p:stCondLst>
                                    <p:cond delay="0"/>
                                  </p:stCondLst>
                                  <p:childTnLst>
                                    <p:set>
                                      <p:cBhvr>
                                        <p:cTn id="66" dur="1" fill="hold">
                                          <p:stCondLst>
                                            <p:cond delay="0"/>
                                          </p:stCondLst>
                                        </p:cTn>
                                        <p:tgtEl>
                                          <p:spTgt spid="42">
                                            <p:txEl>
                                              <p:pRg st="1" end="1"/>
                                            </p:txEl>
                                          </p:spTgt>
                                        </p:tgtEl>
                                        <p:attrNameLst>
                                          <p:attrName>style.visibility</p:attrName>
                                        </p:attrNameLst>
                                      </p:cBhvr>
                                      <p:to>
                                        <p:strVal val="visible"/>
                                      </p:to>
                                    </p:set>
                                    <p:anim calcmode="lin" valueType="num">
                                      <p:cBhvr additive="base">
                                        <p:cTn id="67"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6" grpId="0" animBg="1"/>
      <p:bldP spid="78" grpId="0" animBg="1"/>
      <p:bldP spid="7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1,2</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Text Box 21">
            <a:extLst>
              <a:ext uri="{FF2B5EF4-FFF2-40B4-BE49-F238E27FC236}">
                <a16:creationId xmlns:a16="http://schemas.microsoft.com/office/drawing/2014/main" id="{74520E71-74C2-4ECF-B197-93FFB360E92D}"/>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02B9FAE0-E190-40E0-B6D9-F6566E1A983A}"/>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0BDB52A0-9719-4FDF-912E-DC512914BA6C}"/>
              </a:ext>
            </a:extLst>
          </p:cNvPr>
          <p:cNvSpPr txBox="1">
            <a:spLocks noChangeArrowheads="1"/>
          </p:cNvSpPr>
          <p:nvPr/>
        </p:nvSpPr>
        <p:spPr bwMode="auto">
          <a:xfrm>
            <a:off x="1690914" y="4935932"/>
            <a:ext cx="10737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Rectangle 78">
            <a:extLst>
              <a:ext uri="{FF2B5EF4-FFF2-40B4-BE49-F238E27FC236}">
                <a16:creationId xmlns:a16="http://schemas.microsoft.com/office/drawing/2014/main" id="{13C8A8F6-BCC8-4156-A006-4516F14271D4}"/>
              </a:ext>
            </a:extLst>
          </p:cNvPr>
          <p:cNvSpPr/>
          <p:nvPr/>
        </p:nvSpPr>
        <p:spPr>
          <a:xfrm>
            <a:off x="363559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Text Box 21">
            <a:extLst>
              <a:ext uri="{FF2B5EF4-FFF2-40B4-BE49-F238E27FC236}">
                <a16:creationId xmlns:a16="http://schemas.microsoft.com/office/drawing/2014/main" id="{82D08F9E-19E7-4048-920A-652E31EC417F}"/>
              </a:ext>
            </a:extLst>
          </p:cNvPr>
          <p:cNvSpPr txBox="1">
            <a:spLocks noChangeArrowheads="1"/>
          </p:cNvSpPr>
          <p:nvPr/>
        </p:nvSpPr>
        <p:spPr bwMode="auto">
          <a:xfrm>
            <a:off x="931132" y="5313740"/>
            <a:ext cx="144623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1" name="Oval 80">
            <a:extLst>
              <a:ext uri="{FF2B5EF4-FFF2-40B4-BE49-F238E27FC236}">
                <a16:creationId xmlns:a16="http://schemas.microsoft.com/office/drawing/2014/main" id="{EC09C5A7-2D82-44B3-BC82-DA4C1F621EA8}"/>
              </a:ext>
            </a:extLst>
          </p:cNvPr>
          <p:cNvSpPr/>
          <p:nvPr/>
        </p:nvSpPr>
        <p:spPr>
          <a:xfrm>
            <a:off x="2362200" y="2607612"/>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Oval 81">
            <a:extLst>
              <a:ext uri="{FF2B5EF4-FFF2-40B4-BE49-F238E27FC236}">
                <a16:creationId xmlns:a16="http://schemas.microsoft.com/office/drawing/2014/main" id="{0ED2BBAB-3D16-4812-B83C-6FFD43020D14}"/>
              </a:ext>
            </a:extLst>
          </p:cNvPr>
          <p:cNvSpPr/>
          <p:nvPr/>
        </p:nvSpPr>
        <p:spPr>
          <a:xfrm>
            <a:off x="3768680" y="2607612"/>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Oval 82">
            <a:extLst>
              <a:ext uri="{FF2B5EF4-FFF2-40B4-BE49-F238E27FC236}">
                <a16:creationId xmlns:a16="http://schemas.microsoft.com/office/drawing/2014/main" id="{C85F0CC3-850F-472C-8F0E-3036EFE7DAB3}"/>
              </a:ext>
            </a:extLst>
          </p:cNvPr>
          <p:cNvSpPr/>
          <p:nvPr/>
        </p:nvSpPr>
        <p:spPr>
          <a:xfrm>
            <a:off x="2676480" y="2603500"/>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4" name="Rectangle 83">
            <a:extLst>
              <a:ext uri="{FF2B5EF4-FFF2-40B4-BE49-F238E27FC236}">
                <a16:creationId xmlns:a16="http://schemas.microsoft.com/office/drawing/2014/main" id="{FBCDB148-E439-45C5-9D14-DCD1E00BD57D}"/>
              </a:ext>
            </a:extLst>
          </p:cNvPr>
          <p:cNvSpPr/>
          <p:nvPr/>
        </p:nvSpPr>
        <p:spPr>
          <a:xfrm>
            <a:off x="6430424" y="208788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184683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6">
                                            <p:txEl>
                                              <p:pRg st="0" end="0"/>
                                            </p:txEl>
                                          </p:spTgt>
                                        </p:tgtEl>
                                        <p:attrNameLst>
                                          <p:attrName>style.visibility</p:attrName>
                                        </p:attrNameLst>
                                      </p:cBhvr>
                                      <p:to>
                                        <p:strVal val="visible"/>
                                      </p:to>
                                    </p:set>
                                    <p:anim calcmode="lin" valueType="num">
                                      <p:cBhvr additive="base">
                                        <p:cTn id="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0">
                                            <p:txEl>
                                              <p:pRg st="0" end="0"/>
                                            </p:txEl>
                                          </p:spTgt>
                                        </p:tgtEl>
                                        <p:attrNameLst>
                                          <p:attrName>style.visibility</p:attrName>
                                        </p:attrNameLst>
                                      </p:cBhvr>
                                      <p:to>
                                        <p:strVal val="visible"/>
                                      </p:to>
                                    </p:set>
                                    <p:anim calcmode="lin" valueType="num">
                                      <p:cBhvr additive="base">
                                        <p:cTn id="13"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0">
                                            <p:txEl>
                                              <p:pRg st="1" end="1"/>
                                            </p:txEl>
                                          </p:spTgt>
                                        </p:tgtEl>
                                        <p:attrNameLst>
                                          <p:attrName>style.visibility</p:attrName>
                                        </p:attrNameLst>
                                      </p:cBhvr>
                                      <p:to>
                                        <p:strVal val="visible"/>
                                      </p:to>
                                    </p:set>
                                    <p:anim calcmode="lin" valueType="num">
                                      <p:cBhvr additive="base">
                                        <p:cTn id="19"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1"/>
                                        </p:tgtEl>
                                        <p:attrNameLst>
                                          <p:attrName>style.visibility</p:attrName>
                                        </p:attrNameLst>
                                      </p:cBhvr>
                                      <p:to>
                                        <p:strVal val="visible"/>
                                      </p:to>
                                    </p:set>
                                    <p:anim calcmode="lin" valueType="num">
                                      <p:cBhvr additive="base">
                                        <p:cTn id="25" dur="500" fill="hold"/>
                                        <p:tgtEl>
                                          <p:spTgt spid="81"/>
                                        </p:tgtEl>
                                        <p:attrNameLst>
                                          <p:attrName>ppt_x</p:attrName>
                                        </p:attrNameLst>
                                      </p:cBhvr>
                                      <p:tavLst>
                                        <p:tav tm="0">
                                          <p:val>
                                            <p:strVal val="0-#ppt_w/2"/>
                                          </p:val>
                                        </p:tav>
                                        <p:tav tm="100000">
                                          <p:val>
                                            <p:strVal val="#ppt_x"/>
                                          </p:val>
                                        </p:tav>
                                      </p:tavLst>
                                    </p:anim>
                                    <p:anim calcmode="lin" valueType="num">
                                      <p:cBhvr additive="base">
                                        <p:cTn id="26" dur="500" fill="hold"/>
                                        <p:tgtEl>
                                          <p:spTgt spid="81"/>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83"/>
                                        </p:tgtEl>
                                        <p:attrNameLst>
                                          <p:attrName>style.visibility</p:attrName>
                                        </p:attrNameLst>
                                      </p:cBhvr>
                                      <p:to>
                                        <p:strVal val="visible"/>
                                      </p:to>
                                    </p:set>
                                    <p:anim calcmode="lin" valueType="num">
                                      <p:cBhvr additive="base">
                                        <p:cTn id="29" dur="500" fill="hold"/>
                                        <p:tgtEl>
                                          <p:spTgt spid="83"/>
                                        </p:tgtEl>
                                        <p:attrNameLst>
                                          <p:attrName>ppt_x</p:attrName>
                                        </p:attrNameLst>
                                      </p:cBhvr>
                                      <p:tavLst>
                                        <p:tav tm="0">
                                          <p:val>
                                            <p:strVal val="0-#ppt_w/2"/>
                                          </p:val>
                                        </p:tav>
                                        <p:tav tm="100000">
                                          <p:val>
                                            <p:strVal val="#ppt_x"/>
                                          </p:val>
                                        </p:tav>
                                      </p:tavLst>
                                    </p:anim>
                                    <p:anim calcmode="lin" valueType="num">
                                      <p:cBhvr additive="base">
                                        <p:cTn id="30"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2"/>
                                        </p:tgtEl>
                                        <p:attrNameLst>
                                          <p:attrName>style.visibility</p:attrName>
                                        </p:attrNameLst>
                                      </p:cBhvr>
                                      <p:to>
                                        <p:strVal val="visible"/>
                                      </p:to>
                                    </p:set>
                                    <p:anim calcmode="lin" valueType="num">
                                      <p:cBhvr additive="base">
                                        <p:cTn id="35" dur="500" fill="hold"/>
                                        <p:tgtEl>
                                          <p:spTgt spid="82"/>
                                        </p:tgtEl>
                                        <p:attrNameLst>
                                          <p:attrName>ppt_x</p:attrName>
                                        </p:attrNameLst>
                                      </p:cBhvr>
                                      <p:tavLst>
                                        <p:tav tm="0">
                                          <p:val>
                                            <p:strVal val="0-#ppt_w/2"/>
                                          </p:val>
                                        </p:tav>
                                        <p:tav tm="100000">
                                          <p:val>
                                            <p:strVal val="#ppt_x"/>
                                          </p:val>
                                        </p:tav>
                                      </p:tavLst>
                                    </p:anim>
                                    <p:anim calcmode="lin" valueType="num">
                                      <p:cBhvr additive="base">
                                        <p:cTn id="36"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80">
                                            <p:txEl>
                                              <p:pRg st="2" end="2"/>
                                            </p:txEl>
                                          </p:spTgt>
                                        </p:tgtEl>
                                        <p:attrNameLst>
                                          <p:attrName>style.visibility</p:attrName>
                                        </p:attrNameLst>
                                      </p:cBhvr>
                                      <p:to>
                                        <p:strVal val="visible"/>
                                      </p:to>
                                    </p:set>
                                    <p:anim calcmode="lin" valueType="num">
                                      <p:cBhvr additive="base">
                                        <p:cTn id="41"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80">
                                            <p:txEl>
                                              <p:pRg st="3" end="3"/>
                                            </p:txEl>
                                          </p:spTgt>
                                        </p:tgtEl>
                                        <p:attrNameLst>
                                          <p:attrName>style.visibility</p:attrName>
                                        </p:attrNameLst>
                                      </p:cBhvr>
                                      <p:to>
                                        <p:strVal val="visible"/>
                                      </p:to>
                                    </p:set>
                                    <p:anim calcmode="lin" valueType="num">
                                      <p:cBhvr additive="base">
                                        <p:cTn id="47" dur="500" fill="hold"/>
                                        <p:tgtEl>
                                          <p:spTgt spid="80">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8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7">
                                            <p:txEl>
                                              <p:pRg st="1" end="1"/>
                                            </p:txEl>
                                          </p:spTgt>
                                        </p:tgtEl>
                                        <p:attrNameLst>
                                          <p:attrName>style.visibility</p:attrName>
                                        </p:attrNameLst>
                                      </p:cBhvr>
                                      <p:to>
                                        <p:strVal val="visible"/>
                                      </p:to>
                                    </p:set>
                                    <p:anim calcmode="lin" valueType="num">
                                      <p:cBhvr additive="base">
                                        <p:cTn id="5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7">
                                            <p:txEl>
                                              <p:pRg st="1" end="1"/>
                                            </p:txEl>
                                          </p:spTgt>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42">
                                            <p:txEl>
                                              <p:pRg st="0" end="0"/>
                                            </p:txEl>
                                          </p:spTgt>
                                        </p:tgtEl>
                                        <p:attrNameLst>
                                          <p:attrName>style.visibility</p:attrName>
                                        </p:attrNameLst>
                                      </p:cBhvr>
                                      <p:to>
                                        <p:strVal val="visible"/>
                                      </p:to>
                                    </p:set>
                                    <p:anim calcmode="lin" valueType="num">
                                      <p:cBhvr additive="base">
                                        <p:cTn id="5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42">
                                            <p:txEl>
                                              <p:pRg st="0" end="0"/>
                                            </p:txEl>
                                          </p:spTgt>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17">
                                            <p:txEl>
                                              <p:pRg st="2" end="2"/>
                                            </p:txEl>
                                          </p:spTgt>
                                        </p:tgtEl>
                                        <p:attrNameLst>
                                          <p:attrName>style.visibility</p:attrName>
                                        </p:attrNameLst>
                                      </p:cBhvr>
                                      <p:to>
                                        <p:strVal val="visible"/>
                                      </p:to>
                                    </p:set>
                                    <p:anim calcmode="lin" valueType="num">
                                      <p:cBhvr additive="base">
                                        <p:cTn id="61"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17">
                                            <p:txEl>
                                              <p:pRg st="2" end="2"/>
                                            </p:txEl>
                                          </p:spTgt>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42">
                                            <p:txEl>
                                              <p:pRg st="1" end="1"/>
                                            </p:txEl>
                                          </p:spTgt>
                                        </p:tgtEl>
                                        <p:attrNameLst>
                                          <p:attrName>style.visibility</p:attrName>
                                        </p:attrNameLst>
                                      </p:cBhvr>
                                      <p:to>
                                        <p:strVal val="visible"/>
                                      </p:to>
                                    </p:set>
                                    <p:anim calcmode="lin" valueType="num">
                                      <p:cBhvr additive="base">
                                        <p:cTn id="65"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84"/>
                                        </p:tgtEl>
                                        <p:attrNameLst>
                                          <p:attrName>style.visibility</p:attrName>
                                        </p:attrNameLst>
                                      </p:cBhvr>
                                      <p:to>
                                        <p:strVal val="visible"/>
                                      </p:to>
                                    </p:set>
                                    <p:anim calcmode="lin" valueType="num">
                                      <p:cBhvr additive="base">
                                        <p:cTn id="71" dur="500" fill="hold"/>
                                        <p:tgtEl>
                                          <p:spTgt spid="84"/>
                                        </p:tgtEl>
                                        <p:attrNameLst>
                                          <p:attrName>ppt_x</p:attrName>
                                        </p:attrNameLst>
                                      </p:cBhvr>
                                      <p:tavLst>
                                        <p:tav tm="0">
                                          <p:val>
                                            <p:strVal val="1+#ppt_w/2"/>
                                          </p:val>
                                        </p:tav>
                                        <p:tav tm="100000">
                                          <p:val>
                                            <p:strVal val="#ppt_x"/>
                                          </p:val>
                                        </p:tav>
                                      </p:tavLst>
                                    </p:anim>
                                    <p:anim calcmode="lin" valueType="num">
                                      <p:cBhvr additive="base">
                                        <p:cTn id="72"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17">
                                            <p:txEl>
                                              <p:pRg st="3" end="3"/>
                                            </p:txEl>
                                          </p:spTgt>
                                        </p:tgtEl>
                                        <p:attrNameLst>
                                          <p:attrName>style.visibility</p:attrName>
                                        </p:attrNameLst>
                                      </p:cBhvr>
                                      <p:to>
                                        <p:strVal val="visible"/>
                                      </p:to>
                                    </p:set>
                                    <p:anim calcmode="lin" valueType="num">
                                      <p:cBhvr additive="base">
                                        <p:cTn id="77"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7">
                                            <p:txEl>
                                              <p:pRg st="3" end="3"/>
                                            </p:txEl>
                                          </p:spTgt>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42">
                                            <p:txEl>
                                              <p:pRg st="2" end="2"/>
                                            </p:txEl>
                                          </p:spTgt>
                                        </p:tgtEl>
                                        <p:attrNameLst>
                                          <p:attrName>style.visibility</p:attrName>
                                        </p:attrNameLst>
                                      </p:cBhvr>
                                      <p:to>
                                        <p:strVal val="visible"/>
                                      </p:to>
                                    </p:set>
                                    <p:anim calcmode="lin" valueType="num">
                                      <p:cBhvr additive="base">
                                        <p:cTn id="81"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P spid="83" grpId="0" animBg="1"/>
      <p:bldP spid="84"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2432562"/>
            <a:ext cx="2017759" cy="414134"/>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4" name="Text Box 21">
            <a:extLst>
              <a:ext uri="{FF2B5EF4-FFF2-40B4-BE49-F238E27FC236}">
                <a16:creationId xmlns:a16="http://schemas.microsoft.com/office/drawing/2014/main" id="{C240D40C-BEFA-42CC-9290-809680C1F540}"/>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60DD7B83-EB5B-4172-B490-64DCBA664C92}"/>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Text Box 21">
            <a:extLst>
              <a:ext uri="{FF2B5EF4-FFF2-40B4-BE49-F238E27FC236}">
                <a16:creationId xmlns:a16="http://schemas.microsoft.com/office/drawing/2014/main" id="{B4CF8808-7A58-426E-A05E-37E480B321C2}"/>
              </a:ext>
            </a:extLst>
          </p:cNvPr>
          <p:cNvSpPr txBox="1">
            <a:spLocks noChangeArrowheads="1"/>
          </p:cNvSpPr>
          <p:nvPr/>
        </p:nvSpPr>
        <p:spPr bwMode="auto">
          <a:xfrm>
            <a:off x="886639" y="5275640"/>
            <a:ext cx="124264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8" name="Oval 77">
            <a:extLst>
              <a:ext uri="{FF2B5EF4-FFF2-40B4-BE49-F238E27FC236}">
                <a16:creationId xmlns:a16="http://schemas.microsoft.com/office/drawing/2014/main" id="{069E014A-C2A9-459A-8000-B6F436E32CFA}"/>
              </a:ext>
            </a:extLst>
          </p:cNvPr>
          <p:cNvSpPr/>
          <p:nvPr/>
        </p:nvSpPr>
        <p:spPr>
          <a:xfrm>
            <a:off x="2692401"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Oval 78">
            <a:extLst>
              <a:ext uri="{FF2B5EF4-FFF2-40B4-BE49-F238E27FC236}">
                <a16:creationId xmlns:a16="http://schemas.microsoft.com/office/drawing/2014/main" id="{FCEA9293-55CE-4189-A781-6F1BE70B8463}"/>
              </a:ext>
            </a:extLst>
          </p:cNvPr>
          <p:cNvSpPr/>
          <p:nvPr/>
        </p:nvSpPr>
        <p:spPr>
          <a:xfrm>
            <a:off x="5114880"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8D0A5D6D-266D-4B38-96FD-9D1880BB0020}"/>
              </a:ext>
            </a:extLst>
          </p:cNvPr>
          <p:cNvSpPr/>
          <p:nvPr/>
        </p:nvSpPr>
        <p:spPr>
          <a:xfrm>
            <a:off x="2692400" y="2264712"/>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E5B99248-A202-4993-AFE4-51E45D91D8F0}"/>
              </a:ext>
            </a:extLst>
          </p:cNvPr>
          <p:cNvSpPr/>
          <p:nvPr/>
        </p:nvSpPr>
        <p:spPr>
          <a:xfrm>
            <a:off x="5114879" y="2264712"/>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Text Box 21">
            <a:extLst>
              <a:ext uri="{FF2B5EF4-FFF2-40B4-BE49-F238E27FC236}">
                <a16:creationId xmlns:a16="http://schemas.microsoft.com/office/drawing/2014/main" id="{4E0B5E78-3EB6-4BDD-B07E-A5EE34082C0F}"/>
              </a:ext>
            </a:extLst>
          </p:cNvPr>
          <p:cNvSpPr txBox="1">
            <a:spLocks noChangeArrowheads="1"/>
          </p:cNvSpPr>
          <p:nvPr/>
        </p:nvSpPr>
        <p:spPr bwMode="auto">
          <a:xfrm>
            <a:off x="1690914" y="4935932"/>
            <a:ext cx="756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4" name="Rectangle 83">
            <a:extLst>
              <a:ext uri="{FF2B5EF4-FFF2-40B4-BE49-F238E27FC236}">
                <a16:creationId xmlns:a16="http://schemas.microsoft.com/office/drawing/2014/main" id="{DC6CAD64-AFDD-4A8B-8C7E-FEE633B1FF5B}"/>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664984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2">
                                            <p:txEl>
                                              <p:pRg st="0" end="0"/>
                                            </p:txEl>
                                          </p:spTgt>
                                        </p:tgtEl>
                                        <p:attrNameLst>
                                          <p:attrName>style.visibility</p:attrName>
                                        </p:attrNameLst>
                                      </p:cBhvr>
                                      <p:to>
                                        <p:strVal val="visible"/>
                                      </p:to>
                                    </p:set>
                                    <p:anim calcmode="lin" valueType="num">
                                      <p:cBhvr additive="base">
                                        <p:cTn id="7" dur="500" fill="hold"/>
                                        <p:tgtEl>
                                          <p:spTgt spid="8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7">
                                            <p:txEl>
                                              <p:pRg st="0" end="0"/>
                                            </p:txEl>
                                          </p:spTgt>
                                        </p:tgtEl>
                                        <p:attrNameLst>
                                          <p:attrName>style.visibility</p:attrName>
                                        </p:attrNameLst>
                                      </p:cBhvr>
                                      <p:to>
                                        <p:strVal val="visible"/>
                                      </p:to>
                                    </p:set>
                                    <p:anim calcmode="lin" valueType="num">
                                      <p:cBhvr additive="base">
                                        <p:cTn id="13"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7">
                                            <p:txEl>
                                              <p:pRg st="1" end="1"/>
                                            </p:txEl>
                                          </p:spTgt>
                                        </p:tgtEl>
                                        <p:attrNameLst>
                                          <p:attrName>style.visibility</p:attrName>
                                        </p:attrNameLst>
                                      </p:cBhvr>
                                      <p:to>
                                        <p:strVal val="visible"/>
                                      </p:to>
                                    </p:set>
                                    <p:anim calcmode="lin" valueType="num">
                                      <p:cBhvr additive="base">
                                        <p:cTn id="19"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8"/>
                                        </p:tgtEl>
                                        <p:attrNameLst>
                                          <p:attrName>style.visibility</p:attrName>
                                        </p:attrNameLst>
                                      </p:cBhvr>
                                      <p:to>
                                        <p:strVal val="visible"/>
                                      </p:to>
                                    </p:set>
                                    <p:anim calcmode="lin" valueType="num">
                                      <p:cBhvr additive="base">
                                        <p:cTn id="25" dur="500" fill="hold"/>
                                        <p:tgtEl>
                                          <p:spTgt spid="78"/>
                                        </p:tgtEl>
                                        <p:attrNameLst>
                                          <p:attrName>ppt_x</p:attrName>
                                        </p:attrNameLst>
                                      </p:cBhvr>
                                      <p:tavLst>
                                        <p:tav tm="0">
                                          <p:val>
                                            <p:strVal val="0-#ppt_w/2"/>
                                          </p:val>
                                        </p:tav>
                                        <p:tav tm="100000">
                                          <p:val>
                                            <p:strVal val="#ppt_x"/>
                                          </p:val>
                                        </p:tav>
                                      </p:tavLst>
                                    </p:anim>
                                    <p:anim calcmode="lin" valueType="num">
                                      <p:cBhvr additive="base">
                                        <p:cTn id="26" dur="500" fill="hold"/>
                                        <p:tgtEl>
                                          <p:spTgt spid="78"/>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80"/>
                                        </p:tgtEl>
                                        <p:attrNameLst>
                                          <p:attrName>style.visibility</p:attrName>
                                        </p:attrNameLst>
                                      </p:cBhvr>
                                      <p:to>
                                        <p:strVal val="visible"/>
                                      </p:to>
                                    </p:set>
                                    <p:anim calcmode="lin" valueType="num">
                                      <p:cBhvr additive="base">
                                        <p:cTn id="29" dur="500" fill="hold"/>
                                        <p:tgtEl>
                                          <p:spTgt spid="80"/>
                                        </p:tgtEl>
                                        <p:attrNameLst>
                                          <p:attrName>ppt_x</p:attrName>
                                        </p:attrNameLst>
                                      </p:cBhvr>
                                      <p:tavLst>
                                        <p:tav tm="0">
                                          <p:val>
                                            <p:strVal val="0-#ppt_w/2"/>
                                          </p:val>
                                        </p:tav>
                                        <p:tav tm="100000">
                                          <p:val>
                                            <p:strVal val="#ppt_x"/>
                                          </p:val>
                                        </p:tav>
                                      </p:tavLst>
                                    </p:anim>
                                    <p:anim calcmode="lin" valueType="num">
                                      <p:cBhvr additive="base">
                                        <p:cTn id="30"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79"/>
                                        </p:tgtEl>
                                        <p:attrNameLst>
                                          <p:attrName>style.visibility</p:attrName>
                                        </p:attrNameLst>
                                      </p:cBhvr>
                                      <p:to>
                                        <p:strVal val="visible"/>
                                      </p:to>
                                    </p:set>
                                    <p:anim calcmode="lin" valueType="num">
                                      <p:cBhvr additive="base">
                                        <p:cTn id="35" dur="500" fill="hold"/>
                                        <p:tgtEl>
                                          <p:spTgt spid="79"/>
                                        </p:tgtEl>
                                        <p:attrNameLst>
                                          <p:attrName>ppt_x</p:attrName>
                                        </p:attrNameLst>
                                      </p:cBhvr>
                                      <p:tavLst>
                                        <p:tav tm="0">
                                          <p:val>
                                            <p:strVal val="0-#ppt_w/2"/>
                                          </p:val>
                                        </p:tav>
                                        <p:tav tm="100000">
                                          <p:val>
                                            <p:strVal val="#ppt_x"/>
                                          </p:val>
                                        </p:tav>
                                      </p:tavLst>
                                    </p:anim>
                                    <p:anim calcmode="lin" valueType="num">
                                      <p:cBhvr additive="base">
                                        <p:cTn id="36" dur="500" fill="hold"/>
                                        <p:tgtEl>
                                          <p:spTgt spid="79"/>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1"/>
                                        </p:tgtEl>
                                        <p:attrNameLst>
                                          <p:attrName>style.visibility</p:attrName>
                                        </p:attrNameLst>
                                      </p:cBhvr>
                                      <p:to>
                                        <p:strVal val="visible"/>
                                      </p:to>
                                    </p:set>
                                    <p:anim calcmode="lin" valueType="num">
                                      <p:cBhvr additive="base">
                                        <p:cTn id="39" dur="500" fill="hold"/>
                                        <p:tgtEl>
                                          <p:spTgt spid="81"/>
                                        </p:tgtEl>
                                        <p:attrNameLst>
                                          <p:attrName>ppt_x</p:attrName>
                                        </p:attrNameLst>
                                      </p:cBhvr>
                                      <p:tavLst>
                                        <p:tav tm="0">
                                          <p:val>
                                            <p:strVal val="0-#ppt_w/2"/>
                                          </p:val>
                                        </p:tav>
                                        <p:tav tm="100000">
                                          <p:val>
                                            <p:strVal val="#ppt_x"/>
                                          </p:val>
                                        </p:tav>
                                      </p:tavLst>
                                    </p:anim>
                                    <p:anim calcmode="lin" valueType="num">
                                      <p:cBhvr additive="base">
                                        <p:cTn id="40" dur="500" fill="hold"/>
                                        <p:tgtEl>
                                          <p:spTgt spid="81"/>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84"/>
                                        </p:tgtEl>
                                        <p:attrNameLst>
                                          <p:attrName>style.visibility</p:attrName>
                                        </p:attrNameLst>
                                      </p:cBhvr>
                                      <p:to>
                                        <p:strVal val="visible"/>
                                      </p:to>
                                    </p:set>
                                    <p:anim calcmode="lin" valueType="num">
                                      <p:cBhvr additive="base">
                                        <p:cTn id="43" dur="500" fill="hold"/>
                                        <p:tgtEl>
                                          <p:spTgt spid="84"/>
                                        </p:tgtEl>
                                        <p:attrNameLst>
                                          <p:attrName>ppt_x</p:attrName>
                                        </p:attrNameLst>
                                      </p:cBhvr>
                                      <p:tavLst>
                                        <p:tav tm="0">
                                          <p:val>
                                            <p:strVal val="0-#ppt_w/2"/>
                                          </p:val>
                                        </p:tav>
                                        <p:tav tm="100000">
                                          <p:val>
                                            <p:strVal val="#ppt_x"/>
                                          </p:val>
                                        </p:tav>
                                      </p:tavLst>
                                    </p:anim>
                                    <p:anim calcmode="lin" valueType="num">
                                      <p:cBhvr additive="base">
                                        <p:cTn id="44"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7">
                                            <p:txEl>
                                              <p:pRg st="2" end="2"/>
                                            </p:txEl>
                                          </p:spTgt>
                                        </p:tgtEl>
                                        <p:attrNameLst>
                                          <p:attrName>style.visibility</p:attrName>
                                        </p:attrNameLst>
                                      </p:cBhvr>
                                      <p:to>
                                        <p:strVal val="visible"/>
                                      </p:to>
                                    </p:set>
                                    <p:anim calcmode="lin" valueType="num">
                                      <p:cBhvr additive="base">
                                        <p:cTn id="49"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17">
                                            <p:txEl>
                                              <p:pRg st="1" end="1"/>
                                            </p:txEl>
                                          </p:spTgt>
                                        </p:tgtEl>
                                        <p:attrNameLst>
                                          <p:attrName>style.visibility</p:attrName>
                                        </p:attrNameLst>
                                      </p:cBhvr>
                                      <p:to>
                                        <p:strVal val="visible"/>
                                      </p:to>
                                    </p:set>
                                    <p:anim calcmode="lin" valueType="num">
                                      <p:cBhvr additive="base">
                                        <p:cTn id="55"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42">
                                            <p:txEl>
                                              <p:pRg st="0" end="0"/>
                                            </p:txEl>
                                          </p:spTgt>
                                        </p:tgtEl>
                                        <p:attrNameLst>
                                          <p:attrName>style.visibility</p:attrName>
                                        </p:attrNameLst>
                                      </p:cBhvr>
                                      <p:to>
                                        <p:strVal val="visible"/>
                                      </p:to>
                                    </p:set>
                                    <p:anim calcmode="lin" valueType="num">
                                      <p:cBhvr additive="base">
                                        <p:cTn id="59"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grpId="0" nodeType="clickEffect">
                                  <p:stCondLst>
                                    <p:cond delay="0"/>
                                  </p:stCondLst>
                                  <p:childTnLst>
                                    <p:set>
                                      <p:cBhvr>
                                        <p:cTn id="64" dur="1" fill="hold">
                                          <p:stCondLst>
                                            <p:cond delay="0"/>
                                          </p:stCondLst>
                                        </p:cTn>
                                        <p:tgtEl>
                                          <p:spTgt spid="74"/>
                                        </p:tgtEl>
                                        <p:attrNameLst>
                                          <p:attrName>style.visibility</p:attrName>
                                        </p:attrNameLst>
                                      </p:cBhvr>
                                      <p:to>
                                        <p:strVal val="visible"/>
                                      </p:to>
                                    </p:set>
                                    <p:anim calcmode="lin" valueType="num">
                                      <p:cBhvr additive="base">
                                        <p:cTn id="65" dur="500" fill="hold"/>
                                        <p:tgtEl>
                                          <p:spTgt spid="74"/>
                                        </p:tgtEl>
                                        <p:attrNameLst>
                                          <p:attrName>ppt_x</p:attrName>
                                        </p:attrNameLst>
                                      </p:cBhvr>
                                      <p:tavLst>
                                        <p:tav tm="0">
                                          <p:val>
                                            <p:strVal val="1+#ppt_w/2"/>
                                          </p:val>
                                        </p:tav>
                                        <p:tav tm="100000">
                                          <p:val>
                                            <p:strVal val="#ppt_x"/>
                                          </p:val>
                                        </p:tav>
                                      </p:tavLst>
                                    </p:anim>
                                    <p:anim calcmode="lin" valueType="num">
                                      <p:cBhvr additive="base">
                                        <p:cTn id="66"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17">
                                            <p:txEl>
                                              <p:pRg st="2" end="2"/>
                                            </p:txEl>
                                          </p:spTgt>
                                        </p:tgtEl>
                                        <p:attrNameLst>
                                          <p:attrName>style.visibility</p:attrName>
                                        </p:attrNameLst>
                                      </p:cBhvr>
                                      <p:to>
                                        <p:strVal val="visible"/>
                                      </p:to>
                                    </p:set>
                                    <p:anim calcmode="lin" valueType="num">
                                      <p:cBhvr additive="base">
                                        <p:cTn id="71"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17">
                                            <p:txEl>
                                              <p:pRg st="2" end="2"/>
                                            </p:txEl>
                                          </p:spTgt>
                                        </p:tgtEl>
                                        <p:attrNameLst>
                                          <p:attrName>ppt_y</p:attrName>
                                        </p:attrNameLst>
                                      </p:cBhvr>
                                      <p:tavLst>
                                        <p:tav tm="0">
                                          <p:val>
                                            <p:strVal val="#ppt_y"/>
                                          </p:val>
                                        </p:tav>
                                        <p:tav tm="100000">
                                          <p:val>
                                            <p:strVal val="#ppt_y"/>
                                          </p:val>
                                        </p:tav>
                                      </p:tavLst>
                                    </p:anim>
                                  </p:childTnLst>
                                </p:cTn>
                              </p:par>
                              <p:par>
                                <p:cTn id="73" presetID="2" presetClass="entr" presetSubtype="2" fill="hold" nodeType="withEffect">
                                  <p:stCondLst>
                                    <p:cond delay="0"/>
                                  </p:stCondLst>
                                  <p:childTnLst>
                                    <p:set>
                                      <p:cBhvr>
                                        <p:cTn id="74" dur="1" fill="hold">
                                          <p:stCondLst>
                                            <p:cond delay="0"/>
                                          </p:stCondLst>
                                        </p:cTn>
                                        <p:tgtEl>
                                          <p:spTgt spid="42">
                                            <p:txEl>
                                              <p:pRg st="1" end="1"/>
                                            </p:txEl>
                                          </p:spTgt>
                                        </p:tgtEl>
                                        <p:attrNameLst>
                                          <p:attrName>style.visibility</p:attrName>
                                        </p:attrNameLst>
                                      </p:cBhvr>
                                      <p:to>
                                        <p:strVal val="visible"/>
                                      </p:to>
                                    </p:set>
                                    <p:anim calcmode="lin" valueType="num">
                                      <p:cBhvr additive="base">
                                        <p:cTn id="75"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78" grpId="0" animBg="1"/>
      <p:bldP spid="79" grpId="0" animBg="1"/>
      <p:bldP spid="80" grpId="0" animBg="1"/>
      <p:bldP spid="81" grpId="0" animBg="1"/>
      <p:bldP spid="8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extLst>
              <p:ext uri="{D42A27DB-BD31-4B8C-83A1-F6EECF244321}">
                <p14:modId xmlns:p14="http://schemas.microsoft.com/office/powerpoint/2010/main" val="3864180969"/>
              </p:ext>
            </p:extLst>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2432562"/>
            <a:ext cx="2017759" cy="414134"/>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4" name="Text Box 21">
            <a:extLst>
              <a:ext uri="{FF2B5EF4-FFF2-40B4-BE49-F238E27FC236}">
                <a16:creationId xmlns:a16="http://schemas.microsoft.com/office/drawing/2014/main" id="{C240D40C-BEFA-42CC-9290-809680C1F540}"/>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60DD7B83-EB5B-4172-B490-64DCBA664C92}"/>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Text Box 21">
            <a:extLst>
              <a:ext uri="{FF2B5EF4-FFF2-40B4-BE49-F238E27FC236}">
                <a16:creationId xmlns:a16="http://schemas.microsoft.com/office/drawing/2014/main" id="{B4CF8808-7A58-426E-A05E-37E480B321C2}"/>
              </a:ext>
            </a:extLst>
          </p:cNvPr>
          <p:cNvSpPr txBox="1">
            <a:spLocks noChangeArrowheads="1"/>
          </p:cNvSpPr>
          <p:nvPr/>
        </p:nvSpPr>
        <p:spPr bwMode="auto">
          <a:xfrm>
            <a:off x="886639" y="5275640"/>
            <a:ext cx="124264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8" name="Oval 77">
            <a:extLst>
              <a:ext uri="{FF2B5EF4-FFF2-40B4-BE49-F238E27FC236}">
                <a16:creationId xmlns:a16="http://schemas.microsoft.com/office/drawing/2014/main" id="{069E014A-C2A9-459A-8000-B6F436E32CFA}"/>
              </a:ext>
            </a:extLst>
          </p:cNvPr>
          <p:cNvSpPr/>
          <p:nvPr/>
        </p:nvSpPr>
        <p:spPr>
          <a:xfrm>
            <a:off x="2692401"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Oval 78">
            <a:extLst>
              <a:ext uri="{FF2B5EF4-FFF2-40B4-BE49-F238E27FC236}">
                <a16:creationId xmlns:a16="http://schemas.microsoft.com/office/drawing/2014/main" id="{FCEA9293-55CE-4189-A781-6F1BE70B8463}"/>
              </a:ext>
            </a:extLst>
          </p:cNvPr>
          <p:cNvSpPr/>
          <p:nvPr/>
        </p:nvSpPr>
        <p:spPr>
          <a:xfrm>
            <a:off x="5114880"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8D0A5D6D-266D-4B38-96FD-9D1880BB0020}"/>
              </a:ext>
            </a:extLst>
          </p:cNvPr>
          <p:cNvSpPr/>
          <p:nvPr/>
        </p:nvSpPr>
        <p:spPr>
          <a:xfrm>
            <a:off x="2692400" y="2264712"/>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E5B99248-A202-4993-AFE4-51E45D91D8F0}"/>
              </a:ext>
            </a:extLst>
          </p:cNvPr>
          <p:cNvSpPr/>
          <p:nvPr/>
        </p:nvSpPr>
        <p:spPr>
          <a:xfrm>
            <a:off x="5114879" y="2264712"/>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Text Box 21">
            <a:extLst>
              <a:ext uri="{FF2B5EF4-FFF2-40B4-BE49-F238E27FC236}">
                <a16:creationId xmlns:a16="http://schemas.microsoft.com/office/drawing/2014/main" id="{4E0B5E78-3EB6-4BDD-B07E-A5EE34082C0F}"/>
              </a:ext>
            </a:extLst>
          </p:cNvPr>
          <p:cNvSpPr txBox="1">
            <a:spLocks noChangeArrowheads="1"/>
          </p:cNvSpPr>
          <p:nvPr/>
        </p:nvSpPr>
        <p:spPr bwMode="auto">
          <a:xfrm>
            <a:off x="1690914" y="4935932"/>
            <a:ext cx="75655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4" name="Rectangle 83">
            <a:extLst>
              <a:ext uri="{FF2B5EF4-FFF2-40B4-BE49-F238E27FC236}">
                <a16:creationId xmlns:a16="http://schemas.microsoft.com/office/drawing/2014/main" id="{DC6CAD64-AFDD-4A8B-8C7E-FEE633B1FF5B}"/>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pic>
        <p:nvPicPr>
          <p:cNvPr id="76" name="Picture 75" descr="&lt;strong&gt;Clipart&lt;/strong&gt; - Beautiful Black &lt;strong&gt;Woman&lt;/strong&gt;">
            <a:extLst>
              <a:ext uri="{FF2B5EF4-FFF2-40B4-BE49-F238E27FC236}">
                <a16:creationId xmlns:a16="http://schemas.microsoft.com/office/drawing/2014/main" id="{520337AF-C4E2-497A-9CF9-A9E016B5025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4217" y="2111460"/>
            <a:ext cx="851477" cy="872008"/>
          </a:xfrm>
          <a:prstGeom prst="rect">
            <a:avLst/>
          </a:prstGeom>
        </p:spPr>
      </p:pic>
      <p:grpSp>
        <p:nvGrpSpPr>
          <p:cNvPr id="83" name="Group 29">
            <a:extLst>
              <a:ext uri="{FF2B5EF4-FFF2-40B4-BE49-F238E27FC236}">
                <a16:creationId xmlns:a16="http://schemas.microsoft.com/office/drawing/2014/main" id="{FCCC7F55-CD7D-4C55-92A7-47C0E367EF19}"/>
              </a:ext>
            </a:extLst>
          </p:cNvPr>
          <p:cNvGrpSpPr>
            <a:grpSpLocks/>
          </p:cNvGrpSpPr>
          <p:nvPr/>
        </p:nvGrpSpPr>
        <p:grpSpPr bwMode="auto">
          <a:xfrm>
            <a:off x="147113" y="253020"/>
            <a:ext cx="823374" cy="795886"/>
            <a:chOff x="2065" y="1551"/>
            <a:chExt cx="1628" cy="1988"/>
          </a:xfrm>
        </p:grpSpPr>
        <p:sp>
          <p:nvSpPr>
            <p:cNvPr id="85" name="Freeform 30">
              <a:extLst>
                <a:ext uri="{FF2B5EF4-FFF2-40B4-BE49-F238E27FC236}">
                  <a16:creationId xmlns:a16="http://schemas.microsoft.com/office/drawing/2014/main" id="{E66F88DE-B223-4F89-B7C0-602EEC08911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6" name="Freeform 31">
              <a:extLst>
                <a:ext uri="{FF2B5EF4-FFF2-40B4-BE49-F238E27FC236}">
                  <a16:creationId xmlns:a16="http://schemas.microsoft.com/office/drawing/2014/main" id="{CD3E7497-5F55-4FFF-B381-92C2090727C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7" name="Freeform 32">
              <a:extLst>
                <a:ext uri="{FF2B5EF4-FFF2-40B4-BE49-F238E27FC236}">
                  <a16:creationId xmlns:a16="http://schemas.microsoft.com/office/drawing/2014/main" id="{05149DF8-C468-4913-AACE-A3957A68106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8" name="Freeform 33">
              <a:extLst>
                <a:ext uri="{FF2B5EF4-FFF2-40B4-BE49-F238E27FC236}">
                  <a16:creationId xmlns:a16="http://schemas.microsoft.com/office/drawing/2014/main" id="{9C6377E4-B0B3-4EE9-B6EF-49C908D07E3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9" name="Freeform 34">
              <a:extLst>
                <a:ext uri="{FF2B5EF4-FFF2-40B4-BE49-F238E27FC236}">
                  <a16:creationId xmlns:a16="http://schemas.microsoft.com/office/drawing/2014/main" id="{C2DADC1B-BEBC-4610-B9BC-081E638B278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0" name="Freeform 35">
              <a:extLst>
                <a:ext uri="{FF2B5EF4-FFF2-40B4-BE49-F238E27FC236}">
                  <a16:creationId xmlns:a16="http://schemas.microsoft.com/office/drawing/2014/main" id="{25D5702C-0ED4-4BFC-BB29-0DE2B941E63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1" name="Freeform 36">
              <a:extLst>
                <a:ext uri="{FF2B5EF4-FFF2-40B4-BE49-F238E27FC236}">
                  <a16:creationId xmlns:a16="http://schemas.microsoft.com/office/drawing/2014/main" id="{E12B02D2-62C7-42A8-B986-F54D840AC6A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2" name="Freeform 37">
              <a:extLst>
                <a:ext uri="{FF2B5EF4-FFF2-40B4-BE49-F238E27FC236}">
                  <a16:creationId xmlns:a16="http://schemas.microsoft.com/office/drawing/2014/main" id="{4888B254-68F6-457C-B419-6160BA1EFBE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3" name="Freeform 38">
              <a:extLst>
                <a:ext uri="{FF2B5EF4-FFF2-40B4-BE49-F238E27FC236}">
                  <a16:creationId xmlns:a16="http://schemas.microsoft.com/office/drawing/2014/main" id="{993BBC74-1C09-43C9-9F53-5E7BD252022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4" name="Freeform 39">
              <a:extLst>
                <a:ext uri="{FF2B5EF4-FFF2-40B4-BE49-F238E27FC236}">
                  <a16:creationId xmlns:a16="http://schemas.microsoft.com/office/drawing/2014/main" id="{9CB1A554-4D1D-46B9-807F-9D5515988CB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5" name="Freeform 40">
              <a:extLst>
                <a:ext uri="{FF2B5EF4-FFF2-40B4-BE49-F238E27FC236}">
                  <a16:creationId xmlns:a16="http://schemas.microsoft.com/office/drawing/2014/main" id="{0DDA42F9-7F18-4DF6-867C-D5E5EF696B4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6" name="Freeform 41">
              <a:extLst>
                <a:ext uri="{FF2B5EF4-FFF2-40B4-BE49-F238E27FC236}">
                  <a16:creationId xmlns:a16="http://schemas.microsoft.com/office/drawing/2014/main" id="{E145EDF4-C9A9-47CD-A869-8AE36AD03B3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7" name="Freeform 42">
              <a:extLst>
                <a:ext uri="{FF2B5EF4-FFF2-40B4-BE49-F238E27FC236}">
                  <a16:creationId xmlns:a16="http://schemas.microsoft.com/office/drawing/2014/main" id="{022A7B62-C5D0-4DF5-AEC9-B466A8FD02B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8" name="Freeform 43">
              <a:extLst>
                <a:ext uri="{FF2B5EF4-FFF2-40B4-BE49-F238E27FC236}">
                  <a16:creationId xmlns:a16="http://schemas.microsoft.com/office/drawing/2014/main" id="{639D4901-E80E-418F-82BE-217CD61A3ED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9" name="Freeform 44">
              <a:extLst>
                <a:ext uri="{FF2B5EF4-FFF2-40B4-BE49-F238E27FC236}">
                  <a16:creationId xmlns:a16="http://schemas.microsoft.com/office/drawing/2014/main" id="{CB26F422-84B6-4850-8746-DFF2FBC38D3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0" name="Freeform 45">
              <a:extLst>
                <a:ext uri="{FF2B5EF4-FFF2-40B4-BE49-F238E27FC236}">
                  <a16:creationId xmlns:a16="http://schemas.microsoft.com/office/drawing/2014/main" id="{6439F586-CECC-4B15-BAD4-C416893A87D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1" name="Freeform 46">
              <a:extLst>
                <a:ext uri="{FF2B5EF4-FFF2-40B4-BE49-F238E27FC236}">
                  <a16:creationId xmlns:a16="http://schemas.microsoft.com/office/drawing/2014/main" id="{AC54700A-D4BB-4AE9-84BC-8453F8A4E69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102" name="AutoShape 250">
            <a:extLst>
              <a:ext uri="{FF2B5EF4-FFF2-40B4-BE49-F238E27FC236}">
                <a16:creationId xmlns:a16="http://schemas.microsoft.com/office/drawing/2014/main" id="{5DA014C1-7484-4691-934E-87E651C2ABF5}"/>
              </a:ext>
            </a:extLst>
          </p:cNvPr>
          <p:cNvSpPr>
            <a:spLocks noChangeArrowheads="1"/>
          </p:cNvSpPr>
          <p:nvPr/>
        </p:nvSpPr>
        <p:spPr bwMode="auto">
          <a:xfrm>
            <a:off x="935218" y="139423"/>
            <a:ext cx="4671190" cy="953278"/>
          </a:xfrm>
          <a:prstGeom prst="wedgeRoundRectCallout">
            <a:avLst>
              <a:gd name="adj1" fmla="val -55151"/>
              <a:gd name="adj2" fmla="val -4259"/>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If you want to know the truth,</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cs typeface="Arial" pitchFamily="34" charset="0"/>
              </a:rPr>
              <a:t>then I will tell you.</a:t>
            </a:r>
          </a:p>
        </p:txBody>
      </p:sp>
      <p:sp>
        <p:nvSpPr>
          <p:cNvPr id="125" name="AutoShape 250">
            <a:extLst>
              <a:ext uri="{FF2B5EF4-FFF2-40B4-BE49-F238E27FC236}">
                <a16:creationId xmlns:a16="http://schemas.microsoft.com/office/drawing/2014/main" id="{AE9DA324-FC9B-475C-B2CC-F4A35C890CE0}"/>
              </a:ext>
            </a:extLst>
          </p:cNvPr>
          <p:cNvSpPr>
            <a:spLocks noChangeArrowheads="1"/>
          </p:cNvSpPr>
          <p:nvPr/>
        </p:nvSpPr>
        <p:spPr bwMode="auto">
          <a:xfrm>
            <a:off x="1295400" y="1189747"/>
            <a:ext cx="4647791" cy="2261492"/>
          </a:xfrm>
          <a:prstGeom prst="wedgeRoundRectCallout">
            <a:avLst>
              <a:gd name="adj1" fmla="val -59223"/>
              <a:gd name="adj2" fmla="val -4807"/>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lang="en-US" altLang="en-US" sz="2400" dirty="0">
                <a:cs typeface="Arial" pitchFamily="34" charset="0"/>
              </a:rPr>
              <a:t>Dude!</a:t>
            </a:r>
          </a:p>
          <a:p>
            <a:pPr lvl="0" algn="ctr" eaLnBrk="1" hangingPunct="1">
              <a:buNone/>
              <a:defRPr/>
            </a:pPr>
            <a:r>
              <a:rPr lang="en-US" altLang="en-US" sz="2400" dirty="0">
                <a:cs typeface="Arial" pitchFamily="34" charset="0"/>
              </a:rPr>
              <a:t>You will tell me </a:t>
            </a:r>
          </a:p>
          <a:p>
            <a:pPr lvl="0" algn="ctr" eaLnBrk="1" hangingPunct="1">
              <a:buNone/>
              <a:defRPr/>
            </a:pPr>
            <a:r>
              <a:rPr lang="en-US" altLang="en-US" sz="2400" dirty="0">
                <a:cs typeface="Arial" pitchFamily="34" charset="0"/>
              </a:rPr>
              <a:t>whether I want to you to or not.</a:t>
            </a:r>
          </a:p>
          <a:p>
            <a:pPr algn="ctr" eaLnBrk="1" hangingPunct="1">
              <a:buNone/>
              <a:defRPr/>
            </a:pPr>
            <a:r>
              <a:rPr lang="en-US" altLang="en-US" sz="2400" dirty="0">
                <a:cs typeface="Arial" pitchFamily="34" charset="0"/>
              </a:rPr>
              <a:t>When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buNone/>
              <a:defRPr/>
            </a:pP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l-GR" altLang="en-US" sz="2400" dirty="0">
                <a:solidFill>
                  <a:srgbClr val="66FF66"/>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Arial" pitchFamily="34" charset="0"/>
                <a:sym typeface="Symbol" panose="05050102010706020507" pitchFamily="18" charset="2"/>
              </a:rPr>
              <a:t>is vacuously true.</a:t>
            </a:r>
            <a:endParaRPr lang="en-US" sz="2400" dirty="0">
              <a:solidFill>
                <a:srgbClr val="FFFFFF"/>
              </a:solidFill>
            </a:endParaRPr>
          </a:p>
          <a:p>
            <a:pPr lvl="0" algn="ctr" eaLnBrk="1" hangingPunct="1">
              <a:buNone/>
              <a:defRPr/>
            </a:pPr>
            <a:endParaRPr lang="en-US" altLang="en-US" sz="2400" dirty="0">
              <a:cs typeface="Arial" pitchFamily="34" charset="0"/>
            </a:endParaRPr>
          </a:p>
        </p:txBody>
      </p:sp>
      <p:sp>
        <p:nvSpPr>
          <p:cNvPr id="126" name="TextBox 125">
            <a:extLst>
              <a:ext uri="{FF2B5EF4-FFF2-40B4-BE49-F238E27FC236}">
                <a16:creationId xmlns:a16="http://schemas.microsoft.com/office/drawing/2014/main" id="{82020A41-E3B0-40A5-9C2A-E1F5FF3C1183}"/>
              </a:ext>
            </a:extLst>
          </p:cNvPr>
          <p:cNvSpPr txBox="1"/>
          <p:nvPr/>
        </p:nvSpPr>
        <p:spPr>
          <a:xfrm>
            <a:off x="2613077" y="561590"/>
            <a:ext cx="1965158" cy="461665"/>
          </a:xfrm>
          <a:prstGeom prst="rect">
            <a:avLst/>
          </a:prstGeom>
          <a:noFill/>
        </p:spPr>
        <p:txBody>
          <a:bodyPr wrap="square">
            <a:spAutoFit/>
          </a:bodyPr>
          <a:lstStyle/>
          <a:p>
            <a:pPr algn="l"/>
            <a:r>
              <a:rPr lang="en-US" altLang="en-US" sz="2400" dirty="0">
                <a:solidFill>
                  <a:srgbClr val="66FF66"/>
                </a:solidFill>
                <a:cs typeface="Arial" pitchFamily="34" charset="0"/>
              </a:rPr>
              <a:t>I will tell you</a:t>
            </a:r>
            <a:endParaRPr lang="en-US" sz="2400" dirty="0">
              <a:solidFill>
                <a:srgbClr val="66FF66"/>
              </a:solidFill>
            </a:endParaRPr>
          </a:p>
        </p:txBody>
      </p:sp>
    </p:spTree>
    <p:extLst>
      <p:ext uri="{BB962C8B-B14F-4D97-AF65-F5344CB8AC3E}">
        <p14:creationId xmlns:p14="http://schemas.microsoft.com/office/powerpoint/2010/main" val="1206946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gtEl>
                                        <p:attrNameLst>
                                          <p:attrName>style.visibility</p:attrName>
                                        </p:attrNameLst>
                                      </p:cBhvr>
                                      <p:to>
                                        <p:strVal val="visible"/>
                                      </p:to>
                                    </p:set>
                                    <p:anim calcmode="lin" valueType="num">
                                      <p:cBhvr additive="base">
                                        <p:cTn id="7" dur="500" fill="hold"/>
                                        <p:tgtEl>
                                          <p:spTgt spid="83"/>
                                        </p:tgtEl>
                                        <p:attrNameLst>
                                          <p:attrName>ppt_x</p:attrName>
                                        </p:attrNameLst>
                                      </p:cBhvr>
                                      <p:tavLst>
                                        <p:tav tm="0">
                                          <p:val>
                                            <p:strVal val="0-#ppt_w/2"/>
                                          </p:val>
                                        </p:tav>
                                        <p:tav tm="100000">
                                          <p:val>
                                            <p:strVal val="#ppt_x"/>
                                          </p:val>
                                        </p:tav>
                                      </p:tavLst>
                                    </p:anim>
                                    <p:anim calcmode="lin" valueType="num">
                                      <p:cBhvr additive="base">
                                        <p:cTn id="8" dur="500" fill="hold"/>
                                        <p:tgtEl>
                                          <p:spTgt spid="8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2">
                                            <p:txEl>
                                              <p:pRg st="0" end="0"/>
                                            </p:txEl>
                                          </p:spTgt>
                                        </p:tgtEl>
                                        <p:attrNameLst>
                                          <p:attrName>style.visibility</p:attrName>
                                        </p:attrNameLst>
                                      </p:cBhvr>
                                      <p:to>
                                        <p:strVal val="visible"/>
                                      </p:to>
                                    </p:set>
                                    <p:anim calcmode="lin" valueType="num">
                                      <p:cBhvr additive="base">
                                        <p:cTn id="15" dur="500" fill="hold"/>
                                        <p:tgtEl>
                                          <p:spTgt spid="10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2">
                                            <p:txEl>
                                              <p:pRg st="1" end="1"/>
                                            </p:txEl>
                                          </p:spTgt>
                                        </p:tgtEl>
                                        <p:attrNameLst>
                                          <p:attrName>style.visibility</p:attrName>
                                        </p:attrNameLst>
                                      </p:cBhvr>
                                      <p:to>
                                        <p:strVal val="visible"/>
                                      </p:to>
                                    </p:set>
                                    <p:anim calcmode="lin" valueType="num">
                                      <p:cBhvr additive="base">
                                        <p:cTn id="19" dur="500" fill="hold"/>
                                        <p:tgtEl>
                                          <p:spTgt spid="10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6"/>
                                        </p:tgtEl>
                                        <p:attrNameLst>
                                          <p:attrName>style.visibility</p:attrName>
                                        </p:attrNameLst>
                                      </p:cBhvr>
                                      <p:to>
                                        <p:strVal val="visible"/>
                                      </p:to>
                                    </p:set>
                                    <p:anim calcmode="lin" valueType="num">
                                      <p:cBhvr additive="base">
                                        <p:cTn id="25" dur="500" fill="hold"/>
                                        <p:tgtEl>
                                          <p:spTgt spid="76"/>
                                        </p:tgtEl>
                                        <p:attrNameLst>
                                          <p:attrName>ppt_x</p:attrName>
                                        </p:attrNameLst>
                                      </p:cBhvr>
                                      <p:tavLst>
                                        <p:tav tm="0">
                                          <p:val>
                                            <p:strVal val="0-#ppt_w/2"/>
                                          </p:val>
                                        </p:tav>
                                        <p:tav tm="100000">
                                          <p:val>
                                            <p:strVal val="#ppt_x"/>
                                          </p:val>
                                        </p:tav>
                                      </p:tavLst>
                                    </p:anim>
                                    <p:anim calcmode="lin" valueType="num">
                                      <p:cBhvr additive="base">
                                        <p:cTn id="26" dur="500" fill="hold"/>
                                        <p:tgtEl>
                                          <p:spTgt spid="76"/>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25"/>
                                        </p:tgtEl>
                                        <p:attrNameLst>
                                          <p:attrName>style.visibility</p:attrName>
                                        </p:attrNameLst>
                                      </p:cBhvr>
                                      <p:to>
                                        <p:strVal val="visible"/>
                                      </p:to>
                                    </p:set>
                                    <p:anim calcmode="lin" valueType="num">
                                      <p:cBhvr additive="base">
                                        <p:cTn id="29" dur="500" fill="hold"/>
                                        <p:tgtEl>
                                          <p:spTgt spid="125"/>
                                        </p:tgtEl>
                                        <p:attrNameLst>
                                          <p:attrName>ppt_x</p:attrName>
                                        </p:attrNameLst>
                                      </p:cBhvr>
                                      <p:tavLst>
                                        <p:tav tm="0">
                                          <p:val>
                                            <p:strVal val="0-#ppt_w/2"/>
                                          </p:val>
                                        </p:tav>
                                        <p:tav tm="100000">
                                          <p:val>
                                            <p:strVal val="#ppt_x"/>
                                          </p:val>
                                        </p:tav>
                                      </p:tavLst>
                                    </p:anim>
                                    <p:anim calcmode="lin" valueType="num">
                                      <p:cBhvr additive="base">
                                        <p:cTn id="30" dur="500" fill="hold"/>
                                        <p:tgtEl>
                                          <p:spTgt spid="125"/>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25">
                                            <p:txEl>
                                              <p:pRg st="0" end="0"/>
                                            </p:txEl>
                                          </p:spTgt>
                                        </p:tgtEl>
                                        <p:attrNameLst>
                                          <p:attrName>style.visibility</p:attrName>
                                        </p:attrNameLst>
                                      </p:cBhvr>
                                      <p:to>
                                        <p:strVal val="visible"/>
                                      </p:to>
                                    </p:set>
                                    <p:anim calcmode="lin" valueType="num">
                                      <p:cBhvr additive="base">
                                        <p:cTn id="33" dur="500" fill="hold"/>
                                        <p:tgtEl>
                                          <p:spTgt spid="125">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25">
                                            <p:txEl>
                                              <p:pRg st="1" end="1"/>
                                            </p:txEl>
                                          </p:spTgt>
                                        </p:tgtEl>
                                        <p:attrNameLst>
                                          <p:attrName>style.visibility</p:attrName>
                                        </p:attrNameLst>
                                      </p:cBhvr>
                                      <p:to>
                                        <p:strVal val="visible"/>
                                      </p:to>
                                    </p:set>
                                    <p:anim calcmode="lin" valueType="num">
                                      <p:cBhvr additive="base">
                                        <p:cTn id="39" dur="500" fill="hold"/>
                                        <p:tgtEl>
                                          <p:spTgt spid="125">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25">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25">
                                            <p:txEl>
                                              <p:pRg st="2" end="2"/>
                                            </p:txEl>
                                          </p:spTgt>
                                        </p:tgtEl>
                                        <p:attrNameLst>
                                          <p:attrName>style.visibility</p:attrName>
                                        </p:attrNameLst>
                                      </p:cBhvr>
                                      <p:to>
                                        <p:strVal val="visible"/>
                                      </p:to>
                                    </p:set>
                                    <p:anim calcmode="lin" valueType="num">
                                      <p:cBhvr additive="base">
                                        <p:cTn id="43" dur="500" fill="hold"/>
                                        <p:tgtEl>
                                          <p:spTgt spid="125">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25">
                                            <p:txEl>
                                              <p:pRg st="3" end="3"/>
                                            </p:txEl>
                                          </p:spTgt>
                                        </p:tgtEl>
                                        <p:attrNameLst>
                                          <p:attrName>style.visibility</p:attrName>
                                        </p:attrNameLst>
                                      </p:cBhvr>
                                      <p:to>
                                        <p:strVal val="visible"/>
                                      </p:to>
                                    </p:set>
                                    <p:anim calcmode="lin" valueType="num">
                                      <p:cBhvr additive="base">
                                        <p:cTn id="49" dur="500" fill="hold"/>
                                        <p:tgtEl>
                                          <p:spTgt spid="125">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25">
                                            <p:txEl>
                                              <p:pRg st="3" end="3"/>
                                            </p:txEl>
                                          </p:spTgt>
                                        </p:tgtEl>
                                        <p:attrNameLst>
                                          <p:attrName>ppt_y</p:attrName>
                                        </p:attrNameLst>
                                      </p:cBhvr>
                                      <p:tavLst>
                                        <p:tav tm="0">
                                          <p:val>
                                            <p:strVal val="#ppt_y"/>
                                          </p:val>
                                        </p:tav>
                                        <p:tav tm="100000">
                                          <p:val>
                                            <p:strVal val="#ppt_y"/>
                                          </p:val>
                                        </p:tav>
                                      </p:tavLst>
                                    </p:anim>
                                  </p:childTnLst>
                                </p:cTn>
                              </p:par>
                              <p:par>
                                <p:cTn id="51" presetID="10" presetClass="entr" presetSubtype="0" fill="hold" grpId="1" nodeType="withEffect">
                                  <p:stCondLst>
                                    <p:cond delay="0"/>
                                  </p:stCondLst>
                                  <p:childTnLst>
                                    <p:set>
                                      <p:cBhvr>
                                        <p:cTn id="52" dur="1" fill="hold">
                                          <p:stCondLst>
                                            <p:cond delay="0"/>
                                          </p:stCondLst>
                                        </p:cTn>
                                        <p:tgtEl>
                                          <p:spTgt spid="126"/>
                                        </p:tgtEl>
                                        <p:attrNameLst>
                                          <p:attrName>style.visibility</p:attrName>
                                        </p:attrNameLst>
                                      </p:cBhvr>
                                      <p:to>
                                        <p:strVal val="visible"/>
                                      </p:to>
                                    </p:set>
                                    <p:animEffect transition="in" filter="fade">
                                      <p:cBhvr>
                                        <p:cTn id="53" dur="500"/>
                                        <p:tgtEl>
                                          <p:spTgt spid="126"/>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nodeType="clickEffect">
                                  <p:stCondLst>
                                    <p:cond delay="0"/>
                                  </p:stCondLst>
                                  <p:childTnLst>
                                    <p:set>
                                      <p:cBhvr>
                                        <p:cTn id="57" dur="1" fill="hold">
                                          <p:stCondLst>
                                            <p:cond delay="0"/>
                                          </p:stCondLst>
                                        </p:cTn>
                                        <p:tgtEl>
                                          <p:spTgt spid="125">
                                            <p:txEl>
                                              <p:pRg st="4" end="4"/>
                                            </p:txEl>
                                          </p:spTgt>
                                        </p:tgtEl>
                                        <p:attrNameLst>
                                          <p:attrName>style.visibility</p:attrName>
                                        </p:attrNameLst>
                                      </p:cBhvr>
                                      <p:to>
                                        <p:strVal val="visible"/>
                                      </p:to>
                                    </p:set>
                                    <p:anim calcmode="lin" valueType="num">
                                      <p:cBhvr additive="base">
                                        <p:cTn id="58" dur="500" fill="hold"/>
                                        <p:tgtEl>
                                          <p:spTgt spid="125">
                                            <p:txEl>
                                              <p:pRg st="4" end="4"/>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12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125" grpId="0" animBg="1"/>
      <p:bldP spid="126" grpId="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Text Box 21">
            <a:extLst>
              <a:ext uri="{FF2B5EF4-FFF2-40B4-BE49-F238E27FC236}">
                <a16:creationId xmlns:a16="http://schemas.microsoft.com/office/drawing/2014/main" id="{54AA3E8F-89D6-4F19-A25F-BB0C8743F955}"/>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713A1FEB-2E7E-45B7-9469-95564D1851C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42C09D14-1765-426C-B2C1-BFF97E3E049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423DA627-4663-46B1-A337-2EA8AE7D9CFA}"/>
              </a:ext>
            </a:extLst>
          </p:cNvPr>
          <p:cNvSpPr txBox="1">
            <a:spLocks noChangeArrowheads="1"/>
          </p:cNvSpPr>
          <p:nvPr/>
        </p:nvSpPr>
        <p:spPr bwMode="auto">
          <a:xfrm>
            <a:off x="917468" y="5313740"/>
            <a:ext cx="11031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DB11FDB9-1E34-422A-8AEF-00B079ABD9CE}"/>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C4CC1533-8DB5-4C6E-91DD-9AC9DCD67956}"/>
              </a:ext>
            </a:extLst>
          </p:cNvPr>
          <p:cNvSpPr/>
          <p:nvPr/>
        </p:nvSpPr>
        <p:spPr>
          <a:xfrm>
            <a:off x="5128260" y="2247900"/>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Rectangle 81">
            <a:extLst>
              <a:ext uri="{FF2B5EF4-FFF2-40B4-BE49-F238E27FC236}">
                <a16:creationId xmlns:a16="http://schemas.microsoft.com/office/drawing/2014/main" id="{E090C846-D6C8-4594-AA8B-28D4780579A0}"/>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Rectangle 82">
            <a:extLst>
              <a:ext uri="{FF2B5EF4-FFF2-40B4-BE49-F238E27FC236}">
                <a16:creationId xmlns:a16="http://schemas.microsoft.com/office/drawing/2014/main" id="{14BA4D66-3E82-49B0-A0B3-FE84E8779E7C}"/>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3827529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6">
                                            <p:txEl>
                                              <p:pRg st="0" end="0"/>
                                            </p:txEl>
                                          </p:spTgt>
                                        </p:tgtEl>
                                        <p:attrNameLst>
                                          <p:attrName>style.visibility</p:attrName>
                                        </p:attrNameLst>
                                      </p:cBhvr>
                                      <p:to>
                                        <p:strVal val="visible"/>
                                      </p:to>
                                    </p:set>
                                    <p:anim calcmode="lin" valueType="num">
                                      <p:cBhvr additive="base">
                                        <p:cTn id="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9">
                                            <p:txEl>
                                              <p:pRg st="0" end="0"/>
                                            </p:txEl>
                                          </p:spTgt>
                                        </p:tgtEl>
                                        <p:attrNameLst>
                                          <p:attrName>style.visibility</p:attrName>
                                        </p:attrNameLst>
                                      </p:cBhvr>
                                      <p:to>
                                        <p:strVal val="visible"/>
                                      </p:to>
                                    </p:set>
                                    <p:anim calcmode="lin" valueType="num">
                                      <p:cBhvr additive="base">
                                        <p:cTn id="1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9">
                                            <p:txEl>
                                              <p:pRg st="1" end="1"/>
                                            </p:txEl>
                                          </p:spTgt>
                                        </p:tgtEl>
                                        <p:attrNameLst>
                                          <p:attrName>style.visibility</p:attrName>
                                        </p:attrNameLst>
                                      </p:cBhvr>
                                      <p:to>
                                        <p:strVal val="visible"/>
                                      </p:to>
                                    </p:set>
                                    <p:anim calcmode="lin" valueType="num">
                                      <p:cBhvr additive="base">
                                        <p:cTn id="1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500" fill="hold"/>
                                        <p:tgtEl>
                                          <p:spTgt spid="80"/>
                                        </p:tgtEl>
                                        <p:attrNameLst>
                                          <p:attrName>ppt_x</p:attrName>
                                        </p:attrNameLst>
                                      </p:cBhvr>
                                      <p:tavLst>
                                        <p:tav tm="0">
                                          <p:val>
                                            <p:strVal val="0-#ppt_w/2"/>
                                          </p:val>
                                        </p:tav>
                                        <p:tav tm="100000">
                                          <p:val>
                                            <p:strVal val="#ppt_x"/>
                                          </p:val>
                                        </p:tav>
                                      </p:tavLst>
                                    </p:anim>
                                    <p:anim calcmode="lin" valueType="num">
                                      <p:cBhvr additive="base">
                                        <p:cTn id="2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9">
                                            <p:txEl>
                                              <p:pRg st="2" end="2"/>
                                            </p:txEl>
                                          </p:spTgt>
                                        </p:tgtEl>
                                        <p:attrNameLst>
                                          <p:attrName>style.visibility</p:attrName>
                                        </p:attrNameLst>
                                      </p:cBhvr>
                                      <p:to>
                                        <p:strVal val="visible"/>
                                      </p:to>
                                    </p:set>
                                    <p:anim calcmode="lin" valueType="num">
                                      <p:cBhvr additive="base">
                                        <p:cTn id="37"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
                                            <p:txEl>
                                              <p:pRg st="1" end="1"/>
                                            </p:txEl>
                                          </p:spTgt>
                                        </p:tgtEl>
                                        <p:attrNameLst>
                                          <p:attrName>style.visibility</p:attrName>
                                        </p:attrNameLst>
                                      </p:cBhvr>
                                      <p:to>
                                        <p:strVal val="visible"/>
                                      </p:to>
                                    </p:set>
                                    <p:anim calcmode="lin" valueType="num">
                                      <p:cBhvr additive="base">
                                        <p:cTn id="4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2">
                                            <p:txEl>
                                              <p:pRg st="0" end="0"/>
                                            </p:txEl>
                                          </p:spTgt>
                                        </p:tgtEl>
                                        <p:attrNameLst>
                                          <p:attrName>style.visibility</p:attrName>
                                        </p:attrNameLst>
                                      </p:cBhvr>
                                      <p:to>
                                        <p:strVal val="visible"/>
                                      </p:to>
                                    </p:set>
                                    <p:anim calcmode="lin" valueType="num">
                                      <p:cBhvr additive="base">
                                        <p:cTn id="4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83"/>
                                        </p:tgtEl>
                                        <p:attrNameLst>
                                          <p:attrName>style.visibility</p:attrName>
                                        </p:attrNameLst>
                                      </p:cBhvr>
                                      <p:to>
                                        <p:strVal val="visible"/>
                                      </p:to>
                                    </p:set>
                                    <p:anim calcmode="lin" valueType="num">
                                      <p:cBhvr additive="base">
                                        <p:cTn id="53" dur="500" fill="hold"/>
                                        <p:tgtEl>
                                          <p:spTgt spid="83"/>
                                        </p:tgtEl>
                                        <p:attrNameLst>
                                          <p:attrName>ppt_x</p:attrName>
                                        </p:attrNameLst>
                                      </p:cBhvr>
                                      <p:tavLst>
                                        <p:tav tm="0">
                                          <p:val>
                                            <p:strVal val="1+#ppt_w/2"/>
                                          </p:val>
                                        </p:tav>
                                        <p:tav tm="100000">
                                          <p:val>
                                            <p:strVal val="#ppt_x"/>
                                          </p:val>
                                        </p:tav>
                                      </p:tavLst>
                                    </p:anim>
                                    <p:anim calcmode="lin" valueType="num">
                                      <p:cBhvr additive="base">
                                        <p:cTn id="54"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17">
                                            <p:txEl>
                                              <p:pRg st="2" end="2"/>
                                            </p:txEl>
                                          </p:spTgt>
                                        </p:tgtEl>
                                        <p:attrNameLst>
                                          <p:attrName>style.visibility</p:attrName>
                                        </p:attrNameLst>
                                      </p:cBhvr>
                                      <p:to>
                                        <p:strVal val="visible"/>
                                      </p:to>
                                    </p:set>
                                    <p:anim calcmode="lin" valueType="num">
                                      <p:cBhvr additive="base">
                                        <p:cTn id="59"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7">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42">
                                            <p:txEl>
                                              <p:pRg st="1" end="1"/>
                                            </p:txEl>
                                          </p:spTgt>
                                        </p:tgtEl>
                                        <p:attrNameLst>
                                          <p:attrName>style.visibility</p:attrName>
                                        </p:attrNameLst>
                                      </p:cBhvr>
                                      <p:to>
                                        <p:strVal val="visible"/>
                                      </p:to>
                                    </p:set>
                                    <p:anim calcmode="lin" valueType="num">
                                      <p:cBhvr additive="base">
                                        <p:cTn id="6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83"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Text Box 21">
            <a:extLst>
              <a:ext uri="{FF2B5EF4-FFF2-40B4-BE49-F238E27FC236}">
                <a16:creationId xmlns:a16="http://schemas.microsoft.com/office/drawing/2014/main" id="{54AA3E8F-89D6-4F19-A25F-BB0C8743F955}"/>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713A1FEB-2E7E-45B7-9469-95564D1851C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42C09D14-1765-426C-B2C1-BFF97E3E049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423DA627-4663-46B1-A337-2EA8AE7D9CFA}"/>
              </a:ext>
            </a:extLst>
          </p:cNvPr>
          <p:cNvSpPr txBox="1">
            <a:spLocks noChangeArrowheads="1"/>
          </p:cNvSpPr>
          <p:nvPr/>
        </p:nvSpPr>
        <p:spPr bwMode="auto">
          <a:xfrm>
            <a:off x="917468" y="5313740"/>
            <a:ext cx="11031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DB11FDB9-1E34-422A-8AEF-00B079ABD9CE}"/>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C4CC1533-8DB5-4C6E-91DD-9AC9DCD67956}"/>
              </a:ext>
            </a:extLst>
          </p:cNvPr>
          <p:cNvSpPr/>
          <p:nvPr/>
        </p:nvSpPr>
        <p:spPr>
          <a:xfrm>
            <a:off x="5128260" y="2247900"/>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Rectangle 81">
            <a:extLst>
              <a:ext uri="{FF2B5EF4-FFF2-40B4-BE49-F238E27FC236}">
                <a16:creationId xmlns:a16="http://schemas.microsoft.com/office/drawing/2014/main" id="{E090C846-D6C8-4594-AA8B-28D4780579A0}"/>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Rectangle 82">
            <a:extLst>
              <a:ext uri="{FF2B5EF4-FFF2-40B4-BE49-F238E27FC236}">
                <a16:creationId xmlns:a16="http://schemas.microsoft.com/office/drawing/2014/main" id="{14BA4D66-3E82-49B0-A0B3-FE84E8779E7C}"/>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pic>
        <p:nvPicPr>
          <p:cNvPr id="74" name="Picture 73" descr="&lt;strong&gt;Clipart&lt;/strong&gt; - Beautiful Black &lt;strong&gt;Woman&lt;/strong&gt;">
            <a:extLst>
              <a:ext uri="{FF2B5EF4-FFF2-40B4-BE49-F238E27FC236}">
                <a16:creationId xmlns:a16="http://schemas.microsoft.com/office/drawing/2014/main" id="{2E8C09CD-C0D1-4916-9854-CDE614FAFFA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4217" y="2111460"/>
            <a:ext cx="851477" cy="872008"/>
          </a:xfrm>
          <a:prstGeom prst="rect">
            <a:avLst/>
          </a:prstGeom>
        </p:spPr>
      </p:pic>
      <p:grpSp>
        <p:nvGrpSpPr>
          <p:cNvPr id="77" name="Group 29">
            <a:extLst>
              <a:ext uri="{FF2B5EF4-FFF2-40B4-BE49-F238E27FC236}">
                <a16:creationId xmlns:a16="http://schemas.microsoft.com/office/drawing/2014/main" id="{4644A52C-8764-42C3-895E-8E0B740F53BE}"/>
              </a:ext>
            </a:extLst>
          </p:cNvPr>
          <p:cNvGrpSpPr>
            <a:grpSpLocks/>
          </p:cNvGrpSpPr>
          <p:nvPr/>
        </p:nvGrpSpPr>
        <p:grpSpPr bwMode="auto">
          <a:xfrm>
            <a:off x="147113" y="253020"/>
            <a:ext cx="823374" cy="795886"/>
            <a:chOff x="2065" y="1551"/>
            <a:chExt cx="1628" cy="1988"/>
          </a:xfrm>
        </p:grpSpPr>
        <p:sp>
          <p:nvSpPr>
            <p:cNvPr id="78" name="Freeform 30">
              <a:extLst>
                <a:ext uri="{FF2B5EF4-FFF2-40B4-BE49-F238E27FC236}">
                  <a16:creationId xmlns:a16="http://schemas.microsoft.com/office/drawing/2014/main" id="{BC44E4AC-EFF7-4D89-AEE7-EF733DFF980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4" name="Freeform 31">
              <a:extLst>
                <a:ext uri="{FF2B5EF4-FFF2-40B4-BE49-F238E27FC236}">
                  <a16:creationId xmlns:a16="http://schemas.microsoft.com/office/drawing/2014/main" id="{CCBFF431-84AE-41A3-B393-467B4533025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5" name="Freeform 32">
              <a:extLst>
                <a:ext uri="{FF2B5EF4-FFF2-40B4-BE49-F238E27FC236}">
                  <a16:creationId xmlns:a16="http://schemas.microsoft.com/office/drawing/2014/main" id="{FB5A5BC1-71C7-479C-AF55-453925B70D4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6" name="Freeform 33">
              <a:extLst>
                <a:ext uri="{FF2B5EF4-FFF2-40B4-BE49-F238E27FC236}">
                  <a16:creationId xmlns:a16="http://schemas.microsoft.com/office/drawing/2014/main" id="{2867D7E1-F6A6-4DDD-B741-508AD2986BC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7" name="Freeform 34">
              <a:extLst>
                <a:ext uri="{FF2B5EF4-FFF2-40B4-BE49-F238E27FC236}">
                  <a16:creationId xmlns:a16="http://schemas.microsoft.com/office/drawing/2014/main" id="{1D417AC1-E25F-487C-95E1-CE1CE586F29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8" name="Freeform 35">
              <a:extLst>
                <a:ext uri="{FF2B5EF4-FFF2-40B4-BE49-F238E27FC236}">
                  <a16:creationId xmlns:a16="http://schemas.microsoft.com/office/drawing/2014/main" id="{A0BD195C-F978-4070-9275-2223E9580F9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9" name="Freeform 36">
              <a:extLst>
                <a:ext uri="{FF2B5EF4-FFF2-40B4-BE49-F238E27FC236}">
                  <a16:creationId xmlns:a16="http://schemas.microsoft.com/office/drawing/2014/main" id="{E837DE33-11AC-4915-9B68-95C65325F8C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0" name="Freeform 37">
              <a:extLst>
                <a:ext uri="{FF2B5EF4-FFF2-40B4-BE49-F238E27FC236}">
                  <a16:creationId xmlns:a16="http://schemas.microsoft.com/office/drawing/2014/main" id="{18DE36FF-5EF1-4617-807D-5B6AC80B040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1" name="Freeform 38">
              <a:extLst>
                <a:ext uri="{FF2B5EF4-FFF2-40B4-BE49-F238E27FC236}">
                  <a16:creationId xmlns:a16="http://schemas.microsoft.com/office/drawing/2014/main" id="{499B9543-D6BD-4DC1-A5EA-05B3F3B4464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2" name="Freeform 39">
              <a:extLst>
                <a:ext uri="{FF2B5EF4-FFF2-40B4-BE49-F238E27FC236}">
                  <a16:creationId xmlns:a16="http://schemas.microsoft.com/office/drawing/2014/main" id="{03AFBA2F-09FD-4D35-ACC5-9D67D65DB81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3" name="Freeform 40">
              <a:extLst>
                <a:ext uri="{FF2B5EF4-FFF2-40B4-BE49-F238E27FC236}">
                  <a16:creationId xmlns:a16="http://schemas.microsoft.com/office/drawing/2014/main" id="{51F3DD75-EB5B-4AAD-BA2A-9ECD5704445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4" name="Freeform 41">
              <a:extLst>
                <a:ext uri="{FF2B5EF4-FFF2-40B4-BE49-F238E27FC236}">
                  <a16:creationId xmlns:a16="http://schemas.microsoft.com/office/drawing/2014/main" id="{B94B9265-FB66-4770-908D-6C095EB0D9D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5" name="Freeform 42">
              <a:extLst>
                <a:ext uri="{FF2B5EF4-FFF2-40B4-BE49-F238E27FC236}">
                  <a16:creationId xmlns:a16="http://schemas.microsoft.com/office/drawing/2014/main" id="{9484B2DD-3E7A-431E-9589-B0E57A87EF8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6" name="Freeform 43">
              <a:extLst>
                <a:ext uri="{FF2B5EF4-FFF2-40B4-BE49-F238E27FC236}">
                  <a16:creationId xmlns:a16="http://schemas.microsoft.com/office/drawing/2014/main" id="{459559EB-B1CF-459C-BBD2-3C48029C0B6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7" name="Freeform 44">
              <a:extLst>
                <a:ext uri="{FF2B5EF4-FFF2-40B4-BE49-F238E27FC236}">
                  <a16:creationId xmlns:a16="http://schemas.microsoft.com/office/drawing/2014/main" id="{C24323D2-CDC8-4382-A01A-E8FA06F2F4E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8" name="Freeform 45">
              <a:extLst>
                <a:ext uri="{FF2B5EF4-FFF2-40B4-BE49-F238E27FC236}">
                  <a16:creationId xmlns:a16="http://schemas.microsoft.com/office/drawing/2014/main" id="{72C7EA94-F53A-4A4B-ABA4-26B5907A380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9" name="Freeform 46">
              <a:extLst>
                <a:ext uri="{FF2B5EF4-FFF2-40B4-BE49-F238E27FC236}">
                  <a16:creationId xmlns:a16="http://schemas.microsoft.com/office/drawing/2014/main" id="{85E8AE45-5D61-4E6D-9A77-9C84A6E9EEF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101" name="AutoShape 250">
            <a:extLst>
              <a:ext uri="{FF2B5EF4-FFF2-40B4-BE49-F238E27FC236}">
                <a16:creationId xmlns:a16="http://schemas.microsoft.com/office/drawing/2014/main" id="{C9DB8C79-7155-4F3D-99DA-772FE99A1972}"/>
              </a:ext>
            </a:extLst>
          </p:cNvPr>
          <p:cNvSpPr>
            <a:spLocks noChangeArrowheads="1"/>
          </p:cNvSpPr>
          <p:nvPr/>
        </p:nvSpPr>
        <p:spPr bwMode="auto">
          <a:xfrm>
            <a:off x="1190633" y="1189747"/>
            <a:ext cx="6309773" cy="2865229"/>
          </a:xfrm>
          <a:prstGeom prst="wedgeRoundRectCallout">
            <a:avLst>
              <a:gd name="adj1" fmla="val -52610"/>
              <a:gd name="adj2" fmla="val -10474"/>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Dude!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cs typeface="Arial" pitchFamily="34" charset="0"/>
              </a:rPr>
              <a:t>Hell, by definition, Hell will never freeze over.</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Hence, you are implying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that there will always be racism.</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Minimally, you are saying a vacuous statement.</a:t>
            </a:r>
          </a:p>
          <a:p>
            <a:pPr algn="ctr" eaLnBrk="1" hangingPunct="1">
              <a:buNone/>
              <a:defRPr/>
            </a:pPr>
            <a:r>
              <a:rPr lang="en-US" sz="2400" dirty="0">
                <a:solidFill>
                  <a:srgbClr val="FFFFFF"/>
                </a:solidFill>
                <a:cs typeface="Arial" pitchFamily="34" charset="0"/>
              </a:rPr>
              <a:t>When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buNone/>
              <a:defRPr/>
            </a:pPr>
            <a:r>
              <a:rPr lang="en-US" altLang="en-US" sz="2400" dirty="0">
                <a:solidFill>
                  <a:srgbClr val="FF0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Arial" pitchFamily="34" charset="0"/>
                <a:sym typeface="Symbol" panose="05050102010706020507" pitchFamily="18" charset="2"/>
              </a:rPr>
              <a:t> </a:t>
            </a:r>
            <a:r>
              <a:rPr lang="en-US" sz="2400" dirty="0">
                <a:solidFill>
                  <a:srgbClr val="FFFFFF"/>
                </a:solidFill>
                <a:cs typeface="Arial" pitchFamily="34" charset="0"/>
              </a:rPr>
              <a:t>is vacuously true.</a:t>
            </a:r>
            <a:endParaRPr lang="en-US" altLang="en-US" sz="2400" dirty="0">
              <a:solidFill>
                <a:srgbClr val="FFFFFF"/>
              </a:solidFill>
              <a:cs typeface="Times New Roman" panose="02020603050405020304" pitchFamily="18" charset="0"/>
              <a:sym typeface="Symbol" panose="05050102010706020507" pitchFamily="18" charset="2"/>
            </a:endParaRPr>
          </a:p>
          <a:p>
            <a:pPr algn="ctr" eaLnBrk="1" hangingPunct="1">
              <a:buNone/>
              <a:defRPr/>
            </a:pPr>
            <a:endParaRPr lang="en-US" altLang="en-US" sz="2400" dirty="0">
              <a:solidFill>
                <a:srgbClr val="66FF66"/>
              </a:solidFill>
              <a:cs typeface="Times New Roman" panose="02020603050405020304" pitchFamily="18" charset="0"/>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 </a:t>
            </a:r>
            <a:endParaRPr lang="en-US" sz="2400" dirty="0">
              <a:solidFill>
                <a:srgbClr val="FFFFFF"/>
              </a:solidFil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altLang="en-US" sz="2400" dirty="0">
              <a:cs typeface="Arial" pitchFamily="34" charset="0"/>
            </a:endParaRPr>
          </a:p>
        </p:txBody>
      </p:sp>
      <p:sp>
        <p:nvSpPr>
          <p:cNvPr id="102" name="AutoShape 250">
            <a:extLst>
              <a:ext uri="{FF2B5EF4-FFF2-40B4-BE49-F238E27FC236}">
                <a16:creationId xmlns:a16="http://schemas.microsoft.com/office/drawing/2014/main" id="{2B6EA387-C785-47F3-A50E-C6F84CD61229}"/>
              </a:ext>
            </a:extLst>
          </p:cNvPr>
          <p:cNvSpPr>
            <a:spLocks noChangeArrowheads="1"/>
          </p:cNvSpPr>
          <p:nvPr/>
        </p:nvSpPr>
        <p:spPr bwMode="auto">
          <a:xfrm>
            <a:off x="935218" y="139423"/>
            <a:ext cx="4216963" cy="953278"/>
          </a:xfrm>
          <a:prstGeom prst="wedgeRoundRectCallout">
            <a:avLst>
              <a:gd name="adj1" fmla="val -55151"/>
              <a:gd name="adj2" fmla="val -4259"/>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lang="en-US" altLang="en-US" sz="2400" dirty="0">
                <a:cs typeface="Arial" pitchFamily="34" charset="0"/>
              </a:rPr>
              <a:t>There will be no racism,</a:t>
            </a:r>
          </a:p>
          <a:p>
            <a:pPr lvl="0" algn="ctr" eaLnBrk="1" hangingPunct="1">
              <a:buNone/>
              <a:defRPr/>
            </a:pPr>
            <a:r>
              <a:rPr lang="en-US" altLang="en-US" sz="2400" dirty="0">
                <a:cs typeface="Arial" pitchFamily="34" charset="0"/>
              </a:rPr>
              <a:t>when hell freezes over. </a:t>
            </a:r>
          </a:p>
        </p:txBody>
      </p:sp>
      <p:sp>
        <p:nvSpPr>
          <p:cNvPr id="103" name="AutoShape 250">
            <a:extLst>
              <a:ext uri="{FF2B5EF4-FFF2-40B4-BE49-F238E27FC236}">
                <a16:creationId xmlns:a16="http://schemas.microsoft.com/office/drawing/2014/main" id="{412041DC-C35B-4EBF-A4D9-1F26D3E26303}"/>
              </a:ext>
            </a:extLst>
          </p:cNvPr>
          <p:cNvSpPr>
            <a:spLocks noChangeArrowheads="1"/>
          </p:cNvSpPr>
          <p:nvPr/>
        </p:nvSpPr>
        <p:spPr bwMode="auto">
          <a:xfrm>
            <a:off x="2834228" y="4114800"/>
            <a:ext cx="5449028" cy="962417"/>
          </a:xfrm>
          <a:prstGeom prst="wedgeRoundRectCallout">
            <a:avLst>
              <a:gd name="adj1" fmla="val -52610"/>
              <a:gd name="adj2" fmla="val -10474"/>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But careful.</a:t>
            </a:r>
            <a:b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With</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climate change, it snowed in Texas.</a:t>
            </a:r>
            <a:endParaRPr lang="en-US" altLang="en-US" sz="2400" dirty="0">
              <a:cs typeface="Arial" pitchFamily="34" charset="0"/>
            </a:endParaRPr>
          </a:p>
        </p:txBody>
      </p:sp>
    </p:spTree>
    <p:extLst>
      <p:ext uri="{BB962C8B-B14F-4D97-AF65-F5344CB8AC3E}">
        <p14:creationId xmlns:p14="http://schemas.microsoft.com/office/powerpoint/2010/main" val="3360367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additive="base">
                                        <p:cTn id="7" dur="500" fill="hold"/>
                                        <p:tgtEl>
                                          <p:spTgt spid="77"/>
                                        </p:tgtEl>
                                        <p:attrNameLst>
                                          <p:attrName>ppt_x</p:attrName>
                                        </p:attrNameLst>
                                      </p:cBhvr>
                                      <p:tavLst>
                                        <p:tav tm="0">
                                          <p:val>
                                            <p:strVal val="0-#ppt_w/2"/>
                                          </p:val>
                                        </p:tav>
                                        <p:tav tm="100000">
                                          <p:val>
                                            <p:strVal val="#ppt_x"/>
                                          </p:val>
                                        </p:tav>
                                      </p:tavLst>
                                    </p:anim>
                                    <p:anim calcmode="lin" valueType="num">
                                      <p:cBhvr additive="base">
                                        <p:cTn id="8" dur="500" fill="hold"/>
                                        <p:tgtEl>
                                          <p:spTgt spid="7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2">
                                            <p:txEl>
                                              <p:pRg st="0" end="0"/>
                                            </p:txEl>
                                          </p:spTgt>
                                        </p:tgtEl>
                                        <p:attrNameLst>
                                          <p:attrName>style.visibility</p:attrName>
                                        </p:attrNameLst>
                                      </p:cBhvr>
                                      <p:to>
                                        <p:strVal val="visible"/>
                                      </p:to>
                                    </p:set>
                                    <p:anim calcmode="lin" valueType="num">
                                      <p:cBhvr additive="base">
                                        <p:cTn id="15" dur="500" fill="hold"/>
                                        <p:tgtEl>
                                          <p:spTgt spid="10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2">
                                            <p:txEl>
                                              <p:pRg st="1" end="1"/>
                                            </p:txEl>
                                          </p:spTgt>
                                        </p:tgtEl>
                                        <p:attrNameLst>
                                          <p:attrName>style.visibility</p:attrName>
                                        </p:attrNameLst>
                                      </p:cBhvr>
                                      <p:to>
                                        <p:strVal val="visible"/>
                                      </p:to>
                                    </p:set>
                                    <p:anim calcmode="lin" valueType="num">
                                      <p:cBhvr additive="base">
                                        <p:cTn id="19" dur="500" fill="hold"/>
                                        <p:tgtEl>
                                          <p:spTgt spid="10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0-#ppt_w/2"/>
                                          </p:val>
                                        </p:tav>
                                        <p:tav tm="100000">
                                          <p:val>
                                            <p:strVal val="#ppt_x"/>
                                          </p:val>
                                        </p:tav>
                                      </p:tavLst>
                                    </p:anim>
                                    <p:anim calcmode="lin" valueType="num">
                                      <p:cBhvr additive="base">
                                        <p:cTn id="26" dur="500" fill="hold"/>
                                        <p:tgtEl>
                                          <p:spTgt spid="7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additive="base">
                                        <p:cTn id="29" dur="500" fill="hold"/>
                                        <p:tgtEl>
                                          <p:spTgt spid="101"/>
                                        </p:tgtEl>
                                        <p:attrNameLst>
                                          <p:attrName>ppt_x</p:attrName>
                                        </p:attrNameLst>
                                      </p:cBhvr>
                                      <p:tavLst>
                                        <p:tav tm="0">
                                          <p:val>
                                            <p:strVal val="0-#ppt_w/2"/>
                                          </p:val>
                                        </p:tav>
                                        <p:tav tm="100000">
                                          <p:val>
                                            <p:strVal val="#ppt_x"/>
                                          </p:val>
                                        </p:tav>
                                      </p:tavLst>
                                    </p:anim>
                                    <p:anim calcmode="lin" valueType="num">
                                      <p:cBhvr additive="base">
                                        <p:cTn id="30" dur="500" fill="hold"/>
                                        <p:tgtEl>
                                          <p:spTgt spid="101"/>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01">
                                            <p:txEl>
                                              <p:pRg st="0" end="0"/>
                                            </p:txEl>
                                          </p:spTgt>
                                        </p:tgtEl>
                                        <p:attrNameLst>
                                          <p:attrName>style.visibility</p:attrName>
                                        </p:attrNameLst>
                                      </p:cBhvr>
                                      <p:to>
                                        <p:strVal val="visible"/>
                                      </p:to>
                                    </p:set>
                                    <p:anim calcmode="lin" valueType="num">
                                      <p:cBhvr additive="base">
                                        <p:cTn id="33"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1">
                                            <p:txEl>
                                              <p:pRg st="1" end="1"/>
                                            </p:txEl>
                                          </p:spTgt>
                                        </p:tgtEl>
                                        <p:attrNameLst>
                                          <p:attrName>style.visibility</p:attrName>
                                        </p:attrNameLst>
                                      </p:cBhvr>
                                      <p:to>
                                        <p:strVal val="visible"/>
                                      </p:to>
                                    </p:set>
                                    <p:anim calcmode="lin" valueType="num">
                                      <p:cBhvr additive="base">
                                        <p:cTn id="39"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1">
                                            <p:txEl>
                                              <p:pRg st="2" end="2"/>
                                            </p:txEl>
                                          </p:spTgt>
                                        </p:tgtEl>
                                        <p:attrNameLst>
                                          <p:attrName>style.visibility</p:attrName>
                                        </p:attrNameLst>
                                      </p:cBhvr>
                                      <p:to>
                                        <p:strVal val="visible"/>
                                      </p:to>
                                    </p:set>
                                    <p:anim calcmode="lin" valueType="num">
                                      <p:cBhvr additive="base">
                                        <p:cTn id="45" dur="500" fill="hold"/>
                                        <p:tgtEl>
                                          <p:spTgt spid="101">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01">
                                            <p:txEl>
                                              <p:pRg st="3" end="3"/>
                                            </p:txEl>
                                          </p:spTgt>
                                        </p:tgtEl>
                                        <p:attrNameLst>
                                          <p:attrName>style.visibility</p:attrName>
                                        </p:attrNameLst>
                                      </p:cBhvr>
                                      <p:to>
                                        <p:strVal val="visible"/>
                                      </p:to>
                                    </p:set>
                                    <p:anim calcmode="lin" valueType="num">
                                      <p:cBhvr additive="base">
                                        <p:cTn id="51" dur="500" fill="hold"/>
                                        <p:tgtEl>
                                          <p:spTgt spid="101">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0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01">
                                            <p:txEl>
                                              <p:pRg st="4" end="4"/>
                                            </p:txEl>
                                          </p:spTgt>
                                        </p:tgtEl>
                                        <p:attrNameLst>
                                          <p:attrName>style.visibility</p:attrName>
                                        </p:attrNameLst>
                                      </p:cBhvr>
                                      <p:to>
                                        <p:strVal val="visible"/>
                                      </p:to>
                                    </p:set>
                                    <p:anim calcmode="lin" valueType="num">
                                      <p:cBhvr additive="base">
                                        <p:cTn id="57" dur="500" fill="hold"/>
                                        <p:tgtEl>
                                          <p:spTgt spid="101">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0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01">
                                            <p:txEl>
                                              <p:pRg st="5" end="5"/>
                                            </p:txEl>
                                          </p:spTgt>
                                        </p:tgtEl>
                                        <p:attrNameLst>
                                          <p:attrName>style.visibility</p:attrName>
                                        </p:attrNameLst>
                                      </p:cBhvr>
                                      <p:to>
                                        <p:strVal val="visible"/>
                                      </p:to>
                                    </p:set>
                                    <p:anim calcmode="lin" valueType="num">
                                      <p:cBhvr additive="base">
                                        <p:cTn id="63" dur="500" fill="hold"/>
                                        <p:tgtEl>
                                          <p:spTgt spid="101">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01">
                                            <p:txEl>
                                              <p:pRg st="5" end="5"/>
                                            </p:txEl>
                                          </p:spTgt>
                                        </p:tgtEl>
                                        <p:attrNameLst>
                                          <p:attrName>ppt_y</p:attrName>
                                        </p:attrNameLst>
                                      </p:cBhvr>
                                      <p:tavLst>
                                        <p:tav tm="0">
                                          <p:val>
                                            <p:strVal val="#ppt_y"/>
                                          </p:val>
                                        </p:tav>
                                        <p:tav tm="100000">
                                          <p:val>
                                            <p:strVal val="#ppt_y"/>
                                          </p:val>
                                        </p:tav>
                                      </p:tavLst>
                                    </p:anim>
                                  </p:childTnLst>
                                </p:cTn>
                              </p:par>
                              <p:par>
                                <p:cTn id="65" presetID="3" presetClass="emph" presetSubtype="2" fill="hold" nodeType="withEffect">
                                  <p:stCondLst>
                                    <p:cond delay="0"/>
                                  </p:stCondLst>
                                  <p:childTnLst>
                                    <p:animClr clrSpc="rgb" dir="cw">
                                      <p:cBhvr override="childStyle">
                                        <p:cTn id="66" dur="500" fill="hold"/>
                                        <p:tgtEl>
                                          <p:spTgt spid="102">
                                            <p:txEl>
                                              <p:pRg st="1" end="1"/>
                                            </p:txEl>
                                          </p:spTgt>
                                        </p:tgtEl>
                                        <p:attrNameLst>
                                          <p:attrName>style.color</p:attrName>
                                        </p:attrNameLst>
                                      </p:cBhvr>
                                      <p:to>
                                        <a:srgbClr val="FF0000"/>
                                      </p:to>
                                    </p:animClr>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01">
                                            <p:txEl>
                                              <p:pRg st="6" end="6"/>
                                            </p:txEl>
                                          </p:spTgt>
                                        </p:tgtEl>
                                        <p:attrNameLst>
                                          <p:attrName>style.visibility</p:attrName>
                                        </p:attrNameLst>
                                      </p:cBhvr>
                                      <p:to>
                                        <p:strVal val="visible"/>
                                      </p:to>
                                    </p:set>
                                    <p:anim calcmode="lin" valueType="num">
                                      <p:cBhvr additive="base">
                                        <p:cTn id="71" dur="500" fill="hold"/>
                                        <p:tgtEl>
                                          <p:spTgt spid="101">
                                            <p:txEl>
                                              <p:pRg st="6" end="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0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03"/>
                                        </p:tgtEl>
                                        <p:attrNameLst>
                                          <p:attrName>style.visibility</p:attrName>
                                        </p:attrNameLst>
                                      </p:cBhvr>
                                      <p:to>
                                        <p:strVal val="visible"/>
                                      </p:to>
                                    </p:set>
                                    <p:anim calcmode="lin" valueType="num">
                                      <p:cBhvr additive="base">
                                        <p:cTn id="77" dur="500" fill="hold"/>
                                        <p:tgtEl>
                                          <p:spTgt spid="103"/>
                                        </p:tgtEl>
                                        <p:attrNameLst>
                                          <p:attrName>ppt_x</p:attrName>
                                        </p:attrNameLst>
                                      </p:cBhvr>
                                      <p:tavLst>
                                        <p:tav tm="0">
                                          <p:val>
                                            <p:strVal val="0-#ppt_w/2"/>
                                          </p:val>
                                        </p:tav>
                                        <p:tav tm="100000">
                                          <p:val>
                                            <p:strVal val="#ppt_x"/>
                                          </p:val>
                                        </p:tav>
                                      </p:tavLst>
                                    </p:anim>
                                    <p:anim calcmode="lin" valueType="num">
                                      <p:cBhvr additive="base">
                                        <p:cTn id="78" dur="500" fill="hold"/>
                                        <p:tgtEl>
                                          <p:spTgt spid="103"/>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103">
                                            <p:txEl>
                                              <p:pRg st="0" end="0"/>
                                            </p:txEl>
                                          </p:spTgt>
                                        </p:tgtEl>
                                        <p:attrNameLst>
                                          <p:attrName>style.visibility</p:attrName>
                                        </p:attrNameLst>
                                      </p:cBhvr>
                                      <p:to>
                                        <p:strVal val="visible"/>
                                      </p:to>
                                    </p:set>
                                    <p:anim calcmode="lin" valueType="num">
                                      <p:cBhvr additive="base">
                                        <p:cTn id="81" dur="500" fill="hold"/>
                                        <p:tgtEl>
                                          <p:spTgt spid="103">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0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p:bldP spid="103"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59" y="4950445"/>
            <a:ext cx="249692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1,2</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Text Box 21">
            <a:extLst>
              <a:ext uri="{FF2B5EF4-FFF2-40B4-BE49-F238E27FC236}">
                <a16:creationId xmlns:a16="http://schemas.microsoft.com/office/drawing/2014/main" id="{01ED0960-4CA8-4B89-B2E6-6A1BADC74D07}"/>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5F808575-FCB2-4CC4-AFE7-337D1B00C68A}"/>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Text Box 21">
            <a:extLst>
              <a:ext uri="{FF2B5EF4-FFF2-40B4-BE49-F238E27FC236}">
                <a16:creationId xmlns:a16="http://schemas.microsoft.com/office/drawing/2014/main" id="{07D01C33-D7CC-4710-8004-826F1CA08D52}"/>
              </a:ext>
            </a:extLst>
          </p:cNvPr>
          <p:cNvSpPr txBox="1">
            <a:spLocks noChangeArrowheads="1"/>
          </p:cNvSpPr>
          <p:nvPr/>
        </p:nvSpPr>
        <p:spPr bwMode="auto">
          <a:xfrm>
            <a:off x="859608" y="5301040"/>
            <a:ext cx="16930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8" name="Oval 77">
            <a:extLst>
              <a:ext uri="{FF2B5EF4-FFF2-40B4-BE49-F238E27FC236}">
                <a16:creationId xmlns:a16="http://schemas.microsoft.com/office/drawing/2014/main" id="{7A74096C-8C22-492A-B120-2815A9C79AE8}"/>
              </a:ext>
            </a:extLst>
          </p:cNvPr>
          <p:cNvSpPr/>
          <p:nvPr/>
        </p:nvSpPr>
        <p:spPr>
          <a:xfrm>
            <a:off x="2676480" y="1930400"/>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Oval 78">
            <a:extLst>
              <a:ext uri="{FF2B5EF4-FFF2-40B4-BE49-F238E27FC236}">
                <a16:creationId xmlns:a16="http://schemas.microsoft.com/office/drawing/2014/main" id="{C039D6A2-9CC4-4284-8D94-ACC6A9828F8A}"/>
              </a:ext>
            </a:extLst>
          </p:cNvPr>
          <p:cNvSpPr/>
          <p:nvPr/>
        </p:nvSpPr>
        <p:spPr>
          <a:xfrm>
            <a:off x="2362200" y="1943100"/>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01115F7F-A99B-4175-A628-82DF5F49842D}"/>
              </a:ext>
            </a:extLst>
          </p:cNvPr>
          <p:cNvSpPr/>
          <p:nvPr/>
        </p:nvSpPr>
        <p:spPr>
          <a:xfrm>
            <a:off x="5114880" y="1938454"/>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82" name="Group 29">
            <a:extLst>
              <a:ext uri="{FF2B5EF4-FFF2-40B4-BE49-F238E27FC236}">
                <a16:creationId xmlns:a16="http://schemas.microsoft.com/office/drawing/2014/main" id="{C79DCF88-9A5D-4504-A481-A7B08868D5B2}"/>
              </a:ext>
            </a:extLst>
          </p:cNvPr>
          <p:cNvGrpSpPr>
            <a:grpSpLocks/>
          </p:cNvGrpSpPr>
          <p:nvPr/>
        </p:nvGrpSpPr>
        <p:grpSpPr bwMode="auto">
          <a:xfrm>
            <a:off x="5798728" y="3936281"/>
            <a:ext cx="770279" cy="833366"/>
            <a:chOff x="2065" y="1551"/>
            <a:chExt cx="1628" cy="1988"/>
          </a:xfrm>
        </p:grpSpPr>
        <p:sp>
          <p:nvSpPr>
            <p:cNvPr id="84" name="Freeform 30">
              <a:extLst>
                <a:ext uri="{FF2B5EF4-FFF2-40B4-BE49-F238E27FC236}">
                  <a16:creationId xmlns:a16="http://schemas.microsoft.com/office/drawing/2014/main" id="{DBCBEA40-1107-4DE9-ABB2-AF1252CC863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1">
              <a:extLst>
                <a:ext uri="{FF2B5EF4-FFF2-40B4-BE49-F238E27FC236}">
                  <a16:creationId xmlns:a16="http://schemas.microsoft.com/office/drawing/2014/main" id="{5A7C3893-CEF7-4E97-BC67-631DC9BA53D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2">
              <a:extLst>
                <a:ext uri="{FF2B5EF4-FFF2-40B4-BE49-F238E27FC236}">
                  <a16:creationId xmlns:a16="http://schemas.microsoft.com/office/drawing/2014/main" id="{38CA4838-C17A-4A7F-AEF7-3B0689567E4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3">
              <a:extLst>
                <a:ext uri="{FF2B5EF4-FFF2-40B4-BE49-F238E27FC236}">
                  <a16:creationId xmlns:a16="http://schemas.microsoft.com/office/drawing/2014/main" id="{1A7B90CC-E3DA-4523-84B6-5007799D38A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4">
              <a:extLst>
                <a:ext uri="{FF2B5EF4-FFF2-40B4-BE49-F238E27FC236}">
                  <a16:creationId xmlns:a16="http://schemas.microsoft.com/office/drawing/2014/main" id="{DE1E08A7-0BF0-4181-84E8-4FD0D17E113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5">
              <a:extLst>
                <a:ext uri="{FF2B5EF4-FFF2-40B4-BE49-F238E27FC236}">
                  <a16:creationId xmlns:a16="http://schemas.microsoft.com/office/drawing/2014/main" id="{D1261D14-32D4-4A93-8015-BE7A4438F5D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6">
              <a:extLst>
                <a:ext uri="{FF2B5EF4-FFF2-40B4-BE49-F238E27FC236}">
                  <a16:creationId xmlns:a16="http://schemas.microsoft.com/office/drawing/2014/main" id="{EDA69F92-C4E6-4F09-AC3A-0F987A96231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7">
              <a:extLst>
                <a:ext uri="{FF2B5EF4-FFF2-40B4-BE49-F238E27FC236}">
                  <a16:creationId xmlns:a16="http://schemas.microsoft.com/office/drawing/2014/main" id="{8D5B8CE6-455C-4B20-9713-ECAE7464372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8">
              <a:extLst>
                <a:ext uri="{FF2B5EF4-FFF2-40B4-BE49-F238E27FC236}">
                  <a16:creationId xmlns:a16="http://schemas.microsoft.com/office/drawing/2014/main" id="{DE502C5F-FB7F-4A45-B3D5-AB30F4C3330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9">
              <a:extLst>
                <a:ext uri="{FF2B5EF4-FFF2-40B4-BE49-F238E27FC236}">
                  <a16:creationId xmlns:a16="http://schemas.microsoft.com/office/drawing/2014/main" id="{80187550-9D80-4E47-93BA-8C4CABE30D88}"/>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0">
              <a:extLst>
                <a:ext uri="{FF2B5EF4-FFF2-40B4-BE49-F238E27FC236}">
                  <a16:creationId xmlns:a16="http://schemas.microsoft.com/office/drawing/2014/main" id="{20EB5905-07B4-407F-9BBB-42719772223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1">
              <a:extLst>
                <a:ext uri="{FF2B5EF4-FFF2-40B4-BE49-F238E27FC236}">
                  <a16:creationId xmlns:a16="http://schemas.microsoft.com/office/drawing/2014/main" id="{54CE18F6-E25A-4A84-876F-50364BE08D4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2">
              <a:extLst>
                <a:ext uri="{FF2B5EF4-FFF2-40B4-BE49-F238E27FC236}">
                  <a16:creationId xmlns:a16="http://schemas.microsoft.com/office/drawing/2014/main" id="{9DBABF87-7DE0-4C32-8AED-4F45E0DB52A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3">
              <a:extLst>
                <a:ext uri="{FF2B5EF4-FFF2-40B4-BE49-F238E27FC236}">
                  <a16:creationId xmlns:a16="http://schemas.microsoft.com/office/drawing/2014/main" id="{A03576EB-EBF2-49F4-B8A1-6C2A28E382D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4">
              <a:extLst>
                <a:ext uri="{FF2B5EF4-FFF2-40B4-BE49-F238E27FC236}">
                  <a16:creationId xmlns:a16="http://schemas.microsoft.com/office/drawing/2014/main" id="{DA5ED574-A967-41E5-8B95-6790EBF9339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5">
              <a:extLst>
                <a:ext uri="{FF2B5EF4-FFF2-40B4-BE49-F238E27FC236}">
                  <a16:creationId xmlns:a16="http://schemas.microsoft.com/office/drawing/2014/main" id="{C74A05E9-CDC9-4594-B7F4-B4DA4C080F0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46">
              <a:extLst>
                <a:ext uri="{FF2B5EF4-FFF2-40B4-BE49-F238E27FC236}">
                  <a16:creationId xmlns:a16="http://schemas.microsoft.com/office/drawing/2014/main" id="{4CBD08E6-DFA9-44C6-BAED-F8FC4AA62E9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3" name="AutoShape 35">
            <a:extLst>
              <a:ext uri="{FF2B5EF4-FFF2-40B4-BE49-F238E27FC236}">
                <a16:creationId xmlns:a16="http://schemas.microsoft.com/office/drawing/2014/main" id="{E3D2A570-7654-48C5-8F1B-24279260FC59}"/>
              </a:ext>
            </a:extLst>
          </p:cNvPr>
          <p:cNvSpPr>
            <a:spLocks noChangeArrowheads="1"/>
          </p:cNvSpPr>
          <p:nvPr/>
        </p:nvSpPr>
        <p:spPr bwMode="auto">
          <a:xfrm>
            <a:off x="6578407" y="3523199"/>
            <a:ext cx="2496921" cy="1246448"/>
          </a:xfrm>
          <a:prstGeom prst="wedgeRoundRectCallout">
            <a:avLst>
              <a:gd name="adj1" fmla="val -53324"/>
              <a:gd name="adj2" fmla="val -21789"/>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Together these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rules encodes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truth table.</a:t>
            </a:r>
          </a:p>
        </p:txBody>
      </p:sp>
      <p:sp>
        <p:nvSpPr>
          <p:cNvPr id="101" name="Text Box 21">
            <a:extLst>
              <a:ext uri="{FF2B5EF4-FFF2-40B4-BE49-F238E27FC236}">
                <a16:creationId xmlns:a16="http://schemas.microsoft.com/office/drawing/2014/main" id="{40EAB554-DA61-44EA-A2AF-50011725488A}"/>
              </a:ext>
            </a:extLst>
          </p:cNvPr>
          <p:cNvSpPr txBox="1">
            <a:spLocks noChangeArrowheads="1"/>
          </p:cNvSpPr>
          <p:nvPr/>
        </p:nvSpPr>
        <p:spPr bwMode="auto">
          <a:xfrm>
            <a:off x="1690914" y="4935932"/>
            <a:ext cx="1648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3" name="Rectangle 102">
            <a:extLst>
              <a:ext uri="{FF2B5EF4-FFF2-40B4-BE49-F238E27FC236}">
                <a16:creationId xmlns:a16="http://schemas.microsoft.com/office/drawing/2014/main" id="{5FAA39C0-06FA-475B-B077-11B6283B36F4}"/>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Rectangle 103">
            <a:extLst>
              <a:ext uri="{FF2B5EF4-FFF2-40B4-BE49-F238E27FC236}">
                <a16:creationId xmlns:a16="http://schemas.microsoft.com/office/drawing/2014/main" id="{B594D1B7-67FC-4C34-BDEB-112C52FF7F68}"/>
              </a:ext>
            </a:extLst>
          </p:cNvPr>
          <p:cNvSpPr/>
          <p:nvPr/>
        </p:nvSpPr>
        <p:spPr>
          <a:xfrm>
            <a:off x="6430424" y="3075296"/>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1437966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1">
                                            <p:txEl>
                                              <p:pRg st="0" end="0"/>
                                            </p:txEl>
                                          </p:spTgt>
                                        </p:tgtEl>
                                        <p:attrNameLst>
                                          <p:attrName>style.visibility</p:attrName>
                                        </p:attrNameLst>
                                      </p:cBhvr>
                                      <p:to>
                                        <p:strVal val="visible"/>
                                      </p:to>
                                    </p:set>
                                    <p:anim calcmode="lin" valueType="num">
                                      <p:cBhvr additive="base">
                                        <p:cTn id="7"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7">
                                            <p:txEl>
                                              <p:pRg st="0" end="0"/>
                                            </p:txEl>
                                          </p:spTgt>
                                        </p:tgtEl>
                                        <p:attrNameLst>
                                          <p:attrName>style.visibility</p:attrName>
                                        </p:attrNameLst>
                                      </p:cBhvr>
                                      <p:to>
                                        <p:strVal val="visible"/>
                                      </p:to>
                                    </p:set>
                                    <p:anim calcmode="lin" valueType="num">
                                      <p:cBhvr additive="base">
                                        <p:cTn id="13"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7">
                                            <p:txEl>
                                              <p:pRg st="1" end="1"/>
                                            </p:txEl>
                                          </p:spTgt>
                                        </p:tgtEl>
                                        <p:attrNameLst>
                                          <p:attrName>style.visibility</p:attrName>
                                        </p:attrNameLst>
                                      </p:cBhvr>
                                      <p:to>
                                        <p:strVal val="visible"/>
                                      </p:to>
                                    </p:set>
                                    <p:anim calcmode="lin" valueType="num">
                                      <p:cBhvr additive="base">
                                        <p:cTn id="19"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8"/>
                                        </p:tgtEl>
                                        <p:attrNameLst>
                                          <p:attrName>style.visibility</p:attrName>
                                        </p:attrNameLst>
                                      </p:cBhvr>
                                      <p:to>
                                        <p:strVal val="visible"/>
                                      </p:to>
                                    </p:set>
                                    <p:anim calcmode="lin" valueType="num">
                                      <p:cBhvr additive="base">
                                        <p:cTn id="25" dur="500" fill="hold"/>
                                        <p:tgtEl>
                                          <p:spTgt spid="78"/>
                                        </p:tgtEl>
                                        <p:attrNameLst>
                                          <p:attrName>ppt_x</p:attrName>
                                        </p:attrNameLst>
                                      </p:cBhvr>
                                      <p:tavLst>
                                        <p:tav tm="0">
                                          <p:val>
                                            <p:strVal val="0-#ppt_w/2"/>
                                          </p:val>
                                        </p:tav>
                                        <p:tav tm="100000">
                                          <p:val>
                                            <p:strVal val="#ppt_x"/>
                                          </p:val>
                                        </p:tav>
                                      </p:tavLst>
                                    </p:anim>
                                    <p:anim calcmode="lin" valueType="num">
                                      <p:cBhvr additive="base">
                                        <p:cTn id="26" dur="500" fill="hold"/>
                                        <p:tgtEl>
                                          <p:spTgt spid="78"/>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79"/>
                                        </p:tgtEl>
                                        <p:attrNameLst>
                                          <p:attrName>style.visibility</p:attrName>
                                        </p:attrNameLst>
                                      </p:cBhvr>
                                      <p:to>
                                        <p:strVal val="visible"/>
                                      </p:to>
                                    </p:set>
                                    <p:anim calcmode="lin" valueType="num">
                                      <p:cBhvr additive="base">
                                        <p:cTn id="29" dur="500" fill="hold"/>
                                        <p:tgtEl>
                                          <p:spTgt spid="79"/>
                                        </p:tgtEl>
                                        <p:attrNameLst>
                                          <p:attrName>ppt_x</p:attrName>
                                        </p:attrNameLst>
                                      </p:cBhvr>
                                      <p:tavLst>
                                        <p:tav tm="0">
                                          <p:val>
                                            <p:strVal val="0-#ppt_w/2"/>
                                          </p:val>
                                        </p:tav>
                                        <p:tav tm="100000">
                                          <p:val>
                                            <p:strVal val="#ppt_x"/>
                                          </p:val>
                                        </p:tav>
                                      </p:tavLst>
                                    </p:anim>
                                    <p:anim calcmode="lin" valueType="num">
                                      <p:cBhvr additive="base">
                                        <p:cTn id="30"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80"/>
                                        </p:tgtEl>
                                        <p:attrNameLst>
                                          <p:attrName>style.visibility</p:attrName>
                                        </p:attrNameLst>
                                      </p:cBhvr>
                                      <p:to>
                                        <p:strVal val="visible"/>
                                      </p:to>
                                    </p:set>
                                    <p:anim calcmode="lin" valueType="num">
                                      <p:cBhvr additive="base">
                                        <p:cTn id="35" dur="500" fill="hold"/>
                                        <p:tgtEl>
                                          <p:spTgt spid="80"/>
                                        </p:tgtEl>
                                        <p:attrNameLst>
                                          <p:attrName>ppt_x</p:attrName>
                                        </p:attrNameLst>
                                      </p:cBhvr>
                                      <p:tavLst>
                                        <p:tav tm="0">
                                          <p:val>
                                            <p:strVal val="0-#ppt_w/2"/>
                                          </p:val>
                                        </p:tav>
                                        <p:tav tm="100000">
                                          <p:val>
                                            <p:strVal val="#ppt_x"/>
                                          </p:val>
                                        </p:tav>
                                      </p:tavLst>
                                    </p:anim>
                                    <p:anim calcmode="lin" valueType="num">
                                      <p:cBhvr additive="base">
                                        <p:cTn id="3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7">
                                            <p:txEl>
                                              <p:pRg st="2" end="2"/>
                                            </p:txEl>
                                          </p:spTgt>
                                        </p:tgtEl>
                                        <p:attrNameLst>
                                          <p:attrName>style.visibility</p:attrName>
                                        </p:attrNameLst>
                                      </p:cBhvr>
                                      <p:to>
                                        <p:strVal val="visible"/>
                                      </p:to>
                                    </p:set>
                                    <p:anim calcmode="lin" valueType="num">
                                      <p:cBhvr additive="base">
                                        <p:cTn id="41"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7">
                                            <p:txEl>
                                              <p:pRg st="3" end="3"/>
                                            </p:txEl>
                                          </p:spTgt>
                                        </p:tgtEl>
                                        <p:attrNameLst>
                                          <p:attrName>style.visibility</p:attrName>
                                        </p:attrNameLst>
                                      </p:cBhvr>
                                      <p:to>
                                        <p:strVal val="visible"/>
                                      </p:to>
                                    </p:set>
                                    <p:anim calcmode="lin" valueType="num">
                                      <p:cBhvr additive="base">
                                        <p:cTn id="47" dur="500" fill="hold"/>
                                        <p:tgtEl>
                                          <p:spTgt spid="77">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7">
                                            <p:txEl>
                                              <p:pRg st="1" end="1"/>
                                            </p:txEl>
                                          </p:spTgt>
                                        </p:tgtEl>
                                        <p:attrNameLst>
                                          <p:attrName>style.visibility</p:attrName>
                                        </p:attrNameLst>
                                      </p:cBhvr>
                                      <p:to>
                                        <p:strVal val="visible"/>
                                      </p:to>
                                    </p:set>
                                    <p:anim calcmode="lin" valueType="num">
                                      <p:cBhvr additive="base">
                                        <p:cTn id="5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7">
                                            <p:txEl>
                                              <p:pRg st="1" end="1"/>
                                            </p:txEl>
                                          </p:spTgt>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17">
                                            <p:txEl>
                                              <p:pRg st="2" end="2"/>
                                            </p:txEl>
                                          </p:spTgt>
                                        </p:tgtEl>
                                        <p:attrNameLst>
                                          <p:attrName>style.visibility</p:attrName>
                                        </p:attrNameLst>
                                      </p:cBhvr>
                                      <p:to>
                                        <p:strVal val="visible"/>
                                      </p:to>
                                    </p:set>
                                    <p:anim calcmode="lin" valueType="num">
                                      <p:cBhvr additive="base">
                                        <p:cTn id="57"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7">
                                            <p:txEl>
                                              <p:pRg st="2" end="2"/>
                                            </p:txEl>
                                          </p:spTgt>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42">
                                            <p:txEl>
                                              <p:pRg st="0" end="0"/>
                                            </p:txEl>
                                          </p:spTgt>
                                        </p:tgtEl>
                                        <p:attrNameLst>
                                          <p:attrName>style.visibility</p:attrName>
                                        </p:attrNameLst>
                                      </p:cBhvr>
                                      <p:to>
                                        <p:strVal val="visible"/>
                                      </p:to>
                                    </p:set>
                                    <p:anim calcmode="lin" valueType="num">
                                      <p:cBhvr additive="base">
                                        <p:cTn id="6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42">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42">
                                            <p:txEl>
                                              <p:pRg st="1" end="1"/>
                                            </p:txEl>
                                          </p:spTgt>
                                        </p:tgtEl>
                                        <p:attrNameLst>
                                          <p:attrName>style.visibility</p:attrName>
                                        </p:attrNameLst>
                                      </p:cBhvr>
                                      <p:to>
                                        <p:strVal val="visible"/>
                                      </p:to>
                                    </p:set>
                                    <p:anim calcmode="lin" valueType="num">
                                      <p:cBhvr additive="base">
                                        <p:cTn id="65"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grpId="0" nodeType="clickEffect">
                                  <p:stCondLst>
                                    <p:cond delay="0"/>
                                  </p:stCondLst>
                                  <p:childTnLst>
                                    <p:set>
                                      <p:cBhvr>
                                        <p:cTn id="70" dur="1" fill="hold">
                                          <p:stCondLst>
                                            <p:cond delay="0"/>
                                          </p:stCondLst>
                                        </p:cTn>
                                        <p:tgtEl>
                                          <p:spTgt spid="104"/>
                                        </p:tgtEl>
                                        <p:attrNameLst>
                                          <p:attrName>style.visibility</p:attrName>
                                        </p:attrNameLst>
                                      </p:cBhvr>
                                      <p:to>
                                        <p:strVal val="visible"/>
                                      </p:to>
                                    </p:set>
                                    <p:anim calcmode="lin" valueType="num">
                                      <p:cBhvr additive="base">
                                        <p:cTn id="71" dur="500" fill="hold"/>
                                        <p:tgtEl>
                                          <p:spTgt spid="104"/>
                                        </p:tgtEl>
                                        <p:attrNameLst>
                                          <p:attrName>ppt_x</p:attrName>
                                        </p:attrNameLst>
                                      </p:cBhvr>
                                      <p:tavLst>
                                        <p:tav tm="0">
                                          <p:val>
                                            <p:strVal val="1+#ppt_w/2"/>
                                          </p:val>
                                        </p:tav>
                                        <p:tav tm="100000">
                                          <p:val>
                                            <p:strVal val="#ppt_x"/>
                                          </p:val>
                                        </p:tav>
                                      </p:tavLst>
                                    </p:anim>
                                    <p:anim calcmode="lin" valueType="num">
                                      <p:cBhvr additive="base">
                                        <p:cTn id="72"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17">
                                            <p:txEl>
                                              <p:pRg st="3" end="3"/>
                                            </p:txEl>
                                          </p:spTgt>
                                        </p:tgtEl>
                                        <p:attrNameLst>
                                          <p:attrName>style.visibility</p:attrName>
                                        </p:attrNameLst>
                                      </p:cBhvr>
                                      <p:to>
                                        <p:strVal val="visible"/>
                                      </p:to>
                                    </p:set>
                                    <p:anim calcmode="lin" valueType="num">
                                      <p:cBhvr additive="base">
                                        <p:cTn id="77"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7">
                                            <p:txEl>
                                              <p:pRg st="3" end="3"/>
                                            </p:txEl>
                                          </p:spTgt>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42">
                                            <p:txEl>
                                              <p:pRg st="2" end="2"/>
                                            </p:txEl>
                                          </p:spTgt>
                                        </p:tgtEl>
                                        <p:attrNameLst>
                                          <p:attrName>style.visibility</p:attrName>
                                        </p:attrNameLst>
                                      </p:cBhvr>
                                      <p:to>
                                        <p:strVal val="visible"/>
                                      </p:to>
                                    </p:set>
                                    <p:anim calcmode="lin" valueType="num">
                                      <p:cBhvr additive="base">
                                        <p:cTn id="81"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nodeType="clickEffect">
                                  <p:stCondLst>
                                    <p:cond delay="0"/>
                                  </p:stCondLst>
                                  <p:childTnLst>
                                    <p:set>
                                      <p:cBhvr>
                                        <p:cTn id="86" dur="1" fill="hold">
                                          <p:stCondLst>
                                            <p:cond delay="0"/>
                                          </p:stCondLst>
                                        </p:cTn>
                                        <p:tgtEl>
                                          <p:spTgt spid="82"/>
                                        </p:tgtEl>
                                        <p:attrNameLst>
                                          <p:attrName>style.visibility</p:attrName>
                                        </p:attrNameLst>
                                      </p:cBhvr>
                                      <p:to>
                                        <p:strVal val="visible"/>
                                      </p:to>
                                    </p:set>
                                    <p:anim calcmode="lin" valueType="num">
                                      <p:cBhvr additive="base">
                                        <p:cTn id="87" dur="500" fill="hold"/>
                                        <p:tgtEl>
                                          <p:spTgt spid="82"/>
                                        </p:tgtEl>
                                        <p:attrNameLst>
                                          <p:attrName>ppt_x</p:attrName>
                                        </p:attrNameLst>
                                      </p:cBhvr>
                                      <p:tavLst>
                                        <p:tav tm="0">
                                          <p:val>
                                            <p:strVal val="1+#ppt_w/2"/>
                                          </p:val>
                                        </p:tav>
                                        <p:tav tm="100000">
                                          <p:val>
                                            <p:strVal val="#ppt_x"/>
                                          </p:val>
                                        </p:tav>
                                      </p:tavLst>
                                    </p:anim>
                                    <p:anim calcmode="lin" valueType="num">
                                      <p:cBhvr additive="base">
                                        <p:cTn id="88" dur="500" fill="hold"/>
                                        <p:tgtEl>
                                          <p:spTgt spid="82"/>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83"/>
                                        </p:tgtEl>
                                        <p:attrNameLst>
                                          <p:attrName>style.visibility</p:attrName>
                                        </p:attrNameLst>
                                      </p:cBhvr>
                                      <p:to>
                                        <p:strVal val="visible"/>
                                      </p:to>
                                    </p:set>
                                    <p:anim calcmode="lin" valueType="num">
                                      <p:cBhvr additive="base">
                                        <p:cTn id="91" dur="500" fill="hold"/>
                                        <p:tgtEl>
                                          <p:spTgt spid="83"/>
                                        </p:tgtEl>
                                        <p:attrNameLst>
                                          <p:attrName>ppt_x</p:attrName>
                                        </p:attrNameLst>
                                      </p:cBhvr>
                                      <p:tavLst>
                                        <p:tav tm="0">
                                          <p:val>
                                            <p:strVal val="1+#ppt_w/2"/>
                                          </p:val>
                                        </p:tav>
                                        <p:tav tm="100000">
                                          <p:val>
                                            <p:strVal val="#ppt_x"/>
                                          </p:val>
                                        </p:tav>
                                      </p:tavLst>
                                    </p:anim>
                                    <p:anim calcmode="lin" valueType="num">
                                      <p:cBhvr additive="base">
                                        <p:cTn id="92"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8" presetClass="emph" presetSubtype="0" fill="hold" nodeType="clickEffect">
                                  <p:stCondLst>
                                    <p:cond delay="0"/>
                                  </p:stCondLst>
                                  <p:childTnLst>
                                    <p:animRot by="21600000">
                                      <p:cBhvr>
                                        <p:cTn id="96" dur="600" fill="hold"/>
                                        <p:tgtEl>
                                          <p:spTgt spid="33"/>
                                        </p:tgtEl>
                                        <p:attrNameLst>
                                          <p:attrName>r</p:attrName>
                                        </p:attrNameLst>
                                      </p:cBhvr>
                                    </p:animRot>
                                  </p:childTnLst>
                                </p:cTn>
                              </p:par>
                              <p:par>
                                <p:cTn id="97" presetID="1" presetClass="exit" presetSubtype="0" fill="hold" grpId="1" nodeType="withEffect">
                                  <p:stCondLst>
                                    <p:cond delay="0"/>
                                  </p:stCondLst>
                                  <p:childTnLst>
                                    <p:set>
                                      <p:cBhvr>
                                        <p:cTn id="98" dur="1" fill="hold">
                                          <p:stCondLst>
                                            <p:cond delay="0"/>
                                          </p:stCondLst>
                                        </p:cTn>
                                        <p:tgtEl>
                                          <p:spTgt spid="78"/>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79"/>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80"/>
                                        </p:tgtEl>
                                        <p:attrNameLst>
                                          <p:attrName>style.visibility</p:attrName>
                                        </p:attrNameLst>
                                      </p:cBhvr>
                                      <p:to>
                                        <p:strVal val="hidden"/>
                                      </p:to>
                                    </p:set>
                                  </p:childTnLst>
                                </p:cTn>
                              </p:par>
                              <p:par>
                                <p:cTn id="103" presetID="1" presetClass="exit" presetSubtype="0" fill="hold" grpId="0" nodeType="withEffect">
                                  <p:stCondLst>
                                    <p:cond delay="0"/>
                                  </p:stCondLst>
                                  <p:childTnLst>
                                    <p:set>
                                      <p:cBhvr>
                                        <p:cTn id="104" dur="1" fill="hold">
                                          <p:stCondLst>
                                            <p:cond delay="0"/>
                                          </p:stCondLst>
                                        </p:cTn>
                                        <p:tgtEl>
                                          <p:spTgt spid="10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P spid="78" grpId="1" animBg="1"/>
      <p:bldP spid="79" grpId="0" animBg="1"/>
      <p:bldP spid="79" grpId="1" animBg="1"/>
      <p:bldP spid="80" grpId="0" animBg="1"/>
      <p:bldP spid="80" grpId="1" animBg="1"/>
      <p:bldP spid="83" grpId="0" animBg="1"/>
      <p:bldP spid="103" grpId="0" animBg="1"/>
      <p:bldP spid="10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3"/>
          <p:cNvSpPr txBox="1">
            <a:spLocks noChangeArrowheads="1"/>
          </p:cNvSpPr>
          <p:nvPr/>
        </p:nvSpPr>
        <p:spPr bwMode="auto">
          <a:xfrm>
            <a:off x="37632" y="808866"/>
            <a:ext cx="3845925"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Input is array A[1..n] </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m = A[1]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loop  </a:t>
            </a:r>
            <a:br>
              <a:rPr lang="en-CA"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      “loop-invariant: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exit when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=n)</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 max(</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US" altLang="en-US" sz="2400" b="0" i="0" u="none" strike="noStrike" kern="1200" cap="none" spc="0" normalizeH="0" baseline="0" noProof="0" dirty="0" err="1">
                <a:ln>
                  <a:noFill/>
                </a:ln>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AutoShape 35">
            <a:extLst>
              <a:ext uri="{FF2B5EF4-FFF2-40B4-BE49-F238E27FC236}">
                <a16:creationId xmlns:a16="http://schemas.microsoft.com/office/drawing/2014/main" id="{F24A3908-CEAE-40FF-84EF-DBB2354C4C5C}"/>
              </a:ext>
            </a:extLst>
          </p:cNvPr>
          <p:cNvSpPr>
            <a:spLocks noChangeArrowheads="1"/>
          </p:cNvSpPr>
          <p:nvPr/>
        </p:nvSpPr>
        <p:spPr bwMode="auto">
          <a:xfrm>
            <a:off x="4267200" y="829570"/>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boss wants me to write code.</a:t>
            </a:r>
          </a:p>
          <a:p>
            <a:pPr algn="ctr" eaLnBrk="1" hangingPunct="1">
              <a:spcBef>
                <a:spcPct val="0"/>
              </a:spcBef>
              <a:buNone/>
            </a:pPr>
            <a:r>
              <a:rPr lang="en-US" altLang="en-US" sz="2400" dirty="0"/>
              <a:t>He gives me:</a:t>
            </a:r>
            <a:endParaRPr lang="en-CA" altLang="en-US" sz="2400" i="0" dirty="0"/>
          </a:p>
        </p:txBody>
      </p:sp>
      <p:sp>
        <p:nvSpPr>
          <p:cNvPr id="31" name="AutoShape 35">
            <a:extLst>
              <a:ext uri="{FF2B5EF4-FFF2-40B4-BE49-F238E27FC236}">
                <a16:creationId xmlns:a16="http://schemas.microsoft.com/office/drawing/2014/main" id="{FD3AA820-E025-4478-AAC3-094EE17CE45E}"/>
              </a:ext>
            </a:extLst>
          </p:cNvPr>
          <p:cNvSpPr>
            <a:spLocks noChangeArrowheads="1"/>
          </p:cNvSpPr>
          <p:nvPr/>
        </p:nvSpPr>
        <p:spPr bwMode="auto">
          <a:xfrm>
            <a:off x="4267200" y="1813095"/>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contract is </a:t>
            </a:r>
          </a:p>
          <a:p>
            <a:pPr algn="ctr" eaLnBrk="1" hangingPunct="1">
              <a:spcBef>
                <a:spcPct val="0"/>
              </a:spcBef>
              <a:buNone/>
            </a:pPr>
            <a:r>
              <a:rPr lang="en-CA" altLang="en-US" sz="2400" dirty="0" err="1">
                <a:solidFill>
                  <a:srgbClr val="FFFF00"/>
                </a:solidFill>
              </a:rPr>
              <a:t>preCond</a:t>
            </a:r>
            <a:r>
              <a:rPr lang="en-CA" altLang="en-US" sz="2400" dirty="0">
                <a:solidFill>
                  <a:srgbClr val="FFFF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00"/>
                </a:solidFill>
              </a:rPr>
              <a:t> </a:t>
            </a:r>
            <a:r>
              <a:rPr lang="en-CA" altLang="en-US" sz="2400" dirty="0" err="1">
                <a:solidFill>
                  <a:srgbClr val="FFFF00"/>
                </a:solidFill>
              </a:rPr>
              <a:t>postCond</a:t>
            </a:r>
            <a:endParaRPr lang="en-CA" altLang="en-US" sz="2400" i="0" dirty="0">
              <a:solidFill>
                <a:srgbClr val="FFFF00"/>
              </a:solidFill>
            </a:endParaRPr>
          </a:p>
        </p:txBody>
      </p:sp>
      <p:sp>
        <p:nvSpPr>
          <p:cNvPr id="32" name="AutoShape 35">
            <a:extLst>
              <a:ext uri="{FF2B5EF4-FFF2-40B4-BE49-F238E27FC236}">
                <a16:creationId xmlns:a16="http://schemas.microsoft.com/office/drawing/2014/main" id="{D2EEE1AF-30C2-44E2-B92F-53C47AE19E22}"/>
              </a:ext>
            </a:extLst>
          </p:cNvPr>
          <p:cNvSpPr>
            <a:spLocks noChangeArrowheads="1"/>
          </p:cNvSpPr>
          <p:nvPr/>
        </p:nvSpPr>
        <p:spPr bwMode="auto">
          <a:xfrm>
            <a:off x="2667000" y="2790824"/>
            <a:ext cx="6476999" cy="1324342"/>
          </a:xfrm>
          <a:prstGeom prst="wedgeRoundRectCallout">
            <a:avLst>
              <a:gd name="adj1" fmla="val 39078"/>
              <a:gd name="adj2" fmla="val -5476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only way to break my contract is if </a:t>
            </a:r>
          </a:p>
          <a:p>
            <a:pPr algn="ctr" eaLnBrk="1" hangingPunct="1">
              <a:spcBef>
                <a:spcPct val="0"/>
              </a:spcBef>
              <a:buNone/>
            </a:pPr>
            <a:r>
              <a:rPr lang="en-US" altLang="en-US" sz="2400" dirty="0"/>
              <a:t>the input that </a:t>
            </a:r>
            <a:r>
              <a:rPr lang="en-US" altLang="en-US" sz="2400" dirty="0">
                <a:solidFill>
                  <a:srgbClr val="66FF66"/>
                </a:solidFill>
              </a:rPr>
              <a:t>meets </a:t>
            </a:r>
            <a:r>
              <a:rPr lang="en-US" altLang="en-US" sz="2400" dirty="0"/>
              <a:t>the precondition </a:t>
            </a:r>
          </a:p>
          <a:p>
            <a:pPr algn="ctr" eaLnBrk="1" hangingPunct="1">
              <a:spcBef>
                <a:spcPct val="0"/>
              </a:spcBef>
              <a:buNone/>
            </a:pPr>
            <a:r>
              <a:rPr lang="en-US" altLang="en-US" sz="2400" dirty="0"/>
              <a:t>and my output </a:t>
            </a:r>
            <a:r>
              <a:rPr lang="en-US" altLang="en-US" sz="2400" dirty="0">
                <a:solidFill>
                  <a:srgbClr val="FF0000"/>
                </a:solidFill>
              </a:rPr>
              <a:t>does NOT meet </a:t>
            </a:r>
            <a:r>
              <a:rPr lang="en-US" altLang="en-US" sz="2400" dirty="0"/>
              <a:t>the postcondition.</a:t>
            </a:r>
            <a:endParaRPr lang="en-CA" altLang="en-US" sz="2400" i="0" dirty="0"/>
          </a:p>
        </p:txBody>
      </p:sp>
      <p:sp>
        <p:nvSpPr>
          <p:cNvPr id="30" name="Rectangle 29">
            <a:extLst>
              <a:ext uri="{FF2B5EF4-FFF2-40B4-BE49-F238E27FC236}">
                <a16:creationId xmlns:a16="http://schemas.microsoft.com/office/drawing/2014/main" id="{BC6723CF-280B-450A-BAA5-8C381F278BCB}"/>
              </a:ext>
            </a:extLst>
          </p:cNvPr>
          <p:cNvSpPr/>
          <p:nvPr/>
        </p:nvSpPr>
        <p:spPr>
          <a:xfrm>
            <a:off x="5481500" y="250507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34" name="Rectangle 33">
            <a:extLst>
              <a:ext uri="{FF2B5EF4-FFF2-40B4-BE49-F238E27FC236}">
                <a16:creationId xmlns:a16="http://schemas.microsoft.com/office/drawing/2014/main" id="{0449631C-51AA-4734-B6B3-1E8B37C3EF70}"/>
              </a:ext>
            </a:extLst>
          </p:cNvPr>
          <p:cNvSpPr/>
          <p:nvPr/>
        </p:nvSpPr>
        <p:spPr>
          <a:xfrm>
            <a:off x="6957876" y="25146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35" name="Rectangle 2">
            <a:extLst>
              <a:ext uri="{FF2B5EF4-FFF2-40B4-BE49-F238E27FC236}">
                <a16:creationId xmlns:a16="http://schemas.microsoft.com/office/drawing/2014/main" id="{C88C3BAB-81B9-4674-87F1-8F8C490DC220}"/>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9" name="Group 29">
            <a:extLst>
              <a:ext uri="{FF2B5EF4-FFF2-40B4-BE49-F238E27FC236}">
                <a16:creationId xmlns:a16="http://schemas.microsoft.com/office/drawing/2014/main" id="{7D74312A-3D8B-4302-BE0C-FF09C9D95DEF}"/>
              </a:ext>
            </a:extLst>
          </p:cNvPr>
          <p:cNvGrpSpPr>
            <a:grpSpLocks/>
          </p:cNvGrpSpPr>
          <p:nvPr/>
        </p:nvGrpSpPr>
        <p:grpSpPr bwMode="auto">
          <a:xfrm>
            <a:off x="8321506" y="2374518"/>
            <a:ext cx="823374" cy="795886"/>
            <a:chOff x="2065" y="1551"/>
            <a:chExt cx="1628" cy="1988"/>
          </a:xfrm>
        </p:grpSpPr>
        <p:sp>
          <p:nvSpPr>
            <p:cNvPr id="50" name="Freeform 30">
              <a:extLst>
                <a:ext uri="{FF2B5EF4-FFF2-40B4-BE49-F238E27FC236}">
                  <a16:creationId xmlns:a16="http://schemas.microsoft.com/office/drawing/2014/main" id="{5B751114-4280-4EE2-85F6-D0A7EDA79D3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1" name="Freeform 31">
              <a:extLst>
                <a:ext uri="{FF2B5EF4-FFF2-40B4-BE49-F238E27FC236}">
                  <a16:creationId xmlns:a16="http://schemas.microsoft.com/office/drawing/2014/main" id="{DDC2C826-09EC-4B1E-A05B-18E52C7F4C7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2" name="Freeform 32">
              <a:extLst>
                <a:ext uri="{FF2B5EF4-FFF2-40B4-BE49-F238E27FC236}">
                  <a16:creationId xmlns:a16="http://schemas.microsoft.com/office/drawing/2014/main" id="{666B4B56-CC86-44EA-8381-2CCDBE5B5B9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3" name="Freeform 33">
              <a:extLst>
                <a:ext uri="{FF2B5EF4-FFF2-40B4-BE49-F238E27FC236}">
                  <a16:creationId xmlns:a16="http://schemas.microsoft.com/office/drawing/2014/main" id="{54108369-68EC-45E9-8A04-D0F162E92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4" name="Freeform 34">
              <a:extLst>
                <a:ext uri="{FF2B5EF4-FFF2-40B4-BE49-F238E27FC236}">
                  <a16:creationId xmlns:a16="http://schemas.microsoft.com/office/drawing/2014/main" id="{19E75CF4-6F27-402E-9515-DF5AFA34E2C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5" name="Freeform 35">
              <a:extLst>
                <a:ext uri="{FF2B5EF4-FFF2-40B4-BE49-F238E27FC236}">
                  <a16:creationId xmlns:a16="http://schemas.microsoft.com/office/drawing/2014/main" id="{D1D6C58B-1F6F-465F-9DE1-38C0A7B00E7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6" name="Freeform 36">
              <a:extLst>
                <a:ext uri="{FF2B5EF4-FFF2-40B4-BE49-F238E27FC236}">
                  <a16:creationId xmlns:a16="http://schemas.microsoft.com/office/drawing/2014/main" id="{C954C9F0-CCA0-4FBF-96DE-0903BDECA14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7" name="Freeform 37">
              <a:extLst>
                <a:ext uri="{FF2B5EF4-FFF2-40B4-BE49-F238E27FC236}">
                  <a16:creationId xmlns:a16="http://schemas.microsoft.com/office/drawing/2014/main" id="{53DF7516-DCE2-4F41-BEC1-CFB5D6ADF9D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8" name="Freeform 38">
              <a:extLst>
                <a:ext uri="{FF2B5EF4-FFF2-40B4-BE49-F238E27FC236}">
                  <a16:creationId xmlns:a16="http://schemas.microsoft.com/office/drawing/2014/main" id="{231637FF-965F-4E3B-908C-D9D2B5B5B99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39">
              <a:extLst>
                <a:ext uri="{FF2B5EF4-FFF2-40B4-BE49-F238E27FC236}">
                  <a16:creationId xmlns:a16="http://schemas.microsoft.com/office/drawing/2014/main" id="{C6B34A11-ABFB-41BB-ABA2-55304F01C68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40">
              <a:extLst>
                <a:ext uri="{FF2B5EF4-FFF2-40B4-BE49-F238E27FC236}">
                  <a16:creationId xmlns:a16="http://schemas.microsoft.com/office/drawing/2014/main" id="{A91A5F2C-2EFF-4909-914F-4FB713B418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41">
              <a:extLst>
                <a:ext uri="{FF2B5EF4-FFF2-40B4-BE49-F238E27FC236}">
                  <a16:creationId xmlns:a16="http://schemas.microsoft.com/office/drawing/2014/main" id="{FF3CCBDA-4452-42C1-8B50-62BC32E0C03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42">
              <a:extLst>
                <a:ext uri="{FF2B5EF4-FFF2-40B4-BE49-F238E27FC236}">
                  <a16:creationId xmlns:a16="http://schemas.microsoft.com/office/drawing/2014/main" id="{5C5C0DC1-BA7B-40EA-986F-03BB665B3F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43">
              <a:extLst>
                <a:ext uri="{FF2B5EF4-FFF2-40B4-BE49-F238E27FC236}">
                  <a16:creationId xmlns:a16="http://schemas.microsoft.com/office/drawing/2014/main" id="{87F16705-3E3B-421D-8CE9-C0AC02F4047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44">
              <a:extLst>
                <a:ext uri="{FF2B5EF4-FFF2-40B4-BE49-F238E27FC236}">
                  <a16:creationId xmlns:a16="http://schemas.microsoft.com/office/drawing/2014/main" id="{8C00B3B0-B31F-47EF-A1B5-D5A9C58D7BC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5" name="Freeform 45">
              <a:extLst>
                <a:ext uri="{FF2B5EF4-FFF2-40B4-BE49-F238E27FC236}">
                  <a16:creationId xmlns:a16="http://schemas.microsoft.com/office/drawing/2014/main" id="{F6C80664-0C0D-410D-A5A8-AC53CD8A193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6" name="Freeform 46">
              <a:extLst>
                <a:ext uri="{FF2B5EF4-FFF2-40B4-BE49-F238E27FC236}">
                  <a16:creationId xmlns:a16="http://schemas.microsoft.com/office/drawing/2014/main" id="{E8CDFCB6-09FD-4CB5-982E-55765F5633F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36" name="AutoShape 35">
            <a:extLst>
              <a:ext uri="{FF2B5EF4-FFF2-40B4-BE49-F238E27FC236}">
                <a16:creationId xmlns:a16="http://schemas.microsoft.com/office/drawing/2014/main" id="{89678227-7D3B-4416-B1DD-7CCD01072704}"/>
              </a:ext>
            </a:extLst>
          </p:cNvPr>
          <p:cNvSpPr>
            <a:spLocks noChangeArrowheads="1"/>
          </p:cNvSpPr>
          <p:nvPr/>
        </p:nvSpPr>
        <p:spPr bwMode="auto">
          <a:xfrm>
            <a:off x="2662240" y="4166818"/>
            <a:ext cx="6476999" cy="985814"/>
          </a:xfrm>
          <a:prstGeom prst="wedgeRoundRectCallout">
            <a:avLst>
              <a:gd name="adj1" fmla="val -55113"/>
              <a:gd name="adj2" fmla="val -19344"/>
              <a:gd name="adj3" fmla="val 16667"/>
            </a:avLst>
          </a:prstGeom>
          <a:solidFill>
            <a:srgbClr val="000066"/>
          </a:solidFill>
          <a:ln w="12700">
            <a:solidFill>
              <a:srgbClr val="C0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One way to ensure the contract is met is to</a:t>
            </a:r>
          </a:p>
          <a:p>
            <a:pPr algn="ctr" eaLnBrk="1" hangingPunct="1">
              <a:spcBef>
                <a:spcPct val="0"/>
              </a:spcBef>
              <a:buNone/>
            </a:pPr>
            <a:r>
              <a:rPr lang="en-US" altLang="en-US" sz="2400" dirty="0"/>
              <a:t>always </a:t>
            </a:r>
            <a:r>
              <a:rPr lang="en-US" altLang="en-US" sz="2400" dirty="0">
                <a:solidFill>
                  <a:srgbClr val="66FF66"/>
                </a:solidFill>
              </a:rPr>
              <a:t>meet </a:t>
            </a:r>
            <a:r>
              <a:rPr lang="en-US" altLang="en-US" sz="2400" dirty="0"/>
              <a:t>the postcondition.</a:t>
            </a:r>
            <a:endParaRPr lang="en-CA" altLang="en-US" sz="2400" i="0" dirty="0"/>
          </a:p>
        </p:txBody>
      </p:sp>
      <p:sp>
        <p:nvSpPr>
          <p:cNvPr id="37" name="AutoShape 35">
            <a:extLst>
              <a:ext uri="{FF2B5EF4-FFF2-40B4-BE49-F238E27FC236}">
                <a16:creationId xmlns:a16="http://schemas.microsoft.com/office/drawing/2014/main" id="{72FF8F1A-C477-4B13-A409-F709236163F7}"/>
              </a:ext>
            </a:extLst>
          </p:cNvPr>
          <p:cNvSpPr>
            <a:spLocks noChangeArrowheads="1"/>
          </p:cNvSpPr>
          <p:nvPr/>
        </p:nvSpPr>
        <p:spPr bwMode="auto">
          <a:xfrm>
            <a:off x="2633663" y="5204284"/>
            <a:ext cx="6476999" cy="1324342"/>
          </a:xfrm>
          <a:prstGeom prst="wedgeRoundRectCallout">
            <a:avLst>
              <a:gd name="adj1" fmla="val 41284"/>
              <a:gd name="adj2" fmla="val -55841"/>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One way to ensure the contract is met is to</a:t>
            </a:r>
          </a:p>
          <a:p>
            <a:pPr algn="ctr" eaLnBrk="1" hangingPunct="1">
              <a:spcBef>
                <a:spcPct val="0"/>
              </a:spcBef>
              <a:buNone/>
            </a:pPr>
            <a:r>
              <a:rPr lang="en-US" altLang="en-US" sz="2400" dirty="0"/>
              <a:t>always make sure the precondition </a:t>
            </a:r>
          </a:p>
          <a:p>
            <a:pPr algn="ctr" eaLnBrk="1" hangingPunct="1">
              <a:spcBef>
                <a:spcPct val="0"/>
              </a:spcBef>
              <a:buNone/>
            </a:pPr>
            <a:r>
              <a:rPr lang="en-US" altLang="en-US" sz="2400" dirty="0"/>
              <a:t>is </a:t>
            </a:r>
            <a:r>
              <a:rPr lang="en-US" altLang="en-US" sz="2400" dirty="0">
                <a:solidFill>
                  <a:srgbClr val="FF0000"/>
                </a:solidFill>
              </a:rPr>
              <a:t>never</a:t>
            </a:r>
            <a:r>
              <a:rPr lang="en-US" altLang="en-US" sz="2400" dirty="0"/>
              <a:t> met.</a:t>
            </a:r>
            <a:endParaRPr lang="en-CA" altLang="en-US" sz="2400" i="0" dirty="0"/>
          </a:p>
        </p:txBody>
      </p:sp>
      <p:pic>
        <p:nvPicPr>
          <p:cNvPr id="38" name="Picture 37" descr="&lt;strong&gt;Clipart&lt;/strong&gt; - Beautiful Black &lt;strong&gt;Woman&lt;/strong&gt;">
            <a:extLst>
              <a:ext uri="{FF2B5EF4-FFF2-40B4-BE49-F238E27FC236}">
                <a16:creationId xmlns:a16="http://schemas.microsoft.com/office/drawing/2014/main" id="{3ECF741F-81F1-4801-83CD-5CB7ACDDE6A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54747" y="4164133"/>
            <a:ext cx="723850" cy="741304"/>
          </a:xfrm>
          <a:prstGeom prst="rect">
            <a:avLst/>
          </a:prstGeom>
        </p:spPr>
      </p:pic>
      <p:sp>
        <p:nvSpPr>
          <p:cNvPr id="39" name="Rectangle 38">
            <a:extLst>
              <a:ext uri="{FF2B5EF4-FFF2-40B4-BE49-F238E27FC236}">
                <a16:creationId xmlns:a16="http://schemas.microsoft.com/office/drawing/2014/main" id="{E834E45F-5AD4-4F27-A01D-ED6F1091D1B0}"/>
              </a:ext>
            </a:extLst>
          </p:cNvPr>
          <p:cNvSpPr/>
          <p:nvPr/>
        </p:nvSpPr>
        <p:spPr>
          <a:xfrm>
            <a:off x="6957876" y="25146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0" name="Rectangle 39">
            <a:extLst>
              <a:ext uri="{FF2B5EF4-FFF2-40B4-BE49-F238E27FC236}">
                <a16:creationId xmlns:a16="http://schemas.microsoft.com/office/drawing/2014/main" id="{8CCF5AF2-B349-4C07-8634-944AF5F6D24D}"/>
              </a:ext>
            </a:extLst>
          </p:cNvPr>
          <p:cNvSpPr/>
          <p:nvPr/>
        </p:nvSpPr>
        <p:spPr>
          <a:xfrm>
            <a:off x="5490224" y="2509324"/>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Tree>
    <p:extLst>
      <p:ext uri="{BB962C8B-B14F-4D97-AF65-F5344CB8AC3E}">
        <p14:creationId xmlns:p14="http://schemas.microsoft.com/office/powerpoint/2010/main" val="3564609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9331"/>
                                        </p:tgtEl>
                                        <p:attrNameLst>
                                          <p:attrName>style.visibility</p:attrName>
                                        </p:attrNameLst>
                                      </p:cBhvr>
                                      <p:to>
                                        <p:strVal val="visible"/>
                                      </p:to>
                                    </p:set>
                                    <p:anim calcmode="lin" valueType="num">
                                      <p:cBhvr additive="base">
                                        <p:cTn id="7" dur="500" fill="hold"/>
                                        <p:tgtEl>
                                          <p:spTgt spid="99331"/>
                                        </p:tgtEl>
                                        <p:attrNameLst>
                                          <p:attrName>ppt_x</p:attrName>
                                        </p:attrNameLst>
                                      </p:cBhvr>
                                      <p:tavLst>
                                        <p:tav tm="0">
                                          <p:val>
                                            <p:strVal val="#ppt_x"/>
                                          </p:val>
                                        </p:tav>
                                        <p:tav tm="100000">
                                          <p:val>
                                            <p:strVal val="#ppt_x"/>
                                          </p:val>
                                        </p:tav>
                                      </p:tavLst>
                                    </p:anim>
                                    <p:anim calcmode="lin" valueType="num">
                                      <p:cBhvr additive="base">
                                        <p:cTn id="8" dur="500" fill="hold"/>
                                        <p:tgtEl>
                                          <p:spTgt spid="9933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ppt_x"/>
                                          </p:val>
                                        </p:tav>
                                        <p:tav tm="100000">
                                          <p:val>
                                            <p:strVal val="#ppt_x"/>
                                          </p:val>
                                        </p:tav>
                                      </p:tavLst>
                                    </p:anim>
                                    <p:anim calcmode="lin" valueType="num">
                                      <p:cBhvr additive="base">
                                        <p:cTn id="12" dur="500" fill="hold"/>
                                        <p:tgtEl>
                                          <p:spTgt spid="6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anim calcmode="lin" valueType="num">
                                      <p:cBhvr additive="base">
                                        <p:cTn id="15" dur="500" fill="hold"/>
                                        <p:tgtEl>
                                          <p:spTgt spid="31"/>
                                        </p:tgtEl>
                                        <p:attrNameLst>
                                          <p:attrName>ppt_x</p:attrName>
                                        </p:attrNameLst>
                                      </p:cBhvr>
                                      <p:tavLst>
                                        <p:tav tm="0">
                                          <p:val>
                                            <p:strVal val="#ppt_x"/>
                                          </p:val>
                                        </p:tav>
                                        <p:tav tm="100000">
                                          <p:val>
                                            <p:strVal val="#ppt_x"/>
                                          </p:val>
                                        </p:tav>
                                      </p:tavLst>
                                    </p:anim>
                                    <p:anim calcmode="lin" valueType="num">
                                      <p:cBhvr additive="base">
                                        <p:cTn id="16" dur="500" fill="hold"/>
                                        <p:tgtEl>
                                          <p:spTgt spid="31"/>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ppt_x"/>
                                          </p:val>
                                        </p:tav>
                                        <p:tav tm="100000">
                                          <p:val>
                                            <p:strVal val="#ppt_x"/>
                                          </p:val>
                                        </p:tav>
                                      </p:tavLst>
                                    </p:anim>
                                    <p:anim calcmode="lin" valueType="num">
                                      <p:cBhvr additive="base">
                                        <p:cTn id="2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2"/>
                                        </p:tgtEl>
                                        <p:attrNameLst>
                                          <p:attrName>style.visibility</p:attrName>
                                        </p:attrNameLst>
                                      </p:cBhvr>
                                      <p:to>
                                        <p:strVal val="visible"/>
                                      </p:to>
                                    </p:set>
                                    <p:anim calcmode="lin" valueType="num">
                                      <p:cBhvr additive="base">
                                        <p:cTn id="25" dur="500" fill="hold"/>
                                        <p:tgtEl>
                                          <p:spTgt spid="32"/>
                                        </p:tgtEl>
                                        <p:attrNameLst>
                                          <p:attrName>ppt_x</p:attrName>
                                        </p:attrNameLst>
                                      </p:cBhvr>
                                      <p:tavLst>
                                        <p:tav tm="0">
                                          <p:val>
                                            <p:strVal val="1+#ppt_w/2"/>
                                          </p:val>
                                        </p:tav>
                                        <p:tav tm="100000">
                                          <p:val>
                                            <p:strVal val="#ppt_x"/>
                                          </p:val>
                                        </p:tav>
                                      </p:tavLst>
                                    </p:anim>
                                    <p:anim calcmode="lin" valueType="num">
                                      <p:cBhvr additive="base">
                                        <p:cTn id="26" dur="500" fill="hold"/>
                                        <p:tgtEl>
                                          <p:spTgt spid="32"/>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32">
                                            <p:txEl>
                                              <p:pRg st="0" end="0"/>
                                            </p:txEl>
                                          </p:spTgt>
                                        </p:tgtEl>
                                        <p:attrNameLst>
                                          <p:attrName>style.visibility</p:attrName>
                                        </p:attrNameLst>
                                      </p:cBhvr>
                                      <p:to>
                                        <p:strVal val="visible"/>
                                      </p:to>
                                    </p:set>
                                    <p:anim calcmode="lin" valueType="num">
                                      <p:cBhvr additive="base">
                                        <p:cTn id="29"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2">
                                            <p:txEl>
                                              <p:pRg st="1" end="1"/>
                                            </p:txEl>
                                          </p:spTgt>
                                        </p:tgtEl>
                                        <p:attrNameLst>
                                          <p:attrName>style.visibility</p:attrName>
                                        </p:attrNameLst>
                                      </p:cBhvr>
                                      <p:to>
                                        <p:strVal val="visible"/>
                                      </p:to>
                                    </p:set>
                                    <p:anim calcmode="lin" valueType="num">
                                      <p:cBhvr additive="base">
                                        <p:cTn id="35"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2">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30"/>
                                        </p:tgtEl>
                                        <p:attrNameLst>
                                          <p:attrName>style.visibility</p:attrName>
                                        </p:attrNameLst>
                                      </p:cBhvr>
                                      <p:to>
                                        <p:strVal val="visible"/>
                                      </p:to>
                                    </p:set>
                                    <p:anim calcmode="lin" valueType="num">
                                      <p:cBhvr additive="base">
                                        <p:cTn id="39" dur="500" fill="hold"/>
                                        <p:tgtEl>
                                          <p:spTgt spid="30"/>
                                        </p:tgtEl>
                                        <p:attrNameLst>
                                          <p:attrName>ppt_x</p:attrName>
                                        </p:attrNameLst>
                                      </p:cBhvr>
                                      <p:tavLst>
                                        <p:tav tm="0">
                                          <p:val>
                                            <p:strVal val="1+#ppt_w/2"/>
                                          </p:val>
                                        </p:tav>
                                        <p:tav tm="100000">
                                          <p:val>
                                            <p:strVal val="#ppt_x"/>
                                          </p:val>
                                        </p:tav>
                                      </p:tavLst>
                                    </p:anim>
                                    <p:anim calcmode="lin" valueType="num">
                                      <p:cBhvr additive="base">
                                        <p:cTn id="40"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32">
                                            <p:txEl>
                                              <p:pRg st="2" end="2"/>
                                            </p:txEl>
                                          </p:spTgt>
                                        </p:tgtEl>
                                        <p:attrNameLst>
                                          <p:attrName>style.visibility</p:attrName>
                                        </p:attrNameLst>
                                      </p:cBhvr>
                                      <p:to>
                                        <p:strVal val="visible"/>
                                      </p:to>
                                    </p:set>
                                    <p:anim calcmode="lin" valueType="num">
                                      <p:cBhvr additive="base">
                                        <p:cTn id="45" dur="500" fill="hold"/>
                                        <p:tgtEl>
                                          <p:spTgt spid="32">
                                            <p:txEl>
                                              <p:pRg st="2" end="2"/>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2">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500" fill="hold"/>
                                        <p:tgtEl>
                                          <p:spTgt spid="34"/>
                                        </p:tgtEl>
                                        <p:attrNameLst>
                                          <p:attrName>ppt_x</p:attrName>
                                        </p:attrNameLst>
                                      </p:cBhvr>
                                      <p:tavLst>
                                        <p:tav tm="0">
                                          <p:val>
                                            <p:strVal val="1+#ppt_w/2"/>
                                          </p:val>
                                        </p:tav>
                                        <p:tav tm="100000">
                                          <p:val>
                                            <p:strVal val="#ppt_x"/>
                                          </p:val>
                                        </p:tav>
                                      </p:tavLst>
                                    </p:anim>
                                    <p:anim calcmode="lin" valueType="num">
                                      <p:cBhvr additive="base">
                                        <p:cTn id="50"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500" fill="hold"/>
                                        <p:tgtEl>
                                          <p:spTgt spid="36"/>
                                        </p:tgtEl>
                                        <p:attrNameLst>
                                          <p:attrName>ppt_x</p:attrName>
                                        </p:attrNameLst>
                                      </p:cBhvr>
                                      <p:tavLst>
                                        <p:tav tm="0">
                                          <p:val>
                                            <p:strVal val="0-#ppt_w/2"/>
                                          </p:val>
                                        </p:tav>
                                        <p:tav tm="100000">
                                          <p:val>
                                            <p:strVal val="#ppt_x"/>
                                          </p:val>
                                        </p:tav>
                                      </p:tavLst>
                                    </p:anim>
                                    <p:anim calcmode="lin" valueType="num">
                                      <p:cBhvr additive="base">
                                        <p:cTn id="56" dur="500" fill="hold"/>
                                        <p:tgtEl>
                                          <p:spTgt spid="36"/>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8"/>
                                        </p:tgtEl>
                                        <p:attrNameLst>
                                          <p:attrName>style.visibility</p:attrName>
                                        </p:attrNameLst>
                                      </p:cBhvr>
                                      <p:to>
                                        <p:strVal val="visible"/>
                                      </p:to>
                                    </p:set>
                                    <p:anim calcmode="lin" valueType="num">
                                      <p:cBhvr additive="base">
                                        <p:cTn id="59" dur="500" fill="hold"/>
                                        <p:tgtEl>
                                          <p:spTgt spid="38"/>
                                        </p:tgtEl>
                                        <p:attrNameLst>
                                          <p:attrName>ppt_x</p:attrName>
                                        </p:attrNameLst>
                                      </p:cBhvr>
                                      <p:tavLst>
                                        <p:tav tm="0">
                                          <p:val>
                                            <p:strVal val="0-#ppt_w/2"/>
                                          </p:val>
                                        </p:tav>
                                        <p:tav tm="100000">
                                          <p:val>
                                            <p:strVal val="#ppt_x"/>
                                          </p:val>
                                        </p:tav>
                                      </p:tavLst>
                                    </p:anim>
                                    <p:anim calcmode="lin" valueType="num">
                                      <p:cBhvr additive="base">
                                        <p:cTn id="60" dur="500" fill="hold"/>
                                        <p:tgtEl>
                                          <p:spTgt spid="38"/>
                                        </p:tgtEl>
                                        <p:attrNameLst>
                                          <p:attrName>ppt_y</p:attrName>
                                        </p:attrNameLst>
                                      </p:cBhvr>
                                      <p:tavLst>
                                        <p:tav tm="0">
                                          <p:val>
                                            <p:strVal val="#ppt_y"/>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30"/>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34"/>
                                        </p:tgtEl>
                                        <p:attrNameLst>
                                          <p:attrName>style.visibility</p:attrName>
                                        </p:attrNameLst>
                                      </p:cBhvr>
                                      <p:to>
                                        <p:strVal val="hidden"/>
                                      </p:to>
                                    </p:set>
                                  </p:childTnLst>
                                </p:cTn>
                              </p:par>
                              <p:par>
                                <p:cTn id="65" presetID="2" presetClass="entr" presetSubtype="8" fill="hold" nodeType="withEffect">
                                  <p:stCondLst>
                                    <p:cond delay="0"/>
                                  </p:stCondLst>
                                  <p:childTnLst>
                                    <p:set>
                                      <p:cBhvr>
                                        <p:cTn id="66" dur="1" fill="hold">
                                          <p:stCondLst>
                                            <p:cond delay="0"/>
                                          </p:stCondLst>
                                        </p:cTn>
                                        <p:tgtEl>
                                          <p:spTgt spid="36">
                                            <p:txEl>
                                              <p:pRg st="0" end="0"/>
                                            </p:txEl>
                                          </p:spTgt>
                                        </p:tgtEl>
                                        <p:attrNameLst>
                                          <p:attrName>style.visibility</p:attrName>
                                        </p:attrNameLst>
                                      </p:cBhvr>
                                      <p:to>
                                        <p:strVal val="visible"/>
                                      </p:to>
                                    </p:set>
                                    <p:anim calcmode="lin" valueType="num">
                                      <p:cBhvr additive="base">
                                        <p:cTn id="6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6">
                                            <p:txEl>
                                              <p:pRg st="1" end="1"/>
                                            </p:txEl>
                                          </p:spTgt>
                                        </p:tgtEl>
                                        <p:attrNameLst>
                                          <p:attrName>style.visibility</p:attrName>
                                        </p:attrNameLst>
                                      </p:cBhvr>
                                      <p:to>
                                        <p:strVal val="visible"/>
                                      </p:to>
                                    </p:set>
                                    <p:anim calcmode="lin" valueType="num">
                                      <p:cBhvr additive="base">
                                        <p:cTn id="7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6">
                                            <p:txEl>
                                              <p:pRg st="1" end="1"/>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39"/>
                                        </p:tgtEl>
                                        <p:attrNameLst>
                                          <p:attrName>style.visibility</p:attrName>
                                        </p:attrNameLst>
                                      </p:cBhvr>
                                      <p:to>
                                        <p:strVal val="visible"/>
                                      </p:to>
                                    </p:set>
                                    <p:anim calcmode="lin" valueType="num">
                                      <p:cBhvr additive="base">
                                        <p:cTn id="77" dur="500" fill="hold"/>
                                        <p:tgtEl>
                                          <p:spTgt spid="39"/>
                                        </p:tgtEl>
                                        <p:attrNameLst>
                                          <p:attrName>ppt_x</p:attrName>
                                        </p:attrNameLst>
                                      </p:cBhvr>
                                      <p:tavLst>
                                        <p:tav tm="0">
                                          <p:val>
                                            <p:strVal val="0-#ppt_w/2"/>
                                          </p:val>
                                        </p:tav>
                                        <p:tav tm="100000">
                                          <p:val>
                                            <p:strVal val="#ppt_x"/>
                                          </p:val>
                                        </p:tav>
                                      </p:tavLst>
                                    </p:anim>
                                    <p:anim calcmode="lin" valueType="num">
                                      <p:cBhvr additive="base">
                                        <p:cTn id="7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2" fill="hold" grpId="0" nodeType="clickEffect">
                                  <p:stCondLst>
                                    <p:cond delay="0"/>
                                  </p:stCondLst>
                                  <p:childTnLst>
                                    <p:set>
                                      <p:cBhvr>
                                        <p:cTn id="82" dur="1" fill="hold">
                                          <p:stCondLst>
                                            <p:cond delay="0"/>
                                          </p:stCondLst>
                                        </p:cTn>
                                        <p:tgtEl>
                                          <p:spTgt spid="37"/>
                                        </p:tgtEl>
                                        <p:attrNameLst>
                                          <p:attrName>style.visibility</p:attrName>
                                        </p:attrNameLst>
                                      </p:cBhvr>
                                      <p:to>
                                        <p:strVal val="visible"/>
                                      </p:to>
                                    </p:set>
                                    <p:anim calcmode="lin" valueType="num">
                                      <p:cBhvr additive="base">
                                        <p:cTn id="83" dur="500" fill="hold"/>
                                        <p:tgtEl>
                                          <p:spTgt spid="37"/>
                                        </p:tgtEl>
                                        <p:attrNameLst>
                                          <p:attrName>ppt_x</p:attrName>
                                        </p:attrNameLst>
                                      </p:cBhvr>
                                      <p:tavLst>
                                        <p:tav tm="0">
                                          <p:val>
                                            <p:strVal val="1+#ppt_w/2"/>
                                          </p:val>
                                        </p:tav>
                                        <p:tav tm="100000">
                                          <p:val>
                                            <p:strVal val="#ppt_x"/>
                                          </p:val>
                                        </p:tav>
                                      </p:tavLst>
                                    </p:anim>
                                    <p:anim calcmode="lin" valueType="num">
                                      <p:cBhvr additive="base">
                                        <p:cTn id="84" dur="500" fill="hold"/>
                                        <p:tgtEl>
                                          <p:spTgt spid="37"/>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37">
                                            <p:txEl>
                                              <p:pRg st="0" end="0"/>
                                            </p:txEl>
                                          </p:spTgt>
                                        </p:tgtEl>
                                        <p:attrNameLst>
                                          <p:attrName>style.visibility</p:attrName>
                                        </p:attrNameLst>
                                      </p:cBhvr>
                                      <p:to>
                                        <p:strVal val="visible"/>
                                      </p:to>
                                    </p:set>
                                    <p:anim calcmode="lin" valueType="num">
                                      <p:cBhvr additive="base">
                                        <p:cTn id="87"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37">
                                            <p:txEl>
                                              <p:pRg st="0" end="0"/>
                                            </p:txEl>
                                          </p:spTgt>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39"/>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nodeType="clickEffect">
                                  <p:stCondLst>
                                    <p:cond delay="0"/>
                                  </p:stCondLst>
                                  <p:childTnLst>
                                    <p:set>
                                      <p:cBhvr>
                                        <p:cTn id="94" dur="1" fill="hold">
                                          <p:stCondLst>
                                            <p:cond delay="0"/>
                                          </p:stCondLst>
                                        </p:cTn>
                                        <p:tgtEl>
                                          <p:spTgt spid="37">
                                            <p:txEl>
                                              <p:pRg st="1" end="1"/>
                                            </p:txEl>
                                          </p:spTgt>
                                        </p:tgtEl>
                                        <p:attrNameLst>
                                          <p:attrName>style.visibility</p:attrName>
                                        </p:attrNameLst>
                                      </p:cBhvr>
                                      <p:to>
                                        <p:strVal val="visible"/>
                                      </p:to>
                                    </p:set>
                                    <p:anim calcmode="lin" valueType="num">
                                      <p:cBhvr additive="base">
                                        <p:cTn id="95" dur="500" fill="hold"/>
                                        <p:tgtEl>
                                          <p:spTgt spid="37">
                                            <p:txEl>
                                              <p:pRg st="1" end="1"/>
                                            </p:txEl>
                                          </p:spTgt>
                                        </p:tgtEl>
                                        <p:attrNameLst>
                                          <p:attrName>ppt_x</p:attrName>
                                        </p:attrNameLst>
                                      </p:cBhvr>
                                      <p:tavLst>
                                        <p:tav tm="0">
                                          <p:val>
                                            <p:strVal val="1+#ppt_w/2"/>
                                          </p:val>
                                        </p:tav>
                                        <p:tav tm="100000">
                                          <p:val>
                                            <p:strVal val="#ppt_x"/>
                                          </p:val>
                                        </p:tav>
                                      </p:tavLst>
                                    </p:anim>
                                    <p:anim calcmode="lin" valueType="num">
                                      <p:cBhvr additive="base">
                                        <p:cTn id="96"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nodeType="clickEffect">
                                  <p:stCondLst>
                                    <p:cond delay="0"/>
                                  </p:stCondLst>
                                  <p:childTnLst>
                                    <p:set>
                                      <p:cBhvr>
                                        <p:cTn id="100" dur="1" fill="hold">
                                          <p:stCondLst>
                                            <p:cond delay="0"/>
                                          </p:stCondLst>
                                        </p:cTn>
                                        <p:tgtEl>
                                          <p:spTgt spid="37">
                                            <p:txEl>
                                              <p:pRg st="2" end="2"/>
                                            </p:txEl>
                                          </p:spTgt>
                                        </p:tgtEl>
                                        <p:attrNameLst>
                                          <p:attrName>style.visibility</p:attrName>
                                        </p:attrNameLst>
                                      </p:cBhvr>
                                      <p:to>
                                        <p:strVal val="visible"/>
                                      </p:to>
                                    </p:set>
                                    <p:anim calcmode="lin" valueType="num">
                                      <p:cBhvr additive="base">
                                        <p:cTn id="101" dur="500" fill="hold"/>
                                        <p:tgtEl>
                                          <p:spTgt spid="37">
                                            <p:txEl>
                                              <p:pRg st="2" end="2"/>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37">
                                            <p:txEl>
                                              <p:pRg st="2" end="2"/>
                                            </p:txEl>
                                          </p:spTgt>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40"/>
                                        </p:tgtEl>
                                        <p:attrNameLst>
                                          <p:attrName>style.visibility</p:attrName>
                                        </p:attrNameLst>
                                      </p:cBhvr>
                                      <p:to>
                                        <p:strVal val="visible"/>
                                      </p:to>
                                    </p:set>
                                    <p:anim calcmode="lin" valueType="num">
                                      <p:cBhvr additive="base">
                                        <p:cTn id="105" dur="500" fill="hold"/>
                                        <p:tgtEl>
                                          <p:spTgt spid="40"/>
                                        </p:tgtEl>
                                        <p:attrNameLst>
                                          <p:attrName>ppt_x</p:attrName>
                                        </p:attrNameLst>
                                      </p:cBhvr>
                                      <p:tavLst>
                                        <p:tav tm="0">
                                          <p:val>
                                            <p:strVal val="1+#ppt_w/2"/>
                                          </p:val>
                                        </p:tav>
                                        <p:tav tm="100000">
                                          <p:val>
                                            <p:strVal val="#ppt_x"/>
                                          </p:val>
                                        </p:tav>
                                      </p:tavLst>
                                    </p:anim>
                                    <p:anim calcmode="lin" valueType="num">
                                      <p:cBhvr additive="base">
                                        <p:cTn id="10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1" grpId="0"/>
      <p:bldP spid="67" grpId="0" animBg="1"/>
      <p:bldP spid="31" grpId="0" animBg="1"/>
      <p:bldP spid="32" grpId="0" animBg="1"/>
      <p:bldP spid="30" grpId="0"/>
      <p:bldP spid="30" grpId="1"/>
      <p:bldP spid="34" grpId="0"/>
      <p:bldP spid="34" grpId="1"/>
      <p:bldP spid="36" grpId="0" animBg="1"/>
      <p:bldP spid="37" grpId="0" animBg="1"/>
      <p:bldP spid="39" grpId="0"/>
      <p:bldP spid="39" grpId="1"/>
      <p:bldP spid="4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00E7E7"/>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US" altLang="en-US" sz="2000" b="0" i="0" u="none" strike="noStrike" kern="1200" cap="none" spc="0" normalizeH="0" baseline="0" noProof="0" dirty="0">
                <a:ln>
                  <a:noFill/>
                </a:ln>
                <a:solidFill>
                  <a:srgbClr val="00E7E7"/>
                </a:solidFill>
                <a:effectLst/>
                <a:uLnTx/>
                <a:uFillTx/>
                <a:latin typeface="Times New Roman" pitchFamily="18" charset="0"/>
                <a:ea typeface="+mn-ea"/>
                <a:cs typeface="Times New Roman" panose="02020603050405020304" pitchFamily="18" charset="0"/>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2454170"/>
            <a:ext cx="2017759" cy="414134"/>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4" name="Text Box 21">
            <a:extLst>
              <a:ext uri="{FF2B5EF4-FFF2-40B4-BE49-F238E27FC236}">
                <a16:creationId xmlns:a16="http://schemas.microsoft.com/office/drawing/2014/main" id="{130F1C36-548F-4337-BE77-50C6957A47A3}"/>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E351DA87-F11C-4F8E-9E9D-217668D9B19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E44C09E4-9EB4-4FAB-A4D3-D29429B5EAF9}"/>
              </a:ext>
            </a:extLst>
          </p:cNvPr>
          <p:cNvSpPr txBox="1">
            <a:spLocks noChangeArrowheads="1"/>
          </p:cNvSpPr>
          <p:nvPr/>
        </p:nvSpPr>
        <p:spPr bwMode="auto">
          <a:xfrm>
            <a:off x="1690914" y="4935932"/>
            <a:ext cx="64985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802B0593-8E80-4E62-BB92-697EFEA35F6A}"/>
              </a:ext>
            </a:extLst>
          </p:cNvPr>
          <p:cNvSpPr txBox="1">
            <a:spLocks noChangeArrowheads="1"/>
          </p:cNvSpPr>
          <p:nvPr/>
        </p:nvSpPr>
        <p:spPr bwMode="auto">
          <a:xfrm>
            <a:off x="951736" y="5334000"/>
            <a:ext cx="3411511"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endPar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endParaRPr>
          </a:p>
        </p:txBody>
      </p:sp>
      <p:grpSp>
        <p:nvGrpSpPr>
          <p:cNvPr id="80" name="Group 29">
            <a:extLst>
              <a:ext uri="{FF2B5EF4-FFF2-40B4-BE49-F238E27FC236}">
                <a16:creationId xmlns:a16="http://schemas.microsoft.com/office/drawing/2014/main" id="{9BB2A4D4-E1BF-4AE9-9D53-275CDEAC0D35}"/>
              </a:ext>
            </a:extLst>
          </p:cNvPr>
          <p:cNvGrpSpPr>
            <a:grpSpLocks/>
          </p:cNvGrpSpPr>
          <p:nvPr/>
        </p:nvGrpSpPr>
        <p:grpSpPr bwMode="auto">
          <a:xfrm>
            <a:off x="340331" y="2242710"/>
            <a:ext cx="770279" cy="833366"/>
            <a:chOff x="2065" y="1551"/>
            <a:chExt cx="1628" cy="1988"/>
          </a:xfrm>
        </p:grpSpPr>
        <p:sp>
          <p:nvSpPr>
            <p:cNvPr id="81" name="Freeform 30">
              <a:extLst>
                <a:ext uri="{FF2B5EF4-FFF2-40B4-BE49-F238E27FC236}">
                  <a16:creationId xmlns:a16="http://schemas.microsoft.com/office/drawing/2014/main" id="{CD77D29E-3594-4296-811C-5E12B495081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450F9DDA-7E4E-4F91-838F-8DCD192EBB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1B096C01-DD71-424A-811C-C41D9D27C19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22862B57-D72D-4417-93D8-C2FB45670AF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D590BBE3-5558-4EA5-AA40-5C1A1BC362A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43A0AA5E-8D68-4484-B52A-F1C2F939F50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E15A0A82-5DDB-4FBE-A1CB-6C5AC84E65D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6236B34E-1452-4AE4-9E2D-4337C81CAC8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F22E5933-49E2-40A5-9085-7F500AC0137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78E2CFCD-2895-4392-8C5A-A2A20B9A147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CAA87350-3944-4E06-BD4F-707336A1613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43150A1D-EBB1-4538-B988-1D9907375CB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0B96D19F-8FAF-4511-B394-C1BC4596A9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D2A73462-2CC8-4821-8CCE-8BDA1294B3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F350E55F-5935-4929-AFE5-FC8D91B7484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FD804FF-EB0B-4A8A-A22C-87A7371CBFA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AC94BA11-93E4-435B-AD53-545520AD397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8" name="AutoShape 35">
            <a:extLst>
              <a:ext uri="{FF2B5EF4-FFF2-40B4-BE49-F238E27FC236}">
                <a16:creationId xmlns:a16="http://schemas.microsoft.com/office/drawing/2014/main" id="{07051A46-9E8B-4916-862C-CB8000301CD0}"/>
              </a:ext>
            </a:extLst>
          </p:cNvPr>
          <p:cNvSpPr>
            <a:spLocks noChangeArrowheads="1"/>
          </p:cNvSpPr>
          <p:nvPr/>
        </p:nvSpPr>
        <p:spPr bwMode="auto">
          <a:xfrm>
            <a:off x="69851" y="838200"/>
            <a:ext cx="1494390" cy="1340146"/>
          </a:xfrm>
          <a:prstGeom prst="wedgeRoundRectCallout">
            <a:avLst>
              <a:gd name="adj1" fmla="val -4033"/>
              <a:gd name="adj2" fmla="val 6350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More complex things.</a:t>
            </a:r>
          </a:p>
        </p:txBody>
      </p:sp>
      <p:sp>
        <p:nvSpPr>
          <p:cNvPr id="102" name="Text Box 21">
            <a:extLst>
              <a:ext uri="{FF2B5EF4-FFF2-40B4-BE49-F238E27FC236}">
                <a16:creationId xmlns:a16="http://schemas.microsoft.com/office/drawing/2014/main" id="{7500B4E9-486C-4C42-A496-D04882D6647C}"/>
              </a:ext>
            </a:extLst>
          </p:cNvPr>
          <p:cNvSpPr txBox="1">
            <a:spLocks noChangeArrowheads="1"/>
          </p:cNvSpPr>
          <p:nvPr/>
        </p:nvSpPr>
        <p:spPr bwMode="auto">
          <a:xfrm>
            <a:off x="6798660" y="4950445"/>
            <a:ext cx="234534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2</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103" name="Rectangle 102">
            <a:extLst>
              <a:ext uri="{FF2B5EF4-FFF2-40B4-BE49-F238E27FC236}">
                <a16:creationId xmlns:a16="http://schemas.microsoft.com/office/drawing/2014/main" id="{65F450A4-7F5C-49F5-80A0-F9765DAA0604}"/>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AutoShape 35">
            <a:extLst>
              <a:ext uri="{FF2B5EF4-FFF2-40B4-BE49-F238E27FC236}">
                <a16:creationId xmlns:a16="http://schemas.microsoft.com/office/drawing/2014/main" id="{0DCE375E-5261-44C4-8772-EA0895B34F0C}"/>
              </a:ext>
            </a:extLst>
          </p:cNvPr>
          <p:cNvSpPr>
            <a:spLocks noChangeArrowheads="1"/>
          </p:cNvSpPr>
          <p:nvPr/>
        </p:nvSpPr>
        <p:spPr bwMode="auto">
          <a:xfrm>
            <a:off x="96736" y="3067597"/>
            <a:ext cx="1911349" cy="1340146"/>
          </a:xfrm>
          <a:prstGeom prst="wedgeRoundRectCallout">
            <a:avLst>
              <a:gd name="adj1" fmla="val -19741"/>
              <a:gd name="adj2" fmla="val -6685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Only plug F into places needed.</a:t>
            </a:r>
          </a:p>
        </p:txBody>
      </p:sp>
      <p:sp>
        <p:nvSpPr>
          <p:cNvPr id="2" name="Oval 1">
            <a:extLst>
              <a:ext uri="{FF2B5EF4-FFF2-40B4-BE49-F238E27FC236}">
                <a16:creationId xmlns:a16="http://schemas.microsoft.com/office/drawing/2014/main" id="{92DF84BC-50E1-417D-AB48-882645E586E8}"/>
              </a:ext>
            </a:extLst>
          </p:cNvPr>
          <p:cNvSpPr/>
          <p:nvPr/>
        </p:nvSpPr>
        <p:spPr>
          <a:xfrm>
            <a:off x="6617592" y="2656836"/>
            <a:ext cx="230509" cy="169953"/>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5" name="Oval 104">
            <a:extLst>
              <a:ext uri="{FF2B5EF4-FFF2-40B4-BE49-F238E27FC236}">
                <a16:creationId xmlns:a16="http://schemas.microsoft.com/office/drawing/2014/main" id="{1F984A70-D01A-4037-A2E1-541859AD2654}"/>
              </a:ext>
            </a:extLst>
          </p:cNvPr>
          <p:cNvSpPr/>
          <p:nvPr/>
        </p:nvSpPr>
        <p:spPr>
          <a:xfrm>
            <a:off x="7682552" y="2656836"/>
            <a:ext cx="230509" cy="169953"/>
          </a:xfrm>
          <a:prstGeom prst="ellipse">
            <a:avLst/>
          </a:prstGeom>
          <a:ln w="12700">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6" name="Oval 105">
            <a:extLst>
              <a:ext uri="{FF2B5EF4-FFF2-40B4-BE49-F238E27FC236}">
                <a16:creationId xmlns:a16="http://schemas.microsoft.com/office/drawing/2014/main" id="{1265BC42-2B92-4489-89E7-971FEA3385A3}"/>
              </a:ext>
            </a:extLst>
          </p:cNvPr>
          <p:cNvSpPr/>
          <p:nvPr/>
        </p:nvSpPr>
        <p:spPr>
          <a:xfrm>
            <a:off x="7938448" y="2656836"/>
            <a:ext cx="230509" cy="169953"/>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7" name="Oval 106">
            <a:extLst>
              <a:ext uri="{FF2B5EF4-FFF2-40B4-BE49-F238E27FC236}">
                <a16:creationId xmlns:a16="http://schemas.microsoft.com/office/drawing/2014/main" id="{D0AAA071-3BFB-4467-872C-5406890C4B46}"/>
              </a:ext>
            </a:extLst>
          </p:cNvPr>
          <p:cNvSpPr/>
          <p:nvPr/>
        </p:nvSpPr>
        <p:spPr>
          <a:xfrm>
            <a:off x="1206146" y="5364084"/>
            <a:ext cx="2072081" cy="397445"/>
          </a:xfrm>
          <a:prstGeom prst="ellipse">
            <a:avLst/>
          </a:prstGeom>
          <a:ln w="12700">
            <a:solidFill>
              <a:schemeClr val="accent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8" name="Oval 107">
            <a:extLst>
              <a:ext uri="{FF2B5EF4-FFF2-40B4-BE49-F238E27FC236}">
                <a16:creationId xmlns:a16="http://schemas.microsoft.com/office/drawing/2014/main" id="{CCD71ACC-1AF9-4871-A6D2-06C509FC6D93}"/>
              </a:ext>
            </a:extLst>
          </p:cNvPr>
          <p:cNvSpPr/>
          <p:nvPr/>
        </p:nvSpPr>
        <p:spPr>
          <a:xfrm>
            <a:off x="3429647" y="5371994"/>
            <a:ext cx="899937" cy="389535"/>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441426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0-#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02">
                                            <p:txEl>
                                              <p:pRg st="0" end="0"/>
                                            </p:txEl>
                                          </p:spTgt>
                                        </p:tgtEl>
                                        <p:attrNameLst>
                                          <p:attrName>style.visibility</p:attrName>
                                        </p:attrNameLst>
                                      </p:cBhvr>
                                      <p:to>
                                        <p:strVal val="visible"/>
                                      </p:to>
                                    </p:set>
                                    <p:anim calcmode="lin" valueType="num">
                                      <p:cBhvr additive="base">
                                        <p:cTn id="27" dur="500" fill="hold"/>
                                        <p:tgtEl>
                                          <p:spTgt spid="10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79">
                                            <p:txEl>
                                              <p:pRg st="0" end="0"/>
                                            </p:txEl>
                                          </p:spTgt>
                                        </p:tgtEl>
                                        <p:attrNameLst>
                                          <p:attrName>style.visibility</p:attrName>
                                        </p:attrNameLst>
                                      </p:cBhvr>
                                      <p:to>
                                        <p:strVal val="visible"/>
                                      </p:to>
                                    </p:set>
                                    <p:anim calcmode="lin" valueType="num">
                                      <p:cBhvr additive="base">
                                        <p:cTn id="3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9">
                                            <p:txEl>
                                              <p:pRg st="1" end="1"/>
                                            </p:txEl>
                                          </p:spTgt>
                                        </p:tgtEl>
                                        <p:attrNameLst>
                                          <p:attrName>style.visibility</p:attrName>
                                        </p:attrNameLst>
                                      </p:cBhvr>
                                      <p:to>
                                        <p:strVal val="visible"/>
                                      </p:to>
                                    </p:set>
                                    <p:anim calcmode="lin" valueType="num">
                                      <p:cBhvr additive="base">
                                        <p:cTn id="3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04"/>
                                        </p:tgtEl>
                                        <p:attrNameLst>
                                          <p:attrName>style.visibility</p:attrName>
                                        </p:attrNameLst>
                                      </p:cBhvr>
                                      <p:to>
                                        <p:strVal val="visible"/>
                                      </p:to>
                                    </p:set>
                                    <p:anim calcmode="lin" valueType="num">
                                      <p:cBhvr additive="base">
                                        <p:cTn id="45" dur="500" fill="hold"/>
                                        <p:tgtEl>
                                          <p:spTgt spid="104"/>
                                        </p:tgtEl>
                                        <p:attrNameLst>
                                          <p:attrName>ppt_x</p:attrName>
                                        </p:attrNameLst>
                                      </p:cBhvr>
                                      <p:tavLst>
                                        <p:tav tm="0">
                                          <p:val>
                                            <p:strVal val="0-#ppt_w/2"/>
                                          </p:val>
                                        </p:tav>
                                        <p:tav tm="100000">
                                          <p:val>
                                            <p:strVal val="#ppt_x"/>
                                          </p:val>
                                        </p:tav>
                                      </p:tavLst>
                                    </p:anim>
                                    <p:anim calcmode="lin" valueType="num">
                                      <p:cBhvr additive="base">
                                        <p:cTn id="46"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xit" presetSubtype="8" fill="hold" grpId="1" nodeType="clickEffect">
                                  <p:stCondLst>
                                    <p:cond delay="0"/>
                                  </p:stCondLst>
                                  <p:childTnLst>
                                    <p:anim calcmode="lin" valueType="num">
                                      <p:cBhvr additive="base">
                                        <p:cTn id="50" dur="500"/>
                                        <p:tgtEl>
                                          <p:spTgt spid="104"/>
                                        </p:tgtEl>
                                        <p:attrNameLst>
                                          <p:attrName>ppt_x</p:attrName>
                                        </p:attrNameLst>
                                      </p:cBhvr>
                                      <p:tavLst>
                                        <p:tav tm="0">
                                          <p:val>
                                            <p:strVal val="ppt_x"/>
                                          </p:val>
                                        </p:tav>
                                        <p:tav tm="100000">
                                          <p:val>
                                            <p:strVal val="0-ppt_w/2"/>
                                          </p:val>
                                        </p:tav>
                                      </p:tavLst>
                                    </p:anim>
                                    <p:anim calcmode="lin" valueType="num">
                                      <p:cBhvr additive="base">
                                        <p:cTn id="51" dur="500"/>
                                        <p:tgtEl>
                                          <p:spTgt spid="104"/>
                                        </p:tgtEl>
                                        <p:attrNameLst>
                                          <p:attrName>ppt_y</p:attrName>
                                        </p:attrNameLst>
                                      </p:cBhvr>
                                      <p:tavLst>
                                        <p:tav tm="0">
                                          <p:val>
                                            <p:strVal val="ppt_y"/>
                                          </p:val>
                                        </p:tav>
                                        <p:tav tm="100000">
                                          <p:val>
                                            <p:strVal val="ppt_y"/>
                                          </p:val>
                                        </p:tav>
                                      </p:tavLst>
                                    </p:anim>
                                    <p:set>
                                      <p:cBhvr>
                                        <p:cTn id="52" dur="1" fill="hold">
                                          <p:stCondLst>
                                            <p:cond delay="499"/>
                                          </p:stCondLst>
                                        </p:cTn>
                                        <p:tgtEl>
                                          <p:spTgt spid="104"/>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79">
                                            <p:txEl>
                                              <p:pRg st="2" end="2"/>
                                            </p:txEl>
                                          </p:spTgt>
                                        </p:tgtEl>
                                        <p:attrNameLst>
                                          <p:attrName>style.visibility</p:attrName>
                                        </p:attrNameLst>
                                      </p:cBhvr>
                                      <p:to>
                                        <p:strVal val="visible"/>
                                      </p:to>
                                    </p:set>
                                    <p:anim calcmode="lin" valueType="num">
                                      <p:cBhvr additive="base">
                                        <p:cTn id="57"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103"/>
                                        </p:tgtEl>
                                        <p:attrNameLst>
                                          <p:attrName>style.visibility</p:attrName>
                                        </p:attrNameLst>
                                      </p:cBhvr>
                                      <p:to>
                                        <p:strVal val="visible"/>
                                      </p:to>
                                    </p:set>
                                    <p:anim calcmode="lin" valueType="num">
                                      <p:cBhvr additive="base">
                                        <p:cTn id="63" dur="500" fill="hold"/>
                                        <p:tgtEl>
                                          <p:spTgt spid="103"/>
                                        </p:tgtEl>
                                        <p:attrNameLst>
                                          <p:attrName>ppt_x</p:attrName>
                                        </p:attrNameLst>
                                      </p:cBhvr>
                                      <p:tavLst>
                                        <p:tav tm="0">
                                          <p:val>
                                            <p:strVal val="1+#ppt_w/2"/>
                                          </p:val>
                                        </p:tav>
                                        <p:tav tm="100000">
                                          <p:val>
                                            <p:strVal val="#ppt_x"/>
                                          </p:val>
                                        </p:tav>
                                      </p:tavLst>
                                    </p:anim>
                                    <p:anim calcmode="lin" valueType="num">
                                      <p:cBhvr additive="base">
                                        <p:cTn id="64"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 calcmode="lin" valueType="num">
                                      <p:cBhvr additive="base">
                                        <p:cTn id="69"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7">
                                            <p:txEl>
                                              <p:pRg st="2" end="2"/>
                                            </p:txEl>
                                          </p:spTgt>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102">
                                            <p:txEl>
                                              <p:pRg st="1" end="1"/>
                                            </p:txEl>
                                          </p:spTgt>
                                        </p:tgtEl>
                                        <p:attrNameLst>
                                          <p:attrName>style.visibility</p:attrName>
                                        </p:attrNameLst>
                                      </p:cBhvr>
                                      <p:to>
                                        <p:strVal val="visible"/>
                                      </p:to>
                                    </p:set>
                                    <p:anim calcmode="lin" valueType="num">
                                      <p:cBhvr additive="base">
                                        <p:cTn id="73" dur="500" fill="hold"/>
                                        <p:tgtEl>
                                          <p:spTgt spid="102">
                                            <p:txEl>
                                              <p:pRg st="1" end="1"/>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102">
                                            <p:txEl>
                                              <p:pRg st="1" end="1"/>
                                            </p:txEl>
                                          </p:spTgt>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103"/>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79">
                                            <p:txEl>
                                              <p:pRg st="3" end="3"/>
                                            </p:txEl>
                                          </p:spTgt>
                                        </p:tgtEl>
                                        <p:attrNameLst>
                                          <p:attrName>style.visibility</p:attrName>
                                        </p:attrNameLst>
                                      </p:cBhvr>
                                      <p:to>
                                        <p:strVal val="visible"/>
                                      </p:to>
                                    </p:set>
                                    <p:anim calcmode="lin" valueType="num">
                                      <p:cBhvr additive="base">
                                        <p:cTn id="81" dur="500" fill="hold"/>
                                        <p:tgtEl>
                                          <p:spTgt spid="79">
                                            <p:txEl>
                                              <p:pRg st="3" end="3"/>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7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107"/>
                                        </p:tgtEl>
                                        <p:attrNameLst>
                                          <p:attrName>style.visibility</p:attrName>
                                        </p:attrNameLst>
                                      </p:cBhvr>
                                      <p:to>
                                        <p:strVal val="visible"/>
                                      </p:to>
                                    </p:set>
                                    <p:anim calcmode="lin" valueType="num">
                                      <p:cBhvr additive="base">
                                        <p:cTn id="87" dur="500" fill="hold"/>
                                        <p:tgtEl>
                                          <p:spTgt spid="107"/>
                                        </p:tgtEl>
                                        <p:attrNameLst>
                                          <p:attrName>ppt_x</p:attrName>
                                        </p:attrNameLst>
                                      </p:cBhvr>
                                      <p:tavLst>
                                        <p:tav tm="0">
                                          <p:val>
                                            <p:strVal val="1+#ppt_w/2"/>
                                          </p:val>
                                        </p:tav>
                                        <p:tav tm="100000">
                                          <p:val>
                                            <p:strVal val="#ppt_x"/>
                                          </p:val>
                                        </p:tav>
                                      </p:tavLst>
                                    </p:anim>
                                    <p:anim calcmode="lin" valueType="num">
                                      <p:cBhvr additive="base">
                                        <p:cTn id="88" dur="500" fill="hold"/>
                                        <p:tgtEl>
                                          <p:spTgt spid="107"/>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1+#ppt_w/2"/>
                                          </p:val>
                                        </p:tav>
                                        <p:tav tm="100000">
                                          <p:val>
                                            <p:strVal val="#ppt_x"/>
                                          </p:val>
                                        </p:tav>
                                      </p:tavLst>
                                    </p:anim>
                                    <p:anim calcmode="lin" valueType="num">
                                      <p:cBhvr additive="base">
                                        <p:cTn id="92"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1+#ppt_w/2"/>
                                          </p:val>
                                        </p:tav>
                                        <p:tav tm="100000">
                                          <p:val>
                                            <p:strVal val="#ppt_x"/>
                                          </p:val>
                                        </p:tav>
                                      </p:tavLst>
                                    </p:anim>
                                    <p:anim calcmode="lin" valueType="num">
                                      <p:cBhvr additive="base">
                                        <p:cTn id="98" dur="500" fill="hold"/>
                                        <p:tgtEl>
                                          <p:spTgt spid="74"/>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2"/>
                                        </p:tgtEl>
                                        <p:attrNameLst>
                                          <p:attrName>style.visibility</p:attrName>
                                        </p:attrNameLst>
                                      </p:cBhvr>
                                      <p:to>
                                        <p:strVal val="visible"/>
                                      </p:to>
                                    </p:set>
                                    <p:anim calcmode="lin" valueType="num">
                                      <p:cBhvr additive="base">
                                        <p:cTn id="101" dur="500" fill="hold"/>
                                        <p:tgtEl>
                                          <p:spTgt spid="2"/>
                                        </p:tgtEl>
                                        <p:attrNameLst>
                                          <p:attrName>ppt_x</p:attrName>
                                        </p:attrNameLst>
                                      </p:cBhvr>
                                      <p:tavLst>
                                        <p:tav tm="0">
                                          <p:val>
                                            <p:strVal val="1+#ppt_w/2"/>
                                          </p:val>
                                        </p:tav>
                                        <p:tav tm="100000">
                                          <p:val>
                                            <p:strVal val="#ppt_x"/>
                                          </p:val>
                                        </p:tav>
                                      </p:tavLst>
                                    </p:anim>
                                    <p:anim calcmode="lin" valueType="num">
                                      <p:cBhvr additive="base">
                                        <p:cTn id="102" dur="500" fill="hold"/>
                                        <p:tgtEl>
                                          <p:spTgt spid="2"/>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105"/>
                                        </p:tgtEl>
                                        <p:attrNameLst>
                                          <p:attrName>style.visibility</p:attrName>
                                        </p:attrNameLst>
                                      </p:cBhvr>
                                      <p:to>
                                        <p:strVal val="visible"/>
                                      </p:to>
                                    </p:set>
                                    <p:anim calcmode="lin" valueType="num">
                                      <p:cBhvr additive="base">
                                        <p:cTn id="105" dur="500" fill="hold"/>
                                        <p:tgtEl>
                                          <p:spTgt spid="105"/>
                                        </p:tgtEl>
                                        <p:attrNameLst>
                                          <p:attrName>ppt_x</p:attrName>
                                        </p:attrNameLst>
                                      </p:cBhvr>
                                      <p:tavLst>
                                        <p:tav tm="0">
                                          <p:val>
                                            <p:strVal val="1+#ppt_w/2"/>
                                          </p:val>
                                        </p:tav>
                                        <p:tav tm="100000">
                                          <p:val>
                                            <p:strVal val="#ppt_x"/>
                                          </p:val>
                                        </p:tav>
                                      </p:tavLst>
                                    </p:anim>
                                    <p:anim calcmode="lin" valueType="num">
                                      <p:cBhvr additive="base">
                                        <p:cTn id="106" dur="500" fill="hold"/>
                                        <p:tgtEl>
                                          <p:spTgt spid="105"/>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106"/>
                                        </p:tgtEl>
                                        <p:attrNameLst>
                                          <p:attrName>style.visibility</p:attrName>
                                        </p:attrNameLst>
                                      </p:cBhvr>
                                      <p:to>
                                        <p:strVal val="visible"/>
                                      </p:to>
                                    </p:set>
                                    <p:anim calcmode="lin" valueType="num">
                                      <p:cBhvr additive="base">
                                        <p:cTn id="109" dur="500" fill="hold"/>
                                        <p:tgtEl>
                                          <p:spTgt spid="106"/>
                                        </p:tgtEl>
                                        <p:attrNameLst>
                                          <p:attrName>ppt_x</p:attrName>
                                        </p:attrNameLst>
                                      </p:cBhvr>
                                      <p:tavLst>
                                        <p:tav tm="0">
                                          <p:val>
                                            <p:strVal val="1+#ppt_w/2"/>
                                          </p:val>
                                        </p:tav>
                                        <p:tav tm="100000">
                                          <p:val>
                                            <p:strVal val="#ppt_x"/>
                                          </p:val>
                                        </p:tav>
                                      </p:tavLst>
                                    </p:anim>
                                    <p:anim calcmode="lin" valueType="num">
                                      <p:cBhvr additive="base">
                                        <p:cTn id="110" dur="500" fill="hold"/>
                                        <p:tgtEl>
                                          <p:spTgt spid="106"/>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2" fill="hold" nodeType="clickEffect">
                                  <p:stCondLst>
                                    <p:cond delay="0"/>
                                  </p:stCondLst>
                                  <p:childTnLst>
                                    <p:set>
                                      <p:cBhvr>
                                        <p:cTn id="114" dur="1" fill="hold">
                                          <p:stCondLst>
                                            <p:cond delay="0"/>
                                          </p:stCondLst>
                                        </p:cTn>
                                        <p:tgtEl>
                                          <p:spTgt spid="17">
                                            <p:txEl>
                                              <p:pRg st="3" end="3"/>
                                            </p:txEl>
                                          </p:spTgt>
                                        </p:tgtEl>
                                        <p:attrNameLst>
                                          <p:attrName>style.visibility</p:attrName>
                                        </p:attrNameLst>
                                      </p:cBhvr>
                                      <p:to>
                                        <p:strVal val="visible"/>
                                      </p:to>
                                    </p:set>
                                    <p:anim calcmode="lin" valueType="num">
                                      <p:cBhvr additive="base">
                                        <p:cTn id="115"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17">
                                            <p:txEl>
                                              <p:pRg st="3" end="3"/>
                                            </p:txEl>
                                          </p:spTgt>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102">
                                            <p:txEl>
                                              <p:pRg st="3" end="3"/>
                                            </p:txEl>
                                          </p:spTgt>
                                        </p:tgtEl>
                                        <p:attrNameLst>
                                          <p:attrName>style.visibility</p:attrName>
                                        </p:attrNameLst>
                                      </p:cBhvr>
                                      <p:to>
                                        <p:strVal val="visible"/>
                                      </p:to>
                                    </p:set>
                                    <p:anim calcmode="lin" valueType="num">
                                      <p:cBhvr additive="base">
                                        <p:cTn id="119" dur="500" fill="hold"/>
                                        <p:tgtEl>
                                          <p:spTgt spid="102">
                                            <p:txEl>
                                              <p:pRg st="3" end="3"/>
                                            </p:txEl>
                                          </p:spTgt>
                                        </p:tgtEl>
                                        <p:attrNameLst>
                                          <p:attrName>ppt_x</p:attrName>
                                        </p:attrNameLst>
                                      </p:cBhvr>
                                      <p:tavLst>
                                        <p:tav tm="0">
                                          <p:val>
                                            <p:strVal val="1+#ppt_w/2"/>
                                          </p:val>
                                        </p:tav>
                                        <p:tav tm="100000">
                                          <p:val>
                                            <p:strVal val="#ppt_x"/>
                                          </p:val>
                                        </p:tav>
                                      </p:tavLst>
                                    </p:anim>
                                    <p:anim calcmode="lin" valueType="num">
                                      <p:cBhvr additive="base">
                                        <p:cTn id="120" dur="500" fill="hold"/>
                                        <p:tgtEl>
                                          <p:spTgt spid="1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98" grpId="0" animBg="1"/>
      <p:bldP spid="103" grpId="0" animBg="1"/>
      <p:bldP spid="103" grpId="1" animBg="1"/>
      <p:bldP spid="104" grpId="0" animBg="1"/>
      <p:bldP spid="104" grpId="1" animBg="1"/>
      <p:bldP spid="2" grpId="0" animBg="1"/>
      <p:bldP spid="105" grpId="0" animBg="1"/>
      <p:bldP spid="106" grpId="0" animBg="1"/>
      <p:bldP spid="107" grpId="0" animBg="1"/>
      <p:bldP spid="108"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692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lvl="0" indent="-457200" eaLnBrk="1" hangingPunct="1">
              <a:spcBef>
                <a:spcPct val="0"/>
              </a:spcBef>
              <a:buFont typeface="+mj-lt"/>
              <a:buAutoNum type="arabicPeriod"/>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lvl="0" indent="-457200" eaLnBrk="1" hangingPunct="1">
              <a:spcBef>
                <a:spcPct val="0"/>
              </a:spcBef>
              <a:buFont typeface="+mj-lt"/>
              <a:buAutoNum type="arabicPeriod"/>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Text Box 21">
            <a:extLst>
              <a:ext uri="{FF2B5EF4-FFF2-40B4-BE49-F238E27FC236}">
                <a16:creationId xmlns:a16="http://schemas.microsoft.com/office/drawing/2014/main" id="{130F1C36-548F-4337-BE77-50C6957A47A3}"/>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E351DA87-F11C-4F8E-9E9D-217668D9B19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E44C09E4-9EB4-4FAB-A4D3-D29429B5EAF9}"/>
              </a:ext>
            </a:extLst>
          </p:cNvPr>
          <p:cNvSpPr txBox="1">
            <a:spLocks noChangeArrowheads="1"/>
          </p:cNvSpPr>
          <p:nvPr/>
        </p:nvSpPr>
        <p:spPr bwMode="auto">
          <a:xfrm>
            <a:off x="1690914" y="4935932"/>
            <a:ext cx="665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802B0593-8E80-4E62-BB92-697EFEA35F6A}"/>
              </a:ext>
            </a:extLst>
          </p:cNvPr>
          <p:cNvSpPr txBox="1">
            <a:spLocks noChangeArrowheads="1"/>
          </p:cNvSpPr>
          <p:nvPr/>
        </p:nvSpPr>
        <p:spPr bwMode="auto">
          <a:xfrm>
            <a:off x="951736" y="5334000"/>
            <a:ext cx="2294218"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a:p>
            <a:pPr lvl="0" eaLnBrk="1" hangingPunct="1">
              <a:spcBef>
                <a:spcPct val="0"/>
              </a:spcBef>
              <a:buNone/>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n-US" altLang="en-US" sz="2000" dirty="0">
                <a:solidFill>
                  <a:srgbClr val="FF0000"/>
                </a:solidFill>
                <a:cs typeface="Times New Roman" panose="02020603050405020304" pitchFamily="18" charset="0"/>
                <a:sym typeface="Symbol" panose="05050102010706020507" pitchFamily="18" charset="2"/>
              </a:rPr>
              <a:t>F</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endParaRPr>
          </a:p>
        </p:txBody>
      </p:sp>
      <p:grpSp>
        <p:nvGrpSpPr>
          <p:cNvPr id="80" name="Group 29">
            <a:extLst>
              <a:ext uri="{FF2B5EF4-FFF2-40B4-BE49-F238E27FC236}">
                <a16:creationId xmlns:a16="http://schemas.microsoft.com/office/drawing/2014/main" id="{9BB2A4D4-E1BF-4AE9-9D53-275CDEAC0D35}"/>
              </a:ext>
            </a:extLst>
          </p:cNvPr>
          <p:cNvGrpSpPr>
            <a:grpSpLocks/>
          </p:cNvGrpSpPr>
          <p:nvPr/>
        </p:nvGrpSpPr>
        <p:grpSpPr bwMode="auto">
          <a:xfrm>
            <a:off x="340331" y="2242710"/>
            <a:ext cx="770279" cy="833366"/>
            <a:chOff x="2065" y="1551"/>
            <a:chExt cx="1628" cy="1988"/>
          </a:xfrm>
        </p:grpSpPr>
        <p:sp>
          <p:nvSpPr>
            <p:cNvPr id="81" name="Freeform 30">
              <a:extLst>
                <a:ext uri="{FF2B5EF4-FFF2-40B4-BE49-F238E27FC236}">
                  <a16:creationId xmlns:a16="http://schemas.microsoft.com/office/drawing/2014/main" id="{CD77D29E-3594-4296-811C-5E12B495081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450F9DDA-7E4E-4F91-838F-8DCD192EBB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1B096C01-DD71-424A-811C-C41D9D27C19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22862B57-D72D-4417-93D8-C2FB45670AF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D590BBE3-5558-4EA5-AA40-5C1A1BC362A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43A0AA5E-8D68-4484-B52A-F1C2F939F50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E15A0A82-5DDB-4FBE-A1CB-6C5AC84E65D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6236B34E-1452-4AE4-9E2D-4337C81CAC8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F22E5933-49E2-40A5-9085-7F500AC0137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78E2CFCD-2895-4392-8C5A-A2A20B9A147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CAA87350-3944-4E06-BD4F-707336A1613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43150A1D-EBB1-4538-B988-1D9907375CB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0B96D19F-8FAF-4511-B394-C1BC4596A9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D2A73462-2CC8-4821-8CCE-8BDA1294B3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F350E55F-5935-4929-AFE5-FC8D91B7484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FD804FF-EB0B-4A8A-A22C-87A7371CBFA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AC94BA11-93E4-435B-AD53-545520AD397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8" name="AutoShape 35">
            <a:extLst>
              <a:ext uri="{FF2B5EF4-FFF2-40B4-BE49-F238E27FC236}">
                <a16:creationId xmlns:a16="http://schemas.microsoft.com/office/drawing/2014/main" id="{07051A46-9E8B-4916-862C-CB8000301CD0}"/>
              </a:ext>
            </a:extLst>
          </p:cNvPr>
          <p:cNvSpPr>
            <a:spLocks noChangeArrowheads="1"/>
          </p:cNvSpPr>
          <p:nvPr/>
        </p:nvSpPr>
        <p:spPr bwMode="auto">
          <a:xfrm>
            <a:off x="69850" y="838200"/>
            <a:ext cx="1987549" cy="1261982"/>
          </a:xfrm>
          <a:prstGeom prst="wedgeRoundRectCallout">
            <a:avLst>
              <a:gd name="adj1" fmla="val -15020"/>
              <a:gd name="adj2" fmla="val 6350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Sometimes the proof forms a tree.</a:t>
            </a:r>
          </a:p>
        </p:txBody>
      </p:sp>
      <p:sp>
        <p:nvSpPr>
          <p:cNvPr id="102" name="Text Box 21">
            <a:extLst>
              <a:ext uri="{FF2B5EF4-FFF2-40B4-BE49-F238E27FC236}">
                <a16:creationId xmlns:a16="http://schemas.microsoft.com/office/drawing/2014/main" id="{7500B4E9-486C-4C42-A496-D04882D6647C}"/>
              </a:ext>
            </a:extLst>
          </p:cNvPr>
          <p:cNvSpPr txBox="1">
            <a:spLocks noChangeArrowheads="1"/>
          </p:cNvSpPr>
          <p:nvPr/>
        </p:nvSpPr>
        <p:spPr bwMode="auto">
          <a:xfrm>
            <a:off x="7315200" y="4950445"/>
            <a:ext cx="234534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mn-cs"/>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a:t>
            </a:r>
            <a:r>
              <a:rPr kumimoji="0" lang="en-CA"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sym typeface="Symbol" panose="05050102010706020507" pitchFamily="18" charset="2"/>
              </a:rPr>
              <a:t>Build </a:t>
            </a:r>
            <a:r>
              <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mn-cs"/>
                <a:sym typeface="Symbol" panose="05050102010706020507" pitchFamily="18" charset="2"/>
              </a:rPr>
              <a:t>: 1</a:t>
            </a:r>
            <a:endPar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endParaRPr>
          </a:p>
        </p:txBody>
      </p:sp>
      <p:grpSp>
        <p:nvGrpSpPr>
          <p:cNvPr id="14" name="Group 13">
            <a:extLst>
              <a:ext uri="{FF2B5EF4-FFF2-40B4-BE49-F238E27FC236}">
                <a16:creationId xmlns:a16="http://schemas.microsoft.com/office/drawing/2014/main" id="{F825EEFC-7587-471F-99DD-C01CAF3EFA80}"/>
              </a:ext>
            </a:extLst>
          </p:cNvPr>
          <p:cNvGrpSpPr/>
          <p:nvPr/>
        </p:nvGrpSpPr>
        <p:grpSpPr>
          <a:xfrm>
            <a:off x="5394181" y="5137139"/>
            <a:ext cx="1338466" cy="963492"/>
            <a:chOff x="5394181" y="5137139"/>
            <a:chExt cx="1338466" cy="963492"/>
          </a:xfrm>
        </p:grpSpPr>
        <p:cxnSp>
          <p:nvCxnSpPr>
            <p:cNvPr id="3" name="Straight Connector 2">
              <a:extLst>
                <a:ext uri="{FF2B5EF4-FFF2-40B4-BE49-F238E27FC236}">
                  <a16:creationId xmlns:a16="http://schemas.microsoft.com/office/drawing/2014/main" id="{AAC89682-7C39-42AC-BDE2-2820BBE5339B}"/>
                </a:ext>
              </a:extLst>
            </p:cNvPr>
            <p:cNvCxnSpPr>
              <a:cxnSpLocks/>
            </p:cNvCxnSpPr>
            <p:nvPr/>
          </p:nvCxnSpPr>
          <p:spPr bwMode="auto">
            <a:xfrm>
              <a:off x="5592756" y="5466612"/>
              <a:ext cx="493147" cy="634019"/>
            </a:xfrm>
            <a:prstGeom prst="line">
              <a:avLst/>
            </a:prstGeom>
            <a:noFill/>
            <a:ln w="25400" cap="flat" cmpd="sng" algn="ctr">
              <a:solidFill>
                <a:schemeClr val="accent2"/>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E1B15C5C-2EF0-44DB-BC68-DA2FC51EE2E3}"/>
                </a:ext>
              </a:extLst>
            </p:cNvPr>
            <p:cNvCxnSpPr>
              <a:cxnSpLocks/>
            </p:cNvCxnSpPr>
            <p:nvPr/>
          </p:nvCxnSpPr>
          <p:spPr bwMode="auto">
            <a:xfrm flipH="1">
              <a:off x="6085904" y="5780633"/>
              <a:ext cx="646743" cy="307625"/>
            </a:xfrm>
            <a:prstGeom prst="line">
              <a:avLst/>
            </a:prstGeom>
            <a:noFill/>
            <a:ln w="25400" cap="flat" cmpd="sng" algn="ctr">
              <a:solidFill>
                <a:schemeClr val="accent2"/>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3EA22733-F196-4BC4-B126-37A9D507EE41}"/>
                </a:ext>
              </a:extLst>
            </p:cNvPr>
            <p:cNvCxnSpPr>
              <a:cxnSpLocks/>
            </p:cNvCxnSpPr>
            <p:nvPr/>
          </p:nvCxnSpPr>
          <p:spPr bwMode="auto">
            <a:xfrm>
              <a:off x="5394181" y="5137139"/>
              <a:ext cx="198574" cy="347373"/>
            </a:xfrm>
            <a:prstGeom prst="line">
              <a:avLst/>
            </a:prstGeom>
            <a:noFill/>
            <a:ln w="25400" cap="flat" cmpd="sng" algn="ctr">
              <a:solidFill>
                <a:schemeClr val="accent2"/>
              </a:solidFill>
              <a:prstDash val="solid"/>
              <a:round/>
              <a:headEnd type="none" w="med" len="med"/>
              <a:tailEnd type="none" w="med" len="med"/>
            </a:ln>
            <a:effectLst/>
          </p:spPr>
        </p:cxnSp>
      </p:grpSp>
    </p:spTree>
    <p:extLst>
      <p:ext uri="{BB962C8B-B14F-4D97-AF65-F5344CB8AC3E}">
        <p14:creationId xmlns:p14="http://schemas.microsoft.com/office/powerpoint/2010/main" val="3868475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0-#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02">
                                            <p:txEl>
                                              <p:pRg st="0" end="0"/>
                                            </p:txEl>
                                          </p:spTgt>
                                        </p:tgtEl>
                                        <p:attrNameLst>
                                          <p:attrName>style.visibility</p:attrName>
                                        </p:attrNameLst>
                                      </p:cBhvr>
                                      <p:to>
                                        <p:strVal val="visible"/>
                                      </p:to>
                                    </p:set>
                                    <p:anim calcmode="lin" valueType="num">
                                      <p:cBhvr additive="base">
                                        <p:cTn id="27" dur="500" fill="hold"/>
                                        <p:tgtEl>
                                          <p:spTgt spid="10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79">
                                            <p:txEl>
                                              <p:pRg st="0" end="0"/>
                                            </p:txEl>
                                          </p:spTgt>
                                        </p:tgtEl>
                                        <p:attrNameLst>
                                          <p:attrName>style.visibility</p:attrName>
                                        </p:attrNameLst>
                                      </p:cBhvr>
                                      <p:to>
                                        <p:strVal val="visible"/>
                                      </p:to>
                                    </p:set>
                                    <p:anim calcmode="lin" valueType="num">
                                      <p:cBhvr additive="base">
                                        <p:cTn id="3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9">
                                            <p:txEl>
                                              <p:pRg st="1" end="1"/>
                                            </p:txEl>
                                          </p:spTgt>
                                        </p:tgtEl>
                                        <p:attrNameLst>
                                          <p:attrName>style.visibility</p:attrName>
                                        </p:attrNameLst>
                                      </p:cBhvr>
                                      <p:to>
                                        <p:strVal val="visible"/>
                                      </p:to>
                                    </p:set>
                                    <p:anim calcmode="lin" valueType="num">
                                      <p:cBhvr additive="base">
                                        <p:cTn id="3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79">
                                            <p:txEl>
                                              <p:pRg st="2" end="2"/>
                                            </p:txEl>
                                          </p:spTgt>
                                        </p:tgtEl>
                                        <p:attrNameLst>
                                          <p:attrName>style.visibility</p:attrName>
                                        </p:attrNameLst>
                                      </p:cBhvr>
                                      <p:to>
                                        <p:strVal val="visible"/>
                                      </p:to>
                                    </p:set>
                                    <p:anim calcmode="lin" valueType="num">
                                      <p:cBhvr additive="base">
                                        <p:cTn id="45"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17">
                                            <p:txEl>
                                              <p:pRg st="2" end="2"/>
                                            </p:txEl>
                                          </p:spTgt>
                                        </p:tgtEl>
                                        <p:attrNameLst>
                                          <p:attrName>style.visibility</p:attrName>
                                        </p:attrNameLst>
                                      </p:cBhvr>
                                      <p:to>
                                        <p:strVal val="visible"/>
                                      </p:to>
                                    </p:set>
                                    <p:anim calcmode="lin" valueType="num">
                                      <p:cBhvr additive="base">
                                        <p:cTn id="51"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7">
                                            <p:txEl>
                                              <p:pRg st="2" end="2"/>
                                            </p:txEl>
                                          </p:spTgt>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102">
                                            <p:txEl>
                                              <p:pRg st="1" end="1"/>
                                            </p:txEl>
                                          </p:spTgt>
                                        </p:tgtEl>
                                        <p:attrNameLst>
                                          <p:attrName>style.visibility</p:attrName>
                                        </p:attrNameLst>
                                      </p:cBhvr>
                                      <p:to>
                                        <p:strVal val="visible"/>
                                      </p:to>
                                    </p:set>
                                    <p:anim calcmode="lin" valueType="num">
                                      <p:cBhvr additive="base">
                                        <p:cTn id="55" dur="500" fill="hold"/>
                                        <p:tgtEl>
                                          <p:spTgt spid="102">
                                            <p:txEl>
                                              <p:pRg st="1" end="1"/>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17">
                                            <p:txEl>
                                              <p:pRg st="3" end="3"/>
                                            </p:txEl>
                                          </p:spTgt>
                                        </p:tgtEl>
                                        <p:attrNameLst>
                                          <p:attrName>style.visibility</p:attrName>
                                        </p:attrNameLst>
                                      </p:cBhvr>
                                      <p:to>
                                        <p:strVal val="visible"/>
                                      </p:to>
                                    </p:set>
                                    <p:anim calcmode="lin" valueType="num">
                                      <p:cBhvr additive="base">
                                        <p:cTn id="61"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17">
                                            <p:txEl>
                                              <p:pRg st="3" end="3"/>
                                            </p:txEl>
                                          </p:spTgt>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102">
                                            <p:txEl>
                                              <p:pRg st="2" end="2"/>
                                            </p:txEl>
                                          </p:spTgt>
                                        </p:tgtEl>
                                        <p:attrNameLst>
                                          <p:attrName>style.visibility</p:attrName>
                                        </p:attrNameLst>
                                      </p:cBhvr>
                                      <p:to>
                                        <p:strVal val="visible"/>
                                      </p:to>
                                    </p:set>
                                    <p:anim calcmode="lin" valueType="num">
                                      <p:cBhvr additive="base">
                                        <p:cTn id="65" dur="500" fill="hold"/>
                                        <p:tgtEl>
                                          <p:spTgt spid="102">
                                            <p:txEl>
                                              <p:pRg st="2" end="2"/>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1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79">
                                            <p:txEl>
                                              <p:pRg st="3" end="3"/>
                                            </p:txEl>
                                          </p:spTgt>
                                        </p:tgtEl>
                                        <p:attrNameLst>
                                          <p:attrName>style.visibility</p:attrName>
                                        </p:attrNameLst>
                                      </p:cBhvr>
                                      <p:to>
                                        <p:strVal val="visible"/>
                                      </p:to>
                                    </p:set>
                                    <p:anim calcmode="lin" valueType="num">
                                      <p:cBhvr additive="base">
                                        <p:cTn id="71" dur="500" fill="hold"/>
                                        <p:tgtEl>
                                          <p:spTgt spid="79">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7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17">
                                            <p:txEl>
                                              <p:pRg st="4" end="4"/>
                                            </p:txEl>
                                          </p:spTgt>
                                        </p:tgtEl>
                                        <p:attrNameLst>
                                          <p:attrName>style.visibility</p:attrName>
                                        </p:attrNameLst>
                                      </p:cBhvr>
                                      <p:to>
                                        <p:strVal val="visible"/>
                                      </p:to>
                                    </p:set>
                                    <p:anim calcmode="lin" valueType="num">
                                      <p:cBhvr additive="base">
                                        <p:cTn id="77" dur="500" fill="hold"/>
                                        <p:tgtEl>
                                          <p:spTgt spid="17">
                                            <p:txEl>
                                              <p:pRg st="4" end="4"/>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7">
                                            <p:txEl>
                                              <p:pRg st="4" end="4"/>
                                            </p:txEl>
                                          </p:spTgt>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102">
                                            <p:txEl>
                                              <p:pRg st="3" end="3"/>
                                            </p:txEl>
                                          </p:spTgt>
                                        </p:tgtEl>
                                        <p:attrNameLst>
                                          <p:attrName>style.visibility</p:attrName>
                                        </p:attrNameLst>
                                      </p:cBhvr>
                                      <p:to>
                                        <p:strVal val="visible"/>
                                      </p:to>
                                    </p:set>
                                    <p:anim calcmode="lin" valueType="num">
                                      <p:cBhvr additive="base">
                                        <p:cTn id="81" dur="500" fill="hold"/>
                                        <p:tgtEl>
                                          <p:spTgt spid="102">
                                            <p:txEl>
                                              <p:pRg st="3" end="3"/>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10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14"/>
                                        </p:tgtEl>
                                        <p:attrNameLst>
                                          <p:attrName>style.visibility</p:attrName>
                                        </p:attrNameLst>
                                      </p:cBhvr>
                                      <p:to>
                                        <p:strVal val="visible"/>
                                      </p:to>
                                    </p:set>
                                    <p:anim calcmode="lin" valueType="num">
                                      <p:cBhvr additive="base">
                                        <p:cTn id="87" dur="500" fill="hold"/>
                                        <p:tgtEl>
                                          <p:spTgt spid="14"/>
                                        </p:tgtEl>
                                        <p:attrNameLst>
                                          <p:attrName>ppt_x</p:attrName>
                                        </p:attrNameLst>
                                      </p:cBhvr>
                                      <p:tavLst>
                                        <p:tav tm="0">
                                          <p:val>
                                            <p:strVal val="#ppt_x"/>
                                          </p:val>
                                        </p:tav>
                                        <p:tav tm="100000">
                                          <p:val>
                                            <p:strVal val="#ppt_x"/>
                                          </p:val>
                                        </p:tav>
                                      </p:tavLst>
                                    </p:anim>
                                    <p:anim calcmode="lin" valueType="num">
                                      <p:cBhvr additive="base">
                                        <p:cTn id="8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All of P, Q, and R </a:t>
            </a:r>
            <a:r>
              <a:rPr kumimoji="0" lang="en-US" altLang="en-US" sz="2400" b="0" i="0" u="none" strike="noStrike" kern="1200" cap="none" spc="0" normalizeH="0" baseline="0" noProof="0" dirty="0">
                <a:ln>
                  <a:noFill/>
                </a:ln>
                <a:solidFill>
                  <a:srgbClr val="FFFFFF"/>
                </a:solidFill>
                <a:effectLst/>
                <a:uLnTx/>
                <a:uFillTx/>
              </a:rPr>
              <a:t>are true.</a:t>
            </a:r>
          </a:p>
          <a:p>
            <a:pPr marL="1200150" marR="0" lvl="1"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rPr>
              <a:t>It is raining and I am wet</a:t>
            </a:r>
            <a:r>
              <a:rPr kumimoji="0" lang="en-US" altLang="en-US" sz="2400" b="0" i="0" u="none" strike="noStrike" kern="1200" cap="none" spc="0" normalizeH="0" noProof="0" dirty="0">
                <a:ln>
                  <a:noFill/>
                </a:ln>
                <a:solidFill>
                  <a:srgbClr val="FFFFFF"/>
                </a:solidFill>
                <a:effectLst/>
                <a:uLnTx/>
                <a:uFillTx/>
              </a:rPr>
              <a:t> and I am outside</a:t>
            </a:r>
            <a:endParaRPr kumimoji="0" lang="en-US" altLang="en-US" sz="2400" b="0" i="0" u="none" strike="noStrike" kern="1200" cap="none" spc="0" normalizeH="0" baseline="0" noProof="0" dirty="0">
              <a:ln>
                <a:noFill/>
              </a:ln>
              <a:solidFill>
                <a:srgbClr val="FFFFFF"/>
              </a:solidFill>
              <a:effectLst/>
              <a:uLnTx/>
              <a:uFillTx/>
            </a:endParaRPr>
          </a:p>
          <a:p>
            <a:pPr marL="1200150" lvl="1" indent="-457200" eaLnBrk="1" hangingPunct="1">
              <a:spcBef>
                <a:spcPct val="0"/>
              </a:spcBef>
              <a:defRPr/>
            </a:pPr>
            <a:r>
              <a:rPr lang="en-US" altLang="en-US" sz="2400" dirty="0">
                <a:solidFill>
                  <a:srgbClr val="FFFFFF"/>
                </a:solidFill>
              </a:rPr>
              <a:t>We don’t add brackets </a:t>
            </a:r>
            <a:r>
              <a:rPr lang="en-US" altLang="en-US" sz="2400" dirty="0"/>
              <a:t>because ((</a:t>
            </a:r>
            <a:r>
              <a:rPr lang="en-US" altLang="en-US" sz="2400" dirty="0">
                <a:sym typeface="Symbol" panose="05050102010706020507" pitchFamily="18" charset="2"/>
              </a:rPr>
              <a:t>PQ)R) = </a:t>
            </a:r>
            <a:r>
              <a:rPr lang="en-US" altLang="en-US" sz="2400" dirty="0"/>
              <a:t>(</a:t>
            </a:r>
            <a:r>
              <a:rPr lang="en-US" altLang="en-US" sz="2400" dirty="0">
                <a:sym typeface="Symbol" panose="05050102010706020507" pitchFamily="18" charset="2"/>
              </a:rPr>
              <a:t>P(QR)) </a:t>
            </a:r>
            <a:endParaRPr kumimoji="0" lang="en-US" altLang="en-US" sz="2400" b="0" i="0" u="none" strike="noStrike" kern="1200" cap="none" spc="0" normalizeH="0" baseline="0" noProof="0" dirty="0">
              <a:ln>
                <a:noFill/>
              </a:ln>
              <a:effectLst/>
              <a:uLnTx/>
              <a:uFillTx/>
            </a:endParaRP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53" name="Rectangle 2"/>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1" name="Rectangle 10">
            <a:extLst>
              <a:ext uri="{FF2B5EF4-FFF2-40B4-BE49-F238E27FC236}">
                <a16:creationId xmlns:a16="http://schemas.microsoft.com/office/drawing/2014/main" id="{6B4FE28F-F7EF-4641-A4B9-6F73568CA9B6}"/>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2" name="Rectangle 11">
            <a:extLst>
              <a:ext uri="{FF2B5EF4-FFF2-40B4-BE49-F238E27FC236}">
                <a16:creationId xmlns:a16="http://schemas.microsoft.com/office/drawing/2014/main" id="{98A86636-0A4B-48FD-99C2-5832693B41D9}"/>
              </a:ext>
            </a:extLst>
          </p:cNvPr>
          <p:cNvSpPr/>
          <p:nvPr/>
        </p:nvSpPr>
        <p:spPr>
          <a:xfrm>
            <a:off x="2985052" y="695076"/>
            <a:ext cx="626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9" name="Oval 8">
            <a:extLst>
              <a:ext uri="{FF2B5EF4-FFF2-40B4-BE49-F238E27FC236}">
                <a16:creationId xmlns:a16="http://schemas.microsoft.com/office/drawing/2014/main" id="{22A456AC-3052-4440-8184-EF5E3D6BC229}"/>
              </a:ext>
            </a:extLst>
          </p:cNvPr>
          <p:cNvSpPr/>
          <p:nvPr/>
        </p:nvSpPr>
        <p:spPr>
          <a:xfrm>
            <a:off x="3090774" y="1528360"/>
            <a:ext cx="430989"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14" name="Oval 13">
            <a:extLst>
              <a:ext uri="{FF2B5EF4-FFF2-40B4-BE49-F238E27FC236}">
                <a16:creationId xmlns:a16="http://schemas.microsoft.com/office/drawing/2014/main" id="{5201EF46-961C-415D-B4AB-85945C32D297}"/>
              </a:ext>
            </a:extLst>
          </p:cNvPr>
          <p:cNvSpPr/>
          <p:nvPr/>
        </p:nvSpPr>
        <p:spPr>
          <a:xfrm>
            <a:off x="2362200" y="1524000"/>
            <a:ext cx="622852"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graphicFrame>
        <p:nvGraphicFramePr>
          <p:cNvPr id="17" name="Table 2">
            <a:extLst>
              <a:ext uri="{FF2B5EF4-FFF2-40B4-BE49-F238E27FC236}">
                <a16:creationId xmlns:a16="http://schemas.microsoft.com/office/drawing/2014/main" id="{B87578A2-C2FA-4BC7-8B08-B476176A87CF}"/>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13" name="Rectangle 12"/>
          <p:cNvSpPr/>
          <p:nvPr/>
        </p:nvSpPr>
        <p:spPr>
          <a:xfrm>
            <a:off x="1091612"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15" name="Rectangle 14"/>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Tree>
    <p:extLst>
      <p:ext uri="{BB962C8B-B14F-4D97-AF65-F5344CB8AC3E}">
        <p14:creationId xmlns:p14="http://schemas.microsoft.com/office/powerpoint/2010/main" val="308142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1" end="1"/>
                                            </p:txEl>
                                          </p:spTgt>
                                        </p:tgtEl>
                                        <p:attrNameLst>
                                          <p:attrName>style.visibility</p:attrName>
                                        </p:attrNameLst>
                                      </p:cBhvr>
                                      <p:to>
                                        <p:strVal val="visible"/>
                                      </p:to>
                                    </p:set>
                                    <p:anim calcmode="lin" valueType="num">
                                      <p:cBhvr additive="base">
                                        <p:cTn id="7"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6">
                                            <p:txEl>
                                              <p:pRg st="3" end="3"/>
                                            </p:txEl>
                                          </p:spTgt>
                                        </p:tgtEl>
                                        <p:attrNameLst>
                                          <p:attrName>style.visibility</p:attrName>
                                        </p:attrNameLst>
                                      </p:cBhvr>
                                      <p:to>
                                        <p:strVal val="visible"/>
                                      </p:to>
                                    </p:set>
                                    <p:anim calcmode="lin" valueType="num">
                                      <p:cBhvr additive="base">
                                        <p:cTn id="13" dur="500" fill="hold"/>
                                        <p:tgtEl>
                                          <p:spTgt spid="26">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44" name="Text Box 21">
            <a:extLst>
              <a:ext uri="{FF2B5EF4-FFF2-40B4-BE49-F238E27FC236}">
                <a16:creationId xmlns:a16="http://schemas.microsoft.com/office/drawing/2014/main" id="{09350EC0-7254-4A1A-A819-288438053E28}"/>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5EFA8F47-B86F-4D51-AFBE-9BAB7EA61E4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DAA2D99E-2D82-4E8D-8E93-5D8655C9EC1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95" name="AutoShape 35">
            <a:extLst>
              <a:ext uri="{FF2B5EF4-FFF2-40B4-BE49-F238E27FC236}">
                <a16:creationId xmlns:a16="http://schemas.microsoft.com/office/drawing/2014/main" id="{E87322BB-0E8A-43B6-B527-ACE73A2B0593}"/>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sp>
        <p:nvSpPr>
          <p:cNvPr id="96" name="Text Box 21">
            <a:extLst>
              <a:ext uri="{FF2B5EF4-FFF2-40B4-BE49-F238E27FC236}">
                <a16:creationId xmlns:a16="http://schemas.microsoft.com/office/drawing/2014/main" id="{B2DEB014-9F82-41F1-A66D-0E4ED9CE1AB6}"/>
              </a:ext>
            </a:extLst>
          </p:cNvPr>
          <p:cNvSpPr txBox="1">
            <a:spLocks noChangeArrowheads="1"/>
          </p:cNvSpPr>
          <p:nvPr/>
        </p:nvSpPr>
        <p:spPr bwMode="auto">
          <a:xfrm>
            <a:off x="1600200" y="5316029"/>
            <a:ext cx="18742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p:sp>
        <p:nvSpPr>
          <p:cNvPr id="97" name="Rectangle 96">
            <a:extLst>
              <a:ext uri="{FF2B5EF4-FFF2-40B4-BE49-F238E27FC236}">
                <a16:creationId xmlns:a16="http://schemas.microsoft.com/office/drawing/2014/main" id="{FECF9268-F88C-4FBF-9AC5-8863712F873D}"/>
              </a:ext>
            </a:extLst>
          </p:cNvPr>
          <p:cNvSpPr/>
          <p:nvPr/>
        </p:nvSpPr>
        <p:spPr>
          <a:xfrm>
            <a:off x="363559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8" name="Oval 97">
            <a:extLst>
              <a:ext uri="{FF2B5EF4-FFF2-40B4-BE49-F238E27FC236}">
                <a16:creationId xmlns:a16="http://schemas.microsoft.com/office/drawing/2014/main" id="{BF2AC6DC-4044-4814-BADA-EF3426A690E2}"/>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99" name="Oval 98">
            <a:extLst>
              <a:ext uri="{FF2B5EF4-FFF2-40B4-BE49-F238E27FC236}">
                <a16:creationId xmlns:a16="http://schemas.microsoft.com/office/drawing/2014/main" id="{1F9DC8F8-13EE-41AE-B61D-7E5A5371FB21}"/>
              </a:ext>
            </a:extLst>
          </p:cNvPr>
          <p:cNvSpPr/>
          <p:nvPr/>
        </p:nvSpPr>
        <p:spPr>
          <a:xfrm>
            <a:off x="3777342" y="2271486"/>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102" name="Group 29">
            <a:extLst>
              <a:ext uri="{FF2B5EF4-FFF2-40B4-BE49-F238E27FC236}">
                <a16:creationId xmlns:a16="http://schemas.microsoft.com/office/drawing/2014/main" id="{3A6C6004-641E-4A76-83A9-CA5096B34A60}"/>
              </a:ext>
            </a:extLst>
          </p:cNvPr>
          <p:cNvGrpSpPr>
            <a:grpSpLocks/>
          </p:cNvGrpSpPr>
          <p:nvPr/>
        </p:nvGrpSpPr>
        <p:grpSpPr bwMode="auto">
          <a:xfrm>
            <a:off x="340331" y="2242710"/>
            <a:ext cx="770279" cy="833366"/>
            <a:chOff x="2065" y="1551"/>
            <a:chExt cx="1628" cy="1988"/>
          </a:xfrm>
        </p:grpSpPr>
        <p:sp>
          <p:nvSpPr>
            <p:cNvPr id="103" name="Freeform 30">
              <a:extLst>
                <a:ext uri="{FF2B5EF4-FFF2-40B4-BE49-F238E27FC236}">
                  <a16:creationId xmlns:a16="http://schemas.microsoft.com/office/drawing/2014/main" id="{595D9F40-316D-45A6-A736-24ADA263569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4" name="Freeform 31">
              <a:extLst>
                <a:ext uri="{FF2B5EF4-FFF2-40B4-BE49-F238E27FC236}">
                  <a16:creationId xmlns:a16="http://schemas.microsoft.com/office/drawing/2014/main" id="{A7CB4B08-608C-4122-B632-0BD19E8D8EF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5" name="Freeform 32">
              <a:extLst>
                <a:ext uri="{FF2B5EF4-FFF2-40B4-BE49-F238E27FC236}">
                  <a16:creationId xmlns:a16="http://schemas.microsoft.com/office/drawing/2014/main" id="{2908EE25-268E-4D42-96DA-8AB900D31B0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33">
              <a:extLst>
                <a:ext uri="{FF2B5EF4-FFF2-40B4-BE49-F238E27FC236}">
                  <a16:creationId xmlns:a16="http://schemas.microsoft.com/office/drawing/2014/main" id="{0AF6FFA7-5846-4EBC-80CF-0A89CF08F72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34">
              <a:extLst>
                <a:ext uri="{FF2B5EF4-FFF2-40B4-BE49-F238E27FC236}">
                  <a16:creationId xmlns:a16="http://schemas.microsoft.com/office/drawing/2014/main" id="{1788C641-700B-4FFD-9471-BD7CAF05A56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5">
              <a:extLst>
                <a:ext uri="{FF2B5EF4-FFF2-40B4-BE49-F238E27FC236}">
                  <a16:creationId xmlns:a16="http://schemas.microsoft.com/office/drawing/2014/main" id="{71318720-6BFE-40A6-BE72-2BC2C094AA4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6">
              <a:extLst>
                <a:ext uri="{FF2B5EF4-FFF2-40B4-BE49-F238E27FC236}">
                  <a16:creationId xmlns:a16="http://schemas.microsoft.com/office/drawing/2014/main" id="{3510F59F-6111-4F62-B105-B043FFB050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7">
              <a:extLst>
                <a:ext uri="{FF2B5EF4-FFF2-40B4-BE49-F238E27FC236}">
                  <a16:creationId xmlns:a16="http://schemas.microsoft.com/office/drawing/2014/main" id="{134E02C7-380B-4550-8C8E-5035C83E4DE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8">
              <a:extLst>
                <a:ext uri="{FF2B5EF4-FFF2-40B4-BE49-F238E27FC236}">
                  <a16:creationId xmlns:a16="http://schemas.microsoft.com/office/drawing/2014/main" id="{BCF5B904-2574-4B2C-9E00-F83076D076E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9">
              <a:extLst>
                <a:ext uri="{FF2B5EF4-FFF2-40B4-BE49-F238E27FC236}">
                  <a16:creationId xmlns:a16="http://schemas.microsoft.com/office/drawing/2014/main" id="{A124A71F-43E2-4B5A-86C7-5C4A9769241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40">
              <a:extLst>
                <a:ext uri="{FF2B5EF4-FFF2-40B4-BE49-F238E27FC236}">
                  <a16:creationId xmlns:a16="http://schemas.microsoft.com/office/drawing/2014/main" id="{45DC0318-1E22-4D2A-AD9E-C31F1666545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41">
              <a:extLst>
                <a:ext uri="{FF2B5EF4-FFF2-40B4-BE49-F238E27FC236}">
                  <a16:creationId xmlns:a16="http://schemas.microsoft.com/office/drawing/2014/main" id="{474A1558-BA27-42CE-934A-BE61AD432D0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42">
              <a:extLst>
                <a:ext uri="{FF2B5EF4-FFF2-40B4-BE49-F238E27FC236}">
                  <a16:creationId xmlns:a16="http://schemas.microsoft.com/office/drawing/2014/main" id="{A0181A44-EF4A-4A88-9155-0EECCCC6C44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43">
              <a:extLst>
                <a:ext uri="{FF2B5EF4-FFF2-40B4-BE49-F238E27FC236}">
                  <a16:creationId xmlns:a16="http://schemas.microsoft.com/office/drawing/2014/main" id="{30ABDE62-5518-48EC-AD75-420BD93927B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44">
              <a:extLst>
                <a:ext uri="{FF2B5EF4-FFF2-40B4-BE49-F238E27FC236}">
                  <a16:creationId xmlns:a16="http://schemas.microsoft.com/office/drawing/2014/main" id="{1D5BCBDB-68EA-40B3-9A92-4431FB9BEE6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45">
              <a:extLst>
                <a:ext uri="{FF2B5EF4-FFF2-40B4-BE49-F238E27FC236}">
                  <a16:creationId xmlns:a16="http://schemas.microsoft.com/office/drawing/2014/main" id="{E847763F-E6CC-4953-B44B-00A3786D66E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46">
              <a:extLst>
                <a:ext uri="{FF2B5EF4-FFF2-40B4-BE49-F238E27FC236}">
                  <a16:creationId xmlns:a16="http://schemas.microsoft.com/office/drawing/2014/main" id="{68468139-4236-4C36-8025-F33B448D025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20" name="AutoShape 35">
            <a:extLst>
              <a:ext uri="{FF2B5EF4-FFF2-40B4-BE49-F238E27FC236}">
                <a16:creationId xmlns:a16="http://schemas.microsoft.com/office/drawing/2014/main" id="{8D90E70A-E573-4ECE-9ACE-C40D626935B5}"/>
              </a:ext>
            </a:extLst>
          </p:cNvPr>
          <p:cNvSpPr>
            <a:spLocks noChangeArrowheads="1"/>
          </p:cNvSpPr>
          <p:nvPr/>
        </p:nvSpPr>
        <p:spPr bwMode="auto">
          <a:xfrm>
            <a:off x="69851" y="838200"/>
            <a:ext cx="1494390" cy="1340146"/>
          </a:xfrm>
          <a:prstGeom prst="wedgeRoundRectCallout">
            <a:avLst>
              <a:gd name="adj1" fmla="val -4033"/>
              <a:gd name="adj2" fmla="val 6350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More complex things.</a:t>
            </a:r>
          </a:p>
        </p:txBody>
      </p:sp>
    </p:spTree>
    <p:extLst>
      <p:ext uri="{BB962C8B-B14F-4D97-AF65-F5344CB8AC3E}">
        <p14:creationId xmlns:p14="http://schemas.microsoft.com/office/powerpoint/2010/main" val="248517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6">
                                            <p:txEl>
                                              <p:pRg st="0" end="0"/>
                                            </p:txEl>
                                          </p:spTgt>
                                        </p:tgtEl>
                                        <p:attrNameLst>
                                          <p:attrName>style.visibility</p:attrName>
                                        </p:attrNameLst>
                                      </p:cBhvr>
                                      <p:to>
                                        <p:strVal val="visible"/>
                                      </p:to>
                                    </p:set>
                                    <p:anim calcmode="lin" valueType="num">
                                      <p:cBhvr additive="base">
                                        <p:cTn id="7" dur="500" fill="hold"/>
                                        <p:tgtEl>
                                          <p:spTgt spid="9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6">
                                            <p:txEl>
                                              <p:pRg st="1" end="1"/>
                                            </p:txEl>
                                          </p:spTgt>
                                        </p:tgtEl>
                                        <p:attrNameLst>
                                          <p:attrName>style.visibility</p:attrName>
                                        </p:attrNameLst>
                                      </p:cBhvr>
                                      <p:to>
                                        <p:strVal val="visible"/>
                                      </p:to>
                                    </p:set>
                                    <p:anim calcmode="lin" valueType="num">
                                      <p:cBhvr additive="base">
                                        <p:cTn id="13" dur="500" fill="hold"/>
                                        <p:tgtEl>
                                          <p:spTgt spid="9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500" fill="hold"/>
                                        <p:tgtEl>
                                          <p:spTgt spid="98"/>
                                        </p:tgtEl>
                                        <p:attrNameLst>
                                          <p:attrName>ppt_x</p:attrName>
                                        </p:attrNameLst>
                                      </p:cBhvr>
                                      <p:tavLst>
                                        <p:tav tm="0">
                                          <p:val>
                                            <p:strVal val="0-#ppt_w/2"/>
                                          </p:val>
                                        </p:tav>
                                        <p:tav tm="100000">
                                          <p:val>
                                            <p:strVal val="#ppt_x"/>
                                          </p:val>
                                        </p:tav>
                                      </p:tavLst>
                                    </p:anim>
                                    <p:anim calcmode="lin" valueType="num">
                                      <p:cBhvr additive="base">
                                        <p:cTn id="20"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7"/>
                                        </p:tgtEl>
                                        <p:attrNameLst>
                                          <p:attrName>style.visibility</p:attrName>
                                        </p:attrNameLst>
                                      </p:cBhvr>
                                      <p:to>
                                        <p:strVal val="visible"/>
                                      </p:to>
                                    </p:set>
                                    <p:anim calcmode="lin" valueType="num">
                                      <p:cBhvr additive="base">
                                        <p:cTn id="25" dur="500" fill="hold"/>
                                        <p:tgtEl>
                                          <p:spTgt spid="97"/>
                                        </p:tgtEl>
                                        <p:attrNameLst>
                                          <p:attrName>ppt_x</p:attrName>
                                        </p:attrNameLst>
                                      </p:cBhvr>
                                      <p:tavLst>
                                        <p:tav tm="0">
                                          <p:val>
                                            <p:strVal val="0-#ppt_w/2"/>
                                          </p:val>
                                        </p:tav>
                                        <p:tav tm="100000">
                                          <p:val>
                                            <p:strVal val="#ppt_x"/>
                                          </p:val>
                                        </p:tav>
                                      </p:tavLst>
                                    </p:anim>
                                    <p:anim calcmode="lin" valueType="num">
                                      <p:cBhvr additive="base">
                                        <p:cTn id="26" dur="500" fill="hold"/>
                                        <p:tgtEl>
                                          <p:spTgt spid="9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additive="base">
                                        <p:cTn id="29" dur="500" fill="hold"/>
                                        <p:tgtEl>
                                          <p:spTgt spid="99"/>
                                        </p:tgtEl>
                                        <p:attrNameLst>
                                          <p:attrName>ppt_x</p:attrName>
                                        </p:attrNameLst>
                                      </p:cBhvr>
                                      <p:tavLst>
                                        <p:tav tm="0">
                                          <p:val>
                                            <p:strVal val="0-#ppt_w/2"/>
                                          </p:val>
                                        </p:tav>
                                        <p:tav tm="100000">
                                          <p:val>
                                            <p:strVal val="#ppt_x"/>
                                          </p:val>
                                        </p:tav>
                                      </p:tavLst>
                                    </p:anim>
                                    <p:anim calcmode="lin" valueType="num">
                                      <p:cBhvr additive="base">
                                        <p:cTn id="30"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95"/>
                                        </p:tgtEl>
                                        <p:attrNameLst>
                                          <p:attrName>style.visibility</p:attrName>
                                        </p:attrNameLst>
                                      </p:cBhvr>
                                      <p:to>
                                        <p:strVal val="visible"/>
                                      </p:to>
                                    </p:set>
                                    <p:anim calcmode="lin" valueType="num">
                                      <p:cBhvr additive="base">
                                        <p:cTn id="35" dur="500" fill="hold"/>
                                        <p:tgtEl>
                                          <p:spTgt spid="95"/>
                                        </p:tgtEl>
                                        <p:attrNameLst>
                                          <p:attrName>ppt_x</p:attrName>
                                        </p:attrNameLst>
                                      </p:cBhvr>
                                      <p:tavLst>
                                        <p:tav tm="0">
                                          <p:val>
                                            <p:strVal val="0-#ppt_w/2"/>
                                          </p:val>
                                        </p:tav>
                                        <p:tav tm="100000">
                                          <p:val>
                                            <p:strVal val="#ppt_x"/>
                                          </p:val>
                                        </p:tav>
                                      </p:tavLst>
                                    </p:anim>
                                    <p:anim calcmode="lin" valueType="num">
                                      <p:cBhvr additive="base">
                                        <p:cTn id="36" dur="500" fill="hold"/>
                                        <p:tgtEl>
                                          <p:spTgt spid="95"/>
                                        </p:tgtEl>
                                        <p:attrNameLst>
                                          <p:attrName>ppt_y</p:attrName>
                                        </p:attrNameLst>
                                      </p:cBhvr>
                                      <p:tavLst>
                                        <p:tav tm="0">
                                          <p:val>
                                            <p:strVal val="#ppt_y"/>
                                          </p:val>
                                        </p:tav>
                                        <p:tav tm="100000">
                                          <p:val>
                                            <p:strVal val="#ppt_y"/>
                                          </p:val>
                                        </p:tav>
                                      </p:tavLst>
                                    </p:anim>
                                  </p:childTnLst>
                                </p:cTn>
                              </p:par>
                              <p:par>
                                <p:cTn id="37" presetID="1" presetClass="exit" presetSubtype="0" fill="hold" grpId="0" nodeType="withEffect">
                                  <p:stCondLst>
                                    <p:cond delay="0"/>
                                  </p:stCondLst>
                                  <p:childTnLst>
                                    <p:set>
                                      <p:cBhvr>
                                        <p:cTn id="38" dur="1" fill="hold">
                                          <p:stCondLst>
                                            <p:cond delay="0"/>
                                          </p:stCondLst>
                                        </p:cTn>
                                        <p:tgtEl>
                                          <p:spTgt spid="120"/>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
                                            <p:txEl>
                                              <p:pRg st="1" end="1"/>
                                            </p:txEl>
                                          </p:spTgt>
                                        </p:tgtEl>
                                        <p:attrNameLst>
                                          <p:attrName>style.visibility</p:attrName>
                                        </p:attrNameLst>
                                      </p:cBhvr>
                                      <p:to>
                                        <p:strVal val="visible"/>
                                      </p:to>
                                    </p:set>
                                    <p:anim calcmode="lin" valueType="num">
                                      <p:cBhvr additive="base">
                                        <p:cTn id="4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2">
                                            <p:txEl>
                                              <p:pRg st="0" end="0"/>
                                            </p:txEl>
                                          </p:spTgt>
                                        </p:tgtEl>
                                        <p:attrNameLst>
                                          <p:attrName>style.visibility</p:attrName>
                                        </p:attrNameLst>
                                      </p:cBhvr>
                                      <p:to>
                                        <p:strVal val="visible"/>
                                      </p:to>
                                    </p:set>
                                    <p:anim calcmode="lin" valueType="num">
                                      <p:cBhvr additive="base">
                                        <p:cTn id="4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7" grpId="0" animBg="1"/>
      <p:bldP spid="98" grpId="0" animBg="1"/>
      <p:bldP spid="99" grpId="0" animBg="1"/>
      <p:bldP spid="120"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Substitute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γ</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44" name="Text Box 21">
            <a:extLst>
              <a:ext uri="{FF2B5EF4-FFF2-40B4-BE49-F238E27FC236}">
                <a16:creationId xmlns:a16="http://schemas.microsoft.com/office/drawing/2014/main" id="{90C3076D-B97C-49E8-AD4C-3ACBB2AAFFDF}"/>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Simply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Having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Simplify to</a:t>
            </a:r>
          </a:p>
        </p:txBody>
      </p:sp>
      <p:sp>
        <p:nvSpPr>
          <p:cNvPr id="75" name="AutoShape 8">
            <a:extLst>
              <a:ext uri="{FF2B5EF4-FFF2-40B4-BE49-F238E27FC236}">
                <a16:creationId xmlns:a16="http://schemas.microsoft.com/office/drawing/2014/main" id="{FE597716-FD8C-491A-BCFB-E43E71AC4B99}"/>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04E906B0-CF08-478E-9E5B-0E4636F1733C}"/>
              </a:ext>
            </a:extLst>
          </p:cNvPr>
          <p:cNvSpPr txBox="1">
            <a:spLocks noChangeArrowheads="1"/>
          </p:cNvSpPr>
          <p:nvPr/>
        </p:nvSpPr>
        <p:spPr bwMode="auto">
          <a:xfrm>
            <a:off x="1600201" y="5316029"/>
            <a:ext cx="217714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7" name="Rectangle 76">
            <a:extLst>
              <a:ext uri="{FF2B5EF4-FFF2-40B4-BE49-F238E27FC236}">
                <a16:creationId xmlns:a16="http://schemas.microsoft.com/office/drawing/2014/main" id="{9EE09B7D-C253-4C50-B4F6-EE18EFD54D95}"/>
              </a:ext>
            </a:extLst>
          </p:cNvPr>
          <p:cNvSpPr/>
          <p:nvPr/>
        </p:nvSpPr>
        <p:spPr>
          <a:xfrm>
            <a:off x="363559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8" name="Oval 77">
            <a:extLst>
              <a:ext uri="{FF2B5EF4-FFF2-40B4-BE49-F238E27FC236}">
                <a16:creationId xmlns:a16="http://schemas.microsoft.com/office/drawing/2014/main" id="{A2AF84FC-6D8B-4655-AECD-D3D0B3520916}"/>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Oval 78">
            <a:extLst>
              <a:ext uri="{FF2B5EF4-FFF2-40B4-BE49-F238E27FC236}">
                <a16:creationId xmlns:a16="http://schemas.microsoft.com/office/drawing/2014/main" id="{FE1C0179-E5C7-425C-B393-855E556DEB64}"/>
              </a:ext>
            </a:extLst>
          </p:cNvPr>
          <p:cNvSpPr/>
          <p:nvPr/>
        </p:nvSpPr>
        <p:spPr>
          <a:xfrm>
            <a:off x="2677884" y="2269084"/>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7431EA27-4BA9-4E4C-A459-EBDD5E6DE6C2}"/>
              </a:ext>
            </a:extLst>
          </p:cNvPr>
          <p:cNvSpPr/>
          <p:nvPr/>
        </p:nvSpPr>
        <p:spPr>
          <a:xfrm>
            <a:off x="3777342" y="2271486"/>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Arrow: Left-Right 80">
            <a:extLst>
              <a:ext uri="{FF2B5EF4-FFF2-40B4-BE49-F238E27FC236}">
                <a16:creationId xmlns:a16="http://schemas.microsoft.com/office/drawing/2014/main" id="{FE91D487-E002-4A55-A7E1-F77F8CAB8466}"/>
              </a:ext>
            </a:extLst>
          </p:cNvPr>
          <p:cNvSpPr/>
          <p:nvPr/>
        </p:nvSpPr>
        <p:spPr>
          <a:xfrm>
            <a:off x="3061126" y="2558498"/>
            <a:ext cx="598286" cy="83831"/>
          </a:xfrm>
          <a:prstGeom prst="leftRightArrow">
            <a:avLst/>
          </a:prstGeom>
          <a:ln w="127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4" name="Text Box 21">
            <a:extLst>
              <a:ext uri="{FF2B5EF4-FFF2-40B4-BE49-F238E27FC236}">
                <a16:creationId xmlns:a16="http://schemas.microsoft.com/office/drawing/2014/main" id="{F2E8D12A-2644-4426-8A2D-33469F84DE5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4" name="AutoShape 35">
            <a:extLst>
              <a:ext uri="{FF2B5EF4-FFF2-40B4-BE49-F238E27FC236}">
                <a16:creationId xmlns:a16="http://schemas.microsoft.com/office/drawing/2014/main" id="{9F9883EC-BC1B-495E-AC37-F4BC331E99ED}"/>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grpSp>
        <p:nvGrpSpPr>
          <p:cNvPr id="105" name="Group 29">
            <a:extLst>
              <a:ext uri="{FF2B5EF4-FFF2-40B4-BE49-F238E27FC236}">
                <a16:creationId xmlns:a16="http://schemas.microsoft.com/office/drawing/2014/main" id="{163943CF-6690-41D2-8287-F12F1691CCAD}"/>
              </a:ext>
            </a:extLst>
          </p:cNvPr>
          <p:cNvGrpSpPr>
            <a:grpSpLocks/>
          </p:cNvGrpSpPr>
          <p:nvPr/>
        </p:nvGrpSpPr>
        <p:grpSpPr bwMode="auto">
          <a:xfrm>
            <a:off x="340331" y="2242710"/>
            <a:ext cx="770279" cy="833366"/>
            <a:chOff x="2065" y="1551"/>
            <a:chExt cx="1628" cy="1988"/>
          </a:xfrm>
        </p:grpSpPr>
        <p:sp>
          <p:nvSpPr>
            <p:cNvPr id="106" name="Freeform 30">
              <a:extLst>
                <a:ext uri="{FF2B5EF4-FFF2-40B4-BE49-F238E27FC236}">
                  <a16:creationId xmlns:a16="http://schemas.microsoft.com/office/drawing/2014/main" id="{865BD18B-5A97-4F8B-8F39-5CA39F612CA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31">
              <a:extLst>
                <a:ext uri="{FF2B5EF4-FFF2-40B4-BE49-F238E27FC236}">
                  <a16:creationId xmlns:a16="http://schemas.microsoft.com/office/drawing/2014/main" id="{B757BA69-8A3F-4333-959C-03C01FA6039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2">
              <a:extLst>
                <a:ext uri="{FF2B5EF4-FFF2-40B4-BE49-F238E27FC236}">
                  <a16:creationId xmlns:a16="http://schemas.microsoft.com/office/drawing/2014/main" id="{E200D455-A037-4E93-B0DA-75406D4B29E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3">
              <a:extLst>
                <a:ext uri="{FF2B5EF4-FFF2-40B4-BE49-F238E27FC236}">
                  <a16:creationId xmlns:a16="http://schemas.microsoft.com/office/drawing/2014/main" id="{0125C4B7-47B4-4197-9F82-699C32129B7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4">
              <a:extLst>
                <a:ext uri="{FF2B5EF4-FFF2-40B4-BE49-F238E27FC236}">
                  <a16:creationId xmlns:a16="http://schemas.microsoft.com/office/drawing/2014/main" id="{277EA706-DA61-4B91-AC4F-086D2E808AF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5">
              <a:extLst>
                <a:ext uri="{FF2B5EF4-FFF2-40B4-BE49-F238E27FC236}">
                  <a16:creationId xmlns:a16="http://schemas.microsoft.com/office/drawing/2014/main" id="{3341F53D-8271-4009-88D0-225F8A9AC8D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6">
              <a:extLst>
                <a:ext uri="{FF2B5EF4-FFF2-40B4-BE49-F238E27FC236}">
                  <a16:creationId xmlns:a16="http://schemas.microsoft.com/office/drawing/2014/main" id="{D67831C5-CC47-41AF-B717-AA557A1CB54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7">
              <a:extLst>
                <a:ext uri="{FF2B5EF4-FFF2-40B4-BE49-F238E27FC236}">
                  <a16:creationId xmlns:a16="http://schemas.microsoft.com/office/drawing/2014/main" id="{DEC282E7-8BB4-447B-A109-F337212B7C2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8">
              <a:extLst>
                <a:ext uri="{FF2B5EF4-FFF2-40B4-BE49-F238E27FC236}">
                  <a16:creationId xmlns:a16="http://schemas.microsoft.com/office/drawing/2014/main" id="{B8DF91C6-F713-4B8C-8C18-CC027741AAF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9">
              <a:extLst>
                <a:ext uri="{FF2B5EF4-FFF2-40B4-BE49-F238E27FC236}">
                  <a16:creationId xmlns:a16="http://schemas.microsoft.com/office/drawing/2014/main" id="{BC4747FC-D1A0-4014-9F75-8AC170711A4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40">
              <a:extLst>
                <a:ext uri="{FF2B5EF4-FFF2-40B4-BE49-F238E27FC236}">
                  <a16:creationId xmlns:a16="http://schemas.microsoft.com/office/drawing/2014/main" id="{E267AE95-A4B2-435A-8414-E1473F7C8C3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41">
              <a:extLst>
                <a:ext uri="{FF2B5EF4-FFF2-40B4-BE49-F238E27FC236}">
                  <a16:creationId xmlns:a16="http://schemas.microsoft.com/office/drawing/2014/main" id="{E792B8FC-476C-4240-8C47-B08BDF1F778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42">
              <a:extLst>
                <a:ext uri="{FF2B5EF4-FFF2-40B4-BE49-F238E27FC236}">
                  <a16:creationId xmlns:a16="http://schemas.microsoft.com/office/drawing/2014/main" id="{F15D6918-2AA7-451F-8AEE-335E6E08B8E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43">
              <a:extLst>
                <a:ext uri="{FF2B5EF4-FFF2-40B4-BE49-F238E27FC236}">
                  <a16:creationId xmlns:a16="http://schemas.microsoft.com/office/drawing/2014/main" id="{375FCFCC-D35E-41C6-A7EF-386FE7A1E4B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44">
              <a:extLst>
                <a:ext uri="{FF2B5EF4-FFF2-40B4-BE49-F238E27FC236}">
                  <a16:creationId xmlns:a16="http://schemas.microsoft.com/office/drawing/2014/main" id="{9986BCF5-36C2-44A2-A087-54AAA2EBC60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45">
              <a:extLst>
                <a:ext uri="{FF2B5EF4-FFF2-40B4-BE49-F238E27FC236}">
                  <a16:creationId xmlns:a16="http://schemas.microsoft.com/office/drawing/2014/main" id="{919D13F9-F3A9-4089-88E5-F1AF20CE638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46">
              <a:extLst>
                <a:ext uri="{FF2B5EF4-FFF2-40B4-BE49-F238E27FC236}">
                  <a16:creationId xmlns:a16="http://schemas.microsoft.com/office/drawing/2014/main" id="{1802C720-5ECC-4529-8E47-FB83E3F8014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aphicFrame>
        <p:nvGraphicFramePr>
          <p:cNvPr id="126" name="Table 3">
            <a:extLst>
              <a:ext uri="{FF2B5EF4-FFF2-40B4-BE49-F238E27FC236}">
                <a16:creationId xmlns:a16="http://schemas.microsoft.com/office/drawing/2014/main" id="{B4B8FC26-B705-4F57-BC7E-6B5B5CBFB181}"/>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127" name="Group 126">
            <a:extLst>
              <a:ext uri="{FF2B5EF4-FFF2-40B4-BE49-F238E27FC236}">
                <a16:creationId xmlns:a16="http://schemas.microsoft.com/office/drawing/2014/main" id="{DEF60E7B-9418-4119-A165-90C2199B8DC8}"/>
              </a:ext>
            </a:extLst>
          </p:cNvPr>
          <p:cNvGrpSpPr/>
          <p:nvPr/>
        </p:nvGrpSpPr>
        <p:grpSpPr>
          <a:xfrm>
            <a:off x="5454532" y="15643"/>
            <a:ext cx="3918068" cy="3337157"/>
            <a:chOff x="-108068" y="127662"/>
            <a:chExt cx="3918068" cy="3337157"/>
          </a:xfrm>
        </p:grpSpPr>
        <p:sp>
          <p:nvSpPr>
            <p:cNvPr id="128" name="Rectangle 127">
              <a:extLst>
                <a:ext uri="{FF2B5EF4-FFF2-40B4-BE49-F238E27FC236}">
                  <a16:creationId xmlns:a16="http://schemas.microsoft.com/office/drawing/2014/main" id="{B34FDD1F-0EB4-4CD7-9337-71F9A770D572}"/>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129" name="Rectangle 128">
              <a:extLst>
                <a:ext uri="{FF2B5EF4-FFF2-40B4-BE49-F238E27FC236}">
                  <a16:creationId xmlns:a16="http://schemas.microsoft.com/office/drawing/2014/main" id="{A9771C79-030D-426E-8411-6EF15A86AF4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130" name="Rectangle 129">
              <a:extLst>
                <a:ext uri="{FF2B5EF4-FFF2-40B4-BE49-F238E27FC236}">
                  <a16:creationId xmlns:a16="http://schemas.microsoft.com/office/drawing/2014/main" id="{415DD4D6-C6C1-40AC-A678-174ED5ED02BC}"/>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131" name="Rectangle 130">
              <a:extLst>
                <a:ext uri="{FF2B5EF4-FFF2-40B4-BE49-F238E27FC236}">
                  <a16:creationId xmlns:a16="http://schemas.microsoft.com/office/drawing/2014/main" id="{0F3127BE-1824-457F-91D0-D8EF24B61003}"/>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132" name="Group 131">
              <a:extLst>
                <a:ext uri="{FF2B5EF4-FFF2-40B4-BE49-F238E27FC236}">
                  <a16:creationId xmlns:a16="http://schemas.microsoft.com/office/drawing/2014/main" id="{38D13E19-D887-4B18-9473-1E372810A2AC}"/>
                </a:ext>
              </a:extLst>
            </p:cNvPr>
            <p:cNvGrpSpPr/>
            <p:nvPr/>
          </p:nvGrpSpPr>
          <p:grpSpPr>
            <a:xfrm>
              <a:off x="-43725" y="1678171"/>
              <a:ext cx="3853542" cy="774679"/>
              <a:chOff x="9505044" y="2501921"/>
              <a:chExt cx="3853542" cy="774679"/>
            </a:xfrm>
          </p:grpSpPr>
          <p:sp>
            <p:nvSpPr>
              <p:cNvPr id="151" name="Rectangle 150">
                <a:extLst>
                  <a:ext uri="{FF2B5EF4-FFF2-40B4-BE49-F238E27FC236}">
                    <a16:creationId xmlns:a16="http://schemas.microsoft.com/office/drawing/2014/main" id="{73B27587-C741-4F20-A0B1-EC807BAFFE71}"/>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52" name="Rectangle 151">
                <a:extLst>
                  <a:ext uri="{FF2B5EF4-FFF2-40B4-BE49-F238E27FC236}">
                    <a16:creationId xmlns:a16="http://schemas.microsoft.com/office/drawing/2014/main" id="{B06566B1-5CA6-41DF-8737-DD42B73F9846}"/>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3" name="Straight Connector 152">
                <a:extLst>
                  <a:ext uri="{FF2B5EF4-FFF2-40B4-BE49-F238E27FC236}">
                    <a16:creationId xmlns:a16="http://schemas.microsoft.com/office/drawing/2014/main" id="{BAC41B98-B4D6-4BE4-B61E-E973CC7F2B0A}"/>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54" name="Rectangle 153">
                <a:extLst>
                  <a:ext uri="{FF2B5EF4-FFF2-40B4-BE49-F238E27FC236}">
                    <a16:creationId xmlns:a16="http://schemas.microsoft.com/office/drawing/2014/main" id="{58937A12-FCEA-4BA1-B2F6-FE9892F67746}"/>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5" name="Straight Connector 154">
                <a:extLst>
                  <a:ext uri="{FF2B5EF4-FFF2-40B4-BE49-F238E27FC236}">
                    <a16:creationId xmlns:a16="http://schemas.microsoft.com/office/drawing/2014/main" id="{4AC7A47B-1B8C-4C02-9AD5-2272354E8622}"/>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133" name="Group 132">
              <a:extLst>
                <a:ext uri="{FF2B5EF4-FFF2-40B4-BE49-F238E27FC236}">
                  <a16:creationId xmlns:a16="http://schemas.microsoft.com/office/drawing/2014/main" id="{EEEA435E-B45C-4491-B1F6-50BE0B7A2273}"/>
                </a:ext>
              </a:extLst>
            </p:cNvPr>
            <p:cNvGrpSpPr/>
            <p:nvPr/>
          </p:nvGrpSpPr>
          <p:grpSpPr>
            <a:xfrm>
              <a:off x="-43542" y="955344"/>
              <a:ext cx="3853542" cy="774679"/>
              <a:chOff x="9505044" y="3187721"/>
              <a:chExt cx="3853542" cy="774679"/>
            </a:xfrm>
          </p:grpSpPr>
          <p:sp>
            <p:nvSpPr>
              <p:cNvPr id="146" name="Rectangle 145">
                <a:extLst>
                  <a:ext uri="{FF2B5EF4-FFF2-40B4-BE49-F238E27FC236}">
                    <a16:creationId xmlns:a16="http://schemas.microsoft.com/office/drawing/2014/main" id="{DE437BE5-F485-4BB6-947A-E8433F2691D1}"/>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7" name="Rectangle 146">
                <a:extLst>
                  <a:ext uri="{FF2B5EF4-FFF2-40B4-BE49-F238E27FC236}">
                    <a16:creationId xmlns:a16="http://schemas.microsoft.com/office/drawing/2014/main" id="{D8403A19-C911-418C-B0E9-7CDB10784218}"/>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8" name="Rectangle 147">
                <a:extLst>
                  <a:ext uri="{FF2B5EF4-FFF2-40B4-BE49-F238E27FC236}">
                    <a16:creationId xmlns:a16="http://schemas.microsoft.com/office/drawing/2014/main" id="{9D550ABF-CDFB-4D99-87A1-140BB45884E4}"/>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9" name="Straight Connector 148">
                <a:extLst>
                  <a:ext uri="{FF2B5EF4-FFF2-40B4-BE49-F238E27FC236}">
                    <a16:creationId xmlns:a16="http://schemas.microsoft.com/office/drawing/2014/main" id="{EE08D43C-59D3-48BF-8FE1-418386BBB002}"/>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AA579DF7-4850-49BA-9BF2-AD78D18212D5}"/>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134" name="Group 133">
              <a:extLst>
                <a:ext uri="{FF2B5EF4-FFF2-40B4-BE49-F238E27FC236}">
                  <a16:creationId xmlns:a16="http://schemas.microsoft.com/office/drawing/2014/main" id="{4CE4C009-B616-47B8-BCFA-D6621DEC0080}"/>
                </a:ext>
              </a:extLst>
            </p:cNvPr>
            <p:cNvGrpSpPr/>
            <p:nvPr/>
          </p:nvGrpSpPr>
          <p:grpSpPr>
            <a:xfrm>
              <a:off x="-108068" y="2464348"/>
              <a:ext cx="3853542" cy="1000471"/>
              <a:chOff x="9505044" y="4057609"/>
              <a:chExt cx="3853542" cy="1000471"/>
            </a:xfrm>
          </p:grpSpPr>
          <p:sp>
            <p:nvSpPr>
              <p:cNvPr id="140" name="Rectangle 139">
                <a:extLst>
                  <a:ext uri="{FF2B5EF4-FFF2-40B4-BE49-F238E27FC236}">
                    <a16:creationId xmlns:a16="http://schemas.microsoft.com/office/drawing/2014/main" id="{148EB293-D98D-4625-B35E-39205D118B25}"/>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1" name="Rectangle 140">
                <a:extLst>
                  <a:ext uri="{FF2B5EF4-FFF2-40B4-BE49-F238E27FC236}">
                    <a16:creationId xmlns:a16="http://schemas.microsoft.com/office/drawing/2014/main" id="{D13DF289-6D74-4437-947A-A3382649F690}"/>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2" name="Rectangle 141">
                <a:extLst>
                  <a:ext uri="{FF2B5EF4-FFF2-40B4-BE49-F238E27FC236}">
                    <a16:creationId xmlns:a16="http://schemas.microsoft.com/office/drawing/2014/main" id="{0F7A1098-8555-4BBE-8E67-D65C2DE3984C}"/>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3" name="Straight Connector 142">
                <a:extLst>
                  <a:ext uri="{FF2B5EF4-FFF2-40B4-BE49-F238E27FC236}">
                    <a16:creationId xmlns:a16="http://schemas.microsoft.com/office/drawing/2014/main" id="{1B74A4AA-F822-42B0-ABCA-644C74EE6946}"/>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F2B414F-648C-4AB0-BB62-D57AE1D7C12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9C80D4C2-3A81-4FE1-B2B7-86EE13321EDA}"/>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135" name="Straight Connector 134">
              <a:extLst>
                <a:ext uri="{FF2B5EF4-FFF2-40B4-BE49-F238E27FC236}">
                  <a16:creationId xmlns:a16="http://schemas.microsoft.com/office/drawing/2014/main" id="{14ECF04F-52C2-4249-B65D-79483509D0F5}"/>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0DD28B8F-5C5D-4E1C-A73E-DF77DFBFE1FE}"/>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43B1F35A-9E4B-4A76-9EE2-35AA2EEC1EB2}"/>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751923B4-5674-44AE-A19B-F897D8717624}"/>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0706C6C9-F3FA-4A30-A715-522D637D8E67}"/>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157" name="Rectangle 2">
            <a:extLst>
              <a:ext uri="{FF2B5EF4-FFF2-40B4-BE49-F238E27FC236}">
                <a16:creationId xmlns:a16="http://schemas.microsoft.com/office/drawing/2014/main" id="{0CADFBCD-531B-4B64-B853-BE97CD7D1BCC}"/>
              </a:ext>
            </a:extLst>
          </p:cNvPr>
          <p:cNvSpPr txBox="1">
            <a:spLocks noChangeArrowheads="1"/>
          </p:cNvSpPr>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164225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500" fill="hold"/>
                                        <p:tgtEl>
                                          <p:spTgt spid="157"/>
                                        </p:tgtEl>
                                        <p:attrNameLst>
                                          <p:attrName>ppt_x</p:attrName>
                                        </p:attrNameLst>
                                      </p:cBhvr>
                                      <p:tavLst>
                                        <p:tav tm="0">
                                          <p:val>
                                            <p:strVal val="0-#ppt_w/2"/>
                                          </p:val>
                                        </p:tav>
                                        <p:tav tm="100000">
                                          <p:val>
                                            <p:strVal val="#ppt_x"/>
                                          </p:val>
                                        </p:tav>
                                      </p:tavLst>
                                    </p:anim>
                                    <p:anim calcmode="lin" valueType="num">
                                      <p:cBhvr additive="base">
                                        <p:cTn id="8" dur="5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4">
                                            <p:txEl>
                                              <p:pRg st="2" end="2"/>
                                            </p:txEl>
                                          </p:spTgt>
                                        </p:tgtEl>
                                        <p:attrNameLst>
                                          <p:attrName>style.visibility</p:attrName>
                                        </p:attrNameLst>
                                      </p:cBhvr>
                                      <p:to>
                                        <p:strVal val="visible"/>
                                      </p:to>
                                    </p:set>
                                    <p:anim calcmode="lin" valueType="num">
                                      <p:cBhvr additive="base">
                                        <p:cTn id="15"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4">
                                            <p:txEl>
                                              <p:pRg st="4" end="4"/>
                                            </p:txEl>
                                          </p:spTgt>
                                        </p:tgtEl>
                                        <p:attrNameLst>
                                          <p:attrName>style.visibility</p:attrName>
                                        </p:attrNameLst>
                                      </p:cBhvr>
                                      <p:to>
                                        <p:strVal val="visible"/>
                                      </p:to>
                                    </p:set>
                                    <p:anim calcmode="lin" valueType="num">
                                      <p:cBhvr additive="base">
                                        <p:cTn id="21" dur="500" fill="hold"/>
                                        <p:tgtEl>
                                          <p:spTgt spid="44">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6">
                                            <p:txEl>
                                              <p:pRg st="2" end="2"/>
                                            </p:txEl>
                                          </p:spTgt>
                                        </p:tgtEl>
                                        <p:attrNameLst>
                                          <p:attrName>style.visibility</p:attrName>
                                        </p:attrNameLst>
                                      </p:cBhvr>
                                      <p:to>
                                        <p:strVal val="visible"/>
                                      </p:to>
                                    </p:set>
                                    <p:anim calcmode="lin" valueType="num">
                                      <p:cBhvr additive="base">
                                        <p:cTn id="37" dur="500" fill="hold"/>
                                        <p:tgtEl>
                                          <p:spTgt spid="76">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
                                            <p:txEl>
                                              <p:pRg st="1" end="1"/>
                                            </p:txEl>
                                          </p:spTgt>
                                        </p:tgtEl>
                                        <p:attrNameLst>
                                          <p:attrName>style.visibility</p:attrName>
                                        </p:attrNameLst>
                                      </p:cBhvr>
                                      <p:to>
                                        <p:strVal val="visible"/>
                                      </p:to>
                                    </p:set>
                                    <p:anim calcmode="lin" valueType="num">
                                      <p:cBhvr additive="base">
                                        <p:cTn id="4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2">
                                            <p:txEl>
                                              <p:pRg st="0" end="0"/>
                                            </p:txEl>
                                          </p:spTgt>
                                        </p:tgtEl>
                                        <p:attrNameLst>
                                          <p:attrName>style.visibility</p:attrName>
                                        </p:attrNameLst>
                                      </p:cBhvr>
                                      <p:to>
                                        <p:strVal val="visible"/>
                                      </p:to>
                                    </p:set>
                                    <p:anim calcmode="lin" valueType="num">
                                      <p:cBhvr additive="base">
                                        <p:cTn id="4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7">
                                            <p:txEl>
                                              <p:pRg st="2" end="2"/>
                                            </p:txEl>
                                          </p:spTgt>
                                        </p:tgtEl>
                                        <p:attrNameLst>
                                          <p:attrName>style.visibility</p:attrName>
                                        </p:attrNameLst>
                                      </p:cBhvr>
                                      <p:to>
                                        <p:strVal val="visible"/>
                                      </p:to>
                                    </p:set>
                                    <p:anim calcmode="lin" valueType="num">
                                      <p:cBhvr additive="base">
                                        <p:cTn id="53"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1" grpId="0" animBg="1"/>
      <p:bldP spid="157"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Substitute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γ</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44" name="Text Box 21">
            <a:extLst>
              <a:ext uri="{FF2B5EF4-FFF2-40B4-BE49-F238E27FC236}">
                <a16:creationId xmlns:a16="http://schemas.microsoft.com/office/drawing/2014/main" id="{118C234C-1BD1-48BE-BA93-986E7B876120}"/>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Simply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Having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Simplify to</a:t>
            </a:r>
          </a:p>
        </p:txBody>
      </p:sp>
      <p:sp>
        <p:nvSpPr>
          <p:cNvPr id="75" name="AutoShape 8">
            <a:extLst>
              <a:ext uri="{FF2B5EF4-FFF2-40B4-BE49-F238E27FC236}">
                <a16:creationId xmlns:a16="http://schemas.microsoft.com/office/drawing/2014/main" id="{4D0708D0-E89D-49AD-876A-9287D3A1F80A}"/>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04D9E923-0277-4FF3-A032-0122194F5AE5}"/>
              </a:ext>
            </a:extLst>
          </p:cNvPr>
          <p:cNvSpPr txBox="1">
            <a:spLocks noChangeArrowheads="1"/>
          </p:cNvSpPr>
          <p:nvPr/>
        </p:nvSpPr>
        <p:spPr bwMode="auto">
          <a:xfrm>
            <a:off x="1600200" y="5316029"/>
            <a:ext cx="187423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7" name="Rectangle 76">
            <a:extLst>
              <a:ext uri="{FF2B5EF4-FFF2-40B4-BE49-F238E27FC236}">
                <a16:creationId xmlns:a16="http://schemas.microsoft.com/office/drawing/2014/main" id="{3C9E9BB0-2B65-49AB-BDC8-C9137A26E45C}"/>
              </a:ext>
            </a:extLst>
          </p:cNvPr>
          <p:cNvSpPr/>
          <p:nvPr/>
        </p:nvSpPr>
        <p:spPr>
          <a:xfrm>
            <a:off x="299835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8" name="Oval 77">
            <a:extLst>
              <a:ext uri="{FF2B5EF4-FFF2-40B4-BE49-F238E27FC236}">
                <a16:creationId xmlns:a16="http://schemas.microsoft.com/office/drawing/2014/main" id="{EC4186A2-8B7F-4018-A2F6-6A3FC9549BCF}"/>
              </a:ext>
            </a:extLst>
          </p:cNvPr>
          <p:cNvSpPr/>
          <p:nvPr/>
        </p:nvSpPr>
        <p:spPr>
          <a:xfrm>
            <a:off x="2362200" y="1553028"/>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Oval 78">
            <a:extLst>
              <a:ext uri="{FF2B5EF4-FFF2-40B4-BE49-F238E27FC236}">
                <a16:creationId xmlns:a16="http://schemas.microsoft.com/office/drawing/2014/main" id="{A0B67494-CE71-476B-867D-03EAE6DC5D3A}"/>
              </a:ext>
            </a:extLst>
          </p:cNvPr>
          <p:cNvSpPr/>
          <p:nvPr/>
        </p:nvSpPr>
        <p:spPr>
          <a:xfrm>
            <a:off x="2677884" y="1527630"/>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1F50FE3F-A97F-4058-87A1-C266D00C0059}"/>
              </a:ext>
            </a:extLst>
          </p:cNvPr>
          <p:cNvSpPr/>
          <p:nvPr/>
        </p:nvSpPr>
        <p:spPr>
          <a:xfrm>
            <a:off x="3140102" y="1530032"/>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Text Box 21">
            <a:extLst>
              <a:ext uri="{FF2B5EF4-FFF2-40B4-BE49-F238E27FC236}">
                <a16:creationId xmlns:a16="http://schemas.microsoft.com/office/drawing/2014/main" id="{BA77BB37-7FDC-4AA4-A770-13A1026B5F93}"/>
              </a:ext>
            </a:extLst>
          </p:cNvPr>
          <p:cNvSpPr txBox="1">
            <a:spLocks noChangeArrowheads="1"/>
          </p:cNvSpPr>
          <p:nvPr/>
        </p:nvSpPr>
        <p:spPr bwMode="auto">
          <a:xfrm>
            <a:off x="1639398" y="4935932"/>
            <a:ext cx="76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3" name="AutoShape 35">
            <a:extLst>
              <a:ext uri="{FF2B5EF4-FFF2-40B4-BE49-F238E27FC236}">
                <a16:creationId xmlns:a16="http://schemas.microsoft.com/office/drawing/2014/main" id="{18D50FB7-AAB0-4F5C-AF54-19DD5E03DB94}"/>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grpSp>
        <p:nvGrpSpPr>
          <p:cNvPr id="104" name="Group 29">
            <a:extLst>
              <a:ext uri="{FF2B5EF4-FFF2-40B4-BE49-F238E27FC236}">
                <a16:creationId xmlns:a16="http://schemas.microsoft.com/office/drawing/2014/main" id="{0547A06C-94E3-4088-9182-38BAB744A5D8}"/>
              </a:ext>
            </a:extLst>
          </p:cNvPr>
          <p:cNvGrpSpPr>
            <a:grpSpLocks/>
          </p:cNvGrpSpPr>
          <p:nvPr/>
        </p:nvGrpSpPr>
        <p:grpSpPr bwMode="auto">
          <a:xfrm>
            <a:off x="340331" y="2242710"/>
            <a:ext cx="770279" cy="833366"/>
            <a:chOff x="2065" y="1551"/>
            <a:chExt cx="1628" cy="1988"/>
          </a:xfrm>
        </p:grpSpPr>
        <p:sp>
          <p:nvSpPr>
            <p:cNvPr id="105" name="Freeform 30">
              <a:extLst>
                <a:ext uri="{FF2B5EF4-FFF2-40B4-BE49-F238E27FC236}">
                  <a16:creationId xmlns:a16="http://schemas.microsoft.com/office/drawing/2014/main" id="{DDD7A957-686B-4761-BC35-59A9594A106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Freeform 31">
              <a:extLst>
                <a:ext uri="{FF2B5EF4-FFF2-40B4-BE49-F238E27FC236}">
                  <a16:creationId xmlns:a16="http://schemas.microsoft.com/office/drawing/2014/main" id="{9CBD3C84-B276-466B-9205-9EC1F880963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32">
              <a:extLst>
                <a:ext uri="{FF2B5EF4-FFF2-40B4-BE49-F238E27FC236}">
                  <a16:creationId xmlns:a16="http://schemas.microsoft.com/office/drawing/2014/main" id="{D106E298-1F8A-4E0E-93C3-DD272F1462E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3">
              <a:extLst>
                <a:ext uri="{FF2B5EF4-FFF2-40B4-BE49-F238E27FC236}">
                  <a16:creationId xmlns:a16="http://schemas.microsoft.com/office/drawing/2014/main" id="{83B4ECBD-4195-4DDC-95E9-4F3926892A4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4">
              <a:extLst>
                <a:ext uri="{FF2B5EF4-FFF2-40B4-BE49-F238E27FC236}">
                  <a16:creationId xmlns:a16="http://schemas.microsoft.com/office/drawing/2014/main" id="{B0DD5FA6-067C-4633-8777-54F7A428A8A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5">
              <a:extLst>
                <a:ext uri="{FF2B5EF4-FFF2-40B4-BE49-F238E27FC236}">
                  <a16:creationId xmlns:a16="http://schemas.microsoft.com/office/drawing/2014/main" id="{EFCF65C3-AC37-45B8-A152-3332619CE5E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6">
              <a:extLst>
                <a:ext uri="{FF2B5EF4-FFF2-40B4-BE49-F238E27FC236}">
                  <a16:creationId xmlns:a16="http://schemas.microsoft.com/office/drawing/2014/main" id="{F9C7EB70-EE8E-4E36-8138-2A8954B9F21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7">
              <a:extLst>
                <a:ext uri="{FF2B5EF4-FFF2-40B4-BE49-F238E27FC236}">
                  <a16:creationId xmlns:a16="http://schemas.microsoft.com/office/drawing/2014/main" id="{4D2C5FEB-3D41-4747-92DB-E0EF1C698EE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8">
              <a:extLst>
                <a:ext uri="{FF2B5EF4-FFF2-40B4-BE49-F238E27FC236}">
                  <a16:creationId xmlns:a16="http://schemas.microsoft.com/office/drawing/2014/main" id="{9D2A538D-FDF7-4B94-AB7B-32EDE6AF42F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9">
              <a:extLst>
                <a:ext uri="{FF2B5EF4-FFF2-40B4-BE49-F238E27FC236}">
                  <a16:creationId xmlns:a16="http://schemas.microsoft.com/office/drawing/2014/main" id="{62906779-2DD0-4D0E-B18F-D78DCAA76DE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40">
              <a:extLst>
                <a:ext uri="{FF2B5EF4-FFF2-40B4-BE49-F238E27FC236}">
                  <a16:creationId xmlns:a16="http://schemas.microsoft.com/office/drawing/2014/main" id="{FCBCF3ED-2707-4E52-B2EE-10037492779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41">
              <a:extLst>
                <a:ext uri="{FF2B5EF4-FFF2-40B4-BE49-F238E27FC236}">
                  <a16:creationId xmlns:a16="http://schemas.microsoft.com/office/drawing/2014/main" id="{28EB0116-D75C-4766-8FAA-9E6218C5128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42">
              <a:extLst>
                <a:ext uri="{FF2B5EF4-FFF2-40B4-BE49-F238E27FC236}">
                  <a16:creationId xmlns:a16="http://schemas.microsoft.com/office/drawing/2014/main" id="{718AC3E7-47FF-41D7-956A-4545E1098A2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43">
              <a:extLst>
                <a:ext uri="{FF2B5EF4-FFF2-40B4-BE49-F238E27FC236}">
                  <a16:creationId xmlns:a16="http://schemas.microsoft.com/office/drawing/2014/main" id="{7EC68B35-420E-4394-8117-9BE7604406F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44">
              <a:extLst>
                <a:ext uri="{FF2B5EF4-FFF2-40B4-BE49-F238E27FC236}">
                  <a16:creationId xmlns:a16="http://schemas.microsoft.com/office/drawing/2014/main" id="{877437F2-ABC2-4455-B368-B7B4E5F74F8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45">
              <a:extLst>
                <a:ext uri="{FF2B5EF4-FFF2-40B4-BE49-F238E27FC236}">
                  <a16:creationId xmlns:a16="http://schemas.microsoft.com/office/drawing/2014/main" id="{C66A79A1-8C74-4B0E-8445-003EC36CF77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46">
              <a:extLst>
                <a:ext uri="{FF2B5EF4-FFF2-40B4-BE49-F238E27FC236}">
                  <a16:creationId xmlns:a16="http://schemas.microsoft.com/office/drawing/2014/main" id="{DAF5CF93-0E41-449B-B869-6253E470964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aphicFrame>
        <p:nvGraphicFramePr>
          <p:cNvPr id="122" name="Table 3">
            <a:extLst>
              <a:ext uri="{FF2B5EF4-FFF2-40B4-BE49-F238E27FC236}">
                <a16:creationId xmlns:a16="http://schemas.microsoft.com/office/drawing/2014/main" id="{31481E79-426F-4E07-8CDC-D5FC1C239921}"/>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123" name="Group 122">
            <a:extLst>
              <a:ext uri="{FF2B5EF4-FFF2-40B4-BE49-F238E27FC236}">
                <a16:creationId xmlns:a16="http://schemas.microsoft.com/office/drawing/2014/main" id="{92E14605-C35E-42B8-862F-4C0E26490287}"/>
              </a:ext>
            </a:extLst>
          </p:cNvPr>
          <p:cNvGrpSpPr/>
          <p:nvPr/>
        </p:nvGrpSpPr>
        <p:grpSpPr>
          <a:xfrm>
            <a:off x="5454532" y="15643"/>
            <a:ext cx="3918068" cy="3337157"/>
            <a:chOff x="-108068" y="127662"/>
            <a:chExt cx="3918068" cy="3337157"/>
          </a:xfrm>
        </p:grpSpPr>
        <p:sp>
          <p:nvSpPr>
            <p:cNvPr id="124" name="Rectangle 123">
              <a:extLst>
                <a:ext uri="{FF2B5EF4-FFF2-40B4-BE49-F238E27FC236}">
                  <a16:creationId xmlns:a16="http://schemas.microsoft.com/office/drawing/2014/main" id="{296C9A08-BD0F-423E-8A4A-8FAAB7B7E075}"/>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125" name="Rectangle 124">
              <a:extLst>
                <a:ext uri="{FF2B5EF4-FFF2-40B4-BE49-F238E27FC236}">
                  <a16:creationId xmlns:a16="http://schemas.microsoft.com/office/drawing/2014/main" id="{3831C015-569D-4056-B1F3-64B3033BB316}"/>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126" name="Rectangle 125">
              <a:extLst>
                <a:ext uri="{FF2B5EF4-FFF2-40B4-BE49-F238E27FC236}">
                  <a16:creationId xmlns:a16="http://schemas.microsoft.com/office/drawing/2014/main" id="{1DDA258F-B6C6-4360-B692-8B21907A90C2}"/>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127" name="Rectangle 126">
              <a:extLst>
                <a:ext uri="{FF2B5EF4-FFF2-40B4-BE49-F238E27FC236}">
                  <a16:creationId xmlns:a16="http://schemas.microsoft.com/office/drawing/2014/main" id="{66B41FCF-D18C-4D8F-97AD-051D74A6616E}"/>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128" name="Group 127">
              <a:extLst>
                <a:ext uri="{FF2B5EF4-FFF2-40B4-BE49-F238E27FC236}">
                  <a16:creationId xmlns:a16="http://schemas.microsoft.com/office/drawing/2014/main" id="{B8388FD1-D97C-4C6E-A819-05781FB78174}"/>
                </a:ext>
              </a:extLst>
            </p:cNvPr>
            <p:cNvGrpSpPr/>
            <p:nvPr/>
          </p:nvGrpSpPr>
          <p:grpSpPr>
            <a:xfrm>
              <a:off x="-43725" y="1678171"/>
              <a:ext cx="3853542" cy="774679"/>
              <a:chOff x="9505044" y="2501921"/>
              <a:chExt cx="3853542" cy="774679"/>
            </a:xfrm>
          </p:grpSpPr>
          <p:sp>
            <p:nvSpPr>
              <p:cNvPr id="147" name="Rectangle 146">
                <a:extLst>
                  <a:ext uri="{FF2B5EF4-FFF2-40B4-BE49-F238E27FC236}">
                    <a16:creationId xmlns:a16="http://schemas.microsoft.com/office/drawing/2014/main" id="{00D8C687-8455-429B-84DE-D15454B7AA02}"/>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8" name="Rectangle 147">
                <a:extLst>
                  <a:ext uri="{FF2B5EF4-FFF2-40B4-BE49-F238E27FC236}">
                    <a16:creationId xmlns:a16="http://schemas.microsoft.com/office/drawing/2014/main" id="{F828A636-AB06-49CE-A7F7-584D811AAE83}"/>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9" name="Straight Connector 148">
                <a:extLst>
                  <a:ext uri="{FF2B5EF4-FFF2-40B4-BE49-F238E27FC236}">
                    <a16:creationId xmlns:a16="http://schemas.microsoft.com/office/drawing/2014/main" id="{DD069723-250C-457F-AD2F-77E624E4093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50" name="Rectangle 149">
                <a:extLst>
                  <a:ext uri="{FF2B5EF4-FFF2-40B4-BE49-F238E27FC236}">
                    <a16:creationId xmlns:a16="http://schemas.microsoft.com/office/drawing/2014/main" id="{34A7BF62-2F74-4BC0-A07C-15018845CC03}"/>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1" name="Straight Connector 150">
                <a:extLst>
                  <a:ext uri="{FF2B5EF4-FFF2-40B4-BE49-F238E27FC236}">
                    <a16:creationId xmlns:a16="http://schemas.microsoft.com/office/drawing/2014/main" id="{242E5961-DBED-47C5-B0F2-56E7DE7680A9}"/>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129" name="Group 128">
              <a:extLst>
                <a:ext uri="{FF2B5EF4-FFF2-40B4-BE49-F238E27FC236}">
                  <a16:creationId xmlns:a16="http://schemas.microsoft.com/office/drawing/2014/main" id="{4AD040EA-0456-426A-8C01-524E65387F51}"/>
                </a:ext>
              </a:extLst>
            </p:cNvPr>
            <p:cNvGrpSpPr/>
            <p:nvPr/>
          </p:nvGrpSpPr>
          <p:grpSpPr>
            <a:xfrm>
              <a:off x="-43542" y="955344"/>
              <a:ext cx="3853542" cy="774679"/>
              <a:chOff x="9505044" y="3187721"/>
              <a:chExt cx="3853542" cy="774679"/>
            </a:xfrm>
          </p:grpSpPr>
          <p:sp>
            <p:nvSpPr>
              <p:cNvPr id="142" name="Rectangle 141">
                <a:extLst>
                  <a:ext uri="{FF2B5EF4-FFF2-40B4-BE49-F238E27FC236}">
                    <a16:creationId xmlns:a16="http://schemas.microsoft.com/office/drawing/2014/main" id="{870AE422-D33C-4747-9902-20D67E646D3F}"/>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3" name="Rectangle 142">
                <a:extLst>
                  <a:ext uri="{FF2B5EF4-FFF2-40B4-BE49-F238E27FC236}">
                    <a16:creationId xmlns:a16="http://schemas.microsoft.com/office/drawing/2014/main" id="{DC7D58F5-F396-4516-98B0-6C437C074A1B}"/>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4" name="Rectangle 143">
                <a:extLst>
                  <a:ext uri="{FF2B5EF4-FFF2-40B4-BE49-F238E27FC236}">
                    <a16:creationId xmlns:a16="http://schemas.microsoft.com/office/drawing/2014/main" id="{A895A897-9AB3-46E4-B7A8-84BF67F33B4C}"/>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5" name="Straight Connector 144">
                <a:extLst>
                  <a:ext uri="{FF2B5EF4-FFF2-40B4-BE49-F238E27FC236}">
                    <a16:creationId xmlns:a16="http://schemas.microsoft.com/office/drawing/2014/main" id="{CE27DF35-BC93-48F8-A9A6-690A84895D6D}"/>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EF45F0E6-9139-4595-B654-4267E6177DFE}"/>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130" name="Group 129">
              <a:extLst>
                <a:ext uri="{FF2B5EF4-FFF2-40B4-BE49-F238E27FC236}">
                  <a16:creationId xmlns:a16="http://schemas.microsoft.com/office/drawing/2014/main" id="{8FFE76FF-C736-4553-B501-0A91CB9DD158}"/>
                </a:ext>
              </a:extLst>
            </p:cNvPr>
            <p:cNvGrpSpPr/>
            <p:nvPr/>
          </p:nvGrpSpPr>
          <p:grpSpPr>
            <a:xfrm>
              <a:off x="-108068" y="2464348"/>
              <a:ext cx="3853542" cy="1000471"/>
              <a:chOff x="9505044" y="4057609"/>
              <a:chExt cx="3853542" cy="1000471"/>
            </a:xfrm>
          </p:grpSpPr>
          <p:sp>
            <p:nvSpPr>
              <p:cNvPr id="136" name="Rectangle 135">
                <a:extLst>
                  <a:ext uri="{FF2B5EF4-FFF2-40B4-BE49-F238E27FC236}">
                    <a16:creationId xmlns:a16="http://schemas.microsoft.com/office/drawing/2014/main" id="{F719E81A-C009-45E7-9247-A751582B1299}"/>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37" name="Rectangle 136">
                <a:extLst>
                  <a:ext uri="{FF2B5EF4-FFF2-40B4-BE49-F238E27FC236}">
                    <a16:creationId xmlns:a16="http://schemas.microsoft.com/office/drawing/2014/main" id="{0A21446A-178D-411B-9806-866CD3C1215B}"/>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38" name="Rectangle 137">
                <a:extLst>
                  <a:ext uri="{FF2B5EF4-FFF2-40B4-BE49-F238E27FC236}">
                    <a16:creationId xmlns:a16="http://schemas.microsoft.com/office/drawing/2014/main" id="{AFB8DD4A-4928-475B-A4C6-9940ADFAD31A}"/>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39" name="Straight Connector 138">
                <a:extLst>
                  <a:ext uri="{FF2B5EF4-FFF2-40B4-BE49-F238E27FC236}">
                    <a16:creationId xmlns:a16="http://schemas.microsoft.com/office/drawing/2014/main" id="{3CB49B2E-B078-4773-994E-6914A7C11D56}"/>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2C1750D4-0B04-4320-A0F4-E27C7CFC6BB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8F99C3F0-CEC4-4636-BBF2-10BA06578832}"/>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131" name="Straight Connector 130">
              <a:extLst>
                <a:ext uri="{FF2B5EF4-FFF2-40B4-BE49-F238E27FC236}">
                  <a16:creationId xmlns:a16="http://schemas.microsoft.com/office/drawing/2014/main" id="{54EA526E-5DBC-4E40-BEBD-3FBF86A62756}"/>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AF189E76-27C5-4803-A728-1F1AE6162979}"/>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9BAE0F43-369B-40B4-ADC6-E83B12EA5F0D}"/>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EAE8FD20-6090-4DBE-B2C5-42F5FBA3D424}"/>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4B8F3B41-C34A-44DC-938A-12835B1AB5C3}"/>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36308611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0-#ppt_w/2"/>
                                          </p:val>
                                        </p:tav>
                                        <p:tav tm="100000">
                                          <p:val>
                                            <p:strVal val="#ppt_x"/>
                                          </p:val>
                                        </p:tav>
                                      </p:tavLst>
                                    </p:anim>
                                    <p:anim calcmode="lin" valueType="num">
                                      <p:cBhvr additive="base">
                                        <p:cTn id="8" dur="5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6">
                                            <p:txEl>
                                              <p:pRg st="0" end="0"/>
                                            </p:txEl>
                                          </p:spTgt>
                                        </p:tgtEl>
                                        <p:attrNameLst>
                                          <p:attrName>style.visibility</p:attrName>
                                        </p:attrNameLst>
                                      </p:cBhvr>
                                      <p:to>
                                        <p:strVal val="visible"/>
                                      </p:to>
                                    </p:set>
                                    <p:anim calcmode="lin" valueType="num">
                                      <p:cBhvr additive="base">
                                        <p:cTn id="11"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6">
                                            <p:txEl>
                                              <p:pRg st="1" end="1"/>
                                            </p:txEl>
                                          </p:spTgt>
                                        </p:tgtEl>
                                        <p:attrNameLst>
                                          <p:attrName>style.visibility</p:attrName>
                                        </p:attrNameLst>
                                      </p:cBhvr>
                                      <p:to>
                                        <p:strVal val="visible"/>
                                      </p:to>
                                    </p:set>
                                    <p:anim calcmode="lin" valueType="num">
                                      <p:cBhvr additive="base">
                                        <p:cTn id="17" dur="500" fill="hold"/>
                                        <p:tgtEl>
                                          <p:spTgt spid="7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0-#ppt_w/2"/>
                                          </p:val>
                                        </p:tav>
                                        <p:tav tm="100000">
                                          <p:val>
                                            <p:strVal val="#ppt_x"/>
                                          </p:val>
                                        </p:tav>
                                      </p:tavLst>
                                    </p:anim>
                                    <p:anim calcmode="lin" valueType="num">
                                      <p:cBhvr additive="base">
                                        <p:cTn id="24" dur="500" fill="hold"/>
                                        <p:tgtEl>
                                          <p:spTgt spid="7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77"/>
                                        </p:tgtEl>
                                        <p:attrNameLst>
                                          <p:attrName>style.visibility</p:attrName>
                                        </p:attrNameLst>
                                      </p:cBhvr>
                                      <p:to>
                                        <p:strVal val="visible"/>
                                      </p:to>
                                    </p:set>
                                    <p:anim calcmode="lin" valueType="num">
                                      <p:cBhvr additive="base">
                                        <p:cTn id="31" dur="500" fill="hold"/>
                                        <p:tgtEl>
                                          <p:spTgt spid="77"/>
                                        </p:tgtEl>
                                        <p:attrNameLst>
                                          <p:attrName>ppt_x</p:attrName>
                                        </p:attrNameLst>
                                      </p:cBhvr>
                                      <p:tavLst>
                                        <p:tav tm="0">
                                          <p:val>
                                            <p:strVal val="0-#ppt_w/2"/>
                                          </p:val>
                                        </p:tav>
                                        <p:tav tm="100000">
                                          <p:val>
                                            <p:strVal val="#ppt_x"/>
                                          </p:val>
                                        </p:tav>
                                      </p:tavLst>
                                    </p:anim>
                                    <p:anim calcmode="lin" valueType="num">
                                      <p:cBhvr additive="base">
                                        <p:cTn id="32" dur="500" fill="hold"/>
                                        <p:tgtEl>
                                          <p:spTgt spid="7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 calcmode="lin" valueType="num">
                                      <p:cBhvr additive="base">
                                        <p:cTn id="35" dur="500" fill="hold"/>
                                        <p:tgtEl>
                                          <p:spTgt spid="80"/>
                                        </p:tgtEl>
                                        <p:attrNameLst>
                                          <p:attrName>ppt_x</p:attrName>
                                        </p:attrNameLst>
                                      </p:cBhvr>
                                      <p:tavLst>
                                        <p:tav tm="0">
                                          <p:val>
                                            <p:strVal val="0-#ppt_w/2"/>
                                          </p:val>
                                        </p:tav>
                                        <p:tav tm="100000">
                                          <p:val>
                                            <p:strVal val="#ppt_x"/>
                                          </p:val>
                                        </p:tav>
                                      </p:tavLst>
                                    </p:anim>
                                    <p:anim calcmode="lin" valueType="num">
                                      <p:cBhvr additive="base">
                                        <p:cTn id="3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6">
                                            <p:txEl>
                                              <p:pRg st="2" end="2"/>
                                            </p:txEl>
                                          </p:spTgt>
                                        </p:tgtEl>
                                        <p:attrNameLst>
                                          <p:attrName>style.visibility</p:attrName>
                                        </p:attrNameLst>
                                      </p:cBhvr>
                                      <p:to>
                                        <p:strVal val="visible"/>
                                      </p:to>
                                    </p:set>
                                    <p:anim calcmode="lin" valueType="num">
                                      <p:cBhvr additive="base">
                                        <p:cTn id="41" dur="500" fill="hold"/>
                                        <p:tgtEl>
                                          <p:spTgt spid="76">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17">
                                            <p:txEl>
                                              <p:pRg st="1" end="1"/>
                                            </p:txEl>
                                          </p:spTgt>
                                        </p:tgtEl>
                                        <p:attrNameLst>
                                          <p:attrName>style.visibility</p:attrName>
                                        </p:attrNameLst>
                                      </p:cBhvr>
                                      <p:to>
                                        <p:strVal val="visible"/>
                                      </p:to>
                                    </p:set>
                                    <p:anim calcmode="lin" valueType="num">
                                      <p:cBhvr additive="base">
                                        <p:cTn id="47"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17">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anim calcmode="lin" valueType="num">
                                      <p:cBhvr additive="base">
                                        <p:cTn id="5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17">
                                            <p:txEl>
                                              <p:pRg st="2" end="2"/>
                                            </p:txEl>
                                          </p:spTgt>
                                        </p:tgtEl>
                                        <p:attrNameLst>
                                          <p:attrName>style.visibility</p:attrName>
                                        </p:attrNameLst>
                                      </p:cBhvr>
                                      <p:to>
                                        <p:strVal val="visible"/>
                                      </p:to>
                                    </p:set>
                                    <p:anim calcmode="lin" valueType="num">
                                      <p:cBhvr additive="base">
                                        <p:cTn id="57"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79" grpId="0" animBg="1"/>
      <p:bldP spid="80" grpId="0" animBg="1"/>
      <p:bldP spid="81"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Substitute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γ</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44" name="Rectangle 2">
            <a:extLst>
              <a:ext uri="{FF2B5EF4-FFF2-40B4-BE49-F238E27FC236}">
                <a16:creationId xmlns:a16="http://schemas.microsoft.com/office/drawing/2014/main" id="{691A112A-6E13-4017-8E93-5F4EB02A505F}"/>
              </a:ext>
            </a:extLst>
          </p:cNvPr>
          <p:cNvSpPr txBox="1">
            <a:spLocks noChangeArrowheads="1"/>
          </p:cNvSpPr>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75" name="Text Box 21">
            <a:extLst>
              <a:ext uri="{FF2B5EF4-FFF2-40B4-BE49-F238E27FC236}">
                <a16:creationId xmlns:a16="http://schemas.microsoft.com/office/drawing/2014/main" id="{8BBF2AEA-38BA-4F7F-A87D-1B3F70D19A18}"/>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Simply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Having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Simplify to</a:t>
            </a:r>
          </a:p>
        </p:txBody>
      </p:sp>
      <p:sp>
        <p:nvSpPr>
          <p:cNvPr id="76" name="AutoShape 8">
            <a:extLst>
              <a:ext uri="{FF2B5EF4-FFF2-40B4-BE49-F238E27FC236}">
                <a16:creationId xmlns:a16="http://schemas.microsoft.com/office/drawing/2014/main" id="{276F5DB1-B42B-474E-A8F1-D3323E44F2A4}"/>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Text Box 21">
            <a:extLst>
              <a:ext uri="{FF2B5EF4-FFF2-40B4-BE49-F238E27FC236}">
                <a16:creationId xmlns:a16="http://schemas.microsoft.com/office/drawing/2014/main" id="{4DCD7179-9CF0-49F1-8CBD-7B3CA2ACC6D5}"/>
              </a:ext>
            </a:extLst>
          </p:cNvPr>
          <p:cNvSpPr txBox="1">
            <a:spLocks noChangeArrowheads="1"/>
          </p:cNvSpPr>
          <p:nvPr/>
        </p:nvSpPr>
        <p:spPr bwMode="auto">
          <a:xfrm>
            <a:off x="1600200" y="5316029"/>
            <a:ext cx="193995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8" name="Text Box 21">
            <a:extLst>
              <a:ext uri="{FF2B5EF4-FFF2-40B4-BE49-F238E27FC236}">
                <a16:creationId xmlns:a16="http://schemas.microsoft.com/office/drawing/2014/main" id="{0F9519F2-B49F-48EA-A3C5-438E74A80298}"/>
              </a:ext>
            </a:extLst>
          </p:cNvPr>
          <p:cNvSpPr txBox="1">
            <a:spLocks noChangeArrowheads="1"/>
          </p:cNvSpPr>
          <p:nvPr/>
        </p:nvSpPr>
        <p:spPr bwMode="auto">
          <a:xfrm>
            <a:off x="1639398" y="4935932"/>
            <a:ext cx="76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Rectangle 78">
            <a:extLst>
              <a:ext uri="{FF2B5EF4-FFF2-40B4-BE49-F238E27FC236}">
                <a16:creationId xmlns:a16="http://schemas.microsoft.com/office/drawing/2014/main" id="{5ED784B1-FFCF-4EC2-8BD5-C1B8B6B025C5}"/>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0" name="Oval 79">
            <a:extLst>
              <a:ext uri="{FF2B5EF4-FFF2-40B4-BE49-F238E27FC236}">
                <a16:creationId xmlns:a16="http://schemas.microsoft.com/office/drawing/2014/main" id="{A5688BCF-C894-4204-9E24-61638DD2F51D}"/>
              </a:ext>
            </a:extLst>
          </p:cNvPr>
          <p:cNvSpPr/>
          <p:nvPr/>
        </p:nvSpPr>
        <p:spPr>
          <a:xfrm>
            <a:off x="2362200" y="1553028"/>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23F164EB-8628-4E64-9991-7CBC46F0F8BD}"/>
              </a:ext>
            </a:extLst>
          </p:cNvPr>
          <p:cNvSpPr/>
          <p:nvPr/>
        </p:nvSpPr>
        <p:spPr>
          <a:xfrm>
            <a:off x="2677884" y="1527630"/>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Oval 81">
            <a:extLst>
              <a:ext uri="{FF2B5EF4-FFF2-40B4-BE49-F238E27FC236}">
                <a16:creationId xmlns:a16="http://schemas.microsoft.com/office/drawing/2014/main" id="{3DDA2C37-8A63-4551-82CF-F550A76B4AA7}"/>
              </a:ext>
            </a:extLst>
          </p:cNvPr>
          <p:cNvSpPr/>
          <p:nvPr/>
        </p:nvSpPr>
        <p:spPr>
          <a:xfrm>
            <a:off x="5090886" y="1530032"/>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AutoShape 35">
            <a:extLst>
              <a:ext uri="{FF2B5EF4-FFF2-40B4-BE49-F238E27FC236}">
                <a16:creationId xmlns:a16="http://schemas.microsoft.com/office/drawing/2014/main" id="{06181E77-17EC-421A-8757-C037416709E8}"/>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grpSp>
        <p:nvGrpSpPr>
          <p:cNvPr id="105" name="Group 29">
            <a:extLst>
              <a:ext uri="{FF2B5EF4-FFF2-40B4-BE49-F238E27FC236}">
                <a16:creationId xmlns:a16="http://schemas.microsoft.com/office/drawing/2014/main" id="{E75914CE-9A39-4F17-9554-54335A2D96FA}"/>
              </a:ext>
            </a:extLst>
          </p:cNvPr>
          <p:cNvGrpSpPr>
            <a:grpSpLocks/>
          </p:cNvGrpSpPr>
          <p:nvPr/>
        </p:nvGrpSpPr>
        <p:grpSpPr bwMode="auto">
          <a:xfrm>
            <a:off x="340331" y="2242710"/>
            <a:ext cx="770279" cy="833366"/>
            <a:chOff x="2065" y="1551"/>
            <a:chExt cx="1628" cy="1988"/>
          </a:xfrm>
        </p:grpSpPr>
        <p:sp>
          <p:nvSpPr>
            <p:cNvPr id="106" name="Freeform 30">
              <a:extLst>
                <a:ext uri="{FF2B5EF4-FFF2-40B4-BE49-F238E27FC236}">
                  <a16:creationId xmlns:a16="http://schemas.microsoft.com/office/drawing/2014/main" id="{DDBDB6C1-9176-4DD2-AEBC-44FB19274F2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7" name="Freeform 31">
              <a:extLst>
                <a:ext uri="{FF2B5EF4-FFF2-40B4-BE49-F238E27FC236}">
                  <a16:creationId xmlns:a16="http://schemas.microsoft.com/office/drawing/2014/main" id="{37BBA5BF-5FD1-4C72-BE1D-3B688A19547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Freeform 32">
              <a:extLst>
                <a:ext uri="{FF2B5EF4-FFF2-40B4-BE49-F238E27FC236}">
                  <a16:creationId xmlns:a16="http://schemas.microsoft.com/office/drawing/2014/main" id="{BFBBD36B-20E9-4969-859F-95FDB639305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9" name="Freeform 33">
              <a:extLst>
                <a:ext uri="{FF2B5EF4-FFF2-40B4-BE49-F238E27FC236}">
                  <a16:creationId xmlns:a16="http://schemas.microsoft.com/office/drawing/2014/main" id="{59A869FB-67BF-49ED-9F31-BFBA50D6A39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4">
              <a:extLst>
                <a:ext uri="{FF2B5EF4-FFF2-40B4-BE49-F238E27FC236}">
                  <a16:creationId xmlns:a16="http://schemas.microsoft.com/office/drawing/2014/main" id="{DA3FF47E-C877-42B0-8C40-B0DE358275C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5">
              <a:extLst>
                <a:ext uri="{FF2B5EF4-FFF2-40B4-BE49-F238E27FC236}">
                  <a16:creationId xmlns:a16="http://schemas.microsoft.com/office/drawing/2014/main" id="{303A7874-8073-4F00-8B49-E93F0E99ECB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6">
              <a:extLst>
                <a:ext uri="{FF2B5EF4-FFF2-40B4-BE49-F238E27FC236}">
                  <a16:creationId xmlns:a16="http://schemas.microsoft.com/office/drawing/2014/main" id="{E39695F5-429D-4C7C-BBE7-19A9547D841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7">
              <a:extLst>
                <a:ext uri="{FF2B5EF4-FFF2-40B4-BE49-F238E27FC236}">
                  <a16:creationId xmlns:a16="http://schemas.microsoft.com/office/drawing/2014/main" id="{FD98B78D-B38A-4E27-91E6-416CD9EF56E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8">
              <a:extLst>
                <a:ext uri="{FF2B5EF4-FFF2-40B4-BE49-F238E27FC236}">
                  <a16:creationId xmlns:a16="http://schemas.microsoft.com/office/drawing/2014/main" id="{C742D7B5-31F7-4515-9F8D-9BC8A3AFF1F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9">
              <a:extLst>
                <a:ext uri="{FF2B5EF4-FFF2-40B4-BE49-F238E27FC236}">
                  <a16:creationId xmlns:a16="http://schemas.microsoft.com/office/drawing/2014/main" id="{4C77713A-095E-4BBA-A409-88157A4DA14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40">
              <a:extLst>
                <a:ext uri="{FF2B5EF4-FFF2-40B4-BE49-F238E27FC236}">
                  <a16:creationId xmlns:a16="http://schemas.microsoft.com/office/drawing/2014/main" id="{D099DFA9-F271-47A8-83EB-E051AAEC21F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41">
              <a:extLst>
                <a:ext uri="{FF2B5EF4-FFF2-40B4-BE49-F238E27FC236}">
                  <a16:creationId xmlns:a16="http://schemas.microsoft.com/office/drawing/2014/main" id="{0E18EB23-8A96-44BE-8777-D382A98CAE3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42">
              <a:extLst>
                <a:ext uri="{FF2B5EF4-FFF2-40B4-BE49-F238E27FC236}">
                  <a16:creationId xmlns:a16="http://schemas.microsoft.com/office/drawing/2014/main" id="{21F5A817-836F-4FD4-9C8F-964FFC73E5C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43">
              <a:extLst>
                <a:ext uri="{FF2B5EF4-FFF2-40B4-BE49-F238E27FC236}">
                  <a16:creationId xmlns:a16="http://schemas.microsoft.com/office/drawing/2014/main" id="{FD27C472-8491-4FB3-889F-190E9D3AE8B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44">
              <a:extLst>
                <a:ext uri="{FF2B5EF4-FFF2-40B4-BE49-F238E27FC236}">
                  <a16:creationId xmlns:a16="http://schemas.microsoft.com/office/drawing/2014/main" id="{229F0853-5844-4127-8776-E3E6F449F97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45">
              <a:extLst>
                <a:ext uri="{FF2B5EF4-FFF2-40B4-BE49-F238E27FC236}">
                  <a16:creationId xmlns:a16="http://schemas.microsoft.com/office/drawing/2014/main" id="{4327B1CB-940F-4163-969F-1872FA0AC99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46">
              <a:extLst>
                <a:ext uri="{FF2B5EF4-FFF2-40B4-BE49-F238E27FC236}">
                  <a16:creationId xmlns:a16="http://schemas.microsoft.com/office/drawing/2014/main" id="{95B75402-400F-440A-A362-4521E04A1FD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aphicFrame>
        <p:nvGraphicFramePr>
          <p:cNvPr id="123" name="Table 3">
            <a:extLst>
              <a:ext uri="{FF2B5EF4-FFF2-40B4-BE49-F238E27FC236}">
                <a16:creationId xmlns:a16="http://schemas.microsoft.com/office/drawing/2014/main" id="{159F55AF-BF5F-46A5-9BC5-ACD110BC77E1}"/>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124" name="Group 123">
            <a:extLst>
              <a:ext uri="{FF2B5EF4-FFF2-40B4-BE49-F238E27FC236}">
                <a16:creationId xmlns:a16="http://schemas.microsoft.com/office/drawing/2014/main" id="{E9A26264-B1C6-488B-8EF5-02F0E2CB70A3}"/>
              </a:ext>
            </a:extLst>
          </p:cNvPr>
          <p:cNvGrpSpPr/>
          <p:nvPr/>
        </p:nvGrpSpPr>
        <p:grpSpPr>
          <a:xfrm>
            <a:off x="5454532" y="15643"/>
            <a:ext cx="3918068" cy="3337157"/>
            <a:chOff x="-108068" y="127662"/>
            <a:chExt cx="3918068" cy="3337157"/>
          </a:xfrm>
        </p:grpSpPr>
        <p:sp>
          <p:nvSpPr>
            <p:cNvPr id="125" name="Rectangle 124">
              <a:extLst>
                <a:ext uri="{FF2B5EF4-FFF2-40B4-BE49-F238E27FC236}">
                  <a16:creationId xmlns:a16="http://schemas.microsoft.com/office/drawing/2014/main" id="{3DCB020B-23E4-4157-BA09-2CD552B12B93}"/>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126" name="Rectangle 125">
              <a:extLst>
                <a:ext uri="{FF2B5EF4-FFF2-40B4-BE49-F238E27FC236}">
                  <a16:creationId xmlns:a16="http://schemas.microsoft.com/office/drawing/2014/main" id="{8D6D88EF-C5BC-489D-95A5-C935C137A22E}"/>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127" name="Rectangle 126">
              <a:extLst>
                <a:ext uri="{FF2B5EF4-FFF2-40B4-BE49-F238E27FC236}">
                  <a16:creationId xmlns:a16="http://schemas.microsoft.com/office/drawing/2014/main" id="{BB6EB194-C843-41CC-A3D6-8A5CEC07B59A}"/>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128" name="Rectangle 127">
              <a:extLst>
                <a:ext uri="{FF2B5EF4-FFF2-40B4-BE49-F238E27FC236}">
                  <a16:creationId xmlns:a16="http://schemas.microsoft.com/office/drawing/2014/main" id="{2DF6D739-FE30-4274-A215-07697235E3F1}"/>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129" name="Group 128">
              <a:extLst>
                <a:ext uri="{FF2B5EF4-FFF2-40B4-BE49-F238E27FC236}">
                  <a16:creationId xmlns:a16="http://schemas.microsoft.com/office/drawing/2014/main" id="{13AFB30B-3485-4A0E-9ED9-F0C6E9105265}"/>
                </a:ext>
              </a:extLst>
            </p:cNvPr>
            <p:cNvGrpSpPr/>
            <p:nvPr/>
          </p:nvGrpSpPr>
          <p:grpSpPr>
            <a:xfrm>
              <a:off x="-43725" y="1678171"/>
              <a:ext cx="3853542" cy="774679"/>
              <a:chOff x="9505044" y="2501921"/>
              <a:chExt cx="3853542" cy="774679"/>
            </a:xfrm>
          </p:grpSpPr>
          <p:sp>
            <p:nvSpPr>
              <p:cNvPr id="148" name="Rectangle 147">
                <a:extLst>
                  <a:ext uri="{FF2B5EF4-FFF2-40B4-BE49-F238E27FC236}">
                    <a16:creationId xmlns:a16="http://schemas.microsoft.com/office/drawing/2014/main" id="{290C470A-A547-4638-86D5-9FDC1E0C41F7}"/>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9" name="Rectangle 148">
                <a:extLst>
                  <a:ext uri="{FF2B5EF4-FFF2-40B4-BE49-F238E27FC236}">
                    <a16:creationId xmlns:a16="http://schemas.microsoft.com/office/drawing/2014/main" id="{757AB2FD-F04E-47F9-97DD-41950386091F}"/>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0" name="Straight Connector 149">
                <a:extLst>
                  <a:ext uri="{FF2B5EF4-FFF2-40B4-BE49-F238E27FC236}">
                    <a16:creationId xmlns:a16="http://schemas.microsoft.com/office/drawing/2014/main" id="{FFFBAD7F-7503-481E-81C9-1E54DEAF3F1F}"/>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51" name="Rectangle 150">
                <a:extLst>
                  <a:ext uri="{FF2B5EF4-FFF2-40B4-BE49-F238E27FC236}">
                    <a16:creationId xmlns:a16="http://schemas.microsoft.com/office/drawing/2014/main" id="{74A0889F-DBAF-4077-9EF5-E7E701CA77BA}"/>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2" name="Straight Connector 151">
                <a:extLst>
                  <a:ext uri="{FF2B5EF4-FFF2-40B4-BE49-F238E27FC236}">
                    <a16:creationId xmlns:a16="http://schemas.microsoft.com/office/drawing/2014/main" id="{562CA24F-C019-4CCC-A849-06257595FFEF}"/>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130" name="Group 129">
              <a:extLst>
                <a:ext uri="{FF2B5EF4-FFF2-40B4-BE49-F238E27FC236}">
                  <a16:creationId xmlns:a16="http://schemas.microsoft.com/office/drawing/2014/main" id="{FD6591F8-8505-4799-B2C6-9D4BB91C5451}"/>
                </a:ext>
              </a:extLst>
            </p:cNvPr>
            <p:cNvGrpSpPr/>
            <p:nvPr/>
          </p:nvGrpSpPr>
          <p:grpSpPr>
            <a:xfrm>
              <a:off x="-43542" y="955344"/>
              <a:ext cx="3853542" cy="774679"/>
              <a:chOff x="9505044" y="3187721"/>
              <a:chExt cx="3853542" cy="774679"/>
            </a:xfrm>
          </p:grpSpPr>
          <p:sp>
            <p:nvSpPr>
              <p:cNvPr id="143" name="Rectangle 142">
                <a:extLst>
                  <a:ext uri="{FF2B5EF4-FFF2-40B4-BE49-F238E27FC236}">
                    <a16:creationId xmlns:a16="http://schemas.microsoft.com/office/drawing/2014/main" id="{4DD2C518-2E1C-4D6D-B37E-748FA786C757}"/>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4" name="Rectangle 143">
                <a:extLst>
                  <a:ext uri="{FF2B5EF4-FFF2-40B4-BE49-F238E27FC236}">
                    <a16:creationId xmlns:a16="http://schemas.microsoft.com/office/drawing/2014/main" id="{60806132-E123-493E-BDD6-B379F7338FCC}"/>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5" name="Rectangle 144">
                <a:extLst>
                  <a:ext uri="{FF2B5EF4-FFF2-40B4-BE49-F238E27FC236}">
                    <a16:creationId xmlns:a16="http://schemas.microsoft.com/office/drawing/2014/main" id="{0B717F79-3D2E-4361-A828-4016BA99BD3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6" name="Straight Connector 145">
                <a:extLst>
                  <a:ext uri="{FF2B5EF4-FFF2-40B4-BE49-F238E27FC236}">
                    <a16:creationId xmlns:a16="http://schemas.microsoft.com/office/drawing/2014/main" id="{F3BF8DEF-1D75-4337-9883-12B13809C64B}"/>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ADCE1773-FA85-4464-9C11-FDD9ADFA1090}"/>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131" name="Group 130">
              <a:extLst>
                <a:ext uri="{FF2B5EF4-FFF2-40B4-BE49-F238E27FC236}">
                  <a16:creationId xmlns:a16="http://schemas.microsoft.com/office/drawing/2014/main" id="{B592DE9A-3E24-4F22-819A-2022CBCDB2EE}"/>
                </a:ext>
              </a:extLst>
            </p:cNvPr>
            <p:cNvGrpSpPr/>
            <p:nvPr/>
          </p:nvGrpSpPr>
          <p:grpSpPr>
            <a:xfrm>
              <a:off x="-108068" y="2464348"/>
              <a:ext cx="3853542" cy="1000471"/>
              <a:chOff x="9505044" y="4057609"/>
              <a:chExt cx="3853542" cy="1000471"/>
            </a:xfrm>
          </p:grpSpPr>
          <p:sp>
            <p:nvSpPr>
              <p:cNvPr id="137" name="Rectangle 136">
                <a:extLst>
                  <a:ext uri="{FF2B5EF4-FFF2-40B4-BE49-F238E27FC236}">
                    <a16:creationId xmlns:a16="http://schemas.microsoft.com/office/drawing/2014/main" id="{52A2A2A9-0436-4C01-8E95-75BBDF501AD7}"/>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38" name="Rectangle 137">
                <a:extLst>
                  <a:ext uri="{FF2B5EF4-FFF2-40B4-BE49-F238E27FC236}">
                    <a16:creationId xmlns:a16="http://schemas.microsoft.com/office/drawing/2014/main" id="{DD087A8B-0738-4F46-ABEA-02B3A98928B3}"/>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39" name="Rectangle 138">
                <a:extLst>
                  <a:ext uri="{FF2B5EF4-FFF2-40B4-BE49-F238E27FC236}">
                    <a16:creationId xmlns:a16="http://schemas.microsoft.com/office/drawing/2014/main" id="{2FD66430-602A-418F-8CF7-2546889ED62E}"/>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0" name="Straight Connector 139">
                <a:extLst>
                  <a:ext uri="{FF2B5EF4-FFF2-40B4-BE49-F238E27FC236}">
                    <a16:creationId xmlns:a16="http://schemas.microsoft.com/office/drawing/2014/main" id="{567E4CD3-FDD4-4643-9AE2-9436A7AAF107}"/>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F009A99C-1AD7-47C6-93A3-35897F5D846B}"/>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F003B65C-06D8-4CBC-AB5E-C1D4D882FD35}"/>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132" name="Straight Connector 131">
              <a:extLst>
                <a:ext uri="{FF2B5EF4-FFF2-40B4-BE49-F238E27FC236}">
                  <a16:creationId xmlns:a16="http://schemas.microsoft.com/office/drawing/2014/main" id="{F6C0F565-9AA6-4633-8A70-C22B2252B8C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4683D349-6108-4D6A-BA2D-64A4491E6C4E}"/>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43683648-E97D-4300-8E6E-D69D99E50452}"/>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68E6F1FE-009C-42D2-8811-6E1F3D2ED427}"/>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0D9D5C31-5666-4BCE-8AC7-63CCA796507C}"/>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422669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additive="base">
                                        <p:cTn id="7" dur="500" fill="hold"/>
                                        <p:tgtEl>
                                          <p:spTgt spid="78"/>
                                        </p:tgtEl>
                                        <p:attrNameLst>
                                          <p:attrName>ppt_x</p:attrName>
                                        </p:attrNameLst>
                                      </p:cBhvr>
                                      <p:tavLst>
                                        <p:tav tm="0">
                                          <p:val>
                                            <p:strVal val="0-#ppt_w/2"/>
                                          </p:val>
                                        </p:tav>
                                        <p:tav tm="100000">
                                          <p:val>
                                            <p:strVal val="#ppt_x"/>
                                          </p:val>
                                        </p:tav>
                                      </p:tavLst>
                                    </p:anim>
                                    <p:anim calcmode="lin" valueType="num">
                                      <p:cBhvr additive="base">
                                        <p:cTn id="8" dur="500" fill="hold"/>
                                        <p:tgtEl>
                                          <p:spTgt spid="7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7">
                                            <p:txEl>
                                              <p:pRg st="0" end="0"/>
                                            </p:txEl>
                                          </p:spTgt>
                                        </p:tgtEl>
                                        <p:attrNameLst>
                                          <p:attrName>style.visibility</p:attrName>
                                        </p:attrNameLst>
                                      </p:cBhvr>
                                      <p:to>
                                        <p:strVal val="visible"/>
                                      </p:to>
                                    </p:set>
                                    <p:anim calcmode="lin" valueType="num">
                                      <p:cBhvr additive="base">
                                        <p:cTn id="11"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7">
                                            <p:txEl>
                                              <p:pRg st="1" end="1"/>
                                            </p:txEl>
                                          </p:spTgt>
                                        </p:tgtEl>
                                        <p:attrNameLst>
                                          <p:attrName>style.visibility</p:attrName>
                                        </p:attrNameLst>
                                      </p:cBhvr>
                                      <p:to>
                                        <p:strVal val="visible"/>
                                      </p:to>
                                    </p:set>
                                    <p:anim calcmode="lin" valueType="num">
                                      <p:cBhvr additive="base">
                                        <p:cTn id="17"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0"/>
                                        </p:tgtEl>
                                        <p:attrNameLst>
                                          <p:attrName>style.visibility</p:attrName>
                                        </p:attrNameLst>
                                      </p:cBhvr>
                                      <p:to>
                                        <p:strVal val="visible"/>
                                      </p:to>
                                    </p:set>
                                    <p:anim calcmode="lin" valueType="num">
                                      <p:cBhvr additive="base">
                                        <p:cTn id="23" dur="500" fill="hold"/>
                                        <p:tgtEl>
                                          <p:spTgt spid="80"/>
                                        </p:tgtEl>
                                        <p:attrNameLst>
                                          <p:attrName>ppt_x</p:attrName>
                                        </p:attrNameLst>
                                      </p:cBhvr>
                                      <p:tavLst>
                                        <p:tav tm="0">
                                          <p:val>
                                            <p:strVal val="0-#ppt_w/2"/>
                                          </p:val>
                                        </p:tav>
                                        <p:tav tm="100000">
                                          <p:val>
                                            <p:strVal val="#ppt_x"/>
                                          </p:val>
                                        </p:tav>
                                      </p:tavLst>
                                    </p:anim>
                                    <p:anim calcmode="lin" valueType="num">
                                      <p:cBhvr additive="base">
                                        <p:cTn id="24" dur="500" fill="hold"/>
                                        <p:tgtEl>
                                          <p:spTgt spid="8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additive="base">
                                        <p:cTn id="27" dur="500" fill="hold"/>
                                        <p:tgtEl>
                                          <p:spTgt spid="81"/>
                                        </p:tgtEl>
                                        <p:attrNameLst>
                                          <p:attrName>ppt_x</p:attrName>
                                        </p:attrNameLst>
                                      </p:cBhvr>
                                      <p:tavLst>
                                        <p:tav tm="0">
                                          <p:val>
                                            <p:strVal val="0-#ppt_w/2"/>
                                          </p:val>
                                        </p:tav>
                                        <p:tav tm="100000">
                                          <p:val>
                                            <p:strVal val="#ppt_x"/>
                                          </p:val>
                                        </p:tav>
                                      </p:tavLst>
                                    </p:anim>
                                    <p:anim calcmode="lin" valueType="num">
                                      <p:cBhvr additive="base">
                                        <p:cTn id="28" dur="500" fill="hold"/>
                                        <p:tgtEl>
                                          <p:spTgt spid="81"/>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fill="hold"/>
                                        <p:tgtEl>
                                          <p:spTgt spid="82"/>
                                        </p:tgtEl>
                                        <p:attrNameLst>
                                          <p:attrName>ppt_x</p:attrName>
                                        </p:attrNameLst>
                                      </p:cBhvr>
                                      <p:tavLst>
                                        <p:tav tm="0">
                                          <p:val>
                                            <p:strVal val="0-#ppt_w/2"/>
                                          </p:val>
                                        </p:tav>
                                        <p:tav tm="100000">
                                          <p:val>
                                            <p:strVal val="#ppt_x"/>
                                          </p:val>
                                        </p:tav>
                                      </p:tavLst>
                                    </p:anim>
                                    <p:anim calcmode="lin" valueType="num">
                                      <p:cBhvr additive="base">
                                        <p:cTn id="32" dur="500" fill="hold"/>
                                        <p:tgtEl>
                                          <p:spTgt spid="82"/>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79"/>
                                        </p:tgtEl>
                                        <p:attrNameLst>
                                          <p:attrName>style.visibility</p:attrName>
                                        </p:attrNameLst>
                                      </p:cBhvr>
                                      <p:to>
                                        <p:strVal val="visible"/>
                                      </p:to>
                                    </p:set>
                                    <p:anim calcmode="lin" valueType="num">
                                      <p:cBhvr additive="base">
                                        <p:cTn id="35" dur="500" fill="hold"/>
                                        <p:tgtEl>
                                          <p:spTgt spid="79"/>
                                        </p:tgtEl>
                                        <p:attrNameLst>
                                          <p:attrName>ppt_x</p:attrName>
                                        </p:attrNameLst>
                                      </p:cBhvr>
                                      <p:tavLst>
                                        <p:tav tm="0">
                                          <p:val>
                                            <p:strVal val="0-#ppt_w/2"/>
                                          </p:val>
                                        </p:tav>
                                        <p:tav tm="100000">
                                          <p:val>
                                            <p:strVal val="#ppt_x"/>
                                          </p:val>
                                        </p:tav>
                                      </p:tavLst>
                                    </p:anim>
                                    <p:anim calcmode="lin" valueType="num">
                                      <p:cBhvr additive="base">
                                        <p:cTn id="36"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7">
                                            <p:txEl>
                                              <p:pRg st="2" end="2"/>
                                            </p:txEl>
                                          </p:spTgt>
                                        </p:tgtEl>
                                        <p:attrNameLst>
                                          <p:attrName>style.visibility</p:attrName>
                                        </p:attrNameLst>
                                      </p:cBhvr>
                                      <p:to>
                                        <p:strVal val="visible"/>
                                      </p:to>
                                    </p:set>
                                    <p:anim calcmode="lin" valueType="num">
                                      <p:cBhvr additive="base">
                                        <p:cTn id="41"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17">
                                            <p:txEl>
                                              <p:pRg st="1" end="1"/>
                                            </p:txEl>
                                          </p:spTgt>
                                        </p:tgtEl>
                                        <p:attrNameLst>
                                          <p:attrName>style.visibility</p:attrName>
                                        </p:attrNameLst>
                                      </p:cBhvr>
                                      <p:to>
                                        <p:strVal val="visible"/>
                                      </p:to>
                                    </p:set>
                                    <p:anim calcmode="lin" valueType="num">
                                      <p:cBhvr additive="base">
                                        <p:cTn id="47"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17">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42">
                                            <p:txEl>
                                              <p:pRg st="0" end="0"/>
                                            </p:txEl>
                                          </p:spTgt>
                                        </p:tgtEl>
                                        <p:attrNameLst>
                                          <p:attrName>style.visibility</p:attrName>
                                        </p:attrNameLst>
                                      </p:cBhvr>
                                      <p:to>
                                        <p:strVal val="visible"/>
                                      </p:to>
                                    </p:set>
                                    <p:anim calcmode="lin" valueType="num">
                                      <p:cBhvr additive="base">
                                        <p:cTn id="5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17">
                                            <p:txEl>
                                              <p:pRg st="2" end="2"/>
                                            </p:txEl>
                                          </p:spTgt>
                                        </p:tgtEl>
                                        <p:attrNameLst>
                                          <p:attrName>style.visibility</p:attrName>
                                        </p:attrNameLst>
                                      </p:cBhvr>
                                      <p:to>
                                        <p:strVal val="visible"/>
                                      </p:to>
                                    </p:set>
                                    <p:anim calcmode="lin" valueType="num">
                                      <p:cBhvr additive="base">
                                        <p:cTn id="57"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9" grpId="0" animBg="1"/>
      <p:bldP spid="80" grpId="0" animBg="1"/>
      <p:bldP spid="81" grpId="0" animBg="1"/>
      <p:bldP spid="82"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Substitute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γ</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44" name="Rectangle 2">
            <a:extLst>
              <a:ext uri="{FF2B5EF4-FFF2-40B4-BE49-F238E27FC236}">
                <a16:creationId xmlns:a16="http://schemas.microsoft.com/office/drawing/2014/main" id="{C155DFC8-27E0-4AB4-9B3D-8B6C33AE1484}"/>
              </a:ext>
            </a:extLst>
          </p:cNvPr>
          <p:cNvSpPr txBox="1">
            <a:spLocks noChangeArrowheads="1"/>
          </p:cNvSpPr>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75" name="Text Box 21">
            <a:extLst>
              <a:ext uri="{FF2B5EF4-FFF2-40B4-BE49-F238E27FC236}">
                <a16:creationId xmlns:a16="http://schemas.microsoft.com/office/drawing/2014/main" id="{BDF41FD9-5309-405B-B0A5-34E8484D6356}"/>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Simply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Having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Simplify to</a:t>
            </a:r>
          </a:p>
        </p:txBody>
      </p:sp>
      <p:sp>
        <p:nvSpPr>
          <p:cNvPr id="76" name="AutoShape 8">
            <a:extLst>
              <a:ext uri="{FF2B5EF4-FFF2-40B4-BE49-F238E27FC236}">
                <a16:creationId xmlns:a16="http://schemas.microsoft.com/office/drawing/2014/main" id="{A53A8187-71B4-42C6-B201-FF0568E39ED6}"/>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Text Box 21">
            <a:extLst>
              <a:ext uri="{FF2B5EF4-FFF2-40B4-BE49-F238E27FC236}">
                <a16:creationId xmlns:a16="http://schemas.microsoft.com/office/drawing/2014/main" id="{9192E9EA-8950-4458-B25F-8032A6E9AE21}"/>
              </a:ext>
            </a:extLst>
          </p:cNvPr>
          <p:cNvSpPr txBox="1">
            <a:spLocks noChangeArrowheads="1"/>
          </p:cNvSpPr>
          <p:nvPr/>
        </p:nvSpPr>
        <p:spPr bwMode="auto">
          <a:xfrm>
            <a:off x="1600200" y="5316029"/>
            <a:ext cx="192552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D346073D-CA05-429F-AB6A-67A926A2D8AC}"/>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9" name="Text Box 21">
            <a:extLst>
              <a:ext uri="{FF2B5EF4-FFF2-40B4-BE49-F238E27FC236}">
                <a16:creationId xmlns:a16="http://schemas.microsoft.com/office/drawing/2014/main" id="{749988CE-795B-427E-A18F-6A6BF8C3F9A6}"/>
              </a:ext>
            </a:extLst>
          </p:cNvPr>
          <p:cNvSpPr txBox="1">
            <a:spLocks noChangeArrowheads="1"/>
          </p:cNvSpPr>
          <p:nvPr/>
        </p:nvSpPr>
        <p:spPr bwMode="auto">
          <a:xfrm>
            <a:off x="1639398" y="4935932"/>
            <a:ext cx="76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0D06E438-F732-49EE-A3DC-EDEEE0BF56E2}"/>
              </a:ext>
            </a:extLst>
          </p:cNvPr>
          <p:cNvSpPr/>
          <p:nvPr/>
        </p:nvSpPr>
        <p:spPr>
          <a:xfrm>
            <a:off x="2692401" y="1944777"/>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69531273-2CB6-4D0A-A15B-E107900E8E05}"/>
              </a:ext>
            </a:extLst>
          </p:cNvPr>
          <p:cNvSpPr/>
          <p:nvPr/>
        </p:nvSpPr>
        <p:spPr>
          <a:xfrm>
            <a:off x="5114880" y="1944777"/>
            <a:ext cx="295320" cy="262588"/>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Oval 81">
            <a:extLst>
              <a:ext uri="{FF2B5EF4-FFF2-40B4-BE49-F238E27FC236}">
                <a16:creationId xmlns:a16="http://schemas.microsoft.com/office/drawing/2014/main" id="{973AE18A-8B47-4EBE-A397-C85A78A01363}"/>
              </a:ext>
            </a:extLst>
          </p:cNvPr>
          <p:cNvSpPr/>
          <p:nvPr/>
        </p:nvSpPr>
        <p:spPr>
          <a:xfrm>
            <a:off x="2692400" y="2600354"/>
            <a:ext cx="295320" cy="262588"/>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Oval 82">
            <a:extLst>
              <a:ext uri="{FF2B5EF4-FFF2-40B4-BE49-F238E27FC236}">
                <a16:creationId xmlns:a16="http://schemas.microsoft.com/office/drawing/2014/main" id="{68FFCAE4-5BC6-4B17-9E09-86ECB70901EA}"/>
              </a:ext>
            </a:extLst>
          </p:cNvPr>
          <p:cNvSpPr/>
          <p:nvPr/>
        </p:nvSpPr>
        <p:spPr>
          <a:xfrm>
            <a:off x="5114879" y="2600354"/>
            <a:ext cx="295320" cy="262588"/>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4" name="Oval 83">
            <a:extLst>
              <a:ext uri="{FF2B5EF4-FFF2-40B4-BE49-F238E27FC236}">
                <a16:creationId xmlns:a16="http://schemas.microsoft.com/office/drawing/2014/main" id="{ABBEA2DC-1A46-4DB7-9F95-2BA3C459D5D4}"/>
              </a:ext>
            </a:extLst>
          </p:cNvPr>
          <p:cNvSpPr/>
          <p:nvPr/>
        </p:nvSpPr>
        <p:spPr>
          <a:xfrm>
            <a:off x="2362201" y="1948542"/>
            <a:ext cx="295320" cy="262588"/>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5" name="Oval 84">
            <a:extLst>
              <a:ext uri="{FF2B5EF4-FFF2-40B4-BE49-F238E27FC236}">
                <a16:creationId xmlns:a16="http://schemas.microsoft.com/office/drawing/2014/main" id="{6D732620-A383-4FB2-A0D0-BC3B719274C3}"/>
              </a:ext>
            </a:extLst>
          </p:cNvPr>
          <p:cNvSpPr/>
          <p:nvPr/>
        </p:nvSpPr>
        <p:spPr>
          <a:xfrm>
            <a:off x="2362200" y="2604119"/>
            <a:ext cx="295320" cy="262588"/>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7" name="AutoShape 35">
            <a:extLst>
              <a:ext uri="{FF2B5EF4-FFF2-40B4-BE49-F238E27FC236}">
                <a16:creationId xmlns:a16="http://schemas.microsoft.com/office/drawing/2014/main" id="{1559FE60-8FD2-4FBB-A3E9-00A15B7D9A3E}"/>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grpSp>
        <p:nvGrpSpPr>
          <p:cNvPr id="108" name="Group 29">
            <a:extLst>
              <a:ext uri="{FF2B5EF4-FFF2-40B4-BE49-F238E27FC236}">
                <a16:creationId xmlns:a16="http://schemas.microsoft.com/office/drawing/2014/main" id="{5C742C31-E60A-4314-9782-BCA5224CDD07}"/>
              </a:ext>
            </a:extLst>
          </p:cNvPr>
          <p:cNvGrpSpPr>
            <a:grpSpLocks/>
          </p:cNvGrpSpPr>
          <p:nvPr/>
        </p:nvGrpSpPr>
        <p:grpSpPr bwMode="auto">
          <a:xfrm>
            <a:off x="340331" y="2242710"/>
            <a:ext cx="770279" cy="833366"/>
            <a:chOff x="2065" y="1551"/>
            <a:chExt cx="1628" cy="1988"/>
          </a:xfrm>
        </p:grpSpPr>
        <p:sp>
          <p:nvSpPr>
            <p:cNvPr id="109" name="Freeform 30">
              <a:extLst>
                <a:ext uri="{FF2B5EF4-FFF2-40B4-BE49-F238E27FC236}">
                  <a16:creationId xmlns:a16="http://schemas.microsoft.com/office/drawing/2014/main" id="{BBB78B96-4CA8-4AC9-A8F6-53E3F95D6BA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31">
              <a:extLst>
                <a:ext uri="{FF2B5EF4-FFF2-40B4-BE49-F238E27FC236}">
                  <a16:creationId xmlns:a16="http://schemas.microsoft.com/office/drawing/2014/main" id="{F88FDFB8-69DE-4741-9EA4-AF76E9C308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Freeform 32">
              <a:extLst>
                <a:ext uri="{FF2B5EF4-FFF2-40B4-BE49-F238E27FC236}">
                  <a16:creationId xmlns:a16="http://schemas.microsoft.com/office/drawing/2014/main" id="{8BE86447-B504-4470-8E48-889B9F100AF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Freeform 33">
              <a:extLst>
                <a:ext uri="{FF2B5EF4-FFF2-40B4-BE49-F238E27FC236}">
                  <a16:creationId xmlns:a16="http://schemas.microsoft.com/office/drawing/2014/main" id="{E723F6D1-DA4A-4668-98FD-CEDA56EAB6C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3" name="Freeform 34">
              <a:extLst>
                <a:ext uri="{FF2B5EF4-FFF2-40B4-BE49-F238E27FC236}">
                  <a16:creationId xmlns:a16="http://schemas.microsoft.com/office/drawing/2014/main" id="{1A43DC26-019E-4D71-BA8F-0D43C415FC9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Freeform 35">
              <a:extLst>
                <a:ext uri="{FF2B5EF4-FFF2-40B4-BE49-F238E27FC236}">
                  <a16:creationId xmlns:a16="http://schemas.microsoft.com/office/drawing/2014/main" id="{1DB81868-A3E0-435A-BD6E-B6B97E04F11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5" name="Freeform 36">
              <a:extLst>
                <a:ext uri="{FF2B5EF4-FFF2-40B4-BE49-F238E27FC236}">
                  <a16:creationId xmlns:a16="http://schemas.microsoft.com/office/drawing/2014/main" id="{9FF6A504-F287-44AF-9497-F2C5DC861F6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6" name="Freeform 37">
              <a:extLst>
                <a:ext uri="{FF2B5EF4-FFF2-40B4-BE49-F238E27FC236}">
                  <a16:creationId xmlns:a16="http://schemas.microsoft.com/office/drawing/2014/main" id="{05A3D868-E661-4843-8D5B-5ED22F23AEE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7" name="Freeform 38">
              <a:extLst>
                <a:ext uri="{FF2B5EF4-FFF2-40B4-BE49-F238E27FC236}">
                  <a16:creationId xmlns:a16="http://schemas.microsoft.com/office/drawing/2014/main" id="{ACF37596-7CD5-41B4-9248-5337FB01D69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8" name="Freeform 39">
              <a:extLst>
                <a:ext uri="{FF2B5EF4-FFF2-40B4-BE49-F238E27FC236}">
                  <a16:creationId xmlns:a16="http://schemas.microsoft.com/office/drawing/2014/main" id="{612A01FB-F1A6-4195-8C4B-719E1CBD78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9" name="Freeform 40">
              <a:extLst>
                <a:ext uri="{FF2B5EF4-FFF2-40B4-BE49-F238E27FC236}">
                  <a16:creationId xmlns:a16="http://schemas.microsoft.com/office/drawing/2014/main" id="{680E8999-6F2B-47A5-A0F9-D02783E2BA7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0" name="Freeform 41">
              <a:extLst>
                <a:ext uri="{FF2B5EF4-FFF2-40B4-BE49-F238E27FC236}">
                  <a16:creationId xmlns:a16="http://schemas.microsoft.com/office/drawing/2014/main" id="{9AE03A71-148A-4BB6-9BEA-71E459607BD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1" name="Freeform 42">
              <a:extLst>
                <a:ext uri="{FF2B5EF4-FFF2-40B4-BE49-F238E27FC236}">
                  <a16:creationId xmlns:a16="http://schemas.microsoft.com/office/drawing/2014/main" id="{6965E18A-A56E-43C2-BD5C-BDE916F5E1C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2" name="Freeform 43">
              <a:extLst>
                <a:ext uri="{FF2B5EF4-FFF2-40B4-BE49-F238E27FC236}">
                  <a16:creationId xmlns:a16="http://schemas.microsoft.com/office/drawing/2014/main" id="{204CB470-452E-4766-831D-3E4B466A355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3" name="Freeform 44">
              <a:extLst>
                <a:ext uri="{FF2B5EF4-FFF2-40B4-BE49-F238E27FC236}">
                  <a16:creationId xmlns:a16="http://schemas.microsoft.com/office/drawing/2014/main" id="{FE74345C-B332-4FAE-BA94-FCAB031CBA0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4" name="Freeform 45">
              <a:extLst>
                <a:ext uri="{FF2B5EF4-FFF2-40B4-BE49-F238E27FC236}">
                  <a16:creationId xmlns:a16="http://schemas.microsoft.com/office/drawing/2014/main" id="{65202BCA-EEDF-496A-A0C4-1123404847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25" name="Freeform 46">
              <a:extLst>
                <a:ext uri="{FF2B5EF4-FFF2-40B4-BE49-F238E27FC236}">
                  <a16:creationId xmlns:a16="http://schemas.microsoft.com/office/drawing/2014/main" id="{020A3474-1B5A-4894-BF5A-3D636D1C623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aphicFrame>
        <p:nvGraphicFramePr>
          <p:cNvPr id="126" name="Table 3">
            <a:extLst>
              <a:ext uri="{FF2B5EF4-FFF2-40B4-BE49-F238E27FC236}">
                <a16:creationId xmlns:a16="http://schemas.microsoft.com/office/drawing/2014/main" id="{4EABA683-7F1F-4983-9A55-DBC3F0AF8ACF}"/>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127" name="Group 126">
            <a:extLst>
              <a:ext uri="{FF2B5EF4-FFF2-40B4-BE49-F238E27FC236}">
                <a16:creationId xmlns:a16="http://schemas.microsoft.com/office/drawing/2014/main" id="{78CC6F0A-8416-452E-AC2A-496C2A6AA934}"/>
              </a:ext>
            </a:extLst>
          </p:cNvPr>
          <p:cNvGrpSpPr/>
          <p:nvPr/>
        </p:nvGrpSpPr>
        <p:grpSpPr>
          <a:xfrm>
            <a:off x="5454532" y="15643"/>
            <a:ext cx="3918068" cy="3337157"/>
            <a:chOff x="-108068" y="127662"/>
            <a:chExt cx="3918068" cy="3337157"/>
          </a:xfrm>
        </p:grpSpPr>
        <p:sp>
          <p:nvSpPr>
            <p:cNvPr id="128" name="Rectangle 127">
              <a:extLst>
                <a:ext uri="{FF2B5EF4-FFF2-40B4-BE49-F238E27FC236}">
                  <a16:creationId xmlns:a16="http://schemas.microsoft.com/office/drawing/2014/main" id="{A9A05573-36B7-4B3C-B7A2-B41940394A9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129" name="Rectangle 128">
              <a:extLst>
                <a:ext uri="{FF2B5EF4-FFF2-40B4-BE49-F238E27FC236}">
                  <a16:creationId xmlns:a16="http://schemas.microsoft.com/office/drawing/2014/main" id="{16517375-265D-4FD1-9DB3-BBC17E88F17C}"/>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130" name="Rectangle 129">
              <a:extLst>
                <a:ext uri="{FF2B5EF4-FFF2-40B4-BE49-F238E27FC236}">
                  <a16:creationId xmlns:a16="http://schemas.microsoft.com/office/drawing/2014/main" id="{0ED37FBD-3D74-4BC7-B7F9-B4E577036FAB}"/>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131" name="Rectangle 130">
              <a:extLst>
                <a:ext uri="{FF2B5EF4-FFF2-40B4-BE49-F238E27FC236}">
                  <a16:creationId xmlns:a16="http://schemas.microsoft.com/office/drawing/2014/main" id="{D2C1940D-C99B-446A-B41F-BF3F4EA5ACC2}"/>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132" name="Group 131">
              <a:extLst>
                <a:ext uri="{FF2B5EF4-FFF2-40B4-BE49-F238E27FC236}">
                  <a16:creationId xmlns:a16="http://schemas.microsoft.com/office/drawing/2014/main" id="{4A0A4B7B-90E1-4185-BF4E-C45621C2F776}"/>
                </a:ext>
              </a:extLst>
            </p:cNvPr>
            <p:cNvGrpSpPr/>
            <p:nvPr/>
          </p:nvGrpSpPr>
          <p:grpSpPr>
            <a:xfrm>
              <a:off x="-43725" y="1678171"/>
              <a:ext cx="3853542" cy="774679"/>
              <a:chOff x="9505044" y="2501921"/>
              <a:chExt cx="3853542" cy="774679"/>
            </a:xfrm>
          </p:grpSpPr>
          <p:sp>
            <p:nvSpPr>
              <p:cNvPr id="151" name="Rectangle 150">
                <a:extLst>
                  <a:ext uri="{FF2B5EF4-FFF2-40B4-BE49-F238E27FC236}">
                    <a16:creationId xmlns:a16="http://schemas.microsoft.com/office/drawing/2014/main" id="{75AA8B5E-9392-46F7-9445-0B80B78E59D0}"/>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52" name="Rectangle 151">
                <a:extLst>
                  <a:ext uri="{FF2B5EF4-FFF2-40B4-BE49-F238E27FC236}">
                    <a16:creationId xmlns:a16="http://schemas.microsoft.com/office/drawing/2014/main" id="{B3CC8758-789E-40DD-8B56-54CE1842BC6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3" name="Straight Connector 152">
                <a:extLst>
                  <a:ext uri="{FF2B5EF4-FFF2-40B4-BE49-F238E27FC236}">
                    <a16:creationId xmlns:a16="http://schemas.microsoft.com/office/drawing/2014/main" id="{DAC2885E-BCC0-4635-8885-1FB799B5DC98}"/>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54" name="Rectangle 153">
                <a:extLst>
                  <a:ext uri="{FF2B5EF4-FFF2-40B4-BE49-F238E27FC236}">
                    <a16:creationId xmlns:a16="http://schemas.microsoft.com/office/drawing/2014/main" id="{2F421A8E-234A-4360-A067-6E46033F67F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55" name="Straight Connector 154">
                <a:extLst>
                  <a:ext uri="{FF2B5EF4-FFF2-40B4-BE49-F238E27FC236}">
                    <a16:creationId xmlns:a16="http://schemas.microsoft.com/office/drawing/2014/main" id="{6B59521B-588B-42F5-9DCB-8771DBF11139}"/>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133" name="Group 132">
              <a:extLst>
                <a:ext uri="{FF2B5EF4-FFF2-40B4-BE49-F238E27FC236}">
                  <a16:creationId xmlns:a16="http://schemas.microsoft.com/office/drawing/2014/main" id="{3686734F-A7C3-45E5-8CCB-4339172503D0}"/>
                </a:ext>
              </a:extLst>
            </p:cNvPr>
            <p:cNvGrpSpPr/>
            <p:nvPr/>
          </p:nvGrpSpPr>
          <p:grpSpPr>
            <a:xfrm>
              <a:off x="-43542" y="955344"/>
              <a:ext cx="3853542" cy="774679"/>
              <a:chOff x="9505044" y="3187721"/>
              <a:chExt cx="3853542" cy="774679"/>
            </a:xfrm>
          </p:grpSpPr>
          <p:sp>
            <p:nvSpPr>
              <p:cNvPr id="146" name="Rectangle 145">
                <a:extLst>
                  <a:ext uri="{FF2B5EF4-FFF2-40B4-BE49-F238E27FC236}">
                    <a16:creationId xmlns:a16="http://schemas.microsoft.com/office/drawing/2014/main" id="{16013F49-CB20-484B-8F4A-FAFCA0B16347}"/>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7" name="Rectangle 146">
                <a:extLst>
                  <a:ext uri="{FF2B5EF4-FFF2-40B4-BE49-F238E27FC236}">
                    <a16:creationId xmlns:a16="http://schemas.microsoft.com/office/drawing/2014/main" id="{508CB615-84C4-4B64-B6AA-D936E149ADBD}"/>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8" name="Rectangle 147">
                <a:extLst>
                  <a:ext uri="{FF2B5EF4-FFF2-40B4-BE49-F238E27FC236}">
                    <a16:creationId xmlns:a16="http://schemas.microsoft.com/office/drawing/2014/main" id="{7949F93F-D465-4611-9BC3-67443A58DD75}"/>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9" name="Straight Connector 148">
                <a:extLst>
                  <a:ext uri="{FF2B5EF4-FFF2-40B4-BE49-F238E27FC236}">
                    <a16:creationId xmlns:a16="http://schemas.microsoft.com/office/drawing/2014/main" id="{77AE61A2-21CD-4AC9-83C8-EF67536D6BAD}"/>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9C1F33C6-FE94-4E5D-B52A-AA6DA75ECE5F}"/>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134" name="Group 133">
              <a:extLst>
                <a:ext uri="{FF2B5EF4-FFF2-40B4-BE49-F238E27FC236}">
                  <a16:creationId xmlns:a16="http://schemas.microsoft.com/office/drawing/2014/main" id="{FF0F3861-F57E-4C5D-BF13-242B13F106C0}"/>
                </a:ext>
              </a:extLst>
            </p:cNvPr>
            <p:cNvGrpSpPr/>
            <p:nvPr/>
          </p:nvGrpSpPr>
          <p:grpSpPr>
            <a:xfrm>
              <a:off x="-108068" y="2464348"/>
              <a:ext cx="3853542" cy="1000471"/>
              <a:chOff x="9505044" y="4057609"/>
              <a:chExt cx="3853542" cy="1000471"/>
            </a:xfrm>
          </p:grpSpPr>
          <p:sp>
            <p:nvSpPr>
              <p:cNvPr id="140" name="Rectangle 139">
                <a:extLst>
                  <a:ext uri="{FF2B5EF4-FFF2-40B4-BE49-F238E27FC236}">
                    <a16:creationId xmlns:a16="http://schemas.microsoft.com/office/drawing/2014/main" id="{231513AC-3C6A-4958-81A9-7C75132E00EB}"/>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1" name="Rectangle 140">
                <a:extLst>
                  <a:ext uri="{FF2B5EF4-FFF2-40B4-BE49-F238E27FC236}">
                    <a16:creationId xmlns:a16="http://schemas.microsoft.com/office/drawing/2014/main" id="{7D8FB607-F2A7-4594-938D-1BA0214480AB}"/>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142" name="Rectangle 141">
                <a:extLst>
                  <a:ext uri="{FF2B5EF4-FFF2-40B4-BE49-F238E27FC236}">
                    <a16:creationId xmlns:a16="http://schemas.microsoft.com/office/drawing/2014/main" id="{00436742-1580-4C72-B157-886370941816}"/>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143" name="Straight Connector 142">
                <a:extLst>
                  <a:ext uri="{FF2B5EF4-FFF2-40B4-BE49-F238E27FC236}">
                    <a16:creationId xmlns:a16="http://schemas.microsoft.com/office/drawing/2014/main" id="{4EF3C4CA-F033-443F-92B1-342705B825DA}"/>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1DDDD490-ED15-4B36-BF27-4724F2384BD3}"/>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20651EE6-0B93-480B-839D-1C509BECAD58}"/>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135" name="Straight Connector 134">
              <a:extLst>
                <a:ext uri="{FF2B5EF4-FFF2-40B4-BE49-F238E27FC236}">
                  <a16:creationId xmlns:a16="http://schemas.microsoft.com/office/drawing/2014/main" id="{4A69FE9D-0708-4476-8960-20396ECEBC80}"/>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15784FCB-6D66-4F86-B501-C38E90B76B0B}"/>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F58A1C15-98FD-4F9D-B2BD-9C656EBD865B}"/>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2C27B1B0-BB47-48AD-9895-0D44523118A0}"/>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3332F1ED-A92F-4497-A2DD-F9E165D4BC82}"/>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383589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0-#ppt_w/2"/>
                                          </p:val>
                                        </p:tav>
                                        <p:tav tm="100000">
                                          <p:val>
                                            <p:strVal val="#ppt_x"/>
                                          </p:val>
                                        </p:tav>
                                      </p:tavLst>
                                    </p:anim>
                                    <p:anim calcmode="lin" valueType="num">
                                      <p:cBhvr additive="base">
                                        <p:cTn id="8" dur="500" fill="hold"/>
                                        <p:tgtEl>
                                          <p:spTgt spid="7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7">
                                            <p:txEl>
                                              <p:pRg st="0" end="0"/>
                                            </p:txEl>
                                          </p:spTgt>
                                        </p:tgtEl>
                                        <p:attrNameLst>
                                          <p:attrName>style.visibility</p:attrName>
                                        </p:attrNameLst>
                                      </p:cBhvr>
                                      <p:to>
                                        <p:strVal val="visible"/>
                                      </p:to>
                                    </p:set>
                                    <p:anim calcmode="lin" valueType="num">
                                      <p:cBhvr additive="base">
                                        <p:cTn id="11"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7">
                                            <p:txEl>
                                              <p:pRg st="1" end="1"/>
                                            </p:txEl>
                                          </p:spTgt>
                                        </p:tgtEl>
                                        <p:attrNameLst>
                                          <p:attrName>style.visibility</p:attrName>
                                        </p:attrNameLst>
                                      </p:cBhvr>
                                      <p:to>
                                        <p:strVal val="visible"/>
                                      </p:to>
                                    </p:set>
                                    <p:anim calcmode="lin" valueType="num">
                                      <p:cBhvr additive="base">
                                        <p:cTn id="17"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0"/>
                                        </p:tgtEl>
                                        <p:attrNameLst>
                                          <p:attrName>style.visibility</p:attrName>
                                        </p:attrNameLst>
                                      </p:cBhvr>
                                      <p:to>
                                        <p:strVal val="visible"/>
                                      </p:to>
                                    </p:set>
                                    <p:anim calcmode="lin" valueType="num">
                                      <p:cBhvr additive="base">
                                        <p:cTn id="23" dur="500" fill="hold"/>
                                        <p:tgtEl>
                                          <p:spTgt spid="80"/>
                                        </p:tgtEl>
                                        <p:attrNameLst>
                                          <p:attrName>ppt_x</p:attrName>
                                        </p:attrNameLst>
                                      </p:cBhvr>
                                      <p:tavLst>
                                        <p:tav tm="0">
                                          <p:val>
                                            <p:strVal val="0-#ppt_w/2"/>
                                          </p:val>
                                        </p:tav>
                                        <p:tav tm="100000">
                                          <p:val>
                                            <p:strVal val="#ppt_x"/>
                                          </p:val>
                                        </p:tav>
                                      </p:tavLst>
                                    </p:anim>
                                    <p:anim calcmode="lin" valueType="num">
                                      <p:cBhvr additive="base">
                                        <p:cTn id="24" dur="500" fill="hold"/>
                                        <p:tgtEl>
                                          <p:spTgt spid="8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82"/>
                                        </p:tgtEl>
                                        <p:attrNameLst>
                                          <p:attrName>style.visibility</p:attrName>
                                        </p:attrNameLst>
                                      </p:cBhvr>
                                      <p:to>
                                        <p:strVal val="visible"/>
                                      </p:to>
                                    </p:set>
                                    <p:anim calcmode="lin" valueType="num">
                                      <p:cBhvr additive="base">
                                        <p:cTn id="27" dur="500" fill="hold"/>
                                        <p:tgtEl>
                                          <p:spTgt spid="82"/>
                                        </p:tgtEl>
                                        <p:attrNameLst>
                                          <p:attrName>ppt_x</p:attrName>
                                        </p:attrNameLst>
                                      </p:cBhvr>
                                      <p:tavLst>
                                        <p:tav tm="0">
                                          <p:val>
                                            <p:strVal val="0-#ppt_w/2"/>
                                          </p:val>
                                        </p:tav>
                                        <p:tav tm="100000">
                                          <p:val>
                                            <p:strVal val="#ppt_x"/>
                                          </p:val>
                                        </p:tav>
                                      </p:tavLst>
                                    </p:anim>
                                    <p:anim calcmode="lin" valueType="num">
                                      <p:cBhvr additive="base">
                                        <p:cTn id="28" dur="500" fill="hold"/>
                                        <p:tgtEl>
                                          <p:spTgt spid="8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3"/>
                                        </p:tgtEl>
                                        <p:attrNameLst>
                                          <p:attrName>style.visibility</p:attrName>
                                        </p:attrNameLst>
                                      </p:cBhvr>
                                      <p:to>
                                        <p:strVal val="visible"/>
                                      </p:to>
                                    </p:set>
                                    <p:anim calcmode="lin" valueType="num">
                                      <p:cBhvr additive="base">
                                        <p:cTn id="35" dur="500" fill="hold"/>
                                        <p:tgtEl>
                                          <p:spTgt spid="83"/>
                                        </p:tgtEl>
                                        <p:attrNameLst>
                                          <p:attrName>ppt_x</p:attrName>
                                        </p:attrNameLst>
                                      </p:cBhvr>
                                      <p:tavLst>
                                        <p:tav tm="0">
                                          <p:val>
                                            <p:strVal val="0-#ppt_w/2"/>
                                          </p:val>
                                        </p:tav>
                                        <p:tav tm="100000">
                                          <p:val>
                                            <p:strVal val="#ppt_x"/>
                                          </p:val>
                                        </p:tav>
                                      </p:tavLst>
                                    </p:anim>
                                    <p:anim calcmode="lin" valueType="num">
                                      <p:cBhvr additive="base">
                                        <p:cTn id="36" dur="500" fill="hold"/>
                                        <p:tgtEl>
                                          <p:spTgt spid="83"/>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anim calcmode="lin" valueType="num">
                                      <p:cBhvr additive="base">
                                        <p:cTn id="39" dur="500" fill="hold"/>
                                        <p:tgtEl>
                                          <p:spTgt spid="84"/>
                                        </p:tgtEl>
                                        <p:attrNameLst>
                                          <p:attrName>ppt_x</p:attrName>
                                        </p:attrNameLst>
                                      </p:cBhvr>
                                      <p:tavLst>
                                        <p:tav tm="0">
                                          <p:val>
                                            <p:strVal val="0-#ppt_w/2"/>
                                          </p:val>
                                        </p:tav>
                                        <p:tav tm="100000">
                                          <p:val>
                                            <p:strVal val="#ppt_x"/>
                                          </p:val>
                                        </p:tav>
                                      </p:tavLst>
                                    </p:anim>
                                    <p:anim calcmode="lin" valueType="num">
                                      <p:cBhvr additive="base">
                                        <p:cTn id="40" dur="500" fill="hold"/>
                                        <p:tgtEl>
                                          <p:spTgt spid="84"/>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85"/>
                                        </p:tgtEl>
                                        <p:attrNameLst>
                                          <p:attrName>style.visibility</p:attrName>
                                        </p:attrNameLst>
                                      </p:cBhvr>
                                      <p:to>
                                        <p:strVal val="visible"/>
                                      </p:to>
                                    </p:set>
                                    <p:anim calcmode="lin" valueType="num">
                                      <p:cBhvr additive="base">
                                        <p:cTn id="43" dur="500" fill="hold"/>
                                        <p:tgtEl>
                                          <p:spTgt spid="85"/>
                                        </p:tgtEl>
                                        <p:attrNameLst>
                                          <p:attrName>ppt_x</p:attrName>
                                        </p:attrNameLst>
                                      </p:cBhvr>
                                      <p:tavLst>
                                        <p:tav tm="0">
                                          <p:val>
                                            <p:strVal val="0-#ppt_w/2"/>
                                          </p:val>
                                        </p:tav>
                                        <p:tav tm="100000">
                                          <p:val>
                                            <p:strVal val="#ppt_x"/>
                                          </p:val>
                                        </p:tav>
                                      </p:tavLst>
                                    </p:anim>
                                    <p:anim calcmode="lin" valueType="num">
                                      <p:cBhvr additive="base">
                                        <p:cTn id="44"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7">
                                            <p:txEl>
                                              <p:pRg st="2" end="2"/>
                                            </p:txEl>
                                          </p:spTgt>
                                        </p:tgtEl>
                                        <p:attrNameLst>
                                          <p:attrName>style.visibility</p:attrName>
                                        </p:attrNameLst>
                                      </p:cBhvr>
                                      <p:to>
                                        <p:strVal val="visible"/>
                                      </p:to>
                                    </p:set>
                                    <p:anim calcmode="lin" valueType="num">
                                      <p:cBhvr additive="base">
                                        <p:cTn id="49"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17">
                                            <p:txEl>
                                              <p:pRg st="1" end="1"/>
                                            </p:txEl>
                                          </p:spTgt>
                                        </p:tgtEl>
                                        <p:attrNameLst>
                                          <p:attrName>style.visibility</p:attrName>
                                        </p:attrNameLst>
                                      </p:cBhvr>
                                      <p:to>
                                        <p:strVal val="visible"/>
                                      </p:to>
                                    </p:set>
                                    <p:anim calcmode="lin" valueType="num">
                                      <p:cBhvr additive="base">
                                        <p:cTn id="55"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42">
                                            <p:txEl>
                                              <p:pRg st="0" end="0"/>
                                            </p:txEl>
                                          </p:spTgt>
                                        </p:tgtEl>
                                        <p:attrNameLst>
                                          <p:attrName>style.visibility</p:attrName>
                                        </p:attrNameLst>
                                      </p:cBhvr>
                                      <p:to>
                                        <p:strVal val="visible"/>
                                      </p:to>
                                    </p:set>
                                    <p:anim calcmode="lin" valueType="num">
                                      <p:cBhvr additive="base">
                                        <p:cTn id="59"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17">
                                            <p:txEl>
                                              <p:pRg st="2" end="2"/>
                                            </p:txEl>
                                          </p:spTgt>
                                        </p:tgtEl>
                                        <p:attrNameLst>
                                          <p:attrName>style.visibility</p:attrName>
                                        </p:attrNameLst>
                                      </p:cBhvr>
                                      <p:to>
                                        <p:strVal val="visible"/>
                                      </p:to>
                                    </p:set>
                                    <p:anim calcmode="lin" valueType="num">
                                      <p:cBhvr additive="base">
                                        <p:cTn id="65"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animBg="1"/>
      <p:bldP spid="81" grpId="0" animBg="1"/>
      <p:bldP spid="82" grpId="0" animBg="1"/>
      <p:bldP spid="83" grpId="0" animBg="1"/>
      <p:bldP spid="84" grpId="0" animBg="1"/>
      <p:bldP spid="8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22" name="Text Box 21">
            <a:extLst>
              <a:ext uri="{FF2B5EF4-FFF2-40B4-BE49-F238E27FC236}">
                <a16:creationId xmlns:a16="http://schemas.microsoft.com/office/drawing/2014/main" id="{0DDFAD74-78BC-4089-BB04-0C6188341FCC}"/>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Simply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Having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Simplify to</a:t>
            </a:r>
          </a:p>
        </p:txBody>
      </p:sp>
      <p:sp>
        <p:nvSpPr>
          <p:cNvPr id="13" name="AutoShape 8">
            <a:extLst>
              <a:ext uri="{FF2B5EF4-FFF2-40B4-BE49-F238E27FC236}">
                <a16:creationId xmlns:a16="http://schemas.microsoft.com/office/drawing/2014/main" id="{F54D3C3C-9B97-4C88-8910-653C650A4CFB}"/>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 name="Text Box 21">
            <a:extLst>
              <a:ext uri="{FF2B5EF4-FFF2-40B4-BE49-F238E27FC236}">
                <a16:creationId xmlns:a16="http://schemas.microsoft.com/office/drawing/2014/main" id="{FA26C811-D77D-4F2F-913E-975538DA4040}"/>
              </a:ext>
            </a:extLst>
          </p:cNvPr>
          <p:cNvSpPr txBox="1">
            <a:spLocks noChangeArrowheads="1"/>
          </p:cNvSpPr>
          <p:nvPr/>
        </p:nvSpPr>
        <p:spPr bwMode="auto">
          <a:xfrm>
            <a:off x="1600200" y="5316029"/>
            <a:ext cx="193995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4" name="Text Box 21">
            <a:extLst>
              <a:ext uri="{FF2B5EF4-FFF2-40B4-BE49-F238E27FC236}">
                <a16:creationId xmlns:a16="http://schemas.microsoft.com/office/drawing/2014/main" id="{0925B633-4844-4A19-81F1-7D2FE933D25C}"/>
              </a:ext>
            </a:extLst>
          </p:cNvPr>
          <p:cNvSpPr txBox="1">
            <a:spLocks noChangeArrowheads="1"/>
          </p:cNvSpPr>
          <p:nvPr/>
        </p:nvSpPr>
        <p:spPr bwMode="auto">
          <a:xfrm>
            <a:off x="1639398" y="4935932"/>
            <a:ext cx="76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167CA69E-B009-4134-98BC-BBF20FB3EACF}"/>
              </a:ext>
            </a:extLst>
          </p:cNvPr>
          <p:cNvSpPr/>
          <p:nvPr/>
        </p:nvSpPr>
        <p:spPr>
          <a:xfrm>
            <a:off x="6673995"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4" name="Oval 43">
            <a:extLst>
              <a:ext uri="{FF2B5EF4-FFF2-40B4-BE49-F238E27FC236}">
                <a16:creationId xmlns:a16="http://schemas.microsoft.com/office/drawing/2014/main" id="{71900FE4-16CF-4A5E-B154-C0E11F26056D}"/>
              </a:ext>
            </a:extLst>
          </p:cNvPr>
          <p:cNvSpPr/>
          <p:nvPr/>
        </p:nvSpPr>
        <p:spPr>
          <a:xfrm>
            <a:off x="2362200" y="1553028"/>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5" name="Oval 44">
            <a:extLst>
              <a:ext uri="{FF2B5EF4-FFF2-40B4-BE49-F238E27FC236}">
                <a16:creationId xmlns:a16="http://schemas.microsoft.com/office/drawing/2014/main" id="{5C22A4FC-593E-49A6-A275-D0A4B2A3A4C2}"/>
              </a:ext>
            </a:extLst>
          </p:cNvPr>
          <p:cNvSpPr/>
          <p:nvPr/>
        </p:nvSpPr>
        <p:spPr>
          <a:xfrm>
            <a:off x="2677884" y="1527630"/>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6" name="Oval 45">
            <a:extLst>
              <a:ext uri="{FF2B5EF4-FFF2-40B4-BE49-F238E27FC236}">
                <a16:creationId xmlns:a16="http://schemas.microsoft.com/office/drawing/2014/main" id="{EDDD90E3-10AF-4448-B4B4-C038916E2AD8}"/>
              </a:ext>
            </a:extLst>
          </p:cNvPr>
          <p:cNvSpPr/>
          <p:nvPr/>
        </p:nvSpPr>
        <p:spPr>
          <a:xfrm>
            <a:off x="6871987" y="1530032"/>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62" name="Curved Down Arrow 72">
            <a:extLst>
              <a:ext uri="{FF2B5EF4-FFF2-40B4-BE49-F238E27FC236}">
                <a16:creationId xmlns:a16="http://schemas.microsoft.com/office/drawing/2014/main" id="{E45C8F76-E323-4F0E-9749-B4E20D411FD5}"/>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3" name="Curved Down Arrow 74">
            <a:extLst>
              <a:ext uri="{FF2B5EF4-FFF2-40B4-BE49-F238E27FC236}">
                <a16:creationId xmlns:a16="http://schemas.microsoft.com/office/drawing/2014/main" id="{810D6A95-89F7-4F61-9C3C-056839A9E36D}"/>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Rectangle 2">
            <a:extLst>
              <a:ext uri="{FF2B5EF4-FFF2-40B4-BE49-F238E27FC236}">
                <a16:creationId xmlns:a16="http://schemas.microsoft.com/office/drawing/2014/main" id="{B1904F3B-D770-4BA6-88B7-588860A4CC25}"/>
              </a:ext>
            </a:extLst>
          </p:cNvPr>
          <p:cNvSpPr txBox="1">
            <a:spLocks noChangeArrowheads="1"/>
          </p:cNvSpPr>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66" name="AutoShape 35">
            <a:extLst>
              <a:ext uri="{FF2B5EF4-FFF2-40B4-BE49-F238E27FC236}">
                <a16:creationId xmlns:a16="http://schemas.microsoft.com/office/drawing/2014/main" id="{8304DAF1-43EC-4B44-82F4-FC8B12C4A6E1}"/>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67" name="AutoShape 35">
            <a:extLst>
              <a:ext uri="{FF2B5EF4-FFF2-40B4-BE49-F238E27FC236}">
                <a16:creationId xmlns:a16="http://schemas.microsoft.com/office/drawing/2014/main" id="{3901F114-6BAD-4203-BAD5-66F3D99272B3}"/>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grpSp>
        <p:nvGrpSpPr>
          <p:cNvPr id="68" name="Group 29">
            <a:extLst>
              <a:ext uri="{FF2B5EF4-FFF2-40B4-BE49-F238E27FC236}">
                <a16:creationId xmlns:a16="http://schemas.microsoft.com/office/drawing/2014/main" id="{FABFC854-3D58-4EFB-99D7-D07E075427D4}"/>
              </a:ext>
            </a:extLst>
          </p:cNvPr>
          <p:cNvGrpSpPr>
            <a:grpSpLocks/>
          </p:cNvGrpSpPr>
          <p:nvPr/>
        </p:nvGrpSpPr>
        <p:grpSpPr bwMode="auto">
          <a:xfrm>
            <a:off x="340331" y="2242710"/>
            <a:ext cx="770279" cy="833366"/>
            <a:chOff x="2065" y="1551"/>
            <a:chExt cx="1628" cy="1988"/>
          </a:xfrm>
        </p:grpSpPr>
        <p:sp>
          <p:nvSpPr>
            <p:cNvPr id="69" name="Freeform 30">
              <a:extLst>
                <a:ext uri="{FF2B5EF4-FFF2-40B4-BE49-F238E27FC236}">
                  <a16:creationId xmlns:a16="http://schemas.microsoft.com/office/drawing/2014/main" id="{8C65EE6D-0016-4665-836C-F6997DDE0AF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Freeform 31">
              <a:extLst>
                <a:ext uri="{FF2B5EF4-FFF2-40B4-BE49-F238E27FC236}">
                  <a16:creationId xmlns:a16="http://schemas.microsoft.com/office/drawing/2014/main" id="{318AF433-B9B5-4293-A689-79F5A7E7B7D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32">
              <a:extLst>
                <a:ext uri="{FF2B5EF4-FFF2-40B4-BE49-F238E27FC236}">
                  <a16:creationId xmlns:a16="http://schemas.microsoft.com/office/drawing/2014/main" id="{F16EDEAD-9B0D-4C44-A98B-B3404AA6612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33">
              <a:extLst>
                <a:ext uri="{FF2B5EF4-FFF2-40B4-BE49-F238E27FC236}">
                  <a16:creationId xmlns:a16="http://schemas.microsoft.com/office/drawing/2014/main" id="{8E1C05A3-E5BE-4D7C-B203-F96D95E4236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34">
              <a:extLst>
                <a:ext uri="{FF2B5EF4-FFF2-40B4-BE49-F238E27FC236}">
                  <a16:creationId xmlns:a16="http://schemas.microsoft.com/office/drawing/2014/main" id="{99A49C20-71F0-4581-962A-D480971F8D1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35">
              <a:extLst>
                <a:ext uri="{FF2B5EF4-FFF2-40B4-BE49-F238E27FC236}">
                  <a16:creationId xmlns:a16="http://schemas.microsoft.com/office/drawing/2014/main" id="{A866C40D-3798-4E50-8936-824AFD58D9C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36">
              <a:extLst>
                <a:ext uri="{FF2B5EF4-FFF2-40B4-BE49-F238E27FC236}">
                  <a16:creationId xmlns:a16="http://schemas.microsoft.com/office/drawing/2014/main" id="{E6D27D33-849A-4B4C-960A-98B2A817EDA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37">
              <a:extLst>
                <a:ext uri="{FF2B5EF4-FFF2-40B4-BE49-F238E27FC236}">
                  <a16:creationId xmlns:a16="http://schemas.microsoft.com/office/drawing/2014/main" id="{B614ECBC-4CE9-4869-AA9B-079004457D0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38">
              <a:extLst>
                <a:ext uri="{FF2B5EF4-FFF2-40B4-BE49-F238E27FC236}">
                  <a16:creationId xmlns:a16="http://schemas.microsoft.com/office/drawing/2014/main" id="{B42A701C-9A20-4495-AD60-7434B61A8748}"/>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Freeform 39">
              <a:extLst>
                <a:ext uri="{FF2B5EF4-FFF2-40B4-BE49-F238E27FC236}">
                  <a16:creationId xmlns:a16="http://schemas.microsoft.com/office/drawing/2014/main" id="{FE89BAE2-5028-44E9-946F-55C7B2F67BD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40">
              <a:extLst>
                <a:ext uri="{FF2B5EF4-FFF2-40B4-BE49-F238E27FC236}">
                  <a16:creationId xmlns:a16="http://schemas.microsoft.com/office/drawing/2014/main" id="{EB38FE19-939F-42F8-8723-C00B1B87D23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41">
              <a:extLst>
                <a:ext uri="{FF2B5EF4-FFF2-40B4-BE49-F238E27FC236}">
                  <a16:creationId xmlns:a16="http://schemas.microsoft.com/office/drawing/2014/main" id="{21E09B81-83C3-4270-8DFC-0031B10D14E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42">
              <a:extLst>
                <a:ext uri="{FF2B5EF4-FFF2-40B4-BE49-F238E27FC236}">
                  <a16:creationId xmlns:a16="http://schemas.microsoft.com/office/drawing/2014/main" id="{6FFDE411-C29E-4B10-A7E6-958D083A706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43">
              <a:extLst>
                <a:ext uri="{FF2B5EF4-FFF2-40B4-BE49-F238E27FC236}">
                  <a16:creationId xmlns:a16="http://schemas.microsoft.com/office/drawing/2014/main" id="{FD7A4DAB-67EA-4ED5-9875-3BF767E4C53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44">
              <a:extLst>
                <a:ext uri="{FF2B5EF4-FFF2-40B4-BE49-F238E27FC236}">
                  <a16:creationId xmlns:a16="http://schemas.microsoft.com/office/drawing/2014/main" id="{E03DE486-8D5D-4215-9035-C5CE99A2573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45">
              <a:extLst>
                <a:ext uri="{FF2B5EF4-FFF2-40B4-BE49-F238E27FC236}">
                  <a16:creationId xmlns:a16="http://schemas.microsoft.com/office/drawing/2014/main" id="{8CC20BE9-08E5-4A4B-83D8-A0ED3BA2EB7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46">
              <a:extLst>
                <a:ext uri="{FF2B5EF4-FFF2-40B4-BE49-F238E27FC236}">
                  <a16:creationId xmlns:a16="http://schemas.microsoft.com/office/drawing/2014/main" id="{39941AAF-89C3-401D-9996-EB38536FB21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6" name="AutoShape 8">
            <a:extLst>
              <a:ext uri="{FF2B5EF4-FFF2-40B4-BE49-F238E27FC236}">
                <a16:creationId xmlns:a16="http://schemas.microsoft.com/office/drawing/2014/main" id="{8016F03E-427A-4DF2-8C9C-244F3B85B1EB}"/>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7" name="Text Box 21">
            <a:extLst>
              <a:ext uri="{FF2B5EF4-FFF2-40B4-BE49-F238E27FC236}">
                <a16:creationId xmlns:a16="http://schemas.microsoft.com/office/drawing/2014/main" id="{85740280-92F9-4444-A52E-2FB0CF91D61C}"/>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88" name="Text Box 21">
            <a:extLst>
              <a:ext uri="{FF2B5EF4-FFF2-40B4-BE49-F238E27FC236}">
                <a16:creationId xmlns:a16="http://schemas.microsoft.com/office/drawing/2014/main" id="{E9A2DF63-C2E3-40AE-8F60-9F2C325BDC45}"/>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Substitute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γ</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875037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 calcmode="lin" valueType="num">
                                      <p:cBhvr additive="base">
                                        <p:cTn id="17"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500" fill="hold"/>
                                        <p:tgtEl>
                                          <p:spTgt spid="44"/>
                                        </p:tgtEl>
                                        <p:attrNameLst>
                                          <p:attrName>ppt_x</p:attrName>
                                        </p:attrNameLst>
                                      </p:cBhvr>
                                      <p:tavLst>
                                        <p:tav tm="0">
                                          <p:val>
                                            <p:strVal val="0-#ppt_w/2"/>
                                          </p:val>
                                        </p:tav>
                                        <p:tav tm="100000">
                                          <p:val>
                                            <p:strVal val="#ppt_x"/>
                                          </p:val>
                                        </p:tav>
                                      </p:tavLst>
                                    </p:anim>
                                    <p:anim calcmode="lin" valueType="num">
                                      <p:cBhvr additive="base">
                                        <p:cTn id="24" dur="500" fill="hold"/>
                                        <p:tgtEl>
                                          <p:spTgt spid="4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0-#ppt_w/2"/>
                                          </p:val>
                                        </p:tav>
                                        <p:tav tm="100000">
                                          <p:val>
                                            <p:strVal val="#ppt_x"/>
                                          </p:val>
                                        </p:tav>
                                      </p:tavLst>
                                    </p:anim>
                                    <p:anim calcmode="lin" valueType="num">
                                      <p:cBhvr additive="base">
                                        <p:cTn id="28" dur="500" fill="hold"/>
                                        <p:tgtEl>
                                          <p:spTgt spid="45"/>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6"/>
                                        </p:tgtEl>
                                        <p:attrNameLst>
                                          <p:attrName>style.visibility</p:attrName>
                                        </p:attrNameLst>
                                      </p:cBhvr>
                                      <p:to>
                                        <p:strVal val="visible"/>
                                      </p:to>
                                    </p:set>
                                    <p:anim calcmode="lin" valueType="num">
                                      <p:cBhvr additive="base">
                                        <p:cTn id="31" dur="500" fill="hold"/>
                                        <p:tgtEl>
                                          <p:spTgt spid="46"/>
                                        </p:tgtEl>
                                        <p:attrNameLst>
                                          <p:attrName>ppt_x</p:attrName>
                                        </p:attrNameLst>
                                      </p:cBhvr>
                                      <p:tavLst>
                                        <p:tav tm="0">
                                          <p:val>
                                            <p:strVal val="0-#ppt_w/2"/>
                                          </p:val>
                                        </p:tav>
                                        <p:tav tm="100000">
                                          <p:val>
                                            <p:strVal val="#ppt_x"/>
                                          </p:val>
                                        </p:tav>
                                      </p:tavLst>
                                    </p:anim>
                                    <p:anim calcmode="lin" valueType="num">
                                      <p:cBhvr additive="base">
                                        <p:cTn id="32" dur="500" fill="hold"/>
                                        <p:tgtEl>
                                          <p:spTgt spid="46"/>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0-#ppt_w/2"/>
                                          </p:val>
                                        </p:tav>
                                        <p:tav tm="100000">
                                          <p:val>
                                            <p:strVal val="#ppt_x"/>
                                          </p:val>
                                        </p:tav>
                                      </p:tavLst>
                                    </p:anim>
                                    <p:anim calcmode="lin" valueType="num">
                                      <p:cBhvr additive="base">
                                        <p:cTn id="36"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8">
                                            <p:txEl>
                                              <p:pRg st="2" end="2"/>
                                            </p:txEl>
                                          </p:spTgt>
                                        </p:tgtEl>
                                        <p:attrNameLst>
                                          <p:attrName>style.visibility</p:attrName>
                                        </p:attrNameLst>
                                      </p:cBhvr>
                                      <p:to>
                                        <p:strVal val="visible"/>
                                      </p:to>
                                    </p:set>
                                    <p:anim calcmode="lin" valueType="num">
                                      <p:cBhvr additive="base">
                                        <p:cTn id="41"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88">
                                            <p:txEl>
                                              <p:pRg st="1" end="1"/>
                                            </p:txEl>
                                          </p:spTgt>
                                        </p:tgtEl>
                                        <p:attrNameLst>
                                          <p:attrName>style.visibility</p:attrName>
                                        </p:attrNameLst>
                                      </p:cBhvr>
                                      <p:to>
                                        <p:strVal val="visible"/>
                                      </p:to>
                                    </p:set>
                                    <p:anim calcmode="lin" valueType="num">
                                      <p:cBhvr additive="base">
                                        <p:cTn id="47" dur="500" fill="hold"/>
                                        <p:tgtEl>
                                          <p:spTgt spid="88">
                                            <p:txEl>
                                              <p:pRg st="1" end="1"/>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88">
                                            <p:txEl>
                                              <p:pRg st="1" end="1"/>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87">
                                            <p:txEl>
                                              <p:pRg st="0" end="0"/>
                                            </p:txEl>
                                          </p:spTgt>
                                        </p:tgtEl>
                                        <p:attrNameLst>
                                          <p:attrName>style.visibility</p:attrName>
                                        </p:attrNameLst>
                                      </p:cBhvr>
                                      <p:to>
                                        <p:strVal val="visible"/>
                                      </p:to>
                                    </p:set>
                                    <p:anim calcmode="lin" valueType="num">
                                      <p:cBhvr additive="base">
                                        <p:cTn id="51" dur="500" fill="hold"/>
                                        <p:tgtEl>
                                          <p:spTgt spid="87">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88">
                                            <p:txEl>
                                              <p:pRg st="2" end="2"/>
                                            </p:txEl>
                                          </p:spTgt>
                                        </p:tgtEl>
                                        <p:attrNameLst>
                                          <p:attrName>style.visibility</p:attrName>
                                        </p:attrNameLst>
                                      </p:cBhvr>
                                      <p:to>
                                        <p:strVal val="visible"/>
                                      </p:to>
                                    </p:set>
                                    <p:anim calcmode="lin" valueType="num">
                                      <p:cBhvr additive="base">
                                        <p:cTn id="57" dur="500" fill="hold"/>
                                        <p:tgtEl>
                                          <p:spTgt spid="88">
                                            <p:txEl>
                                              <p:pRg st="2" end="2"/>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8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43" grpId="0" animBg="1"/>
      <p:bldP spid="44" grpId="0" animBg="1"/>
      <p:bldP spid="45" grpId="0" animBg="1"/>
      <p:bldP spid="46"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2" name="Text Box 21">
            <a:extLst>
              <a:ext uri="{FF2B5EF4-FFF2-40B4-BE49-F238E27FC236}">
                <a16:creationId xmlns:a16="http://schemas.microsoft.com/office/drawing/2014/main" id="{0DDFAD74-78BC-4089-BB04-0C6188341FCC}"/>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Simply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Having</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Simplify to</a:t>
            </a:r>
          </a:p>
        </p:txBody>
      </p:sp>
      <p:sp>
        <p:nvSpPr>
          <p:cNvPr id="13" name="AutoShape 8">
            <a:extLst>
              <a:ext uri="{FF2B5EF4-FFF2-40B4-BE49-F238E27FC236}">
                <a16:creationId xmlns:a16="http://schemas.microsoft.com/office/drawing/2014/main" id="{F54D3C3C-9B97-4C88-8910-653C650A4CFB}"/>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8" name="Text Box 21">
            <a:extLst>
              <a:ext uri="{FF2B5EF4-FFF2-40B4-BE49-F238E27FC236}">
                <a16:creationId xmlns:a16="http://schemas.microsoft.com/office/drawing/2014/main" id="{FA26C811-D77D-4F2F-913E-975538DA4040}"/>
              </a:ext>
            </a:extLst>
          </p:cNvPr>
          <p:cNvSpPr txBox="1">
            <a:spLocks noChangeArrowheads="1"/>
          </p:cNvSpPr>
          <p:nvPr/>
        </p:nvSpPr>
        <p:spPr bwMode="auto">
          <a:xfrm>
            <a:off x="1600201" y="5316029"/>
            <a:ext cx="217714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2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3" name="Oval 42">
            <a:extLst>
              <a:ext uri="{FF2B5EF4-FFF2-40B4-BE49-F238E27FC236}">
                <a16:creationId xmlns:a16="http://schemas.microsoft.com/office/drawing/2014/main" id="{832ABC38-3FDA-4EF5-8FB9-56156EEE8BFE}"/>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4" name="Oval 43">
            <a:extLst>
              <a:ext uri="{FF2B5EF4-FFF2-40B4-BE49-F238E27FC236}">
                <a16:creationId xmlns:a16="http://schemas.microsoft.com/office/drawing/2014/main" id="{BD4E2AE9-86D7-4A9D-9931-8A9A590BA5A5}"/>
              </a:ext>
            </a:extLst>
          </p:cNvPr>
          <p:cNvSpPr/>
          <p:nvPr/>
        </p:nvSpPr>
        <p:spPr>
          <a:xfrm>
            <a:off x="2677884" y="2269084"/>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45" name="Oval 44">
            <a:extLst>
              <a:ext uri="{FF2B5EF4-FFF2-40B4-BE49-F238E27FC236}">
                <a16:creationId xmlns:a16="http://schemas.microsoft.com/office/drawing/2014/main" id="{EC543D9B-8D98-4C7C-9DD2-BA22A49CEB75}"/>
              </a:ext>
            </a:extLst>
          </p:cNvPr>
          <p:cNvSpPr/>
          <p:nvPr/>
        </p:nvSpPr>
        <p:spPr>
          <a:xfrm>
            <a:off x="6870879" y="2271486"/>
            <a:ext cx="304800" cy="684572"/>
          </a:xfrm>
          <a:prstGeom prst="ellipse">
            <a:avLst/>
          </a:prstGeom>
          <a:ln w="127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1" name="Curved Down Arrow 72">
            <a:extLst>
              <a:ext uri="{FF2B5EF4-FFF2-40B4-BE49-F238E27FC236}">
                <a16:creationId xmlns:a16="http://schemas.microsoft.com/office/drawing/2014/main" id="{C9F48D94-1F46-49C4-BAE5-87F483062EB9}"/>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4" name="Curved Down Arrow 74">
            <a:extLst>
              <a:ext uri="{FF2B5EF4-FFF2-40B4-BE49-F238E27FC236}">
                <a16:creationId xmlns:a16="http://schemas.microsoft.com/office/drawing/2014/main" id="{D6CE4C4C-414D-49D9-89E0-9E5A3941BF7E}"/>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7" name="Text Box 21">
            <a:extLst>
              <a:ext uri="{FF2B5EF4-FFF2-40B4-BE49-F238E27FC236}">
                <a16:creationId xmlns:a16="http://schemas.microsoft.com/office/drawing/2014/main" id="{3412B632-C61A-4259-B95A-935650FDFD54}"/>
              </a:ext>
            </a:extLst>
          </p:cNvPr>
          <p:cNvSpPr txBox="1">
            <a:spLocks noChangeArrowheads="1"/>
          </p:cNvSpPr>
          <p:nvPr/>
        </p:nvSpPr>
        <p:spPr bwMode="auto">
          <a:xfrm>
            <a:off x="1690914" y="4935932"/>
            <a:ext cx="7387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8" name="Rectangle 67">
            <a:extLst>
              <a:ext uri="{FF2B5EF4-FFF2-40B4-BE49-F238E27FC236}">
                <a16:creationId xmlns:a16="http://schemas.microsoft.com/office/drawing/2014/main" id="{13A62F69-B084-44AB-8602-399D85809073}"/>
              </a:ext>
            </a:extLst>
          </p:cNvPr>
          <p:cNvSpPr/>
          <p:nvPr/>
        </p:nvSpPr>
        <p:spPr>
          <a:xfrm>
            <a:off x="6673995"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9" name="AutoShape 35">
            <a:extLst>
              <a:ext uri="{FF2B5EF4-FFF2-40B4-BE49-F238E27FC236}">
                <a16:creationId xmlns:a16="http://schemas.microsoft.com/office/drawing/2014/main" id="{B79E3158-6BE8-4028-98C6-4417A7AC06CB}"/>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46" name="AutoShape 35">
            <a:extLst>
              <a:ext uri="{FF2B5EF4-FFF2-40B4-BE49-F238E27FC236}">
                <a16:creationId xmlns:a16="http://schemas.microsoft.com/office/drawing/2014/main" id="{F3F238AD-116F-4DD2-B102-47796AEB3922}"/>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We don’t have enough information to evaluate!</a:t>
            </a:r>
          </a:p>
        </p:txBody>
      </p:sp>
      <p:grpSp>
        <p:nvGrpSpPr>
          <p:cNvPr id="69" name="Group 29">
            <a:extLst>
              <a:ext uri="{FF2B5EF4-FFF2-40B4-BE49-F238E27FC236}">
                <a16:creationId xmlns:a16="http://schemas.microsoft.com/office/drawing/2014/main" id="{8B69981F-541A-403F-98B3-11F2A25DE54E}"/>
              </a:ext>
            </a:extLst>
          </p:cNvPr>
          <p:cNvGrpSpPr>
            <a:grpSpLocks/>
          </p:cNvGrpSpPr>
          <p:nvPr/>
        </p:nvGrpSpPr>
        <p:grpSpPr bwMode="auto">
          <a:xfrm>
            <a:off x="340331" y="2242710"/>
            <a:ext cx="770279" cy="833366"/>
            <a:chOff x="2065" y="1551"/>
            <a:chExt cx="1628" cy="1988"/>
          </a:xfrm>
        </p:grpSpPr>
        <p:sp>
          <p:nvSpPr>
            <p:cNvPr id="70" name="Freeform 30">
              <a:extLst>
                <a:ext uri="{FF2B5EF4-FFF2-40B4-BE49-F238E27FC236}">
                  <a16:creationId xmlns:a16="http://schemas.microsoft.com/office/drawing/2014/main" id="{510E82CF-1C56-41C7-B613-B5A5AFCC6E9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1" name="Freeform 31">
              <a:extLst>
                <a:ext uri="{FF2B5EF4-FFF2-40B4-BE49-F238E27FC236}">
                  <a16:creationId xmlns:a16="http://schemas.microsoft.com/office/drawing/2014/main" id="{CED15C3A-A51D-4989-A3CF-55D9B0BAAD8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2" name="Freeform 32">
              <a:extLst>
                <a:ext uri="{FF2B5EF4-FFF2-40B4-BE49-F238E27FC236}">
                  <a16:creationId xmlns:a16="http://schemas.microsoft.com/office/drawing/2014/main" id="{86738F70-04A2-409C-A8A2-BB1573B49E7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Freeform 33">
              <a:extLst>
                <a:ext uri="{FF2B5EF4-FFF2-40B4-BE49-F238E27FC236}">
                  <a16:creationId xmlns:a16="http://schemas.microsoft.com/office/drawing/2014/main" id="{127E99C8-D0B0-4ABA-9C28-97D2235EB4C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4" name="Freeform 34">
              <a:extLst>
                <a:ext uri="{FF2B5EF4-FFF2-40B4-BE49-F238E27FC236}">
                  <a16:creationId xmlns:a16="http://schemas.microsoft.com/office/drawing/2014/main" id="{9DA63325-3944-4F98-AEE8-A273756DD55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Freeform 35">
              <a:extLst>
                <a:ext uri="{FF2B5EF4-FFF2-40B4-BE49-F238E27FC236}">
                  <a16:creationId xmlns:a16="http://schemas.microsoft.com/office/drawing/2014/main" id="{CB946F25-E8A2-4DDF-B074-9DC33F2929A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6" name="Freeform 36">
              <a:extLst>
                <a:ext uri="{FF2B5EF4-FFF2-40B4-BE49-F238E27FC236}">
                  <a16:creationId xmlns:a16="http://schemas.microsoft.com/office/drawing/2014/main" id="{4A8913D0-2FAA-4B07-BB20-44F70D58CBE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7" name="Freeform 37">
              <a:extLst>
                <a:ext uri="{FF2B5EF4-FFF2-40B4-BE49-F238E27FC236}">
                  <a16:creationId xmlns:a16="http://schemas.microsoft.com/office/drawing/2014/main" id="{B650AE13-B103-4F9D-B03D-D675B1976AC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8" name="Freeform 38">
              <a:extLst>
                <a:ext uri="{FF2B5EF4-FFF2-40B4-BE49-F238E27FC236}">
                  <a16:creationId xmlns:a16="http://schemas.microsoft.com/office/drawing/2014/main" id="{BE24B2DA-EC74-45AB-BE05-8DDC96745C7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9" name="Freeform 39">
              <a:extLst>
                <a:ext uri="{FF2B5EF4-FFF2-40B4-BE49-F238E27FC236}">
                  <a16:creationId xmlns:a16="http://schemas.microsoft.com/office/drawing/2014/main" id="{2C1E696E-2A89-4773-9B25-462A7628617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0" name="Freeform 40">
              <a:extLst>
                <a:ext uri="{FF2B5EF4-FFF2-40B4-BE49-F238E27FC236}">
                  <a16:creationId xmlns:a16="http://schemas.microsoft.com/office/drawing/2014/main" id="{AE2124FC-E1AE-458D-99C3-B452E038BEE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Freeform 41">
              <a:extLst>
                <a:ext uri="{FF2B5EF4-FFF2-40B4-BE49-F238E27FC236}">
                  <a16:creationId xmlns:a16="http://schemas.microsoft.com/office/drawing/2014/main" id="{47A4AE0F-83BE-468C-B3A1-B5A7A194546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42">
              <a:extLst>
                <a:ext uri="{FF2B5EF4-FFF2-40B4-BE49-F238E27FC236}">
                  <a16:creationId xmlns:a16="http://schemas.microsoft.com/office/drawing/2014/main" id="{BDF38D19-7E97-408E-A7C8-B8E5B49AACC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43">
              <a:extLst>
                <a:ext uri="{FF2B5EF4-FFF2-40B4-BE49-F238E27FC236}">
                  <a16:creationId xmlns:a16="http://schemas.microsoft.com/office/drawing/2014/main" id="{C0AD83CD-A7F9-4002-B90A-78A0395BFE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44">
              <a:extLst>
                <a:ext uri="{FF2B5EF4-FFF2-40B4-BE49-F238E27FC236}">
                  <a16:creationId xmlns:a16="http://schemas.microsoft.com/office/drawing/2014/main" id="{7521192A-4593-43BC-BA28-F980638127E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45">
              <a:extLst>
                <a:ext uri="{FF2B5EF4-FFF2-40B4-BE49-F238E27FC236}">
                  <a16:creationId xmlns:a16="http://schemas.microsoft.com/office/drawing/2014/main" id="{0A0E0091-01A9-4705-812B-240957EB39B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46">
              <a:extLst>
                <a:ext uri="{FF2B5EF4-FFF2-40B4-BE49-F238E27FC236}">
                  <a16:creationId xmlns:a16="http://schemas.microsoft.com/office/drawing/2014/main" id="{8D2517D9-E85D-4620-8EAF-2B8E197A2C6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7" name="AutoShape 8">
            <a:extLst>
              <a:ext uri="{FF2B5EF4-FFF2-40B4-BE49-F238E27FC236}">
                <a16:creationId xmlns:a16="http://schemas.microsoft.com/office/drawing/2014/main" id="{BED36EBD-858D-4A23-AE69-5253A18EA233}"/>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8" name="Text Box 21">
            <a:extLst>
              <a:ext uri="{FF2B5EF4-FFF2-40B4-BE49-F238E27FC236}">
                <a16:creationId xmlns:a16="http://schemas.microsoft.com/office/drawing/2014/main" id="{DD2C9A03-813C-4CA5-82C3-B2A3CC2A47A4}"/>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p:txBody>
      </p:sp>
      <p:sp>
        <p:nvSpPr>
          <p:cNvPr id="89" name="Text Box 21">
            <a:extLst>
              <a:ext uri="{FF2B5EF4-FFF2-40B4-BE49-F238E27FC236}">
                <a16:creationId xmlns:a16="http://schemas.microsoft.com/office/drawing/2014/main" id="{22E0C318-DBE6-42FC-A2F0-64B429BE8253}"/>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Substitute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γ</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487300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 calcmode="lin" valueType="num">
                                      <p:cBhvr additive="base">
                                        <p:cTn id="17"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additive="base">
                                        <p:cTn id="23" dur="500" fill="hold"/>
                                        <p:tgtEl>
                                          <p:spTgt spid="44"/>
                                        </p:tgtEl>
                                        <p:attrNameLst>
                                          <p:attrName>ppt_x</p:attrName>
                                        </p:attrNameLst>
                                      </p:cBhvr>
                                      <p:tavLst>
                                        <p:tav tm="0">
                                          <p:val>
                                            <p:strVal val="0-#ppt_w/2"/>
                                          </p:val>
                                        </p:tav>
                                        <p:tav tm="100000">
                                          <p:val>
                                            <p:strVal val="#ppt_x"/>
                                          </p:val>
                                        </p:tav>
                                      </p:tavLst>
                                    </p:anim>
                                    <p:anim calcmode="lin" valueType="num">
                                      <p:cBhvr additive="base">
                                        <p:cTn id="24" dur="500" fill="hold"/>
                                        <p:tgtEl>
                                          <p:spTgt spid="4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0-#ppt_w/2"/>
                                          </p:val>
                                        </p:tav>
                                        <p:tav tm="100000">
                                          <p:val>
                                            <p:strVal val="#ppt_x"/>
                                          </p:val>
                                        </p:tav>
                                      </p:tavLst>
                                    </p:anim>
                                    <p:anim calcmode="lin" valueType="num">
                                      <p:cBhvr additive="base">
                                        <p:cTn id="28" dur="500" fill="hold"/>
                                        <p:tgtEl>
                                          <p:spTgt spid="45"/>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additive="base">
                                        <p:cTn id="31" dur="500" fill="hold"/>
                                        <p:tgtEl>
                                          <p:spTgt spid="43"/>
                                        </p:tgtEl>
                                        <p:attrNameLst>
                                          <p:attrName>ppt_x</p:attrName>
                                        </p:attrNameLst>
                                      </p:cBhvr>
                                      <p:tavLst>
                                        <p:tav tm="0">
                                          <p:val>
                                            <p:strVal val="0-#ppt_w/2"/>
                                          </p:val>
                                        </p:tav>
                                        <p:tav tm="100000">
                                          <p:val>
                                            <p:strVal val="#ppt_x"/>
                                          </p:val>
                                        </p:tav>
                                      </p:tavLst>
                                    </p:anim>
                                    <p:anim calcmode="lin" valueType="num">
                                      <p:cBhvr additive="base">
                                        <p:cTn id="32"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8">
                                            <p:txEl>
                                              <p:pRg st="2" end="2"/>
                                            </p:txEl>
                                          </p:spTgt>
                                        </p:tgtEl>
                                        <p:attrNameLst>
                                          <p:attrName>style.visibility</p:attrName>
                                        </p:attrNameLst>
                                      </p:cBhvr>
                                      <p:to>
                                        <p:strVal val="visible"/>
                                      </p:to>
                                    </p:set>
                                    <p:anim calcmode="lin" valueType="num">
                                      <p:cBhvr additive="base">
                                        <p:cTn id="37"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89">
                                            <p:txEl>
                                              <p:pRg st="1" end="1"/>
                                            </p:txEl>
                                          </p:spTgt>
                                        </p:tgtEl>
                                        <p:attrNameLst>
                                          <p:attrName>style.visibility</p:attrName>
                                        </p:attrNameLst>
                                      </p:cBhvr>
                                      <p:to>
                                        <p:strVal val="visible"/>
                                      </p:to>
                                    </p:set>
                                    <p:anim calcmode="lin" valueType="num">
                                      <p:cBhvr additive="base">
                                        <p:cTn id="43" dur="500" fill="hold"/>
                                        <p:tgtEl>
                                          <p:spTgt spid="89">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89">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88">
                                            <p:txEl>
                                              <p:pRg st="0" end="0"/>
                                            </p:txEl>
                                          </p:spTgt>
                                        </p:tgtEl>
                                        <p:attrNameLst>
                                          <p:attrName>style.visibility</p:attrName>
                                        </p:attrNameLst>
                                      </p:cBhvr>
                                      <p:to>
                                        <p:strVal val="visible"/>
                                      </p:to>
                                    </p:set>
                                    <p:anim calcmode="lin" valueType="num">
                                      <p:cBhvr additive="base">
                                        <p:cTn id="47" dur="500" fill="hold"/>
                                        <p:tgtEl>
                                          <p:spTgt spid="88">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89">
                                            <p:txEl>
                                              <p:pRg st="2" end="2"/>
                                            </p:txEl>
                                          </p:spTgt>
                                        </p:tgtEl>
                                        <p:attrNameLst>
                                          <p:attrName>style.visibility</p:attrName>
                                        </p:attrNameLst>
                                      </p:cBhvr>
                                      <p:to>
                                        <p:strVal val="visible"/>
                                      </p:to>
                                    </p:set>
                                    <p:anim calcmode="lin" valueType="num">
                                      <p:cBhvr additive="base">
                                        <p:cTn id="53" dur="500" fill="hold"/>
                                        <p:tgtEl>
                                          <p:spTgt spid="89">
                                            <p:txEl>
                                              <p:pRg st="2" end="2"/>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8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7"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77B655EA-5A5D-46F0-9C34-48CB4D616F6A}"/>
              </a:ext>
            </a:extLst>
          </p:cNvPr>
          <p:cNvGraphicFramePr>
            <a:graphicFrameLocks noGrp="1"/>
          </p:cNvGraphicFramePr>
          <p:nvPr>
            <p:extLst>
              <p:ext uri="{D42A27DB-BD31-4B8C-83A1-F6EECF244321}">
                <p14:modId xmlns:p14="http://schemas.microsoft.com/office/powerpoint/2010/main" val="234241841"/>
              </p:ext>
            </p:extLst>
          </p:nvPr>
        </p:nvGraphicFramePr>
        <p:xfrm>
          <a:off x="76200" y="57987"/>
          <a:ext cx="8977286" cy="5851719"/>
        </p:xfrm>
        <a:graphic>
          <a:graphicData uri="http://schemas.openxmlformats.org/drawingml/2006/table">
            <a:tbl>
              <a:tblPr firstRow="1" bandRow="1">
                <a:tableStyleId>{5C22544A-7EE6-4342-B048-85BDC9FD1C3A}</a:tableStyleId>
              </a:tblPr>
              <a:tblGrid>
                <a:gridCol w="1227663">
                  <a:extLst>
                    <a:ext uri="{9D8B030D-6E8A-4147-A177-3AD203B41FA5}">
                      <a16:colId xmlns:a16="http://schemas.microsoft.com/office/drawing/2014/main" val="1561835000"/>
                    </a:ext>
                  </a:extLst>
                </a:gridCol>
                <a:gridCol w="3913176">
                  <a:extLst>
                    <a:ext uri="{9D8B030D-6E8A-4147-A177-3AD203B41FA5}">
                      <a16:colId xmlns:a16="http://schemas.microsoft.com/office/drawing/2014/main" val="365351071"/>
                    </a:ext>
                  </a:extLst>
                </a:gridCol>
                <a:gridCol w="3836447">
                  <a:extLst>
                    <a:ext uri="{9D8B030D-6E8A-4147-A177-3AD203B41FA5}">
                      <a16:colId xmlns:a16="http://schemas.microsoft.com/office/drawing/2014/main" val="682990331"/>
                    </a:ext>
                  </a:extLst>
                </a:gridCol>
              </a:tblGrid>
              <a:tr h="792469">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a:solidFill>
                          <a:schemeClr val="bg2"/>
                        </a:solidFill>
                      </a:endParaRPr>
                    </a:p>
                  </a:txBody>
                  <a:tcPr>
                    <a:solidFill>
                      <a:srgbClr val="FF00FF"/>
                    </a:solidFill>
                  </a:tcPr>
                </a:tc>
                <a:extLst>
                  <a:ext uri="{0D108BD9-81ED-4DB2-BD59-A6C34878D82A}">
                    <a16:rowId xmlns:a16="http://schemas.microsoft.com/office/drawing/2014/main" val="2788742358"/>
                  </a:ext>
                </a:extLst>
              </a:tr>
              <a:tr h="719327">
                <a:tc>
                  <a:txBody>
                    <a:bodyPr/>
                    <a:lstStyle/>
                    <a:p>
                      <a:pPr algn="ctr"/>
                      <a:r>
                        <a:rPr lang="en-US" altLang="en-US" sz="1000" b="1" dirty="0">
                          <a:solidFill>
                            <a:schemeClr val="bg2"/>
                          </a:solidFill>
                          <a:sym typeface="Symbol" panose="05050102010706020507" pitchFamily="18" charset="2"/>
                        </a:rPr>
                        <a:t>  </a:t>
                      </a:r>
                    </a:p>
                    <a:p>
                      <a:pPr algn="ctr"/>
                      <a:r>
                        <a:rPr lang="en-US" altLang="en-US" sz="2000" b="1" dirty="0">
                          <a:solidFill>
                            <a:schemeClr val="bg2"/>
                          </a:solidFill>
                          <a:sym typeface="Symbol" panose="05050102010706020507" pitchFamily="18" charset="2"/>
                        </a:rPr>
                        <a:t>And :</a:t>
                      </a: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altLang="en-US" sz="2000" dirty="0">
                          <a:solidFill>
                            <a:schemeClr val="tx2"/>
                          </a:solidFill>
                          <a:cs typeface="Times New Roman" panose="02020603050405020304" pitchFamily="18" charset="0"/>
                          <a:sym typeface="Symbol" panose="05050102010706020507" pitchFamily="18" charset="2"/>
                        </a:rPr>
                        <a:t> </a:t>
                      </a:r>
                    </a:p>
                  </a:txBody>
                  <a:tcPr>
                    <a:solidFill>
                      <a:srgbClr val="000066"/>
                    </a:solidFill>
                  </a:tcPr>
                </a:tc>
                <a:extLst>
                  <a:ext uri="{0D108BD9-81ED-4DB2-BD59-A6C34878D82A}">
                    <a16:rowId xmlns:a16="http://schemas.microsoft.com/office/drawing/2014/main" val="4206479045"/>
                  </a:ext>
                </a:extLst>
              </a:tr>
              <a:tr h="1390386">
                <a:tc>
                  <a:txBody>
                    <a:bodyPr/>
                    <a:lstStyle/>
                    <a:p>
                      <a:pPr algn="ctr"/>
                      <a:r>
                        <a:rPr lang="en-US" sz="400" b="1" dirty="0">
                          <a:solidFill>
                            <a:schemeClr val="bg2"/>
                          </a:solidFill>
                        </a:rPr>
                        <a:t>  </a:t>
                      </a:r>
                    </a:p>
                    <a:p>
                      <a:pPr algn="ctr"/>
                      <a:r>
                        <a:rPr lang="en-US" sz="2000" b="1" dirty="0">
                          <a:solidFill>
                            <a:schemeClr val="bg2"/>
                          </a:solidFill>
                        </a:rPr>
                        <a:t>Or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r>
                        <a:rPr lang="en-US" altLang="en-US" sz="2000" dirty="0">
                          <a:solidFill>
                            <a:schemeClr val="tx2"/>
                          </a:solidFill>
                          <a:cs typeface="Times New Roman" panose="02020603050405020304" pitchFamily="18" charset="0"/>
                        </a:rPr>
                        <a:t>  </a:t>
                      </a:r>
                    </a:p>
                    <a:p>
                      <a:pPr algn="ctr" eaLnBrk="1" hangingPunct="1">
                        <a:spcBef>
                          <a:spcPct val="0"/>
                        </a:spcBef>
                        <a:buNone/>
                      </a:pPr>
                      <a:endParaRPr lang="en-US" altLang="en-US" sz="2000" dirty="0">
                        <a:solidFill>
                          <a:schemeClr val="tx2"/>
                        </a:solidFill>
                        <a:cs typeface="Times New Roman" panose="02020603050405020304" pitchFamily="18" charset="0"/>
                      </a:endParaRPr>
                    </a:p>
                  </a:txBody>
                  <a:tcPr>
                    <a:solidFill>
                      <a:srgbClr val="000066"/>
                    </a:solidFill>
                  </a:tcPr>
                </a:tc>
                <a:tc>
                  <a:txBody>
                    <a:bodyPr/>
                    <a:lstStyle/>
                    <a:p>
                      <a:pPr algn="ct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2824709688"/>
                  </a:ext>
                </a:extLst>
              </a:tr>
              <a:tr h="2949537">
                <a:tc>
                  <a:txBody>
                    <a:bodyPr/>
                    <a:lstStyle/>
                    <a:p>
                      <a:pPr algn="ctr"/>
                      <a:r>
                        <a:rPr lang="en-US" sz="100" b="1" dirty="0">
                          <a:solidFill>
                            <a:schemeClr val="bg2"/>
                          </a:solidFill>
                        </a:rPr>
                        <a:t>   </a:t>
                      </a:r>
                      <a:r>
                        <a:rPr lang="en-US" sz="700" b="1" dirty="0">
                          <a:solidFill>
                            <a:schemeClr val="bg2"/>
                          </a:solidFill>
                        </a:rPr>
                        <a:t> </a:t>
                      </a: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bl>
          </a:graphicData>
        </a:graphic>
      </p:graphicFrame>
      <p:grpSp>
        <p:nvGrpSpPr>
          <p:cNvPr id="22" name="Group 21">
            <a:extLst>
              <a:ext uri="{FF2B5EF4-FFF2-40B4-BE49-F238E27FC236}">
                <a16:creationId xmlns:a16="http://schemas.microsoft.com/office/drawing/2014/main" id="{84459CF9-053D-46BC-9041-F38AE97C2DAD}"/>
              </a:ext>
            </a:extLst>
          </p:cNvPr>
          <p:cNvGrpSpPr/>
          <p:nvPr/>
        </p:nvGrpSpPr>
        <p:grpSpPr>
          <a:xfrm>
            <a:off x="1295400" y="1562141"/>
            <a:ext cx="3908330" cy="689028"/>
            <a:chOff x="1359258" y="1778062"/>
            <a:chExt cx="3908330" cy="689028"/>
          </a:xfrm>
        </p:grpSpPr>
        <p:sp>
          <p:nvSpPr>
            <p:cNvPr id="48" name="Rectangle 47">
              <a:extLst>
                <a:ext uri="{FF2B5EF4-FFF2-40B4-BE49-F238E27FC236}">
                  <a16:creationId xmlns:a16="http://schemas.microsoft.com/office/drawing/2014/main" id="{02E6E6F2-7016-4FC3-9F39-7E300B4EAADA}"/>
                </a:ext>
              </a:extLst>
            </p:cNvPr>
            <p:cNvSpPr/>
            <p:nvPr/>
          </p:nvSpPr>
          <p:spPr>
            <a:xfrm>
              <a:off x="1359258" y="2049563"/>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endParaRPr lang="en-US" altLang="en-US" sz="2000" dirty="0">
                <a:solidFill>
                  <a:schemeClr val="tx2"/>
                </a:solidFill>
                <a:cs typeface="Times New Roman" panose="02020603050405020304" pitchFamily="18" charset="0"/>
              </a:endParaRPr>
            </a:p>
          </p:txBody>
        </p:sp>
        <p:sp>
          <p:nvSpPr>
            <p:cNvPr id="49" name="Rectangle 48">
              <a:extLst>
                <a:ext uri="{FF2B5EF4-FFF2-40B4-BE49-F238E27FC236}">
                  <a16:creationId xmlns:a16="http://schemas.microsoft.com/office/drawing/2014/main" id="{AF04D6BB-167D-45BB-8050-76395D7CECF7}"/>
                </a:ext>
              </a:extLst>
            </p:cNvPr>
            <p:cNvSpPr/>
            <p:nvPr/>
          </p:nvSpPr>
          <p:spPr>
            <a:xfrm>
              <a:off x="3307706" y="2066980"/>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50" name="Straight Connector 49">
              <a:extLst>
                <a:ext uri="{FF2B5EF4-FFF2-40B4-BE49-F238E27FC236}">
                  <a16:creationId xmlns:a16="http://schemas.microsoft.com/office/drawing/2014/main" id="{D84FEDDC-38D7-49A5-9E08-015E04FA1ED4}"/>
                </a:ext>
              </a:extLst>
            </p:cNvPr>
            <p:cNvCxnSpPr>
              <a:cxnSpLocks/>
            </p:cNvCxnSpPr>
            <p:nvPr/>
          </p:nvCxnSpPr>
          <p:spPr bwMode="auto">
            <a:xfrm>
              <a:off x="3550008" y="215842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54" name="Rectangle 53">
              <a:extLst>
                <a:ext uri="{FF2B5EF4-FFF2-40B4-BE49-F238E27FC236}">
                  <a16:creationId xmlns:a16="http://schemas.microsoft.com/office/drawing/2014/main" id="{ED43C733-F4CE-4470-A494-7DFD20DB99BD}"/>
                </a:ext>
              </a:extLst>
            </p:cNvPr>
            <p:cNvSpPr/>
            <p:nvPr/>
          </p:nvSpPr>
          <p:spPr>
            <a:xfrm>
              <a:off x="1362983" y="1778062"/>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Selecting </a:t>
              </a:r>
              <a:r>
                <a:rPr lang="en-US" altLang="en-US" sz="2000" dirty="0">
                  <a:solidFill>
                    <a:schemeClr val="tx2"/>
                  </a:solidFill>
                  <a:cs typeface="Times New Roman" panose="02020603050405020304" pitchFamily="18" charset="0"/>
                  <a:sym typeface="Symbol" panose="05050102010706020507" pitchFamily="18" charset="2"/>
                </a:rPr>
                <a:t>Or</a:t>
              </a:r>
              <a:endParaRPr lang="en-US" altLang="en-US" sz="2000" dirty="0">
                <a:solidFill>
                  <a:schemeClr val="tx2"/>
                </a:solidFill>
                <a:cs typeface="Times New Roman" panose="02020603050405020304" pitchFamily="18" charset="0"/>
              </a:endParaRPr>
            </a:p>
          </p:txBody>
        </p:sp>
      </p:grpSp>
      <p:grpSp>
        <p:nvGrpSpPr>
          <p:cNvPr id="21" name="Group 20">
            <a:extLst>
              <a:ext uri="{FF2B5EF4-FFF2-40B4-BE49-F238E27FC236}">
                <a16:creationId xmlns:a16="http://schemas.microsoft.com/office/drawing/2014/main" id="{4C9FD5B8-BE07-4E85-B0CC-1BBBBE7C361D}"/>
              </a:ext>
            </a:extLst>
          </p:cNvPr>
          <p:cNvGrpSpPr/>
          <p:nvPr/>
        </p:nvGrpSpPr>
        <p:grpSpPr>
          <a:xfrm>
            <a:off x="1295400" y="2247900"/>
            <a:ext cx="4060730" cy="700074"/>
            <a:chOff x="1206858" y="2467091"/>
            <a:chExt cx="4060730" cy="700074"/>
          </a:xfrm>
        </p:grpSpPr>
        <p:cxnSp>
          <p:nvCxnSpPr>
            <p:cNvPr id="56" name="Straight Connector 55">
              <a:extLst>
                <a:ext uri="{FF2B5EF4-FFF2-40B4-BE49-F238E27FC236}">
                  <a16:creationId xmlns:a16="http://schemas.microsoft.com/office/drawing/2014/main" id="{CBAB03E4-B592-4B8B-BB49-2CF6AE814961}"/>
                </a:ext>
              </a:extLst>
            </p:cNvPr>
            <p:cNvCxnSpPr>
              <a:cxnSpLocks/>
            </p:cNvCxnSpPr>
            <p:nvPr/>
          </p:nvCxnSpPr>
          <p:spPr bwMode="auto">
            <a:xfrm flipH="1" flipV="1">
              <a:off x="1485900" y="246709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59" name="Rectangle 58">
              <a:extLst>
                <a:ext uri="{FF2B5EF4-FFF2-40B4-BE49-F238E27FC236}">
                  <a16:creationId xmlns:a16="http://schemas.microsoft.com/office/drawing/2014/main" id="{016D72D7-6A23-4657-8513-D03327952C66}"/>
                </a:ext>
              </a:extLst>
            </p:cNvPr>
            <p:cNvSpPr/>
            <p:nvPr/>
          </p:nvSpPr>
          <p:spPr>
            <a:xfrm>
              <a:off x="1206858" y="2749638"/>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60" name="Rectangle 59">
              <a:extLst>
                <a:ext uri="{FF2B5EF4-FFF2-40B4-BE49-F238E27FC236}">
                  <a16:creationId xmlns:a16="http://schemas.microsoft.com/office/drawing/2014/main" id="{503CEFB2-E7D9-4608-A94C-BC0DE9915109}"/>
                </a:ext>
              </a:extLst>
            </p:cNvPr>
            <p:cNvSpPr/>
            <p:nvPr/>
          </p:nvSpPr>
          <p:spPr>
            <a:xfrm>
              <a:off x="3307706" y="2767055"/>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1" name="Straight Connector 60">
              <a:extLst>
                <a:ext uri="{FF2B5EF4-FFF2-40B4-BE49-F238E27FC236}">
                  <a16:creationId xmlns:a16="http://schemas.microsoft.com/office/drawing/2014/main" id="{F06D4E79-0C33-41DB-B87D-0AA913DEE9F8}"/>
                </a:ext>
              </a:extLst>
            </p:cNvPr>
            <p:cNvCxnSpPr>
              <a:cxnSpLocks/>
            </p:cNvCxnSpPr>
            <p:nvPr/>
          </p:nvCxnSpPr>
          <p:spPr bwMode="auto">
            <a:xfrm>
              <a:off x="3416654" y="2858496"/>
              <a:ext cx="4" cy="265127"/>
            </a:xfrm>
            <a:prstGeom prst="line">
              <a:avLst/>
            </a:prstGeom>
            <a:noFill/>
            <a:ln w="9525" cap="flat" cmpd="sng" algn="ctr">
              <a:solidFill>
                <a:srgbClr val="FF00FF"/>
              </a:solidFill>
              <a:prstDash val="solid"/>
              <a:round/>
              <a:headEnd type="none" w="med" len="med"/>
              <a:tailEnd type="none" w="med" len="med"/>
            </a:ln>
            <a:effectLst/>
          </p:spPr>
        </p:cxnSp>
        <p:sp>
          <p:nvSpPr>
            <p:cNvPr id="62" name="Rectangle 61">
              <a:extLst>
                <a:ext uri="{FF2B5EF4-FFF2-40B4-BE49-F238E27FC236}">
                  <a16:creationId xmlns:a16="http://schemas.microsoft.com/office/drawing/2014/main" id="{204EEF78-BFE8-405F-9115-7351797209DD}"/>
                </a:ext>
              </a:extLst>
            </p:cNvPr>
            <p:cNvSpPr/>
            <p:nvPr/>
          </p:nvSpPr>
          <p:spPr>
            <a:xfrm>
              <a:off x="1362983" y="24781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0" name="Group 9">
            <a:extLst>
              <a:ext uri="{FF2B5EF4-FFF2-40B4-BE49-F238E27FC236}">
                <a16:creationId xmlns:a16="http://schemas.microsoft.com/office/drawing/2014/main" id="{08D32505-2664-48B1-A0F1-3D660ADA0EE0}"/>
              </a:ext>
            </a:extLst>
          </p:cNvPr>
          <p:cNvGrpSpPr/>
          <p:nvPr/>
        </p:nvGrpSpPr>
        <p:grpSpPr>
          <a:xfrm>
            <a:off x="5109030" y="2914650"/>
            <a:ext cx="4034970" cy="751285"/>
            <a:chOff x="5172888" y="3159665"/>
            <a:chExt cx="4034970" cy="751285"/>
          </a:xfrm>
        </p:grpSpPr>
        <p:sp>
          <p:nvSpPr>
            <p:cNvPr id="67" name="Rectangle 66">
              <a:extLst>
                <a:ext uri="{FF2B5EF4-FFF2-40B4-BE49-F238E27FC236}">
                  <a16:creationId xmlns:a16="http://schemas.microsoft.com/office/drawing/2014/main" id="{87453F82-459F-4FAA-B9E2-9A401D12468E}"/>
                </a:ext>
              </a:extLst>
            </p:cNvPr>
            <p:cNvSpPr/>
            <p:nvPr/>
          </p:nvSpPr>
          <p:spPr>
            <a:xfrm>
              <a:off x="5172888" y="3449285"/>
              <a:ext cx="2079530" cy="461665"/>
            </a:xfrm>
            <a:prstGeom prst="rect">
              <a:avLst/>
            </a:prstGeom>
          </p:spPr>
          <p:txBody>
            <a:bodyPr wrap="square">
              <a:spAutoFit/>
            </a:bodyPr>
            <a:lstStyle/>
            <a:p>
              <a:pPr lvl="0" algn="ctr" fontAlgn="auto">
                <a:spcBef>
                  <a:spcPts val="0"/>
                </a:spcBef>
                <a:spcAft>
                  <a:spcPts val="0"/>
                </a:spcAft>
                <a:defRPr/>
              </a:pPr>
              <a:r>
                <a:rPr lang="it-IT" sz="1800" dirty="0"/>
                <a:t>Assume</a:t>
              </a:r>
              <a:r>
                <a:rPr lang="it-IT" sz="1600" dirty="0"/>
                <a:t> </a:t>
              </a:r>
              <a:r>
                <a:rPr lang="it-IT" sz="2000" dirty="0">
                  <a:solidFill>
                    <a:srgbClr val="FFC000"/>
                  </a:solidFill>
                </a:rPr>
                <a:t>α</a:t>
              </a:r>
              <a:r>
                <a:rPr lang="it-IT" sz="2000" dirty="0"/>
                <a:t>, </a:t>
              </a:r>
              <a:r>
                <a:rPr lang="it-IT" sz="1800" dirty="0"/>
                <a:t>prove</a:t>
              </a:r>
              <a:r>
                <a:rPr lang="it-IT" sz="2400" dirty="0"/>
                <a:t> </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sp>
          <p:nvSpPr>
            <p:cNvPr id="68" name="Rectangle 67">
              <a:extLst>
                <a:ext uri="{FF2B5EF4-FFF2-40B4-BE49-F238E27FC236}">
                  <a16:creationId xmlns:a16="http://schemas.microsoft.com/office/drawing/2014/main" id="{EDBAAFA9-7A76-4B8F-89AD-E89E980EAC33}"/>
                </a:ext>
              </a:extLst>
            </p:cNvPr>
            <p:cNvSpPr/>
            <p:nvPr/>
          </p:nvSpPr>
          <p:spPr>
            <a:xfrm>
              <a:off x="7247976" y="3466702"/>
              <a:ext cx="1959882" cy="400110"/>
            </a:xfrm>
            <a:prstGeom prst="rect">
              <a:avLst/>
            </a:prstGeom>
          </p:spPr>
          <p:txBody>
            <a:bodyPr wrap="square">
              <a:spAutoFit/>
            </a:bodyPr>
            <a:lstStyle/>
            <a:p>
              <a:pPr lvl="0" algn="ctr" fontAlgn="auto">
                <a:spcBef>
                  <a:spcPts val="0"/>
                </a:spcBef>
                <a:spcAft>
                  <a:spcPts val="0"/>
                </a:spcAft>
                <a:defRPr/>
              </a:pPr>
              <a:r>
                <a:rPr lang="it-IT" sz="2000" dirty="0">
                  <a:solidFill>
                    <a:srgbClr val="FFC000"/>
                  </a:solidFill>
                </a:rPr>
                <a:t>α</a:t>
              </a:r>
              <a:r>
                <a:rPr lang="it-IT" sz="2000" dirty="0">
                  <a:solidFill>
                    <a:srgbClr val="FF00FF"/>
                  </a:solidFill>
                </a:rPr>
                <a:t>→</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69" name="Straight Connector 68">
              <a:extLst>
                <a:ext uri="{FF2B5EF4-FFF2-40B4-BE49-F238E27FC236}">
                  <a16:creationId xmlns:a16="http://schemas.microsoft.com/office/drawing/2014/main" id="{8D058A71-9CE6-4BEA-A057-0A287E70C970}"/>
                </a:ext>
              </a:extLst>
            </p:cNvPr>
            <p:cNvCxnSpPr>
              <a:cxnSpLocks/>
            </p:cNvCxnSpPr>
            <p:nvPr/>
          </p:nvCxnSpPr>
          <p:spPr bwMode="auto">
            <a:xfrm>
              <a:off x="7219038" y="357265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B57C9710-FBE2-4DC7-A355-629D01DAF15A}"/>
                </a:ext>
              </a:extLst>
            </p:cNvPr>
            <p:cNvSpPr/>
            <p:nvPr/>
          </p:nvSpPr>
          <p:spPr>
            <a:xfrm>
              <a:off x="5288644" y="3159665"/>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Deduction</a:t>
              </a:r>
            </a:p>
          </p:txBody>
        </p:sp>
      </p:grpSp>
      <p:grpSp>
        <p:nvGrpSpPr>
          <p:cNvPr id="19" name="Group 18">
            <a:extLst>
              <a:ext uri="{FF2B5EF4-FFF2-40B4-BE49-F238E27FC236}">
                <a16:creationId xmlns:a16="http://schemas.microsoft.com/office/drawing/2014/main" id="{04502FCB-BA2F-40D3-98F4-34AF0B9816E0}"/>
              </a:ext>
            </a:extLst>
          </p:cNvPr>
          <p:cNvGrpSpPr/>
          <p:nvPr/>
        </p:nvGrpSpPr>
        <p:grpSpPr>
          <a:xfrm>
            <a:off x="1279430" y="3620069"/>
            <a:ext cx="4060730" cy="700074"/>
            <a:chOff x="1268544" y="3848669"/>
            <a:chExt cx="4060730" cy="700074"/>
          </a:xfrm>
        </p:grpSpPr>
        <p:cxnSp>
          <p:nvCxnSpPr>
            <p:cNvPr id="93" name="Straight Connector 92">
              <a:extLst>
                <a:ext uri="{FF2B5EF4-FFF2-40B4-BE49-F238E27FC236}">
                  <a16:creationId xmlns:a16="http://schemas.microsoft.com/office/drawing/2014/main" id="{E65C9342-C56B-471F-AD4A-8B408F45F515}"/>
                </a:ext>
              </a:extLst>
            </p:cNvPr>
            <p:cNvCxnSpPr>
              <a:cxnSpLocks/>
            </p:cNvCxnSpPr>
            <p:nvPr/>
          </p:nvCxnSpPr>
          <p:spPr bwMode="auto">
            <a:xfrm flipH="1" flipV="1">
              <a:off x="1485900" y="3848669"/>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94" name="Rectangle 93">
              <a:extLst>
                <a:ext uri="{FF2B5EF4-FFF2-40B4-BE49-F238E27FC236}">
                  <a16:creationId xmlns:a16="http://schemas.microsoft.com/office/drawing/2014/main" id="{74B0FF84-1D5D-4183-98DB-27F025A40D7E}"/>
                </a:ext>
              </a:extLst>
            </p:cNvPr>
            <p:cNvSpPr/>
            <p:nvPr/>
          </p:nvSpPr>
          <p:spPr>
            <a:xfrm>
              <a:off x="1268544" y="4131216"/>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95" name="Rectangle 94">
              <a:extLst>
                <a:ext uri="{FF2B5EF4-FFF2-40B4-BE49-F238E27FC236}">
                  <a16:creationId xmlns:a16="http://schemas.microsoft.com/office/drawing/2014/main" id="{6EF7842B-DFDC-486F-A2A0-13BD30E6ACB3}"/>
                </a:ext>
              </a:extLst>
            </p:cNvPr>
            <p:cNvSpPr/>
            <p:nvPr/>
          </p:nvSpPr>
          <p:spPr>
            <a:xfrm>
              <a:off x="3369392" y="4148633"/>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6" name="Straight Connector 95">
              <a:extLst>
                <a:ext uri="{FF2B5EF4-FFF2-40B4-BE49-F238E27FC236}">
                  <a16:creationId xmlns:a16="http://schemas.microsoft.com/office/drawing/2014/main" id="{D3F77CBA-2720-4132-9574-2466F832BB2C}"/>
                </a:ext>
              </a:extLst>
            </p:cNvPr>
            <p:cNvCxnSpPr>
              <a:cxnSpLocks/>
            </p:cNvCxnSpPr>
            <p:nvPr/>
          </p:nvCxnSpPr>
          <p:spPr bwMode="auto">
            <a:xfrm>
              <a:off x="3492854" y="424007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7" name="Rectangle 96">
              <a:extLst>
                <a:ext uri="{FF2B5EF4-FFF2-40B4-BE49-F238E27FC236}">
                  <a16:creationId xmlns:a16="http://schemas.microsoft.com/office/drawing/2014/main" id="{36227671-8732-4400-8AE7-15705DC2B2D8}"/>
                </a:ext>
              </a:extLst>
            </p:cNvPr>
            <p:cNvSpPr/>
            <p:nvPr/>
          </p:nvSpPr>
          <p:spPr>
            <a:xfrm>
              <a:off x="1381032" y="38587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1" name="Group 10">
            <a:extLst>
              <a:ext uri="{FF2B5EF4-FFF2-40B4-BE49-F238E27FC236}">
                <a16:creationId xmlns:a16="http://schemas.microsoft.com/office/drawing/2014/main" id="{8E527202-0657-4742-BBDF-F29332857A6F}"/>
              </a:ext>
            </a:extLst>
          </p:cNvPr>
          <p:cNvGrpSpPr/>
          <p:nvPr/>
        </p:nvGrpSpPr>
        <p:grpSpPr>
          <a:xfrm>
            <a:off x="5239395" y="2258544"/>
            <a:ext cx="3907971" cy="700074"/>
            <a:chOff x="5303253" y="2477735"/>
            <a:chExt cx="3907971" cy="700074"/>
          </a:xfrm>
        </p:grpSpPr>
        <p:cxnSp>
          <p:nvCxnSpPr>
            <p:cNvPr id="98" name="Straight Connector 97">
              <a:extLst>
                <a:ext uri="{FF2B5EF4-FFF2-40B4-BE49-F238E27FC236}">
                  <a16:creationId xmlns:a16="http://schemas.microsoft.com/office/drawing/2014/main" id="{3D7DED36-FF78-4446-AEDD-DFA979B4350F}"/>
                </a:ext>
              </a:extLst>
            </p:cNvPr>
            <p:cNvCxnSpPr>
              <a:cxnSpLocks/>
            </p:cNvCxnSpPr>
            <p:nvPr/>
          </p:nvCxnSpPr>
          <p:spPr bwMode="auto">
            <a:xfrm flipH="1" flipV="1">
              <a:off x="5350686" y="2477735"/>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00" name="Rectangle 99">
              <a:extLst>
                <a:ext uri="{FF2B5EF4-FFF2-40B4-BE49-F238E27FC236}">
                  <a16:creationId xmlns:a16="http://schemas.microsoft.com/office/drawing/2014/main" id="{F9DDFCA1-A55D-4895-9F6A-6AA12F564852}"/>
                </a:ext>
              </a:extLst>
            </p:cNvPr>
            <p:cNvSpPr/>
            <p:nvPr/>
          </p:nvSpPr>
          <p:spPr>
            <a:xfrm>
              <a:off x="6896100" y="2777699"/>
              <a:ext cx="2315124"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FFFF"/>
                  </a:solidFill>
                  <a:cs typeface="Times New Roman" panose="02020603050405020304" pitchFamily="18" charset="0"/>
                  <a:sym typeface="Symbol" panose="05050102010706020507" pitchFamily="18" charset="2"/>
                </a:rPr>
                <a:t>&amp;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01" name="Straight Connector 100">
              <a:extLst>
                <a:ext uri="{FF2B5EF4-FFF2-40B4-BE49-F238E27FC236}">
                  <a16:creationId xmlns:a16="http://schemas.microsoft.com/office/drawing/2014/main" id="{A6C89C79-EA21-46CC-B5D6-F580FC6B9587}"/>
                </a:ext>
              </a:extLst>
            </p:cNvPr>
            <p:cNvCxnSpPr>
              <a:cxnSpLocks/>
            </p:cNvCxnSpPr>
            <p:nvPr/>
          </p:nvCxnSpPr>
          <p:spPr bwMode="auto">
            <a:xfrm>
              <a:off x="7048500" y="2869140"/>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02" name="Rectangle 101">
              <a:extLst>
                <a:ext uri="{FF2B5EF4-FFF2-40B4-BE49-F238E27FC236}">
                  <a16:creationId xmlns:a16="http://schemas.microsoft.com/office/drawing/2014/main" id="{9AEF3DD0-9C85-4CA6-AD5D-461DD21C80D8}"/>
                </a:ext>
              </a:extLst>
            </p:cNvPr>
            <p:cNvSpPr/>
            <p:nvPr/>
          </p:nvSpPr>
          <p:spPr>
            <a:xfrm>
              <a:off x="5303253" y="2488781"/>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rPr>
                <a:t>Excluded Middle</a:t>
              </a:r>
              <a:endParaRPr lang="en-US" altLang="en-US" sz="2000" dirty="0">
                <a:solidFill>
                  <a:schemeClr val="tx2"/>
                </a:solidFill>
                <a:cs typeface="Times New Roman" panose="02020603050405020304" pitchFamily="18" charset="0"/>
              </a:endParaRPr>
            </a:p>
          </p:txBody>
        </p:sp>
      </p:grpSp>
      <p:grpSp>
        <p:nvGrpSpPr>
          <p:cNvPr id="18" name="Group 17">
            <a:extLst>
              <a:ext uri="{FF2B5EF4-FFF2-40B4-BE49-F238E27FC236}">
                <a16:creationId xmlns:a16="http://schemas.microsoft.com/office/drawing/2014/main" id="{F8A4BE63-2F47-4ECF-8024-DA750BD7C599}"/>
              </a:ext>
            </a:extLst>
          </p:cNvPr>
          <p:cNvGrpSpPr/>
          <p:nvPr/>
        </p:nvGrpSpPr>
        <p:grpSpPr>
          <a:xfrm>
            <a:off x="1289958" y="4516308"/>
            <a:ext cx="4060730" cy="690006"/>
            <a:chOff x="1293586" y="4577771"/>
            <a:chExt cx="4060730" cy="690006"/>
          </a:xfrm>
        </p:grpSpPr>
        <p:cxnSp>
          <p:nvCxnSpPr>
            <p:cNvPr id="88" name="Straight Connector 87">
              <a:extLst>
                <a:ext uri="{FF2B5EF4-FFF2-40B4-BE49-F238E27FC236}">
                  <a16:creationId xmlns:a16="http://schemas.microsoft.com/office/drawing/2014/main" id="{7ED93440-5D37-4779-8C52-BECC5FA03EB4}"/>
                </a:ext>
              </a:extLst>
            </p:cNvPr>
            <p:cNvCxnSpPr>
              <a:cxnSpLocks/>
            </p:cNvCxnSpPr>
            <p:nvPr/>
          </p:nvCxnSpPr>
          <p:spPr bwMode="auto">
            <a:xfrm flipH="1" flipV="1">
              <a:off x="1533788" y="4639457"/>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11" name="Rectangle 110">
              <a:extLst>
                <a:ext uri="{FF2B5EF4-FFF2-40B4-BE49-F238E27FC236}">
                  <a16:creationId xmlns:a16="http://schemas.microsoft.com/office/drawing/2014/main" id="{02708EC9-69E1-4825-95E0-E889C73C2186}"/>
                </a:ext>
              </a:extLst>
            </p:cNvPr>
            <p:cNvSpPr/>
            <p:nvPr/>
          </p:nvSpPr>
          <p:spPr>
            <a:xfrm>
              <a:off x="1293586" y="4850250"/>
              <a:ext cx="2286000"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a:t>
              </a:r>
              <a:r>
                <a:rPr lang="el-GR" sz="2000" dirty="0">
                  <a:solidFill>
                    <a:srgbClr val="FF00FF"/>
                  </a:solidFill>
                </a:rPr>
                <a:t>→</a:t>
              </a:r>
              <a:r>
                <a:rPr lang="el-GR" sz="2000" dirty="0">
                  <a:solidFill>
                    <a:srgbClr val="FFC000"/>
                  </a:solidFill>
                </a:rPr>
                <a:t>β </a:t>
              </a:r>
              <a:r>
                <a:rPr lang="en-US" altLang="en-US" sz="2000" dirty="0">
                  <a:cs typeface="Times New Roman" panose="02020603050405020304" pitchFamily="18" charset="0"/>
                </a:rPr>
                <a:t>&amp;</a:t>
              </a:r>
              <a:r>
                <a:rPr lang="el-GR" sz="2000" dirty="0">
                  <a:solidFill>
                    <a:srgbClr val="FFC000"/>
                  </a:solidFill>
                </a:rPr>
                <a:t> β</a:t>
              </a:r>
              <a:r>
                <a:rPr lang="el-GR" sz="2000" dirty="0">
                  <a:solidFill>
                    <a:srgbClr val="FF00FF"/>
                  </a:solidFill>
                </a:rPr>
                <a:t>→</a:t>
              </a:r>
              <a:r>
                <a:rPr lang="el-GR" sz="2000" dirty="0">
                  <a:solidFill>
                    <a:srgbClr val="FFC000"/>
                  </a:solidFill>
                </a:rPr>
                <a:t>α</a:t>
              </a:r>
              <a:r>
                <a:rPr lang="el-GR"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112" name="Rectangle 111">
              <a:extLst>
                <a:ext uri="{FF2B5EF4-FFF2-40B4-BE49-F238E27FC236}">
                  <a16:creationId xmlns:a16="http://schemas.microsoft.com/office/drawing/2014/main" id="{73F22A98-EA2A-47C0-80B0-8C1A92B2CD66}"/>
                </a:ext>
              </a:extLst>
            </p:cNvPr>
            <p:cNvSpPr/>
            <p:nvPr/>
          </p:nvSpPr>
          <p:spPr>
            <a:xfrm>
              <a:off x="3394434" y="4867667"/>
              <a:ext cx="1959882"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 </a:t>
              </a:r>
              <a:r>
                <a:rPr lang="en-CA" sz="2000" dirty="0">
                  <a:solidFill>
                    <a:srgbClr val="FFC000"/>
                  </a:solidFill>
                </a:rPr>
                <a:t>iff </a:t>
              </a:r>
              <a:r>
                <a:rPr lang="el-GR"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113" name="Straight Connector 112">
              <a:extLst>
                <a:ext uri="{FF2B5EF4-FFF2-40B4-BE49-F238E27FC236}">
                  <a16:creationId xmlns:a16="http://schemas.microsoft.com/office/drawing/2014/main" id="{5F3F2E9E-A8B6-41D4-B1DE-C6FE13B60287}"/>
                </a:ext>
              </a:extLst>
            </p:cNvPr>
            <p:cNvCxnSpPr>
              <a:cxnSpLocks/>
            </p:cNvCxnSpPr>
            <p:nvPr/>
          </p:nvCxnSpPr>
          <p:spPr bwMode="auto">
            <a:xfrm>
              <a:off x="3517896" y="4959108"/>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14" name="Rectangle 113">
              <a:extLst>
                <a:ext uri="{FF2B5EF4-FFF2-40B4-BE49-F238E27FC236}">
                  <a16:creationId xmlns:a16="http://schemas.microsoft.com/office/drawing/2014/main" id="{4DB1B773-C7B5-4D66-894E-2E6DEB9116D5}"/>
                </a:ext>
              </a:extLst>
            </p:cNvPr>
            <p:cNvSpPr/>
            <p:nvPr/>
          </p:nvSpPr>
          <p:spPr>
            <a:xfrm>
              <a:off x="1406074" y="4577771"/>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Equivalence</a:t>
              </a:r>
              <a:endParaRPr lang="en-US" altLang="en-US" sz="2000" dirty="0">
                <a:solidFill>
                  <a:schemeClr val="tx2"/>
                </a:solidFill>
                <a:cs typeface="Times New Roman" panose="02020603050405020304" pitchFamily="18" charset="0"/>
              </a:endParaRPr>
            </a:p>
          </p:txBody>
        </p:sp>
      </p:grpSp>
      <p:grpSp>
        <p:nvGrpSpPr>
          <p:cNvPr id="13" name="Group 12">
            <a:extLst>
              <a:ext uri="{FF2B5EF4-FFF2-40B4-BE49-F238E27FC236}">
                <a16:creationId xmlns:a16="http://schemas.microsoft.com/office/drawing/2014/main" id="{CA4300A3-8096-41E9-8916-17B208A1AD0F}"/>
              </a:ext>
            </a:extLst>
          </p:cNvPr>
          <p:cNvGrpSpPr/>
          <p:nvPr/>
        </p:nvGrpSpPr>
        <p:grpSpPr>
          <a:xfrm>
            <a:off x="5175442" y="4572000"/>
            <a:ext cx="3859344" cy="698863"/>
            <a:chOff x="5175442" y="4572000"/>
            <a:chExt cx="3859344" cy="698863"/>
          </a:xfrm>
        </p:grpSpPr>
        <p:cxnSp>
          <p:nvCxnSpPr>
            <p:cNvPr id="121" name="Straight Connector 120">
              <a:extLst>
                <a:ext uri="{FF2B5EF4-FFF2-40B4-BE49-F238E27FC236}">
                  <a16:creationId xmlns:a16="http://schemas.microsoft.com/office/drawing/2014/main" id="{03C7F437-D1BA-46D9-93F8-1E3A199A43EB}"/>
                </a:ext>
              </a:extLst>
            </p:cNvPr>
            <p:cNvCxnSpPr>
              <a:cxnSpLocks/>
            </p:cNvCxnSpPr>
            <p:nvPr/>
          </p:nvCxnSpPr>
          <p:spPr bwMode="auto">
            <a:xfrm flipH="1" flipV="1">
              <a:off x="5308958" y="4591642"/>
              <a:ext cx="3585028" cy="11046"/>
            </a:xfrm>
            <a:prstGeom prst="line">
              <a:avLst/>
            </a:prstGeom>
            <a:noFill/>
            <a:ln w="9525" cap="flat" cmpd="sng" algn="ctr">
              <a:solidFill>
                <a:srgbClr val="FF00FF"/>
              </a:solidFill>
              <a:prstDash val="solid"/>
              <a:round/>
              <a:headEnd type="none" w="med" len="med"/>
              <a:tailEnd type="none" w="med" len="med"/>
            </a:ln>
            <a:effectLst/>
          </p:spPr>
        </p:cxnSp>
        <p:grpSp>
          <p:nvGrpSpPr>
            <p:cNvPr id="12" name="Group 11">
              <a:extLst>
                <a:ext uri="{FF2B5EF4-FFF2-40B4-BE49-F238E27FC236}">
                  <a16:creationId xmlns:a16="http://schemas.microsoft.com/office/drawing/2014/main" id="{8D58A216-D078-4562-AA5E-D8EC4F216FFF}"/>
                </a:ext>
              </a:extLst>
            </p:cNvPr>
            <p:cNvGrpSpPr/>
            <p:nvPr/>
          </p:nvGrpSpPr>
          <p:grpSpPr>
            <a:xfrm>
              <a:off x="5175442" y="4572000"/>
              <a:ext cx="3859344" cy="698863"/>
              <a:chOff x="5175442" y="4572000"/>
              <a:chExt cx="3859344" cy="698863"/>
            </a:xfrm>
          </p:grpSpPr>
          <p:sp>
            <p:nvSpPr>
              <p:cNvPr id="123" name="Rectangle 122">
                <a:extLst>
                  <a:ext uri="{FF2B5EF4-FFF2-40B4-BE49-F238E27FC236}">
                    <a16:creationId xmlns:a16="http://schemas.microsoft.com/office/drawing/2014/main" id="{78326523-AD0F-4765-9E5B-E099A8A8656A}"/>
                  </a:ext>
                </a:extLst>
              </p:cNvPr>
              <p:cNvSpPr/>
              <p:nvPr/>
            </p:nvSpPr>
            <p:spPr>
              <a:xfrm>
                <a:off x="5175442" y="4870753"/>
                <a:ext cx="3500738" cy="400110"/>
              </a:xfrm>
              <a:prstGeom prst="rect">
                <a:avLst/>
              </a:prstGeom>
            </p:spPr>
            <p:txBody>
              <a:bodyPr wrap="square">
                <a:spAutoFit/>
              </a:bodyPr>
              <a:lstStyle/>
              <a:p>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sz="2000" dirty="0">
                    <a:solidFill>
                      <a:srgbClr val="FFFFFF"/>
                    </a:solidFill>
                    <a:cs typeface="Times New Roman" panose="02020603050405020304" pitchFamily="18" charset="0"/>
                    <a:sym typeface="Symbol" panose="05050102010706020507" pitchFamily="18" charset="2"/>
                  </a:rPr>
                  <a:t>iff</a:t>
                </a:r>
                <a:r>
                  <a:rPr lang="en-US" altLang="en-US" sz="2000" dirty="0">
                    <a:solidFill>
                      <a:srgbClr val="FFFFFF"/>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 </a:t>
                </a:r>
                <a:r>
                  <a:rPr lang="en-US" sz="2000" dirty="0">
                    <a:solidFill>
                      <a:srgbClr val="FFFFFF"/>
                    </a:solidFill>
                    <a:cs typeface="Times New Roman" panose="02020603050405020304" pitchFamily="18" charset="0"/>
                    <a:sym typeface="Symbol" panose="05050102010706020507" pitchFamily="18" charset="2"/>
                  </a:rPr>
                  <a:t>iff </a:t>
                </a:r>
                <a:r>
                  <a:rPr lang="en-CA" sz="2000" dirty="0">
                    <a:solidFill>
                      <a:srgbClr val="FFC000"/>
                    </a:solidFill>
                  </a:rPr>
                  <a:t>¬</a:t>
                </a:r>
                <a:r>
                  <a:rPr lang="el-GR" sz="2000" dirty="0">
                    <a:solidFill>
                      <a:srgbClr val="FFC000"/>
                    </a:solidFill>
                  </a:rPr>
                  <a:t>α</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CA" altLang="en-US" sz="2000" dirty="0">
                  <a:cs typeface="Times New Roman" panose="02020603050405020304" pitchFamily="18" charset="0"/>
                  <a:sym typeface="Symbol" panose="05050102010706020507" pitchFamily="18" charset="2"/>
                </a:endParaRPr>
              </a:p>
            </p:txBody>
          </p:sp>
          <p:sp>
            <p:nvSpPr>
              <p:cNvPr id="126" name="Rectangle 125">
                <a:extLst>
                  <a:ext uri="{FF2B5EF4-FFF2-40B4-BE49-F238E27FC236}">
                    <a16:creationId xmlns:a16="http://schemas.microsoft.com/office/drawing/2014/main" id="{797314E3-2256-45AD-9AE7-303A8B9D9DB5}"/>
                  </a:ext>
                </a:extLst>
              </p:cNvPr>
              <p:cNvSpPr/>
              <p:nvPr/>
            </p:nvSpPr>
            <p:spPr>
              <a:xfrm>
                <a:off x="5181244" y="4572000"/>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sym typeface="Symbol" panose="05050102010706020507" pitchFamily="18" charset="2"/>
                  </a:rPr>
                  <a:t>Contrapositive</a:t>
                </a:r>
                <a:endParaRPr lang="en-US" altLang="en-US" sz="2000" dirty="0">
                  <a:solidFill>
                    <a:schemeClr val="tx2"/>
                  </a:solidFill>
                  <a:cs typeface="Times New Roman" panose="02020603050405020304" pitchFamily="18" charset="0"/>
                </a:endParaRPr>
              </a:p>
            </p:txBody>
          </p:sp>
        </p:grpSp>
      </p:grpSp>
      <p:grpSp>
        <p:nvGrpSpPr>
          <p:cNvPr id="20" name="Group 19">
            <a:extLst>
              <a:ext uri="{FF2B5EF4-FFF2-40B4-BE49-F238E27FC236}">
                <a16:creationId xmlns:a16="http://schemas.microsoft.com/office/drawing/2014/main" id="{5A2068B6-3345-4A63-8E1D-3EF42665227C}"/>
              </a:ext>
            </a:extLst>
          </p:cNvPr>
          <p:cNvGrpSpPr/>
          <p:nvPr/>
        </p:nvGrpSpPr>
        <p:grpSpPr>
          <a:xfrm>
            <a:off x="1257300" y="2915291"/>
            <a:ext cx="3908330" cy="706506"/>
            <a:chOff x="1413328" y="3160306"/>
            <a:chExt cx="3908330" cy="706506"/>
          </a:xfrm>
        </p:grpSpPr>
        <p:sp>
          <p:nvSpPr>
            <p:cNvPr id="64" name="Rectangle 63">
              <a:extLst>
                <a:ext uri="{FF2B5EF4-FFF2-40B4-BE49-F238E27FC236}">
                  <a16:creationId xmlns:a16="http://schemas.microsoft.com/office/drawing/2014/main" id="{4ED42639-2840-49F5-B53F-0BFBCFD2F83A}"/>
                </a:ext>
              </a:extLst>
            </p:cNvPr>
            <p:cNvSpPr/>
            <p:nvPr/>
          </p:nvSpPr>
          <p:spPr>
            <a:xfrm>
              <a:off x="1413328" y="3449285"/>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17950876-7770-47D8-AAFE-CB5D3C7A6875}"/>
                </a:ext>
              </a:extLst>
            </p:cNvPr>
            <p:cNvSpPr/>
            <p:nvPr/>
          </p:nvSpPr>
          <p:spPr>
            <a:xfrm>
              <a:off x="3361776" y="3466702"/>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697F99A-C174-432A-9F9C-40D2E7354D7E}"/>
                </a:ext>
              </a:extLst>
            </p:cNvPr>
            <p:cNvCxnSpPr>
              <a:cxnSpLocks/>
            </p:cNvCxnSpPr>
            <p:nvPr/>
          </p:nvCxnSpPr>
          <p:spPr bwMode="auto">
            <a:xfrm>
              <a:off x="3661228" y="3558143"/>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0" name="Rectangle 69">
              <a:extLst>
                <a:ext uri="{FF2B5EF4-FFF2-40B4-BE49-F238E27FC236}">
                  <a16:creationId xmlns:a16="http://schemas.microsoft.com/office/drawing/2014/main" id="{88D1D701-5A04-4C0B-A8F9-7171E3FDF35A}"/>
                </a:ext>
              </a:extLst>
            </p:cNvPr>
            <p:cNvSpPr/>
            <p:nvPr/>
          </p:nvSpPr>
          <p:spPr>
            <a:xfrm>
              <a:off x="1417053" y="3160306"/>
              <a:ext cx="3853542" cy="400110"/>
            </a:xfrm>
            <a:prstGeom prst="rect">
              <a:avLst/>
            </a:prstGeom>
          </p:spPr>
          <p:txBody>
            <a:bodyPr wrap="square">
              <a:spAutoFit/>
            </a:bodyPr>
            <a:lstStyle/>
            <a:p>
              <a:pPr lvl="0" algn="ctr" fontAlgn="auto">
                <a:spcBef>
                  <a:spcPts val="0"/>
                </a:spcBef>
                <a:spcAft>
                  <a:spcPts val="0"/>
                </a:spcAft>
                <a:defRPr/>
              </a:pPr>
              <a:r>
                <a:rPr lang="en-CA" sz="2000" dirty="0">
                  <a:solidFill>
                    <a:schemeClr val="tx2"/>
                  </a:solidFill>
                </a:rPr>
                <a:t>Modus Ponens</a:t>
              </a:r>
              <a:endParaRPr lang="en-US" altLang="en-US" sz="2000" dirty="0">
                <a:solidFill>
                  <a:schemeClr val="tx2"/>
                </a:solidFill>
                <a:cs typeface="Times New Roman" panose="02020603050405020304" pitchFamily="18" charset="0"/>
              </a:endParaRPr>
            </a:p>
          </p:txBody>
        </p:sp>
      </p:grpSp>
      <p:grpSp>
        <p:nvGrpSpPr>
          <p:cNvPr id="17" name="Group 16">
            <a:extLst>
              <a:ext uri="{FF2B5EF4-FFF2-40B4-BE49-F238E27FC236}">
                <a16:creationId xmlns:a16="http://schemas.microsoft.com/office/drawing/2014/main" id="{2710CE17-7ADC-4D31-AA95-580F3E9FF4D2}"/>
              </a:ext>
            </a:extLst>
          </p:cNvPr>
          <p:cNvGrpSpPr/>
          <p:nvPr/>
        </p:nvGrpSpPr>
        <p:grpSpPr>
          <a:xfrm>
            <a:off x="1300844" y="5174836"/>
            <a:ext cx="4060730" cy="690006"/>
            <a:chOff x="1304472" y="5249057"/>
            <a:chExt cx="4060730" cy="690006"/>
          </a:xfrm>
        </p:grpSpPr>
        <p:cxnSp>
          <p:nvCxnSpPr>
            <p:cNvPr id="137" name="Straight Connector 136">
              <a:extLst>
                <a:ext uri="{FF2B5EF4-FFF2-40B4-BE49-F238E27FC236}">
                  <a16:creationId xmlns:a16="http://schemas.microsoft.com/office/drawing/2014/main" id="{C329E76B-0D34-4D95-82ED-45B8059E91AF}"/>
                </a:ext>
              </a:extLst>
            </p:cNvPr>
            <p:cNvCxnSpPr>
              <a:cxnSpLocks/>
            </p:cNvCxnSpPr>
            <p:nvPr/>
          </p:nvCxnSpPr>
          <p:spPr bwMode="auto">
            <a:xfrm flipH="1" flipV="1">
              <a:off x="1544674" y="5310743"/>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8" name="Rectangle 137">
              <a:extLst>
                <a:ext uri="{FF2B5EF4-FFF2-40B4-BE49-F238E27FC236}">
                  <a16:creationId xmlns:a16="http://schemas.microsoft.com/office/drawing/2014/main" id="{EE667AF4-667D-4BB8-935C-A812C5E669F9}"/>
                </a:ext>
              </a:extLst>
            </p:cNvPr>
            <p:cNvSpPr/>
            <p:nvPr/>
          </p:nvSpPr>
          <p:spPr>
            <a:xfrm>
              <a:off x="1304472" y="5521536"/>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139" name="Rectangle 138">
              <a:extLst>
                <a:ext uri="{FF2B5EF4-FFF2-40B4-BE49-F238E27FC236}">
                  <a16:creationId xmlns:a16="http://schemas.microsoft.com/office/drawing/2014/main" id="{DA4021FD-B4EE-4FF2-B5D8-4D5BAF8DCEB0}"/>
                </a:ext>
              </a:extLst>
            </p:cNvPr>
            <p:cNvSpPr/>
            <p:nvPr/>
          </p:nvSpPr>
          <p:spPr>
            <a:xfrm>
              <a:off x="3405320" y="5538953"/>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40" name="Straight Connector 139">
              <a:extLst>
                <a:ext uri="{FF2B5EF4-FFF2-40B4-BE49-F238E27FC236}">
                  <a16:creationId xmlns:a16="http://schemas.microsoft.com/office/drawing/2014/main" id="{BDE11C54-83E9-4EF9-B3E3-7069243A63CE}"/>
                </a:ext>
              </a:extLst>
            </p:cNvPr>
            <p:cNvCxnSpPr>
              <a:cxnSpLocks/>
            </p:cNvCxnSpPr>
            <p:nvPr/>
          </p:nvCxnSpPr>
          <p:spPr bwMode="auto">
            <a:xfrm>
              <a:off x="3528782" y="563039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41" name="Rectangle 140">
              <a:extLst>
                <a:ext uri="{FF2B5EF4-FFF2-40B4-BE49-F238E27FC236}">
                  <a16:creationId xmlns:a16="http://schemas.microsoft.com/office/drawing/2014/main" id="{6FB2EDD4-AC74-41E9-B608-D23220E4B465}"/>
                </a:ext>
              </a:extLst>
            </p:cNvPr>
            <p:cNvSpPr/>
            <p:nvPr/>
          </p:nvSpPr>
          <p:spPr>
            <a:xfrm>
              <a:off x="1416960" y="5249057"/>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grpSp>
        <p:nvGrpSpPr>
          <p:cNvPr id="23" name="Group 22">
            <a:extLst>
              <a:ext uri="{FF2B5EF4-FFF2-40B4-BE49-F238E27FC236}">
                <a16:creationId xmlns:a16="http://schemas.microsoft.com/office/drawing/2014/main" id="{29C81CC1-BF24-4A9A-AE52-05B40519F2E7}"/>
              </a:ext>
            </a:extLst>
          </p:cNvPr>
          <p:cNvGrpSpPr/>
          <p:nvPr/>
        </p:nvGrpSpPr>
        <p:grpSpPr>
          <a:xfrm>
            <a:off x="1295400" y="819024"/>
            <a:ext cx="3908330" cy="689028"/>
            <a:chOff x="1359258" y="1036018"/>
            <a:chExt cx="3908330" cy="689028"/>
          </a:xfrm>
        </p:grpSpPr>
        <p:sp>
          <p:nvSpPr>
            <p:cNvPr id="7" name="Rectangle 6">
              <a:extLst>
                <a:ext uri="{FF2B5EF4-FFF2-40B4-BE49-F238E27FC236}">
                  <a16:creationId xmlns:a16="http://schemas.microsoft.com/office/drawing/2014/main" id="{27EE7C38-9598-4D98-BCDF-4E5D3C649674}"/>
                </a:ext>
              </a:extLst>
            </p:cNvPr>
            <p:cNvSpPr/>
            <p:nvPr/>
          </p:nvSpPr>
          <p:spPr>
            <a:xfrm>
              <a:off x="1359258" y="130751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15" name="Rectangle 14">
              <a:extLst>
                <a:ext uri="{FF2B5EF4-FFF2-40B4-BE49-F238E27FC236}">
                  <a16:creationId xmlns:a16="http://schemas.microsoft.com/office/drawing/2014/main" id="{D9AAA65C-47B9-4165-8847-4C818DFDFEDF}"/>
                </a:ext>
              </a:extLst>
            </p:cNvPr>
            <p:cNvSpPr/>
            <p:nvPr/>
          </p:nvSpPr>
          <p:spPr>
            <a:xfrm>
              <a:off x="3307706" y="1324936"/>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US" altLang="en-US" sz="2000" dirty="0">
                  <a:cs typeface="Times New Roman" panose="02020603050405020304" pitchFamily="18" charset="0"/>
                </a:rPr>
                <a:t> &amp;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25" name="Straight Connector 24">
              <a:extLst>
                <a:ext uri="{FF2B5EF4-FFF2-40B4-BE49-F238E27FC236}">
                  <a16:creationId xmlns:a16="http://schemas.microsoft.com/office/drawing/2014/main" id="{F0E112D7-44F1-443C-BDF6-7BFDFF3C1B2A}"/>
                </a:ext>
              </a:extLst>
            </p:cNvPr>
            <p:cNvCxnSpPr>
              <a:cxnSpLocks/>
            </p:cNvCxnSpPr>
            <p:nvPr/>
          </p:nvCxnSpPr>
          <p:spPr bwMode="auto">
            <a:xfrm>
              <a:off x="3550008" y="141637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C9FB4447-4290-4A0F-9A17-887E9C1962BC}"/>
                </a:ext>
              </a:extLst>
            </p:cNvPr>
            <p:cNvSpPr/>
            <p:nvPr/>
          </p:nvSpPr>
          <p:spPr>
            <a:xfrm>
              <a:off x="1362983" y="1036018"/>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Separating And</a:t>
              </a:r>
            </a:p>
          </p:txBody>
        </p:sp>
      </p:grpSp>
      <p:grpSp>
        <p:nvGrpSpPr>
          <p:cNvPr id="31" name="Group 30">
            <a:extLst>
              <a:ext uri="{FF2B5EF4-FFF2-40B4-BE49-F238E27FC236}">
                <a16:creationId xmlns:a16="http://schemas.microsoft.com/office/drawing/2014/main" id="{4C1457DE-7C09-4FEE-B775-72701A8EBAE9}"/>
              </a:ext>
            </a:extLst>
          </p:cNvPr>
          <p:cNvGrpSpPr/>
          <p:nvPr/>
        </p:nvGrpSpPr>
        <p:grpSpPr>
          <a:xfrm>
            <a:off x="323850" y="38100"/>
            <a:ext cx="8736425" cy="5853121"/>
            <a:chOff x="266700" y="149039"/>
            <a:chExt cx="8736425" cy="5853121"/>
          </a:xfrm>
        </p:grpSpPr>
        <p:grpSp>
          <p:nvGrpSpPr>
            <p:cNvPr id="27" name="Group 26">
              <a:extLst>
                <a:ext uri="{FF2B5EF4-FFF2-40B4-BE49-F238E27FC236}">
                  <a16:creationId xmlns:a16="http://schemas.microsoft.com/office/drawing/2014/main" id="{4765F08C-9F07-4E3F-AC15-1B505E711FCF}"/>
                </a:ext>
              </a:extLst>
            </p:cNvPr>
            <p:cNvGrpSpPr/>
            <p:nvPr/>
          </p:nvGrpSpPr>
          <p:grpSpPr>
            <a:xfrm>
              <a:off x="266700" y="149039"/>
              <a:ext cx="8736425" cy="5853121"/>
              <a:chOff x="266700" y="149039"/>
              <a:chExt cx="8736425" cy="5853121"/>
            </a:xfrm>
          </p:grpSpPr>
          <p:grpSp>
            <p:nvGrpSpPr>
              <p:cNvPr id="26" name="Group 25">
                <a:extLst>
                  <a:ext uri="{FF2B5EF4-FFF2-40B4-BE49-F238E27FC236}">
                    <a16:creationId xmlns:a16="http://schemas.microsoft.com/office/drawing/2014/main" id="{6EF85432-6AE5-4B59-A4CB-42F2426668CF}"/>
                  </a:ext>
                </a:extLst>
              </p:cNvPr>
              <p:cNvGrpSpPr/>
              <p:nvPr/>
            </p:nvGrpSpPr>
            <p:grpSpPr>
              <a:xfrm>
                <a:off x="266700" y="149039"/>
                <a:ext cx="8714922" cy="5853121"/>
                <a:chOff x="266700" y="149039"/>
                <a:chExt cx="8714922" cy="5853121"/>
              </a:xfrm>
            </p:grpSpPr>
            <p:cxnSp>
              <p:nvCxnSpPr>
                <p:cNvPr id="127" name="Straight Connector 126">
                  <a:extLst>
                    <a:ext uri="{FF2B5EF4-FFF2-40B4-BE49-F238E27FC236}">
                      <a16:creationId xmlns:a16="http://schemas.microsoft.com/office/drawing/2014/main" id="{5E7E3C9D-2006-4344-AFF3-ECFE5C584CE6}"/>
                    </a:ext>
                  </a:extLst>
                </p:cNvPr>
                <p:cNvCxnSpPr>
                  <a:cxnSpLocks/>
                </p:cNvCxnSpPr>
                <p:nvPr/>
              </p:nvCxnSpPr>
              <p:spPr bwMode="auto">
                <a:xfrm flipH="1">
                  <a:off x="1274893" y="1668268"/>
                  <a:ext cx="7696200" cy="4771"/>
                </a:xfrm>
                <a:prstGeom prst="line">
                  <a:avLst/>
                </a:prstGeom>
                <a:noFill/>
                <a:ln w="9525" cap="flat" cmpd="sng" algn="ctr">
                  <a:solidFill>
                    <a:srgbClr val="FF00FF"/>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4A0EEDB0-2892-4F41-9EC5-A9E25806F6FC}"/>
                    </a:ext>
                  </a:extLst>
                </p:cNvPr>
                <p:cNvCxnSpPr>
                  <a:cxnSpLocks/>
                </p:cNvCxnSpPr>
                <p:nvPr/>
              </p:nvCxnSpPr>
              <p:spPr bwMode="auto">
                <a:xfrm flipH="1">
                  <a:off x="1285422" y="5997389"/>
                  <a:ext cx="7696200" cy="4771"/>
                </a:xfrm>
                <a:prstGeom prst="line">
                  <a:avLst/>
                </a:prstGeom>
                <a:noFill/>
                <a:ln w="9525" cap="flat" cmpd="sng" algn="ctr">
                  <a:solidFill>
                    <a:srgbClr val="FF00FF"/>
                  </a:solidFill>
                  <a:prstDash val="solid"/>
                  <a:round/>
                  <a:headEnd type="none" w="med" len="med"/>
                  <a:tailEnd type="none" w="med" len="med"/>
                </a:ln>
                <a:effectLst/>
              </p:spPr>
            </p:cxnSp>
            <p:grpSp>
              <p:nvGrpSpPr>
                <p:cNvPr id="133" name="Group 132">
                  <a:extLst>
                    <a:ext uri="{FF2B5EF4-FFF2-40B4-BE49-F238E27FC236}">
                      <a16:creationId xmlns:a16="http://schemas.microsoft.com/office/drawing/2014/main" id="{ABF20F04-19F8-44A0-9D4D-9F4998247946}"/>
                    </a:ext>
                  </a:extLst>
                </p:cNvPr>
                <p:cNvGrpSpPr/>
                <p:nvPr/>
              </p:nvGrpSpPr>
              <p:grpSpPr>
                <a:xfrm>
                  <a:off x="266700" y="149039"/>
                  <a:ext cx="8466507" cy="875454"/>
                  <a:chOff x="228600" y="38946"/>
                  <a:chExt cx="8466507" cy="875454"/>
                </a:xfrm>
              </p:grpSpPr>
              <p:sp>
                <p:nvSpPr>
                  <p:cNvPr id="24" name="Rectangle 23">
                    <a:extLst>
                      <a:ext uri="{FF2B5EF4-FFF2-40B4-BE49-F238E27FC236}">
                        <a16:creationId xmlns:a16="http://schemas.microsoft.com/office/drawing/2014/main" id="{6FEAA4F6-8676-4A67-854B-85F6129D7648}"/>
                      </a:ext>
                    </a:extLst>
                  </p:cNvPr>
                  <p:cNvSpPr/>
                  <p:nvPr/>
                </p:nvSpPr>
                <p:spPr>
                  <a:xfrm>
                    <a:off x="228600" y="83403"/>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chemeClr val="bg2"/>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chemeClr val="bg2"/>
                        </a:solidFill>
                        <a:sym typeface="Symbol" panose="05050102010706020507" pitchFamily="18" charset="2"/>
                      </a:rPr>
                      <a:t>Or</a:t>
                    </a:r>
                  </a:p>
                </p:txBody>
              </p:sp>
              <p:sp>
                <p:nvSpPr>
                  <p:cNvPr id="156" name="Rectangle 155">
                    <a:extLst>
                      <a:ext uri="{FF2B5EF4-FFF2-40B4-BE49-F238E27FC236}">
                        <a16:creationId xmlns:a16="http://schemas.microsoft.com/office/drawing/2014/main" id="{82FB5337-2755-42A7-B55A-C4640BE473E5}"/>
                      </a:ext>
                    </a:extLst>
                  </p:cNvPr>
                  <p:cNvSpPr/>
                  <p:nvPr/>
                </p:nvSpPr>
                <p:spPr>
                  <a:xfrm>
                    <a:off x="3776657" y="482438"/>
                    <a:ext cx="1309974" cy="400110"/>
                  </a:xfrm>
                  <a:prstGeom prst="rect">
                    <a:avLst/>
                  </a:prstGeom>
                </p:spPr>
                <p:txBody>
                  <a:bodyPr wrap="none">
                    <a:spAutoFit/>
                  </a:bodyPr>
                  <a:lstStyle/>
                  <a:p>
                    <a:pPr algn="l"/>
                    <a:r>
                      <a:rPr lang="en-US" sz="2000" b="1" dirty="0">
                        <a:solidFill>
                          <a:schemeClr val="bg2"/>
                        </a:solidFill>
                      </a:rPr>
                      <a:t>Conclude:</a:t>
                    </a:r>
                  </a:p>
                </p:txBody>
              </p:sp>
              <p:sp>
                <p:nvSpPr>
                  <p:cNvPr id="159" name="Rectangle 158">
                    <a:extLst>
                      <a:ext uri="{FF2B5EF4-FFF2-40B4-BE49-F238E27FC236}">
                        <a16:creationId xmlns:a16="http://schemas.microsoft.com/office/drawing/2014/main" id="{ABBF9F08-2E86-4896-958E-28E633929C20}"/>
                      </a:ext>
                    </a:extLst>
                  </p:cNvPr>
                  <p:cNvSpPr/>
                  <p:nvPr/>
                </p:nvSpPr>
                <p:spPr>
                  <a:xfrm>
                    <a:off x="1954124" y="478808"/>
                    <a:ext cx="941476" cy="400110"/>
                  </a:xfrm>
                  <a:prstGeom prst="rect">
                    <a:avLst/>
                  </a:prstGeom>
                </p:spPr>
                <p:txBody>
                  <a:bodyPr wrap="none">
                    <a:spAutoFit/>
                  </a:bodyPr>
                  <a:lstStyle/>
                  <a:p>
                    <a:pPr algn="l"/>
                    <a:r>
                      <a:rPr lang="en-US" sz="2000" b="1" dirty="0">
                        <a:solidFill>
                          <a:schemeClr val="bg2"/>
                        </a:solidFill>
                      </a:rPr>
                      <a:t>From: </a:t>
                    </a:r>
                  </a:p>
                </p:txBody>
              </p:sp>
              <p:sp>
                <p:nvSpPr>
                  <p:cNvPr id="162" name="Rectangle 161">
                    <a:extLst>
                      <a:ext uri="{FF2B5EF4-FFF2-40B4-BE49-F238E27FC236}">
                        <a16:creationId xmlns:a16="http://schemas.microsoft.com/office/drawing/2014/main" id="{B6BC2BD3-97B9-4E23-B2A5-59BEFD071467}"/>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163" name="Rectangle 162">
                    <a:extLst>
                      <a:ext uri="{FF2B5EF4-FFF2-40B4-BE49-F238E27FC236}">
                        <a16:creationId xmlns:a16="http://schemas.microsoft.com/office/drawing/2014/main" id="{DA041B2F-FF1E-43BC-B6F6-84703B25B25E}"/>
                      </a:ext>
                    </a:extLst>
                  </p:cNvPr>
                  <p:cNvSpPr/>
                  <p:nvPr/>
                </p:nvSpPr>
                <p:spPr>
                  <a:xfrm>
                    <a:off x="7385133" y="482438"/>
                    <a:ext cx="1309974" cy="400110"/>
                  </a:xfrm>
                  <a:prstGeom prst="rect">
                    <a:avLst/>
                  </a:prstGeom>
                </p:spPr>
                <p:txBody>
                  <a:bodyPr wrap="none">
                    <a:spAutoFit/>
                  </a:bodyPr>
                  <a:lstStyle/>
                  <a:p>
                    <a:pPr algn="l"/>
                    <a:r>
                      <a:rPr lang="en-US" sz="2000" b="1" dirty="0">
                        <a:solidFill>
                          <a:schemeClr val="bg2"/>
                        </a:solidFill>
                      </a:rPr>
                      <a:t>Conclude:</a:t>
                    </a:r>
                  </a:p>
                </p:txBody>
              </p:sp>
              <p:sp>
                <p:nvSpPr>
                  <p:cNvPr id="164" name="Rectangle 163">
                    <a:extLst>
                      <a:ext uri="{FF2B5EF4-FFF2-40B4-BE49-F238E27FC236}">
                        <a16:creationId xmlns:a16="http://schemas.microsoft.com/office/drawing/2014/main" id="{D0DAE97C-EE94-4F5F-AB17-7B56345845D6}"/>
                      </a:ext>
                    </a:extLst>
                  </p:cNvPr>
                  <p:cNvSpPr/>
                  <p:nvPr/>
                </p:nvSpPr>
                <p:spPr>
                  <a:xfrm>
                    <a:off x="5562600" y="478808"/>
                    <a:ext cx="941476" cy="400110"/>
                  </a:xfrm>
                  <a:prstGeom prst="rect">
                    <a:avLst/>
                  </a:prstGeom>
                </p:spPr>
                <p:txBody>
                  <a:bodyPr wrap="none">
                    <a:spAutoFit/>
                  </a:bodyPr>
                  <a:lstStyle/>
                  <a:p>
                    <a:pPr algn="l"/>
                    <a:r>
                      <a:rPr lang="en-US" sz="2000" b="1" dirty="0">
                        <a:solidFill>
                          <a:schemeClr val="bg2"/>
                        </a:solidFill>
                      </a:rPr>
                      <a:t>From: </a:t>
                    </a:r>
                  </a:p>
                </p:txBody>
              </p:sp>
              <p:sp>
                <p:nvSpPr>
                  <p:cNvPr id="165" name="Rectangle 164">
                    <a:extLst>
                      <a:ext uri="{FF2B5EF4-FFF2-40B4-BE49-F238E27FC236}">
                        <a16:creationId xmlns:a16="http://schemas.microsoft.com/office/drawing/2014/main" id="{7411F84A-F1A0-4723-8859-83536D5B7488}"/>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168" name="Straight Connector 167">
                    <a:extLst>
                      <a:ext uri="{FF2B5EF4-FFF2-40B4-BE49-F238E27FC236}">
                        <a16:creationId xmlns:a16="http://schemas.microsoft.com/office/drawing/2014/main" id="{28D8DDEA-5922-4754-92CE-7B09A4142EC3}"/>
                      </a:ext>
                    </a:extLst>
                  </p:cNvPr>
                  <p:cNvCxnSpPr>
                    <a:cxnSpLocks/>
                  </p:cNvCxnSpPr>
                  <p:nvPr/>
                </p:nvCxnSpPr>
                <p:spPr bwMode="auto">
                  <a:xfrm>
                    <a:off x="5170714" y="96158"/>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D2797C4A-B463-4FA7-A28D-F000766B7703}"/>
                      </a:ext>
                    </a:extLst>
                  </p:cNvPr>
                  <p:cNvSpPr/>
                  <p:nvPr/>
                </p:nvSpPr>
                <p:spPr>
                  <a:xfrm>
                    <a:off x="3624257" y="38946"/>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grpSp>
          <p:cxnSp>
            <p:nvCxnSpPr>
              <p:cNvPr id="173" name="Straight Connector 172">
                <a:extLst>
                  <a:ext uri="{FF2B5EF4-FFF2-40B4-BE49-F238E27FC236}">
                    <a16:creationId xmlns:a16="http://schemas.microsoft.com/office/drawing/2014/main" id="{51CCC3F8-F939-4B43-9D92-CAD251AB9B4B}"/>
                  </a:ext>
                </a:extLst>
              </p:cNvPr>
              <p:cNvCxnSpPr>
                <a:cxnSpLocks/>
              </p:cNvCxnSpPr>
              <p:nvPr/>
            </p:nvCxnSpPr>
            <p:spPr bwMode="auto">
              <a:xfrm flipV="1">
                <a:off x="8990699" y="951470"/>
                <a:ext cx="12426" cy="5045919"/>
              </a:xfrm>
              <a:prstGeom prst="line">
                <a:avLst/>
              </a:prstGeom>
              <a:noFill/>
              <a:ln w="9525" cap="flat" cmpd="sng" algn="ctr">
                <a:solidFill>
                  <a:srgbClr val="FF00FF"/>
                </a:solidFill>
                <a:prstDash val="solid"/>
                <a:round/>
                <a:headEnd type="none" w="med" len="med"/>
                <a:tailEnd type="none" w="med" len="med"/>
              </a:ln>
              <a:effectLst/>
            </p:spPr>
          </p:cxnSp>
        </p:grpSp>
        <p:cxnSp>
          <p:nvCxnSpPr>
            <p:cNvPr id="110" name="Straight Connector 109">
              <a:extLst>
                <a:ext uri="{FF2B5EF4-FFF2-40B4-BE49-F238E27FC236}">
                  <a16:creationId xmlns:a16="http://schemas.microsoft.com/office/drawing/2014/main" id="{AC18419E-09AF-4160-9550-39B7028A217C}"/>
                </a:ext>
              </a:extLst>
            </p:cNvPr>
            <p:cNvCxnSpPr>
              <a:cxnSpLocks/>
            </p:cNvCxnSpPr>
            <p:nvPr/>
          </p:nvCxnSpPr>
          <p:spPr bwMode="auto">
            <a:xfrm flipH="1">
              <a:off x="1238250" y="3044639"/>
              <a:ext cx="7696200" cy="4771"/>
            </a:xfrm>
            <a:prstGeom prst="line">
              <a:avLst/>
            </a:prstGeom>
            <a:noFill/>
            <a:ln w="9525" cap="flat" cmpd="sng" algn="ctr">
              <a:solidFill>
                <a:srgbClr val="FF00FF"/>
              </a:solidFill>
              <a:prstDash val="solid"/>
              <a:round/>
              <a:headEnd type="none" w="med" len="med"/>
              <a:tailEnd type="none" w="med" len="med"/>
            </a:ln>
            <a:effectLst/>
          </p:spPr>
        </p:cxnSp>
      </p:grpSp>
      <p:grpSp>
        <p:nvGrpSpPr>
          <p:cNvPr id="45" name="Group 44">
            <a:extLst>
              <a:ext uri="{FF2B5EF4-FFF2-40B4-BE49-F238E27FC236}">
                <a16:creationId xmlns:a16="http://schemas.microsoft.com/office/drawing/2014/main" id="{B29ECD86-F480-4120-895C-64F8AF364919}"/>
              </a:ext>
            </a:extLst>
          </p:cNvPr>
          <p:cNvGrpSpPr/>
          <p:nvPr/>
        </p:nvGrpSpPr>
        <p:grpSpPr>
          <a:xfrm>
            <a:off x="5183373" y="1524000"/>
            <a:ext cx="3853542" cy="774679"/>
            <a:chOff x="9505044" y="2501921"/>
            <a:chExt cx="3853542" cy="774679"/>
          </a:xfrm>
        </p:grpSpPr>
        <p:sp>
          <p:nvSpPr>
            <p:cNvPr id="117" name="Rectangle 116">
              <a:extLst>
                <a:ext uri="{FF2B5EF4-FFF2-40B4-BE49-F238E27FC236}">
                  <a16:creationId xmlns:a16="http://schemas.microsoft.com/office/drawing/2014/main" id="{7322C716-6732-4C1C-A9A3-9DCB9A4753AE}"/>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18" name="Rectangle 117">
              <a:extLst>
                <a:ext uri="{FF2B5EF4-FFF2-40B4-BE49-F238E27FC236}">
                  <a16:creationId xmlns:a16="http://schemas.microsoft.com/office/drawing/2014/main" id="{C3D04839-9D47-4BA8-BD3A-3A091ABFF184}"/>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19" name="Straight Connector 118">
              <a:extLst>
                <a:ext uri="{FF2B5EF4-FFF2-40B4-BE49-F238E27FC236}">
                  <a16:creationId xmlns:a16="http://schemas.microsoft.com/office/drawing/2014/main" id="{38B5FB67-CAF5-470F-8244-F634E1E2EF02}"/>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20" name="Rectangle 119">
              <a:extLst>
                <a:ext uri="{FF2B5EF4-FFF2-40B4-BE49-F238E27FC236}">
                  <a16:creationId xmlns:a16="http://schemas.microsoft.com/office/drawing/2014/main" id="{E2733E06-2005-44B5-94B8-9E95625DEE2A}"/>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22" name="Straight Connector 121">
              <a:extLst>
                <a:ext uri="{FF2B5EF4-FFF2-40B4-BE49-F238E27FC236}">
                  <a16:creationId xmlns:a16="http://schemas.microsoft.com/office/drawing/2014/main" id="{70AFBE85-AF37-416B-8F5B-2AD93C584C60}"/>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7" name="Group 56">
            <a:extLst>
              <a:ext uri="{FF2B5EF4-FFF2-40B4-BE49-F238E27FC236}">
                <a16:creationId xmlns:a16="http://schemas.microsoft.com/office/drawing/2014/main" id="{1B88E037-5A1D-4908-8B13-C2D848C9FCB2}"/>
              </a:ext>
            </a:extLst>
          </p:cNvPr>
          <p:cNvGrpSpPr/>
          <p:nvPr/>
        </p:nvGrpSpPr>
        <p:grpSpPr>
          <a:xfrm>
            <a:off x="5183556" y="800100"/>
            <a:ext cx="3853542" cy="774679"/>
            <a:chOff x="9505044" y="3187721"/>
            <a:chExt cx="3853542" cy="774679"/>
          </a:xfrm>
        </p:grpSpPr>
        <p:sp>
          <p:nvSpPr>
            <p:cNvPr id="174" name="Rectangle 173">
              <a:extLst>
                <a:ext uri="{FF2B5EF4-FFF2-40B4-BE49-F238E27FC236}">
                  <a16:creationId xmlns:a16="http://schemas.microsoft.com/office/drawing/2014/main" id="{6597EB81-5359-4E45-B026-6F728F6644DD}"/>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75" name="Rectangle 174">
              <a:extLst>
                <a:ext uri="{FF2B5EF4-FFF2-40B4-BE49-F238E27FC236}">
                  <a16:creationId xmlns:a16="http://schemas.microsoft.com/office/drawing/2014/main" id="{B6186455-1626-4002-9957-D2B73189AE39}"/>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77" name="Rectangle 176">
              <a:extLst>
                <a:ext uri="{FF2B5EF4-FFF2-40B4-BE49-F238E27FC236}">
                  <a16:creationId xmlns:a16="http://schemas.microsoft.com/office/drawing/2014/main" id="{166B80E0-2CD0-4B95-B9FD-8EB41034EC9D}"/>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80" name="Straight Connector 179">
              <a:extLst>
                <a:ext uri="{FF2B5EF4-FFF2-40B4-BE49-F238E27FC236}">
                  <a16:creationId xmlns:a16="http://schemas.microsoft.com/office/drawing/2014/main" id="{D45083CB-8534-4E6E-BD46-D6B866696F19}"/>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F555B3C6-EB47-4D11-A348-EB0C16A22B06}"/>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47" name="Group 46">
            <a:extLst>
              <a:ext uri="{FF2B5EF4-FFF2-40B4-BE49-F238E27FC236}">
                <a16:creationId xmlns:a16="http://schemas.microsoft.com/office/drawing/2014/main" id="{A18C82F7-AC60-44DE-8CE7-979404E908F6}"/>
              </a:ext>
            </a:extLst>
          </p:cNvPr>
          <p:cNvGrpSpPr/>
          <p:nvPr/>
        </p:nvGrpSpPr>
        <p:grpSpPr>
          <a:xfrm>
            <a:off x="5224689" y="3581400"/>
            <a:ext cx="3853542" cy="1000471"/>
            <a:chOff x="9505044" y="4057609"/>
            <a:chExt cx="3853542" cy="1000471"/>
          </a:xfrm>
        </p:grpSpPr>
        <p:cxnSp>
          <p:nvCxnSpPr>
            <p:cNvPr id="130" name="Straight Connector 129">
              <a:extLst>
                <a:ext uri="{FF2B5EF4-FFF2-40B4-BE49-F238E27FC236}">
                  <a16:creationId xmlns:a16="http://schemas.microsoft.com/office/drawing/2014/main" id="{E65F1529-C70B-49C5-AD6B-E82C9203EDA5}"/>
                </a:ext>
              </a:extLst>
            </p:cNvPr>
            <p:cNvCxnSpPr>
              <a:cxnSpLocks/>
            </p:cNvCxnSpPr>
            <p:nvPr/>
          </p:nvCxnSpPr>
          <p:spPr bwMode="auto">
            <a:xfrm flipH="1" flipV="1">
              <a:off x="9639301" y="411321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1" name="Rectangle 130">
              <a:extLst>
                <a:ext uri="{FF2B5EF4-FFF2-40B4-BE49-F238E27FC236}">
                  <a16:creationId xmlns:a16="http://schemas.microsoft.com/office/drawing/2014/main" id="{20116106-FBC5-4FF4-97DA-E33148D61014}"/>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32" name="Rectangle 131">
              <a:extLst>
                <a:ext uri="{FF2B5EF4-FFF2-40B4-BE49-F238E27FC236}">
                  <a16:creationId xmlns:a16="http://schemas.microsoft.com/office/drawing/2014/main" id="{41572459-FBD0-409E-80E3-3204B08DB8A4}"/>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35" name="Rectangle 134">
              <a:extLst>
                <a:ext uri="{FF2B5EF4-FFF2-40B4-BE49-F238E27FC236}">
                  <a16:creationId xmlns:a16="http://schemas.microsoft.com/office/drawing/2014/main" id="{C247C062-9D90-4DEE-B875-F5DE535093F8}"/>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36" name="Straight Connector 135">
              <a:extLst>
                <a:ext uri="{FF2B5EF4-FFF2-40B4-BE49-F238E27FC236}">
                  <a16:creationId xmlns:a16="http://schemas.microsoft.com/office/drawing/2014/main" id="{E5AFFA85-A005-4D15-8930-8D69C3A395A9}"/>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CE3616AB-AD27-4656-BBC4-9F85E3975639}"/>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63BAE40E-7F6E-4CA7-AC2D-33A43248F6C9}"/>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sp>
        <p:nvSpPr>
          <p:cNvPr id="125" name="Text Box 21">
            <a:extLst>
              <a:ext uri="{FF2B5EF4-FFF2-40B4-BE49-F238E27FC236}">
                <a16:creationId xmlns:a16="http://schemas.microsoft.com/office/drawing/2014/main" id="{A8BE088E-773C-4C72-9932-2673FADD2FAD}"/>
              </a:ext>
            </a:extLst>
          </p:cNvPr>
          <p:cNvSpPr txBox="1">
            <a:spLocks noChangeArrowheads="1"/>
          </p:cNvSpPr>
          <p:nvPr/>
        </p:nvSpPr>
        <p:spPr bwMode="auto">
          <a:xfrm>
            <a:off x="76200" y="5988903"/>
            <a:ext cx="582460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sym typeface="Symbol" panose="05050102010706020507" pitchFamily="18" charset="2"/>
              </a:rPr>
              <a:t>Double Negation:  </a:t>
            </a:r>
            <a:r>
              <a:rPr lang="el-GR" altLang="en-US" sz="1600" dirty="0">
                <a:solidFill>
                  <a:srgbClr val="FF00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  </a:t>
            </a:r>
            <a:r>
              <a:rPr lang="en-US" altLang="en-US" sz="1600" dirty="0">
                <a:cs typeface="Times New Roman" panose="02020603050405020304" pitchFamily="18" charset="0"/>
              </a:rPr>
              <a:t>iff</a:t>
            </a:r>
            <a:r>
              <a:rPr lang="en-US" altLang="en-US" sz="1600" dirty="0">
                <a:solidFill>
                  <a:srgbClr val="FFC000"/>
                </a:solidFill>
                <a:cs typeface="Times New Roman" panose="02020603050405020304" pitchFamily="18" charset="0"/>
              </a:rPr>
              <a:t> α </a:t>
            </a:r>
            <a:endParaRPr lang="en-US" altLang="en-US" sz="1600" dirty="0">
              <a:solidFill>
                <a:schemeClr val="tx2"/>
              </a:solidFill>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Commutative: </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β </a:t>
            </a:r>
            <a:r>
              <a:rPr lang="en-CA" sz="1600" dirty="0"/>
              <a:t>iff </a:t>
            </a:r>
            <a:r>
              <a:rPr lang="el-GR" sz="1600" dirty="0">
                <a:solidFill>
                  <a:srgbClr val="FFC000"/>
                </a:solidFill>
              </a:rPr>
              <a:t>β</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α</a:t>
            </a:r>
            <a:r>
              <a:rPr lang="en-CA" sz="1600" dirty="0">
                <a:solidFill>
                  <a:srgbClr val="FFC000"/>
                </a:solidFill>
              </a:rPr>
              <a:t> </a:t>
            </a:r>
            <a:r>
              <a:rPr lang="en-US" altLang="en-US" sz="1600" dirty="0">
                <a:solidFill>
                  <a:srgbClr val="FFFFFF"/>
                </a:solidFill>
                <a:cs typeface="Times New Roman" panose="02020603050405020304" pitchFamily="18" charset="0"/>
                <a:sym typeface="Symbol" panose="05050102010706020507" pitchFamily="18" charset="2"/>
              </a:rPr>
              <a:t>and </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β </a:t>
            </a:r>
            <a:r>
              <a:rPr lang="en-CA" sz="1600" dirty="0"/>
              <a:t>iff </a:t>
            </a:r>
            <a:r>
              <a:rPr lang="el-GR" sz="1600" dirty="0">
                <a:solidFill>
                  <a:srgbClr val="FFC000"/>
                </a:solidFill>
              </a:rPr>
              <a:t>β</a:t>
            </a:r>
            <a:r>
              <a:rPr lang="en-US" altLang="en-US" sz="1600" dirty="0">
                <a:solidFill>
                  <a:srgbClr val="FFC000"/>
                </a:solidFill>
                <a:sym typeface="Symbol" panose="05050102010706020507" pitchFamily="18" charset="2"/>
              </a:rPr>
              <a:t></a:t>
            </a:r>
            <a:r>
              <a:rPr lang="el-GR" sz="1600" dirty="0">
                <a:solidFill>
                  <a:srgbClr val="FFC000"/>
                </a:solidFill>
              </a:rPr>
              <a:t>α</a:t>
            </a:r>
            <a:r>
              <a:rPr lang="en-CA" sz="1600" dirty="0">
                <a:solidFill>
                  <a:srgbClr val="FFC000"/>
                </a:solidFill>
              </a:rPr>
              <a:t> </a:t>
            </a:r>
            <a:endParaRPr lang="en-US" altLang="en-US" sz="1600" dirty="0">
              <a:solidFill>
                <a:schemeClr val="tx2"/>
              </a:solidFill>
              <a:cs typeface="Times New Roman" panose="02020603050405020304" pitchFamily="18" charset="0"/>
            </a:endParaRPr>
          </a:p>
          <a:p>
            <a:pPr eaLnBrk="1" hangingPunct="1">
              <a:spcBef>
                <a:spcPct val="0"/>
              </a:spcBef>
              <a:buNone/>
            </a:pPr>
            <a:r>
              <a:rPr lang="en-US" sz="1600" dirty="0">
                <a:solidFill>
                  <a:schemeClr val="tx2"/>
                </a:solidFill>
              </a:rPr>
              <a:t>Distributive:</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iff</a:t>
            </a:r>
            <a:r>
              <a:rPr lang="en-CA" sz="1600" dirty="0">
                <a:solidFill>
                  <a:srgbClr val="FFC000"/>
                </a:solidFill>
              </a:rPr>
              <a:t> (</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and</a:t>
            </a:r>
            <a:r>
              <a:rPr lang="en-CA" sz="1600" dirty="0">
                <a:solidFill>
                  <a:srgbClr val="FFC000"/>
                </a:solidFill>
              </a:rPr>
              <a:t> </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iff </a:t>
            </a:r>
            <a:r>
              <a:rPr lang="en-CA"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β</a:t>
            </a:r>
            <a:r>
              <a:rPr lang="en-CA" sz="1600" dirty="0">
                <a:solidFill>
                  <a:srgbClr val="FFC000"/>
                </a:solidFill>
              </a:rPr>
              <a:t>)  </a:t>
            </a:r>
            <a:endParaRPr lang="en-US" altLang="en-US" sz="1600" dirty="0">
              <a:solidFill>
                <a:schemeClr val="tx2"/>
              </a:solidFill>
              <a:cs typeface="Times New Roman" panose="02020603050405020304" pitchFamily="18" charset="0"/>
            </a:endParaRPr>
          </a:p>
        </p:txBody>
      </p:sp>
      <p:sp>
        <p:nvSpPr>
          <p:cNvPr id="128" name="Text Box 21">
            <a:extLst>
              <a:ext uri="{FF2B5EF4-FFF2-40B4-BE49-F238E27FC236}">
                <a16:creationId xmlns:a16="http://schemas.microsoft.com/office/drawing/2014/main" id="{F521024E-D428-4E15-8A1C-3BB4C09CB493}"/>
              </a:ext>
            </a:extLst>
          </p:cNvPr>
          <p:cNvSpPr txBox="1">
            <a:spLocks noChangeArrowheads="1"/>
          </p:cNvSpPr>
          <p:nvPr/>
        </p:nvSpPr>
        <p:spPr bwMode="auto">
          <a:xfrm>
            <a:off x="3898542" y="5987475"/>
            <a:ext cx="5033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By Contradiction:  </a:t>
            </a:r>
            <a:r>
              <a:rPr lang="en-CA" altLang="en-US" sz="1600" dirty="0">
                <a:solidFill>
                  <a:srgbClr val="FFFFFF"/>
                </a:solidFill>
                <a:cs typeface="Times New Roman" panose="02020603050405020304" pitchFamily="18" charset="0"/>
                <a:sym typeface="Symbol" panose="05050102010706020507" pitchFamily="18" charset="2"/>
              </a:rPr>
              <a:t>From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CA" altLang="en-US" sz="1600" dirty="0">
                <a:cs typeface="Times New Roman" panose="02020603050405020304" pitchFamily="18" charset="0"/>
                <a:sym typeface="Symbol" panose="05050102010706020507" pitchFamily="18" charset="2"/>
              </a:rPr>
              <a:t>.</a:t>
            </a:r>
            <a:endParaRPr lang="en-US" altLang="en-US" sz="16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1600" dirty="0">
                <a:solidFill>
                  <a:schemeClr val="tx2"/>
                </a:solidFill>
              </a:rPr>
              <a:t>Inconsistent: </a:t>
            </a:r>
            <a:r>
              <a:rPr lang="en-US" altLang="en-US" sz="1600" dirty="0">
                <a:sym typeface="Symbol" panose="05050102010706020507" pitchFamily="18" charset="2"/>
              </a:rPr>
              <a:t>From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 </a:t>
            </a:r>
            <a:r>
              <a:rPr lang="en-US" altLang="en-US" sz="1600" dirty="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a:t>
            </a:r>
            <a:r>
              <a:rPr lang="en-US" altLang="en-US" sz="1600" dirty="0"/>
              <a:t> conclude </a:t>
            </a:r>
            <a:r>
              <a:rPr lang="en-US" altLang="en-US" sz="1600" dirty="0">
                <a:solidFill>
                  <a:srgbClr val="FFC000"/>
                </a:solidFill>
                <a:sym typeface="Symbol" panose="05050102010706020507" pitchFamily="18" charset="2"/>
              </a:rPr>
              <a:t>anything</a:t>
            </a:r>
            <a:r>
              <a:rPr lang="en-CA" altLang="en-US" sz="1600" dirty="0">
                <a:cs typeface="Times New Roman" panose="02020603050405020304" pitchFamily="18" charset="0"/>
                <a:sym typeface="Symbol" panose="05050102010706020507" pitchFamily="18" charset="2"/>
              </a:rPr>
              <a:t>.</a:t>
            </a:r>
          </a:p>
        </p:txBody>
      </p:sp>
      <p:grpSp>
        <p:nvGrpSpPr>
          <p:cNvPr id="4" name="Group 3">
            <a:extLst>
              <a:ext uri="{FF2B5EF4-FFF2-40B4-BE49-F238E27FC236}">
                <a16:creationId xmlns:a16="http://schemas.microsoft.com/office/drawing/2014/main" id="{36CF33D7-C35E-4F44-81EB-8F6B5436352B}"/>
              </a:ext>
            </a:extLst>
          </p:cNvPr>
          <p:cNvGrpSpPr/>
          <p:nvPr/>
        </p:nvGrpSpPr>
        <p:grpSpPr>
          <a:xfrm>
            <a:off x="5173986" y="5219700"/>
            <a:ext cx="3884838" cy="690006"/>
            <a:chOff x="5173986" y="5219700"/>
            <a:chExt cx="3884838" cy="690006"/>
          </a:xfrm>
        </p:grpSpPr>
        <p:grpSp>
          <p:nvGrpSpPr>
            <p:cNvPr id="5" name="Group 4">
              <a:extLst>
                <a:ext uri="{FF2B5EF4-FFF2-40B4-BE49-F238E27FC236}">
                  <a16:creationId xmlns:a16="http://schemas.microsoft.com/office/drawing/2014/main" id="{A9028FB2-4239-4B5D-885A-A74091982519}"/>
                </a:ext>
              </a:extLst>
            </p:cNvPr>
            <p:cNvGrpSpPr/>
            <p:nvPr/>
          </p:nvGrpSpPr>
          <p:grpSpPr>
            <a:xfrm>
              <a:off x="5173986" y="5219700"/>
              <a:ext cx="3884838" cy="690006"/>
              <a:chOff x="5237844" y="5924550"/>
              <a:chExt cx="3884838" cy="690006"/>
            </a:xfrm>
          </p:grpSpPr>
          <p:sp>
            <p:nvSpPr>
              <p:cNvPr id="152" name="Rectangle 151">
                <a:extLst>
                  <a:ext uri="{FF2B5EF4-FFF2-40B4-BE49-F238E27FC236}">
                    <a16:creationId xmlns:a16="http://schemas.microsoft.com/office/drawing/2014/main" id="{B4051B3A-C14B-4FA2-8D1B-6C95FF746FAC}"/>
                  </a:ext>
                </a:extLst>
              </p:cNvPr>
              <p:cNvSpPr/>
              <p:nvPr/>
            </p:nvSpPr>
            <p:spPr>
              <a:xfrm>
                <a:off x="5638800" y="6197029"/>
                <a:ext cx="2286000" cy="400110"/>
              </a:xfrm>
              <a:prstGeom prst="rect">
                <a:avLst/>
              </a:prstGeom>
            </p:spPr>
            <p:txBody>
              <a:bodyPr wrap="square">
                <a:spAutoFit/>
              </a:bodyPr>
              <a:lstStyle/>
              <a:p>
                <a:pPr algn="ct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 </a:t>
                </a:r>
                <a:r>
                  <a:rPr lang="en-US" sz="2000" dirty="0">
                    <a:solidFill>
                      <a:srgbClr val="FFC000"/>
                    </a:solidFill>
                  </a:rPr>
                  <a:t>     </a:t>
                </a:r>
                <a:r>
                  <a:rPr lang="en-US" sz="2000" dirty="0"/>
                  <a:t>iff</a:t>
                </a:r>
                <a:endParaRPr lang="en-US" altLang="en-US" sz="2000" dirty="0">
                  <a:cs typeface="Times New Roman" panose="02020603050405020304" pitchFamily="18" charset="0"/>
                </a:endParaRPr>
              </a:p>
            </p:txBody>
          </p:sp>
          <p:sp>
            <p:nvSpPr>
              <p:cNvPr id="153" name="Rectangle 152">
                <a:extLst>
                  <a:ext uri="{FF2B5EF4-FFF2-40B4-BE49-F238E27FC236}">
                    <a16:creationId xmlns:a16="http://schemas.microsoft.com/office/drawing/2014/main" id="{521C2780-0105-433B-9FFC-3226CD7B2091}"/>
                  </a:ext>
                </a:extLst>
              </p:cNvPr>
              <p:cNvSpPr/>
              <p:nvPr/>
            </p:nvSpPr>
            <p:spPr>
              <a:xfrm>
                <a:off x="7162800" y="6214446"/>
                <a:ext cx="1959882" cy="400110"/>
              </a:xfrm>
              <a:prstGeom prst="rect">
                <a:avLst/>
              </a:prstGeom>
            </p:spPr>
            <p:txBody>
              <a:bodyPr wrap="square">
                <a:spAutoFit/>
              </a:bodyPr>
              <a:lstStyle/>
              <a:p>
                <a:pPr algn="ctr"/>
                <a:r>
                  <a:rPr lang="en-CA" sz="2000" dirty="0">
                    <a:solidFill>
                      <a:srgbClr val="FFC000"/>
                    </a:solidFill>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endParaRPr lang="en-US" altLang="en-US" sz="2000" dirty="0">
                  <a:cs typeface="Times New Roman" panose="02020603050405020304" pitchFamily="18" charset="0"/>
                </a:endParaRPr>
              </a:p>
            </p:txBody>
          </p:sp>
          <p:sp>
            <p:nvSpPr>
              <p:cNvPr id="155" name="Rectangle 154">
                <a:extLst>
                  <a:ext uri="{FF2B5EF4-FFF2-40B4-BE49-F238E27FC236}">
                    <a16:creationId xmlns:a16="http://schemas.microsoft.com/office/drawing/2014/main" id="{A8DB647B-5F0C-4F53-AEEB-8AF9EC6A23EB}"/>
                  </a:ext>
                </a:extLst>
              </p:cNvPr>
              <p:cNvSpPr/>
              <p:nvPr/>
            </p:nvSpPr>
            <p:spPr>
              <a:xfrm>
                <a:off x="5237844" y="5924550"/>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De Morgan's Law</a:t>
                </a:r>
                <a:endParaRPr lang="en-US" altLang="en-US" sz="2000" dirty="0">
                  <a:solidFill>
                    <a:schemeClr val="tx2"/>
                  </a:solidFill>
                  <a:cs typeface="Times New Roman" panose="02020603050405020304" pitchFamily="18" charset="0"/>
                </a:endParaRPr>
              </a:p>
            </p:txBody>
          </p:sp>
        </p:grpSp>
        <p:cxnSp>
          <p:nvCxnSpPr>
            <p:cNvPr id="129" name="Straight Connector 128">
              <a:extLst>
                <a:ext uri="{FF2B5EF4-FFF2-40B4-BE49-F238E27FC236}">
                  <a16:creationId xmlns:a16="http://schemas.microsoft.com/office/drawing/2014/main" id="{E2CD903A-7D85-4C10-9DC7-3E09B53B91F5}"/>
                </a:ext>
              </a:extLst>
            </p:cNvPr>
            <p:cNvCxnSpPr>
              <a:cxnSpLocks/>
            </p:cNvCxnSpPr>
            <p:nvPr/>
          </p:nvCxnSpPr>
          <p:spPr bwMode="auto">
            <a:xfrm flipH="1" flipV="1">
              <a:off x="5312392" y="5274050"/>
              <a:ext cx="3585028" cy="11046"/>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1788584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7"/>
                                        </p:tgtEl>
                                        <p:attrNameLst>
                                          <p:attrName>style.visibility</p:attrName>
                                        </p:attrNameLst>
                                      </p:cBhvr>
                                      <p:to>
                                        <p:strVal val="visible"/>
                                      </p:to>
                                    </p:set>
                                    <p:anim calcmode="lin" valueType="num">
                                      <p:cBhvr additive="base">
                                        <p:cTn id="23" dur="500" fill="hold"/>
                                        <p:tgtEl>
                                          <p:spTgt spid="57"/>
                                        </p:tgtEl>
                                        <p:attrNameLst>
                                          <p:attrName>ppt_x</p:attrName>
                                        </p:attrNameLst>
                                      </p:cBhvr>
                                      <p:tavLst>
                                        <p:tav tm="0">
                                          <p:val>
                                            <p:strVal val="#ppt_x"/>
                                          </p:val>
                                        </p:tav>
                                        <p:tav tm="100000">
                                          <p:val>
                                            <p:strVal val="#ppt_x"/>
                                          </p:val>
                                        </p:tav>
                                      </p:tavLst>
                                    </p:anim>
                                    <p:anim calcmode="lin" valueType="num">
                                      <p:cBhvr additive="base">
                                        <p:cTn id="2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5"/>
                                        </p:tgtEl>
                                        <p:attrNameLst>
                                          <p:attrName>style.visibility</p:attrName>
                                        </p:attrNameLst>
                                      </p:cBhvr>
                                      <p:to>
                                        <p:strVal val="visible"/>
                                      </p:to>
                                    </p:set>
                                    <p:anim calcmode="lin" valueType="num">
                                      <p:cBhvr additive="base">
                                        <p:cTn id="35" dur="500" fill="hold"/>
                                        <p:tgtEl>
                                          <p:spTgt spid="45"/>
                                        </p:tgtEl>
                                        <p:attrNameLst>
                                          <p:attrName>ppt_x</p:attrName>
                                        </p:attrNameLst>
                                      </p:cBhvr>
                                      <p:tavLst>
                                        <p:tav tm="0">
                                          <p:val>
                                            <p:strVal val="#ppt_x"/>
                                          </p:val>
                                        </p:tav>
                                        <p:tav tm="100000">
                                          <p:val>
                                            <p:strVal val="#ppt_x"/>
                                          </p:val>
                                        </p:tav>
                                      </p:tavLst>
                                    </p:anim>
                                    <p:anim calcmode="lin" valueType="num">
                                      <p:cBhvr additive="base">
                                        <p:cTn id="3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fill="hold"/>
                                        <p:tgtEl>
                                          <p:spTgt spid="10"/>
                                        </p:tgtEl>
                                        <p:attrNameLst>
                                          <p:attrName>ppt_x</p:attrName>
                                        </p:attrNameLst>
                                      </p:cBhvr>
                                      <p:tavLst>
                                        <p:tav tm="0">
                                          <p:val>
                                            <p:strVal val="#ppt_x"/>
                                          </p:val>
                                        </p:tav>
                                        <p:tav tm="100000">
                                          <p:val>
                                            <p:strVal val="#ppt_x"/>
                                          </p:val>
                                        </p:tav>
                                      </p:tavLst>
                                    </p:anim>
                                    <p:anim calcmode="lin" valueType="num">
                                      <p:cBhvr additive="base">
                                        <p:cTn id="6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additive="base">
                                        <p:cTn id="65" dur="500" fill="hold"/>
                                        <p:tgtEl>
                                          <p:spTgt spid="19"/>
                                        </p:tgtEl>
                                        <p:attrNameLst>
                                          <p:attrName>ppt_x</p:attrName>
                                        </p:attrNameLst>
                                      </p:cBhvr>
                                      <p:tavLst>
                                        <p:tav tm="0">
                                          <p:val>
                                            <p:strVal val="#ppt_x"/>
                                          </p:val>
                                        </p:tav>
                                        <p:tav tm="100000">
                                          <p:val>
                                            <p:strVal val="#ppt_x"/>
                                          </p:val>
                                        </p:tav>
                                      </p:tavLst>
                                    </p:anim>
                                    <p:anim calcmode="lin" valueType="num">
                                      <p:cBhvr additive="base">
                                        <p:cTn id="6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47"/>
                                        </p:tgtEl>
                                        <p:attrNameLst>
                                          <p:attrName>style.visibility</p:attrName>
                                        </p:attrNameLst>
                                      </p:cBhvr>
                                      <p:to>
                                        <p:strVal val="visible"/>
                                      </p:to>
                                    </p:set>
                                    <p:anim calcmode="lin" valueType="num">
                                      <p:cBhvr additive="base">
                                        <p:cTn id="71" dur="500" fill="hold"/>
                                        <p:tgtEl>
                                          <p:spTgt spid="47"/>
                                        </p:tgtEl>
                                        <p:attrNameLst>
                                          <p:attrName>ppt_x</p:attrName>
                                        </p:attrNameLst>
                                      </p:cBhvr>
                                      <p:tavLst>
                                        <p:tav tm="0">
                                          <p:val>
                                            <p:strVal val="#ppt_x"/>
                                          </p:val>
                                        </p:tav>
                                        <p:tav tm="100000">
                                          <p:val>
                                            <p:strVal val="#ppt_x"/>
                                          </p:val>
                                        </p:tav>
                                      </p:tavLst>
                                    </p:anim>
                                    <p:anim calcmode="lin" valueType="num">
                                      <p:cBhvr additive="base">
                                        <p:cTn id="7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500" fill="hold"/>
                                        <p:tgtEl>
                                          <p:spTgt spid="18"/>
                                        </p:tgtEl>
                                        <p:attrNameLst>
                                          <p:attrName>ppt_x</p:attrName>
                                        </p:attrNameLst>
                                      </p:cBhvr>
                                      <p:tavLst>
                                        <p:tav tm="0">
                                          <p:val>
                                            <p:strVal val="#ppt_x"/>
                                          </p:val>
                                        </p:tav>
                                        <p:tav tm="100000">
                                          <p:val>
                                            <p:strVal val="#ppt_x"/>
                                          </p:val>
                                        </p:tav>
                                      </p:tavLst>
                                    </p:anim>
                                    <p:anim calcmode="lin" valueType="num">
                                      <p:cBhvr additive="base">
                                        <p:cTn id="7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500" fill="hold"/>
                                        <p:tgtEl>
                                          <p:spTgt spid="13"/>
                                        </p:tgtEl>
                                        <p:attrNameLst>
                                          <p:attrName>ppt_x</p:attrName>
                                        </p:attrNameLst>
                                      </p:cBhvr>
                                      <p:tavLst>
                                        <p:tav tm="0">
                                          <p:val>
                                            <p:strVal val="#ppt_x"/>
                                          </p:val>
                                        </p:tav>
                                        <p:tav tm="100000">
                                          <p:val>
                                            <p:strVal val="#ppt_x"/>
                                          </p:val>
                                        </p:tav>
                                      </p:tavLst>
                                    </p:anim>
                                    <p:anim calcmode="lin" valueType="num">
                                      <p:cBhvr additive="base">
                                        <p:cTn id="8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additive="base">
                                        <p:cTn id="89" dur="500" fill="hold"/>
                                        <p:tgtEl>
                                          <p:spTgt spid="17"/>
                                        </p:tgtEl>
                                        <p:attrNameLst>
                                          <p:attrName>ppt_x</p:attrName>
                                        </p:attrNameLst>
                                      </p:cBhvr>
                                      <p:tavLst>
                                        <p:tav tm="0">
                                          <p:val>
                                            <p:strVal val="#ppt_x"/>
                                          </p:val>
                                        </p:tav>
                                        <p:tav tm="100000">
                                          <p:val>
                                            <p:strVal val="#ppt_x"/>
                                          </p:val>
                                        </p:tav>
                                      </p:tavLst>
                                    </p:anim>
                                    <p:anim calcmode="lin" valueType="num">
                                      <p:cBhvr additive="base">
                                        <p:cTn id="9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4"/>
                                        </p:tgtEl>
                                        <p:attrNameLst>
                                          <p:attrName>style.visibility</p:attrName>
                                        </p:attrNameLst>
                                      </p:cBhvr>
                                      <p:to>
                                        <p:strVal val="visible"/>
                                      </p:to>
                                    </p:set>
                                    <p:anim calcmode="lin" valueType="num">
                                      <p:cBhvr additive="base">
                                        <p:cTn id="95" dur="500" fill="hold"/>
                                        <p:tgtEl>
                                          <p:spTgt spid="4"/>
                                        </p:tgtEl>
                                        <p:attrNameLst>
                                          <p:attrName>ppt_x</p:attrName>
                                        </p:attrNameLst>
                                      </p:cBhvr>
                                      <p:tavLst>
                                        <p:tav tm="0">
                                          <p:val>
                                            <p:strVal val="#ppt_x"/>
                                          </p:val>
                                        </p:tav>
                                        <p:tav tm="100000">
                                          <p:val>
                                            <p:strVal val="#ppt_x"/>
                                          </p:val>
                                        </p:tav>
                                      </p:tavLst>
                                    </p:anim>
                                    <p:anim calcmode="lin" valueType="num">
                                      <p:cBhvr additive="base">
                                        <p:cTn id="9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125">
                                            <p:txEl>
                                              <p:pRg st="0" end="0"/>
                                            </p:txEl>
                                          </p:spTgt>
                                        </p:tgtEl>
                                        <p:attrNameLst>
                                          <p:attrName>style.visibility</p:attrName>
                                        </p:attrNameLst>
                                      </p:cBhvr>
                                      <p:to>
                                        <p:strVal val="visible"/>
                                      </p:to>
                                    </p:set>
                                    <p:anim calcmode="lin" valueType="num">
                                      <p:cBhvr additive="base">
                                        <p:cTn id="101" dur="500" fill="hold"/>
                                        <p:tgtEl>
                                          <p:spTgt spid="125">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12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125">
                                            <p:txEl>
                                              <p:pRg st="1" end="1"/>
                                            </p:txEl>
                                          </p:spTgt>
                                        </p:tgtEl>
                                        <p:attrNameLst>
                                          <p:attrName>style.visibility</p:attrName>
                                        </p:attrNameLst>
                                      </p:cBhvr>
                                      <p:to>
                                        <p:strVal val="visible"/>
                                      </p:to>
                                    </p:set>
                                    <p:anim calcmode="lin" valueType="num">
                                      <p:cBhvr additive="base">
                                        <p:cTn id="107" dur="500" fill="hold"/>
                                        <p:tgtEl>
                                          <p:spTgt spid="125">
                                            <p:txEl>
                                              <p:pRg st="1" end="1"/>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12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125">
                                            <p:txEl>
                                              <p:pRg st="2" end="2"/>
                                            </p:txEl>
                                          </p:spTgt>
                                        </p:tgtEl>
                                        <p:attrNameLst>
                                          <p:attrName>style.visibility</p:attrName>
                                        </p:attrNameLst>
                                      </p:cBhvr>
                                      <p:to>
                                        <p:strVal val="visible"/>
                                      </p:to>
                                    </p:set>
                                    <p:anim calcmode="lin" valueType="num">
                                      <p:cBhvr additive="base">
                                        <p:cTn id="113" dur="500" fill="hold"/>
                                        <p:tgtEl>
                                          <p:spTgt spid="125">
                                            <p:txEl>
                                              <p:pRg st="2" end="2"/>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12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128">
                                            <p:txEl>
                                              <p:pRg st="0" end="0"/>
                                            </p:txEl>
                                          </p:spTgt>
                                        </p:tgtEl>
                                        <p:attrNameLst>
                                          <p:attrName>style.visibility</p:attrName>
                                        </p:attrNameLst>
                                      </p:cBhvr>
                                      <p:to>
                                        <p:strVal val="visible"/>
                                      </p:to>
                                    </p:set>
                                    <p:anim calcmode="lin" valueType="num">
                                      <p:cBhvr additive="base">
                                        <p:cTn id="119" dur="500" fill="hold"/>
                                        <p:tgtEl>
                                          <p:spTgt spid="128">
                                            <p:txEl>
                                              <p:pRg st="0" end="0"/>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1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128">
                                            <p:txEl>
                                              <p:pRg st="1" end="1"/>
                                            </p:txEl>
                                          </p:spTgt>
                                        </p:tgtEl>
                                        <p:attrNameLst>
                                          <p:attrName>style.visibility</p:attrName>
                                        </p:attrNameLst>
                                      </p:cBhvr>
                                      <p:to>
                                        <p:strVal val="visible"/>
                                      </p:to>
                                    </p:set>
                                    <p:anim calcmode="lin" valueType="num">
                                      <p:cBhvr additive="base">
                                        <p:cTn id="125" dur="500" fill="hold"/>
                                        <p:tgtEl>
                                          <p:spTgt spid="128">
                                            <p:txEl>
                                              <p:pRg st="1" end="1"/>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2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29DA6-A88C-45F0-8271-AA85C3492407}"/>
              </a:ext>
            </a:extLst>
          </p:cNvPr>
          <p:cNvGrpSpPr/>
          <p:nvPr/>
        </p:nvGrpSpPr>
        <p:grpSpPr>
          <a:xfrm>
            <a:off x="2062006" y="1917299"/>
            <a:ext cx="5786594" cy="3108543"/>
            <a:chOff x="2062006" y="1917299"/>
            <a:chExt cx="5786594" cy="3108543"/>
          </a:xfrm>
        </p:grpSpPr>
        <p:sp>
          <p:nvSpPr>
            <p:cNvPr id="3" name="Text Box 22">
              <a:extLst>
                <a:ext uri="{FF2B5EF4-FFF2-40B4-BE49-F238E27FC236}">
                  <a16:creationId xmlns:a16="http://schemas.microsoft.com/office/drawing/2014/main" id="{1A553AF7-20FB-4FE5-AA3D-79DFAA2F5627}"/>
                </a:ext>
              </a:extLst>
            </p:cNvPr>
            <p:cNvSpPr txBox="1">
              <a:spLocks noChangeArrowheads="1"/>
            </p:cNvSpPr>
            <p:nvPr/>
          </p:nvSpPr>
          <p:spPr bwMode="auto">
            <a:xfrm>
              <a:off x="2062006" y="1917299"/>
              <a:ext cx="5786594" cy="3108543"/>
            </a:xfrm>
            <a:prstGeom prst="rect">
              <a:avLst/>
            </a:prstGeom>
            <a:solidFill>
              <a:srgbClr val="FEFEFE"/>
            </a:solidFill>
            <a:ln>
              <a:solidFill>
                <a:srgbClr val="000066"/>
              </a:solidFill>
            </a:ln>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defRPr/>
              </a:pPr>
              <a:r>
                <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   Focus</a:t>
              </a:r>
              <a:r>
                <a:rPr kumimoji="0" lang="en-US" altLang="en-US" sz="2800" b="0" i="0" u="none" strike="noStrike" kern="1200" cap="none" spc="0" normalizeH="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 </a:t>
              </a:r>
              <a:r>
                <a:rPr lang="en-US" altLang="en-US" sz="2800" dirty="0">
                  <a:solidFill>
                    <a:schemeClr val="bg2"/>
                  </a:solidFill>
                  <a:latin typeface="Times New Roman"/>
                  <a:cs typeface="Times New Roman" panose="02020603050405020304" pitchFamily="18" charset="0"/>
                  <a:sym typeface="Symbol" panose="05050102010706020507" pitchFamily="18" charset="2"/>
                </a:rPr>
                <a:t>on the </a:t>
              </a:r>
              <a:r>
                <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top operator in formula</a:t>
              </a:r>
              <a:r>
                <a:rPr lang="en-US" altLang="en-US" sz="2800" noProof="0" dirty="0">
                  <a:solidFill>
                    <a:schemeClr val="bg2"/>
                  </a:solidFill>
                  <a:latin typeface="Times New Roman"/>
                  <a:cs typeface="Times New Roman" panose="02020603050405020304" pitchFamily="18" charset="0"/>
                  <a:sym typeface="Symbol" panose="05050102010706020507" pitchFamily="18" charset="2"/>
                </a:rPr>
                <a:t>, </a:t>
              </a:r>
            </a:p>
            <a:p>
              <a:pPr defTabSz="685800" eaLnBrk="1" fontAlgn="auto" hangingPunct="1">
                <a:spcBef>
                  <a:spcPct val="0"/>
                </a:spcBef>
                <a:spcAft>
                  <a:spcPts val="0"/>
                </a:spcAft>
                <a:buNone/>
                <a:defRPr/>
              </a:pPr>
              <a:r>
                <a:rPr kumimoji="0" lang="en-US" altLang="en-US" sz="2800" b="0" i="0" u="none" strike="noStrike" kern="1200" cap="none" spc="0" normalizeH="0" baseline="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i.e. </a:t>
              </a:r>
              <a:r>
                <a:rPr kumimoji="0" lang="el-GR"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rPr>
                <a:t>, … </a:t>
              </a:r>
            </a:p>
            <a:p>
              <a:pPr defTabSz="685800" eaLnBrk="1" fontAlgn="auto" hangingPunct="1">
                <a:spcBef>
                  <a:spcPct val="0"/>
                </a:spcBef>
                <a:spcAft>
                  <a:spcPts val="0"/>
                </a:spcAft>
                <a:buNone/>
                <a:defRPr/>
              </a:pPr>
              <a:endParaRPr lang="en-US" altLang="en-US" sz="2800" dirty="0">
                <a:solidFill>
                  <a:schemeClr val="bg2"/>
                </a:solidFill>
                <a:latin typeface="Times New Roman"/>
                <a:cs typeface="Times New Roman" panose="02020603050405020304" pitchFamily="18" charset="0"/>
                <a:sym typeface="Symbol" panose="05050102010706020507" pitchFamily="18" charset="2"/>
              </a:endParaRPr>
            </a:p>
            <a:p>
              <a:pPr defTabSz="685800" eaLnBrk="1" fontAlgn="auto" hangingPunct="1">
                <a:spcBef>
                  <a:spcPct val="0"/>
                </a:spcBef>
                <a:spcAft>
                  <a:spcPts val="0"/>
                </a:spcAft>
                <a:buNone/>
                <a:defRPr/>
              </a:pPr>
              <a:endPar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endParaRPr>
            </a:p>
            <a:p>
              <a:pPr defTabSz="685800" eaLnBrk="1" fontAlgn="auto" hangingPunct="1">
                <a:spcBef>
                  <a:spcPct val="0"/>
                </a:spcBef>
                <a:spcAft>
                  <a:spcPts val="0"/>
                </a:spcAft>
                <a:buNone/>
                <a:defRPr/>
              </a:pPr>
              <a:endParaRPr lang="en-US" altLang="en-US" sz="2800" dirty="0">
                <a:solidFill>
                  <a:schemeClr val="bg2"/>
                </a:solidFill>
                <a:latin typeface="Times New Roman"/>
                <a:cs typeface="Times New Roman" panose="02020603050405020304" pitchFamily="18" charset="0"/>
                <a:sym typeface="Symbol" panose="05050102010706020507" pitchFamily="18" charset="2"/>
              </a:endParaRPr>
            </a:p>
            <a:p>
              <a:pPr defTabSz="685800" eaLnBrk="1" fontAlgn="auto" hangingPunct="1">
                <a:spcBef>
                  <a:spcPct val="0"/>
                </a:spcBef>
                <a:spcAft>
                  <a:spcPts val="0"/>
                </a:spcAft>
                <a:buNone/>
                <a:defRPr/>
              </a:pPr>
              <a:endPar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endParaRPr>
            </a:p>
            <a:p>
              <a:pPr defTabSz="685800" eaLnBrk="1" fontAlgn="auto" hangingPunct="1">
                <a:spcBef>
                  <a:spcPct val="0"/>
                </a:spcBef>
                <a:spcAft>
                  <a:spcPts val="0"/>
                </a:spcAft>
                <a:buNone/>
                <a:defRPr/>
              </a:pPr>
              <a:endParaRPr kumimoji="0" lang="en-US" altLang="en-US" sz="2800" b="0" i="0" u="none" strike="noStrike" kern="1200" cap="none" spc="0" normalizeH="0" baseline="0" noProof="0" dirty="0">
                <a:ln>
                  <a:noFill/>
                </a:ln>
                <a:solidFill>
                  <a:schemeClr val="bg2"/>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4" name="Rectangle 34">
              <a:extLst>
                <a:ext uri="{FF2B5EF4-FFF2-40B4-BE49-F238E27FC236}">
                  <a16:creationId xmlns:a16="http://schemas.microsoft.com/office/drawing/2014/main" id="{9DDCEA72-78FD-4A08-BE7D-28327AAFA2A7}"/>
                </a:ext>
              </a:extLst>
            </p:cNvPr>
            <p:cNvSpPr>
              <a:spLocks noChangeArrowheads="1"/>
            </p:cNvSpPr>
            <p:nvPr/>
          </p:nvSpPr>
          <p:spPr bwMode="auto">
            <a:xfrm>
              <a:off x="4590030" y="3567158"/>
              <a:ext cx="410689"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chemeClr val="accent1"/>
                  </a:solidFill>
                  <a:latin typeface="Times New Roman" pitchFamily="18" charset="0"/>
                  <a:sym typeface="Symbol" pitchFamily="18" charset="2"/>
                </a:rPr>
                <a:t></a:t>
              </a:r>
            </a:p>
          </p:txBody>
        </p:sp>
        <p:sp>
          <p:nvSpPr>
            <p:cNvPr id="5" name="Line 26">
              <a:extLst>
                <a:ext uri="{FF2B5EF4-FFF2-40B4-BE49-F238E27FC236}">
                  <a16:creationId xmlns:a16="http://schemas.microsoft.com/office/drawing/2014/main" id="{0D343900-B914-4E59-B94A-164385B25B50}"/>
                </a:ext>
              </a:extLst>
            </p:cNvPr>
            <p:cNvSpPr>
              <a:spLocks noChangeShapeType="1"/>
            </p:cNvSpPr>
            <p:nvPr/>
          </p:nvSpPr>
          <p:spPr bwMode="auto">
            <a:xfrm flipH="1">
              <a:off x="4772102" y="3309938"/>
              <a:ext cx="686080" cy="463289"/>
            </a:xfrm>
            <a:prstGeom prst="line">
              <a:avLst/>
            </a:prstGeom>
            <a:noFill/>
            <a:ln w="38100">
              <a:solidFill>
                <a:srgbClr val="00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6" name="Line 28">
              <a:extLst>
                <a:ext uri="{FF2B5EF4-FFF2-40B4-BE49-F238E27FC236}">
                  <a16:creationId xmlns:a16="http://schemas.microsoft.com/office/drawing/2014/main" id="{14CE7088-A0D1-4199-B107-F081DE7D1639}"/>
                </a:ext>
              </a:extLst>
            </p:cNvPr>
            <p:cNvSpPr>
              <a:spLocks noChangeShapeType="1"/>
            </p:cNvSpPr>
            <p:nvPr/>
          </p:nvSpPr>
          <p:spPr bwMode="auto">
            <a:xfrm>
              <a:off x="5458182" y="3309938"/>
              <a:ext cx="747713" cy="463289"/>
            </a:xfrm>
            <a:prstGeom prst="line">
              <a:avLst/>
            </a:prstGeom>
            <a:noFill/>
            <a:ln w="38100">
              <a:solidFill>
                <a:srgbClr val="00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7" name="Rectangle 29">
              <a:extLst>
                <a:ext uri="{FF2B5EF4-FFF2-40B4-BE49-F238E27FC236}">
                  <a16:creationId xmlns:a16="http://schemas.microsoft.com/office/drawing/2014/main" id="{FE191F5D-4C35-41F7-8358-03E9F81F3C77}"/>
                </a:ext>
              </a:extLst>
            </p:cNvPr>
            <p:cNvSpPr>
              <a:spLocks noChangeArrowheads="1"/>
            </p:cNvSpPr>
            <p:nvPr/>
          </p:nvSpPr>
          <p:spPr bwMode="auto">
            <a:xfrm>
              <a:off x="5248353" y="2892170"/>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rgbClr val="FFC000"/>
                  </a:solidFill>
                  <a:latin typeface="Times New Roman" pitchFamily="18" charset="0"/>
                  <a:sym typeface="Symbol" pitchFamily="18" charset="2"/>
                </a:rPr>
                <a:t>+</a:t>
              </a:r>
            </a:p>
          </p:txBody>
        </p:sp>
        <p:sp>
          <p:nvSpPr>
            <p:cNvPr id="8" name="Text Box 3">
              <a:extLst>
                <a:ext uri="{FF2B5EF4-FFF2-40B4-BE49-F238E27FC236}">
                  <a16:creationId xmlns:a16="http://schemas.microsoft.com/office/drawing/2014/main" id="{7767C0A0-025E-4364-9B18-C37A8622ACE9}"/>
                </a:ext>
              </a:extLst>
            </p:cNvPr>
            <p:cNvSpPr txBox="1">
              <a:spLocks noChangeArrowheads="1"/>
            </p:cNvSpPr>
            <p:nvPr/>
          </p:nvSpPr>
          <p:spPr bwMode="auto">
            <a:xfrm>
              <a:off x="6041355" y="3691451"/>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1"/>
                  </a:solidFill>
                  <a:latin typeface="Symbol" pitchFamily="18" charset="2"/>
                  <a:sym typeface="Symbol" pitchFamily="18" charset="2"/>
                </a:rPr>
                <a:t>4</a:t>
              </a:r>
              <a:endParaRPr lang="en-US" altLang="en-US" sz="2400" dirty="0">
                <a:solidFill>
                  <a:schemeClr val="accent1"/>
                </a:solidFill>
                <a:latin typeface="Times New Roman" pitchFamily="18" charset="0"/>
                <a:sym typeface="Symbol" pitchFamily="18" charset="2"/>
              </a:endParaRPr>
            </a:p>
          </p:txBody>
        </p:sp>
        <p:sp>
          <p:nvSpPr>
            <p:cNvPr id="9" name="Text Box 3">
              <a:extLst>
                <a:ext uri="{FF2B5EF4-FFF2-40B4-BE49-F238E27FC236}">
                  <a16:creationId xmlns:a16="http://schemas.microsoft.com/office/drawing/2014/main" id="{C668ED59-FBE7-49E5-A20B-8217F6BA2E07}"/>
                </a:ext>
              </a:extLst>
            </p:cNvPr>
            <p:cNvSpPr txBox="1">
              <a:spLocks noChangeArrowheads="1"/>
            </p:cNvSpPr>
            <p:nvPr/>
          </p:nvSpPr>
          <p:spPr bwMode="auto">
            <a:xfrm>
              <a:off x="3256975" y="2801449"/>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1"/>
                  </a:solidFill>
                  <a:latin typeface="Symbol" pitchFamily="18" charset="2"/>
                </a:rPr>
                <a:t>a  = 2</a:t>
              </a:r>
              <a:r>
                <a:rPr lang="en-US" altLang="en-US" sz="2400" dirty="0">
                  <a:solidFill>
                    <a:schemeClr val="accent1"/>
                  </a:solidFill>
                  <a:latin typeface="Times New Roman" pitchFamily="18" charset="0"/>
                  <a:sym typeface="Symbol" pitchFamily="18" charset="2"/>
                </a:rPr>
                <a:t>3+4</a:t>
              </a:r>
            </a:p>
          </p:txBody>
        </p:sp>
        <p:sp>
          <p:nvSpPr>
            <p:cNvPr id="10" name="Line 31">
              <a:extLst>
                <a:ext uri="{FF2B5EF4-FFF2-40B4-BE49-F238E27FC236}">
                  <a16:creationId xmlns:a16="http://schemas.microsoft.com/office/drawing/2014/main" id="{55DCD3EB-9BF6-426E-8F80-3DDD11251566}"/>
                </a:ext>
              </a:extLst>
            </p:cNvPr>
            <p:cNvSpPr>
              <a:spLocks noChangeShapeType="1"/>
            </p:cNvSpPr>
            <p:nvPr/>
          </p:nvSpPr>
          <p:spPr bwMode="auto">
            <a:xfrm flipH="1">
              <a:off x="4243465" y="4029225"/>
              <a:ext cx="528637" cy="422904"/>
            </a:xfrm>
            <a:prstGeom prst="line">
              <a:avLst/>
            </a:prstGeom>
            <a:noFill/>
            <a:ln w="38100">
              <a:solidFill>
                <a:srgbClr val="00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1" name="Line 33">
              <a:extLst>
                <a:ext uri="{FF2B5EF4-FFF2-40B4-BE49-F238E27FC236}">
                  <a16:creationId xmlns:a16="http://schemas.microsoft.com/office/drawing/2014/main" id="{334F72A4-DE73-4BE3-96FB-365EC202F156}"/>
                </a:ext>
              </a:extLst>
            </p:cNvPr>
            <p:cNvSpPr>
              <a:spLocks noChangeShapeType="1"/>
            </p:cNvSpPr>
            <p:nvPr/>
          </p:nvSpPr>
          <p:spPr bwMode="auto">
            <a:xfrm>
              <a:off x="4775278" y="4015627"/>
              <a:ext cx="473075" cy="422904"/>
            </a:xfrm>
            <a:prstGeom prst="line">
              <a:avLst/>
            </a:prstGeom>
            <a:noFill/>
            <a:ln w="38100">
              <a:solidFill>
                <a:srgbClr val="0000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2" name="Text Box 3">
              <a:extLst>
                <a:ext uri="{FF2B5EF4-FFF2-40B4-BE49-F238E27FC236}">
                  <a16:creationId xmlns:a16="http://schemas.microsoft.com/office/drawing/2014/main" id="{2D14AF34-CEF3-46E0-9811-435158D9632D}"/>
                </a:ext>
              </a:extLst>
            </p:cNvPr>
            <p:cNvSpPr txBox="1">
              <a:spLocks noChangeArrowheads="1"/>
            </p:cNvSpPr>
            <p:nvPr/>
          </p:nvSpPr>
          <p:spPr bwMode="auto">
            <a:xfrm>
              <a:off x="5032594" y="4387803"/>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1"/>
                  </a:solidFill>
                  <a:latin typeface="Symbol" pitchFamily="18" charset="2"/>
                  <a:sym typeface="Symbol" pitchFamily="18" charset="2"/>
                </a:rPr>
                <a:t>3</a:t>
              </a:r>
              <a:endParaRPr lang="en-US" altLang="en-US" sz="2400" dirty="0">
                <a:solidFill>
                  <a:schemeClr val="accent1"/>
                </a:solidFill>
                <a:latin typeface="Times New Roman" pitchFamily="18" charset="0"/>
                <a:sym typeface="Symbol" pitchFamily="18" charset="2"/>
              </a:endParaRPr>
            </a:p>
          </p:txBody>
        </p:sp>
        <p:sp>
          <p:nvSpPr>
            <p:cNvPr id="13" name="Text Box 3">
              <a:extLst>
                <a:ext uri="{FF2B5EF4-FFF2-40B4-BE49-F238E27FC236}">
                  <a16:creationId xmlns:a16="http://schemas.microsoft.com/office/drawing/2014/main" id="{F096FA5C-833D-4C0A-B93D-C8CEBAFCABB7}"/>
                </a:ext>
              </a:extLst>
            </p:cNvPr>
            <p:cNvSpPr txBox="1">
              <a:spLocks noChangeArrowheads="1"/>
            </p:cNvSpPr>
            <p:nvPr/>
          </p:nvSpPr>
          <p:spPr bwMode="auto">
            <a:xfrm>
              <a:off x="4135656" y="4371866"/>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chemeClr val="accent1"/>
                  </a:solidFill>
                  <a:latin typeface="Symbol" pitchFamily="18" charset="2"/>
                  <a:sym typeface="Symbol" pitchFamily="18" charset="2"/>
                </a:rPr>
                <a:t>2</a:t>
              </a:r>
              <a:endParaRPr lang="en-US" altLang="en-US" sz="2400" dirty="0">
                <a:solidFill>
                  <a:schemeClr val="accent1"/>
                </a:solidFill>
                <a:latin typeface="Times New Roman" pitchFamily="18" charset="0"/>
                <a:sym typeface="Symbol" pitchFamily="18" charset="2"/>
              </a:endParaRPr>
            </a:p>
          </p:txBody>
        </p:sp>
        <p:sp>
          <p:nvSpPr>
            <p:cNvPr id="14" name="Text Box 3">
              <a:extLst>
                <a:ext uri="{FF2B5EF4-FFF2-40B4-BE49-F238E27FC236}">
                  <a16:creationId xmlns:a16="http://schemas.microsoft.com/office/drawing/2014/main" id="{378BD2F6-F4B7-49E4-8FC4-5B1EF2BC3787}"/>
                </a:ext>
              </a:extLst>
            </p:cNvPr>
            <p:cNvSpPr txBox="1">
              <a:spLocks noChangeArrowheads="1"/>
            </p:cNvSpPr>
            <p:nvPr/>
          </p:nvSpPr>
          <p:spPr bwMode="auto">
            <a:xfrm>
              <a:off x="5562600" y="4173049"/>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CA" altLang="en-US" sz="2400" dirty="0">
                  <a:solidFill>
                    <a:schemeClr val="accent4">
                      <a:lumMod val="25000"/>
                    </a:schemeClr>
                  </a:solidFill>
                  <a:latin typeface="+mj-lt"/>
                </a:rPr>
                <a:t>parse tree</a:t>
              </a:r>
              <a:endParaRPr lang="en-US" altLang="en-US" sz="2400" dirty="0">
                <a:solidFill>
                  <a:schemeClr val="accent4">
                    <a:lumMod val="25000"/>
                  </a:schemeClr>
                </a:solidFill>
                <a:latin typeface="+mj-lt"/>
                <a:sym typeface="Symbol" pitchFamily="18" charset="2"/>
              </a:endParaRPr>
            </a:p>
          </p:txBody>
        </p:sp>
        <p:sp>
          <p:nvSpPr>
            <p:cNvPr id="15" name="Rectangle 14">
              <a:extLst>
                <a:ext uri="{FF2B5EF4-FFF2-40B4-BE49-F238E27FC236}">
                  <a16:creationId xmlns:a16="http://schemas.microsoft.com/office/drawing/2014/main" id="{112058E2-FB12-43AA-A9F6-FF3FA986A9B1}"/>
                </a:ext>
              </a:extLst>
            </p:cNvPr>
            <p:cNvSpPr/>
            <p:nvPr/>
          </p:nvSpPr>
          <p:spPr>
            <a:xfrm>
              <a:off x="5303527" y="2947334"/>
              <a:ext cx="299886" cy="523220"/>
            </a:xfrm>
            <a:prstGeom prst="rect">
              <a:avLst/>
            </a:prstGeom>
            <a:ln w="31750">
              <a:solidFill>
                <a:srgbClr val="FF00FF"/>
              </a:solidFill>
            </a:ln>
          </p:spPr>
          <p:txBody>
            <a:bodyPr wrap="square" rtlCol="0" anchor="ctr">
              <a:spAutoFit/>
            </a:bodyPr>
            <a:lstStyle/>
            <a:p>
              <a:pPr algn="ctr"/>
              <a:endParaRPr lang="en-CA" sz="2800" i="0" dirty="0">
                <a:solidFill>
                  <a:srgbClr val="FF00FF"/>
                </a:solidFill>
              </a:endParaRPr>
            </a:p>
          </p:txBody>
        </p:sp>
        <p:sp>
          <p:nvSpPr>
            <p:cNvPr id="16" name="Oval 15">
              <a:extLst>
                <a:ext uri="{FF2B5EF4-FFF2-40B4-BE49-F238E27FC236}">
                  <a16:creationId xmlns:a16="http://schemas.microsoft.com/office/drawing/2014/main" id="{C3F2E29E-AF9E-46F0-97C9-B157D100F5DA}"/>
                </a:ext>
              </a:extLst>
            </p:cNvPr>
            <p:cNvSpPr/>
            <p:nvPr/>
          </p:nvSpPr>
          <p:spPr>
            <a:xfrm>
              <a:off x="4030641" y="3573595"/>
              <a:ext cx="1495781" cy="1379405"/>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17" name="Oval 16">
              <a:extLst>
                <a:ext uri="{FF2B5EF4-FFF2-40B4-BE49-F238E27FC236}">
                  <a16:creationId xmlns:a16="http://schemas.microsoft.com/office/drawing/2014/main" id="{59080ECA-FC45-42F5-89DC-9DFE087C9853}"/>
                </a:ext>
              </a:extLst>
            </p:cNvPr>
            <p:cNvSpPr/>
            <p:nvPr/>
          </p:nvSpPr>
          <p:spPr>
            <a:xfrm>
              <a:off x="5781667" y="3475184"/>
              <a:ext cx="843001" cy="744989"/>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grpSp>
    </p:spTree>
    <p:extLst>
      <p:ext uri="{BB962C8B-B14F-4D97-AF65-F5344CB8AC3E}">
        <p14:creationId xmlns:p14="http://schemas.microsoft.com/office/powerpoint/2010/main" val="4003186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If both are true, then surely at least one is true.</a:t>
            </a:r>
          </a:p>
        </p:txBody>
      </p:sp>
      <p:sp>
        <p:nvSpPr>
          <p:cNvPr id="34" name="Rectangle 33">
            <a:extLst>
              <a:ext uri="{FF2B5EF4-FFF2-40B4-BE49-F238E27FC236}">
                <a16:creationId xmlns:a16="http://schemas.microsoft.com/office/drawing/2014/main" id="{0401D4D7-B2B5-4404-AE72-CF72B9F4B41E}"/>
              </a:ext>
            </a:extLst>
          </p:cNvPr>
          <p:cNvSpPr/>
          <p:nvPr/>
        </p:nvSpPr>
        <p:spPr>
          <a:xfrm>
            <a:off x="3351402" y="147248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1015663"/>
          </a:xfrm>
          <a:prstGeom prst="rect">
            <a:avLst/>
          </a:prstGeom>
        </p:spPr>
        <p:txBody>
          <a:bodyPr wrap="square">
            <a:spAutoFit/>
          </a:bodyPr>
          <a:lstStyle/>
          <a:p>
            <a:pPr marL="514350" indent="-514350" algn="l">
              <a:buFont typeface="+mj-lt"/>
              <a:buAutoNum type="arabicPeriod"/>
            </a:pPr>
            <a:r>
              <a:rPr lang="en-US" altLang="en-US" sz="2000" dirty="0"/>
              <a:t>Deduction Goal: </a:t>
            </a:r>
            <a:br>
              <a:rPr lang="en-US" altLang="en-US" sz="2000" dirty="0"/>
            </a:b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p>
        </p:txBody>
      </p:sp>
      <p:sp>
        <p:nvSpPr>
          <p:cNvPr id="15" name="Rectangle 14">
            <a:extLst>
              <a:ext uri="{FF2B5EF4-FFF2-40B4-BE49-F238E27FC236}">
                <a16:creationId xmlns:a16="http://schemas.microsoft.com/office/drawing/2014/main" id="{0401D4D7-B2B5-4404-AE72-CF72B9F4B41E}"/>
              </a:ext>
            </a:extLst>
          </p:cNvPr>
          <p:cNvSpPr/>
          <p:nvPr/>
        </p:nvSpPr>
        <p:spPr>
          <a:xfrm>
            <a:off x="2700261" y="1143000"/>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5" name="Rectangle 24">
            <a:extLst>
              <a:ext uri="{FF2B5EF4-FFF2-40B4-BE49-F238E27FC236}">
                <a16:creationId xmlns:a16="http://schemas.microsoft.com/office/drawing/2014/main" id="{7F6E9648-D59A-4A4B-956C-FAEA7A5E3873}"/>
              </a:ext>
            </a:extLst>
          </p:cNvPr>
          <p:cNvSpPr/>
          <p:nvPr/>
        </p:nvSpPr>
        <p:spPr>
          <a:xfrm>
            <a:off x="3287657" y="2316203"/>
            <a:ext cx="487634" cy="461665"/>
          </a:xfrm>
          <a:prstGeom prst="rect">
            <a:avLst/>
          </a:prstGeom>
          <a:ln>
            <a:noFill/>
          </a:ln>
        </p:spPr>
        <p:txBody>
          <a:bodyPr wrap="none">
            <a:spAutoFit/>
          </a:bodyPr>
          <a:lstStyle/>
          <a:p>
            <a:pPr algn="l"/>
            <a:r>
              <a:rPr lang="en-US" altLang="en-US" sz="2400" dirty="0">
                <a:solidFill>
                  <a:srgbClr val="FFC000"/>
                </a:solidFill>
                <a:sym typeface="Symbol" panose="05050102010706020507" pitchFamily="18" charset="2"/>
              </a:rPr>
              <a:t></a:t>
            </a:r>
            <a:endParaRPr lang="en-US" sz="2400" dirty="0">
              <a:solidFill>
                <a:srgbClr val="FFC000"/>
              </a:solidFill>
            </a:endParaRPr>
          </a:p>
        </p:txBody>
      </p:sp>
      <p:sp>
        <p:nvSpPr>
          <p:cNvPr id="28" name="Text Box 21">
            <a:extLst>
              <a:ext uri="{FF2B5EF4-FFF2-40B4-BE49-F238E27FC236}">
                <a16:creationId xmlns:a16="http://schemas.microsoft.com/office/drawing/2014/main" id="{BB53B3AE-51B9-41EF-9F34-98FBA0153F02}"/>
              </a:ext>
            </a:extLst>
          </p:cNvPr>
          <p:cNvSpPr txBox="1">
            <a:spLocks noChangeArrowheads="1"/>
          </p:cNvSpPr>
          <p:nvPr/>
        </p:nvSpPr>
        <p:spPr bwMode="auto">
          <a:xfrm>
            <a:off x="2667000" y="2392403"/>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9" name="Rectangle 28">
            <a:extLst>
              <a:ext uri="{FF2B5EF4-FFF2-40B4-BE49-F238E27FC236}">
                <a16:creationId xmlns:a16="http://schemas.microsoft.com/office/drawing/2014/main" id="{8954E8E6-C0B5-43BE-84AC-4E54017A217F}"/>
              </a:ext>
            </a:extLst>
          </p:cNvPr>
          <p:cNvSpPr/>
          <p:nvPr/>
        </p:nvSpPr>
        <p:spPr>
          <a:xfrm>
            <a:off x="4364057" y="2342297"/>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31" name="Oval 30">
            <a:extLst>
              <a:ext uri="{FF2B5EF4-FFF2-40B4-BE49-F238E27FC236}">
                <a16:creationId xmlns:a16="http://schemas.microsoft.com/office/drawing/2014/main" id="{5F607517-D622-435E-A0A1-2A5061EB0C24}"/>
              </a:ext>
            </a:extLst>
          </p:cNvPr>
          <p:cNvSpPr/>
          <p:nvPr/>
        </p:nvSpPr>
        <p:spPr>
          <a:xfrm>
            <a:off x="4749585" y="2545497"/>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33" name="Rectangle 32">
            <a:extLst>
              <a:ext uri="{FF2B5EF4-FFF2-40B4-BE49-F238E27FC236}">
                <a16:creationId xmlns:a16="http://schemas.microsoft.com/office/drawing/2014/main" id="{6B3A2332-EA01-4ED4-9647-52AA35110D78}"/>
              </a:ext>
            </a:extLst>
          </p:cNvPr>
          <p:cNvSpPr/>
          <p:nvPr/>
        </p:nvSpPr>
        <p:spPr>
          <a:xfrm>
            <a:off x="4571785" y="2342298"/>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6" name="Oval 35">
            <a:extLst>
              <a:ext uri="{FF2B5EF4-FFF2-40B4-BE49-F238E27FC236}">
                <a16:creationId xmlns:a16="http://schemas.microsoft.com/office/drawing/2014/main" id="{AAC10A0C-6892-4EDB-8288-E1EAFA9E236A}"/>
              </a:ext>
            </a:extLst>
          </p:cNvPr>
          <p:cNvSpPr/>
          <p:nvPr/>
        </p:nvSpPr>
        <p:spPr>
          <a:xfrm>
            <a:off x="5333785" y="2545497"/>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37" name="Rectangle 36">
            <a:extLst>
              <a:ext uri="{FF2B5EF4-FFF2-40B4-BE49-F238E27FC236}">
                <a16:creationId xmlns:a16="http://schemas.microsoft.com/office/drawing/2014/main" id="{7A7E7AFA-A9C6-4854-97BE-8901D1AC60B6}"/>
              </a:ext>
            </a:extLst>
          </p:cNvPr>
          <p:cNvSpPr/>
          <p:nvPr/>
        </p:nvSpPr>
        <p:spPr>
          <a:xfrm>
            <a:off x="6095785" y="2337833"/>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8"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3668657" y="2358767"/>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9" name="Oval 38">
            <a:extLst>
              <a:ext uri="{FF2B5EF4-FFF2-40B4-BE49-F238E27FC236}">
                <a16:creationId xmlns:a16="http://schemas.microsoft.com/office/drawing/2014/main" id="{D31EF6B4-7D67-41C9-8F48-3DA82F5DA5BB}"/>
              </a:ext>
            </a:extLst>
          </p:cNvPr>
          <p:cNvSpPr/>
          <p:nvPr/>
        </p:nvSpPr>
        <p:spPr>
          <a:xfrm>
            <a:off x="4751013" y="2541032"/>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40" name="Text Box 21">
            <a:extLst>
              <a:ext uri="{FF2B5EF4-FFF2-40B4-BE49-F238E27FC236}">
                <a16:creationId xmlns:a16="http://schemas.microsoft.com/office/drawing/2014/main" id="{B842A4A7-2711-4E58-9941-1008016633B6}"/>
              </a:ext>
            </a:extLst>
          </p:cNvPr>
          <p:cNvSpPr txBox="1">
            <a:spLocks noChangeArrowheads="1"/>
          </p:cNvSpPr>
          <p:nvPr/>
        </p:nvSpPr>
        <p:spPr bwMode="auto">
          <a:xfrm>
            <a:off x="2786804" y="2273817"/>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41" name="Text Box 21">
            <a:extLst>
              <a:ext uri="{FF2B5EF4-FFF2-40B4-BE49-F238E27FC236}">
                <a16:creationId xmlns:a16="http://schemas.microsoft.com/office/drawing/2014/main" id="{A19E3F1E-2036-4994-99E1-BE5083307346}"/>
              </a:ext>
            </a:extLst>
          </p:cNvPr>
          <p:cNvSpPr txBox="1">
            <a:spLocks noChangeArrowheads="1"/>
          </p:cNvSpPr>
          <p:nvPr/>
        </p:nvSpPr>
        <p:spPr bwMode="auto">
          <a:xfrm>
            <a:off x="3821057" y="22098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sp>
        <p:nvSpPr>
          <p:cNvPr id="22" name="Freeform: Shape 21">
            <a:extLst>
              <a:ext uri="{FF2B5EF4-FFF2-40B4-BE49-F238E27FC236}">
                <a16:creationId xmlns:a16="http://schemas.microsoft.com/office/drawing/2014/main" id="{12B54C35-95AC-4E15-BF26-80A40BB93692}"/>
              </a:ext>
            </a:extLst>
          </p:cNvPr>
          <p:cNvSpPr/>
          <p:nvPr/>
        </p:nvSpPr>
        <p:spPr bwMode="auto">
          <a:xfrm>
            <a:off x="5336748" y="2625468"/>
            <a:ext cx="239765" cy="679747"/>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pic>
        <p:nvPicPr>
          <p:cNvPr id="23" name="Picture 22" descr="&lt;strong&gt;Clipart&lt;/strong&gt; - Beautiful Black &lt;strong&gt;Woman&lt;/strong&gt;">
            <a:extLst>
              <a:ext uri="{FF2B5EF4-FFF2-40B4-BE49-F238E27FC236}">
                <a16:creationId xmlns:a16="http://schemas.microsoft.com/office/drawing/2014/main" id="{AF02482B-0E2B-40EE-AB17-5B5B374792E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24" name="Rectangle 23">
            <a:extLst>
              <a:ext uri="{FF2B5EF4-FFF2-40B4-BE49-F238E27FC236}">
                <a16:creationId xmlns:a16="http://schemas.microsoft.com/office/drawing/2014/main" id="{728D8F6D-7433-468E-BAE1-CE228CBB3F09}"/>
              </a:ext>
            </a:extLst>
          </p:cNvPr>
          <p:cNvSpPr/>
          <p:nvPr/>
        </p:nvSpPr>
        <p:spPr>
          <a:xfrm>
            <a:off x="5280490" y="1372892"/>
            <a:ext cx="1011815"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sz="2400" dirty="0"/>
          </a:p>
        </p:txBody>
      </p:sp>
      <p:pic>
        <p:nvPicPr>
          <p:cNvPr id="26" name="Picture 4" descr="Could Parallel Universes Be Physically Real?">
            <a:extLst>
              <a:ext uri="{FF2B5EF4-FFF2-40B4-BE49-F238E27FC236}">
                <a16:creationId xmlns:a16="http://schemas.microsoft.com/office/drawing/2014/main" id="{87E48EAF-10C3-43A2-92D2-95135DF84524}"/>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5374481" y="2988467"/>
            <a:ext cx="76200" cy="76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48879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 calcmode="lin" valueType="num">
                                      <p:cBhvr additive="base">
                                        <p:cTn id="1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anim calcmode="lin" valueType="num">
                                      <p:cBhvr additive="base">
                                        <p:cTn id="21" dur="500" fill="hold"/>
                                        <p:tgtEl>
                                          <p:spTgt spid="15"/>
                                        </p:tgtEl>
                                        <p:attrNameLst>
                                          <p:attrName>ppt_x</p:attrName>
                                        </p:attrNameLst>
                                      </p:cBhvr>
                                      <p:tavLst>
                                        <p:tav tm="0">
                                          <p:val>
                                            <p:strVal val="0-#ppt_w/2"/>
                                          </p:val>
                                        </p:tav>
                                        <p:tav tm="100000">
                                          <p:val>
                                            <p:strVal val="#ppt_x"/>
                                          </p:val>
                                        </p:tav>
                                      </p:tavLst>
                                    </p:anim>
                                    <p:anim calcmode="lin" valueType="num">
                                      <p:cBhvr additive="base">
                                        <p:cTn id="2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2">
                                            <p:txEl>
                                              <p:pRg st="0" end="0"/>
                                            </p:txEl>
                                          </p:spTgt>
                                        </p:tgtEl>
                                        <p:attrNameLst>
                                          <p:attrName>style.visibility</p:attrName>
                                        </p:attrNameLst>
                                      </p:cBhvr>
                                      <p:to>
                                        <p:strVal val="visible"/>
                                      </p:to>
                                    </p:set>
                                    <p:anim calcmode="lin" valueType="num">
                                      <p:cBhvr additive="base">
                                        <p:cTn id="2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8">
                                            <p:txEl>
                                              <p:pRg st="0" end="0"/>
                                            </p:txEl>
                                          </p:spTgt>
                                        </p:tgtEl>
                                        <p:attrNameLst>
                                          <p:attrName>style.visibility</p:attrName>
                                        </p:attrNameLst>
                                      </p:cBhvr>
                                      <p:to>
                                        <p:strVal val="visible"/>
                                      </p:to>
                                    </p:set>
                                    <p:anim calcmode="lin" valueType="num">
                                      <p:cBhvr additive="base">
                                        <p:cTn id="33"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0">
                                            <p:txEl>
                                              <p:pRg st="0" end="0"/>
                                            </p:txEl>
                                          </p:spTgt>
                                        </p:tgtEl>
                                        <p:attrNameLst>
                                          <p:attrName>style.visibility</p:attrName>
                                        </p:attrNameLst>
                                      </p:cBhvr>
                                      <p:to>
                                        <p:strVal val="visible"/>
                                      </p:to>
                                    </p:set>
                                    <p:anim calcmode="lin" valueType="num">
                                      <p:cBhvr additive="base">
                                        <p:cTn id="37"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0">
                                            <p:txEl>
                                              <p:pRg st="0" end="0"/>
                                            </p:txEl>
                                          </p:spTgt>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anim calcmode="lin" valueType="num">
                                      <p:cBhvr additive="base">
                                        <p:cTn id="41" dur="500" fill="hold"/>
                                        <p:tgtEl>
                                          <p:spTgt spid="29"/>
                                        </p:tgtEl>
                                        <p:attrNameLst>
                                          <p:attrName>ppt_x</p:attrName>
                                        </p:attrNameLst>
                                      </p:cBhvr>
                                      <p:tavLst>
                                        <p:tav tm="0">
                                          <p:val>
                                            <p:strVal val="#ppt_x"/>
                                          </p:val>
                                        </p:tav>
                                        <p:tav tm="100000">
                                          <p:val>
                                            <p:strVal val="#ppt_x"/>
                                          </p:val>
                                        </p:tav>
                                      </p:tavLst>
                                    </p:anim>
                                    <p:anim calcmode="lin" valueType="num">
                                      <p:cBhvr additive="base">
                                        <p:cTn id="42" dur="500" fill="hold"/>
                                        <p:tgtEl>
                                          <p:spTgt spid="2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ppt_x"/>
                                          </p:val>
                                        </p:tav>
                                        <p:tav tm="100000">
                                          <p:val>
                                            <p:strVal val="#ppt_x"/>
                                          </p:val>
                                        </p:tav>
                                      </p:tavLst>
                                    </p:anim>
                                    <p:anim calcmode="lin" valueType="num">
                                      <p:cBhvr additive="base">
                                        <p:cTn id="46" dur="500" fill="hold"/>
                                        <p:tgtEl>
                                          <p:spTgt spid="31"/>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additive="base">
                                        <p:cTn id="49" dur="500" fill="hold"/>
                                        <p:tgtEl>
                                          <p:spTgt spid="33"/>
                                        </p:tgtEl>
                                        <p:attrNameLst>
                                          <p:attrName>ppt_x</p:attrName>
                                        </p:attrNameLst>
                                      </p:cBhvr>
                                      <p:tavLst>
                                        <p:tav tm="0">
                                          <p:val>
                                            <p:strVal val="#ppt_x"/>
                                          </p:val>
                                        </p:tav>
                                        <p:tav tm="100000">
                                          <p:val>
                                            <p:strVal val="#ppt_x"/>
                                          </p:val>
                                        </p:tav>
                                      </p:tavLst>
                                    </p:anim>
                                    <p:anim calcmode="lin" valueType="num">
                                      <p:cBhvr additive="base">
                                        <p:cTn id="50" dur="500" fill="hold"/>
                                        <p:tgtEl>
                                          <p:spTgt spid="3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6"/>
                                        </p:tgtEl>
                                        <p:attrNameLst>
                                          <p:attrName>style.visibility</p:attrName>
                                        </p:attrNameLst>
                                      </p:cBhvr>
                                      <p:to>
                                        <p:strVal val="visible"/>
                                      </p:to>
                                    </p:set>
                                    <p:anim calcmode="lin" valueType="num">
                                      <p:cBhvr additive="base">
                                        <p:cTn id="53" dur="500" fill="hold"/>
                                        <p:tgtEl>
                                          <p:spTgt spid="36"/>
                                        </p:tgtEl>
                                        <p:attrNameLst>
                                          <p:attrName>ppt_x</p:attrName>
                                        </p:attrNameLst>
                                      </p:cBhvr>
                                      <p:tavLst>
                                        <p:tav tm="0">
                                          <p:val>
                                            <p:strVal val="#ppt_x"/>
                                          </p:val>
                                        </p:tav>
                                        <p:tav tm="100000">
                                          <p:val>
                                            <p:strVal val="#ppt_x"/>
                                          </p:val>
                                        </p:tav>
                                      </p:tavLst>
                                    </p:anim>
                                    <p:anim calcmode="lin" valueType="num">
                                      <p:cBhvr additive="base">
                                        <p:cTn id="54" dur="500" fill="hold"/>
                                        <p:tgtEl>
                                          <p:spTgt spid="3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9"/>
                                        </p:tgtEl>
                                        <p:attrNameLst>
                                          <p:attrName>style.visibility</p:attrName>
                                        </p:attrNameLst>
                                      </p:cBhvr>
                                      <p:to>
                                        <p:strVal val="visible"/>
                                      </p:to>
                                    </p:set>
                                    <p:anim calcmode="lin" valueType="num">
                                      <p:cBhvr additive="base">
                                        <p:cTn id="57" dur="500" fill="hold"/>
                                        <p:tgtEl>
                                          <p:spTgt spid="39"/>
                                        </p:tgtEl>
                                        <p:attrNameLst>
                                          <p:attrName>ppt_x</p:attrName>
                                        </p:attrNameLst>
                                      </p:cBhvr>
                                      <p:tavLst>
                                        <p:tav tm="0">
                                          <p:val>
                                            <p:strVal val="#ppt_x"/>
                                          </p:val>
                                        </p:tav>
                                        <p:tav tm="100000">
                                          <p:val>
                                            <p:strVal val="#ppt_x"/>
                                          </p:val>
                                        </p:tav>
                                      </p:tavLst>
                                    </p:anim>
                                    <p:anim calcmode="lin" valueType="num">
                                      <p:cBhvr additive="base">
                                        <p:cTn id="58" dur="500" fill="hold"/>
                                        <p:tgtEl>
                                          <p:spTgt spid="3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7"/>
                                        </p:tgtEl>
                                        <p:attrNameLst>
                                          <p:attrName>style.visibility</p:attrName>
                                        </p:attrNameLst>
                                      </p:cBhvr>
                                      <p:to>
                                        <p:strVal val="visible"/>
                                      </p:to>
                                    </p:set>
                                    <p:anim calcmode="lin" valueType="num">
                                      <p:cBhvr additive="base">
                                        <p:cTn id="61" dur="500" fill="hold"/>
                                        <p:tgtEl>
                                          <p:spTgt spid="37"/>
                                        </p:tgtEl>
                                        <p:attrNameLst>
                                          <p:attrName>ppt_x</p:attrName>
                                        </p:attrNameLst>
                                      </p:cBhvr>
                                      <p:tavLst>
                                        <p:tav tm="0">
                                          <p:val>
                                            <p:strVal val="#ppt_x"/>
                                          </p:val>
                                        </p:tav>
                                        <p:tav tm="100000">
                                          <p:val>
                                            <p:strVal val="#ppt_x"/>
                                          </p:val>
                                        </p:tav>
                                      </p:tavLst>
                                    </p:anim>
                                    <p:anim calcmode="lin" valueType="num">
                                      <p:cBhvr additive="base">
                                        <p:cTn id="6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2"/>
                                        </p:tgtEl>
                                        <p:attrNameLst>
                                          <p:attrName>style.visibility</p:attrName>
                                        </p:attrNameLst>
                                      </p:cBhvr>
                                      <p:to>
                                        <p:strVal val="visible"/>
                                      </p:to>
                                    </p:set>
                                  </p:childTnLst>
                                </p:cTn>
                              </p:par>
                              <p:par>
                                <p:cTn id="67" presetID="1" presetClass="emph" presetSubtype="2" fill="hold" nodeType="withEffect">
                                  <p:stCondLst>
                                    <p:cond delay="0"/>
                                  </p:stCondLst>
                                  <p:childTnLst>
                                    <p:animClr clrSpc="rgb" dir="cw">
                                      <p:cBhvr>
                                        <p:cTn id="68" dur="1200" fill="hold"/>
                                        <p:tgtEl>
                                          <p:spTgt spid="22"/>
                                        </p:tgtEl>
                                        <p:attrNameLst>
                                          <p:attrName>fillcolor</p:attrName>
                                        </p:attrNameLst>
                                      </p:cBhvr>
                                      <p:to>
                                        <a:srgbClr val="00B050"/>
                                      </p:to>
                                    </p:animClr>
                                    <p:set>
                                      <p:cBhvr>
                                        <p:cTn id="69" dur="1200" fill="hold"/>
                                        <p:tgtEl>
                                          <p:spTgt spid="22"/>
                                        </p:tgtEl>
                                        <p:attrNameLst>
                                          <p:attrName>fill.type</p:attrName>
                                        </p:attrNameLst>
                                      </p:cBhvr>
                                      <p:to>
                                        <p:strVal val="solid"/>
                                      </p:to>
                                    </p:set>
                                    <p:set>
                                      <p:cBhvr>
                                        <p:cTn id="70" dur="1200" fill="hold"/>
                                        <p:tgtEl>
                                          <p:spTgt spid="22"/>
                                        </p:tgtEl>
                                        <p:attrNameLst>
                                          <p:attrName>fill.on</p:attrName>
                                        </p:attrNameLst>
                                      </p:cBhvr>
                                      <p:to>
                                        <p:strVal val="true"/>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8">
                                            <p:txEl>
                                              <p:pRg st="0" end="0"/>
                                            </p:txEl>
                                          </p:spTgt>
                                        </p:tgtEl>
                                        <p:attrNameLst>
                                          <p:attrName>style.visibility</p:attrName>
                                        </p:attrNameLst>
                                      </p:cBhvr>
                                      <p:to>
                                        <p:strVal val="visible"/>
                                      </p:to>
                                    </p:set>
                                    <p:anim calcmode="lin" valueType="num">
                                      <p:cBhvr additive="base">
                                        <p:cTn id="75" dur="500" fill="hold"/>
                                        <p:tgtEl>
                                          <p:spTgt spid="38">
                                            <p:txEl>
                                              <p:pRg st="0" end="0"/>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38">
                                            <p:txEl>
                                              <p:pRg st="0" end="0"/>
                                            </p:txEl>
                                          </p:spTgt>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41">
                                            <p:txEl>
                                              <p:pRg st="0" end="0"/>
                                            </p:txEl>
                                          </p:spTgt>
                                        </p:tgtEl>
                                        <p:attrNameLst>
                                          <p:attrName>style.visibility</p:attrName>
                                        </p:attrNameLst>
                                      </p:cBhvr>
                                      <p:to>
                                        <p:strVal val="visible"/>
                                      </p:to>
                                    </p:set>
                                    <p:anim calcmode="lin" valueType="num">
                                      <p:cBhvr additive="base">
                                        <p:cTn id="79"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1" presetClass="emph" presetSubtype="2" fill="hold" nodeType="clickEffect">
                                  <p:stCondLst>
                                    <p:cond delay="0"/>
                                  </p:stCondLst>
                                  <p:childTnLst>
                                    <p:animClr clrSpc="rgb" dir="cw">
                                      <p:cBhvr>
                                        <p:cTn id="84" dur="1100" fill="hold"/>
                                        <p:tgtEl>
                                          <p:spTgt spid="31"/>
                                        </p:tgtEl>
                                        <p:attrNameLst>
                                          <p:attrName>fillcolor</p:attrName>
                                        </p:attrNameLst>
                                      </p:cBhvr>
                                      <p:to>
                                        <a:srgbClr val="66FF66"/>
                                      </p:to>
                                    </p:animClr>
                                    <p:set>
                                      <p:cBhvr>
                                        <p:cTn id="85" dur="1100" fill="hold"/>
                                        <p:tgtEl>
                                          <p:spTgt spid="31"/>
                                        </p:tgtEl>
                                        <p:attrNameLst>
                                          <p:attrName>fill.type</p:attrName>
                                        </p:attrNameLst>
                                      </p:cBhvr>
                                      <p:to>
                                        <p:strVal val="solid"/>
                                      </p:to>
                                    </p:set>
                                    <p:set>
                                      <p:cBhvr>
                                        <p:cTn id="86" dur="1100" fill="hold"/>
                                        <p:tgtEl>
                                          <p:spTgt spid="31"/>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1100" fill="hold"/>
                                        <p:tgtEl>
                                          <p:spTgt spid="36"/>
                                        </p:tgtEl>
                                        <p:attrNameLst>
                                          <p:attrName>fillcolor</p:attrName>
                                        </p:attrNameLst>
                                      </p:cBhvr>
                                      <p:to>
                                        <a:srgbClr val="66FF66"/>
                                      </p:to>
                                    </p:animClr>
                                    <p:set>
                                      <p:cBhvr>
                                        <p:cTn id="89" dur="1100" fill="hold"/>
                                        <p:tgtEl>
                                          <p:spTgt spid="36"/>
                                        </p:tgtEl>
                                        <p:attrNameLst>
                                          <p:attrName>fill.type</p:attrName>
                                        </p:attrNameLst>
                                      </p:cBhvr>
                                      <p:to>
                                        <p:strVal val="solid"/>
                                      </p:to>
                                    </p:set>
                                    <p:set>
                                      <p:cBhvr>
                                        <p:cTn id="90" dur="1100" fill="hold"/>
                                        <p:tgtEl>
                                          <p:spTgt spid="36"/>
                                        </p:tgtEl>
                                        <p:attrNameLst>
                                          <p:attrName>fill.on</p:attrName>
                                        </p:attrNameLst>
                                      </p:cBhvr>
                                      <p:to>
                                        <p:strVal val="true"/>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26"/>
                                        </p:tgtEl>
                                        <p:attrNameLst>
                                          <p:attrName>style.visibility</p:attrName>
                                        </p:attrNameLst>
                                      </p:cBhvr>
                                      <p:to>
                                        <p:strVal val="visible"/>
                                      </p:to>
                                    </p:set>
                                    <p:anim calcmode="lin" valueType="num">
                                      <p:cBhvr additive="base">
                                        <p:cTn id="95" dur="500" fill="hold"/>
                                        <p:tgtEl>
                                          <p:spTgt spid="26"/>
                                        </p:tgtEl>
                                        <p:attrNameLst>
                                          <p:attrName>ppt_x</p:attrName>
                                        </p:attrNameLst>
                                      </p:cBhvr>
                                      <p:tavLst>
                                        <p:tav tm="0">
                                          <p:val>
                                            <p:strVal val="#ppt_x"/>
                                          </p:val>
                                        </p:tav>
                                        <p:tav tm="100000">
                                          <p:val>
                                            <p:strVal val="#ppt_x"/>
                                          </p:val>
                                        </p:tav>
                                      </p:tavLst>
                                    </p:anim>
                                    <p:anim calcmode="lin" valueType="num">
                                      <p:cBhvr additive="base">
                                        <p:cTn id="9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25"/>
                                        </p:tgtEl>
                                        <p:attrNameLst>
                                          <p:attrName>style.visibility</p:attrName>
                                        </p:attrNameLst>
                                      </p:cBhvr>
                                      <p:to>
                                        <p:strVal val="visible"/>
                                      </p:to>
                                    </p:set>
                                    <p:anim calcmode="lin" valueType="num">
                                      <p:cBhvr additive="base">
                                        <p:cTn id="101" dur="500" fill="hold"/>
                                        <p:tgtEl>
                                          <p:spTgt spid="25"/>
                                        </p:tgtEl>
                                        <p:attrNameLst>
                                          <p:attrName>ppt_x</p:attrName>
                                        </p:attrNameLst>
                                      </p:cBhvr>
                                      <p:tavLst>
                                        <p:tav tm="0">
                                          <p:val>
                                            <p:strVal val="#ppt_x"/>
                                          </p:val>
                                        </p:tav>
                                        <p:tav tm="100000">
                                          <p:val>
                                            <p:strVal val="#ppt_x"/>
                                          </p:val>
                                        </p:tav>
                                      </p:tavLst>
                                    </p:anim>
                                    <p:anim calcmode="lin" valueType="num">
                                      <p:cBhvr additive="base">
                                        <p:cTn id="10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24"/>
                                        </p:tgtEl>
                                        <p:attrNameLst>
                                          <p:attrName>style.visibility</p:attrName>
                                        </p:attrNameLst>
                                      </p:cBhvr>
                                      <p:to>
                                        <p:strVal val="visible"/>
                                      </p:to>
                                    </p:set>
                                    <p:anim calcmode="lin" valueType="num">
                                      <p:cBhvr additive="base">
                                        <p:cTn id="107" dur="500" fill="hold"/>
                                        <p:tgtEl>
                                          <p:spTgt spid="24"/>
                                        </p:tgtEl>
                                        <p:attrNameLst>
                                          <p:attrName>ppt_x</p:attrName>
                                        </p:attrNameLst>
                                      </p:cBhvr>
                                      <p:tavLst>
                                        <p:tav tm="0">
                                          <p:val>
                                            <p:strVal val="#ppt_x"/>
                                          </p:val>
                                        </p:tav>
                                        <p:tav tm="100000">
                                          <p:val>
                                            <p:strVal val="#ppt_x"/>
                                          </p:val>
                                        </p:tav>
                                      </p:tavLst>
                                    </p:anim>
                                    <p:anim calcmode="lin" valueType="num">
                                      <p:cBhvr additive="base">
                                        <p:cTn id="108"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4" grpId="0"/>
      <p:bldP spid="15" grpId="0"/>
      <p:bldP spid="25" grpId="0"/>
      <p:bldP spid="28" grpId="0" build="allAtOnce"/>
      <p:bldP spid="29" grpId="0" animBg="1"/>
      <p:bldP spid="31" grpId="0" animBg="1"/>
      <p:bldP spid="33" grpId="0"/>
      <p:bldP spid="36" grpId="0" animBg="1"/>
      <p:bldP spid="37" grpId="0"/>
      <p:bldP spid="38" grpId="0" build="allAtOnce"/>
      <p:bldP spid="39" grpId="0" animBg="1"/>
      <p:bldP spid="40" grpId="0" build="allAtOnce"/>
      <p:bldP spid="41" grpId="0" build="allAtOnce"/>
      <p:bldP spid="22" grpId="0" animBg="1"/>
      <p:bldP spid="2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All of P, Q, and R </a:t>
            </a:r>
            <a:r>
              <a:rPr kumimoji="0" lang="en-US" altLang="en-US" sz="2400" b="0" i="0" u="none" strike="noStrike" kern="1200" cap="none" spc="0" normalizeH="0" baseline="0" noProof="0" dirty="0">
                <a:ln>
                  <a:noFill/>
                </a:ln>
                <a:solidFill>
                  <a:srgbClr val="FFFFFF"/>
                </a:solidFill>
                <a:effectLst/>
                <a:uLnTx/>
                <a:uFillTx/>
              </a:rPr>
              <a:t>are true.</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Or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At least one of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P,</a:t>
            </a:r>
            <a:r>
              <a:rPr kumimoji="0" lang="en-US" altLang="en-US" sz="2400" b="0" i="0" u="none" strike="noStrike" kern="1200" cap="none" spc="0" normalizeH="0" noProof="0" dirty="0">
                <a:ln>
                  <a:noFill/>
                </a:ln>
                <a:solidFill>
                  <a:srgbClr val="FFFFFF"/>
                </a:solidFill>
                <a:effectLst/>
                <a:uLnTx/>
                <a:uFillTx/>
                <a:sym typeface="Symbol" panose="05050102010706020507" pitchFamily="18" charset="2"/>
              </a:rPr>
              <a:t> Q,</a:t>
            </a:r>
            <a:r>
              <a:rPr kumimoji="0" lang="en-US" altLang="en-US" sz="2400" b="0" i="0" u="none" strike="noStrike" kern="1200" cap="none" spc="0" normalizeH="0" baseline="0" noProof="0" dirty="0">
                <a:ln>
                  <a:noFill/>
                </a:ln>
                <a:solidFill>
                  <a:srgbClr val="FFFFFF"/>
                </a:solidFill>
                <a:effectLst/>
                <a:uLnTx/>
                <a:uFillTx/>
              </a:rPr>
              <a:t> and </a:t>
            </a:r>
            <a:r>
              <a:rPr lang="en-US" altLang="en-US" sz="2400" dirty="0">
                <a:solidFill>
                  <a:srgbClr val="FFFFFF"/>
                </a:solidFill>
                <a:sym typeface="Symbol" panose="05050102010706020507" pitchFamily="18" charset="2"/>
              </a:rPr>
              <a:t>R</a:t>
            </a:r>
            <a:r>
              <a:rPr kumimoji="0" lang="en-US" altLang="en-US" sz="2400" b="0" i="0" u="none" strike="noStrike" kern="1200" cap="none" spc="0" normalizeH="0" baseline="-25000" noProof="0" dirty="0">
                <a:ln>
                  <a:noFill/>
                </a:ln>
                <a:solidFill>
                  <a:srgbClr val="FFFFFF"/>
                </a:solidFill>
                <a:effectLst/>
                <a:uLnTx/>
                <a:uFillTx/>
              </a:rPr>
              <a:t> </a:t>
            </a:r>
            <a:r>
              <a:rPr kumimoji="0" lang="en-US" altLang="en-US" sz="2400" b="0" i="0" u="none" strike="noStrike" kern="1200" cap="none" spc="0" normalizeH="0" baseline="0" noProof="0" dirty="0">
                <a:ln>
                  <a:noFill/>
                </a:ln>
                <a:solidFill>
                  <a:srgbClr val="FFFFFF"/>
                </a:solidFill>
                <a:effectLst/>
                <a:uLnTx/>
                <a:uFillTx/>
              </a:rPr>
              <a:t>are true.</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1" name="Rectangle 10">
            <a:extLst>
              <a:ext uri="{FF2B5EF4-FFF2-40B4-BE49-F238E27FC236}">
                <a16:creationId xmlns:a16="http://schemas.microsoft.com/office/drawing/2014/main" id="{6B4FE28F-F7EF-4641-A4B9-6F73568CA9B6}"/>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3" name="Rectangle 12">
            <a:extLst>
              <a:ext uri="{FF2B5EF4-FFF2-40B4-BE49-F238E27FC236}">
                <a16:creationId xmlns:a16="http://schemas.microsoft.com/office/drawing/2014/main" id="{DE1997DF-94DD-4F9D-BAC3-D2488AA24017}"/>
              </a:ext>
            </a:extLst>
          </p:cNvPr>
          <p:cNvSpPr/>
          <p:nvPr/>
        </p:nvSpPr>
        <p:spPr>
          <a:xfrm>
            <a:off x="3624472" y="695076"/>
            <a:ext cx="626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20" name="Oval 19">
            <a:extLst>
              <a:ext uri="{FF2B5EF4-FFF2-40B4-BE49-F238E27FC236}">
                <a16:creationId xmlns:a16="http://schemas.microsoft.com/office/drawing/2014/main" id="{DFBC0497-48D6-488E-9163-BDBABD367707}"/>
              </a:ext>
            </a:extLst>
          </p:cNvPr>
          <p:cNvSpPr/>
          <p:nvPr/>
        </p:nvSpPr>
        <p:spPr>
          <a:xfrm>
            <a:off x="3713626" y="2541270"/>
            <a:ext cx="430989" cy="4149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31" name="Oval 30">
            <a:extLst>
              <a:ext uri="{FF2B5EF4-FFF2-40B4-BE49-F238E27FC236}">
                <a16:creationId xmlns:a16="http://schemas.microsoft.com/office/drawing/2014/main" id="{86D2D7B8-661D-4E18-B30E-DBFB34098B12}"/>
              </a:ext>
            </a:extLst>
          </p:cNvPr>
          <p:cNvSpPr/>
          <p:nvPr/>
        </p:nvSpPr>
        <p:spPr>
          <a:xfrm>
            <a:off x="2337611" y="2531412"/>
            <a:ext cx="650753" cy="4149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12" name="Table 2">
            <a:extLst>
              <a:ext uri="{FF2B5EF4-FFF2-40B4-BE49-F238E27FC236}">
                <a16:creationId xmlns:a16="http://schemas.microsoft.com/office/drawing/2014/main" id="{B8DA0EEF-1D6A-45E5-96E9-35ACA26DFBFD}"/>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14" name="Table 2">
            <a:extLst>
              <a:ext uri="{FF2B5EF4-FFF2-40B4-BE49-F238E27FC236}">
                <a16:creationId xmlns:a16="http://schemas.microsoft.com/office/drawing/2014/main" id="{01EAA405-CF85-4499-91C6-0B9B0BF9A627}"/>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15" name="Rectangle 14"/>
          <p:cNvSpPr/>
          <p:nvPr/>
        </p:nvSpPr>
        <p:spPr>
          <a:xfrm>
            <a:off x="2302524"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16" name="Rectangle 15"/>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Tree>
    <p:extLst>
      <p:ext uri="{BB962C8B-B14F-4D97-AF65-F5344CB8AC3E}">
        <p14:creationId xmlns:p14="http://schemas.microsoft.com/office/powerpoint/2010/main" val="116996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2" end="2"/>
                                            </p:txEl>
                                          </p:spTgt>
                                        </p:tgtEl>
                                        <p:attrNameLst>
                                          <p:attrName>style.visibility</p:attrName>
                                        </p:attrNameLst>
                                      </p:cBhvr>
                                      <p:to>
                                        <p:strVal val="visible"/>
                                      </p:to>
                                    </p:set>
                                    <p:anim calcmode="lin" valueType="num">
                                      <p:cBhvr additive="base">
                                        <p:cTn id="7" dur="500" fill="hold"/>
                                        <p:tgtEl>
                                          <p:spTgt spid="2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0-#ppt_w/2"/>
                                          </p:val>
                                        </p:tav>
                                        <p:tav tm="100000">
                                          <p:val>
                                            <p:strVal val="#ppt_x"/>
                                          </p:val>
                                        </p:tav>
                                      </p:tavLst>
                                    </p:anim>
                                    <p:anim calcmode="lin" valueType="num">
                                      <p:cBhvr additive="base">
                                        <p:cTn id="16" dur="500" fill="hold"/>
                                        <p:tgtEl>
                                          <p:spTgt spid="20"/>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0-#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0-#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20" grpId="0" animBg="1"/>
      <p:bldP spid="31" grpId="0" animBg="1"/>
      <p:bldP spid="15"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401D4D7-B2B5-4404-AE72-CF72B9F4B41E}"/>
              </a:ext>
            </a:extLst>
          </p:cNvPr>
          <p:cNvSpPr/>
          <p:nvPr/>
        </p:nvSpPr>
        <p:spPr>
          <a:xfrm>
            <a:off x="3351402" y="147248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554545"/>
          </a:xfrm>
          <a:prstGeom prst="rect">
            <a:avLst/>
          </a:prstGeom>
        </p:spPr>
        <p:txBody>
          <a:bodyPr wrap="square">
            <a:spAutoFit/>
          </a:bodyPr>
          <a:lstStyle/>
          <a:p>
            <a:pPr marL="514350" indent="-514350" algn="l">
              <a:buFont typeface="+mj-lt"/>
              <a:buAutoNum type="arabicPeriod"/>
            </a:pPr>
            <a:r>
              <a:rPr lang="en-US" altLang="en-US" sz="2000" dirty="0"/>
              <a:t>Deduction Goal: </a:t>
            </a:r>
            <a:br>
              <a:rPr lang="en-US" altLang="en-US" sz="2000" dirty="0"/>
            </a:b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endParaRPr lang="en-US" altLang="en-US" sz="2000" dirty="0"/>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700261" y="1143000"/>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57C7005B-E5F5-46CF-A28F-B6E16DAB9F2A}"/>
              </a:ext>
            </a:extLst>
          </p:cNvPr>
          <p:cNvSpPr/>
          <p:nvPr/>
        </p:nvSpPr>
        <p:spPr>
          <a:xfrm>
            <a:off x="6310746" y="1914385"/>
            <a:ext cx="5271654" cy="1323439"/>
          </a:xfrm>
          <a:prstGeom prst="rect">
            <a:avLst/>
          </a:prstGeom>
        </p:spPr>
        <p:txBody>
          <a:bodyPr wrap="square">
            <a:spAutoFit/>
          </a:bodyPr>
          <a:lstStyle/>
          <a:p>
            <a:pPr algn="l"/>
            <a:r>
              <a:rPr lang="en-US" altLang="en-US" sz="2000" dirty="0">
                <a:cs typeface="Times New Roman" panose="02020603050405020304" pitchFamily="18" charset="0"/>
                <a:sym typeface="Symbol" panose="05050102010706020507" pitchFamily="18" charset="2"/>
              </a:rPr>
              <a:t>Assumption </a:t>
            </a:r>
          </a:p>
          <a:p>
            <a:pPr algn="l"/>
            <a:r>
              <a:rPr lang="en-US" altLang="en-US" sz="2000" dirty="0">
                <a:cs typeface="Times New Roman" panose="02020603050405020304" pitchFamily="18" charset="0"/>
              </a:rPr>
              <a:t>True </a:t>
            </a:r>
          </a:p>
          <a:p>
            <a:pPr algn="l"/>
            <a:r>
              <a:rPr lang="en-US" altLang="en-US" sz="2000" dirty="0">
                <a:cs typeface="Times New Roman" panose="02020603050405020304" pitchFamily="18" charset="0"/>
              </a:rPr>
              <a:t>but we have no such rule</a:t>
            </a:r>
          </a:p>
          <a:p>
            <a:pPr algn="l"/>
            <a:r>
              <a:rPr lang="en-US" altLang="en-US" sz="2000" dirty="0"/>
              <a:t>Deduction </a:t>
            </a:r>
            <a:r>
              <a:rPr lang="en-US" sz="2000" dirty="0">
                <a:cs typeface="Times New Roman" panose="02020603050405020304" pitchFamily="18" charset="0"/>
                <a:sym typeface="Wingdings" panose="05000000000000000000" pitchFamily="2" charset="2"/>
              </a:rPr>
              <a:t>Conclusion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endParaRPr lang="en-US" altLang="en-US" sz="2000" dirty="0"/>
          </a:p>
        </p:txBody>
      </p:sp>
      <p:sp>
        <p:nvSpPr>
          <p:cNvPr id="17" name="Rectangle 16">
            <a:extLst>
              <a:ext uri="{FF2B5EF4-FFF2-40B4-BE49-F238E27FC236}">
                <a16:creationId xmlns:a16="http://schemas.microsoft.com/office/drawing/2014/main" id="{0401D4D7-B2B5-4404-AE72-CF72B9F4B41E}"/>
              </a:ext>
            </a:extLst>
          </p:cNvPr>
          <p:cNvSpPr/>
          <p:nvPr/>
        </p:nvSpPr>
        <p:spPr>
          <a:xfrm>
            <a:off x="3115297" y="3040351"/>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18" name="Rectangle 17">
            <a:extLst>
              <a:ext uri="{FF2B5EF4-FFF2-40B4-BE49-F238E27FC236}">
                <a16:creationId xmlns:a16="http://schemas.microsoft.com/office/drawing/2014/main" id="{0401D4D7-B2B5-4404-AE72-CF72B9F4B41E}"/>
              </a:ext>
            </a:extLst>
          </p:cNvPr>
          <p:cNvSpPr/>
          <p:nvPr/>
        </p:nvSpPr>
        <p:spPr>
          <a:xfrm>
            <a:off x="2464156" y="2710863"/>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419027" y="2380307"/>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0" name="Rectangle 19">
            <a:extLst>
              <a:ext uri="{FF2B5EF4-FFF2-40B4-BE49-F238E27FC236}">
                <a16:creationId xmlns:a16="http://schemas.microsoft.com/office/drawing/2014/main" id="{0401D4D7-B2B5-4404-AE72-CF72B9F4B41E}"/>
              </a:ext>
            </a:extLst>
          </p:cNvPr>
          <p:cNvSpPr/>
          <p:nvPr/>
        </p:nvSpPr>
        <p:spPr>
          <a:xfrm>
            <a:off x="3315232" y="1790166"/>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1" name="Rectangle 20">
            <a:extLst>
              <a:ext uri="{FF2B5EF4-FFF2-40B4-BE49-F238E27FC236}">
                <a16:creationId xmlns:a16="http://schemas.microsoft.com/office/drawing/2014/main" id="{F51103F6-0336-4B2E-AD4C-C0D1365FBCD6}"/>
              </a:ext>
            </a:extLst>
          </p:cNvPr>
          <p:cNvSpPr/>
          <p:nvPr/>
        </p:nvSpPr>
        <p:spPr>
          <a:xfrm>
            <a:off x="1676400" y="4343400"/>
            <a:ext cx="5715000" cy="2308324"/>
          </a:xfrm>
          <a:prstGeom prst="rect">
            <a:avLst/>
          </a:prstGeom>
        </p:spPr>
        <p:txBody>
          <a:bodyPr wrap="square">
            <a:spAutoFit/>
          </a:bodyPr>
          <a:lstStyle/>
          <a:p>
            <a:pPr algn="l">
              <a:defRPr/>
            </a:pPr>
            <a:r>
              <a:rPr lang="en-US" sz="2400" dirty="0">
                <a:solidFill>
                  <a:srgbClr val="FFFF00"/>
                </a:solidFill>
                <a:cs typeface="Times New Roman" panose="02020603050405020304" pitchFamily="18" charset="0"/>
              </a:rPr>
              <a:t>Deduction: </a:t>
            </a:r>
            <a:endParaRPr lang="en-CA" altLang="en-US" sz="2400" dirty="0">
              <a:solidFill>
                <a:srgbClr val="FF00FF"/>
              </a:solidFill>
              <a:cs typeface="Times New Roman" panose="02020603050405020304" pitchFamily="18" charset="0"/>
              <a:sym typeface="Symbol" panose="05050102010706020507" pitchFamily="18" charset="2"/>
            </a:endParaRPr>
          </a:p>
          <a:p>
            <a:pPr lvl="1" algn="l">
              <a:defRPr/>
            </a:pPr>
            <a:r>
              <a:rPr lang="en-US" altLang="en-US" sz="2400" dirty="0"/>
              <a:t>Deduction </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Goal: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 </a:t>
            </a:r>
            <a:endPar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a:p>
            <a:pPr lvl="1" algn="l">
              <a:defRPr/>
            </a:pP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n-US" altLang="en-US" sz="2400" noProof="0" dirty="0">
                <a:cs typeface="Times New Roman" panose="02020603050405020304" pitchFamily="18" charset="0"/>
                <a:sym typeface="Symbol" panose="05050102010706020507" pitchFamily="18" charset="2"/>
              </a:rPr>
              <a:t>A</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ssumption</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p>
          <a:p>
            <a:pPr lvl="1" algn="l">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lang="en-US" altLang="en-US" sz="2400" dirty="0"/>
              <a:t>Deduction </a:t>
            </a:r>
            <a:r>
              <a:rPr lang="en-US" sz="2400" noProof="0" dirty="0">
                <a:cs typeface="Times New Roman" panose="02020603050405020304" pitchFamily="18" charset="0"/>
                <a:sym typeface="Wingdings" panose="05000000000000000000" pitchFamily="2" charset="2"/>
              </a:rPr>
              <a:t>C</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Wingdings" panose="05000000000000000000" pitchFamily="2" charset="2"/>
              </a:rPr>
              <a:t>onclusion</a:t>
            </a: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endParaRPr>
          </a:p>
        </p:txBody>
      </p:sp>
      <p:pic>
        <p:nvPicPr>
          <p:cNvPr id="22" name="Picture 21" descr="&lt;strong&gt;Clipart&lt;/strong&gt; - Beautiful Black &lt;strong&gt;Woman&lt;/strong&gt;">
            <a:extLst>
              <a:ext uri="{FF2B5EF4-FFF2-40B4-BE49-F238E27FC236}">
                <a16:creationId xmlns:a16="http://schemas.microsoft.com/office/drawing/2014/main" id="{C4DD0C32-A8C7-465C-96DC-5F0F075AA63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3" name="Rectangle 2">
            <a:extLst>
              <a:ext uri="{FF2B5EF4-FFF2-40B4-BE49-F238E27FC236}">
                <a16:creationId xmlns:a16="http://schemas.microsoft.com/office/drawing/2014/main" id="{0774B2D8-3CDD-4B98-8DC2-27CF00CD4EFA}"/>
              </a:ext>
            </a:extLst>
          </p:cNvPr>
          <p:cNvSpPr/>
          <p:nvPr/>
        </p:nvSpPr>
        <p:spPr>
          <a:xfrm>
            <a:off x="5280490" y="1372892"/>
            <a:ext cx="1011815"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sz="2400" dirty="0"/>
          </a:p>
        </p:txBody>
      </p:sp>
    </p:spTree>
    <p:extLst>
      <p:ext uri="{BB962C8B-B14F-4D97-AF65-F5344CB8AC3E}">
        <p14:creationId xmlns:p14="http://schemas.microsoft.com/office/powerpoint/2010/main" val="915576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1">
                                            <p:txEl>
                                              <p:pRg st="1" end="1"/>
                                            </p:txEl>
                                          </p:spTgt>
                                        </p:tgtEl>
                                        <p:attrNameLst>
                                          <p:attrName>style.visibility</p:attrName>
                                        </p:attrNameLst>
                                      </p:cBhvr>
                                      <p:to>
                                        <p:strVal val="visible"/>
                                      </p:to>
                                    </p:set>
                                    <p:anim calcmode="lin" valueType="num">
                                      <p:cBhvr additive="base">
                                        <p:cTn id="13"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1">
                                            <p:txEl>
                                              <p:pRg st="2" end="2"/>
                                            </p:txEl>
                                          </p:spTgt>
                                        </p:tgtEl>
                                        <p:attrNameLst>
                                          <p:attrName>style.visibility</p:attrName>
                                        </p:attrNameLst>
                                      </p:cBhvr>
                                      <p:to>
                                        <p:strVal val="visible"/>
                                      </p:to>
                                    </p:set>
                                    <p:anim calcmode="lin" valueType="num">
                                      <p:cBhvr additive="base">
                                        <p:cTn id="19"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1">
                                            <p:txEl>
                                              <p:pRg st="3" end="3"/>
                                            </p:txEl>
                                          </p:spTgt>
                                        </p:tgtEl>
                                        <p:attrNameLst>
                                          <p:attrName>style.visibility</p:attrName>
                                        </p:attrNameLst>
                                      </p:cBhvr>
                                      <p:to>
                                        <p:strVal val="visible"/>
                                      </p:to>
                                    </p:set>
                                    <p:anim calcmode="lin" valueType="num">
                                      <p:cBhvr additive="base">
                                        <p:cTn id="25" dur="500" fill="hold"/>
                                        <p:tgtEl>
                                          <p:spTgt spid="21">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1">
                                            <p:txEl>
                                              <p:pRg st="4" end="4"/>
                                            </p:txEl>
                                          </p:spTgt>
                                        </p:tgtEl>
                                        <p:attrNameLst>
                                          <p:attrName>style.visibility</p:attrName>
                                        </p:attrNameLst>
                                      </p:cBhvr>
                                      <p:to>
                                        <p:strVal val="visible"/>
                                      </p:to>
                                    </p:set>
                                    <p:anim calcmode="lin" valueType="num">
                                      <p:cBhvr additive="base">
                                        <p:cTn id="31" dur="500" fill="hold"/>
                                        <p:tgtEl>
                                          <p:spTgt spid="21">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1">
                                            <p:txEl>
                                              <p:pRg st="5" end="5"/>
                                            </p:txEl>
                                          </p:spTgt>
                                        </p:tgtEl>
                                        <p:attrNameLst>
                                          <p:attrName>style.visibility</p:attrName>
                                        </p:attrNameLst>
                                      </p:cBhvr>
                                      <p:to>
                                        <p:strVal val="visible"/>
                                      </p:to>
                                    </p:set>
                                    <p:anim calcmode="lin" valueType="num">
                                      <p:cBhvr additive="base">
                                        <p:cTn id="37" dur="500" fill="hold"/>
                                        <p:tgtEl>
                                          <p:spTgt spid="21">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4">
                                            <p:txEl>
                                              <p:pRg st="1" end="1"/>
                                            </p:txEl>
                                          </p:spTgt>
                                        </p:tgtEl>
                                        <p:attrNameLst>
                                          <p:attrName>style.visibility</p:attrName>
                                        </p:attrNameLst>
                                      </p:cBhvr>
                                      <p:to>
                                        <p:strVal val="visible"/>
                                      </p:to>
                                    </p:set>
                                    <p:anim calcmode="lin" valueType="num">
                                      <p:cBhvr additive="base">
                                        <p:cTn id="43"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4">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6">
                                            <p:txEl>
                                              <p:pRg st="0" end="0"/>
                                            </p:txEl>
                                          </p:spTgt>
                                        </p:tgtEl>
                                        <p:attrNameLst>
                                          <p:attrName>style.visibility</p:attrName>
                                        </p:attrNameLst>
                                      </p:cBhvr>
                                      <p:to>
                                        <p:strVal val="visible"/>
                                      </p:to>
                                    </p:set>
                                    <p:anim calcmode="lin" valueType="num">
                                      <p:cBhvr additive="base">
                                        <p:cTn id="47"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6">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additive="base">
                                        <p:cTn id="51" dur="500" fill="hold"/>
                                        <p:tgtEl>
                                          <p:spTgt spid="20"/>
                                        </p:tgtEl>
                                        <p:attrNameLst>
                                          <p:attrName>ppt_x</p:attrName>
                                        </p:attrNameLst>
                                      </p:cBhvr>
                                      <p:tavLst>
                                        <p:tav tm="0">
                                          <p:val>
                                            <p:strVal val="0-#ppt_w/2"/>
                                          </p:val>
                                        </p:tav>
                                        <p:tav tm="100000">
                                          <p:val>
                                            <p:strVal val="#ppt_x"/>
                                          </p:val>
                                        </p:tav>
                                      </p:tavLst>
                                    </p:anim>
                                    <p:anim calcmode="lin" valueType="num">
                                      <p:cBhvr additive="base">
                                        <p:cTn id="5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4">
                                            <p:txEl>
                                              <p:pRg st="3" end="3"/>
                                            </p:txEl>
                                          </p:spTgt>
                                        </p:tgtEl>
                                        <p:attrNameLst>
                                          <p:attrName>style.visibility</p:attrName>
                                        </p:attrNameLst>
                                      </p:cBhvr>
                                      <p:to>
                                        <p:strVal val="visible"/>
                                      </p:to>
                                    </p:set>
                                    <p:anim calcmode="lin" valueType="num">
                                      <p:cBhvr additive="base">
                                        <p:cTn id="5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4">
                                            <p:txEl>
                                              <p:pRg st="3" end="3"/>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500" fill="hold"/>
                                        <p:tgtEl>
                                          <p:spTgt spid="19"/>
                                        </p:tgtEl>
                                        <p:attrNameLst>
                                          <p:attrName>ppt_x</p:attrName>
                                        </p:attrNameLst>
                                      </p:cBhvr>
                                      <p:tavLst>
                                        <p:tav tm="0">
                                          <p:val>
                                            <p:strVal val="0-#ppt_w/2"/>
                                          </p:val>
                                        </p:tav>
                                        <p:tav tm="100000">
                                          <p:val>
                                            <p:strVal val="#ppt_x"/>
                                          </p:val>
                                        </p:tav>
                                      </p:tavLst>
                                    </p:anim>
                                    <p:anim calcmode="lin" valueType="num">
                                      <p:cBhvr additive="base">
                                        <p:cTn id="6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4">
                                            <p:txEl>
                                              <p:pRg st="4" end="4"/>
                                            </p:txEl>
                                          </p:spTgt>
                                        </p:tgtEl>
                                        <p:attrNameLst>
                                          <p:attrName>style.visibility</p:attrName>
                                        </p:attrNameLst>
                                      </p:cBhvr>
                                      <p:to>
                                        <p:strVal val="visible"/>
                                      </p:to>
                                    </p:set>
                                    <p:anim calcmode="lin" valueType="num">
                                      <p:cBhvr additive="base">
                                        <p:cTn id="67"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4">
                                            <p:txEl>
                                              <p:pRg st="4" end="4"/>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16">
                                            <p:txEl>
                                              <p:pRg st="3" end="3"/>
                                            </p:txEl>
                                          </p:spTgt>
                                        </p:tgtEl>
                                        <p:attrNameLst>
                                          <p:attrName>style.visibility</p:attrName>
                                        </p:attrNameLst>
                                      </p:cBhvr>
                                      <p:to>
                                        <p:strVal val="visible"/>
                                      </p:to>
                                    </p:set>
                                    <p:anim calcmode="lin" valueType="num">
                                      <p:cBhvr additive="base">
                                        <p:cTn id="71"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6">
                                            <p:txEl>
                                              <p:pRg st="3" end="3"/>
                                            </p:txEl>
                                          </p:spTgt>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additive="base">
                                        <p:cTn id="75" dur="500" fill="hold"/>
                                        <p:tgtEl>
                                          <p:spTgt spid="17"/>
                                        </p:tgtEl>
                                        <p:attrNameLst>
                                          <p:attrName>ppt_x</p:attrName>
                                        </p:attrNameLst>
                                      </p:cBhvr>
                                      <p:tavLst>
                                        <p:tav tm="0">
                                          <p:val>
                                            <p:strVal val="0-#ppt_w/2"/>
                                          </p:val>
                                        </p:tav>
                                        <p:tav tm="100000">
                                          <p:val>
                                            <p:strVal val="#ppt_x"/>
                                          </p:val>
                                        </p:tav>
                                      </p:tavLst>
                                    </p:anim>
                                    <p:anim calcmode="lin" valueType="num">
                                      <p:cBhvr additive="base">
                                        <p:cTn id="76" dur="500" fill="hold"/>
                                        <p:tgtEl>
                                          <p:spTgt spid="17"/>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18"/>
                                        </p:tgtEl>
                                        <p:attrNameLst>
                                          <p:attrName>style.visibility</p:attrName>
                                        </p:attrNameLst>
                                      </p:cBhvr>
                                      <p:to>
                                        <p:strVal val="visible"/>
                                      </p:to>
                                    </p:set>
                                    <p:anim calcmode="lin" valueType="num">
                                      <p:cBhvr additive="base">
                                        <p:cTn id="79" dur="500" fill="hold"/>
                                        <p:tgtEl>
                                          <p:spTgt spid="18"/>
                                        </p:tgtEl>
                                        <p:attrNameLst>
                                          <p:attrName>ppt_x</p:attrName>
                                        </p:attrNameLst>
                                      </p:cBhvr>
                                      <p:tavLst>
                                        <p:tav tm="0">
                                          <p:val>
                                            <p:strVal val="0-#ppt_w/2"/>
                                          </p:val>
                                        </p:tav>
                                        <p:tav tm="100000">
                                          <p:val>
                                            <p:strVal val="#ppt_x"/>
                                          </p:val>
                                        </p:tav>
                                      </p:tavLst>
                                    </p:anim>
                                    <p:anim calcmode="lin" valueType="num">
                                      <p:cBhvr additive="base">
                                        <p:cTn id="80"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16">
                                            <p:txEl>
                                              <p:pRg st="1" end="1"/>
                                            </p:txEl>
                                          </p:spTgt>
                                        </p:tgtEl>
                                        <p:attrNameLst>
                                          <p:attrName>style.visibility</p:attrName>
                                        </p:attrNameLst>
                                      </p:cBhvr>
                                      <p:to>
                                        <p:strVal val="visible"/>
                                      </p:to>
                                    </p:set>
                                    <p:anim calcmode="lin" valueType="num">
                                      <p:cBhvr additive="base">
                                        <p:cTn id="85"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16">
                                            <p:txEl>
                                              <p:pRg st="2" end="2"/>
                                            </p:txEl>
                                          </p:spTgt>
                                        </p:tgtEl>
                                        <p:attrNameLst>
                                          <p:attrName>style.visibility</p:attrName>
                                        </p:attrNameLst>
                                      </p:cBhvr>
                                      <p:to>
                                        <p:strVal val="visible"/>
                                      </p:to>
                                    </p:set>
                                    <p:anim calcmode="lin" valueType="num">
                                      <p:cBhvr additive="base">
                                        <p:cTn id="91"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401D4D7-B2B5-4404-AE72-CF72B9F4B41E}"/>
              </a:ext>
            </a:extLst>
          </p:cNvPr>
          <p:cNvSpPr/>
          <p:nvPr/>
        </p:nvSpPr>
        <p:spPr>
          <a:xfrm>
            <a:off x="3351402" y="147248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554545"/>
          </a:xfrm>
          <a:prstGeom prst="rect">
            <a:avLst/>
          </a:prstGeom>
        </p:spPr>
        <p:txBody>
          <a:bodyPr wrap="square">
            <a:spAutoFit/>
          </a:bodyPr>
          <a:lstStyle/>
          <a:p>
            <a:pPr marL="514350" indent="-514350" algn="l">
              <a:buFont typeface="+mj-lt"/>
              <a:buAutoNum type="arabicPeriod"/>
            </a:pPr>
            <a:r>
              <a:rPr lang="en-US" altLang="en-US" sz="2000" dirty="0"/>
              <a:t>Deduction Goal: </a:t>
            </a:r>
            <a:br>
              <a:rPr lang="en-US" altLang="en-US" sz="2000" dirty="0"/>
            </a:b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700261" y="1143000"/>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57C7005B-E5F5-46CF-A28F-B6E16DAB9F2A}"/>
              </a:ext>
            </a:extLst>
          </p:cNvPr>
          <p:cNvSpPr/>
          <p:nvPr/>
        </p:nvSpPr>
        <p:spPr>
          <a:xfrm>
            <a:off x="6310746" y="1914385"/>
            <a:ext cx="5271654" cy="1323439"/>
          </a:xfrm>
          <a:prstGeom prst="rect">
            <a:avLst/>
          </a:prstGeom>
        </p:spPr>
        <p:txBody>
          <a:bodyPr wrap="square">
            <a:spAutoFit/>
          </a:bodyPr>
          <a:lstStyle/>
          <a:p>
            <a:pPr algn="l"/>
            <a:r>
              <a:rPr lang="en-US" altLang="en-US" sz="2000" dirty="0">
                <a:cs typeface="Times New Roman" panose="02020603050405020304" pitchFamily="18" charset="0"/>
                <a:sym typeface="Symbol" panose="05050102010706020507" pitchFamily="18" charset="2"/>
              </a:rPr>
              <a:t>Assumption </a:t>
            </a:r>
          </a:p>
          <a:p>
            <a:pPr algn="l"/>
            <a:r>
              <a:rPr lang="en-US" altLang="en-US" sz="2000" dirty="0">
                <a:cs typeface="Times New Roman" panose="02020603050405020304" pitchFamily="18" charset="0"/>
              </a:rPr>
              <a:t>Separating And</a:t>
            </a:r>
          </a:p>
          <a:p>
            <a:pPr algn="l"/>
            <a:r>
              <a:rPr lang="en-US" altLang="en-US" sz="2000" dirty="0">
                <a:cs typeface="Times New Roman" panose="02020603050405020304" pitchFamily="18" charset="0"/>
              </a:rPr>
              <a:t>Evaluating/Building</a:t>
            </a:r>
          </a:p>
          <a:p>
            <a:pPr algn="l"/>
            <a:r>
              <a:rPr lang="en-US" altLang="en-US" sz="2000" dirty="0"/>
              <a:t>Deduction </a:t>
            </a:r>
            <a:r>
              <a:rPr lang="en-US" sz="2000" dirty="0">
                <a:cs typeface="Times New Roman" panose="02020603050405020304" pitchFamily="18" charset="0"/>
                <a:sym typeface="Wingdings" panose="05000000000000000000" pitchFamily="2" charset="2"/>
              </a:rPr>
              <a:t>Conclusion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endParaRPr lang="en-US" altLang="en-US" sz="2000" dirty="0"/>
          </a:p>
        </p:txBody>
      </p:sp>
      <p:sp>
        <p:nvSpPr>
          <p:cNvPr id="17" name="Rectangle 16">
            <a:extLst>
              <a:ext uri="{FF2B5EF4-FFF2-40B4-BE49-F238E27FC236}">
                <a16:creationId xmlns:a16="http://schemas.microsoft.com/office/drawing/2014/main" id="{0401D4D7-B2B5-4404-AE72-CF72B9F4B41E}"/>
              </a:ext>
            </a:extLst>
          </p:cNvPr>
          <p:cNvSpPr/>
          <p:nvPr/>
        </p:nvSpPr>
        <p:spPr>
          <a:xfrm>
            <a:off x="3115297" y="3040351"/>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18" name="Rectangle 17">
            <a:extLst>
              <a:ext uri="{FF2B5EF4-FFF2-40B4-BE49-F238E27FC236}">
                <a16:creationId xmlns:a16="http://schemas.microsoft.com/office/drawing/2014/main" id="{0401D4D7-B2B5-4404-AE72-CF72B9F4B41E}"/>
              </a:ext>
            </a:extLst>
          </p:cNvPr>
          <p:cNvSpPr/>
          <p:nvPr/>
        </p:nvSpPr>
        <p:spPr>
          <a:xfrm>
            <a:off x="2464156" y="2710863"/>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419027" y="2380307"/>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0" name="Rectangle 19">
            <a:extLst>
              <a:ext uri="{FF2B5EF4-FFF2-40B4-BE49-F238E27FC236}">
                <a16:creationId xmlns:a16="http://schemas.microsoft.com/office/drawing/2014/main" id="{0401D4D7-B2B5-4404-AE72-CF72B9F4B41E}"/>
              </a:ext>
            </a:extLst>
          </p:cNvPr>
          <p:cNvSpPr/>
          <p:nvPr/>
        </p:nvSpPr>
        <p:spPr>
          <a:xfrm>
            <a:off x="3315232" y="1790166"/>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1" name="Rectangle 20">
            <a:extLst>
              <a:ext uri="{FF2B5EF4-FFF2-40B4-BE49-F238E27FC236}">
                <a16:creationId xmlns:a16="http://schemas.microsoft.com/office/drawing/2014/main" id="{F51103F6-0336-4B2E-AD4C-C0D1365FBCD6}"/>
              </a:ext>
            </a:extLst>
          </p:cNvPr>
          <p:cNvSpPr/>
          <p:nvPr/>
        </p:nvSpPr>
        <p:spPr>
          <a:xfrm>
            <a:off x="1676400" y="4343400"/>
            <a:ext cx="5715000" cy="2308324"/>
          </a:xfrm>
          <a:prstGeom prst="rect">
            <a:avLst/>
          </a:prstGeom>
        </p:spPr>
        <p:txBody>
          <a:bodyPr wrap="square">
            <a:spAutoFit/>
          </a:bodyPr>
          <a:lstStyle/>
          <a:p>
            <a:pPr algn="l">
              <a:defRPr/>
            </a:pPr>
            <a:r>
              <a:rPr lang="en-US" sz="2400" dirty="0">
                <a:solidFill>
                  <a:srgbClr val="FFFF00"/>
                </a:solidFill>
                <a:cs typeface="Times New Roman" panose="02020603050405020304" pitchFamily="18" charset="0"/>
              </a:rPr>
              <a:t>Deduction: </a:t>
            </a:r>
            <a:endParaRPr lang="en-CA" altLang="en-US" sz="2400" dirty="0">
              <a:solidFill>
                <a:srgbClr val="FF00FF"/>
              </a:solidFill>
              <a:cs typeface="Times New Roman" panose="02020603050405020304" pitchFamily="18" charset="0"/>
              <a:sym typeface="Symbol" panose="05050102010706020507" pitchFamily="18" charset="2"/>
            </a:endParaRPr>
          </a:p>
          <a:p>
            <a:pPr lvl="1" algn="l">
              <a:defRPr/>
            </a:pPr>
            <a:r>
              <a:rPr lang="en-US" altLang="en-US" sz="2400" dirty="0"/>
              <a:t>Deduction </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Goal: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 </a:t>
            </a:r>
            <a:endPar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a:p>
            <a:pPr lvl="1" algn="l">
              <a:defRPr/>
            </a:pP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n-US" altLang="en-US" sz="2400" noProof="0" dirty="0">
                <a:cs typeface="Times New Roman" panose="02020603050405020304" pitchFamily="18" charset="0"/>
                <a:sym typeface="Symbol" panose="05050102010706020507" pitchFamily="18" charset="2"/>
              </a:rPr>
              <a:t>A</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ssumption</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p>
          <a:p>
            <a:pPr lvl="1" algn="l">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lang="en-US" altLang="en-US" sz="2400" dirty="0"/>
              <a:t>Deduction </a:t>
            </a:r>
            <a:r>
              <a:rPr lang="en-US" sz="2400" noProof="0" dirty="0">
                <a:cs typeface="Times New Roman" panose="02020603050405020304" pitchFamily="18" charset="0"/>
                <a:sym typeface="Wingdings" panose="05000000000000000000" pitchFamily="2" charset="2"/>
              </a:rPr>
              <a:t>C</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Wingdings" panose="05000000000000000000" pitchFamily="2" charset="2"/>
              </a:rPr>
              <a:t>onclusion</a:t>
            </a: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endParaRPr>
          </a:p>
        </p:txBody>
      </p:sp>
      <p:pic>
        <p:nvPicPr>
          <p:cNvPr id="22" name="Picture 21" descr="&lt;strong&gt;Clipart&lt;/strong&gt; - Beautiful Black &lt;strong&gt;Woman&lt;/strong&gt;">
            <a:extLst>
              <a:ext uri="{FF2B5EF4-FFF2-40B4-BE49-F238E27FC236}">
                <a16:creationId xmlns:a16="http://schemas.microsoft.com/office/drawing/2014/main" id="{C4DD0C32-A8C7-465C-96DC-5F0F075AA63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3" name="Rectangle 2">
            <a:extLst>
              <a:ext uri="{FF2B5EF4-FFF2-40B4-BE49-F238E27FC236}">
                <a16:creationId xmlns:a16="http://schemas.microsoft.com/office/drawing/2014/main" id="{0774B2D8-3CDD-4B98-8DC2-27CF00CD4EFA}"/>
              </a:ext>
            </a:extLst>
          </p:cNvPr>
          <p:cNvSpPr/>
          <p:nvPr/>
        </p:nvSpPr>
        <p:spPr>
          <a:xfrm>
            <a:off x="5280490" y="1372892"/>
            <a:ext cx="1011815"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sz="2400" dirty="0"/>
          </a:p>
        </p:txBody>
      </p:sp>
    </p:spTree>
    <p:extLst>
      <p:ext uri="{BB962C8B-B14F-4D97-AF65-F5344CB8AC3E}">
        <p14:creationId xmlns:p14="http://schemas.microsoft.com/office/powerpoint/2010/main" val="235941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anim calcmode="lin" valueType="num">
                                      <p:cBhvr additive="base">
                                        <p:cTn id="7"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6">
                                            <p:txEl>
                                              <p:pRg st="1" end="1"/>
                                            </p:txEl>
                                          </p:spTgt>
                                        </p:tgtEl>
                                        <p:attrNameLst>
                                          <p:attrName>style.visibility</p:attrName>
                                        </p:attrNameLst>
                                      </p:cBhvr>
                                      <p:to>
                                        <p:strVal val="visible"/>
                                      </p:to>
                                    </p:set>
                                    <p:anim calcmode="lin" valueType="num">
                                      <p:cBhvr additive="base">
                                        <p:cTn id="11"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 calcmode="lin" valueType="num">
                                      <p:cBhvr additive="base">
                                        <p:cTn id="1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
                                            <p:txEl>
                                              <p:pRg st="3" end="3"/>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visible"/>
                                      </p:to>
                                    </p:set>
                                    <p:anim calcmode="lin" valueType="num">
                                      <p:cBhvr additive="base">
                                        <p:cTn id="21"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6">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0-#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This is true in every universe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without any assumptions at all.</a:t>
            </a:r>
            <a:endParaRPr lang="en-US" sz="2400" dirty="0">
              <a:solidFill>
                <a:srgbClr val="FFFFFF"/>
              </a:solidFill>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401D4D7-B2B5-4404-AE72-CF72B9F4B41E}"/>
              </a:ext>
            </a:extLst>
          </p:cNvPr>
          <p:cNvSpPr/>
          <p:nvPr/>
        </p:nvSpPr>
        <p:spPr>
          <a:xfrm>
            <a:off x="3351402" y="147248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554545"/>
          </a:xfrm>
          <a:prstGeom prst="rect">
            <a:avLst/>
          </a:prstGeom>
        </p:spPr>
        <p:txBody>
          <a:bodyPr wrap="square">
            <a:spAutoFit/>
          </a:bodyPr>
          <a:lstStyle/>
          <a:p>
            <a:pPr marL="514350" indent="-514350" algn="l">
              <a:buFont typeface="+mj-lt"/>
              <a:buAutoNum type="arabicPeriod"/>
            </a:pPr>
            <a:r>
              <a:rPr lang="en-US" altLang="en-US" sz="2000" dirty="0"/>
              <a:t>Deduction Goal: </a:t>
            </a:r>
            <a:br>
              <a:rPr lang="en-US" altLang="en-US" sz="2000" dirty="0"/>
            </a:b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p>
          <a:p>
            <a:pPr marL="514350" indent="-514350" algn="l">
              <a:buFont typeface="+mj-lt"/>
              <a:buAutoNum type="arabicPeriod"/>
            </a:pPr>
            <a:r>
              <a:rPr lang="en-CA" altLang="en-US" sz="2000" dirty="0">
                <a:cs typeface="Times New Roman" panose="02020603050405020304" pitchFamily="18" charset="0"/>
                <a:sym typeface="Symbol" panose="05050102010706020507" pitchFamily="18" charset="2"/>
              </a:rPr>
              <a:t>______</a:t>
            </a: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700261" y="1143000"/>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57C7005B-E5F5-46CF-A28F-B6E16DAB9F2A}"/>
              </a:ext>
            </a:extLst>
          </p:cNvPr>
          <p:cNvSpPr/>
          <p:nvPr/>
        </p:nvSpPr>
        <p:spPr>
          <a:xfrm>
            <a:off x="6310746" y="1914385"/>
            <a:ext cx="5271654" cy="1323439"/>
          </a:xfrm>
          <a:prstGeom prst="rect">
            <a:avLst/>
          </a:prstGeom>
        </p:spPr>
        <p:txBody>
          <a:bodyPr wrap="square">
            <a:spAutoFit/>
          </a:bodyPr>
          <a:lstStyle/>
          <a:p>
            <a:pPr algn="l"/>
            <a:r>
              <a:rPr lang="en-US" altLang="en-US" sz="2000" dirty="0">
                <a:cs typeface="Times New Roman" panose="02020603050405020304" pitchFamily="18" charset="0"/>
                <a:sym typeface="Symbol" panose="05050102010706020507" pitchFamily="18" charset="2"/>
              </a:rPr>
              <a:t>Assumption </a:t>
            </a:r>
          </a:p>
          <a:p>
            <a:pPr algn="l"/>
            <a:r>
              <a:rPr lang="en-US" altLang="en-US" sz="2000" dirty="0">
                <a:cs typeface="Times New Roman" panose="02020603050405020304" pitchFamily="18" charset="0"/>
              </a:rPr>
              <a:t>Separating And</a:t>
            </a:r>
          </a:p>
          <a:p>
            <a:pPr algn="l"/>
            <a:r>
              <a:rPr lang="en-US" altLang="en-US" sz="2000" dirty="0">
                <a:cs typeface="Times New Roman" panose="02020603050405020304" pitchFamily="18" charset="0"/>
              </a:rPr>
              <a:t>Evaluating/Building</a:t>
            </a:r>
          </a:p>
          <a:p>
            <a:pPr algn="l"/>
            <a:r>
              <a:rPr lang="en-US" altLang="en-US" sz="2000" dirty="0"/>
              <a:t>Deduction </a:t>
            </a:r>
            <a:r>
              <a:rPr lang="en-US" sz="2000" dirty="0">
                <a:cs typeface="Times New Roman" panose="02020603050405020304" pitchFamily="18" charset="0"/>
                <a:sym typeface="Wingdings" panose="05000000000000000000" pitchFamily="2" charset="2"/>
              </a:rPr>
              <a:t>Conclusion</a:t>
            </a:r>
            <a:endParaRPr lang="en-US" altLang="en-US" sz="2000" dirty="0"/>
          </a:p>
        </p:txBody>
      </p:sp>
      <p:sp>
        <p:nvSpPr>
          <p:cNvPr id="17" name="Rectangle 16">
            <a:extLst>
              <a:ext uri="{FF2B5EF4-FFF2-40B4-BE49-F238E27FC236}">
                <a16:creationId xmlns:a16="http://schemas.microsoft.com/office/drawing/2014/main" id="{0401D4D7-B2B5-4404-AE72-CF72B9F4B41E}"/>
              </a:ext>
            </a:extLst>
          </p:cNvPr>
          <p:cNvSpPr/>
          <p:nvPr/>
        </p:nvSpPr>
        <p:spPr>
          <a:xfrm>
            <a:off x="3115297" y="3040351"/>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18" name="Rectangle 17">
            <a:extLst>
              <a:ext uri="{FF2B5EF4-FFF2-40B4-BE49-F238E27FC236}">
                <a16:creationId xmlns:a16="http://schemas.microsoft.com/office/drawing/2014/main" id="{0401D4D7-B2B5-4404-AE72-CF72B9F4B41E}"/>
              </a:ext>
            </a:extLst>
          </p:cNvPr>
          <p:cNvSpPr/>
          <p:nvPr/>
        </p:nvSpPr>
        <p:spPr>
          <a:xfrm>
            <a:off x="2464156" y="2710863"/>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419027" y="2380307"/>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0" name="Rectangle 19">
            <a:extLst>
              <a:ext uri="{FF2B5EF4-FFF2-40B4-BE49-F238E27FC236}">
                <a16:creationId xmlns:a16="http://schemas.microsoft.com/office/drawing/2014/main" id="{0401D4D7-B2B5-4404-AE72-CF72B9F4B41E}"/>
              </a:ext>
            </a:extLst>
          </p:cNvPr>
          <p:cNvSpPr/>
          <p:nvPr/>
        </p:nvSpPr>
        <p:spPr>
          <a:xfrm>
            <a:off x="3315232" y="1790166"/>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pic>
        <p:nvPicPr>
          <p:cNvPr id="21" name="Picture 20" descr="&lt;strong&gt;Clipart&lt;/strong&gt; - Beautiful Black &lt;strong&gt;Woman&lt;/strong&gt;">
            <a:extLst>
              <a:ext uri="{FF2B5EF4-FFF2-40B4-BE49-F238E27FC236}">
                <a16:creationId xmlns:a16="http://schemas.microsoft.com/office/drawing/2014/main" id="{8D229652-EE28-486B-AA2A-5B6BBD9F712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22" name="Rectangle 21">
            <a:extLst>
              <a:ext uri="{FF2B5EF4-FFF2-40B4-BE49-F238E27FC236}">
                <a16:creationId xmlns:a16="http://schemas.microsoft.com/office/drawing/2014/main" id="{D78C14A4-59EF-475C-ADD9-454EC0A36446}"/>
              </a:ext>
            </a:extLst>
          </p:cNvPr>
          <p:cNvSpPr/>
          <p:nvPr/>
        </p:nvSpPr>
        <p:spPr>
          <a:xfrm>
            <a:off x="5280490" y="1372892"/>
            <a:ext cx="1011815"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sz="2400" dirty="0"/>
          </a:p>
        </p:txBody>
      </p:sp>
    </p:spTree>
    <p:extLst>
      <p:ext uri="{BB962C8B-B14F-4D97-AF65-F5344CB8AC3E}">
        <p14:creationId xmlns:p14="http://schemas.microsoft.com/office/powerpoint/2010/main" val="2154758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2">
                                            <p:txEl>
                                              <p:pRg st="1" end="1"/>
                                            </p:txEl>
                                          </p:spTgt>
                                        </p:tgtEl>
                                        <p:attrNameLst>
                                          <p:attrName>style.visibility</p:attrName>
                                        </p:attrNameLst>
                                      </p:cBhvr>
                                      <p:to>
                                        <p:strVal val="visible"/>
                                      </p:to>
                                    </p:set>
                                    <p:anim calcmode="lin" valueType="num">
                                      <p:cBhvr additive="base">
                                        <p:cTn id="1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If you are good at logic,</a:t>
            </a:r>
            <a:br>
              <a:rPr lang="en-CA" sz="2400" dirty="0">
                <a:solidFill>
                  <a:srgbClr val="FFFFFF"/>
                </a:solidFill>
                <a:cs typeface="Times New Roman" panose="02020603050405020304" pitchFamily="18" charset="0"/>
                <a:sym typeface="Symbol" panose="05050102010706020507" pitchFamily="18" charset="2"/>
              </a:rPr>
            </a:br>
            <a:r>
              <a:rPr lang="en-CA" sz="2400" dirty="0">
                <a:solidFill>
                  <a:srgbClr val="FFFFFF"/>
                </a:solidFill>
                <a:cs typeface="Times New Roman" panose="02020603050405020304" pitchFamily="18" charset="0"/>
                <a:sym typeface="Symbol" panose="05050102010706020507" pitchFamily="18" charset="2"/>
              </a:rPr>
              <a:t>     then you do and love it.</a:t>
            </a:r>
          </a:p>
          <a:p>
            <a:pPr eaLnBrk="1" hangingPunct="1">
              <a:spcBef>
                <a:spcPct val="0"/>
              </a:spcBef>
              <a:buNone/>
            </a:pPr>
            <a:r>
              <a:rPr lang="en-US" sz="12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I have to prove two things:</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From “</a:t>
            </a:r>
            <a:r>
              <a:rPr lang="en-US" altLang="en-US" sz="2400" dirty="0">
                <a:sym typeface="Symbol" panose="05050102010706020507" pitchFamily="18" charset="2"/>
              </a:rPr>
              <a:t>I am good at logic”, </a:t>
            </a:r>
          </a:p>
          <a:p>
            <a:pPr eaLnBrk="1" hangingPunct="1">
              <a:spcBef>
                <a:spcPct val="0"/>
              </a:spcBef>
              <a:buNone/>
            </a:pPr>
            <a:r>
              <a:rPr lang="en-US" altLang="en-US" sz="2400" dirty="0">
                <a:sym typeface="Symbol" panose="05050102010706020507" pitchFamily="18" charset="2"/>
              </a:rPr>
              <a:t>        I have to prove </a:t>
            </a:r>
          </a:p>
          <a:p>
            <a:pPr eaLnBrk="1" hangingPunct="1">
              <a:spcBef>
                <a:spcPct val="0"/>
              </a:spcBef>
              <a:buNone/>
            </a:pPr>
            <a:r>
              <a:rPr lang="en-US" altLang="en-US" sz="2400" dirty="0">
                <a:sym typeface="Symbol" panose="05050102010706020507" pitchFamily="18" charset="2"/>
              </a:rPr>
              <a:t>            </a:t>
            </a:r>
            <a:r>
              <a:rPr lang="en-US" altLang="en-US" sz="2400" dirty="0"/>
              <a:t>“</a:t>
            </a:r>
            <a:r>
              <a:rPr lang="en-US" altLang="en-US" sz="2400" dirty="0">
                <a:sym typeface="Symbol" panose="05050102010706020507" pitchFamily="18" charset="2"/>
              </a:rPr>
              <a:t>I am doing logic</a:t>
            </a:r>
            <a:r>
              <a:rPr lang="en-US" altLang="en-US" sz="2400" dirty="0"/>
              <a:t>”</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a:t>
            </a: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1323439"/>
          </a:xfrm>
          <a:prstGeom prst="rect">
            <a:avLst/>
          </a:prstGeom>
        </p:spPr>
        <p:txBody>
          <a:bodyPr wrap="square">
            <a:spAutoFit/>
          </a:bodyPr>
          <a:lstStyle/>
          <a:p>
            <a:pPr algn="l"/>
            <a:endParaRPr lang="en-US" altLang="en-US" sz="2000" dirty="0"/>
          </a:p>
          <a:p>
            <a:pPr marL="457200" indent="-457200" algn="l">
              <a:buFont typeface="+mj-lt"/>
              <a:buAutoNum type="arabicPeriod"/>
            </a:pPr>
            <a:r>
              <a:rPr lang="en-US" altLang="en-US" sz="2000" dirty="0"/>
              <a:t> “</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979910" y="143406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1" name="Freeform: Shape 21">
            <a:extLst>
              <a:ext uri="{FF2B5EF4-FFF2-40B4-BE49-F238E27FC236}">
                <a16:creationId xmlns:a16="http://schemas.microsoft.com/office/drawing/2014/main" id="{12B54C35-95AC-4E15-BF26-80A40BB93692}"/>
              </a:ext>
            </a:extLst>
          </p:cNvPr>
          <p:cNvSpPr/>
          <p:nvPr/>
        </p:nvSpPr>
        <p:spPr bwMode="auto">
          <a:xfrm>
            <a:off x="7611691" y="1246704"/>
            <a:ext cx="239765" cy="679747"/>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2" name="Rectangle 21">
            <a:extLst>
              <a:ext uri="{FF2B5EF4-FFF2-40B4-BE49-F238E27FC236}">
                <a16:creationId xmlns:a16="http://schemas.microsoft.com/office/drawing/2014/main" id="{55A573A4-4FDD-43AA-87DA-2502FA1F2A5E}"/>
              </a:ext>
            </a:extLst>
          </p:cNvPr>
          <p:cNvSpPr/>
          <p:nvPr/>
        </p:nvSpPr>
        <p:spPr>
          <a:xfrm>
            <a:off x="6658317" y="965716"/>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23" name="Oval 22">
            <a:extLst>
              <a:ext uri="{FF2B5EF4-FFF2-40B4-BE49-F238E27FC236}">
                <a16:creationId xmlns:a16="http://schemas.microsoft.com/office/drawing/2014/main" id="{03356196-7DB0-42A5-A66A-7B17D57706B0}"/>
              </a:ext>
            </a:extLst>
          </p:cNvPr>
          <p:cNvSpPr/>
          <p:nvPr/>
        </p:nvSpPr>
        <p:spPr>
          <a:xfrm>
            <a:off x="70132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24" name="Rectangle 23">
            <a:extLst>
              <a:ext uri="{FF2B5EF4-FFF2-40B4-BE49-F238E27FC236}">
                <a16:creationId xmlns:a16="http://schemas.microsoft.com/office/drawing/2014/main" id="{7F6E9648-D59A-4A4B-956C-FAEA7A5E3873}"/>
              </a:ext>
            </a:extLst>
          </p:cNvPr>
          <p:cNvSpPr/>
          <p:nvPr/>
        </p:nvSpPr>
        <p:spPr>
          <a:xfrm>
            <a:off x="6778996" y="1041916"/>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5" name="Oval 24">
            <a:extLst>
              <a:ext uri="{FF2B5EF4-FFF2-40B4-BE49-F238E27FC236}">
                <a16:creationId xmlns:a16="http://schemas.microsoft.com/office/drawing/2014/main" id="{EB4C34E9-EAC5-48E7-A273-3AA4185B577E}"/>
              </a:ext>
            </a:extLst>
          </p:cNvPr>
          <p:cNvSpPr/>
          <p:nvPr/>
        </p:nvSpPr>
        <p:spPr>
          <a:xfrm>
            <a:off x="75974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26" name="Rectangle 25">
            <a:extLst>
              <a:ext uri="{FF2B5EF4-FFF2-40B4-BE49-F238E27FC236}">
                <a16:creationId xmlns:a16="http://schemas.microsoft.com/office/drawing/2014/main" id="{F2BA10AE-D15A-4B91-904B-B6152479D024}"/>
              </a:ext>
            </a:extLst>
          </p:cNvPr>
          <p:cNvSpPr/>
          <p:nvPr/>
        </p:nvSpPr>
        <p:spPr>
          <a:xfrm>
            <a:off x="8401500" y="1007586"/>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27" name="Text Box 21">
            <a:extLst>
              <a:ext uri="{FF2B5EF4-FFF2-40B4-BE49-F238E27FC236}">
                <a16:creationId xmlns:a16="http://schemas.microsoft.com/office/drawing/2014/main" id="{BB53B3AE-51B9-41EF-9F34-98FBA0153F02}"/>
              </a:ext>
            </a:extLst>
          </p:cNvPr>
          <p:cNvSpPr txBox="1">
            <a:spLocks noChangeArrowheads="1"/>
          </p:cNvSpPr>
          <p:nvPr/>
        </p:nvSpPr>
        <p:spPr bwMode="auto">
          <a:xfrm>
            <a:off x="5943600" y="956786"/>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7" name="Text Box 21">
            <a:extLst>
              <a:ext uri="{FF2B5EF4-FFF2-40B4-BE49-F238E27FC236}">
                <a16:creationId xmlns:a16="http://schemas.microsoft.com/office/drawing/2014/main" id="{B842A4A7-2711-4E58-9941-1008016633B6}"/>
              </a:ext>
            </a:extLst>
          </p:cNvPr>
          <p:cNvSpPr txBox="1">
            <a:spLocks noChangeArrowheads="1"/>
          </p:cNvSpPr>
          <p:nvPr/>
        </p:nvSpPr>
        <p:spPr bwMode="auto">
          <a:xfrm>
            <a:off x="6025999" y="8382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grpSp>
        <p:nvGrpSpPr>
          <p:cNvPr id="2" name="Group 1"/>
          <p:cNvGrpSpPr/>
          <p:nvPr/>
        </p:nvGrpSpPr>
        <p:grpSpPr>
          <a:xfrm>
            <a:off x="7607302" y="1503581"/>
            <a:ext cx="320922" cy="494784"/>
            <a:chOff x="7396419" y="1164451"/>
            <a:chExt cx="916036" cy="2397723"/>
          </a:xfrm>
        </p:grpSpPr>
        <p:sp>
          <p:nvSpPr>
            <p:cNvPr id="39" name="Oval 38">
              <a:extLst>
                <a:ext uri="{FF2B5EF4-FFF2-40B4-BE49-F238E27FC236}">
                  <a16:creationId xmlns:a16="http://schemas.microsoft.com/office/drawing/2014/main" id="{EB4C34E9-EAC5-48E7-A273-3AA4185B577E}"/>
                </a:ext>
              </a:extLst>
            </p:cNvPr>
            <p:cNvSpPr/>
            <p:nvPr/>
          </p:nvSpPr>
          <p:spPr>
            <a:xfrm>
              <a:off x="7505166" y="1164451"/>
              <a:ext cx="432000" cy="936000"/>
            </a:xfrm>
            <a:prstGeom prst="ellipse">
              <a:avLst/>
            </a:prstGeom>
            <a:ln w="31750">
              <a:solidFill>
                <a:schemeClr val="bg1">
                  <a:lumMod val="75000"/>
                </a:schemeClr>
              </a:solidFill>
            </a:ln>
          </p:spPr>
          <p:txBody>
            <a:bodyPr wrap="square" rtlCol="0" anchor="ctr">
              <a:spAutoFit/>
            </a:bodyPr>
            <a:lstStyle/>
            <a:p>
              <a:pPr algn="ctr"/>
              <a:endParaRPr lang="en-US" sz="2800" i="0" dirty="0"/>
            </a:p>
          </p:txBody>
        </p:sp>
        <p:sp>
          <p:nvSpPr>
            <p:cNvPr id="41" name="Rectangle 40">
              <a:extLst>
                <a:ext uri="{FF2B5EF4-FFF2-40B4-BE49-F238E27FC236}">
                  <a16:creationId xmlns:a16="http://schemas.microsoft.com/office/drawing/2014/main" id="{F2BA10AE-D15A-4B91-904B-B6152479D024}"/>
                </a:ext>
              </a:extLst>
            </p:cNvPr>
            <p:cNvSpPr/>
            <p:nvPr/>
          </p:nvSpPr>
          <p:spPr>
            <a:xfrm>
              <a:off x="7396419" y="1324946"/>
              <a:ext cx="916036" cy="2237228"/>
            </a:xfrm>
            <a:prstGeom prst="rect">
              <a:avLst/>
            </a:prstGeom>
            <a:ln>
              <a:noFill/>
            </a:ln>
          </p:spPr>
          <p:txBody>
            <a:bodyPr wrap="none">
              <a:spAutoFit/>
            </a:bodyPr>
            <a:lstStyle/>
            <a:p>
              <a:pPr algn="l"/>
              <a:r>
                <a:rPr lang="el-GR" altLang="en-US" sz="2400" dirty="0">
                  <a:solidFill>
                    <a:schemeClr val="bg2"/>
                  </a:solidFill>
                  <a:latin typeface="Times New Roman"/>
                  <a:cs typeface="Times New Roman" panose="02020603050405020304" pitchFamily="18" charset="0"/>
                  <a:sym typeface="Symbol" panose="05050102010706020507" pitchFamily="18" charset="2"/>
                </a:rPr>
                <a:t>γ</a:t>
              </a:r>
              <a:endParaRPr lang="en-US" sz="2400" dirty="0">
                <a:solidFill>
                  <a:schemeClr val="bg2"/>
                </a:solidFill>
              </a:endParaRPr>
            </a:p>
          </p:txBody>
        </p:sp>
      </p:grpSp>
      <p:sp>
        <p:nvSpPr>
          <p:cNvPr id="43"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6477000" y="514290"/>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4" name="Rectangle 43">
            <a:extLst>
              <a:ext uri="{FF2B5EF4-FFF2-40B4-BE49-F238E27FC236}">
                <a16:creationId xmlns:a16="http://schemas.microsoft.com/office/drawing/2014/main" id="{DDEE9518-258B-4445-9BE0-A9D76E98050D}"/>
              </a:ext>
            </a:extLst>
          </p:cNvPr>
          <p:cNvSpPr/>
          <p:nvPr/>
        </p:nvSpPr>
        <p:spPr>
          <a:xfrm>
            <a:off x="5257800" y="5448300"/>
            <a:ext cx="1039640" cy="461665"/>
          </a:xfrm>
          <a:prstGeom prst="rect">
            <a:avLst/>
          </a:prstGeom>
        </p:spPr>
        <p:txBody>
          <a:bodyPr wrap="square">
            <a:spAutoFit/>
          </a:bodyPr>
          <a:lstStyle/>
          <a:p>
            <a:pPr algn="l"/>
            <a:r>
              <a:rPr lang="en-US" altLang="en-US" sz="2400" dirty="0">
                <a:solidFill>
                  <a:srgbClr val="FF00FF"/>
                </a:solidFill>
                <a:sym typeface="Symbol" panose="05050102010706020507" pitchFamily="18" charset="2"/>
              </a:rPr>
              <a:t>AND</a:t>
            </a:r>
          </a:p>
        </p:txBody>
      </p:sp>
      <p:sp>
        <p:nvSpPr>
          <p:cNvPr id="45" name="Rectangle 44">
            <a:extLst>
              <a:ext uri="{FF2B5EF4-FFF2-40B4-BE49-F238E27FC236}">
                <a16:creationId xmlns:a16="http://schemas.microsoft.com/office/drawing/2014/main" id="{9B9CFB92-F2D0-4EC4-A6BD-097C88F90B44}"/>
              </a:ext>
            </a:extLst>
          </p:cNvPr>
          <p:cNvSpPr/>
          <p:nvPr/>
        </p:nvSpPr>
        <p:spPr>
          <a:xfrm>
            <a:off x="5730556" y="5746244"/>
            <a:ext cx="4572000" cy="1200329"/>
          </a:xfrm>
          <a:prstGeom prst="rect">
            <a:avLst/>
          </a:prstGeom>
        </p:spPr>
        <p:txBody>
          <a:bodyPr>
            <a:spAutoFit/>
          </a:bodyPr>
          <a:lstStyle/>
          <a:p>
            <a:pPr algn="l"/>
            <a:r>
              <a:rPr lang="en-US" sz="2400" dirty="0">
                <a:solidFill>
                  <a:srgbClr val="FFFFFF"/>
                </a:solidFill>
                <a:cs typeface="Times New Roman" panose="02020603050405020304" pitchFamily="18" charset="0"/>
                <a:sym typeface="Symbol" panose="05050102010706020507" pitchFamily="18" charset="2"/>
              </a:rPr>
              <a:t>From “</a:t>
            </a:r>
            <a:r>
              <a:rPr lang="en-US" altLang="en-US" sz="2400" dirty="0">
                <a:sym typeface="Symbol" panose="05050102010706020507" pitchFamily="18" charset="2"/>
              </a:rPr>
              <a:t>I am good at logic”, </a:t>
            </a:r>
          </a:p>
          <a:p>
            <a:pPr algn="l"/>
            <a:r>
              <a:rPr lang="en-US" altLang="en-US" sz="2400" dirty="0">
                <a:sym typeface="Symbol" panose="05050102010706020507" pitchFamily="18" charset="2"/>
              </a:rPr>
              <a:t>    I have to prove </a:t>
            </a:r>
          </a:p>
          <a:p>
            <a:pPr algn="l"/>
            <a:r>
              <a:rPr lang="en-US" altLang="en-US" sz="2400" dirty="0">
                <a:sym typeface="Symbol" panose="05050102010706020507" pitchFamily="18" charset="2"/>
              </a:rPr>
              <a:t>          </a:t>
            </a:r>
            <a:r>
              <a:rPr lang="en-US" altLang="en-US" sz="2400" dirty="0"/>
              <a:t>“</a:t>
            </a:r>
            <a:r>
              <a:rPr lang="en-US" altLang="en-US" sz="2400" dirty="0">
                <a:sym typeface="Symbol" panose="05050102010706020507" pitchFamily="18" charset="2"/>
              </a:rPr>
              <a:t>I love logic</a:t>
            </a:r>
            <a:r>
              <a:rPr lang="en-US" altLang="en-US" sz="2400" dirty="0"/>
              <a:t>”</a:t>
            </a:r>
          </a:p>
        </p:txBody>
      </p:sp>
      <p:pic>
        <p:nvPicPr>
          <p:cNvPr id="46" name="Picture 4" descr="Could Parallel Universes Be Physically Real?">
            <a:extLst>
              <a:ext uri="{FF2B5EF4-FFF2-40B4-BE49-F238E27FC236}">
                <a16:creationId xmlns:a16="http://schemas.microsoft.com/office/drawing/2014/main" id="{57391FB3-9D8F-4D32-9AA7-FB9D7751AE29}"/>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683321" y="1549758"/>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47" name="Text Box 21">
            <a:extLst>
              <a:ext uri="{FF2B5EF4-FFF2-40B4-BE49-F238E27FC236}">
                <a16:creationId xmlns:a16="http://schemas.microsoft.com/office/drawing/2014/main" id="{B9691701-F043-46AA-9289-1B3070E6E396}"/>
              </a:ext>
            </a:extLst>
          </p:cNvPr>
          <p:cNvSpPr txBox="1">
            <a:spLocks noChangeArrowheads="1"/>
          </p:cNvSpPr>
          <p:nvPr/>
        </p:nvSpPr>
        <p:spPr bwMode="auto">
          <a:xfrm>
            <a:off x="6381599" y="2253228"/>
            <a:ext cx="3035602"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 being true </a:t>
            </a:r>
          </a:p>
          <a:p>
            <a:pPr>
              <a:buNone/>
            </a:pPr>
            <a:r>
              <a:rPr lang="en-US" altLang="en-US" sz="2000" dirty="0">
                <a:latin typeface="Times New Roman"/>
                <a:cs typeface="Times New Roman" panose="02020603050405020304" pitchFamily="18" charset="0"/>
                <a:sym typeface="Symbol" panose="05050102010706020507" pitchFamily="18" charset="2"/>
              </a:rPr>
              <a:t>   gives both </a:t>
            </a:r>
            <a:r>
              <a:rPr lang="en-US" altLang="en-US" sz="2000" dirty="0">
                <a:solidFill>
                  <a:srgbClr val="FFC000"/>
                </a:solidFill>
                <a:cs typeface="Times New Roman" panose="02020603050405020304" pitchFamily="18" charset="0"/>
              </a:rPr>
              <a:t>α </a:t>
            </a:r>
            <a:r>
              <a:rPr lang="en-US" altLang="en-US" sz="2000" dirty="0">
                <a:latin typeface="Times New Roman"/>
                <a:cs typeface="Times New Roman" panose="02020603050405020304" pitchFamily="18" charset="0"/>
                <a:sym typeface="Symbol" panose="05050102010706020507" pitchFamily="18" charset="2"/>
              </a:rPr>
              <a:t>and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latin typeface="Times New Roman"/>
                <a:cs typeface="Times New Roman" panose="02020603050405020304" pitchFamily="18" charset="0"/>
                <a:sym typeface="Symbol" panose="05050102010706020507" pitchFamily="18" charset="2"/>
              </a:rPr>
              <a:t>.</a:t>
            </a:r>
            <a:endParaRPr lang="en-US" sz="2000" dirty="0"/>
          </a:p>
        </p:txBody>
      </p:sp>
    </p:spTree>
    <p:extLst>
      <p:ext uri="{BB962C8B-B14F-4D97-AF65-F5344CB8AC3E}">
        <p14:creationId xmlns:p14="http://schemas.microsoft.com/office/powerpoint/2010/main" val="2547458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 calcmode="lin" valueType="num">
                                      <p:cBhvr additive="base">
                                        <p:cTn id="7"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
                                            <p:txEl>
                                              <p:pRg st="0" end="0"/>
                                            </p:txEl>
                                          </p:spTgt>
                                        </p:tgtEl>
                                        <p:attrNameLst>
                                          <p:attrName>style.visibility</p:attrName>
                                        </p:attrNameLst>
                                      </p:cBhvr>
                                      <p:to>
                                        <p:strVal val="visible"/>
                                      </p:to>
                                    </p:set>
                                    <p:anim calcmode="lin" valueType="num">
                                      <p:cBhvr additive="base">
                                        <p:cTn id="1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3">
                                            <p:txEl>
                                              <p:pRg st="0" end="0"/>
                                            </p:txEl>
                                          </p:spTgt>
                                        </p:tgtEl>
                                        <p:attrNameLst>
                                          <p:attrName>style.visibility</p:attrName>
                                        </p:attrNameLst>
                                      </p:cBhvr>
                                      <p:to>
                                        <p:strVal val="visible"/>
                                      </p:to>
                                    </p:set>
                                    <p:anim calcmode="lin" valueType="num">
                                      <p:cBhvr additive="base">
                                        <p:cTn id="23"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43">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1+#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7">
                                            <p:txEl>
                                              <p:pRg st="0" end="0"/>
                                            </p:txEl>
                                          </p:spTgt>
                                        </p:tgtEl>
                                        <p:attrNameLst>
                                          <p:attrName>style.visibility</p:attrName>
                                        </p:attrNameLst>
                                      </p:cBhvr>
                                      <p:to>
                                        <p:strVal val="visible"/>
                                      </p:to>
                                    </p:set>
                                    <p:anim calcmode="lin" valueType="num">
                                      <p:cBhvr additive="base">
                                        <p:cTn id="33"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27">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1+#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1+#ppt_w/2"/>
                                          </p:val>
                                        </p:tav>
                                        <p:tav tm="100000">
                                          <p:val>
                                            <p:strVal val="#ppt_x"/>
                                          </p:val>
                                        </p:tav>
                                      </p:tavLst>
                                    </p:anim>
                                    <p:anim calcmode="lin" valueType="num">
                                      <p:cBhvr additive="base">
                                        <p:cTn id="42" dur="500" fill="hold"/>
                                        <p:tgtEl>
                                          <p:spTgt spid="23"/>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1+#ppt_w/2"/>
                                          </p:val>
                                        </p:tav>
                                        <p:tav tm="100000">
                                          <p:val>
                                            <p:strVal val="#ppt_x"/>
                                          </p:val>
                                        </p:tav>
                                      </p:tavLst>
                                    </p:anim>
                                    <p:anim calcmode="lin" valueType="num">
                                      <p:cBhvr additive="base">
                                        <p:cTn id="46" dur="500" fill="hold"/>
                                        <p:tgtEl>
                                          <p:spTgt spid="24"/>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additive="base">
                                        <p:cTn id="49" dur="500" fill="hold"/>
                                        <p:tgtEl>
                                          <p:spTgt spid="25"/>
                                        </p:tgtEl>
                                        <p:attrNameLst>
                                          <p:attrName>ppt_x</p:attrName>
                                        </p:attrNameLst>
                                      </p:cBhvr>
                                      <p:tavLst>
                                        <p:tav tm="0">
                                          <p:val>
                                            <p:strVal val="1+#ppt_w/2"/>
                                          </p:val>
                                        </p:tav>
                                        <p:tav tm="100000">
                                          <p:val>
                                            <p:strVal val="#ppt_x"/>
                                          </p:val>
                                        </p:tav>
                                      </p:tavLst>
                                    </p:anim>
                                    <p:anim calcmode="lin" valueType="num">
                                      <p:cBhvr additive="base">
                                        <p:cTn id="50" dur="500" fill="hold"/>
                                        <p:tgtEl>
                                          <p:spTgt spid="25"/>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37">
                                            <p:txEl>
                                              <p:pRg st="0" end="0"/>
                                            </p:txEl>
                                          </p:spTgt>
                                        </p:tgtEl>
                                        <p:attrNameLst>
                                          <p:attrName>style.visibility</p:attrName>
                                        </p:attrNameLst>
                                      </p:cBhvr>
                                      <p:to>
                                        <p:strVal val="visible"/>
                                      </p:to>
                                    </p:set>
                                    <p:anim calcmode="lin" valueType="num">
                                      <p:cBhvr additive="base">
                                        <p:cTn id="57"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 presetClass="emph" presetSubtype="2" fill="hold" nodeType="clickEffect">
                                  <p:stCondLst>
                                    <p:cond delay="0"/>
                                  </p:stCondLst>
                                  <p:childTnLst>
                                    <p:animClr clrSpc="rgb" dir="cw">
                                      <p:cBhvr>
                                        <p:cTn id="62" dur="1200" fill="hold"/>
                                        <p:tgtEl>
                                          <p:spTgt spid="21"/>
                                        </p:tgtEl>
                                        <p:attrNameLst>
                                          <p:attrName>fillcolor</p:attrName>
                                        </p:attrNameLst>
                                      </p:cBhvr>
                                      <p:to>
                                        <a:srgbClr val="66FF66"/>
                                      </p:to>
                                    </p:animClr>
                                    <p:set>
                                      <p:cBhvr>
                                        <p:cTn id="63" dur="1200" fill="hold"/>
                                        <p:tgtEl>
                                          <p:spTgt spid="21"/>
                                        </p:tgtEl>
                                        <p:attrNameLst>
                                          <p:attrName>fill.type</p:attrName>
                                        </p:attrNameLst>
                                      </p:cBhvr>
                                      <p:to>
                                        <p:strVal val="solid"/>
                                      </p:to>
                                    </p:set>
                                    <p:set>
                                      <p:cBhvr>
                                        <p:cTn id="64" dur="1200" fill="hold"/>
                                        <p:tgtEl>
                                          <p:spTgt spid="21"/>
                                        </p:tgtEl>
                                        <p:attrNameLst>
                                          <p:attrName>fill.on</p:attrName>
                                        </p:attrNameLst>
                                      </p:cBhvr>
                                      <p:to>
                                        <p:strVal val="true"/>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1+#ppt_w/2"/>
                                          </p:val>
                                        </p:tav>
                                        <p:tav tm="100000">
                                          <p:val>
                                            <p:strVal val="#ppt_x"/>
                                          </p:val>
                                        </p:tav>
                                      </p:tavLst>
                                    </p:anim>
                                    <p:anim calcmode="lin" valueType="num">
                                      <p:cBhvr additive="base">
                                        <p:cTn id="70"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47">
                                            <p:txEl>
                                              <p:pRg st="0" end="0"/>
                                            </p:txEl>
                                          </p:spTgt>
                                        </p:tgtEl>
                                        <p:attrNameLst>
                                          <p:attrName>style.visibility</p:attrName>
                                        </p:attrNameLst>
                                      </p:cBhvr>
                                      <p:to>
                                        <p:strVal val="visible"/>
                                      </p:to>
                                    </p:set>
                                    <p:anim calcmode="lin" valueType="num">
                                      <p:cBhvr additive="base">
                                        <p:cTn id="75"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47">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nodeType="clickEffect">
                                  <p:stCondLst>
                                    <p:cond delay="0"/>
                                  </p:stCondLst>
                                  <p:childTnLst>
                                    <p:set>
                                      <p:cBhvr>
                                        <p:cTn id="84" dur="1" fill="hold">
                                          <p:stCondLst>
                                            <p:cond delay="0"/>
                                          </p:stCondLst>
                                        </p:cTn>
                                        <p:tgtEl>
                                          <p:spTgt spid="47">
                                            <p:txEl>
                                              <p:pRg st="1" end="1"/>
                                            </p:txEl>
                                          </p:spTgt>
                                        </p:tgtEl>
                                        <p:attrNameLst>
                                          <p:attrName>style.visibility</p:attrName>
                                        </p:attrNameLst>
                                      </p:cBhvr>
                                      <p:to>
                                        <p:strVal val="visible"/>
                                      </p:to>
                                    </p:set>
                                    <p:anim calcmode="lin" valueType="num">
                                      <p:cBhvr additive="base">
                                        <p:cTn id="85" dur="500" fill="hold"/>
                                        <p:tgtEl>
                                          <p:spTgt spid="47">
                                            <p:txEl>
                                              <p:pRg st="1" end="1"/>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32">
                                            <p:txEl>
                                              <p:pRg st="2" end="2"/>
                                            </p:txEl>
                                          </p:spTgt>
                                        </p:tgtEl>
                                        <p:attrNameLst>
                                          <p:attrName>style.visibility</p:attrName>
                                        </p:attrNameLst>
                                      </p:cBhvr>
                                      <p:to>
                                        <p:strVal val="visible"/>
                                      </p:to>
                                    </p:set>
                                    <p:anim calcmode="lin" valueType="num">
                                      <p:cBhvr additive="base">
                                        <p:cTn id="91"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32">
                                            <p:txEl>
                                              <p:pRg st="4" end="4"/>
                                            </p:txEl>
                                          </p:spTgt>
                                        </p:tgtEl>
                                        <p:attrNameLst>
                                          <p:attrName>style.visibility</p:attrName>
                                        </p:attrNameLst>
                                      </p:cBhvr>
                                      <p:to>
                                        <p:strVal val="visible"/>
                                      </p:to>
                                    </p:set>
                                    <p:anim calcmode="lin" valueType="num">
                                      <p:cBhvr additive="base">
                                        <p:cTn id="97"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32">
                                            <p:txEl>
                                              <p:pRg st="4" end="4"/>
                                            </p:txEl>
                                          </p:spTgt>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32">
                                            <p:txEl>
                                              <p:pRg st="5" end="5"/>
                                            </p:txEl>
                                          </p:spTgt>
                                        </p:tgtEl>
                                        <p:attrNameLst>
                                          <p:attrName>style.visibility</p:attrName>
                                        </p:attrNameLst>
                                      </p:cBhvr>
                                      <p:to>
                                        <p:strVal val="visible"/>
                                      </p:to>
                                    </p:set>
                                    <p:anim calcmode="lin" valueType="num">
                                      <p:cBhvr additive="base">
                                        <p:cTn id="101"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32">
                                            <p:txEl>
                                              <p:pRg st="5" end="5"/>
                                            </p:txEl>
                                          </p:spTgt>
                                        </p:tgtEl>
                                        <p:attrNameLst>
                                          <p:attrName>ppt_y</p:attrName>
                                        </p:attrNameLst>
                                      </p:cBhvr>
                                      <p:tavLst>
                                        <p:tav tm="0">
                                          <p:val>
                                            <p:strVal val="#ppt_y"/>
                                          </p:val>
                                        </p:tav>
                                        <p:tav tm="100000">
                                          <p:val>
                                            <p:strVal val="#ppt_y"/>
                                          </p:val>
                                        </p:tav>
                                      </p:tavLst>
                                    </p:anim>
                                  </p:childTnLst>
                                </p:cTn>
                              </p:par>
                              <p:par>
                                <p:cTn id="103" presetID="2" presetClass="entr" presetSubtype="8" fill="hold" nodeType="withEffect">
                                  <p:stCondLst>
                                    <p:cond delay="0"/>
                                  </p:stCondLst>
                                  <p:childTnLst>
                                    <p:set>
                                      <p:cBhvr>
                                        <p:cTn id="104" dur="1" fill="hold">
                                          <p:stCondLst>
                                            <p:cond delay="0"/>
                                          </p:stCondLst>
                                        </p:cTn>
                                        <p:tgtEl>
                                          <p:spTgt spid="32">
                                            <p:txEl>
                                              <p:pRg st="6" end="6"/>
                                            </p:txEl>
                                          </p:spTgt>
                                        </p:tgtEl>
                                        <p:attrNameLst>
                                          <p:attrName>style.visibility</p:attrName>
                                        </p:attrNameLst>
                                      </p:cBhvr>
                                      <p:to>
                                        <p:strVal val="visible"/>
                                      </p:to>
                                    </p:set>
                                    <p:anim calcmode="lin" valueType="num">
                                      <p:cBhvr additive="base">
                                        <p:cTn id="105"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44"/>
                                        </p:tgtEl>
                                        <p:attrNameLst>
                                          <p:attrName>style.visibility</p:attrName>
                                        </p:attrNameLst>
                                      </p:cBhvr>
                                      <p:to>
                                        <p:strVal val="visible"/>
                                      </p:to>
                                    </p:set>
                                    <p:anim calcmode="lin" valueType="num">
                                      <p:cBhvr additive="base">
                                        <p:cTn id="111" dur="500" fill="hold"/>
                                        <p:tgtEl>
                                          <p:spTgt spid="44"/>
                                        </p:tgtEl>
                                        <p:attrNameLst>
                                          <p:attrName>ppt_x</p:attrName>
                                        </p:attrNameLst>
                                      </p:cBhvr>
                                      <p:tavLst>
                                        <p:tav tm="0">
                                          <p:val>
                                            <p:strVal val="0-#ppt_w/2"/>
                                          </p:val>
                                        </p:tav>
                                        <p:tav tm="100000">
                                          <p:val>
                                            <p:strVal val="#ppt_x"/>
                                          </p:val>
                                        </p:tav>
                                      </p:tavLst>
                                    </p:anim>
                                    <p:anim calcmode="lin" valueType="num">
                                      <p:cBhvr additive="base">
                                        <p:cTn id="1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grpId="0" nodeType="clickEffect">
                                  <p:stCondLst>
                                    <p:cond delay="0"/>
                                  </p:stCondLst>
                                  <p:childTnLst>
                                    <p:set>
                                      <p:cBhvr>
                                        <p:cTn id="116" dur="1" fill="hold">
                                          <p:stCondLst>
                                            <p:cond delay="0"/>
                                          </p:stCondLst>
                                        </p:cTn>
                                        <p:tgtEl>
                                          <p:spTgt spid="45"/>
                                        </p:tgtEl>
                                        <p:attrNameLst>
                                          <p:attrName>style.visibility</p:attrName>
                                        </p:attrNameLst>
                                      </p:cBhvr>
                                      <p:to>
                                        <p:strVal val="visible"/>
                                      </p:to>
                                    </p:set>
                                    <p:anim calcmode="lin" valueType="num">
                                      <p:cBhvr additive="base">
                                        <p:cTn id="117" dur="500" fill="hold"/>
                                        <p:tgtEl>
                                          <p:spTgt spid="45"/>
                                        </p:tgtEl>
                                        <p:attrNameLst>
                                          <p:attrName>ppt_x</p:attrName>
                                        </p:attrNameLst>
                                      </p:cBhvr>
                                      <p:tavLst>
                                        <p:tav tm="0">
                                          <p:val>
                                            <p:strVal val="0-#ppt_w/2"/>
                                          </p:val>
                                        </p:tav>
                                        <p:tav tm="100000">
                                          <p:val>
                                            <p:strVal val="#ppt_x"/>
                                          </p:val>
                                        </p:tav>
                                      </p:tavLst>
                                    </p:anim>
                                    <p:anim calcmode="lin" valueType="num">
                                      <p:cBhvr additive="base">
                                        <p:cTn id="118"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1" grpId="0" animBg="1"/>
      <p:bldP spid="22" grpId="0" animBg="1"/>
      <p:bldP spid="23" grpId="0" animBg="1"/>
      <p:bldP spid="24" grpId="0"/>
      <p:bldP spid="25" grpId="0" animBg="1"/>
      <p:bldP spid="26" grpId="0"/>
      <p:bldP spid="27" grpId="0" build="allAtOnce"/>
      <p:bldP spid="37" grpId="0" build="allAtOnce"/>
      <p:bldP spid="43" grpId="0" build="allAtOnce"/>
      <p:bldP spid="44" grpId="0"/>
      <p:bldP spid="45"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1" y="838201"/>
            <a:ext cx="9016999" cy="3030794"/>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9013370" cy="2554545"/>
          </a:xfrm>
          <a:prstGeom prst="rect">
            <a:avLst/>
          </a:prstGeom>
        </p:spPr>
        <p:txBody>
          <a:bodyPr wrap="square">
            <a:spAutoFit/>
          </a:bodyPr>
          <a:lstStyle/>
          <a:p>
            <a:pPr marL="457200" indent="-457200" algn="l">
              <a:buFont typeface="+mj-lt"/>
              <a:buAutoNum type="arabicPeriod"/>
            </a:pPr>
            <a:r>
              <a:rPr lang="en-US" altLang="en-US" sz="2000" dirty="0"/>
              <a:t>“</a:t>
            </a:r>
            <a:r>
              <a:rPr lang="en-US" altLang="en-US" sz="2000" dirty="0">
                <a:sym typeface="Symbol" panose="05050102010706020507" pitchFamily="18" charset="2"/>
              </a:rPr>
              <a:t>I am good at logic”    </a:t>
            </a:r>
            <a:r>
              <a:rPr lang="en-US" altLang="en-US" sz="2000" dirty="0"/>
              <a:t>“</a:t>
            </a:r>
            <a:r>
              <a:rPr lang="en-US" altLang="en-US" sz="2000" dirty="0">
                <a:sym typeface="Symbol" panose="05050102010706020507" pitchFamily="18" charset="2"/>
              </a:rPr>
              <a:t>I am doing logic</a:t>
            </a:r>
            <a:r>
              <a:rPr lang="en-US" altLang="en-US" sz="2000" dirty="0"/>
              <a:t>” </a:t>
            </a:r>
          </a:p>
          <a:p>
            <a:pPr marL="457200" indent="-457200" algn="l">
              <a:buFont typeface="+mj-lt"/>
              <a:buAutoNum type="arabicPeriod"/>
            </a:pPr>
            <a:r>
              <a:rPr lang="en-US" altLang="en-US" sz="2000" dirty="0"/>
              <a:t>“</a:t>
            </a:r>
            <a:r>
              <a:rPr lang="en-US" altLang="en-US" sz="2000" dirty="0">
                <a:sym typeface="Symbol" panose="05050102010706020507" pitchFamily="18" charset="2"/>
              </a:rPr>
              <a:t>I am good at logic”    </a:t>
            </a:r>
            <a:r>
              <a:rPr lang="en-US" altLang="en-US" sz="2000" dirty="0"/>
              <a:t>“</a:t>
            </a:r>
            <a:r>
              <a:rPr lang="en-US" altLang="en-US" sz="2000" dirty="0">
                <a:sym typeface="Symbol" panose="05050102010706020507" pitchFamily="18" charset="2"/>
              </a:rPr>
              <a:t>I love logic</a:t>
            </a:r>
            <a:r>
              <a:rPr lang="en-US" altLang="en-US" sz="2000" dirty="0"/>
              <a:t>”</a:t>
            </a:r>
          </a:p>
          <a:p>
            <a:pPr marL="457200" indent="-457200" algn="l">
              <a:buFont typeface="+mj-lt"/>
              <a:buAutoNum type="arabicPeriod"/>
            </a:pPr>
            <a:r>
              <a:rPr lang="en-US" altLang="en-US" sz="2000" dirty="0"/>
              <a:t> Deduction Goal : “</a:t>
            </a:r>
            <a:r>
              <a:rPr lang="en-US" altLang="en-US" sz="2000" dirty="0">
                <a:sym typeface="Symbol" panose="05050102010706020507" pitchFamily="18" charset="2"/>
              </a:rPr>
              <a:t>I am good at logic”  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457200" indent="-457200" algn="l">
              <a:buFont typeface="+mj-lt"/>
              <a:buAutoNum type="arabicPeriod"/>
            </a:pPr>
            <a:r>
              <a:rPr lang="en-US" altLang="en-US" sz="2000" dirty="0"/>
              <a:t>          “</a:t>
            </a:r>
            <a:r>
              <a:rPr lang="en-US" altLang="en-US" sz="2000" dirty="0">
                <a:sym typeface="Symbol" panose="05050102010706020507" pitchFamily="18" charset="2"/>
              </a:rPr>
              <a:t>I am good at logic”</a:t>
            </a:r>
          </a:p>
          <a:p>
            <a:pPr marL="457200" indent="-457200" algn="l">
              <a:buFont typeface="+mj-lt"/>
              <a:buAutoNum type="arabicPeriod"/>
            </a:pP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p>
          <a:p>
            <a:pPr marL="457200" indent="-457200" algn="l">
              <a:buFont typeface="+mj-lt"/>
              <a:buAutoNum type="arabicPeriod"/>
            </a:pPr>
            <a:r>
              <a:rPr lang="en-US" altLang="en-US" sz="2000" dirty="0"/>
              <a:t>          “</a:t>
            </a:r>
            <a:r>
              <a:rPr lang="en-US" altLang="en-US" sz="2000" dirty="0">
                <a:sym typeface="Symbol" panose="05050102010706020507" pitchFamily="18" charset="2"/>
              </a:rPr>
              <a:t>I love logic</a:t>
            </a:r>
            <a:r>
              <a:rPr lang="en-US" altLang="en-US" sz="2000" dirty="0"/>
              <a:t>”</a:t>
            </a:r>
          </a:p>
          <a:p>
            <a:pPr marL="457200" indent="-457200" algn="l">
              <a:buFont typeface="+mj-lt"/>
              <a:buAutoNum type="arabicPeriod"/>
            </a:pP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457200" indent="-457200" algn="l">
              <a:buFont typeface="+mj-lt"/>
              <a:buAutoNum type="arabicPeriod"/>
            </a:pPr>
            <a:r>
              <a:rPr lang="en-US" altLang="en-US" sz="2000" dirty="0"/>
              <a:t>“</a:t>
            </a:r>
            <a:r>
              <a:rPr lang="en-US" altLang="en-US" sz="2000" dirty="0">
                <a:sym typeface="Symbol" panose="05050102010706020507" pitchFamily="18" charset="2"/>
              </a:rPr>
              <a:t>I am good at logic”  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p>
        </p:txBody>
      </p:sp>
      <p:sp>
        <p:nvSpPr>
          <p:cNvPr id="15" name="Rectangle 14">
            <a:extLst>
              <a:ext uri="{FF2B5EF4-FFF2-40B4-BE49-F238E27FC236}">
                <a16:creationId xmlns:a16="http://schemas.microsoft.com/office/drawing/2014/main" id="{0401D4D7-B2B5-4404-AE72-CF72B9F4B41E}"/>
              </a:ext>
            </a:extLst>
          </p:cNvPr>
          <p:cNvSpPr/>
          <p:nvPr/>
        </p:nvSpPr>
        <p:spPr>
          <a:xfrm>
            <a:off x="6703551" y="1500052"/>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8" name="Rectangle 47">
            <a:extLst>
              <a:ext uri="{FF2B5EF4-FFF2-40B4-BE49-F238E27FC236}">
                <a16:creationId xmlns:a16="http://schemas.microsoft.com/office/drawing/2014/main" id="{5FA85013-4AAC-4414-B247-A02626107BD8}"/>
              </a:ext>
            </a:extLst>
          </p:cNvPr>
          <p:cNvSpPr/>
          <p:nvPr/>
        </p:nvSpPr>
        <p:spPr>
          <a:xfrm>
            <a:off x="6400800" y="1009650"/>
            <a:ext cx="5271654" cy="2554545"/>
          </a:xfrm>
          <a:prstGeom prst="rect">
            <a:avLst/>
          </a:prstGeom>
        </p:spPr>
        <p:txBody>
          <a:bodyPr wrap="square">
            <a:spAutoFit/>
          </a:bodyPr>
          <a:lstStyle/>
          <a:p>
            <a:pPr algn="l"/>
            <a:r>
              <a:rPr lang="en-US" altLang="en-US" sz="2000" dirty="0"/>
              <a:t>Must have proved before</a:t>
            </a:r>
          </a:p>
          <a:p>
            <a:pPr algn="l"/>
            <a:r>
              <a:rPr lang="en-US" altLang="en-US" sz="2000" dirty="0"/>
              <a:t>Must have proved before</a:t>
            </a:r>
          </a:p>
          <a:p>
            <a:pPr algn="l"/>
            <a:endParaRPr lang="en-US" altLang="en-US" sz="2000" dirty="0"/>
          </a:p>
          <a:p>
            <a:pPr algn="l"/>
            <a:r>
              <a:rPr lang="en-US" altLang="en-US" sz="2000" dirty="0"/>
              <a:t>Assumption</a:t>
            </a:r>
          </a:p>
          <a:p>
            <a:pPr algn="l"/>
            <a:r>
              <a:rPr lang="en-US" altLang="en-US" sz="2000" dirty="0"/>
              <a:t>Modus Ponens 1,4</a:t>
            </a:r>
          </a:p>
          <a:p>
            <a:pPr algn="l"/>
            <a:r>
              <a:rPr lang="en-CA" sz="2000" dirty="0"/>
              <a:t>Modus Ponens 2,4</a:t>
            </a:r>
            <a:endParaRPr lang="en-US" altLang="en-US" sz="2000" dirty="0"/>
          </a:p>
          <a:p>
            <a:pPr algn="l"/>
            <a:r>
              <a:rPr lang="en-US" altLang="en-US" sz="2000" dirty="0"/>
              <a:t>Eval/Building 5,6 </a:t>
            </a:r>
          </a:p>
          <a:p>
            <a:pPr algn="l"/>
            <a:r>
              <a:rPr lang="en-US" altLang="en-US" sz="2000" dirty="0"/>
              <a:t>       Deduction Conclude</a:t>
            </a:r>
          </a:p>
        </p:txBody>
      </p:sp>
      <p:sp>
        <p:nvSpPr>
          <p:cNvPr id="17" name="Rectangle 16">
            <a:extLst>
              <a:ext uri="{FF2B5EF4-FFF2-40B4-BE49-F238E27FC236}">
                <a16:creationId xmlns:a16="http://schemas.microsoft.com/office/drawing/2014/main" id="{22F2FBB7-0854-4DBD-A0F6-2AAAA1D342B1}"/>
              </a:ext>
            </a:extLst>
          </p:cNvPr>
          <p:cNvSpPr/>
          <p:nvPr/>
        </p:nvSpPr>
        <p:spPr>
          <a:xfrm>
            <a:off x="2933700" y="267866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8" name="Rectangle 17">
            <a:extLst>
              <a:ext uri="{FF2B5EF4-FFF2-40B4-BE49-F238E27FC236}">
                <a16:creationId xmlns:a16="http://schemas.microsoft.com/office/drawing/2014/main" id="{4DC88237-3C78-4BB4-A1BD-4555AA63CF83}"/>
              </a:ext>
            </a:extLst>
          </p:cNvPr>
          <p:cNvSpPr/>
          <p:nvPr/>
        </p:nvSpPr>
        <p:spPr>
          <a:xfrm>
            <a:off x="4876800" y="2990850"/>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2" name="AutoShape 35">
            <a:extLst>
              <a:ext uri="{FF2B5EF4-FFF2-40B4-BE49-F238E27FC236}">
                <a16:creationId xmlns:a16="http://schemas.microsoft.com/office/drawing/2014/main" id="{9EFDDB31-02D8-4979-B4F0-9AFA9BD12765}"/>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If you are good at logic,</a:t>
            </a:r>
            <a:br>
              <a:rPr lang="en-CA" sz="2400" dirty="0">
                <a:solidFill>
                  <a:srgbClr val="FFFFFF"/>
                </a:solidFill>
                <a:cs typeface="Times New Roman" panose="02020603050405020304" pitchFamily="18" charset="0"/>
                <a:sym typeface="Symbol" panose="05050102010706020507" pitchFamily="18" charset="2"/>
              </a:rPr>
            </a:br>
            <a:r>
              <a:rPr lang="en-CA" sz="2400" dirty="0">
                <a:solidFill>
                  <a:srgbClr val="FFFFFF"/>
                </a:solidFill>
                <a:cs typeface="Times New Roman" panose="02020603050405020304" pitchFamily="18" charset="0"/>
                <a:sym typeface="Symbol" panose="05050102010706020507" pitchFamily="18" charset="2"/>
              </a:rPr>
              <a:t>     then you do and love it.</a:t>
            </a:r>
          </a:p>
          <a:p>
            <a:pPr eaLnBrk="1" hangingPunct="1">
              <a:spcBef>
                <a:spcPct val="0"/>
              </a:spcBef>
              <a:buNone/>
            </a:pPr>
            <a:r>
              <a:rPr lang="en-US" sz="12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I have to prove two things:</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From “</a:t>
            </a:r>
            <a:r>
              <a:rPr lang="en-US" altLang="en-US" sz="2400" dirty="0">
                <a:sym typeface="Symbol" panose="05050102010706020507" pitchFamily="18" charset="2"/>
              </a:rPr>
              <a:t>I am good at logic”, </a:t>
            </a:r>
          </a:p>
          <a:p>
            <a:pPr eaLnBrk="1" hangingPunct="1">
              <a:spcBef>
                <a:spcPct val="0"/>
              </a:spcBef>
              <a:buNone/>
            </a:pPr>
            <a:r>
              <a:rPr lang="en-US" altLang="en-US" sz="2400" dirty="0">
                <a:sym typeface="Symbol" panose="05050102010706020507" pitchFamily="18" charset="2"/>
              </a:rPr>
              <a:t>        I have to prove </a:t>
            </a:r>
          </a:p>
          <a:p>
            <a:pPr eaLnBrk="1" hangingPunct="1">
              <a:spcBef>
                <a:spcPct val="0"/>
              </a:spcBef>
              <a:buNone/>
            </a:pPr>
            <a:r>
              <a:rPr lang="en-US" altLang="en-US" sz="2400" dirty="0">
                <a:sym typeface="Symbol" panose="05050102010706020507" pitchFamily="18" charset="2"/>
              </a:rPr>
              <a:t>            </a:t>
            </a:r>
            <a:r>
              <a:rPr lang="en-US" altLang="en-US" sz="2400" dirty="0"/>
              <a:t>“</a:t>
            </a:r>
            <a:r>
              <a:rPr lang="en-US" altLang="en-US" sz="2400" dirty="0">
                <a:sym typeface="Symbol" panose="05050102010706020507" pitchFamily="18" charset="2"/>
              </a:rPr>
              <a:t>I am doing logic</a:t>
            </a:r>
            <a:r>
              <a:rPr lang="en-US" altLang="en-US" sz="2400" dirty="0"/>
              <a:t>”</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a:t>
            </a:r>
          </a:p>
        </p:txBody>
      </p:sp>
      <p:sp>
        <p:nvSpPr>
          <p:cNvPr id="23" name="Rectangle 22">
            <a:extLst>
              <a:ext uri="{FF2B5EF4-FFF2-40B4-BE49-F238E27FC236}">
                <a16:creationId xmlns:a16="http://schemas.microsoft.com/office/drawing/2014/main" id="{229C0752-CAEA-4443-A4C2-82F1AD27DCC5}"/>
              </a:ext>
            </a:extLst>
          </p:cNvPr>
          <p:cNvSpPr/>
          <p:nvPr/>
        </p:nvSpPr>
        <p:spPr>
          <a:xfrm>
            <a:off x="5257800" y="5448300"/>
            <a:ext cx="1039640" cy="461665"/>
          </a:xfrm>
          <a:prstGeom prst="rect">
            <a:avLst/>
          </a:prstGeom>
        </p:spPr>
        <p:txBody>
          <a:bodyPr wrap="square">
            <a:spAutoFit/>
          </a:bodyPr>
          <a:lstStyle/>
          <a:p>
            <a:pPr algn="l"/>
            <a:r>
              <a:rPr lang="en-US" altLang="en-US" sz="2400" dirty="0">
                <a:solidFill>
                  <a:srgbClr val="FF00FF"/>
                </a:solidFill>
                <a:sym typeface="Symbol" panose="05050102010706020507" pitchFamily="18" charset="2"/>
              </a:rPr>
              <a:t>AND</a:t>
            </a:r>
          </a:p>
        </p:txBody>
      </p:sp>
      <p:sp>
        <p:nvSpPr>
          <p:cNvPr id="24" name="Rectangle 23">
            <a:extLst>
              <a:ext uri="{FF2B5EF4-FFF2-40B4-BE49-F238E27FC236}">
                <a16:creationId xmlns:a16="http://schemas.microsoft.com/office/drawing/2014/main" id="{92FBF0AE-E741-4132-9ACB-F686A6CE2E0F}"/>
              </a:ext>
            </a:extLst>
          </p:cNvPr>
          <p:cNvSpPr/>
          <p:nvPr/>
        </p:nvSpPr>
        <p:spPr>
          <a:xfrm>
            <a:off x="5730556" y="5746244"/>
            <a:ext cx="4572000" cy="1200329"/>
          </a:xfrm>
          <a:prstGeom prst="rect">
            <a:avLst/>
          </a:prstGeom>
        </p:spPr>
        <p:txBody>
          <a:bodyPr>
            <a:spAutoFit/>
          </a:bodyPr>
          <a:lstStyle/>
          <a:p>
            <a:pPr algn="l"/>
            <a:r>
              <a:rPr lang="en-US" sz="2400" dirty="0">
                <a:solidFill>
                  <a:srgbClr val="FFFFFF"/>
                </a:solidFill>
                <a:cs typeface="Times New Roman" panose="02020603050405020304" pitchFamily="18" charset="0"/>
                <a:sym typeface="Symbol" panose="05050102010706020507" pitchFamily="18" charset="2"/>
              </a:rPr>
              <a:t>From “</a:t>
            </a:r>
            <a:r>
              <a:rPr lang="en-US" altLang="en-US" sz="2400" dirty="0">
                <a:sym typeface="Symbol" panose="05050102010706020507" pitchFamily="18" charset="2"/>
              </a:rPr>
              <a:t>I am good at logic”, </a:t>
            </a:r>
          </a:p>
          <a:p>
            <a:pPr algn="l"/>
            <a:r>
              <a:rPr lang="en-US" altLang="en-US" sz="2400" dirty="0">
                <a:sym typeface="Symbol" panose="05050102010706020507" pitchFamily="18" charset="2"/>
              </a:rPr>
              <a:t>    I have to prove </a:t>
            </a:r>
          </a:p>
          <a:p>
            <a:pPr algn="l"/>
            <a:r>
              <a:rPr lang="en-US" altLang="en-US" sz="2400" dirty="0">
                <a:sym typeface="Symbol" panose="05050102010706020507" pitchFamily="18" charset="2"/>
              </a:rPr>
              <a:t>          </a:t>
            </a:r>
            <a:r>
              <a:rPr lang="en-US" altLang="en-US" sz="2400" dirty="0"/>
              <a:t>“</a:t>
            </a:r>
            <a:r>
              <a:rPr lang="en-US" altLang="en-US" sz="2400" dirty="0">
                <a:sym typeface="Symbol" panose="05050102010706020507" pitchFamily="18" charset="2"/>
              </a:rPr>
              <a:t>I love logic</a:t>
            </a:r>
            <a:r>
              <a:rPr lang="en-US" altLang="en-US" sz="2400" dirty="0"/>
              <a:t>”</a:t>
            </a:r>
          </a:p>
        </p:txBody>
      </p:sp>
    </p:spTree>
    <p:extLst>
      <p:ext uri="{BB962C8B-B14F-4D97-AF65-F5344CB8AC3E}">
        <p14:creationId xmlns:p14="http://schemas.microsoft.com/office/powerpoint/2010/main" val="804927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
                                            <p:txEl>
                                              <p:pRg st="3" end="3"/>
                                            </p:txEl>
                                          </p:spTgt>
                                        </p:tgtEl>
                                        <p:attrNameLst>
                                          <p:attrName>style.visibility</p:attrName>
                                        </p:attrNameLst>
                                      </p:cBhvr>
                                      <p:to>
                                        <p:strVal val="visible"/>
                                      </p:to>
                                    </p:set>
                                    <p:anim calcmode="lin" valueType="num">
                                      <p:cBhvr additive="base">
                                        <p:cTn id="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8">
                                            <p:txEl>
                                              <p:pRg st="3" end="3"/>
                                            </p:txEl>
                                          </p:spTgt>
                                        </p:tgtEl>
                                        <p:attrNameLst>
                                          <p:attrName>style.visibility</p:attrName>
                                        </p:attrNameLst>
                                      </p:cBhvr>
                                      <p:to>
                                        <p:strVal val="visible"/>
                                      </p:to>
                                    </p:set>
                                    <p:anim calcmode="lin" valueType="num">
                                      <p:cBhvr additive="base">
                                        <p:cTn id="11" dur="500" fill="hold"/>
                                        <p:tgtEl>
                                          <p:spTgt spid="48">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
                                            <p:txEl>
                                              <p:pRg st="6" end="6"/>
                                            </p:txEl>
                                          </p:spTgt>
                                        </p:tgtEl>
                                        <p:attrNameLst>
                                          <p:attrName>style.visibility</p:attrName>
                                        </p:attrNameLst>
                                      </p:cBhvr>
                                      <p:to>
                                        <p:strVal val="visible"/>
                                      </p:to>
                                    </p:set>
                                    <p:anim calcmode="lin" valueType="num">
                                      <p:cBhvr additive="base">
                                        <p:cTn id="17" dur="500" fill="hold"/>
                                        <p:tgtEl>
                                          <p:spTgt spid="14">
                                            <p:txEl>
                                              <p:pRg st="6" end="6"/>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
                                            <p:txEl>
                                              <p:pRg st="6" end="6"/>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0-#ppt_w/2"/>
                                          </p:val>
                                        </p:tav>
                                        <p:tav tm="100000">
                                          <p:val>
                                            <p:strVal val="#ppt_x"/>
                                          </p:val>
                                        </p:tav>
                                      </p:tavLst>
                                    </p:anim>
                                    <p:anim calcmode="lin" valueType="num">
                                      <p:cBhvr additive="base">
                                        <p:cTn id="2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4">
                                            <p:txEl>
                                              <p:pRg st="7" end="7"/>
                                            </p:txEl>
                                          </p:spTgt>
                                        </p:tgtEl>
                                        <p:attrNameLst>
                                          <p:attrName>style.visibility</p:attrName>
                                        </p:attrNameLst>
                                      </p:cBhvr>
                                      <p:to>
                                        <p:strVal val="visible"/>
                                      </p:to>
                                    </p:set>
                                    <p:anim calcmode="lin" valueType="num">
                                      <p:cBhvr additive="base">
                                        <p:cTn id="27" dur="500" fill="hold"/>
                                        <p:tgtEl>
                                          <p:spTgt spid="14">
                                            <p:txEl>
                                              <p:pRg st="7" end="7"/>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4">
                                            <p:txEl>
                                              <p:pRg st="7" end="7"/>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8">
                                            <p:txEl>
                                              <p:pRg st="7" end="7"/>
                                            </p:txEl>
                                          </p:spTgt>
                                        </p:tgtEl>
                                        <p:attrNameLst>
                                          <p:attrName>style.visibility</p:attrName>
                                        </p:attrNameLst>
                                      </p:cBhvr>
                                      <p:to>
                                        <p:strVal val="visible"/>
                                      </p:to>
                                    </p:set>
                                    <p:anim calcmode="lin" valueType="num">
                                      <p:cBhvr additive="base">
                                        <p:cTn id="31" dur="500" fill="hold"/>
                                        <p:tgtEl>
                                          <p:spTgt spid="48">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8">
                                            <p:txEl>
                                              <p:pRg st="7" end="7"/>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500" fill="hold"/>
                                        <p:tgtEl>
                                          <p:spTgt spid="18"/>
                                        </p:tgtEl>
                                        <p:attrNameLst>
                                          <p:attrName>ppt_x</p:attrName>
                                        </p:attrNameLst>
                                      </p:cBhvr>
                                      <p:tavLst>
                                        <p:tav tm="0">
                                          <p:val>
                                            <p:strVal val="0-#ppt_w/2"/>
                                          </p:val>
                                        </p:tav>
                                        <p:tav tm="100000">
                                          <p:val>
                                            <p:strVal val="#ppt_x"/>
                                          </p:val>
                                        </p:tav>
                                      </p:tavLst>
                                    </p:anim>
                                    <p:anim calcmode="lin" valueType="num">
                                      <p:cBhvr additive="base">
                                        <p:cTn id="36"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8">
                                            <p:txEl>
                                              <p:pRg st="6" end="6"/>
                                            </p:txEl>
                                          </p:spTgt>
                                        </p:tgtEl>
                                        <p:attrNameLst>
                                          <p:attrName>style.visibility</p:attrName>
                                        </p:attrNameLst>
                                      </p:cBhvr>
                                      <p:to>
                                        <p:strVal val="visible"/>
                                      </p:to>
                                    </p:set>
                                    <p:anim calcmode="lin" valueType="num">
                                      <p:cBhvr additive="base">
                                        <p:cTn id="41" dur="500" fill="hold"/>
                                        <p:tgtEl>
                                          <p:spTgt spid="48">
                                            <p:txEl>
                                              <p:pRg st="6" end="6"/>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4">
                                            <p:txEl>
                                              <p:pRg st="4" end="4"/>
                                            </p:txEl>
                                          </p:spTgt>
                                        </p:tgtEl>
                                        <p:attrNameLst>
                                          <p:attrName>style.visibility</p:attrName>
                                        </p:attrNameLst>
                                      </p:cBhvr>
                                      <p:to>
                                        <p:strVal val="visible"/>
                                      </p:to>
                                    </p:set>
                                    <p:anim calcmode="lin" valueType="num">
                                      <p:cBhvr additive="base">
                                        <p:cTn id="47"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4">
                                            <p:txEl>
                                              <p:pRg st="4" end="4"/>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4">
                                            <p:txEl>
                                              <p:pRg st="5" end="5"/>
                                            </p:txEl>
                                          </p:spTgt>
                                        </p:tgtEl>
                                        <p:attrNameLst>
                                          <p:attrName>style.visibility</p:attrName>
                                        </p:attrNameLst>
                                      </p:cBhvr>
                                      <p:to>
                                        <p:strVal val="visible"/>
                                      </p:to>
                                    </p:set>
                                    <p:anim calcmode="lin" valueType="num">
                                      <p:cBhvr additive="base">
                                        <p:cTn id="51" dur="500" fill="hold"/>
                                        <p:tgtEl>
                                          <p:spTgt spid="14">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48">
                                            <p:txEl>
                                              <p:pRg st="4" end="4"/>
                                            </p:txEl>
                                          </p:spTgt>
                                        </p:tgtEl>
                                        <p:attrNameLst>
                                          <p:attrName>style.visibility</p:attrName>
                                        </p:attrNameLst>
                                      </p:cBhvr>
                                      <p:to>
                                        <p:strVal val="visible"/>
                                      </p:to>
                                    </p:set>
                                    <p:anim calcmode="lin" valueType="num">
                                      <p:cBhvr additive="base">
                                        <p:cTn id="57" dur="500" fill="hold"/>
                                        <p:tgtEl>
                                          <p:spTgt spid="48">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8">
                                            <p:txEl>
                                              <p:pRg st="4" end="4"/>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48">
                                            <p:txEl>
                                              <p:pRg st="5" end="5"/>
                                            </p:txEl>
                                          </p:spTgt>
                                        </p:tgtEl>
                                        <p:attrNameLst>
                                          <p:attrName>style.visibility</p:attrName>
                                        </p:attrNameLst>
                                      </p:cBhvr>
                                      <p:to>
                                        <p:strVal val="visible"/>
                                      </p:to>
                                    </p:set>
                                    <p:anim calcmode="lin" valueType="num">
                                      <p:cBhvr additive="base">
                                        <p:cTn id="61" dur="500" fill="hold"/>
                                        <p:tgtEl>
                                          <p:spTgt spid="48">
                                            <p:txEl>
                                              <p:pRg st="5" end="5"/>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4">
                                            <p:txEl>
                                              <p:pRg st="1" end="1"/>
                                            </p:txEl>
                                          </p:spTgt>
                                        </p:tgtEl>
                                        <p:attrNameLst>
                                          <p:attrName>style.visibility</p:attrName>
                                        </p:attrNameLst>
                                      </p:cBhvr>
                                      <p:to>
                                        <p:strVal val="visible"/>
                                      </p:to>
                                    </p:set>
                                    <p:anim calcmode="lin" valueType="num">
                                      <p:cBhvr additive="base">
                                        <p:cTn id="67"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14">
                                            <p:txEl>
                                              <p:pRg st="1" end="1"/>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14">
                                            <p:txEl>
                                              <p:pRg st="0" end="0"/>
                                            </p:txEl>
                                          </p:spTgt>
                                        </p:tgtEl>
                                        <p:attrNameLst>
                                          <p:attrName>style.visibility</p:attrName>
                                        </p:attrNameLst>
                                      </p:cBhvr>
                                      <p:to>
                                        <p:strVal val="visible"/>
                                      </p:to>
                                    </p:set>
                                    <p:anim calcmode="lin" valueType="num">
                                      <p:cBhvr additive="base">
                                        <p:cTn id="71"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4">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48">
                                            <p:txEl>
                                              <p:pRg st="0" end="0"/>
                                            </p:txEl>
                                          </p:spTgt>
                                        </p:tgtEl>
                                        <p:attrNameLst>
                                          <p:attrName>style.visibility</p:attrName>
                                        </p:attrNameLst>
                                      </p:cBhvr>
                                      <p:to>
                                        <p:strVal val="visible"/>
                                      </p:to>
                                    </p:set>
                                    <p:anim calcmode="lin" valueType="num">
                                      <p:cBhvr additive="base">
                                        <p:cTn id="75"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8">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48">
                                            <p:txEl>
                                              <p:pRg st="1" end="1"/>
                                            </p:txEl>
                                          </p:spTgt>
                                        </p:tgtEl>
                                        <p:attrNameLst>
                                          <p:attrName>style.visibility</p:attrName>
                                        </p:attrNameLst>
                                      </p:cBhvr>
                                      <p:to>
                                        <p:strVal val="visible"/>
                                      </p:to>
                                    </p:set>
                                    <p:anim calcmode="lin" valueType="num">
                                      <p:cBhvr additive="base">
                                        <p:cTn id="79"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32" presetClass="emph" presetSubtype="0" fill="hold" nodeType="clickEffect">
                                  <p:stCondLst>
                                    <p:cond delay="0"/>
                                  </p:stCondLst>
                                  <p:childTnLst>
                                    <p:animRot by="120000">
                                      <p:cBhvr>
                                        <p:cTn id="84" dur="100" fill="hold">
                                          <p:stCondLst>
                                            <p:cond delay="0"/>
                                          </p:stCondLst>
                                        </p:cTn>
                                        <p:tgtEl>
                                          <p:spTgt spid="14">
                                            <p:txEl>
                                              <p:pRg st="3" end="3"/>
                                            </p:txEl>
                                          </p:spTgt>
                                        </p:tgtEl>
                                        <p:attrNameLst>
                                          <p:attrName>r</p:attrName>
                                        </p:attrNameLst>
                                      </p:cBhvr>
                                    </p:animRot>
                                    <p:animRot by="-240000">
                                      <p:cBhvr>
                                        <p:cTn id="85" dur="200" fill="hold">
                                          <p:stCondLst>
                                            <p:cond delay="200"/>
                                          </p:stCondLst>
                                        </p:cTn>
                                        <p:tgtEl>
                                          <p:spTgt spid="14">
                                            <p:txEl>
                                              <p:pRg st="3" end="3"/>
                                            </p:txEl>
                                          </p:spTgt>
                                        </p:tgtEl>
                                        <p:attrNameLst>
                                          <p:attrName>r</p:attrName>
                                        </p:attrNameLst>
                                      </p:cBhvr>
                                    </p:animRot>
                                    <p:animRot by="240000">
                                      <p:cBhvr>
                                        <p:cTn id="86" dur="200" fill="hold">
                                          <p:stCondLst>
                                            <p:cond delay="400"/>
                                          </p:stCondLst>
                                        </p:cTn>
                                        <p:tgtEl>
                                          <p:spTgt spid="14">
                                            <p:txEl>
                                              <p:pRg st="3" end="3"/>
                                            </p:txEl>
                                          </p:spTgt>
                                        </p:tgtEl>
                                        <p:attrNameLst>
                                          <p:attrName>r</p:attrName>
                                        </p:attrNameLst>
                                      </p:cBhvr>
                                    </p:animRot>
                                    <p:animRot by="-240000">
                                      <p:cBhvr>
                                        <p:cTn id="87" dur="200" fill="hold">
                                          <p:stCondLst>
                                            <p:cond delay="600"/>
                                          </p:stCondLst>
                                        </p:cTn>
                                        <p:tgtEl>
                                          <p:spTgt spid="14">
                                            <p:txEl>
                                              <p:pRg st="3" end="3"/>
                                            </p:txEl>
                                          </p:spTgt>
                                        </p:tgtEl>
                                        <p:attrNameLst>
                                          <p:attrName>r</p:attrName>
                                        </p:attrNameLst>
                                      </p:cBhvr>
                                    </p:animRot>
                                    <p:animRot by="120000">
                                      <p:cBhvr>
                                        <p:cTn id="88" dur="200" fill="hold">
                                          <p:stCondLst>
                                            <p:cond delay="800"/>
                                          </p:stCondLst>
                                        </p:cTn>
                                        <p:tgtEl>
                                          <p:spTgt spid="14">
                                            <p:txEl>
                                              <p:pRg st="3" end="3"/>
                                            </p:txEl>
                                          </p:spTgt>
                                        </p:tgtEl>
                                        <p:attrNameLst>
                                          <p:attrName>r</p:attrName>
                                        </p:attrNameLst>
                                      </p:cBhvr>
                                    </p:animRot>
                                  </p:childTnLst>
                                </p:cTn>
                              </p:par>
                            </p:childTnLst>
                          </p:cTn>
                        </p:par>
                      </p:childTnLst>
                    </p:cTn>
                  </p:par>
                  <p:par>
                    <p:cTn id="89" fill="hold">
                      <p:stCondLst>
                        <p:cond delay="indefinite"/>
                      </p:stCondLst>
                      <p:childTnLst>
                        <p:par>
                          <p:cTn id="90" fill="hold">
                            <p:stCondLst>
                              <p:cond delay="0"/>
                            </p:stCondLst>
                            <p:childTnLst>
                              <p:par>
                                <p:cTn id="91" presetID="32" presetClass="emph" presetSubtype="0" fill="hold" nodeType="clickEffect">
                                  <p:stCondLst>
                                    <p:cond delay="0"/>
                                  </p:stCondLst>
                                  <p:childTnLst>
                                    <p:animRot by="120000">
                                      <p:cBhvr>
                                        <p:cTn id="92" dur="100" fill="hold">
                                          <p:stCondLst>
                                            <p:cond delay="0"/>
                                          </p:stCondLst>
                                        </p:cTn>
                                        <p:tgtEl>
                                          <p:spTgt spid="48">
                                            <p:txEl>
                                              <p:pRg st="4" end="4"/>
                                            </p:txEl>
                                          </p:spTgt>
                                        </p:tgtEl>
                                        <p:attrNameLst>
                                          <p:attrName>r</p:attrName>
                                        </p:attrNameLst>
                                      </p:cBhvr>
                                    </p:animRot>
                                    <p:animRot by="-240000">
                                      <p:cBhvr>
                                        <p:cTn id="93" dur="200" fill="hold">
                                          <p:stCondLst>
                                            <p:cond delay="200"/>
                                          </p:stCondLst>
                                        </p:cTn>
                                        <p:tgtEl>
                                          <p:spTgt spid="48">
                                            <p:txEl>
                                              <p:pRg st="4" end="4"/>
                                            </p:txEl>
                                          </p:spTgt>
                                        </p:tgtEl>
                                        <p:attrNameLst>
                                          <p:attrName>r</p:attrName>
                                        </p:attrNameLst>
                                      </p:cBhvr>
                                    </p:animRot>
                                    <p:animRot by="240000">
                                      <p:cBhvr>
                                        <p:cTn id="94" dur="200" fill="hold">
                                          <p:stCondLst>
                                            <p:cond delay="400"/>
                                          </p:stCondLst>
                                        </p:cTn>
                                        <p:tgtEl>
                                          <p:spTgt spid="48">
                                            <p:txEl>
                                              <p:pRg st="4" end="4"/>
                                            </p:txEl>
                                          </p:spTgt>
                                        </p:tgtEl>
                                        <p:attrNameLst>
                                          <p:attrName>r</p:attrName>
                                        </p:attrNameLst>
                                      </p:cBhvr>
                                    </p:animRot>
                                    <p:animRot by="-240000">
                                      <p:cBhvr>
                                        <p:cTn id="95" dur="200" fill="hold">
                                          <p:stCondLst>
                                            <p:cond delay="600"/>
                                          </p:stCondLst>
                                        </p:cTn>
                                        <p:tgtEl>
                                          <p:spTgt spid="48">
                                            <p:txEl>
                                              <p:pRg st="4" end="4"/>
                                            </p:txEl>
                                          </p:spTgt>
                                        </p:tgtEl>
                                        <p:attrNameLst>
                                          <p:attrName>r</p:attrName>
                                        </p:attrNameLst>
                                      </p:cBhvr>
                                    </p:animRot>
                                    <p:animRot by="120000">
                                      <p:cBhvr>
                                        <p:cTn id="96" dur="200" fill="hold">
                                          <p:stCondLst>
                                            <p:cond delay="800"/>
                                          </p:stCondLst>
                                        </p:cTn>
                                        <p:tgtEl>
                                          <p:spTgt spid="48">
                                            <p:txEl>
                                              <p:pRg st="4" end="4"/>
                                            </p:txEl>
                                          </p:spTgt>
                                        </p:tgtEl>
                                        <p:attrNameLst>
                                          <p:attrName>r</p:attrName>
                                        </p:attrNameLst>
                                      </p:cBhvr>
                                    </p:animRot>
                                  </p:childTnLst>
                                </p:cTn>
                              </p:par>
                              <p:par>
                                <p:cTn id="97" presetID="32" presetClass="emph" presetSubtype="0" fill="hold" nodeType="withEffect">
                                  <p:stCondLst>
                                    <p:cond delay="0"/>
                                  </p:stCondLst>
                                  <p:childTnLst>
                                    <p:animRot by="120000">
                                      <p:cBhvr>
                                        <p:cTn id="98" dur="100" fill="hold">
                                          <p:stCondLst>
                                            <p:cond delay="0"/>
                                          </p:stCondLst>
                                        </p:cTn>
                                        <p:tgtEl>
                                          <p:spTgt spid="48">
                                            <p:txEl>
                                              <p:pRg st="5" end="5"/>
                                            </p:txEl>
                                          </p:spTgt>
                                        </p:tgtEl>
                                        <p:attrNameLst>
                                          <p:attrName>r</p:attrName>
                                        </p:attrNameLst>
                                      </p:cBhvr>
                                    </p:animRot>
                                    <p:animRot by="-240000">
                                      <p:cBhvr>
                                        <p:cTn id="99" dur="200" fill="hold">
                                          <p:stCondLst>
                                            <p:cond delay="200"/>
                                          </p:stCondLst>
                                        </p:cTn>
                                        <p:tgtEl>
                                          <p:spTgt spid="48">
                                            <p:txEl>
                                              <p:pRg st="5" end="5"/>
                                            </p:txEl>
                                          </p:spTgt>
                                        </p:tgtEl>
                                        <p:attrNameLst>
                                          <p:attrName>r</p:attrName>
                                        </p:attrNameLst>
                                      </p:cBhvr>
                                    </p:animRot>
                                    <p:animRot by="240000">
                                      <p:cBhvr>
                                        <p:cTn id="100" dur="200" fill="hold">
                                          <p:stCondLst>
                                            <p:cond delay="400"/>
                                          </p:stCondLst>
                                        </p:cTn>
                                        <p:tgtEl>
                                          <p:spTgt spid="48">
                                            <p:txEl>
                                              <p:pRg st="5" end="5"/>
                                            </p:txEl>
                                          </p:spTgt>
                                        </p:tgtEl>
                                        <p:attrNameLst>
                                          <p:attrName>r</p:attrName>
                                        </p:attrNameLst>
                                      </p:cBhvr>
                                    </p:animRot>
                                    <p:animRot by="-240000">
                                      <p:cBhvr>
                                        <p:cTn id="101" dur="200" fill="hold">
                                          <p:stCondLst>
                                            <p:cond delay="600"/>
                                          </p:stCondLst>
                                        </p:cTn>
                                        <p:tgtEl>
                                          <p:spTgt spid="48">
                                            <p:txEl>
                                              <p:pRg st="5" end="5"/>
                                            </p:txEl>
                                          </p:spTgt>
                                        </p:tgtEl>
                                        <p:attrNameLst>
                                          <p:attrName>r</p:attrName>
                                        </p:attrNameLst>
                                      </p:cBhvr>
                                    </p:animRot>
                                    <p:animRot by="120000">
                                      <p:cBhvr>
                                        <p:cTn id="102" dur="200" fill="hold">
                                          <p:stCondLst>
                                            <p:cond delay="800"/>
                                          </p:stCondLst>
                                        </p:cTn>
                                        <p:tgtEl>
                                          <p:spTgt spid="48">
                                            <p:txEl>
                                              <p:pRg st="5" end="5"/>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If you are good at logic,</a:t>
            </a:r>
            <a:br>
              <a:rPr lang="en-CA" sz="2400" dirty="0">
                <a:solidFill>
                  <a:srgbClr val="FFFFFF"/>
                </a:solidFill>
                <a:cs typeface="Times New Roman" panose="02020603050405020304" pitchFamily="18" charset="0"/>
                <a:sym typeface="Symbol" panose="05050102010706020507" pitchFamily="18" charset="2"/>
              </a:rPr>
            </a:br>
            <a:r>
              <a:rPr lang="en-CA" sz="2400" dirty="0">
                <a:solidFill>
                  <a:srgbClr val="FFFFFF"/>
                </a:solidFill>
                <a:cs typeface="Times New Roman" panose="02020603050405020304" pitchFamily="18" charset="0"/>
                <a:sym typeface="Symbol" panose="05050102010706020507" pitchFamily="18" charset="2"/>
              </a:rPr>
              <a:t>     then you do and love it.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If you are good at logic,</a:t>
            </a:r>
            <a:br>
              <a:rPr lang="en-CA" sz="2400" dirty="0">
                <a:solidFill>
                  <a:srgbClr val="FFFFFF"/>
                </a:solidFill>
                <a:cs typeface="Times New Roman" panose="02020603050405020304" pitchFamily="18" charset="0"/>
                <a:sym typeface="Symbol" panose="05050102010706020507" pitchFamily="18" charset="2"/>
              </a:rPr>
            </a:br>
            <a:r>
              <a:rPr lang="en-CA" sz="2400" dirty="0">
                <a:solidFill>
                  <a:srgbClr val="FFFFFF"/>
                </a:solidFill>
                <a:cs typeface="Times New Roman" panose="02020603050405020304" pitchFamily="18" charset="0"/>
                <a:sym typeface="Symbol" panose="05050102010706020507" pitchFamily="18" charset="2"/>
              </a:rPr>
              <a:t>     then you either do it or loving it.</a:t>
            </a: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246769"/>
          </a:xfrm>
          <a:prstGeom prst="rect">
            <a:avLst/>
          </a:prstGeom>
        </p:spPr>
        <p:txBody>
          <a:bodyPr wrap="square">
            <a:spAutoFit/>
          </a:bodyPr>
          <a:lstStyle/>
          <a:p>
            <a:pPr algn="l"/>
            <a:r>
              <a:rPr lang="en-US" altLang="en-US" sz="2000" dirty="0"/>
              <a:t>Compare</a:t>
            </a:r>
          </a:p>
          <a:p>
            <a:pPr marL="457200" indent="-457200" algn="l">
              <a:buFont typeface="+mj-lt"/>
              <a:buAutoNum type="arabicPeriod"/>
            </a:pPr>
            <a:r>
              <a:rPr lang="en-US" altLang="en-US" sz="2000" dirty="0"/>
              <a:t> “</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endParaRPr lang="en-US" altLang="en-US" sz="2000" dirty="0">
              <a:sym typeface="Symbol" panose="05050102010706020507" pitchFamily="18" charset="2"/>
            </a:endParaRP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979910" y="143406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149600" y="267866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8" name="Rectangle 27">
            <a:extLst>
              <a:ext uri="{FF2B5EF4-FFF2-40B4-BE49-F238E27FC236}">
                <a16:creationId xmlns:a16="http://schemas.microsoft.com/office/drawing/2014/main" id="{8954E8E6-C0B5-43BE-84AC-4E54017A217F}"/>
              </a:ext>
            </a:extLst>
          </p:cNvPr>
          <p:cNvSpPr/>
          <p:nvPr/>
        </p:nvSpPr>
        <p:spPr>
          <a:xfrm>
            <a:off x="6639000" y="25362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29" name="Oval 28">
            <a:extLst>
              <a:ext uri="{FF2B5EF4-FFF2-40B4-BE49-F238E27FC236}">
                <a16:creationId xmlns:a16="http://schemas.microsoft.com/office/drawing/2014/main" id="{5F607517-D622-435E-A0A1-2A5061EB0C24}"/>
              </a:ext>
            </a:extLst>
          </p:cNvPr>
          <p:cNvSpPr/>
          <p:nvPr/>
        </p:nvSpPr>
        <p:spPr>
          <a:xfrm>
            <a:off x="7024528" y="2739429"/>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30" name="Rectangle 29">
            <a:extLst>
              <a:ext uri="{FF2B5EF4-FFF2-40B4-BE49-F238E27FC236}">
                <a16:creationId xmlns:a16="http://schemas.microsoft.com/office/drawing/2014/main" id="{6B3A2332-EA01-4ED4-9647-52AA35110D78}"/>
              </a:ext>
            </a:extLst>
          </p:cNvPr>
          <p:cNvSpPr/>
          <p:nvPr/>
        </p:nvSpPr>
        <p:spPr>
          <a:xfrm>
            <a:off x="6846728" y="2536230"/>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1" name="Oval 30">
            <a:extLst>
              <a:ext uri="{FF2B5EF4-FFF2-40B4-BE49-F238E27FC236}">
                <a16:creationId xmlns:a16="http://schemas.microsoft.com/office/drawing/2014/main" id="{AAC10A0C-6892-4EDB-8288-E1EAFA9E236A}"/>
              </a:ext>
            </a:extLst>
          </p:cNvPr>
          <p:cNvSpPr/>
          <p:nvPr/>
        </p:nvSpPr>
        <p:spPr>
          <a:xfrm>
            <a:off x="7608728" y="2739429"/>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33" name="Rectangle 32">
            <a:extLst>
              <a:ext uri="{FF2B5EF4-FFF2-40B4-BE49-F238E27FC236}">
                <a16:creationId xmlns:a16="http://schemas.microsoft.com/office/drawing/2014/main" id="{7A7E7AFA-A9C6-4854-97BE-8901D1AC60B6}"/>
              </a:ext>
            </a:extLst>
          </p:cNvPr>
          <p:cNvSpPr/>
          <p:nvPr/>
        </p:nvSpPr>
        <p:spPr>
          <a:xfrm>
            <a:off x="8370728" y="2531765"/>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5"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5943600" y="2552699"/>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6" name="Oval 35">
            <a:extLst>
              <a:ext uri="{FF2B5EF4-FFF2-40B4-BE49-F238E27FC236}">
                <a16:creationId xmlns:a16="http://schemas.microsoft.com/office/drawing/2014/main" id="{D31EF6B4-7D67-41C9-8F48-3DA82F5DA5BB}"/>
              </a:ext>
            </a:extLst>
          </p:cNvPr>
          <p:cNvSpPr/>
          <p:nvPr/>
        </p:nvSpPr>
        <p:spPr>
          <a:xfrm>
            <a:off x="7025956" y="2734964"/>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8" name="Text Box 21">
            <a:extLst>
              <a:ext uri="{FF2B5EF4-FFF2-40B4-BE49-F238E27FC236}">
                <a16:creationId xmlns:a16="http://schemas.microsoft.com/office/drawing/2014/main" id="{A19E3F1E-2036-4994-99E1-BE5083307346}"/>
              </a:ext>
            </a:extLst>
          </p:cNvPr>
          <p:cNvSpPr txBox="1">
            <a:spLocks noChangeArrowheads="1"/>
          </p:cNvSpPr>
          <p:nvPr/>
        </p:nvSpPr>
        <p:spPr bwMode="auto">
          <a:xfrm>
            <a:off x="6096000" y="2403732"/>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grpSp>
        <p:nvGrpSpPr>
          <p:cNvPr id="3" name="Group 2"/>
          <p:cNvGrpSpPr/>
          <p:nvPr/>
        </p:nvGrpSpPr>
        <p:grpSpPr>
          <a:xfrm>
            <a:off x="7162462" y="2873435"/>
            <a:ext cx="1255833" cy="788630"/>
            <a:chOff x="6846728" y="3092005"/>
            <a:chExt cx="1933654" cy="1400195"/>
          </a:xfrm>
        </p:grpSpPr>
        <p:sp>
          <p:nvSpPr>
            <p:cNvPr id="40" name="Oval 39">
              <a:extLst>
                <a:ext uri="{FF2B5EF4-FFF2-40B4-BE49-F238E27FC236}">
                  <a16:creationId xmlns:a16="http://schemas.microsoft.com/office/drawing/2014/main" id="{EB4C34E9-EAC5-48E7-A273-3AA4185B577E}"/>
                </a:ext>
              </a:extLst>
            </p:cNvPr>
            <p:cNvSpPr/>
            <p:nvPr/>
          </p:nvSpPr>
          <p:spPr>
            <a:xfrm>
              <a:off x="6846728" y="3092005"/>
              <a:ext cx="1732853" cy="1080000"/>
            </a:xfrm>
            <a:prstGeom prst="ellipse">
              <a:avLst/>
            </a:prstGeom>
            <a:ln w="31750">
              <a:solidFill>
                <a:schemeClr val="bg2"/>
              </a:solidFill>
            </a:ln>
          </p:spPr>
          <p:txBody>
            <a:bodyPr wrap="square" rtlCol="0" anchor="ctr">
              <a:spAutoFit/>
            </a:bodyPr>
            <a:lstStyle/>
            <a:p>
              <a:pPr algn="ctr"/>
              <a:endParaRPr lang="en-US" sz="2800" i="0" dirty="0"/>
            </a:p>
          </p:txBody>
        </p:sp>
        <p:sp>
          <p:nvSpPr>
            <p:cNvPr id="42" name="Rectangle 41">
              <a:extLst>
                <a:ext uri="{FF2B5EF4-FFF2-40B4-BE49-F238E27FC236}">
                  <a16:creationId xmlns:a16="http://schemas.microsoft.com/office/drawing/2014/main" id="{F2BA10AE-D15A-4B91-904B-B6152479D024}"/>
                </a:ext>
              </a:extLst>
            </p:cNvPr>
            <p:cNvSpPr/>
            <p:nvPr/>
          </p:nvSpPr>
          <p:spPr>
            <a:xfrm>
              <a:off x="8286246" y="3672524"/>
              <a:ext cx="494136" cy="819676"/>
            </a:xfrm>
            <a:prstGeom prst="rect">
              <a:avLst/>
            </a:prstGeom>
            <a:ln>
              <a:noFill/>
            </a:ln>
          </p:spPr>
          <p:txBody>
            <a:bodyPr wrap="none">
              <a:spAutoFit/>
            </a:bodyPr>
            <a:lstStyle/>
            <a:p>
              <a:pPr algn="l"/>
              <a:r>
                <a:rPr lang="el-GR" altLang="en-US" sz="2400" dirty="0">
                  <a:solidFill>
                    <a:schemeClr val="bg2"/>
                  </a:solidFill>
                  <a:latin typeface="Times New Roman"/>
                  <a:cs typeface="Times New Roman" panose="02020603050405020304" pitchFamily="18" charset="0"/>
                  <a:sym typeface="Symbol" panose="05050102010706020507" pitchFamily="18" charset="2"/>
                </a:rPr>
                <a:t>γ</a:t>
              </a:r>
              <a:endParaRPr lang="en-US" sz="2400" dirty="0">
                <a:solidFill>
                  <a:schemeClr val="bg2"/>
                </a:solidFill>
              </a:endParaRPr>
            </a:p>
          </p:txBody>
        </p:sp>
      </p:grpSp>
      <p:sp>
        <p:nvSpPr>
          <p:cNvPr id="43"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6477000" y="514290"/>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4" name="Freeform: Shape 21">
            <a:extLst>
              <a:ext uri="{FF2B5EF4-FFF2-40B4-BE49-F238E27FC236}">
                <a16:creationId xmlns:a16="http://schemas.microsoft.com/office/drawing/2014/main" id="{B185D07D-50C5-450E-818E-B41379AC3CCB}"/>
              </a:ext>
            </a:extLst>
          </p:cNvPr>
          <p:cNvSpPr/>
          <p:nvPr/>
        </p:nvSpPr>
        <p:spPr bwMode="auto">
          <a:xfrm>
            <a:off x="7628423" y="1242773"/>
            <a:ext cx="239765" cy="679747"/>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66FF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45" name="Rectangle 44">
            <a:extLst>
              <a:ext uri="{FF2B5EF4-FFF2-40B4-BE49-F238E27FC236}">
                <a16:creationId xmlns:a16="http://schemas.microsoft.com/office/drawing/2014/main" id="{6FBB98B1-3F1F-41D3-A169-B40F79BA0842}"/>
              </a:ext>
            </a:extLst>
          </p:cNvPr>
          <p:cNvSpPr/>
          <p:nvPr/>
        </p:nvSpPr>
        <p:spPr>
          <a:xfrm>
            <a:off x="6658317" y="965716"/>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46" name="Oval 45">
            <a:extLst>
              <a:ext uri="{FF2B5EF4-FFF2-40B4-BE49-F238E27FC236}">
                <a16:creationId xmlns:a16="http://schemas.microsoft.com/office/drawing/2014/main" id="{AFC71EDE-B1E4-4F51-B81E-9DC18B701655}"/>
              </a:ext>
            </a:extLst>
          </p:cNvPr>
          <p:cNvSpPr/>
          <p:nvPr/>
        </p:nvSpPr>
        <p:spPr>
          <a:xfrm>
            <a:off x="70132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47" name="Rectangle 46">
            <a:extLst>
              <a:ext uri="{FF2B5EF4-FFF2-40B4-BE49-F238E27FC236}">
                <a16:creationId xmlns:a16="http://schemas.microsoft.com/office/drawing/2014/main" id="{573DE70D-F845-4335-90D2-7559D0682AAE}"/>
              </a:ext>
            </a:extLst>
          </p:cNvPr>
          <p:cNvSpPr/>
          <p:nvPr/>
        </p:nvSpPr>
        <p:spPr>
          <a:xfrm>
            <a:off x="6778996" y="1041916"/>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48" name="Oval 47">
            <a:extLst>
              <a:ext uri="{FF2B5EF4-FFF2-40B4-BE49-F238E27FC236}">
                <a16:creationId xmlns:a16="http://schemas.microsoft.com/office/drawing/2014/main" id="{246B7034-1D2A-405B-9948-6E470733C184}"/>
              </a:ext>
            </a:extLst>
          </p:cNvPr>
          <p:cNvSpPr/>
          <p:nvPr/>
        </p:nvSpPr>
        <p:spPr>
          <a:xfrm>
            <a:off x="75974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49" name="Rectangle 48">
            <a:extLst>
              <a:ext uri="{FF2B5EF4-FFF2-40B4-BE49-F238E27FC236}">
                <a16:creationId xmlns:a16="http://schemas.microsoft.com/office/drawing/2014/main" id="{4577176C-A50F-4DF3-B7EE-CCB712B3B4C6}"/>
              </a:ext>
            </a:extLst>
          </p:cNvPr>
          <p:cNvSpPr/>
          <p:nvPr/>
        </p:nvSpPr>
        <p:spPr>
          <a:xfrm>
            <a:off x="8401500" y="1007586"/>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50" name="Text Box 21">
            <a:extLst>
              <a:ext uri="{FF2B5EF4-FFF2-40B4-BE49-F238E27FC236}">
                <a16:creationId xmlns:a16="http://schemas.microsoft.com/office/drawing/2014/main" id="{2595A031-0C2D-425C-A54A-758694E69CAB}"/>
              </a:ext>
            </a:extLst>
          </p:cNvPr>
          <p:cNvSpPr txBox="1">
            <a:spLocks noChangeArrowheads="1"/>
          </p:cNvSpPr>
          <p:nvPr/>
        </p:nvSpPr>
        <p:spPr bwMode="auto">
          <a:xfrm>
            <a:off x="5943600" y="956786"/>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51" name="Text Box 21">
            <a:extLst>
              <a:ext uri="{FF2B5EF4-FFF2-40B4-BE49-F238E27FC236}">
                <a16:creationId xmlns:a16="http://schemas.microsoft.com/office/drawing/2014/main" id="{3F54F2AE-D145-498B-89D4-17DB9AE22C6C}"/>
              </a:ext>
            </a:extLst>
          </p:cNvPr>
          <p:cNvSpPr txBox="1">
            <a:spLocks noChangeArrowheads="1"/>
          </p:cNvSpPr>
          <p:nvPr/>
        </p:nvSpPr>
        <p:spPr bwMode="auto">
          <a:xfrm>
            <a:off x="6025999" y="8382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grpSp>
        <p:nvGrpSpPr>
          <p:cNvPr id="52" name="Group 51">
            <a:extLst>
              <a:ext uri="{FF2B5EF4-FFF2-40B4-BE49-F238E27FC236}">
                <a16:creationId xmlns:a16="http://schemas.microsoft.com/office/drawing/2014/main" id="{219DAB3C-317D-4ED2-A53D-36380F171F28}"/>
              </a:ext>
            </a:extLst>
          </p:cNvPr>
          <p:cNvGrpSpPr/>
          <p:nvPr/>
        </p:nvGrpSpPr>
        <p:grpSpPr>
          <a:xfrm>
            <a:off x="7607302" y="1503581"/>
            <a:ext cx="320922" cy="494784"/>
            <a:chOff x="7396419" y="1164451"/>
            <a:chExt cx="916036" cy="2397723"/>
          </a:xfrm>
        </p:grpSpPr>
        <p:sp>
          <p:nvSpPr>
            <p:cNvPr id="53" name="Oval 52">
              <a:extLst>
                <a:ext uri="{FF2B5EF4-FFF2-40B4-BE49-F238E27FC236}">
                  <a16:creationId xmlns:a16="http://schemas.microsoft.com/office/drawing/2014/main" id="{4EFDC123-E1FB-4B9D-83C9-CF5DFC9F89F8}"/>
                </a:ext>
              </a:extLst>
            </p:cNvPr>
            <p:cNvSpPr/>
            <p:nvPr/>
          </p:nvSpPr>
          <p:spPr>
            <a:xfrm>
              <a:off x="7505166" y="1164451"/>
              <a:ext cx="432000" cy="936000"/>
            </a:xfrm>
            <a:prstGeom prst="ellipse">
              <a:avLst/>
            </a:prstGeom>
            <a:ln w="31750">
              <a:solidFill>
                <a:schemeClr val="bg1">
                  <a:lumMod val="75000"/>
                </a:schemeClr>
              </a:solidFill>
            </a:ln>
          </p:spPr>
          <p:txBody>
            <a:bodyPr wrap="square" rtlCol="0" anchor="ctr">
              <a:spAutoFit/>
            </a:bodyPr>
            <a:lstStyle/>
            <a:p>
              <a:pPr algn="ctr"/>
              <a:endParaRPr lang="en-US" sz="2800" i="0" dirty="0"/>
            </a:p>
          </p:txBody>
        </p:sp>
        <p:sp>
          <p:nvSpPr>
            <p:cNvPr id="54" name="Rectangle 53">
              <a:extLst>
                <a:ext uri="{FF2B5EF4-FFF2-40B4-BE49-F238E27FC236}">
                  <a16:creationId xmlns:a16="http://schemas.microsoft.com/office/drawing/2014/main" id="{615B7468-1ABE-425C-A023-614AB492CD23}"/>
                </a:ext>
              </a:extLst>
            </p:cNvPr>
            <p:cNvSpPr/>
            <p:nvPr/>
          </p:nvSpPr>
          <p:spPr>
            <a:xfrm>
              <a:off x="7396419" y="1324946"/>
              <a:ext cx="916036" cy="2237228"/>
            </a:xfrm>
            <a:prstGeom prst="rect">
              <a:avLst/>
            </a:prstGeom>
            <a:ln>
              <a:noFill/>
            </a:ln>
          </p:spPr>
          <p:txBody>
            <a:bodyPr wrap="none">
              <a:spAutoFit/>
            </a:bodyPr>
            <a:lstStyle/>
            <a:p>
              <a:pPr algn="l"/>
              <a:r>
                <a:rPr lang="el-GR" altLang="en-US" sz="2400" dirty="0">
                  <a:solidFill>
                    <a:schemeClr val="bg2"/>
                  </a:solidFill>
                  <a:latin typeface="Times New Roman"/>
                  <a:cs typeface="Times New Roman" panose="02020603050405020304" pitchFamily="18" charset="0"/>
                  <a:sym typeface="Symbol" panose="05050102010706020507" pitchFamily="18" charset="2"/>
                </a:rPr>
                <a:t>γ</a:t>
              </a:r>
              <a:endParaRPr lang="en-US" sz="2400" dirty="0">
                <a:solidFill>
                  <a:schemeClr val="bg2"/>
                </a:solidFill>
              </a:endParaRPr>
            </a:p>
          </p:txBody>
        </p:sp>
      </p:grpSp>
      <p:sp>
        <p:nvSpPr>
          <p:cNvPr id="59" name="Text Box 21">
            <a:extLst>
              <a:ext uri="{FF2B5EF4-FFF2-40B4-BE49-F238E27FC236}">
                <a16:creationId xmlns:a16="http://schemas.microsoft.com/office/drawing/2014/main" id="{FEFB8C4B-9518-4754-BF57-F3195010C42E}"/>
              </a:ext>
            </a:extLst>
          </p:cNvPr>
          <p:cNvSpPr txBox="1">
            <a:spLocks noChangeArrowheads="1"/>
          </p:cNvSpPr>
          <p:nvPr/>
        </p:nvSpPr>
        <p:spPr bwMode="auto">
          <a:xfrm>
            <a:off x="6770082" y="3802559"/>
            <a:ext cx="3035602" cy="769441"/>
          </a:xfrm>
          <a:prstGeom prst="rect">
            <a:avLst/>
          </a:prstGeom>
          <a:solidFill>
            <a:srgbClr val="000066"/>
          </a:solidFill>
          <a:ln>
            <a:noFill/>
          </a:ln>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 being true </a:t>
            </a:r>
          </a:p>
          <a:p>
            <a:pPr>
              <a:buNone/>
            </a:pPr>
            <a:r>
              <a:rPr lang="en-US" altLang="en-US" sz="2000" dirty="0">
                <a:latin typeface="Times New Roman"/>
                <a:cs typeface="Times New Roman" panose="02020603050405020304" pitchFamily="18" charset="0"/>
                <a:sym typeface="Symbol" panose="05050102010706020507" pitchFamily="18" charset="2"/>
              </a:rPr>
              <a:t>   either gives </a:t>
            </a:r>
            <a:r>
              <a:rPr lang="en-US" altLang="en-US" sz="2000" dirty="0">
                <a:solidFill>
                  <a:srgbClr val="FFC000"/>
                </a:solidFill>
                <a:cs typeface="Times New Roman" panose="02020603050405020304" pitchFamily="18" charset="0"/>
              </a:rPr>
              <a:t>α </a:t>
            </a:r>
            <a:r>
              <a:rPr lang="en-US" altLang="en-US" sz="2000" dirty="0">
                <a:latin typeface="Times New Roman"/>
                <a:cs typeface="Times New Roman" panose="02020603050405020304" pitchFamily="18" charset="0"/>
                <a:sym typeface="Symbol" panose="05050102010706020507" pitchFamily="18" charset="2"/>
              </a:rPr>
              <a:t>or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latin typeface="Times New Roman"/>
                <a:cs typeface="Times New Roman" panose="02020603050405020304" pitchFamily="18" charset="0"/>
                <a:sym typeface="Symbol" panose="05050102010706020507" pitchFamily="18" charset="2"/>
              </a:rPr>
              <a:t>.</a:t>
            </a:r>
            <a:endParaRPr lang="en-US" sz="2000" dirty="0"/>
          </a:p>
        </p:txBody>
      </p:sp>
      <p:pic>
        <p:nvPicPr>
          <p:cNvPr id="60" name="Picture 4" descr="Could Parallel Universes Be Physically Real?">
            <a:extLst>
              <a:ext uri="{FF2B5EF4-FFF2-40B4-BE49-F238E27FC236}">
                <a16:creationId xmlns:a16="http://schemas.microsoft.com/office/drawing/2014/main" id="{FD2BBE8C-2BE0-4B67-AE8E-954CCEF59FDB}"/>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994131" y="3200400"/>
            <a:ext cx="83069" cy="830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2354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3" end="3"/>
                                            </p:txEl>
                                          </p:spTgt>
                                        </p:tgtEl>
                                        <p:attrNameLst>
                                          <p:attrName>style.visibility</p:attrName>
                                        </p:attrNameLst>
                                      </p:cBhvr>
                                      <p:to>
                                        <p:strVal val="visible"/>
                                      </p:to>
                                    </p:set>
                                    <p:anim calcmode="lin" valueType="num">
                                      <p:cBhvr additive="base">
                                        <p:cTn id="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0-#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
                                            <p:txEl>
                                              <p:pRg st="2" end="2"/>
                                            </p:txEl>
                                          </p:spTgt>
                                        </p:tgtEl>
                                        <p:attrNameLst>
                                          <p:attrName>style.visibility</p:attrName>
                                        </p:attrNameLst>
                                      </p:cBhvr>
                                      <p:to>
                                        <p:strVal val="visible"/>
                                      </p:to>
                                    </p:set>
                                    <p:anim calcmode="lin" valueType="num">
                                      <p:cBhvr additive="base">
                                        <p:cTn id="17"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anim calcmode="lin" valueType="num">
                                      <p:cBhvr additive="base">
                                        <p:cTn id="23"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5">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500" fill="hold"/>
                                        <p:tgtEl>
                                          <p:spTgt spid="28"/>
                                        </p:tgtEl>
                                        <p:attrNameLst>
                                          <p:attrName>ppt_x</p:attrName>
                                        </p:attrNameLst>
                                      </p:cBhvr>
                                      <p:tavLst>
                                        <p:tav tm="0">
                                          <p:val>
                                            <p:strVal val="1+#ppt_w/2"/>
                                          </p:val>
                                        </p:tav>
                                        <p:tav tm="100000">
                                          <p:val>
                                            <p:strVal val="#ppt_x"/>
                                          </p:val>
                                        </p:tav>
                                      </p:tavLst>
                                    </p:anim>
                                    <p:anim calcmode="lin" valueType="num">
                                      <p:cBhvr additive="base">
                                        <p:cTn id="28" dur="500" fill="hold"/>
                                        <p:tgtEl>
                                          <p:spTgt spid="28"/>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additive="base">
                                        <p:cTn id="31" dur="500" fill="hold"/>
                                        <p:tgtEl>
                                          <p:spTgt spid="29"/>
                                        </p:tgtEl>
                                        <p:attrNameLst>
                                          <p:attrName>ppt_x</p:attrName>
                                        </p:attrNameLst>
                                      </p:cBhvr>
                                      <p:tavLst>
                                        <p:tav tm="0">
                                          <p:val>
                                            <p:strVal val="1+#ppt_w/2"/>
                                          </p:val>
                                        </p:tav>
                                        <p:tav tm="100000">
                                          <p:val>
                                            <p:strVal val="#ppt_x"/>
                                          </p:val>
                                        </p:tav>
                                      </p:tavLst>
                                    </p:anim>
                                    <p:anim calcmode="lin" valueType="num">
                                      <p:cBhvr additive="base">
                                        <p:cTn id="32" dur="500" fill="hold"/>
                                        <p:tgtEl>
                                          <p:spTgt spid="29"/>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1+#ppt_w/2"/>
                                          </p:val>
                                        </p:tav>
                                        <p:tav tm="100000">
                                          <p:val>
                                            <p:strVal val="#ppt_x"/>
                                          </p:val>
                                        </p:tav>
                                      </p:tavLst>
                                    </p:anim>
                                    <p:anim calcmode="lin" valueType="num">
                                      <p:cBhvr additive="base">
                                        <p:cTn id="36" dur="500" fill="hold"/>
                                        <p:tgtEl>
                                          <p:spTgt spid="30"/>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1+#ppt_w/2"/>
                                          </p:val>
                                        </p:tav>
                                        <p:tav tm="100000">
                                          <p:val>
                                            <p:strVal val="#ppt_x"/>
                                          </p:val>
                                        </p:tav>
                                      </p:tavLst>
                                    </p:anim>
                                    <p:anim calcmode="lin" valueType="num">
                                      <p:cBhvr additive="base">
                                        <p:cTn id="40" dur="500" fill="hold"/>
                                        <p:tgtEl>
                                          <p:spTgt spid="31"/>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1+#ppt_w/2"/>
                                          </p:val>
                                        </p:tav>
                                        <p:tav tm="100000">
                                          <p:val>
                                            <p:strVal val="#ppt_x"/>
                                          </p:val>
                                        </p:tav>
                                      </p:tavLst>
                                    </p:anim>
                                    <p:anim calcmode="lin" valueType="num">
                                      <p:cBhvr additive="base">
                                        <p:cTn id="44" dur="500" fill="hold"/>
                                        <p:tgtEl>
                                          <p:spTgt spid="36"/>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38">
                                            <p:txEl>
                                              <p:pRg st="0" end="0"/>
                                            </p:txEl>
                                          </p:spTgt>
                                        </p:tgtEl>
                                        <p:attrNameLst>
                                          <p:attrName>style.visibility</p:attrName>
                                        </p:attrNameLst>
                                      </p:cBhvr>
                                      <p:to>
                                        <p:strVal val="visible"/>
                                      </p:to>
                                    </p:set>
                                    <p:anim calcmode="lin" valueType="num">
                                      <p:cBhvr additive="base">
                                        <p:cTn id="47"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8">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additive="base">
                                        <p:cTn id="51" dur="500" fill="hold"/>
                                        <p:tgtEl>
                                          <p:spTgt spid="33"/>
                                        </p:tgtEl>
                                        <p:attrNameLst>
                                          <p:attrName>ppt_x</p:attrName>
                                        </p:attrNameLst>
                                      </p:cBhvr>
                                      <p:tavLst>
                                        <p:tav tm="0">
                                          <p:val>
                                            <p:strVal val="1+#ppt_w/2"/>
                                          </p:val>
                                        </p:tav>
                                        <p:tav tm="100000">
                                          <p:val>
                                            <p:strVal val="#ppt_x"/>
                                          </p:val>
                                        </p:tav>
                                      </p:tavLst>
                                    </p:anim>
                                    <p:anim calcmode="lin" valueType="num">
                                      <p:cBhvr additive="base">
                                        <p:cTn id="52"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 presetClass="emph" presetSubtype="2" fill="hold" nodeType="clickEffect">
                                  <p:stCondLst>
                                    <p:cond delay="0"/>
                                  </p:stCondLst>
                                  <p:childTnLst>
                                    <p:animClr clrSpc="rgb" dir="cw">
                                      <p:cBhvr>
                                        <p:cTn id="56" dur="1100" fill="hold"/>
                                        <p:tgtEl>
                                          <p:spTgt spid="29"/>
                                        </p:tgtEl>
                                        <p:attrNameLst>
                                          <p:attrName>fillcolor</p:attrName>
                                        </p:attrNameLst>
                                      </p:cBhvr>
                                      <p:to>
                                        <a:srgbClr val="66FF66"/>
                                      </p:to>
                                    </p:animClr>
                                    <p:set>
                                      <p:cBhvr>
                                        <p:cTn id="57" dur="1100" fill="hold"/>
                                        <p:tgtEl>
                                          <p:spTgt spid="29"/>
                                        </p:tgtEl>
                                        <p:attrNameLst>
                                          <p:attrName>fill.type</p:attrName>
                                        </p:attrNameLst>
                                      </p:cBhvr>
                                      <p:to>
                                        <p:strVal val="solid"/>
                                      </p:to>
                                    </p:set>
                                    <p:set>
                                      <p:cBhvr>
                                        <p:cTn id="58" dur="1100" fill="hold"/>
                                        <p:tgtEl>
                                          <p:spTgt spid="29"/>
                                        </p:tgtEl>
                                        <p:attrNameLst>
                                          <p:attrName>fill.on</p:attrName>
                                        </p:attrNameLst>
                                      </p:cBhvr>
                                      <p:to>
                                        <p:strVal val="true"/>
                                      </p:to>
                                    </p:set>
                                  </p:childTnLst>
                                </p:cTn>
                              </p:par>
                              <p:par>
                                <p:cTn id="59" presetID="1" presetClass="emph" presetSubtype="2" fill="hold" nodeType="withEffect">
                                  <p:stCondLst>
                                    <p:cond delay="0"/>
                                  </p:stCondLst>
                                  <p:childTnLst>
                                    <p:animClr clrSpc="rgb" dir="cw">
                                      <p:cBhvr>
                                        <p:cTn id="60" dur="1100" fill="hold"/>
                                        <p:tgtEl>
                                          <p:spTgt spid="31"/>
                                        </p:tgtEl>
                                        <p:attrNameLst>
                                          <p:attrName>fillcolor</p:attrName>
                                        </p:attrNameLst>
                                      </p:cBhvr>
                                      <p:to>
                                        <a:srgbClr val="66FF66"/>
                                      </p:to>
                                    </p:animClr>
                                    <p:set>
                                      <p:cBhvr>
                                        <p:cTn id="61" dur="1100" fill="hold"/>
                                        <p:tgtEl>
                                          <p:spTgt spid="31"/>
                                        </p:tgtEl>
                                        <p:attrNameLst>
                                          <p:attrName>fill.type</p:attrName>
                                        </p:attrNameLst>
                                      </p:cBhvr>
                                      <p:to>
                                        <p:strVal val="solid"/>
                                      </p:to>
                                    </p:set>
                                    <p:set>
                                      <p:cBhvr>
                                        <p:cTn id="62" dur="1100" fill="hold"/>
                                        <p:tgtEl>
                                          <p:spTgt spid="31"/>
                                        </p:tgtEl>
                                        <p:attrNameLst>
                                          <p:attrName>fill.on</p:attrName>
                                        </p:attrNameLst>
                                      </p:cBhvr>
                                      <p:to>
                                        <p:strVal val="true"/>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1+#ppt_w/2"/>
                                          </p:val>
                                        </p:tav>
                                        <p:tav tm="100000">
                                          <p:val>
                                            <p:strVal val="#ppt_x"/>
                                          </p:val>
                                        </p:tav>
                                      </p:tavLst>
                                    </p:anim>
                                    <p:anim calcmode="lin" valueType="num">
                                      <p:cBhvr additive="base">
                                        <p:cTn id="6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59">
                                            <p:bg/>
                                          </p:spTgt>
                                        </p:tgtEl>
                                        <p:attrNameLst>
                                          <p:attrName>style.visibility</p:attrName>
                                        </p:attrNameLst>
                                      </p:cBhvr>
                                      <p:to>
                                        <p:strVal val="visible"/>
                                      </p:to>
                                    </p:set>
                                    <p:anim calcmode="lin" valueType="num">
                                      <p:cBhvr additive="base">
                                        <p:cTn id="73" dur="500" fill="hold"/>
                                        <p:tgtEl>
                                          <p:spTgt spid="59">
                                            <p:bg/>
                                          </p:spTgt>
                                        </p:tgtEl>
                                        <p:attrNameLst>
                                          <p:attrName>ppt_x</p:attrName>
                                        </p:attrNameLst>
                                      </p:cBhvr>
                                      <p:tavLst>
                                        <p:tav tm="0">
                                          <p:val>
                                            <p:strVal val="1+#ppt_w/2"/>
                                          </p:val>
                                        </p:tav>
                                        <p:tav tm="100000">
                                          <p:val>
                                            <p:strVal val="#ppt_x"/>
                                          </p:val>
                                        </p:tav>
                                      </p:tavLst>
                                    </p:anim>
                                    <p:anim calcmode="lin" valueType="num">
                                      <p:cBhvr additive="base">
                                        <p:cTn id="74" dur="500" fill="hold"/>
                                        <p:tgtEl>
                                          <p:spTgt spid="59">
                                            <p:bg/>
                                          </p:spTgt>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59">
                                            <p:txEl>
                                              <p:pRg st="0" end="0"/>
                                            </p:txEl>
                                          </p:spTgt>
                                        </p:tgtEl>
                                        <p:attrNameLst>
                                          <p:attrName>style.visibility</p:attrName>
                                        </p:attrNameLst>
                                      </p:cBhvr>
                                      <p:to>
                                        <p:strVal val="visible"/>
                                      </p:to>
                                    </p:set>
                                    <p:anim calcmode="lin" valueType="num">
                                      <p:cBhvr additive="base">
                                        <p:cTn id="77" dur="5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59">
                                            <p:txEl>
                                              <p:pRg st="0" end="0"/>
                                            </p:txEl>
                                          </p:spTgt>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60"/>
                                        </p:tgtEl>
                                        <p:attrNameLst>
                                          <p:attrName>style.visibility</p:attrName>
                                        </p:attrNameLst>
                                      </p:cBhvr>
                                      <p:to>
                                        <p:strVal val="visible"/>
                                      </p:to>
                                    </p:set>
                                    <p:anim calcmode="lin" valueType="num">
                                      <p:cBhvr additive="base">
                                        <p:cTn id="81" dur="500" fill="hold"/>
                                        <p:tgtEl>
                                          <p:spTgt spid="60"/>
                                        </p:tgtEl>
                                        <p:attrNameLst>
                                          <p:attrName>ppt_x</p:attrName>
                                        </p:attrNameLst>
                                      </p:cBhvr>
                                      <p:tavLst>
                                        <p:tav tm="0">
                                          <p:val>
                                            <p:strVal val="1+#ppt_w/2"/>
                                          </p:val>
                                        </p:tav>
                                        <p:tav tm="100000">
                                          <p:val>
                                            <p:strVal val="#ppt_x"/>
                                          </p:val>
                                        </p:tav>
                                      </p:tavLst>
                                    </p:anim>
                                    <p:anim calcmode="lin" valueType="num">
                                      <p:cBhvr additive="base">
                                        <p:cTn id="82"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59">
                                            <p:txEl>
                                              <p:pRg st="1" end="1"/>
                                            </p:txEl>
                                          </p:spTgt>
                                        </p:tgtEl>
                                        <p:attrNameLst>
                                          <p:attrName>style.visibility</p:attrName>
                                        </p:attrNameLst>
                                      </p:cBhvr>
                                      <p:to>
                                        <p:strVal val="visible"/>
                                      </p:to>
                                    </p:set>
                                    <p:anim calcmode="lin" valueType="num">
                                      <p:cBhvr additive="base">
                                        <p:cTn id="87" dur="500" fill="hold"/>
                                        <p:tgtEl>
                                          <p:spTgt spid="59">
                                            <p:txEl>
                                              <p:pRg st="1" end="1"/>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nodeType="clickEffect">
                                  <p:stCondLst>
                                    <p:cond delay="0"/>
                                  </p:stCondLst>
                                  <p:childTnLst>
                                    <p:set>
                                      <p:cBhvr>
                                        <p:cTn id="92" dur="1" fill="hold">
                                          <p:stCondLst>
                                            <p:cond delay="0"/>
                                          </p:stCondLst>
                                        </p:cTn>
                                        <p:tgtEl>
                                          <p:spTgt spid="14">
                                            <p:txEl>
                                              <p:pRg st="0" end="0"/>
                                            </p:txEl>
                                          </p:spTgt>
                                        </p:tgtEl>
                                        <p:attrNameLst>
                                          <p:attrName>style.visibility</p:attrName>
                                        </p:attrNameLst>
                                      </p:cBhvr>
                                      <p:to>
                                        <p:strVal val="visible"/>
                                      </p:to>
                                    </p:set>
                                    <p:anim calcmode="lin" valueType="num">
                                      <p:cBhvr additive="base">
                                        <p:cTn id="93" dur="500" fill="hold"/>
                                        <p:tgtEl>
                                          <p:spTgt spid="14">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8" grpId="0" animBg="1"/>
      <p:bldP spid="29" grpId="0" animBg="1"/>
      <p:bldP spid="30" grpId="0"/>
      <p:bldP spid="31" grpId="0" animBg="1"/>
      <p:bldP spid="33" grpId="0"/>
      <p:bldP spid="35" grpId="0" build="allAtOnce"/>
      <p:bldP spid="36" grpId="0" animBg="1"/>
      <p:bldP spid="38" grpId="0" build="allAtOnce"/>
      <p:bldP spid="59" grpId="0" uiExpand="1" build="allAtOnce"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1010505"/>
            <a:ext cx="7467600" cy="2246769"/>
          </a:xfrm>
          <a:prstGeom prst="rect">
            <a:avLst/>
          </a:prstGeom>
        </p:spPr>
        <p:txBody>
          <a:bodyPr wrap="square">
            <a:spAutoFit/>
          </a:bodyPr>
          <a:lstStyle/>
          <a:p>
            <a:pPr algn="l"/>
            <a:r>
              <a:rPr lang="en-US" altLang="en-US" sz="2000" dirty="0"/>
              <a:t>Compare</a:t>
            </a:r>
          </a:p>
          <a:p>
            <a:pPr marL="457200" indent="-457200" algn="l">
              <a:buFont typeface="+mj-lt"/>
              <a:buAutoNum type="arabicPeriod"/>
            </a:pPr>
            <a:r>
              <a:rPr lang="en-US" altLang="en-US" sz="2000" dirty="0"/>
              <a:t> “</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endParaRPr lang="en-US" altLang="en-US" sz="2000" dirty="0">
              <a:sym typeface="Symbol" panose="05050102010706020507" pitchFamily="18" charset="2"/>
            </a:endParaRP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979910" y="143406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149600" y="267866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4" name="AutoShape 35">
            <a:extLst>
              <a:ext uri="{FF2B5EF4-FFF2-40B4-BE49-F238E27FC236}">
                <a16:creationId xmlns:a16="http://schemas.microsoft.com/office/drawing/2014/main" id="{06DC527C-2941-45CB-81DF-8006AE397EE2}"/>
              </a:ext>
            </a:extLst>
          </p:cNvPr>
          <p:cNvSpPr>
            <a:spLocks noChangeArrowheads="1"/>
          </p:cNvSpPr>
          <p:nvPr/>
        </p:nvSpPr>
        <p:spPr bwMode="auto">
          <a:xfrm>
            <a:off x="1447799" y="4114799"/>
            <a:ext cx="792480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From which statement do you get the most from being good?</a:t>
            </a:r>
          </a:p>
          <a:p>
            <a:pPr eaLnBrk="1" hangingPunct="1">
              <a:spcBef>
                <a:spcPct val="0"/>
              </a:spcBef>
              <a:buNone/>
            </a:pPr>
            <a:r>
              <a:rPr lang="en-CA"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Which statement </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is a weaker statement?</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is easier to prove?</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is true in more universes?</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can be proved from the other?</a:t>
            </a: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sp>
        <p:nvSpPr>
          <p:cNvPr id="45" name="Oval 44">
            <a:extLst>
              <a:ext uri="{FF2B5EF4-FFF2-40B4-BE49-F238E27FC236}">
                <a16:creationId xmlns:a16="http://schemas.microsoft.com/office/drawing/2014/main" id="{567BD042-5B0B-459E-8C8D-B5F6B4C704E9}"/>
              </a:ext>
            </a:extLst>
          </p:cNvPr>
          <p:cNvSpPr/>
          <p:nvPr/>
        </p:nvSpPr>
        <p:spPr>
          <a:xfrm>
            <a:off x="513300" y="2298201"/>
            <a:ext cx="4572600" cy="1188000"/>
          </a:xfrm>
          <a:prstGeom prst="ellipse">
            <a:avLst/>
          </a:prstGeom>
          <a:ln w="31750">
            <a:solidFill>
              <a:schemeClr val="tx2"/>
            </a:solidFill>
          </a:ln>
        </p:spPr>
        <p:txBody>
          <a:bodyPr wrap="square" rtlCol="0" anchor="ctr">
            <a:spAutoFit/>
          </a:bodyPr>
          <a:lstStyle/>
          <a:p>
            <a:pPr algn="ctr"/>
            <a:endParaRPr lang="en-US" sz="2800" i="0" dirty="0"/>
          </a:p>
        </p:txBody>
      </p:sp>
      <p:sp>
        <p:nvSpPr>
          <p:cNvPr id="46" name="Oval 45">
            <a:extLst>
              <a:ext uri="{FF2B5EF4-FFF2-40B4-BE49-F238E27FC236}">
                <a16:creationId xmlns:a16="http://schemas.microsoft.com/office/drawing/2014/main" id="{5FF883BA-0526-4DFE-849D-CC5E26DBC63F}"/>
              </a:ext>
            </a:extLst>
          </p:cNvPr>
          <p:cNvSpPr/>
          <p:nvPr/>
        </p:nvSpPr>
        <p:spPr>
          <a:xfrm>
            <a:off x="472254" y="1040548"/>
            <a:ext cx="4613646" cy="1188000"/>
          </a:xfrm>
          <a:prstGeom prst="ellipse">
            <a:avLst/>
          </a:prstGeom>
          <a:ln w="31750">
            <a:solidFill>
              <a:schemeClr val="tx2"/>
            </a:solidFill>
          </a:ln>
        </p:spPr>
        <p:txBody>
          <a:bodyPr wrap="square" rtlCol="0" anchor="ctr">
            <a:spAutoFit/>
          </a:bodyPr>
          <a:lstStyle/>
          <a:p>
            <a:pPr algn="ctr"/>
            <a:endParaRPr lang="en-US" sz="2800" i="0" dirty="0"/>
          </a:p>
        </p:txBody>
      </p:sp>
      <p:sp>
        <p:nvSpPr>
          <p:cNvPr id="83" name="Freeform: Shape 21">
            <a:extLst>
              <a:ext uri="{FF2B5EF4-FFF2-40B4-BE49-F238E27FC236}">
                <a16:creationId xmlns:a16="http://schemas.microsoft.com/office/drawing/2014/main" id="{CA8DD545-F4CA-406B-B77F-DFE4E09B81E4}"/>
              </a:ext>
            </a:extLst>
          </p:cNvPr>
          <p:cNvSpPr/>
          <p:nvPr/>
        </p:nvSpPr>
        <p:spPr bwMode="auto">
          <a:xfrm>
            <a:off x="7628423" y="1242773"/>
            <a:ext cx="239765" cy="679747"/>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66FF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84" name="Rectangle 83">
            <a:extLst>
              <a:ext uri="{FF2B5EF4-FFF2-40B4-BE49-F238E27FC236}">
                <a16:creationId xmlns:a16="http://schemas.microsoft.com/office/drawing/2014/main" id="{01049643-8C70-443E-BF6A-BACA4A810D75}"/>
              </a:ext>
            </a:extLst>
          </p:cNvPr>
          <p:cNvSpPr/>
          <p:nvPr/>
        </p:nvSpPr>
        <p:spPr>
          <a:xfrm>
            <a:off x="6658317" y="965716"/>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85" name="Oval 84">
            <a:extLst>
              <a:ext uri="{FF2B5EF4-FFF2-40B4-BE49-F238E27FC236}">
                <a16:creationId xmlns:a16="http://schemas.microsoft.com/office/drawing/2014/main" id="{FD15423F-1FB6-47E5-9A96-6A6FCA41BBCB}"/>
              </a:ext>
            </a:extLst>
          </p:cNvPr>
          <p:cNvSpPr/>
          <p:nvPr/>
        </p:nvSpPr>
        <p:spPr>
          <a:xfrm>
            <a:off x="70132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86" name="Rectangle 85">
            <a:extLst>
              <a:ext uri="{FF2B5EF4-FFF2-40B4-BE49-F238E27FC236}">
                <a16:creationId xmlns:a16="http://schemas.microsoft.com/office/drawing/2014/main" id="{ED1A329A-BEA1-43F4-852D-0198007CEC7D}"/>
              </a:ext>
            </a:extLst>
          </p:cNvPr>
          <p:cNvSpPr/>
          <p:nvPr/>
        </p:nvSpPr>
        <p:spPr>
          <a:xfrm>
            <a:off x="6778996" y="1041916"/>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87" name="Oval 86">
            <a:extLst>
              <a:ext uri="{FF2B5EF4-FFF2-40B4-BE49-F238E27FC236}">
                <a16:creationId xmlns:a16="http://schemas.microsoft.com/office/drawing/2014/main" id="{ADA94D0C-F415-4AB9-BBBE-0F3BF1066618}"/>
              </a:ext>
            </a:extLst>
          </p:cNvPr>
          <p:cNvSpPr/>
          <p:nvPr/>
        </p:nvSpPr>
        <p:spPr>
          <a:xfrm>
            <a:off x="75974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88" name="Rectangle 87">
            <a:extLst>
              <a:ext uri="{FF2B5EF4-FFF2-40B4-BE49-F238E27FC236}">
                <a16:creationId xmlns:a16="http://schemas.microsoft.com/office/drawing/2014/main" id="{7AF0EC44-FF27-47AD-90AC-DF08B9A10F89}"/>
              </a:ext>
            </a:extLst>
          </p:cNvPr>
          <p:cNvSpPr/>
          <p:nvPr/>
        </p:nvSpPr>
        <p:spPr>
          <a:xfrm>
            <a:off x="8401500" y="1007586"/>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89" name="Text Box 21">
            <a:extLst>
              <a:ext uri="{FF2B5EF4-FFF2-40B4-BE49-F238E27FC236}">
                <a16:creationId xmlns:a16="http://schemas.microsoft.com/office/drawing/2014/main" id="{3E7C9328-EA2D-4F58-9101-EF220F0F26AF}"/>
              </a:ext>
            </a:extLst>
          </p:cNvPr>
          <p:cNvSpPr txBox="1">
            <a:spLocks noChangeArrowheads="1"/>
          </p:cNvSpPr>
          <p:nvPr/>
        </p:nvSpPr>
        <p:spPr bwMode="auto">
          <a:xfrm>
            <a:off x="5943600" y="956786"/>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90" name="Rectangle 89">
            <a:extLst>
              <a:ext uri="{FF2B5EF4-FFF2-40B4-BE49-F238E27FC236}">
                <a16:creationId xmlns:a16="http://schemas.microsoft.com/office/drawing/2014/main" id="{D1CCC595-2740-4875-9BB9-7A869E66064C}"/>
              </a:ext>
            </a:extLst>
          </p:cNvPr>
          <p:cNvSpPr/>
          <p:nvPr/>
        </p:nvSpPr>
        <p:spPr>
          <a:xfrm>
            <a:off x="6639000" y="25362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91" name="Oval 90">
            <a:extLst>
              <a:ext uri="{FF2B5EF4-FFF2-40B4-BE49-F238E27FC236}">
                <a16:creationId xmlns:a16="http://schemas.microsoft.com/office/drawing/2014/main" id="{F048A384-D7FD-4153-949C-85DA9913D91C}"/>
              </a:ext>
            </a:extLst>
          </p:cNvPr>
          <p:cNvSpPr/>
          <p:nvPr/>
        </p:nvSpPr>
        <p:spPr>
          <a:xfrm>
            <a:off x="7024528" y="2739429"/>
            <a:ext cx="838200" cy="871835"/>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92" name="Rectangle 91">
            <a:extLst>
              <a:ext uri="{FF2B5EF4-FFF2-40B4-BE49-F238E27FC236}">
                <a16:creationId xmlns:a16="http://schemas.microsoft.com/office/drawing/2014/main" id="{A5E5D564-B3E7-42F0-B3F4-7FF8C7C7F59D}"/>
              </a:ext>
            </a:extLst>
          </p:cNvPr>
          <p:cNvSpPr/>
          <p:nvPr/>
        </p:nvSpPr>
        <p:spPr>
          <a:xfrm>
            <a:off x="6846728" y="2536230"/>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93" name="Oval 92">
            <a:extLst>
              <a:ext uri="{FF2B5EF4-FFF2-40B4-BE49-F238E27FC236}">
                <a16:creationId xmlns:a16="http://schemas.microsoft.com/office/drawing/2014/main" id="{BFB2DE44-3621-40D5-8095-83A3654A4036}"/>
              </a:ext>
            </a:extLst>
          </p:cNvPr>
          <p:cNvSpPr/>
          <p:nvPr/>
        </p:nvSpPr>
        <p:spPr>
          <a:xfrm>
            <a:off x="7608728" y="2739429"/>
            <a:ext cx="838200" cy="871835"/>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94" name="Rectangle 93">
            <a:extLst>
              <a:ext uri="{FF2B5EF4-FFF2-40B4-BE49-F238E27FC236}">
                <a16:creationId xmlns:a16="http://schemas.microsoft.com/office/drawing/2014/main" id="{96981E35-0151-4FBC-8990-B0DBA05D8D8B}"/>
              </a:ext>
            </a:extLst>
          </p:cNvPr>
          <p:cNvSpPr/>
          <p:nvPr/>
        </p:nvSpPr>
        <p:spPr>
          <a:xfrm>
            <a:off x="8370728" y="2531765"/>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95" name="Text Box 21">
            <a:extLst>
              <a:ext uri="{FF2B5EF4-FFF2-40B4-BE49-F238E27FC236}">
                <a16:creationId xmlns:a16="http://schemas.microsoft.com/office/drawing/2014/main" id="{B74292A0-8BE3-48D7-824B-ADA578A89D95}"/>
              </a:ext>
            </a:extLst>
          </p:cNvPr>
          <p:cNvSpPr txBox="1">
            <a:spLocks noChangeArrowheads="1"/>
          </p:cNvSpPr>
          <p:nvPr/>
        </p:nvSpPr>
        <p:spPr bwMode="auto">
          <a:xfrm>
            <a:off x="5943600" y="2552699"/>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96" name="Oval 95">
            <a:extLst>
              <a:ext uri="{FF2B5EF4-FFF2-40B4-BE49-F238E27FC236}">
                <a16:creationId xmlns:a16="http://schemas.microsoft.com/office/drawing/2014/main" id="{F8D26FE8-9D8B-4DB0-8B89-D8DF6AFC1639}"/>
              </a:ext>
            </a:extLst>
          </p:cNvPr>
          <p:cNvSpPr/>
          <p:nvPr/>
        </p:nvSpPr>
        <p:spPr>
          <a:xfrm>
            <a:off x="7025956" y="2743200"/>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97" name="Text Box 21">
            <a:extLst>
              <a:ext uri="{FF2B5EF4-FFF2-40B4-BE49-F238E27FC236}">
                <a16:creationId xmlns:a16="http://schemas.microsoft.com/office/drawing/2014/main" id="{A263A213-711E-4BE1-9843-FC34A4E52533}"/>
              </a:ext>
            </a:extLst>
          </p:cNvPr>
          <p:cNvSpPr txBox="1">
            <a:spLocks noChangeArrowheads="1"/>
          </p:cNvSpPr>
          <p:nvPr/>
        </p:nvSpPr>
        <p:spPr bwMode="auto">
          <a:xfrm>
            <a:off x="6025999" y="8382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98" name="Text Box 21">
            <a:extLst>
              <a:ext uri="{FF2B5EF4-FFF2-40B4-BE49-F238E27FC236}">
                <a16:creationId xmlns:a16="http://schemas.microsoft.com/office/drawing/2014/main" id="{FB0D9DDE-369A-4946-AF78-69C12D7E0CC4}"/>
              </a:ext>
            </a:extLst>
          </p:cNvPr>
          <p:cNvSpPr txBox="1">
            <a:spLocks noChangeArrowheads="1"/>
          </p:cNvSpPr>
          <p:nvPr/>
        </p:nvSpPr>
        <p:spPr bwMode="auto">
          <a:xfrm>
            <a:off x="6096000" y="2403732"/>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sp>
        <p:nvSpPr>
          <p:cNvPr id="105" name="Text Box 21">
            <a:extLst>
              <a:ext uri="{FF2B5EF4-FFF2-40B4-BE49-F238E27FC236}">
                <a16:creationId xmlns:a16="http://schemas.microsoft.com/office/drawing/2014/main" id="{1ADEE01C-C1CB-4056-A557-BD1B8A738453}"/>
              </a:ext>
            </a:extLst>
          </p:cNvPr>
          <p:cNvSpPr txBox="1">
            <a:spLocks noChangeArrowheads="1"/>
          </p:cNvSpPr>
          <p:nvPr/>
        </p:nvSpPr>
        <p:spPr bwMode="auto">
          <a:xfrm>
            <a:off x="6477000" y="514290"/>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grpSp>
        <p:nvGrpSpPr>
          <p:cNvPr id="106" name="Group 105">
            <a:extLst>
              <a:ext uri="{FF2B5EF4-FFF2-40B4-BE49-F238E27FC236}">
                <a16:creationId xmlns:a16="http://schemas.microsoft.com/office/drawing/2014/main" id="{2FF295D5-CE19-4202-96C6-3907F72D10BE}"/>
              </a:ext>
            </a:extLst>
          </p:cNvPr>
          <p:cNvGrpSpPr/>
          <p:nvPr/>
        </p:nvGrpSpPr>
        <p:grpSpPr>
          <a:xfrm>
            <a:off x="7607302" y="1503581"/>
            <a:ext cx="320922" cy="494784"/>
            <a:chOff x="7396419" y="1164451"/>
            <a:chExt cx="916036" cy="2397723"/>
          </a:xfrm>
        </p:grpSpPr>
        <p:sp>
          <p:nvSpPr>
            <p:cNvPr id="107" name="Oval 106">
              <a:extLst>
                <a:ext uri="{FF2B5EF4-FFF2-40B4-BE49-F238E27FC236}">
                  <a16:creationId xmlns:a16="http://schemas.microsoft.com/office/drawing/2014/main" id="{1DD99415-96F5-4FAE-8593-67B6B7EF9EF1}"/>
                </a:ext>
              </a:extLst>
            </p:cNvPr>
            <p:cNvSpPr/>
            <p:nvPr/>
          </p:nvSpPr>
          <p:spPr>
            <a:xfrm>
              <a:off x="7505166" y="1164451"/>
              <a:ext cx="432000" cy="936000"/>
            </a:xfrm>
            <a:prstGeom prst="ellipse">
              <a:avLst/>
            </a:prstGeom>
            <a:ln w="31750">
              <a:solidFill>
                <a:schemeClr val="bg1">
                  <a:lumMod val="75000"/>
                </a:schemeClr>
              </a:solidFill>
            </a:ln>
          </p:spPr>
          <p:txBody>
            <a:bodyPr wrap="square" rtlCol="0" anchor="ctr">
              <a:spAutoFit/>
            </a:bodyPr>
            <a:lstStyle/>
            <a:p>
              <a:pPr algn="ctr"/>
              <a:endParaRPr lang="en-US" sz="2800" i="0" dirty="0"/>
            </a:p>
          </p:txBody>
        </p:sp>
        <p:sp>
          <p:nvSpPr>
            <p:cNvPr id="108" name="Rectangle 107">
              <a:extLst>
                <a:ext uri="{FF2B5EF4-FFF2-40B4-BE49-F238E27FC236}">
                  <a16:creationId xmlns:a16="http://schemas.microsoft.com/office/drawing/2014/main" id="{56FFEA53-60BA-4576-A102-EC8B98BB5DB4}"/>
                </a:ext>
              </a:extLst>
            </p:cNvPr>
            <p:cNvSpPr/>
            <p:nvPr/>
          </p:nvSpPr>
          <p:spPr>
            <a:xfrm>
              <a:off x="7396419" y="1324946"/>
              <a:ext cx="916036" cy="2237228"/>
            </a:xfrm>
            <a:prstGeom prst="rect">
              <a:avLst/>
            </a:prstGeom>
            <a:ln>
              <a:noFill/>
            </a:ln>
          </p:spPr>
          <p:txBody>
            <a:bodyPr wrap="none">
              <a:spAutoFit/>
            </a:bodyPr>
            <a:lstStyle/>
            <a:p>
              <a:pPr algn="l"/>
              <a:r>
                <a:rPr lang="el-GR" altLang="en-US" sz="2400" dirty="0">
                  <a:solidFill>
                    <a:schemeClr val="bg2"/>
                  </a:solidFill>
                  <a:latin typeface="Times New Roman"/>
                  <a:cs typeface="Times New Roman" panose="02020603050405020304" pitchFamily="18" charset="0"/>
                  <a:sym typeface="Symbol" panose="05050102010706020507" pitchFamily="18" charset="2"/>
                </a:rPr>
                <a:t>γ</a:t>
              </a:r>
              <a:endParaRPr lang="en-US" sz="2400" dirty="0">
                <a:solidFill>
                  <a:schemeClr val="bg2"/>
                </a:solidFill>
              </a:endParaRPr>
            </a:p>
          </p:txBody>
        </p:sp>
      </p:grpSp>
      <p:grpSp>
        <p:nvGrpSpPr>
          <p:cNvPr id="109" name="Group 108">
            <a:extLst>
              <a:ext uri="{FF2B5EF4-FFF2-40B4-BE49-F238E27FC236}">
                <a16:creationId xmlns:a16="http://schemas.microsoft.com/office/drawing/2014/main" id="{C14ADD1A-38D7-4F17-9FCC-4109B223A0B9}"/>
              </a:ext>
            </a:extLst>
          </p:cNvPr>
          <p:cNvGrpSpPr/>
          <p:nvPr/>
        </p:nvGrpSpPr>
        <p:grpSpPr>
          <a:xfrm>
            <a:off x="7162462" y="2873435"/>
            <a:ext cx="1255833" cy="788630"/>
            <a:chOff x="6846728" y="3092005"/>
            <a:chExt cx="1933654" cy="1400195"/>
          </a:xfrm>
        </p:grpSpPr>
        <p:sp>
          <p:nvSpPr>
            <p:cNvPr id="110" name="Oval 109">
              <a:extLst>
                <a:ext uri="{FF2B5EF4-FFF2-40B4-BE49-F238E27FC236}">
                  <a16:creationId xmlns:a16="http://schemas.microsoft.com/office/drawing/2014/main" id="{9F64AB42-4EDC-4DAE-ACB0-9FB38D7C1AB4}"/>
                </a:ext>
              </a:extLst>
            </p:cNvPr>
            <p:cNvSpPr/>
            <p:nvPr/>
          </p:nvSpPr>
          <p:spPr>
            <a:xfrm>
              <a:off x="6846728" y="3092005"/>
              <a:ext cx="1732853" cy="1080000"/>
            </a:xfrm>
            <a:prstGeom prst="ellipse">
              <a:avLst/>
            </a:prstGeom>
            <a:ln w="31750">
              <a:solidFill>
                <a:schemeClr val="bg2"/>
              </a:solidFill>
            </a:ln>
          </p:spPr>
          <p:txBody>
            <a:bodyPr wrap="square" rtlCol="0" anchor="ctr">
              <a:spAutoFit/>
            </a:bodyPr>
            <a:lstStyle/>
            <a:p>
              <a:pPr algn="ctr"/>
              <a:endParaRPr lang="en-US" sz="2800" i="0" dirty="0"/>
            </a:p>
          </p:txBody>
        </p:sp>
        <p:sp>
          <p:nvSpPr>
            <p:cNvPr id="111" name="Rectangle 110">
              <a:extLst>
                <a:ext uri="{FF2B5EF4-FFF2-40B4-BE49-F238E27FC236}">
                  <a16:creationId xmlns:a16="http://schemas.microsoft.com/office/drawing/2014/main" id="{736CB993-2C1E-45CA-8A7A-215447049158}"/>
                </a:ext>
              </a:extLst>
            </p:cNvPr>
            <p:cNvSpPr/>
            <p:nvPr/>
          </p:nvSpPr>
          <p:spPr>
            <a:xfrm>
              <a:off x="8286246" y="3672524"/>
              <a:ext cx="494136" cy="819676"/>
            </a:xfrm>
            <a:prstGeom prst="rect">
              <a:avLst/>
            </a:prstGeom>
            <a:ln>
              <a:noFill/>
            </a:ln>
          </p:spPr>
          <p:txBody>
            <a:bodyPr wrap="none">
              <a:spAutoFit/>
            </a:bodyPr>
            <a:lstStyle/>
            <a:p>
              <a:pPr algn="l"/>
              <a:r>
                <a:rPr lang="el-GR" altLang="en-US" sz="2400" dirty="0">
                  <a:solidFill>
                    <a:schemeClr val="bg2"/>
                  </a:solidFill>
                  <a:latin typeface="Times New Roman"/>
                  <a:cs typeface="Times New Roman" panose="02020603050405020304" pitchFamily="18" charset="0"/>
                  <a:sym typeface="Symbol" panose="05050102010706020507" pitchFamily="18" charset="2"/>
                </a:rPr>
                <a:t>γ</a:t>
              </a:r>
              <a:endParaRPr lang="en-US" sz="2400" dirty="0">
                <a:solidFill>
                  <a:schemeClr val="bg2"/>
                </a:solidFill>
              </a:endParaRPr>
            </a:p>
          </p:txBody>
        </p:sp>
      </p:grpSp>
      <p:sp>
        <p:nvSpPr>
          <p:cNvPr id="35" name="Rectangle 34">
            <a:extLst>
              <a:ext uri="{FF2B5EF4-FFF2-40B4-BE49-F238E27FC236}">
                <a16:creationId xmlns:a16="http://schemas.microsoft.com/office/drawing/2014/main" id="{57C7005B-E5F5-46CF-A28F-B6E16DAB9F2A}"/>
              </a:ext>
            </a:extLst>
          </p:cNvPr>
          <p:cNvSpPr/>
          <p:nvPr/>
        </p:nvSpPr>
        <p:spPr>
          <a:xfrm>
            <a:off x="5267392" y="2590800"/>
            <a:ext cx="381000" cy="400110"/>
          </a:xfrm>
          <a:prstGeom prst="rect">
            <a:avLst/>
          </a:prstGeom>
        </p:spPr>
        <p:txBody>
          <a:bodyPr wrap="square">
            <a:spAutoFit/>
          </a:bodyPr>
          <a:lstStyle/>
          <a:p>
            <a:pPr algn="l"/>
            <a:r>
              <a:rPr lang="en-US" altLang="en-US" sz="2000" dirty="0">
                <a:solidFill>
                  <a:srgbClr val="66FF66"/>
                </a:solidFill>
              </a:rPr>
              <a:t>T</a:t>
            </a:r>
          </a:p>
        </p:txBody>
      </p:sp>
      <p:sp>
        <p:nvSpPr>
          <p:cNvPr id="36" name="Rectangle 35">
            <a:extLst>
              <a:ext uri="{FF2B5EF4-FFF2-40B4-BE49-F238E27FC236}">
                <a16:creationId xmlns:a16="http://schemas.microsoft.com/office/drawing/2014/main" id="{57C7005B-E5F5-46CF-A28F-B6E16DAB9F2A}"/>
              </a:ext>
            </a:extLst>
          </p:cNvPr>
          <p:cNvSpPr/>
          <p:nvPr/>
        </p:nvSpPr>
        <p:spPr>
          <a:xfrm>
            <a:off x="5267392" y="1394804"/>
            <a:ext cx="381000" cy="400110"/>
          </a:xfrm>
          <a:prstGeom prst="rect">
            <a:avLst/>
          </a:prstGeom>
        </p:spPr>
        <p:txBody>
          <a:bodyPr wrap="square">
            <a:spAutoFit/>
          </a:bodyPr>
          <a:lstStyle/>
          <a:p>
            <a:pPr algn="l"/>
            <a:r>
              <a:rPr lang="en-US" altLang="en-US" sz="2000" dirty="0">
                <a:solidFill>
                  <a:srgbClr val="FF0000"/>
                </a:solidFill>
              </a:rPr>
              <a:t>F</a:t>
            </a:r>
          </a:p>
        </p:txBody>
      </p:sp>
      <p:sp>
        <p:nvSpPr>
          <p:cNvPr id="37" name="Rectangle 36">
            <a:extLst>
              <a:ext uri="{FF2B5EF4-FFF2-40B4-BE49-F238E27FC236}">
                <a16:creationId xmlns:a16="http://schemas.microsoft.com/office/drawing/2014/main" id="{57C7005B-E5F5-46CF-A28F-B6E16DAB9F2A}"/>
              </a:ext>
            </a:extLst>
          </p:cNvPr>
          <p:cNvSpPr/>
          <p:nvPr/>
        </p:nvSpPr>
        <p:spPr>
          <a:xfrm>
            <a:off x="3212198" y="1950292"/>
            <a:ext cx="381000" cy="400110"/>
          </a:xfrm>
          <a:prstGeom prst="rect">
            <a:avLst/>
          </a:prstGeom>
        </p:spPr>
        <p:txBody>
          <a:bodyPr wrap="square">
            <a:spAutoFit/>
          </a:bodyPr>
          <a:lstStyle/>
          <a:p>
            <a:pPr algn="l"/>
            <a:r>
              <a:rPr lang="en-US" altLang="en-US" sz="2000" dirty="0">
                <a:solidFill>
                  <a:srgbClr val="FF0000"/>
                </a:solidFill>
              </a:rPr>
              <a:t>F</a:t>
            </a:r>
          </a:p>
        </p:txBody>
      </p:sp>
      <p:sp>
        <p:nvSpPr>
          <p:cNvPr id="38" name="Rectangle 37">
            <a:extLst>
              <a:ext uri="{FF2B5EF4-FFF2-40B4-BE49-F238E27FC236}">
                <a16:creationId xmlns:a16="http://schemas.microsoft.com/office/drawing/2014/main" id="{57C7005B-E5F5-46CF-A28F-B6E16DAB9F2A}"/>
              </a:ext>
            </a:extLst>
          </p:cNvPr>
          <p:cNvSpPr/>
          <p:nvPr/>
        </p:nvSpPr>
        <p:spPr>
          <a:xfrm>
            <a:off x="1447800" y="1137896"/>
            <a:ext cx="381000" cy="400110"/>
          </a:xfrm>
          <a:prstGeom prst="rect">
            <a:avLst/>
          </a:prstGeom>
        </p:spPr>
        <p:txBody>
          <a:bodyPr wrap="square">
            <a:spAutoFit/>
          </a:bodyPr>
          <a:lstStyle/>
          <a:p>
            <a:pPr algn="l"/>
            <a:r>
              <a:rPr lang="en-US" altLang="en-US" sz="2000" dirty="0">
                <a:solidFill>
                  <a:srgbClr val="66FF66"/>
                </a:solidFill>
              </a:rPr>
              <a:t>T</a:t>
            </a:r>
          </a:p>
        </p:txBody>
      </p:sp>
      <p:sp>
        <p:nvSpPr>
          <p:cNvPr id="39" name="Rectangle 38">
            <a:extLst>
              <a:ext uri="{FF2B5EF4-FFF2-40B4-BE49-F238E27FC236}">
                <a16:creationId xmlns:a16="http://schemas.microsoft.com/office/drawing/2014/main" id="{57C7005B-E5F5-46CF-A28F-B6E16DAB9F2A}"/>
              </a:ext>
            </a:extLst>
          </p:cNvPr>
          <p:cNvSpPr/>
          <p:nvPr/>
        </p:nvSpPr>
        <p:spPr>
          <a:xfrm>
            <a:off x="1905000" y="1823539"/>
            <a:ext cx="381000" cy="400110"/>
          </a:xfrm>
          <a:prstGeom prst="rect">
            <a:avLst/>
          </a:prstGeom>
        </p:spPr>
        <p:txBody>
          <a:bodyPr wrap="square">
            <a:spAutoFit/>
          </a:bodyPr>
          <a:lstStyle/>
          <a:p>
            <a:pPr algn="l"/>
            <a:r>
              <a:rPr lang="en-US" altLang="en-US" sz="2000" dirty="0">
                <a:solidFill>
                  <a:srgbClr val="66FF66"/>
                </a:solidFill>
              </a:rPr>
              <a:t>T</a:t>
            </a:r>
          </a:p>
        </p:txBody>
      </p:sp>
      <p:sp>
        <p:nvSpPr>
          <p:cNvPr id="40" name="Rectangle 39">
            <a:extLst>
              <a:ext uri="{FF2B5EF4-FFF2-40B4-BE49-F238E27FC236}">
                <a16:creationId xmlns:a16="http://schemas.microsoft.com/office/drawing/2014/main" id="{57C7005B-E5F5-46CF-A28F-B6E16DAB9F2A}"/>
              </a:ext>
            </a:extLst>
          </p:cNvPr>
          <p:cNvSpPr/>
          <p:nvPr/>
        </p:nvSpPr>
        <p:spPr>
          <a:xfrm>
            <a:off x="3962400" y="1810632"/>
            <a:ext cx="381000" cy="400110"/>
          </a:xfrm>
          <a:prstGeom prst="rect">
            <a:avLst/>
          </a:prstGeom>
        </p:spPr>
        <p:txBody>
          <a:bodyPr wrap="square">
            <a:spAutoFit/>
          </a:bodyPr>
          <a:lstStyle/>
          <a:p>
            <a:pPr algn="l"/>
            <a:r>
              <a:rPr lang="en-US" altLang="en-US" sz="2000" dirty="0">
                <a:solidFill>
                  <a:srgbClr val="FF0000"/>
                </a:solidFill>
              </a:rPr>
              <a:t>F</a:t>
            </a:r>
          </a:p>
        </p:txBody>
      </p:sp>
      <p:sp>
        <p:nvSpPr>
          <p:cNvPr id="42" name="Rectangle 41">
            <a:extLst>
              <a:ext uri="{FF2B5EF4-FFF2-40B4-BE49-F238E27FC236}">
                <a16:creationId xmlns:a16="http://schemas.microsoft.com/office/drawing/2014/main" id="{57C7005B-E5F5-46CF-A28F-B6E16DAB9F2A}"/>
              </a:ext>
            </a:extLst>
          </p:cNvPr>
          <p:cNvSpPr/>
          <p:nvPr/>
        </p:nvSpPr>
        <p:spPr>
          <a:xfrm>
            <a:off x="3212198" y="3181290"/>
            <a:ext cx="381000" cy="400110"/>
          </a:xfrm>
          <a:prstGeom prst="rect">
            <a:avLst/>
          </a:prstGeom>
        </p:spPr>
        <p:txBody>
          <a:bodyPr wrap="square">
            <a:spAutoFit/>
          </a:bodyPr>
          <a:lstStyle/>
          <a:p>
            <a:pPr algn="l"/>
            <a:r>
              <a:rPr lang="en-US" altLang="en-US" sz="2000" dirty="0">
                <a:solidFill>
                  <a:srgbClr val="66FF66"/>
                </a:solidFill>
              </a:rPr>
              <a:t>T</a:t>
            </a:r>
          </a:p>
        </p:txBody>
      </p:sp>
      <p:sp>
        <p:nvSpPr>
          <p:cNvPr id="43" name="Rectangle 42">
            <a:extLst>
              <a:ext uri="{FF2B5EF4-FFF2-40B4-BE49-F238E27FC236}">
                <a16:creationId xmlns:a16="http://schemas.microsoft.com/office/drawing/2014/main" id="{57C7005B-E5F5-46CF-A28F-B6E16DAB9F2A}"/>
              </a:ext>
            </a:extLst>
          </p:cNvPr>
          <p:cNvSpPr/>
          <p:nvPr/>
        </p:nvSpPr>
        <p:spPr>
          <a:xfrm>
            <a:off x="1447800" y="2348989"/>
            <a:ext cx="381000" cy="400110"/>
          </a:xfrm>
          <a:prstGeom prst="rect">
            <a:avLst/>
          </a:prstGeom>
        </p:spPr>
        <p:txBody>
          <a:bodyPr wrap="square">
            <a:spAutoFit/>
          </a:bodyPr>
          <a:lstStyle/>
          <a:p>
            <a:pPr algn="l"/>
            <a:r>
              <a:rPr lang="en-US" altLang="en-US" sz="2000" dirty="0">
                <a:solidFill>
                  <a:srgbClr val="66FF66"/>
                </a:solidFill>
              </a:rPr>
              <a:t>T</a:t>
            </a:r>
          </a:p>
        </p:txBody>
      </p:sp>
      <p:sp>
        <p:nvSpPr>
          <p:cNvPr id="47" name="Rectangle 46">
            <a:extLst>
              <a:ext uri="{FF2B5EF4-FFF2-40B4-BE49-F238E27FC236}">
                <a16:creationId xmlns:a16="http://schemas.microsoft.com/office/drawing/2014/main" id="{57C7005B-E5F5-46CF-A28F-B6E16DAB9F2A}"/>
              </a:ext>
            </a:extLst>
          </p:cNvPr>
          <p:cNvSpPr/>
          <p:nvPr/>
        </p:nvSpPr>
        <p:spPr>
          <a:xfrm>
            <a:off x="1905000" y="3034632"/>
            <a:ext cx="381000" cy="400110"/>
          </a:xfrm>
          <a:prstGeom prst="rect">
            <a:avLst/>
          </a:prstGeom>
        </p:spPr>
        <p:txBody>
          <a:bodyPr wrap="square">
            <a:spAutoFit/>
          </a:bodyPr>
          <a:lstStyle/>
          <a:p>
            <a:pPr algn="l"/>
            <a:r>
              <a:rPr lang="en-US" altLang="en-US" sz="2000" dirty="0">
                <a:solidFill>
                  <a:srgbClr val="66FF66"/>
                </a:solidFill>
              </a:rPr>
              <a:t>T</a:t>
            </a:r>
          </a:p>
        </p:txBody>
      </p:sp>
      <p:sp>
        <p:nvSpPr>
          <p:cNvPr id="48" name="Rectangle 47">
            <a:extLst>
              <a:ext uri="{FF2B5EF4-FFF2-40B4-BE49-F238E27FC236}">
                <a16:creationId xmlns:a16="http://schemas.microsoft.com/office/drawing/2014/main" id="{57C7005B-E5F5-46CF-A28F-B6E16DAB9F2A}"/>
              </a:ext>
            </a:extLst>
          </p:cNvPr>
          <p:cNvSpPr/>
          <p:nvPr/>
        </p:nvSpPr>
        <p:spPr>
          <a:xfrm>
            <a:off x="3962400" y="3041630"/>
            <a:ext cx="381000" cy="400110"/>
          </a:xfrm>
          <a:prstGeom prst="rect">
            <a:avLst/>
          </a:prstGeom>
        </p:spPr>
        <p:txBody>
          <a:bodyPr wrap="square">
            <a:spAutoFit/>
          </a:bodyPr>
          <a:lstStyle/>
          <a:p>
            <a:pPr algn="l"/>
            <a:r>
              <a:rPr lang="en-US" altLang="en-US" sz="2000" dirty="0">
                <a:solidFill>
                  <a:srgbClr val="FF0000"/>
                </a:solidFill>
              </a:rPr>
              <a:t>F</a:t>
            </a:r>
          </a:p>
        </p:txBody>
      </p:sp>
    </p:spTree>
    <p:extLst>
      <p:ext uri="{BB962C8B-B14F-4D97-AF65-F5344CB8AC3E}">
        <p14:creationId xmlns:p14="http://schemas.microsoft.com/office/powerpoint/2010/main" val="1620627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 calcmode="lin" valueType="num">
                                      <p:cBhvr additive="base">
                                        <p:cTn id="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0-#ppt_w/2"/>
                                          </p:val>
                                        </p:tav>
                                        <p:tav tm="100000">
                                          <p:val>
                                            <p:strVal val="#ppt_x"/>
                                          </p:val>
                                        </p:tav>
                                      </p:tavLst>
                                    </p:anim>
                                    <p:anim calcmode="lin" valueType="num">
                                      <p:cBhvr additive="base">
                                        <p:cTn id="1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4">
                                            <p:txEl>
                                              <p:pRg st="2" end="2"/>
                                            </p:txEl>
                                          </p:spTgt>
                                        </p:tgtEl>
                                        <p:attrNameLst>
                                          <p:attrName>style.visibility</p:attrName>
                                        </p:attrNameLst>
                                      </p:cBhvr>
                                      <p:to>
                                        <p:strVal val="visible"/>
                                      </p:to>
                                    </p:set>
                                    <p:anim calcmode="lin" valueType="num">
                                      <p:cBhvr additive="base">
                                        <p:cTn id="19"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4">
                                            <p:txEl>
                                              <p:pRg st="2" end="2"/>
                                            </p:txEl>
                                          </p:spTgt>
                                        </p:tgtEl>
                                        <p:attrNameLst>
                                          <p:attrName>ppt_y</p:attrName>
                                        </p:attrNameLst>
                                      </p:cBhvr>
                                      <p:tavLst>
                                        <p:tav tm="0">
                                          <p:val>
                                            <p:strVal val="#ppt_y"/>
                                          </p:val>
                                        </p:tav>
                                        <p:tav tm="100000">
                                          <p:val>
                                            <p:strVal val="#ppt_y"/>
                                          </p:val>
                                        </p:tav>
                                      </p:tavLst>
                                    </p:anim>
                                  </p:childTnLst>
                                </p:cTn>
                              </p:par>
                              <p:par>
                                <p:cTn id="21" presetID="1" presetClass="exit" presetSubtype="0" fill="hold" grpId="1" nodeType="withEffect">
                                  <p:stCondLst>
                                    <p:cond delay="0"/>
                                  </p:stCondLst>
                                  <p:childTnLst>
                                    <p:set>
                                      <p:cBhvr>
                                        <p:cTn id="22" dur="1" fill="hold">
                                          <p:stCondLst>
                                            <p:cond delay="0"/>
                                          </p:stCondLst>
                                        </p:cTn>
                                        <p:tgtEl>
                                          <p:spTgt spid="46"/>
                                        </p:tgtEl>
                                        <p:attrNameLst>
                                          <p:attrName>style.visibility</p:attrName>
                                        </p:attrNameLst>
                                      </p:cBhvr>
                                      <p:to>
                                        <p:strVal val="hidden"/>
                                      </p:to>
                                    </p:set>
                                  </p:childTnLst>
                                </p:cTn>
                              </p:par>
                              <p:par>
                                <p:cTn id="23" presetID="2" presetClass="entr" presetSubtype="8" fill="hold" nodeType="withEffect">
                                  <p:stCondLst>
                                    <p:cond delay="0"/>
                                  </p:stCondLst>
                                  <p:childTnLst>
                                    <p:set>
                                      <p:cBhvr>
                                        <p:cTn id="24" dur="1" fill="hold">
                                          <p:stCondLst>
                                            <p:cond delay="0"/>
                                          </p:stCondLst>
                                        </p:cTn>
                                        <p:tgtEl>
                                          <p:spTgt spid="44">
                                            <p:txEl>
                                              <p:pRg st="3" end="3"/>
                                            </p:txEl>
                                          </p:spTgt>
                                        </p:tgtEl>
                                        <p:attrNameLst>
                                          <p:attrName>style.visibility</p:attrName>
                                        </p:attrNameLst>
                                      </p:cBhvr>
                                      <p:to>
                                        <p:strVal val="visible"/>
                                      </p:to>
                                    </p:set>
                                    <p:anim calcmode="lin" valueType="num">
                                      <p:cBhvr additive="base">
                                        <p:cTn id="25" dur="500" fill="hold"/>
                                        <p:tgtEl>
                                          <p:spTgt spid="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5"/>
                                        </p:tgtEl>
                                        <p:attrNameLst>
                                          <p:attrName>style.visibility</p:attrName>
                                        </p:attrNameLst>
                                      </p:cBhvr>
                                      <p:to>
                                        <p:strVal val="visible"/>
                                      </p:to>
                                    </p:set>
                                    <p:anim calcmode="lin" valueType="num">
                                      <p:cBhvr additive="base">
                                        <p:cTn id="31" dur="500" fill="hold"/>
                                        <p:tgtEl>
                                          <p:spTgt spid="45"/>
                                        </p:tgtEl>
                                        <p:attrNameLst>
                                          <p:attrName>ppt_x</p:attrName>
                                        </p:attrNameLst>
                                      </p:cBhvr>
                                      <p:tavLst>
                                        <p:tav tm="0">
                                          <p:val>
                                            <p:strVal val="0-#ppt_w/2"/>
                                          </p:val>
                                        </p:tav>
                                        <p:tav tm="100000">
                                          <p:val>
                                            <p:strVal val="#ppt_x"/>
                                          </p:val>
                                        </p:tav>
                                      </p:tavLst>
                                    </p:anim>
                                    <p:anim calcmode="lin" valueType="num">
                                      <p:cBhvr additive="base">
                                        <p:cTn id="3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4">
                                            <p:txEl>
                                              <p:pRg st="4" end="4"/>
                                            </p:txEl>
                                          </p:spTgt>
                                        </p:tgtEl>
                                        <p:attrNameLst>
                                          <p:attrName>style.visibility</p:attrName>
                                        </p:attrNameLst>
                                      </p:cBhvr>
                                      <p:to>
                                        <p:strVal val="visible"/>
                                      </p:to>
                                    </p:set>
                                    <p:anim calcmode="lin" valueType="num">
                                      <p:cBhvr additive="base">
                                        <p:cTn id="37" dur="500" fill="hold"/>
                                        <p:tgtEl>
                                          <p:spTgt spid="44">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4">
                                            <p:txEl>
                                              <p:pRg st="4" end="4"/>
                                            </p:txEl>
                                          </p:spTgt>
                                        </p:tgtEl>
                                        <p:attrNameLst>
                                          <p:attrName>ppt_y</p:attrName>
                                        </p:attrNameLst>
                                      </p:cBhvr>
                                      <p:tavLst>
                                        <p:tav tm="0">
                                          <p:val>
                                            <p:strVal val="#ppt_y"/>
                                          </p:val>
                                        </p:tav>
                                        <p:tav tm="100000">
                                          <p:val>
                                            <p:strVal val="#ppt_y"/>
                                          </p:val>
                                        </p:tav>
                                      </p:tavLst>
                                    </p:anim>
                                  </p:childTnLst>
                                </p:cTn>
                              </p:par>
                              <p:par>
                                <p:cTn id="39" presetID="1" presetClass="exit" presetSubtype="0" fill="hold" grpId="6" nodeType="withEffect">
                                  <p:stCondLst>
                                    <p:cond delay="0"/>
                                  </p:stCondLst>
                                  <p:childTnLst>
                                    <p:set>
                                      <p:cBhvr>
                                        <p:cTn id="40" dur="1" fill="hold">
                                          <p:stCondLst>
                                            <p:cond delay="0"/>
                                          </p:stCondLst>
                                        </p:cTn>
                                        <p:tgtEl>
                                          <p:spTgt spid="4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7" nodeType="clickEffect">
                                  <p:stCondLst>
                                    <p:cond delay="0"/>
                                  </p:stCondLst>
                                  <p:childTnLst>
                                    <p:set>
                                      <p:cBhvr>
                                        <p:cTn id="44" dur="1" fill="hold">
                                          <p:stCondLst>
                                            <p:cond delay="0"/>
                                          </p:stCondLst>
                                        </p:cTn>
                                        <p:tgtEl>
                                          <p:spTgt spid="45"/>
                                        </p:tgtEl>
                                        <p:attrNameLst>
                                          <p:attrName>style.visibility</p:attrName>
                                        </p:attrNameLst>
                                      </p:cBhvr>
                                      <p:to>
                                        <p:strVal val="visible"/>
                                      </p:to>
                                    </p:set>
                                    <p:anim calcmode="lin" valueType="num">
                                      <p:cBhvr additive="base">
                                        <p:cTn id="45" dur="500" fill="hold"/>
                                        <p:tgtEl>
                                          <p:spTgt spid="45"/>
                                        </p:tgtEl>
                                        <p:attrNameLst>
                                          <p:attrName>ppt_x</p:attrName>
                                        </p:attrNameLst>
                                      </p:cBhvr>
                                      <p:tavLst>
                                        <p:tav tm="0">
                                          <p:val>
                                            <p:strVal val="0-#ppt_w/2"/>
                                          </p:val>
                                        </p:tav>
                                        <p:tav tm="100000">
                                          <p:val>
                                            <p:strVal val="#ppt_x"/>
                                          </p:val>
                                        </p:tav>
                                      </p:tavLst>
                                    </p:anim>
                                    <p:anim calcmode="lin" valueType="num">
                                      <p:cBhvr additive="base">
                                        <p:cTn id="46"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4">
                                            <p:txEl>
                                              <p:pRg st="5" end="5"/>
                                            </p:txEl>
                                          </p:spTgt>
                                        </p:tgtEl>
                                        <p:attrNameLst>
                                          <p:attrName>style.visibility</p:attrName>
                                        </p:attrNameLst>
                                      </p:cBhvr>
                                      <p:to>
                                        <p:strVal val="visible"/>
                                      </p:to>
                                    </p:set>
                                    <p:anim calcmode="lin" valueType="num">
                                      <p:cBhvr additive="base">
                                        <p:cTn id="51" dur="500" fill="hold"/>
                                        <p:tgtEl>
                                          <p:spTgt spid="44">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4">
                                            <p:txEl>
                                              <p:pRg st="5" end="5"/>
                                            </p:txEl>
                                          </p:spTgt>
                                        </p:tgtEl>
                                        <p:attrNameLst>
                                          <p:attrName>ppt_y</p:attrName>
                                        </p:attrNameLst>
                                      </p:cBhvr>
                                      <p:tavLst>
                                        <p:tav tm="0">
                                          <p:val>
                                            <p:strVal val="#ppt_y"/>
                                          </p:val>
                                        </p:tav>
                                        <p:tav tm="100000">
                                          <p:val>
                                            <p:strVal val="#ppt_y"/>
                                          </p:val>
                                        </p:tav>
                                      </p:tavLst>
                                    </p:anim>
                                  </p:childTnLst>
                                </p:cTn>
                              </p:par>
                              <p:par>
                                <p:cTn id="53" presetID="1" presetClass="exit" presetSubtype="0" fill="hold" grpId="4" nodeType="withEffect">
                                  <p:stCondLst>
                                    <p:cond delay="0"/>
                                  </p:stCondLst>
                                  <p:childTnLst>
                                    <p:set>
                                      <p:cBhvr>
                                        <p:cTn id="54" dur="1" fill="hold">
                                          <p:stCondLst>
                                            <p:cond delay="0"/>
                                          </p:stCondLst>
                                        </p:cTn>
                                        <p:tgtEl>
                                          <p:spTgt spid="45"/>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5"/>
                                        </p:tgtEl>
                                        <p:attrNameLst>
                                          <p:attrName>style.visibility</p:attrName>
                                        </p:attrNameLst>
                                      </p:cBhvr>
                                      <p:to>
                                        <p:strVal val="visible"/>
                                      </p:to>
                                    </p:set>
                                    <p:anim calcmode="lin" valueType="num">
                                      <p:cBhvr additive="base">
                                        <p:cTn id="59" dur="500" fill="hold"/>
                                        <p:tgtEl>
                                          <p:spTgt spid="35"/>
                                        </p:tgtEl>
                                        <p:attrNameLst>
                                          <p:attrName>ppt_x</p:attrName>
                                        </p:attrNameLst>
                                      </p:cBhvr>
                                      <p:tavLst>
                                        <p:tav tm="0">
                                          <p:val>
                                            <p:strVal val="0-#ppt_w/2"/>
                                          </p:val>
                                        </p:tav>
                                        <p:tav tm="100000">
                                          <p:val>
                                            <p:strVal val="#ppt_x"/>
                                          </p:val>
                                        </p:tav>
                                      </p:tavLst>
                                    </p:anim>
                                    <p:anim calcmode="lin" valueType="num">
                                      <p:cBhvr additive="base">
                                        <p:cTn id="60" dur="500" fill="hold"/>
                                        <p:tgtEl>
                                          <p:spTgt spid="35"/>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36"/>
                                        </p:tgtEl>
                                        <p:attrNameLst>
                                          <p:attrName>style.visibility</p:attrName>
                                        </p:attrNameLst>
                                      </p:cBhvr>
                                      <p:to>
                                        <p:strVal val="visible"/>
                                      </p:to>
                                    </p:set>
                                    <p:anim calcmode="lin" valueType="num">
                                      <p:cBhvr additive="base">
                                        <p:cTn id="63" dur="500" fill="hold"/>
                                        <p:tgtEl>
                                          <p:spTgt spid="36"/>
                                        </p:tgtEl>
                                        <p:attrNameLst>
                                          <p:attrName>ppt_x</p:attrName>
                                        </p:attrNameLst>
                                      </p:cBhvr>
                                      <p:tavLst>
                                        <p:tav tm="0">
                                          <p:val>
                                            <p:strVal val="0-#ppt_w/2"/>
                                          </p:val>
                                        </p:tav>
                                        <p:tav tm="100000">
                                          <p:val>
                                            <p:strVal val="#ppt_x"/>
                                          </p:val>
                                        </p:tav>
                                      </p:tavLst>
                                    </p:anim>
                                    <p:anim calcmode="lin" valueType="num">
                                      <p:cBhvr additive="base">
                                        <p:cTn id="6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37"/>
                                        </p:tgtEl>
                                        <p:attrNameLst>
                                          <p:attrName>style.visibility</p:attrName>
                                        </p:attrNameLst>
                                      </p:cBhvr>
                                      <p:to>
                                        <p:strVal val="visible"/>
                                      </p:to>
                                    </p:set>
                                    <p:anim calcmode="lin" valueType="num">
                                      <p:cBhvr additive="base">
                                        <p:cTn id="69" dur="500" fill="hold"/>
                                        <p:tgtEl>
                                          <p:spTgt spid="37"/>
                                        </p:tgtEl>
                                        <p:attrNameLst>
                                          <p:attrName>ppt_x</p:attrName>
                                        </p:attrNameLst>
                                      </p:cBhvr>
                                      <p:tavLst>
                                        <p:tav tm="0">
                                          <p:val>
                                            <p:strVal val="0-#ppt_w/2"/>
                                          </p:val>
                                        </p:tav>
                                        <p:tav tm="100000">
                                          <p:val>
                                            <p:strVal val="#ppt_x"/>
                                          </p:val>
                                        </p:tav>
                                      </p:tavLst>
                                    </p:anim>
                                    <p:anim calcmode="lin" valueType="num">
                                      <p:cBhvr additive="base">
                                        <p:cTn id="70" dur="500" fill="hold"/>
                                        <p:tgtEl>
                                          <p:spTgt spid="37"/>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38"/>
                                        </p:tgtEl>
                                        <p:attrNameLst>
                                          <p:attrName>style.visibility</p:attrName>
                                        </p:attrNameLst>
                                      </p:cBhvr>
                                      <p:to>
                                        <p:strVal val="visible"/>
                                      </p:to>
                                    </p:set>
                                    <p:anim calcmode="lin" valueType="num">
                                      <p:cBhvr additive="base">
                                        <p:cTn id="73" dur="500" fill="hold"/>
                                        <p:tgtEl>
                                          <p:spTgt spid="38"/>
                                        </p:tgtEl>
                                        <p:attrNameLst>
                                          <p:attrName>ppt_x</p:attrName>
                                        </p:attrNameLst>
                                      </p:cBhvr>
                                      <p:tavLst>
                                        <p:tav tm="0">
                                          <p:val>
                                            <p:strVal val="0-#ppt_w/2"/>
                                          </p:val>
                                        </p:tav>
                                        <p:tav tm="100000">
                                          <p:val>
                                            <p:strVal val="#ppt_x"/>
                                          </p:val>
                                        </p:tav>
                                      </p:tavLst>
                                    </p:anim>
                                    <p:anim calcmode="lin" valueType="num">
                                      <p:cBhvr additive="base">
                                        <p:cTn id="74"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0-#ppt_w/2"/>
                                          </p:val>
                                        </p:tav>
                                        <p:tav tm="100000">
                                          <p:val>
                                            <p:strVal val="#ppt_x"/>
                                          </p:val>
                                        </p:tav>
                                      </p:tavLst>
                                    </p:anim>
                                    <p:anim calcmode="lin" valueType="num">
                                      <p:cBhvr additive="base">
                                        <p:cTn id="80" dur="500" fill="hold"/>
                                        <p:tgtEl>
                                          <p:spTgt spid="39"/>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additive="base">
                                        <p:cTn id="83" dur="500" fill="hold"/>
                                        <p:tgtEl>
                                          <p:spTgt spid="40"/>
                                        </p:tgtEl>
                                        <p:attrNameLst>
                                          <p:attrName>ppt_x</p:attrName>
                                        </p:attrNameLst>
                                      </p:cBhvr>
                                      <p:tavLst>
                                        <p:tav tm="0">
                                          <p:val>
                                            <p:strVal val="0-#ppt_w/2"/>
                                          </p:val>
                                        </p:tav>
                                        <p:tav tm="100000">
                                          <p:val>
                                            <p:strVal val="#ppt_x"/>
                                          </p:val>
                                        </p:tav>
                                      </p:tavLst>
                                    </p:anim>
                                    <p:anim calcmode="lin" valueType="num">
                                      <p:cBhvr additive="base">
                                        <p:cTn id="8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42"/>
                                        </p:tgtEl>
                                        <p:attrNameLst>
                                          <p:attrName>style.visibility</p:attrName>
                                        </p:attrNameLst>
                                      </p:cBhvr>
                                      <p:to>
                                        <p:strVal val="visible"/>
                                      </p:to>
                                    </p:set>
                                    <p:anim calcmode="lin" valueType="num">
                                      <p:cBhvr additive="base">
                                        <p:cTn id="89" dur="500" fill="hold"/>
                                        <p:tgtEl>
                                          <p:spTgt spid="42"/>
                                        </p:tgtEl>
                                        <p:attrNameLst>
                                          <p:attrName>ppt_x</p:attrName>
                                        </p:attrNameLst>
                                      </p:cBhvr>
                                      <p:tavLst>
                                        <p:tav tm="0">
                                          <p:val>
                                            <p:strVal val="0-#ppt_w/2"/>
                                          </p:val>
                                        </p:tav>
                                        <p:tav tm="100000">
                                          <p:val>
                                            <p:strVal val="#ppt_x"/>
                                          </p:val>
                                        </p:tav>
                                      </p:tavLst>
                                    </p:anim>
                                    <p:anim calcmode="lin" valueType="num">
                                      <p:cBhvr additive="base">
                                        <p:cTn id="90" dur="500" fill="hold"/>
                                        <p:tgtEl>
                                          <p:spTgt spid="42"/>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additive="base">
                                        <p:cTn id="93" dur="500" fill="hold"/>
                                        <p:tgtEl>
                                          <p:spTgt spid="43"/>
                                        </p:tgtEl>
                                        <p:attrNameLst>
                                          <p:attrName>ppt_x</p:attrName>
                                        </p:attrNameLst>
                                      </p:cBhvr>
                                      <p:tavLst>
                                        <p:tav tm="0">
                                          <p:val>
                                            <p:strVal val="0-#ppt_w/2"/>
                                          </p:val>
                                        </p:tav>
                                        <p:tav tm="100000">
                                          <p:val>
                                            <p:strVal val="#ppt_x"/>
                                          </p:val>
                                        </p:tav>
                                      </p:tavLst>
                                    </p:anim>
                                    <p:anim calcmode="lin" valueType="num">
                                      <p:cBhvr additive="base">
                                        <p:cTn id="94"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additive="base">
                                        <p:cTn id="99" dur="500" fill="hold"/>
                                        <p:tgtEl>
                                          <p:spTgt spid="47"/>
                                        </p:tgtEl>
                                        <p:attrNameLst>
                                          <p:attrName>ppt_x</p:attrName>
                                        </p:attrNameLst>
                                      </p:cBhvr>
                                      <p:tavLst>
                                        <p:tav tm="0">
                                          <p:val>
                                            <p:strVal val="0-#ppt_w/2"/>
                                          </p:val>
                                        </p:tav>
                                        <p:tav tm="100000">
                                          <p:val>
                                            <p:strVal val="#ppt_x"/>
                                          </p:val>
                                        </p:tav>
                                      </p:tavLst>
                                    </p:anim>
                                    <p:anim calcmode="lin" valueType="num">
                                      <p:cBhvr additive="base">
                                        <p:cTn id="100" dur="500" fill="hold"/>
                                        <p:tgtEl>
                                          <p:spTgt spid="47"/>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48"/>
                                        </p:tgtEl>
                                        <p:attrNameLst>
                                          <p:attrName>style.visibility</p:attrName>
                                        </p:attrNameLst>
                                      </p:cBhvr>
                                      <p:to>
                                        <p:strVal val="visible"/>
                                      </p:to>
                                    </p:set>
                                    <p:anim calcmode="lin" valueType="num">
                                      <p:cBhvr additive="base">
                                        <p:cTn id="103" dur="500" fill="hold"/>
                                        <p:tgtEl>
                                          <p:spTgt spid="48"/>
                                        </p:tgtEl>
                                        <p:attrNameLst>
                                          <p:attrName>ppt_x</p:attrName>
                                        </p:attrNameLst>
                                      </p:cBhvr>
                                      <p:tavLst>
                                        <p:tav tm="0">
                                          <p:val>
                                            <p:strVal val="0-#ppt_w/2"/>
                                          </p:val>
                                        </p:tav>
                                        <p:tav tm="100000">
                                          <p:val>
                                            <p:strVal val="#ppt_x"/>
                                          </p:val>
                                        </p:tav>
                                      </p:tavLst>
                                    </p:anim>
                                    <p:anim calcmode="lin" valueType="num">
                                      <p:cBhvr additive="base">
                                        <p:cTn id="10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44">
                                            <p:txEl>
                                              <p:pRg st="5" end="5"/>
                                            </p:txEl>
                                          </p:spTgt>
                                        </p:tgtEl>
                                        <p:attrNameLst>
                                          <p:attrName>style.visibility</p:attrName>
                                        </p:attrNameLst>
                                      </p:cBhvr>
                                      <p:to>
                                        <p:strVal val="visible"/>
                                      </p:to>
                                    </p:set>
                                    <p:anim calcmode="lin" valueType="num">
                                      <p:cBhvr additive="base">
                                        <p:cTn id="109" dur="500" fill="hold"/>
                                        <p:tgtEl>
                                          <p:spTgt spid="44">
                                            <p:txEl>
                                              <p:pRg st="5" end="5"/>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4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9" nodeType="clickEffect">
                                  <p:stCondLst>
                                    <p:cond delay="0"/>
                                  </p:stCondLst>
                                  <p:childTnLst>
                                    <p:set>
                                      <p:cBhvr>
                                        <p:cTn id="114" dur="1" fill="hold">
                                          <p:stCondLst>
                                            <p:cond delay="0"/>
                                          </p:stCondLst>
                                        </p:cTn>
                                        <p:tgtEl>
                                          <p:spTgt spid="45"/>
                                        </p:tgtEl>
                                        <p:attrNameLst>
                                          <p:attrName>style.visibility</p:attrName>
                                        </p:attrNameLst>
                                      </p:cBhvr>
                                      <p:to>
                                        <p:strVal val="visible"/>
                                      </p:to>
                                    </p:set>
                                    <p:anim calcmode="lin" valueType="num">
                                      <p:cBhvr additive="base">
                                        <p:cTn id="115" dur="500" fill="hold"/>
                                        <p:tgtEl>
                                          <p:spTgt spid="45"/>
                                        </p:tgtEl>
                                        <p:attrNameLst>
                                          <p:attrName>ppt_x</p:attrName>
                                        </p:attrNameLst>
                                      </p:cBhvr>
                                      <p:tavLst>
                                        <p:tav tm="0">
                                          <p:val>
                                            <p:strVal val="0-#ppt_w/2"/>
                                          </p:val>
                                        </p:tav>
                                        <p:tav tm="100000">
                                          <p:val>
                                            <p:strVal val="#ppt_x"/>
                                          </p:val>
                                        </p:tav>
                                      </p:tavLst>
                                    </p:anim>
                                    <p:anim calcmode="lin" valueType="num">
                                      <p:cBhvr additive="base">
                                        <p:cTn id="116"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nodeType="clickEffect">
                                  <p:stCondLst>
                                    <p:cond delay="0"/>
                                  </p:stCondLst>
                                  <p:childTnLst>
                                    <p:set>
                                      <p:cBhvr>
                                        <p:cTn id="120" dur="1" fill="hold">
                                          <p:stCondLst>
                                            <p:cond delay="0"/>
                                          </p:stCondLst>
                                        </p:cTn>
                                        <p:tgtEl>
                                          <p:spTgt spid="44">
                                            <p:txEl>
                                              <p:pRg st="6" end="6"/>
                                            </p:txEl>
                                          </p:spTgt>
                                        </p:tgtEl>
                                        <p:attrNameLst>
                                          <p:attrName>style.visibility</p:attrName>
                                        </p:attrNameLst>
                                      </p:cBhvr>
                                      <p:to>
                                        <p:strVal val="visible"/>
                                      </p:to>
                                    </p:set>
                                    <p:anim calcmode="lin" valueType="num">
                                      <p:cBhvr additive="base">
                                        <p:cTn id="121" dur="500" fill="hold"/>
                                        <p:tgtEl>
                                          <p:spTgt spid="44">
                                            <p:txEl>
                                              <p:pRg st="6" end="6"/>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44">
                                            <p:txEl>
                                              <p:pRg st="6" end="6"/>
                                            </p:txEl>
                                          </p:spTgt>
                                        </p:tgtEl>
                                        <p:attrNameLst>
                                          <p:attrName>ppt_y</p:attrName>
                                        </p:attrNameLst>
                                      </p:cBhvr>
                                      <p:tavLst>
                                        <p:tav tm="0">
                                          <p:val>
                                            <p:strVal val="#ppt_y"/>
                                          </p:val>
                                        </p:tav>
                                        <p:tav tm="100000">
                                          <p:val>
                                            <p:strVal val="#ppt_y"/>
                                          </p:val>
                                        </p:tav>
                                      </p:tavLst>
                                    </p:anim>
                                  </p:childTnLst>
                                </p:cTn>
                              </p:par>
                              <p:par>
                                <p:cTn id="123" presetID="1" presetClass="exit" presetSubtype="0" fill="hold" grpId="1" nodeType="withEffect">
                                  <p:stCondLst>
                                    <p:cond delay="0"/>
                                  </p:stCondLst>
                                  <p:childTnLst>
                                    <p:set>
                                      <p:cBhvr>
                                        <p:cTn id="124" dur="1" fill="hold">
                                          <p:stCondLst>
                                            <p:cond delay="0"/>
                                          </p:stCondLst>
                                        </p:cTn>
                                        <p:tgtEl>
                                          <p:spTgt spid="35"/>
                                        </p:tgtEl>
                                        <p:attrNameLst>
                                          <p:attrName>style.visibility</p:attrName>
                                        </p:attrNameLst>
                                      </p:cBhvr>
                                      <p:to>
                                        <p:strVal val="hidden"/>
                                      </p:to>
                                    </p:set>
                                  </p:childTnLst>
                                </p:cTn>
                              </p:par>
                              <p:par>
                                <p:cTn id="125" presetID="1" presetClass="exit" presetSubtype="0" fill="hold" grpId="1" nodeType="withEffect">
                                  <p:stCondLst>
                                    <p:cond delay="0"/>
                                  </p:stCondLst>
                                  <p:childTnLst>
                                    <p:set>
                                      <p:cBhvr>
                                        <p:cTn id="126" dur="1" fill="hold">
                                          <p:stCondLst>
                                            <p:cond delay="0"/>
                                          </p:stCondLst>
                                        </p:cTn>
                                        <p:tgtEl>
                                          <p:spTgt spid="36"/>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37"/>
                                        </p:tgtEl>
                                        <p:attrNameLst>
                                          <p:attrName>style.visibility</p:attrName>
                                        </p:attrNameLst>
                                      </p:cBhvr>
                                      <p:to>
                                        <p:strVal val="hidden"/>
                                      </p:to>
                                    </p:set>
                                  </p:childTnLst>
                                </p:cTn>
                              </p:par>
                              <p:par>
                                <p:cTn id="129" presetID="1" presetClass="exit" presetSubtype="0" fill="hold" grpId="1" nodeType="withEffect">
                                  <p:stCondLst>
                                    <p:cond delay="0"/>
                                  </p:stCondLst>
                                  <p:childTnLst>
                                    <p:set>
                                      <p:cBhvr>
                                        <p:cTn id="130" dur="1" fill="hold">
                                          <p:stCondLst>
                                            <p:cond delay="0"/>
                                          </p:stCondLst>
                                        </p:cTn>
                                        <p:tgtEl>
                                          <p:spTgt spid="38"/>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39"/>
                                        </p:tgtEl>
                                        <p:attrNameLst>
                                          <p:attrName>style.visibility</p:attrName>
                                        </p:attrNameLst>
                                      </p:cBhvr>
                                      <p:to>
                                        <p:strVal val="hidden"/>
                                      </p:to>
                                    </p:set>
                                  </p:childTnLst>
                                </p:cTn>
                              </p:par>
                              <p:par>
                                <p:cTn id="133" presetID="1" presetClass="exit" presetSubtype="0" fill="hold" grpId="1" nodeType="withEffect">
                                  <p:stCondLst>
                                    <p:cond delay="0"/>
                                  </p:stCondLst>
                                  <p:childTnLst>
                                    <p:set>
                                      <p:cBhvr>
                                        <p:cTn id="134" dur="1" fill="hold">
                                          <p:stCondLst>
                                            <p:cond delay="0"/>
                                          </p:stCondLst>
                                        </p:cTn>
                                        <p:tgtEl>
                                          <p:spTgt spid="40"/>
                                        </p:tgtEl>
                                        <p:attrNameLst>
                                          <p:attrName>style.visibility</p:attrName>
                                        </p:attrNameLst>
                                      </p:cBhvr>
                                      <p:to>
                                        <p:strVal val="hidden"/>
                                      </p:to>
                                    </p:set>
                                  </p:childTnLst>
                                </p:cTn>
                              </p:par>
                              <p:par>
                                <p:cTn id="135" presetID="1" presetClass="exit" presetSubtype="0" fill="hold" grpId="1" nodeType="withEffect">
                                  <p:stCondLst>
                                    <p:cond delay="0"/>
                                  </p:stCondLst>
                                  <p:childTnLst>
                                    <p:set>
                                      <p:cBhvr>
                                        <p:cTn id="136" dur="1" fill="hold">
                                          <p:stCondLst>
                                            <p:cond delay="0"/>
                                          </p:stCondLst>
                                        </p:cTn>
                                        <p:tgtEl>
                                          <p:spTgt spid="42"/>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43"/>
                                        </p:tgtEl>
                                        <p:attrNameLst>
                                          <p:attrName>style.visibility</p:attrName>
                                        </p:attrNameLst>
                                      </p:cBhvr>
                                      <p:to>
                                        <p:strVal val="hidden"/>
                                      </p:to>
                                    </p:set>
                                  </p:childTnLst>
                                </p:cTn>
                              </p:par>
                              <p:par>
                                <p:cTn id="139" presetID="1" presetClass="exit" presetSubtype="0" fill="hold" grpId="1" nodeType="withEffect">
                                  <p:stCondLst>
                                    <p:cond delay="0"/>
                                  </p:stCondLst>
                                  <p:childTnLst>
                                    <p:set>
                                      <p:cBhvr>
                                        <p:cTn id="140" dur="1" fill="hold">
                                          <p:stCondLst>
                                            <p:cond delay="0"/>
                                          </p:stCondLst>
                                        </p:cTn>
                                        <p:tgtEl>
                                          <p:spTgt spid="47"/>
                                        </p:tgtEl>
                                        <p:attrNameLst>
                                          <p:attrName>style.visibility</p:attrName>
                                        </p:attrNameLst>
                                      </p:cBhvr>
                                      <p:to>
                                        <p:strVal val="hidden"/>
                                      </p:to>
                                    </p:set>
                                  </p:childTnLst>
                                </p:cTn>
                              </p:par>
                              <p:par>
                                <p:cTn id="141" presetID="1" presetClass="exit" presetSubtype="0" fill="hold" grpId="1" nodeType="withEffect">
                                  <p:stCondLst>
                                    <p:cond delay="0"/>
                                  </p:stCondLst>
                                  <p:childTnLst>
                                    <p:set>
                                      <p:cBhvr>
                                        <p:cTn id="142" dur="1" fill="hold">
                                          <p:stCondLst>
                                            <p:cond delay="0"/>
                                          </p:stCondLst>
                                        </p:cTn>
                                        <p:tgtEl>
                                          <p:spTgt spid="48"/>
                                        </p:tgtEl>
                                        <p:attrNameLst>
                                          <p:attrName>style.visibility</p:attrName>
                                        </p:attrNameLst>
                                      </p:cBhvr>
                                      <p:to>
                                        <p:strVal val="hidden"/>
                                      </p:to>
                                    </p:set>
                                  </p:childTnLst>
                                </p:cTn>
                              </p:par>
                              <p:par>
                                <p:cTn id="143" presetID="1" presetClass="exit" presetSubtype="0" fill="hold" grpId="8" nodeType="withEffect">
                                  <p:stCondLst>
                                    <p:cond delay="0"/>
                                  </p:stCondLst>
                                  <p:childTnLst>
                                    <p:set>
                                      <p:cBhvr>
                                        <p:cTn id="144" dur="1" fill="hold">
                                          <p:stCondLst>
                                            <p:cond delay="0"/>
                                          </p:stCondLst>
                                        </p:cTn>
                                        <p:tgtEl>
                                          <p:spTgt spid="45"/>
                                        </p:tgtEl>
                                        <p:attrNameLst>
                                          <p:attrName>style.visibility</p:attrName>
                                        </p:attrNameLst>
                                      </p:cBhvr>
                                      <p:to>
                                        <p:strVal val="hidden"/>
                                      </p:to>
                                    </p:set>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grpId="5" nodeType="clickEffect">
                                  <p:stCondLst>
                                    <p:cond delay="0"/>
                                  </p:stCondLst>
                                  <p:childTnLst>
                                    <p:set>
                                      <p:cBhvr>
                                        <p:cTn id="148" dur="1" fill="hold">
                                          <p:stCondLst>
                                            <p:cond delay="0"/>
                                          </p:stCondLst>
                                        </p:cTn>
                                        <p:tgtEl>
                                          <p:spTgt spid="45"/>
                                        </p:tgtEl>
                                        <p:attrNameLst>
                                          <p:attrName>style.visibility</p:attrName>
                                        </p:attrNameLst>
                                      </p:cBhvr>
                                      <p:to>
                                        <p:strVal val="visible"/>
                                      </p:to>
                                    </p:set>
                                    <p:anim calcmode="lin" valueType="num">
                                      <p:cBhvr additive="base">
                                        <p:cTn id="149" dur="500" fill="hold"/>
                                        <p:tgtEl>
                                          <p:spTgt spid="45"/>
                                        </p:tgtEl>
                                        <p:attrNameLst>
                                          <p:attrName>ppt_x</p:attrName>
                                        </p:attrNameLst>
                                      </p:cBhvr>
                                      <p:tavLst>
                                        <p:tav tm="0">
                                          <p:val>
                                            <p:strVal val="0-#ppt_w/2"/>
                                          </p:val>
                                        </p:tav>
                                        <p:tav tm="100000">
                                          <p:val>
                                            <p:strVal val="#ppt_x"/>
                                          </p:val>
                                        </p:tav>
                                      </p:tavLst>
                                    </p:anim>
                                    <p:anim calcmode="lin" valueType="num">
                                      <p:cBhvr additive="base">
                                        <p:cTn id="150"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5" grpId="4" animBg="1"/>
      <p:bldP spid="45" grpId="5" animBg="1"/>
      <p:bldP spid="45" grpId="6" animBg="1"/>
      <p:bldP spid="45" grpId="7" animBg="1"/>
      <p:bldP spid="45" grpId="8" animBg="1"/>
      <p:bldP spid="45" grpId="9" animBg="1"/>
      <p:bldP spid="46" grpId="0" animBg="1"/>
      <p:bldP spid="46" grpId="1" animBg="1"/>
      <p:bldP spid="35" grpId="0"/>
      <p:bldP spid="35" grpId="1"/>
      <p:bldP spid="36" grpId="0"/>
      <p:bldP spid="36" grpId="1"/>
      <p:bldP spid="37" grpId="0"/>
      <p:bldP spid="37" grpId="1"/>
      <p:bldP spid="38" grpId="0"/>
      <p:bldP spid="38" grpId="1"/>
      <p:bldP spid="39" grpId="0"/>
      <p:bldP spid="39" grpId="1"/>
      <p:bldP spid="40" grpId="0"/>
      <p:bldP spid="40" grpId="1"/>
      <p:bldP spid="42" grpId="0"/>
      <p:bldP spid="42" grpId="1"/>
      <p:bldP spid="43" grpId="0"/>
      <p:bldP spid="43" grpId="1"/>
      <p:bldP spid="47" grpId="0"/>
      <p:bldP spid="47" grpId="1"/>
      <p:bldP spid="48" grpId="0"/>
      <p:bldP spid="48" grpId="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862322"/>
          </a:xfrm>
          <a:prstGeom prst="rect">
            <a:avLst/>
          </a:prstGeom>
        </p:spPr>
        <p:txBody>
          <a:bodyPr wrap="square">
            <a:spAutoFit/>
          </a:bodyPr>
          <a:lstStyle/>
          <a:p>
            <a:pPr algn="l"/>
            <a:r>
              <a:rPr lang="en-US" altLang="en-US" sz="2000" dirty="0"/>
              <a:t> </a:t>
            </a:r>
          </a:p>
          <a:p>
            <a:pPr marL="457200" indent="-457200" algn="l">
              <a:buFont typeface="+mj-lt"/>
              <a:buAutoNum type="arabicPeriod"/>
            </a:pPr>
            <a:r>
              <a:rPr lang="en-US" altLang="en-US" sz="2000" dirty="0"/>
              <a:t> “</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a:t>
            </a:r>
            <a:r>
              <a:rPr lang="en-US" altLang="en-US" sz="2000" dirty="0">
                <a:sym typeface="Symbol" panose="05050102010706020507" pitchFamily="18" charset="2"/>
              </a:rPr>
              <a:t>I am good at logic </a:t>
            </a:r>
            <a:br>
              <a:rPr lang="en-US" altLang="en-US" sz="2000" dirty="0">
                <a:sym typeface="Symbol" panose="05050102010706020507" pitchFamily="18" charset="2"/>
              </a:rPr>
            </a:br>
            <a:r>
              <a:rPr lang="en-US" altLang="en-US" sz="2000" dirty="0">
                <a:sym typeface="Symbol" panose="05050102010706020507" pitchFamily="18" charset="2"/>
              </a:rPr>
              <a:t>      </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979910" y="143406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098800" y="2400300"/>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1" name="Rectangle 40">
            <a:extLst>
              <a:ext uri="{FF2B5EF4-FFF2-40B4-BE49-F238E27FC236}">
                <a16:creationId xmlns:a16="http://schemas.microsoft.com/office/drawing/2014/main" id="{58E911CE-91B7-4690-931E-F0E7D96EF74E}"/>
              </a:ext>
            </a:extLst>
          </p:cNvPr>
          <p:cNvSpPr/>
          <p:nvPr/>
        </p:nvSpPr>
        <p:spPr>
          <a:xfrm>
            <a:off x="2353020" y="206906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43" name="Rectangle 42">
            <a:extLst>
              <a:ext uri="{FF2B5EF4-FFF2-40B4-BE49-F238E27FC236}">
                <a16:creationId xmlns:a16="http://schemas.microsoft.com/office/drawing/2014/main" id="{C65E30E8-4E2E-4B58-B4D1-231CA95F164C}"/>
              </a:ext>
            </a:extLst>
          </p:cNvPr>
          <p:cNvSpPr/>
          <p:nvPr/>
        </p:nvSpPr>
        <p:spPr>
          <a:xfrm>
            <a:off x="3170328" y="329203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7" name="AutoShape 35">
            <a:extLst>
              <a:ext uri="{FF2B5EF4-FFF2-40B4-BE49-F238E27FC236}">
                <a16:creationId xmlns:a16="http://schemas.microsoft.com/office/drawing/2014/main" id="{450A44AF-4DC0-42EE-B95C-82AF2323B7B4}"/>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Transitivity:</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 </a:t>
            </a:r>
            <a:r>
              <a:rPr lang="en-CA" altLang="en-US" sz="2400" dirty="0">
                <a:solidFill>
                  <a:srgbClr val="FFFFFF"/>
                </a:solidFill>
                <a:cs typeface="Times New Roman" panose="02020603050405020304" pitchFamily="18" charset="0"/>
              </a:rPr>
              <a:t> </a:t>
            </a:r>
          </a:p>
          <a:p>
            <a:pPr marL="342900" indent="-342900" eaLnBrk="1" hangingPunct="1">
              <a:spcBef>
                <a:spcPct val="0"/>
              </a:spcBef>
            </a:pPr>
            <a:r>
              <a:rPr lang="en-CA" altLang="en-US" sz="2400" dirty="0">
                <a:solidFill>
                  <a:srgbClr val="FFFFFF"/>
                </a:solidFill>
                <a:cs typeface="Times New Roman" panose="02020603050405020304" pitchFamily="18" charset="0"/>
              </a:rPr>
              <a:t>If I can travel from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0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from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then I can travel from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0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48" name="Rectangle 47">
            <a:extLst>
              <a:ext uri="{FF2B5EF4-FFF2-40B4-BE49-F238E27FC236}">
                <a16:creationId xmlns:a16="http://schemas.microsoft.com/office/drawing/2014/main" id="{5FA85013-4AAC-4414-B247-A02626107BD8}"/>
              </a:ext>
            </a:extLst>
          </p:cNvPr>
          <p:cNvSpPr/>
          <p:nvPr/>
        </p:nvSpPr>
        <p:spPr>
          <a:xfrm>
            <a:off x="6629400" y="1573134"/>
            <a:ext cx="5271654" cy="2246769"/>
          </a:xfrm>
          <a:prstGeom prst="rect">
            <a:avLst/>
          </a:prstGeom>
        </p:spPr>
        <p:txBody>
          <a:bodyPr wrap="square">
            <a:spAutoFit/>
          </a:bodyPr>
          <a:lstStyle/>
          <a:p>
            <a:pPr algn="l"/>
            <a:r>
              <a:rPr lang="en-US" altLang="en-US" sz="2000" dirty="0"/>
              <a:t>Non-Logical Axiom</a:t>
            </a:r>
          </a:p>
          <a:p>
            <a:pPr algn="l"/>
            <a:endParaRPr lang="en-US" altLang="en-US" sz="2000" dirty="0"/>
          </a:p>
          <a:p>
            <a:pPr algn="l"/>
            <a:endParaRPr lang="en-US" altLang="en-US" sz="2000" dirty="0"/>
          </a:p>
          <a:p>
            <a:pPr algn="l"/>
            <a:r>
              <a:rPr lang="en-US" altLang="en-US" sz="2000" dirty="0"/>
              <a:t>Proved before</a:t>
            </a:r>
          </a:p>
          <a:p>
            <a:pPr algn="l"/>
            <a:endParaRPr lang="en-US" altLang="en-US" sz="2000" dirty="0"/>
          </a:p>
          <a:p>
            <a:pPr algn="l"/>
            <a:endParaRPr lang="en-US" altLang="en-US" sz="2000" dirty="0"/>
          </a:p>
          <a:p>
            <a:pPr algn="l"/>
            <a:r>
              <a:rPr lang="en-US" altLang="en-US" sz="2000" dirty="0"/>
              <a:t>Transitivity</a:t>
            </a:r>
          </a:p>
        </p:txBody>
      </p:sp>
      <p:sp>
        <p:nvSpPr>
          <p:cNvPr id="49" name="Rectangle 48">
            <a:extLst>
              <a:ext uri="{FF2B5EF4-FFF2-40B4-BE49-F238E27FC236}">
                <a16:creationId xmlns:a16="http://schemas.microsoft.com/office/drawing/2014/main" id="{56B28C14-0B81-485C-9BD6-89F86BAA78AA}"/>
              </a:ext>
            </a:extLst>
          </p:cNvPr>
          <p:cNvSpPr/>
          <p:nvPr/>
        </p:nvSpPr>
        <p:spPr>
          <a:xfrm>
            <a:off x="5028239" y="1450160"/>
            <a:ext cx="1143961" cy="2308324"/>
          </a:xfrm>
          <a:prstGeom prst="rect">
            <a:avLst/>
          </a:prstGeom>
        </p:spPr>
        <p:txBody>
          <a:bodyPr wrap="squar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algn="l"/>
            <a:endParaRPr lang="en-CA" altLang="en-US" sz="2400" dirty="0">
              <a:solidFill>
                <a:schemeClr val="tx2"/>
              </a:solidFill>
              <a:cs typeface="Times New Roman" panose="02020603050405020304" pitchFamily="18" charset="0"/>
              <a:sym typeface="Symbol" panose="05050102010706020507" pitchFamily="18" charset="2"/>
            </a:endParaRPr>
          </a:p>
          <a:p>
            <a:pPr algn="l"/>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FFFF"/>
              </a:solidFill>
              <a:cs typeface="Times New Roman" panose="02020603050405020304" pitchFamily="18" charset="0"/>
              <a:sym typeface="Symbol" panose="05050102010706020507" pitchFamily="18" charset="2"/>
            </a:endParaRPr>
          </a:p>
          <a:p>
            <a:pPr algn="l"/>
            <a:endParaRPr lang="en-US" altLang="en-US" sz="2400" dirty="0">
              <a:solidFill>
                <a:srgbClr val="FFFFFF"/>
              </a:solidFill>
              <a:cs typeface="Times New Roman" panose="02020603050405020304" pitchFamily="18" charset="0"/>
              <a:sym typeface="Symbol" panose="05050102010706020507" pitchFamily="18" charset="2"/>
            </a:endParaRPr>
          </a:p>
          <a:p>
            <a:pPr algn="l"/>
            <a:endParaRPr lang="en-US" altLang="en-US" sz="2400" dirty="0">
              <a:solidFill>
                <a:srgbClr val="FFFFFF"/>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 </a:t>
            </a:r>
            <a:r>
              <a:rPr lang="en-CA" altLang="en-US" sz="2400" dirty="0">
                <a:solidFill>
                  <a:srgbClr val="FFFFFF"/>
                </a:solidFill>
                <a:cs typeface="Times New Roman" panose="02020603050405020304" pitchFamily="18" charset="0"/>
              </a:rPr>
              <a:t> </a:t>
            </a:r>
          </a:p>
        </p:txBody>
      </p:sp>
    </p:spTree>
    <p:extLst>
      <p:ext uri="{BB962C8B-B14F-4D97-AF65-F5344CB8AC3E}">
        <p14:creationId xmlns:p14="http://schemas.microsoft.com/office/powerpoint/2010/main" val="999029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 calcmode="lin" valueType="num">
                                      <p:cBhvr additive="base">
                                        <p:cTn id="7"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2" end="2"/>
                                            </p:txEl>
                                          </p:spTgt>
                                        </p:tgtEl>
                                        <p:attrNameLst>
                                          <p:attrName>style.visibility</p:attrName>
                                        </p:attrNameLst>
                                      </p:cBhvr>
                                      <p:to>
                                        <p:strVal val="visible"/>
                                      </p:to>
                                    </p:set>
                                    <p:anim calcmode="lin" valueType="num">
                                      <p:cBhvr additive="base">
                                        <p:cTn id="13"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500" fill="hold"/>
                                        <p:tgtEl>
                                          <p:spTgt spid="41"/>
                                        </p:tgtEl>
                                        <p:attrNameLst>
                                          <p:attrName>ppt_x</p:attrName>
                                        </p:attrNameLst>
                                      </p:cBhvr>
                                      <p:tavLst>
                                        <p:tav tm="0">
                                          <p:val>
                                            <p:strVal val="0-#ppt_w/2"/>
                                          </p:val>
                                        </p:tav>
                                        <p:tav tm="100000">
                                          <p:val>
                                            <p:strVal val="#ppt_x"/>
                                          </p:val>
                                        </p:tav>
                                      </p:tavLst>
                                    </p:anim>
                                    <p:anim calcmode="lin" valueType="num">
                                      <p:cBhvr additive="base">
                                        <p:cTn id="18" dur="500" fill="hold"/>
                                        <p:tgtEl>
                                          <p:spTgt spid="4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0-#ppt_w/2"/>
                                          </p:val>
                                        </p:tav>
                                        <p:tav tm="100000">
                                          <p:val>
                                            <p:strVal val="#ppt_x"/>
                                          </p:val>
                                        </p:tav>
                                      </p:tavLst>
                                    </p:anim>
                                    <p:anim calcmode="lin" valueType="num">
                                      <p:cBhvr additive="base">
                                        <p:cTn id="22" dur="500" fill="hold"/>
                                        <p:tgtEl>
                                          <p:spTgt spid="19"/>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48">
                                            <p:txEl>
                                              <p:pRg st="3" end="3"/>
                                            </p:txEl>
                                          </p:spTgt>
                                        </p:tgtEl>
                                        <p:attrNameLst>
                                          <p:attrName>style.visibility</p:attrName>
                                        </p:attrNameLst>
                                      </p:cBhvr>
                                      <p:to>
                                        <p:strVal val="visible"/>
                                      </p:to>
                                    </p:set>
                                    <p:anim calcmode="lin" valueType="num">
                                      <p:cBhvr additive="base">
                                        <p:cTn id="25" dur="500" fill="hold"/>
                                        <p:tgtEl>
                                          <p:spTgt spid="48">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9">
                                            <p:txEl>
                                              <p:pRg st="0" end="0"/>
                                            </p:txEl>
                                          </p:spTgt>
                                        </p:tgtEl>
                                        <p:attrNameLst>
                                          <p:attrName>style.visibility</p:attrName>
                                        </p:attrNameLst>
                                      </p:cBhvr>
                                      <p:to>
                                        <p:strVal val="visible"/>
                                      </p:to>
                                    </p:set>
                                    <p:anim calcmode="lin" valueType="num">
                                      <p:cBhvr additive="base">
                                        <p:cTn id="31"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9">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9">
                                            <p:txEl>
                                              <p:pRg st="2" end="2"/>
                                            </p:txEl>
                                          </p:spTgt>
                                        </p:tgtEl>
                                        <p:attrNameLst>
                                          <p:attrName>style.visibility</p:attrName>
                                        </p:attrNameLst>
                                      </p:cBhvr>
                                      <p:to>
                                        <p:strVal val="visible"/>
                                      </p:to>
                                    </p:set>
                                    <p:anim calcmode="lin" valueType="num">
                                      <p:cBhvr additive="base">
                                        <p:cTn id="35" dur="500" fill="hold"/>
                                        <p:tgtEl>
                                          <p:spTgt spid="49">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9">
                                            <p:txEl>
                                              <p:pRg st="5" end="5"/>
                                            </p:txEl>
                                          </p:spTgt>
                                        </p:tgtEl>
                                        <p:attrNameLst>
                                          <p:attrName>style.visibility</p:attrName>
                                        </p:attrNameLst>
                                      </p:cBhvr>
                                      <p:to>
                                        <p:strVal val="visible"/>
                                      </p:to>
                                    </p:set>
                                    <p:anim calcmode="lin" valueType="num">
                                      <p:cBhvr additive="base">
                                        <p:cTn id="41" dur="500" fill="hold"/>
                                        <p:tgtEl>
                                          <p:spTgt spid="49">
                                            <p:txEl>
                                              <p:pRg st="5" end="5"/>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9">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7">
                                            <p:txEl>
                                              <p:pRg st="0" end="0"/>
                                            </p:txEl>
                                          </p:spTgt>
                                        </p:tgtEl>
                                        <p:attrNameLst>
                                          <p:attrName>style.visibility</p:attrName>
                                        </p:attrNameLst>
                                      </p:cBhvr>
                                      <p:to>
                                        <p:strVal val="visible"/>
                                      </p:to>
                                    </p:set>
                                    <p:anim calcmode="lin" valueType="num">
                                      <p:cBhvr additive="base">
                                        <p:cTn id="47"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7">
                                            <p:txEl>
                                              <p:pRg st="1" end="1"/>
                                            </p:txEl>
                                          </p:spTgt>
                                        </p:tgtEl>
                                        <p:attrNameLst>
                                          <p:attrName>style.visibility</p:attrName>
                                        </p:attrNameLst>
                                      </p:cBhvr>
                                      <p:to>
                                        <p:strVal val="visible"/>
                                      </p:to>
                                    </p:set>
                                    <p:anim calcmode="lin" valueType="num">
                                      <p:cBhvr additive="base">
                                        <p:cTn id="53"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7">
                                            <p:txEl>
                                              <p:pRg st="1" end="1"/>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7">
                                            <p:txEl>
                                              <p:pRg st="2" end="2"/>
                                            </p:txEl>
                                          </p:spTgt>
                                        </p:tgtEl>
                                        <p:attrNameLst>
                                          <p:attrName>style.visibility</p:attrName>
                                        </p:attrNameLst>
                                      </p:cBhvr>
                                      <p:to>
                                        <p:strVal val="visible"/>
                                      </p:to>
                                    </p:set>
                                    <p:anim calcmode="lin" valueType="num">
                                      <p:cBhvr additive="base">
                                        <p:cTn id="57" dur="500" fill="hold"/>
                                        <p:tgtEl>
                                          <p:spTgt spid="47">
                                            <p:txEl>
                                              <p:pRg st="2" end="2"/>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4">
                                            <p:txEl>
                                              <p:pRg st="4" end="4"/>
                                            </p:txEl>
                                          </p:spTgt>
                                        </p:tgtEl>
                                        <p:attrNameLst>
                                          <p:attrName>style.visibility</p:attrName>
                                        </p:attrNameLst>
                                      </p:cBhvr>
                                      <p:to>
                                        <p:strVal val="visible"/>
                                      </p:to>
                                    </p:set>
                                    <p:anim calcmode="lin" valueType="num">
                                      <p:cBhvr additive="base">
                                        <p:cTn id="63"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4">
                                            <p:txEl>
                                              <p:pRg st="4" end="4"/>
                                            </p:txEl>
                                          </p:spTgt>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additive="base">
                                        <p:cTn id="67" dur="500" fill="hold"/>
                                        <p:tgtEl>
                                          <p:spTgt spid="43"/>
                                        </p:tgtEl>
                                        <p:attrNameLst>
                                          <p:attrName>ppt_x</p:attrName>
                                        </p:attrNameLst>
                                      </p:cBhvr>
                                      <p:tavLst>
                                        <p:tav tm="0">
                                          <p:val>
                                            <p:strVal val="0-#ppt_w/2"/>
                                          </p:val>
                                        </p:tav>
                                        <p:tav tm="100000">
                                          <p:val>
                                            <p:strVal val="#ppt_x"/>
                                          </p:val>
                                        </p:tav>
                                      </p:tavLst>
                                    </p:anim>
                                    <p:anim calcmode="lin" valueType="num">
                                      <p:cBhvr additive="base">
                                        <p:cTn id="68" dur="500" fill="hold"/>
                                        <p:tgtEl>
                                          <p:spTgt spid="43"/>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48">
                                            <p:txEl>
                                              <p:pRg st="6" end="6"/>
                                            </p:txEl>
                                          </p:spTgt>
                                        </p:tgtEl>
                                        <p:attrNameLst>
                                          <p:attrName>style.visibility</p:attrName>
                                        </p:attrNameLst>
                                      </p:cBhvr>
                                      <p:to>
                                        <p:strVal val="visible"/>
                                      </p:to>
                                    </p:set>
                                    <p:anim calcmode="lin" valueType="num">
                                      <p:cBhvr additive="base">
                                        <p:cTn id="71" dur="500" fill="hold"/>
                                        <p:tgtEl>
                                          <p:spTgt spid="48">
                                            <p:txEl>
                                              <p:pRg st="6" end="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4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41" grpId="0"/>
      <p:bldP spid="4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If you are either doing or loving logic,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then you are good at it.</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I don’t know whether logic is being done or loved.</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To hedge your bets, I have to prove TWO things.</a:t>
            </a:r>
          </a:p>
          <a:p>
            <a:pPr eaLnBrk="1" hangingPunct="1">
              <a:spcBef>
                <a:spcPct val="0"/>
              </a:spcBef>
              <a:buNone/>
            </a:pPr>
            <a:r>
              <a:rPr lang="en-US" sz="10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r>
              <a:rPr lang="en-US" sz="2400" dirty="0">
                <a:solidFill>
                  <a:srgbClr val="FFFFFF"/>
                </a:solidFill>
                <a:cs typeface="Times New Roman" panose="02020603050405020304" pitchFamily="18" charset="0"/>
                <a:sym typeface="Symbol" panose="05050102010706020507" pitchFamily="18" charset="2"/>
              </a:rPr>
              <a:t>    </a:t>
            </a:r>
            <a:r>
              <a:rPr lang="en-US" sz="2000" dirty="0">
                <a:solidFill>
                  <a:srgbClr val="FFFFFF"/>
                </a:solidFill>
                <a:cs typeface="Times New Roman" panose="02020603050405020304" pitchFamily="18" charset="0"/>
                <a:sym typeface="Symbol" panose="05050102010706020507" pitchFamily="18" charset="2"/>
              </a:rPr>
              <a:t>From “</a:t>
            </a:r>
            <a:r>
              <a:rPr lang="en-US" altLang="en-US" sz="2000" dirty="0">
                <a:sym typeface="Symbol" panose="05050102010706020507" pitchFamily="18" charset="2"/>
              </a:rPr>
              <a:t>I am doing logic”, </a:t>
            </a:r>
          </a:p>
          <a:p>
            <a:pPr eaLnBrk="1" hangingPunct="1">
              <a:spcBef>
                <a:spcPct val="0"/>
              </a:spcBef>
              <a:buNone/>
            </a:pPr>
            <a:r>
              <a:rPr lang="en-US" altLang="en-US" sz="2000" dirty="0">
                <a:sym typeface="Symbol" panose="05050102010706020507" pitchFamily="18" charset="2"/>
              </a:rPr>
              <a:t>        I have to prove </a:t>
            </a:r>
          </a:p>
          <a:p>
            <a:pPr eaLnBrk="1" hangingPunct="1">
              <a:spcBef>
                <a:spcPct val="0"/>
              </a:spcBef>
              <a:buNone/>
            </a:pP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good at logic</a:t>
            </a:r>
            <a:r>
              <a:rPr lang="en-US" altLang="en-US" sz="2000" dirty="0"/>
              <a:t>”</a:t>
            </a: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246769"/>
          </a:xfrm>
          <a:prstGeom prst="rect">
            <a:avLst/>
          </a:prstGeom>
        </p:spPr>
        <p:txBody>
          <a:bodyPr wrap="square">
            <a:spAutoFit/>
          </a:bodyPr>
          <a:lstStyle/>
          <a:p>
            <a:pPr algn="l"/>
            <a:endParaRPr lang="en-US" altLang="en-US" sz="2000" dirty="0"/>
          </a:p>
          <a:p>
            <a:pPr marL="457200" indent="-457200" algn="l">
              <a:buFont typeface="+mj-lt"/>
              <a:buAutoNum type="arabicPeriod"/>
            </a:pPr>
            <a:br>
              <a:rPr lang="en-US" altLang="en-US" sz="2000" dirty="0"/>
            </a:br>
            <a:r>
              <a:rPr lang="en-US" altLang="en-US" sz="2000" dirty="0"/>
              <a:t>   </a:t>
            </a:r>
            <a:endParaRPr lang="en-US" altLang="en-US" sz="2000" dirty="0">
              <a:sym typeface="Symbol" panose="05050102010706020507" pitchFamily="18" charset="2"/>
            </a:endParaRP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p:txBody>
      </p:sp>
      <p:sp>
        <p:nvSpPr>
          <p:cNvPr id="19" name="Rectangle 18">
            <a:extLst>
              <a:ext uri="{FF2B5EF4-FFF2-40B4-BE49-F238E27FC236}">
                <a16:creationId xmlns:a16="http://schemas.microsoft.com/office/drawing/2014/main" id="{0401D4D7-B2B5-4404-AE72-CF72B9F4B41E}"/>
              </a:ext>
            </a:extLst>
          </p:cNvPr>
          <p:cNvSpPr/>
          <p:nvPr/>
        </p:nvSpPr>
        <p:spPr>
          <a:xfrm>
            <a:off x="2830688" y="2380307"/>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8" name="Rectangle 27">
            <a:extLst>
              <a:ext uri="{FF2B5EF4-FFF2-40B4-BE49-F238E27FC236}">
                <a16:creationId xmlns:a16="http://schemas.microsoft.com/office/drawing/2014/main" id="{8954E8E6-C0B5-43BE-84AC-4E54017A217F}"/>
              </a:ext>
            </a:extLst>
          </p:cNvPr>
          <p:cNvSpPr/>
          <p:nvPr/>
        </p:nvSpPr>
        <p:spPr>
          <a:xfrm>
            <a:off x="6639000" y="25362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29" name="Oval 28">
            <a:extLst>
              <a:ext uri="{FF2B5EF4-FFF2-40B4-BE49-F238E27FC236}">
                <a16:creationId xmlns:a16="http://schemas.microsoft.com/office/drawing/2014/main" id="{5F607517-D622-435E-A0A1-2A5061EB0C24}"/>
              </a:ext>
            </a:extLst>
          </p:cNvPr>
          <p:cNvSpPr/>
          <p:nvPr/>
        </p:nvSpPr>
        <p:spPr>
          <a:xfrm>
            <a:off x="7024528" y="2739429"/>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30" name="Rectangle 29">
            <a:extLst>
              <a:ext uri="{FF2B5EF4-FFF2-40B4-BE49-F238E27FC236}">
                <a16:creationId xmlns:a16="http://schemas.microsoft.com/office/drawing/2014/main" id="{6B3A2332-EA01-4ED4-9647-52AA35110D78}"/>
              </a:ext>
            </a:extLst>
          </p:cNvPr>
          <p:cNvSpPr/>
          <p:nvPr/>
        </p:nvSpPr>
        <p:spPr>
          <a:xfrm>
            <a:off x="6846728" y="2536230"/>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1" name="Oval 30">
            <a:extLst>
              <a:ext uri="{FF2B5EF4-FFF2-40B4-BE49-F238E27FC236}">
                <a16:creationId xmlns:a16="http://schemas.microsoft.com/office/drawing/2014/main" id="{AAC10A0C-6892-4EDB-8288-E1EAFA9E236A}"/>
              </a:ext>
            </a:extLst>
          </p:cNvPr>
          <p:cNvSpPr/>
          <p:nvPr/>
        </p:nvSpPr>
        <p:spPr>
          <a:xfrm>
            <a:off x="7608728" y="2739429"/>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33" name="Rectangle 32">
            <a:extLst>
              <a:ext uri="{FF2B5EF4-FFF2-40B4-BE49-F238E27FC236}">
                <a16:creationId xmlns:a16="http://schemas.microsoft.com/office/drawing/2014/main" id="{7A7E7AFA-A9C6-4854-97BE-8901D1AC60B6}"/>
              </a:ext>
            </a:extLst>
          </p:cNvPr>
          <p:cNvSpPr/>
          <p:nvPr/>
        </p:nvSpPr>
        <p:spPr>
          <a:xfrm>
            <a:off x="8370728" y="2531765"/>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5"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5943600" y="2552699"/>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6" name="Oval 35">
            <a:extLst>
              <a:ext uri="{FF2B5EF4-FFF2-40B4-BE49-F238E27FC236}">
                <a16:creationId xmlns:a16="http://schemas.microsoft.com/office/drawing/2014/main" id="{D31EF6B4-7D67-41C9-8F48-3DA82F5DA5BB}"/>
              </a:ext>
            </a:extLst>
          </p:cNvPr>
          <p:cNvSpPr/>
          <p:nvPr/>
        </p:nvSpPr>
        <p:spPr>
          <a:xfrm>
            <a:off x="7025956" y="2734964"/>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8" name="Text Box 21">
            <a:extLst>
              <a:ext uri="{FF2B5EF4-FFF2-40B4-BE49-F238E27FC236}">
                <a16:creationId xmlns:a16="http://schemas.microsoft.com/office/drawing/2014/main" id="{A19E3F1E-2036-4994-99E1-BE5083307346}"/>
              </a:ext>
            </a:extLst>
          </p:cNvPr>
          <p:cNvSpPr txBox="1">
            <a:spLocks noChangeArrowheads="1"/>
          </p:cNvSpPr>
          <p:nvPr/>
        </p:nvSpPr>
        <p:spPr bwMode="auto">
          <a:xfrm>
            <a:off x="6096000" y="2403732"/>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grpSp>
        <p:nvGrpSpPr>
          <p:cNvPr id="3" name="Group 2"/>
          <p:cNvGrpSpPr/>
          <p:nvPr/>
        </p:nvGrpSpPr>
        <p:grpSpPr>
          <a:xfrm>
            <a:off x="6846728" y="2643218"/>
            <a:ext cx="1779994" cy="1166782"/>
            <a:chOff x="6846728" y="3092005"/>
            <a:chExt cx="1779994" cy="1166782"/>
          </a:xfrm>
        </p:grpSpPr>
        <p:sp>
          <p:nvSpPr>
            <p:cNvPr id="40" name="Oval 39">
              <a:extLst>
                <a:ext uri="{FF2B5EF4-FFF2-40B4-BE49-F238E27FC236}">
                  <a16:creationId xmlns:a16="http://schemas.microsoft.com/office/drawing/2014/main" id="{EB4C34E9-EAC5-48E7-A273-3AA4185B577E}"/>
                </a:ext>
              </a:extLst>
            </p:cNvPr>
            <p:cNvSpPr/>
            <p:nvPr/>
          </p:nvSpPr>
          <p:spPr>
            <a:xfrm>
              <a:off x="6846728" y="3092005"/>
              <a:ext cx="1732853" cy="1080000"/>
            </a:xfrm>
            <a:prstGeom prst="ellipse">
              <a:avLst/>
            </a:prstGeom>
            <a:ln w="31750">
              <a:solidFill>
                <a:schemeClr val="accent2"/>
              </a:solidFill>
            </a:ln>
          </p:spPr>
          <p:txBody>
            <a:bodyPr wrap="square" rtlCol="0" anchor="ctr">
              <a:spAutoFit/>
            </a:bodyPr>
            <a:lstStyle/>
            <a:p>
              <a:pPr algn="ctr"/>
              <a:endParaRPr lang="en-US" sz="2800" i="0" dirty="0"/>
            </a:p>
          </p:txBody>
        </p:sp>
        <p:sp>
          <p:nvSpPr>
            <p:cNvPr id="42" name="Rectangle 41">
              <a:extLst>
                <a:ext uri="{FF2B5EF4-FFF2-40B4-BE49-F238E27FC236}">
                  <a16:creationId xmlns:a16="http://schemas.microsoft.com/office/drawing/2014/main" id="{F2BA10AE-D15A-4B91-904B-B6152479D024}"/>
                </a:ext>
              </a:extLst>
            </p:cNvPr>
            <p:cNvSpPr/>
            <p:nvPr/>
          </p:nvSpPr>
          <p:spPr>
            <a:xfrm>
              <a:off x="8305800" y="3797122"/>
              <a:ext cx="320922" cy="461665"/>
            </a:xfrm>
            <a:prstGeom prst="rect">
              <a:avLst/>
            </a:prstGeom>
            <a:ln>
              <a:noFill/>
            </a:ln>
          </p:spPr>
          <p:txBody>
            <a:bodyPr wrap="none">
              <a:spAutoFit/>
            </a:bodyPr>
            <a:lstStyle/>
            <a:p>
              <a:pPr algn="l"/>
              <a:r>
                <a:rPr lang="el-GR" altLang="en-US" sz="2400" dirty="0">
                  <a:solidFill>
                    <a:schemeClr val="accent2"/>
                  </a:solidFill>
                  <a:latin typeface="Times New Roman"/>
                  <a:cs typeface="Times New Roman" panose="02020603050405020304" pitchFamily="18" charset="0"/>
                  <a:sym typeface="Symbol" panose="05050102010706020507" pitchFamily="18" charset="2"/>
                </a:rPr>
                <a:t>γ</a:t>
              </a:r>
              <a:endParaRPr lang="en-US" sz="2400" dirty="0">
                <a:solidFill>
                  <a:schemeClr val="accent2"/>
                </a:solidFill>
              </a:endParaRPr>
            </a:p>
          </p:txBody>
        </p:sp>
      </p:grpSp>
      <p:sp>
        <p:nvSpPr>
          <p:cNvPr id="43"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6616549" y="2154258"/>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4" name="Rectangle 43">
            <a:extLst>
              <a:ext uri="{FF2B5EF4-FFF2-40B4-BE49-F238E27FC236}">
                <a16:creationId xmlns:a16="http://schemas.microsoft.com/office/drawing/2014/main" id="{5DECF06F-5A54-43EF-AC53-C5DF0DF4FC7F}"/>
              </a:ext>
            </a:extLst>
          </p:cNvPr>
          <p:cNvSpPr/>
          <p:nvPr/>
        </p:nvSpPr>
        <p:spPr>
          <a:xfrm>
            <a:off x="4748864" y="5680863"/>
            <a:ext cx="1039640" cy="461665"/>
          </a:xfrm>
          <a:prstGeom prst="rect">
            <a:avLst/>
          </a:prstGeom>
        </p:spPr>
        <p:txBody>
          <a:bodyPr wrap="square">
            <a:spAutoFit/>
          </a:bodyPr>
          <a:lstStyle/>
          <a:p>
            <a:pPr algn="l"/>
            <a:r>
              <a:rPr lang="en-US" altLang="en-US" sz="2400" dirty="0">
                <a:solidFill>
                  <a:srgbClr val="FF00FF"/>
                </a:solidFill>
                <a:sym typeface="Symbol" panose="05050102010706020507" pitchFamily="18" charset="2"/>
              </a:rPr>
              <a:t>AND</a:t>
            </a:r>
          </a:p>
        </p:txBody>
      </p:sp>
      <p:sp>
        <p:nvSpPr>
          <p:cNvPr id="45" name="Rectangle 44">
            <a:extLst>
              <a:ext uri="{FF2B5EF4-FFF2-40B4-BE49-F238E27FC236}">
                <a16:creationId xmlns:a16="http://schemas.microsoft.com/office/drawing/2014/main" id="{949F551C-01C6-4C37-8659-3DAAAE986135}"/>
              </a:ext>
            </a:extLst>
          </p:cNvPr>
          <p:cNvSpPr/>
          <p:nvPr/>
        </p:nvSpPr>
        <p:spPr>
          <a:xfrm>
            <a:off x="5730556" y="5918537"/>
            <a:ext cx="4572000" cy="1015663"/>
          </a:xfrm>
          <a:prstGeom prst="rect">
            <a:avLst/>
          </a:prstGeom>
        </p:spPr>
        <p:txBody>
          <a:bodyPr>
            <a:spAutoFit/>
          </a:bodyPr>
          <a:lstStyle/>
          <a:p>
            <a:pPr algn="l"/>
            <a:r>
              <a:rPr lang="en-US" sz="2000" dirty="0">
                <a:solidFill>
                  <a:srgbClr val="FFFFFF"/>
                </a:solidFill>
                <a:cs typeface="Times New Roman" panose="02020603050405020304" pitchFamily="18" charset="0"/>
                <a:sym typeface="Symbol" panose="05050102010706020507" pitchFamily="18" charset="2"/>
              </a:rPr>
              <a:t>From “</a:t>
            </a:r>
            <a:r>
              <a:rPr lang="en-US" altLang="en-US" sz="2000" dirty="0">
                <a:sym typeface="Symbol" panose="05050102010706020507" pitchFamily="18" charset="2"/>
              </a:rPr>
              <a:t>I love logic”, </a:t>
            </a:r>
          </a:p>
          <a:p>
            <a:pPr algn="l"/>
            <a:r>
              <a:rPr lang="en-US" altLang="en-US" sz="2000" dirty="0">
                <a:sym typeface="Symbol" panose="05050102010706020507" pitchFamily="18" charset="2"/>
              </a:rPr>
              <a:t>    I have to prove </a:t>
            </a:r>
          </a:p>
          <a:p>
            <a:pPr algn="l"/>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good at logic</a:t>
            </a:r>
            <a:r>
              <a:rPr lang="en-US" altLang="en-US" sz="2000" dirty="0"/>
              <a:t>”</a:t>
            </a:r>
          </a:p>
        </p:txBody>
      </p:sp>
      <p:sp>
        <p:nvSpPr>
          <p:cNvPr id="46" name="Text Box 21">
            <a:extLst>
              <a:ext uri="{FF2B5EF4-FFF2-40B4-BE49-F238E27FC236}">
                <a16:creationId xmlns:a16="http://schemas.microsoft.com/office/drawing/2014/main" id="{04AA668C-478F-43CA-9742-16A228B3F9C4}"/>
              </a:ext>
            </a:extLst>
          </p:cNvPr>
          <p:cNvSpPr txBox="1">
            <a:spLocks noChangeArrowheads="1"/>
          </p:cNvSpPr>
          <p:nvPr/>
        </p:nvSpPr>
        <p:spPr bwMode="auto">
          <a:xfrm>
            <a:off x="6413198" y="3810000"/>
            <a:ext cx="3035602" cy="769441"/>
          </a:xfrm>
          <a:prstGeom prst="rect">
            <a:avLst/>
          </a:prstGeom>
          <a:solidFill>
            <a:srgbClr val="000066"/>
          </a:solidFill>
          <a:ln>
            <a:noFill/>
          </a:ln>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latin typeface="Times New Roman"/>
                <a:cs typeface="Times New Roman" panose="02020603050405020304" pitchFamily="18" charset="0"/>
                <a:sym typeface="Symbol" panose="05050102010706020507" pitchFamily="18" charset="2"/>
              </a:rPr>
              <a:t>Either </a:t>
            </a:r>
            <a:r>
              <a:rPr lang="en-US" altLang="en-US" sz="2000" dirty="0">
                <a:solidFill>
                  <a:srgbClr val="FFC000"/>
                </a:solidFill>
                <a:cs typeface="Times New Roman" panose="02020603050405020304" pitchFamily="18" charset="0"/>
              </a:rPr>
              <a:t>α </a:t>
            </a:r>
            <a:r>
              <a:rPr lang="en-US" altLang="en-US" sz="2000" dirty="0">
                <a:latin typeface="Times New Roman"/>
                <a:cs typeface="Times New Roman" panose="02020603050405020304" pitchFamily="18" charset="0"/>
                <a:sym typeface="Symbol" panose="05050102010706020507" pitchFamily="18" charset="2"/>
              </a:rPr>
              <a:t>or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latin typeface="Times New Roman"/>
                <a:cs typeface="Times New Roman" panose="02020603050405020304" pitchFamily="18" charset="0"/>
                <a:sym typeface="Symbol" panose="05050102010706020507" pitchFamily="18" charset="2"/>
              </a:rPr>
              <a:t> being true,</a:t>
            </a:r>
          </a:p>
          <a:p>
            <a:pPr>
              <a:buNone/>
            </a:pPr>
            <a:r>
              <a:rPr lang="en-US" altLang="en-US" sz="2000" dirty="0">
                <a:latin typeface="Times New Roman"/>
                <a:cs typeface="Times New Roman" panose="02020603050405020304" pitchFamily="18" charset="0"/>
                <a:sym typeface="Symbol" panose="05050102010706020507" pitchFamily="18" charset="2"/>
              </a:rPr>
              <a:t>    gives </a:t>
            </a: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a:t>
            </a:r>
            <a:endParaRPr lang="en-US" sz="2000" dirty="0"/>
          </a:p>
        </p:txBody>
      </p:sp>
      <p:pic>
        <p:nvPicPr>
          <p:cNvPr id="47" name="Picture 4" descr="Could Parallel Universes Be Physically Real?">
            <a:extLst>
              <a:ext uri="{FF2B5EF4-FFF2-40B4-BE49-F238E27FC236}">
                <a16:creationId xmlns:a16="http://schemas.microsoft.com/office/drawing/2014/main" id="{55F3FD08-4010-41F6-8622-2C1736A8AEBF}"/>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994131" y="3149958"/>
            <a:ext cx="83069" cy="830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4705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4" end="4"/>
                                            </p:txEl>
                                          </p:spTgt>
                                        </p:tgtEl>
                                        <p:attrNameLst>
                                          <p:attrName>style.visibility</p:attrName>
                                        </p:attrNameLst>
                                      </p:cBhvr>
                                      <p:to>
                                        <p:strVal val="visible"/>
                                      </p:to>
                                    </p:set>
                                    <p:anim calcmode="lin" valueType="num">
                                      <p:cBhvr additive="base">
                                        <p:cTn id="7" dur="4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8" dur="400" fill="hold"/>
                                        <p:tgtEl>
                                          <p:spTgt spid="14">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0-#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
                                            <p:txEl>
                                              <p:pRg st="0" end="0"/>
                                            </p:txEl>
                                          </p:spTgt>
                                        </p:tgtEl>
                                        <p:attrNameLst>
                                          <p:attrName>style.visibility</p:attrName>
                                        </p:attrNameLst>
                                      </p:cBhvr>
                                      <p:to>
                                        <p:strVal val="visible"/>
                                      </p:to>
                                    </p:set>
                                    <p:anim calcmode="lin" valueType="num">
                                      <p:cBhvr additive="base">
                                        <p:cTn id="1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2">
                                            <p:txEl>
                                              <p:pRg st="1" end="1"/>
                                            </p:txEl>
                                          </p:spTgt>
                                        </p:tgtEl>
                                        <p:attrNameLst>
                                          <p:attrName>style.visibility</p:attrName>
                                        </p:attrNameLst>
                                      </p:cBhvr>
                                      <p:to>
                                        <p:strVal val="visible"/>
                                      </p:to>
                                    </p:set>
                                    <p:anim calcmode="lin" valueType="num">
                                      <p:cBhvr additive="base">
                                        <p:cTn id="2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35">
                                            <p:txEl>
                                              <p:pRg st="0" end="0"/>
                                            </p:txEl>
                                          </p:spTgt>
                                        </p:tgtEl>
                                        <p:attrNameLst>
                                          <p:attrName>style.visibility</p:attrName>
                                        </p:attrNameLst>
                                      </p:cBhvr>
                                      <p:to>
                                        <p:strVal val="visible"/>
                                      </p:to>
                                    </p:set>
                                    <p:anim calcmode="lin" valueType="num">
                                      <p:cBhvr additive="base">
                                        <p:cTn id="27" dur="500" fill="hold"/>
                                        <p:tgtEl>
                                          <p:spTgt spid="3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35">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43">
                                            <p:txEl>
                                              <p:pRg st="0" end="0"/>
                                            </p:txEl>
                                          </p:spTgt>
                                        </p:tgtEl>
                                        <p:attrNameLst>
                                          <p:attrName>style.visibility</p:attrName>
                                        </p:attrNameLst>
                                      </p:cBhvr>
                                      <p:to>
                                        <p:strVal val="visible"/>
                                      </p:to>
                                    </p:set>
                                    <p:anim calcmode="lin" valueType="num">
                                      <p:cBhvr additive="base">
                                        <p:cTn id="31"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3">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500" fill="hold"/>
                                        <p:tgtEl>
                                          <p:spTgt spid="28"/>
                                        </p:tgtEl>
                                        <p:attrNameLst>
                                          <p:attrName>ppt_x</p:attrName>
                                        </p:attrNameLst>
                                      </p:cBhvr>
                                      <p:tavLst>
                                        <p:tav tm="0">
                                          <p:val>
                                            <p:strVal val="1+#ppt_w/2"/>
                                          </p:val>
                                        </p:tav>
                                        <p:tav tm="100000">
                                          <p:val>
                                            <p:strVal val="#ppt_x"/>
                                          </p:val>
                                        </p:tav>
                                      </p:tavLst>
                                    </p:anim>
                                    <p:anim calcmode="lin" valueType="num">
                                      <p:cBhvr additive="base">
                                        <p:cTn id="36" dur="500" fill="hold"/>
                                        <p:tgtEl>
                                          <p:spTgt spid="28"/>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1+#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anim calcmode="lin" valueType="num">
                                      <p:cBhvr additive="base">
                                        <p:cTn id="43" dur="500" fill="hold"/>
                                        <p:tgtEl>
                                          <p:spTgt spid="30"/>
                                        </p:tgtEl>
                                        <p:attrNameLst>
                                          <p:attrName>ppt_x</p:attrName>
                                        </p:attrNameLst>
                                      </p:cBhvr>
                                      <p:tavLst>
                                        <p:tav tm="0">
                                          <p:val>
                                            <p:strVal val="1+#ppt_w/2"/>
                                          </p:val>
                                        </p:tav>
                                        <p:tav tm="100000">
                                          <p:val>
                                            <p:strVal val="#ppt_x"/>
                                          </p:val>
                                        </p:tav>
                                      </p:tavLst>
                                    </p:anim>
                                    <p:anim calcmode="lin" valueType="num">
                                      <p:cBhvr additive="base">
                                        <p:cTn id="44" dur="500" fill="hold"/>
                                        <p:tgtEl>
                                          <p:spTgt spid="30"/>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 calcmode="lin" valueType="num">
                                      <p:cBhvr additive="base">
                                        <p:cTn id="47" dur="500" fill="hold"/>
                                        <p:tgtEl>
                                          <p:spTgt spid="31"/>
                                        </p:tgtEl>
                                        <p:attrNameLst>
                                          <p:attrName>ppt_x</p:attrName>
                                        </p:attrNameLst>
                                      </p:cBhvr>
                                      <p:tavLst>
                                        <p:tav tm="0">
                                          <p:val>
                                            <p:strVal val="1+#ppt_w/2"/>
                                          </p:val>
                                        </p:tav>
                                        <p:tav tm="100000">
                                          <p:val>
                                            <p:strVal val="#ppt_x"/>
                                          </p:val>
                                        </p:tav>
                                      </p:tavLst>
                                    </p:anim>
                                    <p:anim calcmode="lin" valueType="num">
                                      <p:cBhvr additive="base">
                                        <p:cTn id="48" dur="500" fill="hold"/>
                                        <p:tgtEl>
                                          <p:spTgt spid="31"/>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36"/>
                                        </p:tgtEl>
                                        <p:attrNameLst>
                                          <p:attrName>style.visibility</p:attrName>
                                        </p:attrNameLst>
                                      </p:cBhvr>
                                      <p:to>
                                        <p:strVal val="visible"/>
                                      </p:to>
                                    </p:set>
                                    <p:anim calcmode="lin" valueType="num">
                                      <p:cBhvr additive="base">
                                        <p:cTn id="51" dur="500" fill="hold"/>
                                        <p:tgtEl>
                                          <p:spTgt spid="36"/>
                                        </p:tgtEl>
                                        <p:attrNameLst>
                                          <p:attrName>ppt_x</p:attrName>
                                        </p:attrNameLst>
                                      </p:cBhvr>
                                      <p:tavLst>
                                        <p:tav tm="0">
                                          <p:val>
                                            <p:strVal val="1+#ppt_w/2"/>
                                          </p:val>
                                        </p:tav>
                                        <p:tav tm="100000">
                                          <p:val>
                                            <p:strVal val="#ppt_x"/>
                                          </p:val>
                                        </p:tav>
                                      </p:tavLst>
                                    </p:anim>
                                    <p:anim calcmode="lin" valueType="num">
                                      <p:cBhvr additive="base">
                                        <p:cTn id="52" dur="500" fill="hold"/>
                                        <p:tgtEl>
                                          <p:spTgt spid="36"/>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38">
                                            <p:txEl>
                                              <p:pRg st="0" end="0"/>
                                            </p:txEl>
                                          </p:spTgt>
                                        </p:tgtEl>
                                        <p:attrNameLst>
                                          <p:attrName>style.visibility</p:attrName>
                                        </p:attrNameLst>
                                      </p:cBhvr>
                                      <p:to>
                                        <p:strVal val="visible"/>
                                      </p:to>
                                    </p:set>
                                    <p:anim calcmode="lin" valueType="num">
                                      <p:cBhvr additive="base">
                                        <p:cTn id="55"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38">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fill="hold"/>
                                        <p:tgtEl>
                                          <p:spTgt spid="33"/>
                                        </p:tgtEl>
                                        <p:attrNameLst>
                                          <p:attrName>ppt_x</p:attrName>
                                        </p:attrNameLst>
                                      </p:cBhvr>
                                      <p:tavLst>
                                        <p:tav tm="0">
                                          <p:val>
                                            <p:strVal val="1+#ppt_w/2"/>
                                          </p:val>
                                        </p:tav>
                                        <p:tav tm="100000">
                                          <p:val>
                                            <p:strVal val="#ppt_x"/>
                                          </p:val>
                                        </p:tav>
                                      </p:tavLst>
                                    </p:anim>
                                    <p:anim calcmode="lin" valueType="num">
                                      <p:cBhvr additive="base">
                                        <p:cTn id="60"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 presetClass="emph" presetSubtype="2" fill="hold" nodeType="clickEffect">
                                  <p:stCondLst>
                                    <p:cond delay="0"/>
                                  </p:stCondLst>
                                  <p:childTnLst>
                                    <p:animClr clrSpc="rgb" dir="cw">
                                      <p:cBhvr>
                                        <p:cTn id="64" dur="1100" fill="hold"/>
                                        <p:tgtEl>
                                          <p:spTgt spid="29"/>
                                        </p:tgtEl>
                                        <p:attrNameLst>
                                          <p:attrName>fillcolor</p:attrName>
                                        </p:attrNameLst>
                                      </p:cBhvr>
                                      <p:to>
                                        <a:srgbClr val="66FF66"/>
                                      </p:to>
                                    </p:animClr>
                                    <p:set>
                                      <p:cBhvr>
                                        <p:cTn id="65" dur="1100" fill="hold"/>
                                        <p:tgtEl>
                                          <p:spTgt spid="29"/>
                                        </p:tgtEl>
                                        <p:attrNameLst>
                                          <p:attrName>fill.type</p:attrName>
                                        </p:attrNameLst>
                                      </p:cBhvr>
                                      <p:to>
                                        <p:strVal val="solid"/>
                                      </p:to>
                                    </p:set>
                                    <p:set>
                                      <p:cBhvr>
                                        <p:cTn id="66" dur="1100" fill="hold"/>
                                        <p:tgtEl>
                                          <p:spTgt spid="29"/>
                                        </p:tgtEl>
                                        <p:attrNameLst>
                                          <p:attrName>fill.on</p:attrName>
                                        </p:attrNameLst>
                                      </p:cBhvr>
                                      <p:to>
                                        <p:strVal val="true"/>
                                      </p:to>
                                    </p:set>
                                  </p:childTnLst>
                                </p:cTn>
                              </p:par>
                              <p:par>
                                <p:cTn id="67" presetID="1" presetClass="emph" presetSubtype="2" fill="hold" nodeType="withEffect">
                                  <p:stCondLst>
                                    <p:cond delay="0"/>
                                  </p:stCondLst>
                                  <p:childTnLst>
                                    <p:animClr clrSpc="rgb" dir="cw">
                                      <p:cBhvr>
                                        <p:cTn id="68" dur="1100" fill="hold"/>
                                        <p:tgtEl>
                                          <p:spTgt spid="31"/>
                                        </p:tgtEl>
                                        <p:attrNameLst>
                                          <p:attrName>fillcolor</p:attrName>
                                        </p:attrNameLst>
                                      </p:cBhvr>
                                      <p:to>
                                        <a:srgbClr val="66FF66"/>
                                      </p:to>
                                    </p:animClr>
                                    <p:set>
                                      <p:cBhvr>
                                        <p:cTn id="69" dur="1100" fill="hold"/>
                                        <p:tgtEl>
                                          <p:spTgt spid="31"/>
                                        </p:tgtEl>
                                        <p:attrNameLst>
                                          <p:attrName>fill.type</p:attrName>
                                        </p:attrNameLst>
                                      </p:cBhvr>
                                      <p:to>
                                        <p:strVal val="solid"/>
                                      </p:to>
                                    </p:set>
                                    <p:set>
                                      <p:cBhvr>
                                        <p:cTn id="70" dur="1100" fill="hold"/>
                                        <p:tgtEl>
                                          <p:spTgt spid="31"/>
                                        </p:tgtEl>
                                        <p:attrNameLst>
                                          <p:attrName>fill.on</p:attrName>
                                        </p:attrNameLst>
                                      </p:cBhvr>
                                      <p:to>
                                        <p:strVal val="true"/>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1+#ppt_w/2"/>
                                          </p:val>
                                        </p:tav>
                                        <p:tav tm="100000">
                                          <p:val>
                                            <p:strVal val="#ppt_x"/>
                                          </p:val>
                                        </p:tav>
                                      </p:tavLst>
                                    </p:anim>
                                    <p:anim calcmode="lin" valueType="num">
                                      <p:cBhvr additive="base">
                                        <p:cTn id="7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46">
                                            <p:bg/>
                                          </p:spTgt>
                                        </p:tgtEl>
                                        <p:attrNameLst>
                                          <p:attrName>style.visibility</p:attrName>
                                        </p:attrNameLst>
                                      </p:cBhvr>
                                      <p:to>
                                        <p:strVal val="visible"/>
                                      </p:to>
                                    </p:set>
                                    <p:anim calcmode="lin" valueType="num">
                                      <p:cBhvr additive="base">
                                        <p:cTn id="81" dur="500" fill="hold"/>
                                        <p:tgtEl>
                                          <p:spTgt spid="46">
                                            <p:bg/>
                                          </p:spTgt>
                                        </p:tgtEl>
                                        <p:attrNameLst>
                                          <p:attrName>ppt_x</p:attrName>
                                        </p:attrNameLst>
                                      </p:cBhvr>
                                      <p:tavLst>
                                        <p:tav tm="0">
                                          <p:val>
                                            <p:strVal val="1+#ppt_w/2"/>
                                          </p:val>
                                        </p:tav>
                                        <p:tav tm="100000">
                                          <p:val>
                                            <p:strVal val="#ppt_x"/>
                                          </p:val>
                                        </p:tav>
                                      </p:tavLst>
                                    </p:anim>
                                    <p:anim calcmode="lin" valueType="num">
                                      <p:cBhvr additive="base">
                                        <p:cTn id="82" dur="500" fill="hold"/>
                                        <p:tgtEl>
                                          <p:spTgt spid="46">
                                            <p:bg/>
                                          </p:spTgt>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46">
                                            <p:txEl>
                                              <p:pRg st="0" end="0"/>
                                            </p:txEl>
                                          </p:spTgt>
                                        </p:tgtEl>
                                        <p:attrNameLst>
                                          <p:attrName>style.visibility</p:attrName>
                                        </p:attrNameLst>
                                      </p:cBhvr>
                                      <p:to>
                                        <p:strVal val="visible"/>
                                      </p:to>
                                    </p:set>
                                    <p:anim calcmode="lin" valueType="num">
                                      <p:cBhvr additive="base">
                                        <p:cTn id="85"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46">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2" fill="hold" nodeType="withEffect">
                                  <p:stCondLst>
                                    <p:cond delay="0"/>
                                  </p:stCondLst>
                                  <p:childTnLst>
                                    <p:set>
                                      <p:cBhvr>
                                        <p:cTn id="88" dur="1" fill="hold">
                                          <p:stCondLst>
                                            <p:cond delay="0"/>
                                          </p:stCondLst>
                                        </p:cTn>
                                        <p:tgtEl>
                                          <p:spTgt spid="47"/>
                                        </p:tgtEl>
                                        <p:attrNameLst>
                                          <p:attrName>style.visibility</p:attrName>
                                        </p:attrNameLst>
                                      </p:cBhvr>
                                      <p:to>
                                        <p:strVal val="visible"/>
                                      </p:to>
                                    </p:set>
                                    <p:anim calcmode="lin" valueType="num">
                                      <p:cBhvr additive="base">
                                        <p:cTn id="89" dur="500" fill="hold"/>
                                        <p:tgtEl>
                                          <p:spTgt spid="47"/>
                                        </p:tgtEl>
                                        <p:attrNameLst>
                                          <p:attrName>ppt_x</p:attrName>
                                        </p:attrNameLst>
                                      </p:cBhvr>
                                      <p:tavLst>
                                        <p:tav tm="0">
                                          <p:val>
                                            <p:strVal val="1+#ppt_w/2"/>
                                          </p:val>
                                        </p:tav>
                                        <p:tav tm="100000">
                                          <p:val>
                                            <p:strVal val="#ppt_x"/>
                                          </p:val>
                                        </p:tav>
                                      </p:tavLst>
                                    </p:anim>
                                    <p:anim calcmode="lin" valueType="num">
                                      <p:cBhvr additive="base">
                                        <p:cTn id="90" dur="500" fill="hold"/>
                                        <p:tgtEl>
                                          <p:spTgt spid="4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46">
                                            <p:txEl>
                                              <p:pRg st="1" end="1"/>
                                            </p:txEl>
                                          </p:spTgt>
                                        </p:tgtEl>
                                        <p:attrNameLst>
                                          <p:attrName>style.visibility</p:attrName>
                                        </p:attrNameLst>
                                      </p:cBhvr>
                                      <p:to>
                                        <p:strVal val="visible"/>
                                      </p:to>
                                    </p:set>
                                    <p:anim calcmode="lin" valueType="num">
                                      <p:cBhvr additive="base">
                                        <p:cTn id="93" dur="500" fill="hold"/>
                                        <p:tgtEl>
                                          <p:spTgt spid="46">
                                            <p:txEl>
                                              <p:pRg st="1" end="1"/>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32">
                                            <p:txEl>
                                              <p:pRg st="2" end="2"/>
                                            </p:txEl>
                                          </p:spTgt>
                                        </p:tgtEl>
                                        <p:attrNameLst>
                                          <p:attrName>style.visibility</p:attrName>
                                        </p:attrNameLst>
                                      </p:cBhvr>
                                      <p:to>
                                        <p:strVal val="visible"/>
                                      </p:to>
                                    </p:set>
                                    <p:anim calcmode="lin" valueType="num">
                                      <p:cBhvr additive="base">
                                        <p:cTn id="9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32">
                                            <p:txEl>
                                              <p:pRg st="3" end="3"/>
                                            </p:txEl>
                                          </p:spTgt>
                                        </p:tgtEl>
                                        <p:attrNameLst>
                                          <p:attrName>style.visibility</p:attrName>
                                        </p:attrNameLst>
                                      </p:cBhvr>
                                      <p:to>
                                        <p:strVal val="visible"/>
                                      </p:to>
                                    </p:set>
                                    <p:anim calcmode="lin" valueType="num">
                                      <p:cBhvr additive="base">
                                        <p:cTn id="105"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32">
                                            <p:txEl>
                                              <p:pRg st="5" end="5"/>
                                            </p:txEl>
                                          </p:spTgt>
                                        </p:tgtEl>
                                        <p:attrNameLst>
                                          <p:attrName>style.visibility</p:attrName>
                                        </p:attrNameLst>
                                      </p:cBhvr>
                                      <p:to>
                                        <p:strVal val="visible"/>
                                      </p:to>
                                    </p:set>
                                    <p:anim calcmode="lin" valueType="num">
                                      <p:cBhvr additive="base">
                                        <p:cTn id="111"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32">
                                            <p:txEl>
                                              <p:pRg st="5" end="5"/>
                                            </p:txEl>
                                          </p:spTgt>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32">
                                            <p:txEl>
                                              <p:pRg st="6" end="6"/>
                                            </p:txEl>
                                          </p:spTgt>
                                        </p:tgtEl>
                                        <p:attrNameLst>
                                          <p:attrName>style.visibility</p:attrName>
                                        </p:attrNameLst>
                                      </p:cBhvr>
                                      <p:to>
                                        <p:strVal val="visible"/>
                                      </p:to>
                                    </p:set>
                                    <p:anim calcmode="lin" valueType="num">
                                      <p:cBhvr additive="base">
                                        <p:cTn id="115"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32">
                                            <p:txEl>
                                              <p:pRg st="6" end="6"/>
                                            </p:txEl>
                                          </p:spTgt>
                                        </p:tgtEl>
                                        <p:attrNameLst>
                                          <p:attrName>ppt_y</p:attrName>
                                        </p:attrNameLst>
                                      </p:cBhvr>
                                      <p:tavLst>
                                        <p:tav tm="0">
                                          <p:val>
                                            <p:strVal val="#ppt_y"/>
                                          </p:val>
                                        </p:tav>
                                        <p:tav tm="100000">
                                          <p:val>
                                            <p:strVal val="#ppt_y"/>
                                          </p:val>
                                        </p:tav>
                                      </p:tavLst>
                                    </p:anim>
                                  </p:childTnLst>
                                </p:cTn>
                              </p:par>
                              <p:par>
                                <p:cTn id="117" presetID="2" presetClass="entr" presetSubtype="8" fill="hold" nodeType="withEffect">
                                  <p:stCondLst>
                                    <p:cond delay="0"/>
                                  </p:stCondLst>
                                  <p:childTnLst>
                                    <p:set>
                                      <p:cBhvr>
                                        <p:cTn id="118" dur="1" fill="hold">
                                          <p:stCondLst>
                                            <p:cond delay="0"/>
                                          </p:stCondLst>
                                        </p:cTn>
                                        <p:tgtEl>
                                          <p:spTgt spid="32">
                                            <p:txEl>
                                              <p:pRg st="7" end="7"/>
                                            </p:txEl>
                                          </p:spTgt>
                                        </p:tgtEl>
                                        <p:attrNameLst>
                                          <p:attrName>style.visibility</p:attrName>
                                        </p:attrNameLst>
                                      </p:cBhvr>
                                      <p:to>
                                        <p:strVal val="visible"/>
                                      </p:to>
                                    </p:set>
                                    <p:anim calcmode="lin" valueType="num">
                                      <p:cBhvr additive="base">
                                        <p:cTn id="119" dur="500" fill="hold"/>
                                        <p:tgtEl>
                                          <p:spTgt spid="32">
                                            <p:txEl>
                                              <p:pRg st="7" end="7"/>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3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grpId="0" nodeType="clickEffect">
                                  <p:stCondLst>
                                    <p:cond delay="0"/>
                                  </p:stCondLst>
                                  <p:childTnLst>
                                    <p:set>
                                      <p:cBhvr>
                                        <p:cTn id="124" dur="1" fill="hold">
                                          <p:stCondLst>
                                            <p:cond delay="0"/>
                                          </p:stCondLst>
                                        </p:cTn>
                                        <p:tgtEl>
                                          <p:spTgt spid="44"/>
                                        </p:tgtEl>
                                        <p:attrNameLst>
                                          <p:attrName>style.visibility</p:attrName>
                                        </p:attrNameLst>
                                      </p:cBhvr>
                                      <p:to>
                                        <p:strVal val="visible"/>
                                      </p:to>
                                    </p:set>
                                    <p:anim calcmode="lin" valueType="num">
                                      <p:cBhvr additive="base">
                                        <p:cTn id="125" dur="500" fill="hold"/>
                                        <p:tgtEl>
                                          <p:spTgt spid="44"/>
                                        </p:tgtEl>
                                        <p:attrNameLst>
                                          <p:attrName>ppt_x</p:attrName>
                                        </p:attrNameLst>
                                      </p:cBhvr>
                                      <p:tavLst>
                                        <p:tav tm="0">
                                          <p:val>
                                            <p:strVal val="0-#ppt_w/2"/>
                                          </p:val>
                                        </p:tav>
                                        <p:tav tm="100000">
                                          <p:val>
                                            <p:strVal val="#ppt_x"/>
                                          </p:val>
                                        </p:tav>
                                      </p:tavLst>
                                    </p:anim>
                                    <p:anim calcmode="lin" valueType="num">
                                      <p:cBhvr additive="base">
                                        <p:cTn id="12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500" fill="hold"/>
                                        <p:tgtEl>
                                          <p:spTgt spid="45"/>
                                        </p:tgtEl>
                                        <p:attrNameLst>
                                          <p:attrName>ppt_x</p:attrName>
                                        </p:attrNameLst>
                                      </p:cBhvr>
                                      <p:tavLst>
                                        <p:tav tm="0">
                                          <p:val>
                                            <p:strVal val="0-#ppt_w/2"/>
                                          </p:val>
                                        </p:tav>
                                        <p:tav tm="100000">
                                          <p:val>
                                            <p:strVal val="#ppt_x"/>
                                          </p:val>
                                        </p:tav>
                                      </p:tavLst>
                                    </p:anim>
                                    <p:anim calcmode="lin" valueType="num">
                                      <p:cBhvr additive="base">
                                        <p:cTn id="132"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8" grpId="0" animBg="1"/>
      <p:bldP spid="29" grpId="0" animBg="1"/>
      <p:bldP spid="30" grpId="0"/>
      <p:bldP spid="31" grpId="0" animBg="1"/>
      <p:bldP spid="33" grpId="0"/>
      <p:bldP spid="35" grpId="0" build="allAtOnce"/>
      <p:bldP spid="36" grpId="0" animBg="1"/>
      <p:bldP spid="38" grpId="0" build="allAtOnce"/>
      <p:bldP spid="43" grpId="0" build="allAtOnce"/>
      <p:bldP spid="44" grpId="0"/>
      <p:bldP spid="45" grpId="0"/>
      <p:bldP spid="46" grpId="0" uiExpand="1" build="allAtOnce"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If you are either doing or loving logic,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then you are good at it.</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I don’t know whether logic is being done or loved.</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To hedge your bets, I have to prove TWO things.</a:t>
            </a:r>
          </a:p>
          <a:p>
            <a:pPr eaLnBrk="1" hangingPunct="1">
              <a:spcBef>
                <a:spcPct val="0"/>
              </a:spcBef>
              <a:buNone/>
            </a:pPr>
            <a:r>
              <a:rPr lang="en-US" sz="10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r>
              <a:rPr lang="en-US" sz="2400" dirty="0">
                <a:solidFill>
                  <a:srgbClr val="FFFFFF"/>
                </a:solidFill>
                <a:cs typeface="Times New Roman" panose="02020603050405020304" pitchFamily="18" charset="0"/>
                <a:sym typeface="Symbol" panose="05050102010706020507" pitchFamily="18" charset="2"/>
              </a:rPr>
              <a:t>    </a:t>
            </a:r>
            <a:r>
              <a:rPr lang="en-US" sz="2000" dirty="0">
                <a:solidFill>
                  <a:srgbClr val="FFFFFF"/>
                </a:solidFill>
                <a:cs typeface="Times New Roman" panose="02020603050405020304" pitchFamily="18" charset="0"/>
                <a:sym typeface="Symbol" panose="05050102010706020507" pitchFamily="18" charset="2"/>
              </a:rPr>
              <a:t>From “</a:t>
            </a:r>
            <a:r>
              <a:rPr lang="en-US" altLang="en-US" sz="2000" dirty="0">
                <a:sym typeface="Symbol" panose="05050102010706020507" pitchFamily="18" charset="2"/>
              </a:rPr>
              <a:t>I am doing logic”, </a:t>
            </a:r>
          </a:p>
          <a:p>
            <a:pPr eaLnBrk="1" hangingPunct="1">
              <a:spcBef>
                <a:spcPct val="0"/>
              </a:spcBef>
              <a:buNone/>
            </a:pPr>
            <a:r>
              <a:rPr lang="en-US" altLang="en-US" sz="2000" dirty="0">
                <a:sym typeface="Symbol" panose="05050102010706020507" pitchFamily="18" charset="2"/>
              </a:rPr>
              <a:t>        I have to prove </a:t>
            </a:r>
          </a:p>
          <a:p>
            <a:pPr eaLnBrk="1" hangingPunct="1">
              <a:spcBef>
                <a:spcPct val="0"/>
              </a:spcBef>
              <a:buNone/>
            </a:pP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good at logic</a:t>
            </a:r>
            <a:r>
              <a:rPr lang="en-US" altLang="en-US" sz="2000" dirty="0"/>
              <a:t>”</a:t>
            </a: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9013370" cy="2862322"/>
          </a:xfrm>
          <a:prstGeom prst="rect">
            <a:avLst/>
          </a:prstGeom>
        </p:spPr>
        <p:txBody>
          <a:bodyPr wrap="square">
            <a:spAutoFit/>
          </a:bodyPr>
          <a:lstStyle/>
          <a:p>
            <a:pPr marL="457200" indent="-45720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p>
          <a:p>
            <a:pPr marL="457200" indent="-457200" algn="l">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a:p>
            <a:pPr marL="457200" indent="-457200" algn="l">
              <a:buFont typeface="+mj-lt"/>
              <a:buAutoNum type="arabicPeriod"/>
            </a:pPr>
            <a:r>
              <a:rPr lang="en-US" altLang="en-US" sz="2000" dirty="0"/>
              <a:t>Deduction Goal: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a:p>
            <a:pPr marL="457200" indent="-45720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457200" indent="-457200" algn="l">
              <a:buFont typeface="+mj-lt"/>
              <a:buAutoNum type="arabicPeriod"/>
            </a:pPr>
            <a:endParaRPr lang="en-US" altLang="en-US" sz="2000" dirty="0"/>
          </a:p>
          <a:p>
            <a:pPr marL="457200" indent="-457200" algn="l">
              <a:buFont typeface="+mj-lt"/>
              <a:buAutoNum type="arabicPeriod"/>
            </a:pPr>
            <a:endParaRPr lang="en-US" altLang="en-US" sz="2000" dirty="0">
              <a:sym typeface="Symbol" panose="05050102010706020507" pitchFamily="18" charset="2"/>
            </a:endParaRPr>
          </a:p>
          <a:p>
            <a:pPr marL="457200" indent="-457200" algn="l">
              <a:buFont typeface="+mj-lt"/>
              <a:buAutoNum type="arabicPeriod"/>
            </a:pPr>
            <a:endParaRPr lang="en-US" altLang="en-US" sz="2000" dirty="0">
              <a:sym typeface="Symbol" panose="05050102010706020507" pitchFamily="18" charset="2"/>
            </a:endParaRPr>
          </a:p>
          <a:p>
            <a:pPr marL="457200" indent="-457200" algn="l">
              <a:buFont typeface="+mj-lt"/>
              <a:buAutoNum type="arabicPeriod"/>
            </a:pPr>
            <a:r>
              <a:rPr lang="en-US" altLang="en-US" sz="2000" dirty="0"/>
              <a:t>       “</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a:p>
            <a:pPr marL="457200" indent="-45720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p:txBody>
      </p:sp>
      <p:sp>
        <p:nvSpPr>
          <p:cNvPr id="19" name="Rectangle 18">
            <a:extLst>
              <a:ext uri="{FF2B5EF4-FFF2-40B4-BE49-F238E27FC236}">
                <a16:creationId xmlns:a16="http://schemas.microsoft.com/office/drawing/2014/main" id="{0401D4D7-B2B5-4404-AE72-CF72B9F4B41E}"/>
              </a:ext>
            </a:extLst>
          </p:cNvPr>
          <p:cNvSpPr/>
          <p:nvPr/>
        </p:nvSpPr>
        <p:spPr>
          <a:xfrm>
            <a:off x="2893422" y="1765479"/>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4" name="Rectangle 43">
            <a:extLst>
              <a:ext uri="{FF2B5EF4-FFF2-40B4-BE49-F238E27FC236}">
                <a16:creationId xmlns:a16="http://schemas.microsoft.com/office/drawing/2014/main" id="{5DECF06F-5A54-43EF-AC53-C5DF0DF4FC7F}"/>
              </a:ext>
            </a:extLst>
          </p:cNvPr>
          <p:cNvSpPr/>
          <p:nvPr/>
        </p:nvSpPr>
        <p:spPr>
          <a:xfrm>
            <a:off x="4748864" y="5680863"/>
            <a:ext cx="1039640" cy="461665"/>
          </a:xfrm>
          <a:prstGeom prst="rect">
            <a:avLst/>
          </a:prstGeom>
        </p:spPr>
        <p:txBody>
          <a:bodyPr wrap="square">
            <a:spAutoFit/>
          </a:bodyPr>
          <a:lstStyle/>
          <a:p>
            <a:pPr algn="l"/>
            <a:r>
              <a:rPr lang="en-US" altLang="en-US" sz="2400" dirty="0">
                <a:solidFill>
                  <a:srgbClr val="FF00FF"/>
                </a:solidFill>
                <a:sym typeface="Symbol" panose="05050102010706020507" pitchFamily="18" charset="2"/>
              </a:rPr>
              <a:t>AND</a:t>
            </a:r>
          </a:p>
        </p:txBody>
      </p:sp>
      <p:sp>
        <p:nvSpPr>
          <p:cNvPr id="45" name="Rectangle 44">
            <a:extLst>
              <a:ext uri="{FF2B5EF4-FFF2-40B4-BE49-F238E27FC236}">
                <a16:creationId xmlns:a16="http://schemas.microsoft.com/office/drawing/2014/main" id="{949F551C-01C6-4C37-8659-3DAAAE986135}"/>
              </a:ext>
            </a:extLst>
          </p:cNvPr>
          <p:cNvSpPr/>
          <p:nvPr/>
        </p:nvSpPr>
        <p:spPr>
          <a:xfrm>
            <a:off x="5730556" y="5918537"/>
            <a:ext cx="4572000" cy="1015663"/>
          </a:xfrm>
          <a:prstGeom prst="rect">
            <a:avLst/>
          </a:prstGeom>
        </p:spPr>
        <p:txBody>
          <a:bodyPr>
            <a:spAutoFit/>
          </a:bodyPr>
          <a:lstStyle/>
          <a:p>
            <a:pPr algn="l"/>
            <a:r>
              <a:rPr lang="en-US" sz="2000" dirty="0">
                <a:solidFill>
                  <a:srgbClr val="FFFFFF"/>
                </a:solidFill>
                <a:cs typeface="Times New Roman" panose="02020603050405020304" pitchFamily="18" charset="0"/>
                <a:sym typeface="Symbol" panose="05050102010706020507" pitchFamily="18" charset="2"/>
              </a:rPr>
              <a:t>From “</a:t>
            </a:r>
            <a:r>
              <a:rPr lang="en-US" altLang="en-US" sz="2000" dirty="0">
                <a:sym typeface="Symbol" panose="05050102010706020507" pitchFamily="18" charset="2"/>
              </a:rPr>
              <a:t>I love logic”, </a:t>
            </a:r>
          </a:p>
          <a:p>
            <a:pPr algn="l"/>
            <a:r>
              <a:rPr lang="en-US" altLang="en-US" sz="2000" dirty="0">
                <a:sym typeface="Symbol" panose="05050102010706020507" pitchFamily="18" charset="2"/>
              </a:rPr>
              <a:t>    I have to prove </a:t>
            </a:r>
          </a:p>
          <a:p>
            <a:pPr algn="l"/>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good at logic</a:t>
            </a:r>
            <a:r>
              <a:rPr lang="en-US" altLang="en-US" sz="2000" dirty="0"/>
              <a:t>”</a:t>
            </a:r>
          </a:p>
        </p:txBody>
      </p:sp>
      <p:sp>
        <p:nvSpPr>
          <p:cNvPr id="25" name="Rectangle 24">
            <a:extLst>
              <a:ext uri="{FF2B5EF4-FFF2-40B4-BE49-F238E27FC236}">
                <a16:creationId xmlns:a16="http://schemas.microsoft.com/office/drawing/2014/main" id="{DF3032CA-C6FD-4C8E-9CFD-A3CDB27A5BC4}"/>
              </a:ext>
            </a:extLst>
          </p:cNvPr>
          <p:cNvSpPr/>
          <p:nvPr/>
        </p:nvSpPr>
        <p:spPr>
          <a:xfrm>
            <a:off x="4284236" y="1459605"/>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6" name="Rectangle 25">
            <a:extLst>
              <a:ext uri="{FF2B5EF4-FFF2-40B4-BE49-F238E27FC236}">
                <a16:creationId xmlns:a16="http://schemas.microsoft.com/office/drawing/2014/main" id="{ABA7F6E2-A814-4A0D-9B7B-DAF69427FD81}"/>
              </a:ext>
            </a:extLst>
          </p:cNvPr>
          <p:cNvSpPr/>
          <p:nvPr/>
        </p:nvSpPr>
        <p:spPr>
          <a:xfrm>
            <a:off x="6140361" y="996771"/>
            <a:ext cx="3841839" cy="2862322"/>
          </a:xfrm>
          <a:prstGeom prst="rect">
            <a:avLst/>
          </a:prstGeom>
        </p:spPr>
        <p:txBody>
          <a:bodyPr wrap="square">
            <a:spAutoFit/>
          </a:bodyPr>
          <a:lstStyle/>
          <a:p>
            <a:pPr algn="l"/>
            <a:r>
              <a:rPr lang="en-US" altLang="en-US" sz="2000" dirty="0"/>
              <a:t>Needed in the first case.</a:t>
            </a:r>
          </a:p>
          <a:p>
            <a:pPr algn="l"/>
            <a:r>
              <a:rPr lang="en-US" altLang="en-US" sz="2000" dirty="0"/>
              <a:t>Needed in the second case.</a:t>
            </a:r>
          </a:p>
          <a:p>
            <a:pPr algn="l"/>
            <a:endParaRPr lang="en-US" altLang="en-US" sz="2000" dirty="0"/>
          </a:p>
          <a:p>
            <a:pPr algn="l"/>
            <a:r>
              <a:rPr lang="en-US" altLang="en-US" sz="2000" dirty="0"/>
              <a:t>Assumption</a:t>
            </a:r>
          </a:p>
          <a:p>
            <a:pPr algn="l"/>
            <a:endParaRPr lang="en-US" altLang="en-US" sz="2000" dirty="0"/>
          </a:p>
          <a:p>
            <a:pPr algn="l"/>
            <a:endParaRPr lang="en-US" altLang="en-US" sz="2000" dirty="0"/>
          </a:p>
          <a:p>
            <a:pPr algn="l"/>
            <a:endParaRPr lang="en-US" altLang="en-US" sz="2000" dirty="0"/>
          </a:p>
          <a:p>
            <a:pPr algn="l"/>
            <a:r>
              <a:rPr lang="en-US" altLang="en-US" sz="2000" dirty="0"/>
              <a:t>Cases 1, 2, 4 </a:t>
            </a:r>
          </a:p>
          <a:p>
            <a:pPr algn="l"/>
            <a:r>
              <a:rPr lang="en-US" altLang="en-US" sz="2000" dirty="0"/>
              <a:t>          Deduction Conclude</a:t>
            </a:r>
          </a:p>
        </p:txBody>
      </p:sp>
      <p:grpSp>
        <p:nvGrpSpPr>
          <p:cNvPr id="27" name="Group 29">
            <a:extLst>
              <a:ext uri="{FF2B5EF4-FFF2-40B4-BE49-F238E27FC236}">
                <a16:creationId xmlns:a16="http://schemas.microsoft.com/office/drawing/2014/main" id="{1CD23ED8-D847-451F-912B-7A3729082731}"/>
              </a:ext>
            </a:extLst>
          </p:cNvPr>
          <p:cNvGrpSpPr>
            <a:grpSpLocks/>
          </p:cNvGrpSpPr>
          <p:nvPr/>
        </p:nvGrpSpPr>
        <p:grpSpPr bwMode="auto">
          <a:xfrm>
            <a:off x="653781" y="2422807"/>
            <a:ext cx="917591" cy="929993"/>
            <a:chOff x="2065" y="1551"/>
            <a:chExt cx="1628" cy="1988"/>
          </a:xfrm>
        </p:grpSpPr>
        <p:sp>
          <p:nvSpPr>
            <p:cNvPr id="37" name="Freeform 30">
              <a:extLst>
                <a:ext uri="{FF2B5EF4-FFF2-40B4-BE49-F238E27FC236}">
                  <a16:creationId xmlns:a16="http://schemas.microsoft.com/office/drawing/2014/main" id="{23ACBF95-6618-4C9F-8257-66A5BBEDC74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1">
              <a:extLst>
                <a:ext uri="{FF2B5EF4-FFF2-40B4-BE49-F238E27FC236}">
                  <a16:creationId xmlns:a16="http://schemas.microsoft.com/office/drawing/2014/main" id="{696E2351-B253-405E-8DB1-DB8752D24F3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2">
              <a:extLst>
                <a:ext uri="{FF2B5EF4-FFF2-40B4-BE49-F238E27FC236}">
                  <a16:creationId xmlns:a16="http://schemas.microsoft.com/office/drawing/2014/main" id="{B23171AB-23BA-4BFE-BD96-6A5AB003C2B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3">
              <a:extLst>
                <a:ext uri="{FF2B5EF4-FFF2-40B4-BE49-F238E27FC236}">
                  <a16:creationId xmlns:a16="http://schemas.microsoft.com/office/drawing/2014/main" id="{DB99CCA7-719C-463C-B7EA-680DA8C6173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34">
              <a:extLst>
                <a:ext uri="{FF2B5EF4-FFF2-40B4-BE49-F238E27FC236}">
                  <a16:creationId xmlns:a16="http://schemas.microsoft.com/office/drawing/2014/main" id="{41D6D237-D579-4965-B226-24F8520175F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35">
              <a:extLst>
                <a:ext uri="{FF2B5EF4-FFF2-40B4-BE49-F238E27FC236}">
                  <a16:creationId xmlns:a16="http://schemas.microsoft.com/office/drawing/2014/main" id="{5D7A72D0-6C38-4864-8A39-4F7B63B1FD2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36">
              <a:extLst>
                <a:ext uri="{FF2B5EF4-FFF2-40B4-BE49-F238E27FC236}">
                  <a16:creationId xmlns:a16="http://schemas.microsoft.com/office/drawing/2014/main" id="{9B928BF6-CF7B-4027-A85D-6D0E79AE8A8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37">
              <a:extLst>
                <a:ext uri="{FF2B5EF4-FFF2-40B4-BE49-F238E27FC236}">
                  <a16:creationId xmlns:a16="http://schemas.microsoft.com/office/drawing/2014/main" id="{67FC24E0-22D9-4E75-848B-535BBC545A8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38">
              <a:extLst>
                <a:ext uri="{FF2B5EF4-FFF2-40B4-BE49-F238E27FC236}">
                  <a16:creationId xmlns:a16="http://schemas.microsoft.com/office/drawing/2014/main" id="{943ACD79-9631-4E8F-ACE4-08E0CEF530D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39">
              <a:extLst>
                <a:ext uri="{FF2B5EF4-FFF2-40B4-BE49-F238E27FC236}">
                  <a16:creationId xmlns:a16="http://schemas.microsoft.com/office/drawing/2014/main" id="{431D5924-5B69-455A-8B46-115A8A0CDD7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40">
              <a:extLst>
                <a:ext uri="{FF2B5EF4-FFF2-40B4-BE49-F238E27FC236}">
                  <a16:creationId xmlns:a16="http://schemas.microsoft.com/office/drawing/2014/main" id="{3D50D946-408E-40C8-99F0-799EB54059C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1">
              <a:extLst>
                <a:ext uri="{FF2B5EF4-FFF2-40B4-BE49-F238E27FC236}">
                  <a16:creationId xmlns:a16="http://schemas.microsoft.com/office/drawing/2014/main" id="{D46670D7-B965-4B83-82AF-FBB29B5EFB5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2">
              <a:extLst>
                <a:ext uri="{FF2B5EF4-FFF2-40B4-BE49-F238E27FC236}">
                  <a16:creationId xmlns:a16="http://schemas.microsoft.com/office/drawing/2014/main" id="{2AD89BDB-578A-4ECE-AA14-8033022A9E9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9" name="Freeform 43">
              <a:extLst>
                <a:ext uri="{FF2B5EF4-FFF2-40B4-BE49-F238E27FC236}">
                  <a16:creationId xmlns:a16="http://schemas.microsoft.com/office/drawing/2014/main" id="{36D9B151-1816-4E95-B64A-13F544313B6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0" name="Freeform 44">
              <a:extLst>
                <a:ext uri="{FF2B5EF4-FFF2-40B4-BE49-F238E27FC236}">
                  <a16:creationId xmlns:a16="http://schemas.microsoft.com/office/drawing/2014/main" id="{05091035-8463-4B79-80EA-DE643CB836E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45">
              <a:extLst>
                <a:ext uri="{FF2B5EF4-FFF2-40B4-BE49-F238E27FC236}">
                  <a16:creationId xmlns:a16="http://schemas.microsoft.com/office/drawing/2014/main" id="{3F837BC5-9D9B-45EC-A7C1-9610600A12D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46">
              <a:extLst>
                <a:ext uri="{FF2B5EF4-FFF2-40B4-BE49-F238E27FC236}">
                  <a16:creationId xmlns:a16="http://schemas.microsoft.com/office/drawing/2014/main" id="{76401888-7984-40B9-9EEC-8D86F290522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3" name="AutoShape 35">
            <a:extLst>
              <a:ext uri="{FF2B5EF4-FFF2-40B4-BE49-F238E27FC236}">
                <a16:creationId xmlns:a16="http://schemas.microsoft.com/office/drawing/2014/main" id="{583AD894-1BE1-4D45-8A58-521CF69E0ADC}"/>
              </a:ext>
            </a:extLst>
          </p:cNvPr>
          <p:cNvSpPr>
            <a:spLocks noChangeArrowheads="1"/>
          </p:cNvSpPr>
          <p:nvPr/>
        </p:nvSpPr>
        <p:spPr bwMode="auto">
          <a:xfrm>
            <a:off x="1429368" y="2359632"/>
            <a:ext cx="2345788" cy="675997"/>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a:t>
            </a:r>
          </a:p>
          <a:p>
            <a:pPr algn="ctr" defTabSz="685800" eaLnBrk="1" fontAlgn="auto" hangingPunct="1">
              <a:spcBef>
                <a:spcPct val="0"/>
              </a:spcBef>
              <a:spcAft>
                <a:spcPts val="0"/>
              </a:spcAft>
              <a:buNone/>
            </a:pPr>
            <a:r>
              <a:rPr lang="en-US" altLang="en-US" sz="2000" dirty="0">
                <a:solidFill>
                  <a:srgbClr val="FFFFFF"/>
                </a:solidFill>
              </a:rPr>
              <a:t>There are two cases.</a:t>
            </a:r>
          </a:p>
        </p:txBody>
      </p:sp>
    </p:spTree>
    <p:extLst>
      <p:ext uri="{BB962C8B-B14F-4D97-AF65-F5344CB8AC3E}">
        <p14:creationId xmlns:p14="http://schemas.microsoft.com/office/powerpoint/2010/main" val="257036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2" end="2"/>
                                            </p:txEl>
                                          </p:spTgt>
                                        </p:tgtEl>
                                        <p:attrNameLst>
                                          <p:attrName>style.visibility</p:attrName>
                                        </p:attrNameLst>
                                      </p:cBhvr>
                                      <p:to>
                                        <p:strVal val="visible"/>
                                      </p:to>
                                    </p:set>
                                    <p:anim calcmode="lin" valueType="num">
                                      <p:cBhvr additive="base">
                                        <p:cTn id="7"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 calcmode="lin" valueType="num">
                                      <p:cBhvr additive="base">
                                        <p:cTn id="17"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
                                            <p:txEl>
                                              <p:pRg st="3" end="3"/>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6">
                                            <p:txEl>
                                              <p:pRg st="3" end="3"/>
                                            </p:txEl>
                                          </p:spTgt>
                                        </p:tgtEl>
                                        <p:attrNameLst>
                                          <p:attrName>style.visibility</p:attrName>
                                        </p:attrNameLst>
                                      </p:cBhvr>
                                      <p:to>
                                        <p:strVal val="visible"/>
                                      </p:to>
                                    </p:set>
                                    <p:anim calcmode="lin" valueType="num">
                                      <p:cBhvr additive="base">
                                        <p:cTn id="21" dur="500" fill="hold"/>
                                        <p:tgtEl>
                                          <p:spTgt spid="26">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6">
                                            <p:txEl>
                                              <p:pRg st="3" end="3"/>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0-#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0-#ppt_w/2"/>
                                          </p:val>
                                        </p:tav>
                                        <p:tav tm="100000">
                                          <p:val>
                                            <p:strVal val="#ppt_x"/>
                                          </p:val>
                                        </p:tav>
                                      </p:tavLst>
                                    </p:anim>
                                    <p:anim calcmode="lin" valueType="num">
                                      <p:cBhvr additive="base">
                                        <p:cTn id="32" dur="5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0-#ppt_w/2"/>
                                          </p:val>
                                        </p:tav>
                                        <p:tav tm="100000">
                                          <p:val>
                                            <p:strVal val="#ppt_x"/>
                                          </p:val>
                                        </p:tav>
                                      </p:tavLst>
                                    </p:anim>
                                    <p:anim calcmode="lin" valueType="num">
                                      <p:cBhvr additive="base">
                                        <p:cTn id="36" dur="500" fill="hold"/>
                                        <p:tgtEl>
                                          <p:spTgt spid="63"/>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63">
                                            <p:txEl>
                                              <p:pRg st="0" end="0"/>
                                            </p:txEl>
                                          </p:spTgt>
                                        </p:tgtEl>
                                        <p:attrNameLst>
                                          <p:attrName>style.visibility</p:attrName>
                                        </p:attrNameLst>
                                      </p:cBhvr>
                                      <p:to>
                                        <p:strVal val="visible"/>
                                      </p:to>
                                    </p:set>
                                    <p:anim calcmode="lin" valueType="num">
                                      <p:cBhvr additive="base">
                                        <p:cTn id="39"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4">
                                            <p:txEl>
                                              <p:pRg st="7" end="7"/>
                                            </p:txEl>
                                          </p:spTgt>
                                        </p:tgtEl>
                                        <p:attrNameLst>
                                          <p:attrName>style.visibility</p:attrName>
                                        </p:attrNameLst>
                                      </p:cBhvr>
                                      <p:to>
                                        <p:strVal val="visible"/>
                                      </p:to>
                                    </p:set>
                                    <p:anim calcmode="lin" valueType="num">
                                      <p:cBhvr additive="base">
                                        <p:cTn id="45" dur="500" fill="hold"/>
                                        <p:tgtEl>
                                          <p:spTgt spid="14">
                                            <p:txEl>
                                              <p:pRg st="7" end="7"/>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4">
                                            <p:txEl>
                                              <p:pRg st="8" end="8"/>
                                            </p:txEl>
                                          </p:spTgt>
                                        </p:tgtEl>
                                        <p:attrNameLst>
                                          <p:attrName>style.visibility</p:attrName>
                                        </p:attrNameLst>
                                      </p:cBhvr>
                                      <p:to>
                                        <p:strVal val="visible"/>
                                      </p:to>
                                    </p:set>
                                    <p:anim calcmode="lin" valueType="num">
                                      <p:cBhvr additive="base">
                                        <p:cTn id="51" dur="500" fill="hold"/>
                                        <p:tgtEl>
                                          <p:spTgt spid="14">
                                            <p:txEl>
                                              <p:pRg st="8" end="8"/>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4">
                                            <p:txEl>
                                              <p:pRg st="8" end="8"/>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26">
                                            <p:txEl>
                                              <p:pRg st="8" end="8"/>
                                            </p:txEl>
                                          </p:spTgt>
                                        </p:tgtEl>
                                        <p:attrNameLst>
                                          <p:attrName>style.visibility</p:attrName>
                                        </p:attrNameLst>
                                      </p:cBhvr>
                                      <p:to>
                                        <p:strVal val="visible"/>
                                      </p:to>
                                    </p:set>
                                    <p:anim calcmode="lin" valueType="num">
                                      <p:cBhvr additive="base">
                                        <p:cTn id="55" dur="500" fill="hold"/>
                                        <p:tgtEl>
                                          <p:spTgt spid="26">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6">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8" presetClass="emph" presetSubtype="0" fill="hold" nodeType="clickEffect">
                                  <p:stCondLst>
                                    <p:cond delay="0"/>
                                  </p:stCondLst>
                                  <p:childTnLst>
                                    <p:animRot by="21600000">
                                      <p:cBhvr>
                                        <p:cTn id="60" dur="1000" fill="hold"/>
                                        <p:tgtEl>
                                          <p:spTgt spid="63">
                                            <p:txEl>
                                              <p:pRg st="0" end="0"/>
                                            </p:txEl>
                                          </p:spTgt>
                                        </p:tgtEl>
                                        <p:attrNameLst>
                                          <p:attrName>r</p:attrName>
                                        </p:attrNameLst>
                                      </p:cBhvr>
                                    </p:animRo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63">
                                            <p:txEl>
                                              <p:pRg st="1" end="1"/>
                                            </p:txEl>
                                          </p:spTgt>
                                        </p:tgtEl>
                                        <p:attrNameLst>
                                          <p:attrName>style.visibility</p:attrName>
                                        </p:attrNameLst>
                                      </p:cBhvr>
                                      <p:to>
                                        <p:strVal val="visible"/>
                                      </p:to>
                                    </p:set>
                                    <p:anim calcmode="lin" valueType="num">
                                      <p:cBhvr additive="base">
                                        <p:cTn id="65"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4">
                                            <p:txEl>
                                              <p:pRg st="0" end="0"/>
                                            </p:txEl>
                                          </p:spTgt>
                                        </p:tgtEl>
                                        <p:attrNameLst>
                                          <p:attrName>style.visibility</p:attrName>
                                        </p:attrNameLst>
                                      </p:cBhvr>
                                      <p:to>
                                        <p:strVal val="visible"/>
                                      </p:to>
                                    </p:set>
                                    <p:anim calcmode="lin" valueType="num">
                                      <p:cBhvr additive="base">
                                        <p:cTn id="71"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4">
                                            <p:txEl>
                                              <p:pRg st="0" end="0"/>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26">
                                            <p:txEl>
                                              <p:pRg st="0" end="0"/>
                                            </p:txEl>
                                          </p:spTgt>
                                        </p:tgtEl>
                                        <p:attrNameLst>
                                          <p:attrName>style.visibility</p:attrName>
                                        </p:attrNameLst>
                                      </p:cBhvr>
                                      <p:to>
                                        <p:strVal val="visible"/>
                                      </p:to>
                                    </p:set>
                                    <p:anim calcmode="lin" valueType="num">
                                      <p:cBhvr additive="base">
                                        <p:cTn id="75"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14">
                                            <p:txEl>
                                              <p:pRg st="1" end="1"/>
                                            </p:txEl>
                                          </p:spTgt>
                                        </p:tgtEl>
                                        <p:attrNameLst>
                                          <p:attrName>style.visibility</p:attrName>
                                        </p:attrNameLst>
                                      </p:cBhvr>
                                      <p:to>
                                        <p:strVal val="visible"/>
                                      </p:to>
                                    </p:set>
                                    <p:anim calcmode="lin" valueType="num">
                                      <p:cBhvr additive="base">
                                        <p:cTn id="81"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4">
                                            <p:txEl>
                                              <p:pRg st="1" end="1"/>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26">
                                            <p:txEl>
                                              <p:pRg st="1" end="1"/>
                                            </p:txEl>
                                          </p:spTgt>
                                        </p:tgtEl>
                                        <p:attrNameLst>
                                          <p:attrName>style.visibility</p:attrName>
                                        </p:attrNameLst>
                                      </p:cBhvr>
                                      <p:to>
                                        <p:strVal val="visible"/>
                                      </p:to>
                                    </p:set>
                                    <p:anim calcmode="lin" valueType="num">
                                      <p:cBhvr additive="base">
                                        <p:cTn id="85"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26">
                                            <p:txEl>
                                              <p:pRg st="7" end="7"/>
                                            </p:txEl>
                                          </p:spTgt>
                                        </p:tgtEl>
                                        <p:attrNameLst>
                                          <p:attrName>style.visibility</p:attrName>
                                        </p:attrNameLst>
                                      </p:cBhvr>
                                      <p:to>
                                        <p:strVal val="visible"/>
                                      </p:to>
                                    </p:set>
                                    <p:anim calcmode="lin" valueType="num">
                                      <p:cBhvr additive="base">
                                        <p:cTn id="91" dur="500" fill="hold"/>
                                        <p:tgtEl>
                                          <p:spTgt spid="26">
                                            <p:txEl>
                                              <p:pRg st="7" end="7"/>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26">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5" grpId="0"/>
      <p:bldP spid="6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All of P, Q, and R </a:t>
            </a:r>
            <a:r>
              <a:rPr kumimoji="0" lang="en-US" altLang="en-US" sz="2400" b="0" i="0" u="none" strike="noStrike" kern="1200" cap="none" spc="0" normalizeH="0" baseline="0" noProof="0" dirty="0">
                <a:ln>
                  <a:noFill/>
                </a:ln>
                <a:solidFill>
                  <a:srgbClr val="FFFFFF"/>
                </a:solidFill>
                <a:effectLst/>
                <a:uLnTx/>
                <a:uFillTx/>
              </a:rPr>
              <a:t>are true.</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Or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At least one of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P,</a:t>
            </a:r>
            <a:r>
              <a:rPr kumimoji="0" lang="en-US" altLang="en-US" sz="2400" b="0" i="0" u="none" strike="noStrike" kern="1200" cap="none" spc="0" normalizeH="0" noProof="0" dirty="0">
                <a:ln>
                  <a:noFill/>
                </a:ln>
                <a:solidFill>
                  <a:srgbClr val="FFFFFF"/>
                </a:solidFill>
                <a:effectLst/>
                <a:uLnTx/>
                <a:uFillTx/>
                <a:sym typeface="Symbol" panose="05050102010706020507" pitchFamily="18" charset="2"/>
              </a:rPr>
              <a:t> Q,</a:t>
            </a:r>
            <a:r>
              <a:rPr kumimoji="0" lang="en-US" altLang="en-US" sz="2400" b="0" i="0" u="none" strike="noStrike" kern="1200" cap="none" spc="0" normalizeH="0" baseline="0" noProof="0" dirty="0">
                <a:ln>
                  <a:noFill/>
                </a:ln>
                <a:solidFill>
                  <a:srgbClr val="FFFFFF"/>
                </a:solidFill>
                <a:effectLst/>
                <a:uLnTx/>
                <a:uFillTx/>
              </a:rPr>
              <a:t> and </a:t>
            </a:r>
            <a:r>
              <a:rPr lang="en-US" altLang="en-US" sz="2400" dirty="0">
                <a:solidFill>
                  <a:srgbClr val="FFFFFF"/>
                </a:solidFill>
                <a:sym typeface="Symbol" panose="05050102010706020507" pitchFamily="18" charset="2"/>
              </a:rPr>
              <a:t>R</a:t>
            </a:r>
            <a:r>
              <a:rPr kumimoji="0" lang="en-US" altLang="en-US" sz="2400" b="0" i="0" u="none" strike="noStrike" kern="1200" cap="none" spc="0" normalizeH="0" baseline="-25000" noProof="0" dirty="0">
                <a:ln>
                  <a:noFill/>
                </a:ln>
                <a:solidFill>
                  <a:srgbClr val="FFFFFF"/>
                </a:solidFill>
                <a:effectLst/>
                <a:uLnTx/>
                <a:uFillTx/>
              </a:rPr>
              <a:t> </a:t>
            </a:r>
            <a:r>
              <a:rPr kumimoji="0" lang="en-US" altLang="en-US" sz="2400" b="0" i="0" u="none" strike="noStrike" kern="1200" cap="none" spc="0" normalizeH="0" baseline="0" noProof="0" dirty="0">
                <a:ln>
                  <a:noFill/>
                </a:ln>
                <a:solidFill>
                  <a:srgbClr val="FFFFFF"/>
                </a:solidFill>
                <a:effectLst/>
                <a:uLnTx/>
                <a:uFillTx/>
              </a:rPr>
              <a:t>are true.</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rPr>
              <a:t>Negation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Has the flipped true/false value.</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1" name="Rectangle 10">
            <a:extLst>
              <a:ext uri="{FF2B5EF4-FFF2-40B4-BE49-F238E27FC236}">
                <a16:creationId xmlns:a16="http://schemas.microsoft.com/office/drawing/2014/main" id="{6B4FE28F-F7EF-4641-A4B9-6F73568CA9B6}"/>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4" name="Rectangle 13">
            <a:extLst>
              <a:ext uri="{FF2B5EF4-FFF2-40B4-BE49-F238E27FC236}">
                <a16:creationId xmlns:a16="http://schemas.microsoft.com/office/drawing/2014/main" id="{E98E066B-1AFF-4D78-B57C-8950B57B1347}"/>
              </a:ext>
            </a:extLst>
          </p:cNvPr>
          <p:cNvSpPr/>
          <p:nvPr/>
        </p:nvSpPr>
        <p:spPr>
          <a:xfrm>
            <a:off x="4250640" y="695076"/>
            <a:ext cx="626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2" name="Freeform: Shape 1">
            <a:extLst>
              <a:ext uri="{FF2B5EF4-FFF2-40B4-BE49-F238E27FC236}">
                <a16:creationId xmlns:a16="http://schemas.microsoft.com/office/drawing/2014/main" id="{6285F2DA-F388-4D46-B82D-4CE9B42D40C0}"/>
              </a:ext>
            </a:extLst>
          </p:cNvPr>
          <p:cNvSpPr/>
          <p:nvPr/>
        </p:nvSpPr>
        <p:spPr>
          <a:xfrm>
            <a:off x="4296723" y="1735138"/>
            <a:ext cx="234346" cy="322269"/>
          </a:xfrm>
          <a:custGeom>
            <a:avLst/>
            <a:gdLst>
              <a:gd name="connsiteX0" fmla="*/ 129029 w 129029"/>
              <a:gd name="connsiteY0" fmla="*/ 0 h 360608"/>
              <a:gd name="connsiteX1" fmla="*/ 241 w 129029"/>
              <a:gd name="connsiteY1" fmla="*/ 193183 h 360608"/>
              <a:gd name="connsiteX2" fmla="*/ 103272 w 129029"/>
              <a:gd name="connsiteY2" fmla="*/ 360608 h 360608"/>
              <a:gd name="connsiteX0" fmla="*/ 177982 w 177982"/>
              <a:gd name="connsiteY0" fmla="*/ 0 h 274883"/>
              <a:gd name="connsiteX1" fmla="*/ 1569 w 177982"/>
              <a:gd name="connsiteY1" fmla="*/ 107458 h 274883"/>
              <a:gd name="connsiteX2" fmla="*/ 104600 w 177982"/>
              <a:gd name="connsiteY2" fmla="*/ 274883 h 274883"/>
              <a:gd name="connsiteX0" fmla="*/ 177982 w 177982"/>
              <a:gd name="connsiteY0" fmla="*/ 255 h 275138"/>
              <a:gd name="connsiteX1" fmla="*/ 1569 w 177982"/>
              <a:gd name="connsiteY1" fmla="*/ 107713 h 275138"/>
              <a:gd name="connsiteX2" fmla="*/ 104600 w 177982"/>
              <a:gd name="connsiteY2" fmla="*/ 275138 h 275138"/>
              <a:gd name="connsiteX0" fmla="*/ 176546 w 176546"/>
              <a:gd name="connsiteY0" fmla="*/ 228 h 222724"/>
              <a:gd name="connsiteX1" fmla="*/ 133 w 176546"/>
              <a:gd name="connsiteY1" fmla="*/ 107686 h 222724"/>
              <a:gd name="connsiteX2" fmla="*/ 150789 w 176546"/>
              <a:gd name="connsiteY2" fmla="*/ 222724 h 222724"/>
              <a:gd name="connsiteX0" fmla="*/ 176696 w 176696"/>
              <a:gd name="connsiteY0" fmla="*/ 228 h 222724"/>
              <a:gd name="connsiteX1" fmla="*/ 283 w 176696"/>
              <a:gd name="connsiteY1" fmla="*/ 107686 h 222724"/>
              <a:gd name="connsiteX2" fmla="*/ 150939 w 176696"/>
              <a:gd name="connsiteY2" fmla="*/ 222724 h 222724"/>
              <a:gd name="connsiteX0" fmla="*/ 176415 w 176415"/>
              <a:gd name="connsiteY0" fmla="*/ 237 h 241783"/>
              <a:gd name="connsiteX1" fmla="*/ 2 w 176415"/>
              <a:gd name="connsiteY1" fmla="*/ 107695 h 241783"/>
              <a:gd name="connsiteX2" fmla="*/ 174470 w 176415"/>
              <a:gd name="connsiteY2" fmla="*/ 241783 h 241783"/>
              <a:gd name="connsiteX0" fmla="*/ 176513 w 176513"/>
              <a:gd name="connsiteY0" fmla="*/ 235 h 237019"/>
              <a:gd name="connsiteX1" fmla="*/ 100 w 176513"/>
              <a:gd name="connsiteY1" fmla="*/ 107693 h 237019"/>
              <a:gd name="connsiteX2" fmla="*/ 160281 w 176513"/>
              <a:gd name="connsiteY2" fmla="*/ 237019 h 237019"/>
              <a:gd name="connsiteX0" fmla="*/ 176485 w 192138"/>
              <a:gd name="connsiteY0" fmla="*/ 235 h 237019"/>
              <a:gd name="connsiteX1" fmla="*/ 72 w 192138"/>
              <a:gd name="connsiteY1" fmla="*/ 107693 h 237019"/>
              <a:gd name="connsiteX2" fmla="*/ 192138 w 192138"/>
              <a:gd name="connsiteY2" fmla="*/ 237019 h 237019"/>
              <a:gd name="connsiteX0" fmla="*/ 180465 w 196118"/>
              <a:gd name="connsiteY0" fmla="*/ 173 h 236957"/>
              <a:gd name="connsiteX1" fmla="*/ 67 w 196118"/>
              <a:gd name="connsiteY1" fmla="*/ 135646 h 236957"/>
              <a:gd name="connsiteX2" fmla="*/ 196118 w 196118"/>
              <a:gd name="connsiteY2" fmla="*/ 236957 h 236957"/>
              <a:gd name="connsiteX0" fmla="*/ 180465 w 196118"/>
              <a:gd name="connsiteY0" fmla="*/ 173 h 236962"/>
              <a:gd name="connsiteX1" fmla="*/ 67 w 196118"/>
              <a:gd name="connsiteY1" fmla="*/ 135646 h 236962"/>
              <a:gd name="connsiteX2" fmla="*/ 196118 w 196118"/>
              <a:gd name="connsiteY2" fmla="*/ 236957 h 236962"/>
            </a:gdLst>
            <a:ahLst/>
            <a:cxnLst>
              <a:cxn ang="0">
                <a:pos x="connsiteX0" y="connsiteY0"/>
              </a:cxn>
              <a:cxn ang="0">
                <a:pos x="connsiteX1" y="connsiteY1"/>
              </a:cxn>
              <a:cxn ang="0">
                <a:pos x="connsiteX2" y="connsiteY2"/>
              </a:cxn>
            </a:cxnLst>
            <a:rect l="l" t="t" r="r" b="b"/>
            <a:pathLst>
              <a:path w="196118" h="236962">
                <a:moveTo>
                  <a:pt x="180465" y="173"/>
                </a:moveTo>
                <a:cubicBezTo>
                  <a:pt x="70592" y="-4723"/>
                  <a:pt x="-2542" y="96182"/>
                  <a:pt x="67" y="135646"/>
                </a:cubicBezTo>
                <a:cubicBezTo>
                  <a:pt x="2676" y="175110"/>
                  <a:pt x="69363" y="237643"/>
                  <a:pt x="196118" y="236957"/>
                </a:cubicBezTo>
              </a:path>
            </a:pathLst>
          </a:custGeom>
          <a:noFill/>
          <a:ln w="12700">
            <a:solidFill>
              <a:srgbClr val="66FF66"/>
            </a:solidFill>
            <a:headEnd type="arrow"/>
            <a:tailEnd type="arrow"/>
          </a:ln>
        </p:spPr>
        <p:txBody>
          <a:bodyPr rtlCol="0" anchor="ctr"/>
          <a:lstStyle/>
          <a:p>
            <a:pPr algn="ctr"/>
            <a:endParaRPr lang="en-US"/>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3" name="Freeform: Shape 32">
            <a:extLst>
              <a:ext uri="{FF2B5EF4-FFF2-40B4-BE49-F238E27FC236}">
                <a16:creationId xmlns:a16="http://schemas.microsoft.com/office/drawing/2014/main" id="{D7232CC5-3BFA-44A2-8DC1-AC25D5501247}"/>
              </a:ext>
            </a:extLst>
          </p:cNvPr>
          <p:cNvSpPr/>
          <p:nvPr/>
        </p:nvSpPr>
        <p:spPr>
          <a:xfrm flipH="1">
            <a:off x="2844800" y="1739900"/>
            <a:ext cx="234346" cy="322269"/>
          </a:xfrm>
          <a:custGeom>
            <a:avLst/>
            <a:gdLst>
              <a:gd name="connsiteX0" fmla="*/ 129029 w 129029"/>
              <a:gd name="connsiteY0" fmla="*/ 0 h 360608"/>
              <a:gd name="connsiteX1" fmla="*/ 241 w 129029"/>
              <a:gd name="connsiteY1" fmla="*/ 193183 h 360608"/>
              <a:gd name="connsiteX2" fmla="*/ 103272 w 129029"/>
              <a:gd name="connsiteY2" fmla="*/ 360608 h 360608"/>
              <a:gd name="connsiteX0" fmla="*/ 177982 w 177982"/>
              <a:gd name="connsiteY0" fmla="*/ 0 h 274883"/>
              <a:gd name="connsiteX1" fmla="*/ 1569 w 177982"/>
              <a:gd name="connsiteY1" fmla="*/ 107458 h 274883"/>
              <a:gd name="connsiteX2" fmla="*/ 104600 w 177982"/>
              <a:gd name="connsiteY2" fmla="*/ 274883 h 274883"/>
              <a:gd name="connsiteX0" fmla="*/ 177982 w 177982"/>
              <a:gd name="connsiteY0" fmla="*/ 255 h 275138"/>
              <a:gd name="connsiteX1" fmla="*/ 1569 w 177982"/>
              <a:gd name="connsiteY1" fmla="*/ 107713 h 275138"/>
              <a:gd name="connsiteX2" fmla="*/ 104600 w 177982"/>
              <a:gd name="connsiteY2" fmla="*/ 275138 h 275138"/>
              <a:gd name="connsiteX0" fmla="*/ 176546 w 176546"/>
              <a:gd name="connsiteY0" fmla="*/ 228 h 222724"/>
              <a:gd name="connsiteX1" fmla="*/ 133 w 176546"/>
              <a:gd name="connsiteY1" fmla="*/ 107686 h 222724"/>
              <a:gd name="connsiteX2" fmla="*/ 150789 w 176546"/>
              <a:gd name="connsiteY2" fmla="*/ 222724 h 222724"/>
              <a:gd name="connsiteX0" fmla="*/ 176696 w 176696"/>
              <a:gd name="connsiteY0" fmla="*/ 228 h 222724"/>
              <a:gd name="connsiteX1" fmla="*/ 283 w 176696"/>
              <a:gd name="connsiteY1" fmla="*/ 107686 h 222724"/>
              <a:gd name="connsiteX2" fmla="*/ 150939 w 176696"/>
              <a:gd name="connsiteY2" fmla="*/ 222724 h 222724"/>
              <a:gd name="connsiteX0" fmla="*/ 176415 w 176415"/>
              <a:gd name="connsiteY0" fmla="*/ 237 h 241783"/>
              <a:gd name="connsiteX1" fmla="*/ 2 w 176415"/>
              <a:gd name="connsiteY1" fmla="*/ 107695 h 241783"/>
              <a:gd name="connsiteX2" fmla="*/ 174470 w 176415"/>
              <a:gd name="connsiteY2" fmla="*/ 241783 h 241783"/>
              <a:gd name="connsiteX0" fmla="*/ 176513 w 176513"/>
              <a:gd name="connsiteY0" fmla="*/ 235 h 237019"/>
              <a:gd name="connsiteX1" fmla="*/ 100 w 176513"/>
              <a:gd name="connsiteY1" fmla="*/ 107693 h 237019"/>
              <a:gd name="connsiteX2" fmla="*/ 160281 w 176513"/>
              <a:gd name="connsiteY2" fmla="*/ 237019 h 237019"/>
              <a:gd name="connsiteX0" fmla="*/ 176485 w 192138"/>
              <a:gd name="connsiteY0" fmla="*/ 235 h 237019"/>
              <a:gd name="connsiteX1" fmla="*/ 72 w 192138"/>
              <a:gd name="connsiteY1" fmla="*/ 107693 h 237019"/>
              <a:gd name="connsiteX2" fmla="*/ 192138 w 192138"/>
              <a:gd name="connsiteY2" fmla="*/ 237019 h 237019"/>
              <a:gd name="connsiteX0" fmla="*/ 180465 w 196118"/>
              <a:gd name="connsiteY0" fmla="*/ 173 h 236957"/>
              <a:gd name="connsiteX1" fmla="*/ 67 w 196118"/>
              <a:gd name="connsiteY1" fmla="*/ 135646 h 236957"/>
              <a:gd name="connsiteX2" fmla="*/ 196118 w 196118"/>
              <a:gd name="connsiteY2" fmla="*/ 236957 h 236957"/>
              <a:gd name="connsiteX0" fmla="*/ 180465 w 196118"/>
              <a:gd name="connsiteY0" fmla="*/ 173 h 236962"/>
              <a:gd name="connsiteX1" fmla="*/ 67 w 196118"/>
              <a:gd name="connsiteY1" fmla="*/ 135646 h 236962"/>
              <a:gd name="connsiteX2" fmla="*/ 196118 w 196118"/>
              <a:gd name="connsiteY2" fmla="*/ 236957 h 236962"/>
            </a:gdLst>
            <a:ahLst/>
            <a:cxnLst>
              <a:cxn ang="0">
                <a:pos x="connsiteX0" y="connsiteY0"/>
              </a:cxn>
              <a:cxn ang="0">
                <a:pos x="connsiteX1" y="connsiteY1"/>
              </a:cxn>
              <a:cxn ang="0">
                <a:pos x="connsiteX2" y="connsiteY2"/>
              </a:cxn>
            </a:cxnLst>
            <a:rect l="l" t="t" r="r" b="b"/>
            <a:pathLst>
              <a:path w="196118" h="236962">
                <a:moveTo>
                  <a:pt x="180465" y="173"/>
                </a:moveTo>
                <a:cubicBezTo>
                  <a:pt x="70592" y="-4723"/>
                  <a:pt x="-2542" y="96182"/>
                  <a:pt x="67" y="135646"/>
                </a:cubicBezTo>
                <a:cubicBezTo>
                  <a:pt x="2676" y="175110"/>
                  <a:pt x="69363" y="237643"/>
                  <a:pt x="196118" y="236957"/>
                </a:cubicBezTo>
              </a:path>
            </a:pathLst>
          </a:custGeom>
          <a:noFill/>
          <a:ln w="12700">
            <a:solidFill>
              <a:srgbClr val="66FF66"/>
            </a:solidFill>
            <a:headEnd type="arrow"/>
            <a:tailEnd type="arrow"/>
          </a:ln>
        </p:spPr>
        <p:txBody>
          <a:bodyPr rtlCol="0" anchor="ctr"/>
          <a:lstStyle/>
          <a:p>
            <a:pPr algn="ctr"/>
            <a:endParaRPr lang="en-US"/>
          </a:p>
        </p:txBody>
      </p:sp>
      <p:graphicFrame>
        <p:nvGraphicFramePr>
          <p:cNvPr id="12" name="Table 2">
            <a:extLst>
              <a:ext uri="{FF2B5EF4-FFF2-40B4-BE49-F238E27FC236}">
                <a16:creationId xmlns:a16="http://schemas.microsoft.com/office/drawing/2014/main" id="{EB74EDA6-15C5-432D-B35D-D23A0D421799}"/>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13" name="Table 2">
            <a:extLst>
              <a:ext uri="{FF2B5EF4-FFF2-40B4-BE49-F238E27FC236}">
                <a16:creationId xmlns:a16="http://schemas.microsoft.com/office/drawing/2014/main" id="{86952FE0-909D-4B0B-9448-D47A1EB77B24}"/>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15" name="Table 2">
            <a:extLst>
              <a:ext uri="{FF2B5EF4-FFF2-40B4-BE49-F238E27FC236}">
                <a16:creationId xmlns:a16="http://schemas.microsoft.com/office/drawing/2014/main" id="{6B64610E-F1BC-4C6F-83BA-0F583829F100}"/>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17" name="Rectangle 16"/>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Tree>
    <p:extLst>
      <p:ext uri="{BB962C8B-B14F-4D97-AF65-F5344CB8AC3E}">
        <p14:creationId xmlns:p14="http://schemas.microsoft.com/office/powerpoint/2010/main" val="1658173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3" end="3"/>
                                            </p:txEl>
                                          </p:spTgt>
                                        </p:tgtEl>
                                        <p:attrNameLst>
                                          <p:attrName>style.visibility</p:attrName>
                                        </p:attrNameLst>
                                      </p:cBhvr>
                                      <p:to>
                                        <p:strVal val="visible"/>
                                      </p:to>
                                    </p:set>
                                    <p:anim calcmode="lin" valueType="num">
                                      <p:cBhvr additive="base">
                                        <p:cTn id="7" dur="500" fill="hold"/>
                                        <p:tgtEl>
                                          <p:spTgt spid="26">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anim calcmode="lin" valueType="num">
                                      <p:cBhvr additive="base">
                                        <p:cTn id="19" dur="500" fill="hold"/>
                                        <p:tgtEl>
                                          <p:spTgt spid="33"/>
                                        </p:tgtEl>
                                        <p:attrNameLst>
                                          <p:attrName>ppt_x</p:attrName>
                                        </p:attrNameLst>
                                      </p:cBhvr>
                                      <p:tavLst>
                                        <p:tav tm="0">
                                          <p:val>
                                            <p:strVal val="0-#ppt_w/2"/>
                                          </p:val>
                                        </p:tav>
                                        <p:tav tm="100000">
                                          <p:val>
                                            <p:strVal val="#ppt_x"/>
                                          </p:val>
                                        </p:tav>
                                      </p:tavLst>
                                    </p:anim>
                                    <p:anim calcmode="lin" valueType="num">
                                      <p:cBhvr additive="base">
                                        <p:cTn id="20" dur="500" fill="hold"/>
                                        <p:tgtEl>
                                          <p:spTgt spid="33"/>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0-#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 grpId="0" animBg="1"/>
      <p:bldP spid="33"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If you are both doing and loving logic,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then you are good at it.</a:t>
            </a:r>
          </a:p>
          <a:p>
            <a:pPr eaLnBrk="1" hangingPunct="1">
              <a:spcBef>
                <a:spcPct val="0"/>
              </a:spcBef>
              <a:buNone/>
            </a:pPr>
            <a:endParaRPr lang="en-CA"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If you are either doing or loving logic,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     then you are good at it.</a:t>
            </a: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p:cNvSpPr/>
          <p:nvPr/>
        </p:nvSpPr>
        <p:spPr>
          <a:xfrm>
            <a:off x="76200" y="990600"/>
            <a:ext cx="7467600" cy="2246769"/>
          </a:xfrm>
          <a:prstGeom prst="rect">
            <a:avLst/>
          </a:prstGeom>
        </p:spPr>
        <p:txBody>
          <a:bodyPr wrap="square">
            <a:spAutoFit/>
          </a:bodyPr>
          <a:lstStyle/>
          <a:p>
            <a:pPr algn="l"/>
            <a:r>
              <a:rPr lang="en-US" altLang="en-US" sz="2000" dirty="0"/>
              <a:t>Compare</a:t>
            </a:r>
          </a:p>
          <a:p>
            <a:pPr marL="457200" indent="-45720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590800" y="1143000"/>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2830688" y="2380307"/>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1" name="Freeform: Shape 21">
            <a:extLst>
              <a:ext uri="{FF2B5EF4-FFF2-40B4-BE49-F238E27FC236}">
                <a16:creationId xmlns:a16="http://schemas.microsoft.com/office/drawing/2014/main" id="{12B54C35-95AC-4E15-BF26-80A40BB93692}"/>
              </a:ext>
            </a:extLst>
          </p:cNvPr>
          <p:cNvSpPr/>
          <p:nvPr/>
        </p:nvSpPr>
        <p:spPr bwMode="auto">
          <a:xfrm>
            <a:off x="7611691" y="1246704"/>
            <a:ext cx="239765" cy="679747"/>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2" name="Rectangle 21">
            <a:extLst>
              <a:ext uri="{FF2B5EF4-FFF2-40B4-BE49-F238E27FC236}">
                <a16:creationId xmlns:a16="http://schemas.microsoft.com/office/drawing/2014/main" id="{55A573A4-4FDD-43AA-87DA-2502FA1F2A5E}"/>
              </a:ext>
            </a:extLst>
          </p:cNvPr>
          <p:cNvSpPr/>
          <p:nvPr/>
        </p:nvSpPr>
        <p:spPr>
          <a:xfrm>
            <a:off x="6658317" y="965716"/>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23" name="Oval 22">
            <a:extLst>
              <a:ext uri="{FF2B5EF4-FFF2-40B4-BE49-F238E27FC236}">
                <a16:creationId xmlns:a16="http://schemas.microsoft.com/office/drawing/2014/main" id="{03356196-7DB0-42A5-A66A-7B17D57706B0}"/>
              </a:ext>
            </a:extLst>
          </p:cNvPr>
          <p:cNvSpPr/>
          <p:nvPr/>
        </p:nvSpPr>
        <p:spPr>
          <a:xfrm>
            <a:off x="70132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24" name="Rectangle 23">
            <a:extLst>
              <a:ext uri="{FF2B5EF4-FFF2-40B4-BE49-F238E27FC236}">
                <a16:creationId xmlns:a16="http://schemas.microsoft.com/office/drawing/2014/main" id="{7F6E9648-D59A-4A4B-956C-FAEA7A5E3873}"/>
              </a:ext>
            </a:extLst>
          </p:cNvPr>
          <p:cNvSpPr/>
          <p:nvPr/>
        </p:nvSpPr>
        <p:spPr>
          <a:xfrm>
            <a:off x="6778996" y="1041916"/>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5" name="Oval 24">
            <a:extLst>
              <a:ext uri="{FF2B5EF4-FFF2-40B4-BE49-F238E27FC236}">
                <a16:creationId xmlns:a16="http://schemas.microsoft.com/office/drawing/2014/main" id="{EB4C34E9-EAC5-48E7-A273-3AA4185B577E}"/>
              </a:ext>
            </a:extLst>
          </p:cNvPr>
          <p:cNvSpPr/>
          <p:nvPr/>
        </p:nvSpPr>
        <p:spPr>
          <a:xfrm>
            <a:off x="75974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26" name="Rectangle 25">
            <a:extLst>
              <a:ext uri="{FF2B5EF4-FFF2-40B4-BE49-F238E27FC236}">
                <a16:creationId xmlns:a16="http://schemas.microsoft.com/office/drawing/2014/main" id="{F2BA10AE-D15A-4B91-904B-B6152479D024}"/>
              </a:ext>
            </a:extLst>
          </p:cNvPr>
          <p:cNvSpPr/>
          <p:nvPr/>
        </p:nvSpPr>
        <p:spPr>
          <a:xfrm>
            <a:off x="8401500" y="1007586"/>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27" name="Text Box 21">
            <a:extLst>
              <a:ext uri="{FF2B5EF4-FFF2-40B4-BE49-F238E27FC236}">
                <a16:creationId xmlns:a16="http://schemas.microsoft.com/office/drawing/2014/main" id="{BB53B3AE-51B9-41EF-9F34-98FBA0153F02}"/>
              </a:ext>
            </a:extLst>
          </p:cNvPr>
          <p:cNvSpPr txBox="1">
            <a:spLocks noChangeArrowheads="1"/>
          </p:cNvSpPr>
          <p:nvPr/>
        </p:nvSpPr>
        <p:spPr bwMode="auto">
          <a:xfrm>
            <a:off x="5943600" y="956786"/>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7" name="Text Box 21">
            <a:extLst>
              <a:ext uri="{FF2B5EF4-FFF2-40B4-BE49-F238E27FC236}">
                <a16:creationId xmlns:a16="http://schemas.microsoft.com/office/drawing/2014/main" id="{B842A4A7-2711-4E58-9941-1008016633B6}"/>
              </a:ext>
            </a:extLst>
          </p:cNvPr>
          <p:cNvSpPr txBox="1">
            <a:spLocks noChangeArrowheads="1"/>
          </p:cNvSpPr>
          <p:nvPr/>
        </p:nvSpPr>
        <p:spPr bwMode="auto">
          <a:xfrm>
            <a:off x="6025999" y="8382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grpSp>
        <p:nvGrpSpPr>
          <p:cNvPr id="2" name="Group 1"/>
          <p:cNvGrpSpPr/>
          <p:nvPr/>
        </p:nvGrpSpPr>
        <p:grpSpPr>
          <a:xfrm>
            <a:off x="7505166" y="1164451"/>
            <a:ext cx="518023" cy="1206747"/>
            <a:chOff x="7505166" y="1164451"/>
            <a:chExt cx="518023" cy="1206747"/>
          </a:xfrm>
        </p:grpSpPr>
        <p:sp>
          <p:nvSpPr>
            <p:cNvPr id="39" name="Oval 38">
              <a:extLst>
                <a:ext uri="{FF2B5EF4-FFF2-40B4-BE49-F238E27FC236}">
                  <a16:creationId xmlns:a16="http://schemas.microsoft.com/office/drawing/2014/main" id="{EB4C34E9-EAC5-48E7-A273-3AA4185B577E}"/>
                </a:ext>
              </a:extLst>
            </p:cNvPr>
            <p:cNvSpPr/>
            <p:nvPr/>
          </p:nvSpPr>
          <p:spPr>
            <a:xfrm>
              <a:off x="7505166" y="1164451"/>
              <a:ext cx="432000" cy="936000"/>
            </a:xfrm>
            <a:prstGeom prst="ellipse">
              <a:avLst/>
            </a:prstGeom>
            <a:ln w="31750">
              <a:solidFill>
                <a:schemeClr val="accent2"/>
              </a:solidFill>
            </a:ln>
          </p:spPr>
          <p:txBody>
            <a:bodyPr wrap="square" rtlCol="0" anchor="ctr">
              <a:spAutoFit/>
            </a:bodyPr>
            <a:lstStyle/>
            <a:p>
              <a:pPr algn="ctr"/>
              <a:endParaRPr lang="en-US" sz="2800" i="0" dirty="0"/>
            </a:p>
          </p:txBody>
        </p:sp>
        <p:sp>
          <p:nvSpPr>
            <p:cNvPr id="41" name="Rectangle 40">
              <a:extLst>
                <a:ext uri="{FF2B5EF4-FFF2-40B4-BE49-F238E27FC236}">
                  <a16:creationId xmlns:a16="http://schemas.microsoft.com/office/drawing/2014/main" id="{F2BA10AE-D15A-4B91-904B-B6152479D024}"/>
                </a:ext>
              </a:extLst>
            </p:cNvPr>
            <p:cNvSpPr/>
            <p:nvPr/>
          </p:nvSpPr>
          <p:spPr>
            <a:xfrm>
              <a:off x="7702267" y="1909533"/>
              <a:ext cx="320922" cy="461665"/>
            </a:xfrm>
            <a:prstGeom prst="rect">
              <a:avLst/>
            </a:prstGeom>
            <a:ln>
              <a:noFill/>
            </a:ln>
          </p:spPr>
          <p:txBody>
            <a:bodyPr wrap="none">
              <a:spAutoFit/>
            </a:bodyPr>
            <a:lstStyle/>
            <a:p>
              <a:pPr algn="l"/>
              <a:r>
                <a:rPr lang="el-GR" altLang="en-US" sz="2400" dirty="0">
                  <a:solidFill>
                    <a:schemeClr val="accent2"/>
                  </a:solidFill>
                  <a:latin typeface="Times New Roman"/>
                  <a:cs typeface="Times New Roman" panose="02020603050405020304" pitchFamily="18" charset="0"/>
                  <a:sym typeface="Symbol" panose="05050102010706020507" pitchFamily="18" charset="2"/>
                </a:rPr>
                <a:t>γ</a:t>
              </a:r>
              <a:endParaRPr lang="en-US" sz="2400" dirty="0">
                <a:solidFill>
                  <a:schemeClr val="accent2"/>
                </a:solidFill>
              </a:endParaRPr>
            </a:p>
          </p:txBody>
        </p:sp>
      </p:grpSp>
      <p:sp>
        <p:nvSpPr>
          <p:cNvPr id="43"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6477000" y="514290"/>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pic>
        <p:nvPicPr>
          <p:cNvPr id="34" name="Picture 33" descr="&lt;strong&gt;Clipart&lt;/strong&gt; - Beautiful Black &lt;strong&gt;Woman&lt;/strong&gt;">
            <a:extLst>
              <a:ext uri="{FF2B5EF4-FFF2-40B4-BE49-F238E27FC236}">
                <a16:creationId xmlns:a16="http://schemas.microsoft.com/office/drawing/2014/main" id="{180E7F2D-47EC-4BCB-A5BF-0FB2E39A90C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4" name="Rectangle 43">
            <a:extLst>
              <a:ext uri="{FF2B5EF4-FFF2-40B4-BE49-F238E27FC236}">
                <a16:creationId xmlns:a16="http://schemas.microsoft.com/office/drawing/2014/main" id="{CAF08C88-355E-4480-811D-7CE5DC9CEC43}"/>
              </a:ext>
            </a:extLst>
          </p:cNvPr>
          <p:cNvSpPr/>
          <p:nvPr/>
        </p:nvSpPr>
        <p:spPr>
          <a:xfrm>
            <a:off x="6639000" y="25362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45" name="Oval 44">
            <a:extLst>
              <a:ext uri="{FF2B5EF4-FFF2-40B4-BE49-F238E27FC236}">
                <a16:creationId xmlns:a16="http://schemas.microsoft.com/office/drawing/2014/main" id="{EE204CE0-3815-47BF-97F5-B3588B8D35EC}"/>
              </a:ext>
            </a:extLst>
          </p:cNvPr>
          <p:cNvSpPr/>
          <p:nvPr/>
        </p:nvSpPr>
        <p:spPr>
          <a:xfrm>
            <a:off x="7024528" y="2739429"/>
            <a:ext cx="838200" cy="871835"/>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46" name="Rectangle 45">
            <a:extLst>
              <a:ext uri="{FF2B5EF4-FFF2-40B4-BE49-F238E27FC236}">
                <a16:creationId xmlns:a16="http://schemas.microsoft.com/office/drawing/2014/main" id="{24A0F50C-9184-4D96-B386-E344473D7B13}"/>
              </a:ext>
            </a:extLst>
          </p:cNvPr>
          <p:cNvSpPr/>
          <p:nvPr/>
        </p:nvSpPr>
        <p:spPr>
          <a:xfrm>
            <a:off x="6846728" y="2536230"/>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47" name="Oval 46">
            <a:extLst>
              <a:ext uri="{FF2B5EF4-FFF2-40B4-BE49-F238E27FC236}">
                <a16:creationId xmlns:a16="http://schemas.microsoft.com/office/drawing/2014/main" id="{564A2306-26D8-47B5-911C-2B6E7117ECCC}"/>
              </a:ext>
            </a:extLst>
          </p:cNvPr>
          <p:cNvSpPr/>
          <p:nvPr/>
        </p:nvSpPr>
        <p:spPr>
          <a:xfrm>
            <a:off x="7608728" y="2739429"/>
            <a:ext cx="838200" cy="871835"/>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48" name="Rectangle 47">
            <a:extLst>
              <a:ext uri="{FF2B5EF4-FFF2-40B4-BE49-F238E27FC236}">
                <a16:creationId xmlns:a16="http://schemas.microsoft.com/office/drawing/2014/main" id="{370A8E0D-474D-40BB-AF8D-6028EC6B4AC7}"/>
              </a:ext>
            </a:extLst>
          </p:cNvPr>
          <p:cNvSpPr/>
          <p:nvPr/>
        </p:nvSpPr>
        <p:spPr>
          <a:xfrm>
            <a:off x="8370728" y="2531765"/>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49" name="Text Box 21">
            <a:extLst>
              <a:ext uri="{FF2B5EF4-FFF2-40B4-BE49-F238E27FC236}">
                <a16:creationId xmlns:a16="http://schemas.microsoft.com/office/drawing/2014/main" id="{BE6797DE-A468-485B-96DB-53D7B570B137}"/>
              </a:ext>
            </a:extLst>
          </p:cNvPr>
          <p:cNvSpPr txBox="1">
            <a:spLocks noChangeArrowheads="1"/>
          </p:cNvSpPr>
          <p:nvPr/>
        </p:nvSpPr>
        <p:spPr bwMode="auto">
          <a:xfrm>
            <a:off x="5943600" y="2552699"/>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50" name="Oval 49">
            <a:extLst>
              <a:ext uri="{FF2B5EF4-FFF2-40B4-BE49-F238E27FC236}">
                <a16:creationId xmlns:a16="http://schemas.microsoft.com/office/drawing/2014/main" id="{247A8606-6F88-40A1-89A2-D72ACE7B648C}"/>
              </a:ext>
            </a:extLst>
          </p:cNvPr>
          <p:cNvSpPr/>
          <p:nvPr/>
        </p:nvSpPr>
        <p:spPr>
          <a:xfrm>
            <a:off x="7025956" y="2743200"/>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51" name="Text Box 21">
            <a:extLst>
              <a:ext uri="{FF2B5EF4-FFF2-40B4-BE49-F238E27FC236}">
                <a16:creationId xmlns:a16="http://schemas.microsoft.com/office/drawing/2014/main" id="{772D7D9E-F3BD-468D-952F-C1AD9AEBE537}"/>
              </a:ext>
            </a:extLst>
          </p:cNvPr>
          <p:cNvSpPr txBox="1">
            <a:spLocks noChangeArrowheads="1"/>
          </p:cNvSpPr>
          <p:nvPr/>
        </p:nvSpPr>
        <p:spPr bwMode="auto">
          <a:xfrm>
            <a:off x="6096000" y="2403732"/>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grpSp>
        <p:nvGrpSpPr>
          <p:cNvPr id="52" name="Group 51">
            <a:extLst>
              <a:ext uri="{FF2B5EF4-FFF2-40B4-BE49-F238E27FC236}">
                <a16:creationId xmlns:a16="http://schemas.microsoft.com/office/drawing/2014/main" id="{01114B8E-1682-4F7B-8668-9222CE02FC75}"/>
              </a:ext>
            </a:extLst>
          </p:cNvPr>
          <p:cNvGrpSpPr/>
          <p:nvPr/>
        </p:nvGrpSpPr>
        <p:grpSpPr>
          <a:xfrm>
            <a:off x="6846728" y="2643218"/>
            <a:ext cx="1779994" cy="1166782"/>
            <a:chOff x="6846728" y="3092005"/>
            <a:chExt cx="1779994" cy="1166782"/>
          </a:xfrm>
        </p:grpSpPr>
        <p:sp>
          <p:nvSpPr>
            <p:cNvPr id="53" name="Oval 52">
              <a:extLst>
                <a:ext uri="{FF2B5EF4-FFF2-40B4-BE49-F238E27FC236}">
                  <a16:creationId xmlns:a16="http://schemas.microsoft.com/office/drawing/2014/main" id="{85EF4FE3-E3BA-431F-B9D9-525A1FF50215}"/>
                </a:ext>
              </a:extLst>
            </p:cNvPr>
            <p:cNvSpPr/>
            <p:nvPr/>
          </p:nvSpPr>
          <p:spPr>
            <a:xfrm>
              <a:off x="6846728" y="3092005"/>
              <a:ext cx="1732853" cy="1080000"/>
            </a:xfrm>
            <a:prstGeom prst="ellipse">
              <a:avLst/>
            </a:prstGeom>
            <a:ln w="31750">
              <a:solidFill>
                <a:schemeClr val="accent2"/>
              </a:solidFill>
            </a:ln>
          </p:spPr>
          <p:txBody>
            <a:bodyPr wrap="square" rtlCol="0" anchor="ctr">
              <a:spAutoFit/>
            </a:bodyPr>
            <a:lstStyle/>
            <a:p>
              <a:pPr algn="ctr"/>
              <a:endParaRPr lang="en-US" sz="2800" i="0" dirty="0"/>
            </a:p>
          </p:txBody>
        </p:sp>
        <p:sp>
          <p:nvSpPr>
            <p:cNvPr id="54" name="Rectangle 53">
              <a:extLst>
                <a:ext uri="{FF2B5EF4-FFF2-40B4-BE49-F238E27FC236}">
                  <a16:creationId xmlns:a16="http://schemas.microsoft.com/office/drawing/2014/main" id="{64DF064E-6556-44C4-AA3A-7D119E26673F}"/>
                </a:ext>
              </a:extLst>
            </p:cNvPr>
            <p:cNvSpPr/>
            <p:nvPr/>
          </p:nvSpPr>
          <p:spPr>
            <a:xfrm>
              <a:off x="8305800" y="3797122"/>
              <a:ext cx="320922" cy="461665"/>
            </a:xfrm>
            <a:prstGeom prst="rect">
              <a:avLst/>
            </a:prstGeom>
            <a:ln>
              <a:noFill/>
            </a:ln>
          </p:spPr>
          <p:txBody>
            <a:bodyPr wrap="none">
              <a:spAutoFit/>
            </a:bodyPr>
            <a:lstStyle/>
            <a:p>
              <a:pPr algn="l"/>
              <a:r>
                <a:rPr lang="el-GR" altLang="en-US" sz="2400" dirty="0">
                  <a:solidFill>
                    <a:schemeClr val="accent2"/>
                  </a:solidFill>
                  <a:latin typeface="Times New Roman"/>
                  <a:cs typeface="Times New Roman" panose="02020603050405020304" pitchFamily="18" charset="0"/>
                  <a:sym typeface="Symbol" panose="05050102010706020507" pitchFamily="18" charset="2"/>
                </a:rPr>
                <a:t>γ</a:t>
              </a:r>
              <a:endParaRPr lang="en-US" sz="2400" dirty="0">
                <a:solidFill>
                  <a:schemeClr val="accent2"/>
                </a:solidFill>
              </a:endParaRPr>
            </a:p>
          </p:txBody>
        </p:sp>
      </p:grpSp>
      <p:sp>
        <p:nvSpPr>
          <p:cNvPr id="56" name="Text Box 21">
            <a:extLst>
              <a:ext uri="{FF2B5EF4-FFF2-40B4-BE49-F238E27FC236}">
                <a16:creationId xmlns:a16="http://schemas.microsoft.com/office/drawing/2014/main" id="{A42A0225-1887-4187-BFA3-B278A396328A}"/>
              </a:ext>
            </a:extLst>
          </p:cNvPr>
          <p:cNvSpPr txBox="1">
            <a:spLocks noChangeArrowheads="1"/>
          </p:cNvSpPr>
          <p:nvPr/>
        </p:nvSpPr>
        <p:spPr bwMode="auto">
          <a:xfrm>
            <a:off x="6096000" y="2260242"/>
            <a:ext cx="3035602" cy="769441"/>
          </a:xfrm>
          <a:prstGeom prst="rect">
            <a:avLst/>
          </a:prstGeom>
          <a:solidFill>
            <a:srgbClr val="000066"/>
          </a:solidFill>
          <a:ln>
            <a:noFill/>
          </a:ln>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rgbClr val="FFC000"/>
                </a:solidFill>
                <a:cs typeface="Times New Roman" panose="02020603050405020304" pitchFamily="18" charset="0"/>
              </a:rPr>
              <a:t>α </a:t>
            </a:r>
            <a:r>
              <a:rPr lang="en-US" altLang="en-US" sz="2000" dirty="0">
                <a:latin typeface="Times New Roman"/>
                <a:cs typeface="Times New Roman" panose="02020603050405020304" pitchFamily="18" charset="0"/>
                <a:sym typeface="Symbol" panose="05050102010706020507" pitchFamily="18" charset="2"/>
              </a:rPr>
              <a:t>and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latin typeface="Times New Roman"/>
                <a:cs typeface="Times New Roman" panose="02020603050405020304" pitchFamily="18" charset="0"/>
                <a:sym typeface="Symbol" panose="05050102010706020507" pitchFamily="18" charset="2"/>
              </a:rPr>
              <a:t> being true,</a:t>
            </a:r>
          </a:p>
          <a:p>
            <a:pPr>
              <a:buNone/>
            </a:pPr>
            <a:r>
              <a:rPr lang="en-US" altLang="en-US" sz="2000" dirty="0">
                <a:latin typeface="Times New Roman"/>
                <a:cs typeface="Times New Roman" panose="02020603050405020304" pitchFamily="18" charset="0"/>
                <a:sym typeface="Symbol" panose="05050102010706020507" pitchFamily="18" charset="2"/>
              </a:rPr>
              <a:t>    gives </a:t>
            </a: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a:t>
            </a:r>
            <a:endParaRPr lang="en-US" sz="2000" dirty="0"/>
          </a:p>
        </p:txBody>
      </p:sp>
      <p:pic>
        <p:nvPicPr>
          <p:cNvPr id="57" name="Picture 4" descr="Could Parallel Universes Be Physically Real?">
            <a:extLst>
              <a:ext uri="{FF2B5EF4-FFF2-40B4-BE49-F238E27FC236}">
                <a16:creationId xmlns:a16="http://schemas.microsoft.com/office/drawing/2014/main" id="{19FF8D6A-E6CD-40A4-B2D9-CBA11B1AC18C}"/>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676933" y="1600200"/>
            <a:ext cx="83069" cy="8306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50444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 calcmode="lin" valueType="num">
                                      <p:cBhvr additive="base">
                                        <p:cTn id="7"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
                                            <p:txEl>
                                              <p:pRg st="0" end="0"/>
                                            </p:txEl>
                                          </p:spTgt>
                                        </p:tgtEl>
                                        <p:attrNameLst>
                                          <p:attrName>style.visibility</p:attrName>
                                        </p:attrNameLst>
                                      </p:cBhvr>
                                      <p:to>
                                        <p:strVal val="visible"/>
                                      </p:to>
                                    </p:set>
                                    <p:anim calcmode="lin" valueType="num">
                                      <p:cBhvr additive="base">
                                        <p:cTn id="1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2">
                                            <p:txEl>
                                              <p:pRg st="1" end="1"/>
                                            </p:txEl>
                                          </p:spTgt>
                                        </p:tgtEl>
                                        <p:attrNameLst>
                                          <p:attrName>style.visibility</p:attrName>
                                        </p:attrNameLst>
                                      </p:cBhvr>
                                      <p:to>
                                        <p:strVal val="visible"/>
                                      </p:to>
                                    </p:set>
                                    <p:anim calcmode="lin" valueType="num">
                                      <p:cBhvr additive="base">
                                        <p:cTn id="2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 calcmode="lin" valueType="num">
                                      <p:cBhvr additive="base">
                                        <p:cTn id="27"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43">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1+#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27">
                                            <p:txEl>
                                              <p:pRg st="0" end="0"/>
                                            </p:txEl>
                                          </p:spTgt>
                                        </p:tgtEl>
                                        <p:attrNameLst>
                                          <p:attrName>style.visibility</p:attrName>
                                        </p:attrNameLst>
                                      </p:cBhvr>
                                      <p:to>
                                        <p:strVal val="visible"/>
                                      </p:to>
                                    </p:set>
                                    <p:anim calcmode="lin" valueType="num">
                                      <p:cBhvr additive="base">
                                        <p:cTn id="35"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7">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21"/>
                                        </p:tgtEl>
                                        <p:attrNameLst>
                                          <p:attrName>style.visibility</p:attrName>
                                        </p:attrNameLst>
                                      </p:cBhvr>
                                      <p:to>
                                        <p:strVal val="visible"/>
                                      </p:to>
                                    </p:set>
                                    <p:anim calcmode="lin" valueType="num">
                                      <p:cBhvr additive="base">
                                        <p:cTn id="39" dur="500" fill="hold"/>
                                        <p:tgtEl>
                                          <p:spTgt spid="21"/>
                                        </p:tgtEl>
                                        <p:attrNameLst>
                                          <p:attrName>ppt_x</p:attrName>
                                        </p:attrNameLst>
                                      </p:cBhvr>
                                      <p:tavLst>
                                        <p:tav tm="0">
                                          <p:val>
                                            <p:strVal val="1+#ppt_w/2"/>
                                          </p:val>
                                        </p:tav>
                                        <p:tav tm="100000">
                                          <p:val>
                                            <p:strVal val="#ppt_x"/>
                                          </p:val>
                                        </p:tav>
                                      </p:tavLst>
                                    </p:anim>
                                    <p:anim calcmode="lin" valueType="num">
                                      <p:cBhvr additive="base">
                                        <p:cTn id="40" dur="500" fill="hold"/>
                                        <p:tgtEl>
                                          <p:spTgt spid="21"/>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1+#ppt_w/2"/>
                                          </p:val>
                                        </p:tav>
                                        <p:tav tm="100000">
                                          <p:val>
                                            <p:strVal val="#ppt_x"/>
                                          </p:val>
                                        </p:tav>
                                      </p:tavLst>
                                    </p:anim>
                                    <p:anim calcmode="lin" valueType="num">
                                      <p:cBhvr additive="base">
                                        <p:cTn id="44" dur="500" fill="hold"/>
                                        <p:tgtEl>
                                          <p:spTgt spid="23"/>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1+#ppt_w/2"/>
                                          </p:val>
                                        </p:tav>
                                        <p:tav tm="100000">
                                          <p:val>
                                            <p:strVal val="#ppt_x"/>
                                          </p:val>
                                        </p:tav>
                                      </p:tavLst>
                                    </p:anim>
                                    <p:anim calcmode="lin" valueType="num">
                                      <p:cBhvr additive="base">
                                        <p:cTn id="48" dur="500" fill="hold"/>
                                        <p:tgtEl>
                                          <p:spTgt spid="24"/>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1+#ppt_w/2"/>
                                          </p:val>
                                        </p:tav>
                                        <p:tav tm="100000">
                                          <p:val>
                                            <p:strVal val="#ppt_x"/>
                                          </p:val>
                                        </p:tav>
                                      </p:tavLst>
                                    </p:anim>
                                    <p:anim calcmode="lin" valueType="num">
                                      <p:cBhvr additive="base">
                                        <p:cTn id="52" dur="500" fill="hold"/>
                                        <p:tgtEl>
                                          <p:spTgt spid="25"/>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26"/>
                                        </p:tgtEl>
                                        <p:attrNameLst>
                                          <p:attrName>style.visibility</p:attrName>
                                        </p:attrNameLst>
                                      </p:cBhvr>
                                      <p:to>
                                        <p:strVal val="visible"/>
                                      </p:to>
                                    </p:set>
                                    <p:anim calcmode="lin" valueType="num">
                                      <p:cBhvr additive="base">
                                        <p:cTn id="55" dur="500" fill="hold"/>
                                        <p:tgtEl>
                                          <p:spTgt spid="26"/>
                                        </p:tgtEl>
                                        <p:attrNameLst>
                                          <p:attrName>ppt_x</p:attrName>
                                        </p:attrNameLst>
                                      </p:cBhvr>
                                      <p:tavLst>
                                        <p:tav tm="0">
                                          <p:val>
                                            <p:strVal val="1+#ppt_w/2"/>
                                          </p:val>
                                        </p:tav>
                                        <p:tav tm="100000">
                                          <p:val>
                                            <p:strVal val="#ppt_x"/>
                                          </p:val>
                                        </p:tav>
                                      </p:tavLst>
                                    </p:anim>
                                    <p:anim calcmode="lin" valueType="num">
                                      <p:cBhvr additive="base">
                                        <p:cTn id="56" dur="500" fill="hold"/>
                                        <p:tgtEl>
                                          <p:spTgt spid="26"/>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37">
                                            <p:txEl>
                                              <p:pRg st="0" end="0"/>
                                            </p:txEl>
                                          </p:spTgt>
                                        </p:tgtEl>
                                        <p:attrNameLst>
                                          <p:attrName>style.visibility</p:attrName>
                                        </p:attrNameLst>
                                      </p:cBhvr>
                                      <p:to>
                                        <p:strVal val="visible"/>
                                      </p:to>
                                    </p:set>
                                    <p:anim calcmode="lin" valueType="num">
                                      <p:cBhvr additive="base">
                                        <p:cTn id="59"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 presetClass="emph" presetSubtype="2" fill="hold" nodeType="clickEffect">
                                  <p:stCondLst>
                                    <p:cond delay="0"/>
                                  </p:stCondLst>
                                  <p:childTnLst>
                                    <p:animClr clrSpc="rgb" dir="cw">
                                      <p:cBhvr>
                                        <p:cTn id="64" dur="1200" fill="hold"/>
                                        <p:tgtEl>
                                          <p:spTgt spid="21"/>
                                        </p:tgtEl>
                                        <p:attrNameLst>
                                          <p:attrName>fillcolor</p:attrName>
                                        </p:attrNameLst>
                                      </p:cBhvr>
                                      <p:to>
                                        <a:srgbClr val="66FF66"/>
                                      </p:to>
                                    </p:animClr>
                                    <p:set>
                                      <p:cBhvr>
                                        <p:cTn id="65" dur="1200" fill="hold"/>
                                        <p:tgtEl>
                                          <p:spTgt spid="21"/>
                                        </p:tgtEl>
                                        <p:attrNameLst>
                                          <p:attrName>fill.type</p:attrName>
                                        </p:attrNameLst>
                                      </p:cBhvr>
                                      <p:to>
                                        <p:strVal val="solid"/>
                                      </p:to>
                                    </p:set>
                                    <p:set>
                                      <p:cBhvr>
                                        <p:cTn id="66" dur="1200" fill="hold"/>
                                        <p:tgtEl>
                                          <p:spTgt spid="21"/>
                                        </p:tgtEl>
                                        <p:attrNameLst>
                                          <p:attrName>fill.on</p:attrName>
                                        </p:attrNameLst>
                                      </p:cBhvr>
                                      <p:to>
                                        <p:strVal val="true"/>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additive="base">
                                        <p:cTn id="71" dur="500" fill="hold"/>
                                        <p:tgtEl>
                                          <p:spTgt spid="2"/>
                                        </p:tgtEl>
                                        <p:attrNameLst>
                                          <p:attrName>ppt_x</p:attrName>
                                        </p:attrNameLst>
                                      </p:cBhvr>
                                      <p:tavLst>
                                        <p:tav tm="0">
                                          <p:val>
                                            <p:strVal val="1+#ppt_w/2"/>
                                          </p:val>
                                        </p:tav>
                                        <p:tav tm="100000">
                                          <p:val>
                                            <p:strVal val="#ppt_x"/>
                                          </p:val>
                                        </p:tav>
                                      </p:tavLst>
                                    </p:anim>
                                    <p:anim calcmode="lin" valueType="num">
                                      <p:cBhvr additive="base">
                                        <p:cTn id="7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56">
                                            <p:bg/>
                                          </p:spTgt>
                                        </p:tgtEl>
                                        <p:attrNameLst>
                                          <p:attrName>style.visibility</p:attrName>
                                        </p:attrNameLst>
                                      </p:cBhvr>
                                      <p:to>
                                        <p:strVal val="visible"/>
                                      </p:to>
                                    </p:set>
                                    <p:anim calcmode="lin" valueType="num">
                                      <p:cBhvr additive="base">
                                        <p:cTn id="77" dur="500" fill="hold"/>
                                        <p:tgtEl>
                                          <p:spTgt spid="56">
                                            <p:bg/>
                                          </p:spTgt>
                                        </p:tgtEl>
                                        <p:attrNameLst>
                                          <p:attrName>ppt_x</p:attrName>
                                        </p:attrNameLst>
                                      </p:cBhvr>
                                      <p:tavLst>
                                        <p:tav tm="0">
                                          <p:val>
                                            <p:strVal val="1+#ppt_w/2"/>
                                          </p:val>
                                        </p:tav>
                                        <p:tav tm="100000">
                                          <p:val>
                                            <p:strVal val="#ppt_x"/>
                                          </p:val>
                                        </p:tav>
                                      </p:tavLst>
                                    </p:anim>
                                    <p:anim calcmode="lin" valueType="num">
                                      <p:cBhvr additive="base">
                                        <p:cTn id="78" dur="500" fill="hold"/>
                                        <p:tgtEl>
                                          <p:spTgt spid="56">
                                            <p:bg/>
                                          </p:spTgt>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56">
                                            <p:txEl>
                                              <p:pRg st="0" end="0"/>
                                            </p:txEl>
                                          </p:spTgt>
                                        </p:tgtEl>
                                        <p:attrNameLst>
                                          <p:attrName>style.visibility</p:attrName>
                                        </p:attrNameLst>
                                      </p:cBhvr>
                                      <p:to>
                                        <p:strVal val="visible"/>
                                      </p:to>
                                    </p:set>
                                    <p:anim calcmode="lin" valueType="num">
                                      <p:cBhvr additive="base">
                                        <p:cTn id="81"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56">
                                            <p:txEl>
                                              <p:pRg st="0" end="0"/>
                                            </p:txEl>
                                          </p:spTgt>
                                        </p:tgtEl>
                                        <p:attrNameLst>
                                          <p:attrName>ppt_y</p:attrName>
                                        </p:attrNameLst>
                                      </p:cBhvr>
                                      <p:tavLst>
                                        <p:tav tm="0">
                                          <p:val>
                                            <p:strVal val="#ppt_y"/>
                                          </p:val>
                                        </p:tav>
                                        <p:tav tm="100000">
                                          <p:val>
                                            <p:strVal val="#ppt_y"/>
                                          </p:val>
                                        </p:tav>
                                      </p:tavLst>
                                    </p:anim>
                                  </p:childTnLst>
                                </p:cTn>
                              </p:par>
                              <p:par>
                                <p:cTn id="83" presetID="2" presetClass="entr" presetSubtype="2" fill="hold" nodeType="withEffect">
                                  <p:stCondLst>
                                    <p:cond delay="0"/>
                                  </p:stCondLst>
                                  <p:childTnLst>
                                    <p:set>
                                      <p:cBhvr>
                                        <p:cTn id="84" dur="1" fill="hold">
                                          <p:stCondLst>
                                            <p:cond delay="0"/>
                                          </p:stCondLst>
                                        </p:cTn>
                                        <p:tgtEl>
                                          <p:spTgt spid="57"/>
                                        </p:tgtEl>
                                        <p:attrNameLst>
                                          <p:attrName>style.visibility</p:attrName>
                                        </p:attrNameLst>
                                      </p:cBhvr>
                                      <p:to>
                                        <p:strVal val="visible"/>
                                      </p:to>
                                    </p:set>
                                    <p:anim calcmode="lin" valueType="num">
                                      <p:cBhvr additive="base">
                                        <p:cTn id="85" dur="500" fill="hold"/>
                                        <p:tgtEl>
                                          <p:spTgt spid="57"/>
                                        </p:tgtEl>
                                        <p:attrNameLst>
                                          <p:attrName>ppt_x</p:attrName>
                                        </p:attrNameLst>
                                      </p:cBhvr>
                                      <p:tavLst>
                                        <p:tav tm="0">
                                          <p:val>
                                            <p:strVal val="1+#ppt_w/2"/>
                                          </p:val>
                                        </p:tav>
                                        <p:tav tm="100000">
                                          <p:val>
                                            <p:strVal val="#ppt_x"/>
                                          </p:val>
                                        </p:tav>
                                      </p:tavLst>
                                    </p:anim>
                                    <p:anim calcmode="lin" valueType="num">
                                      <p:cBhvr additive="base">
                                        <p:cTn id="86" dur="500" fill="hold"/>
                                        <p:tgtEl>
                                          <p:spTgt spid="57"/>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56">
                                            <p:txEl>
                                              <p:pRg st="1" end="1"/>
                                            </p:txEl>
                                          </p:spTgt>
                                        </p:tgtEl>
                                        <p:attrNameLst>
                                          <p:attrName>style.visibility</p:attrName>
                                        </p:attrNameLst>
                                      </p:cBhvr>
                                      <p:to>
                                        <p:strVal val="visible"/>
                                      </p:to>
                                    </p:set>
                                    <p:anim calcmode="lin" valueType="num">
                                      <p:cBhvr additive="base">
                                        <p:cTn id="89" dur="500" fill="hold"/>
                                        <p:tgtEl>
                                          <p:spTgt spid="56">
                                            <p:txEl>
                                              <p:pRg st="1" end="1"/>
                                            </p:txEl>
                                          </p:spTgt>
                                        </p:tgtEl>
                                        <p:attrNameLst>
                                          <p:attrName>ppt_x</p:attrName>
                                        </p:attrNameLst>
                                      </p:cBhvr>
                                      <p:tavLst>
                                        <p:tav tm="0">
                                          <p:val>
                                            <p:strVal val="1+#ppt_w/2"/>
                                          </p:val>
                                        </p:tav>
                                        <p:tav tm="100000">
                                          <p:val>
                                            <p:strVal val="#ppt_x"/>
                                          </p:val>
                                        </p:tav>
                                      </p:tavLst>
                                    </p:anim>
                                    <p:anim calcmode="lin" valueType="num">
                                      <p:cBhvr additive="base">
                                        <p:cTn id="90"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4">
                                            <p:txEl>
                                              <p:pRg st="0" end="0"/>
                                            </p:txEl>
                                          </p:spTgt>
                                        </p:tgtEl>
                                        <p:attrNameLst>
                                          <p:attrName>style.visibility</p:attrName>
                                        </p:attrNameLst>
                                      </p:cBhvr>
                                      <p:to>
                                        <p:strVal val="visible"/>
                                      </p:to>
                                    </p:set>
                                    <p:anim calcmode="lin" valueType="num">
                                      <p:cBhvr additive="base">
                                        <p:cTn id="95"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21" grpId="0" animBg="1"/>
      <p:bldP spid="22" grpId="0" animBg="1"/>
      <p:bldP spid="23" grpId="0" animBg="1"/>
      <p:bldP spid="24" grpId="0"/>
      <p:bldP spid="25" grpId="0" animBg="1"/>
      <p:bldP spid="26" grpId="0"/>
      <p:bldP spid="27" grpId="0" build="allAtOnce"/>
      <p:bldP spid="37" grpId="0" build="allAtOnce"/>
      <p:bldP spid="43" grpId="0" build="allAtOnce"/>
      <p:bldP spid="56" grpId="0" uiExpand="1" build="allAtOnce"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From which statement is it easier to be good at logic?</a:t>
            </a:r>
          </a:p>
          <a:p>
            <a:pPr eaLnBrk="1" hangingPunct="1">
              <a:spcBef>
                <a:spcPct val="0"/>
              </a:spcBef>
              <a:buNone/>
            </a:pPr>
            <a:r>
              <a:rPr lang="en-CA"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Which statement </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is a weaker statement?</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is easier to prove?</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is true in more universes?</a:t>
            </a:r>
          </a:p>
          <a:p>
            <a:pPr marL="342900" indent="-342900" eaLnBrk="1" hangingPunct="1">
              <a:spcBef>
                <a:spcPct val="0"/>
              </a:spcBef>
            </a:pPr>
            <a:r>
              <a:rPr lang="en-CA" sz="2400" dirty="0">
                <a:solidFill>
                  <a:srgbClr val="FFFFFF"/>
                </a:solidFill>
                <a:cs typeface="Times New Roman" panose="02020603050405020304" pitchFamily="18" charset="0"/>
                <a:sym typeface="Symbol" panose="05050102010706020507" pitchFamily="18" charset="2"/>
              </a:rPr>
              <a:t>can be proved from the other?</a:t>
            </a: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0401D4D7-B2B5-4404-AE72-CF72B9F4B41E}"/>
              </a:ext>
            </a:extLst>
          </p:cNvPr>
          <p:cNvSpPr/>
          <p:nvPr/>
        </p:nvSpPr>
        <p:spPr>
          <a:xfrm>
            <a:off x="2590800" y="1143000"/>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2830688" y="2380307"/>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21" name="Freeform: Shape 21">
            <a:extLst>
              <a:ext uri="{FF2B5EF4-FFF2-40B4-BE49-F238E27FC236}">
                <a16:creationId xmlns:a16="http://schemas.microsoft.com/office/drawing/2014/main" id="{12B54C35-95AC-4E15-BF26-80A40BB93692}"/>
              </a:ext>
            </a:extLst>
          </p:cNvPr>
          <p:cNvSpPr/>
          <p:nvPr/>
        </p:nvSpPr>
        <p:spPr bwMode="auto">
          <a:xfrm>
            <a:off x="7628423" y="1242773"/>
            <a:ext cx="239765" cy="679747"/>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66FF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2" name="Rectangle 21">
            <a:extLst>
              <a:ext uri="{FF2B5EF4-FFF2-40B4-BE49-F238E27FC236}">
                <a16:creationId xmlns:a16="http://schemas.microsoft.com/office/drawing/2014/main" id="{55A573A4-4FDD-43AA-87DA-2502FA1F2A5E}"/>
              </a:ext>
            </a:extLst>
          </p:cNvPr>
          <p:cNvSpPr/>
          <p:nvPr/>
        </p:nvSpPr>
        <p:spPr>
          <a:xfrm>
            <a:off x="6658317" y="965716"/>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23" name="Oval 22">
            <a:extLst>
              <a:ext uri="{FF2B5EF4-FFF2-40B4-BE49-F238E27FC236}">
                <a16:creationId xmlns:a16="http://schemas.microsoft.com/office/drawing/2014/main" id="{03356196-7DB0-42A5-A66A-7B17D57706B0}"/>
              </a:ext>
            </a:extLst>
          </p:cNvPr>
          <p:cNvSpPr/>
          <p:nvPr/>
        </p:nvSpPr>
        <p:spPr>
          <a:xfrm>
            <a:off x="70132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24" name="Rectangle 23">
            <a:extLst>
              <a:ext uri="{FF2B5EF4-FFF2-40B4-BE49-F238E27FC236}">
                <a16:creationId xmlns:a16="http://schemas.microsoft.com/office/drawing/2014/main" id="{7F6E9648-D59A-4A4B-956C-FAEA7A5E3873}"/>
              </a:ext>
            </a:extLst>
          </p:cNvPr>
          <p:cNvSpPr/>
          <p:nvPr/>
        </p:nvSpPr>
        <p:spPr>
          <a:xfrm>
            <a:off x="6778996" y="1041916"/>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5" name="Oval 24">
            <a:extLst>
              <a:ext uri="{FF2B5EF4-FFF2-40B4-BE49-F238E27FC236}">
                <a16:creationId xmlns:a16="http://schemas.microsoft.com/office/drawing/2014/main" id="{EB4C34E9-EAC5-48E7-A273-3AA4185B577E}"/>
              </a:ext>
            </a:extLst>
          </p:cNvPr>
          <p:cNvSpPr/>
          <p:nvPr/>
        </p:nvSpPr>
        <p:spPr>
          <a:xfrm>
            <a:off x="7597456" y="1168916"/>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26" name="Rectangle 25">
            <a:extLst>
              <a:ext uri="{FF2B5EF4-FFF2-40B4-BE49-F238E27FC236}">
                <a16:creationId xmlns:a16="http://schemas.microsoft.com/office/drawing/2014/main" id="{F2BA10AE-D15A-4B91-904B-B6152479D024}"/>
              </a:ext>
            </a:extLst>
          </p:cNvPr>
          <p:cNvSpPr/>
          <p:nvPr/>
        </p:nvSpPr>
        <p:spPr>
          <a:xfrm>
            <a:off x="8401500" y="1007586"/>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27" name="Text Box 21">
            <a:extLst>
              <a:ext uri="{FF2B5EF4-FFF2-40B4-BE49-F238E27FC236}">
                <a16:creationId xmlns:a16="http://schemas.microsoft.com/office/drawing/2014/main" id="{BB53B3AE-51B9-41EF-9F34-98FBA0153F02}"/>
              </a:ext>
            </a:extLst>
          </p:cNvPr>
          <p:cNvSpPr txBox="1">
            <a:spLocks noChangeArrowheads="1"/>
          </p:cNvSpPr>
          <p:nvPr/>
        </p:nvSpPr>
        <p:spPr bwMode="auto">
          <a:xfrm>
            <a:off x="5943600" y="956786"/>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8" name="Rectangle 27">
            <a:extLst>
              <a:ext uri="{FF2B5EF4-FFF2-40B4-BE49-F238E27FC236}">
                <a16:creationId xmlns:a16="http://schemas.microsoft.com/office/drawing/2014/main" id="{8954E8E6-C0B5-43BE-84AC-4E54017A217F}"/>
              </a:ext>
            </a:extLst>
          </p:cNvPr>
          <p:cNvSpPr/>
          <p:nvPr/>
        </p:nvSpPr>
        <p:spPr>
          <a:xfrm>
            <a:off x="6639000" y="25362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29" name="Oval 28">
            <a:extLst>
              <a:ext uri="{FF2B5EF4-FFF2-40B4-BE49-F238E27FC236}">
                <a16:creationId xmlns:a16="http://schemas.microsoft.com/office/drawing/2014/main" id="{5F607517-D622-435E-A0A1-2A5061EB0C24}"/>
              </a:ext>
            </a:extLst>
          </p:cNvPr>
          <p:cNvSpPr/>
          <p:nvPr/>
        </p:nvSpPr>
        <p:spPr>
          <a:xfrm>
            <a:off x="7024528" y="2739429"/>
            <a:ext cx="838200" cy="871835"/>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30" name="Rectangle 29">
            <a:extLst>
              <a:ext uri="{FF2B5EF4-FFF2-40B4-BE49-F238E27FC236}">
                <a16:creationId xmlns:a16="http://schemas.microsoft.com/office/drawing/2014/main" id="{6B3A2332-EA01-4ED4-9647-52AA35110D78}"/>
              </a:ext>
            </a:extLst>
          </p:cNvPr>
          <p:cNvSpPr/>
          <p:nvPr/>
        </p:nvSpPr>
        <p:spPr>
          <a:xfrm>
            <a:off x="6846728" y="2536230"/>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1" name="Oval 30">
            <a:extLst>
              <a:ext uri="{FF2B5EF4-FFF2-40B4-BE49-F238E27FC236}">
                <a16:creationId xmlns:a16="http://schemas.microsoft.com/office/drawing/2014/main" id="{AAC10A0C-6892-4EDB-8288-E1EAFA9E236A}"/>
              </a:ext>
            </a:extLst>
          </p:cNvPr>
          <p:cNvSpPr/>
          <p:nvPr/>
        </p:nvSpPr>
        <p:spPr>
          <a:xfrm>
            <a:off x="7608728" y="2739429"/>
            <a:ext cx="838200" cy="871835"/>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33" name="Rectangle 32">
            <a:extLst>
              <a:ext uri="{FF2B5EF4-FFF2-40B4-BE49-F238E27FC236}">
                <a16:creationId xmlns:a16="http://schemas.microsoft.com/office/drawing/2014/main" id="{7A7E7AFA-A9C6-4854-97BE-8901D1AC60B6}"/>
              </a:ext>
            </a:extLst>
          </p:cNvPr>
          <p:cNvSpPr/>
          <p:nvPr/>
        </p:nvSpPr>
        <p:spPr>
          <a:xfrm>
            <a:off x="8370728" y="2531765"/>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5"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5943600" y="2552699"/>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6" name="Oval 35">
            <a:extLst>
              <a:ext uri="{FF2B5EF4-FFF2-40B4-BE49-F238E27FC236}">
                <a16:creationId xmlns:a16="http://schemas.microsoft.com/office/drawing/2014/main" id="{D31EF6B4-7D67-41C9-8F48-3DA82F5DA5BB}"/>
              </a:ext>
            </a:extLst>
          </p:cNvPr>
          <p:cNvSpPr/>
          <p:nvPr/>
        </p:nvSpPr>
        <p:spPr>
          <a:xfrm>
            <a:off x="7025956" y="2743200"/>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7" name="Text Box 21">
            <a:extLst>
              <a:ext uri="{FF2B5EF4-FFF2-40B4-BE49-F238E27FC236}">
                <a16:creationId xmlns:a16="http://schemas.microsoft.com/office/drawing/2014/main" id="{B842A4A7-2711-4E58-9941-1008016633B6}"/>
              </a:ext>
            </a:extLst>
          </p:cNvPr>
          <p:cNvSpPr txBox="1">
            <a:spLocks noChangeArrowheads="1"/>
          </p:cNvSpPr>
          <p:nvPr/>
        </p:nvSpPr>
        <p:spPr bwMode="auto">
          <a:xfrm>
            <a:off x="6025999" y="8382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38" name="Text Box 21">
            <a:extLst>
              <a:ext uri="{FF2B5EF4-FFF2-40B4-BE49-F238E27FC236}">
                <a16:creationId xmlns:a16="http://schemas.microsoft.com/office/drawing/2014/main" id="{A19E3F1E-2036-4994-99E1-BE5083307346}"/>
              </a:ext>
            </a:extLst>
          </p:cNvPr>
          <p:cNvSpPr txBox="1">
            <a:spLocks noChangeArrowheads="1"/>
          </p:cNvSpPr>
          <p:nvPr/>
        </p:nvSpPr>
        <p:spPr bwMode="auto">
          <a:xfrm>
            <a:off x="6096000" y="2403732"/>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grpSp>
        <p:nvGrpSpPr>
          <p:cNvPr id="2" name="Group 1"/>
          <p:cNvGrpSpPr/>
          <p:nvPr/>
        </p:nvGrpSpPr>
        <p:grpSpPr>
          <a:xfrm>
            <a:off x="7499930" y="1143000"/>
            <a:ext cx="518023" cy="1206747"/>
            <a:chOff x="7505166" y="1164451"/>
            <a:chExt cx="518023" cy="1206747"/>
          </a:xfrm>
        </p:grpSpPr>
        <p:sp>
          <p:nvSpPr>
            <p:cNvPr id="39" name="Oval 38">
              <a:extLst>
                <a:ext uri="{FF2B5EF4-FFF2-40B4-BE49-F238E27FC236}">
                  <a16:creationId xmlns:a16="http://schemas.microsoft.com/office/drawing/2014/main" id="{EB4C34E9-EAC5-48E7-A273-3AA4185B577E}"/>
                </a:ext>
              </a:extLst>
            </p:cNvPr>
            <p:cNvSpPr/>
            <p:nvPr/>
          </p:nvSpPr>
          <p:spPr>
            <a:xfrm>
              <a:off x="7505166" y="1164451"/>
              <a:ext cx="432000" cy="936000"/>
            </a:xfrm>
            <a:prstGeom prst="ellipse">
              <a:avLst/>
            </a:prstGeom>
            <a:ln w="31750">
              <a:solidFill>
                <a:schemeClr val="accent2"/>
              </a:solidFill>
            </a:ln>
          </p:spPr>
          <p:txBody>
            <a:bodyPr wrap="square" rtlCol="0" anchor="ctr">
              <a:spAutoFit/>
            </a:bodyPr>
            <a:lstStyle/>
            <a:p>
              <a:pPr algn="ctr"/>
              <a:endParaRPr lang="en-US" sz="2800" i="0" dirty="0"/>
            </a:p>
          </p:txBody>
        </p:sp>
        <p:sp>
          <p:nvSpPr>
            <p:cNvPr id="41" name="Rectangle 40">
              <a:extLst>
                <a:ext uri="{FF2B5EF4-FFF2-40B4-BE49-F238E27FC236}">
                  <a16:creationId xmlns:a16="http://schemas.microsoft.com/office/drawing/2014/main" id="{F2BA10AE-D15A-4B91-904B-B6152479D024}"/>
                </a:ext>
              </a:extLst>
            </p:cNvPr>
            <p:cNvSpPr/>
            <p:nvPr/>
          </p:nvSpPr>
          <p:spPr>
            <a:xfrm>
              <a:off x="7702267" y="1909533"/>
              <a:ext cx="320922" cy="461665"/>
            </a:xfrm>
            <a:prstGeom prst="rect">
              <a:avLst/>
            </a:prstGeom>
            <a:ln>
              <a:noFill/>
            </a:ln>
          </p:spPr>
          <p:txBody>
            <a:bodyPr wrap="none">
              <a:spAutoFit/>
            </a:bodyPr>
            <a:lstStyle/>
            <a:p>
              <a:pPr algn="l"/>
              <a:r>
                <a:rPr lang="el-GR" altLang="en-US" sz="2400" dirty="0">
                  <a:solidFill>
                    <a:schemeClr val="accent2"/>
                  </a:solidFill>
                  <a:latin typeface="Times New Roman"/>
                  <a:cs typeface="Times New Roman" panose="02020603050405020304" pitchFamily="18" charset="0"/>
                  <a:sym typeface="Symbol" panose="05050102010706020507" pitchFamily="18" charset="2"/>
                </a:rPr>
                <a:t>γ</a:t>
              </a:r>
              <a:endParaRPr lang="en-US" sz="2400" dirty="0">
                <a:solidFill>
                  <a:schemeClr val="accent2"/>
                </a:solidFill>
              </a:endParaRPr>
            </a:p>
          </p:txBody>
        </p:sp>
      </p:grpSp>
      <p:grpSp>
        <p:nvGrpSpPr>
          <p:cNvPr id="3" name="Group 2"/>
          <p:cNvGrpSpPr/>
          <p:nvPr/>
        </p:nvGrpSpPr>
        <p:grpSpPr>
          <a:xfrm>
            <a:off x="6846728" y="2643218"/>
            <a:ext cx="1779994" cy="1166782"/>
            <a:chOff x="6846728" y="3092005"/>
            <a:chExt cx="1779994" cy="1166782"/>
          </a:xfrm>
        </p:grpSpPr>
        <p:sp>
          <p:nvSpPr>
            <p:cNvPr id="40" name="Oval 39">
              <a:extLst>
                <a:ext uri="{FF2B5EF4-FFF2-40B4-BE49-F238E27FC236}">
                  <a16:creationId xmlns:a16="http://schemas.microsoft.com/office/drawing/2014/main" id="{EB4C34E9-EAC5-48E7-A273-3AA4185B577E}"/>
                </a:ext>
              </a:extLst>
            </p:cNvPr>
            <p:cNvSpPr/>
            <p:nvPr/>
          </p:nvSpPr>
          <p:spPr>
            <a:xfrm>
              <a:off x="6846728" y="3092005"/>
              <a:ext cx="1732853" cy="1080000"/>
            </a:xfrm>
            <a:prstGeom prst="ellipse">
              <a:avLst/>
            </a:prstGeom>
            <a:ln w="31750">
              <a:solidFill>
                <a:schemeClr val="accent2"/>
              </a:solidFill>
            </a:ln>
          </p:spPr>
          <p:txBody>
            <a:bodyPr wrap="square" rtlCol="0" anchor="ctr">
              <a:spAutoFit/>
            </a:bodyPr>
            <a:lstStyle/>
            <a:p>
              <a:pPr algn="ctr"/>
              <a:endParaRPr lang="en-US" sz="2800" i="0" dirty="0"/>
            </a:p>
          </p:txBody>
        </p:sp>
        <p:sp>
          <p:nvSpPr>
            <p:cNvPr id="42" name="Rectangle 41">
              <a:extLst>
                <a:ext uri="{FF2B5EF4-FFF2-40B4-BE49-F238E27FC236}">
                  <a16:creationId xmlns:a16="http://schemas.microsoft.com/office/drawing/2014/main" id="{F2BA10AE-D15A-4B91-904B-B6152479D024}"/>
                </a:ext>
              </a:extLst>
            </p:cNvPr>
            <p:cNvSpPr/>
            <p:nvPr/>
          </p:nvSpPr>
          <p:spPr>
            <a:xfrm>
              <a:off x="8305800" y="3797122"/>
              <a:ext cx="320922" cy="461665"/>
            </a:xfrm>
            <a:prstGeom prst="rect">
              <a:avLst/>
            </a:prstGeom>
            <a:ln>
              <a:noFill/>
            </a:ln>
          </p:spPr>
          <p:txBody>
            <a:bodyPr wrap="none">
              <a:spAutoFit/>
            </a:bodyPr>
            <a:lstStyle/>
            <a:p>
              <a:pPr algn="l"/>
              <a:r>
                <a:rPr lang="el-GR" altLang="en-US" sz="2400" dirty="0">
                  <a:solidFill>
                    <a:schemeClr val="accent2"/>
                  </a:solidFill>
                  <a:latin typeface="Times New Roman"/>
                  <a:cs typeface="Times New Roman" panose="02020603050405020304" pitchFamily="18" charset="0"/>
                  <a:sym typeface="Symbol" panose="05050102010706020507" pitchFamily="18" charset="2"/>
                </a:rPr>
                <a:t>γ</a:t>
              </a:r>
              <a:endParaRPr lang="en-US" sz="2400" dirty="0">
                <a:solidFill>
                  <a:schemeClr val="accent2"/>
                </a:solidFill>
              </a:endParaRPr>
            </a:p>
          </p:txBody>
        </p:sp>
      </p:grpSp>
      <p:sp>
        <p:nvSpPr>
          <p:cNvPr id="43"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6477000" y="514290"/>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sp>
        <p:nvSpPr>
          <p:cNvPr id="47" name="Oval 46">
            <a:extLst>
              <a:ext uri="{FF2B5EF4-FFF2-40B4-BE49-F238E27FC236}">
                <a16:creationId xmlns:a16="http://schemas.microsoft.com/office/drawing/2014/main" id="{EB4C34E9-EAC5-48E7-A273-3AA4185B577E}"/>
              </a:ext>
            </a:extLst>
          </p:cNvPr>
          <p:cNvSpPr/>
          <p:nvPr/>
        </p:nvSpPr>
        <p:spPr>
          <a:xfrm>
            <a:off x="838200" y="2286000"/>
            <a:ext cx="3852000" cy="1188000"/>
          </a:xfrm>
          <a:prstGeom prst="ellipse">
            <a:avLst/>
          </a:prstGeom>
          <a:ln w="31750">
            <a:solidFill>
              <a:schemeClr val="tx2"/>
            </a:solidFill>
          </a:ln>
        </p:spPr>
        <p:txBody>
          <a:bodyPr wrap="square" rtlCol="0" anchor="ctr">
            <a:spAutoFit/>
          </a:bodyPr>
          <a:lstStyle/>
          <a:p>
            <a:pPr algn="ctr"/>
            <a:endParaRPr lang="en-US" sz="2800" i="0" dirty="0"/>
          </a:p>
        </p:txBody>
      </p:sp>
      <p:sp>
        <p:nvSpPr>
          <p:cNvPr id="48" name="Rectangle 47"/>
          <p:cNvSpPr/>
          <p:nvPr/>
        </p:nvSpPr>
        <p:spPr>
          <a:xfrm>
            <a:off x="76200" y="990600"/>
            <a:ext cx="7467600" cy="2246769"/>
          </a:xfrm>
          <a:prstGeom prst="rect">
            <a:avLst/>
          </a:prstGeom>
        </p:spPr>
        <p:txBody>
          <a:bodyPr wrap="square">
            <a:spAutoFit/>
          </a:bodyPr>
          <a:lstStyle/>
          <a:p>
            <a:pPr algn="l"/>
            <a:r>
              <a:rPr lang="en-US" altLang="en-US" sz="2000" dirty="0"/>
              <a:t>Compare</a:t>
            </a:r>
          </a:p>
          <a:p>
            <a:pPr marL="457200" indent="-45720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a:t>
            </a:r>
            <a:endParaRPr lang="en-US" altLang="en-US" sz="2000" dirty="0">
              <a:sym typeface="Symbol" panose="05050102010706020507" pitchFamily="18" charset="2"/>
            </a:endParaRPr>
          </a:p>
        </p:txBody>
      </p:sp>
      <p:pic>
        <p:nvPicPr>
          <p:cNvPr id="45" name="Picture 44" descr="&lt;strong&gt;Clipart&lt;/strong&gt; - Beautiful Black &lt;strong&gt;Woman&lt;/strong&gt;">
            <a:extLst>
              <a:ext uri="{FF2B5EF4-FFF2-40B4-BE49-F238E27FC236}">
                <a16:creationId xmlns:a16="http://schemas.microsoft.com/office/drawing/2014/main" id="{5316B03C-1F96-4B7C-974C-520C71364EC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6" name="Rectangle 45">
            <a:extLst>
              <a:ext uri="{FF2B5EF4-FFF2-40B4-BE49-F238E27FC236}">
                <a16:creationId xmlns:a16="http://schemas.microsoft.com/office/drawing/2014/main" id="{57C7005B-E5F5-46CF-A28F-B6E16DAB9F2A}"/>
              </a:ext>
            </a:extLst>
          </p:cNvPr>
          <p:cNvSpPr/>
          <p:nvPr/>
        </p:nvSpPr>
        <p:spPr>
          <a:xfrm>
            <a:off x="5267392" y="2590800"/>
            <a:ext cx="381000" cy="400110"/>
          </a:xfrm>
          <a:prstGeom prst="rect">
            <a:avLst/>
          </a:prstGeom>
        </p:spPr>
        <p:txBody>
          <a:bodyPr wrap="square">
            <a:spAutoFit/>
          </a:bodyPr>
          <a:lstStyle/>
          <a:p>
            <a:pPr algn="l"/>
            <a:r>
              <a:rPr lang="en-US" altLang="en-US" sz="2000" dirty="0">
                <a:solidFill>
                  <a:srgbClr val="FF0000"/>
                </a:solidFill>
              </a:rPr>
              <a:t>F</a:t>
            </a:r>
          </a:p>
        </p:txBody>
      </p:sp>
      <p:sp>
        <p:nvSpPr>
          <p:cNvPr id="49" name="Rectangle 48">
            <a:extLst>
              <a:ext uri="{FF2B5EF4-FFF2-40B4-BE49-F238E27FC236}">
                <a16:creationId xmlns:a16="http://schemas.microsoft.com/office/drawing/2014/main" id="{57C7005B-E5F5-46CF-A28F-B6E16DAB9F2A}"/>
              </a:ext>
            </a:extLst>
          </p:cNvPr>
          <p:cNvSpPr/>
          <p:nvPr/>
        </p:nvSpPr>
        <p:spPr>
          <a:xfrm>
            <a:off x="5267392" y="1394804"/>
            <a:ext cx="381000" cy="400110"/>
          </a:xfrm>
          <a:prstGeom prst="rect">
            <a:avLst/>
          </a:prstGeom>
        </p:spPr>
        <p:txBody>
          <a:bodyPr wrap="square">
            <a:spAutoFit/>
          </a:bodyPr>
          <a:lstStyle/>
          <a:p>
            <a:pPr algn="l"/>
            <a:r>
              <a:rPr lang="en-US" altLang="en-US" sz="2000" dirty="0">
                <a:solidFill>
                  <a:srgbClr val="66FF66"/>
                </a:solidFill>
              </a:rPr>
              <a:t>T</a:t>
            </a:r>
          </a:p>
        </p:txBody>
      </p:sp>
      <p:sp>
        <p:nvSpPr>
          <p:cNvPr id="50" name="Rectangle 49">
            <a:extLst>
              <a:ext uri="{FF2B5EF4-FFF2-40B4-BE49-F238E27FC236}">
                <a16:creationId xmlns:a16="http://schemas.microsoft.com/office/drawing/2014/main" id="{57C7005B-E5F5-46CF-A28F-B6E16DAB9F2A}"/>
              </a:ext>
            </a:extLst>
          </p:cNvPr>
          <p:cNvSpPr/>
          <p:nvPr/>
        </p:nvSpPr>
        <p:spPr>
          <a:xfrm>
            <a:off x="2819400" y="959692"/>
            <a:ext cx="381000" cy="400110"/>
          </a:xfrm>
          <a:prstGeom prst="rect">
            <a:avLst/>
          </a:prstGeom>
        </p:spPr>
        <p:txBody>
          <a:bodyPr wrap="square">
            <a:spAutoFit/>
          </a:bodyPr>
          <a:lstStyle/>
          <a:p>
            <a:pPr algn="l"/>
            <a:r>
              <a:rPr lang="en-US" altLang="en-US" sz="2000" dirty="0">
                <a:solidFill>
                  <a:srgbClr val="FF0000"/>
                </a:solidFill>
              </a:rPr>
              <a:t>F</a:t>
            </a:r>
          </a:p>
        </p:txBody>
      </p:sp>
      <p:sp>
        <p:nvSpPr>
          <p:cNvPr id="51" name="Rectangle 50">
            <a:extLst>
              <a:ext uri="{FF2B5EF4-FFF2-40B4-BE49-F238E27FC236}">
                <a16:creationId xmlns:a16="http://schemas.microsoft.com/office/drawing/2014/main" id="{57C7005B-E5F5-46CF-A28F-B6E16DAB9F2A}"/>
              </a:ext>
            </a:extLst>
          </p:cNvPr>
          <p:cNvSpPr/>
          <p:nvPr/>
        </p:nvSpPr>
        <p:spPr>
          <a:xfrm>
            <a:off x="1600200" y="1137896"/>
            <a:ext cx="381000" cy="400110"/>
          </a:xfrm>
          <a:prstGeom prst="rect">
            <a:avLst/>
          </a:prstGeom>
        </p:spPr>
        <p:txBody>
          <a:bodyPr wrap="square">
            <a:spAutoFit/>
          </a:bodyPr>
          <a:lstStyle/>
          <a:p>
            <a:pPr algn="l"/>
            <a:r>
              <a:rPr lang="en-US" altLang="en-US" sz="2000" dirty="0">
                <a:solidFill>
                  <a:srgbClr val="66FF66"/>
                </a:solidFill>
              </a:rPr>
              <a:t>T</a:t>
            </a:r>
          </a:p>
        </p:txBody>
      </p:sp>
      <p:sp>
        <p:nvSpPr>
          <p:cNvPr id="52" name="Rectangle 51">
            <a:extLst>
              <a:ext uri="{FF2B5EF4-FFF2-40B4-BE49-F238E27FC236}">
                <a16:creationId xmlns:a16="http://schemas.microsoft.com/office/drawing/2014/main" id="{57C7005B-E5F5-46CF-A28F-B6E16DAB9F2A}"/>
              </a:ext>
            </a:extLst>
          </p:cNvPr>
          <p:cNvSpPr/>
          <p:nvPr/>
        </p:nvSpPr>
        <p:spPr>
          <a:xfrm>
            <a:off x="2209800" y="1823539"/>
            <a:ext cx="381000" cy="400110"/>
          </a:xfrm>
          <a:prstGeom prst="rect">
            <a:avLst/>
          </a:prstGeom>
        </p:spPr>
        <p:txBody>
          <a:bodyPr wrap="square">
            <a:spAutoFit/>
          </a:bodyPr>
          <a:lstStyle/>
          <a:p>
            <a:pPr algn="l"/>
            <a:r>
              <a:rPr lang="en-US" altLang="en-US" sz="2000" dirty="0">
                <a:solidFill>
                  <a:srgbClr val="FF0000"/>
                </a:solidFill>
              </a:rPr>
              <a:t>F</a:t>
            </a:r>
          </a:p>
        </p:txBody>
      </p:sp>
      <p:sp>
        <p:nvSpPr>
          <p:cNvPr id="53" name="Rectangle 52">
            <a:extLst>
              <a:ext uri="{FF2B5EF4-FFF2-40B4-BE49-F238E27FC236}">
                <a16:creationId xmlns:a16="http://schemas.microsoft.com/office/drawing/2014/main" id="{57C7005B-E5F5-46CF-A28F-B6E16DAB9F2A}"/>
              </a:ext>
            </a:extLst>
          </p:cNvPr>
          <p:cNvSpPr/>
          <p:nvPr/>
        </p:nvSpPr>
        <p:spPr>
          <a:xfrm>
            <a:off x="3657600" y="1123890"/>
            <a:ext cx="381000" cy="400110"/>
          </a:xfrm>
          <a:prstGeom prst="rect">
            <a:avLst/>
          </a:prstGeom>
        </p:spPr>
        <p:txBody>
          <a:bodyPr wrap="square">
            <a:spAutoFit/>
          </a:bodyPr>
          <a:lstStyle/>
          <a:p>
            <a:pPr algn="l"/>
            <a:r>
              <a:rPr lang="en-US" altLang="en-US" sz="2000" dirty="0">
                <a:solidFill>
                  <a:srgbClr val="FF0000"/>
                </a:solidFill>
              </a:rPr>
              <a:t>F</a:t>
            </a:r>
          </a:p>
        </p:txBody>
      </p:sp>
      <p:sp>
        <p:nvSpPr>
          <p:cNvPr id="54" name="Rectangle 53">
            <a:extLst>
              <a:ext uri="{FF2B5EF4-FFF2-40B4-BE49-F238E27FC236}">
                <a16:creationId xmlns:a16="http://schemas.microsoft.com/office/drawing/2014/main" id="{57C7005B-E5F5-46CF-A28F-B6E16DAB9F2A}"/>
              </a:ext>
            </a:extLst>
          </p:cNvPr>
          <p:cNvSpPr/>
          <p:nvPr/>
        </p:nvSpPr>
        <p:spPr>
          <a:xfrm>
            <a:off x="2819400" y="2133600"/>
            <a:ext cx="381000" cy="400110"/>
          </a:xfrm>
          <a:prstGeom prst="rect">
            <a:avLst/>
          </a:prstGeom>
        </p:spPr>
        <p:txBody>
          <a:bodyPr wrap="square">
            <a:spAutoFit/>
          </a:bodyPr>
          <a:lstStyle/>
          <a:p>
            <a:pPr algn="l"/>
            <a:r>
              <a:rPr lang="en-US" altLang="en-US" sz="2000" dirty="0">
                <a:solidFill>
                  <a:srgbClr val="66FF66"/>
                </a:solidFill>
              </a:rPr>
              <a:t>T</a:t>
            </a:r>
          </a:p>
        </p:txBody>
      </p:sp>
      <p:sp>
        <p:nvSpPr>
          <p:cNvPr id="56" name="Rectangle 55">
            <a:extLst>
              <a:ext uri="{FF2B5EF4-FFF2-40B4-BE49-F238E27FC236}">
                <a16:creationId xmlns:a16="http://schemas.microsoft.com/office/drawing/2014/main" id="{57C7005B-E5F5-46CF-A28F-B6E16DAB9F2A}"/>
              </a:ext>
            </a:extLst>
          </p:cNvPr>
          <p:cNvSpPr/>
          <p:nvPr/>
        </p:nvSpPr>
        <p:spPr>
          <a:xfrm>
            <a:off x="1591734" y="2348989"/>
            <a:ext cx="381000" cy="400110"/>
          </a:xfrm>
          <a:prstGeom prst="rect">
            <a:avLst/>
          </a:prstGeom>
        </p:spPr>
        <p:txBody>
          <a:bodyPr wrap="square">
            <a:spAutoFit/>
          </a:bodyPr>
          <a:lstStyle/>
          <a:p>
            <a:pPr algn="l"/>
            <a:r>
              <a:rPr lang="en-US" altLang="en-US" sz="2000" dirty="0">
                <a:solidFill>
                  <a:srgbClr val="66FF66"/>
                </a:solidFill>
              </a:rPr>
              <a:t>T</a:t>
            </a:r>
          </a:p>
        </p:txBody>
      </p:sp>
      <p:sp>
        <p:nvSpPr>
          <p:cNvPr id="57" name="Rectangle 56">
            <a:extLst>
              <a:ext uri="{FF2B5EF4-FFF2-40B4-BE49-F238E27FC236}">
                <a16:creationId xmlns:a16="http://schemas.microsoft.com/office/drawing/2014/main" id="{57C7005B-E5F5-46CF-A28F-B6E16DAB9F2A}"/>
              </a:ext>
            </a:extLst>
          </p:cNvPr>
          <p:cNvSpPr/>
          <p:nvPr/>
        </p:nvSpPr>
        <p:spPr>
          <a:xfrm>
            <a:off x="2209800" y="3034632"/>
            <a:ext cx="381000" cy="400110"/>
          </a:xfrm>
          <a:prstGeom prst="rect">
            <a:avLst/>
          </a:prstGeom>
        </p:spPr>
        <p:txBody>
          <a:bodyPr wrap="square">
            <a:spAutoFit/>
          </a:bodyPr>
          <a:lstStyle/>
          <a:p>
            <a:pPr algn="l"/>
            <a:r>
              <a:rPr lang="en-US" altLang="en-US" sz="2000" dirty="0">
                <a:solidFill>
                  <a:srgbClr val="FF0000"/>
                </a:solidFill>
              </a:rPr>
              <a:t>F</a:t>
            </a:r>
          </a:p>
        </p:txBody>
      </p:sp>
      <p:sp>
        <p:nvSpPr>
          <p:cNvPr id="58" name="Rectangle 57">
            <a:extLst>
              <a:ext uri="{FF2B5EF4-FFF2-40B4-BE49-F238E27FC236}">
                <a16:creationId xmlns:a16="http://schemas.microsoft.com/office/drawing/2014/main" id="{57C7005B-E5F5-46CF-A28F-B6E16DAB9F2A}"/>
              </a:ext>
            </a:extLst>
          </p:cNvPr>
          <p:cNvSpPr/>
          <p:nvPr/>
        </p:nvSpPr>
        <p:spPr>
          <a:xfrm>
            <a:off x="3738033" y="2362200"/>
            <a:ext cx="381000" cy="400110"/>
          </a:xfrm>
          <a:prstGeom prst="rect">
            <a:avLst/>
          </a:prstGeom>
        </p:spPr>
        <p:txBody>
          <a:bodyPr wrap="square">
            <a:spAutoFit/>
          </a:bodyPr>
          <a:lstStyle/>
          <a:p>
            <a:pPr algn="l"/>
            <a:r>
              <a:rPr lang="en-US" altLang="en-US" sz="2000" dirty="0">
                <a:solidFill>
                  <a:srgbClr val="FF0000"/>
                </a:solidFill>
              </a:rPr>
              <a:t>F</a:t>
            </a:r>
          </a:p>
        </p:txBody>
      </p:sp>
      <p:grpSp>
        <p:nvGrpSpPr>
          <p:cNvPr id="59" name="Group 29">
            <a:extLst>
              <a:ext uri="{FF2B5EF4-FFF2-40B4-BE49-F238E27FC236}">
                <a16:creationId xmlns:a16="http://schemas.microsoft.com/office/drawing/2014/main" id="{8FD5643F-F6B1-4373-83B6-B77EF6BB4601}"/>
              </a:ext>
            </a:extLst>
          </p:cNvPr>
          <p:cNvGrpSpPr>
            <a:grpSpLocks/>
          </p:cNvGrpSpPr>
          <p:nvPr/>
        </p:nvGrpSpPr>
        <p:grpSpPr bwMode="auto">
          <a:xfrm>
            <a:off x="8224806" y="5334000"/>
            <a:ext cx="917591" cy="929993"/>
            <a:chOff x="2065" y="1551"/>
            <a:chExt cx="1628" cy="1988"/>
          </a:xfrm>
        </p:grpSpPr>
        <p:sp>
          <p:nvSpPr>
            <p:cNvPr id="6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7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422374" y="4807811"/>
            <a:ext cx="3047611" cy="530867"/>
          </a:xfrm>
          <a:prstGeom prst="wedgeRoundRectCallout">
            <a:avLst>
              <a:gd name="adj1" fmla="val 35876"/>
              <a:gd name="adj2" fmla="val 8315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Or is weaker than And</a:t>
            </a:r>
          </a:p>
        </p:txBody>
      </p:sp>
      <p:sp>
        <p:nvSpPr>
          <p:cNvPr id="80" name="Oval 79">
            <a:extLst>
              <a:ext uri="{FF2B5EF4-FFF2-40B4-BE49-F238E27FC236}">
                <a16:creationId xmlns:a16="http://schemas.microsoft.com/office/drawing/2014/main" id="{567BD042-5B0B-459E-8C8D-B5F6B4C704E9}"/>
              </a:ext>
            </a:extLst>
          </p:cNvPr>
          <p:cNvSpPr/>
          <p:nvPr/>
        </p:nvSpPr>
        <p:spPr>
          <a:xfrm>
            <a:off x="914400" y="990600"/>
            <a:ext cx="3810000" cy="1188000"/>
          </a:xfrm>
          <a:prstGeom prst="ellipse">
            <a:avLst/>
          </a:prstGeom>
          <a:ln w="31750">
            <a:solidFill>
              <a:schemeClr val="tx2"/>
            </a:solidFill>
          </a:ln>
        </p:spPr>
        <p:txBody>
          <a:bodyPr wrap="square" rtlCol="0" anchor="ctr">
            <a:spAutoFit/>
          </a:bodyPr>
          <a:lstStyle/>
          <a:p>
            <a:pPr algn="ctr"/>
            <a:endParaRPr lang="en-US" sz="2800" i="0" dirty="0"/>
          </a:p>
        </p:txBody>
      </p:sp>
      <p:sp>
        <p:nvSpPr>
          <p:cNvPr id="81"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410200" y="5412733"/>
            <a:ext cx="3047611" cy="1292867"/>
          </a:xfrm>
          <a:prstGeom prst="wedgeRoundRectCallout">
            <a:avLst>
              <a:gd name="adj1" fmla="val 54146"/>
              <a:gd name="adj2" fmla="val -2431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Because you need a stronger thing to be good.</a:t>
            </a:r>
          </a:p>
        </p:txBody>
      </p:sp>
      <p:sp>
        <p:nvSpPr>
          <p:cNvPr id="82"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421093" y="5412733"/>
            <a:ext cx="3047611" cy="835667"/>
          </a:xfrm>
          <a:prstGeom prst="wedgeRoundRectCallout">
            <a:avLst>
              <a:gd name="adj1" fmla="val 54146"/>
              <a:gd name="adj2" fmla="val -2431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400" dirty="0">
                <a:solidFill>
                  <a:srgbClr val="FFFFFF"/>
                </a:solidFill>
              </a:rPr>
              <a:t>Because it is a weaker statement.</a:t>
            </a:r>
          </a:p>
        </p:txBody>
      </p:sp>
    </p:spTree>
    <p:extLst>
      <p:ext uri="{BB962C8B-B14F-4D97-AF65-F5344CB8AC3E}">
        <p14:creationId xmlns:p14="http://schemas.microsoft.com/office/powerpoint/2010/main" val="3426877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0-#ppt_w/2"/>
                                          </p:val>
                                        </p:tav>
                                        <p:tav tm="100000">
                                          <p:val>
                                            <p:strVal val="#ppt_x"/>
                                          </p:val>
                                        </p:tav>
                                      </p:tavLst>
                                    </p:anim>
                                    <p:anim calcmode="lin" valueType="num">
                                      <p:cBhvr additive="base">
                                        <p:cTn id="1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59"/>
                                        </p:tgtEl>
                                        <p:attrNameLst>
                                          <p:attrName>style.visibility</p:attrName>
                                        </p:attrNameLst>
                                      </p:cBhvr>
                                      <p:to>
                                        <p:strVal val="visible"/>
                                      </p:to>
                                    </p:set>
                                    <p:anim calcmode="lin" valueType="num">
                                      <p:cBhvr additive="base">
                                        <p:cTn id="19" dur="500" fill="hold"/>
                                        <p:tgtEl>
                                          <p:spTgt spid="59"/>
                                        </p:tgtEl>
                                        <p:attrNameLst>
                                          <p:attrName>ppt_x</p:attrName>
                                        </p:attrNameLst>
                                      </p:cBhvr>
                                      <p:tavLst>
                                        <p:tav tm="0">
                                          <p:val>
                                            <p:strVal val="1+#ppt_w/2"/>
                                          </p:val>
                                        </p:tav>
                                        <p:tav tm="100000">
                                          <p:val>
                                            <p:strVal val="#ppt_x"/>
                                          </p:val>
                                        </p:tav>
                                      </p:tavLst>
                                    </p:anim>
                                    <p:anim calcmode="lin" valueType="num">
                                      <p:cBhvr additive="base">
                                        <p:cTn id="20" dur="500" fill="hold"/>
                                        <p:tgtEl>
                                          <p:spTgt spid="5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77"/>
                                        </p:tgtEl>
                                        <p:attrNameLst>
                                          <p:attrName>style.visibility</p:attrName>
                                        </p:attrNameLst>
                                      </p:cBhvr>
                                      <p:to>
                                        <p:strVal val="visible"/>
                                      </p:to>
                                    </p:set>
                                    <p:anim calcmode="lin" valueType="num">
                                      <p:cBhvr additive="base">
                                        <p:cTn id="23" dur="500" fill="hold"/>
                                        <p:tgtEl>
                                          <p:spTgt spid="77"/>
                                        </p:tgtEl>
                                        <p:attrNameLst>
                                          <p:attrName>ppt_x</p:attrName>
                                        </p:attrNameLst>
                                      </p:cBhvr>
                                      <p:tavLst>
                                        <p:tav tm="0">
                                          <p:val>
                                            <p:strVal val="1+#ppt_w/2"/>
                                          </p:val>
                                        </p:tav>
                                        <p:tav tm="100000">
                                          <p:val>
                                            <p:strVal val="#ppt_x"/>
                                          </p:val>
                                        </p:tav>
                                      </p:tavLst>
                                    </p:anim>
                                    <p:anim calcmode="lin" valueType="num">
                                      <p:cBhvr additive="base">
                                        <p:cTn id="24" dur="500" fill="hold"/>
                                        <p:tgtEl>
                                          <p:spTgt spid="77"/>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77">
                                            <p:txEl>
                                              <p:pRg st="0" end="0"/>
                                            </p:txEl>
                                          </p:spTgt>
                                        </p:tgtEl>
                                        <p:attrNameLst>
                                          <p:attrName>style.visibility</p:attrName>
                                        </p:attrNameLst>
                                      </p:cBhvr>
                                      <p:to>
                                        <p:strVal val="visible"/>
                                      </p:to>
                                    </p:set>
                                    <p:anim calcmode="lin" valueType="num">
                                      <p:cBhvr additive="base">
                                        <p:cTn id="27" dur="500" fill="hold"/>
                                        <p:tgtEl>
                                          <p:spTgt spid="77">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2">
                                            <p:txEl>
                                              <p:pRg st="2" end="2"/>
                                            </p:txEl>
                                          </p:spTgt>
                                        </p:tgtEl>
                                        <p:attrNameLst>
                                          <p:attrName>style.visibility</p:attrName>
                                        </p:attrNameLst>
                                      </p:cBhvr>
                                      <p:to>
                                        <p:strVal val="visible"/>
                                      </p:to>
                                    </p:set>
                                    <p:anim calcmode="lin" valueType="num">
                                      <p:cBhvr additive="base">
                                        <p:cTn id="33"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2" end="2"/>
                                            </p:txEl>
                                          </p:spTgt>
                                        </p:tgtEl>
                                        <p:attrNameLst>
                                          <p:attrName>ppt_y</p:attrName>
                                        </p:attrNameLst>
                                      </p:cBhvr>
                                      <p:tavLst>
                                        <p:tav tm="0">
                                          <p:val>
                                            <p:strVal val="#ppt_y"/>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47"/>
                                        </p:tgtEl>
                                        <p:attrNameLst>
                                          <p:attrName>style.visibility</p:attrName>
                                        </p:attrNameLst>
                                      </p:cBhvr>
                                      <p:to>
                                        <p:strVal val="hidden"/>
                                      </p:to>
                                    </p:set>
                                  </p:childTnLst>
                                </p:cTn>
                              </p:par>
                              <p:par>
                                <p:cTn id="37" presetID="2" presetClass="entr" presetSubtype="8" fill="hold" nodeType="withEffect">
                                  <p:stCondLst>
                                    <p:cond delay="0"/>
                                  </p:stCondLst>
                                  <p:childTnLst>
                                    <p:set>
                                      <p:cBhvr>
                                        <p:cTn id="38" dur="1" fill="hold">
                                          <p:stCondLst>
                                            <p:cond delay="0"/>
                                          </p:stCondLst>
                                        </p:cTn>
                                        <p:tgtEl>
                                          <p:spTgt spid="32">
                                            <p:txEl>
                                              <p:pRg st="3" end="3"/>
                                            </p:txEl>
                                          </p:spTgt>
                                        </p:tgtEl>
                                        <p:attrNameLst>
                                          <p:attrName>style.visibility</p:attrName>
                                        </p:attrNameLst>
                                      </p:cBhvr>
                                      <p:to>
                                        <p:strVal val="visible"/>
                                      </p:to>
                                    </p:set>
                                    <p:anim calcmode="lin" valueType="num">
                                      <p:cBhvr additive="base">
                                        <p:cTn id="39"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additive="base">
                                        <p:cTn id="45" dur="500" fill="hold"/>
                                        <p:tgtEl>
                                          <p:spTgt spid="80"/>
                                        </p:tgtEl>
                                        <p:attrNameLst>
                                          <p:attrName>ppt_x</p:attrName>
                                        </p:attrNameLst>
                                      </p:cBhvr>
                                      <p:tavLst>
                                        <p:tav tm="0">
                                          <p:val>
                                            <p:strVal val="0-#ppt_w/2"/>
                                          </p:val>
                                        </p:tav>
                                        <p:tav tm="100000">
                                          <p:val>
                                            <p:strVal val="#ppt_x"/>
                                          </p:val>
                                        </p:tav>
                                      </p:tavLst>
                                    </p:anim>
                                    <p:anim calcmode="lin" valueType="num">
                                      <p:cBhvr additive="base">
                                        <p:cTn id="4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grpId="0" nodeType="clickEffect">
                                  <p:stCondLst>
                                    <p:cond delay="0"/>
                                  </p:stCondLst>
                                  <p:childTnLst>
                                    <p:set>
                                      <p:cBhvr>
                                        <p:cTn id="50" dur="1" fill="hold">
                                          <p:stCondLst>
                                            <p:cond delay="0"/>
                                          </p:stCondLst>
                                        </p:cTn>
                                        <p:tgtEl>
                                          <p:spTgt spid="81"/>
                                        </p:tgtEl>
                                        <p:attrNameLst>
                                          <p:attrName>style.visibility</p:attrName>
                                        </p:attrNameLst>
                                      </p:cBhvr>
                                      <p:to>
                                        <p:strVal val="visible"/>
                                      </p:to>
                                    </p:set>
                                    <p:anim calcmode="lin" valueType="num">
                                      <p:cBhvr additive="base">
                                        <p:cTn id="51" dur="500" fill="hold"/>
                                        <p:tgtEl>
                                          <p:spTgt spid="81"/>
                                        </p:tgtEl>
                                        <p:attrNameLst>
                                          <p:attrName>ppt_x</p:attrName>
                                        </p:attrNameLst>
                                      </p:cBhvr>
                                      <p:tavLst>
                                        <p:tav tm="0">
                                          <p:val>
                                            <p:strVal val="1+#ppt_w/2"/>
                                          </p:val>
                                        </p:tav>
                                        <p:tav tm="100000">
                                          <p:val>
                                            <p:strVal val="#ppt_x"/>
                                          </p:val>
                                        </p:tav>
                                      </p:tavLst>
                                    </p:anim>
                                    <p:anim calcmode="lin" valueType="num">
                                      <p:cBhvr additive="base">
                                        <p:cTn id="52" dur="500" fill="hold"/>
                                        <p:tgtEl>
                                          <p:spTgt spid="81"/>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81">
                                            <p:txEl>
                                              <p:pRg st="0" end="0"/>
                                            </p:txEl>
                                          </p:spTgt>
                                        </p:tgtEl>
                                        <p:attrNameLst>
                                          <p:attrName>style.visibility</p:attrName>
                                        </p:attrNameLst>
                                      </p:cBhvr>
                                      <p:to>
                                        <p:strVal val="visible"/>
                                      </p:to>
                                    </p:set>
                                    <p:anim calcmode="lin" valueType="num">
                                      <p:cBhvr additive="base">
                                        <p:cTn id="55" dur="500" fill="hold"/>
                                        <p:tgtEl>
                                          <p:spTgt spid="81">
                                            <p:txEl>
                                              <p:pRg st="0" end="0"/>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8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2">
                                            <p:txEl>
                                              <p:pRg st="4" end="4"/>
                                            </p:txEl>
                                          </p:spTgt>
                                        </p:tgtEl>
                                        <p:attrNameLst>
                                          <p:attrName>style.visibility</p:attrName>
                                        </p:attrNameLst>
                                      </p:cBhvr>
                                      <p:to>
                                        <p:strVal val="visible"/>
                                      </p:to>
                                    </p:set>
                                    <p:anim calcmode="lin" valueType="num">
                                      <p:cBhvr additive="base">
                                        <p:cTn id="61"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2">
                                            <p:txEl>
                                              <p:pRg st="4" end="4"/>
                                            </p:txEl>
                                          </p:spTgt>
                                        </p:tgtEl>
                                        <p:attrNameLst>
                                          <p:attrName>ppt_y</p:attrName>
                                        </p:attrNameLst>
                                      </p:cBhvr>
                                      <p:tavLst>
                                        <p:tav tm="0">
                                          <p:val>
                                            <p:strVal val="#ppt_y"/>
                                          </p:val>
                                        </p:tav>
                                        <p:tav tm="100000">
                                          <p:val>
                                            <p:strVal val="#ppt_y"/>
                                          </p:val>
                                        </p:tav>
                                      </p:tavLst>
                                    </p:anim>
                                  </p:childTnLst>
                                </p:cTn>
                              </p:par>
                              <p:par>
                                <p:cTn id="63" presetID="1" presetClass="exit" presetSubtype="0" fill="hold" grpId="3" nodeType="withEffect">
                                  <p:stCondLst>
                                    <p:cond delay="0"/>
                                  </p:stCondLst>
                                  <p:childTnLst>
                                    <p:set>
                                      <p:cBhvr>
                                        <p:cTn id="64" dur="1" fill="hold">
                                          <p:stCondLst>
                                            <p:cond delay="0"/>
                                          </p:stCondLst>
                                        </p:cTn>
                                        <p:tgtEl>
                                          <p:spTgt spid="80"/>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81">
                                            <p:txEl>
                                              <p:pRg st="0" end="0"/>
                                            </p:txEl>
                                          </p:spTgt>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81">
                                            <p:bg/>
                                          </p:spTgt>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4" nodeType="clickEffect">
                                  <p:stCondLst>
                                    <p:cond delay="0"/>
                                  </p:stCondLst>
                                  <p:childTnLst>
                                    <p:set>
                                      <p:cBhvr>
                                        <p:cTn id="72" dur="1" fill="hold">
                                          <p:stCondLst>
                                            <p:cond delay="0"/>
                                          </p:stCondLst>
                                        </p:cTn>
                                        <p:tgtEl>
                                          <p:spTgt spid="80"/>
                                        </p:tgtEl>
                                        <p:attrNameLst>
                                          <p:attrName>style.visibility</p:attrName>
                                        </p:attrNameLst>
                                      </p:cBhvr>
                                      <p:to>
                                        <p:strVal val="visible"/>
                                      </p:to>
                                    </p:set>
                                    <p:anim calcmode="lin" valueType="num">
                                      <p:cBhvr additive="base">
                                        <p:cTn id="73" dur="500" fill="hold"/>
                                        <p:tgtEl>
                                          <p:spTgt spid="80"/>
                                        </p:tgtEl>
                                        <p:attrNameLst>
                                          <p:attrName>ppt_x</p:attrName>
                                        </p:attrNameLst>
                                      </p:cBhvr>
                                      <p:tavLst>
                                        <p:tav tm="0">
                                          <p:val>
                                            <p:strVal val="0-#ppt_w/2"/>
                                          </p:val>
                                        </p:tav>
                                        <p:tav tm="100000">
                                          <p:val>
                                            <p:strVal val="#ppt_x"/>
                                          </p:val>
                                        </p:tav>
                                      </p:tavLst>
                                    </p:anim>
                                    <p:anim calcmode="lin" valueType="num">
                                      <p:cBhvr additive="base">
                                        <p:cTn id="74"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82"/>
                                        </p:tgtEl>
                                        <p:attrNameLst>
                                          <p:attrName>style.visibility</p:attrName>
                                        </p:attrNameLst>
                                      </p:cBhvr>
                                      <p:to>
                                        <p:strVal val="visible"/>
                                      </p:to>
                                    </p:set>
                                    <p:anim calcmode="lin" valueType="num">
                                      <p:cBhvr additive="base">
                                        <p:cTn id="79" dur="500" fill="hold"/>
                                        <p:tgtEl>
                                          <p:spTgt spid="82"/>
                                        </p:tgtEl>
                                        <p:attrNameLst>
                                          <p:attrName>ppt_x</p:attrName>
                                        </p:attrNameLst>
                                      </p:cBhvr>
                                      <p:tavLst>
                                        <p:tav tm="0">
                                          <p:val>
                                            <p:strVal val="1+#ppt_w/2"/>
                                          </p:val>
                                        </p:tav>
                                        <p:tav tm="100000">
                                          <p:val>
                                            <p:strVal val="#ppt_x"/>
                                          </p:val>
                                        </p:tav>
                                      </p:tavLst>
                                    </p:anim>
                                    <p:anim calcmode="lin" valueType="num">
                                      <p:cBhvr additive="base">
                                        <p:cTn id="80" dur="500" fill="hold"/>
                                        <p:tgtEl>
                                          <p:spTgt spid="82"/>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82">
                                            <p:txEl>
                                              <p:pRg st="0" end="0"/>
                                            </p:txEl>
                                          </p:spTgt>
                                        </p:tgtEl>
                                        <p:attrNameLst>
                                          <p:attrName>style.visibility</p:attrName>
                                        </p:attrNameLst>
                                      </p:cBhvr>
                                      <p:to>
                                        <p:strVal val="visible"/>
                                      </p:to>
                                    </p:set>
                                    <p:anim calcmode="lin" valueType="num">
                                      <p:cBhvr additive="base">
                                        <p:cTn id="83" dur="500" fill="hold"/>
                                        <p:tgtEl>
                                          <p:spTgt spid="82">
                                            <p:txEl>
                                              <p:pRg st="0" end="0"/>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32">
                                            <p:txEl>
                                              <p:pRg st="5" end="5"/>
                                            </p:txEl>
                                          </p:spTgt>
                                        </p:tgtEl>
                                        <p:attrNameLst>
                                          <p:attrName>style.visibility</p:attrName>
                                        </p:attrNameLst>
                                      </p:cBhvr>
                                      <p:to>
                                        <p:strVal val="visible"/>
                                      </p:to>
                                    </p:set>
                                    <p:anim calcmode="lin" valueType="num">
                                      <p:cBhvr additive="base">
                                        <p:cTn id="89"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32">
                                            <p:txEl>
                                              <p:pRg st="5" end="5"/>
                                            </p:txEl>
                                          </p:spTgt>
                                        </p:tgtEl>
                                        <p:attrNameLst>
                                          <p:attrName>ppt_y</p:attrName>
                                        </p:attrNameLst>
                                      </p:cBhvr>
                                      <p:tavLst>
                                        <p:tav tm="0">
                                          <p:val>
                                            <p:strVal val="#ppt_y"/>
                                          </p:val>
                                        </p:tav>
                                        <p:tav tm="100000">
                                          <p:val>
                                            <p:strVal val="#ppt_y"/>
                                          </p:val>
                                        </p:tav>
                                      </p:tavLst>
                                    </p:anim>
                                  </p:childTnLst>
                                </p:cTn>
                              </p:par>
                              <p:par>
                                <p:cTn id="91" presetID="1" presetClass="exit" presetSubtype="0" fill="hold" grpId="1" nodeType="withEffect">
                                  <p:stCondLst>
                                    <p:cond delay="0"/>
                                  </p:stCondLst>
                                  <p:childTnLst>
                                    <p:set>
                                      <p:cBhvr>
                                        <p:cTn id="92" dur="1" fill="hold">
                                          <p:stCondLst>
                                            <p:cond delay="0"/>
                                          </p:stCondLst>
                                        </p:cTn>
                                        <p:tgtEl>
                                          <p:spTgt spid="80"/>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82">
                                            <p:txEl>
                                              <p:pRg st="0" end="0"/>
                                            </p:txEl>
                                          </p:spTgt>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82">
                                            <p:bg/>
                                          </p:spTgt>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46"/>
                                        </p:tgtEl>
                                        <p:attrNameLst>
                                          <p:attrName>style.visibility</p:attrName>
                                        </p:attrNameLst>
                                      </p:cBhvr>
                                      <p:to>
                                        <p:strVal val="visible"/>
                                      </p:to>
                                    </p:set>
                                    <p:anim calcmode="lin" valueType="num">
                                      <p:cBhvr additive="base">
                                        <p:cTn id="101" dur="500" fill="hold"/>
                                        <p:tgtEl>
                                          <p:spTgt spid="46"/>
                                        </p:tgtEl>
                                        <p:attrNameLst>
                                          <p:attrName>ppt_x</p:attrName>
                                        </p:attrNameLst>
                                      </p:cBhvr>
                                      <p:tavLst>
                                        <p:tav tm="0">
                                          <p:val>
                                            <p:strVal val="0-#ppt_w/2"/>
                                          </p:val>
                                        </p:tav>
                                        <p:tav tm="100000">
                                          <p:val>
                                            <p:strVal val="#ppt_x"/>
                                          </p:val>
                                        </p:tav>
                                      </p:tavLst>
                                    </p:anim>
                                    <p:anim calcmode="lin" valueType="num">
                                      <p:cBhvr additive="base">
                                        <p:cTn id="102" dur="500" fill="hold"/>
                                        <p:tgtEl>
                                          <p:spTgt spid="46"/>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49"/>
                                        </p:tgtEl>
                                        <p:attrNameLst>
                                          <p:attrName>style.visibility</p:attrName>
                                        </p:attrNameLst>
                                      </p:cBhvr>
                                      <p:to>
                                        <p:strVal val="visible"/>
                                      </p:to>
                                    </p:set>
                                    <p:anim calcmode="lin" valueType="num">
                                      <p:cBhvr additive="base">
                                        <p:cTn id="105" dur="500" fill="hold"/>
                                        <p:tgtEl>
                                          <p:spTgt spid="49"/>
                                        </p:tgtEl>
                                        <p:attrNameLst>
                                          <p:attrName>ppt_x</p:attrName>
                                        </p:attrNameLst>
                                      </p:cBhvr>
                                      <p:tavLst>
                                        <p:tav tm="0">
                                          <p:val>
                                            <p:strVal val="0-#ppt_w/2"/>
                                          </p:val>
                                        </p:tav>
                                        <p:tav tm="100000">
                                          <p:val>
                                            <p:strVal val="#ppt_x"/>
                                          </p:val>
                                        </p:tav>
                                      </p:tavLst>
                                    </p:anim>
                                    <p:anim calcmode="lin" valueType="num">
                                      <p:cBhvr additive="base">
                                        <p:cTn id="106"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54"/>
                                        </p:tgtEl>
                                        <p:attrNameLst>
                                          <p:attrName>style.visibility</p:attrName>
                                        </p:attrNameLst>
                                      </p:cBhvr>
                                      <p:to>
                                        <p:strVal val="visible"/>
                                      </p:to>
                                    </p:set>
                                    <p:anim calcmode="lin" valueType="num">
                                      <p:cBhvr additive="base">
                                        <p:cTn id="111" dur="500" fill="hold"/>
                                        <p:tgtEl>
                                          <p:spTgt spid="54"/>
                                        </p:tgtEl>
                                        <p:attrNameLst>
                                          <p:attrName>ppt_x</p:attrName>
                                        </p:attrNameLst>
                                      </p:cBhvr>
                                      <p:tavLst>
                                        <p:tav tm="0">
                                          <p:val>
                                            <p:strVal val="0-#ppt_w/2"/>
                                          </p:val>
                                        </p:tav>
                                        <p:tav tm="100000">
                                          <p:val>
                                            <p:strVal val="#ppt_x"/>
                                          </p:val>
                                        </p:tav>
                                      </p:tavLst>
                                    </p:anim>
                                    <p:anim calcmode="lin" valueType="num">
                                      <p:cBhvr additive="base">
                                        <p:cTn id="112" dur="500" fill="hold"/>
                                        <p:tgtEl>
                                          <p:spTgt spid="54"/>
                                        </p:tgtEl>
                                        <p:attrNameLst>
                                          <p:attrName>ppt_y</p:attrName>
                                        </p:attrNameLst>
                                      </p:cBhvr>
                                      <p:tavLst>
                                        <p:tav tm="0">
                                          <p:val>
                                            <p:strVal val="#ppt_y"/>
                                          </p:val>
                                        </p:tav>
                                        <p:tav tm="100000">
                                          <p:val>
                                            <p:strVal val="#ppt_y"/>
                                          </p:val>
                                        </p:tav>
                                      </p:tavLst>
                                    </p:anim>
                                  </p:childTnLst>
                                </p:cTn>
                              </p:par>
                              <p:par>
                                <p:cTn id="113" presetID="2" presetClass="entr" presetSubtype="8" fill="hold" grpId="0" nodeType="withEffect">
                                  <p:stCondLst>
                                    <p:cond delay="0"/>
                                  </p:stCondLst>
                                  <p:childTnLst>
                                    <p:set>
                                      <p:cBhvr>
                                        <p:cTn id="114" dur="1" fill="hold">
                                          <p:stCondLst>
                                            <p:cond delay="0"/>
                                          </p:stCondLst>
                                        </p:cTn>
                                        <p:tgtEl>
                                          <p:spTgt spid="57"/>
                                        </p:tgtEl>
                                        <p:attrNameLst>
                                          <p:attrName>style.visibility</p:attrName>
                                        </p:attrNameLst>
                                      </p:cBhvr>
                                      <p:to>
                                        <p:strVal val="visible"/>
                                      </p:to>
                                    </p:set>
                                    <p:anim calcmode="lin" valueType="num">
                                      <p:cBhvr additive="base">
                                        <p:cTn id="115" dur="500" fill="hold"/>
                                        <p:tgtEl>
                                          <p:spTgt spid="57"/>
                                        </p:tgtEl>
                                        <p:attrNameLst>
                                          <p:attrName>ppt_x</p:attrName>
                                        </p:attrNameLst>
                                      </p:cBhvr>
                                      <p:tavLst>
                                        <p:tav tm="0">
                                          <p:val>
                                            <p:strVal val="0-#ppt_w/2"/>
                                          </p:val>
                                        </p:tav>
                                        <p:tav tm="100000">
                                          <p:val>
                                            <p:strVal val="#ppt_x"/>
                                          </p:val>
                                        </p:tav>
                                      </p:tavLst>
                                    </p:anim>
                                    <p:anim calcmode="lin" valueType="num">
                                      <p:cBhvr additive="base">
                                        <p:cTn id="116"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0"/>
                                  </p:stCondLst>
                                  <p:childTnLst>
                                    <p:set>
                                      <p:cBhvr>
                                        <p:cTn id="124" dur="1" fill="hold">
                                          <p:stCondLst>
                                            <p:cond delay="0"/>
                                          </p:stCondLst>
                                        </p:cTn>
                                        <p:tgtEl>
                                          <p:spTgt spid="58"/>
                                        </p:tgtEl>
                                        <p:attrNameLst>
                                          <p:attrName>style.visibility</p:attrName>
                                        </p:attrNameLst>
                                      </p:cBhvr>
                                      <p:to>
                                        <p:strVal val="visible"/>
                                      </p:to>
                                    </p:set>
                                    <p:anim calcmode="lin" valueType="num">
                                      <p:cBhvr additive="base">
                                        <p:cTn id="125" dur="500" fill="hold"/>
                                        <p:tgtEl>
                                          <p:spTgt spid="58"/>
                                        </p:tgtEl>
                                        <p:attrNameLst>
                                          <p:attrName>ppt_x</p:attrName>
                                        </p:attrNameLst>
                                      </p:cBhvr>
                                      <p:tavLst>
                                        <p:tav tm="0">
                                          <p:val>
                                            <p:strVal val="0-#ppt_w/2"/>
                                          </p:val>
                                        </p:tav>
                                        <p:tav tm="100000">
                                          <p:val>
                                            <p:strVal val="#ppt_x"/>
                                          </p:val>
                                        </p:tav>
                                      </p:tavLst>
                                    </p:anim>
                                    <p:anim calcmode="lin" valueType="num">
                                      <p:cBhvr additive="base">
                                        <p:cTn id="126"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grpId="0" nodeType="clickEffect">
                                  <p:stCondLst>
                                    <p:cond delay="0"/>
                                  </p:stCondLst>
                                  <p:childTnLst>
                                    <p:set>
                                      <p:cBhvr>
                                        <p:cTn id="130" dur="1" fill="hold">
                                          <p:stCondLst>
                                            <p:cond delay="0"/>
                                          </p:stCondLst>
                                        </p:cTn>
                                        <p:tgtEl>
                                          <p:spTgt spid="50"/>
                                        </p:tgtEl>
                                        <p:attrNameLst>
                                          <p:attrName>style.visibility</p:attrName>
                                        </p:attrNameLst>
                                      </p:cBhvr>
                                      <p:to>
                                        <p:strVal val="visible"/>
                                      </p:to>
                                    </p:set>
                                    <p:anim calcmode="lin" valueType="num">
                                      <p:cBhvr additive="base">
                                        <p:cTn id="131" dur="500" fill="hold"/>
                                        <p:tgtEl>
                                          <p:spTgt spid="50"/>
                                        </p:tgtEl>
                                        <p:attrNameLst>
                                          <p:attrName>ppt_x</p:attrName>
                                        </p:attrNameLst>
                                      </p:cBhvr>
                                      <p:tavLst>
                                        <p:tav tm="0">
                                          <p:val>
                                            <p:strVal val="0-#ppt_w/2"/>
                                          </p:val>
                                        </p:tav>
                                        <p:tav tm="100000">
                                          <p:val>
                                            <p:strVal val="#ppt_x"/>
                                          </p:val>
                                        </p:tav>
                                      </p:tavLst>
                                    </p:anim>
                                    <p:anim calcmode="lin" valueType="num">
                                      <p:cBhvr additive="base">
                                        <p:cTn id="132" dur="500" fill="hold"/>
                                        <p:tgtEl>
                                          <p:spTgt spid="50"/>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500" fill="hold"/>
                                        <p:tgtEl>
                                          <p:spTgt spid="52"/>
                                        </p:tgtEl>
                                        <p:attrNameLst>
                                          <p:attrName>ppt_x</p:attrName>
                                        </p:attrNameLst>
                                      </p:cBhvr>
                                      <p:tavLst>
                                        <p:tav tm="0">
                                          <p:val>
                                            <p:strVal val="0-#ppt_w/2"/>
                                          </p:val>
                                        </p:tav>
                                        <p:tav tm="100000">
                                          <p:val>
                                            <p:strVal val="#ppt_x"/>
                                          </p:val>
                                        </p:tav>
                                      </p:tavLst>
                                    </p:anim>
                                    <p:anim calcmode="lin" valueType="num">
                                      <p:cBhvr additive="base">
                                        <p:cTn id="136"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grpId="0" nodeType="clickEffect">
                                  <p:stCondLst>
                                    <p:cond delay="0"/>
                                  </p:stCondLst>
                                  <p:childTnLst>
                                    <p:set>
                                      <p:cBhvr>
                                        <p:cTn id="140" dur="1" fill="hold">
                                          <p:stCondLst>
                                            <p:cond delay="0"/>
                                          </p:stCondLst>
                                        </p:cTn>
                                        <p:tgtEl>
                                          <p:spTgt spid="51"/>
                                        </p:tgtEl>
                                        <p:attrNameLst>
                                          <p:attrName>style.visibility</p:attrName>
                                        </p:attrNameLst>
                                      </p:cBhvr>
                                      <p:to>
                                        <p:strVal val="visible"/>
                                      </p:to>
                                    </p:set>
                                    <p:anim calcmode="lin" valueType="num">
                                      <p:cBhvr additive="base">
                                        <p:cTn id="141" dur="500" fill="hold"/>
                                        <p:tgtEl>
                                          <p:spTgt spid="51"/>
                                        </p:tgtEl>
                                        <p:attrNameLst>
                                          <p:attrName>ppt_x</p:attrName>
                                        </p:attrNameLst>
                                      </p:cBhvr>
                                      <p:tavLst>
                                        <p:tav tm="0">
                                          <p:val>
                                            <p:strVal val="0-#ppt_w/2"/>
                                          </p:val>
                                        </p:tav>
                                        <p:tav tm="100000">
                                          <p:val>
                                            <p:strVal val="#ppt_x"/>
                                          </p:val>
                                        </p:tav>
                                      </p:tavLst>
                                    </p:anim>
                                    <p:anim calcmode="lin" valueType="num">
                                      <p:cBhvr additive="base">
                                        <p:cTn id="142" dur="500" fill="hold"/>
                                        <p:tgtEl>
                                          <p:spTgt spid="51"/>
                                        </p:tgtEl>
                                        <p:attrNameLst>
                                          <p:attrName>ppt_y</p:attrName>
                                        </p:attrNameLst>
                                      </p:cBhvr>
                                      <p:tavLst>
                                        <p:tav tm="0">
                                          <p:val>
                                            <p:strVal val="#ppt_y"/>
                                          </p:val>
                                        </p:tav>
                                        <p:tav tm="100000">
                                          <p:val>
                                            <p:strVal val="#ppt_y"/>
                                          </p:val>
                                        </p:tav>
                                      </p:tavLst>
                                    </p:anim>
                                  </p:childTnLst>
                                </p:cTn>
                              </p:par>
                              <p:par>
                                <p:cTn id="143" presetID="2" presetClass="entr" presetSubtype="8" fill="hold" grpId="0" nodeType="withEffect">
                                  <p:stCondLst>
                                    <p:cond delay="0"/>
                                  </p:stCondLst>
                                  <p:childTnLst>
                                    <p:set>
                                      <p:cBhvr>
                                        <p:cTn id="144" dur="1" fill="hold">
                                          <p:stCondLst>
                                            <p:cond delay="0"/>
                                          </p:stCondLst>
                                        </p:cTn>
                                        <p:tgtEl>
                                          <p:spTgt spid="53"/>
                                        </p:tgtEl>
                                        <p:attrNameLst>
                                          <p:attrName>style.visibility</p:attrName>
                                        </p:attrNameLst>
                                      </p:cBhvr>
                                      <p:to>
                                        <p:strVal val="visible"/>
                                      </p:to>
                                    </p:set>
                                    <p:anim calcmode="lin" valueType="num">
                                      <p:cBhvr additive="base">
                                        <p:cTn id="145" dur="500" fill="hold"/>
                                        <p:tgtEl>
                                          <p:spTgt spid="53"/>
                                        </p:tgtEl>
                                        <p:attrNameLst>
                                          <p:attrName>ppt_x</p:attrName>
                                        </p:attrNameLst>
                                      </p:cBhvr>
                                      <p:tavLst>
                                        <p:tav tm="0">
                                          <p:val>
                                            <p:strVal val="0-#ppt_w/2"/>
                                          </p:val>
                                        </p:tav>
                                        <p:tav tm="100000">
                                          <p:val>
                                            <p:strVal val="#ppt_x"/>
                                          </p:val>
                                        </p:tav>
                                      </p:tavLst>
                                    </p:anim>
                                    <p:anim calcmode="lin" valueType="num">
                                      <p:cBhvr additive="base">
                                        <p:cTn id="146"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grpId="6" nodeType="clickEffect">
                                  <p:stCondLst>
                                    <p:cond delay="0"/>
                                  </p:stCondLst>
                                  <p:childTnLst>
                                    <p:set>
                                      <p:cBhvr>
                                        <p:cTn id="150" dur="1" fill="hold">
                                          <p:stCondLst>
                                            <p:cond delay="0"/>
                                          </p:stCondLst>
                                        </p:cTn>
                                        <p:tgtEl>
                                          <p:spTgt spid="80"/>
                                        </p:tgtEl>
                                        <p:attrNameLst>
                                          <p:attrName>style.visibility</p:attrName>
                                        </p:attrNameLst>
                                      </p:cBhvr>
                                      <p:to>
                                        <p:strVal val="visible"/>
                                      </p:to>
                                    </p:set>
                                    <p:anim calcmode="lin" valueType="num">
                                      <p:cBhvr additive="base">
                                        <p:cTn id="151" dur="500" fill="hold"/>
                                        <p:tgtEl>
                                          <p:spTgt spid="80"/>
                                        </p:tgtEl>
                                        <p:attrNameLst>
                                          <p:attrName>ppt_x</p:attrName>
                                        </p:attrNameLst>
                                      </p:cBhvr>
                                      <p:tavLst>
                                        <p:tav tm="0">
                                          <p:val>
                                            <p:strVal val="0-#ppt_w/2"/>
                                          </p:val>
                                        </p:tav>
                                        <p:tav tm="100000">
                                          <p:val>
                                            <p:strVal val="#ppt_x"/>
                                          </p:val>
                                        </p:tav>
                                      </p:tavLst>
                                    </p:anim>
                                    <p:anim calcmode="lin" valueType="num">
                                      <p:cBhvr additive="base">
                                        <p:cTn id="152"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nodeType="clickEffect">
                                  <p:stCondLst>
                                    <p:cond delay="0"/>
                                  </p:stCondLst>
                                  <p:childTnLst>
                                    <p:set>
                                      <p:cBhvr>
                                        <p:cTn id="156" dur="1" fill="hold">
                                          <p:stCondLst>
                                            <p:cond delay="0"/>
                                          </p:stCondLst>
                                        </p:cTn>
                                        <p:tgtEl>
                                          <p:spTgt spid="32">
                                            <p:txEl>
                                              <p:pRg st="6" end="6"/>
                                            </p:txEl>
                                          </p:spTgt>
                                        </p:tgtEl>
                                        <p:attrNameLst>
                                          <p:attrName>style.visibility</p:attrName>
                                        </p:attrNameLst>
                                      </p:cBhvr>
                                      <p:to>
                                        <p:strVal val="visible"/>
                                      </p:to>
                                    </p:set>
                                    <p:anim calcmode="lin" valueType="num">
                                      <p:cBhvr additive="base">
                                        <p:cTn id="157"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158" dur="500" fill="hold"/>
                                        <p:tgtEl>
                                          <p:spTgt spid="32">
                                            <p:txEl>
                                              <p:pRg st="6" end="6"/>
                                            </p:txEl>
                                          </p:spTgt>
                                        </p:tgtEl>
                                        <p:attrNameLst>
                                          <p:attrName>ppt_y</p:attrName>
                                        </p:attrNameLst>
                                      </p:cBhvr>
                                      <p:tavLst>
                                        <p:tav tm="0">
                                          <p:val>
                                            <p:strVal val="#ppt_y"/>
                                          </p:val>
                                        </p:tav>
                                        <p:tav tm="100000">
                                          <p:val>
                                            <p:strVal val="#ppt_y"/>
                                          </p:val>
                                        </p:tav>
                                      </p:tavLst>
                                    </p:anim>
                                  </p:childTnLst>
                                </p:cTn>
                              </p:par>
                              <p:par>
                                <p:cTn id="159" presetID="1" presetClass="exit" presetSubtype="0" fill="hold" grpId="1" nodeType="withEffect">
                                  <p:stCondLst>
                                    <p:cond delay="0"/>
                                  </p:stCondLst>
                                  <p:childTnLst>
                                    <p:set>
                                      <p:cBhvr>
                                        <p:cTn id="160" dur="1" fill="hold">
                                          <p:stCondLst>
                                            <p:cond delay="0"/>
                                          </p:stCondLst>
                                        </p:cTn>
                                        <p:tgtEl>
                                          <p:spTgt spid="46"/>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49"/>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50"/>
                                        </p:tgtEl>
                                        <p:attrNameLst>
                                          <p:attrName>style.visibility</p:attrName>
                                        </p:attrNameLst>
                                      </p:cBhvr>
                                      <p:to>
                                        <p:strVal val="hidden"/>
                                      </p:to>
                                    </p:set>
                                  </p:childTnLst>
                                </p:cTn>
                              </p:par>
                              <p:par>
                                <p:cTn id="165" presetID="1" presetClass="exit" presetSubtype="0" fill="hold" grpId="1" nodeType="withEffect">
                                  <p:stCondLst>
                                    <p:cond delay="0"/>
                                  </p:stCondLst>
                                  <p:childTnLst>
                                    <p:set>
                                      <p:cBhvr>
                                        <p:cTn id="166" dur="1" fill="hold">
                                          <p:stCondLst>
                                            <p:cond delay="0"/>
                                          </p:stCondLst>
                                        </p:cTn>
                                        <p:tgtEl>
                                          <p:spTgt spid="51"/>
                                        </p:tgtEl>
                                        <p:attrNameLst>
                                          <p:attrName>style.visibility</p:attrName>
                                        </p:attrNameLst>
                                      </p:cBhvr>
                                      <p:to>
                                        <p:strVal val="hidden"/>
                                      </p:to>
                                    </p:set>
                                  </p:childTnLst>
                                </p:cTn>
                              </p:par>
                              <p:par>
                                <p:cTn id="167" presetID="1" presetClass="exit" presetSubtype="0" fill="hold" grpId="1" nodeType="withEffect">
                                  <p:stCondLst>
                                    <p:cond delay="0"/>
                                  </p:stCondLst>
                                  <p:childTnLst>
                                    <p:set>
                                      <p:cBhvr>
                                        <p:cTn id="168" dur="1" fill="hold">
                                          <p:stCondLst>
                                            <p:cond delay="0"/>
                                          </p:stCondLst>
                                        </p:cTn>
                                        <p:tgtEl>
                                          <p:spTgt spid="52"/>
                                        </p:tgtEl>
                                        <p:attrNameLst>
                                          <p:attrName>style.visibility</p:attrName>
                                        </p:attrNameLst>
                                      </p:cBhvr>
                                      <p:to>
                                        <p:strVal val="hidden"/>
                                      </p:to>
                                    </p:set>
                                  </p:childTnLst>
                                </p:cTn>
                              </p:par>
                              <p:par>
                                <p:cTn id="169" presetID="1" presetClass="exit" presetSubtype="0" fill="hold" grpId="1" nodeType="withEffect">
                                  <p:stCondLst>
                                    <p:cond delay="0"/>
                                  </p:stCondLst>
                                  <p:childTnLst>
                                    <p:set>
                                      <p:cBhvr>
                                        <p:cTn id="170" dur="1" fill="hold">
                                          <p:stCondLst>
                                            <p:cond delay="0"/>
                                          </p:stCondLst>
                                        </p:cTn>
                                        <p:tgtEl>
                                          <p:spTgt spid="53"/>
                                        </p:tgtEl>
                                        <p:attrNameLst>
                                          <p:attrName>style.visibility</p:attrName>
                                        </p:attrNameLst>
                                      </p:cBhvr>
                                      <p:to>
                                        <p:strVal val="hidden"/>
                                      </p:to>
                                    </p:set>
                                  </p:childTnLst>
                                </p:cTn>
                              </p:par>
                              <p:par>
                                <p:cTn id="171" presetID="1" presetClass="exit" presetSubtype="0" fill="hold" grpId="1" nodeType="withEffect">
                                  <p:stCondLst>
                                    <p:cond delay="0"/>
                                  </p:stCondLst>
                                  <p:childTnLst>
                                    <p:set>
                                      <p:cBhvr>
                                        <p:cTn id="172" dur="1" fill="hold">
                                          <p:stCondLst>
                                            <p:cond delay="0"/>
                                          </p:stCondLst>
                                        </p:cTn>
                                        <p:tgtEl>
                                          <p:spTgt spid="54"/>
                                        </p:tgtEl>
                                        <p:attrNameLst>
                                          <p:attrName>style.visibility</p:attrName>
                                        </p:attrNameLst>
                                      </p:cBhvr>
                                      <p:to>
                                        <p:strVal val="hidden"/>
                                      </p:to>
                                    </p:set>
                                  </p:childTnLst>
                                </p:cTn>
                              </p:par>
                              <p:par>
                                <p:cTn id="173" presetID="1" presetClass="exit" presetSubtype="0" fill="hold" grpId="1" nodeType="withEffect">
                                  <p:stCondLst>
                                    <p:cond delay="0"/>
                                  </p:stCondLst>
                                  <p:childTnLst>
                                    <p:set>
                                      <p:cBhvr>
                                        <p:cTn id="174" dur="1" fill="hold">
                                          <p:stCondLst>
                                            <p:cond delay="0"/>
                                          </p:stCondLst>
                                        </p:cTn>
                                        <p:tgtEl>
                                          <p:spTgt spid="56"/>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57"/>
                                        </p:tgtEl>
                                        <p:attrNameLst>
                                          <p:attrName>style.visibility</p:attrName>
                                        </p:attrNameLst>
                                      </p:cBhvr>
                                      <p:to>
                                        <p:strVal val="hidden"/>
                                      </p:to>
                                    </p:set>
                                  </p:childTnLst>
                                </p:cTn>
                              </p:par>
                              <p:par>
                                <p:cTn id="177" presetID="1" presetClass="exit" presetSubtype="0" fill="hold" grpId="1" nodeType="withEffect">
                                  <p:stCondLst>
                                    <p:cond delay="0"/>
                                  </p:stCondLst>
                                  <p:childTnLst>
                                    <p:set>
                                      <p:cBhvr>
                                        <p:cTn id="178" dur="1" fill="hold">
                                          <p:stCondLst>
                                            <p:cond delay="0"/>
                                          </p:stCondLst>
                                        </p:cTn>
                                        <p:tgtEl>
                                          <p:spTgt spid="58"/>
                                        </p:tgtEl>
                                        <p:attrNameLst>
                                          <p:attrName>style.visibility</p:attrName>
                                        </p:attrNameLst>
                                      </p:cBhvr>
                                      <p:to>
                                        <p:strVal val="hidden"/>
                                      </p:to>
                                    </p:set>
                                  </p:childTnLst>
                                </p:cTn>
                              </p:par>
                              <p:par>
                                <p:cTn id="179" presetID="1" presetClass="exit" presetSubtype="0" fill="hold" grpId="5" nodeType="withEffect">
                                  <p:stCondLst>
                                    <p:cond delay="0"/>
                                  </p:stCondLst>
                                  <p:childTnLst>
                                    <p:set>
                                      <p:cBhvr>
                                        <p:cTn id="180" dur="1" fill="hold">
                                          <p:stCondLst>
                                            <p:cond delay="0"/>
                                          </p:stCondLst>
                                        </p:cTn>
                                        <p:tgtEl>
                                          <p:spTgt spid="80"/>
                                        </p:tgtEl>
                                        <p:attrNameLst>
                                          <p:attrName>style.visibility</p:attrName>
                                        </p:attrNameLst>
                                      </p:cBhvr>
                                      <p:to>
                                        <p:strVal val="hidden"/>
                                      </p:to>
                                    </p:set>
                                  </p:childTnLst>
                                </p:cTn>
                              </p:par>
                            </p:childTnLst>
                          </p:cTn>
                        </p:par>
                      </p:childTnLst>
                    </p:cTn>
                  </p:par>
                  <p:par>
                    <p:cTn id="181" fill="hold">
                      <p:stCondLst>
                        <p:cond delay="indefinite"/>
                      </p:stCondLst>
                      <p:childTnLst>
                        <p:par>
                          <p:cTn id="182" fill="hold">
                            <p:stCondLst>
                              <p:cond delay="0"/>
                            </p:stCondLst>
                            <p:childTnLst>
                              <p:par>
                                <p:cTn id="183" presetID="2" presetClass="entr" presetSubtype="8" fill="hold" grpId="2" nodeType="clickEffect">
                                  <p:stCondLst>
                                    <p:cond delay="0"/>
                                  </p:stCondLst>
                                  <p:childTnLst>
                                    <p:set>
                                      <p:cBhvr>
                                        <p:cTn id="184" dur="1" fill="hold">
                                          <p:stCondLst>
                                            <p:cond delay="0"/>
                                          </p:stCondLst>
                                        </p:cTn>
                                        <p:tgtEl>
                                          <p:spTgt spid="80"/>
                                        </p:tgtEl>
                                        <p:attrNameLst>
                                          <p:attrName>style.visibility</p:attrName>
                                        </p:attrNameLst>
                                      </p:cBhvr>
                                      <p:to>
                                        <p:strVal val="visible"/>
                                      </p:to>
                                    </p:set>
                                    <p:anim calcmode="lin" valueType="num">
                                      <p:cBhvr additive="base">
                                        <p:cTn id="185" dur="500" fill="hold"/>
                                        <p:tgtEl>
                                          <p:spTgt spid="80"/>
                                        </p:tgtEl>
                                        <p:attrNameLst>
                                          <p:attrName>ppt_x</p:attrName>
                                        </p:attrNameLst>
                                      </p:cBhvr>
                                      <p:tavLst>
                                        <p:tav tm="0">
                                          <p:val>
                                            <p:strVal val="0-#ppt_w/2"/>
                                          </p:val>
                                        </p:tav>
                                        <p:tav tm="100000">
                                          <p:val>
                                            <p:strVal val="#ppt_x"/>
                                          </p:val>
                                        </p:tav>
                                      </p:tavLst>
                                    </p:anim>
                                    <p:anim calcmode="lin" valueType="num">
                                      <p:cBhvr additive="base">
                                        <p:cTn id="186" dur="500" fill="hold"/>
                                        <p:tgtEl>
                                          <p:spTgt spid="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P spid="46" grpId="0"/>
      <p:bldP spid="46" grpId="1"/>
      <p:bldP spid="49" grpId="0"/>
      <p:bldP spid="49" grpId="1"/>
      <p:bldP spid="50" grpId="0"/>
      <p:bldP spid="50" grpId="1"/>
      <p:bldP spid="51" grpId="0"/>
      <p:bldP spid="51" grpId="1"/>
      <p:bldP spid="52" grpId="0"/>
      <p:bldP spid="52" grpId="1"/>
      <p:bldP spid="53" grpId="0"/>
      <p:bldP spid="53" grpId="1"/>
      <p:bldP spid="54" grpId="0"/>
      <p:bldP spid="54" grpId="1"/>
      <p:bldP spid="56" grpId="0"/>
      <p:bldP spid="56" grpId="1"/>
      <p:bldP spid="57" grpId="0"/>
      <p:bldP spid="57" grpId="1"/>
      <p:bldP spid="58" grpId="0"/>
      <p:bldP spid="58" grpId="1"/>
      <p:bldP spid="77" grpId="0" animBg="1"/>
      <p:bldP spid="80" grpId="0" animBg="1"/>
      <p:bldP spid="80" grpId="1" animBg="1"/>
      <p:bldP spid="80" grpId="2" animBg="1"/>
      <p:bldP spid="80" grpId="3" animBg="1"/>
      <p:bldP spid="80" grpId="4" animBg="1"/>
      <p:bldP spid="80" grpId="5" animBg="1"/>
      <p:bldP spid="80" grpId="6" animBg="1"/>
      <p:bldP spid="81" grpId="0" animBg="1"/>
      <p:bldP spid="81" grpId="1" build="allAtOnce" animBg="1"/>
      <p:bldP spid="82" grpId="0" animBg="1"/>
      <p:bldP spid="82" grpId="1" build="allAtOnce"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Transitivity:</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 </a:t>
            </a:r>
            <a:r>
              <a:rPr lang="en-CA" altLang="en-US" sz="2400" dirty="0">
                <a:solidFill>
                  <a:srgbClr val="FFFFFF"/>
                </a:solidFill>
                <a:cs typeface="Times New Roman" panose="02020603050405020304" pitchFamily="18" charset="0"/>
              </a:rPr>
              <a:t> </a:t>
            </a:r>
          </a:p>
          <a:p>
            <a:pPr marL="342900" indent="-342900" eaLnBrk="1" hangingPunct="1">
              <a:spcBef>
                <a:spcPct val="0"/>
              </a:spcBef>
            </a:pPr>
            <a:r>
              <a:rPr lang="en-CA" altLang="en-US" sz="2400" dirty="0">
                <a:solidFill>
                  <a:srgbClr val="FFFFFF"/>
                </a:solidFill>
                <a:cs typeface="Times New Roman" panose="02020603050405020304" pitchFamily="18" charset="0"/>
              </a:rPr>
              <a:t>If I can travel from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0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from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then I can travel from </a:t>
            </a: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0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endParaRPr lang="en-US" altLang="en-US" sz="2400" dirty="0">
              <a:solidFill>
                <a:srgbClr val="FF00FF"/>
              </a:solidFill>
              <a:cs typeface="Times New Roman" panose="02020603050405020304" pitchFamily="18" charset="0"/>
              <a:sym typeface="Symbol" panose="05050102010706020507" pitchFamily="18" charset="2"/>
            </a:endParaRP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0401D4D7-B2B5-4404-AE72-CF72B9F4B41E}"/>
              </a:ext>
            </a:extLst>
          </p:cNvPr>
          <p:cNvSpPr/>
          <p:nvPr/>
        </p:nvSpPr>
        <p:spPr>
          <a:xfrm>
            <a:off x="2394856" y="844348"/>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a:extLst>
              <a:ext uri="{FF2B5EF4-FFF2-40B4-BE49-F238E27FC236}">
                <a16:creationId xmlns:a16="http://schemas.microsoft.com/office/drawing/2014/main" id="{0401D4D7-B2B5-4404-AE72-CF72B9F4B41E}"/>
              </a:ext>
            </a:extLst>
          </p:cNvPr>
          <p:cNvSpPr/>
          <p:nvPr/>
        </p:nvSpPr>
        <p:spPr>
          <a:xfrm>
            <a:off x="3075215" y="1166473"/>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5" name="Rectangle 44"/>
          <p:cNvSpPr/>
          <p:nvPr/>
        </p:nvSpPr>
        <p:spPr>
          <a:xfrm>
            <a:off x="76200" y="990600"/>
            <a:ext cx="7467600" cy="2862322"/>
          </a:xfrm>
          <a:prstGeom prst="rect">
            <a:avLst/>
          </a:prstGeom>
        </p:spPr>
        <p:txBody>
          <a:bodyPr wrap="square">
            <a:spAutoFit/>
          </a:bodyPr>
          <a:lstStyle/>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endParaRPr lang="en-US" altLang="en-US" sz="2000" dirty="0"/>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r>
              <a:rPr lang="en-US" altLang="en-US" sz="2000" dirty="0"/>
              <a:t>” </a:t>
            </a:r>
          </a:p>
          <a:p>
            <a:pPr marL="514350" indent="-514350" algn="l">
              <a:buFont typeface="+mj-lt"/>
              <a:buAutoNum type="arabicPeriod"/>
            </a:pPr>
            <a:endParaRPr lang="en-US" altLang="en-US" sz="2000" dirty="0">
              <a:sym typeface="Symbol" panose="05050102010706020507" pitchFamily="18" charset="2"/>
            </a:endParaRPr>
          </a:p>
          <a:p>
            <a:pPr marL="514350" indent="-514350" algn="l">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br>
              <a:rPr lang="en-US" altLang="en-US" sz="2000" dirty="0"/>
            </a:br>
            <a:r>
              <a:rPr lang="en-US" altLang="en-US" sz="2000" dirty="0"/>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am good at logic</a:t>
            </a:r>
          </a:p>
          <a:p>
            <a:pPr marL="514350" indent="-514350" algn="l">
              <a:buFont typeface="+mj-lt"/>
              <a:buAutoNum type="arabicPeriod"/>
            </a:pPr>
            <a:endParaRPr lang="en-US" altLang="en-US" sz="2000" dirty="0">
              <a:sym typeface="Symbol" panose="05050102010706020507" pitchFamily="18" charset="2"/>
            </a:endParaRPr>
          </a:p>
        </p:txBody>
      </p:sp>
      <p:sp>
        <p:nvSpPr>
          <p:cNvPr id="46" name="Rectangle 45">
            <a:extLst>
              <a:ext uri="{FF2B5EF4-FFF2-40B4-BE49-F238E27FC236}">
                <a16:creationId xmlns:a16="http://schemas.microsoft.com/office/drawing/2014/main" id="{0401D4D7-B2B5-4404-AE72-CF72B9F4B41E}"/>
              </a:ext>
            </a:extLst>
          </p:cNvPr>
          <p:cNvSpPr/>
          <p:nvPr/>
        </p:nvSpPr>
        <p:spPr>
          <a:xfrm>
            <a:off x="2405744" y="2693219"/>
            <a:ext cx="62689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48" name="Rectangle 47">
            <a:extLst>
              <a:ext uri="{FF2B5EF4-FFF2-40B4-BE49-F238E27FC236}">
                <a16:creationId xmlns:a16="http://schemas.microsoft.com/office/drawing/2014/main" id="{0401D4D7-B2B5-4404-AE72-CF72B9F4B41E}"/>
              </a:ext>
            </a:extLst>
          </p:cNvPr>
          <p:cNvSpPr/>
          <p:nvPr/>
        </p:nvSpPr>
        <p:spPr>
          <a:xfrm>
            <a:off x="2536238" y="176426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9" name="Rectangle 48">
            <a:extLst>
              <a:ext uri="{FF2B5EF4-FFF2-40B4-BE49-F238E27FC236}">
                <a16:creationId xmlns:a16="http://schemas.microsoft.com/office/drawing/2014/main" id="{57C7005B-E5F5-46CF-A28F-B6E16DAB9F2A}"/>
              </a:ext>
            </a:extLst>
          </p:cNvPr>
          <p:cNvSpPr/>
          <p:nvPr/>
        </p:nvSpPr>
        <p:spPr>
          <a:xfrm>
            <a:off x="6629400" y="1249811"/>
            <a:ext cx="5271654" cy="2246769"/>
          </a:xfrm>
          <a:prstGeom prst="rect">
            <a:avLst/>
          </a:prstGeom>
        </p:spPr>
        <p:txBody>
          <a:bodyPr wrap="square">
            <a:spAutoFit/>
          </a:bodyPr>
          <a:lstStyle/>
          <a:p>
            <a:pPr algn="l"/>
            <a:r>
              <a:rPr lang="en-US" altLang="en-US" sz="2000" dirty="0"/>
              <a:t>Proved before</a:t>
            </a:r>
          </a:p>
          <a:p>
            <a:pPr algn="l"/>
            <a:endParaRPr lang="en-US" altLang="en-US" sz="2000" dirty="0"/>
          </a:p>
          <a:p>
            <a:pPr algn="l"/>
            <a:endParaRPr lang="en-US" altLang="en-US" sz="2000" dirty="0"/>
          </a:p>
          <a:p>
            <a:pPr algn="l"/>
            <a:r>
              <a:rPr lang="en-US" altLang="en-US" sz="2000" dirty="0"/>
              <a:t>Non-Logical Axiom</a:t>
            </a:r>
          </a:p>
          <a:p>
            <a:pPr algn="l"/>
            <a:endParaRPr lang="en-US" altLang="en-US" sz="2000" dirty="0"/>
          </a:p>
          <a:p>
            <a:pPr algn="l"/>
            <a:endParaRPr lang="en-US" altLang="en-US" sz="2000" dirty="0"/>
          </a:p>
          <a:p>
            <a:pPr algn="l"/>
            <a:r>
              <a:rPr lang="en-US" altLang="en-US" sz="2000" dirty="0"/>
              <a:t>Transitivity</a:t>
            </a:r>
          </a:p>
        </p:txBody>
      </p:sp>
      <p:sp>
        <p:nvSpPr>
          <p:cNvPr id="5" name="Rectangle 4"/>
          <p:cNvSpPr/>
          <p:nvPr/>
        </p:nvSpPr>
        <p:spPr>
          <a:xfrm>
            <a:off x="4876800" y="1143000"/>
            <a:ext cx="1143961" cy="2308324"/>
          </a:xfrm>
          <a:prstGeom prst="rect">
            <a:avLst/>
          </a:prstGeom>
        </p:spPr>
        <p:txBody>
          <a:bodyPr wrap="squar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algn="l"/>
            <a:endParaRPr lang="en-CA" altLang="en-US" sz="2400" dirty="0">
              <a:solidFill>
                <a:schemeClr val="tx2"/>
              </a:solidFill>
              <a:cs typeface="Times New Roman" panose="02020603050405020304" pitchFamily="18" charset="0"/>
              <a:sym typeface="Symbol" panose="05050102010706020507" pitchFamily="18" charset="2"/>
            </a:endParaRPr>
          </a:p>
          <a:p>
            <a:pPr algn="l"/>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endParaRPr lang="en-US" altLang="en-US" sz="2400" dirty="0">
              <a:solidFill>
                <a:srgbClr val="FFFFFF"/>
              </a:solidFill>
              <a:cs typeface="Times New Roman" panose="02020603050405020304" pitchFamily="18" charset="0"/>
              <a:sym typeface="Symbol" panose="05050102010706020507" pitchFamily="18" charset="2"/>
            </a:endParaRPr>
          </a:p>
          <a:p>
            <a:pPr algn="l"/>
            <a:endParaRPr lang="en-US" altLang="en-US" sz="2400" dirty="0">
              <a:solidFill>
                <a:srgbClr val="FFFFFF"/>
              </a:solidFill>
              <a:cs typeface="Times New Roman" panose="02020603050405020304" pitchFamily="18" charset="0"/>
              <a:sym typeface="Symbol" panose="05050102010706020507" pitchFamily="18" charset="2"/>
            </a:endParaRPr>
          </a:p>
          <a:p>
            <a:pPr algn="l"/>
            <a:endParaRPr lang="en-US" altLang="en-US" sz="2400" dirty="0">
              <a:solidFill>
                <a:srgbClr val="FFFFFF"/>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 </a:t>
            </a:r>
            <a:r>
              <a:rPr lang="en-CA" altLang="en-US" sz="2400" dirty="0">
                <a:solidFill>
                  <a:srgbClr val="FFFFFF"/>
                </a:solidFill>
                <a:cs typeface="Times New Roman" panose="02020603050405020304" pitchFamily="18" charset="0"/>
              </a:rPr>
              <a:t> </a:t>
            </a:r>
          </a:p>
        </p:txBody>
      </p:sp>
      <p:pic>
        <p:nvPicPr>
          <p:cNvPr id="14" name="Picture 13" descr="&lt;strong&gt;Clipart&lt;/strong&gt; - Beautiful Black &lt;strong&gt;Woman&lt;/strong&gt;">
            <a:extLst>
              <a:ext uri="{FF2B5EF4-FFF2-40B4-BE49-F238E27FC236}">
                <a16:creationId xmlns:a16="http://schemas.microsoft.com/office/drawing/2014/main" id="{E388B9CC-CF8A-4274-A05D-9983B6BF355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Tree>
    <p:extLst>
      <p:ext uri="{BB962C8B-B14F-4D97-AF65-F5344CB8AC3E}">
        <p14:creationId xmlns:p14="http://schemas.microsoft.com/office/powerpoint/2010/main" val="4032511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 calcmode="lin" valueType="num">
                                      <p:cBhvr additive="base">
                                        <p:cTn id="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9">
                                            <p:txEl>
                                              <p:pRg st="0" end="0"/>
                                            </p:txEl>
                                          </p:spTgt>
                                        </p:tgtEl>
                                        <p:attrNameLst>
                                          <p:attrName>style.visibility</p:attrName>
                                        </p:attrNameLst>
                                      </p:cBhvr>
                                      <p:to>
                                        <p:strVal val="visible"/>
                                      </p:to>
                                    </p:set>
                                    <p:anim calcmode="lin" valueType="num">
                                      <p:cBhvr additive="base">
                                        <p:cTn id="11" dur="500" fill="hold"/>
                                        <p:tgtEl>
                                          <p:spTgt spid="4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5">
                                            <p:txEl>
                                              <p:pRg st="2" end="2"/>
                                            </p:txEl>
                                          </p:spTgt>
                                        </p:tgtEl>
                                        <p:attrNameLst>
                                          <p:attrName>style.visibility</p:attrName>
                                        </p:attrNameLst>
                                      </p:cBhvr>
                                      <p:to>
                                        <p:strVal val="visible"/>
                                      </p:to>
                                    </p:set>
                                    <p:anim calcmode="lin" valueType="num">
                                      <p:cBhvr additive="base">
                                        <p:cTn id="25"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5">
                                            <p:txEl>
                                              <p:pRg st="2" end="2"/>
                                            </p:txEl>
                                          </p:spTgt>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500" fill="hold"/>
                                        <p:tgtEl>
                                          <p:spTgt spid="48"/>
                                        </p:tgtEl>
                                        <p:attrNameLst>
                                          <p:attrName>ppt_x</p:attrName>
                                        </p:attrNameLst>
                                      </p:cBhvr>
                                      <p:tavLst>
                                        <p:tav tm="0">
                                          <p:val>
                                            <p:strVal val="#ppt_x"/>
                                          </p:val>
                                        </p:tav>
                                        <p:tav tm="100000">
                                          <p:val>
                                            <p:strVal val="#ppt_x"/>
                                          </p:val>
                                        </p:tav>
                                      </p:tavLst>
                                    </p:anim>
                                    <p:anim calcmode="lin" valueType="num">
                                      <p:cBhvr additive="base">
                                        <p:cTn id="30" dur="500" fill="hold"/>
                                        <p:tgtEl>
                                          <p:spTgt spid="48"/>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49">
                                            <p:txEl>
                                              <p:pRg st="3" end="3"/>
                                            </p:txEl>
                                          </p:spTgt>
                                        </p:tgtEl>
                                        <p:attrNameLst>
                                          <p:attrName>style.visibility</p:attrName>
                                        </p:attrNameLst>
                                      </p:cBhvr>
                                      <p:to>
                                        <p:strVal val="visible"/>
                                      </p:to>
                                    </p:set>
                                    <p:anim calcmode="lin" valueType="num">
                                      <p:cBhvr additive="base">
                                        <p:cTn id="33" dur="500" fill="hold"/>
                                        <p:tgtEl>
                                          <p:spTgt spid="49">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5">
                                            <p:txEl>
                                              <p:pRg st="0" end="0"/>
                                            </p:txEl>
                                          </p:spTgt>
                                        </p:tgtEl>
                                        <p:attrNameLst>
                                          <p:attrName>style.visibility</p:attrName>
                                        </p:attrNameLst>
                                      </p:cBhvr>
                                      <p:to>
                                        <p:strVal val="visible"/>
                                      </p:to>
                                    </p:set>
                                    <p:anim calcmode="lin" valueType="num">
                                      <p:cBhvr additive="base">
                                        <p:cTn id="3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5">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5">
                                            <p:txEl>
                                              <p:pRg st="2" end="2"/>
                                            </p:txEl>
                                          </p:spTgt>
                                        </p:tgtEl>
                                        <p:attrNameLst>
                                          <p:attrName>style.visibility</p:attrName>
                                        </p:attrNameLst>
                                      </p:cBhvr>
                                      <p:to>
                                        <p:strVal val="visible"/>
                                      </p:to>
                                    </p:set>
                                    <p:anim calcmode="lin" valueType="num">
                                      <p:cBhvr additive="base">
                                        <p:cTn id="43"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2">
                                            <p:txEl>
                                              <p:pRg st="0" end="0"/>
                                            </p:txEl>
                                          </p:spTgt>
                                        </p:tgtEl>
                                        <p:attrNameLst>
                                          <p:attrName>style.visibility</p:attrName>
                                        </p:attrNameLst>
                                      </p:cBhvr>
                                      <p:to>
                                        <p:strVal val="visible"/>
                                      </p:to>
                                    </p:set>
                                    <p:anim calcmode="lin" valueType="num">
                                      <p:cBhvr additive="base">
                                        <p:cTn id="49"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2">
                                            <p:txEl>
                                              <p:pRg st="1" end="1"/>
                                            </p:txEl>
                                          </p:spTgt>
                                        </p:tgtEl>
                                        <p:attrNameLst>
                                          <p:attrName>style.visibility</p:attrName>
                                        </p:attrNameLst>
                                      </p:cBhvr>
                                      <p:to>
                                        <p:strVal val="visible"/>
                                      </p:to>
                                    </p:set>
                                    <p:anim calcmode="lin" valueType="num">
                                      <p:cBhvr additive="base">
                                        <p:cTn id="53"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2">
                                            <p:txEl>
                                              <p:pRg st="1" end="1"/>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2">
                                            <p:txEl>
                                              <p:pRg st="2" end="2"/>
                                            </p:txEl>
                                          </p:spTgt>
                                        </p:tgtEl>
                                        <p:attrNameLst>
                                          <p:attrName>style.visibility</p:attrName>
                                        </p:attrNameLst>
                                      </p:cBhvr>
                                      <p:to>
                                        <p:strVal val="visible"/>
                                      </p:to>
                                    </p:set>
                                    <p:anim calcmode="lin" valueType="num">
                                      <p:cBhvr additive="base">
                                        <p:cTn id="57"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32">
                                            <p:txEl>
                                              <p:pRg st="2" end="2"/>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5">
                                            <p:txEl>
                                              <p:pRg st="5" end="5"/>
                                            </p:txEl>
                                          </p:spTgt>
                                        </p:tgtEl>
                                        <p:attrNameLst>
                                          <p:attrName>style.visibility</p:attrName>
                                        </p:attrNameLst>
                                      </p:cBhvr>
                                      <p:to>
                                        <p:strVal val="visible"/>
                                      </p:to>
                                    </p:set>
                                    <p:anim calcmode="lin" valueType="num">
                                      <p:cBhvr additive="base">
                                        <p:cTn id="61"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45">
                                            <p:txEl>
                                              <p:pRg st="4" end="4"/>
                                            </p:txEl>
                                          </p:spTgt>
                                        </p:tgtEl>
                                        <p:attrNameLst>
                                          <p:attrName>style.visibility</p:attrName>
                                        </p:attrNameLst>
                                      </p:cBhvr>
                                      <p:to>
                                        <p:strVal val="visible"/>
                                      </p:to>
                                    </p:set>
                                    <p:anim calcmode="lin" valueType="num">
                                      <p:cBhvr additive="base">
                                        <p:cTn id="67" dur="500" fill="hold"/>
                                        <p:tgtEl>
                                          <p:spTgt spid="45">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45">
                                            <p:txEl>
                                              <p:pRg st="4" end="4"/>
                                            </p:txEl>
                                          </p:spTgt>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46"/>
                                        </p:tgtEl>
                                        <p:attrNameLst>
                                          <p:attrName>style.visibility</p:attrName>
                                        </p:attrNameLst>
                                      </p:cBhvr>
                                      <p:to>
                                        <p:strVal val="visible"/>
                                      </p:to>
                                    </p:set>
                                    <p:anim calcmode="lin" valueType="num">
                                      <p:cBhvr additive="base">
                                        <p:cTn id="71" dur="500" fill="hold"/>
                                        <p:tgtEl>
                                          <p:spTgt spid="46"/>
                                        </p:tgtEl>
                                        <p:attrNameLst>
                                          <p:attrName>ppt_x</p:attrName>
                                        </p:attrNameLst>
                                      </p:cBhvr>
                                      <p:tavLst>
                                        <p:tav tm="0">
                                          <p:val>
                                            <p:strVal val="0-#ppt_w/2"/>
                                          </p:val>
                                        </p:tav>
                                        <p:tav tm="100000">
                                          <p:val>
                                            <p:strVal val="#ppt_x"/>
                                          </p:val>
                                        </p:tav>
                                      </p:tavLst>
                                    </p:anim>
                                    <p:anim calcmode="lin" valueType="num">
                                      <p:cBhvr additive="base">
                                        <p:cTn id="72" dur="500" fill="hold"/>
                                        <p:tgtEl>
                                          <p:spTgt spid="46"/>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49">
                                            <p:txEl>
                                              <p:pRg st="6" end="6"/>
                                            </p:txEl>
                                          </p:spTgt>
                                        </p:tgtEl>
                                        <p:attrNameLst>
                                          <p:attrName>style.visibility</p:attrName>
                                        </p:attrNameLst>
                                      </p:cBhvr>
                                      <p:to>
                                        <p:strVal val="visible"/>
                                      </p:to>
                                    </p:set>
                                    <p:anim calcmode="lin" valueType="num">
                                      <p:cBhvr additive="base">
                                        <p:cTn id="75" dur="500" fill="hold"/>
                                        <p:tgtEl>
                                          <p:spTgt spid="49">
                                            <p:txEl>
                                              <p:pRg st="6" end="6"/>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9" grpId="0"/>
      <p:bldP spid="46" grpId="0"/>
      <p:bldP spid="4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40" name="AutoShape 35">
            <a:extLst>
              <a:ext uri="{FF2B5EF4-FFF2-40B4-BE49-F238E27FC236}">
                <a16:creationId xmlns:a16="http://schemas.microsoft.com/office/drawing/2014/main" id="{65984946-1E13-488A-A142-2C357A0A2590}"/>
              </a:ext>
            </a:extLst>
          </p:cNvPr>
          <p:cNvSpPr>
            <a:spLocks noChangeArrowheads="1"/>
          </p:cNvSpPr>
          <p:nvPr/>
        </p:nvSpPr>
        <p:spPr bwMode="auto">
          <a:xfrm>
            <a:off x="1156978" y="2071210"/>
            <a:ext cx="7987022" cy="1662589"/>
          </a:xfrm>
          <a:prstGeom prst="wedgeRoundRectCallout">
            <a:avLst>
              <a:gd name="adj1" fmla="val -53440"/>
              <a:gd name="adj2" fmla="val -24159"/>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Joke: </a:t>
            </a:r>
          </a:p>
          <a:p>
            <a:pPr marL="342900" indent="-342900" eaLnBrk="1" hangingPunct="1">
              <a:spcBef>
                <a:spcPct val="0"/>
              </a:spcBef>
            </a:pPr>
            <a:r>
              <a:rPr lang="en-US" altLang="en-US" sz="2400" dirty="0">
                <a:cs typeface="Times New Roman" panose="02020603050405020304" pitchFamily="18" charset="0"/>
                <a:sym typeface="Symbol" panose="05050102010706020507" pitchFamily="18" charset="2"/>
              </a:rPr>
              <a:t>Before students take Math1090, they can’t prove anything.</a:t>
            </a:r>
          </a:p>
          <a:p>
            <a:pPr marL="342900" indent="-342900" eaLnBrk="1" hangingPunct="1">
              <a:spcBef>
                <a:spcPct val="0"/>
              </a:spcBef>
            </a:pPr>
            <a:r>
              <a:rPr lang="en-US" altLang="en-US" sz="2400" dirty="0">
                <a:cs typeface="Times New Roman" panose="02020603050405020304" pitchFamily="18" charset="0"/>
                <a:sym typeface="Symbol" panose="05050102010706020507" pitchFamily="18" charset="2"/>
              </a:rPr>
              <a:t>After, they can prove everything</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        whether or not it is true.</a:t>
            </a:r>
          </a:p>
        </p:txBody>
      </p: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sp>
        <p:nvSpPr>
          <p:cNvPr id="16" name="AutoShape 35">
            <a:extLst>
              <a:ext uri="{FF2B5EF4-FFF2-40B4-BE49-F238E27FC236}">
                <a16:creationId xmlns:a16="http://schemas.microsoft.com/office/drawing/2014/main" id="{37700297-E4D5-483A-A9F7-07071B5E7A83}"/>
              </a:ext>
            </a:extLst>
          </p:cNvPr>
          <p:cNvSpPr>
            <a:spLocks noChangeArrowheads="1"/>
          </p:cNvSpPr>
          <p:nvPr/>
        </p:nvSpPr>
        <p:spPr bwMode="auto">
          <a:xfrm>
            <a:off x="1161740" y="3863993"/>
            <a:ext cx="3736134" cy="543818"/>
          </a:xfrm>
          <a:prstGeom prst="wedgeRoundRectCallout">
            <a:avLst>
              <a:gd name="adj1" fmla="val -51383"/>
              <a:gd name="adj2" fmla="val -9856"/>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rPr>
              <a:t>Now </a:t>
            </a:r>
            <a:r>
              <a:rPr lang="en-US" altLang="en-US" sz="2400" dirty="0" err="1">
                <a:solidFill>
                  <a:srgbClr val="FFFFFF"/>
                </a:solidFill>
                <a:cs typeface="Times New Roman" panose="02020603050405020304" pitchFamily="18" charset="0"/>
              </a:rPr>
              <a:t>now</a:t>
            </a:r>
            <a:r>
              <a:rPr lang="en-US" altLang="en-US" sz="2400" dirty="0">
                <a:solidFill>
                  <a:srgbClr val="FFFFFF"/>
                </a:solidFill>
                <a:cs typeface="Times New Roman" panose="02020603050405020304" pitchFamily="18" charset="0"/>
              </a:rPr>
              <a:t>, that is not funny.</a:t>
            </a:r>
          </a:p>
        </p:txBody>
      </p:sp>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Tree>
    <p:extLst>
      <p:ext uri="{BB962C8B-B14F-4D97-AF65-F5344CB8AC3E}">
        <p14:creationId xmlns:p14="http://schemas.microsoft.com/office/powerpoint/2010/main" val="3714048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0-#ppt_w/2"/>
                                          </p:val>
                                        </p:tav>
                                        <p:tav tm="100000">
                                          <p:val>
                                            <p:strVal val="#ppt_x"/>
                                          </p:val>
                                        </p:tav>
                                      </p:tavLst>
                                    </p:anim>
                                    <p:anim calcmode="lin" valueType="num">
                                      <p:cBhvr additive="base">
                                        <p:cTn id="18" dur="500" fill="hold"/>
                                        <p:tgtEl>
                                          <p:spTgt spid="31"/>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0">
                                            <p:txEl>
                                              <p:pRg st="0" end="0"/>
                                            </p:txEl>
                                          </p:spTgt>
                                        </p:tgtEl>
                                        <p:attrNameLst>
                                          <p:attrName>style.visibility</p:attrName>
                                        </p:attrNameLst>
                                      </p:cBhvr>
                                      <p:to>
                                        <p:strVal val="visible"/>
                                      </p:to>
                                    </p:set>
                                    <p:anim calcmode="lin" valueType="num">
                                      <p:cBhvr additive="base">
                                        <p:cTn id="21"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0">
                                            <p:txEl>
                                              <p:pRg st="1" end="1"/>
                                            </p:txEl>
                                          </p:spTgt>
                                        </p:tgtEl>
                                        <p:attrNameLst>
                                          <p:attrName>style.visibility</p:attrName>
                                        </p:attrNameLst>
                                      </p:cBhvr>
                                      <p:to>
                                        <p:strVal val="visible"/>
                                      </p:to>
                                    </p:set>
                                    <p:anim calcmode="lin" valueType="num">
                                      <p:cBhvr additive="base">
                                        <p:cTn id="27"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40">
                                            <p:txEl>
                                              <p:pRg st="2" end="2"/>
                                            </p:txEl>
                                          </p:spTgt>
                                        </p:tgtEl>
                                        <p:attrNameLst>
                                          <p:attrName>style.visibility</p:attrName>
                                        </p:attrNameLst>
                                      </p:cBhvr>
                                      <p:to>
                                        <p:strVal val="visible"/>
                                      </p:to>
                                    </p:set>
                                    <p:anim calcmode="lin" valueType="num">
                                      <p:cBhvr additive="base">
                                        <p:cTn id="33"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0">
                                            <p:txEl>
                                              <p:pRg st="3" end="3"/>
                                            </p:txEl>
                                          </p:spTgt>
                                        </p:tgtEl>
                                        <p:attrNameLst>
                                          <p:attrName>style.visibility</p:attrName>
                                        </p:attrNameLst>
                                      </p:cBhvr>
                                      <p:to>
                                        <p:strVal val="visible"/>
                                      </p:to>
                                    </p:set>
                                    <p:anim calcmode="lin" valueType="num">
                                      <p:cBhvr additive="base">
                                        <p:cTn id="39" dur="500" fill="hold"/>
                                        <p:tgtEl>
                                          <p:spTgt spid="40">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6">
                                            <p:bg/>
                                          </p:spTgt>
                                        </p:tgtEl>
                                        <p:attrNameLst>
                                          <p:attrName>style.visibility</p:attrName>
                                        </p:attrNameLst>
                                      </p:cBhvr>
                                      <p:to>
                                        <p:strVal val="visible"/>
                                      </p:to>
                                    </p:set>
                                    <p:anim calcmode="lin" valueType="num">
                                      <p:cBhvr additive="base">
                                        <p:cTn id="45" dur="500" fill="hold"/>
                                        <p:tgtEl>
                                          <p:spTgt spid="16">
                                            <p:bg/>
                                          </p:spTgt>
                                        </p:tgtEl>
                                        <p:attrNameLst>
                                          <p:attrName>ppt_x</p:attrName>
                                        </p:attrNameLst>
                                      </p:cBhvr>
                                      <p:tavLst>
                                        <p:tav tm="0">
                                          <p:val>
                                            <p:strVal val="0-#ppt_w/2"/>
                                          </p:val>
                                        </p:tav>
                                        <p:tav tm="100000">
                                          <p:val>
                                            <p:strVal val="#ppt_x"/>
                                          </p:val>
                                        </p:tav>
                                      </p:tavLst>
                                    </p:anim>
                                    <p:anim calcmode="lin" valueType="num">
                                      <p:cBhvr additive="base">
                                        <p:cTn id="46" dur="500" fill="hold"/>
                                        <p:tgtEl>
                                          <p:spTgt spid="16">
                                            <p:bg/>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6">
                                            <p:txEl>
                                              <p:pRg st="0" end="0"/>
                                            </p:txEl>
                                          </p:spTgt>
                                        </p:tgtEl>
                                        <p:attrNameLst>
                                          <p:attrName>style.visibility</p:attrName>
                                        </p:attrNameLst>
                                      </p:cBhvr>
                                      <p:to>
                                        <p:strVal val="visible"/>
                                      </p:to>
                                    </p:set>
                                    <p:anim calcmode="lin" valueType="num">
                                      <p:cBhvr additive="base">
                                        <p:cTn id="49"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74"/>
                                        </p:tgtEl>
                                        <p:attrNameLst>
                                          <p:attrName>style.visibility</p:attrName>
                                        </p:attrNameLst>
                                      </p:cBhvr>
                                      <p:to>
                                        <p:strVal val="visible"/>
                                      </p:to>
                                    </p:set>
                                    <p:anim calcmode="lin" valueType="num">
                                      <p:cBhvr additive="base">
                                        <p:cTn id="53" dur="500" fill="hold"/>
                                        <p:tgtEl>
                                          <p:spTgt spid="74"/>
                                        </p:tgtEl>
                                        <p:attrNameLst>
                                          <p:attrName>ppt_x</p:attrName>
                                        </p:attrNameLst>
                                      </p:cBhvr>
                                      <p:tavLst>
                                        <p:tav tm="0">
                                          <p:val>
                                            <p:strVal val="0-#ppt_w/2"/>
                                          </p:val>
                                        </p:tav>
                                        <p:tav tm="100000">
                                          <p:val>
                                            <p:strVal val="#ppt_x"/>
                                          </p:val>
                                        </p:tav>
                                      </p:tavLst>
                                    </p:anim>
                                    <p:anim calcmode="lin" valueType="num">
                                      <p:cBhvr additive="base">
                                        <p:cTn id="54"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0" grpId="0" animBg="1"/>
      <p:bldP spid="16" grpId="0" uiExpand="1" build="allAtOnce"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40" name="AutoShape 35">
            <a:extLst>
              <a:ext uri="{FF2B5EF4-FFF2-40B4-BE49-F238E27FC236}">
                <a16:creationId xmlns:a16="http://schemas.microsoft.com/office/drawing/2014/main" id="{65984946-1E13-488A-A142-2C357A0A2590}"/>
              </a:ext>
            </a:extLst>
          </p:cNvPr>
          <p:cNvSpPr>
            <a:spLocks noChangeArrowheads="1"/>
          </p:cNvSpPr>
          <p:nvPr/>
        </p:nvSpPr>
        <p:spPr bwMode="auto">
          <a:xfrm>
            <a:off x="1156978" y="2033115"/>
            <a:ext cx="7641771" cy="1223932"/>
          </a:xfrm>
          <a:prstGeom prst="wedgeRoundRectCallout">
            <a:avLst>
              <a:gd name="adj1" fmla="val -53440"/>
              <a:gd name="adj2" fmla="val -24159"/>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altLang="en-US" sz="2400" dirty="0">
              <a:solidFill>
                <a:srgbClr val="FF00FF"/>
              </a:solidFill>
              <a:cs typeface="Times New Roman" panose="02020603050405020304" pitchFamily="18" charset="0"/>
              <a:sym typeface="Symbol" panose="05050102010706020507" pitchFamily="18" charset="2"/>
            </a:endParaRPr>
          </a:p>
        </p:txBody>
      </p:sp>
      <p:cxnSp>
        <p:nvCxnSpPr>
          <p:cNvPr id="7" name="Straight Connector 6">
            <a:extLst>
              <a:ext uri="{FF2B5EF4-FFF2-40B4-BE49-F238E27FC236}">
                <a16:creationId xmlns:a16="http://schemas.microsoft.com/office/drawing/2014/main" id="{C1F830E2-ADCC-44BF-8652-AEF5856939DD}"/>
              </a:ext>
            </a:extLst>
          </p:cNvPr>
          <p:cNvCxnSpPr>
            <a:cxnSpLocks/>
          </p:cNvCxnSpPr>
          <p:nvPr/>
        </p:nvCxnSpPr>
        <p:spPr bwMode="auto">
          <a:xfrm>
            <a:off x="4724400" y="2863406"/>
            <a:ext cx="0" cy="261850"/>
          </a:xfrm>
          <a:prstGeom prst="line">
            <a:avLst/>
          </a:prstGeom>
          <a:noFill/>
          <a:ln w="38100" cap="flat" cmpd="sng" algn="ctr">
            <a:solidFill>
              <a:schemeClr val="tx2"/>
            </a:solidFill>
            <a:prstDash val="solid"/>
            <a:round/>
            <a:headEnd type="none" w="med" len="med"/>
            <a:tailEnd type="none" w="med" len="med"/>
          </a:ln>
          <a:effectLst/>
        </p:spPr>
      </p:cxn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sp>
        <p:nvSpPr>
          <p:cNvPr id="16" name="AutoShape 35">
            <a:extLst>
              <a:ext uri="{FF2B5EF4-FFF2-40B4-BE49-F238E27FC236}">
                <a16:creationId xmlns:a16="http://schemas.microsoft.com/office/drawing/2014/main" id="{37700297-E4D5-483A-A9F7-07071B5E7A83}"/>
              </a:ext>
            </a:extLst>
          </p:cNvPr>
          <p:cNvSpPr>
            <a:spLocks noChangeArrowheads="1"/>
          </p:cNvSpPr>
          <p:nvPr/>
        </p:nvSpPr>
        <p:spPr bwMode="auto">
          <a:xfrm>
            <a:off x="1156978" y="3440079"/>
            <a:ext cx="7641771" cy="936657"/>
          </a:xfrm>
          <a:prstGeom prst="wedgeRoundRectCallout">
            <a:avLst>
              <a:gd name="adj1" fmla="val -51383"/>
              <a:gd name="adj2" fmla="val -9856"/>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Soundness:  </a:t>
            </a:r>
            <a:r>
              <a:rPr lang="en-US" altLang="en-US" sz="16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has a proof, then it is true.</a:t>
            </a:r>
          </a:p>
          <a:p>
            <a:pPr marL="342900" indent="-342900" eaLnBrk="1" hangingPunct="1">
              <a:spcBef>
                <a:spcPct val="0"/>
              </a:spcBef>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then </a:t>
            </a:r>
            <a:r>
              <a:rPr lang="en-US" altLang="en-US" sz="1050" dirty="0">
                <a:solidFill>
                  <a:srgbClr val="FFFFFF"/>
                </a:solidFill>
                <a:cs typeface="Times New Roman" panose="02020603050405020304" pitchFamily="18" charset="0"/>
              </a:rPr>
              <a:t> </a:t>
            </a:r>
            <a:r>
              <a:rPr lang="en-US" altLang="en-US" sz="2400" dirty="0">
                <a:solidFill>
                  <a:srgbClr val="FFFFFF"/>
                </a:solidFill>
                <a:cs typeface="Times New Roman" panose="02020603050405020304" pitchFamily="18" charset="0"/>
              </a:rPr>
              <a:t>it has a proof.</a:t>
            </a:r>
          </a:p>
        </p:txBody>
      </p:sp>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5" name="AutoShape 35">
            <a:extLst>
              <a:ext uri="{FF2B5EF4-FFF2-40B4-BE49-F238E27FC236}">
                <a16:creationId xmlns:a16="http://schemas.microsoft.com/office/drawing/2014/main" id="{E9308E2A-C025-47C4-98F0-7DCAA5EA82F2}"/>
              </a:ext>
            </a:extLst>
          </p:cNvPr>
          <p:cNvSpPr>
            <a:spLocks noChangeArrowheads="1"/>
          </p:cNvSpPr>
          <p:nvPr/>
        </p:nvSpPr>
        <p:spPr bwMode="auto">
          <a:xfrm>
            <a:off x="1156978" y="551524"/>
            <a:ext cx="7641771" cy="1455768"/>
          </a:xfrm>
          <a:prstGeom prst="wedgeRoundRectCallout">
            <a:avLst>
              <a:gd name="adj1" fmla="val -51723"/>
              <a:gd name="adj2" fmla="val -28850"/>
              <a:gd name="adj3" fmla="val 16667"/>
            </a:avLst>
          </a:prstGeom>
          <a:noFill/>
          <a:ln w="12700" cap="flat" cmpd="sng" algn="ctr">
            <a:solidFill>
              <a:srgbClr val="FF00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Your Task:</a:t>
            </a:r>
            <a:r>
              <a:rPr lang="en-US" altLang="en-US" sz="2400" dirty="0">
                <a:solidFill>
                  <a:srgbClr val="FFFFFF"/>
                </a:solidFill>
                <a:cs typeface="Times New Roman" panose="02020603050405020304" pitchFamily="18" charset="0"/>
                <a:sym typeface="Symbol" panose="05050102010706020507" pitchFamily="18" charset="2"/>
              </a:rPr>
              <a:t> Given a formula </a:t>
            </a:r>
            <a:r>
              <a:rPr lang="en-US" altLang="en-US" sz="2400" dirty="0">
                <a:solidFill>
                  <a:srgbClr val="FFC000"/>
                </a:solidFill>
                <a:cs typeface="Times New Roman" panose="02020603050405020304" pitchFamily="18" charset="0"/>
              </a:rPr>
              <a:t>α </a:t>
            </a:r>
            <a:r>
              <a:rPr lang="en-US" altLang="en-US" sz="2400" dirty="0">
                <a:solidFill>
                  <a:srgbClr val="FEFEFE"/>
                </a:solidFill>
                <a:cs typeface="Times New Roman" panose="02020603050405020304" pitchFamily="18" charset="0"/>
              </a:rPr>
              <a:t>do one of the following: </a:t>
            </a:r>
            <a:endParaRPr lang="en-US" altLang="en-US" sz="2400" dirty="0">
              <a:solidFill>
                <a:srgbClr val="FEFEFE"/>
              </a:solidFill>
              <a:cs typeface="Times New Roman" panose="02020603050405020304" pitchFamily="18" charset="0"/>
              <a:sym typeface="Symbol" panose="05050102010706020507" pitchFamily="18" charset="2"/>
            </a:endParaRPr>
          </a:p>
          <a:p>
            <a:pPr marL="457200" indent="-457200">
              <a:buFont typeface="+mj-lt"/>
              <a:buAutoNum type="arabicPeriod"/>
            </a:pPr>
            <a:r>
              <a:rPr lang="en-US" altLang="en-US" sz="2400" dirty="0">
                <a:solidFill>
                  <a:srgbClr val="FFFFFF"/>
                </a:solidFill>
                <a:cs typeface="Times New Roman" panose="02020603050405020304" pitchFamily="18" charset="0"/>
              </a:rPr>
              <a:t>Prove it is true.</a:t>
            </a:r>
          </a:p>
          <a:p>
            <a:pPr marL="457200" indent="-457200">
              <a:buFont typeface="+mj-lt"/>
              <a:buAutoNum type="arabicPeriod"/>
            </a:pPr>
            <a:r>
              <a:rPr lang="en-US" altLang="en-US" sz="2400" dirty="0">
                <a:solidFill>
                  <a:srgbClr val="FFFFFF"/>
                </a:solidFill>
                <a:cs typeface="Times New Roman" panose="02020603050405020304" pitchFamily="18" charset="0"/>
              </a:rPr>
              <a:t>Prove that it is not.</a:t>
            </a:r>
          </a:p>
        </p:txBody>
      </p:sp>
      <p:pic>
        <p:nvPicPr>
          <p:cNvPr id="56" name="Picture 5" descr="j0116172">
            <a:extLst>
              <a:ext uri="{FF2B5EF4-FFF2-40B4-BE49-F238E27FC236}">
                <a16:creationId xmlns:a16="http://schemas.microsoft.com/office/drawing/2014/main" id="{2DC3117A-E3D9-4EF2-A288-5E8DB31096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79163" y="533400"/>
            <a:ext cx="764614" cy="1040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35">
            <a:extLst>
              <a:ext uri="{FF2B5EF4-FFF2-40B4-BE49-F238E27FC236}">
                <a16:creationId xmlns:a16="http://schemas.microsoft.com/office/drawing/2014/main" id="{15770DAE-3583-41CE-9194-30DE67445D8C}"/>
              </a:ext>
            </a:extLst>
          </p:cNvPr>
          <p:cNvSpPr>
            <a:spLocks noChangeArrowheads="1"/>
          </p:cNvSpPr>
          <p:nvPr/>
        </p:nvSpPr>
        <p:spPr bwMode="auto">
          <a:xfrm>
            <a:off x="1249362" y="4465180"/>
            <a:ext cx="4694238" cy="902743"/>
          </a:xfrm>
          <a:prstGeom prst="wedgeRoundRectCallout">
            <a:avLst>
              <a:gd name="adj1" fmla="val -53324"/>
              <a:gd name="adj2" fmla="val -2178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Mathematicians have been wanting </a:t>
            </a:r>
            <a:br>
              <a:rPr lang="en-US" altLang="en-US" sz="2400" dirty="0"/>
            </a:br>
            <a:r>
              <a:rPr lang="en-US" altLang="en-US" sz="2400" dirty="0"/>
              <a:t>to do this for thousands of years.</a:t>
            </a:r>
          </a:p>
        </p:txBody>
      </p:sp>
      <p:grpSp>
        <p:nvGrpSpPr>
          <p:cNvPr id="54" name="Group 53">
            <a:extLst>
              <a:ext uri="{FF2B5EF4-FFF2-40B4-BE49-F238E27FC236}">
                <a16:creationId xmlns:a16="http://schemas.microsoft.com/office/drawing/2014/main" id="{A727DC1C-8291-46C8-A41B-E2DE6BBBCDC6}"/>
              </a:ext>
            </a:extLst>
          </p:cNvPr>
          <p:cNvGrpSpPr/>
          <p:nvPr/>
        </p:nvGrpSpPr>
        <p:grpSpPr>
          <a:xfrm>
            <a:off x="58337" y="4521672"/>
            <a:ext cx="1323439" cy="1115841"/>
            <a:chOff x="-139896" y="1785965"/>
            <a:chExt cx="1323439" cy="1115841"/>
          </a:xfrm>
        </p:grpSpPr>
        <p:pic>
          <p:nvPicPr>
            <p:cNvPr id="57" name="Picture 6" descr="Euclid_3">
              <a:extLst>
                <a:ext uri="{FF2B5EF4-FFF2-40B4-BE49-F238E27FC236}">
                  <a16:creationId xmlns:a16="http://schemas.microsoft.com/office/drawing/2014/main" id="{9A2C4DCD-2AFD-45B6-9D84-A4F157F6934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2400" y="1785965"/>
              <a:ext cx="672818" cy="1063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Text Box 8">
              <a:extLst>
                <a:ext uri="{FF2B5EF4-FFF2-40B4-BE49-F238E27FC236}">
                  <a16:creationId xmlns:a16="http://schemas.microsoft.com/office/drawing/2014/main" id="{9AE53F8A-1A0A-4A98-8DE4-9D9C78A7F8EB}"/>
                </a:ext>
              </a:extLst>
            </p:cNvPr>
            <p:cNvSpPr txBox="1">
              <a:spLocks noChangeArrowheads="1"/>
            </p:cNvSpPr>
            <p:nvPr/>
          </p:nvSpPr>
          <p:spPr bwMode="auto">
            <a:xfrm>
              <a:off x="-139896" y="2317031"/>
              <a:ext cx="132343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Euclid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(300 BC)</a:t>
              </a:r>
            </a:p>
          </p:txBody>
        </p:sp>
      </p:grpSp>
      <p:pic>
        <p:nvPicPr>
          <p:cNvPr id="60" name="Picture 4">
            <a:extLst>
              <a:ext uri="{FF2B5EF4-FFF2-40B4-BE49-F238E27FC236}">
                <a16:creationId xmlns:a16="http://schemas.microsoft.com/office/drawing/2014/main" id="{4C4F4FFB-446C-4BBB-8762-C422616CFBD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9400" y="4342701"/>
            <a:ext cx="2399113" cy="2452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61" name="TextBox 60">
            <a:extLst>
              <a:ext uri="{FF2B5EF4-FFF2-40B4-BE49-F238E27FC236}">
                <a16:creationId xmlns:a16="http://schemas.microsoft.com/office/drawing/2014/main" id="{D960DE69-87B1-4F52-8364-FA371D7B3993}"/>
              </a:ext>
            </a:extLst>
          </p:cNvPr>
          <p:cNvSpPr txBox="1"/>
          <p:nvPr/>
        </p:nvSpPr>
        <p:spPr>
          <a:xfrm>
            <a:off x="3854306" y="1962152"/>
            <a:ext cx="1936894" cy="830997"/>
          </a:xfrm>
          <a:prstGeom prst="rect">
            <a:avLst/>
          </a:prstGeom>
          <a:noFill/>
        </p:spPr>
        <p:txBody>
          <a:bodyPr wrap="square">
            <a:spAutoFit/>
          </a:bodyPr>
          <a:lstStyle/>
          <a:p>
            <a:pPr algn="ctr"/>
            <a:r>
              <a:rPr lang="en-US" altLang="en-US" sz="2400" dirty="0">
                <a:solidFill>
                  <a:schemeClr val="tx2"/>
                </a:solidFill>
                <a:cs typeface="Times New Roman" panose="02020603050405020304" pitchFamily="18" charset="0"/>
              </a:rPr>
              <a:t> Differentiate</a:t>
            </a:r>
          </a:p>
          <a:p>
            <a:pPr algn="ctr"/>
            <a:r>
              <a:rPr lang="en-US" altLang="en-US" sz="2400" dirty="0">
                <a:solidFill>
                  <a:srgbClr val="FFFFFF"/>
                </a:solidFill>
                <a:cs typeface="Times New Roman" panose="02020603050405020304" pitchFamily="18" charset="0"/>
              </a:rPr>
              <a:t>Formula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a:t>
            </a:r>
          </a:p>
        </p:txBody>
      </p:sp>
      <p:sp>
        <p:nvSpPr>
          <p:cNvPr id="62" name="TextBox 61">
            <a:extLst>
              <a:ext uri="{FF2B5EF4-FFF2-40B4-BE49-F238E27FC236}">
                <a16:creationId xmlns:a16="http://schemas.microsoft.com/office/drawing/2014/main" id="{5B575016-1180-4F56-91A2-5545A47997F3}"/>
              </a:ext>
            </a:extLst>
          </p:cNvPr>
          <p:cNvSpPr txBox="1"/>
          <p:nvPr/>
        </p:nvSpPr>
        <p:spPr>
          <a:xfrm>
            <a:off x="2101706" y="2552704"/>
            <a:ext cx="1936894" cy="461665"/>
          </a:xfrm>
          <a:prstGeom prst="rect">
            <a:avLst/>
          </a:prstGeom>
          <a:noFill/>
        </p:spPr>
        <p:txBody>
          <a:bodyPr wrap="square">
            <a:spAutoFit/>
          </a:bodyPr>
          <a:lstStyle/>
          <a:p>
            <a:pPr algn="l"/>
            <a:r>
              <a:rPr lang="en-US" altLang="en-US" sz="2400" dirty="0">
                <a:solidFill>
                  <a:schemeClr val="tx2"/>
                </a:solidFill>
                <a:cs typeface="Times New Roman" panose="02020603050405020304" pitchFamily="18" charset="0"/>
              </a:rPr>
              <a:t>True</a:t>
            </a:r>
            <a:endParaRPr lang="en-US" sz="2400" dirty="0"/>
          </a:p>
        </p:txBody>
      </p:sp>
      <p:sp>
        <p:nvSpPr>
          <p:cNvPr id="63" name="TextBox 62">
            <a:extLst>
              <a:ext uri="{FF2B5EF4-FFF2-40B4-BE49-F238E27FC236}">
                <a16:creationId xmlns:a16="http://schemas.microsoft.com/office/drawing/2014/main" id="{AE6E4125-385E-44C5-868C-D428A3161CB7}"/>
              </a:ext>
            </a:extLst>
          </p:cNvPr>
          <p:cNvSpPr txBox="1"/>
          <p:nvPr/>
        </p:nvSpPr>
        <p:spPr>
          <a:xfrm>
            <a:off x="6092682" y="2557169"/>
            <a:ext cx="1936894" cy="461665"/>
          </a:xfrm>
          <a:prstGeom prst="rect">
            <a:avLst/>
          </a:prstGeom>
          <a:noFill/>
        </p:spPr>
        <p:txBody>
          <a:bodyPr wrap="square">
            <a:spAutoFit/>
          </a:bodyPr>
          <a:lstStyle/>
          <a:p>
            <a:pPr algn="l"/>
            <a:r>
              <a:rPr lang="en-US" altLang="en-US" sz="2400" dirty="0">
                <a:solidFill>
                  <a:schemeClr val="tx2"/>
                </a:solidFill>
                <a:cs typeface="Times New Roman" panose="02020603050405020304" pitchFamily="18" charset="0"/>
              </a:rPr>
              <a:t>Provable</a:t>
            </a:r>
            <a:endParaRPr lang="en-US" sz="2400" dirty="0"/>
          </a:p>
        </p:txBody>
      </p:sp>
    </p:spTree>
    <p:extLst>
      <p:ext uri="{BB962C8B-B14F-4D97-AF65-F5344CB8AC3E}">
        <p14:creationId xmlns:p14="http://schemas.microsoft.com/office/powerpoint/2010/main" val="3326342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5">
                                            <p:txEl>
                                              <p:pRg st="0" end="0"/>
                                            </p:txEl>
                                          </p:spTgt>
                                        </p:tgtEl>
                                        <p:attrNameLst>
                                          <p:attrName>style.visibility</p:attrName>
                                        </p:attrNameLst>
                                      </p:cBhvr>
                                      <p:to>
                                        <p:strVal val="visible"/>
                                      </p:to>
                                    </p:set>
                                    <p:anim calcmode="lin" valueType="num">
                                      <p:cBhvr additive="base">
                                        <p:cTn id="7"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0-#ppt_w/2"/>
                                          </p:val>
                                        </p:tav>
                                        <p:tav tm="100000">
                                          <p:val>
                                            <p:strVal val="#ppt_x"/>
                                          </p:val>
                                        </p:tav>
                                      </p:tavLst>
                                    </p:anim>
                                    <p:anim calcmode="lin" valueType="num">
                                      <p:cBhvr additive="base">
                                        <p:cTn id="12" dur="500" fill="hold"/>
                                        <p:tgtEl>
                                          <p:spTgt spid="5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cBhvr additive="base">
                                        <p:cTn id="15" dur="500" fill="hold"/>
                                        <p:tgtEl>
                                          <p:spTgt spid="56"/>
                                        </p:tgtEl>
                                        <p:attrNameLst>
                                          <p:attrName>ppt_x</p:attrName>
                                        </p:attrNameLst>
                                      </p:cBhvr>
                                      <p:tavLst>
                                        <p:tav tm="0">
                                          <p:val>
                                            <p:strVal val="0-#ppt_w/2"/>
                                          </p:val>
                                        </p:tav>
                                        <p:tav tm="100000">
                                          <p:val>
                                            <p:strVal val="#ppt_x"/>
                                          </p:val>
                                        </p:tav>
                                      </p:tavLst>
                                    </p:anim>
                                    <p:anim calcmode="lin" valueType="num">
                                      <p:cBhvr additive="base">
                                        <p:cTn id="16"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5">
                                            <p:txEl>
                                              <p:pRg st="1" end="1"/>
                                            </p:txEl>
                                          </p:spTgt>
                                        </p:tgtEl>
                                        <p:attrNameLst>
                                          <p:attrName>style.visibility</p:attrName>
                                        </p:attrNameLst>
                                      </p:cBhvr>
                                      <p:to>
                                        <p:strVal val="visible"/>
                                      </p:to>
                                    </p:set>
                                    <p:anim calcmode="lin" valueType="num">
                                      <p:cBhvr additive="base">
                                        <p:cTn id="21"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5">
                                            <p:txEl>
                                              <p:pRg st="2" end="2"/>
                                            </p:txEl>
                                          </p:spTgt>
                                        </p:tgtEl>
                                        <p:attrNameLst>
                                          <p:attrName>style.visibility</p:attrName>
                                        </p:attrNameLst>
                                      </p:cBhvr>
                                      <p:to>
                                        <p:strVal val="visible"/>
                                      </p:to>
                                    </p:set>
                                    <p:anim calcmode="lin" valueType="num">
                                      <p:cBhvr additive="base">
                                        <p:cTn id="27" dur="500" fill="hold"/>
                                        <p:tgtEl>
                                          <p:spTgt spid="55">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0"/>
                                        </p:tgtEl>
                                        <p:attrNameLst>
                                          <p:attrName>style.visibility</p:attrName>
                                        </p:attrNameLst>
                                      </p:cBhvr>
                                      <p:to>
                                        <p:strVal val="visible"/>
                                      </p:to>
                                    </p:set>
                                    <p:anim calcmode="lin" valueType="num">
                                      <p:cBhvr additive="base">
                                        <p:cTn id="33" dur="500" fill="hold"/>
                                        <p:tgtEl>
                                          <p:spTgt spid="40"/>
                                        </p:tgtEl>
                                        <p:attrNameLst>
                                          <p:attrName>ppt_x</p:attrName>
                                        </p:attrNameLst>
                                      </p:cBhvr>
                                      <p:tavLst>
                                        <p:tav tm="0">
                                          <p:val>
                                            <p:strVal val="0-#ppt_w/2"/>
                                          </p:val>
                                        </p:tav>
                                        <p:tav tm="100000">
                                          <p:val>
                                            <p:strVal val="#ppt_x"/>
                                          </p:val>
                                        </p:tav>
                                      </p:tavLst>
                                    </p:anim>
                                    <p:anim calcmode="lin" valueType="num">
                                      <p:cBhvr additive="base">
                                        <p:cTn id="34" dur="500" fill="hold"/>
                                        <p:tgtEl>
                                          <p:spTgt spid="40"/>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0-#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61"/>
                                        </p:tgtEl>
                                        <p:attrNameLst>
                                          <p:attrName>style.visibility</p:attrName>
                                        </p:attrNameLst>
                                      </p:cBhvr>
                                      <p:to>
                                        <p:strVal val="visible"/>
                                      </p:to>
                                    </p:set>
                                    <p:anim calcmode="lin" valueType="num">
                                      <p:cBhvr additive="base">
                                        <p:cTn id="41" dur="500" fill="hold"/>
                                        <p:tgtEl>
                                          <p:spTgt spid="61"/>
                                        </p:tgtEl>
                                        <p:attrNameLst>
                                          <p:attrName>ppt_x</p:attrName>
                                        </p:attrNameLst>
                                      </p:cBhvr>
                                      <p:tavLst>
                                        <p:tav tm="0">
                                          <p:val>
                                            <p:strVal val="0-#ppt_w/2"/>
                                          </p:val>
                                        </p:tav>
                                        <p:tav tm="100000">
                                          <p:val>
                                            <p:strVal val="#ppt_x"/>
                                          </p:val>
                                        </p:tav>
                                      </p:tavLst>
                                    </p:anim>
                                    <p:anim calcmode="lin" valueType="num">
                                      <p:cBhvr additive="base">
                                        <p:cTn id="42" dur="500" fill="hold"/>
                                        <p:tgtEl>
                                          <p:spTgt spid="61"/>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62"/>
                                        </p:tgtEl>
                                        <p:attrNameLst>
                                          <p:attrName>style.visibility</p:attrName>
                                        </p:attrNameLst>
                                      </p:cBhvr>
                                      <p:to>
                                        <p:strVal val="visible"/>
                                      </p:to>
                                    </p:set>
                                    <p:anim calcmode="lin" valueType="num">
                                      <p:cBhvr additive="base">
                                        <p:cTn id="45" dur="500" fill="hold"/>
                                        <p:tgtEl>
                                          <p:spTgt spid="62"/>
                                        </p:tgtEl>
                                        <p:attrNameLst>
                                          <p:attrName>ppt_x</p:attrName>
                                        </p:attrNameLst>
                                      </p:cBhvr>
                                      <p:tavLst>
                                        <p:tav tm="0">
                                          <p:val>
                                            <p:strVal val="0-#ppt_w/2"/>
                                          </p:val>
                                        </p:tav>
                                        <p:tav tm="100000">
                                          <p:val>
                                            <p:strVal val="#ppt_x"/>
                                          </p:val>
                                        </p:tav>
                                      </p:tavLst>
                                    </p:anim>
                                    <p:anim calcmode="lin" valueType="num">
                                      <p:cBhvr additive="base">
                                        <p:cTn id="46" dur="500" fill="hold"/>
                                        <p:tgtEl>
                                          <p:spTgt spid="62"/>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63"/>
                                        </p:tgtEl>
                                        <p:attrNameLst>
                                          <p:attrName>style.visibility</p:attrName>
                                        </p:attrNameLst>
                                      </p:cBhvr>
                                      <p:to>
                                        <p:strVal val="visible"/>
                                      </p:to>
                                    </p:set>
                                    <p:anim calcmode="lin" valueType="num">
                                      <p:cBhvr additive="base">
                                        <p:cTn id="49" dur="500" fill="hold"/>
                                        <p:tgtEl>
                                          <p:spTgt spid="63"/>
                                        </p:tgtEl>
                                        <p:attrNameLst>
                                          <p:attrName>ppt_x</p:attrName>
                                        </p:attrNameLst>
                                      </p:cBhvr>
                                      <p:tavLst>
                                        <p:tav tm="0">
                                          <p:val>
                                            <p:strVal val="0-#ppt_w/2"/>
                                          </p:val>
                                        </p:tav>
                                        <p:tav tm="100000">
                                          <p:val>
                                            <p:strVal val="#ppt_x"/>
                                          </p:val>
                                        </p:tav>
                                      </p:tavLst>
                                    </p:anim>
                                    <p:anim calcmode="lin" valueType="num">
                                      <p:cBhvr additive="base">
                                        <p:cTn id="50"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6">
                                            <p:bg/>
                                          </p:spTgt>
                                        </p:tgtEl>
                                        <p:attrNameLst>
                                          <p:attrName>style.visibility</p:attrName>
                                        </p:attrNameLst>
                                      </p:cBhvr>
                                      <p:to>
                                        <p:strVal val="visible"/>
                                      </p:to>
                                    </p:set>
                                    <p:anim calcmode="lin" valueType="num">
                                      <p:cBhvr additive="base">
                                        <p:cTn id="55" dur="500" fill="hold"/>
                                        <p:tgtEl>
                                          <p:spTgt spid="16">
                                            <p:bg/>
                                          </p:spTgt>
                                        </p:tgtEl>
                                        <p:attrNameLst>
                                          <p:attrName>ppt_x</p:attrName>
                                        </p:attrNameLst>
                                      </p:cBhvr>
                                      <p:tavLst>
                                        <p:tav tm="0">
                                          <p:val>
                                            <p:strVal val="0-#ppt_w/2"/>
                                          </p:val>
                                        </p:tav>
                                        <p:tav tm="100000">
                                          <p:val>
                                            <p:strVal val="#ppt_x"/>
                                          </p:val>
                                        </p:tav>
                                      </p:tavLst>
                                    </p:anim>
                                    <p:anim calcmode="lin" valueType="num">
                                      <p:cBhvr additive="base">
                                        <p:cTn id="56" dur="500" fill="hold"/>
                                        <p:tgtEl>
                                          <p:spTgt spid="16">
                                            <p:bg/>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16">
                                            <p:txEl>
                                              <p:pRg st="0" end="0"/>
                                            </p:txEl>
                                          </p:spTgt>
                                        </p:tgtEl>
                                        <p:attrNameLst>
                                          <p:attrName>style.visibility</p:attrName>
                                        </p:attrNameLst>
                                      </p:cBhvr>
                                      <p:to>
                                        <p:strVal val="visible"/>
                                      </p:to>
                                    </p:set>
                                    <p:anim calcmode="lin" valueType="num">
                                      <p:cBhvr additive="base">
                                        <p:cTn id="59"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6">
                                            <p:txEl>
                                              <p:pRg st="1" end="1"/>
                                            </p:txEl>
                                          </p:spTgt>
                                        </p:tgtEl>
                                        <p:attrNameLst>
                                          <p:attrName>style.visibility</p:attrName>
                                        </p:attrNameLst>
                                      </p:cBhvr>
                                      <p:to>
                                        <p:strVal val="visible"/>
                                      </p:to>
                                    </p:set>
                                    <p:anim calcmode="lin" valueType="num">
                                      <p:cBhvr additive="base">
                                        <p:cTn id="65"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3"/>
                                        </p:tgtEl>
                                        <p:attrNameLst>
                                          <p:attrName>style.visibility</p:attrName>
                                        </p:attrNameLst>
                                      </p:cBhvr>
                                      <p:to>
                                        <p:strVal val="visible"/>
                                      </p:to>
                                    </p:set>
                                    <p:anim calcmode="lin" valueType="num">
                                      <p:cBhvr additive="base">
                                        <p:cTn id="71" dur="500" fill="hold"/>
                                        <p:tgtEl>
                                          <p:spTgt spid="33"/>
                                        </p:tgtEl>
                                        <p:attrNameLst>
                                          <p:attrName>ppt_x</p:attrName>
                                        </p:attrNameLst>
                                      </p:cBhvr>
                                      <p:tavLst>
                                        <p:tav tm="0">
                                          <p:val>
                                            <p:strVal val="0-#ppt_w/2"/>
                                          </p:val>
                                        </p:tav>
                                        <p:tav tm="100000">
                                          <p:val>
                                            <p:strVal val="#ppt_x"/>
                                          </p:val>
                                        </p:tav>
                                      </p:tavLst>
                                    </p:anim>
                                    <p:anim calcmode="lin" valueType="num">
                                      <p:cBhvr additive="base">
                                        <p:cTn id="72" dur="500" fill="hold"/>
                                        <p:tgtEl>
                                          <p:spTgt spid="33"/>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60"/>
                                        </p:tgtEl>
                                        <p:attrNameLst>
                                          <p:attrName>style.visibility</p:attrName>
                                        </p:attrNameLst>
                                      </p:cBhvr>
                                      <p:to>
                                        <p:strVal val="visible"/>
                                      </p:to>
                                    </p:set>
                                    <p:anim calcmode="lin" valueType="num">
                                      <p:cBhvr additive="base">
                                        <p:cTn id="75" dur="500" fill="hold"/>
                                        <p:tgtEl>
                                          <p:spTgt spid="60"/>
                                        </p:tgtEl>
                                        <p:attrNameLst>
                                          <p:attrName>ppt_x</p:attrName>
                                        </p:attrNameLst>
                                      </p:cBhvr>
                                      <p:tavLst>
                                        <p:tav tm="0">
                                          <p:val>
                                            <p:strVal val="0-#ppt_w/2"/>
                                          </p:val>
                                        </p:tav>
                                        <p:tav tm="100000">
                                          <p:val>
                                            <p:strVal val="#ppt_x"/>
                                          </p:val>
                                        </p:tav>
                                      </p:tavLst>
                                    </p:anim>
                                    <p:anim calcmode="lin" valueType="num">
                                      <p:cBhvr additive="base">
                                        <p:cTn id="76" dur="500" fill="hold"/>
                                        <p:tgtEl>
                                          <p:spTgt spid="60"/>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54"/>
                                        </p:tgtEl>
                                        <p:attrNameLst>
                                          <p:attrName>style.visibility</p:attrName>
                                        </p:attrNameLst>
                                      </p:cBhvr>
                                      <p:to>
                                        <p:strVal val="visible"/>
                                      </p:to>
                                    </p:set>
                                    <p:anim calcmode="lin" valueType="num">
                                      <p:cBhvr additive="base">
                                        <p:cTn id="79" dur="500" fill="hold"/>
                                        <p:tgtEl>
                                          <p:spTgt spid="54"/>
                                        </p:tgtEl>
                                        <p:attrNameLst>
                                          <p:attrName>ppt_x</p:attrName>
                                        </p:attrNameLst>
                                      </p:cBhvr>
                                      <p:tavLst>
                                        <p:tav tm="0">
                                          <p:val>
                                            <p:strVal val="0-#ppt_w/2"/>
                                          </p:val>
                                        </p:tav>
                                        <p:tav tm="100000">
                                          <p:val>
                                            <p:strVal val="#ppt_x"/>
                                          </p:val>
                                        </p:tav>
                                      </p:tavLst>
                                    </p:anim>
                                    <p:anim calcmode="lin" valueType="num">
                                      <p:cBhvr additive="base">
                                        <p:cTn id="80" dur="50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16" grpId="0" uiExpand="1" build="allAtOnce" animBg="1"/>
      <p:bldP spid="55" grpId="0" animBg="1"/>
      <p:bldP spid="33" grpId="0" animBg="1"/>
      <p:bldP spid="61" grpId="0"/>
      <p:bldP spid="62" grpId="0"/>
      <p:bldP spid="6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 name="Picture 4" descr="Could Parallel Universes Be Physically Real?">
            <a:extLst>
              <a:ext uri="{FF2B5EF4-FFF2-40B4-BE49-F238E27FC236}">
                <a16:creationId xmlns:a16="http://schemas.microsoft.com/office/drawing/2014/main" id="{C902468E-6AC9-487A-ACF5-A70D6AB0AF7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517857" y="5334000"/>
            <a:ext cx="2473743" cy="1484246"/>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40" name="AutoShape 35">
            <a:extLst>
              <a:ext uri="{FF2B5EF4-FFF2-40B4-BE49-F238E27FC236}">
                <a16:creationId xmlns:a16="http://schemas.microsoft.com/office/drawing/2014/main" id="{65984946-1E13-488A-A142-2C357A0A2590}"/>
              </a:ext>
            </a:extLst>
          </p:cNvPr>
          <p:cNvSpPr>
            <a:spLocks noChangeArrowheads="1"/>
          </p:cNvSpPr>
          <p:nvPr/>
        </p:nvSpPr>
        <p:spPr bwMode="auto">
          <a:xfrm>
            <a:off x="1156978" y="2033115"/>
            <a:ext cx="7641771" cy="1223932"/>
          </a:xfrm>
          <a:prstGeom prst="wedgeRoundRectCallout">
            <a:avLst>
              <a:gd name="adj1" fmla="val -53440"/>
              <a:gd name="adj2" fmla="val -24159"/>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altLang="en-US" sz="2400" dirty="0">
              <a:solidFill>
                <a:srgbClr val="FF00FF"/>
              </a:solidFill>
              <a:cs typeface="Times New Roman" panose="02020603050405020304" pitchFamily="18" charset="0"/>
              <a:sym typeface="Symbol" panose="05050102010706020507" pitchFamily="18" charset="2"/>
            </a:endParaRPr>
          </a:p>
        </p:txBody>
      </p: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sp>
        <p:nvSpPr>
          <p:cNvPr id="16" name="AutoShape 35">
            <a:extLst>
              <a:ext uri="{FF2B5EF4-FFF2-40B4-BE49-F238E27FC236}">
                <a16:creationId xmlns:a16="http://schemas.microsoft.com/office/drawing/2014/main" id="{37700297-E4D5-483A-A9F7-07071B5E7A83}"/>
              </a:ext>
            </a:extLst>
          </p:cNvPr>
          <p:cNvSpPr>
            <a:spLocks noChangeArrowheads="1"/>
          </p:cNvSpPr>
          <p:nvPr/>
        </p:nvSpPr>
        <p:spPr bwMode="auto">
          <a:xfrm>
            <a:off x="1156978" y="3440079"/>
            <a:ext cx="7641771" cy="936657"/>
          </a:xfrm>
          <a:prstGeom prst="wedgeRoundRectCallout">
            <a:avLst>
              <a:gd name="adj1" fmla="val -51383"/>
              <a:gd name="adj2" fmla="val -9856"/>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Soundness:  </a:t>
            </a:r>
            <a:r>
              <a:rPr lang="en-US" altLang="en-US" sz="16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has a proof, then it is true.</a:t>
            </a:r>
          </a:p>
          <a:p>
            <a:pPr marL="342900" indent="-342900" eaLnBrk="1" hangingPunct="1">
              <a:spcBef>
                <a:spcPct val="0"/>
              </a:spcBef>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then </a:t>
            </a:r>
            <a:r>
              <a:rPr lang="en-US" altLang="en-US" sz="1050" dirty="0">
                <a:solidFill>
                  <a:srgbClr val="FFFFFF"/>
                </a:solidFill>
                <a:cs typeface="Times New Roman" panose="02020603050405020304" pitchFamily="18" charset="0"/>
              </a:rPr>
              <a:t> </a:t>
            </a:r>
            <a:r>
              <a:rPr lang="en-US" altLang="en-US" sz="2400" dirty="0">
                <a:solidFill>
                  <a:srgbClr val="FFFFFF"/>
                </a:solidFill>
                <a:cs typeface="Times New Roman" panose="02020603050405020304" pitchFamily="18" charset="0"/>
              </a:rPr>
              <a:t>it has a proof.</a:t>
            </a:r>
          </a:p>
        </p:txBody>
      </p:sp>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5" name="AutoShape 35">
            <a:extLst>
              <a:ext uri="{FF2B5EF4-FFF2-40B4-BE49-F238E27FC236}">
                <a16:creationId xmlns:a16="http://schemas.microsoft.com/office/drawing/2014/main" id="{E9308E2A-C025-47C4-98F0-7DCAA5EA82F2}"/>
              </a:ext>
            </a:extLst>
          </p:cNvPr>
          <p:cNvSpPr>
            <a:spLocks noChangeArrowheads="1"/>
          </p:cNvSpPr>
          <p:nvPr/>
        </p:nvSpPr>
        <p:spPr bwMode="auto">
          <a:xfrm>
            <a:off x="1156978" y="551524"/>
            <a:ext cx="7641771" cy="1455768"/>
          </a:xfrm>
          <a:prstGeom prst="wedgeRoundRectCallout">
            <a:avLst>
              <a:gd name="adj1" fmla="val -51723"/>
              <a:gd name="adj2" fmla="val -28850"/>
              <a:gd name="adj3" fmla="val 16667"/>
            </a:avLst>
          </a:prstGeom>
          <a:noFill/>
          <a:ln w="12700" cap="flat" cmpd="sng" algn="ctr">
            <a:solidFill>
              <a:srgbClr val="FF00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Your Task:</a:t>
            </a:r>
            <a:r>
              <a:rPr lang="en-US" altLang="en-US" sz="2400" dirty="0">
                <a:solidFill>
                  <a:srgbClr val="FFFFFF"/>
                </a:solidFill>
                <a:cs typeface="Times New Roman" panose="02020603050405020304" pitchFamily="18" charset="0"/>
                <a:sym typeface="Symbol" panose="05050102010706020507" pitchFamily="18" charset="2"/>
              </a:rPr>
              <a:t> Given a formula </a:t>
            </a:r>
            <a:r>
              <a:rPr lang="en-US" altLang="en-US" sz="2400" dirty="0">
                <a:solidFill>
                  <a:srgbClr val="FFC000"/>
                </a:solidFill>
                <a:cs typeface="Times New Roman" panose="02020603050405020304" pitchFamily="18" charset="0"/>
              </a:rPr>
              <a:t>α </a:t>
            </a:r>
            <a:r>
              <a:rPr lang="en-US" altLang="en-US" sz="2400" dirty="0">
                <a:solidFill>
                  <a:srgbClr val="FEFEFE"/>
                </a:solidFill>
                <a:cs typeface="Times New Roman" panose="02020603050405020304" pitchFamily="18" charset="0"/>
              </a:rPr>
              <a:t>do one of the following: </a:t>
            </a:r>
            <a:endParaRPr lang="en-US" altLang="en-US" sz="2400" dirty="0">
              <a:solidFill>
                <a:srgbClr val="FEFEFE"/>
              </a:solidFill>
              <a:cs typeface="Times New Roman" panose="02020603050405020304" pitchFamily="18" charset="0"/>
              <a:sym typeface="Symbol" panose="05050102010706020507" pitchFamily="18" charset="2"/>
            </a:endParaRPr>
          </a:p>
          <a:p>
            <a:pPr marL="457200" indent="-457200">
              <a:buFont typeface="+mj-lt"/>
              <a:buAutoNum type="arabicPeriod"/>
            </a:pPr>
            <a:r>
              <a:rPr lang="en-US" altLang="en-US" sz="2400" dirty="0">
                <a:solidFill>
                  <a:srgbClr val="FFFFFF"/>
                </a:solidFill>
                <a:cs typeface="Times New Roman" panose="02020603050405020304" pitchFamily="18" charset="0"/>
              </a:rPr>
              <a:t>Prove it is true.</a:t>
            </a:r>
          </a:p>
          <a:p>
            <a:pPr marL="457200" indent="-457200">
              <a:buFont typeface="+mj-lt"/>
              <a:buAutoNum type="arabicPeriod"/>
            </a:pPr>
            <a:r>
              <a:rPr lang="en-US" altLang="en-US" sz="2400" dirty="0">
                <a:solidFill>
                  <a:srgbClr val="FFFFFF"/>
                </a:solidFill>
                <a:cs typeface="Times New Roman" panose="02020603050405020304" pitchFamily="18" charset="0"/>
              </a:rPr>
              <a:t>Prove that it is not.</a:t>
            </a:r>
          </a:p>
        </p:txBody>
      </p:sp>
      <p:pic>
        <p:nvPicPr>
          <p:cNvPr id="56" name="Picture 5" descr="j0116172">
            <a:extLst>
              <a:ext uri="{FF2B5EF4-FFF2-40B4-BE49-F238E27FC236}">
                <a16:creationId xmlns:a16="http://schemas.microsoft.com/office/drawing/2014/main" id="{2DC3117A-E3D9-4EF2-A288-5E8DB310963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279163" y="533400"/>
            <a:ext cx="764614" cy="1040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AutoShape 35">
            <a:extLst>
              <a:ext uri="{FF2B5EF4-FFF2-40B4-BE49-F238E27FC236}">
                <a16:creationId xmlns:a16="http://schemas.microsoft.com/office/drawing/2014/main" id="{5EA3B1E0-F0A2-4CBB-9066-8C50B08772B8}"/>
              </a:ext>
            </a:extLst>
          </p:cNvPr>
          <p:cNvSpPr>
            <a:spLocks noChangeArrowheads="1"/>
          </p:cNvSpPr>
          <p:nvPr/>
        </p:nvSpPr>
        <p:spPr bwMode="auto">
          <a:xfrm>
            <a:off x="1349829" y="4456046"/>
            <a:ext cx="7794171" cy="2362200"/>
          </a:xfrm>
          <a:prstGeom prst="wedgeRoundRectCallout">
            <a:avLst>
              <a:gd name="adj1" fmla="val -52340"/>
              <a:gd name="adj2" fmla="val -45328"/>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EFEFE"/>
                </a:solidFill>
                <a:cs typeface="Times New Roman" panose="02020603050405020304" pitchFamily="18" charset="0"/>
                <a:sym typeface="Symbol" panose="05050102010706020507" pitchFamily="18" charset="2"/>
              </a:rPr>
              <a:t>Sorry. Not so easy.  </a:t>
            </a:r>
          </a:p>
          <a:p>
            <a:pPr marL="342900" indent="-342900" eaLnBrk="1" hangingPunct="1">
              <a:spcBef>
                <a:spcPct val="0"/>
              </a:spcBef>
            </a:pPr>
            <a:r>
              <a:rPr lang="en-US" altLang="en-US" sz="2400" dirty="0">
                <a:solidFill>
                  <a:srgbClr val="FEFEFE"/>
                </a:solidFill>
                <a:cs typeface="Times New Roman" panose="02020603050405020304" pitchFamily="18" charset="0"/>
                <a:sym typeface="Symbol" panose="05050102010706020507" pitchFamily="18" charset="2"/>
              </a:rPr>
              <a:t>Those in which </a:t>
            </a:r>
            <a:r>
              <a:rPr lang="en-US" altLang="en-US" sz="2400" dirty="0"/>
              <a:t>“</a:t>
            </a:r>
            <a:r>
              <a:rPr lang="en-US" altLang="en-US" sz="2400" dirty="0">
                <a:sym typeface="Symbol" panose="05050102010706020507" pitchFamily="18" charset="2"/>
              </a:rPr>
              <a:t>I love logic</a:t>
            </a:r>
            <a:r>
              <a:rPr lang="en-US" altLang="en-US" sz="2400" dirty="0"/>
              <a:t>” and those in which I don’t.</a:t>
            </a:r>
          </a:p>
          <a:p>
            <a:pPr marL="342900" indent="-342900" eaLnBrk="1" hangingPunct="1">
              <a:spcBef>
                <a:spcPct val="0"/>
              </a:spcBef>
            </a:pPr>
            <a:r>
              <a:rPr lang="en-US" altLang="en-US" sz="2400" dirty="0"/>
              <a:t>Euclid’s flat universe and Einstein’s curved one.</a:t>
            </a:r>
          </a:p>
          <a:p>
            <a:pPr marL="342900" indent="-342900" eaLnBrk="1" hangingPunct="1">
              <a:spcBef>
                <a:spcPct val="0"/>
              </a:spcBef>
            </a:pPr>
            <a:r>
              <a:rPr lang="en-US" altLang="en-US" sz="2400" dirty="0">
                <a:solidFill>
                  <a:srgbClr val="FEFEFE"/>
                </a:solidFill>
                <a:cs typeface="Times New Roman" panose="02020603050405020304" pitchFamily="18" charset="0"/>
                <a:sym typeface="Symbol" panose="05050102010706020507" pitchFamily="18" charset="2"/>
              </a:rPr>
              <a:t>The universe of integers and of reals.</a:t>
            </a:r>
          </a:p>
          <a:p>
            <a:pPr marL="342900" indent="-342900" eaLnBrk="1" hangingPunct="1">
              <a:spcBef>
                <a:spcPct val="0"/>
              </a:spcBef>
            </a:pPr>
            <a:r>
              <a:rPr lang="en-US" altLang="en-US" sz="2400" dirty="0">
                <a:solidFill>
                  <a:srgbClr val="FEFEFE"/>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EFEFE"/>
                </a:solidFill>
                <a:cs typeface="Times New Roman" panose="02020603050405020304" pitchFamily="18" charset="0"/>
                <a:sym typeface="Symbol" panose="05050102010706020507" pitchFamily="18" charset="2"/>
              </a:rPr>
              <a:t>           They all have different truths. </a:t>
            </a:r>
          </a:p>
        </p:txBody>
      </p:sp>
      <p:sp>
        <p:nvSpPr>
          <p:cNvPr id="79" name="TextBox 78">
            <a:extLst>
              <a:ext uri="{FF2B5EF4-FFF2-40B4-BE49-F238E27FC236}">
                <a16:creationId xmlns:a16="http://schemas.microsoft.com/office/drawing/2014/main" id="{C129A1BB-055E-46B0-B7BC-956D92E33E03}"/>
              </a:ext>
            </a:extLst>
          </p:cNvPr>
          <p:cNvSpPr txBox="1"/>
          <p:nvPr/>
        </p:nvSpPr>
        <p:spPr>
          <a:xfrm>
            <a:off x="3826670" y="4569817"/>
            <a:ext cx="4707730" cy="461665"/>
          </a:xfrm>
          <a:prstGeom prst="rect">
            <a:avLst/>
          </a:prstGeom>
          <a:noFill/>
        </p:spPr>
        <p:txBody>
          <a:bodyPr wrap="square">
            <a:spAutoFit/>
          </a:bodyPr>
          <a:lstStyle/>
          <a:p>
            <a:pPr algn="l" eaLnBrk="1" hangingPunct="1">
              <a:spcBef>
                <a:spcPct val="0"/>
              </a:spcBef>
              <a:buNone/>
            </a:pPr>
            <a:r>
              <a:rPr lang="en-US" altLang="en-US" sz="2400" dirty="0">
                <a:solidFill>
                  <a:srgbClr val="FEFEFE"/>
                </a:solidFill>
                <a:cs typeface="Times New Roman" panose="02020603050405020304" pitchFamily="18" charset="0"/>
                <a:sym typeface="Symbol" panose="05050102010706020507" pitchFamily="18" charset="2"/>
              </a:rPr>
              <a:t>There are many universes.</a:t>
            </a:r>
          </a:p>
        </p:txBody>
      </p:sp>
      <p:sp>
        <p:nvSpPr>
          <p:cNvPr id="54" name="TextBox 53">
            <a:extLst>
              <a:ext uri="{FF2B5EF4-FFF2-40B4-BE49-F238E27FC236}">
                <a16:creationId xmlns:a16="http://schemas.microsoft.com/office/drawing/2014/main" id="{CDF8CCC2-CA4C-45D9-A840-C963441A42DB}"/>
              </a:ext>
            </a:extLst>
          </p:cNvPr>
          <p:cNvSpPr txBox="1"/>
          <p:nvPr/>
        </p:nvSpPr>
        <p:spPr>
          <a:xfrm>
            <a:off x="3854306" y="1962152"/>
            <a:ext cx="1936894" cy="830997"/>
          </a:xfrm>
          <a:prstGeom prst="rect">
            <a:avLst/>
          </a:prstGeom>
          <a:noFill/>
        </p:spPr>
        <p:txBody>
          <a:bodyPr wrap="square">
            <a:spAutoFit/>
          </a:bodyPr>
          <a:lstStyle/>
          <a:p>
            <a:pPr algn="ctr"/>
            <a:r>
              <a:rPr lang="en-US" altLang="en-US" sz="2400" dirty="0">
                <a:solidFill>
                  <a:schemeClr val="tx2"/>
                </a:solidFill>
                <a:cs typeface="Times New Roman" panose="02020603050405020304" pitchFamily="18" charset="0"/>
              </a:rPr>
              <a:t> Differentiate</a:t>
            </a:r>
          </a:p>
          <a:p>
            <a:pPr algn="ctr"/>
            <a:r>
              <a:rPr lang="en-US" altLang="en-US" sz="2400" dirty="0">
                <a:solidFill>
                  <a:srgbClr val="FFFFFF"/>
                </a:solidFill>
                <a:cs typeface="Times New Roman" panose="02020603050405020304" pitchFamily="18" charset="0"/>
              </a:rPr>
              <a:t>Formula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a:t>
            </a:r>
          </a:p>
        </p:txBody>
      </p:sp>
      <p:sp>
        <p:nvSpPr>
          <p:cNvPr id="57" name="TextBox 56">
            <a:extLst>
              <a:ext uri="{FF2B5EF4-FFF2-40B4-BE49-F238E27FC236}">
                <a16:creationId xmlns:a16="http://schemas.microsoft.com/office/drawing/2014/main" id="{B030E2B8-D1BC-44EB-9274-08CD38D873DF}"/>
              </a:ext>
            </a:extLst>
          </p:cNvPr>
          <p:cNvSpPr txBox="1"/>
          <p:nvPr/>
        </p:nvSpPr>
        <p:spPr>
          <a:xfrm>
            <a:off x="2101706" y="2552704"/>
            <a:ext cx="1936894" cy="461665"/>
          </a:xfrm>
          <a:prstGeom prst="rect">
            <a:avLst/>
          </a:prstGeom>
          <a:noFill/>
        </p:spPr>
        <p:txBody>
          <a:bodyPr wrap="square">
            <a:spAutoFit/>
          </a:bodyPr>
          <a:lstStyle/>
          <a:p>
            <a:pPr algn="l"/>
            <a:r>
              <a:rPr lang="en-US" altLang="en-US" sz="2400" dirty="0">
                <a:solidFill>
                  <a:schemeClr val="tx2"/>
                </a:solidFill>
                <a:cs typeface="Times New Roman" panose="02020603050405020304" pitchFamily="18" charset="0"/>
              </a:rPr>
              <a:t>True</a:t>
            </a:r>
            <a:endParaRPr lang="en-US" sz="2400" dirty="0"/>
          </a:p>
        </p:txBody>
      </p:sp>
      <p:sp>
        <p:nvSpPr>
          <p:cNvPr id="59" name="TextBox 58">
            <a:extLst>
              <a:ext uri="{FF2B5EF4-FFF2-40B4-BE49-F238E27FC236}">
                <a16:creationId xmlns:a16="http://schemas.microsoft.com/office/drawing/2014/main" id="{6E5033BD-AF97-4504-9ACA-FB9A7B508E3D}"/>
              </a:ext>
            </a:extLst>
          </p:cNvPr>
          <p:cNvSpPr txBox="1"/>
          <p:nvPr/>
        </p:nvSpPr>
        <p:spPr>
          <a:xfrm>
            <a:off x="6092682" y="2557169"/>
            <a:ext cx="1936894" cy="461665"/>
          </a:xfrm>
          <a:prstGeom prst="rect">
            <a:avLst/>
          </a:prstGeom>
          <a:noFill/>
        </p:spPr>
        <p:txBody>
          <a:bodyPr wrap="square">
            <a:spAutoFit/>
          </a:bodyPr>
          <a:lstStyle/>
          <a:p>
            <a:pPr algn="l"/>
            <a:r>
              <a:rPr lang="en-US" altLang="en-US" sz="2400" dirty="0">
                <a:solidFill>
                  <a:schemeClr val="tx2"/>
                </a:solidFill>
                <a:cs typeface="Times New Roman" panose="02020603050405020304" pitchFamily="18" charset="0"/>
              </a:rPr>
              <a:t>Provable</a:t>
            </a:r>
            <a:endParaRPr lang="en-US" sz="2400" dirty="0"/>
          </a:p>
        </p:txBody>
      </p:sp>
      <p:cxnSp>
        <p:nvCxnSpPr>
          <p:cNvPr id="60" name="Straight Connector 59">
            <a:extLst>
              <a:ext uri="{FF2B5EF4-FFF2-40B4-BE49-F238E27FC236}">
                <a16:creationId xmlns:a16="http://schemas.microsoft.com/office/drawing/2014/main" id="{DB8AACF1-5B33-443E-B3B1-3B1541E38C5F}"/>
              </a:ext>
            </a:extLst>
          </p:cNvPr>
          <p:cNvCxnSpPr>
            <a:cxnSpLocks/>
          </p:cNvCxnSpPr>
          <p:nvPr/>
        </p:nvCxnSpPr>
        <p:spPr bwMode="auto">
          <a:xfrm>
            <a:off x="4724400" y="2863406"/>
            <a:ext cx="0" cy="261850"/>
          </a:xfrm>
          <a:prstGeom prst="line">
            <a:avLst/>
          </a:prstGeom>
          <a:noFill/>
          <a:ln w="38100" cap="flat" cmpd="sng" algn="ctr">
            <a:solidFill>
              <a:schemeClr val="tx2"/>
            </a:solidFill>
            <a:prstDash val="solid"/>
            <a:round/>
            <a:headEnd type="none" w="med" len="med"/>
            <a:tailEnd type="none" w="med" len="med"/>
          </a:ln>
          <a:effectLst/>
        </p:spPr>
      </p:cxnSp>
    </p:spTree>
    <p:extLst>
      <p:ext uri="{BB962C8B-B14F-4D97-AF65-F5344CB8AC3E}">
        <p14:creationId xmlns:p14="http://schemas.microsoft.com/office/powerpoint/2010/main" val="24446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
                                            <p:txEl>
                                              <p:pRg st="0" end="0"/>
                                            </p:txEl>
                                          </p:spTgt>
                                        </p:tgtEl>
                                        <p:attrNameLst>
                                          <p:attrName>style.visibility</p:attrName>
                                        </p:attrNameLst>
                                      </p:cBhvr>
                                      <p:to>
                                        <p:strVal val="visible"/>
                                      </p:to>
                                    </p:set>
                                    <p:anim calcmode="lin" valueType="num">
                                      <p:cBhvr additive="base">
                                        <p:cTn id="7"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additive="base">
                                        <p:cTn id="17" dur="500" fill="hold"/>
                                        <p:tgtEl>
                                          <p:spTgt spid="79"/>
                                        </p:tgtEl>
                                        <p:attrNameLst>
                                          <p:attrName>ppt_x</p:attrName>
                                        </p:attrNameLst>
                                      </p:cBhvr>
                                      <p:tavLst>
                                        <p:tav tm="0">
                                          <p:val>
                                            <p:strVal val="0-#ppt_w/2"/>
                                          </p:val>
                                        </p:tav>
                                        <p:tav tm="100000">
                                          <p:val>
                                            <p:strVal val="#ppt_x"/>
                                          </p:val>
                                        </p:tav>
                                      </p:tavLst>
                                    </p:anim>
                                    <p:anim calcmode="lin" valueType="num">
                                      <p:cBhvr additive="base">
                                        <p:cTn id="18" dur="500" fill="hold"/>
                                        <p:tgtEl>
                                          <p:spTgt spid="7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78"/>
                                        </p:tgtEl>
                                        <p:attrNameLst>
                                          <p:attrName>style.visibility</p:attrName>
                                        </p:attrNameLst>
                                      </p:cBhvr>
                                      <p:to>
                                        <p:strVal val="visible"/>
                                      </p:to>
                                    </p:set>
                                    <p:anim calcmode="lin" valueType="num">
                                      <p:cBhvr additive="base">
                                        <p:cTn id="21" dur="500" fill="hold"/>
                                        <p:tgtEl>
                                          <p:spTgt spid="78"/>
                                        </p:tgtEl>
                                        <p:attrNameLst>
                                          <p:attrName>ppt_x</p:attrName>
                                        </p:attrNameLst>
                                      </p:cBhvr>
                                      <p:tavLst>
                                        <p:tav tm="0">
                                          <p:val>
                                            <p:strVal val="0-#ppt_w/2"/>
                                          </p:val>
                                        </p:tav>
                                        <p:tav tm="100000">
                                          <p:val>
                                            <p:strVal val="#ppt_x"/>
                                          </p:val>
                                        </p:tav>
                                      </p:tavLst>
                                    </p:anim>
                                    <p:anim calcmode="lin" valueType="num">
                                      <p:cBhvr additive="base">
                                        <p:cTn id="22"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8">
                                            <p:txEl>
                                              <p:pRg st="1" end="1"/>
                                            </p:txEl>
                                          </p:spTgt>
                                        </p:tgtEl>
                                        <p:attrNameLst>
                                          <p:attrName>style.visibility</p:attrName>
                                        </p:attrNameLst>
                                      </p:cBhvr>
                                      <p:to>
                                        <p:strVal val="visible"/>
                                      </p:to>
                                    </p:set>
                                    <p:anim calcmode="lin" valueType="num">
                                      <p:cBhvr additive="base">
                                        <p:cTn id="27" dur="500" fill="hold"/>
                                        <p:tgtEl>
                                          <p:spTgt spid="58">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8">
                                            <p:txEl>
                                              <p:pRg st="2" end="2"/>
                                            </p:txEl>
                                          </p:spTgt>
                                        </p:tgtEl>
                                        <p:attrNameLst>
                                          <p:attrName>style.visibility</p:attrName>
                                        </p:attrNameLst>
                                      </p:cBhvr>
                                      <p:to>
                                        <p:strVal val="visible"/>
                                      </p:to>
                                    </p:set>
                                    <p:anim calcmode="lin" valueType="num">
                                      <p:cBhvr additive="base">
                                        <p:cTn id="33" dur="500" fill="hold"/>
                                        <p:tgtEl>
                                          <p:spTgt spid="58">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8">
                                            <p:txEl>
                                              <p:pRg st="3" end="3"/>
                                            </p:txEl>
                                          </p:spTgt>
                                        </p:tgtEl>
                                        <p:attrNameLst>
                                          <p:attrName>style.visibility</p:attrName>
                                        </p:attrNameLst>
                                      </p:cBhvr>
                                      <p:to>
                                        <p:strVal val="visible"/>
                                      </p:to>
                                    </p:set>
                                    <p:anim calcmode="lin" valueType="num">
                                      <p:cBhvr additive="base">
                                        <p:cTn id="39" dur="500" fill="hold"/>
                                        <p:tgtEl>
                                          <p:spTgt spid="58">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58">
                                            <p:txEl>
                                              <p:pRg st="4" end="4"/>
                                            </p:txEl>
                                          </p:spTgt>
                                        </p:tgtEl>
                                        <p:attrNameLst>
                                          <p:attrName>style.visibility</p:attrName>
                                        </p:attrNameLst>
                                      </p:cBhvr>
                                      <p:to>
                                        <p:strVal val="visible"/>
                                      </p:to>
                                    </p:set>
                                    <p:anim calcmode="lin" valueType="num">
                                      <p:cBhvr additive="base">
                                        <p:cTn id="45" dur="500" fill="hold"/>
                                        <p:tgtEl>
                                          <p:spTgt spid="58">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8">
                                            <p:txEl>
                                              <p:pRg st="4" end="4"/>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8">
                                            <p:txEl>
                                              <p:pRg st="5" end="5"/>
                                            </p:txEl>
                                          </p:spTgt>
                                        </p:tgtEl>
                                        <p:attrNameLst>
                                          <p:attrName>style.visibility</p:attrName>
                                        </p:attrNameLst>
                                      </p:cBhvr>
                                      <p:to>
                                        <p:strVal val="visible"/>
                                      </p:to>
                                    </p:set>
                                    <p:anim calcmode="lin" valueType="num">
                                      <p:cBhvr additive="base">
                                        <p:cTn id="49" dur="500" fill="hold"/>
                                        <p:tgtEl>
                                          <p:spTgt spid="58">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79"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40" name="AutoShape 35">
            <a:extLst>
              <a:ext uri="{FF2B5EF4-FFF2-40B4-BE49-F238E27FC236}">
                <a16:creationId xmlns:a16="http://schemas.microsoft.com/office/drawing/2014/main" id="{65984946-1E13-488A-A142-2C357A0A2590}"/>
              </a:ext>
            </a:extLst>
          </p:cNvPr>
          <p:cNvSpPr>
            <a:spLocks noChangeArrowheads="1"/>
          </p:cNvSpPr>
          <p:nvPr/>
        </p:nvSpPr>
        <p:spPr bwMode="auto">
          <a:xfrm>
            <a:off x="1156978" y="2033115"/>
            <a:ext cx="7641771" cy="2480082"/>
          </a:xfrm>
          <a:prstGeom prst="wedgeRoundRectCallout">
            <a:avLst>
              <a:gd name="adj1" fmla="val -53066"/>
              <a:gd name="adj2" fmla="val -34929"/>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altLang="en-US" sz="2400" dirty="0">
              <a:solidFill>
                <a:srgbClr val="FF00FF"/>
              </a:solidFill>
              <a:cs typeface="Times New Roman" panose="02020603050405020304" pitchFamily="18" charset="0"/>
              <a:sym typeface="Symbol" panose="05050102010706020507" pitchFamily="18" charset="2"/>
            </a:endParaRPr>
          </a:p>
        </p:txBody>
      </p:sp>
      <p:cxnSp>
        <p:nvCxnSpPr>
          <p:cNvPr id="7" name="Straight Connector 6">
            <a:extLst>
              <a:ext uri="{FF2B5EF4-FFF2-40B4-BE49-F238E27FC236}">
                <a16:creationId xmlns:a16="http://schemas.microsoft.com/office/drawing/2014/main" id="{C1F830E2-ADCC-44BF-8652-AEF5856939DD}"/>
              </a:ext>
            </a:extLst>
          </p:cNvPr>
          <p:cNvCxnSpPr>
            <a:cxnSpLocks/>
          </p:cNvCxnSpPr>
          <p:nvPr/>
        </p:nvCxnSpPr>
        <p:spPr bwMode="auto">
          <a:xfrm>
            <a:off x="4724400" y="2825310"/>
            <a:ext cx="0" cy="1556194"/>
          </a:xfrm>
          <a:prstGeom prst="line">
            <a:avLst/>
          </a:prstGeom>
          <a:noFill/>
          <a:ln w="38100" cap="flat" cmpd="sng" algn="ctr">
            <a:solidFill>
              <a:schemeClr val="tx2"/>
            </a:solidFill>
            <a:prstDash val="solid"/>
            <a:round/>
            <a:headEnd type="none" w="med" len="med"/>
            <a:tailEnd type="none" w="med" len="med"/>
          </a:ln>
          <a:effectLst/>
        </p:spPr>
      </p:cxn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sp>
        <p:nvSpPr>
          <p:cNvPr id="32" name="TextBox 31">
            <a:extLst>
              <a:ext uri="{FF2B5EF4-FFF2-40B4-BE49-F238E27FC236}">
                <a16:creationId xmlns:a16="http://schemas.microsoft.com/office/drawing/2014/main" id="{45A4E66D-2381-484C-A5EC-5A30E40FB448}"/>
              </a:ext>
            </a:extLst>
          </p:cNvPr>
          <p:cNvSpPr txBox="1"/>
          <p:nvPr/>
        </p:nvSpPr>
        <p:spPr>
          <a:xfrm>
            <a:off x="3854306" y="1962152"/>
            <a:ext cx="1936894" cy="830997"/>
          </a:xfrm>
          <a:prstGeom prst="rect">
            <a:avLst/>
          </a:prstGeom>
          <a:noFill/>
        </p:spPr>
        <p:txBody>
          <a:bodyPr wrap="square">
            <a:spAutoFit/>
          </a:bodyPr>
          <a:lstStyle/>
          <a:p>
            <a:pPr algn="ctr"/>
            <a:r>
              <a:rPr lang="en-US" altLang="en-US" sz="2400" dirty="0">
                <a:solidFill>
                  <a:schemeClr val="tx2"/>
                </a:solidFill>
                <a:cs typeface="Times New Roman" panose="02020603050405020304" pitchFamily="18" charset="0"/>
              </a:rPr>
              <a:t> Differentiate</a:t>
            </a:r>
          </a:p>
          <a:p>
            <a:pPr algn="ctr"/>
            <a:r>
              <a:rPr lang="en-US" altLang="en-US" sz="2400" dirty="0">
                <a:solidFill>
                  <a:srgbClr val="FFFFFF"/>
                </a:solidFill>
                <a:cs typeface="Times New Roman" panose="02020603050405020304" pitchFamily="18" charset="0"/>
              </a:rPr>
              <a:t>Formula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a:t>
            </a:r>
          </a:p>
        </p:txBody>
      </p:sp>
      <p:sp>
        <p:nvSpPr>
          <p:cNvPr id="34" name="TextBox 33">
            <a:extLst>
              <a:ext uri="{FF2B5EF4-FFF2-40B4-BE49-F238E27FC236}">
                <a16:creationId xmlns:a16="http://schemas.microsoft.com/office/drawing/2014/main" id="{C8704909-9ECF-49FC-8210-ECA16ACCFEC8}"/>
              </a:ext>
            </a:extLst>
          </p:cNvPr>
          <p:cNvSpPr txBox="1"/>
          <p:nvPr/>
        </p:nvSpPr>
        <p:spPr>
          <a:xfrm>
            <a:off x="2101706" y="2552704"/>
            <a:ext cx="1936894" cy="461665"/>
          </a:xfrm>
          <a:prstGeom prst="rect">
            <a:avLst/>
          </a:prstGeom>
          <a:noFill/>
        </p:spPr>
        <p:txBody>
          <a:bodyPr wrap="square">
            <a:spAutoFit/>
          </a:bodyPr>
          <a:lstStyle/>
          <a:p>
            <a:pPr algn="l"/>
            <a:r>
              <a:rPr lang="en-US" altLang="en-US" sz="2400" dirty="0">
                <a:solidFill>
                  <a:schemeClr val="tx2"/>
                </a:solidFill>
                <a:cs typeface="Times New Roman" panose="02020603050405020304" pitchFamily="18" charset="0"/>
              </a:rPr>
              <a:t>True</a:t>
            </a:r>
            <a:endParaRPr lang="en-US" sz="2400" dirty="0"/>
          </a:p>
        </p:txBody>
      </p:sp>
      <p:sp>
        <p:nvSpPr>
          <p:cNvPr id="36" name="TextBox 35">
            <a:extLst>
              <a:ext uri="{FF2B5EF4-FFF2-40B4-BE49-F238E27FC236}">
                <a16:creationId xmlns:a16="http://schemas.microsoft.com/office/drawing/2014/main" id="{F57307F6-97F9-40EC-BB11-1BD80CB6CF4F}"/>
              </a:ext>
            </a:extLst>
          </p:cNvPr>
          <p:cNvSpPr txBox="1"/>
          <p:nvPr/>
        </p:nvSpPr>
        <p:spPr>
          <a:xfrm>
            <a:off x="6092682" y="2557169"/>
            <a:ext cx="1936894" cy="461665"/>
          </a:xfrm>
          <a:prstGeom prst="rect">
            <a:avLst/>
          </a:prstGeom>
          <a:noFill/>
        </p:spPr>
        <p:txBody>
          <a:bodyPr wrap="square">
            <a:spAutoFit/>
          </a:bodyPr>
          <a:lstStyle/>
          <a:p>
            <a:pPr algn="l"/>
            <a:r>
              <a:rPr lang="en-US" altLang="en-US" sz="2400" dirty="0">
                <a:solidFill>
                  <a:schemeClr val="tx2"/>
                </a:solidFill>
                <a:cs typeface="Times New Roman" panose="02020603050405020304" pitchFamily="18" charset="0"/>
              </a:rPr>
              <a:t>Provable</a:t>
            </a:r>
            <a:endParaRPr lang="en-US" sz="2400" dirty="0"/>
          </a:p>
        </p:txBody>
      </p:sp>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56" name="Picture 5" descr="j0116172">
            <a:extLst>
              <a:ext uri="{FF2B5EF4-FFF2-40B4-BE49-F238E27FC236}">
                <a16:creationId xmlns:a16="http://schemas.microsoft.com/office/drawing/2014/main" id="{2DC3117A-E3D9-4EF2-A288-5E8DB31096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79163" y="533400"/>
            <a:ext cx="764614" cy="1040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Rectangle 32">
            <a:extLst>
              <a:ext uri="{FF2B5EF4-FFF2-40B4-BE49-F238E27FC236}">
                <a16:creationId xmlns:a16="http://schemas.microsoft.com/office/drawing/2014/main" id="{06473B67-0098-472E-BEBC-9B0486E50AD2}"/>
              </a:ext>
            </a:extLst>
          </p:cNvPr>
          <p:cNvSpPr/>
          <p:nvPr/>
        </p:nvSpPr>
        <p:spPr>
          <a:xfrm>
            <a:off x="1237802" y="2937113"/>
            <a:ext cx="3572862" cy="1569660"/>
          </a:xfrm>
          <a:prstGeom prst="rect">
            <a:avLst/>
          </a:prstGeom>
        </p:spPr>
        <p:txBody>
          <a:bodyPr wrap="square">
            <a:spAutoFit/>
          </a:bodyPr>
          <a:lstStyle/>
          <a:p>
            <a:pPr marL="342900" indent="-342900" algn="l">
              <a:buFont typeface="Arial" panose="020B0604020202020204" pitchFamily="34" charset="0"/>
              <a:buChar char="•"/>
            </a:pPr>
            <a:r>
              <a:rPr lang="en-US" altLang="en-US" sz="2400" dirty="0">
                <a:solidFill>
                  <a:srgbClr val="FFFFFF"/>
                </a:solidFill>
                <a:cs typeface="Times New Roman" panose="02020603050405020304" pitchFamily="18" charset="0"/>
              </a:rPr>
              <a:t>Might be true or false</a:t>
            </a:r>
          </a:p>
          <a:p>
            <a:pPr marL="342900" indent="-342900" algn="l"/>
            <a:r>
              <a:rPr lang="en-US" altLang="en-US" sz="2400" dirty="0">
                <a:solidFill>
                  <a:srgbClr val="FFFFFF"/>
                </a:solidFill>
                <a:cs typeface="Times New Roman" panose="02020603050405020304" pitchFamily="18" charset="0"/>
              </a:rPr>
              <a:t>     in any given universe. </a:t>
            </a:r>
          </a:p>
          <a:p>
            <a:pPr marL="342900" indent="-342900" algn="l">
              <a:buFont typeface="Arial" panose="020B0604020202020204" pitchFamily="34" charset="0"/>
              <a:buChar char="•"/>
            </a:pPr>
            <a:r>
              <a:rPr lang="en-US" altLang="en-US" sz="2400" dirty="0">
                <a:solidFill>
                  <a:srgbClr val="FFFF00"/>
                </a:solidFill>
                <a:cs typeface="Times New Roman" panose="02020603050405020304" pitchFamily="18" charset="0"/>
              </a:rPr>
              <a:t>Tautology/Valid:</a:t>
            </a:r>
            <a:br>
              <a:rPr lang="en-US" altLang="en-US" sz="2400" dirty="0">
                <a:solidFill>
                  <a:srgbClr val="FFFFFF"/>
                </a:solidFill>
                <a:cs typeface="Times New Roman" panose="02020603050405020304" pitchFamily="18" charset="0"/>
              </a:rPr>
            </a:br>
            <a:r>
              <a:rPr lang="en-US" altLang="en-US" sz="2400" dirty="0">
                <a:solidFill>
                  <a:srgbClr val="FFFFFF"/>
                </a:solidFill>
                <a:cs typeface="Times New Roman" panose="02020603050405020304" pitchFamily="18" charset="0"/>
              </a:rPr>
              <a:t>True in every universe. </a:t>
            </a:r>
          </a:p>
        </p:txBody>
      </p:sp>
      <p:sp>
        <p:nvSpPr>
          <p:cNvPr id="54" name="Rectangle 53">
            <a:extLst>
              <a:ext uri="{FF2B5EF4-FFF2-40B4-BE49-F238E27FC236}">
                <a16:creationId xmlns:a16="http://schemas.microsoft.com/office/drawing/2014/main" id="{6B062822-3FD8-48D6-8C38-5AB19B4D0E12}"/>
              </a:ext>
            </a:extLst>
          </p:cNvPr>
          <p:cNvSpPr/>
          <p:nvPr/>
        </p:nvSpPr>
        <p:spPr>
          <a:xfrm>
            <a:off x="4800600" y="2937113"/>
            <a:ext cx="4060365" cy="1569660"/>
          </a:xfrm>
          <a:prstGeom prst="rect">
            <a:avLst/>
          </a:prstGeom>
        </p:spPr>
        <p:txBody>
          <a:bodyPr wrap="square">
            <a:spAutoFit/>
          </a:bodyPr>
          <a:lstStyle/>
          <a:p>
            <a:pPr marL="342900" indent="-342900" algn="l">
              <a:buFont typeface="Arial" panose="020B0604020202020204" pitchFamily="34" charset="0"/>
              <a:buChar char="•"/>
            </a:pPr>
            <a:r>
              <a:rPr lang="en-US" altLang="en-US" sz="2400" dirty="0">
                <a:solidFill>
                  <a:srgbClr val="FFFFFF"/>
                </a:solidFill>
                <a:cs typeface="Times New Roman" panose="02020603050405020304" pitchFamily="18" charset="0"/>
              </a:rPr>
              <a:t>Formula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might appear </a:t>
            </a:r>
          </a:p>
          <a:p>
            <a:pPr marL="342900" indent="-342900" algn="l"/>
            <a:r>
              <a:rPr lang="en-US" altLang="en-US" sz="2400" dirty="0">
                <a:solidFill>
                  <a:srgbClr val="FFFFFF"/>
                </a:solidFill>
                <a:cs typeface="Times New Roman" panose="02020603050405020304" pitchFamily="18" charset="0"/>
              </a:rPr>
              <a:t>      as a line in our proof.</a:t>
            </a:r>
          </a:p>
          <a:p>
            <a:pPr marL="342900" indent="-342900" algn="l">
              <a:buFont typeface="Arial" panose="020B0604020202020204" pitchFamily="34" charset="0"/>
              <a:buChar char="•"/>
            </a:pPr>
            <a:r>
              <a:rPr lang="en-US" altLang="en-US" sz="2400" dirty="0">
                <a:solidFill>
                  <a:srgbClr val="FFFFFF"/>
                </a:solidFill>
                <a:cs typeface="Times New Roman" panose="02020603050405020304" pitchFamily="18" charset="0"/>
              </a:rPr>
              <a:t>Or maybe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FFFF"/>
                </a:solidFill>
                <a:cs typeface="Times New Roman" panose="02020603050405020304" pitchFamily="18" charset="0"/>
              </a:rPr>
              <a:t>does.</a:t>
            </a:r>
          </a:p>
          <a:p>
            <a:pPr marL="342900" indent="-342900" algn="l">
              <a:buFont typeface="Arial" panose="020B0604020202020204" pitchFamily="34" charset="0"/>
              <a:buChar char="•"/>
            </a:pPr>
            <a:r>
              <a:rPr lang="en-US" altLang="en-US" sz="2400" dirty="0">
                <a:solidFill>
                  <a:srgbClr val="FFFFFF"/>
                </a:solidFill>
                <a:cs typeface="Times New Roman" panose="02020603050405020304" pitchFamily="18" charset="0"/>
              </a:rPr>
              <a:t>Maybe neither </a:t>
            </a:r>
            <a:r>
              <a:rPr lang="en-US" altLang="en-US" sz="2400" dirty="0">
                <a:solidFill>
                  <a:srgbClr val="FFC000"/>
                </a:solidFill>
                <a:cs typeface="Times New Roman" panose="02020603050405020304" pitchFamily="18" charset="0"/>
              </a:rPr>
              <a:t>α </a:t>
            </a:r>
            <a:r>
              <a:rPr lang="en-US" altLang="en-US" sz="2400" dirty="0">
                <a:solidFill>
                  <a:srgbClr val="FFFFFF"/>
                </a:solidFill>
                <a:cs typeface="Times New Roman" panose="02020603050405020304" pitchFamily="18" charset="0"/>
              </a:rPr>
              <a:t>nor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FFFF"/>
                </a:solidFill>
                <a:cs typeface="Times New Roman" panose="02020603050405020304" pitchFamily="18" charset="0"/>
              </a:rPr>
              <a:t>can.</a:t>
            </a:r>
          </a:p>
        </p:txBody>
      </p:sp>
      <p:sp>
        <p:nvSpPr>
          <p:cNvPr id="57" name="AutoShape 35">
            <a:extLst>
              <a:ext uri="{FF2B5EF4-FFF2-40B4-BE49-F238E27FC236}">
                <a16:creationId xmlns:a16="http://schemas.microsoft.com/office/drawing/2014/main" id="{C1456CA4-2142-4AC4-BC32-400CD61D3254}"/>
              </a:ext>
            </a:extLst>
          </p:cNvPr>
          <p:cNvSpPr>
            <a:spLocks noChangeArrowheads="1"/>
          </p:cNvSpPr>
          <p:nvPr/>
        </p:nvSpPr>
        <p:spPr bwMode="auto">
          <a:xfrm>
            <a:off x="196474" y="4551293"/>
            <a:ext cx="8947526" cy="2303497"/>
          </a:xfrm>
          <a:prstGeom prst="wedgeRoundRectCallout">
            <a:avLst>
              <a:gd name="adj1" fmla="val -50221"/>
              <a:gd name="adj2" fmla="val -44800"/>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Soundness:    </a:t>
            </a:r>
            <a:r>
              <a:rPr lang="en-US" altLang="en-US" sz="18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has a proof, </a:t>
            </a:r>
          </a:p>
          <a:p>
            <a:pPr eaLnBrk="1" hangingPunct="1">
              <a:spcBef>
                <a:spcPct val="0"/>
              </a:spcBef>
              <a:buNone/>
            </a:pPr>
            <a:r>
              <a:rPr lang="en-US" altLang="en-US" sz="2400" dirty="0">
                <a:solidFill>
                  <a:srgbClr val="FFFFFF"/>
                </a:solidFill>
                <a:cs typeface="Times New Roman" panose="02020603050405020304" pitchFamily="18" charset="0"/>
              </a:rPr>
              <a:t>                               then it is true in every universe.</a:t>
            </a:r>
          </a:p>
          <a:p>
            <a:pPr eaLnBrk="1" hangingPunct="1">
              <a:spcBef>
                <a:spcPct val="0"/>
              </a:spcBef>
              <a:buNone/>
            </a:pPr>
            <a:r>
              <a:rPr lang="en-US" altLang="en-US" sz="2400" dirty="0">
                <a:solidFill>
                  <a:srgbClr val="FFFFFF"/>
                </a:solidFill>
                <a:cs typeface="Times New Roman" panose="02020603050405020304" pitchFamily="18" charset="0"/>
              </a:rPr>
              <a:t>                             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not true in some universe,</a:t>
            </a:r>
          </a:p>
          <a:p>
            <a:pPr eaLnBrk="1" hangingPunct="1">
              <a:spcBef>
                <a:spcPct val="0"/>
              </a:spcBef>
              <a:buNone/>
            </a:pPr>
            <a:r>
              <a:rPr lang="en-US" altLang="en-US" sz="2400" dirty="0">
                <a:solidFill>
                  <a:srgbClr val="FFFFFF"/>
                </a:solidFill>
                <a:cs typeface="Times New Roman" panose="02020603050405020304" pitchFamily="18" charset="0"/>
              </a:rPr>
              <a:t>                               then it does not have a proof.</a:t>
            </a:r>
          </a:p>
          <a:p>
            <a:pPr marL="342900" indent="-342900" eaLnBrk="1" hangingPunct="1">
              <a:spcBef>
                <a:spcPct val="0"/>
              </a:spcBef>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400" dirty="0">
                <a:solidFill>
                  <a:srgbClr val="FFFFFF"/>
                </a:solidFill>
                <a:cs typeface="Times New Roman" panose="02020603050405020304" pitchFamily="18" charset="0"/>
              </a:rPr>
              <a:t>      From a failed proof, we construct a universe in which it is not true.</a:t>
            </a:r>
          </a:p>
          <a:p>
            <a:pPr marL="342900" indent="-342900" eaLnBrk="1" hangingPunct="1">
              <a:spcBef>
                <a:spcPct val="0"/>
              </a:spcBef>
            </a:pPr>
            <a:endParaRPr lang="en-US" altLang="en-US" sz="2400" dirty="0">
              <a:solidFill>
                <a:srgbClr val="FFFFFF"/>
              </a:solidFill>
              <a:cs typeface="Times New Roman" panose="02020603050405020304" pitchFamily="18" charset="0"/>
            </a:endParaRPr>
          </a:p>
        </p:txBody>
      </p:sp>
      <p:sp>
        <p:nvSpPr>
          <p:cNvPr id="59" name="AutoShape 35">
            <a:extLst>
              <a:ext uri="{FF2B5EF4-FFF2-40B4-BE49-F238E27FC236}">
                <a16:creationId xmlns:a16="http://schemas.microsoft.com/office/drawing/2014/main" id="{02A57852-2668-439E-BE2D-E6D3AC2C5A1A}"/>
              </a:ext>
            </a:extLst>
          </p:cNvPr>
          <p:cNvSpPr>
            <a:spLocks noChangeArrowheads="1"/>
          </p:cNvSpPr>
          <p:nvPr/>
        </p:nvSpPr>
        <p:spPr bwMode="auto">
          <a:xfrm>
            <a:off x="2060015" y="578806"/>
            <a:ext cx="5791200" cy="512835"/>
          </a:xfrm>
          <a:prstGeom prst="wedgeRoundRectCallout">
            <a:avLst>
              <a:gd name="adj1" fmla="val -52087"/>
              <a:gd name="adj2" fmla="val 23546"/>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if and only if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a:t>
            </a:r>
          </a:p>
        </p:txBody>
      </p:sp>
      <p:sp>
        <p:nvSpPr>
          <p:cNvPr id="61" name="TextBox 60">
            <a:extLst>
              <a:ext uri="{FF2B5EF4-FFF2-40B4-BE49-F238E27FC236}">
                <a16:creationId xmlns:a16="http://schemas.microsoft.com/office/drawing/2014/main" id="{E06A6774-FFC9-4C54-8868-097BDD6A13C2}"/>
              </a:ext>
            </a:extLst>
          </p:cNvPr>
          <p:cNvSpPr txBox="1"/>
          <p:nvPr/>
        </p:nvSpPr>
        <p:spPr>
          <a:xfrm>
            <a:off x="2416653" y="6090421"/>
            <a:ext cx="7641747" cy="507832"/>
          </a:xfrm>
          <a:prstGeom prst="rect">
            <a:avLst/>
          </a:prstGeom>
          <a:noFill/>
        </p:spPr>
        <p:txBody>
          <a:bodyPr wrap="square">
            <a:spAutoFit/>
          </a:bodyPr>
          <a:lstStyle/>
          <a:p>
            <a:pPr marL="342900" indent="-342900" algn="l"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in every universe, then it has a proof.</a:t>
            </a:r>
          </a:p>
        </p:txBody>
      </p:sp>
    </p:spTree>
    <p:extLst>
      <p:ext uri="{BB962C8B-B14F-4D97-AF65-F5344CB8AC3E}">
        <p14:creationId xmlns:p14="http://schemas.microsoft.com/office/powerpoint/2010/main" val="331944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anim calcmode="lin" valueType="num">
                                      <p:cBhvr additive="base">
                                        <p:cTn id="11"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3">
                                            <p:txEl>
                                              <p:pRg st="2" end="2"/>
                                            </p:txEl>
                                          </p:spTgt>
                                        </p:tgtEl>
                                        <p:attrNameLst>
                                          <p:attrName>style.visibility</p:attrName>
                                        </p:attrNameLst>
                                      </p:cBhvr>
                                      <p:to>
                                        <p:strVal val="visible"/>
                                      </p:to>
                                    </p:set>
                                    <p:anim calcmode="lin" valueType="num">
                                      <p:cBhvr additive="base">
                                        <p:cTn id="17"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54">
                                            <p:txEl>
                                              <p:pRg st="0" end="0"/>
                                            </p:txEl>
                                          </p:spTgt>
                                        </p:tgtEl>
                                        <p:attrNameLst>
                                          <p:attrName>style.visibility</p:attrName>
                                        </p:attrNameLst>
                                      </p:cBhvr>
                                      <p:to>
                                        <p:strVal val="visible"/>
                                      </p:to>
                                    </p:set>
                                    <p:anim calcmode="lin" valueType="num">
                                      <p:cBhvr additive="base">
                                        <p:cTn id="23"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54">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54">
                                            <p:txEl>
                                              <p:pRg st="1" end="1"/>
                                            </p:txEl>
                                          </p:spTgt>
                                        </p:tgtEl>
                                        <p:attrNameLst>
                                          <p:attrName>style.visibility</p:attrName>
                                        </p:attrNameLst>
                                      </p:cBhvr>
                                      <p:to>
                                        <p:strVal val="visible"/>
                                      </p:to>
                                    </p:set>
                                    <p:anim calcmode="lin" valueType="num">
                                      <p:cBhvr additive="base">
                                        <p:cTn id="27"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54">
                                            <p:txEl>
                                              <p:pRg st="2" end="2"/>
                                            </p:txEl>
                                          </p:spTgt>
                                        </p:tgtEl>
                                        <p:attrNameLst>
                                          <p:attrName>style.visibility</p:attrName>
                                        </p:attrNameLst>
                                      </p:cBhvr>
                                      <p:to>
                                        <p:strVal val="visible"/>
                                      </p:to>
                                    </p:set>
                                    <p:anim calcmode="lin" valueType="num">
                                      <p:cBhvr additive="base">
                                        <p:cTn id="33" dur="500" fill="hold"/>
                                        <p:tgtEl>
                                          <p:spTgt spid="54">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54">
                                            <p:txEl>
                                              <p:pRg st="3" end="3"/>
                                            </p:txEl>
                                          </p:spTgt>
                                        </p:tgtEl>
                                        <p:attrNameLst>
                                          <p:attrName>style.visibility</p:attrName>
                                        </p:attrNameLst>
                                      </p:cBhvr>
                                      <p:to>
                                        <p:strVal val="visible"/>
                                      </p:to>
                                    </p:set>
                                    <p:anim calcmode="lin" valueType="num">
                                      <p:cBhvr additive="base">
                                        <p:cTn id="39" dur="500" fill="hold"/>
                                        <p:tgtEl>
                                          <p:spTgt spid="54">
                                            <p:txEl>
                                              <p:pRg st="3" end="3"/>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7">
                                            <p:bg/>
                                          </p:spTgt>
                                        </p:tgtEl>
                                        <p:attrNameLst>
                                          <p:attrName>style.visibility</p:attrName>
                                        </p:attrNameLst>
                                      </p:cBhvr>
                                      <p:to>
                                        <p:strVal val="visible"/>
                                      </p:to>
                                    </p:set>
                                    <p:anim calcmode="lin" valueType="num">
                                      <p:cBhvr additive="base">
                                        <p:cTn id="45" dur="500" fill="hold"/>
                                        <p:tgtEl>
                                          <p:spTgt spid="57">
                                            <p:bg/>
                                          </p:spTgt>
                                        </p:tgtEl>
                                        <p:attrNameLst>
                                          <p:attrName>ppt_x</p:attrName>
                                        </p:attrNameLst>
                                      </p:cBhvr>
                                      <p:tavLst>
                                        <p:tav tm="0">
                                          <p:val>
                                            <p:strVal val="0-#ppt_w/2"/>
                                          </p:val>
                                        </p:tav>
                                        <p:tav tm="100000">
                                          <p:val>
                                            <p:strVal val="#ppt_x"/>
                                          </p:val>
                                        </p:tav>
                                      </p:tavLst>
                                    </p:anim>
                                    <p:anim calcmode="lin" valueType="num">
                                      <p:cBhvr additive="base">
                                        <p:cTn id="46" dur="500" fill="hold"/>
                                        <p:tgtEl>
                                          <p:spTgt spid="57">
                                            <p:bg/>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7">
                                            <p:txEl>
                                              <p:pRg st="0" end="0"/>
                                            </p:txEl>
                                          </p:spTgt>
                                        </p:tgtEl>
                                        <p:attrNameLst>
                                          <p:attrName>style.visibility</p:attrName>
                                        </p:attrNameLst>
                                      </p:cBhvr>
                                      <p:to>
                                        <p:strVal val="visible"/>
                                      </p:to>
                                    </p:set>
                                    <p:anim calcmode="lin" valueType="num">
                                      <p:cBhvr additive="base">
                                        <p:cTn id="49"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7">
                                            <p:txEl>
                                              <p:pRg st="1" end="1"/>
                                            </p:txEl>
                                          </p:spTgt>
                                        </p:tgtEl>
                                        <p:attrNameLst>
                                          <p:attrName>style.visibility</p:attrName>
                                        </p:attrNameLst>
                                      </p:cBhvr>
                                      <p:to>
                                        <p:strVal val="visible"/>
                                      </p:to>
                                    </p:set>
                                    <p:anim calcmode="lin" valueType="num">
                                      <p:cBhvr additive="base">
                                        <p:cTn id="55"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2" fill="hold" grpId="0" nodeType="clickEffect">
                                  <p:stCondLst>
                                    <p:cond delay="0"/>
                                  </p:stCondLst>
                                  <p:childTnLst>
                                    <p:set>
                                      <p:cBhvr>
                                        <p:cTn id="60" dur="1" fill="hold">
                                          <p:stCondLst>
                                            <p:cond delay="0"/>
                                          </p:stCondLst>
                                        </p:cTn>
                                        <p:tgtEl>
                                          <p:spTgt spid="59"/>
                                        </p:tgtEl>
                                        <p:attrNameLst>
                                          <p:attrName>style.visibility</p:attrName>
                                        </p:attrNameLst>
                                      </p:cBhvr>
                                      <p:to>
                                        <p:strVal val="visible"/>
                                      </p:to>
                                    </p:set>
                                    <p:anim calcmode="lin" valueType="num">
                                      <p:cBhvr additive="base">
                                        <p:cTn id="61" dur="500" fill="hold"/>
                                        <p:tgtEl>
                                          <p:spTgt spid="59"/>
                                        </p:tgtEl>
                                        <p:attrNameLst>
                                          <p:attrName>ppt_x</p:attrName>
                                        </p:attrNameLst>
                                      </p:cBhvr>
                                      <p:tavLst>
                                        <p:tav tm="0">
                                          <p:val>
                                            <p:strVal val="0-#ppt_w/2"/>
                                          </p:val>
                                        </p:tav>
                                        <p:tav tm="100000">
                                          <p:val>
                                            <p:strVal val="#ppt_x"/>
                                          </p:val>
                                        </p:tav>
                                      </p:tavLst>
                                    </p:anim>
                                    <p:anim calcmode="lin" valueType="num">
                                      <p:cBhvr additive="base">
                                        <p:cTn id="6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7">
                                            <p:txEl>
                                              <p:pRg st="2" end="2"/>
                                            </p:txEl>
                                          </p:spTgt>
                                        </p:tgtEl>
                                        <p:attrNameLst>
                                          <p:attrName>style.visibility</p:attrName>
                                        </p:attrNameLst>
                                      </p:cBhvr>
                                      <p:to>
                                        <p:strVal val="visible"/>
                                      </p:to>
                                    </p:set>
                                    <p:anim calcmode="lin" valueType="num">
                                      <p:cBhvr additive="base">
                                        <p:cTn id="67"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7">
                                            <p:txEl>
                                              <p:pRg st="3" end="3"/>
                                            </p:txEl>
                                          </p:spTgt>
                                        </p:tgtEl>
                                        <p:attrNameLst>
                                          <p:attrName>style.visibility</p:attrName>
                                        </p:attrNameLst>
                                      </p:cBhvr>
                                      <p:to>
                                        <p:strVal val="visible"/>
                                      </p:to>
                                    </p:set>
                                    <p:anim calcmode="lin" valueType="num">
                                      <p:cBhvr additive="base">
                                        <p:cTn id="73"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57">
                                            <p:txEl>
                                              <p:pRg st="4" end="4"/>
                                            </p:txEl>
                                          </p:spTgt>
                                        </p:tgtEl>
                                        <p:attrNameLst>
                                          <p:attrName>style.visibility</p:attrName>
                                        </p:attrNameLst>
                                      </p:cBhvr>
                                      <p:to>
                                        <p:strVal val="visible"/>
                                      </p:to>
                                    </p:set>
                                    <p:anim calcmode="lin" valueType="num">
                                      <p:cBhvr additive="base">
                                        <p:cTn id="79" dur="500" fill="hold"/>
                                        <p:tgtEl>
                                          <p:spTgt spid="57">
                                            <p:txEl>
                                              <p:pRg st="4" end="4"/>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57">
                                            <p:txEl>
                                              <p:pRg st="4" end="4"/>
                                            </p:txEl>
                                          </p:spTgt>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57">
                                            <p:txEl>
                                              <p:pRg st="5" end="5"/>
                                            </p:txEl>
                                          </p:spTgt>
                                        </p:tgtEl>
                                        <p:attrNameLst>
                                          <p:attrName>style.visibility</p:attrName>
                                        </p:attrNameLst>
                                      </p:cBhvr>
                                      <p:to>
                                        <p:strVal val="visible"/>
                                      </p:to>
                                    </p:set>
                                    <p:anim calcmode="lin" valueType="num">
                                      <p:cBhvr additive="base">
                                        <p:cTn id="83" dur="500" fill="hold"/>
                                        <p:tgtEl>
                                          <p:spTgt spid="57">
                                            <p:txEl>
                                              <p:pRg st="5" end="5"/>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5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32" presetClass="emph" presetSubtype="0" fill="hold" grpId="1" nodeType="clickEffect">
                                  <p:stCondLst>
                                    <p:cond delay="0"/>
                                  </p:stCondLst>
                                  <p:childTnLst>
                                    <p:animRot by="120000">
                                      <p:cBhvr>
                                        <p:cTn id="88" dur="100" fill="hold">
                                          <p:stCondLst>
                                            <p:cond delay="0"/>
                                          </p:stCondLst>
                                        </p:cTn>
                                        <p:tgtEl>
                                          <p:spTgt spid="59"/>
                                        </p:tgtEl>
                                        <p:attrNameLst>
                                          <p:attrName>r</p:attrName>
                                        </p:attrNameLst>
                                      </p:cBhvr>
                                    </p:animRot>
                                    <p:animRot by="-240000">
                                      <p:cBhvr>
                                        <p:cTn id="89" dur="200" fill="hold">
                                          <p:stCondLst>
                                            <p:cond delay="200"/>
                                          </p:stCondLst>
                                        </p:cTn>
                                        <p:tgtEl>
                                          <p:spTgt spid="59"/>
                                        </p:tgtEl>
                                        <p:attrNameLst>
                                          <p:attrName>r</p:attrName>
                                        </p:attrNameLst>
                                      </p:cBhvr>
                                    </p:animRot>
                                    <p:animRot by="240000">
                                      <p:cBhvr>
                                        <p:cTn id="90" dur="200" fill="hold">
                                          <p:stCondLst>
                                            <p:cond delay="400"/>
                                          </p:stCondLst>
                                        </p:cTn>
                                        <p:tgtEl>
                                          <p:spTgt spid="59"/>
                                        </p:tgtEl>
                                        <p:attrNameLst>
                                          <p:attrName>r</p:attrName>
                                        </p:attrNameLst>
                                      </p:cBhvr>
                                    </p:animRot>
                                    <p:animRot by="-240000">
                                      <p:cBhvr>
                                        <p:cTn id="91" dur="200" fill="hold">
                                          <p:stCondLst>
                                            <p:cond delay="600"/>
                                          </p:stCondLst>
                                        </p:cTn>
                                        <p:tgtEl>
                                          <p:spTgt spid="59"/>
                                        </p:tgtEl>
                                        <p:attrNameLst>
                                          <p:attrName>r</p:attrName>
                                        </p:attrNameLst>
                                      </p:cBhvr>
                                    </p:animRot>
                                    <p:animRot by="120000">
                                      <p:cBhvr>
                                        <p:cTn id="92" dur="200" fill="hold">
                                          <p:stCondLst>
                                            <p:cond delay="800"/>
                                          </p:stCondLst>
                                        </p:cTn>
                                        <p:tgtEl>
                                          <p:spTgt spid="59"/>
                                        </p:tgtEl>
                                        <p:attrNameLst>
                                          <p:attrName>r</p:attrName>
                                        </p:attrNameLst>
                                      </p:cBhvr>
                                    </p:animRot>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61"/>
                                        </p:tgtEl>
                                        <p:attrNameLst>
                                          <p:attrName>style.visibility</p:attrName>
                                        </p:attrNameLst>
                                      </p:cBhvr>
                                      <p:to>
                                        <p:strVal val="visible"/>
                                      </p:to>
                                    </p:set>
                                    <p:anim calcmode="lin" valueType="num">
                                      <p:cBhvr additive="base">
                                        <p:cTn id="97" dur="500" fill="hold"/>
                                        <p:tgtEl>
                                          <p:spTgt spid="61"/>
                                        </p:tgtEl>
                                        <p:attrNameLst>
                                          <p:attrName>ppt_x</p:attrName>
                                        </p:attrNameLst>
                                      </p:cBhvr>
                                      <p:tavLst>
                                        <p:tav tm="0">
                                          <p:val>
                                            <p:strVal val="0-#ppt_w/2"/>
                                          </p:val>
                                        </p:tav>
                                        <p:tav tm="100000">
                                          <p:val>
                                            <p:strVal val="#ppt_x"/>
                                          </p:val>
                                        </p:tav>
                                      </p:tavLst>
                                    </p:anim>
                                    <p:anim calcmode="lin" valueType="num">
                                      <p:cBhvr additive="base">
                                        <p:cTn id="98" dur="5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uiExpand="1" build="allAtOnce" animBg="1"/>
      <p:bldP spid="59" grpId="0" animBg="1"/>
      <p:bldP spid="59" grpId="1" animBg="1"/>
      <p:bldP spid="61"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56" name="Picture 5" descr="j0116172">
            <a:extLst>
              <a:ext uri="{FF2B5EF4-FFF2-40B4-BE49-F238E27FC236}">
                <a16:creationId xmlns:a16="http://schemas.microsoft.com/office/drawing/2014/main" id="{2DC3117A-E3D9-4EF2-A288-5E8DB31096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79163" y="533400"/>
            <a:ext cx="764614" cy="1040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35">
            <a:extLst>
              <a:ext uri="{FF2B5EF4-FFF2-40B4-BE49-F238E27FC236}">
                <a16:creationId xmlns:a16="http://schemas.microsoft.com/office/drawing/2014/main" id="{CC3F636E-0EF4-435F-9509-DB859907C962}"/>
              </a:ext>
            </a:extLst>
          </p:cNvPr>
          <p:cNvSpPr>
            <a:spLocks noChangeArrowheads="1"/>
          </p:cNvSpPr>
          <p:nvPr/>
        </p:nvSpPr>
        <p:spPr bwMode="auto">
          <a:xfrm>
            <a:off x="1247777" y="399653"/>
            <a:ext cx="7515224" cy="3334145"/>
          </a:xfrm>
          <a:prstGeom prst="wedgeRoundRectCallout">
            <a:avLst>
              <a:gd name="adj1" fmla="val -53814"/>
              <a:gd name="adj2" fmla="val -4314"/>
              <a:gd name="adj3" fmla="val 16667"/>
            </a:avLst>
          </a:prstGeom>
          <a:noFill/>
          <a:ln w="12700" cap="flat" cmpd="sng" algn="ctr">
            <a:solidFill>
              <a:srgbClr val="FF00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Your Task:</a:t>
            </a:r>
            <a:r>
              <a:rPr lang="en-US" altLang="en-US" sz="2400" dirty="0">
                <a:solidFill>
                  <a:srgbClr val="FFFFFF"/>
                </a:solidFill>
                <a:cs typeface="Times New Roman" panose="02020603050405020304" pitchFamily="18" charset="0"/>
                <a:sym typeface="Symbol" panose="05050102010706020507" pitchFamily="18" charset="2"/>
              </a:rPr>
              <a:t> Given </a:t>
            </a:r>
            <a:r>
              <a:rPr lang="en-US" altLang="en-US" sz="2400" dirty="0">
                <a:solidFill>
                  <a:srgbClr val="FFC000"/>
                </a:solidFill>
                <a:cs typeface="Times New Roman" panose="02020603050405020304" pitchFamily="18" charset="0"/>
              </a:rPr>
              <a:t>α </a:t>
            </a:r>
            <a:r>
              <a:rPr lang="en-US" altLang="en-US" sz="2400" dirty="0">
                <a:solidFill>
                  <a:srgbClr val="FEFEFE"/>
                </a:solidFill>
                <a:cs typeface="Times New Roman" panose="02020603050405020304" pitchFamily="18" charset="0"/>
              </a:rPr>
              <a:t>do one of the following: </a:t>
            </a:r>
            <a:endParaRPr lang="en-US" altLang="en-US" sz="2400" dirty="0">
              <a:solidFill>
                <a:srgbClr val="FEFEFE"/>
              </a:solidFill>
              <a:cs typeface="Times New Roman" panose="02020603050405020304" pitchFamily="18" charset="0"/>
              <a:sym typeface="Symbol" panose="05050102010706020507" pitchFamily="18" charset="2"/>
            </a:endParaRPr>
          </a:p>
          <a:p>
            <a:pPr marL="457200" indent="-457200">
              <a:buFont typeface="+mj-lt"/>
              <a:buAutoNum type="arabicPeriod"/>
            </a:pPr>
            <a:r>
              <a:rPr lang="en-US" altLang="en-US" sz="2400" dirty="0">
                <a:solidFill>
                  <a:srgbClr val="FFFFFF"/>
                </a:solidFill>
                <a:cs typeface="Times New Roman" panose="02020603050405020304" pitchFamily="18" charset="0"/>
              </a:rPr>
              <a:t>Find a </a:t>
            </a:r>
            <a:r>
              <a:rPr lang="en-US" altLang="en-US" sz="2400" dirty="0">
                <a:solidFill>
                  <a:srgbClr val="FFFF00"/>
                </a:solidFill>
                <a:cs typeface="Times New Roman" panose="02020603050405020304" pitchFamily="18" charset="0"/>
              </a:rPr>
              <a:t>sound</a:t>
            </a:r>
            <a:r>
              <a:rPr lang="en-US" altLang="en-US" sz="2400" dirty="0">
                <a:solidFill>
                  <a:srgbClr val="FFFFFF"/>
                </a:solidFill>
                <a:cs typeface="Times New Roman" panose="02020603050405020304" pitchFamily="18" charset="0"/>
              </a:rPr>
              <a:t> proof of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a:t>
            </a:r>
          </a:p>
          <a:p>
            <a:pPr>
              <a:buNone/>
            </a:pPr>
            <a:r>
              <a:rPr lang="en-US" altLang="en-US" sz="2400" dirty="0">
                <a:solidFill>
                  <a:srgbClr val="FFFFFF"/>
                </a:solidFill>
                <a:cs typeface="Times New Roman" panose="02020603050405020304" pitchFamily="18" charset="0"/>
              </a:rPr>
              <a:t>        This witnesses that it is true in every universe.</a:t>
            </a:r>
          </a:p>
          <a:p>
            <a:pPr>
              <a:buNone/>
            </a:pPr>
            <a:r>
              <a:rPr lang="en-US" altLang="en-US" sz="2400" dirty="0">
                <a:solidFill>
                  <a:srgbClr val="FFFFFF"/>
                </a:solidFill>
                <a:cs typeface="Times New Roman" panose="02020603050405020304" pitchFamily="18" charset="0"/>
              </a:rPr>
              <a:t>2.   Find a universe in which </a:t>
            </a:r>
            <a:r>
              <a:rPr lang="en-US" altLang="en-US" sz="2400" dirty="0">
                <a:solidFill>
                  <a:srgbClr val="FFC000"/>
                </a:solidFill>
                <a:cs typeface="Times New Roman" panose="02020603050405020304" pitchFamily="18" charset="0"/>
              </a:rPr>
              <a:t>α </a:t>
            </a:r>
            <a:r>
              <a:rPr lang="en-US" altLang="en-US" sz="2400" dirty="0">
                <a:solidFill>
                  <a:srgbClr val="FFFFFF"/>
                </a:solidFill>
                <a:cs typeface="Times New Roman" panose="02020603050405020304" pitchFamily="18" charset="0"/>
              </a:rPr>
              <a:t>is not true.</a:t>
            </a:r>
          </a:p>
          <a:p>
            <a:pPr>
              <a:buNone/>
            </a:pPr>
            <a:r>
              <a:rPr lang="en-US" altLang="en-US" sz="2400" dirty="0">
                <a:solidFill>
                  <a:srgbClr val="FFFFFF"/>
                </a:solidFill>
                <a:cs typeface="Times New Roman" panose="02020603050405020304" pitchFamily="18" charset="0"/>
              </a:rPr>
              <a:t>        This witnesses that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not true in every universe</a:t>
            </a:r>
          </a:p>
          <a:p>
            <a:pPr>
              <a:buNone/>
            </a:pPr>
            <a:r>
              <a:rPr lang="en-US" altLang="en-US" sz="2400" dirty="0">
                <a:solidFill>
                  <a:srgbClr val="FFFFFF"/>
                </a:solidFill>
                <a:cs typeface="Times New Roman" panose="02020603050405020304" pitchFamily="18" charset="0"/>
              </a:rPr>
              <a:t>        </a:t>
            </a:r>
            <a:r>
              <a:rPr lang="en-US" altLang="en-US" sz="2400">
                <a:solidFill>
                  <a:srgbClr val="FFFFFF"/>
                </a:solidFill>
                <a:cs typeface="Times New Roman" panose="02020603050405020304" pitchFamily="18" charset="0"/>
              </a:rPr>
              <a:t>and hence can’t </a:t>
            </a:r>
            <a:r>
              <a:rPr lang="en-US" altLang="en-US" sz="2400" dirty="0">
                <a:solidFill>
                  <a:srgbClr val="FFFFFF"/>
                </a:solidFill>
                <a:cs typeface="Times New Roman" panose="02020603050405020304" pitchFamily="18" charset="0"/>
              </a:rPr>
              <a:t>have </a:t>
            </a:r>
            <a:r>
              <a:rPr lang="en-US" altLang="en-US" sz="2400" dirty="0">
                <a:solidFill>
                  <a:srgbClr val="FFFF00"/>
                </a:solidFill>
                <a:cs typeface="Times New Roman" panose="02020603050405020304" pitchFamily="18" charset="0"/>
              </a:rPr>
              <a:t>sound</a:t>
            </a:r>
            <a:r>
              <a:rPr lang="en-US" altLang="en-US" sz="2400" dirty="0">
                <a:solidFill>
                  <a:srgbClr val="FFFFFF"/>
                </a:solidFill>
                <a:cs typeface="Times New Roman" panose="02020603050405020304" pitchFamily="18" charset="0"/>
              </a:rPr>
              <a:t> proof. </a:t>
            </a:r>
          </a:p>
          <a:p>
            <a:pPr>
              <a:buNone/>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rPr>
              <a:t>One of these is always possible.</a:t>
            </a:r>
          </a:p>
          <a:p>
            <a:pPr marL="1085850" lvl="1" indent="-342900" eaLnBrk="1" hangingPunct="1">
              <a:spcBef>
                <a:spcPct val="0"/>
              </a:spcBef>
            </a:pPr>
            <a:endParaRPr lang="en-US" altLang="en-US" sz="2400" dirty="0">
              <a:solidFill>
                <a:srgbClr val="FFFFFF"/>
              </a:solidFill>
              <a:cs typeface="Times New Roman" panose="02020603050405020304" pitchFamily="18" charset="0"/>
            </a:endParaRPr>
          </a:p>
        </p:txBody>
      </p:sp>
      <p:sp>
        <p:nvSpPr>
          <p:cNvPr id="59" name="AutoShape 35">
            <a:extLst>
              <a:ext uri="{FF2B5EF4-FFF2-40B4-BE49-F238E27FC236}">
                <a16:creationId xmlns:a16="http://schemas.microsoft.com/office/drawing/2014/main" id="{A16D4385-DF2A-4124-93DB-05B5D26E07C6}"/>
              </a:ext>
            </a:extLst>
          </p:cNvPr>
          <p:cNvSpPr>
            <a:spLocks noChangeArrowheads="1"/>
          </p:cNvSpPr>
          <p:nvPr/>
        </p:nvSpPr>
        <p:spPr bwMode="auto">
          <a:xfrm>
            <a:off x="196474" y="4551293"/>
            <a:ext cx="8947526" cy="2303497"/>
          </a:xfrm>
          <a:prstGeom prst="wedgeRoundRectCallout">
            <a:avLst>
              <a:gd name="adj1" fmla="val -50221"/>
              <a:gd name="adj2" fmla="val -44800"/>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Soundness:    </a:t>
            </a:r>
            <a:r>
              <a:rPr lang="en-US" altLang="en-US" sz="18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has a proof, </a:t>
            </a:r>
          </a:p>
          <a:p>
            <a:pPr eaLnBrk="1" hangingPunct="1">
              <a:spcBef>
                <a:spcPct val="0"/>
              </a:spcBef>
              <a:buNone/>
            </a:pPr>
            <a:r>
              <a:rPr lang="en-US" altLang="en-US" sz="2400" dirty="0">
                <a:solidFill>
                  <a:srgbClr val="FFFFFF"/>
                </a:solidFill>
                <a:cs typeface="Times New Roman" panose="02020603050405020304" pitchFamily="18" charset="0"/>
              </a:rPr>
              <a:t>                               then it is true in every universe.</a:t>
            </a:r>
          </a:p>
          <a:p>
            <a:pPr eaLnBrk="1" hangingPunct="1">
              <a:spcBef>
                <a:spcPct val="0"/>
              </a:spcBef>
              <a:buNone/>
            </a:pPr>
            <a:r>
              <a:rPr lang="en-US" altLang="en-US" sz="2400" dirty="0">
                <a:solidFill>
                  <a:srgbClr val="FFFFFF"/>
                </a:solidFill>
                <a:cs typeface="Times New Roman" panose="02020603050405020304" pitchFamily="18" charset="0"/>
              </a:rPr>
              <a:t>                             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not true in some universe,</a:t>
            </a:r>
          </a:p>
          <a:p>
            <a:pPr eaLnBrk="1" hangingPunct="1">
              <a:spcBef>
                <a:spcPct val="0"/>
              </a:spcBef>
              <a:buNone/>
            </a:pPr>
            <a:r>
              <a:rPr lang="en-US" altLang="en-US" sz="2400" dirty="0">
                <a:solidFill>
                  <a:srgbClr val="FFFFFF"/>
                </a:solidFill>
                <a:cs typeface="Times New Roman" panose="02020603050405020304" pitchFamily="18" charset="0"/>
              </a:rPr>
              <a:t>                               then it does not have a proof.</a:t>
            </a:r>
          </a:p>
          <a:p>
            <a:pPr marL="342900" indent="-342900" eaLnBrk="1" hangingPunct="1">
              <a:spcBef>
                <a:spcPct val="0"/>
              </a:spcBef>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400" dirty="0">
                <a:solidFill>
                  <a:srgbClr val="FFFFFF"/>
                </a:solidFill>
                <a:cs typeface="Times New Roman" panose="02020603050405020304" pitchFamily="18" charset="0"/>
              </a:rPr>
              <a:t>      From a failed proof, we construct a universe in which it is not true.</a:t>
            </a:r>
          </a:p>
          <a:p>
            <a:pPr marL="342900" indent="-342900" eaLnBrk="1" hangingPunct="1">
              <a:spcBef>
                <a:spcPct val="0"/>
              </a:spcBef>
            </a:pPr>
            <a:endParaRPr lang="en-US" altLang="en-US" sz="2400" dirty="0">
              <a:solidFill>
                <a:srgbClr val="FFFFFF"/>
              </a:solidFill>
              <a:cs typeface="Times New Roman" panose="02020603050405020304" pitchFamily="18" charset="0"/>
            </a:endParaRPr>
          </a:p>
        </p:txBody>
      </p:sp>
      <p:sp>
        <p:nvSpPr>
          <p:cNvPr id="61" name="TextBox 60">
            <a:extLst>
              <a:ext uri="{FF2B5EF4-FFF2-40B4-BE49-F238E27FC236}">
                <a16:creationId xmlns:a16="http://schemas.microsoft.com/office/drawing/2014/main" id="{F2856200-E862-4982-81A2-EA94779F9FC0}"/>
              </a:ext>
            </a:extLst>
          </p:cNvPr>
          <p:cNvSpPr txBox="1"/>
          <p:nvPr/>
        </p:nvSpPr>
        <p:spPr>
          <a:xfrm>
            <a:off x="2416653" y="6090421"/>
            <a:ext cx="7641747" cy="461665"/>
          </a:xfrm>
          <a:prstGeom prst="rect">
            <a:avLst/>
          </a:prstGeom>
          <a:noFill/>
        </p:spPr>
        <p:txBody>
          <a:bodyPr wrap="square">
            <a:spAutoFit/>
          </a:bodyPr>
          <a:lstStyle/>
          <a:p>
            <a:pPr marL="342900" indent="-342900" algn="l"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in every universe, then it has a proof.</a:t>
            </a:r>
          </a:p>
        </p:txBody>
      </p:sp>
    </p:spTree>
    <p:extLst>
      <p:ext uri="{BB962C8B-B14F-4D97-AF65-F5344CB8AC3E}">
        <p14:creationId xmlns:p14="http://schemas.microsoft.com/office/powerpoint/2010/main" val="2065630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bg/>
                                          </p:spTgt>
                                        </p:tgtEl>
                                        <p:attrNameLst>
                                          <p:attrName>style.visibility</p:attrName>
                                        </p:attrNameLst>
                                      </p:cBhvr>
                                      <p:to>
                                        <p:strVal val="visible"/>
                                      </p:to>
                                    </p:set>
                                    <p:anim calcmode="lin" valueType="num">
                                      <p:cBhvr additive="base">
                                        <p:cTn id="7" dur="500" fill="hold"/>
                                        <p:tgtEl>
                                          <p:spTgt spid="33">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33">
                                            <p:bg/>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 calcmode="lin" valueType="num">
                                      <p:cBhvr additive="base">
                                        <p:cTn id="11"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3">
                                            <p:txEl>
                                              <p:pRg st="1" end="1"/>
                                            </p:txEl>
                                          </p:spTgt>
                                        </p:tgtEl>
                                        <p:attrNameLst>
                                          <p:attrName>style.visibility</p:attrName>
                                        </p:attrNameLst>
                                      </p:cBhvr>
                                      <p:to>
                                        <p:strVal val="visible"/>
                                      </p:to>
                                    </p:set>
                                    <p:anim calcmode="lin" valueType="num">
                                      <p:cBhvr additive="base">
                                        <p:cTn id="17"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3">
                                            <p:txEl>
                                              <p:pRg st="2" end="2"/>
                                            </p:txEl>
                                          </p:spTgt>
                                        </p:tgtEl>
                                        <p:attrNameLst>
                                          <p:attrName>style.visibility</p:attrName>
                                        </p:attrNameLst>
                                      </p:cBhvr>
                                      <p:to>
                                        <p:strVal val="visible"/>
                                      </p:to>
                                    </p:set>
                                    <p:anim calcmode="lin" valueType="num">
                                      <p:cBhvr additive="base">
                                        <p:cTn id="23"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3">
                                            <p:txEl>
                                              <p:pRg st="3" end="3"/>
                                            </p:txEl>
                                          </p:spTgt>
                                        </p:tgtEl>
                                        <p:attrNameLst>
                                          <p:attrName>style.visibility</p:attrName>
                                        </p:attrNameLst>
                                      </p:cBhvr>
                                      <p:to>
                                        <p:strVal val="visible"/>
                                      </p:to>
                                    </p:set>
                                    <p:anim calcmode="lin" valueType="num">
                                      <p:cBhvr additive="base">
                                        <p:cTn id="29" dur="500" fill="hold"/>
                                        <p:tgtEl>
                                          <p:spTgt spid="33">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3">
                                            <p:txEl>
                                              <p:pRg st="4" end="4"/>
                                            </p:txEl>
                                          </p:spTgt>
                                        </p:tgtEl>
                                        <p:attrNameLst>
                                          <p:attrName>style.visibility</p:attrName>
                                        </p:attrNameLst>
                                      </p:cBhvr>
                                      <p:to>
                                        <p:strVal val="visible"/>
                                      </p:to>
                                    </p:set>
                                    <p:anim calcmode="lin" valueType="num">
                                      <p:cBhvr additive="base">
                                        <p:cTn id="35" dur="500" fill="hold"/>
                                        <p:tgtEl>
                                          <p:spTgt spid="33">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3">
                                            <p:txEl>
                                              <p:pRg st="5" end="5"/>
                                            </p:txEl>
                                          </p:spTgt>
                                        </p:tgtEl>
                                        <p:attrNameLst>
                                          <p:attrName>style.visibility</p:attrName>
                                        </p:attrNameLst>
                                      </p:cBhvr>
                                      <p:to>
                                        <p:strVal val="visible"/>
                                      </p:to>
                                    </p:set>
                                    <p:anim calcmode="lin" valueType="num">
                                      <p:cBhvr additive="base">
                                        <p:cTn id="41" dur="500" fill="hold"/>
                                        <p:tgtEl>
                                          <p:spTgt spid="33">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3">
                                            <p:txEl>
                                              <p:pRg st="6" end="6"/>
                                            </p:txEl>
                                          </p:spTgt>
                                        </p:tgtEl>
                                        <p:attrNameLst>
                                          <p:attrName>style.visibility</p:attrName>
                                        </p:attrNameLst>
                                      </p:cBhvr>
                                      <p:to>
                                        <p:strVal val="visible"/>
                                      </p:to>
                                    </p:set>
                                    <p:anim calcmode="lin" valueType="num">
                                      <p:cBhvr additive="base">
                                        <p:cTn id="47" dur="500" fill="hold"/>
                                        <p:tgtEl>
                                          <p:spTgt spid="33">
                                            <p:txEl>
                                              <p:pRg st="6" end="6"/>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uiExpand="1" build="allAtOnce"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AutoShape 35">
            <a:extLst>
              <a:ext uri="{FF2B5EF4-FFF2-40B4-BE49-F238E27FC236}">
                <a16:creationId xmlns:a16="http://schemas.microsoft.com/office/drawing/2014/main" id="{BC314B8A-F3A9-4486-91E3-6AD6E1DB2FAA}"/>
              </a:ext>
            </a:extLst>
          </p:cNvPr>
          <p:cNvSpPr>
            <a:spLocks noChangeArrowheads="1"/>
          </p:cNvSpPr>
          <p:nvPr/>
        </p:nvSpPr>
        <p:spPr bwMode="auto">
          <a:xfrm>
            <a:off x="196474" y="4551293"/>
            <a:ext cx="8947526" cy="2303497"/>
          </a:xfrm>
          <a:prstGeom prst="wedgeRoundRectCallout">
            <a:avLst>
              <a:gd name="adj1" fmla="val -50221"/>
              <a:gd name="adj2" fmla="val -44800"/>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Soundness:    </a:t>
            </a:r>
            <a:r>
              <a:rPr lang="en-US" altLang="en-US" sz="18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has a proof, </a:t>
            </a:r>
          </a:p>
          <a:p>
            <a:pPr eaLnBrk="1" hangingPunct="1">
              <a:spcBef>
                <a:spcPct val="0"/>
              </a:spcBef>
              <a:buNone/>
            </a:pPr>
            <a:r>
              <a:rPr lang="en-US" altLang="en-US" sz="2400" dirty="0">
                <a:solidFill>
                  <a:srgbClr val="FFFFFF"/>
                </a:solidFill>
                <a:cs typeface="Times New Roman" panose="02020603050405020304" pitchFamily="18" charset="0"/>
              </a:rPr>
              <a:t>                               then it is true in every universe.</a:t>
            </a:r>
          </a:p>
          <a:p>
            <a:pPr eaLnBrk="1" hangingPunct="1">
              <a:spcBef>
                <a:spcPct val="0"/>
              </a:spcBef>
              <a:buNone/>
            </a:pPr>
            <a:r>
              <a:rPr lang="en-US" altLang="en-US" sz="2400" dirty="0">
                <a:solidFill>
                  <a:srgbClr val="FFFFFF"/>
                </a:solidFill>
                <a:cs typeface="Times New Roman" panose="02020603050405020304" pitchFamily="18" charset="0"/>
              </a:rPr>
              <a:t>                             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not true in some universe,</a:t>
            </a:r>
          </a:p>
          <a:p>
            <a:pPr eaLnBrk="1" hangingPunct="1">
              <a:spcBef>
                <a:spcPct val="0"/>
              </a:spcBef>
              <a:buNone/>
            </a:pPr>
            <a:r>
              <a:rPr lang="en-US" altLang="en-US" sz="2400" dirty="0">
                <a:solidFill>
                  <a:srgbClr val="FFFFFF"/>
                </a:solidFill>
                <a:cs typeface="Times New Roman" panose="02020603050405020304" pitchFamily="18" charset="0"/>
              </a:rPr>
              <a:t>                               then it does not have a proof.</a:t>
            </a:r>
          </a:p>
          <a:p>
            <a:pPr marL="342900" indent="-342900" eaLnBrk="1" hangingPunct="1">
              <a:spcBef>
                <a:spcPct val="0"/>
              </a:spcBef>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400" dirty="0">
                <a:solidFill>
                  <a:srgbClr val="FFFFFF"/>
                </a:solidFill>
                <a:cs typeface="Times New Roman" panose="02020603050405020304" pitchFamily="18" charset="0"/>
              </a:rPr>
              <a:t>      From a failed proof, we construct a universe in which it is not true.</a:t>
            </a:r>
          </a:p>
          <a:p>
            <a:pPr marL="342900" indent="-342900" eaLnBrk="1" hangingPunct="1">
              <a:spcBef>
                <a:spcPct val="0"/>
              </a:spcBef>
            </a:pPr>
            <a:endParaRPr lang="en-US" altLang="en-US" sz="2400" dirty="0">
              <a:solidFill>
                <a:srgbClr val="FFFFFF"/>
              </a:solidFill>
              <a:cs typeface="Times New Roman" panose="02020603050405020304" pitchFamily="18" charset="0"/>
            </a:endParaRPr>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56" name="Picture 5" descr="j0116172">
            <a:extLst>
              <a:ext uri="{FF2B5EF4-FFF2-40B4-BE49-F238E27FC236}">
                <a16:creationId xmlns:a16="http://schemas.microsoft.com/office/drawing/2014/main" id="{2DC3117A-E3D9-4EF2-A288-5E8DB31096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79163" y="533400"/>
            <a:ext cx="764614" cy="1040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AutoShape 35">
            <a:extLst>
              <a:ext uri="{FF2B5EF4-FFF2-40B4-BE49-F238E27FC236}">
                <a16:creationId xmlns:a16="http://schemas.microsoft.com/office/drawing/2014/main" id="{237D3D40-C349-4C73-A68E-8133CF2E29E8}"/>
              </a:ext>
            </a:extLst>
          </p:cNvPr>
          <p:cNvSpPr>
            <a:spLocks noChangeArrowheads="1"/>
          </p:cNvSpPr>
          <p:nvPr/>
        </p:nvSpPr>
        <p:spPr bwMode="auto">
          <a:xfrm>
            <a:off x="1299951" y="2097490"/>
            <a:ext cx="6463022" cy="543818"/>
          </a:xfrm>
          <a:prstGeom prst="wedgeRoundRectCallout">
            <a:avLst>
              <a:gd name="adj1" fmla="val -53440"/>
              <a:gd name="adj2" fmla="val -24159"/>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EFEFE"/>
                </a:solidFill>
                <a:cs typeface="Times New Roman" panose="02020603050405020304" pitchFamily="18" charset="0"/>
                <a:sym typeface="Symbol" panose="05050102010706020507" pitchFamily="18" charset="2"/>
              </a:rPr>
              <a:t>What about the </a:t>
            </a:r>
            <a:r>
              <a:rPr lang="en-US" altLang="en-US" sz="2400" dirty="0">
                <a:solidFill>
                  <a:schemeClr val="tx2"/>
                </a:solidFill>
                <a:cs typeface="Times New Roman" panose="02020603050405020304" pitchFamily="18" charset="0"/>
                <a:sym typeface="Symbol" panose="05050102010706020507" pitchFamily="18" charset="2"/>
              </a:rPr>
              <a:t>axioms/assumptions </a:t>
            </a:r>
            <a:r>
              <a:rPr lang="en-US" altLang="en-US" sz="2400" dirty="0">
                <a:solidFill>
                  <a:srgbClr val="FEFEFE"/>
                </a:solidFill>
                <a:cs typeface="Times New Roman" panose="02020603050405020304" pitchFamily="18" charset="0"/>
                <a:sym typeface="Symbol" panose="05050102010706020507" pitchFamily="18" charset="2"/>
              </a:rPr>
              <a:t>being made?</a:t>
            </a:r>
          </a:p>
        </p:txBody>
      </p:sp>
      <p:grpSp>
        <p:nvGrpSpPr>
          <p:cNvPr id="27" name="Group 26">
            <a:extLst>
              <a:ext uri="{FF2B5EF4-FFF2-40B4-BE49-F238E27FC236}">
                <a16:creationId xmlns:a16="http://schemas.microsoft.com/office/drawing/2014/main" id="{E736CB41-5674-490C-A213-DD573B3206D1}"/>
              </a:ext>
            </a:extLst>
          </p:cNvPr>
          <p:cNvGrpSpPr/>
          <p:nvPr/>
        </p:nvGrpSpPr>
        <p:grpSpPr>
          <a:xfrm flipH="1">
            <a:off x="4871526" y="4575583"/>
            <a:ext cx="3447895" cy="1749017"/>
            <a:chOff x="4902200" y="1029289"/>
            <a:chExt cx="330200" cy="293201"/>
          </a:xfrm>
        </p:grpSpPr>
        <p:cxnSp>
          <p:nvCxnSpPr>
            <p:cNvPr id="29" name="Straight Connector 28">
              <a:extLst>
                <a:ext uri="{FF2B5EF4-FFF2-40B4-BE49-F238E27FC236}">
                  <a16:creationId xmlns:a16="http://schemas.microsoft.com/office/drawing/2014/main" id="{8A36515C-7EC4-4E84-9AA3-6FE4304E0EEC}"/>
                </a:ext>
              </a:extLst>
            </p:cNvPr>
            <p:cNvCxnSpPr>
              <a:cxnSpLocks/>
            </p:cNvCxnSpPr>
            <p:nvPr/>
          </p:nvCxnSpPr>
          <p:spPr bwMode="auto">
            <a:xfrm flipV="1">
              <a:off x="4918011" y="1029289"/>
              <a:ext cx="314389" cy="293201"/>
            </a:xfrm>
            <a:prstGeom prst="line">
              <a:avLst/>
            </a:prstGeom>
            <a:noFill/>
            <a:ln w="12700" cap="flat" cmpd="sng" algn="ctr">
              <a:solidFill>
                <a:schemeClr val="hlink"/>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2454D0B0-4DAD-46AF-A9D0-4B09A57B9B31}"/>
                </a:ext>
              </a:extLst>
            </p:cNvPr>
            <p:cNvCxnSpPr>
              <a:cxnSpLocks/>
            </p:cNvCxnSpPr>
            <p:nvPr/>
          </p:nvCxnSpPr>
          <p:spPr bwMode="auto">
            <a:xfrm flipV="1">
              <a:off x="4902200" y="1029289"/>
              <a:ext cx="330200" cy="293201"/>
            </a:xfrm>
            <a:prstGeom prst="line">
              <a:avLst/>
            </a:prstGeom>
            <a:noFill/>
            <a:ln w="12700" cap="flat" cmpd="sng" algn="ctr">
              <a:solidFill>
                <a:schemeClr val="hlink"/>
              </a:solidFill>
              <a:prstDash val="solid"/>
              <a:round/>
              <a:headEnd type="none" w="med" len="med"/>
              <a:tailEnd type="none" w="med" len="med"/>
            </a:ln>
            <a:effectLst/>
          </p:spPr>
        </p:cxnSp>
      </p:grpSp>
      <p:grpSp>
        <p:nvGrpSpPr>
          <p:cNvPr id="6" name="Group 5">
            <a:extLst>
              <a:ext uri="{FF2B5EF4-FFF2-40B4-BE49-F238E27FC236}">
                <a16:creationId xmlns:a16="http://schemas.microsoft.com/office/drawing/2014/main" id="{41E2E8C0-CCEF-48CC-A794-62CCE1C59647}"/>
              </a:ext>
            </a:extLst>
          </p:cNvPr>
          <p:cNvGrpSpPr/>
          <p:nvPr/>
        </p:nvGrpSpPr>
        <p:grpSpPr>
          <a:xfrm>
            <a:off x="5581677" y="4630499"/>
            <a:ext cx="3287019" cy="633347"/>
            <a:chOff x="5885556" y="4838019"/>
            <a:chExt cx="3287019" cy="633347"/>
          </a:xfrm>
        </p:grpSpPr>
        <p:sp>
          <p:nvSpPr>
            <p:cNvPr id="28" name="Rectangle 27">
              <a:extLst>
                <a:ext uri="{FF2B5EF4-FFF2-40B4-BE49-F238E27FC236}">
                  <a16:creationId xmlns:a16="http://schemas.microsoft.com/office/drawing/2014/main" id="{97057501-2EF3-4502-8416-5369D0A11123}"/>
                </a:ext>
              </a:extLst>
            </p:cNvPr>
            <p:cNvSpPr/>
            <p:nvPr/>
          </p:nvSpPr>
          <p:spPr>
            <a:xfrm>
              <a:off x="5885556" y="4838019"/>
              <a:ext cx="3287019" cy="400110"/>
            </a:xfrm>
            <a:prstGeom prst="rect">
              <a:avLst/>
            </a:prstGeom>
          </p:spPr>
          <p:txBody>
            <a:bodyPr wrap="square">
              <a:spAutoFit/>
            </a:bodyPr>
            <a:lstStyle/>
            <a:p>
              <a:pPr algn="ctr" fontAlgn="ctr">
                <a:spcBef>
                  <a:spcPts val="0"/>
                </a:spcBef>
              </a:pPr>
              <a:r>
                <a:rPr lang="en-US" sz="2000" dirty="0">
                  <a:solidFill>
                    <a:srgbClr val="FFFFFF"/>
                  </a:solidFill>
                </a:rPr>
                <a:t>in which our axioms are true.</a:t>
              </a:r>
            </a:p>
          </p:txBody>
        </p:sp>
        <p:grpSp>
          <p:nvGrpSpPr>
            <p:cNvPr id="32" name="Group 31">
              <a:extLst>
                <a:ext uri="{FF2B5EF4-FFF2-40B4-BE49-F238E27FC236}">
                  <a16:creationId xmlns:a16="http://schemas.microsoft.com/office/drawing/2014/main" id="{559E2023-E52E-4C19-9726-17CF0D510BE3}"/>
                </a:ext>
              </a:extLst>
            </p:cNvPr>
            <p:cNvGrpSpPr/>
            <p:nvPr/>
          </p:nvGrpSpPr>
          <p:grpSpPr>
            <a:xfrm flipH="1">
              <a:off x="6536717" y="5133134"/>
              <a:ext cx="413915" cy="338232"/>
              <a:chOff x="4902200" y="656260"/>
              <a:chExt cx="413915" cy="666231"/>
            </a:xfrm>
          </p:grpSpPr>
          <p:cxnSp>
            <p:nvCxnSpPr>
              <p:cNvPr id="34" name="Straight Connector 33">
                <a:extLst>
                  <a:ext uri="{FF2B5EF4-FFF2-40B4-BE49-F238E27FC236}">
                    <a16:creationId xmlns:a16="http://schemas.microsoft.com/office/drawing/2014/main" id="{A51F2F32-CBF2-4DD2-A46D-75C7DD750C56}"/>
                  </a:ext>
                </a:extLst>
              </p:cNvPr>
              <p:cNvCxnSpPr>
                <a:cxnSpLocks/>
              </p:cNvCxnSpPr>
              <p:nvPr/>
            </p:nvCxnSpPr>
            <p:spPr bwMode="auto">
              <a:xfrm flipV="1">
                <a:off x="5003798" y="656260"/>
                <a:ext cx="312317" cy="666231"/>
              </a:xfrm>
              <a:prstGeom prst="line">
                <a:avLst/>
              </a:prstGeom>
              <a:noFill/>
              <a:ln w="12700" cap="flat" cmpd="sng" algn="ctr">
                <a:solidFill>
                  <a:schemeClr val="hlink"/>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03A7BBA4-4ECF-4A2C-A2B4-8FB74B96229D}"/>
                  </a:ext>
                </a:extLst>
              </p:cNvPr>
              <p:cNvCxnSpPr>
                <a:cxnSpLocks/>
              </p:cNvCxnSpPr>
              <p:nvPr/>
            </p:nvCxnSpPr>
            <p:spPr bwMode="auto">
              <a:xfrm flipV="1">
                <a:off x="4902200" y="656260"/>
                <a:ext cx="413915" cy="666231"/>
              </a:xfrm>
              <a:prstGeom prst="line">
                <a:avLst/>
              </a:prstGeom>
              <a:noFill/>
              <a:ln w="12700" cap="flat" cmpd="sng" algn="ctr">
                <a:solidFill>
                  <a:schemeClr val="hlink"/>
                </a:solidFill>
                <a:prstDash val="solid"/>
                <a:round/>
                <a:headEnd type="none" w="med" len="med"/>
                <a:tailEnd type="none" w="med" len="med"/>
              </a:ln>
              <a:effectLst/>
            </p:spPr>
          </p:cxnSp>
        </p:grpSp>
      </p:grpSp>
      <p:grpSp>
        <p:nvGrpSpPr>
          <p:cNvPr id="40" name="Group 39">
            <a:extLst>
              <a:ext uri="{FF2B5EF4-FFF2-40B4-BE49-F238E27FC236}">
                <a16:creationId xmlns:a16="http://schemas.microsoft.com/office/drawing/2014/main" id="{DE3F2BDE-9EB6-472B-83E8-F4D8C336B71E}"/>
              </a:ext>
            </a:extLst>
          </p:cNvPr>
          <p:cNvGrpSpPr/>
          <p:nvPr/>
        </p:nvGrpSpPr>
        <p:grpSpPr>
          <a:xfrm>
            <a:off x="5748113" y="4925614"/>
            <a:ext cx="413915" cy="1398986"/>
            <a:chOff x="4724400" y="1029288"/>
            <a:chExt cx="508000" cy="450741"/>
          </a:xfrm>
        </p:grpSpPr>
        <p:cxnSp>
          <p:nvCxnSpPr>
            <p:cNvPr id="54" name="Straight Connector 53">
              <a:extLst>
                <a:ext uri="{FF2B5EF4-FFF2-40B4-BE49-F238E27FC236}">
                  <a16:creationId xmlns:a16="http://schemas.microsoft.com/office/drawing/2014/main" id="{4370986B-1887-4BB3-9CD5-7216F7A4F6EA}"/>
                </a:ext>
              </a:extLst>
            </p:cNvPr>
            <p:cNvCxnSpPr>
              <a:cxnSpLocks/>
            </p:cNvCxnSpPr>
            <p:nvPr/>
          </p:nvCxnSpPr>
          <p:spPr bwMode="auto">
            <a:xfrm flipV="1">
              <a:off x="4785360" y="1029288"/>
              <a:ext cx="447040" cy="450741"/>
            </a:xfrm>
            <a:prstGeom prst="line">
              <a:avLst/>
            </a:prstGeom>
            <a:noFill/>
            <a:ln w="12700" cap="flat" cmpd="sng" algn="ctr">
              <a:solidFill>
                <a:schemeClr val="hlink"/>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2FDA1-582C-4A59-B005-810ADD9E6FF0}"/>
                </a:ext>
              </a:extLst>
            </p:cNvPr>
            <p:cNvCxnSpPr>
              <a:cxnSpLocks/>
            </p:cNvCxnSpPr>
            <p:nvPr/>
          </p:nvCxnSpPr>
          <p:spPr bwMode="auto">
            <a:xfrm flipV="1">
              <a:off x="4724400" y="1029288"/>
              <a:ext cx="508000" cy="450741"/>
            </a:xfrm>
            <a:prstGeom prst="line">
              <a:avLst/>
            </a:prstGeom>
            <a:noFill/>
            <a:ln w="12700" cap="flat" cmpd="sng" algn="ctr">
              <a:solidFill>
                <a:schemeClr val="hlink"/>
              </a:solidFill>
              <a:prstDash val="solid"/>
              <a:round/>
              <a:headEnd type="none" w="med" len="med"/>
              <a:tailEnd type="none" w="med" len="med"/>
            </a:ln>
            <a:effectLst/>
          </p:spPr>
        </p:cxnSp>
      </p:grpSp>
      <p:grpSp>
        <p:nvGrpSpPr>
          <p:cNvPr id="5" name="Group 4">
            <a:extLst>
              <a:ext uri="{FF2B5EF4-FFF2-40B4-BE49-F238E27FC236}">
                <a16:creationId xmlns:a16="http://schemas.microsoft.com/office/drawing/2014/main" id="{EC6633B3-8A42-4D91-B7BA-DDBE6184F5DB}"/>
              </a:ext>
            </a:extLst>
          </p:cNvPr>
          <p:cNvGrpSpPr/>
          <p:nvPr/>
        </p:nvGrpSpPr>
        <p:grpSpPr>
          <a:xfrm>
            <a:off x="3794229" y="4218932"/>
            <a:ext cx="2990761" cy="645089"/>
            <a:chOff x="4098108" y="4426452"/>
            <a:chExt cx="2990761" cy="645089"/>
          </a:xfrm>
        </p:grpSpPr>
        <p:grpSp>
          <p:nvGrpSpPr>
            <p:cNvPr id="59" name="Group 58">
              <a:extLst>
                <a:ext uri="{FF2B5EF4-FFF2-40B4-BE49-F238E27FC236}">
                  <a16:creationId xmlns:a16="http://schemas.microsoft.com/office/drawing/2014/main" id="{B4EEC1B3-EF5D-4D62-827E-276ED45EFB1E}"/>
                </a:ext>
              </a:extLst>
            </p:cNvPr>
            <p:cNvGrpSpPr/>
            <p:nvPr/>
          </p:nvGrpSpPr>
          <p:grpSpPr>
            <a:xfrm>
              <a:off x="4743606" y="4778340"/>
              <a:ext cx="330200" cy="293201"/>
              <a:chOff x="4902200" y="1029289"/>
              <a:chExt cx="330200" cy="293201"/>
            </a:xfrm>
          </p:grpSpPr>
          <p:cxnSp>
            <p:nvCxnSpPr>
              <p:cNvPr id="61" name="Straight Connector 60">
                <a:extLst>
                  <a:ext uri="{FF2B5EF4-FFF2-40B4-BE49-F238E27FC236}">
                    <a16:creationId xmlns:a16="http://schemas.microsoft.com/office/drawing/2014/main" id="{740021A8-55E3-44BD-AEDB-1A01FF707503}"/>
                  </a:ext>
                </a:extLst>
              </p:cNvPr>
              <p:cNvCxnSpPr>
                <a:cxnSpLocks/>
              </p:cNvCxnSpPr>
              <p:nvPr/>
            </p:nvCxnSpPr>
            <p:spPr bwMode="auto">
              <a:xfrm flipV="1">
                <a:off x="5003799" y="1029289"/>
                <a:ext cx="228601" cy="293201"/>
              </a:xfrm>
              <a:prstGeom prst="line">
                <a:avLst/>
              </a:prstGeom>
              <a:noFill/>
              <a:ln w="12700" cap="flat" cmpd="sng" algn="ctr">
                <a:solidFill>
                  <a:schemeClr val="hlink"/>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D05319C9-1FB8-43EA-8949-843A77F1025C}"/>
                  </a:ext>
                </a:extLst>
              </p:cNvPr>
              <p:cNvCxnSpPr>
                <a:cxnSpLocks/>
              </p:cNvCxnSpPr>
              <p:nvPr/>
            </p:nvCxnSpPr>
            <p:spPr bwMode="auto">
              <a:xfrm flipV="1">
                <a:off x="4902200" y="1029289"/>
                <a:ext cx="330200" cy="293201"/>
              </a:xfrm>
              <a:prstGeom prst="line">
                <a:avLst/>
              </a:prstGeom>
              <a:noFill/>
              <a:ln w="12700" cap="flat" cmpd="sng" algn="ctr">
                <a:solidFill>
                  <a:schemeClr val="hlink"/>
                </a:solidFill>
                <a:prstDash val="solid"/>
                <a:round/>
                <a:headEnd type="none" w="med" len="med"/>
                <a:tailEnd type="none" w="med" len="med"/>
              </a:ln>
              <a:effectLst/>
            </p:spPr>
          </p:cxnSp>
        </p:grpSp>
        <p:sp>
          <p:nvSpPr>
            <p:cNvPr id="60" name="Rectangle 59">
              <a:extLst>
                <a:ext uri="{FF2B5EF4-FFF2-40B4-BE49-F238E27FC236}">
                  <a16:creationId xmlns:a16="http://schemas.microsoft.com/office/drawing/2014/main" id="{C1245BF8-F751-4AF8-9263-1B554D5A1F60}"/>
                </a:ext>
              </a:extLst>
            </p:cNvPr>
            <p:cNvSpPr/>
            <p:nvPr/>
          </p:nvSpPr>
          <p:spPr>
            <a:xfrm>
              <a:off x="4098108" y="4426452"/>
              <a:ext cx="2990761" cy="400110"/>
            </a:xfrm>
            <a:prstGeom prst="rect">
              <a:avLst/>
            </a:prstGeom>
          </p:spPr>
          <p:txBody>
            <a:bodyPr wrap="square">
              <a:spAutoFit/>
            </a:bodyPr>
            <a:lstStyle/>
            <a:p>
              <a:pPr algn="ctr" fontAlgn="ctr">
                <a:spcBef>
                  <a:spcPts val="0"/>
                </a:spcBef>
              </a:pPr>
              <a:r>
                <a:rPr lang="en-US" sz="2000" dirty="0">
                  <a:solidFill>
                    <a:srgbClr val="FFFFFF"/>
                  </a:solidFill>
                </a:rPr>
                <a:t>using our axioms</a:t>
              </a:r>
            </a:p>
          </p:txBody>
        </p:sp>
      </p:grpSp>
      <p:sp>
        <p:nvSpPr>
          <p:cNvPr id="70" name="TextBox 69">
            <a:extLst>
              <a:ext uri="{FF2B5EF4-FFF2-40B4-BE49-F238E27FC236}">
                <a16:creationId xmlns:a16="http://schemas.microsoft.com/office/drawing/2014/main" id="{CF5E0AC3-D227-431B-9499-AF0B2C8A89EC}"/>
              </a:ext>
            </a:extLst>
          </p:cNvPr>
          <p:cNvSpPr txBox="1"/>
          <p:nvPr/>
        </p:nvSpPr>
        <p:spPr>
          <a:xfrm>
            <a:off x="2416653" y="6090421"/>
            <a:ext cx="7641747" cy="461665"/>
          </a:xfrm>
          <a:prstGeom prst="rect">
            <a:avLst/>
          </a:prstGeom>
          <a:noFill/>
        </p:spPr>
        <p:txBody>
          <a:bodyPr wrap="square">
            <a:spAutoFit/>
          </a:bodyPr>
          <a:lstStyle/>
          <a:p>
            <a:pPr marL="342900" indent="-342900" algn="l"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in every universe, then it has a proof.</a:t>
            </a:r>
          </a:p>
        </p:txBody>
      </p:sp>
    </p:spTree>
    <p:extLst>
      <p:ext uri="{BB962C8B-B14F-4D97-AF65-F5344CB8AC3E}">
        <p14:creationId xmlns:p14="http://schemas.microsoft.com/office/powerpoint/2010/main" val="20916617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500" fill="hold"/>
                                        <p:tgtEl>
                                          <p:spTgt spid="40"/>
                                        </p:tgtEl>
                                        <p:attrNameLst>
                                          <p:attrName>ppt_x</p:attrName>
                                        </p:attrNameLst>
                                      </p:cBhvr>
                                      <p:tavLst>
                                        <p:tav tm="0">
                                          <p:val>
                                            <p:strVal val="0-#ppt_w/2"/>
                                          </p:val>
                                        </p:tav>
                                        <p:tav tm="100000">
                                          <p:val>
                                            <p:strVal val="#ppt_x"/>
                                          </p:val>
                                        </p:tav>
                                      </p:tavLst>
                                    </p:anim>
                                    <p:anim calcmode="lin" valueType="num">
                                      <p:cBhvr additive="base">
                                        <p:cTn id="2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0-#ppt_w/2"/>
                                          </p:val>
                                        </p:tav>
                                        <p:tav tm="100000">
                                          <p:val>
                                            <p:strVal val="#ppt_x"/>
                                          </p:val>
                                        </p:tav>
                                      </p:tavLst>
                                    </p:anim>
                                    <p:anim calcmode="lin" valueType="num">
                                      <p:cBhvr additive="base">
                                        <p:cTn id="32"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pic>
        <p:nvPicPr>
          <p:cNvPr id="74" name="Picture 73" descr="&lt;strong&gt;Clipart&lt;/strong&gt; - Beautiful Black &lt;strong&gt;Woman&lt;/strong&gt;">
            <a:extLst>
              <a:ext uri="{FF2B5EF4-FFF2-40B4-BE49-F238E27FC236}">
                <a16:creationId xmlns:a16="http://schemas.microsoft.com/office/drawing/2014/main" id="{518207B5-885B-47FE-AF7C-A0540E64A629}"/>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37750" y="3365945"/>
            <a:ext cx="764615" cy="783052"/>
          </a:xfrm>
          <a:prstGeom prst="rect">
            <a:avLst/>
          </a:prstGeom>
        </p:spPr>
      </p:pic>
      <p:grpSp>
        <p:nvGrpSpPr>
          <p:cNvPr id="31" name="Group 29">
            <a:extLst>
              <a:ext uri="{FF2B5EF4-FFF2-40B4-BE49-F238E27FC236}">
                <a16:creationId xmlns:a16="http://schemas.microsoft.com/office/drawing/2014/main" id="{EFD3F5AA-BC88-43F5-8B3B-723ADC11C543}"/>
              </a:ext>
            </a:extLst>
          </p:cNvPr>
          <p:cNvGrpSpPr>
            <a:grpSpLocks/>
          </p:cNvGrpSpPr>
          <p:nvPr/>
        </p:nvGrpSpPr>
        <p:grpSpPr bwMode="auto">
          <a:xfrm>
            <a:off x="196475" y="2075152"/>
            <a:ext cx="917591" cy="929993"/>
            <a:chOff x="2065" y="1551"/>
            <a:chExt cx="1628" cy="1988"/>
          </a:xfrm>
        </p:grpSpPr>
        <p:sp>
          <p:nvSpPr>
            <p:cNvPr id="35" name="Freeform 30">
              <a:extLst>
                <a:ext uri="{FF2B5EF4-FFF2-40B4-BE49-F238E27FC236}">
                  <a16:creationId xmlns:a16="http://schemas.microsoft.com/office/drawing/2014/main" id="{77CA246B-192B-4B43-A396-BD1CC89C738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31">
              <a:extLst>
                <a:ext uri="{FF2B5EF4-FFF2-40B4-BE49-F238E27FC236}">
                  <a16:creationId xmlns:a16="http://schemas.microsoft.com/office/drawing/2014/main" id="{56E3254C-03B6-4B41-BEBE-13F2A889DD7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32">
              <a:extLst>
                <a:ext uri="{FF2B5EF4-FFF2-40B4-BE49-F238E27FC236}">
                  <a16:creationId xmlns:a16="http://schemas.microsoft.com/office/drawing/2014/main" id="{DA675339-0238-4313-B381-51D19D2BDA4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3">
              <a:extLst>
                <a:ext uri="{FF2B5EF4-FFF2-40B4-BE49-F238E27FC236}">
                  <a16:creationId xmlns:a16="http://schemas.microsoft.com/office/drawing/2014/main" id="{33937201-F0F4-4661-8DC2-5884A14602F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4">
              <a:extLst>
                <a:ext uri="{FF2B5EF4-FFF2-40B4-BE49-F238E27FC236}">
                  <a16:creationId xmlns:a16="http://schemas.microsoft.com/office/drawing/2014/main" id="{B245C071-79FB-4C1A-8B0A-E7B1701D86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5">
              <a:extLst>
                <a:ext uri="{FF2B5EF4-FFF2-40B4-BE49-F238E27FC236}">
                  <a16:creationId xmlns:a16="http://schemas.microsoft.com/office/drawing/2014/main" id="{7D0B94DA-854E-4C94-8DEA-9034F4DA340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6">
              <a:extLst>
                <a:ext uri="{FF2B5EF4-FFF2-40B4-BE49-F238E27FC236}">
                  <a16:creationId xmlns:a16="http://schemas.microsoft.com/office/drawing/2014/main" id="{CEAA7175-A3B1-4CEB-A2E0-C463F98227A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7">
              <a:extLst>
                <a:ext uri="{FF2B5EF4-FFF2-40B4-BE49-F238E27FC236}">
                  <a16:creationId xmlns:a16="http://schemas.microsoft.com/office/drawing/2014/main" id="{92559F24-3E72-4C2B-B23C-AA9CCF2E6E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8">
              <a:extLst>
                <a:ext uri="{FF2B5EF4-FFF2-40B4-BE49-F238E27FC236}">
                  <a16:creationId xmlns:a16="http://schemas.microsoft.com/office/drawing/2014/main" id="{D1BC65E6-CBCB-4AF8-B41B-C2EDD66F711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9">
              <a:extLst>
                <a:ext uri="{FF2B5EF4-FFF2-40B4-BE49-F238E27FC236}">
                  <a16:creationId xmlns:a16="http://schemas.microsoft.com/office/drawing/2014/main" id="{4A841056-D41A-4DB9-9FD0-6353153FF4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40">
              <a:extLst>
                <a:ext uri="{FF2B5EF4-FFF2-40B4-BE49-F238E27FC236}">
                  <a16:creationId xmlns:a16="http://schemas.microsoft.com/office/drawing/2014/main" id="{241FC7D2-4067-4413-A091-F50AEAC284E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1">
              <a:extLst>
                <a:ext uri="{FF2B5EF4-FFF2-40B4-BE49-F238E27FC236}">
                  <a16:creationId xmlns:a16="http://schemas.microsoft.com/office/drawing/2014/main" id="{0E68DD08-DBE9-424B-B800-0F13C32C570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2">
              <a:extLst>
                <a:ext uri="{FF2B5EF4-FFF2-40B4-BE49-F238E27FC236}">
                  <a16:creationId xmlns:a16="http://schemas.microsoft.com/office/drawing/2014/main" id="{790A71E9-42EF-4EF1-8816-0A9BB77A5C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3">
              <a:extLst>
                <a:ext uri="{FF2B5EF4-FFF2-40B4-BE49-F238E27FC236}">
                  <a16:creationId xmlns:a16="http://schemas.microsoft.com/office/drawing/2014/main" id="{A9E8A0EB-3AD1-4DD9-A739-FD806D91E16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4">
              <a:extLst>
                <a:ext uri="{FF2B5EF4-FFF2-40B4-BE49-F238E27FC236}">
                  <a16:creationId xmlns:a16="http://schemas.microsoft.com/office/drawing/2014/main" id="{49DA9DD0-5011-4BA7-A7DE-A8FEAADC9F7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5">
              <a:extLst>
                <a:ext uri="{FF2B5EF4-FFF2-40B4-BE49-F238E27FC236}">
                  <a16:creationId xmlns:a16="http://schemas.microsoft.com/office/drawing/2014/main" id="{B820E045-ED36-4A2B-AA10-F76FD20AE4F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6">
              <a:extLst>
                <a:ext uri="{FF2B5EF4-FFF2-40B4-BE49-F238E27FC236}">
                  <a16:creationId xmlns:a16="http://schemas.microsoft.com/office/drawing/2014/main" id="{C22292DF-87B7-4DE2-8330-2D9FAF3F26E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pic>
        <p:nvPicPr>
          <p:cNvPr id="56" name="Picture 5" descr="j0116172">
            <a:extLst>
              <a:ext uri="{FF2B5EF4-FFF2-40B4-BE49-F238E27FC236}">
                <a16:creationId xmlns:a16="http://schemas.microsoft.com/office/drawing/2014/main" id="{2DC3117A-E3D9-4EF2-A288-5E8DB310963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279163" y="533400"/>
            <a:ext cx="764614" cy="1040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AutoShape 35">
            <a:extLst>
              <a:ext uri="{FF2B5EF4-FFF2-40B4-BE49-F238E27FC236}">
                <a16:creationId xmlns:a16="http://schemas.microsoft.com/office/drawing/2014/main" id="{7C0F8C76-74A8-48C5-864E-02D25E66A70C}"/>
              </a:ext>
            </a:extLst>
          </p:cNvPr>
          <p:cNvSpPr>
            <a:spLocks noChangeArrowheads="1"/>
          </p:cNvSpPr>
          <p:nvPr/>
        </p:nvSpPr>
        <p:spPr bwMode="auto">
          <a:xfrm>
            <a:off x="1295400" y="806809"/>
            <a:ext cx="6463022" cy="984804"/>
          </a:xfrm>
          <a:prstGeom prst="wedgeRoundRectCallout">
            <a:avLst>
              <a:gd name="adj1" fmla="val -51842"/>
              <a:gd name="adj2" fmla="val 46228"/>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EFEFE"/>
                </a:solidFill>
                <a:cs typeface="Times New Roman" panose="02020603050405020304" pitchFamily="18" charset="0"/>
                <a:sym typeface="Symbol" panose="05050102010706020507" pitchFamily="18" charset="2"/>
              </a:rPr>
              <a:t>We have more or less proved </a:t>
            </a:r>
            <a:r>
              <a:rPr lang="en-US" altLang="en-US" sz="2400" dirty="0">
                <a:solidFill>
                  <a:schemeClr val="tx2"/>
                </a:solidFill>
                <a:cs typeface="Times New Roman" panose="02020603050405020304" pitchFamily="18" charset="0"/>
                <a:sym typeface="Symbol" panose="05050102010706020507" pitchFamily="18" charset="2"/>
              </a:rPr>
              <a:t>Soundness</a:t>
            </a:r>
            <a:r>
              <a:rPr lang="en-US" altLang="en-US" sz="2400" dirty="0">
                <a:solidFill>
                  <a:srgbClr val="FEFEFE"/>
                </a:solidFill>
                <a:cs typeface="Times New Roman" panose="02020603050405020304" pitchFamily="18" charset="0"/>
                <a:sym typeface="Symbol" panose="05050102010706020507" pitchFamily="18" charset="2"/>
              </a:rPr>
              <a:t> already.</a:t>
            </a:r>
          </a:p>
          <a:p>
            <a:pPr eaLnBrk="1" hangingPunct="1">
              <a:spcBef>
                <a:spcPct val="0"/>
              </a:spcBef>
              <a:buNone/>
            </a:pPr>
            <a:r>
              <a:rPr lang="en-US" altLang="en-US" sz="2400" dirty="0">
                <a:solidFill>
                  <a:srgbClr val="FEFEFE"/>
                </a:solidFill>
                <a:cs typeface="Times New Roman" panose="02020603050405020304" pitchFamily="18" charset="0"/>
                <a:sym typeface="Symbol" panose="05050102010706020507" pitchFamily="18" charset="2"/>
              </a:rPr>
              <a:t>Proving </a:t>
            </a:r>
            <a:r>
              <a:rPr lang="en-US" altLang="en-US" sz="2400" dirty="0">
                <a:solidFill>
                  <a:schemeClr val="tx2"/>
                </a:solidFill>
                <a:cs typeface="Times New Roman" panose="02020603050405020304" pitchFamily="18" charset="0"/>
                <a:sym typeface="Symbol" panose="05050102010706020507" pitchFamily="18" charset="2"/>
              </a:rPr>
              <a:t>Completeness</a:t>
            </a:r>
            <a:r>
              <a:rPr lang="en-US" altLang="en-US" sz="2400" dirty="0">
                <a:solidFill>
                  <a:srgbClr val="FEFEFE"/>
                </a:solidFill>
                <a:cs typeface="Times New Roman" panose="02020603050405020304" pitchFamily="18" charset="0"/>
                <a:sym typeface="Symbol" panose="05050102010706020507" pitchFamily="18" charset="2"/>
              </a:rPr>
              <a:t>, we will leave to Gödel. </a:t>
            </a:r>
          </a:p>
        </p:txBody>
      </p:sp>
      <p:grpSp>
        <p:nvGrpSpPr>
          <p:cNvPr id="64" name="Group 63">
            <a:extLst>
              <a:ext uri="{FF2B5EF4-FFF2-40B4-BE49-F238E27FC236}">
                <a16:creationId xmlns:a16="http://schemas.microsoft.com/office/drawing/2014/main" id="{CAD89E37-A939-419C-90E9-84E8E105954F}"/>
              </a:ext>
            </a:extLst>
          </p:cNvPr>
          <p:cNvGrpSpPr/>
          <p:nvPr/>
        </p:nvGrpSpPr>
        <p:grpSpPr>
          <a:xfrm>
            <a:off x="7872923" y="762000"/>
            <a:ext cx="1011518" cy="1952624"/>
            <a:chOff x="7232281" y="5926122"/>
            <a:chExt cx="1680989" cy="2886567"/>
          </a:xfrm>
        </p:grpSpPr>
        <p:pic>
          <p:nvPicPr>
            <p:cNvPr id="65" name="Picture 7">
              <a:extLst>
                <a:ext uri="{FF2B5EF4-FFF2-40B4-BE49-F238E27FC236}">
                  <a16:creationId xmlns:a16="http://schemas.microsoft.com/office/drawing/2014/main" id="{DF420F6D-146C-470D-9D75-B54C0B49881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8600" t="11974" r="20798" b="45795"/>
            <a:stretch/>
          </p:blipFill>
          <p:spPr bwMode="auto">
            <a:xfrm>
              <a:off x="7232281" y="5926122"/>
              <a:ext cx="1648410" cy="1863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66" name="Text Box 21">
              <a:extLst>
                <a:ext uri="{FF2B5EF4-FFF2-40B4-BE49-F238E27FC236}">
                  <a16:creationId xmlns:a16="http://schemas.microsoft.com/office/drawing/2014/main" id="{D52E49DE-AE3F-4A5E-A45F-89292F8764AE}"/>
                </a:ext>
              </a:extLst>
            </p:cNvPr>
            <p:cNvSpPr txBox="1">
              <a:spLocks noChangeArrowheads="1"/>
            </p:cNvSpPr>
            <p:nvPr/>
          </p:nvSpPr>
          <p:spPr bwMode="auto">
            <a:xfrm>
              <a:off x="7318493" y="7766220"/>
              <a:ext cx="1594777" cy="10464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solidFill>
                    <a:srgbClr val="FEFEFE"/>
                  </a:solidFill>
                  <a:cs typeface="Times New Roman" panose="02020603050405020304" pitchFamily="18" charset="0"/>
                  <a:sym typeface="Symbol" panose="05050102010706020507" pitchFamily="18" charset="2"/>
                </a:rPr>
                <a:t>Gödel (</a:t>
              </a:r>
              <a:r>
                <a:rPr lang="en-CA" altLang="en-US" sz="2000" dirty="0">
                  <a:sym typeface="Wingdings" panose="05000000000000000000" pitchFamily="2" charset="2"/>
                </a:rPr>
                <a:t>1931)</a:t>
              </a:r>
            </a:p>
          </p:txBody>
        </p:sp>
      </p:grpSp>
      <p:sp>
        <p:nvSpPr>
          <p:cNvPr id="58" name="AutoShape 8">
            <a:extLst>
              <a:ext uri="{FF2B5EF4-FFF2-40B4-BE49-F238E27FC236}">
                <a16:creationId xmlns:a16="http://schemas.microsoft.com/office/drawing/2014/main" id="{2BF6EA85-FE82-4429-814A-B778ED386A4E}"/>
              </a:ext>
            </a:extLst>
          </p:cNvPr>
          <p:cNvSpPr>
            <a:spLocks noChangeArrowheads="1"/>
          </p:cNvSpPr>
          <p:nvPr/>
        </p:nvSpPr>
        <p:spPr bwMode="auto">
          <a:xfrm>
            <a:off x="1219200" y="1916669"/>
            <a:ext cx="6536887" cy="1666946"/>
          </a:xfrm>
          <a:prstGeom prst="wedgeRectCallout">
            <a:avLst>
              <a:gd name="adj1" fmla="val 52746"/>
              <a:gd name="adj2" fmla="val -50279"/>
            </a:avLst>
          </a:prstGeom>
          <a:noFill/>
          <a:ln w="6350">
            <a:solidFill>
              <a:schemeClr val="tx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ctr" latinLnBrk="0" hangingPunct="1">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also proof a disappointing</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mn-cs"/>
              </a:rPr>
              <a:t> thing.</a:t>
            </a:r>
          </a:p>
          <a:p>
            <a:pPr marL="0" marR="0" lvl="0" indent="0" algn="ctr" defTabSz="914400" rtl="0" eaLnBrk="1" fontAlgn="ctr" latinLnBrk="0" hangingPunct="1">
              <a:lnSpc>
                <a:spcPct val="100000"/>
              </a:lnSpc>
              <a:spcBef>
                <a:spcPct val="20000"/>
              </a:spcBef>
              <a:spcAft>
                <a:spcPct val="0"/>
              </a:spcAft>
              <a:buClrTx/>
              <a:buSzTx/>
              <a:buFontTx/>
              <a:buNone/>
              <a:tabLst/>
              <a:defRPr/>
            </a:pPr>
            <a:r>
              <a:rPr lang="en-US" sz="2400" dirty="0">
                <a:solidFill>
                  <a:srgbClr val="FFFFFF"/>
                </a:solidFill>
              </a:rPr>
              <a:t>I</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 we stick</a:t>
            </a:r>
            <a:r>
              <a:rPr kumimoji="0" lang="en-US" sz="2400" b="0" i="0" u="none" strike="noStrike" kern="1200" cap="none" spc="0" normalizeH="0" noProof="0" dirty="0">
                <a:ln>
                  <a:noFill/>
                </a:ln>
                <a:solidFill>
                  <a:srgbClr val="FFFFFF"/>
                </a:solidFill>
                <a:effectLst/>
                <a:uLnTx/>
                <a:uFillTx/>
                <a:latin typeface="Times New Roman" pitchFamily="18" charset="0"/>
                <a:ea typeface="+mn-ea"/>
                <a:cs typeface="+mn-cs"/>
              </a:rPr>
              <a:t> to </a:t>
            </a:r>
            <a:r>
              <a:rPr lang="en-US" sz="2400" noProof="0" dirty="0">
                <a:solidFill>
                  <a:srgbClr val="FFFFFF"/>
                </a:solidFill>
              </a:rPr>
              <a:t>a </a:t>
            </a:r>
            <a:r>
              <a:rPr lang="en-US" sz="2400" dirty="0">
                <a:solidFill>
                  <a:srgbClr val="FFFFFF"/>
                </a:solidFill>
              </a:rPr>
              <a:t>specific universe (eg the integers)</a:t>
            </a:r>
          </a:p>
          <a:p>
            <a:pPr marL="0" marR="0" lvl="0" indent="0" algn="ctr" defTabSz="914400" rtl="0" eaLnBrk="1" fontAlgn="ctr" latinLnBrk="0" hangingPunct="1">
              <a:lnSpc>
                <a:spcPct val="100000"/>
              </a:lnSpc>
              <a:spcBef>
                <a:spcPct val="20000"/>
              </a:spcBef>
              <a:spcAft>
                <a:spcPct val="0"/>
              </a:spcAft>
              <a:buClrTx/>
              <a:buSzTx/>
              <a:buFontTx/>
              <a:buNone/>
              <a:tabLst/>
              <a:defRPr/>
            </a:pPr>
            <a:r>
              <a:rPr lang="en-US" sz="2400" dirty="0">
                <a:solidFill>
                  <a:srgbClr val="FFFFFF"/>
                </a:solidFill>
              </a:rPr>
              <a:t>then no</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sound proof system</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capable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proving all true formulas.</a:t>
            </a:r>
          </a:p>
        </p:txBody>
      </p:sp>
      <p:sp>
        <p:nvSpPr>
          <p:cNvPr id="67" name="AutoShape 35">
            <a:extLst>
              <a:ext uri="{FF2B5EF4-FFF2-40B4-BE49-F238E27FC236}">
                <a16:creationId xmlns:a16="http://schemas.microsoft.com/office/drawing/2014/main" id="{A9017612-872D-4925-9E78-5F4B616EC074}"/>
              </a:ext>
            </a:extLst>
          </p:cNvPr>
          <p:cNvSpPr>
            <a:spLocks noChangeArrowheads="1"/>
          </p:cNvSpPr>
          <p:nvPr/>
        </p:nvSpPr>
        <p:spPr bwMode="auto">
          <a:xfrm>
            <a:off x="1421734" y="3684876"/>
            <a:ext cx="1266794" cy="532086"/>
          </a:xfrm>
          <a:prstGeom prst="wedgeRoundRectCallout">
            <a:avLst>
              <a:gd name="adj1" fmla="val -37644"/>
              <a:gd name="adj2" fmla="val -84113"/>
              <a:gd name="adj3" fmla="val 16667"/>
            </a:avLst>
          </a:prstGeom>
          <a:noFill/>
          <a:ln w="12700" cap="flat" cmpd="sng" algn="ctr">
            <a:solidFill>
              <a:srgbClr val="FF0000"/>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err="1">
                <a:solidFill>
                  <a:srgbClr val="FEFEFE"/>
                </a:solidFill>
                <a:cs typeface="Times New Roman" panose="02020603050405020304" pitchFamily="18" charset="0"/>
                <a:sym typeface="Symbol" panose="05050102010706020507" pitchFamily="18" charset="2"/>
              </a:rPr>
              <a:t>Aaaaah</a:t>
            </a:r>
            <a:r>
              <a:rPr lang="en-US" altLang="en-US" sz="2400" dirty="0">
                <a:solidFill>
                  <a:srgbClr val="FEFEFE"/>
                </a:solidFill>
                <a:cs typeface="Times New Roman" panose="02020603050405020304" pitchFamily="18" charset="0"/>
                <a:sym typeface="Symbol" panose="05050102010706020507" pitchFamily="18" charset="2"/>
              </a:rPr>
              <a:t>!</a:t>
            </a:r>
          </a:p>
        </p:txBody>
      </p:sp>
      <p:sp>
        <p:nvSpPr>
          <p:cNvPr id="69" name="AutoShape 35">
            <a:extLst>
              <a:ext uri="{FF2B5EF4-FFF2-40B4-BE49-F238E27FC236}">
                <a16:creationId xmlns:a16="http://schemas.microsoft.com/office/drawing/2014/main" id="{176C1EA8-33A3-4A91-BBBF-C6DFC081694A}"/>
              </a:ext>
            </a:extLst>
          </p:cNvPr>
          <p:cNvSpPr>
            <a:spLocks noChangeArrowheads="1"/>
          </p:cNvSpPr>
          <p:nvPr/>
        </p:nvSpPr>
        <p:spPr bwMode="auto">
          <a:xfrm>
            <a:off x="196474" y="4551293"/>
            <a:ext cx="8947526" cy="2303497"/>
          </a:xfrm>
          <a:prstGeom prst="wedgeRoundRectCallout">
            <a:avLst>
              <a:gd name="adj1" fmla="val -50221"/>
              <a:gd name="adj2" fmla="val -44800"/>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Soundness:    </a:t>
            </a:r>
            <a:r>
              <a:rPr lang="en-US" altLang="en-US" sz="1800" dirty="0">
                <a:solidFill>
                  <a:schemeClr val="tx2"/>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has a proof, </a:t>
            </a:r>
          </a:p>
          <a:p>
            <a:pPr eaLnBrk="1" hangingPunct="1">
              <a:spcBef>
                <a:spcPct val="0"/>
              </a:spcBef>
              <a:buNone/>
            </a:pPr>
            <a:r>
              <a:rPr lang="en-US" altLang="en-US" sz="2400" dirty="0">
                <a:solidFill>
                  <a:srgbClr val="FFFFFF"/>
                </a:solidFill>
                <a:cs typeface="Times New Roman" panose="02020603050405020304" pitchFamily="18" charset="0"/>
              </a:rPr>
              <a:t>                               then it is true in every universe.</a:t>
            </a:r>
          </a:p>
          <a:p>
            <a:pPr eaLnBrk="1" hangingPunct="1">
              <a:spcBef>
                <a:spcPct val="0"/>
              </a:spcBef>
              <a:buNone/>
            </a:pPr>
            <a:r>
              <a:rPr lang="en-US" altLang="en-US" sz="2400" dirty="0">
                <a:solidFill>
                  <a:srgbClr val="FFFFFF"/>
                </a:solidFill>
                <a:cs typeface="Times New Roman" panose="02020603050405020304" pitchFamily="18" charset="0"/>
              </a:rPr>
              <a:t>                             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not true in some universe,</a:t>
            </a:r>
          </a:p>
          <a:p>
            <a:pPr eaLnBrk="1" hangingPunct="1">
              <a:spcBef>
                <a:spcPct val="0"/>
              </a:spcBef>
              <a:buNone/>
            </a:pPr>
            <a:r>
              <a:rPr lang="en-US" altLang="en-US" sz="2400" dirty="0">
                <a:solidFill>
                  <a:srgbClr val="FFFFFF"/>
                </a:solidFill>
                <a:cs typeface="Times New Roman" panose="02020603050405020304" pitchFamily="18" charset="0"/>
              </a:rPr>
              <a:t>                               then it does not have a proof.</a:t>
            </a:r>
          </a:p>
          <a:p>
            <a:pPr marL="342900" indent="-342900" eaLnBrk="1" hangingPunct="1">
              <a:spcBef>
                <a:spcPct val="0"/>
              </a:spcBef>
            </a:pPr>
            <a:r>
              <a:rPr lang="en-US" altLang="en-US" sz="2400" dirty="0">
                <a:solidFill>
                  <a:schemeClr val="tx2"/>
                </a:solidFill>
                <a:cs typeface="Times New Roman" panose="02020603050405020304" pitchFamily="18" charset="0"/>
              </a:rPr>
              <a:t>Completeness: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400" dirty="0">
                <a:solidFill>
                  <a:srgbClr val="FFFFFF"/>
                </a:solidFill>
                <a:cs typeface="Times New Roman" panose="02020603050405020304" pitchFamily="18" charset="0"/>
              </a:rPr>
              <a:t>      From a failed proof, we construct a universe in which it is not true.</a:t>
            </a:r>
          </a:p>
          <a:p>
            <a:pPr marL="342900" indent="-342900" eaLnBrk="1" hangingPunct="1">
              <a:spcBef>
                <a:spcPct val="0"/>
              </a:spcBef>
            </a:pPr>
            <a:endParaRPr lang="en-US" altLang="en-US" sz="2400" dirty="0">
              <a:solidFill>
                <a:srgbClr val="FFFFFF"/>
              </a:solidFill>
              <a:cs typeface="Times New Roman" panose="02020603050405020304" pitchFamily="18" charset="0"/>
            </a:endParaRPr>
          </a:p>
        </p:txBody>
      </p:sp>
      <p:grpSp>
        <p:nvGrpSpPr>
          <p:cNvPr id="71" name="Group 70">
            <a:extLst>
              <a:ext uri="{FF2B5EF4-FFF2-40B4-BE49-F238E27FC236}">
                <a16:creationId xmlns:a16="http://schemas.microsoft.com/office/drawing/2014/main" id="{870AA139-EFE7-42D1-8A95-9F335A679CA8}"/>
              </a:ext>
            </a:extLst>
          </p:cNvPr>
          <p:cNvGrpSpPr/>
          <p:nvPr/>
        </p:nvGrpSpPr>
        <p:grpSpPr>
          <a:xfrm flipH="1">
            <a:off x="4871526" y="4575583"/>
            <a:ext cx="3447895" cy="1749017"/>
            <a:chOff x="4902200" y="1029289"/>
            <a:chExt cx="330200" cy="293201"/>
          </a:xfrm>
        </p:grpSpPr>
        <p:cxnSp>
          <p:nvCxnSpPr>
            <p:cNvPr id="72" name="Straight Connector 71">
              <a:extLst>
                <a:ext uri="{FF2B5EF4-FFF2-40B4-BE49-F238E27FC236}">
                  <a16:creationId xmlns:a16="http://schemas.microsoft.com/office/drawing/2014/main" id="{55A262FC-0E05-4287-B831-A1796A6544E6}"/>
                </a:ext>
              </a:extLst>
            </p:cNvPr>
            <p:cNvCxnSpPr>
              <a:cxnSpLocks/>
            </p:cNvCxnSpPr>
            <p:nvPr/>
          </p:nvCxnSpPr>
          <p:spPr bwMode="auto">
            <a:xfrm flipV="1">
              <a:off x="4918011" y="1029289"/>
              <a:ext cx="314389" cy="293201"/>
            </a:xfrm>
            <a:prstGeom prst="line">
              <a:avLst/>
            </a:prstGeom>
            <a:noFill/>
            <a:ln w="12700" cap="flat" cmpd="sng" algn="ctr">
              <a:solidFill>
                <a:schemeClr val="hlink"/>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DEF6242E-E2A0-42D4-8573-DAC2C8E06E31}"/>
                </a:ext>
              </a:extLst>
            </p:cNvPr>
            <p:cNvCxnSpPr>
              <a:cxnSpLocks/>
            </p:cNvCxnSpPr>
            <p:nvPr/>
          </p:nvCxnSpPr>
          <p:spPr bwMode="auto">
            <a:xfrm flipV="1">
              <a:off x="4902200" y="1029289"/>
              <a:ext cx="330200" cy="293201"/>
            </a:xfrm>
            <a:prstGeom prst="line">
              <a:avLst/>
            </a:prstGeom>
            <a:noFill/>
            <a:ln w="12700" cap="flat" cmpd="sng" algn="ctr">
              <a:solidFill>
                <a:schemeClr val="hlink"/>
              </a:solidFill>
              <a:prstDash val="solid"/>
              <a:round/>
              <a:headEnd type="none" w="med" len="med"/>
              <a:tailEnd type="none" w="med" len="med"/>
            </a:ln>
            <a:effectLst/>
          </p:spPr>
        </p:cxnSp>
      </p:grpSp>
      <p:grpSp>
        <p:nvGrpSpPr>
          <p:cNvPr id="75" name="Group 74">
            <a:extLst>
              <a:ext uri="{FF2B5EF4-FFF2-40B4-BE49-F238E27FC236}">
                <a16:creationId xmlns:a16="http://schemas.microsoft.com/office/drawing/2014/main" id="{804E59D9-5AB4-4604-8CE5-C41A64756918}"/>
              </a:ext>
            </a:extLst>
          </p:cNvPr>
          <p:cNvGrpSpPr/>
          <p:nvPr/>
        </p:nvGrpSpPr>
        <p:grpSpPr>
          <a:xfrm>
            <a:off x="5581677" y="4630499"/>
            <a:ext cx="3287019" cy="633347"/>
            <a:chOff x="5885556" y="4838019"/>
            <a:chExt cx="3287019" cy="633347"/>
          </a:xfrm>
        </p:grpSpPr>
        <p:sp>
          <p:nvSpPr>
            <p:cNvPr id="76" name="Rectangle 75">
              <a:extLst>
                <a:ext uri="{FF2B5EF4-FFF2-40B4-BE49-F238E27FC236}">
                  <a16:creationId xmlns:a16="http://schemas.microsoft.com/office/drawing/2014/main" id="{69F68A6E-6B35-4793-9EBA-06DBAEB9CD2E}"/>
                </a:ext>
              </a:extLst>
            </p:cNvPr>
            <p:cNvSpPr/>
            <p:nvPr/>
          </p:nvSpPr>
          <p:spPr>
            <a:xfrm>
              <a:off x="5885556" y="4838019"/>
              <a:ext cx="3287019" cy="400110"/>
            </a:xfrm>
            <a:prstGeom prst="rect">
              <a:avLst/>
            </a:prstGeom>
          </p:spPr>
          <p:txBody>
            <a:bodyPr wrap="square">
              <a:spAutoFit/>
            </a:bodyPr>
            <a:lstStyle/>
            <a:p>
              <a:pPr algn="ctr" fontAlgn="ctr">
                <a:spcBef>
                  <a:spcPts val="0"/>
                </a:spcBef>
              </a:pPr>
              <a:r>
                <a:rPr lang="en-US" sz="2000" dirty="0">
                  <a:solidFill>
                    <a:srgbClr val="FFFFFF"/>
                  </a:solidFill>
                </a:rPr>
                <a:t>in which our axioms are true.</a:t>
              </a:r>
            </a:p>
          </p:txBody>
        </p:sp>
        <p:grpSp>
          <p:nvGrpSpPr>
            <p:cNvPr id="77" name="Group 76">
              <a:extLst>
                <a:ext uri="{FF2B5EF4-FFF2-40B4-BE49-F238E27FC236}">
                  <a16:creationId xmlns:a16="http://schemas.microsoft.com/office/drawing/2014/main" id="{88F17AE3-1C6A-44CF-BF4F-8886F6551403}"/>
                </a:ext>
              </a:extLst>
            </p:cNvPr>
            <p:cNvGrpSpPr/>
            <p:nvPr/>
          </p:nvGrpSpPr>
          <p:grpSpPr>
            <a:xfrm flipH="1">
              <a:off x="6536717" y="5133134"/>
              <a:ext cx="413915" cy="338232"/>
              <a:chOff x="4902200" y="656260"/>
              <a:chExt cx="413915" cy="666231"/>
            </a:xfrm>
          </p:grpSpPr>
          <p:cxnSp>
            <p:nvCxnSpPr>
              <p:cNvPr id="78" name="Straight Connector 77">
                <a:extLst>
                  <a:ext uri="{FF2B5EF4-FFF2-40B4-BE49-F238E27FC236}">
                    <a16:creationId xmlns:a16="http://schemas.microsoft.com/office/drawing/2014/main" id="{F36C97C3-818E-47D0-A2CF-9122147EB98A}"/>
                  </a:ext>
                </a:extLst>
              </p:cNvPr>
              <p:cNvCxnSpPr>
                <a:cxnSpLocks/>
              </p:cNvCxnSpPr>
              <p:nvPr/>
            </p:nvCxnSpPr>
            <p:spPr bwMode="auto">
              <a:xfrm flipV="1">
                <a:off x="5003798" y="656260"/>
                <a:ext cx="312317" cy="666231"/>
              </a:xfrm>
              <a:prstGeom prst="line">
                <a:avLst/>
              </a:prstGeom>
              <a:noFill/>
              <a:ln w="12700" cap="flat" cmpd="sng" algn="ctr">
                <a:solidFill>
                  <a:schemeClr val="hlink"/>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8C8F9B85-EF23-4A25-93B7-8DDFA3D970A7}"/>
                  </a:ext>
                </a:extLst>
              </p:cNvPr>
              <p:cNvCxnSpPr>
                <a:cxnSpLocks/>
              </p:cNvCxnSpPr>
              <p:nvPr/>
            </p:nvCxnSpPr>
            <p:spPr bwMode="auto">
              <a:xfrm flipV="1">
                <a:off x="4902200" y="656260"/>
                <a:ext cx="413915" cy="666231"/>
              </a:xfrm>
              <a:prstGeom prst="line">
                <a:avLst/>
              </a:prstGeom>
              <a:noFill/>
              <a:ln w="12700" cap="flat" cmpd="sng" algn="ctr">
                <a:solidFill>
                  <a:schemeClr val="hlink"/>
                </a:solidFill>
                <a:prstDash val="solid"/>
                <a:round/>
                <a:headEnd type="none" w="med" len="med"/>
                <a:tailEnd type="none" w="med" len="med"/>
              </a:ln>
              <a:effectLst/>
            </p:spPr>
          </p:cxnSp>
        </p:grpSp>
      </p:grpSp>
      <p:grpSp>
        <p:nvGrpSpPr>
          <p:cNvPr id="80" name="Group 79">
            <a:extLst>
              <a:ext uri="{FF2B5EF4-FFF2-40B4-BE49-F238E27FC236}">
                <a16:creationId xmlns:a16="http://schemas.microsoft.com/office/drawing/2014/main" id="{AF1B2792-EC1C-4F2F-B832-68758DE4B9A0}"/>
              </a:ext>
            </a:extLst>
          </p:cNvPr>
          <p:cNvGrpSpPr/>
          <p:nvPr/>
        </p:nvGrpSpPr>
        <p:grpSpPr>
          <a:xfrm>
            <a:off x="5748113" y="4925614"/>
            <a:ext cx="413915" cy="1398986"/>
            <a:chOff x="4724400" y="1029288"/>
            <a:chExt cx="508000" cy="450741"/>
          </a:xfrm>
        </p:grpSpPr>
        <p:cxnSp>
          <p:nvCxnSpPr>
            <p:cNvPr id="81" name="Straight Connector 80">
              <a:extLst>
                <a:ext uri="{FF2B5EF4-FFF2-40B4-BE49-F238E27FC236}">
                  <a16:creationId xmlns:a16="http://schemas.microsoft.com/office/drawing/2014/main" id="{DB981D97-F248-419A-B9AC-8912B8DFC81B}"/>
                </a:ext>
              </a:extLst>
            </p:cNvPr>
            <p:cNvCxnSpPr>
              <a:cxnSpLocks/>
            </p:cNvCxnSpPr>
            <p:nvPr/>
          </p:nvCxnSpPr>
          <p:spPr bwMode="auto">
            <a:xfrm flipV="1">
              <a:off x="4785360" y="1029288"/>
              <a:ext cx="447040" cy="450741"/>
            </a:xfrm>
            <a:prstGeom prst="line">
              <a:avLst/>
            </a:prstGeom>
            <a:noFill/>
            <a:ln w="12700" cap="flat" cmpd="sng" algn="ctr">
              <a:solidFill>
                <a:schemeClr val="hlink"/>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4F38C03C-9387-447F-902A-0AD9367958A6}"/>
                </a:ext>
              </a:extLst>
            </p:cNvPr>
            <p:cNvCxnSpPr>
              <a:cxnSpLocks/>
            </p:cNvCxnSpPr>
            <p:nvPr/>
          </p:nvCxnSpPr>
          <p:spPr bwMode="auto">
            <a:xfrm flipV="1">
              <a:off x="4724400" y="1029288"/>
              <a:ext cx="508000" cy="450741"/>
            </a:xfrm>
            <a:prstGeom prst="line">
              <a:avLst/>
            </a:prstGeom>
            <a:noFill/>
            <a:ln w="12700" cap="flat" cmpd="sng" algn="ctr">
              <a:solidFill>
                <a:schemeClr val="hlink"/>
              </a:solidFill>
              <a:prstDash val="solid"/>
              <a:round/>
              <a:headEnd type="none" w="med" len="med"/>
              <a:tailEnd type="none" w="med" len="med"/>
            </a:ln>
            <a:effectLst/>
          </p:spPr>
        </p:cxnSp>
      </p:grpSp>
      <p:grpSp>
        <p:nvGrpSpPr>
          <p:cNvPr id="83" name="Group 82">
            <a:extLst>
              <a:ext uri="{FF2B5EF4-FFF2-40B4-BE49-F238E27FC236}">
                <a16:creationId xmlns:a16="http://schemas.microsoft.com/office/drawing/2014/main" id="{AA0C78E0-CA45-46CA-8378-2530A4C99884}"/>
              </a:ext>
            </a:extLst>
          </p:cNvPr>
          <p:cNvGrpSpPr/>
          <p:nvPr/>
        </p:nvGrpSpPr>
        <p:grpSpPr>
          <a:xfrm>
            <a:off x="3794229" y="4218932"/>
            <a:ext cx="2990761" cy="645089"/>
            <a:chOff x="4098108" y="4426452"/>
            <a:chExt cx="2990761" cy="645089"/>
          </a:xfrm>
        </p:grpSpPr>
        <p:grpSp>
          <p:nvGrpSpPr>
            <p:cNvPr id="84" name="Group 83">
              <a:extLst>
                <a:ext uri="{FF2B5EF4-FFF2-40B4-BE49-F238E27FC236}">
                  <a16:creationId xmlns:a16="http://schemas.microsoft.com/office/drawing/2014/main" id="{81B26985-6025-4E12-A478-FBD7E7AC0ED7}"/>
                </a:ext>
              </a:extLst>
            </p:cNvPr>
            <p:cNvGrpSpPr/>
            <p:nvPr/>
          </p:nvGrpSpPr>
          <p:grpSpPr>
            <a:xfrm>
              <a:off x="4743606" y="4778340"/>
              <a:ext cx="330200" cy="293201"/>
              <a:chOff x="4902200" y="1029289"/>
              <a:chExt cx="330200" cy="293201"/>
            </a:xfrm>
          </p:grpSpPr>
          <p:cxnSp>
            <p:nvCxnSpPr>
              <p:cNvPr id="86" name="Straight Connector 85">
                <a:extLst>
                  <a:ext uri="{FF2B5EF4-FFF2-40B4-BE49-F238E27FC236}">
                    <a16:creationId xmlns:a16="http://schemas.microsoft.com/office/drawing/2014/main" id="{0E86F284-46A6-4EE0-AB32-D96BB1195B14}"/>
                  </a:ext>
                </a:extLst>
              </p:cNvPr>
              <p:cNvCxnSpPr>
                <a:cxnSpLocks/>
              </p:cNvCxnSpPr>
              <p:nvPr/>
            </p:nvCxnSpPr>
            <p:spPr bwMode="auto">
              <a:xfrm flipV="1">
                <a:off x="5003799" y="1029289"/>
                <a:ext cx="228601" cy="293201"/>
              </a:xfrm>
              <a:prstGeom prst="line">
                <a:avLst/>
              </a:prstGeom>
              <a:noFill/>
              <a:ln w="12700" cap="flat" cmpd="sng" algn="ctr">
                <a:solidFill>
                  <a:schemeClr val="hlink"/>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680EDA4F-BA85-4D0D-95DD-FF3497ED1030}"/>
                  </a:ext>
                </a:extLst>
              </p:cNvPr>
              <p:cNvCxnSpPr>
                <a:cxnSpLocks/>
              </p:cNvCxnSpPr>
              <p:nvPr/>
            </p:nvCxnSpPr>
            <p:spPr bwMode="auto">
              <a:xfrm flipV="1">
                <a:off x="4902200" y="1029289"/>
                <a:ext cx="330200" cy="293201"/>
              </a:xfrm>
              <a:prstGeom prst="line">
                <a:avLst/>
              </a:prstGeom>
              <a:noFill/>
              <a:ln w="12700" cap="flat" cmpd="sng" algn="ctr">
                <a:solidFill>
                  <a:schemeClr val="hlink"/>
                </a:solidFill>
                <a:prstDash val="solid"/>
                <a:round/>
                <a:headEnd type="none" w="med" len="med"/>
                <a:tailEnd type="none" w="med" len="med"/>
              </a:ln>
              <a:effectLst/>
            </p:spPr>
          </p:cxnSp>
        </p:grpSp>
        <p:sp>
          <p:nvSpPr>
            <p:cNvPr id="85" name="Rectangle 84">
              <a:extLst>
                <a:ext uri="{FF2B5EF4-FFF2-40B4-BE49-F238E27FC236}">
                  <a16:creationId xmlns:a16="http://schemas.microsoft.com/office/drawing/2014/main" id="{3CDEA406-1CC5-4950-BAF6-EED668D31C4A}"/>
                </a:ext>
              </a:extLst>
            </p:cNvPr>
            <p:cNvSpPr/>
            <p:nvPr/>
          </p:nvSpPr>
          <p:spPr>
            <a:xfrm>
              <a:off x="4098108" y="4426452"/>
              <a:ext cx="2990761" cy="400110"/>
            </a:xfrm>
            <a:prstGeom prst="rect">
              <a:avLst/>
            </a:prstGeom>
          </p:spPr>
          <p:txBody>
            <a:bodyPr wrap="square">
              <a:spAutoFit/>
            </a:bodyPr>
            <a:lstStyle/>
            <a:p>
              <a:pPr algn="ctr" fontAlgn="ctr">
                <a:spcBef>
                  <a:spcPts val="0"/>
                </a:spcBef>
              </a:pPr>
              <a:r>
                <a:rPr lang="en-US" sz="2000" dirty="0">
                  <a:solidFill>
                    <a:srgbClr val="FFFFFF"/>
                  </a:solidFill>
                </a:rPr>
                <a:t>using our axioms</a:t>
              </a:r>
            </a:p>
          </p:txBody>
        </p:sp>
      </p:grpSp>
      <p:sp>
        <p:nvSpPr>
          <p:cNvPr id="88" name="TextBox 87">
            <a:extLst>
              <a:ext uri="{FF2B5EF4-FFF2-40B4-BE49-F238E27FC236}">
                <a16:creationId xmlns:a16="http://schemas.microsoft.com/office/drawing/2014/main" id="{EAF4DCDC-E011-41B5-A5CE-1019A60530C9}"/>
              </a:ext>
            </a:extLst>
          </p:cNvPr>
          <p:cNvSpPr txBox="1"/>
          <p:nvPr/>
        </p:nvSpPr>
        <p:spPr>
          <a:xfrm>
            <a:off x="2416653" y="6090421"/>
            <a:ext cx="7641747" cy="461665"/>
          </a:xfrm>
          <a:prstGeom prst="rect">
            <a:avLst/>
          </a:prstGeom>
          <a:noFill/>
        </p:spPr>
        <p:txBody>
          <a:bodyPr wrap="square">
            <a:spAutoFit/>
          </a:bodyPr>
          <a:lstStyle/>
          <a:p>
            <a:pPr marL="342900" indent="-342900" algn="l"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in every universe, then it has a proof.</a:t>
            </a:r>
          </a:p>
        </p:txBody>
      </p:sp>
    </p:spTree>
    <p:extLst>
      <p:ext uri="{BB962C8B-B14F-4D97-AF65-F5344CB8AC3E}">
        <p14:creationId xmlns:p14="http://schemas.microsoft.com/office/powerpoint/2010/main" val="1327063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 calcmode="lin" valueType="num">
                                      <p:cBhvr additive="base">
                                        <p:cTn id="7"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500" fill="hold"/>
                                        <p:tgtEl>
                                          <p:spTgt spid="63"/>
                                        </p:tgtEl>
                                        <p:attrNameLst>
                                          <p:attrName>ppt_x</p:attrName>
                                        </p:attrNameLst>
                                      </p:cBhvr>
                                      <p:tavLst>
                                        <p:tav tm="0">
                                          <p:val>
                                            <p:strVal val="0-#ppt_w/2"/>
                                          </p:val>
                                        </p:tav>
                                        <p:tav tm="100000">
                                          <p:val>
                                            <p:strVal val="#ppt_x"/>
                                          </p:val>
                                        </p:tav>
                                      </p:tavLst>
                                    </p:anim>
                                    <p:anim calcmode="lin" valueType="num">
                                      <p:cBhvr additive="base">
                                        <p:cTn id="1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3">
                                            <p:txEl>
                                              <p:pRg st="1" end="1"/>
                                            </p:txEl>
                                          </p:spTgt>
                                        </p:tgtEl>
                                        <p:attrNameLst>
                                          <p:attrName>style.visibility</p:attrName>
                                        </p:attrNameLst>
                                      </p:cBhvr>
                                      <p:to>
                                        <p:strVal val="visible"/>
                                      </p:to>
                                    </p:set>
                                    <p:anim calcmode="lin" valueType="num">
                                      <p:cBhvr additive="base">
                                        <p:cTn id="17"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4"/>
                                        </p:tgtEl>
                                        <p:attrNameLst>
                                          <p:attrName>style.visibility</p:attrName>
                                        </p:attrNameLst>
                                      </p:cBhvr>
                                      <p:to>
                                        <p:strVal val="visible"/>
                                      </p:to>
                                    </p:set>
                                    <p:anim calcmode="lin" valueType="num">
                                      <p:cBhvr additive="base">
                                        <p:cTn id="21" dur="500" fill="hold"/>
                                        <p:tgtEl>
                                          <p:spTgt spid="64"/>
                                        </p:tgtEl>
                                        <p:attrNameLst>
                                          <p:attrName>ppt_x</p:attrName>
                                        </p:attrNameLst>
                                      </p:cBhvr>
                                      <p:tavLst>
                                        <p:tav tm="0">
                                          <p:val>
                                            <p:strVal val="0-#ppt_w/2"/>
                                          </p:val>
                                        </p:tav>
                                        <p:tav tm="100000">
                                          <p:val>
                                            <p:strVal val="#ppt_x"/>
                                          </p:val>
                                        </p:tav>
                                      </p:tavLst>
                                    </p:anim>
                                    <p:anim calcmode="lin" valueType="num">
                                      <p:cBhvr additive="base">
                                        <p:cTn id="22"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additive="base">
                                        <p:cTn id="27" dur="500" fill="hold"/>
                                        <p:tgtEl>
                                          <p:spTgt spid="58"/>
                                        </p:tgtEl>
                                        <p:attrNameLst>
                                          <p:attrName>ppt_x</p:attrName>
                                        </p:attrNameLst>
                                      </p:cBhvr>
                                      <p:tavLst>
                                        <p:tav tm="0">
                                          <p:val>
                                            <p:strVal val="1+#ppt_w/2"/>
                                          </p:val>
                                        </p:tav>
                                        <p:tav tm="100000">
                                          <p:val>
                                            <p:strVal val="#ppt_x"/>
                                          </p:val>
                                        </p:tav>
                                      </p:tavLst>
                                    </p:anim>
                                    <p:anim calcmode="lin" valueType="num">
                                      <p:cBhvr additive="base">
                                        <p:cTn id="28" dur="500" fill="hold"/>
                                        <p:tgtEl>
                                          <p:spTgt spid="58"/>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58">
                                            <p:txEl>
                                              <p:pRg st="0" end="0"/>
                                            </p:txEl>
                                          </p:spTgt>
                                        </p:tgtEl>
                                        <p:attrNameLst>
                                          <p:attrName>style.visibility</p:attrName>
                                        </p:attrNameLst>
                                      </p:cBhvr>
                                      <p:to>
                                        <p:strVal val="visible"/>
                                      </p:to>
                                    </p:set>
                                    <p:anim calcmode="lin" valueType="num">
                                      <p:cBhvr additive="base">
                                        <p:cTn id="31"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58">
                                            <p:txEl>
                                              <p:pRg st="1" end="1"/>
                                            </p:txEl>
                                          </p:spTgt>
                                        </p:tgtEl>
                                        <p:attrNameLst>
                                          <p:attrName>style.visibility</p:attrName>
                                        </p:attrNameLst>
                                      </p:cBhvr>
                                      <p:to>
                                        <p:strVal val="visible"/>
                                      </p:to>
                                    </p:set>
                                    <p:anim calcmode="lin" valueType="num">
                                      <p:cBhvr additive="base">
                                        <p:cTn id="37" dur="500" fill="hold"/>
                                        <p:tgtEl>
                                          <p:spTgt spid="58">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58">
                                            <p:txEl>
                                              <p:pRg st="2" end="2"/>
                                            </p:txEl>
                                          </p:spTgt>
                                        </p:tgtEl>
                                        <p:attrNameLst>
                                          <p:attrName>style.visibility</p:attrName>
                                        </p:attrNameLst>
                                      </p:cBhvr>
                                      <p:to>
                                        <p:strVal val="visible"/>
                                      </p:to>
                                    </p:set>
                                    <p:anim calcmode="lin" valueType="num">
                                      <p:cBhvr additive="base">
                                        <p:cTn id="43" dur="500" fill="hold"/>
                                        <p:tgtEl>
                                          <p:spTgt spid="58">
                                            <p:txEl>
                                              <p:pRg st="2" end="2"/>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5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7">
                                            <p:txEl>
                                              <p:pRg st="0" end="0"/>
                                            </p:txEl>
                                          </p:spTgt>
                                        </p:tgtEl>
                                        <p:attrNameLst>
                                          <p:attrName>style.visibility</p:attrName>
                                        </p:attrNameLst>
                                      </p:cBhvr>
                                      <p:to>
                                        <p:strVal val="visible"/>
                                      </p:to>
                                    </p:set>
                                    <p:anim calcmode="lin" valueType="num">
                                      <p:cBhvr additive="base">
                                        <p:cTn id="49"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7">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67"/>
                                        </p:tgtEl>
                                        <p:attrNameLst>
                                          <p:attrName>style.visibility</p:attrName>
                                        </p:attrNameLst>
                                      </p:cBhvr>
                                      <p:to>
                                        <p:strVal val="visible"/>
                                      </p:to>
                                    </p:set>
                                    <p:anim calcmode="lin" valueType="num">
                                      <p:cBhvr additive="base">
                                        <p:cTn id="53" dur="500" fill="hold"/>
                                        <p:tgtEl>
                                          <p:spTgt spid="67"/>
                                        </p:tgtEl>
                                        <p:attrNameLst>
                                          <p:attrName>ppt_x</p:attrName>
                                        </p:attrNameLst>
                                      </p:cBhvr>
                                      <p:tavLst>
                                        <p:tav tm="0">
                                          <p:val>
                                            <p:strVal val="0-#ppt_w/2"/>
                                          </p:val>
                                        </p:tav>
                                        <p:tav tm="100000">
                                          <p:val>
                                            <p:strVal val="#ppt_x"/>
                                          </p:val>
                                        </p:tav>
                                      </p:tavLst>
                                    </p:anim>
                                    <p:anim calcmode="lin" valueType="num">
                                      <p:cBhvr additive="base">
                                        <p:cTn id="54" dur="500" fill="hold"/>
                                        <p:tgtEl>
                                          <p:spTgt spid="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58" grpId="0" animBg="1"/>
      <p:bldP spid="67"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All of P, Q, and R </a:t>
            </a:r>
            <a:r>
              <a:rPr kumimoji="0" lang="en-US" altLang="en-US" sz="2400" b="0" i="0" u="none" strike="noStrike" kern="1200" cap="none" spc="0" normalizeH="0" baseline="0" noProof="0" dirty="0">
                <a:ln>
                  <a:noFill/>
                </a:ln>
                <a:solidFill>
                  <a:srgbClr val="FFFFFF"/>
                </a:solidFill>
                <a:effectLst/>
                <a:uLnTx/>
                <a:uFillTx/>
              </a:rPr>
              <a:t>are true.</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Or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At least one of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P,</a:t>
            </a:r>
            <a:r>
              <a:rPr kumimoji="0" lang="en-US" altLang="en-US" sz="2400" b="0" i="0" u="none" strike="noStrike" kern="1200" cap="none" spc="0" normalizeH="0" noProof="0" dirty="0">
                <a:ln>
                  <a:noFill/>
                </a:ln>
                <a:solidFill>
                  <a:srgbClr val="FFFFFF"/>
                </a:solidFill>
                <a:effectLst/>
                <a:uLnTx/>
                <a:uFillTx/>
                <a:sym typeface="Symbol" panose="05050102010706020507" pitchFamily="18" charset="2"/>
              </a:rPr>
              <a:t> Q,</a:t>
            </a:r>
            <a:r>
              <a:rPr kumimoji="0" lang="en-US" altLang="en-US" sz="2400" b="0" i="0" u="none" strike="noStrike" kern="1200" cap="none" spc="0" normalizeH="0" baseline="0" noProof="0" dirty="0">
                <a:ln>
                  <a:noFill/>
                </a:ln>
                <a:solidFill>
                  <a:srgbClr val="FFFFFF"/>
                </a:solidFill>
                <a:effectLst/>
                <a:uLnTx/>
                <a:uFillTx/>
              </a:rPr>
              <a:t> and </a:t>
            </a:r>
            <a:r>
              <a:rPr lang="en-US" altLang="en-US" sz="2400" dirty="0">
                <a:solidFill>
                  <a:srgbClr val="FFFFFF"/>
                </a:solidFill>
                <a:sym typeface="Symbol" panose="05050102010706020507" pitchFamily="18" charset="2"/>
              </a:rPr>
              <a:t>R</a:t>
            </a:r>
            <a:r>
              <a:rPr kumimoji="0" lang="en-US" altLang="en-US" sz="2400" b="0" i="0" u="none" strike="noStrike" kern="1200" cap="none" spc="0" normalizeH="0" baseline="-25000" noProof="0" dirty="0">
                <a:ln>
                  <a:noFill/>
                </a:ln>
                <a:solidFill>
                  <a:srgbClr val="FFFFFF"/>
                </a:solidFill>
                <a:effectLst/>
                <a:uLnTx/>
                <a:uFillTx/>
              </a:rPr>
              <a:t> </a:t>
            </a:r>
            <a:r>
              <a:rPr kumimoji="0" lang="en-US" altLang="en-US" sz="2400" b="0" i="0" u="none" strike="noStrike" kern="1200" cap="none" spc="0" normalizeH="0" baseline="0" noProof="0" dirty="0">
                <a:ln>
                  <a:noFill/>
                </a:ln>
                <a:solidFill>
                  <a:srgbClr val="FFFFFF"/>
                </a:solidFill>
                <a:effectLst/>
                <a:uLnTx/>
                <a:uFillTx/>
              </a:rPr>
              <a:t>are true.</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rPr>
              <a:t>Negation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Has the flipped true/false value.</a:t>
            </a:r>
          </a:p>
          <a:p>
            <a:pPr marL="457200" lvl="0" indent="-457200" eaLnBrk="1" hangingPunct="1">
              <a:spcBef>
                <a:spcPct val="0"/>
              </a:spcBef>
              <a:defRPr/>
            </a:pPr>
            <a:r>
              <a:rPr kumimoji="0" lang="en-US" altLang="en-US" sz="2400" b="0" i="0" u="none" strike="noStrike" kern="1200" cap="none" spc="0" normalizeH="0" baseline="0" noProof="0" dirty="0">
                <a:ln>
                  <a:noFill/>
                </a:ln>
                <a:solidFill>
                  <a:schemeClr val="tx2"/>
                </a:solidFill>
                <a:effectLst/>
                <a:uLnTx/>
                <a:uFillTx/>
              </a:rPr>
              <a:t>Implies (</a:t>
            </a:r>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dirty="0">
                <a:solidFill>
                  <a:schemeClr val="tx2"/>
                </a:solidFill>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Q): </a:t>
            </a:r>
            <a:r>
              <a:rPr kumimoji="0" lang="en-US" altLang="en-US" sz="2400" b="0" i="0" u="none" strike="noStrike" kern="1200" cap="none" spc="0" normalizeH="0" baseline="0" noProof="0" dirty="0">
                <a:ln>
                  <a:noFill/>
                </a:ln>
                <a:solidFill>
                  <a:srgbClr val="FFFFFF"/>
                </a:solidFill>
                <a:effectLst/>
                <a:uLnTx/>
                <a:uFillTx/>
              </a:rPr>
              <a:t>If P is</a:t>
            </a:r>
            <a:r>
              <a:rPr kumimoji="0" lang="en-US" altLang="en-US" sz="2400" b="0" i="0" u="none" strike="noStrike" kern="1200" cap="none" spc="0" normalizeH="0" noProof="0" dirty="0">
                <a:ln>
                  <a:noFill/>
                </a:ln>
                <a:solidFill>
                  <a:srgbClr val="FFFFFF"/>
                </a:solidFill>
                <a:effectLst/>
                <a:uLnTx/>
                <a:uFillTx/>
              </a:rPr>
              <a:t> true then so is Q.</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5" name="Rectangle 14">
            <a:extLst>
              <a:ext uri="{FF2B5EF4-FFF2-40B4-BE49-F238E27FC236}">
                <a16:creationId xmlns:a16="http://schemas.microsoft.com/office/drawing/2014/main" id="{5D548E77-C6A9-44AB-918E-BD7C5CD5F6C7}"/>
              </a:ext>
            </a:extLst>
          </p:cNvPr>
          <p:cNvSpPr/>
          <p:nvPr/>
        </p:nvSpPr>
        <p:spPr>
          <a:xfrm>
            <a:off x="4876808" y="695076"/>
            <a:ext cx="78518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5" name="Group 44">
            <a:extLst>
              <a:ext uri="{FF2B5EF4-FFF2-40B4-BE49-F238E27FC236}">
                <a16:creationId xmlns:a16="http://schemas.microsoft.com/office/drawing/2014/main" id="{2EFB9BD4-B92D-4B1F-9292-8C47D8C18C76}"/>
              </a:ext>
            </a:extLst>
          </p:cNvPr>
          <p:cNvGrpSpPr/>
          <p:nvPr/>
        </p:nvGrpSpPr>
        <p:grpSpPr>
          <a:xfrm>
            <a:off x="2470360" y="1498600"/>
            <a:ext cx="450640" cy="736600"/>
            <a:chOff x="-149047" y="1676400"/>
            <a:chExt cx="450640" cy="736600"/>
          </a:xfrm>
        </p:grpSpPr>
        <p:grpSp>
          <p:nvGrpSpPr>
            <p:cNvPr id="38" name="Group 37">
              <a:extLst>
                <a:ext uri="{FF2B5EF4-FFF2-40B4-BE49-F238E27FC236}">
                  <a16:creationId xmlns:a16="http://schemas.microsoft.com/office/drawing/2014/main" id="{B63BC3ED-AE6B-4E7E-9545-4E4A141C3107}"/>
                </a:ext>
              </a:extLst>
            </p:cNvPr>
            <p:cNvGrpSpPr/>
            <p:nvPr/>
          </p:nvGrpSpPr>
          <p:grpSpPr>
            <a:xfrm>
              <a:off x="-149047" y="1676400"/>
              <a:ext cx="450640" cy="736600"/>
              <a:chOff x="2389690" y="1524000"/>
              <a:chExt cx="450640" cy="736600"/>
            </a:xfrm>
          </p:grpSpPr>
          <p:sp>
            <p:nvSpPr>
              <p:cNvPr id="39" name="Rectangle 38">
                <a:extLst>
                  <a:ext uri="{FF2B5EF4-FFF2-40B4-BE49-F238E27FC236}">
                    <a16:creationId xmlns:a16="http://schemas.microsoft.com/office/drawing/2014/main" id="{53276ABD-FF94-4E17-81AD-F55112EF692E}"/>
                  </a:ext>
                </a:extLst>
              </p:cNvPr>
              <p:cNvSpPr/>
              <p:nvPr/>
            </p:nvSpPr>
            <p:spPr>
              <a:xfrm>
                <a:off x="2402390" y="1860490"/>
                <a:ext cx="437940" cy="400110"/>
              </a:xfrm>
              <a:prstGeom prst="rect">
                <a:avLst/>
              </a:prstGeom>
            </p:spPr>
            <p:txBody>
              <a:bodyPr wrap="none">
                <a:spAutoFit/>
              </a:bodyPr>
              <a:lstStyle/>
              <a:p>
                <a:r>
                  <a:rPr lang="el-GR" altLang="en-US" sz="2000" dirty="0">
                    <a:solidFill>
                      <a:srgbClr val="FF0000"/>
                    </a:solidFill>
                    <a:cs typeface="Times New Roman" panose="02020603050405020304" pitchFamily="18" charset="0"/>
                    <a:sym typeface="Symbol" panose="05050102010706020507" pitchFamily="18" charset="2"/>
                  </a:rPr>
                  <a:t></a:t>
                </a:r>
                <a:endParaRPr lang="en-US" sz="2000" dirty="0">
                  <a:solidFill>
                    <a:srgbClr val="FF0000"/>
                  </a:solidFill>
                </a:endParaRPr>
              </a:p>
            </p:txBody>
          </p:sp>
          <p:sp>
            <p:nvSpPr>
              <p:cNvPr id="41" name="Rectangle 40">
                <a:extLst>
                  <a:ext uri="{FF2B5EF4-FFF2-40B4-BE49-F238E27FC236}">
                    <a16:creationId xmlns:a16="http://schemas.microsoft.com/office/drawing/2014/main" id="{3E42B5D8-D5BF-42F3-8F72-64CFA52EBE81}"/>
                  </a:ext>
                </a:extLst>
              </p:cNvPr>
              <p:cNvSpPr/>
              <p:nvPr/>
            </p:nvSpPr>
            <p:spPr>
              <a:xfrm>
                <a:off x="2389690" y="1524000"/>
                <a:ext cx="437940" cy="400110"/>
              </a:xfrm>
              <a:prstGeom prst="rect">
                <a:avLst/>
              </a:prstGeom>
            </p:spPr>
            <p:txBody>
              <a:bodyPr wrap="none">
                <a:spAutoFit/>
              </a:bodyPr>
              <a:lstStyle/>
              <a:p>
                <a:r>
                  <a:rPr lang="el-GR" altLang="en-US" sz="2000" dirty="0">
                    <a:solidFill>
                      <a:srgbClr val="66FF66"/>
                    </a:solidFill>
                    <a:cs typeface="Times New Roman" panose="02020603050405020304" pitchFamily="18" charset="0"/>
                    <a:sym typeface="Symbol" panose="05050102010706020507" pitchFamily="18" charset="2"/>
                  </a:rPr>
                  <a:t></a:t>
                </a:r>
                <a:endParaRPr lang="en-US" sz="2000" dirty="0">
                  <a:solidFill>
                    <a:srgbClr val="66FF66"/>
                  </a:solidFill>
                </a:endParaRPr>
              </a:p>
            </p:txBody>
          </p:sp>
        </p:grpSp>
        <p:cxnSp>
          <p:nvCxnSpPr>
            <p:cNvPr id="43" name="Straight Connector 42">
              <a:extLst>
                <a:ext uri="{FF2B5EF4-FFF2-40B4-BE49-F238E27FC236}">
                  <a16:creationId xmlns:a16="http://schemas.microsoft.com/office/drawing/2014/main" id="{0F1A52A9-19A4-49A5-82A6-2CF01A929271}"/>
                </a:ext>
              </a:extLst>
            </p:cNvPr>
            <p:cNvCxnSpPr>
              <a:cxnSpLocks/>
            </p:cNvCxnSpPr>
            <p:nvPr/>
          </p:nvCxnSpPr>
          <p:spPr bwMode="auto">
            <a:xfrm flipH="1">
              <a:off x="10560" y="2162424"/>
              <a:ext cx="145188" cy="161676"/>
            </a:xfrm>
            <a:prstGeom prst="line">
              <a:avLst/>
            </a:prstGeom>
            <a:noFill/>
            <a:ln w="12700" cap="flat" cmpd="sng" algn="ctr">
              <a:solidFill>
                <a:schemeClr val="hlink"/>
              </a:solidFill>
              <a:prstDash val="solid"/>
              <a:round/>
              <a:headEnd type="none" w="med" len="med"/>
              <a:tailEnd type="none"/>
            </a:ln>
            <a:effectLst/>
          </p:spPr>
        </p:cxnSp>
      </p:grpSp>
      <p:sp>
        <p:nvSpPr>
          <p:cNvPr id="35" name="Rectangle 34">
            <a:extLst>
              <a:ext uri="{FF2B5EF4-FFF2-40B4-BE49-F238E27FC236}">
                <a16:creationId xmlns:a16="http://schemas.microsoft.com/office/drawing/2014/main" id="{B320EF02-768C-4E01-8897-A516C62406B9}"/>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21" name="Oval 20">
            <a:extLst>
              <a:ext uri="{FF2B5EF4-FFF2-40B4-BE49-F238E27FC236}">
                <a16:creationId xmlns:a16="http://schemas.microsoft.com/office/drawing/2014/main" id="{33346347-3873-4F4A-9FFE-AEA8DE9B0F27}"/>
              </a:ext>
            </a:extLst>
          </p:cNvPr>
          <p:cNvSpPr/>
          <p:nvPr/>
        </p:nvSpPr>
        <p:spPr>
          <a:xfrm>
            <a:off x="5098960" y="1586605"/>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2" name="Oval 21">
            <a:extLst>
              <a:ext uri="{FF2B5EF4-FFF2-40B4-BE49-F238E27FC236}">
                <a16:creationId xmlns:a16="http://schemas.microsoft.com/office/drawing/2014/main" id="{EBD295FD-8F4C-4F2A-AEAA-5237DEB16657}"/>
              </a:ext>
            </a:extLst>
          </p:cNvPr>
          <p:cNvSpPr/>
          <p:nvPr/>
        </p:nvSpPr>
        <p:spPr>
          <a:xfrm>
            <a:off x="5098960" y="1916805"/>
            <a:ext cx="310890" cy="304800"/>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graphicFrame>
        <p:nvGraphicFramePr>
          <p:cNvPr id="23" name="Table 2">
            <a:extLst>
              <a:ext uri="{FF2B5EF4-FFF2-40B4-BE49-F238E27FC236}">
                <a16:creationId xmlns:a16="http://schemas.microsoft.com/office/drawing/2014/main" id="{84E6AFE3-777C-4411-9863-492E73FC1D6D}"/>
              </a:ext>
            </a:extLst>
          </p:cNvPr>
          <p:cNvGraphicFramePr>
            <a:graphicFrameLocks noGrp="1"/>
          </p:cNvGraphicFramePr>
          <p:nvPr/>
        </p:nvGraphicFramePr>
        <p:xfrm>
          <a:off x="3935568"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4" name="Table 2">
            <a:extLst>
              <a:ext uri="{FF2B5EF4-FFF2-40B4-BE49-F238E27FC236}">
                <a16:creationId xmlns:a16="http://schemas.microsoft.com/office/drawing/2014/main" id="{8A76EB40-2AEB-4289-A37F-80D7B94BE6AE}"/>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5" name="Table 2">
            <a:extLst>
              <a:ext uri="{FF2B5EF4-FFF2-40B4-BE49-F238E27FC236}">
                <a16:creationId xmlns:a16="http://schemas.microsoft.com/office/drawing/2014/main" id="{858CA43A-4536-4FB7-8330-0865E3D66B38}"/>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27" name="Table 2">
            <a:extLst>
              <a:ext uri="{FF2B5EF4-FFF2-40B4-BE49-F238E27FC236}">
                <a16:creationId xmlns:a16="http://schemas.microsoft.com/office/drawing/2014/main" id="{C6A1AE68-C6BA-40EF-82EA-9EFF78A237F6}"/>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29" name="Rectangle 28"/>
          <p:cNvSpPr/>
          <p:nvPr/>
        </p:nvSpPr>
        <p:spPr>
          <a:xfrm>
            <a:off x="4343400"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30" name="Rectangle 29"/>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
        <p:nvSpPr>
          <p:cNvPr id="31" name="Text Box 21">
            <a:extLst>
              <a:ext uri="{FF2B5EF4-FFF2-40B4-BE49-F238E27FC236}">
                <a16:creationId xmlns:a16="http://schemas.microsoft.com/office/drawing/2014/main" id="{979130EA-3CBD-46D6-8D3F-EE1E3DFCCEEE}"/>
              </a:ext>
            </a:extLst>
          </p:cNvPr>
          <p:cNvSpPr txBox="1">
            <a:spLocks noChangeArrowheads="1"/>
          </p:cNvSpPr>
          <p:nvPr/>
        </p:nvSpPr>
        <p:spPr bwMode="auto">
          <a:xfrm>
            <a:off x="5254405" y="4930170"/>
            <a:ext cx="3762466"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1600" dirty="0">
                <a:solidFill>
                  <a:srgbClr val="FFFFFF"/>
                </a:solidFill>
              </a:rPr>
              <a:t>Possibilities:            </a:t>
            </a:r>
            <a:endParaRPr lang="en-US" altLang="en-US" sz="1600" dirty="0">
              <a:solidFill>
                <a:srgbClr val="FFFFFF"/>
              </a:solidFill>
              <a:cs typeface="Arial" pitchFamily="34" charset="0"/>
            </a:endParaRPr>
          </a:p>
          <a:p>
            <a:pPr marL="285750" indent="-285750" eaLnBrk="1" hangingPunct="1">
              <a:spcBef>
                <a:spcPct val="0"/>
              </a:spcBef>
              <a:defRPr/>
            </a:pPr>
            <a:r>
              <a:rPr lang="en-US" altLang="en-US" sz="1600" dirty="0">
                <a:solidFill>
                  <a:srgbClr val="FEFEFE"/>
                </a:solidFill>
                <a:cs typeface="Arial" pitchFamily="34" charset="0"/>
              </a:rPr>
              <a:t> </a:t>
            </a:r>
            <a:r>
              <a:rPr lang="en-US" altLang="en-US" sz="1600" dirty="0">
                <a:solidFill>
                  <a:srgbClr val="FFC000"/>
                </a:solidFill>
                <a:cs typeface="Arial" pitchFamily="34" charset="0"/>
              </a:rPr>
              <a:t>P</a:t>
            </a:r>
            <a:r>
              <a:rPr lang="en-US" altLang="en-US" sz="1600" dirty="0">
                <a:solidFill>
                  <a:srgbClr val="FFFFFF"/>
                </a:solidFill>
                <a:cs typeface="Arial" pitchFamily="34" charset="0"/>
              </a:rPr>
              <a:t>  being true causes  </a:t>
            </a:r>
            <a:r>
              <a:rPr lang="en-US" altLang="en-US" sz="1600" dirty="0">
                <a:solidFill>
                  <a:srgbClr val="FFC000"/>
                </a:solidFill>
                <a:cs typeface="Arial" pitchFamily="34" charset="0"/>
              </a:rPr>
              <a:t>Q</a:t>
            </a:r>
            <a:r>
              <a:rPr lang="en-US" altLang="en-US" sz="1600" dirty="0">
                <a:solidFill>
                  <a:srgbClr val="FFFFFF"/>
                </a:solidFill>
                <a:cs typeface="Arial" pitchFamily="34" charset="0"/>
              </a:rPr>
              <a:t> to be true</a:t>
            </a:r>
          </a:p>
          <a:p>
            <a:pPr marL="285750" indent="-285750" eaLnBrk="1" hangingPunct="1">
              <a:spcBef>
                <a:spcPct val="0"/>
              </a:spcBef>
              <a:defRPr/>
            </a:pPr>
            <a:r>
              <a:rPr lang="en-US" altLang="en-US" sz="1600" dirty="0">
                <a:solidFill>
                  <a:srgbClr val="FEFEFE"/>
                </a:solidFill>
                <a:cs typeface="Arial" pitchFamily="34" charset="0"/>
                <a:sym typeface="Symbol" pitchFamily="18" charset="2"/>
              </a:rPr>
              <a:t> </a:t>
            </a:r>
            <a:r>
              <a:rPr lang="en-US" altLang="en-US" sz="1600" dirty="0">
                <a:solidFill>
                  <a:srgbClr val="FFC000"/>
                </a:solidFill>
                <a:cs typeface="Arial" pitchFamily="34" charset="0"/>
                <a:sym typeface="Symbol" pitchFamily="18" charset="2"/>
              </a:rPr>
              <a:t>Q</a:t>
            </a:r>
            <a:r>
              <a:rPr lang="en-US" altLang="en-US" sz="1600" dirty="0">
                <a:solidFill>
                  <a:srgbClr val="FFFFFF"/>
                </a:solidFill>
                <a:cs typeface="Arial" pitchFamily="34" charset="0"/>
              </a:rPr>
              <a:t> being true causes </a:t>
            </a:r>
            <a:r>
              <a:rPr lang="en-US" altLang="en-US" sz="1600" dirty="0">
                <a:solidFill>
                  <a:srgbClr val="FFC000"/>
                </a:solidFill>
                <a:cs typeface="Arial" pitchFamily="34" charset="0"/>
                <a:sym typeface="Symbol" pitchFamily="18" charset="2"/>
              </a:rPr>
              <a:t>P</a:t>
            </a:r>
            <a:r>
              <a:rPr lang="en-US" altLang="en-US" sz="1600" dirty="0">
                <a:solidFill>
                  <a:srgbClr val="FFFFFF"/>
                </a:solidFill>
                <a:cs typeface="Arial" pitchFamily="34" charset="0"/>
              </a:rPr>
              <a:t> to be true</a:t>
            </a:r>
          </a:p>
          <a:p>
            <a:pPr marL="285750" indent="-285750" eaLnBrk="1" hangingPunct="1">
              <a:spcBef>
                <a:spcPct val="0"/>
              </a:spcBef>
              <a:defRPr/>
            </a:pPr>
            <a:r>
              <a:rPr lang="en-US" altLang="en-US" sz="1600" dirty="0">
                <a:solidFill>
                  <a:srgbClr val="FFFFFF"/>
                </a:solidFill>
                <a:cs typeface="Arial" pitchFamily="34" charset="0"/>
                <a:sym typeface="Symbol" pitchFamily="18" charset="2"/>
              </a:rPr>
              <a:t> </a:t>
            </a:r>
            <a:r>
              <a:rPr lang="en-US" altLang="en-US" sz="1600" dirty="0">
                <a:solidFill>
                  <a:srgbClr val="FFC000"/>
                </a:solidFill>
                <a:cs typeface="Arial" pitchFamily="34" charset="0"/>
                <a:sym typeface="Symbol" pitchFamily="18" charset="2"/>
              </a:rPr>
              <a:t>R </a:t>
            </a:r>
            <a:r>
              <a:rPr lang="en-US" altLang="en-US" sz="1600" dirty="0">
                <a:solidFill>
                  <a:srgbClr val="FFFFFF"/>
                </a:solidFill>
                <a:cs typeface="Arial" pitchFamily="34" charset="0"/>
              </a:rPr>
              <a:t>being true causes  </a:t>
            </a:r>
            <a:r>
              <a:rPr lang="en-US" altLang="en-US" sz="1600" dirty="0">
                <a:solidFill>
                  <a:srgbClr val="FFC000"/>
                </a:solidFill>
                <a:cs typeface="Arial" pitchFamily="34" charset="0"/>
                <a:sym typeface="Symbol" pitchFamily="18" charset="2"/>
              </a:rPr>
              <a:t>P</a:t>
            </a:r>
            <a:r>
              <a:rPr lang="en-US" altLang="en-US" sz="1600" dirty="0">
                <a:solidFill>
                  <a:srgbClr val="FFFFFF"/>
                </a:solidFill>
                <a:cs typeface="Arial" pitchFamily="34" charset="0"/>
              </a:rPr>
              <a:t> and </a:t>
            </a:r>
            <a:r>
              <a:rPr lang="en-US" altLang="en-US" sz="1600" dirty="0">
                <a:solidFill>
                  <a:srgbClr val="FFC000"/>
                </a:solidFill>
                <a:cs typeface="Arial" pitchFamily="34" charset="0"/>
                <a:sym typeface="Symbol" pitchFamily="18" charset="2"/>
              </a:rPr>
              <a:t>Q</a:t>
            </a:r>
            <a:r>
              <a:rPr lang="en-US" altLang="en-US" sz="1600" dirty="0">
                <a:solidFill>
                  <a:srgbClr val="FFFFFF"/>
                </a:solidFill>
                <a:cs typeface="Arial" pitchFamily="34" charset="0"/>
              </a:rPr>
              <a:t> to be true</a:t>
            </a:r>
          </a:p>
          <a:p>
            <a:pPr indent="-228600" eaLnBrk="1" hangingPunct="1">
              <a:spcBef>
                <a:spcPct val="0"/>
              </a:spcBef>
              <a:buNone/>
              <a:defRPr/>
            </a:pPr>
            <a:r>
              <a:rPr lang="en-US" altLang="en-US" sz="1600" dirty="0">
                <a:solidFill>
                  <a:srgbClr val="FFFFFF"/>
                </a:solidFill>
                <a:cs typeface="Arial" pitchFamily="34" charset="0"/>
              </a:rPr>
              <a:t>   </a:t>
            </a:r>
            <a:r>
              <a:rPr lang="en-US" altLang="en-US" sz="1600" dirty="0">
                <a:solidFill>
                  <a:srgbClr val="FFFFFF"/>
                </a:solidFill>
              </a:rPr>
              <a:t>In statistics the mantra is</a:t>
            </a:r>
          </a:p>
          <a:p>
            <a:pPr indent="-228600" eaLnBrk="1" hangingPunct="1">
              <a:spcBef>
                <a:spcPct val="0"/>
              </a:spcBef>
              <a:buNone/>
              <a:defRPr/>
            </a:pPr>
            <a:r>
              <a:rPr lang="en-US" altLang="en-US" sz="1600" dirty="0">
                <a:solidFill>
                  <a:srgbClr val="FFFFFF"/>
                </a:solidFill>
              </a:rPr>
              <a:t>       “Correlation </a:t>
            </a:r>
            <a:r>
              <a:rPr lang="en-US" altLang="en-US" sz="1600" dirty="0">
                <a:solidFill>
                  <a:srgbClr val="FFFFFF"/>
                </a:solidFill>
                <a:sym typeface="Symbol" panose="05050102010706020507" pitchFamily="18" charset="2"/>
              </a:rPr>
              <a:t> </a:t>
            </a:r>
            <a:r>
              <a:rPr lang="en-US" altLang="en-US" sz="1600" dirty="0">
                <a:solidFill>
                  <a:srgbClr val="FFFFFF"/>
                </a:solidFill>
              </a:rPr>
              <a:t>Causation”</a:t>
            </a:r>
          </a:p>
        </p:txBody>
      </p:sp>
      <p:cxnSp>
        <p:nvCxnSpPr>
          <p:cNvPr id="3" name="Straight Connector 2">
            <a:extLst>
              <a:ext uri="{FF2B5EF4-FFF2-40B4-BE49-F238E27FC236}">
                <a16:creationId xmlns:a16="http://schemas.microsoft.com/office/drawing/2014/main" id="{D47A18CD-2E1F-469A-881A-88835A430FF5}"/>
              </a:ext>
            </a:extLst>
          </p:cNvPr>
          <p:cNvCxnSpPr/>
          <p:nvPr/>
        </p:nvCxnSpPr>
        <p:spPr bwMode="auto">
          <a:xfrm flipV="1">
            <a:off x="5254405" y="5046394"/>
            <a:ext cx="3584795" cy="1358871"/>
          </a:xfrm>
          <a:prstGeom prst="line">
            <a:avLst/>
          </a:prstGeom>
          <a:noFill/>
          <a:ln w="25400" cap="flat" cmpd="sng" algn="ctr">
            <a:solidFill>
              <a:schemeClr val="hlink"/>
            </a:solidFill>
            <a:prstDash val="solid"/>
            <a:round/>
            <a:headEnd type="none" w="med" len="med"/>
            <a:tailEnd type="none"/>
          </a:ln>
          <a:effectLst/>
        </p:spPr>
      </p:cxnSp>
    </p:spTree>
    <p:extLst>
      <p:ext uri="{BB962C8B-B14F-4D97-AF65-F5344CB8AC3E}">
        <p14:creationId xmlns:p14="http://schemas.microsoft.com/office/powerpoint/2010/main" val="741947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4" end="4"/>
                                            </p:txEl>
                                          </p:spTgt>
                                        </p:tgtEl>
                                        <p:attrNameLst>
                                          <p:attrName>style.visibility</p:attrName>
                                        </p:attrNameLst>
                                      </p:cBhvr>
                                      <p:to>
                                        <p:strVal val="visible"/>
                                      </p:to>
                                    </p:set>
                                    <p:anim calcmode="lin" valueType="num">
                                      <p:cBhvr additive="base">
                                        <p:cTn id="7" dur="500" fill="hold"/>
                                        <p:tgtEl>
                                          <p:spTgt spid="26">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0-#ppt_w/2"/>
                                          </p:val>
                                        </p:tav>
                                        <p:tav tm="100000">
                                          <p:val>
                                            <p:strVal val="#ppt_x"/>
                                          </p:val>
                                        </p:tav>
                                      </p:tavLst>
                                    </p:anim>
                                    <p:anim calcmode="lin" valueType="num">
                                      <p:cBhvr additive="base">
                                        <p:cTn id="16" dur="500" fill="hold"/>
                                        <p:tgtEl>
                                          <p:spTgt spid="4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0-#ppt_w/2"/>
                                          </p:val>
                                        </p:tav>
                                        <p:tav tm="100000">
                                          <p:val>
                                            <p:strVal val="#ppt_x"/>
                                          </p:val>
                                        </p:tav>
                                      </p:tavLst>
                                    </p:anim>
                                    <p:anim calcmode="lin" valueType="num">
                                      <p:cBhvr additive="base">
                                        <p:cTn id="20" dur="500" fill="hold"/>
                                        <p:tgtEl>
                                          <p:spTgt spid="2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0-#ppt_w/2"/>
                                          </p:val>
                                        </p:tav>
                                        <p:tav tm="100000">
                                          <p:val>
                                            <p:strVal val="#ppt_x"/>
                                          </p:val>
                                        </p:tav>
                                      </p:tavLst>
                                    </p:anim>
                                    <p:anim calcmode="lin" valueType="num">
                                      <p:cBhvr additive="base">
                                        <p:cTn id="24" dur="500" fill="hold"/>
                                        <p:tgtEl>
                                          <p:spTgt spid="22"/>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9"/>
                                        </p:tgtEl>
                                        <p:attrNameLst>
                                          <p:attrName>style.visibility</p:attrName>
                                        </p:attrNameLst>
                                      </p:cBhvr>
                                      <p:to>
                                        <p:strVal val="visible"/>
                                      </p:to>
                                    </p:set>
                                    <p:anim calcmode="lin" valueType="num">
                                      <p:cBhvr additive="base">
                                        <p:cTn id="27" dur="500" fill="hold"/>
                                        <p:tgtEl>
                                          <p:spTgt spid="29"/>
                                        </p:tgtEl>
                                        <p:attrNameLst>
                                          <p:attrName>ppt_x</p:attrName>
                                        </p:attrNameLst>
                                      </p:cBhvr>
                                      <p:tavLst>
                                        <p:tav tm="0">
                                          <p:val>
                                            <p:strVal val="0-#ppt_w/2"/>
                                          </p:val>
                                        </p:tav>
                                        <p:tav tm="100000">
                                          <p:val>
                                            <p:strVal val="#ppt_x"/>
                                          </p:val>
                                        </p:tav>
                                      </p:tavLst>
                                    </p:anim>
                                    <p:anim calcmode="lin" valueType="num">
                                      <p:cBhvr additive="base">
                                        <p:cTn id="28" dur="500" fill="hold"/>
                                        <p:tgtEl>
                                          <p:spTgt spid="29"/>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0-#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1">
                                            <p:txEl>
                                              <p:pRg st="0" end="0"/>
                                            </p:txEl>
                                          </p:spTgt>
                                        </p:tgtEl>
                                        <p:attrNameLst>
                                          <p:attrName>style.visibility</p:attrName>
                                        </p:attrNameLst>
                                      </p:cBhvr>
                                      <p:to>
                                        <p:strVal val="visible"/>
                                      </p:to>
                                    </p:set>
                                    <p:anim calcmode="lin" valueType="num">
                                      <p:cBhvr additive="base">
                                        <p:cTn id="3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1">
                                            <p:txEl>
                                              <p:pRg st="1" end="1"/>
                                            </p:txEl>
                                          </p:spTgt>
                                        </p:tgtEl>
                                        <p:attrNameLst>
                                          <p:attrName>style.visibility</p:attrName>
                                        </p:attrNameLst>
                                      </p:cBhvr>
                                      <p:to>
                                        <p:strVal val="visible"/>
                                      </p:to>
                                    </p:set>
                                    <p:anim calcmode="lin" valueType="num">
                                      <p:cBhvr additive="base">
                                        <p:cTn id="43"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1">
                                            <p:txEl>
                                              <p:pRg st="2" end="2"/>
                                            </p:txEl>
                                          </p:spTgt>
                                        </p:tgtEl>
                                        <p:attrNameLst>
                                          <p:attrName>style.visibility</p:attrName>
                                        </p:attrNameLst>
                                      </p:cBhvr>
                                      <p:to>
                                        <p:strVal val="visible"/>
                                      </p:to>
                                    </p:set>
                                    <p:anim calcmode="lin" valueType="num">
                                      <p:cBhvr additive="base">
                                        <p:cTn id="49"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1">
                                            <p:txEl>
                                              <p:pRg st="3" end="3"/>
                                            </p:txEl>
                                          </p:spTgt>
                                        </p:tgtEl>
                                        <p:attrNameLst>
                                          <p:attrName>style.visibility</p:attrName>
                                        </p:attrNameLst>
                                      </p:cBhvr>
                                      <p:to>
                                        <p:strVal val="visible"/>
                                      </p:to>
                                    </p:set>
                                    <p:anim calcmode="lin" valueType="num">
                                      <p:cBhvr additive="base">
                                        <p:cTn id="55"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1">
                                            <p:txEl>
                                              <p:pRg st="4" end="4"/>
                                            </p:txEl>
                                          </p:spTgt>
                                        </p:tgtEl>
                                        <p:attrNameLst>
                                          <p:attrName>style.visibility</p:attrName>
                                        </p:attrNameLst>
                                      </p:cBhvr>
                                      <p:to>
                                        <p:strVal val="visible"/>
                                      </p:to>
                                    </p:set>
                                    <p:anim calcmode="lin" valueType="num">
                                      <p:cBhvr additive="base">
                                        <p:cTn id="61"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31">
                                            <p:txEl>
                                              <p:pRg st="5" end="5"/>
                                            </p:txEl>
                                          </p:spTgt>
                                        </p:tgtEl>
                                        <p:attrNameLst>
                                          <p:attrName>style.visibility</p:attrName>
                                        </p:attrNameLst>
                                      </p:cBhvr>
                                      <p:to>
                                        <p:strVal val="visible"/>
                                      </p:to>
                                    </p:set>
                                    <p:anim calcmode="lin" valueType="num">
                                      <p:cBhvr additive="base">
                                        <p:cTn id="67" dur="500" fill="hold"/>
                                        <p:tgtEl>
                                          <p:spTgt spid="31">
                                            <p:txEl>
                                              <p:pRg st="5" end="5"/>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1">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3"/>
                                        </p:tgtEl>
                                        <p:attrNameLst>
                                          <p:attrName>style.visibility</p:attrName>
                                        </p:attrNameLst>
                                      </p:cBhvr>
                                      <p:to>
                                        <p:strVal val="visible"/>
                                      </p:to>
                                    </p:set>
                                    <p:anim calcmode="lin" valueType="num">
                                      <p:cBhvr additive="base">
                                        <p:cTn id="73" dur="500" fill="hold"/>
                                        <p:tgtEl>
                                          <p:spTgt spid="3"/>
                                        </p:tgtEl>
                                        <p:attrNameLst>
                                          <p:attrName>ppt_x</p:attrName>
                                        </p:attrNameLst>
                                      </p:cBhvr>
                                      <p:tavLst>
                                        <p:tav tm="0">
                                          <p:val>
                                            <p:strVal val="#ppt_x"/>
                                          </p:val>
                                        </p:tav>
                                        <p:tav tm="100000">
                                          <p:val>
                                            <p:strVal val="#ppt_x"/>
                                          </p:val>
                                        </p:tav>
                                      </p:tavLst>
                                    </p:anim>
                                    <p:anim calcmode="lin" valueType="num">
                                      <p:cBhvr additive="base">
                                        <p:cTn id="7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1" grpId="0" animBg="1"/>
      <p:bldP spid="22" grpId="0" animBg="1"/>
      <p:bldP spid="29"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24">
            <a:extLst>
              <a:ext uri="{FF2B5EF4-FFF2-40B4-BE49-F238E27FC236}">
                <a16:creationId xmlns:a16="http://schemas.microsoft.com/office/drawing/2014/main" id="{E43A0ABB-853A-4793-86DB-84BA92D5DDB5}"/>
              </a:ext>
            </a:extLst>
          </p:cNvPr>
          <p:cNvGrpSpPr>
            <a:grpSpLocks/>
          </p:cNvGrpSpPr>
          <p:nvPr/>
        </p:nvGrpSpPr>
        <p:grpSpPr bwMode="auto">
          <a:xfrm>
            <a:off x="126357" y="409480"/>
            <a:ext cx="1458814" cy="1571590"/>
            <a:chOff x="138" y="960"/>
            <a:chExt cx="2562" cy="3095"/>
          </a:xfrm>
        </p:grpSpPr>
        <p:pic>
          <p:nvPicPr>
            <p:cNvPr id="42" name="Picture 20" descr="Hilbert">
              <a:extLst>
                <a:ext uri="{FF2B5EF4-FFF2-40B4-BE49-F238E27FC236}">
                  <a16:creationId xmlns:a16="http://schemas.microsoft.com/office/drawing/2014/main" id="{B79B202A-9B19-4FF7-9A07-63379D19332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Text Box 10">
              <a:extLst>
                <a:ext uri="{FF2B5EF4-FFF2-40B4-BE49-F238E27FC236}">
                  <a16:creationId xmlns:a16="http://schemas.microsoft.com/office/drawing/2014/main" id="{BDB3316D-699B-44C1-BD72-0000CCA4BDB2}"/>
                </a:ext>
              </a:extLst>
            </p:cNvPr>
            <p:cNvSpPr txBox="1">
              <a:spLocks noChangeArrowheads="1"/>
            </p:cNvSpPr>
            <p:nvPr/>
          </p:nvSpPr>
          <p:spPr bwMode="auto">
            <a:xfrm>
              <a:off x="138" y="2055"/>
              <a:ext cx="2562" cy="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000" dirty="0">
                  <a:latin typeface="Times New Roman" pitchFamily="18" charset="0"/>
                </a:rPr>
                <a:t>         Hilbert</a:t>
              </a:r>
            </a:p>
            <a:p>
              <a:pPr algn="ctr">
                <a:spcBef>
                  <a:spcPct val="0"/>
                </a:spcBef>
              </a:pPr>
              <a:r>
                <a:rPr lang="en-US" altLang="en-US" sz="2000" dirty="0">
                  <a:latin typeface="Times New Roman" pitchFamily="18" charset="0"/>
                </a:rPr>
                <a:t>(1020)</a:t>
              </a:r>
            </a:p>
          </p:txBody>
        </p:sp>
      </p:grpSp>
      <p:sp>
        <p:nvSpPr>
          <p:cNvPr id="50" name="AutoShape 35">
            <a:extLst>
              <a:ext uri="{FF2B5EF4-FFF2-40B4-BE49-F238E27FC236}">
                <a16:creationId xmlns:a16="http://schemas.microsoft.com/office/drawing/2014/main" id="{B638F73E-CD9C-4F8C-8D7A-F1D443C139BA}"/>
              </a:ext>
            </a:extLst>
          </p:cNvPr>
          <p:cNvSpPr>
            <a:spLocks noChangeArrowheads="1"/>
          </p:cNvSpPr>
          <p:nvPr/>
        </p:nvSpPr>
        <p:spPr bwMode="auto">
          <a:xfrm>
            <a:off x="1168399" y="1658637"/>
            <a:ext cx="7924800" cy="836574"/>
          </a:xfrm>
          <a:prstGeom prst="wedgeRoundRectCallout">
            <a:avLst>
              <a:gd name="adj1" fmla="val -39859"/>
              <a:gd name="adj2" fmla="val 64315"/>
              <a:gd name="adj3" fmla="val 1666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t>There are many such lists.</a:t>
            </a:r>
          </a:p>
          <a:p>
            <a:pPr eaLnBrk="1" hangingPunct="1">
              <a:spcBef>
                <a:spcPct val="0"/>
              </a:spcBef>
              <a:buNone/>
            </a:pPr>
            <a:r>
              <a:rPr lang="en-US" sz="2400" dirty="0"/>
              <a:t>Jeff designed on that mirrors a standard comp sci computation.</a:t>
            </a:r>
          </a:p>
        </p:txBody>
      </p:sp>
      <p:sp>
        <p:nvSpPr>
          <p:cNvPr id="14" name="AutoShape 58">
            <a:extLst>
              <a:ext uri="{FF2B5EF4-FFF2-40B4-BE49-F238E27FC236}">
                <a16:creationId xmlns:a16="http://schemas.microsoft.com/office/drawing/2014/main" id="{C5F7433F-BD12-4748-A287-6A3D3DA532E6}"/>
              </a:ext>
            </a:extLst>
          </p:cNvPr>
          <p:cNvSpPr>
            <a:spLocks noChangeArrowheads="1"/>
          </p:cNvSpPr>
          <p:nvPr/>
        </p:nvSpPr>
        <p:spPr bwMode="auto">
          <a:xfrm>
            <a:off x="1540010" y="585369"/>
            <a:ext cx="6994390" cy="971731"/>
          </a:xfrm>
          <a:prstGeom prst="wedgeRoundRectCallout">
            <a:avLst>
              <a:gd name="adj1" fmla="val -56294"/>
              <a:gd name="adj2" fmla="val -4592"/>
              <a:gd name="adj3" fmla="val 16667"/>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Its is fun to have a really trimmed down list of proof rules from which you can prove everything true!</a:t>
            </a:r>
            <a:endParaRPr lang="en-US" altLang="en-US" sz="2400" dirty="0"/>
          </a:p>
        </p:txBody>
      </p:sp>
      <p:grpSp>
        <p:nvGrpSpPr>
          <p:cNvPr id="20" name="Group 19">
            <a:extLst>
              <a:ext uri="{FF2B5EF4-FFF2-40B4-BE49-F238E27FC236}">
                <a16:creationId xmlns:a16="http://schemas.microsoft.com/office/drawing/2014/main" id="{340AE132-8DDE-43E0-A847-717A9B1C6432}"/>
              </a:ext>
            </a:extLst>
          </p:cNvPr>
          <p:cNvGrpSpPr/>
          <p:nvPr/>
        </p:nvGrpSpPr>
        <p:grpSpPr>
          <a:xfrm>
            <a:off x="1308440" y="2515081"/>
            <a:ext cx="9042400" cy="1447319"/>
            <a:chOff x="330200" y="3810481"/>
            <a:chExt cx="8715154" cy="1447319"/>
          </a:xfrm>
        </p:grpSpPr>
        <p:sp>
          <p:nvSpPr>
            <p:cNvPr id="21" name="Text Box 21">
              <a:extLst>
                <a:ext uri="{FF2B5EF4-FFF2-40B4-BE49-F238E27FC236}">
                  <a16:creationId xmlns:a16="http://schemas.microsoft.com/office/drawing/2014/main" id="{5A04EC4A-C682-46F9-B42A-E7633B2F5F4C}"/>
                </a:ext>
              </a:extLst>
            </p:cNvPr>
            <p:cNvSpPr txBox="1">
              <a:spLocks noChangeArrowheads="1"/>
            </p:cNvSpPr>
            <p:nvPr/>
          </p:nvSpPr>
          <p:spPr bwMode="auto">
            <a:xfrm>
              <a:off x="1494050" y="4130695"/>
              <a:ext cx="755130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1600" dirty="0"/>
                <a:t>Assume </a:t>
              </a:r>
              <a:r>
                <a:rPr lang="it-IT" sz="1600" dirty="0">
                  <a:solidFill>
                    <a:srgbClr val="FFC000"/>
                  </a:solidFill>
                </a:rPr>
                <a:t>α</a:t>
              </a:r>
              <a:r>
                <a:rPr lang="it-IT" sz="1600" dirty="0"/>
                <a:t>, prove </a:t>
              </a:r>
              <a:r>
                <a:rPr lang="it-IT" sz="1600" dirty="0">
                  <a:solidFill>
                    <a:srgbClr val="FFC000"/>
                  </a:solidFill>
                </a:rPr>
                <a:t>β</a:t>
              </a:r>
              <a:r>
                <a:rPr lang="it-IT" sz="1600" dirty="0"/>
                <a:t>, conclude </a:t>
              </a:r>
              <a:r>
                <a:rPr lang="it-IT" sz="1600" dirty="0">
                  <a:solidFill>
                    <a:srgbClr val="FFC000"/>
                  </a:solidFill>
                </a:rPr>
                <a:t>α→β</a:t>
              </a:r>
              <a:r>
                <a:rPr lang="it-IT" sz="1600" dirty="0"/>
                <a:t>.</a:t>
              </a:r>
              <a:endParaRPr lang="en-US" altLang="en-US" sz="1600" dirty="0">
                <a:cs typeface="Times New Roman" panose="02020603050405020304" pitchFamily="18" charset="0"/>
              </a:endParaRP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CA" altLang="en-US" sz="1600" dirty="0">
                  <a:solidFill>
                    <a:srgbClr val="FFFFFF"/>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CA"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t>
              </a:r>
            </a:p>
            <a:p>
              <a:pPr eaLnBrk="1" hangingPunct="1">
                <a:spcBef>
                  <a:spcPct val="0"/>
                </a:spcBef>
                <a:buNone/>
              </a:pPr>
              <a:r>
                <a:rPr lang="en-US" altLang="en-US" sz="1600" dirty="0">
                  <a:solidFill>
                    <a:schemeClr val="tx2"/>
                  </a:solidFill>
                  <a:cs typeface="Times New Roman" panose="02020603050405020304" pitchFamily="18" charset="0"/>
                </a:rPr>
                <a:t>  </a:t>
              </a: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US" altLang="en-US" sz="1600" dirty="0">
                  <a:solidFill>
                    <a:srgbClr val="FFFFFF"/>
                  </a:solidFill>
                  <a:cs typeface="Times New Roman" panose="02020603050405020304" pitchFamily="18" charset="0"/>
                </a:rPr>
                <a:t>, conclude </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cs typeface="Times New Roman" panose="02020603050405020304" pitchFamily="18" charset="0"/>
                  <a:sym typeface="Symbol" panose="05050102010706020507" pitchFamily="18" charset="2"/>
                </a:rPr>
                <a:t>.</a:t>
              </a:r>
            </a:p>
          </p:txBody>
        </p:sp>
        <p:sp>
          <p:nvSpPr>
            <p:cNvPr id="22" name="Text Box 21">
              <a:extLst>
                <a:ext uri="{FF2B5EF4-FFF2-40B4-BE49-F238E27FC236}">
                  <a16:creationId xmlns:a16="http://schemas.microsoft.com/office/drawing/2014/main" id="{19FC00CC-B91B-41FB-9D39-1A70B4B5F457}"/>
                </a:ext>
              </a:extLst>
            </p:cNvPr>
            <p:cNvSpPr txBox="1">
              <a:spLocks noChangeArrowheads="1"/>
            </p:cNvSpPr>
            <p:nvPr/>
          </p:nvSpPr>
          <p:spPr bwMode="auto">
            <a:xfrm>
              <a:off x="494550" y="4121167"/>
              <a:ext cx="727785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Deduction: </a:t>
              </a:r>
              <a:r>
                <a:rPr lang="en-US" sz="1600" dirty="0"/>
                <a:t> </a:t>
              </a:r>
              <a:endParaRPr lang="en-US" altLang="en-US" sz="1600" dirty="0">
                <a:cs typeface="Times New Roman" panose="02020603050405020304" pitchFamily="18" charset="0"/>
              </a:endParaRPr>
            </a:p>
            <a:p>
              <a:pPr eaLnBrk="1" hangingPunct="1">
                <a:spcBef>
                  <a:spcPct val="0"/>
                </a:spcBef>
                <a:buNone/>
              </a:pPr>
              <a:r>
                <a:rPr lang="en-CA" altLang="en-US" sz="1600" dirty="0" err="1">
                  <a:solidFill>
                    <a:schemeClr val="tx2"/>
                  </a:solidFill>
                  <a:cs typeface="Times New Roman" panose="02020603050405020304" pitchFamily="18" charset="0"/>
                  <a:sym typeface="Symbol" panose="05050102010706020507" pitchFamily="18" charset="2"/>
                </a:rPr>
                <a:t>Eval</a:t>
              </a:r>
              <a:r>
                <a:rPr lang="en-CA" altLang="en-US" sz="1600" dirty="0">
                  <a:solidFill>
                    <a:schemeClr val="tx2"/>
                  </a:solidFill>
                  <a:cs typeface="Times New Roman" panose="02020603050405020304" pitchFamily="18" charset="0"/>
                  <a:sym typeface="Symbol" panose="05050102010706020507" pitchFamily="18" charset="2"/>
                </a:rPr>
                <a:t>/Build:  </a:t>
              </a:r>
              <a:r>
                <a:rPr lang="en-US" altLang="en-US" sz="1600" dirty="0">
                  <a:solidFill>
                    <a:srgbClr val="FFFFFF"/>
                  </a:solidFill>
                  <a:cs typeface="Times New Roman" panose="02020603050405020304" pitchFamily="18" charset="0"/>
                  <a:sym typeface="Symbol" panose="05050102010706020507" pitchFamily="18" charset="2"/>
                </a:rPr>
                <a:t> </a:t>
              </a:r>
              <a:endParaRPr lang="en-US" altLang="en-US" sz="1600" dirty="0">
                <a:solidFill>
                  <a:srgbClr val="FFFFFF"/>
                </a:solidFill>
                <a:cs typeface="Times New Roman" panose="02020603050405020304" pitchFamily="18" charset="0"/>
              </a:endParaRPr>
            </a:p>
            <a:p>
              <a:pPr eaLnBrk="1" hangingPunct="1">
                <a:spcBef>
                  <a:spcPct val="0"/>
                </a:spcBef>
                <a:buNone/>
              </a:pP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FF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sym typeface="Symbol" panose="05050102010706020507" pitchFamily="18" charset="2"/>
                </a:rPr>
                <a:t>,</a:t>
              </a:r>
              <a:r>
                <a:rPr lang="el-GR"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rPr>
                <a:t>)</a:t>
              </a:r>
              <a:r>
                <a:rPr lang="en-US" altLang="en-US" sz="1600" dirty="0">
                  <a:cs typeface="Times New Roman" panose="02020603050405020304" pitchFamily="18" charset="0"/>
                </a:rPr>
                <a:t>,</a:t>
              </a:r>
              <a:r>
                <a:rPr lang="en-US" altLang="en-US" sz="1600" dirty="0">
                  <a:solidFill>
                    <a:srgbClr val="FFC000"/>
                  </a:solidFill>
                  <a:cs typeface="Times New Roman" panose="02020603050405020304" pitchFamily="18" charset="0"/>
                </a:rPr>
                <a:t> </a:t>
              </a:r>
              <a:r>
                <a:rPr lang="en-US" altLang="en-US" sz="1600" dirty="0">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n-US" altLang="en-US" sz="1600" dirty="0">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rPr>
                <a:t> </a:t>
              </a:r>
              <a:endParaRPr lang="en-US" altLang="en-US" sz="1600" dirty="0">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Cases:      </a:t>
              </a:r>
              <a:r>
                <a:rPr lang="en-US" altLang="en-US" sz="1600" dirty="0">
                  <a:solidFill>
                    <a:srgbClr val="FFFFFF"/>
                  </a:solidFill>
                  <a:cs typeface="Times New Roman" panose="02020603050405020304" pitchFamily="18" charset="0"/>
                  <a:sym typeface="Symbol" panose="05050102010706020507" pitchFamily="18" charset="2"/>
                </a:rPr>
                <a:t> </a:t>
              </a:r>
              <a:endParaRPr lang="en-CA" altLang="en-US" sz="1600" dirty="0">
                <a:cs typeface="Times New Roman" panose="02020603050405020304" pitchFamily="18" charset="0"/>
                <a:sym typeface="Symbol" panose="05050102010706020507" pitchFamily="18" charset="2"/>
              </a:endParaRPr>
            </a:p>
          </p:txBody>
        </p:sp>
        <p:grpSp>
          <p:nvGrpSpPr>
            <p:cNvPr id="23" name="Group 22">
              <a:extLst>
                <a:ext uri="{FF2B5EF4-FFF2-40B4-BE49-F238E27FC236}">
                  <a16:creationId xmlns:a16="http://schemas.microsoft.com/office/drawing/2014/main" id="{59B71CB2-3A68-4B9C-A731-1C66354DB557}"/>
                </a:ext>
              </a:extLst>
            </p:cNvPr>
            <p:cNvGrpSpPr/>
            <p:nvPr/>
          </p:nvGrpSpPr>
          <p:grpSpPr>
            <a:xfrm>
              <a:off x="330200" y="3810481"/>
              <a:ext cx="7442200" cy="1447319"/>
              <a:chOff x="330200" y="3751066"/>
              <a:chExt cx="7442200" cy="1447319"/>
            </a:xfrm>
          </p:grpSpPr>
          <p:sp>
            <p:nvSpPr>
              <p:cNvPr id="24" name="Rectangle 23">
                <a:extLst>
                  <a:ext uri="{FF2B5EF4-FFF2-40B4-BE49-F238E27FC236}">
                    <a16:creationId xmlns:a16="http://schemas.microsoft.com/office/drawing/2014/main" id="{412A2F3B-889A-4BB1-B759-87D55B9D5F21}"/>
                  </a:ext>
                </a:extLst>
              </p:cNvPr>
              <p:cNvSpPr/>
              <p:nvPr/>
            </p:nvSpPr>
            <p:spPr>
              <a:xfrm>
                <a:off x="330200" y="3751066"/>
                <a:ext cx="3171061" cy="400110"/>
              </a:xfrm>
              <a:prstGeom prst="rect">
                <a:avLst/>
              </a:prstGeom>
            </p:spPr>
            <p:txBody>
              <a:bodyPr wrap="none">
                <a:spAutoFit/>
              </a:bodyPr>
              <a:lstStyle/>
              <a:p>
                <a:pPr algn="l"/>
                <a:r>
                  <a:rPr lang="en-US" altLang="en-US" sz="2000" dirty="0">
                    <a:solidFill>
                      <a:schemeClr val="tx2"/>
                    </a:solidFill>
                  </a:rPr>
                  <a:t>Davis-Putnam Proof System</a:t>
                </a:r>
                <a:r>
                  <a:rPr lang="it-IT" sz="2000" dirty="0">
                    <a:solidFill>
                      <a:schemeClr val="tx2"/>
                    </a:solidFill>
                  </a:rPr>
                  <a:t>:</a:t>
                </a:r>
                <a:endParaRPr lang="en-US" sz="2000" dirty="0">
                  <a:solidFill>
                    <a:schemeClr val="tx2"/>
                  </a:solidFill>
                </a:endParaRPr>
              </a:p>
            </p:txBody>
          </p:sp>
          <p:sp>
            <p:nvSpPr>
              <p:cNvPr id="25" name="AutoShape 8">
                <a:extLst>
                  <a:ext uri="{FF2B5EF4-FFF2-40B4-BE49-F238E27FC236}">
                    <a16:creationId xmlns:a16="http://schemas.microsoft.com/office/drawing/2014/main" id="{90AAEFC8-D146-4A24-8645-CBD0194284ED}"/>
                  </a:ext>
                </a:extLst>
              </p:cNvPr>
              <p:cNvSpPr>
                <a:spLocks noChangeArrowheads="1"/>
              </p:cNvSpPr>
              <p:nvPr/>
            </p:nvSpPr>
            <p:spPr bwMode="auto">
              <a:xfrm>
                <a:off x="494412" y="4082750"/>
                <a:ext cx="7277988" cy="1115635"/>
              </a:xfrm>
              <a:prstGeom prst="wedgeRectCallout">
                <a:avLst>
                  <a:gd name="adj1" fmla="val -25004"/>
                  <a:gd name="adj2" fmla="val 45084"/>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1600" dirty="0"/>
              </a:p>
            </p:txBody>
          </p:sp>
        </p:grpSp>
      </p:grpSp>
      <p:sp>
        <p:nvSpPr>
          <p:cNvPr id="15" name="Rectangle 2">
            <a:extLst>
              <a:ext uri="{FF2B5EF4-FFF2-40B4-BE49-F238E27FC236}">
                <a16:creationId xmlns:a16="http://schemas.microsoft.com/office/drawing/2014/main" id="{95D4ADF4-5B08-4BFC-84F1-A31D1BE77B18}"/>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6" name="TextBox 15">
            <a:extLst>
              <a:ext uri="{FF2B5EF4-FFF2-40B4-BE49-F238E27FC236}">
                <a16:creationId xmlns:a16="http://schemas.microsoft.com/office/drawing/2014/main" id="{9F4F82BD-9067-47B6-865C-91B34DFCCF75}"/>
              </a:ext>
            </a:extLst>
          </p:cNvPr>
          <p:cNvSpPr txBox="1"/>
          <p:nvPr/>
        </p:nvSpPr>
        <p:spPr>
          <a:xfrm>
            <a:off x="6705600" y="1238657"/>
            <a:ext cx="1972112" cy="400110"/>
          </a:xfrm>
          <a:prstGeom prst="rect">
            <a:avLst/>
          </a:prstGeom>
          <a:noFill/>
        </p:spPr>
        <p:txBody>
          <a:bodyPr wrap="square">
            <a:spAutoFit/>
          </a:bodyPr>
          <a:lstStyle/>
          <a:p>
            <a:pPr algn="l"/>
            <a:r>
              <a:rPr lang="en-US" altLang="en-US" sz="2000" dirty="0">
                <a:solidFill>
                  <a:srgbClr val="FFFFFF"/>
                </a:solidFill>
                <a:cs typeface="Times New Roman" panose="02020603050405020304" pitchFamily="18" charset="0"/>
              </a:rPr>
              <a:t>in every universe</a:t>
            </a:r>
            <a:endParaRPr lang="en-US" sz="2000" dirty="0"/>
          </a:p>
        </p:txBody>
      </p:sp>
    </p:spTree>
    <p:extLst>
      <p:ext uri="{BB962C8B-B14F-4D97-AF65-F5344CB8AC3E}">
        <p14:creationId xmlns:p14="http://schemas.microsoft.com/office/powerpoint/2010/main" val="2562395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0-#ppt_w/2"/>
                                          </p:val>
                                        </p:tav>
                                        <p:tav tm="100000">
                                          <p:val>
                                            <p:strVal val="#ppt_x"/>
                                          </p:val>
                                        </p:tav>
                                      </p:tavLst>
                                    </p:anim>
                                    <p:anim calcmode="lin" valueType="num">
                                      <p:cBhvr additive="base">
                                        <p:cTn id="1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0">
                                            <p:txEl>
                                              <p:pRg st="0" end="0"/>
                                            </p:txEl>
                                          </p:spTgt>
                                        </p:tgtEl>
                                        <p:attrNameLst>
                                          <p:attrName>style.visibility</p:attrName>
                                        </p:attrNameLst>
                                      </p:cBhvr>
                                      <p:to>
                                        <p:strVal val="visible"/>
                                      </p:to>
                                    </p:set>
                                    <p:anim calcmode="lin" valueType="num">
                                      <p:cBhvr additive="base">
                                        <p:cTn id="2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0">
                                            <p:txEl>
                                              <p:pRg st="1" end="1"/>
                                            </p:txEl>
                                          </p:spTgt>
                                        </p:tgtEl>
                                        <p:attrNameLst>
                                          <p:attrName>style.visibility</p:attrName>
                                        </p:attrNameLst>
                                      </p:cBhvr>
                                      <p:to>
                                        <p:strVal val="visible"/>
                                      </p:to>
                                    </p:set>
                                    <p:anim calcmode="lin" valueType="num">
                                      <p:cBhvr additive="base">
                                        <p:cTn id="33"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0-#ppt_w/2"/>
                                          </p:val>
                                        </p:tav>
                                        <p:tav tm="100000">
                                          <p:val>
                                            <p:strVal val="#ppt_x"/>
                                          </p:val>
                                        </p:tav>
                                      </p:tavLst>
                                    </p:anim>
                                    <p:anim calcmode="lin" valueType="num">
                                      <p:cBhvr additive="base">
                                        <p:cTn id="40"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14" grpId="0" animBg="1"/>
      <p:bldP spid="1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1ED9CCA3-4110-43ED-AC7A-BF13D0740D22}"/>
              </a:ext>
            </a:extLst>
          </p:cNvPr>
          <p:cNvGrpSpPr/>
          <p:nvPr/>
        </p:nvGrpSpPr>
        <p:grpSpPr>
          <a:xfrm>
            <a:off x="1308440" y="2515081"/>
            <a:ext cx="9042400" cy="1447319"/>
            <a:chOff x="330200" y="3810481"/>
            <a:chExt cx="8715154" cy="1447319"/>
          </a:xfrm>
        </p:grpSpPr>
        <p:sp>
          <p:nvSpPr>
            <p:cNvPr id="45" name="Text Box 21">
              <a:extLst>
                <a:ext uri="{FF2B5EF4-FFF2-40B4-BE49-F238E27FC236}">
                  <a16:creationId xmlns:a16="http://schemas.microsoft.com/office/drawing/2014/main" id="{CF899B19-889F-4645-AA79-3A4133E04F1E}"/>
                </a:ext>
              </a:extLst>
            </p:cNvPr>
            <p:cNvSpPr txBox="1">
              <a:spLocks noChangeArrowheads="1"/>
            </p:cNvSpPr>
            <p:nvPr/>
          </p:nvSpPr>
          <p:spPr bwMode="auto">
            <a:xfrm>
              <a:off x="1494050" y="4130695"/>
              <a:ext cx="755130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1600" dirty="0"/>
                <a:t>Assume </a:t>
              </a:r>
              <a:r>
                <a:rPr lang="it-IT" sz="1600" dirty="0">
                  <a:solidFill>
                    <a:srgbClr val="FFC000"/>
                  </a:solidFill>
                </a:rPr>
                <a:t>α</a:t>
              </a:r>
              <a:r>
                <a:rPr lang="it-IT" sz="1600" dirty="0"/>
                <a:t>, prove </a:t>
              </a:r>
              <a:r>
                <a:rPr lang="it-IT" sz="1600" dirty="0">
                  <a:solidFill>
                    <a:srgbClr val="FFC000"/>
                  </a:solidFill>
                </a:rPr>
                <a:t>β</a:t>
              </a:r>
              <a:r>
                <a:rPr lang="it-IT" sz="1600" dirty="0"/>
                <a:t>, conclude </a:t>
              </a:r>
              <a:r>
                <a:rPr lang="it-IT" sz="1600" dirty="0">
                  <a:solidFill>
                    <a:srgbClr val="FFC000"/>
                  </a:solidFill>
                </a:rPr>
                <a:t>α→β</a:t>
              </a:r>
              <a:r>
                <a:rPr lang="it-IT" sz="1600" dirty="0"/>
                <a:t>.</a:t>
              </a:r>
              <a:endParaRPr lang="en-US" altLang="en-US" sz="1600" dirty="0">
                <a:cs typeface="Times New Roman" panose="02020603050405020304" pitchFamily="18" charset="0"/>
              </a:endParaRP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CA" altLang="en-US" sz="1600" dirty="0">
                  <a:solidFill>
                    <a:srgbClr val="FFFFFF"/>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CA"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t>
              </a:r>
            </a:p>
            <a:p>
              <a:pPr eaLnBrk="1" hangingPunct="1">
                <a:spcBef>
                  <a:spcPct val="0"/>
                </a:spcBef>
                <a:buNone/>
              </a:pPr>
              <a:r>
                <a:rPr lang="en-US" altLang="en-US" sz="1600" dirty="0">
                  <a:solidFill>
                    <a:schemeClr val="tx2"/>
                  </a:solidFill>
                  <a:cs typeface="Times New Roman" panose="02020603050405020304" pitchFamily="18" charset="0"/>
                </a:rPr>
                <a:t>  </a:t>
              </a: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US" altLang="en-US" sz="1600" dirty="0">
                  <a:solidFill>
                    <a:srgbClr val="FFFFFF"/>
                  </a:solidFill>
                  <a:cs typeface="Times New Roman" panose="02020603050405020304" pitchFamily="18" charset="0"/>
                </a:rPr>
                <a:t>, conclude </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cs typeface="Times New Roman" panose="02020603050405020304" pitchFamily="18" charset="0"/>
                  <a:sym typeface="Symbol" panose="05050102010706020507" pitchFamily="18" charset="2"/>
                </a:rPr>
                <a:t>.</a:t>
              </a:r>
            </a:p>
          </p:txBody>
        </p:sp>
        <p:sp>
          <p:nvSpPr>
            <p:cNvPr id="46" name="Text Box 21">
              <a:extLst>
                <a:ext uri="{FF2B5EF4-FFF2-40B4-BE49-F238E27FC236}">
                  <a16:creationId xmlns:a16="http://schemas.microsoft.com/office/drawing/2014/main" id="{D7CE0A4B-38AF-478B-B40A-A4CEE74C5DE7}"/>
                </a:ext>
              </a:extLst>
            </p:cNvPr>
            <p:cNvSpPr txBox="1">
              <a:spLocks noChangeArrowheads="1"/>
            </p:cNvSpPr>
            <p:nvPr/>
          </p:nvSpPr>
          <p:spPr bwMode="auto">
            <a:xfrm>
              <a:off x="494550" y="4121167"/>
              <a:ext cx="727785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Deduction: </a:t>
              </a:r>
              <a:r>
                <a:rPr lang="en-US" sz="1600" dirty="0"/>
                <a:t> </a:t>
              </a:r>
              <a:endParaRPr lang="en-US" altLang="en-US" sz="1600" dirty="0">
                <a:cs typeface="Times New Roman" panose="02020603050405020304" pitchFamily="18" charset="0"/>
              </a:endParaRPr>
            </a:p>
            <a:p>
              <a:pPr eaLnBrk="1" hangingPunct="1">
                <a:spcBef>
                  <a:spcPct val="0"/>
                </a:spcBef>
                <a:buNone/>
              </a:pPr>
              <a:r>
                <a:rPr lang="en-CA" altLang="en-US" sz="1600" dirty="0" err="1">
                  <a:solidFill>
                    <a:schemeClr val="tx2"/>
                  </a:solidFill>
                  <a:cs typeface="Times New Roman" panose="02020603050405020304" pitchFamily="18" charset="0"/>
                  <a:sym typeface="Symbol" panose="05050102010706020507" pitchFamily="18" charset="2"/>
                </a:rPr>
                <a:t>Eval</a:t>
              </a:r>
              <a:r>
                <a:rPr lang="en-CA" altLang="en-US" sz="1600" dirty="0">
                  <a:solidFill>
                    <a:schemeClr val="tx2"/>
                  </a:solidFill>
                  <a:cs typeface="Times New Roman" panose="02020603050405020304" pitchFamily="18" charset="0"/>
                  <a:sym typeface="Symbol" panose="05050102010706020507" pitchFamily="18" charset="2"/>
                </a:rPr>
                <a:t>/Build:  </a:t>
              </a:r>
              <a:r>
                <a:rPr lang="en-US" altLang="en-US" sz="1600" dirty="0">
                  <a:solidFill>
                    <a:srgbClr val="FFFFFF"/>
                  </a:solidFill>
                  <a:cs typeface="Times New Roman" panose="02020603050405020304" pitchFamily="18" charset="0"/>
                  <a:sym typeface="Symbol" panose="05050102010706020507" pitchFamily="18" charset="2"/>
                </a:rPr>
                <a:t> </a:t>
              </a:r>
              <a:endParaRPr lang="en-US" altLang="en-US" sz="1600" dirty="0">
                <a:solidFill>
                  <a:srgbClr val="FFFFFF"/>
                </a:solidFill>
                <a:cs typeface="Times New Roman" panose="02020603050405020304" pitchFamily="18" charset="0"/>
              </a:endParaRPr>
            </a:p>
            <a:p>
              <a:pPr eaLnBrk="1" hangingPunct="1">
                <a:spcBef>
                  <a:spcPct val="0"/>
                </a:spcBef>
                <a:buNone/>
              </a:pP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FF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sym typeface="Symbol" panose="05050102010706020507" pitchFamily="18" charset="2"/>
                </a:rPr>
                <a:t>,</a:t>
              </a:r>
              <a:r>
                <a:rPr lang="el-GR"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rPr>
                <a:t>)</a:t>
              </a:r>
              <a:r>
                <a:rPr lang="en-US" altLang="en-US" sz="1600" dirty="0">
                  <a:cs typeface="Times New Roman" panose="02020603050405020304" pitchFamily="18" charset="0"/>
                </a:rPr>
                <a:t>,</a:t>
              </a:r>
              <a:r>
                <a:rPr lang="en-US" altLang="en-US" sz="1600" dirty="0">
                  <a:solidFill>
                    <a:srgbClr val="FFC000"/>
                  </a:solidFill>
                  <a:cs typeface="Times New Roman" panose="02020603050405020304" pitchFamily="18" charset="0"/>
                </a:rPr>
                <a:t> </a:t>
              </a:r>
              <a:r>
                <a:rPr lang="en-US" altLang="en-US" sz="1600" dirty="0">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n-US" altLang="en-US" sz="1600" dirty="0">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rPr>
                <a:t> </a:t>
              </a:r>
              <a:endParaRPr lang="en-US" altLang="en-US" sz="1600" dirty="0">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Cases:      </a:t>
              </a:r>
              <a:r>
                <a:rPr lang="en-US" altLang="en-US" sz="1600" dirty="0">
                  <a:solidFill>
                    <a:srgbClr val="FFFFFF"/>
                  </a:solidFill>
                  <a:cs typeface="Times New Roman" panose="02020603050405020304" pitchFamily="18" charset="0"/>
                  <a:sym typeface="Symbol" panose="05050102010706020507" pitchFamily="18" charset="2"/>
                </a:rPr>
                <a:t> </a:t>
              </a:r>
              <a:endParaRPr lang="en-CA" altLang="en-US" sz="1600" dirty="0">
                <a:cs typeface="Times New Roman" panose="02020603050405020304" pitchFamily="18" charset="0"/>
                <a:sym typeface="Symbol" panose="05050102010706020507" pitchFamily="18" charset="2"/>
              </a:endParaRPr>
            </a:p>
          </p:txBody>
        </p:sp>
        <p:grpSp>
          <p:nvGrpSpPr>
            <p:cNvPr id="47" name="Group 46">
              <a:extLst>
                <a:ext uri="{FF2B5EF4-FFF2-40B4-BE49-F238E27FC236}">
                  <a16:creationId xmlns:a16="http://schemas.microsoft.com/office/drawing/2014/main" id="{7041538F-BF6B-4073-BC2C-CF955449AA8D}"/>
                </a:ext>
              </a:extLst>
            </p:cNvPr>
            <p:cNvGrpSpPr/>
            <p:nvPr/>
          </p:nvGrpSpPr>
          <p:grpSpPr>
            <a:xfrm>
              <a:off x="330200" y="3810481"/>
              <a:ext cx="7442200" cy="1447319"/>
              <a:chOff x="330200" y="3751066"/>
              <a:chExt cx="7442200" cy="1447319"/>
            </a:xfrm>
          </p:grpSpPr>
          <p:sp>
            <p:nvSpPr>
              <p:cNvPr id="48" name="Rectangle 47">
                <a:extLst>
                  <a:ext uri="{FF2B5EF4-FFF2-40B4-BE49-F238E27FC236}">
                    <a16:creationId xmlns:a16="http://schemas.microsoft.com/office/drawing/2014/main" id="{DABA73ED-F88B-4D42-94A8-420764E44285}"/>
                  </a:ext>
                </a:extLst>
              </p:cNvPr>
              <p:cNvSpPr/>
              <p:nvPr/>
            </p:nvSpPr>
            <p:spPr>
              <a:xfrm>
                <a:off x="330200" y="3751066"/>
                <a:ext cx="3171061" cy="400110"/>
              </a:xfrm>
              <a:prstGeom prst="rect">
                <a:avLst/>
              </a:prstGeom>
            </p:spPr>
            <p:txBody>
              <a:bodyPr wrap="none">
                <a:spAutoFit/>
              </a:bodyPr>
              <a:lstStyle/>
              <a:p>
                <a:pPr algn="l"/>
                <a:r>
                  <a:rPr lang="en-US" altLang="en-US" sz="2000" dirty="0">
                    <a:solidFill>
                      <a:schemeClr val="tx2"/>
                    </a:solidFill>
                  </a:rPr>
                  <a:t>Davis-Putnam Proof System</a:t>
                </a:r>
                <a:r>
                  <a:rPr lang="it-IT" sz="2000" dirty="0">
                    <a:solidFill>
                      <a:schemeClr val="tx2"/>
                    </a:solidFill>
                  </a:rPr>
                  <a:t>:</a:t>
                </a:r>
                <a:endParaRPr lang="en-US" sz="2000" dirty="0">
                  <a:solidFill>
                    <a:schemeClr val="tx2"/>
                  </a:solidFill>
                </a:endParaRPr>
              </a:p>
            </p:txBody>
          </p:sp>
          <p:sp>
            <p:nvSpPr>
              <p:cNvPr id="49" name="AutoShape 8">
                <a:extLst>
                  <a:ext uri="{FF2B5EF4-FFF2-40B4-BE49-F238E27FC236}">
                    <a16:creationId xmlns:a16="http://schemas.microsoft.com/office/drawing/2014/main" id="{946D24EF-0E68-48B2-BE9A-5EDC8FDAE2E4}"/>
                  </a:ext>
                </a:extLst>
              </p:cNvPr>
              <p:cNvSpPr>
                <a:spLocks noChangeArrowheads="1"/>
              </p:cNvSpPr>
              <p:nvPr/>
            </p:nvSpPr>
            <p:spPr bwMode="auto">
              <a:xfrm>
                <a:off x="494412" y="4082750"/>
                <a:ext cx="7277988" cy="1115635"/>
              </a:xfrm>
              <a:prstGeom prst="wedgeRectCallout">
                <a:avLst>
                  <a:gd name="adj1" fmla="val -25004"/>
                  <a:gd name="adj2" fmla="val 45084"/>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1600" dirty="0"/>
              </a:p>
            </p:txBody>
          </p:sp>
        </p:grpSp>
      </p:grpSp>
      <p:grpSp>
        <p:nvGrpSpPr>
          <p:cNvPr id="69" name="Group 29">
            <a:extLst>
              <a:ext uri="{FF2B5EF4-FFF2-40B4-BE49-F238E27FC236}">
                <a16:creationId xmlns:a16="http://schemas.microsoft.com/office/drawing/2014/main" id="{A9FBFF59-8428-4B02-AA41-C63362CDCB4B}"/>
              </a:ext>
            </a:extLst>
          </p:cNvPr>
          <p:cNvGrpSpPr>
            <a:grpSpLocks/>
          </p:cNvGrpSpPr>
          <p:nvPr/>
        </p:nvGrpSpPr>
        <p:grpSpPr bwMode="auto">
          <a:xfrm>
            <a:off x="59623" y="658841"/>
            <a:ext cx="851477" cy="1000381"/>
            <a:chOff x="2065" y="1551"/>
            <a:chExt cx="1628" cy="1988"/>
          </a:xfrm>
        </p:grpSpPr>
        <p:sp>
          <p:nvSpPr>
            <p:cNvPr id="70" name="Freeform 30">
              <a:extLst>
                <a:ext uri="{FF2B5EF4-FFF2-40B4-BE49-F238E27FC236}">
                  <a16:creationId xmlns:a16="http://schemas.microsoft.com/office/drawing/2014/main" id="{B414CD38-7224-45F6-AE18-0F4CE683852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31">
              <a:extLst>
                <a:ext uri="{FF2B5EF4-FFF2-40B4-BE49-F238E27FC236}">
                  <a16:creationId xmlns:a16="http://schemas.microsoft.com/office/drawing/2014/main" id="{562168E1-F135-48AE-A94B-679BFE8544A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2">
              <a:extLst>
                <a:ext uri="{FF2B5EF4-FFF2-40B4-BE49-F238E27FC236}">
                  <a16:creationId xmlns:a16="http://schemas.microsoft.com/office/drawing/2014/main" id="{7E6D0FD5-0D38-4C88-BA9C-B9937AE45CB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33">
              <a:extLst>
                <a:ext uri="{FF2B5EF4-FFF2-40B4-BE49-F238E27FC236}">
                  <a16:creationId xmlns:a16="http://schemas.microsoft.com/office/drawing/2014/main" id="{513F0E0D-8874-4CC9-A563-EC416D9E0C2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4">
              <a:extLst>
                <a:ext uri="{FF2B5EF4-FFF2-40B4-BE49-F238E27FC236}">
                  <a16:creationId xmlns:a16="http://schemas.microsoft.com/office/drawing/2014/main" id="{94C8779D-33E5-4F23-BFB1-D9B41BEAB8D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5">
              <a:extLst>
                <a:ext uri="{FF2B5EF4-FFF2-40B4-BE49-F238E27FC236}">
                  <a16:creationId xmlns:a16="http://schemas.microsoft.com/office/drawing/2014/main" id="{EA74026D-4DD1-4ACD-A135-595D1E52978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36">
              <a:extLst>
                <a:ext uri="{FF2B5EF4-FFF2-40B4-BE49-F238E27FC236}">
                  <a16:creationId xmlns:a16="http://schemas.microsoft.com/office/drawing/2014/main" id="{7C151178-B177-4A4A-8A4D-EC34C978EC0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37">
              <a:extLst>
                <a:ext uri="{FF2B5EF4-FFF2-40B4-BE49-F238E27FC236}">
                  <a16:creationId xmlns:a16="http://schemas.microsoft.com/office/drawing/2014/main" id="{F6235990-C0E8-42D5-B5BB-3EA9BCFE55B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38">
              <a:extLst>
                <a:ext uri="{FF2B5EF4-FFF2-40B4-BE49-F238E27FC236}">
                  <a16:creationId xmlns:a16="http://schemas.microsoft.com/office/drawing/2014/main" id="{52DCBAA6-672E-4139-B8DC-64C2710B83C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39">
              <a:extLst>
                <a:ext uri="{FF2B5EF4-FFF2-40B4-BE49-F238E27FC236}">
                  <a16:creationId xmlns:a16="http://schemas.microsoft.com/office/drawing/2014/main" id="{F230A312-3732-4E52-8E3C-A42E97B2363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40">
              <a:extLst>
                <a:ext uri="{FF2B5EF4-FFF2-40B4-BE49-F238E27FC236}">
                  <a16:creationId xmlns:a16="http://schemas.microsoft.com/office/drawing/2014/main" id="{6F527E93-F3D8-4924-BB9A-1AA9C11FFA0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1">
              <a:extLst>
                <a:ext uri="{FF2B5EF4-FFF2-40B4-BE49-F238E27FC236}">
                  <a16:creationId xmlns:a16="http://schemas.microsoft.com/office/drawing/2014/main" id="{978D6AF0-591D-4047-85B6-3A3365C4196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2">
              <a:extLst>
                <a:ext uri="{FF2B5EF4-FFF2-40B4-BE49-F238E27FC236}">
                  <a16:creationId xmlns:a16="http://schemas.microsoft.com/office/drawing/2014/main" id="{495EA722-F781-4F1E-AFE5-8853AFD0172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3">
              <a:extLst>
                <a:ext uri="{FF2B5EF4-FFF2-40B4-BE49-F238E27FC236}">
                  <a16:creationId xmlns:a16="http://schemas.microsoft.com/office/drawing/2014/main" id="{E627E31B-E605-42C2-9266-DF09E114E08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4">
              <a:extLst>
                <a:ext uri="{FF2B5EF4-FFF2-40B4-BE49-F238E27FC236}">
                  <a16:creationId xmlns:a16="http://schemas.microsoft.com/office/drawing/2014/main" id="{99B5472D-0B73-4AF1-AB10-EE6560CC5FA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5">
              <a:extLst>
                <a:ext uri="{FF2B5EF4-FFF2-40B4-BE49-F238E27FC236}">
                  <a16:creationId xmlns:a16="http://schemas.microsoft.com/office/drawing/2014/main" id="{15E00FC4-AAD4-423A-A800-D1AF65EAD2A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6">
              <a:extLst>
                <a:ext uri="{FF2B5EF4-FFF2-40B4-BE49-F238E27FC236}">
                  <a16:creationId xmlns:a16="http://schemas.microsoft.com/office/drawing/2014/main" id="{A78F57AB-A426-4FB8-AF93-91823B185A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9" name="AutoShape 35">
            <a:extLst>
              <a:ext uri="{FF2B5EF4-FFF2-40B4-BE49-F238E27FC236}">
                <a16:creationId xmlns:a16="http://schemas.microsoft.com/office/drawing/2014/main" id="{BD520B15-3F24-4CD0-9C70-CBE344ED370C}"/>
              </a:ext>
            </a:extLst>
          </p:cNvPr>
          <p:cNvSpPr>
            <a:spLocks noChangeArrowheads="1"/>
          </p:cNvSpPr>
          <p:nvPr/>
        </p:nvSpPr>
        <p:spPr bwMode="auto">
          <a:xfrm>
            <a:off x="1013089" y="813091"/>
            <a:ext cx="3096037" cy="538870"/>
          </a:xfrm>
          <a:prstGeom prst="wedgeRoundRectCallout">
            <a:avLst>
              <a:gd name="adj1" fmla="val -55048"/>
              <a:gd name="adj2" fmla="val 177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Is this really enough?!?</a:t>
            </a:r>
          </a:p>
        </p:txBody>
      </p:sp>
      <p:sp>
        <p:nvSpPr>
          <p:cNvPr id="35" name="AutoShape 55">
            <a:extLst>
              <a:ext uri="{FF2B5EF4-FFF2-40B4-BE49-F238E27FC236}">
                <a16:creationId xmlns:a16="http://schemas.microsoft.com/office/drawing/2014/main" id="{2EC5C51B-9162-4FBE-A2FA-9B34211E1AED}"/>
              </a:ext>
            </a:extLst>
          </p:cNvPr>
          <p:cNvSpPr>
            <a:spLocks noChangeArrowheads="1"/>
          </p:cNvSpPr>
          <p:nvPr/>
        </p:nvSpPr>
        <p:spPr bwMode="auto">
          <a:xfrm>
            <a:off x="990600" y="1423569"/>
            <a:ext cx="7390347" cy="838258"/>
          </a:xfrm>
          <a:prstGeom prst="wedgeRoundRectCallout">
            <a:avLst>
              <a:gd name="adj1" fmla="val -52164"/>
              <a:gd name="adj2" fmla="val -47684"/>
              <a:gd name="adj3" fmla="val 16667"/>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Its is fun to have a really intuitive and robust list of rules from which proving things is easy!</a:t>
            </a:r>
          </a:p>
        </p:txBody>
      </p:sp>
      <p:sp>
        <p:nvSpPr>
          <p:cNvPr id="29" name="Rectangle 2">
            <a:extLst>
              <a:ext uri="{FF2B5EF4-FFF2-40B4-BE49-F238E27FC236}">
                <a16:creationId xmlns:a16="http://schemas.microsoft.com/office/drawing/2014/main" id="{02FC9CAC-6F50-4194-92EA-00092DA80228}"/>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4236957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500" fill="hold"/>
                                        <p:tgtEl>
                                          <p:spTgt spid="89"/>
                                        </p:tgtEl>
                                        <p:attrNameLst>
                                          <p:attrName>ppt_x</p:attrName>
                                        </p:attrNameLst>
                                      </p:cBhvr>
                                      <p:tavLst>
                                        <p:tav tm="0">
                                          <p:val>
                                            <p:strVal val="0-#ppt_w/2"/>
                                          </p:val>
                                        </p:tav>
                                        <p:tav tm="100000">
                                          <p:val>
                                            <p:strVal val="#ppt_x"/>
                                          </p:val>
                                        </p:tav>
                                      </p:tavLst>
                                    </p:anim>
                                    <p:anim calcmode="lin" valueType="num">
                                      <p:cBhvr additive="base">
                                        <p:cTn id="12" dur="500" fill="hold"/>
                                        <p:tgtEl>
                                          <p:spTgt spid="8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9">
                                            <p:txEl>
                                              <p:pRg st="0" end="0"/>
                                            </p:txEl>
                                          </p:spTgt>
                                        </p:tgtEl>
                                        <p:attrNameLst>
                                          <p:attrName>style.visibility</p:attrName>
                                        </p:attrNameLst>
                                      </p:cBhvr>
                                      <p:to>
                                        <p:strVal val="visible"/>
                                      </p:to>
                                    </p:set>
                                    <p:anim calcmode="lin" valueType="num">
                                      <p:cBhvr additive="base">
                                        <p:cTn id="15" dur="500" fill="hold"/>
                                        <p:tgtEl>
                                          <p:spTgt spid="89">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8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5">
                                            <p:txEl>
                                              <p:pRg st="0" end="0"/>
                                            </p:txEl>
                                          </p:spTgt>
                                        </p:tgtEl>
                                        <p:attrNameLst>
                                          <p:attrName>style.visibility</p:attrName>
                                        </p:attrNameLst>
                                      </p:cBhvr>
                                      <p:to>
                                        <p:strVal val="visible"/>
                                      </p:to>
                                    </p:set>
                                    <p:anim calcmode="lin" valueType="num">
                                      <p:cBhvr additive="base">
                                        <p:cTn id="21"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5">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0-#ppt_w/2"/>
                                          </p:val>
                                        </p:tav>
                                        <p:tav tm="100000">
                                          <p:val>
                                            <p:strVal val="#ppt_x"/>
                                          </p:val>
                                        </p:tav>
                                      </p:tavLst>
                                    </p:anim>
                                    <p:anim calcmode="lin" valueType="num">
                                      <p:cBhvr additive="base">
                                        <p:cTn id="26" dur="500" fill="hold"/>
                                        <p:tgtEl>
                                          <p:spTgt spid="35"/>
                                        </p:tgtEl>
                                        <p:attrNameLst>
                                          <p:attrName>ppt_y</p:attrName>
                                        </p:attrNameLst>
                                      </p:cBhvr>
                                      <p:tavLst>
                                        <p:tav tm="0">
                                          <p:val>
                                            <p:strVal val="#ppt_y"/>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35" grpId="0" animBg="1"/>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 name="Group 29">
            <a:extLst>
              <a:ext uri="{FF2B5EF4-FFF2-40B4-BE49-F238E27FC236}">
                <a16:creationId xmlns:a16="http://schemas.microsoft.com/office/drawing/2014/main" id="{A9FBFF59-8428-4B02-AA41-C63362CDCB4B}"/>
              </a:ext>
            </a:extLst>
          </p:cNvPr>
          <p:cNvGrpSpPr>
            <a:grpSpLocks/>
          </p:cNvGrpSpPr>
          <p:nvPr/>
        </p:nvGrpSpPr>
        <p:grpSpPr bwMode="auto">
          <a:xfrm>
            <a:off x="59623" y="649128"/>
            <a:ext cx="851477" cy="1000381"/>
            <a:chOff x="2065" y="1551"/>
            <a:chExt cx="1628" cy="1988"/>
          </a:xfrm>
        </p:grpSpPr>
        <p:sp>
          <p:nvSpPr>
            <p:cNvPr id="70" name="Freeform 30">
              <a:extLst>
                <a:ext uri="{FF2B5EF4-FFF2-40B4-BE49-F238E27FC236}">
                  <a16:creationId xmlns:a16="http://schemas.microsoft.com/office/drawing/2014/main" id="{B414CD38-7224-45F6-AE18-0F4CE683852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31">
              <a:extLst>
                <a:ext uri="{FF2B5EF4-FFF2-40B4-BE49-F238E27FC236}">
                  <a16:creationId xmlns:a16="http://schemas.microsoft.com/office/drawing/2014/main" id="{562168E1-F135-48AE-A94B-679BFE8544A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2">
              <a:extLst>
                <a:ext uri="{FF2B5EF4-FFF2-40B4-BE49-F238E27FC236}">
                  <a16:creationId xmlns:a16="http://schemas.microsoft.com/office/drawing/2014/main" id="{7E6D0FD5-0D38-4C88-BA9C-B9937AE45CB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5" name="Freeform 33">
              <a:extLst>
                <a:ext uri="{FF2B5EF4-FFF2-40B4-BE49-F238E27FC236}">
                  <a16:creationId xmlns:a16="http://schemas.microsoft.com/office/drawing/2014/main" id="{513F0E0D-8874-4CC9-A563-EC416D9E0C2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4">
              <a:extLst>
                <a:ext uri="{FF2B5EF4-FFF2-40B4-BE49-F238E27FC236}">
                  <a16:creationId xmlns:a16="http://schemas.microsoft.com/office/drawing/2014/main" id="{94C8779D-33E5-4F23-BFB1-D9B41BEAB8D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5">
              <a:extLst>
                <a:ext uri="{FF2B5EF4-FFF2-40B4-BE49-F238E27FC236}">
                  <a16:creationId xmlns:a16="http://schemas.microsoft.com/office/drawing/2014/main" id="{EA74026D-4DD1-4ACD-A135-595D1E52978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36">
              <a:extLst>
                <a:ext uri="{FF2B5EF4-FFF2-40B4-BE49-F238E27FC236}">
                  <a16:creationId xmlns:a16="http://schemas.microsoft.com/office/drawing/2014/main" id="{7C151178-B177-4A4A-8A4D-EC34C978EC0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37">
              <a:extLst>
                <a:ext uri="{FF2B5EF4-FFF2-40B4-BE49-F238E27FC236}">
                  <a16:creationId xmlns:a16="http://schemas.microsoft.com/office/drawing/2014/main" id="{F6235990-C0E8-42D5-B5BB-3EA9BCFE55B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38">
              <a:extLst>
                <a:ext uri="{FF2B5EF4-FFF2-40B4-BE49-F238E27FC236}">
                  <a16:creationId xmlns:a16="http://schemas.microsoft.com/office/drawing/2014/main" id="{52DCBAA6-672E-4139-B8DC-64C2710B83C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39">
              <a:extLst>
                <a:ext uri="{FF2B5EF4-FFF2-40B4-BE49-F238E27FC236}">
                  <a16:creationId xmlns:a16="http://schemas.microsoft.com/office/drawing/2014/main" id="{F230A312-3732-4E52-8E3C-A42E97B2363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40">
              <a:extLst>
                <a:ext uri="{FF2B5EF4-FFF2-40B4-BE49-F238E27FC236}">
                  <a16:creationId xmlns:a16="http://schemas.microsoft.com/office/drawing/2014/main" id="{6F527E93-F3D8-4924-BB9A-1AA9C11FFA0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1">
              <a:extLst>
                <a:ext uri="{FF2B5EF4-FFF2-40B4-BE49-F238E27FC236}">
                  <a16:creationId xmlns:a16="http://schemas.microsoft.com/office/drawing/2014/main" id="{978D6AF0-591D-4047-85B6-3A3365C4196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2">
              <a:extLst>
                <a:ext uri="{FF2B5EF4-FFF2-40B4-BE49-F238E27FC236}">
                  <a16:creationId xmlns:a16="http://schemas.microsoft.com/office/drawing/2014/main" id="{495EA722-F781-4F1E-AFE5-8853AFD0172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3">
              <a:extLst>
                <a:ext uri="{FF2B5EF4-FFF2-40B4-BE49-F238E27FC236}">
                  <a16:creationId xmlns:a16="http://schemas.microsoft.com/office/drawing/2014/main" id="{E627E31B-E605-42C2-9266-DF09E114E08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4">
              <a:extLst>
                <a:ext uri="{FF2B5EF4-FFF2-40B4-BE49-F238E27FC236}">
                  <a16:creationId xmlns:a16="http://schemas.microsoft.com/office/drawing/2014/main" id="{99B5472D-0B73-4AF1-AB10-EE6560CC5FA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5">
              <a:extLst>
                <a:ext uri="{FF2B5EF4-FFF2-40B4-BE49-F238E27FC236}">
                  <a16:creationId xmlns:a16="http://schemas.microsoft.com/office/drawing/2014/main" id="{15E00FC4-AAD4-423A-A800-D1AF65EAD2A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46">
              <a:extLst>
                <a:ext uri="{FF2B5EF4-FFF2-40B4-BE49-F238E27FC236}">
                  <a16:creationId xmlns:a16="http://schemas.microsoft.com/office/drawing/2014/main" id="{A78F57AB-A426-4FB8-AF93-91823B185A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9" name="AutoShape 35">
            <a:extLst>
              <a:ext uri="{FF2B5EF4-FFF2-40B4-BE49-F238E27FC236}">
                <a16:creationId xmlns:a16="http://schemas.microsoft.com/office/drawing/2014/main" id="{BD520B15-3F24-4CD0-9C70-CBE344ED370C}"/>
              </a:ext>
            </a:extLst>
          </p:cNvPr>
          <p:cNvSpPr>
            <a:spLocks noChangeArrowheads="1"/>
          </p:cNvSpPr>
          <p:nvPr/>
        </p:nvSpPr>
        <p:spPr bwMode="auto">
          <a:xfrm>
            <a:off x="1013089" y="803378"/>
            <a:ext cx="3096037" cy="538870"/>
          </a:xfrm>
          <a:prstGeom prst="wedgeRoundRectCallout">
            <a:avLst>
              <a:gd name="adj1" fmla="val -55048"/>
              <a:gd name="adj2" fmla="val 177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Is this really enough?!?</a:t>
            </a:r>
          </a:p>
        </p:txBody>
      </p:sp>
      <p:sp>
        <p:nvSpPr>
          <p:cNvPr id="31" name="AutoShape 35">
            <a:extLst>
              <a:ext uri="{FF2B5EF4-FFF2-40B4-BE49-F238E27FC236}">
                <a16:creationId xmlns:a16="http://schemas.microsoft.com/office/drawing/2014/main" id="{509D7E74-F00F-44CF-BA43-9A842629DF99}"/>
              </a:ext>
            </a:extLst>
          </p:cNvPr>
          <p:cNvSpPr>
            <a:spLocks noChangeArrowheads="1"/>
          </p:cNvSpPr>
          <p:nvPr/>
        </p:nvSpPr>
        <p:spPr bwMode="auto">
          <a:xfrm>
            <a:off x="990600" y="2404456"/>
            <a:ext cx="5943600" cy="643544"/>
          </a:xfrm>
          <a:prstGeom prst="wedgeRoundRectCallout">
            <a:avLst>
              <a:gd name="adj1" fmla="val -37356"/>
              <a:gd name="adj2" fmla="val 74203"/>
              <a:gd name="adj3" fmla="val 1666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t>Here is a list of the rules that most people use.</a:t>
            </a:r>
          </a:p>
        </p:txBody>
      </p:sp>
      <p:sp>
        <p:nvSpPr>
          <p:cNvPr id="32" name="AutoShape 55">
            <a:extLst>
              <a:ext uri="{FF2B5EF4-FFF2-40B4-BE49-F238E27FC236}">
                <a16:creationId xmlns:a16="http://schemas.microsoft.com/office/drawing/2014/main" id="{BB5F9EB3-6982-4DF5-86BF-BBA7F100DEB7}"/>
              </a:ext>
            </a:extLst>
          </p:cNvPr>
          <p:cNvSpPr>
            <a:spLocks noChangeArrowheads="1"/>
          </p:cNvSpPr>
          <p:nvPr/>
        </p:nvSpPr>
        <p:spPr bwMode="auto">
          <a:xfrm>
            <a:off x="990600" y="1413856"/>
            <a:ext cx="7390347" cy="838258"/>
          </a:xfrm>
          <a:prstGeom prst="wedgeRoundRectCallout">
            <a:avLst>
              <a:gd name="adj1" fmla="val -52164"/>
              <a:gd name="adj2" fmla="val -47684"/>
              <a:gd name="adj3" fmla="val 16667"/>
            </a:avLst>
          </a:prstGeom>
          <a:noFill/>
          <a:ln w="9525">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Its is fun to have a really intuitive and robust list of rules from which proving things is easy!</a:t>
            </a:r>
          </a:p>
        </p:txBody>
      </p:sp>
      <p:sp>
        <p:nvSpPr>
          <p:cNvPr id="24" name="Rectangle 2">
            <a:extLst>
              <a:ext uri="{FF2B5EF4-FFF2-40B4-BE49-F238E27FC236}">
                <a16:creationId xmlns:a16="http://schemas.microsoft.com/office/drawing/2014/main" id="{CD714C3F-545D-4A0B-B23A-D13899E4E7A4}"/>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iff </a:t>
            </a:r>
            <a:r>
              <a:rPr lang="fr-FR" altLang="en-US" sz="3200" kern="0" dirty="0" err="1">
                <a:solidFill>
                  <a:srgbClr val="FFFF00"/>
                </a:solidFill>
                <a:latin typeface="Times New Roman"/>
              </a:rPr>
              <a:t>Provable</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597164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 calcmode="lin" valueType="num">
                                      <p:cBhvr additive="base">
                                        <p:cTn id="11"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77B655EA-5A5D-46F0-9C34-48CB4D616F6A}"/>
              </a:ext>
            </a:extLst>
          </p:cNvPr>
          <p:cNvGraphicFramePr>
            <a:graphicFrameLocks noGrp="1"/>
          </p:cNvGraphicFramePr>
          <p:nvPr/>
        </p:nvGraphicFramePr>
        <p:xfrm>
          <a:off x="76200" y="57987"/>
          <a:ext cx="8977286" cy="5851719"/>
        </p:xfrm>
        <a:graphic>
          <a:graphicData uri="http://schemas.openxmlformats.org/drawingml/2006/table">
            <a:tbl>
              <a:tblPr firstRow="1" bandRow="1">
                <a:tableStyleId>{5C22544A-7EE6-4342-B048-85BDC9FD1C3A}</a:tableStyleId>
              </a:tblPr>
              <a:tblGrid>
                <a:gridCol w="1227663">
                  <a:extLst>
                    <a:ext uri="{9D8B030D-6E8A-4147-A177-3AD203B41FA5}">
                      <a16:colId xmlns:a16="http://schemas.microsoft.com/office/drawing/2014/main" val="1561835000"/>
                    </a:ext>
                  </a:extLst>
                </a:gridCol>
                <a:gridCol w="3913176">
                  <a:extLst>
                    <a:ext uri="{9D8B030D-6E8A-4147-A177-3AD203B41FA5}">
                      <a16:colId xmlns:a16="http://schemas.microsoft.com/office/drawing/2014/main" val="365351071"/>
                    </a:ext>
                  </a:extLst>
                </a:gridCol>
                <a:gridCol w="3836447">
                  <a:extLst>
                    <a:ext uri="{9D8B030D-6E8A-4147-A177-3AD203B41FA5}">
                      <a16:colId xmlns:a16="http://schemas.microsoft.com/office/drawing/2014/main" val="682990331"/>
                    </a:ext>
                  </a:extLst>
                </a:gridCol>
              </a:tblGrid>
              <a:tr h="792469">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a:solidFill>
                          <a:schemeClr val="bg2"/>
                        </a:solidFill>
                      </a:endParaRPr>
                    </a:p>
                  </a:txBody>
                  <a:tcPr>
                    <a:solidFill>
                      <a:srgbClr val="FF00FF"/>
                    </a:solidFill>
                  </a:tcPr>
                </a:tc>
                <a:extLst>
                  <a:ext uri="{0D108BD9-81ED-4DB2-BD59-A6C34878D82A}">
                    <a16:rowId xmlns:a16="http://schemas.microsoft.com/office/drawing/2014/main" val="2788742358"/>
                  </a:ext>
                </a:extLst>
              </a:tr>
              <a:tr h="719327">
                <a:tc>
                  <a:txBody>
                    <a:bodyPr/>
                    <a:lstStyle/>
                    <a:p>
                      <a:pPr algn="ctr"/>
                      <a:r>
                        <a:rPr lang="en-US" altLang="en-US" sz="1000" b="1" dirty="0">
                          <a:solidFill>
                            <a:schemeClr val="bg2"/>
                          </a:solidFill>
                          <a:sym typeface="Symbol" panose="05050102010706020507" pitchFamily="18" charset="2"/>
                        </a:rPr>
                        <a:t>  </a:t>
                      </a:r>
                    </a:p>
                    <a:p>
                      <a:pPr algn="ctr"/>
                      <a:r>
                        <a:rPr lang="en-US" altLang="en-US" sz="2000" b="1" dirty="0">
                          <a:solidFill>
                            <a:schemeClr val="bg2"/>
                          </a:solidFill>
                          <a:sym typeface="Symbol" panose="05050102010706020507" pitchFamily="18" charset="2"/>
                        </a:rPr>
                        <a:t>And :</a:t>
                      </a: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altLang="en-US" sz="2000" dirty="0">
                          <a:solidFill>
                            <a:schemeClr val="tx2"/>
                          </a:solidFill>
                          <a:cs typeface="Times New Roman" panose="02020603050405020304" pitchFamily="18" charset="0"/>
                          <a:sym typeface="Symbol" panose="05050102010706020507" pitchFamily="18" charset="2"/>
                        </a:rPr>
                        <a:t> </a:t>
                      </a:r>
                    </a:p>
                  </a:txBody>
                  <a:tcPr>
                    <a:solidFill>
                      <a:srgbClr val="000066"/>
                    </a:solidFill>
                  </a:tcPr>
                </a:tc>
                <a:extLst>
                  <a:ext uri="{0D108BD9-81ED-4DB2-BD59-A6C34878D82A}">
                    <a16:rowId xmlns:a16="http://schemas.microsoft.com/office/drawing/2014/main" val="4206479045"/>
                  </a:ext>
                </a:extLst>
              </a:tr>
              <a:tr h="1390386">
                <a:tc>
                  <a:txBody>
                    <a:bodyPr/>
                    <a:lstStyle/>
                    <a:p>
                      <a:pPr algn="ctr"/>
                      <a:r>
                        <a:rPr lang="en-US" sz="400" b="1" dirty="0">
                          <a:solidFill>
                            <a:schemeClr val="bg2"/>
                          </a:solidFill>
                        </a:rPr>
                        <a:t>  </a:t>
                      </a:r>
                    </a:p>
                    <a:p>
                      <a:pPr algn="ctr"/>
                      <a:r>
                        <a:rPr lang="en-US" sz="2000" b="1" dirty="0">
                          <a:solidFill>
                            <a:schemeClr val="bg2"/>
                          </a:solidFill>
                        </a:rPr>
                        <a:t>Or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r>
                        <a:rPr lang="en-US" altLang="en-US" sz="2000" dirty="0">
                          <a:solidFill>
                            <a:schemeClr val="tx2"/>
                          </a:solidFill>
                          <a:cs typeface="Times New Roman" panose="02020603050405020304" pitchFamily="18" charset="0"/>
                        </a:rPr>
                        <a:t>  </a:t>
                      </a:r>
                    </a:p>
                    <a:p>
                      <a:pPr algn="ctr" eaLnBrk="1" hangingPunct="1">
                        <a:spcBef>
                          <a:spcPct val="0"/>
                        </a:spcBef>
                        <a:buNone/>
                      </a:pPr>
                      <a:endParaRPr lang="en-US" altLang="en-US" sz="2000" dirty="0">
                        <a:solidFill>
                          <a:schemeClr val="tx2"/>
                        </a:solidFill>
                        <a:cs typeface="Times New Roman" panose="02020603050405020304" pitchFamily="18" charset="0"/>
                      </a:endParaRPr>
                    </a:p>
                  </a:txBody>
                  <a:tcPr>
                    <a:solidFill>
                      <a:srgbClr val="000066"/>
                    </a:solidFill>
                  </a:tcPr>
                </a:tc>
                <a:tc>
                  <a:txBody>
                    <a:bodyPr/>
                    <a:lstStyle/>
                    <a:p>
                      <a:pPr algn="ct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2824709688"/>
                  </a:ext>
                </a:extLst>
              </a:tr>
              <a:tr h="2949537">
                <a:tc>
                  <a:txBody>
                    <a:bodyPr/>
                    <a:lstStyle/>
                    <a:p>
                      <a:pPr algn="ctr"/>
                      <a:r>
                        <a:rPr lang="en-US" sz="100" b="1" dirty="0">
                          <a:solidFill>
                            <a:schemeClr val="bg2"/>
                          </a:solidFill>
                        </a:rPr>
                        <a:t>   </a:t>
                      </a:r>
                      <a:r>
                        <a:rPr lang="en-US" sz="700" b="1" dirty="0">
                          <a:solidFill>
                            <a:schemeClr val="bg2"/>
                          </a:solidFill>
                        </a:rPr>
                        <a:t> </a:t>
                      </a: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bl>
          </a:graphicData>
        </a:graphic>
      </p:graphicFrame>
      <p:grpSp>
        <p:nvGrpSpPr>
          <p:cNvPr id="22" name="Group 21">
            <a:extLst>
              <a:ext uri="{FF2B5EF4-FFF2-40B4-BE49-F238E27FC236}">
                <a16:creationId xmlns:a16="http://schemas.microsoft.com/office/drawing/2014/main" id="{84459CF9-053D-46BC-9041-F38AE97C2DAD}"/>
              </a:ext>
            </a:extLst>
          </p:cNvPr>
          <p:cNvGrpSpPr/>
          <p:nvPr/>
        </p:nvGrpSpPr>
        <p:grpSpPr>
          <a:xfrm>
            <a:off x="1295400" y="1562141"/>
            <a:ext cx="3908330" cy="689028"/>
            <a:chOff x="1359258" y="1778062"/>
            <a:chExt cx="3908330" cy="689028"/>
          </a:xfrm>
        </p:grpSpPr>
        <p:sp>
          <p:nvSpPr>
            <p:cNvPr id="48" name="Rectangle 47">
              <a:extLst>
                <a:ext uri="{FF2B5EF4-FFF2-40B4-BE49-F238E27FC236}">
                  <a16:creationId xmlns:a16="http://schemas.microsoft.com/office/drawing/2014/main" id="{02E6E6F2-7016-4FC3-9F39-7E300B4EAADA}"/>
                </a:ext>
              </a:extLst>
            </p:cNvPr>
            <p:cNvSpPr/>
            <p:nvPr/>
          </p:nvSpPr>
          <p:spPr>
            <a:xfrm>
              <a:off x="1359258" y="2049563"/>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endParaRPr lang="en-US" altLang="en-US" sz="2000" dirty="0">
                <a:solidFill>
                  <a:schemeClr val="tx2"/>
                </a:solidFill>
                <a:cs typeface="Times New Roman" panose="02020603050405020304" pitchFamily="18" charset="0"/>
              </a:endParaRPr>
            </a:p>
          </p:txBody>
        </p:sp>
        <p:sp>
          <p:nvSpPr>
            <p:cNvPr id="49" name="Rectangle 48">
              <a:extLst>
                <a:ext uri="{FF2B5EF4-FFF2-40B4-BE49-F238E27FC236}">
                  <a16:creationId xmlns:a16="http://schemas.microsoft.com/office/drawing/2014/main" id="{AF04D6BB-167D-45BB-8050-76395D7CECF7}"/>
                </a:ext>
              </a:extLst>
            </p:cNvPr>
            <p:cNvSpPr/>
            <p:nvPr/>
          </p:nvSpPr>
          <p:spPr>
            <a:xfrm>
              <a:off x="3307706" y="2066980"/>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50" name="Straight Connector 49">
              <a:extLst>
                <a:ext uri="{FF2B5EF4-FFF2-40B4-BE49-F238E27FC236}">
                  <a16:creationId xmlns:a16="http://schemas.microsoft.com/office/drawing/2014/main" id="{D84FEDDC-38D7-49A5-9E08-015E04FA1ED4}"/>
                </a:ext>
              </a:extLst>
            </p:cNvPr>
            <p:cNvCxnSpPr>
              <a:cxnSpLocks/>
            </p:cNvCxnSpPr>
            <p:nvPr/>
          </p:nvCxnSpPr>
          <p:spPr bwMode="auto">
            <a:xfrm>
              <a:off x="3550008" y="215842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54" name="Rectangle 53">
              <a:extLst>
                <a:ext uri="{FF2B5EF4-FFF2-40B4-BE49-F238E27FC236}">
                  <a16:creationId xmlns:a16="http://schemas.microsoft.com/office/drawing/2014/main" id="{ED43C733-F4CE-4470-A494-7DFD20DB99BD}"/>
                </a:ext>
              </a:extLst>
            </p:cNvPr>
            <p:cNvSpPr/>
            <p:nvPr/>
          </p:nvSpPr>
          <p:spPr>
            <a:xfrm>
              <a:off x="1362983" y="1778062"/>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Selecting </a:t>
              </a:r>
              <a:r>
                <a:rPr lang="en-US" altLang="en-US" sz="2000" dirty="0">
                  <a:solidFill>
                    <a:schemeClr val="tx2"/>
                  </a:solidFill>
                  <a:cs typeface="Times New Roman" panose="02020603050405020304" pitchFamily="18" charset="0"/>
                  <a:sym typeface="Symbol" panose="05050102010706020507" pitchFamily="18" charset="2"/>
                </a:rPr>
                <a:t>Or</a:t>
              </a:r>
              <a:endParaRPr lang="en-US" altLang="en-US" sz="2000" dirty="0">
                <a:solidFill>
                  <a:schemeClr val="tx2"/>
                </a:solidFill>
                <a:cs typeface="Times New Roman" panose="02020603050405020304" pitchFamily="18" charset="0"/>
              </a:endParaRPr>
            </a:p>
          </p:txBody>
        </p:sp>
      </p:grpSp>
      <p:grpSp>
        <p:nvGrpSpPr>
          <p:cNvPr id="21" name="Group 20">
            <a:extLst>
              <a:ext uri="{FF2B5EF4-FFF2-40B4-BE49-F238E27FC236}">
                <a16:creationId xmlns:a16="http://schemas.microsoft.com/office/drawing/2014/main" id="{4C9FD5B8-BE07-4E85-B0CC-1BBBBE7C361D}"/>
              </a:ext>
            </a:extLst>
          </p:cNvPr>
          <p:cNvGrpSpPr/>
          <p:nvPr/>
        </p:nvGrpSpPr>
        <p:grpSpPr>
          <a:xfrm>
            <a:off x="1295400" y="2247900"/>
            <a:ext cx="4060730" cy="700074"/>
            <a:chOff x="1206858" y="2467091"/>
            <a:chExt cx="4060730" cy="700074"/>
          </a:xfrm>
        </p:grpSpPr>
        <p:cxnSp>
          <p:nvCxnSpPr>
            <p:cNvPr id="56" name="Straight Connector 55">
              <a:extLst>
                <a:ext uri="{FF2B5EF4-FFF2-40B4-BE49-F238E27FC236}">
                  <a16:creationId xmlns:a16="http://schemas.microsoft.com/office/drawing/2014/main" id="{CBAB03E4-B592-4B8B-BB49-2CF6AE814961}"/>
                </a:ext>
              </a:extLst>
            </p:cNvPr>
            <p:cNvCxnSpPr>
              <a:cxnSpLocks/>
            </p:cNvCxnSpPr>
            <p:nvPr/>
          </p:nvCxnSpPr>
          <p:spPr bwMode="auto">
            <a:xfrm flipH="1" flipV="1">
              <a:off x="1485900" y="246709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59" name="Rectangle 58">
              <a:extLst>
                <a:ext uri="{FF2B5EF4-FFF2-40B4-BE49-F238E27FC236}">
                  <a16:creationId xmlns:a16="http://schemas.microsoft.com/office/drawing/2014/main" id="{016D72D7-6A23-4657-8513-D03327952C66}"/>
                </a:ext>
              </a:extLst>
            </p:cNvPr>
            <p:cNvSpPr/>
            <p:nvPr/>
          </p:nvSpPr>
          <p:spPr>
            <a:xfrm>
              <a:off x="1206858" y="2749638"/>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60" name="Rectangle 59">
              <a:extLst>
                <a:ext uri="{FF2B5EF4-FFF2-40B4-BE49-F238E27FC236}">
                  <a16:creationId xmlns:a16="http://schemas.microsoft.com/office/drawing/2014/main" id="{503CEFB2-E7D9-4608-A94C-BC0DE9915109}"/>
                </a:ext>
              </a:extLst>
            </p:cNvPr>
            <p:cNvSpPr/>
            <p:nvPr/>
          </p:nvSpPr>
          <p:spPr>
            <a:xfrm>
              <a:off x="3307706" y="2767055"/>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1" name="Straight Connector 60">
              <a:extLst>
                <a:ext uri="{FF2B5EF4-FFF2-40B4-BE49-F238E27FC236}">
                  <a16:creationId xmlns:a16="http://schemas.microsoft.com/office/drawing/2014/main" id="{F06D4E79-0C33-41DB-B87D-0AA913DEE9F8}"/>
                </a:ext>
              </a:extLst>
            </p:cNvPr>
            <p:cNvCxnSpPr>
              <a:cxnSpLocks/>
            </p:cNvCxnSpPr>
            <p:nvPr/>
          </p:nvCxnSpPr>
          <p:spPr bwMode="auto">
            <a:xfrm>
              <a:off x="3416654" y="2858496"/>
              <a:ext cx="4" cy="265127"/>
            </a:xfrm>
            <a:prstGeom prst="line">
              <a:avLst/>
            </a:prstGeom>
            <a:noFill/>
            <a:ln w="9525" cap="flat" cmpd="sng" algn="ctr">
              <a:solidFill>
                <a:srgbClr val="FF00FF"/>
              </a:solidFill>
              <a:prstDash val="solid"/>
              <a:round/>
              <a:headEnd type="none" w="med" len="med"/>
              <a:tailEnd type="none" w="med" len="med"/>
            </a:ln>
            <a:effectLst/>
          </p:spPr>
        </p:cxnSp>
        <p:sp>
          <p:nvSpPr>
            <p:cNvPr id="62" name="Rectangle 61">
              <a:extLst>
                <a:ext uri="{FF2B5EF4-FFF2-40B4-BE49-F238E27FC236}">
                  <a16:creationId xmlns:a16="http://schemas.microsoft.com/office/drawing/2014/main" id="{204EEF78-BFE8-405F-9115-7351797209DD}"/>
                </a:ext>
              </a:extLst>
            </p:cNvPr>
            <p:cNvSpPr/>
            <p:nvPr/>
          </p:nvSpPr>
          <p:spPr>
            <a:xfrm>
              <a:off x="1362983" y="24781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0" name="Group 9">
            <a:extLst>
              <a:ext uri="{FF2B5EF4-FFF2-40B4-BE49-F238E27FC236}">
                <a16:creationId xmlns:a16="http://schemas.microsoft.com/office/drawing/2014/main" id="{08D32505-2664-48B1-A0F1-3D660ADA0EE0}"/>
              </a:ext>
            </a:extLst>
          </p:cNvPr>
          <p:cNvGrpSpPr/>
          <p:nvPr/>
        </p:nvGrpSpPr>
        <p:grpSpPr>
          <a:xfrm>
            <a:off x="5109030" y="2914650"/>
            <a:ext cx="4034970" cy="751285"/>
            <a:chOff x="5172888" y="3159665"/>
            <a:chExt cx="4034970" cy="751285"/>
          </a:xfrm>
        </p:grpSpPr>
        <p:sp>
          <p:nvSpPr>
            <p:cNvPr id="67" name="Rectangle 66">
              <a:extLst>
                <a:ext uri="{FF2B5EF4-FFF2-40B4-BE49-F238E27FC236}">
                  <a16:creationId xmlns:a16="http://schemas.microsoft.com/office/drawing/2014/main" id="{87453F82-459F-4FAA-B9E2-9A401D12468E}"/>
                </a:ext>
              </a:extLst>
            </p:cNvPr>
            <p:cNvSpPr/>
            <p:nvPr/>
          </p:nvSpPr>
          <p:spPr>
            <a:xfrm>
              <a:off x="5172888" y="3449285"/>
              <a:ext cx="2079530" cy="461665"/>
            </a:xfrm>
            <a:prstGeom prst="rect">
              <a:avLst/>
            </a:prstGeom>
          </p:spPr>
          <p:txBody>
            <a:bodyPr wrap="square">
              <a:spAutoFit/>
            </a:bodyPr>
            <a:lstStyle/>
            <a:p>
              <a:pPr lvl="0" algn="ctr" fontAlgn="auto">
                <a:spcBef>
                  <a:spcPts val="0"/>
                </a:spcBef>
                <a:spcAft>
                  <a:spcPts val="0"/>
                </a:spcAft>
                <a:defRPr/>
              </a:pPr>
              <a:r>
                <a:rPr lang="it-IT" sz="1800" dirty="0"/>
                <a:t>Assume</a:t>
              </a:r>
              <a:r>
                <a:rPr lang="it-IT" sz="1600" dirty="0"/>
                <a:t> </a:t>
              </a:r>
              <a:r>
                <a:rPr lang="it-IT" sz="2000" dirty="0">
                  <a:solidFill>
                    <a:srgbClr val="FFC000"/>
                  </a:solidFill>
                </a:rPr>
                <a:t>α</a:t>
              </a:r>
              <a:r>
                <a:rPr lang="it-IT" sz="2000" dirty="0"/>
                <a:t>, </a:t>
              </a:r>
              <a:r>
                <a:rPr lang="it-IT" sz="1800" dirty="0"/>
                <a:t>prove</a:t>
              </a:r>
              <a:r>
                <a:rPr lang="it-IT" sz="2400" dirty="0"/>
                <a:t> </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sp>
          <p:nvSpPr>
            <p:cNvPr id="68" name="Rectangle 67">
              <a:extLst>
                <a:ext uri="{FF2B5EF4-FFF2-40B4-BE49-F238E27FC236}">
                  <a16:creationId xmlns:a16="http://schemas.microsoft.com/office/drawing/2014/main" id="{EDBAAFA9-7A76-4B8F-89AD-E89E980EAC33}"/>
                </a:ext>
              </a:extLst>
            </p:cNvPr>
            <p:cNvSpPr/>
            <p:nvPr/>
          </p:nvSpPr>
          <p:spPr>
            <a:xfrm>
              <a:off x="7247976" y="3466702"/>
              <a:ext cx="1959882" cy="400110"/>
            </a:xfrm>
            <a:prstGeom prst="rect">
              <a:avLst/>
            </a:prstGeom>
          </p:spPr>
          <p:txBody>
            <a:bodyPr wrap="square">
              <a:spAutoFit/>
            </a:bodyPr>
            <a:lstStyle/>
            <a:p>
              <a:pPr lvl="0" algn="ctr" fontAlgn="auto">
                <a:spcBef>
                  <a:spcPts val="0"/>
                </a:spcBef>
                <a:spcAft>
                  <a:spcPts val="0"/>
                </a:spcAft>
                <a:defRPr/>
              </a:pPr>
              <a:r>
                <a:rPr lang="it-IT" sz="2000" dirty="0">
                  <a:solidFill>
                    <a:srgbClr val="FFC000"/>
                  </a:solidFill>
                </a:rPr>
                <a:t>α</a:t>
              </a:r>
              <a:r>
                <a:rPr lang="it-IT" sz="2000" dirty="0">
                  <a:solidFill>
                    <a:srgbClr val="FF00FF"/>
                  </a:solidFill>
                </a:rPr>
                <a:t>→</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69" name="Straight Connector 68">
              <a:extLst>
                <a:ext uri="{FF2B5EF4-FFF2-40B4-BE49-F238E27FC236}">
                  <a16:creationId xmlns:a16="http://schemas.microsoft.com/office/drawing/2014/main" id="{8D058A71-9CE6-4BEA-A057-0A287E70C970}"/>
                </a:ext>
              </a:extLst>
            </p:cNvPr>
            <p:cNvCxnSpPr>
              <a:cxnSpLocks/>
            </p:cNvCxnSpPr>
            <p:nvPr/>
          </p:nvCxnSpPr>
          <p:spPr bwMode="auto">
            <a:xfrm>
              <a:off x="7219038" y="357265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B57C9710-FBE2-4DC7-A355-629D01DAF15A}"/>
                </a:ext>
              </a:extLst>
            </p:cNvPr>
            <p:cNvSpPr/>
            <p:nvPr/>
          </p:nvSpPr>
          <p:spPr>
            <a:xfrm>
              <a:off x="5288644" y="3159665"/>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Deduction</a:t>
              </a:r>
            </a:p>
          </p:txBody>
        </p:sp>
      </p:grpSp>
      <p:grpSp>
        <p:nvGrpSpPr>
          <p:cNvPr id="19" name="Group 18">
            <a:extLst>
              <a:ext uri="{FF2B5EF4-FFF2-40B4-BE49-F238E27FC236}">
                <a16:creationId xmlns:a16="http://schemas.microsoft.com/office/drawing/2014/main" id="{04502FCB-BA2F-40D3-98F4-34AF0B9816E0}"/>
              </a:ext>
            </a:extLst>
          </p:cNvPr>
          <p:cNvGrpSpPr/>
          <p:nvPr/>
        </p:nvGrpSpPr>
        <p:grpSpPr>
          <a:xfrm>
            <a:off x="1279430" y="3620069"/>
            <a:ext cx="4060730" cy="700074"/>
            <a:chOff x="1268544" y="3848669"/>
            <a:chExt cx="4060730" cy="700074"/>
          </a:xfrm>
        </p:grpSpPr>
        <p:cxnSp>
          <p:nvCxnSpPr>
            <p:cNvPr id="93" name="Straight Connector 92">
              <a:extLst>
                <a:ext uri="{FF2B5EF4-FFF2-40B4-BE49-F238E27FC236}">
                  <a16:creationId xmlns:a16="http://schemas.microsoft.com/office/drawing/2014/main" id="{E65C9342-C56B-471F-AD4A-8B408F45F515}"/>
                </a:ext>
              </a:extLst>
            </p:cNvPr>
            <p:cNvCxnSpPr>
              <a:cxnSpLocks/>
            </p:cNvCxnSpPr>
            <p:nvPr/>
          </p:nvCxnSpPr>
          <p:spPr bwMode="auto">
            <a:xfrm flipH="1" flipV="1">
              <a:off x="1485900" y="3848669"/>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94" name="Rectangle 93">
              <a:extLst>
                <a:ext uri="{FF2B5EF4-FFF2-40B4-BE49-F238E27FC236}">
                  <a16:creationId xmlns:a16="http://schemas.microsoft.com/office/drawing/2014/main" id="{74B0FF84-1D5D-4183-98DB-27F025A40D7E}"/>
                </a:ext>
              </a:extLst>
            </p:cNvPr>
            <p:cNvSpPr/>
            <p:nvPr/>
          </p:nvSpPr>
          <p:spPr>
            <a:xfrm>
              <a:off x="1268544" y="4131216"/>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95" name="Rectangle 94">
              <a:extLst>
                <a:ext uri="{FF2B5EF4-FFF2-40B4-BE49-F238E27FC236}">
                  <a16:creationId xmlns:a16="http://schemas.microsoft.com/office/drawing/2014/main" id="{6EF7842B-DFDC-486F-A2A0-13BD30E6ACB3}"/>
                </a:ext>
              </a:extLst>
            </p:cNvPr>
            <p:cNvSpPr/>
            <p:nvPr/>
          </p:nvSpPr>
          <p:spPr>
            <a:xfrm>
              <a:off x="3369392" y="4148633"/>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6" name="Straight Connector 95">
              <a:extLst>
                <a:ext uri="{FF2B5EF4-FFF2-40B4-BE49-F238E27FC236}">
                  <a16:creationId xmlns:a16="http://schemas.microsoft.com/office/drawing/2014/main" id="{D3F77CBA-2720-4132-9574-2466F832BB2C}"/>
                </a:ext>
              </a:extLst>
            </p:cNvPr>
            <p:cNvCxnSpPr>
              <a:cxnSpLocks/>
            </p:cNvCxnSpPr>
            <p:nvPr/>
          </p:nvCxnSpPr>
          <p:spPr bwMode="auto">
            <a:xfrm>
              <a:off x="3492854" y="424007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7" name="Rectangle 96">
              <a:extLst>
                <a:ext uri="{FF2B5EF4-FFF2-40B4-BE49-F238E27FC236}">
                  <a16:creationId xmlns:a16="http://schemas.microsoft.com/office/drawing/2014/main" id="{36227671-8732-4400-8AE7-15705DC2B2D8}"/>
                </a:ext>
              </a:extLst>
            </p:cNvPr>
            <p:cNvSpPr/>
            <p:nvPr/>
          </p:nvSpPr>
          <p:spPr>
            <a:xfrm>
              <a:off x="1381032" y="38587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1" name="Group 10">
            <a:extLst>
              <a:ext uri="{FF2B5EF4-FFF2-40B4-BE49-F238E27FC236}">
                <a16:creationId xmlns:a16="http://schemas.microsoft.com/office/drawing/2014/main" id="{8E527202-0657-4742-BBDF-F29332857A6F}"/>
              </a:ext>
            </a:extLst>
          </p:cNvPr>
          <p:cNvGrpSpPr/>
          <p:nvPr/>
        </p:nvGrpSpPr>
        <p:grpSpPr>
          <a:xfrm>
            <a:off x="5239395" y="2258544"/>
            <a:ext cx="3907971" cy="700074"/>
            <a:chOff x="5303253" y="2477735"/>
            <a:chExt cx="3907971" cy="700074"/>
          </a:xfrm>
        </p:grpSpPr>
        <p:cxnSp>
          <p:nvCxnSpPr>
            <p:cNvPr id="98" name="Straight Connector 97">
              <a:extLst>
                <a:ext uri="{FF2B5EF4-FFF2-40B4-BE49-F238E27FC236}">
                  <a16:creationId xmlns:a16="http://schemas.microsoft.com/office/drawing/2014/main" id="{3D7DED36-FF78-4446-AEDD-DFA979B4350F}"/>
                </a:ext>
              </a:extLst>
            </p:cNvPr>
            <p:cNvCxnSpPr>
              <a:cxnSpLocks/>
            </p:cNvCxnSpPr>
            <p:nvPr/>
          </p:nvCxnSpPr>
          <p:spPr bwMode="auto">
            <a:xfrm flipH="1" flipV="1">
              <a:off x="5350686" y="2477735"/>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00" name="Rectangle 99">
              <a:extLst>
                <a:ext uri="{FF2B5EF4-FFF2-40B4-BE49-F238E27FC236}">
                  <a16:creationId xmlns:a16="http://schemas.microsoft.com/office/drawing/2014/main" id="{F9DDFCA1-A55D-4895-9F6A-6AA12F564852}"/>
                </a:ext>
              </a:extLst>
            </p:cNvPr>
            <p:cNvSpPr/>
            <p:nvPr/>
          </p:nvSpPr>
          <p:spPr>
            <a:xfrm>
              <a:off x="6896100" y="2777699"/>
              <a:ext cx="2315124"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FFFF"/>
                  </a:solidFill>
                  <a:cs typeface="Times New Roman" panose="02020603050405020304" pitchFamily="18" charset="0"/>
                  <a:sym typeface="Symbol" panose="05050102010706020507" pitchFamily="18" charset="2"/>
                </a:rPr>
                <a:t>&amp;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01" name="Straight Connector 100">
              <a:extLst>
                <a:ext uri="{FF2B5EF4-FFF2-40B4-BE49-F238E27FC236}">
                  <a16:creationId xmlns:a16="http://schemas.microsoft.com/office/drawing/2014/main" id="{A6C89C79-EA21-46CC-B5D6-F580FC6B9587}"/>
                </a:ext>
              </a:extLst>
            </p:cNvPr>
            <p:cNvCxnSpPr>
              <a:cxnSpLocks/>
            </p:cNvCxnSpPr>
            <p:nvPr/>
          </p:nvCxnSpPr>
          <p:spPr bwMode="auto">
            <a:xfrm>
              <a:off x="7048500" y="2869140"/>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02" name="Rectangle 101">
              <a:extLst>
                <a:ext uri="{FF2B5EF4-FFF2-40B4-BE49-F238E27FC236}">
                  <a16:creationId xmlns:a16="http://schemas.microsoft.com/office/drawing/2014/main" id="{9AEF3DD0-9C85-4CA6-AD5D-461DD21C80D8}"/>
                </a:ext>
              </a:extLst>
            </p:cNvPr>
            <p:cNvSpPr/>
            <p:nvPr/>
          </p:nvSpPr>
          <p:spPr>
            <a:xfrm>
              <a:off x="5303253" y="2488781"/>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rPr>
                <a:t>Excluded Middle</a:t>
              </a:r>
              <a:endParaRPr lang="en-US" altLang="en-US" sz="2000" dirty="0">
                <a:solidFill>
                  <a:schemeClr val="tx2"/>
                </a:solidFill>
                <a:cs typeface="Times New Roman" panose="02020603050405020304" pitchFamily="18" charset="0"/>
              </a:endParaRPr>
            </a:p>
          </p:txBody>
        </p:sp>
      </p:grpSp>
      <p:grpSp>
        <p:nvGrpSpPr>
          <p:cNvPr id="18" name="Group 17">
            <a:extLst>
              <a:ext uri="{FF2B5EF4-FFF2-40B4-BE49-F238E27FC236}">
                <a16:creationId xmlns:a16="http://schemas.microsoft.com/office/drawing/2014/main" id="{F8A4BE63-2F47-4ECF-8024-DA750BD7C599}"/>
              </a:ext>
            </a:extLst>
          </p:cNvPr>
          <p:cNvGrpSpPr/>
          <p:nvPr/>
        </p:nvGrpSpPr>
        <p:grpSpPr>
          <a:xfrm>
            <a:off x="1289958" y="4516308"/>
            <a:ext cx="4060730" cy="690006"/>
            <a:chOff x="1293586" y="4577771"/>
            <a:chExt cx="4060730" cy="690006"/>
          </a:xfrm>
        </p:grpSpPr>
        <p:cxnSp>
          <p:nvCxnSpPr>
            <p:cNvPr id="88" name="Straight Connector 87">
              <a:extLst>
                <a:ext uri="{FF2B5EF4-FFF2-40B4-BE49-F238E27FC236}">
                  <a16:creationId xmlns:a16="http://schemas.microsoft.com/office/drawing/2014/main" id="{7ED93440-5D37-4779-8C52-BECC5FA03EB4}"/>
                </a:ext>
              </a:extLst>
            </p:cNvPr>
            <p:cNvCxnSpPr>
              <a:cxnSpLocks/>
            </p:cNvCxnSpPr>
            <p:nvPr/>
          </p:nvCxnSpPr>
          <p:spPr bwMode="auto">
            <a:xfrm flipH="1" flipV="1">
              <a:off x="1533788" y="4639457"/>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11" name="Rectangle 110">
              <a:extLst>
                <a:ext uri="{FF2B5EF4-FFF2-40B4-BE49-F238E27FC236}">
                  <a16:creationId xmlns:a16="http://schemas.microsoft.com/office/drawing/2014/main" id="{02708EC9-69E1-4825-95E0-E889C73C2186}"/>
                </a:ext>
              </a:extLst>
            </p:cNvPr>
            <p:cNvSpPr/>
            <p:nvPr/>
          </p:nvSpPr>
          <p:spPr>
            <a:xfrm>
              <a:off x="1293586" y="4850250"/>
              <a:ext cx="2286000"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a:t>
              </a:r>
              <a:r>
                <a:rPr lang="el-GR" sz="2000" dirty="0">
                  <a:solidFill>
                    <a:srgbClr val="FF00FF"/>
                  </a:solidFill>
                </a:rPr>
                <a:t>→</a:t>
              </a:r>
              <a:r>
                <a:rPr lang="el-GR" sz="2000" dirty="0">
                  <a:solidFill>
                    <a:srgbClr val="FFC000"/>
                  </a:solidFill>
                </a:rPr>
                <a:t>β </a:t>
              </a:r>
              <a:r>
                <a:rPr lang="en-US" altLang="en-US" sz="2000" dirty="0">
                  <a:cs typeface="Times New Roman" panose="02020603050405020304" pitchFamily="18" charset="0"/>
                </a:rPr>
                <a:t>&amp;</a:t>
              </a:r>
              <a:r>
                <a:rPr lang="el-GR" sz="2000" dirty="0">
                  <a:solidFill>
                    <a:srgbClr val="FFC000"/>
                  </a:solidFill>
                </a:rPr>
                <a:t> β</a:t>
              </a:r>
              <a:r>
                <a:rPr lang="el-GR" sz="2000" dirty="0">
                  <a:solidFill>
                    <a:srgbClr val="FF00FF"/>
                  </a:solidFill>
                </a:rPr>
                <a:t>→</a:t>
              </a:r>
              <a:r>
                <a:rPr lang="el-GR" sz="2000" dirty="0">
                  <a:solidFill>
                    <a:srgbClr val="FFC000"/>
                  </a:solidFill>
                </a:rPr>
                <a:t>α</a:t>
              </a:r>
              <a:r>
                <a:rPr lang="el-GR"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112" name="Rectangle 111">
              <a:extLst>
                <a:ext uri="{FF2B5EF4-FFF2-40B4-BE49-F238E27FC236}">
                  <a16:creationId xmlns:a16="http://schemas.microsoft.com/office/drawing/2014/main" id="{73F22A98-EA2A-47C0-80B0-8C1A92B2CD66}"/>
                </a:ext>
              </a:extLst>
            </p:cNvPr>
            <p:cNvSpPr/>
            <p:nvPr/>
          </p:nvSpPr>
          <p:spPr>
            <a:xfrm>
              <a:off x="3394434" y="4867667"/>
              <a:ext cx="1959882"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 </a:t>
              </a:r>
              <a:r>
                <a:rPr lang="en-CA" sz="2000" dirty="0">
                  <a:solidFill>
                    <a:srgbClr val="FFC000"/>
                  </a:solidFill>
                </a:rPr>
                <a:t>iff </a:t>
              </a:r>
              <a:r>
                <a:rPr lang="el-GR"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113" name="Straight Connector 112">
              <a:extLst>
                <a:ext uri="{FF2B5EF4-FFF2-40B4-BE49-F238E27FC236}">
                  <a16:creationId xmlns:a16="http://schemas.microsoft.com/office/drawing/2014/main" id="{5F3F2E9E-A8B6-41D4-B1DE-C6FE13B60287}"/>
                </a:ext>
              </a:extLst>
            </p:cNvPr>
            <p:cNvCxnSpPr>
              <a:cxnSpLocks/>
            </p:cNvCxnSpPr>
            <p:nvPr/>
          </p:nvCxnSpPr>
          <p:spPr bwMode="auto">
            <a:xfrm>
              <a:off x="3517896" y="4959108"/>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14" name="Rectangle 113">
              <a:extLst>
                <a:ext uri="{FF2B5EF4-FFF2-40B4-BE49-F238E27FC236}">
                  <a16:creationId xmlns:a16="http://schemas.microsoft.com/office/drawing/2014/main" id="{4DB1B773-C7B5-4D66-894E-2E6DEB9116D5}"/>
                </a:ext>
              </a:extLst>
            </p:cNvPr>
            <p:cNvSpPr/>
            <p:nvPr/>
          </p:nvSpPr>
          <p:spPr>
            <a:xfrm>
              <a:off x="1406074" y="4577771"/>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Equivalence</a:t>
              </a:r>
              <a:endParaRPr lang="en-US" altLang="en-US" sz="2000" dirty="0">
                <a:solidFill>
                  <a:schemeClr val="tx2"/>
                </a:solidFill>
                <a:cs typeface="Times New Roman" panose="02020603050405020304" pitchFamily="18" charset="0"/>
              </a:endParaRPr>
            </a:p>
          </p:txBody>
        </p:sp>
      </p:grpSp>
      <p:grpSp>
        <p:nvGrpSpPr>
          <p:cNvPr id="13" name="Group 12">
            <a:extLst>
              <a:ext uri="{FF2B5EF4-FFF2-40B4-BE49-F238E27FC236}">
                <a16:creationId xmlns:a16="http://schemas.microsoft.com/office/drawing/2014/main" id="{CA4300A3-8096-41E9-8916-17B208A1AD0F}"/>
              </a:ext>
            </a:extLst>
          </p:cNvPr>
          <p:cNvGrpSpPr/>
          <p:nvPr/>
        </p:nvGrpSpPr>
        <p:grpSpPr>
          <a:xfrm>
            <a:off x="5175442" y="4572000"/>
            <a:ext cx="3859344" cy="698863"/>
            <a:chOff x="5175442" y="4572000"/>
            <a:chExt cx="3859344" cy="698863"/>
          </a:xfrm>
        </p:grpSpPr>
        <p:cxnSp>
          <p:nvCxnSpPr>
            <p:cNvPr id="121" name="Straight Connector 120">
              <a:extLst>
                <a:ext uri="{FF2B5EF4-FFF2-40B4-BE49-F238E27FC236}">
                  <a16:creationId xmlns:a16="http://schemas.microsoft.com/office/drawing/2014/main" id="{03C7F437-D1BA-46D9-93F8-1E3A199A43EB}"/>
                </a:ext>
              </a:extLst>
            </p:cNvPr>
            <p:cNvCxnSpPr>
              <a:cxnSpLocks/>
            </p:cNvCxnSpPr>
            <p:nvPr/>
          </p:nvCxnSpPr>
          <p:spPr bwMode="auto">
            <a:xfrm flipH="1" flipV="1">
              <a:off x="5308958" y="4591642"/>
              <a:ext cx="3585028" cy="11046"/>
            </a:xfrm>
            <a:prstGeom prst="line">
              <a:avLst/>
            </a:prstGeom>
            <a:noFill/>
            <a:ln w="9525" cap="flat" cmpd="sng" algn="ctr">
              <a:solidFill>
                <a:srgbClr val="FF00FF"/>
              </a:solidFill>
              <a:prstDash val="solid"/>
              <a:round/>
              <a:headEnd type="none" w="med" len="med"/>
              <a:tailEnd type="none" w="med" len="med"/>
            </a:ln>
            <a:effectLst/>
          </p:spPr>
        </p:cxnSp>
        <p:grpSp>
          <p:nvGrpSpPr>
            <p:cNvPr id="12" name="Group 11">
              <a:extLst>
                <a:ext uri="{FF2B5EF4-FFF2-40B4-BE49-F238E27FC236}">
                  <a16:creationId xmlns:a16="http://schemas.microsoft.com/office/drawing/2014/main" id="{8D58A216-D078-4562-AA5E-D8EC4F216FFF}"/>
                </a:ext>
              </a:extLst>
            </p:cNvPr>
            <p:cNvGrpSpPr/>
            <p:nvPr/>
          </p:nvGrpSpPr>
          <p:grpSpPr>
            <a:xfrm>
              <a:off x="5175442" y="4572000"/>
              <a:ext cx="3859344" cy="698863"/>
              <a:chOff x="5175442" y="4572000"/>
              <a:chExt cx="3859344" cy="698863"/>
            </a:xfrm>
          </p:grpSpPr>
          <p:sp>
            <p:nvSpPr>
              <p:cNvPr id="123" name="Rectangle 122">
                <a:extLst>
                  <a:ext uri="{FF2B5EF4-FFF2-40B4-BE49-F238E27FC236}">
                    <a16:creationId xmlns:a16="http://schemas.microsoft.com/office/drawing/2014/main" id="{78326523-AD0F-4765-9E5B-E099A8A8656A}"/>
                  </a:ext>
                </a:extLst>
              </p:cNvPr>
              <p:cNvSpPr/>
              <p:nvPr/>
            </p:nvSpPr>
            <p:spPr>
              <a:xfrm>
                <a:off x="5175442" y="4870753"/>
                <a:ext cx="3500738" cy="400110"/>
              </a:xfrm>
              <a:prstGeom prst="rect">
                <a:avLst/>
              </a:prstGeom>
            </p:spPr>
            <p:txBody>
              <a:bodyPr wrap="square">
                <a:spAutoFit/>
              </a:bodyPr>
              <a:lstStyle/>
              <a:p>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sz="2000" dirty="0">
                    <a:solidFill>
                      <a:srgbClr val="FFFFFF"/>
                    </a:solidFill>
                    <a:cs typeface="Times New Roman" panose="02020603050405020304" pitchFamily="18" charset="0"/>
                    <a:sym typeface="Symbol" panose="05050102010706020507" pitchFamily="18" charset="2"/>
                  </a:rPr>
                  <a:t>iff</a:t>
                </a:r>
                <a:r>
                  <a:rPr lang="en-US" altLang="en-US" sz="2000" dirty="0">
                    <a:solidFill>
                      <a:srgbClr val="FFFFFF"/>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 </a:t>
                </a:r>
                <a:r>
                  <a:rPr lang="en-US" sz="2000" dirty="0">
                    <a:solidFill>
                      <a:srgbClr val="FFFFFF"/>
                    </a:solidFill>
                    <a:cs typeface="Times New Roman" panose="02020603050405020304" pitchFamily="18" charset="0"/>
                    <a:sym typeface="Symbol" panose="05050102010706020507" pitchFamily="18" charset="2"/>
                  </a:rPr>
                  <a:t>iff </a:t>
                </a:r>
                <a:r>
                  <a:rPr lang="en-CA" sz="2000" dirty="0">
                    <a:solidFill>
                      <a:srgbClr val="FFC000"/>
                    </a:solidFill>
                  </a:rPr>
                  <a:t>¬</a:t>
                </a:r>
                <a:r>
                  <a:rPr lang="el-GR" sz="2000" dirty="0">
                    <a:solidFill>
                      <a:srgbClr val="FFC000"/>
                    </a:solidFill>
                  </a:rPr>
                  <a:t>α</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CA" altLang="en-US" sz="2000" dirty="0">
                  <a:cs typeface="Times New Roman" panose="02020603050405020304" pitchFamily="18" charset="0"/>
                  <a:sym typeface="Symbol" panose="05050102010706020507" pitchFamily="18" charset="2"/>
                </a:endParaRPr>
              </a:p>
            </p:txBody>
          </p:sp>
          <p:sp>
            <p:nvSpPr>
              <p:cNvPr id="126" name="Rectangle 125">
                <a:extLst>
                  <a:ext uri="{FF2B5EF4-FFF2-40B4-BE49-F238E27FC236}">
                    <a16:creationId xmlns:a16="http://schemas.microsoft.com/office/drawing/2014/main" id="{797314E3-2256-45AD-9AE7-303A8B9D9DB5}"/>
                  </a:ext>
                </a:extLst>
              </p:cNvPr>
              <p:cNvSpPr/>
              <p:nvPr/>
            </p:nvSpPr>
            <p:spPr>
              <a:xfrm>
                <a:off x="5181244" y="4572000"/>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sym typeface="Symbol" panose="05050102010706020507" pitchFamily="18" charset="2"/>
                  </a:rPr>
                  <a:t>Contrapositive</a:t>
                </a:r>
                <a:endParaRPr lang="en-US" altLang="en-US" sz="2000" dirty="0">
                  <a:solidFill>
                    <a:schemeClr val="tx2"/>
                  </a:solidFill>
                  <a:cs typeface="Times New Roman" panose="02020603050405020304" pitchFamily="18" charset="0"/>
                </a:endParaRPr>
              </a:p>
            </p:txBody>
          </p:sp>
        </p:grpSp>
      </p:grpSp>
      <p:grpSp>
        <p:nvGrpSpPr>
          <p:cNvPr id="20" name="Group 19">
            <a:extLst>
              <a:ext uri="{FF2B5EF4-FFF2-40B4-BE49-F238E27FC236}">
                <a16:creationId xmlns:a16="http://schemas.microsoft.com/office/drawing/2014/main" id="{5A2068B6-3345-4A63-8E1D-3EF42665227C}"/>
              </a:ext>
            </a:extLst>
          </p:cNvPr>
          <p:cNvGrpSpPr/>
          <p:nvPr/>
        </p:nvGrpSpPr>
        <p:grpSpPr>
          <a:xfrm>
            <a:off x="1257300" y="2915291"/>
            <a:ext cx="3908330" cy="706506"/>
            <a:chOff x="1413328" y="3160306"/>
            <a:chExt cx="3908330" cy="706506"/>
          </a:xfrm>
        </p:grpSpPr>
        <p:sp>
          <p:nvSpPr>
            <p:cNvPr id="64" name="Rectangle 63">
              <a:extLst>
                <a:ext uri="{FF2B5EF4-FFF2-40B4-BE49-F238E27FC236}">
                  <a16:creationId xmlns:a16="http://schemas.microsoft.com/office/drawing/2014/main" id="{4ED42639-2840-49F5-B53F-0BFBCFD2F83A}"/>
                </a:ext>
              </a:extLst>
            </p:cNvPr>
            <p:cNvSpPr/>
            <p:nvPr/>
          </p:nvSpPr>
          <p:spPr>
            <a:xfrm>
              <a:off x="1413328" y="3449285"/>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17950876-7770-47D8-AAFE-CB5D3C7A6875}"/>
                </a:ext>
              </a:extLst>
            </p:cNvPr>
            <p:cNvSpPr/>
            <p:nvPr/>
          </p:nvSpPr>
          <p:spPr>
            <a:xfrm>
              <a:off x="3361776" y="3466702"/>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697F99A-C174-432A-9F9C-40D2E7354D7E}"/>
                </a:ext>
              </a:extLst>
            </p:cNvPr>
            <p:cNvCxnSpPr>
              <a:cxnSpLocks/>
            </p:cNvCxnSpPr>
            <p:nvPr/>
          </p:nvCxnSpPr>
          <p:spPr bwMode="auto">
            <a:xfrm>
              <a:off x="3661228" y="3558143"/>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0" name="Rectangle 69">
              <a:extLst>
                <a:ext uri="{FF2B5EF4-FFF2-40B4-BE49-F238E27FC236}">
                  <a16:creationId xmlns:a16="http://schemas.microsoft.com/office/drawing/2014/main" id="{88D1D701-5A04-4C0B-A8F9-7171E3FDF35A}"/>
                </a:ext>
              </a:extLst>
            </p:cNvPr>
            <p:cNvSpPr/>
            <p:nvPr/>
          </p:nvSpPr>
          <p:spPr>
            <a:xfrm>
              <a:off x="1417053" y="3160306"/>
              <a:ext cx="3853542" cy="400110"/>
            </a:xfrm>
            <a:prstGeom prst="rect">
              <a:avLst/>
            </a:prstGeom>
          </p:spPr>
          <p:txBody>
            <a:bodyPr wrap="square">
              <a:spAutoFit/>
            </a:bodyPr>
            <a:lstStyle/>
            <a:p>
              <a:pPr lvl="0" algn="ctr" fontAlgn="auto">
                <a:spcBef>
                  <a:spcPts val="0"/>
                </a:spcBef>
                <a:spcAft>
                  <a:spcPts val="0"/>
                </a:spcAft>
                <a:defRPr/>
              </a:pPr>
              <a:r>
                <a:rPr lang="en-CA" sz="2000" dirty="0">
                  <a:solidFill>
                    <a:schemeClr val="tx2"/>
                  </a:solidFill>
                </a:rPr>
                <a:t>Modus Ponens</a:t>
              </a:r>
              <a:endParaRPr lang="en-US" altLang="en-US" sz="2000" dirty="0">
                <a:solidFill>
                  <a:schemeClr val="tx2"/>
                </a:solidFill>
                <a:cs typeface="Times New Roman" panose="02020603050405020304" pitchFamily="18" charset="0"/>
              </a:endParaRPr>
            </a:p>
          </p:txBody>
        </p:sp>
      </p:grpSp>
      <p:grpSp>
        <p:nvGrpSpPr>
          <p:cNvPr id="17" name="Group 16">
            <a:extLst>
              <a:ext uri="{FF2B5EF4-FFF2-40B4-BE49-F238E27FC236}">
                <a16:creationId xmlns:a16="http://schemas.microsoft.com/office/drawing/2014/main" id="{2710CE17-7ADC-4D31-AA95-580F3E9FF4D2}"/>
              </a:ext>
            </a:extLst>
          </p:cNvPr>
          <p:cNvGrpSpPr/>
          <p:nvPr/>
        </p:nvGrpSpPr>
        <p:grpSpPr>
          <a:xfrm>
            <a:off x="1300844" y="5174836"/>
            <a:ext cx="4060730" cy="690006"/>
            <a:chOff x="1304472" y="5249057"/>
            <a:chExt cx="4060730" cy="690006"/>
          </a:xfrm>
        </p:grpSpPr>
        <p:cxnSp>
          <p:nvCxnSpPr>
            <p:cNvPr id="137" name="Straight Connector 136">
              <a:extLst>
                <a:ext uri="{FF2B5EF4-FFF2-40B4-BE49-F238E27FC236}">
                  <a16:creationId xmlns:a16="http://schemas.microsoft.com/office/drawing/2014/main" id="{C329E76B-0D34-4D95-82ED-45B8059E91AF}"/>
                </a:ext>
              </a:extLst>
            </p:cNvPr>
            <p:cNvCxnSpPr>
              <a:cxnSpLocks/>
            </p:cNvCxnSpPr>
            <p:nvPr/>
          </p:nvCxnSpPr>
          <p:spPr bwMode="auto">
            <a:xfrm flipH="1" flipV="1">
              <a:off x="1544674" y="5310743"/>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8" name="Rectangle 137">
              <a:extLst>
                <a:ext uri="{FF2B5EF4-FFF2-40B4-BE49-F238E27FC236}">
                  <a16:creationId xmlns:a16="http://schemas.microsoft.com/office/drawing/2014/main" id="{EE667AF4-667D-4BB8-935C-A812C5E669F9}"/>
                </a:ext>
              </a:extLst>
            </p:cNvPr>
            <p:cNvSpPr/>
            <p:nvPr/>
          </p:nvSpPr>
          <p:spPr>
            <a:xfrm>
              <a:off x="1304472" y="5521536"/>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139" name="Rectangle 138">
              <a:extLst>
                <a:ext uri="{FF2B5EF4-FFF2-40B4-BE49-F238E27FC236}">
                  <a16:creationId xmlns:a16="http://schemas.microsoft.com/office/drawing/2014/main" id="{DA4021FD-B4EE-4FF2-B5D8-4D5BAF8DCEB0}"/>
                </a:ext>
              </a:extLst>
            </p:cNvPr>
            <p:cNvSpPr/>
            <p:nvPr/>
          </p:nvSpPr>
          <p:spPr>
            <a:xfrm>
              <a:off x="3405320" y="5538953"/>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40" name="Straight Connector 139">
              <a:extLst>
                <a:ext uri="{FF2B5EF4-FFF2-40B4-BE49-F238E27FC236}">
                  <a16:creationId xmlns:a16="http://schemas.microsoft.com/office/drawing/2014/main" id="{BDE11C54-83E9-4EF9-B3E3-7069243A63CE}"/>
                </a:ext>
              </a:extLst>
            </p:cNvPr>
            <p:cNvCxnSpPr>
              <a:cxnSpLocks/>
            </p:cNvCxnSpPr>
            <p:nvPr/>
          </p:nvCxnSpPr>
          <p:spPr bwMode="auto">
            <a:xfrm>
              <a:off x="3528782" y="563039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41" name="Rectangle 140">
              <a:extLst>
                <a:ext uri="{FF2B5EF4-FFF2-40B4-BE49-F238E27FC236}">
                  <a16:creationId xmlns:a16="http://schemas.microsoft.com/office/drawing/2014/main" id="{6FB2EDD4-AC74-41E9-B608-D23220E4B465}"/>
                </a:ext>
              </a:extLst>
            </p:cNvPr>
            <p:cNvSpPr/>
            <p:nvPr/>
          </p:nvSpPr>
          <p:spPr>
            <a:xfrm>
              <a:off x="1416960" y="5249057"/>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grpSp>
        <p:nvGrpSpPr>
          <p:cNvPr id="23" name="Group 22">
            <a:extLst>
              <a:ext uri="{FF2B5EF4-FFF2-40B4-BE49-F238E27FC236}">
                <a16:creationId xmlns:a16="http://schemas.microsoft.com/office/drawing/2014/main" id="{29C81CC1-BF24-4A9A-AE52-05B40519F2E7}"/>
              </a:ext>
            </a:extLst>
          </p:cNvPr>
          <p:cNvGrpSpPr/>
          <p:nvPr/>
        </p:nvGrpSpPr>
        <p:grpSpPr>
          <a:xfrm>
            <a:off x="1295400" y="819024"/>
            <a:ext cx="3908330" cy="689028"/>
            <a:chOff x="1359258" y="1036018"/>
            <a:chExt cx="3908330" cy="689028"/>
          </a:xfrm>
        </p:grpSpPr>
        <p:sp>
          <p:nvSpPr>
            <p:cNvPr id="7" name="Rectangle 6">
              <a:extLst>
                <a:ext uri="{FF2B5EF4-FFF2-40B4-BE49-F238E27FC236}">
                  <a16:creationId xmlns:a16="http://schemas.microsoft.com/office/drawing/2014/main" id="{27EE7C38-9598-4D98-BCDF-4E5D3C649674}"/>
                </a:ext>
              </a:extLst>
            </p:cNvPr>
            <p:cNvSpPr/>
            <p:nvPr/>
          </p:nvSpPr>
          <p:spPr>
            <a:xfrm>
              <a:off x="1359258" y="130751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15" name="Rectangle 14">
              <a:extLst>
                <a:ext uri="{FF2B5EF4-FFF2-40B4-BE49-F238E27FC236}">
                  <a16:creationId xmlns:a16="http://schemas.microsoft.com/office/drawing/2014/main" id="{D9AAA65C-47B9-4165-8847-4C818DFDFEDF}"/>
                </a:ext>
              </a:extLst>
            </p:cNvPr>
            <p:cNvSpPr/>
            <p:nvPr/>
          </p:nvSpPr>
          <p:spPr>
            <a:xfrm>
              <a:off x="3307706" y="1324936"/>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US" altLang="en-US" sz="2000" dirty="0">
                  <a:cs typeface="Times New Roman" panose="02020603050405020304" pitchFamily="18" charset="0"/>
                </a:rPr>
                <a:t> &amp;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25" name="Straight Connector 24">
              <a:extLst>
                <a:ext uri="{FF2B5EF4-FFF2-40B4-BE49-F238E27FC236}">
                  <a16:creationId xmlns:a16="http://schemas.microsoft.com/office/drawing/2014/main" id="{F0E112D7-44F1-443C-BDF6-7BFDFF3C1B2A}"/>
                </a:ext>
              </a:extLst>
            </p:cNvPr>
            <p:cNvCxnSpPr>
              <a:cxnSpLocks/>
            </p:cNvCxnSpPr>
            <p:nvPr/>
          </p:nvCxnSpPr>
          <p:spPr bwMode="auto">
            <a:xfrm>
              <a:off x="3550008" y="141637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C9FB4447-4290-4A0F-9A17-887E9C1962BC}"/>
                </a:ext>
              </a:extLst>
            </p:cNvPr>
            <p:cNvSpPr/>
            <p:nvPr/>
          </p:nvSpPr>
          <p:spPr>
            <a:xfrm>
              <a:off x="1362983" y="1036018"/>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Separating And</a:t>
              </a:r>
            </a:p>
          </p:txBody>
        </p:sp>
      </p:grpSp>
      <p:grpSp>
        <p:nvGrpSpPr>
          <p:cNvPr id="31" name="Group 30">
            <a:extLst>
              <a:ext uri="{FF2B5EF4-FFF2-40B4-BE49-F238E27FC236}">
                <a16:creationId xmlns:a16="http://schemas.microsoft.com/office/drawing/2014/main" id="{4C1457DE-7C09-4FEE-B775-72701A8EBAE9}"/>
              </a:ext>
            </a:extLst>
          </p:cNvPr>
          <p:cNvGrpSpPr/>
          <p:nvPr/>
        </p:nvGrpSpPr>
        <p:grpSpPr>
          <a:xfrm>
            <a:off x="323850" y="38100"/>
            <a:ext cx="8736425" cy="5853121"/>
            <a:chOff x="266700" y="149039"/>
            <a:chExt cx="8736425" cy="5853121"/>
          </a:xfrm>
        </p:grpSpPr>
        <p:grpSp>
          <p:nvGrpSpPr>
            <p:cNvPr id="27" name="Group 26">
              <a:extLst>
                <a:ext uri="{FF2B5EF4-FFF2-40B4-BE49-F238E27FC236}">
                  <a16:creationId xmlns:a16="http://schemas.microsoft.com/office/drawing/2014/main" id="{4765F08C-9F07-4E3F-AC15-1B505E711FCF}"/>
                </a:ext>
              </a:extLst>
            </p:cNvPr>
            <p:cNvGrpSpPr/>
            <p:nvPr/>
          </p:nvGrpSpPr>
          <p:grpSpPr>
            <a:xfrm>
              <a:off x="266700" y="149039"/>
              <a:ext cx="8736425" cy="5853121"/>
              <a:chOff x="266700" y="149039"/>
              <a:chExt cx="8736425" cy="5853121"/>
            </a:xfrm>
          </p:grpSpPr>
          <p:grpSp>
            <p:nvGrpSpPr>
              <p:cNvPr id="26" name="Group 25">
                <a:extLst>
                  <a:ext uri="{FF2B5EF4-FFF2-40B4-BE49-F238E27FC236}">
                    <a16:creationId xmlns:a16="http://schemas.microsoft.com/office/drawing/2014/main" id="{6EF85432-6AE5-4B59-A4CB-42F2426668CF}"/>
                  </a:ext>
                </a:extLst>
              </p:cNvPr>
              <p:cNvGrpSpPr/>
              <p:nvPr/>
            </p:nvGrpSpPr>
            <p:grpSpPr>
              <a:xfrm>
                <a:off x="266700" y="149039"/>
                <a:ext cx="8714922" cy="5853121"/>
                <a:chOff x="266700" y="149039"/>
                <a:chExt cx="8714922" cy="5853121"/>
              </a:xfrm>
            </p:grpSpPr>
            <p:cxnSp>
              <p:nvCxnSpPr>
                <p:cNvPr id="127" name="Straight Connector 126">
                  <a:extLst>
                    <a:ext uri="{FF2B5EF4-FFF2-40B4-BE49-F238E27FC236}">
                      <a16:creationId xmlns:a16="http://schemas.microsoft.com/office/drawing/2014/main" id="{5E7E3C9D-2006-4344-AFF3-ECFE5C584CE6}"/>
                    </a:ext>
                  </a:extLst>
                </p:cNvPr>
                <p:cNvCxnSpPr>
                  <a:cxnSpLocks/>
                </p:cNvCxnSpPr>
                <p:nvPr/>
              </p:nvCxnSpPr>
              <p:spPr bwMode="auto">
                <a:xfrm flipH="1">
                  <a:off x="1274893" y="1668268"/>
                  <a:ext cx="7696200" cy="4771"/>
                </a:xfrm>
                <a:prstGeom prst="line">
                  <a:avLst/>
                </a:prstGeom>
                <a:noFill/>
                <a:ln w="9525" cap="flat" cmpd="sng" algn="ctr">
                  <a:solidFill>
                    <a:srgbClr val="FF00FF"/>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4A0EEDB0-2892-4F41-9EC5-A9E25806F6FC}"/>
                    </a:ext>
                  </a:extLst>
                </p:cNvPr>
                <p:cNvCxnSpPr>
                  <a:cxnSpLocks/>
                </p:cNvCxnSpPr>
                <p:nvPr/>
              </p:nvCxnSpPr>
              <p:spPr bwMode="auto">
                <a:xfrm flipH="1">
                  <a:off x="1285422" y="5997389"/>
                  <a:ext cx="7696200" cy="4771"/>
                </a:xfrm>
                <a:prstGeom prst="line">
                  <a:avLst/>
                </a:prstGeom>
                <a:noFill/>
                <a:ln w="9525" cap="flat" cmpd="sng" algn="ctr">
                  <a:solidFill>
                    <a:srgbClr val="FF00FF"/>
                  </a:solidFill>
                  <a:prstDash val="solid"/>
                  <a:round/>
                  <a:headEnd type="none" w="med" len="med"/>
                  <a:tailEnd type="none" w="med" len="med"/>
                </a:ln>
                <a:effectLst/>
              </p:spPr>
            </p:cxnSp>
            <p:grpSp>
              <p:nvGrpSpPr>
                <p:cNvPr id="133" name="Group 132">
                  <a:extLst>
                    <a:ext uri="{FF2B5EF4-FFF2-40B4-BE49-F238E27FC236}">
                      <a16:creationId xmlns:a16="http://schemas.microsoft.com/office/drawing/2014/main" id="{ABF20F04-19F8-44A0-9D4D-9F4998247946}"/>
                    </a:ext>
                  </a:extLst>
                </p:cNvPr>
                <p:cNvGrpSpPr/>
                <p:nvPr/>
              </p:nvGrpSpPr>
              <p:grpSpPr>
                <a:xfrm>
                  <a:off x="266700" y="149039"/>
                  <a:ext cx="8466507" cy="875454"/>
                  <a:chOff x="228600" y="38946"/>
                  <a:chExt cx="8466507" cy="875454"/>
                </a:xfrm>
              </p:grpSpPr>
              <p:sp>
                <p:nvSpPr>
                  <p:cNvPr id="24" name="Rectangle 23">
                    <a:extLst>
                      <a:ext uri="{FF2B5EF4-FFF2-40B4-BE49-F238E27FC236}">
                        <a16:creationId xmlns:a16="http://schemas.microsoft.com/office/drawing/2014/main" id="{6FEAA4F6-8676-4A67-854B-85F6129D7648}"/>
                      </a:ext>
                    </a:extLst>
                  </p:cNvPr>
                  <p:cNvSpPr/>
                  <p:nvPr/>
                </p:nvSpPr>
                <p:spPr>
                  <a:xfrm>
                    <a:off x="228600" y="83403"/>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chemeClr val="bg2"/>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chemeClr val="bg2"/>
                        </a:solidFill>
                        <a:sym typeface="Symbol" panose="05050102010706020507" pitchFamily="18" charset="2"/>
                      </a:rPr>
                      <a:t>Or</a:t>
                    </a:r>
                  </a:p>
                </p:txBody>
              </p:sp>
              <p:sp>
                <p:nvSpPr>
                  <p:cNvPr id="156" name="Rectangle 155">
                    <a:extLst>
                      <a:ext uri="{FF2B5EF4-FFF2-40B4-BE49-F238E27FC236}">
                        <a16:creationId xmlns:a16="http://schemas.microsoft.com/office/drawing/2014/main" id="{82FB5337-2755-42A7-B55A-C4640BE473E5}"/>
                      </a:ext>
                    </a:extLst>
                  </p:cNvPr>
                  <p:cNvSpPr/>
                  <p:nvPr/>
                </p:nvSpPr>
                <p:spPr>
                  <a:xfrm>
                    <a:off x="3776657" y="482438"/>
                    <a:ext cx="1309974" cy="400110"/>
                  </a:xfrm>
                  <a:prstGeom prst="rect">
                    <a:avLst/>
                  </a:prstGeom>
                </p:spPr>
                <p:txBody>
                  <a:bodyPr wrap="none">
                    <a:spAutoFit/>
                  </a:bodyPr>
                  <a:lstStyle/>
                  <a:p>
                    <a:pPr algn="l"/>
                    <a:r>
                      <a:rPr lang="en-US" sz="2000" b="1" dirty="0">
                        <a:solidFill>
                          <a:schemeClr val="bg2"/>
                        </a:solidFill>
                      </a:rPr>
                      <a:t>Conclude:</a:t>
                    </a:r>
                  </a:p>
                </p:txBody>
              </p:sp>
              <p:sp>
                <p:nvSpPr>
                  <p:cNvPr id="159" name="Rectangle 158">
                    <a:extLst>
                      <a:ext uri="{FF2B5EF4-FFF2-40B4-BE49-F238E27FC236}">
                        <a16:creationId xmlns:a16="http://schemas.microsoft.com/office/drawing/2014/main" id="{ABBF9F08-2E86-4896-958E-28E633929C20}"/>
                      </a:ext>
                    </a:extLst>
                  </p:cNvPr>
                  <p:cNvSpPr/>
                  <p:nvPr/>
                </p:nvSpPr>
                <p:spPr>
                  <a:xfrm>
                    <a:off x="1954124" y="478808"/>
                    <a:ext cx="941476" cy="400110"/>
                  </a:xfrm>
                  <a:prstGeom prst="rect">
                    <a:avLst/>
                  </a:prstGeom>
                </p:spPr>
                <p:txBody>
                  <a:bodyPr wrap="none">
                    <a:spAutoFit/>
                  </a:bodyPr>
                  <a:lstStyle/>
                  <a:p>
                    <a:pPr algn="l"/>
                    <a:r>
                      <a:rPr lang="en-US" sz="2000" b="1" dirty="0">
                        <a:solidFill>
                          <a:schemeClr val="bg2"/>
                        </a:solidFill>
                      </a:rPr>
                      <a:t>From: </a:t>
                    </a:r>
                  </a:p>
                </p:txBody>
              </p:sp>
              <p:sp>
                <p:nvSpPr>
                  <p:cNvPr id="162" name="Rectangle 161">
                    <a:extLst>
                      <a:ext uri="{FF2B5EF4-FFF2-40B4-BE49-F238E27FC236}">
                        <a16:creationId xmlns:a16="http://schemas.microsoft.com/office/drawing/2014/main" id="{B6BC2BD3-97B9-4E23-B2A5-59BEFD071467}"/>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163" name="Rectangle 162">
                    <a:extLst>
                      <a:ext uri="{FF2B5EF4-FFF2-40B4-BE49-F238E27FC236}">
                        <a16:creationId xmlns:a16="http://schemas.microsoft.com/office/drawing/2014/main" id="{DA041B2F-FF1E-43BC-B6F6-84703B25B25E}"/>
                      </a:ext>
                    </a:extLst>
                  </p:cNvPr>
                  <p:cNvSpPr/>
                  <p:nvPr/>
                </p:nvSpPr>
                <p:spPr>
                  <a:xfrm>
                    <a:off x="7385133" y="482438"/>
                    <a:ext cx="1309974" cy="400110"/>
                  </a:xfrm>
                  <a:prstGeom prst="rect">
                    <a:avLst/>
                  </a:prstGeom>
                </p:spPr>
                <p:txBody>
                  <a:bodyPr wrap="none">
                    <a:spAutoFit/>
                  </a:bodyPr>
                  <a:lstStyle/>
                  <a:p>
                    <a:pPr algn="l"/>
                    <a:r>
                      <a:rPr lang="en-US" sz="2000" b="1" dirty="0">
                        <a:solidFill>
                          <a:schemeClr val="bg2"/>
                        </a:solidFill>
                      </a:rPr>
                      <a:t>Conclude:</a:t>
                    </a:r>
                  </a:p>
                </p:txBody>
              </p:sp>
              <p:sp>
                <p:nvSpPr>
                  <p:cNvPr id="164" name="Rectangle 163">
                    <a:extLst>
                      <a:ext uri="{FF2B5EF4-FFF2-40B4-BE49-F238E27FC236}">
                        <a16:creationId xmlns:a16="http://schemas.microsoft.com/office/drawing/2014/main" id="{D0DAE97C-EE94-4F5F-AB17-7B56345845D6}"/>
                      </a:ext>
                    </a:extLst>
                  </p:cNvPr>
                  <p:cNvSpPr/>
                  <p:nvPr/>
                </p:nvSpPr>
                <p:spPr>
                  <a:xfrm>
                    <a:off x="5562600" y="478808"/>
                    <a:ext cx="941476" cy="400110"/>
                  </a:xfrm>
                  <a:prstGeom prst="rect">
                    <a:avLst/>
                  </a:prstGeom>
                </p:spPr>
                <p:txBody>
                  <a:bodyPr wrap="none">
                    <a:spAutoFit/>
                  </a:bodyPr>
                  <a:lstStyle/>
                  <a:p>
                    <a:pPr algn="l"/>
                    <a:r>
                      <a:rPr lang="en-US" sz="2000" b="1" dirty="0">
                        <a:solidFill>
                          <a:schemeClr val="bg2"/>
                        </a:solidFill>
                      </a:rPr>
                      <a:t>From: </a:t>
                    </a:r>
                  </a:p>
                </p:txBody>
              </p:sp>
              <p:sp>
                <p:nvSpPr>
                  <p:cNvPr id="165" name="Rectangle 164">
                    <a:extLst>
                      <a:ext uri="{FF2B5EF4-FFF2-40B4-BE49-F238E27FC236}">
                        <a16:creationId xmlns:a16="http://schemas.microsoft.com/office/drawing/2014/main" id="{7411F84A-F1A0-4723-8859-83536D5B7488}"/>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168" name="Straight Connector 167">
                    <a:extLst>
                      <a:ext uri="{FF2B5EF4-FFF2-40B4-BE49-F238E27FC236}">
                        <a16:creationId xmlns:a16="http://schemas.microsoft.com/office/drawing/2014/main" id="{28D8DDEA-5922-4754-92CE-7B09A4142EC3}"/>
                      </a:ext>
                    </a:extLst>
                  </p:cNvPr>
                  <p:cNvCxnSpPr>
                    <a:cxnSpLocks/>
                  </p:cNvCxnSpPr>
                  <p:nvPr/>
                </p:nvCxnSpPr>
                <p:spPr bwMode="auto">
                  <a:xfrm>
                    <a:off x="5170714" y="96158"/>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D2797C4A-B463-4FA7-A28D-F000766B7703}"/>
                      </a:ext>
                    </a:extLst>
                  </p:cNvPr>
                  <p:cNvSpPr/>
                  <p:nvPr/>
                </p:nvSpPr>
                <p:spPr>
                  <a:xfrm>
                    <a:off x="3624257" y="38946"/>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grpSp>
          <p:cxnSp>
            <p:nvCxnSpPr>
              <p:cNvPr id="173" name="Straight Connector 172">
                <a:extLst>
                  <a:ext uri="{FF2B5EF4-FFF2-40B4-BE49-F238E27FC236}">
                    <a16:creationId xmlns:a16="http://schemas.microsoft.com/office/drawing/2014/main" id="{51CCC3F8-F939-4B43-9D92-CAD251AB9B4B}"/>
                  </a:ext>
                </a:extLst>
              </p:cNvPr>
              <p:cNvCxnSpPr>
                <a:cxnSpLocks/>
              </p:cNvCxnSpPr>
              <p:nvPr/>
            </p:nvCxnSpPr>
            <p:spPr bwMode="auto">
              <a:xfrm flipV="1">
                <a:off x="8990699" y="951470"/>
                <a:ext cx="12426" cy="5045919"/>
              </a:xfrm>
              <a:prstGeom prst="line">
                <a:avLst/>
              </a:prstGeom>
              <a:noFill/>
              <a:ln w="9525" cap="flat" cmpd="sng" algn="ctr">
                <a:solidFill>
                  <a:srgbClr val="FF00FF"/>
                </a:solidFill>
                <a:prstDash val="solid"/>
                <a:round/>
                <a:headEnd type="none" w="med" len="med"/>
                <a:tailEnd type="none" w="med" len="med"/>
              </a:ln>
              <a:effectLst/>
            </p:spPr>
          </p:cxnSp>
        </p:grpSp>
        <p:cxnSp>
          <p:nvCxnSpPr>
            <p:cNvPr id="110" name="Straight Connector 109">
              <a:extLst>
                <a:ext uri="{FF2B5EF4-FFF2-40B4-BE49-F238E27FC236}">
                  <a16:creationId xmlns:a16="http://schemas.microsoft.com/office/drawing/2014/main" id="{AC18419E-09AF-4160-9550-39B7028A217C}"/>
                </a:ext>
              </a:extLst>
            </p:cNvPr>
            <p:cNvCxnSpPr>
              <a:cxnSpLocks/>
            </p:cNvCxnSpPr>
            <p:nvPr/>
          </p:nvCxnSpPr>
          <p:spPr bwMode="auto">
            <a:xfrm flipH="1">
              <a:off x="1238250" y="3044639"/>
              <a:ext cx="7696200" cy="4771"/>
            </a:xfrm>
            <a:prstGeom prst="line">
              <a:avLst/>
            </a:prstGeom>
            <a:noFill/>
            <a:ln w="9525" cap="flat" cmpd="sng" algn="ctr">
              <a:solidFill>
                <a:srgbClr val="FF00FF"/>
              </a:solidFill>
              <a:prstDash val="solid"/>
              <a:round/>
              <a:headEnd type="none" w="med" len="med"/>
              <a:tailEnd type="none" w="med" len="med"/>
            </a:ln>
            <a:effectLst/>
          </p:spPr>
        </p:cxnSp>
      </p:grpSp>
      <p:grpSp>
        <p:nvGrpSpPr>
          <p:cNvPr id="45" name="Group 44">
            <a:extLst>
              <a:ext uri="{FF2B5EF4-FFF2-40B4-BE49-F238E27FC236}">
                <a16:creationId xmlns:a16="http://schemas.microsoft.com/office/drawing/2014/main" id="{B29ECD86-F480-4120-895C-64F8AF364919}"/>
              </a:ext>
            </a:extLst>
          </p:cNvPr>
          <p:cNvGrpSpPr/>
          <p:nvPr/>
        </p:nvGrpSpPr>
        <p:grpSpPr>
          <a:xfrm>
            <a:off x="5183373" y="1524000"/>
            <a:ext cx="3853542" cy="774679"/>
            <a:chOff x="9505044" y="2501921"/>
            <a:chExt cx="3853542" cy="774679"/>
          </a:xfrm>
        </p:grpSpPr>
        <p:sp>
          <p:nvSpPr>
            <p:cNvPr id="117" name="Rectangle 116">
              <a:extLst>
                <a:ext uri="{FF2B5EF4-FFF2-40B4-BE49-F238E27FC236}">
                  <a16:creationId xmlns:a16="http://schemas.microsoft.com/office/drawing/2014/main" id="{7322C716-6732-4C1C-A9A3-9DCB9A4753AE}"/>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18" name="Rectangle 117">
              <a:extLst>
                <a:ext uri="{FF2B5EF4-FFF2-40B4-BE49-F238E27FC236}">
                  <a16:creationId xmlns:a16="http://schemas.microsoft.com/office/drawing/2014/main" id="{C3D04839-9D47-4BA8-BD3A-3A091ABFF184}"/>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19" name="Straight Connector 118">
              <a:extLst>
                <a:ext uri="{FF2B5EF4-FFF2-40B4-BE49-F238E27FC236}">
                  <a16:creationId xmlns:a16="http://schemas.microsoft.com/office/drawing/2014/main" id="{38B5FB67-CAF5-470F-8244-F634E1E2EF02}"/>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20" name="Rectangle 119">
              <a:extLst>
                <a:ext uri="{FF2B5EF4-FFF2-40B4-BE49-F238E27FC236}">
                  <a16:creationId xmlns:a16="http://schemas.microsoft.com/office/drawing/2014/main" id="{E2733E06-2005-44B5-94B8-9E95625DEE2A}"/>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22" name="Straight Connector 121">
              <a:extLst>
                <a:ext uri="{FF2B5EF4-FFF2-40B4-BE49-F238E27FC236}">
                  <a16:creationId xmlns:a16="http://schemas.microsoft.com/office/drawing/2014/main" id="{70AFBE85-AF37-416B-8F5B-2AD93C584C60}"/>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7" name="Group 56">
            <a:extLst>
              <a:ext uri="{FF2B5EF4-FFF2-40B4-BE49-F238E27FC236}">
                <a16:creationId xmlns:a16="http://schemas.microsoft.com/office/drawing/2014/main" id="{1B88E037-5A1D-4908-8B13-C2D848C9FCB2}"/>
              </a:ext>
            </a:extLst>
          </p:cNvPr>
          <p:cNvGrpSpPr/>
          <p:nvPr/>
        </p:nvGrpSpPr>
        <p:grpSpPr>
          <a:xfrm>
            <a:off x="5183556" y="800100"/>
            <a:ext cx="3853542" cy="774679"/>
            <a:chOff x="9505044" y="3187721"/>
            <a:chExt cx="3853542" cy="774679"/>
          </a:xfrm>
        </p:grpSpPr>
        <p:sp>
          <p:nvSpPr>
            <p:cNvPr id="174" name="Rectangle 173">
              <a:extLst>
                <a:ext uri="{FF2B5EF4-FFF2-40B4-BE49-F238E27FC236}">
                  <a16:creationId xmlns:a16="http://schemas.microsoft.com/office/drawing/2014/main" id="{6597EB81-5359-4E45-B026-6F728F6644DD}"/>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75" name="Rectangle 174">
              <a:extLst>
                <a:ext uri="{FF2B5EF4-FFF2-40B4-BE49-F238E27FC236}">
                  <a16:creationId xmlns:a16="http://schemas.microsoft.com/office/drawing/2014/main" id="{B6186455-1626-4002-9957-D2B73189AE39}"/>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77" name="Rectangle 176">
              <a:extLst>
                <a:ext uri="{FF2B5EF4-FFF2-40B4-BE49-F238E27FC236}">
                  <a16:creationId xmlns:a16="http://schemas.microsoft.com/office/drawing/2014/main" id="{166B80E0-2CD0-4B95-B9FD-8EB41034EC9D}"/>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80" name="Straight Connector 179">
              <a:extLst>
                <a:ext uri="{FF2B5EF4-FFF2-40B4-BE49-F238E27FC236}">
                  <a16:creationId xmlns:a16="http://schemas.microsoft.com/office/drawing/2014/main" id="{D45083CB-8534-4E6E-BD46-D6B866696F19}"/>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F555B3C6-EB47-4D11-A348-EB0C16A22B06}"/>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47" name="Group 46">
            <a:extLst>
              <a:ext uri="{FF2B5EF4-FFF2-40B4-BE49-F238E27FC236}">
                <a16:creationId xmlns:a16="http://schemas.microsoft.com/office/drawing/2014/main" id="{A18C82F7-AC60-44DE-8CE7-979404E908F6}"/>
              </a:ext>
            </a:extLst>
          </p:cNvPr>
          <p:cNvGrpSpPr/>
          <p:nvPr/>
        </p:nvGrpSpPr>
        <p:grpSpPr>
          <a:xfrm>
            <a:off x="5224689" y="3581400"/>
            <a:ext cx="3853542" cy="1000471"/>
            <a:chOff x="9505044" y="4057609"/>
            <a:chExt cx="3853542" cy="1000471"/>
          </a:xfrm>
        </p:grpSpPr>
        <p:cxnSp>
          <p:nvCxnSpPr>
            <p:cNvPr id="130" name="Straight Connector 129">
              <a:extLst>
                <a:ext uri="{FF2B5EF4-FFF2-40B4-BE49-F238E27FC236}">
                  <a16:creationId xmlns:a16="http://schemas.microsoft.com/office/drawing/2014/main" id="{E65F1529-C70B-49C5-AD6B-E82C9203EDA5}"/>
                </a:ext>
              </a:extLst>
            </p:cNvPr>
            <p:cNvCxnSpPr>
              <a:cxnSpLocks/>
            </p:cNvCxnSpPr>
            <p:nvPr/>
          </p:nvCxnSpPr>
          <p:spPr bwMode="auto">
            <a:xfrm flipH="1" flipV="1">
              <a:off x="9639301" y="411321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1" name="Rectangle 130">
              <a:extLst>
                <a:ext uri="{FF2B5EF4-FFF2-40B4-BE49-F238E27FC236}">
                  <a16:creationId xmlns:a16="http://schemas.microsoft.com/office/drawing/2014/main" id="{20116106-FBC5-4FF4-97DA-E33148D61014}"/>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32" name="Rectangle 131">
              <a:extLst>
                <a:ext uri="{FF2B5EF4-FFF2-40B4-BE49-F238E27FC236}">
                  <a16:creationId xmlns:a16="http://schemas.microsoft.com/office/drawing/2014/main" id="{41572459-FBD0-409E-80E3-3204B08DB8A4}"/>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35" name="Rectangle 134">
              <a:extLst>
                <a:ext uri="{FF2B5EF4-FFF2-40B4-BE49-F238E27FC236}">
                  <a16:creationId xmlns:a16="http://schemas.microsoft.com/office/drawing/2014/main" id="{C247C062-9D90-4DEE-B875-F5DE535093F8}"/>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36" name="Straight Connector 135">
              <a:extLst>
                <a:ext uri="{FF2B5EF4-FFF2-40B4-BE49-F238E27FC236}">
                  <a16:creationId xmlns:a16="http://schemas.microsoft.com/office/drawing/2014/main" id="{E5AFFA85-A005-4D15-8930-8D69C3A395A9}"/>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CE3616AB-AD27-4656-BBC4-9F85E3975639}"/>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63BAE40E-7F6E-4CA7-AC2D-33A43248F6C9}"/>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sp>
        <p:nvSpPr>
          <p:cNvPr id="125" name="Text Box 21">
            <a:extLst>
              <a:ext uri="{FF2B5EF4-FFF2-40B4-BE49-F238E27FC236}">
                <a16:creationId xmlns:a16="http://schemas.microsoft.com/office/drawing/2014/main" id="{A8BE088E-773C-4C72-9932-2673FADD2FAD}"/>
              </a:ext>
            </a:extLst>
          </p:cNvPr>
          <p:cNvSpPr txBox="1">
            <a:spLocks noChangeArrowheads="1"/>
          </p:cNvSpPr>
          <p:nvPr/>
        </p:nvSpPr>
        <p:spPr bwMode="auto">
          <a:xfrm>
            <a:off x="76200" y="5988903"/>
            <a:ext cx="582460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sym typeface="Symbol" panose="05050102010706020507" pitchFamily="18" charset="2"/>
              </a:rPr>
              <a:t>Double Negation:  </a:t>
            </a:r>
            <a:r>
              <a:rPr lang="el-GR" altLang="en-US" sz="1600" dirty="0">
                <a:solidFill>
                  <a:srgbClr val="FF00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  </a:t>
            </a:r>
            <a:r>
              <a:rPr lang="en-US" altLang="en-US" sz="1600" dirty="0">
                <a:cs typeface="Times New Roman" panose="02020603050405020304" pitchFamily="18" charset="0"/>
              </a:rPr>
              <a:t>iff</a:t>
            </a:r>
            <a:r>
              <a:rPr lang="en-US" altLang="en-US" sz="1600" dirty="0">
                <a:solidFill>
                  <a:srgbClr val="FFC000"/>
                </a:solidFill>
                <a:cs typeface="Times New Roman" panose="02020603050405020304" pitchFamily="18" charset="0"/>
              </a:rPr>
              <a:t> α </a:t>
            </a:r>
            <a:endParaRPr lang="en-US" altLang="en-US" sz="1600" dirty="0">
              <a:solidFill>
                <a:schemeClr val="tx2"/>
              </a:solidFill>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Commutative: </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β </a:t>
            </a:r>
            <a:r>
              <a:rPr lang="en-CA" sz="1600" dirty="0"/>
              <a:t>iff </a:t>
            </a:r>
            <a:r>
              <a:rPr lang="el-GR" sz="1600" dirty="0">
                <a:solidFill>
                  <a:srgbClr val="FFC000"/>
                </a:solidFill>
              </a:rPr>
              <a:t>β</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α</a:t>
            </a:r>
            <a:r>
              <a:rPr lang="en-CA" sz="1600" dirty="0">
                <a:solidFill>
                  <a:srgbClr val="FFC000"/>
                </a:solidFill>
              </a:rPr>
              <a:t> </a:t>
            </a:r>
            <a:r>
              <a:rPr lang="en-US" altLang="en-US" sz="1600" dirty="0">
                <a:solidFill>
                  <a:srgbClr val="FFFFFF"/>
                </a:solidFill>
                <a:cs typeface="Times New Roman" panose="02020603050405020304" pitchFamily="18" charset="0"/>
                <a:sym typeface="Symbol" panose="05050102010706020507" pitchFamily="18" charset="2"/>
              </a:rPr>
              <a:t>and </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β </a:t>
            </a:r>
            <a:r>
              <a:rPr lang="en-CA" sz="1600" dirty="0"/>
              <a:t>iff </a:t>
            </a:r>
            <a:r>
              <a:rPr lang="el-GR" sz="1600" dirty="0">
                <a:solidFill>
                  <a:srgbClr val="FFC000"/>
                </a:solidFill>
              </a:rPr>
              <a:t>β</a:t>
            </a:r>
            <a:r>
              <a:rPr lang="en-US" altLang="en-US" sz="1600" dirty="0">
                <a:solidFill>
                  <a:srgbClr val="FFC000"/>
                </a:solidFill>
                <a:sym typeface="Symbol" panose="05050102010706020507" pitchFamily="18" charset="2"/>
              </a:rPr>
              <a:t></a:t>
            </a:r>
            <a:r>
              <a:rPr lang="el-GR" sz="1600" dirty="0">
                <a:solidFill>
                  <a:srgbClr val="FFC000"/>
                </a:solidFill>
              </a:rPr>
              <a:t>α</a:t>
            </a:r>
            <a:r>
              <a:rPr lang="en-CA" sz="1600" dirty="0">
                <a:solidFill>
                  <a:srgbClr val="FFC000"/>
                </a:solidFill>
              </a:rPr>
              <a:t> </a:t>
            </a:r>
            <a:endParaRPr lang="en-US" altLang="en-US" sz="1600" dirty="0">
              <a:solidFill>
                <a:schemeClr val="tx2"/>
              </a:solidFill>
              <a:cs typeface="Times New Roman" panose="02020603050405020304" pitchFamily="18" charset="0"/>
            </a:endParaRPr>
          </a:p>
          <a:p>
            <a:pPr eaLnBrk="1" hangingPunct="1">
              <a:spcBef>
                <a:spcPct val="0"/>
              </a:spcBef>
              <a:buNone/>
            </a:pPr>
            <a:r>
              <a:rPr lang="en-US" sz="1600" dirty="0">
                <a:solidFill>
                  <a:schemeClr val="tx2"/>
                </a:solidFill>
              </a:rPr>
              <a:t>Distributive:</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iff</a:t>
            </a:r>
            <a:r>
              <a:rPr lang="en-CA" sz="1600" dirty="0">
                <a:solidFill>
                  <a:srgbClr val="FFC000"/>
                </a:solidFill>
              </a:rPr>
              <a:t> (</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and</a:t>
            </a:r>
            <a:r>
              <a:rPr lang="en-CA" sz="1600" dirty="0">
                <a:solidFill>
                  <a:srgbClr val="FFC000"/>
                </a:solidFill>
              </a:rPr>
              <a:t> </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iff </a:t>
            </a:r>
            <a:r>
              <a:rPr lang="en-CA"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β</a:t>
            </a:r>
            <a:r>
              <a:rPr lang="en-CA" sz="1600" dirty="0">
                <a:solidFill>
                  <a:srgbClr val="FFC000"/>
                </a:solidFill>
              </a:rPr>
              <a:t>)  </a:t>
            </a:r>
            <a:endParaRPr lang="en-US" altLang="en-US" sz="1600" dirty="0">
              <a:solidFill>
                <a:schemeClr val="tx2"/>
              </a:solidFill>
              <a:cs typeface="Times New Roman" panose="02020603050405020304" pitchFamily="18" charset="0"/>
            </a:endParaRPr>
          </a:p>
        </p:txBody>
      </p:sp>
      <p:sp>
        <p:nvSpPr>
          <p:cNvPr id="128" name="Text Box 21">
            <a:extLst>
              <a:ext uri="{FF2B5EF4-FFF2-40B4-BE49-F238E27FC236}">
                <a16:creationId xmlns:a16="http://schemas.microsoft.com/office/drawing/2014/main" id="{F521024E-D428-4E15-8A1C-3BB4C09CB493}"/>
              </a:ext>
            </a:extLst>
          </p:cNvPr>
          <p:cNvSpPr txBox="1">
            <a:spLocks noChangeArrowheads="1"/>
          </p:cNvSpPr>
          <p:nvPr/>
        </p:nvSpPr>
        <p:spPr bwMode="auto">
          <a:xfrm>
            <a:off x="3898542" y="5987475"/>
            <a:ext cx="5033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By Contradiction:  </a:t>
            </a:r>
            <a:r>
              <a:rPr lang="en-CA" altLang="en-US" sz="1600" dirty="0">
                <a:solidFill>
                  <a:srgbClr val="FFFFFF"/>
                </a:solidFill>
                <a:cs typeface="Times New Roman" panose="02020603050405020304" pitchFamily="18" charset="0"/>
                <a:sym typeface="Symbol" panose="05050102010706020507" pitchFamily="18" charset="2"/>
              </a:rPr>
              <a:t>From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CA" altLang="en-US" sz="1600" dirty="0">
                <a:cs typeface="Times New Roman" panose="02020603050405020304" pitchFamily="18" charset="0"/>
                <a:sym typeface="Symbol" panose="05050102010706020507" pitchFamily="18" charset="2"/>
              </a:rPr>
              <a:t>.</a:t>
            </a:r>
            <a:endParaRPr lang="en-US" altLang="en-US" sz="16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1600" dirty="0">
                <a:solidFill>
                  <a:schemeClr val="tx2"/>
                </a:solidFill>
              </a:rPr>
              <a:t>Inconsistent: </a:t>
            </a:r>
            <a:r>
              <a:rPr lang="en-US" altLang="en-US" sz="1600" dirty="0">
                <a:sym typeface="Symbol" panose="05050102010706020507" pitchFamily="18" charset="2"/>
              </a:rPr>
              <a:t>From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 </a:t>
            </a:r>
            <a:r>
              <a:rPr lang="en-US" altLang="en-US" sz="1600" dirty="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a:t>
            </a:r>
            <a:r>
              <a:rPr lang="en-US" altLang="en-US" sz="1600" dirty="0"/>
              <a:t> conclude </a:t>
            </a:r>
            <a:r>
              <a:rPr lang="en-US" altLang="en-US" sz="1600" dirty="0">
                <a:solidFill>
                  <a:srgbClr val="FFC000"/>
                </a:solidFill>
                <a:sym typeface="Symbol" panose="05050102010706020507" pitchFamily="18" charset="2"/>
              </a:rPr>
              <a:t>anything</a:t>
            </a:r>
            <a:r>
              <a:rPr lang="en-CA" altLang="en-US" sz="1600" dirty="0">
                <a:cs typeface="Times New Roman" panose="02020603050405020304" pitchFamily="18" charset="0"/>
                <a:sym typeface="Symbol" panose="05050102010706020507" pitchFamily="18" charset="2"/>
              </a:rPr>
              <a:t>.</a:t>
            </a:r>
          </a:p>
        </p:txBody>
      </p:sp>
      <p:grpSp>
        <p:nvGrpSpPr>
          <p:cNvPr id="4" name="Group 3">
            <a:extLst>
              <a:ext uri="{FF2B5EF4-FFF2-40B4-BE49-F238E27FC236}">
                <a16:creationId xmlns:a16="http://schemas.microsoft.com/office/drawing/2014/main" id="{36CF33D7-C35E-4F44-81EB-8F6B5436352B}"/>
              </a:ext>
            </a:extLst>
          </p:cNvPr>
          <p:cNvGrpSpPr/>
          <p:nvPr/>
        </p:nvGrpSpPr>
        <p:grpSpPr>
          <a:xfrm>
            <a:off x="5173986" y="5219700"/>
            <a:ext cx="3884838" cy="690006"/>
            <a:chOff x="5173986" y="5219700"/>
            <a:chExt cx="3884838" cy="690006"/>
          </a:xfrm>
        </p:grpSpPr>
        <p:grpSp>
          <p:nvGrpSpPr>
            <p:cNvPr id="5" name="Group 4">
              <a:extLst>
                <a:ext uri="{FF2B5EF4-FFF2-40B4-BE49-F238E27FC236}">
                  <a16:creationId xmlns:a16="http://schemas.microsoft.com/office/drawing/2014/main" id="{A9028FB2-4239-4B5D-885A-A74091982519}"/>
                </a:ext>
              </a:extLst>
            </p:cNvPr>
            <p:cNvGrpSpPr/>
            <p:nvPr/>
          </p:nvGrpSpPr>
          <p:grpSpPr>
            <a:xfrm>
              <a:off x="5173986" y="5219700"/>
              <a:ext cx="3884838" cy="690006"/>
              <a:chOff x="5237844" y="5924550"/>
              <a:chExt cx="3884838" cy="690006"/>
            </a:xfrm>
          </p:grpSpPr>
          <p:sp>
            <p:nvSpPr>
              <p:cNvPr id="152" name="Rectangle 151">
                <a:extLst>
                  <a:ext uri="{FF2B5EF4-FFF2-40B4-BE49-F238E27FC236}">
                    <a16:creationId xmlns:a16="http://schemas.microsoft.com/office/drawing/2014/main" id="{B4051B3A-C14B-4FA2-8D1B-6C95FF746FAC}"/>
                  </a:ext>
                </a:extLst>
              </p:cNvPr>
              <p:cNvSpPr/>
              <p:nvPr/>
            </p:nvSpPr>
            <p:spPr>
              <a:xfrm>
                <a:off x="5638800" y="6197029"/>
                <a:ext cx="2286000" cy="400110"/>
              </a:xfrm>
              <a:prstGeom prst="rect">
                <a:avLst/>
              </a:prstGeom>
            </p:spPr>
            <p:txBody>
              <a:bodyPr wrap="square">
                <a:spAutoFit/>
              </a:bodyPr>
              <a:lstStyle/>
              <a:p>
                <a:pPr algn="ct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 </a:t>
                </a:r>
                <a:r>
                  <a:rPr lang="en-US" sz="2000" dirty="0">
                    <a:solidFill>
                      <a:srgbClr val="FFC000"/>
                    </a:solidFill>
                  </a:rPr>
                  <a:t>     </a:t>
                </a:r>
                <a:r>
                  <a:rPr lang="en-US" sz="2000" dirty="0"/>
                  <a:t>iff</a:t>
                </a:r>
                <a:endParaRPr lang="en-US" altLang="en-US" sz="2000" dirty="0">
                  <a:cs typeface="Times New Roman" panose="02020603050405020304" pitchFamily="18" charset="0"/>
                </a:endParaRPr>
              </a:p>
            </p:txBody>
          </p:sp>
          <p:sp>
            <p:nvSpPr>
              <p:cNvPr id="153" name="Rectangle 152">
                <a:extLst>
                  <a:ext uri="{FF2B5EF4-FFF2-40B4-BE49-F238E27FC236}">
                    <a16:creationId xmlns:a16="http://schemas.microsoft.com/office/drawing/2014/main" id="{521C2780-0105-433B-9FFC-3226CD7B2091}"/>
                  </a:ext>
                </a:extLst>
              </p:cNvPr>
              <p:cNvSpPr/>
              <p:nvPr/>
            </p:nvSpPr>
            <p:spPr>
              <a:xfrm>
                <a:off x="7162800" y="6214446"/>
                <a:ext cx="1959882" cy="400110"/>
              </a:xfrm>
              <a:prstGeom prst="rect">
                <a:avLst/>
              </a:prstGeom>
            </p:spPr>
            <p:txBody>
              <a:bodyPr wrap="square">
                <a:spAutoFit/>
              </a:bodyPr>
              <a:lstStyle/>
              <a:p>
                <a:pPr algn="ctr"/>
                <a:r>
                  <a:rPr lang="en-CA" sz="2000" dirty="0">
                    <a:solidFill>
                      <a:srgbClr val="FFC000"/>
                    </a:solidFill>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endParaRPr lang="en-US" altLang="en-US" sz="2000" dirty="0">
                  <a:cs typeface="Times New Roman" panose="02020603050405020304" pitchFamily="18" charset="0"/>
                </a:endParaRPr>
              </a:p>
            </p:txBody>
          </p:sp>
          <p:sp>
            <p:nvSpPr>
              <p:cNvPr id="155" name="Rectangle 154">
                <a:extLst>
                  <a:ext uri="{FF2B5EF4-FFF2-40B4-BE49-F238E27FC236}">
                    <a16:creationId xmlns:a16="http://schemas.microsoft.com/office/drawing/2014/main" id="{A8DB647B-5F0C-4F53-AEEB-8AF9EC6A23EB}"/>
                  </a:ext>
                </a:extLst>
              </p:cNvPr>
              <p:cNvSpPr/>
              <p:nvPr/>
            </p:nvSpPr>
            <p:spPr>
              <a:xfrm>
                <a:off x="5237844" y="5924550"/>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De Morgan's Law</a:t>
                </a:r>
                <a:endParaRPr lang="en-US" altLang="en-US" sz="2000" dirty="0">
                  <a:solidFill>
                    <a:schemeClr val="tx2"/>
                  </a:solidFill>
                  <a:cs typeface="Times New Roman" panose="02020603050405020304" pitchFamily="18" charset="0"/>
                </a:endParaRPr>
              </a:p>
            </p:txBody>
          </p:sp>
        </p:grpSp>
        <p:cxnSp>
          <p:nvCxnSpPr>
            <p:cNvPr id="129" name="Straight Connector 128">
              <a:extLst>
                <a:ext uri="{FF2B5EF4-FFF2-40B4-BE49-F238E27FC236}">
                  <a16:creationId xmlns:a16="http://schemas.microsoft.com/office/drawing/2014/main" id="{E2CD903A-7D85-4C10-9DC7-3E09B53B91F5}"/>
                </a:ext>
              </a:extLst>
            </p:cNvPr>
            <p:cNvCxnSpPr>
              <a:cxnSpLocks/>
            </p:cNvCxnSpPr>
            <p:nvPr/>
          </p:nvCxnSpPr>
          <p:spPr bwMode="auto">
            <a:xfrm flipH="1" flipV="1">
              <a:off x="5312392" y="5274050"/>
              <a:ext cx="3585028" cy="11046"/>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2118334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fill="hold"/>
                                        <p:tgtEl>
                                          <p:spTgt spid="57"/>
                                        </p:tgtEl>
                                        <p:attrNameLst>
                                          <p:attrName>ppt_x</p:attrName>
                                        </p:attrNameLst>
                                      </p:cBhvr>
                                      <p:tavLst>
                                        <p:tav tm="0">
                                          <p:val>
                                            <p:strVal val="#ppt_x"/>
                                          </p:val>
                                        </p:tav>
                                        <p:tav tm="100000">
                                          <p:val>
                                            <p:strVal val="#ppt_x"/>
                                          </p:val>
                                        </p:tav>
                                      </p:tavLst>
                                    </p:anim>
                                    <p:anim calcmode="lin" valueType="num">
                                      <p:cBhvr additive="base">
                                        <p:cTn id="20" dur="500" fill="hold"/>
                                        <p:tgtEl>
                                          <p:spTgt spid="5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ppt_x"/>
                                          </p:val>
                                        </p:tav>
                                        <p:tav tm="100000">
                                          <p:val>
                                            <p:strVal val="#ppt_x"/>
                                          </p:val>
                                        </p:tav>
                                      </p:tavLst>
                                    </p:anim>
                                    <p:anim calcmode="lin" valueType="num">
                                      <p:cBhvr additive="base">
                                        <p:cTn id="28" dur="500" fill="hold"/>
                                        <p:tgtEl>
                                          <p:spTgt spid="4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fill="hold"/>
                                        <p:tgtEl>
                                          <p:spTgt spid="47"/>
                                        </p:tgtEl>
                                        <p:attrNameLst>
                                          <p:attrName>ppt_x</p:attrName>
                                        </p:attrNameLst>
                                      </p:cBhvr>
                                      <p:tavLst>
                                        <p:tav tm="0">
                                          <p:val>
                                            <p:strVal val="#ppt_x"/>
                                          </p:val>
                                        </p:tav>
                                        <p:tav tm="100000">
                                          <p:val>
                                            <p:strVal val="#ppt_x"/>
                                          </p:val>
                                        </p:tav>
                                      </p:tavLst>
                                    </p:anim>
                                    <p:anim calcmode="lin" valueType="num">
                                      <p:cBhvr additive="base">
                                        <p:cTn id="52" dur="500" fill="hold"/>
                                        <p:tgtEl>
                                          <p:spTgt spid="47"/>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500" fill="hold"/>
                                        <p:tgtEl>
                                          <p:spTgt spid="13"/>
                                        </p:tgtEl>
                                        <p:attrNameLst>
                                          <p:attrName>ppt_x</p:attrName>
                                        </p:attrNameLst>
                                      </p:cBhvr>
                                      <p:tavLst>
                                        <p:tav tm="0">
                                          <p:val>
                                            <p:strVal val="#ppt_x"/>
                                          </p:val>
                                        </p:tav>
                                        <p:tav tm="100000">
                                          <p:val>
                                            <p:strVal val="#ppt_x"/>
                                          </p:val>
                                        </p:tav>
                                      </p:tavLst>
                                    </p:anim>
                                    <p:anim calcmode="lin" valueType="num">
                                      <p:cBhvr additive="base">
                                        <p:cTn id="60" dur="500" fill="hold"/>
                                        <p:tgtEl>
                                          <p:spTgt spid="13"/>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500" fill="hold"/>
                                        <p:tgtEl>
                                          <p:spTgt spid="17"/>
                                        </p:tgtEl>
                                        <p:attrNameLst>
                                          <p:attrName>ppt_x</p:attrName>
                                        </p:attrNameLst>
                                      </p:cBhvr>
                                      <p:tavLst>
                                        <p:tav tm="0">
                                          <p:val>
                                            <p:strVal val="#ppt_x"/>
                                          </p:val>
                                        </p:tav>
                                        <p:tav tm="100000">
                                          <p:val>
                                            <p:strVal val="#ppt_x"/>
                                          </p:val>
                                        </p:tav>
                                      </p:tavLst>
                                    </p:anim>
                                    <p:anim calcmode="lin" valueType="num">
                                      <p:cBhvr additive="base">
                                        <p:cTn id="64" dur="500" fill="hold"/>
                                        <p:tgtEl>
                                          <p:spTgt spid="17"/>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4"/>
                                        </p:tgtEl>
                                        <p:attrNameLst>
                                          <p:attrName>style.visibility</p:attrName>
                                        </p:attrNameLst>
                                      </p:cBhvr>
                                      <p:to>
                                        <p:strVal val="visible"/>
                                      </p:to>
                                    </p:set>
                                    <p:anim calcmode="lin" valueType="num">
                                      <p:cBhvr additive="base">
                                        <p:cTn id="67" dur="500" fill="hold"/>
                                        <p:tgtEl>
                                          <p:spTgt spid="4"/>
                                        </p:tgtEl>
                                        <p:attrNameLst>
                                          <p:attrName>ppt_x</p:attrName>
                                        </p:attrNameLst>
                                      </p:cBhvr>
                                      <p:tavLst>
                                        <p:tav tm="0">
                                          <p:val>
                                            <p:strVal val="#ppt_x"/>
                                          </p:val>
                                        </p:tav>
                                        <p:tav tm="100000">
                                          <p:val>
                                            <p:strVal val="#ppt_x"/>
                                          </p:val>
                                        </p:tav>
                                      </p:tavLst>
                                    </p:anim>
                                    <p:anim calcmode="lin" valueType="num">
                                      <p:cBhvr additive="base">
                                        <p:cTn id="68" dur="500" fill="hold"/>
                                        <p:tgtEl>
                                          <p:spTgt spid="4"/>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25">
                                            <p:txEl>
                                              <p:pRg st="0" end="0"/>
                                            </p:txEl>
                                          </p:spTgt>
                                        </p:tgtEl>
                                        <p:attrNameLst>
                                          <p:attrName>style.visibility</p:attrName>
                                        </p:attrNameLst>
                                      </p:cBhvr>
                                      <p:to>
                                        <p:strVal val="visible"/>
                                      </p:to>
                                    </p:set>
                                    <p:anim calcmode="lin" valueType="num">
                                      <p:cBhvr additive="base">
                                        <p:cTn id="71" dur="500" fill="hold"/>
                                        <p:tgtEl>
                                          <p:spTgt spid="125">
                                            <p:txEl>
                                              <p:pRg st="0" end="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25">
                                            <p:txEl>
                                              <p:pRg st="0" end="0"/>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125">
                                            <p:txEl>
                                              <p:pRg st="1" end="1"/>
                                            </p:txEl>
                                          </p:spTgt>
                                        </p:tgtEl>
                                        <p:attrNameLst>
                                          <p:attrName>style.visibility</p:attrName>
                                        </p:attrNameLst>
                                      </p:cBhvr>
                                      <p:to>
                                        <p:strVal val="visible"/>
                                      </p:to>
                                    </p:set>
                                    <p:anim calcmode="lin" valueType="num">
                                      <p:cBhvr additive="base">
                                        <p:cTn id="75" dur="500" fill="hold"/>
                                        <p:tgtEl>
                                          <p:spTgt spid="125">
                                            <p:txEl>
                                              <p:pRg st="1" end="1"/>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125">
                                            <p:txEl>
                                              <p:pRg st="1" end="1"/>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125">
                                            <p:txEl>
                                              <p:pRg st="2" end="2"/>
                                            </p:txEl>
                                          </p:spTgt>
                                        </p:tgtEl>
                                        <p:attrNameLst>
                                          <p:attrName>style.visibility</p:attrName>
                                        </p:attrNameLst>
                                      </p:cBhvr>
                                      <p:to>
                                        <p:strVal val="visible"/>
                                      </p:to>
                                    </p:set>
                                    <p:anim calcmode="lin" valueType="num">
                                      <p:cBhvr additive="base">
                                        <p:cTn id="79" dur="500" fill="hold"/>
                                        <p:tgtEl>
                                          <p:spTgt spid="125">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25">
                                            <p:txEl>
                                              <p:pRg st="2" end="2"/>
                                            </p:txEl>
                                          </p:spTgt>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128">
                                            <p:txEl>
                                              <p:pRg st="0" end="0"/>
                                            </p:txEl>
                                          </p:spTgt>
                                        </p:tgtEl>
                                        <p:attrNameLst>
                                          <p:attrName>style.visibility</p:attrName>
                                        </p:attrNameLst>
                                      </p:cBhvr>
                                      <p:to>
                                        <p:strVal val="visible"/>
                                      </p:to>
                                    </p:set>
                                    <p:anim calcmode="lin" valueType="num">
                                      <p:cBhvr additive="base">
                                        <p:cTn id="83" dur="500" fill="hold"/>
                                        <p:tgtEl>
                                          <p:spTgt spid="128">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28">
                                            <p:txEl>
                                              <p:pRg st="0" end="0"/>
                                            </p:txEl>
                                          </p:spTgt>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28">
                                            <p:txEl>
                                              <p:pRg st="1" end="1"/>
                                            </p:txEl>
                                          </p:spTgt>
                                        </p:tgtEl>
                                        <p:attrNameLst>
                                          <p:attrName>style.visibility</p:attrName>
                                        </p:attrNameLst>
                                      </p:cBhvr>
                                      <p:to>
                                        <p:strVal val="visible"/>
                                      </p:to>
                                    </p:set>
                                    <p:anim calcmode="lin" valueType="num">
                                      <p:cBhvr additive="base">
                                        <p:cTn id="87" dur="500" fill="hold"/>
                                        <p:tgtEl>
                                          <p:spTgt spid="128">
                                            <p:txEl>
                                              <p:pRg st="1" end="1"/>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2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880353"/>
            <a:ext cx="239520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Commutative:</a:t>
            </a:r>
          </a:p>
          <a:p>
            <a:pPr eaLnBrk="1" hangingPunct="1">
              <a:spcBef>
                <a:spcPct val="0"/>
              </a:spcBef>
              <a:buNone/>
            </a:pPr>
            <a:r>
              <a:rPr lang="en-US" sz="2400" dirty="0">
                <a:solidFill>
                  <a:schemeClr val="tx2"/>
                </a:solidFill>
              </a:rPr>
              <a:t>Distributive:</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By Contradiction:</a:t>
            </a:r>
            <a:endParaRPr lang="en-US"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chemeClr val="tx2"/>
                </a:solidFill>
              </a:rPr>
              <a:t>Inconsistent:</a:t>
            </a: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202842" y="1864688"/>
            <a:ext cx="8026758" cy="1585325"/>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9" name="Text Box 21">
            <a:extLst>
              <a:ext uri="{FF2B5EF4-FFF2-40B4-BE49-F238E27FC236}">
                <a16:creationId xmlns:a16="http://schemas.microsoft.com/office/drawing/2014/main" id="{99524E45-0C86-4DBB-8743-A9485D668D46}"/>
              </a:ext>
            </a:extLst>
          </p:cNvPr>
          <p:cNvSpPr txBox="1">
            <a:spLocks noChangeArrowheads="1"/>
          </p:cNvSpPr>
          <p:nvPr/>
        </p:nvSpPr>
        <p:spPr bwMode="auto">
          <a:xfrm>
            <a:off x="2514600" y="1871008"/>
            <a:ext cx="712173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 </a:t>
            </a:r>
            <a:r>
              <a:rPr lang="en-CA" sz="2400" dirty="0"/>
              <a:t>iff </a:t>
            </a: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r>
              <a:rPr lang="en-CA" sz="2400" dirty="0">
                <a:solidFill>
                  <a:srgbClr val="FFC000"/>
                </a:solidFill>
              </a:rPr>
              <a:t> </a:t>
            </a:r>
            <a:r>
              <a:rPr lang="en-US" altLang="en-US" sz="2400" dirty="0">
                <a:solidFill>
                  <a:srgbClr val="FFFFFF"/>
                </a:solidFill>
                <a:cs typeface="Times New Roman" panose="02020603050405020304" pitchFamily="18" charset="0"/>
                <a:sym typeface="Symbol" panose="05050102010706020507" pitchFamily="18" charset="2"/>
              </a:rPr>
              <a:t>and </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a:t>iff </a:t>
            </a:r>
            <a:r>
              <a:rPr lang="el-GR" sz="2400" dirty="0">
                <a:solidFill>
                  <a:srgbClr val="FFC000"/>
                </a:solidFill>
              </a:rPr>
              <a:t>β</a:t>
            </a:r>
            <a:r>
              <a:rPr lang="en-US" altLang="en-US" sz="2400" dirty="0">
                <a:solidFill>
                  <a:srgbClr val="FFC000"/>
                </a:solidFill>
                <a:sym typeface="Symbol" panose="05050102010706020507" pitchFamily="18" charset="2"/>
              </a:rPr>
              <a:t></a:t>
            </a:r>
            <a:r>
              <a:rPr lang="el-GR" sz="2400" dirty="0">
                <a:solidFill>
                  <a:srgbClr val="FFC000"/>
                </a:solidFill>
              </a:rPr>
              <a:t>α</a:t>
            </a:r>
            <a:r>
              <a:rPr lang="en-CA" sz="2400" dirty="0">
                <a:solidFill>
                  <a:srgbClr val="FFC000"/>
                </a:solidFill>
              </a:rPr>
              <a:t> </a:t>
            </a:r>
          </a:p>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and</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 </a:t>
            </a:r>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  </a:t>
            </a:r>
            <a:r>
              <a:rPr lang="en-CA" sz="2400" dirty="0">
                <a:solidFill>
                  <a:srgbClr val="FFC000"/>
                </a:solidFill>
              </a:rPr>
              <a:t> </a:t>
            </a:r>
            <a:endParaRPr lang="en-US" altLang="en-US" sz="2000" dirty="0">
              <a:solidFill>
                <a:srgbClr val="FFC000"/>
              </a:solidFill>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CA" altLang="en-US" sz="2400" dirty="0">
                <a:cs typeface="Times New Roman" panose="02020603050405020304" pitchFamily="18" charset="0"/>
                <a:sym typeface="Symbol" panose="05050102010706020507" pitchFamily="18" charset="2"/>
              </a:rPr>
              <a:t>.</a:t>
            </a:r>
            <a:endParaRPr lang="en-US" altLang="en-US" sz="2400" dirty="0">
              <a:solidFill>
                <a:srgbClr val="FF00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p:txBody>
      </p:sp>
      <p:grpSp>
        <p:nvGrpSpPr>
          <p:cNvPr id="31" name="Group 29">
            <a:extLst>
              <a:ext uri="{FF2B5EF4-FFF2-40B4-BE49-F238E27FC236}">
                <a16:creationId xmlns:a16="http://schemas.microsoft.com/office/drawing/2014/main" id="{54FF0BF5-A399-4956-ABC3-A192E61AD384}"/>
              </a:ext>
            </a:extLst>
          </p:cNvPr>
          <p:cNvGrpSpPr>
            <a:grpSpLocks/>
          </p:cNvGrpSpPr>
          <p:nvPr/>
        </p:nvGrpSpPr>
        <p:grpSpPr bwMode="auto">
          <a:xfrm>
            <a:off x="59623" y="649128"/>
            <a:ext cx="851477" cy="1000381"/>
            <a:chOff x="2065" y="1551"/>
            <a:chExt cx="1628" cy="1988"/>
          </a:xfrm>
        </p:grpSpPr>
        <p:sp>
          <p:nvSpPr>
            <p:cNvPr id="32" name="Freeform 30">
              <a:extLst>
                <a:ext uri="{FF2B5EF4-FFF2-40B4-BE49-F238E27FC236}">
                  <a16:creationId xmlns:a16="http://schemas.microsoft.com/office/drawing/2014/main" id="{C45A8A98-696E-462C-AE41-E0019E06B0B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1">
              <a:extLst>
                <a:ext uri="{FF2B5EF4-FFF2-40B4-BE49-F238E27FC236}">
                  <a16:creationId xmlns:a16="http://schemas.microsoft.com/office/drawing/2014/main" id="{6DB6279A-6ED9-405E-B9ED-E7DA094276B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2">
              <a:extLst>
                <a:ext uri="{FF2B5EF4-FFF2-40B4-BE49-F238E27FC236}">
                  <a16:creationId xmlns:a16="http://schemas.microsoft.com/office/drawing/2014/main" id="{6D9FA06F-FA65-42E4-BCA3-A7116BAD449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3">
              <a:extLst>
                <a:ext uri="{FF2B5EF4-FFF2-40B4-BE49-F238E27FC236}">
                  <a16:creationId xmlns:a16="http://schemas.microsoft.com/office/drawing/2014/main" id="{BE095419-AB1C-4705-96E2-F0FAB7E6710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34">
              <a:extLst>
                <a:ext uri="{FF2B5EF4-FFF2-40B4-BE49-F238E27FC236}">
                  <a16:creationId xmlns:a16="http://schemas.microsoft.com/office/drawing/2014/main" id="{54DBB7A0-0FC3-4C95-BDFD-8C2E0F39E18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35">
              <a:extLst>
                <a:ext uri="{FF2B5EF4-FFF2-40B4-BE49-F238E27FC236}">
                  <a16:creationId xmlns:a16="http://schemas.microsoft.com/office/drawing/2014/main" id="{4BE711C9-48EC-45B2-B710-0E06FB15737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36">
              <a:extLst>
                <a:ext uri="{FF2B5EF4-FFF2-40B4-BE49-F238E27FC236}">
                  <a16:creationId xmlns:a16="http://schemas.microsoft.com/office/drawing/2014/main" id="{E3A6C033-F670-4BFA-AD3D-0B698B1AD96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37">
              <a:extLst>
                <a:ext uri="{FF2B5EF4-FFF2-40B4-BE49-F238E27FC236}">
                  <a16:creationId xmlns:a16="http://schemas.microsoft.com/office/drawing/2014/main" id="{F95DCC8C-2FDE-4B7A-988A-AB5F75621D6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38">
              <a:extLst>
                <a:ext uri="{FF2B5EF4-FFF2-40B4-BE49-F238E27FC236}">
                  <a16:creationId xmlns:a16="http://schemas.microsoft.com/office/drawing/2014/main" id="{1DAEB821-DF47-4475-AED9-C7926ECB63F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39">
              <a:extLst>
                <a:ext uri="{FF2B5EF4-FFF2-40B4-BE49-F238E27FC236}">
                  <a16:creationId xmlns:a16="http://schemas.microsoft.com/office/drawing/2014/main" id="{1239210E-62CD-4EE3-ACFF-2DBD40B33F1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40">
              <a:extLst>
                <a:ext uri="{FF2B5EF4-FFF2-40B4-BE49-F238E27FC236}">
                  <a16:creationId xmlns:a16="http://schemas.microsoft.com/office/drawing/2014/main" id="{9C10A716-EDE5-4237-AA22-E93E89AC219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41">
              <a:extLst>
                <a:ext uri="{FF2B5EF4-FFF2-40B4-BE49-F238E27FC236}">
                  <a16:creationId xmlns:a16="http://schemas.microsoft.com/office/drawing/2014/main" id="{5ACE17DA-B8BC-4841-A97F-8154D5AEFC8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2">
              <a:extLst>
                <a:ext uri="{FF2B5EF4-FFF2-40B4-BE49-F238E27FC236}">
                  <a16:creationId xmlns:a16="http://schemas.microsoft.com/office/drawing/2014/main" id="{51EB65A6-C88B-44C0-9AEC-252CCF69368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43">
              <a:extLst>
                <a:ext uri="{FF2B5EF4-FFF2-40B4-BE49-F238E27FC236}">
                  <a16:creationId xmlns:a16="http://schemas.microsoft.com/office/drawing/2014/main" id="{E93F5268-30C3-4169-8FEF-BACB7B7EC04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6" name="Freeform 44">
              <a:extLst>
                <a:ext uri="{FF2B5EF4-FFF2-40B4-BE49-F238E27FC236}">
                  <a16:creationId xmlns:a16="http://schemas.microsoft.com/office/drawing/2014/main" id="{9E59677E-A481-4D36-89F1-7F6709C2A29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7" name="Freeform 45">
              <a:extLst>
                <a:ext uri="{FF2B5EF4-FFF2-40B4-BE49-F238E27FC236}">
                  <a16:creationId xmlns:a16="http://schemas.microsoft.com/office/drawing/2014/main" id="{53621B56-0214-4F62-B242-E15193A5CB7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46">
              <a:extLst>
                <a:ext uri="{FF2B5EF4-FFF2-40B4-BE49-F238E27FC236}">
                  <a16:creationId xmlns:a16="http://schemas.microsoft.com/office/drawing/2014/main" id="{B1A2B08C-55A8-458D-B3AD-B1A7080117E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9" name="AutoShape 35">
            <a:extLst>
              <a:ext uri="{FF2B5EF4-FFF2-40B4-BE49-F238E27FC236}">
                <a16:creationId xmlns:a16="http://schemas.microsoft.com/office/drawing/2014/main" id="{D62560D6-7B17-4FF0-9951-5F91A0A0C127}"/>
              </a:ext>
            </a:extLst>
          </p:cNvPr>
          <p:cNvSpPr>
            <a:spLocks noChangeArrowheads="1"/>
          </p:cNvSpPr>
          <p:nvPr/>
        </p:nvSpPr>
        <p:spPr bwMode="auto">
          <a:xfrm>
            <a:off x="1013089" y="803378"/>
            <a:ext cx="1806311" cy="504955"/>
          </a:xfrm>
          <a:prstGeom prst="wedgeRoundRectCallout">
            <a:avLst>
              <a:gd name="adj1" fmla="val -55048"/>
              <a:gd name="adj2" fmla="val 177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 few more.</a:t>
            </a:r>
          </a:p>
        </p:txBody>
      </p:sp>
    </p:spTree>
    <p:extLst>
      <p:ext uri="{BB962C8B-B14F-4D97-AF65-F5344CB8AC3E}">
        <p14:creationId xmlns:p14="http://schemas.microsoft.com/office/powerpoint/2010/main" val="2105179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9"/>
                                        </p:tgtEl>
                                        <p:attrNameLst>
                                          <p:attrName>style.visibility</p:attrName>
                                        </p:attrNameLst>
                                      </p:cBhvr>
                                      <p:to>
                                        <p:strVal val="visible"/>
                                      </p:to>
                                    </p:set>
                                    <p:anim calcmode="lin" valueType="num">
                                      <p:cBhvr additive="base">
                                        <p:cTn id="19" dur="500" fill="hold"/>
                                        <p:tgtEl>
                                          <p:spTgt spid="49"/>
                                        </p:tgtEl>
                                        <p:attrNameLst>
                                          <p:attrName>ppt_x</p:attrName>
                                        </p:attrNameLst>
                                      </p:cBhvr>
                                      <p:tavLst>
                                        <p:tav tm="0">
                                          <p:val>
                                            <p:strVal val="#ppt_x"/>
                                          </p:val>
                                        </p:tav>
                                        <p:tav tm="100000">
                                          <p:val>
                                            <p:strVal val="#ppt_x"/>
                                          </p:val>
                                        </p:tav>
                                      </p:tavLst>
                                    </p:anim>
                                    <p:anim calcmode="lin" valueType="num">
                                      <p:cBhvr additive="base">
                                        <p:cTn id="2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9" grpId="0"/>
      <p:bldP spid="49" grpId="0" animBg="1"/>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a:extLst>
              <a:ext uri="{FF2B5EF4-FFF2-40B4-BE49-F238E27FC236}">
                <a16:creationId xmlns:a16="http://schemas.microsoft.com/office/drawing/2014/main" id="{864B9F37-5931-4B2D-A8C3-FB3F96056CA1}"/>
              </a:ext>
            </a:extLst>
          </p:cNvPr>
          <p:cNvSpPr/>
          <p:nvPr/>
        </p:nvSpPr>
        <p:spPr>
          <a:xfrm>
            <a:off x="3795899" y="1904949"/>
            <a:ext cx="3505200" cy="461665"/>
          </a:xfrm>
          <a:prstGeom prst="rect">
            <a:avLst/>
          </a:prstGeom>
        </p:spPr>
        <p:txBody>
          <a:bodyPr wrap="square">
            <a:spAutoFit/>
          </a:bodyPr>
          <a:lstStyle/>
          <a:p>
            <a:pPr algn="l"/>
            <a:r>
              <a:rPr lang="en-CA" altLang="en-US" sz="2400" dirty="0"/>
              <a:t>“a world without racism”</a:t>
            </a:r>
            <a:endParaRPr lang="en-US" sz="2400" dirty="0"/>
          </a:p>
        </p:txBody>
      </p:sp>
      <p:pic>
        <p:nvPicPr>
          <p:cNvPr id="39" name="Picture 2" descr="51 Important Race &amp; Racism Facts | FactRetriever.com">
            <a:extLst>
              <a:ext uri="{FF2B5EF4-FFF2-40B4-BE49-F238E27FC236}">
                <a16:creationId xmlns:a16="http://schemas.microsoft.com/office/drawing/2014/main" id="{37F9D66E-B426-4409-AD2C-6C02F1CC10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1136" y="2364792"/>
            <a:ext cx="4540876" cy="2498716"/>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 descr="Your real way to win a million dollars — Steemit">
            <a:extLst>
              <a:ext uri="{FF2B5EF4-FFF2-40B4-BE49-F238E27FC236}">
                <a16:creationId xmlns:a16="http://schemas.microsoft.com/office/drawing/2014/main" id="{A8079B7D-C8A4-404C-B925-C2A40706DD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804" y="2053878"/>
            <a:ext cx="3461042" cy="1944666"/>
          </a:xfrm>
          <a:prstGeom prst="rect">
            <a:avLst/>
          </a:prstGeom>
          <a:noFill/>
          <a:extLst>
            <a:ext uri="{909E8E84-426E-40DD-AFC4-6F175D3DCCD1}">
              <a14:hiddenFill xmlns:a14="http://schemas.microsoft.com/office/drawing/2010/main">
                <a:solidFill>
                  <a:srgbClr val="FFFFFF"/>
                </a:solidFill>
              </a14:hiddenFill>
            </a:ext>
          </a:extLst>
        </p:spPr>
      </p:pic>
      <p:cxnSp>
        <p:nvCxnSpPr>
          <p:cNvPr id="42" name="Straight Connector 41">
            <a:extLst>
              <a:ext uri="{FF2B5EF4-FFF2-40B4-BE49-F238E27FC236}">
                <a16:creationId xmlns:a16="http://schemas.microsoft.com/office/drawing/2014/main" id="{E00150DB-55EA-4E9C-8E70-0162FA873BE2}"/>
              </a:ext>
            </a:extLst>
          </p:cNvPr>
          <p:cNvCxnSpPr>
            <a:cxnSpLocks/>
          </p:cNvCxnSpPr>
          <p:nvPr/>
        </p:nvCxnSpPr>
        <p:spPr bwMode="auto">
          <a:xfrm flipV="1">
            <a:off x="2817585" y="1778248"/>
            <a:ext cx="3505200" cy="112792"/>
          </a:xfrm>
          <a:prstGeom prst="line">
            <a:avLst/>
          </a:prstGeom>
          <a:noFill/>
          <a:ln w="38100" cap="flat" cmpd="sng" algn="ctr">
            <a:solidFill>
              <a:schemeClr val="hlink"/>
            </a:solidFill>
            <a:prstDash val="solid"/>
            <a:round/>
            <a:headEnd type="none" w="med" len="med"/>
            <a:tailEnd type="none" w="med" len="med"/>
          </a:ln>
          <a:effectLst/>
        </p:spPr>
      </p:cxnSp>
      <p:sp>
        <p:nvSpPr>
          <p:cNvPr id="43" name="Rectangle 2">
            <a:extLst>
              <a:ext uri="{FF2B5EF4-FFF2-40B4-BE49-F238E27FC236}">
                <a16:creationId xmlns:a16="http://schemas.microsoft.com/office/drawing/2014/main" id="{CA2BC74E-DF6D-4F53-9CF0-3229C0E085B4}"/>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pic>
        <p:nvPicPr>
          <p:cNvPr id="73" name="Picture 72" descr="&lt;strong&gt;Clipart&lt;/strong&gt; - Beautiful Black &lt;strong&gt;Woman&lt;/strong&gt;">
            <a:extLst>
              <a:ext uri="{FF2B5EF4-FFF2-40B4-BE49-F238E27FC236}">
                <a16:creationId xmlns:a16="http://schemas.microsoft.com/office/drawing/2014/main" id="{BACF957B-2066-42DA-B511-0D4522B4778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
        <p:nvSpPr>
          <p:cNvPr id="81" name="AutoShape 8">
            <a:extLst>
              <a:ext uri="{FF2B5EF4-FFF2-40B4-BE49-F238E27FC236}">
                <a16:creationId xmlns:a16="http://schemas.microsoft.com/office/drawing/2014/main" id="{825A1181-D0DA-4801-AE72-B494635824B8}"/>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endParaRPr lang="en-CA" altLang="en-US" sz="2400" dirty="0"/>
          </a:p>
          <a:p>
            <a:pPr algn="ctr" eaLnBrk="1" hangingPunct="1">
              <a:spcBef>
                <a:spcPct val="0"/>
              </a:spcBef>
              <a:buNone/>
            </a:pPr>
            <a:r>
              <a:rPr lang="en-CA" altLang="en-US" sz="2400" dirty="0"/>
              <a:t>I will prove</a:t>
            </a:r>
            <a:br>
              <a:rPr lang="en-CA" altLang="en-US" sz="2400" dirty="0"/>
            </a:br>
            <a:r>
              <a:rPr lang="en-CA" altLang="en-US" sz="2400" dirty="0"/>
              <a:t>“I will get a million dollars”</a:t>
            </a:r>
          </a:p>
        </p:txBody>
      </p:sp>
    </p:spTree>
    <p:extLst>
      <p:ext uri="{BB962C8B-B14F-4D97-AF65-F5344CB8AC3E}">
        <p14:creationId xmlns:p14="http://schemas.microsoft.com/office/powerpoint/2010/main" val="702213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0-#ppt_w/2"/>
                                          </p:val>
                                        </p:tav>
                                        <p:tav tm="100000">
                                          <p:val>
                                            <p:strVal val="#ppt_x"/>
                                          </p:val>
                                        </p:tav>
                                      </p:tavLst>
                                    </p:anim>
                                    <p:anim calcmode="lin" valueType="num">
                                      <p:cBhvr additive="base">
                                        <p:cTn id="14" dur="500" fill="hold"/>
                                        <p:tgtEl>
                                          <p:spTgt spid="81"/>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3"/>
                                        </p:tgtEl>
                                        <p:attrNameLst>
                                          <p:attrName>style.visibility</p:attrName>
                                        </p:attrNameLst>
                                      </p:cBhvr>
                                      <p:to>
                                        <p:strVal val="visible"/>
                                      </p:to>
                                    </p:set>
                                    <p:anim calcmode="lin" valueType="num">
                                      <p:cBhvr additive="base">
                                        <p:cTn id="17" dur="500" fill="hold"/>
                                        <p:tgtEl>
                                          <p:spTgt spid="73"/>
                                        </p:tgtEl>
                                        <p:attrNameLst>
                                          <p:attrName>ppt_x</p:attrName>
                                        </p:attrNameLst>
                                      </p:cBhvr>
                                      <p:tavLst>
                                        <p:tav tm="0">
                                          <p:val>
                                            <p:strVal val="0-#ppt_w/2"/>
                                          </p:val>
                                        </p:tav>
                                        <p:tav tm="100000">
                                          <p:val>
                                            <p:strVal val="#ppt_x"/>
                                          </p:val>
                                        </p:tav>
                                      </p:tavLst>
                                    </p:anim>
                                    <p:anim calcmode="lin" valueType="num">
                                      <p:cBhvr additive="base">
                                        <p:cTn id="18" dur="500" fill="hold"/>
                                        <p:tgtEl>
                                          <p:spTgt spid="7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1"/>
                                        </p:tgtEl>
                                        <p:attrNameLst>
                                          <p:attrName>style.visibility</p:attrName>
                                        </p:attrNameLst>
                                      </p:cBhvr>
                                      <p:to>
                                        <p:strVal val="visible"/>
                                      </p:to>
                                    </p:set>
                                    <p:anim calcmode="lin" valueType="num">
                                      <p:cBhvr additive="base">
                                        <p:cTn id="21" dur="500" fill="hold"/>
                                        <p:tgtEl>
                                          <p:spTgt spid="41"/>
                                        </p:tgtEl>
                                        <p:attrNameLst>
                                          <p:attrName>ppt_x</p:attrName>
                                        </p:attrNameLst>
                                      </p:cBhvr>
                                      <p:tavLst>
                                        <p:tav tm="0">
                                          <p:val>
                                            <p:strVal val="0-#ppt_w/2"/>
                                          </p:val>
                                        </p:tav>
                                        <p:tav tm="100000">
                                          <p:val>
                                            <p:strVal val="#ppt_x"/>
                                          </p:val>
                                        </p:tav>
                                      </p:tavLst>
                                    </p:anim>
                                    <p:anim calcmode="lin" valueType="num">
                                      <p:cBhvr additive="base">
                                        <p:cTn id="2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0-#ppt_w/2"/>
                                          </p:val>
                                        </p:tav>
                                        <p:tav tm="100000">
                                          <p:val>
                                            <p:strVal val="#ppt_x"/>
                                          </p:val>
                                        </p:tav>
                                      </p:tavLst>
                                    </p:anim>
                                    <p:anim calcmode="lin" valueType="num">
                                      <p:cBhvr additive="base">
                                        <p:cTn id="28" dur="500" fill="hold"/>
                                        <p:tgtEl>
                                          <p:spTgt spid="4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8"/>
                                        </p:tgtEl>
                                        <p:attrNameLst>
                                          <p:attrName>style.visibility</p:attrName>
                                        </p:attrNameLst>
                                      </p:cBhvr>
                                      <p:to>
                                        <p:strVal val="visible"/>
                                      </p:to>
                                    </p:set>
                                    <p:anim calcmode="lin" valueType="num">
                                      <p:cBhvr additive="base">
                                        <p:cTn id="31" dur="500" fill="hold"/>
                                        <p:tgtEl>
                                          <p:spTgt spid="38"/>
                                        </p:tgtEl>
                                        <p:attrNameLst>
                                          <p:attrName>ppt_x</p:attrName>
                                        </p:attrNameLst>
                                      </p:cBhvr>
                                      <p:tavLst>
                                        <p:tav tm="0">
                                          <p:val>
                                            <p:strVal val="0-#ppt_w/2"/>
                                          </p:val>
                                        </p:tav>
                                        <p:tav tm="100000">
                                          <p:val>
                                            <p:strVal val="#ppt_x"/>
                                          </p:val>
                                        </p:tav>
                                      </p:tavLst>
                                    </p:anim>
                                    <p:anim calcmode="lin" valueType="num">
                                      <p:cBhvr additive="base">
                                        <p:cTn id="32" dur="500" fill="hold"/>
                                        <p:tgtEl>
                                          <p:spTgt spid="38"/>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9"/>
                                        </p:tgtEl>
                                        <p:attrNameLst>
                                          <p:attrName>style.visibility</p:attrName>
                                        </p:attrNameLst>
                                      </p:cBhvr>
                                      <p:to>
                                        <p:strVal val="visible"/>
                                      </p:to>
                                    </p:set>
                                    <p:anim calcmode="lin" valueType="num">
                                      <p:cBhvr additive="base">
                                        <p:cTn id="35" dur="500" fill="hold"/>
                                        <p:tgtEl>
                                          <p:spTgt spid="39"/>
                                        </p:tgtEl>
                                        <p:attrNameLst>
                                          <p:attrName>ppt_x</p:attrName>
                                        </p:attrNameLst>
                                      </p:cBhvr>
                                      <p:tavLst>
                                        <p:tav tm="0">
                                          <p:val>
                                            <p:strVal val="0-#ppt_w/2"/>
                                          </p:val>
                                        </p:tav>
                                        <p:tav tm="100000">
                                          <p:val>
                                            <p:strVal val="#ppt_x"/>
                                          </p:val>
                                        </p:tav>
                                      </p:tavLst>
                                    </p:anim>
                                    <p:anim calcmode="lin" valueType="num">
                                      <p:cBhvr additive="base">
                                        <p:cTn id="36" dur="500" fill="hold"/>
                                        <p:tgtEl>
                                          <p:spTgt spid="39"/>
                                        </p:tgtEl>
                                        <p:attrNameLst>
                                          <p:attrName>ppt_y</p:attrName>
                                        </p:attrNameLst>
                                      </p:cBhvr>
                                      <p:tavLst>
                                        <p:tav tm="0">
                                          <p:val>
                                            <p:strVal val="#ppt_y"/>
                                          </p:val>
                                        </p:tav>
                                        <p:tav tm="100000">
                                          <p:val>
                                            <p:strVal val="#ppt_y"/>
                                          </p:val>
                                        </p:tav>
                                      </p:tavLst>
                                    </p:anim>
                                  </p:childTnLst>
                                </p:cTn>
                              </p:par>
                              <p:par>
                                <p:cTn id="37" presetID="1" presetClass="exit" presetSubtype="0" fill="hold" nodeType="withEffect">
                                  <p:stCondLst>
                                    <p:cond delay="0"/>
                                  </p:stCondLst>
                                  <p:childTnLst>
                                    <p:set>
                                      <p:cBhvr>
                                        <p:cTn id="38" dur="1" fill="hold">
                                          <p:stCondLst>
                                            <p:cond delay="0"/>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3" grpId="0"/>
      <p:bldP spid="81"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eaLnBrk="1" hangingPunct="1">
              <a:spcBef>
                <a:spcPct val="0"/>
              </a:spcBef>
              <a:buNone/>
            </a:pPr>
            <a:endParaRPr lang="en-US" altLang="en-US" sz="2000" dirty="0">
              <a:sym typeface="Symbol" panose="05050102010706020507" pitchFamily="18" charset="2"/>
            </a:endParaRPr>
          </a:p>
        </p:txBody>
      </p:sp>
      <p:grpSp>
        <p:nvGrpSpPr>
          <p:cNvPr id="8" name="Group 7">
            <a:extLst>
              <a:ext uri="{FF2B5EF4-FFF2-40B4-BE49-F238E27FC236}">
                <a16:creationId xmlns:a16="http://schemas.microsoft.com/office/drawing/2014/main" id="{E06B4C43-ACE5-4DF2-A7D3-C73935C17A20}"/>
              </a:ext>
            </a:extLst>
          </p:cNvPr>
          <p:cNvGrpSpPr/>
          <p:nvPr/>
        </p:nvGrpSpPr>
        <p:grpSpPr>
          <a:xfrm>
            <a:off x="443962" y="886881"/>
            <a:ext cx="4368003" cy="1288503"/>
            <a:chOff x="443962" y="886881"/>
            <a:chExt cx="4368003" cy="1288503"/>
          </a:xfrm>
        </p:grpSpPr>
        <p:grpSp>
          <p:nvGrpSpPr>
            <p:cNvPr id="2" name="Group 1">
              <a:extLst>
                <a:ext uri="{FF2B5EF4-FFF2-40B4-BE49-F238E27FC236}">
                  <a16:creationId xmlns:a16="http://schemas.microsoft.com/office/drawing/2014/main" id="{FDC40202-F8E4-4A5A-B7BD-1EA4DEA2AF02}"/>
                </a:ext>
              </a:extLst>
            </p:cNvPr>
            <p:cNvGrpSpPr/>
            <p:nvPr/>
          </p:nvGrpSpPr>
          <p:grpSpPr>
            <a:xfrm>
              <a:off x="571665" y="886881"/>
              <a:ext cx="2482104" cy="914400"/>
              <a:chOff x="571665" y="886881"/>
              <a:chExt cx="2482104" cy="914400"/>
            </a:xfrm>
          </p:grpSpPr>
          <p:pic>
            <p:nvPicPr>
              <p:cNvPr id="5122" name="Picture 2" descr="Mom Angry Kids Images, Stock Photos &amp; Vectors | Shutterstock">
                <a:extLst>
                  <a:ext uri="{FF2B5EF4-FFF2-40B4-BE49-F238E27FC236}">
                    <a16:creationId xmlns:a16="http://schemas.microsoft.com/office/drawing/2014/main" id="{46E93E6C-9E7F-4171-AF22-EEC28E6DAF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2955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When Educational Failure is Not an Option - EduTrics">
                <a:extLst>
                  <a:ext uri="{FF2B5EF4-FFF2-40B4-BE49-F238E27FC236}">
                    <a16:creationId xmlns:a16="http://schemas.microsoft.com/office/drawing/2014/main" id="{8FDF1138-6FE9-48BE-9045-17FF5E3AF0C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571665"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Rectangle 10">
              <a:extLst>
                <a:ext uri="{FF2B5EF4-FFF2-40B4-BE49-F238E27FC236}">
                  <a16:creationId xmlns:a16="http://schemas.microsoft.com/office/drawing/2014/main" id="{06ED3C64-6734-4DDE-86FB-70745F0FC8DE}"/>
                </a:ext>
              </a:extLst>
            </p:cNvPr>
            <p:cNvSpPr/>
            <p:nvPr/>
          </p:nvSpPr>
          <p:spPr>
            <a:xfrm>
              <a:off x="443962" y="1775274"/>
              <a:ext cx="1308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 </a:t>
              </a:r>
              <a:r>
                <a:rPr lang="en-US" altLang="en-US" sz="2000" dirty="0"/>
                <a:t>“</a:t>
              </a:r>
              <a:r>
                <a:rPr lang="en-US" altLang="en-US" sz="2000" dirty="0">
                  <a:sym typeface="Symbol" panose="05050102010706020507" pitchFamily="18" charset="2"/>
                </a:rPr>
                <a:t>I fail</a:t>
              </a:r>
              <a:r>
                <a:rPr lang="en-US" altLang="en-US" sz="2000" dirty="0"/>
                <a:t>”</a:t>
              </a:r>
              <a:endParaRPr lang="en-US" altLang="en-US" sz="2000" dirty="0">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1774065" y="1754456"/>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 </a:t>
              </a:r>
              <a:r>
                <a:rPr lang="en-US" altLang="en-US" sz="2000" dirty="0">
                  <a:sym typeface="Symbol" panose="05050102010706020507" pitchFamily="18" charset="2"/>
                </a:rPr>
                <a:t>“My mom is unhappy”</a:t>
              </a:r>
            </a:p>
          </p:txBody>
        </p:sp>
      </p:grpSp>
      <p:pic>
        <p:nvPicPr>
          <p:cNvPr id="55" name="Picture 54" descr="&lt;strong&gt;Clipart&lt;/strong&gt; - Beautiful Black &lt;strong&gt;Woman&lt;/strong&gt;">
            <a:extLst>
              <a:ext uri="{FF2B5EF4-FFF2-40B4-BE49-F238E27FC236}">
                <a16:creationId xmlns:a16="http://schemas.microsoft.com/office/drawing/2014/main" id="{F587F94A-67C2-4935-983A-08D7404BE82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29129200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C40202-F8E4-4A5A-B7BD-1EA4DEA2AF02}"/>
              </a:ext>
            </a:extLst>
          </p:cNvPr>
          <p:cNvGrpSpPr/>
          <p:nvPr/>
        </p:nvGrpSpPr>
        <p:grpSpPr>
          <a:xfrm>
            <a:off x="571665" y="886881"/>
            <a:ext cx="2482104" cy="914400"/>
            <a:chOff x="571665" y="886881"/>
            <a:chExt cx="2482104" cy="914400"/>
          </a:xfrm>
        </p:grpSpPr>
        <p:pic>
          <p:nvPicPr>
            <p:cNvPr id="5122" name="Picture 2" descr="Mom Angry Kids Images, Stock Photos &amp; Vectors | Shutterstock">
              <a:extLst>
                <a:ext uri="{FF2B5EF4-FFF2-40B4-BE49-F238E27FC236}">
                  <a16:creationId xmlns:a16="http://schemas.microsoft.com/office/drawing/2014/main" id="{46E93E6C-9E7F-4171-AF22-EEC28E6DAF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2955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When Educational Failure is Not an Option - EduTrics">
              <a:extLst>
                <a:ext uri="{FF2B5EF4-FFF2-40B4-BE49-F238E27FC236}">
                  <a16:creationId xmlns:a16="http://schemas.microsoft.com/office/drawing/2014/main" id="{8FDF1138-6FE9-48BE-9045-17FF5E3AF0C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571665"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solidFill>
                <a:srgbClr val="FFC000"/>
              </a:solidFill>
            </a:endParaRPr>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p>
        </p:txBody>
      </p:sp>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489226" y="4724959"/>
            <a:ext cx="6668673" cy="529771"/>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US" altLang="en-US" sz="2400" dirty="0">
                <a:solidFill>
                  <a:srgbClr val="FFFFFF"/>
                </a:solidFill>
                <a:sym typeface="Symbol" pitchFamily="18" charset="2"/>
              </a:rPr>
              <a:t>In this line 2, what is the most important connector?</a:t>
            </a: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1323439"/>
          </a:xfrm>
          <a:prstGeom prst="rect">
            <a:avLst/>
          </a:prstGeom>
        </p:spPr>
        <p:txBody>
          <a:bodyPr wrap="square">
            <a:spAutoFit/>
          </a:bodyPr>
          <a:lstStyle/>
          <a:p>
            <a:pPr algn="l"/>
            <a:endParaRPr lang="en-US" altLang="en-US" sz="2000" dirty="0"/>
          </a:p>
          <a:p>
            <a:pPr algn="l"/>
            <a:endParaRPr lang="en-US" altLang="en-US" sz="2000" dirty="0"/>
          </a:p>
          <a:p>
            <a:pPr algn="l"/>
            <a:endParaRPr lang="en-US" altLang="en-US" sz="2000" dirty="0"/>
          </a:p>
          <a:p>
            <a:pPr algn="l"/>
            <a:r>
              <a:rPr lang="en-US" altLang="en-US" sz="2000" dirty="0"/>
              <a:t>Clear</a:t>
            </a:r>
          </a:p>
        </p:txBody>
      </p:sp>
      <p:sp>
        <p:nvSpPr>
          <p:cNvPr id="30" name="Oval 29">
            <a:extLst>
              <a:ext uri="{FF2B5EF4-FFF2-40B4-BE49-F238E27FC236}">
                <a16:creationId xmlns:a16="http://schemas.microsoft.com/office/drawing/2014/main" id="{C03C2829-9340-4CB3-83E0-09BB8FD3A5BD}"/>
              </a:ext>
            </a:extLst>
          </p:cNvPr>
          <p:cNvSpPr/>
          <p:nvPr/>
        </p:nvSpPr>
        <p:spPr>
          <a:xfrm>
            <a:off x="4567086" y="2009391"/>
            <a:ext cx="995514"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9" name="Oval 38">
            <a:extLst>
              <a:ext uri="{FF2B5EF4-FFF2-40B4-BE49-F238E27FC236}">
                <a16:creationId xmlns:a16="http://schemas.microsoft.com/office/drawing/2014/main" id="{D0F11E23-E199-4524-AFE1-DBBEE9D0B7DD}"/>
              </a:ext>
            </a:extLst>
          </p:cNvPr>
          <p:cNvSpPr/>
          <p:nvPr/>
        </p:nvSpPr>
        <p:spPr>
          <a:xfrm>
            <a:off x="609600" y="2036508"/>
            <a:ext cx="3493395"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grpSp>
        <p:nvGrpSpPr>
          <p:cNvPr id="35" name="Group 16"/>
          <p:cNvGrpSpPr>
            <a:grpSpLocks/>
          </p:cNvGrpSpPr>
          <p:nvPr/>
        </p:nvGrpSpPr>
        <p:grpSpPr bwMode="auto">
          <a:xfrm>
            <a:off x="8409781" y="4277835"/>
            <a:ext cx="401638" cy="1143000"/>
            <a:chOff x="5760" y="720"/>
            <a:chExt cx="1021" cy="2477"/>
          </a:xfrm>
        </p:grpSpPr>
        <p:grpSp>
          <p:nvGrpSpPr>
            <p:cNvPr id="36" name="Group 17"/>
            <p:cNvGrpSpPr>
              <a:grpSpLocks/>
            </p:cNvGrpSpPr>
            <p:nvPr/>
          </p:nvGrpSpPr>
          <p:grpSpPr bwMode="auto">
            <a:xfrm>
              <a:off x="5760" y="901"/>
              <a:ext cx="916" cy="2296"/>
              <a:chOff x="5760" y="901"/>
              <a:chExt cx="916" cy="2296"/>
            </a:xfrm>
          </p:grpSpPr>
          <p:sp>
            <p:nvSpPr>
              <p:cNvPr id="4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7" name="Group 24"/>
            <p:cNvGrpSpPr>
              <a:grpSpLocks/>
            </p:cNvGrpSpPr>
            <p:nvPr/>
          </p:nvGrpSpPr>
          <p:grpSpPr bwMode="auto">
            <a:xfrm>
              <a:off x="6571" y="720"/>
              <a:ext cx="210" cy="264"/>
              <a:chOff x="6571" y="720"/>
              <a:chExt cx="210" cy="264"/>
            </a:xfrm>
          </p:grpSpPr>
          <p:sp>
            <p:nvSpPr>
              <p:cNvPr id="38"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7" name="AutoShape 38"/>
          <p:cNvSpPr>
            <a:spLocks noChangeArrowheads="1"/>
          </p:cNvSpPr>
          <p:nvPr/>
        </p:nvSpPr>
        <p:spPr bwMode="auto">
          <a:xfrm>
            <a:off x="1447800" y="5429956"/>
            <a:ext cx="6248400" cy="564494"/>
          </a:xfrm>
          <a:prstGeom prst="wedgeRoundRectCallout">
            <a:avLst>
              <a:gd name="adj1" fmla="val 51802"/>
              <a:gd name="adj2" fmla="val -39499"/>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Root of parse tree ie the last one that is applied.</a:t>
            </a:r>
            <a:endParaRPr lang="en-US" altLang="en-US" sz="2400" dirty="0">
              <a:cs typeface="Times New Roman" panose="02020603050405020304" pitchFamily="18" charset="0"/>
            </a:endParaRPr>
          </a:p>
        </p:txBody>
      </p:sp>
      <p:sp>
        <p:nvSpPr>
          <p:cNvPr id="48"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447800" y="6140967"/>
            <a:ext cx="6211473" cy="564633"/>
          </a:xfrm>
          <a:prstGeom prst="wedgeRoundRectCallout">
            <a:avLst>
              <a:gd name="adj1" fmla="val -51735"/>
              <a:gd name="adj2" fmla="val -48955"/>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What is the </a:t>
            </a:r>
            <a:r>
              <a:rPr lang="en-CA" sz="2400" dirty="0">
                <a:solidFill>
                  <a:schemeClr val="accent6">
                    <a:lumMod val="60000"/>
                    <a:lumOff val="40000"/>
                  </a:schemeClr>
                </a:solidFill>
              </a:rPr>
              <a:t>Left</a:t>
            </a:r>
            <a:r>
              <a:rPr lang="en-CA" sz="2400" dirty="0"/>
              <a:t> and </a:t>
            </a:r>
            <a:r>
              <a:rPr lang="en-CA" sz="2400" dirty="0">
                <a:solidFill>
                  <a:srgbClr val="66FF66"/>
                </a:solidFill>
              </a:rPr>
              <a:t>Right-</a:t>
            </a:r>
            <a:r>
              <a:rPr lang="en-CA" sz="2400" dirty="0" err="1">
                <a:solidFill>
                  <a:srgbClr val="66FF66"/>
                </a:solidFill>
              </a:rPr>
              <a:t>HandSide</a:t>
            </a:r>
            <a:r>
              <a:rPr lang="en-CA" sz="2400" dirty="0">
                <a:solidFill>
                  <a:srgbClr val="00B050"/>
                </a:solidFill>
              </a:rPr>
              <a:t> </a:t>
            </a:r>
            <a:r>
              <a:rPr lang="en-CA" sz="2400" dirty="0"/>
              <a:t>of this </a:t>
            </a:r>
            <a:r>
              <a:rPr lang="en-US" altLang="en-US" sz="2400" dirty="0">
                <a:solidFill>
                  <a:srgbClr val="FFC000"/>
                </a:solidFill>
                <a:sym typeface="Symbol" panose="05050102010706020507" pitchFamily="18" charset="2"/>
              </a:rPr>
              <a:t></a:t>
            </a:r>
            <a:r>
              <a:rPr lang="en-CA" sz="2400" dirty="0"/>
              <a:t>?</a:t>
            </a:r>
            <a:endParaRPr lang="en-US" altLang="en-US" sz="2400" dirty="0">
              <a:cs typeface="Times New Roman" panose="02020603050405020304" pitchFamily="18" charset="0"/>
            </a:endParaRPr>
          </a:p>
        </p:txBody>
      </p:sp>
      <p:sp>
        <p:nvSpPr>
          <p:cNvPr id="6" name="Rectangle 5"/>
          <p:cNvSpPr/>
          <p:nvPr/>
        </p:nvSpPr>
        <p:spPr>
          <a:xfrm>
            <a:off x="4267200" y="2121176"/>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50" name="AutoShape 38"/>
          <p:cNvSpPr>
            <a:spLocks noChangeArrowheads="1"/>
          </p:cNvSpPr>
          <p:nvPr/>
        </p:nvSpPr>
        <p:spPr bwMode="auto">
          <a:xfrm>
            <a:off x="3200400" y="4109156"/>
            <a:ext cx="3505200" cy="564494"/>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What does this mean???</a:t>
            </a:r>
            <a:endParaRPr lang="en-US" altLang="en-US" sz="2400" dirty="0">
              <a:cs typeface="Times New Roman" panose="02020603050405020304" pitchFamily="18" charset="0"/>
            </a:endParaRPr>
          </a:p>
        </p:txBody>
      </p:sp>
      <p:pic>
        <p:nvPicPr>
          <p:cNvPr id="63" name="Picture 5" descr="j0116172">
            <a:extLst>
              <a:ext uri="{FF2B5EF4-FFF2-40B4-BE49-F238E27FC236}">
                <a16:creationId xmlns:a16="http://schemas.microsoft.com/office/drawing/2014/main" id="{3F7270D5-2826-42F3-A4B9-9AF0980BFD06}"/>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63" descr="&lt;strong&gt;Clipart&lt;/strong&gt; - Beautiful Black &lt;strong&gt;Woman&lt;/strong&gt;">
            <a:extLst>
              <a:ext uri="{FF2B5EF4-FFF2-40B4-BE49-F238E27FC236}">
                <a16:creationId xmlns:a16="http://schemas.microsoft.com/office/drawing/2014/main" id="{2463029C-FFF0-48DA-BFB3-6875F159777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grpSp>
        <p:nvGrpSpPr>
          <p:cNvPr id="3" name="Group 2">
            <a:extLst>
              <a:ext uri="{FF2B5EF4-FFF2-40B4-BE49-F238E27FC236}">
                <a16:creationId xmlns:a16="http://schemas.microsoft.com/office/drawing/2014/main" id="{EF3316B8-930E-482E-8BC6-98ABDCDDA3A2}"/>
              </a:ext>
            </a:extLst>
          </p:cNvPr>
          <p:cNvGrpSpPr/>
          <p:nvPr/>
        </p:nvGrpSpPr>
        <p:grpSpPr>
          <a:xfrm>
            <a:off x="860286" y="2331337"/>
            <a:ext cx="5036742" cy="1552631"/>
            <a:chOff x="860286" y="2331337"/>
            <a:chExt cx="5036742" cy="1552631"/>
          </a:xfrm>
        </p:grpSpPr>
        <p:sp>
          <p:nvSpPr>
            <p:cNvPr id="60" name="Text Box 3">
              <a:extLst>
                <a:ext uri="{FF2B5EF4-FFF2-40B4-BE49-F238E27FC236}">
                  <a16:creationId xmlns:a16="http://schemas.microsoft.com/office/drawing/2014/main" id="{5CF7DC8A-2847-464F-9DF7-ED3204AE2179}"/>
                </a:ext>
              </a:extLst>
            </p:cNvPr>
            <p:cNvSpPr txBox="1">
              <a:spLocks noChangeArrowheads="1"/>
            </p:cNvSpPr>
            <p:nvPr/>
          </p:nvSpPr>
          <p:spPr bwMode="auto">
            <a:xfrm>
              <a:off x="2868713" y="2331337"/>
              <a:ext cx="370112" cy="260521"/>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effectLst/>
                  <a:uLnTx/>
                  <a:uFillTx/>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effectLst/>
                <a:uLnTx/>
                <a:uFillTx/>
                <a:latin typeface="Times New Roman"/>
                <a:ea typeface="+mn-ea"/>
                <a:sym typeface="Symbol" pitchFamily="18" charset="2"/>
              </a:endParaRPr>
            </a:p>
          </p:txBody>
        </p:sp>
        <p:grpSp>
          <p:nvGrpSpPr>
            <p:cNvPr id="61" name="Group 60">
              <a:extLst>
                <a:ext uri="{FF2B5EF4-FFF2-40B4-BE49-F238E27FC236}">
                  <a16:creationId xmlns:a16="http://schemas.microsoft.com/office/drawing/2014/main" id="{ABB517A9-DEDE-4814-AC31-D52B942E7F67}"/>
                </a:ext>
              </a:extLst>
            </p:cNvPr>
            <p:cNvGrpSpPr/>
            <p:nvPr/>
          </p:nvGrpSpPr>
          <p:grpSpPr>
            <a:xfrm>
              <a:off x="1989394" y="2721148"/>
              <a:ext cx="2275196" cy="343469"/>
              <a:chOff x="6865658" y="1377507"/>
              <a:chExt cx="1433793" cy="640560"/>
            </a:xfrm>
          </p:grpSpPr>
          <p:sp>
            <p:nvSpPr>
              <p:cNvPr id="74" name="Line 26">
                <a:extLst>
                  <a:ext uri="{FF2B5EF4-FFF2-40B4-BE49-F238E27FC236}">
                    <a16:creationId xmlns:a16="http://schemas.microsoft.com/office/drawing/2014/main" id="{C237AA2A-D66D-4815-9D44-15A6BC7C81E4}"/>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5" name="Line 28">
                <a:extLst>
                  <a:ext uri="{FF2B5EF4-FFF2-40B4-BE49-F238E27FC236}">
                    <a16:creationId xmlns:a16="http://schemas.microsoft.com/office/drawing/2014/main" id="{B1C8C803-E6F0-4679-8420-0BB7A7947714}"/>
                  </a:ext>
                </a:extLst>
              </p:cNvPr>
              <p:cNvSpPr>
                <a:spLocks noChangeShapeType="1"/>
              </p:cNvSpPr>
              <p:nvPr/>
            </p:nvSpPr>
            <p:spPr bwMode="auto">
              <a:xfrm>
                <a:off x="7551738" y="1377507"/>
                <a:ext cx="747713"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62" name="Text Box 44">
              <a:extLst>
                <a:ext uri="{FF2B5EF4-FFF2-40B4-BE49-F238E27FC236}">
                  <a16:creationId xmlns:a16="http://schemas.microsoft.com/office/drawing/2014/main" id="{FFC8C90D-CE67-4DE2-BD96-0D6FA68DBE2B}"/>
                </a:ext>
              </a:extLst>
            </p:cNvPr>
            <p:cNvSpPr txBox="1">
              <a:spLocks noChangeArrowheads="1"/>
            </p:cNvSpPr>
            <p:nvPr/>
          </p:nvSpPr>
          <p:spPr bwMode="auto">
            <a:xfrm>
              <a:off x="2346626" y="2920870"/>
              <a:ext cx="1747859" cy="2605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chemeClr val="tx2"/>
                  </a:solidFill>
                  <a:latin typeface="+mj-lt"/>
                </a:rPr>
                <a:t>Parse Tree</a:t>
              </a:r>
              <a:endParaRPr kumimoji="0" lang="en-US" altLang="en-US" sz="2400" b="0" i="0" u="none" strike="noStrike" kern="1200" cap="none" spc="0" normalizeH="0" baseline="0" noProof="0" dirty="0">
                <a:ln>
                  <a:noFill/>
                </a:ln>
                <a:solidFill>
                  <a:schemeClr val="tx2"/>
                </a:solidFill>
                <a:effectLst/>
                <a:uLnTx/>
                <a:uFillTx/>
                <a:latin typeface="+mj-lt"/>
                <a:ea typeface="+mn-ea"/>
                <a:cs typeface="+mn-cs"/>
              </a:endParaRPr>
            </a:p>
          </p:txBody>
        </p:sp>
        <p:grpSp>
          <p:nvGrpSpPr>
            <p:cNvPr id="65" name="Group 64">
              <a:extLst>
                <a:ext uri="{FF2B5EF4-FFF2-40B4-BE49-F238E27FC236}">
                  <a16:creationId xmlns:a16="http://schemas.microsoft.com/office/drawing/2014/main" id="{2D3B79A6-103B-43F2-BF31-310976E5D9F0}"/>
                </a:ext>
              </a:extLst>
            </p:cNvPr>
            <p:cNvGrpSpPr/>
            <p:nvPr/>
          </p:nvGrpSpPr>
          <p:grpSpPr>
            <a:xfrm>
              <a:off x="1377024" y="3199549"/>
              <a:ext cx="1139734" cy="536253"/>
              <a:chOff x="6865658" y="1377502"/>
              <a:chExt cx="1878830" cy="1648893"/>
            </a:xfrm>
          </p:grpSpPr>
          <p:sp>
            <p:nvSpPr>
              <p:cNvPr id="72" name="Line 26">
                <a:extLst>
                  <a:ext uri="{FF2B5EF4-FFF2-40B4-BE49-F238E27FC236}">
                    <a16:creationId xmlns:a16="http://schemas.microsoft.com/office/drawing/2014/main" id="{03980FC1-DD29-4FB5-9839-420DB5E21DEC}"/>
                  </a:ext>
                </a:extLst>
              </p:cNvPr>
              <p:cNvSpPr>
                <a:spLocks noChangeShapeType="1"/>
              </p:cNvSpPr>
              <p:nvPr/>
            </p:nvSpPr>
            <p:spPr bwMode="auto">
              <a:xfrm flipH="1">
                <a:off x="6865658" y="1377507"/>
                <a:ext cx="686080" cy="640560"/>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3" name="Line 28">
                <a:extLst>
                  <a:ext uri="{FF2B5EF4-FFF2-40B4-BE49-F238E27FC236}">
                    <a16:creationId xmlns:a16="http://schemas.microsoft.com/office/drawing/2014/main" id="{0F4D01C0-7B2E-4229-BA76-30D1B0E2D85B}"/>
                  </a:ext>
                </a:extLst>
              </p:cNvPr>
              <p:cNvSpPr>
                <a:spLocks noChangeShapeType="1"/>
              </p:cNvSpPr>
              <p:nvPr/>
            </p:nvSpPr>
            <p:spPr bwMode="auto">
              <a:xfrm>
                <a:off x="7551738" y="1377502"/>
                <a:ext cx="1192750" cy="164889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66" name="Text Box 3">
              <a:extLst>
                <a:ext uri="{FF2B5EF4-FFF2-40B4-BE49-F238E27FC236}">
                  <a16:creationId xmlns:a16="http://schemas.microsoft.com/office/drawing/2014/main" id="{94B9DC21-5046-45CC-9C74-070D0A05785E}"/>
                </a:ext>
              </a:extLst>
            </p:cNvPr>
            <p:cNvSpPr txBox="1">
              <a:spLocks noChangeArrowheads="1"/>
            </p:cNvSpPr>
            <p:nvPr/>
          </p:nvSpPr>
          <p:spPr bwMode="auto">
            <a:xfrm>
              <a:off x="1581271" y="2859811"/>
              <a:ext cx="370112" cy="260521"/>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effectLst/>
                  <a:uLnTx/>
                  <a:uFillTx/>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effectLst/>
                <a:uLnTx/>
                <a:uFillTx/>
                <a:latin typeface="Times New Roman"/>
                <a:ea typeface="+mn-ea"/>
                <a:sym typeface="Symbol" pitchFamily="18" charset="2"/>
              </a:endParaRPr>
            </a:p>
          </p:txBody>
        </p:sp>
        <p:sp>
          <p:nvSpPr>
            <p:cNvPr id="67" name="TextBox 66">
              <a:extLst>
                <a:ext uri="{FF2B5EF4-FFF2-40B4-BE49-F238E27FC236}">
                  <a16:creationId xmlns:a16="http://schemas.microsoft.com/office/drawing/2014/main" id="{D5767423-F314-484F-9F1E-7ECF51DC505A}"/>
                </a:ext>
              </a:extLst>
            </p:cNvPr>
            <p:cNvSpPr txBox="1"/>
            <p:nvPr/>
          </p:nvSpPr>
          <p:spPr>
            <a:xfrm>
              <a:off x="860286" y="3296049"/>
              <a:ext cx="1139734" cy="260521"/>
            </a:xfrm>
            <a:prstGeom prst="rect">
              <a:avLst/>
            </a:prstGeom>
            <a:noFill/>
          </p:spPr>
          <p:txBody>
            <a:bodyPr wrap="square">
              <a:spAutoFit/>
            </a:bodyPr>
            <a:lstStyle/>
            <a:p>
              <a:pPr algn="l" eaLnBrk="1" hangingPunct="1">
                <a:spcBef>
                  <a:spcPct val="0"/>
                </a:spcBef>
              </a:pPr>
              <a:r>
                <a:rPr lang="en-US" altLang="en-US" sz="2400" dirty="0"/>
                <a:t>“</a:t>
              </a:r>
              <a:r>
                <a:rPr lang="en-US" altLang="en-US" sz="2400" dirty="0">
                  <a:sym typeface="Symbol" panose="05050102010706020507" pitchFamily="18" charset="2"/>
                </a:rPr>
                <a:t>I fail</a:t>
              </a:r>
              <a:r>
                <a:rPr lang="en-US" altLang="en-US" sz="2400" dirty="0"/>
                <a:t>”</a:t>
              </a:r>
              <a:endParaRPr lang="en-US" altLang="en-US" sz="2400" dirty="0">
                <a:sym typeface="Symbol" panose="05050102010706020507" pitchFamily="18" charset="2"/>
              </a:endParaRPr>
            </a:p>
          </p:txBody>
        </p:sp>
        <p:sp>
          <p:nvSpPr>
            <p:cNvPr id="68" name="TextBox 67">
              <a:extLst>
                <a:ext uri="{FF2B5EF4-FFF2-40B4-BE49-F238E27FC236}">
                  <a16:creationId xmlns:a16="http://schemas.microsoft.com/office/drawing/2014/main" id="{29074EA4-7701-4D77-B711-74C34C14E8FC}"/>
                </a:ext>
              </a:extLst>
            </p:cNvPr>
            <p:cNvSpPr txBox="1"/>
            <p:nvPr/>
          </p:nvSpPr>
          <p:spPr>
            <a:xfrm>
              <a:off x="1114195" y="3623447"/>
              <a:ext cx="3120934" cy="260521"/>
            </a:xfrm>
            <a:prstGeom prst="rect">
              <a:avLst/>
            </a:prstGeom>
            <a:noFill/>
          </p:spPr>
          <p:txBody>
            <a:bodyPr wrap="square">
              <a:spAutoFit/>
            </a:bodyPr>
            <a:lstStyle/>
            <a:p>
              <a:pPr algn="l" eaLnBrk="1" hangingPunct="1">
                <a:spcBef>
                  <a:spcPct val="0"/>
                </a:spcBef>
              </a:pPr>
              <a:r>
                <a:rPr lang="en-US" altLang="en-US" sz="2400" dirty="0">
                  <a:sym typeface="Symbol" panose="05050102010706020507" pitchFamily="18" charset="2"/>
                </a:rPr>
                <a:t>“My mom is unhappy”</a:t>
              </a:r>
            </a:p>
          </p:txBody>
        </p:sp>
        <p:sp>
          <p:nvSpPr>
            <p:cNvPr id="69" name="TextBox 68">
              <a:extLst>
                <a:ext uri="{FF2B5EF4-FFF2-40B4-BE49-F238E27FC236}">
                  <a16:creationId xmlns:a16="http://schemas.microsoft.com/office/drawing/2014/main" id="{58D95576-9B6C-466E-A551-459CEE60D65F}"/>
                </a:ext>
              </a:extLst>
            </p:cNvPr>
            <p:cNvSpPr txBox="1"/>
            <p:nvPr/>
          </p:nvSpPr>
          <p:spPr>
            <a:xfrm>
              <a:off x="4700020" y="3409416"/>
              <a:ext cx="1197008" cy="260521"/>
            </a:xfrm>
            <a:prstGeom prst="rect">
              <a:avLst/>
            </a:prstGeom>
            <a:noFill/>
          </p:spPr>
          <p:txBody>
            <a:bodyPr wrap="square">
              <a:spAutoFit/>
            </a:bodyPr>
            <a:lstStyle/>
            <a:p>
              <a:pPr algn="l" eaLnBrk="1" hangingPunct="1">
                <a:spcBef>
                  <a:spcPct val="0"/>
                </a:spcBef>
              </a:pPr>
              <a:r>
                <a:rPr lang="en-US" altLang="en-US" sz="2400" dirty="0">
                  <a:sym typeface="Symbol" panose="05050102010706020507" pitchFamily="18" charset="2"/>
                </a:rPr>
                <a:t>“I fail”</a:t>
              </a:r>
            </a:p>
          </p:txBody>
        </p:sp>
        <p:sp>
          <p:nvSpPr>
            <p:cNvPr id="70" name="Text Box 3">
              <a:extLst>
                <a:ext uri="{FF2B5EF4-FFF2-40B4-BE49-F238E27FC236}">
                  <a16:creationId xmlns:a16="http://schemas.microsoft.com/office/drawing/2014/main" id="{D696BB33-FFE5-4A04-80C8-240E7E8A0FC4}"/>
                </a:ext>
              </a:extLst>
            </p:cNvPr>
            <p:cNvSpPr txBox="1">
              <a:spLocks noChangeArrowheads="1"/>
            </p:cNvSpPr>
            <p:nvPr/>
          </p:nvSpPr>
          <p:spPr bwMode="auto">
            <a:xfrm>
              <a:off x="4174415" y="2869586"/>
              <a:ext cx="741341"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l-GR" altLang="en-US" sz="2400" dirty="0">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effectLst/>
                <a:uLnTx/>
                <a:uFillTx/>
                <a:latin typeface="Times New Roman"/>
                <a:ea typeface="+mn-ea"/>
                <a:sym typeface="Symbol" pitchFamily="18" charset="2"/>
              </a:endParaRPr>
            </a:p>
          </p:txBody>
        </p:sp>
        <p:sp>
          <p:nvSpPr>
            <p:cNvPr id="71" name="Line 28">
              <a:extLst>
                <a:ext uri="{FF2B5EF4-FFF2-40B4-BE49-F238E27FC236}">
                  <a16:creationId xmlns:a16="http://schemas.microsoft.com/office/drawing/2014/main" id="{102FC3CA-D03A-46B3-B6B5-A4B427F56224}"/>
                </a:ext>
              </a:extLst>
            </p:cNvPr>
            <p:cNvSpPr>
              <a:spLocks noChangeShapeType="1"/>
            </p:cNvSpPr>
            <p:nvPr/>
          </p:nvSpPr>
          <p:spPr bwMode="auto">
            <a:xfrm>
              <a:off x="4567495" y="3258840"/>
              <a:ext cx="453577" cy="208323"/>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76" name="Rectangle 75">
            <a:extLst>
              <a:ext uri="{FF2B5EF4-FFF2-40B4-BE49-F238E27FC236}">
                <a16:creationId xmlns:a16="http://schemas.microsoft.com/office/drawing/2014/main" id="{76D01EA8-C7CA-49AC-A7D4-8548BA7B1ACD}"/>
              </a:ext>
            </a:extLst>
          </p:cNvPr>
          <p:cNvSpPr/>
          <p:nvPr/>
        </p:nvSpPr>
        <p:spPr>
          <a:xfrm>
            <a:off x="2946340" y="2369560"/>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78" name="Oval 77">
            <a:extLst>
              <a:ext uri="{FF2B5EF4-FFF2-40B4-BE49-F238E27FC236}">
                <a16:creationId xmlns:a16="http://schemas.microsoft.com/office/drawing/2014/main" id="{7A51C518-ED43-496F-A0EE-2063ECFCC6B6}"/>
              </a:ext>
            </a:extLst>
          </p:cNvPr>
          <p:cNvSpPr/>
          <p:nvPr/>
        </p:nvSpPr>
        <p:spPr>
          <a:xfrm>
            <a:off x="990600" y="2951849"/>
            <a:ext cx="2562752" cy="1476342"/>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79" name="Oval 78">
            <a:extLst>
              <a:ext uri="{FF2B5EF4-FFF2-40B4-BE49-F238E27FC236}">
                <a16:creationId xmlns:a16="http://schemas.microsoft.com/office/drawing/2014/main" id="{DF1BB57B-C072-4E36-8887-4E99C20DB179}"/>
              </a:ext>
            </a:extLst>
          </p:cNvPr>
          <p:cNvSpPr/>
          <p:nvPr/>
        </p:nvSpPr>
        <p:spPr>
          <a:xfrm>
            <a:off x="3846762" y="2884839"/>
            <a:ext cx="2173037" cy="1136399"/>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2741651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3" end="3"/>
                                            </p:txEl>
                                          </p:spTgt>
                                        </p:tgtEl>
                                        <p:attrNameLst>
                                          <p:attrName>style.visibility</p:attrName>
                                        </p:attrNameLst>
                                      </p:cBhvr>
                                      <p:to>
                                        <p:strVal val="visible"/>
                                      </p:to>
                                    </p:set>
                                    <p:anim calcmode="lin" valueType="num">
                                      <p:cBhvr additive="base">
                                        <p:cTn id="7"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 calcmode="lin" valueType="num">
                                      <p:cBhvr additive="base">
                                        <p:cTn id="13"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4" end="4"/>
                                            </p:txEl>
                                          </p:spTgt>
                                        </p:tgtEl>
                                        <p:attrNameLst>
                                          <p:attrName>style.visibility</p:attrName>
                                        </p:attrNameLst>
                                      </p:cBhvr>
                                      <p:to>
                                        <p:strVal val="visible"/>
                                      </p:to>
                                    </p:set>
                                    <p:anim calcmode="lin" valueType="num">
                                      <p:cBhvr additive="base">
                                        <p:cTn id="1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50"/>
                                        </p:tgtEl>
                                        <p:attrNameLst>
                                          <p:attrName>style.visibility</p:attrName>
                                        </p:attrNameLst>
                                      </p:cBhvr>
                                      <p:to>
                                        <p:strVal val="visible"/>
                                      </p:to>
                                    </p:set>
                                    <p:anim calcmode="lin" valueType="num">
                                      <p:cBhvr additive="base">
                                        <p:cTn id="25" dur="500" fill="hold"/>
                                        <p:tgtEl>
                                          <p:spTgt spid="50"/>
                                        </p:tgtEl>
                                        <p:attrNameLst>
                                          <p:attrName>ppt_x</p:attrName>
                                        </p:attrNameLst>
                                      </p:cBhvr>
                                      <p:tavLst>
                                        <p:tav tm="0">
                                          <p:val>
                                            <p:strVal val="1+#ppt_w/2"/>
                                          </p:val>
                                        </p:tav>
                                        <p:tav tm="100000">
                                          <p:val>
                                            <p:strVal val="#ppt_x"/>
                                          </p:val>
                                        </p:tav>
                                      </p:tavLst>
                                    </p:anim>
                                    <p:anim calcmode="lin" valueType="num">
                                      <p:cBhvr additive="base">
                                        <p:cTn id="26" dur="500" fill="hold"/>
                                        <p:tgtEl>
                                          <p:spTgt spid="50"/>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500" fill="hold"/>
                                        <p:tgtEl>
                                          <p:spTgt spid="35"/>
                                        </p:tgtEl>
                                        <p:attrNameLst>
                                          <p:attrName>ppt_x</p:attrName>
                                        </p:attrNameLst>
                                      </p:cBhvr>
                                      <p:tavLst>
                                        <p:tav tm="0">
                                          <p:val>
                                            <p:strVal val="1+#ppt_w/2"/>
                                          </p:val>
                                        </p:tav>
                                        <p:tav tm="100000">
                                          <p:val>
                                            <p:strVal val="#ppt_x"/>
                                          </p:val>
                                        </p:tav>
                                      </p:tavLst>
                                    </p:anim>
                                    <p:anim calcmode="lin" valueType="num">
                                      <p:cBhvr additive="base">
                                        <p:cTn id="30"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0-#ppt_w/2"/>
                                          </p:val>
                                        </p:tav>
                                        <p:tav tm="100000">
                                          <p:val>
                                            <p:strVal val="#ppt_x"/>
                                          </p:val>
                                        </p:tav>
                                      </p:tavLst>
                                    </p:anim>
                                    <p:anim calcmode="lin" valueType="num">
                                      <p:cBhvr additive="base">
                                        <p:cTn id="36" dur="500" fill="hold"/>
                                        <p:tgtEl>
                                          <p:spTgt spid="10"/>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0">
                                            <p:txEl>
                                              <p:pRg st="0" end="0"/>
                                            </p:txEl>
                                          </p:spTgt>
                                        </p:tgtEl>
                                        <p:attrNameLst>
                                          <p:attrName>style.visibility</p:attrName>
                                        </p:attrNameLst>
                                      </p:cBhvr>
                                      <p:to>
                                        <p:strVal val="visible"/>
                                      </p:to>
                                    </p:set>
                                    <p:anim calcmode="lin" valueType="num">
                                      <p:cBhvr additive="base">
                                        <p:cTn id="3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63"/>
                                        </p:tgtEl>
                                        <p:attrNameLst>
                                          <p:attrName>style.visibility</p:attrName>
                                        </p:attrNameLst>
                                      </p:cBhvr>
                                      <p:to>
                                        <p:strVal val="visible"/>
                                      </p:to>
                                    </p:set>
                                    <p:anim calcmode="lin" valueType="num">
                                      <p:cBhvr additive="base">
                                        <p:cTn id="43" dur="500" fill="hold"/>
                                        <p:tgtEl>
                                          <p:spTgt spid="63"/>
                                        </p:tgtEl>
                                        <p:attrNameLst>
                                          <p:attrName>ppt_x</p:attrName>
                                        </p:attrNameLst>
                                      </p:cBhvr>
                                      <p:tavLst>
                                        <p:tav tm="0">
                                          <p:val>
                                            <p:strVal val="0-#ppt_w/2"/>
                                          </p:val>
                                        </p:tav>
                                        <p:tav tm="100000">
                                          <p:val>
                                            <p:strVal val="#ppt_x"/>
                                          </p:val>
                                        </p:tav>
                                      </p:tavLst>
                                    </p:anim>
                                    <p:anim calcmode="lin" valueType="num">
                                      <p:cBhvr additive="base">
                                        <p:cTn id="4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1+#ppt_w/2"/>
                                          </p:val>
                                        </p:tav>
                                        <p:tav tm="100000">
                                          <p:val>
                                            <p:strVal val="#ppt_x"/>
                                          </p:val>
                                        </p:tav>
                                      </p:tavLst>
                                    </p:anim>
                                    <p:anim calcmode="lin" valueType="num">
                                      <p:cBhvr additive="base">
                                        <p:cTn id="5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47"/>
                                        </p:tgtEl>
                                        <p:attrNameLst>
                                          <p:attrName>style.visibility</p:attrName>
                                        </p:attrNameLst>
                                      </p:cBhvr>
                                      <p:to>
                                        <p:strVal val="visible"/>
                                      </p:to>
                                    </p:set>
                                    <p:anim calcmode="lin" valueType="num">
                                      <p:cBhvr additive="base">
                                        <p:cTn id="55" dur="500" fill="hold"/>
                                        <p:tgtEl>
                                          <p:spTgt spid="47"/>
                                        </p:tgtEl>
                                        <p:attrNameLst>
                                          <p:attrName>ppt_x</p:attrName>
                                        </p:attrNameLst>
                                      </p:cBhvr>
                                      <p:tavLst>
                                        <p:tav tm="0">
                                          <p:val>
                                            <p:strVal val="1+#ppt_w/2"/>
                                          </p:val>
                                        </p:tav>
                                        <p:tav tm="100000">
                                          <p:val>
                                            <p:strVal val="#ppt_x"/>
                                          </p:val>
                                        </p:tav>
                                      </p:tavLst>
                                    </p:anim>
                                    <p:anim calcmode="lin" valueType="num">
                                      <p:cBhvr additive="base">
                                        <p:cTn id="56" dur="500" fill="hold"/>
                                        <p:tgtEl>
                                          <p:spTgt spid="47"/>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76"/>
                                        </p:tgtEl>
                                        <p:attrNameLst>
                                          <p:attrName>style.visibility</p:attrName>
                                        </p:attrNameLst>
                                      </p:cBhvr>
                                      <p:to>
                                        <p:strVal val="visible"/>
                                      </p:to>
                                    </p:set>
                                    <p:anim calcmode="lin" valueType="num">
                                      <p:cBhvr additive="base">
                                        <p:cTn id="59" dur="500" fill="hold"/>
                                        <p:tgtEl>
                                          <p:spTgt spid="76"/>
                                        </p:tgtEl>
                                        <p:attrNameLst>
                                          <p:attrName>ppt_x</p:attrName>
                                        </p:attrNameLst>
                                      </p:cBhvr>
                                      <p:tavLst>
                                        <p:tav tm="0">
                                          <p:val>
                                            <p:strVal val="1+#ppt_w/2"/>
                                          </p:val>
                                        </p:tav>
                                        <p:tav tm="100000">
                                          <p:val>
                                            <p:strVal val="#ppt_x"/>
                                          </p:val>
                                        </p:tav>
                                      </p:tavLst>
                                    </p:anim>
                                    <p:anim calcmode="lin" valueType="num">
                                      <p:cBhvr additive="base">
                                        <p:cTn id="60" dur="500" fill="hold"/>
                                        <p:tgtEl>
                                          <p:spTgt spid="76"/>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6"/>
                                        </p:tgtEl>
                                        <p:attrNameLst>
                                          <p:attrName>style.visibility</p:attrName>
                                        </p:attrNameLst>
                                      </p:cBhvr>
                                      <p:to>
                                        <p:strVal val="visible"/>
                                      </p:to>
                                    </p:set>
                                    <p:anim calcmode="lin" valueType="num">
                                      <p:cBhvr additive="base">
                                        <p:cTn id="63" dur="500" fill="hold"/>
                                        <p:tgtEl>
                                          <p:spTgt spid="6"/>
                                        </p:tgtEl>
                                        <p:attrNameLst>
                                          <p:attrName>ppt_x</p:attrName>
                                        </p:attrNameLst>
                                      </p:cBhvr>
                                      <p:tavLst>
                                        <p:tav tm="0">
                                          <p:val>
                                            <p:strVal val="1+#ppt_w/2"/>
                                          </p:val>
                                        </p:tav>
                                        <p:tav tm="100000">
                                          <p:val>
                                            <p:strVal val="#ppt_x"/>
                                          </p:val>
                                        </p:tav>
                                      </p:tavLst>
                                    </p:anim>
                                    <p:anim calcmode="lin" valueType="num">
                                      <p:cBhvr additive="base">
                                        <p:cTn id="6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48"/>
                                        </p:tgtEl>
                                        <p:attrNameLst>
                                          <p:attrName>style.visibility</p:attrName>
                                        </p:attrNameLst>
                                      </p:cBhvr>
                                      <p:to>
                                        <p:strVal val="visible"/>
                                      </p:to>
                                    </p:set>
                                    <p:anim calcmode="lin" valueType="num">
                                      <p:cBhvr additive="base">
                                        <p:cTn id="69" dur="500" fill="hold"/>
                                        <p:tgtEl>
                                          <p:spTgt spid="48"/>
                                        </p:tgtEl>
                                        <p:attrNameLst>
                                          <p:attrName>ppt_x</p:attrName>
                                        </p:attrNameLst>
                                      </p:cBhvr>
                                      <p:tavLst>
                                        <p:tav tm="0">
                                          <p:val>
                                            <p:strVal val="0-#ppt_w/2"/>
                                          </p:val>
                                        </p:tav>
                                        <p:tav tm="100000">
                                          <p:val>
                                            <p:strVal val="#ppt_x"/>
                                          </p:val>
                                        </p:tav>
                                      </p:tavLst>
                                    </p:anim>
                                    <p:anim calcmode="lin" valueType="num">
                                      <p:cBhvr additive="base">
                                        <p:cTn id="70" dur="500" fill="hold"/>
                                        <p:tgtEl>
                                          <p:spTgt spid="48"/>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48">
                                            <p:txEl>
                                              <p:pRg st="0" end="0"/>
                                            </p:txEl>
                                          </p:spTgt>
                                        </p:tgtEl>
                                        <p:attrNameLst>
                                          <p:attrName>style.visibility</p:attrName>
                                        </p:attrNameLst>
                                      </p:cBhvr>
                                      <p:to>
                                        <p:strVal val="visible"/>
                                      </p:to>
                                    </p:set>
                                    <p:anim calcmode="lin" valueType="num">
                                      <p:cBhvr additive="base">
                                        <p:cTn id="73"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1+#ppt_w/2"/>
                                          </p:val>
                                        </p:tav>
                                        <p:tav tm="100000">
                                          <p:val>
                                            <p:strVal val="#ppt_x"/>
                                          </p:val>
                                        </p:tav>
                                      </p:tavLst>
                                    </p:anim>
                                    <p:anim calcmode="lin" valueType="num">
                                      <p:cBhvr additive="base">
                                        <p:cTn id="80" dur="500" fill="hold"/>
                                        <p:tgtEl>
                                          <p:spTgt spid="39"/>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78"/>
                                        </p:tgtEl>
                                        <p:attrNameLst>
                                          <p:attrName>style.visibility</p:attrName>
                                        </p:attrNameLst>
                                      </p:cBhvr>
                                      <p:to>
                                        <p:strVal val="visible"/>
                                      </p:to>
                                    </p:set>
                                    <p:anim calcmode="lin" valueType="num">
                                      <p:cBhvr additive="base">
                                        <p:cTn id="83" dur="500" fill="hold"/>
                                        <p:tgtEl>
                                          <p:spTgt spid="78"/>
                                        </p:tgtEl>
                                        <p:attrNameLst>
                                          <p:attrName>ppt_x</p:attrName>
                                        </p:attrNameLst>
                                      </p:cBhvr>
                                      <p:tavLst>
                                        <p:tav tm="0">
                                          <p:val>
                                            <p:strVal val="1+#ppt_w/2"/>
                                          </p:val>
                                        </p:tav>
                                        <p:tav tm="100000">
                                          <p:val>
                                            <p:strVal val="#ppt_x"/>
                                          </p:val>
                                        </p:tav>
                                      </p:tavLst>
                                    </p:anim>
                                    <p:anim calcmode="lin" valueType="num">
                                      <p:cBhvr additive="base">
                                        <p:cTn id="84"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30"/>
                                        </p:tgtEl>
                                        <p:attrNameLst>
                                          <p:attrName>style.visibility</p:attrName>
                                        </p:attrNameLst>
                                      </p:cBhvr>
                                      <p:to>
                                        <p:strVal val="visible"/>
                                      </p:to>
                                    </p:set>
                                    <p:anim calcmode="lin" valueType="num">
                                      <p:cBhvr additive="base">
                                        <p:cTn id="89" dur="500" fill="hold"/>
                                        <p:tgtEl>
                                          <p:spTgt spid="30"/>
                                        </p:tgtEl>
                                        <p:attrNameLst>
                                          <p:attrName>ppt_x</p:attrName>
                                        </p:attrNameLst>
                                      </p:cBhvr>
                                      <p:tavLst>
                                        <p:tav tm="0">
                                          <p:val>
                                            <p:strVal val="1+#ppt_w/2"/>
                                          </p:val>
                                        </p:tav>
                                        <p:tav tm="100000">
                                          <p:val>
                                            <p:strVal val="#ppt_x"/>
                                          </p:val>
                                        </p:tav>
                                      </p:tavLst>
                                    </p:anim>
                                    <p:anim calcmode="lin" valueType="num">
                                      <p:cBhvr additive="base">
                                        <p:cTn id="90" dur="500" fill="hold"/>
                                        <p:tgtEl>
                                          <p:spTgt spid="30"/>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79"/>
                                        </p:tgtEl>
                                        <p:attrNameLst>
                                          <p:attrName>style.visibility</p:attrName>
                                        </p:attrNameLst>
                                      </p:cBhvr>
                                      <p:to>
                                        <p:strVal val="visible"/>
                                      </p:to>
                                    </p:set>
                                    <p:anim calcmode="lin" valueType="num">
                                      <p:cBhvr additive="base">
                                        <p:cTn id="93" dur="500" fill="hold"/>
                                        <p:tgtEl>
                                          <p:spTgt spid="79"/>
                                        </p:tgtEl>
                                        <p:attrNameLst>
                                          <p:attrName>ppt_x</p:attrName>
                                        </p:attrNameLst>
                                      </p:cBhvr>
                                      <p:tavLst>
                                        <p:tav tm="0">
                                          <p:val>
                                            <p:strVal val="1+#ppt_w/2"/>
                                          </p:val>
                                        </p:tav>
                                        <p:tav tm="100000">
                                          <p:val>
                                            <p:strVal val="#ppt_x"/>
                                          </p:val>
                                        </p:tav>
                                      </p:tavLst>
                                    </p:anim>
                                    <p:anim calcmode="lin" valueType="num">
                                      <p:cBhvr additive="base">
                                        <p:cTn id="94" dur="500" fill="hold"/>
                                        <p:tgtEl>
                                          <p:spTgt spid="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0" grpId="0" animBg="1"/>
      <p:bldP spid="39" grpId="0" animBg="1"/>
      <p:bldP spid="47" grpId="0" animBg="1"/>
      <p:bldP spid="48" grpId="0" animBg="1"/>
      <p:bldP spid="6" grpId="0" animBg="1"/>
      <p:bldP spid="50" grpId="0" animBg="1"/>
      <p:bldP spid="76" grpId="0" animBg="1"/>
      <p:bldP spid="78" grpId="0" animBg="1"/>
      <p:bldP spid="79" grpId="0" animBg="1"/>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C40202-F8E4-4A5A-B7BD-1EA4DEA2AF02}"/>
              </a:ext>
            </a:extLst>
          </p:cNvPr>
          <p:cNvGrpSpPr/>
          <p:nvPr/>
        </p:nvGrpSpPr>
        <p:grpSpPr>
          <a:xfrm>
            <a:off x="571665" y="886881"/>
            <a:ext cx="2482104" cy="914400"/>
            <a:chOff x="571665" y="886881"/>
            <a:chExt cx="2482104" cy="914400"/>
          </a:xfrm>
        </p:grpSpPr>
        <p:pic>
          <p:nvPicPr>
            <p:cNvPr id="5122" name="Picture 2" descr="Mom Angry Kids Images, Stock Photos &amp; Vectors | Shutterstock">
              <a:extLst>
                <a:ext uri="{FF2B5EF4-FFF2-40B4-BE49-F238E27FC236}">
                  <a16:creationId xmlns:a16="http://schemas.microsoft.com/office/drawing/2014/main" id="{46E93E6C-9E7F-4171-AF22-EEC28E6DAF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2955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When Educational Failure is Not an Option - EduTrics">
              <a:extLst>
                <a:ext uri="{FF2B5EF4-FFF2-40B4-BE49-F238E27FC236}">
                  <a16:creationId xmlns:a16="http://schemas.microsoft.com/office/drawing/2014/main" id="{8FDF1138-6FE9-48BE-9045-17FF5E3AF0C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571665"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solidFill>
                <a:srgbClr val="FFC000"/>
              </a:solidFill>
            </a:endParaRPr>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1631216"/>
          </a:xfrm>
          <a:prstGeom prst="rect">
            <a:avLst/>
          </a:prstGeom>
        </p:spPr>
        <p:txBody>
          <a:bodyPr wrap="square">
            <a:spAutoFit/>
          </a:bodyPr>
          <a:lstStyle/>
          <a:p>
            <a:pPr algn="l"/>
            <a:endParaRPr lang="en-US" altLang="en-US" sz="2000" dirty="0"/>
          </a:p>
          <a:p>
            <a:pPr algn="l"/>
            <a:endParaRPr lang="en-US" altLang="en-US" sz="2000" dirty="0"/>
          </a:p>
          <a:p>
            <a:pPr algn="l"/>
            <a:endParaRPr lang="en-US" altLang="en-US" sz="2000" dirty="0"/>
          </a:p>
          <a:p>
            <a:pPr algn="l"/>
            <a:r>
              <a:rPr lang="en-US" altLang="en-US" sz="2000" dirty="0"/>
              <a:t>Clear</a:t>
            </a:r>
          </a:p>
          <a:p>
            <a:pPr algn="l"/>
            <a:r>
              <a:rPr lang="en-US" altLang="en-US" sz="2000" dirty="0"/>
              <a:t>Clear</a:t>
            </a:r>
          </a:p>
        </p:txBody>
      </p:sp>
      <p:sp>
        <p:nvSpPr>
          <p:cNvPr id="30" name="Oval 29">
            <a:extLst>
              <a:ext uri="{FF2B5EF4-FFF2-40B4-BE49-F238E27FC236}">
                <a16:creationId xmlns:a16="http://schemas.microsoft.com/office/drawing/2014/main" id="{C03C2829-9340-4CB3-83E0-09BB8FD3A5BD}"/>
              </a:ext>
            </a:extLst>
          </p:cNvPr>
          <p:cNvSpPr/>
          <p:nvPr/>
        </p:nvSpPr>
        <p:spPr>
          <a:xfrm>
            <a:off x="4567086" y="2009391"/>
            <a:ext cx="995514"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9" name="Oval 38">
            <a:extLst>
              <a:ext uri="{FF2B5EF4-FFF2-40B4-BE49-F238E27FC236}">
                <a16:creationId xmlns:a16="http://schemas.microsoft.com/office/drawing/2014/main" id="{D0F11E23-E199-4524-AFE1-DBBEE9D0B7DD}"/>
              </a:ext>
            </a:extLst>
          </p:cNvPr>
          <p:cNvSpPr/>
          <p:nvPr/>
        </p:nvSpPr>
        <p:spPr>
          <a:xfrm>
            <a:off x="609600" y="2036508"/>
            <a:ext cx="3493395"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grpSp>
        <p:nvGrpSpPr>
          <p:cNvPr id="35" name="Group 16"/>
          <p:cNvGrpSpPr>
            <a:grpSpLocks/>
          </p:cNvGrpSpPr>
          <p:nvPr/>
        </p:nvGrpSpPr>
        <p:grpSpPr bwMode="auto">
          <a:xfrm>
            <a:off x="8409781" y="4277835"/>
            <a:ext cx="401638" cy="1143000"/>
            <a:chOff x="5760" y="720"/>
            <a:chExt cx="1021" cy="2477"/>
          </a:xfrm>
        </p:grpSpPr>
        <p:grpSp>
          <p:nvGrpSpPr>
            <p:cNvPr id="36" name="Group 17"/>
            <p:cNvGrpSpPr>
              <a:grpSpLocks/>
            </p:cNvGrpSpPr>
            <p:nvPr/>
          </p:nvGrpSpPr>
          <p:grpSpPr bwMode="auto">
            <a:xfrm>
              <a:off x="5760" y="901"/>
              <a:ext cx="916" cy="2296"/>
              <a:chOff x="5760" y="901"/>
              <a:chExt cx="916" cy="2296"/>
            </a:xfrm>
          </p:grpSpPr>
          <p:sp>
            <p:nvSpPr>
              <p:cNvPr id="4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7" name="Group 24"/>
            <p:cNvGrpSpPr>
              <a:grpSpLocks/>
            </p:cNvGrpSpPr>
            <p:nvPr/>
          </p:nvGrpSpPr>
          <p:grpSpPr bwMode="auto">
            <a:xfrm>
              <a:off x="6571" y="720"/>
              <a:ext cx="210" cy="264"/>
              <a:chOff x="6571" y="720"/>
              <a:chExt cx="210" cy="264"/>
            </a:xfrm>
          </p:grpSpPr>
          <p:sp>
            <p:nvSpPr>
              <p:cNvPr id="38"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48"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95400" y="4724400"/>
            <a:ext cx="7230264" cy="564633"/>
          </a:xfrm>
          <a:prstGeom prst="wedgeRoundRectCallout">
            <a:avLst>
              <a:gd name="adj1" fmla="val -49705"/>
              <a:gd name="adj2" fmla="val 70005"/>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The line says “If </a:t>
            </a:r>
            <a:r>
              <a:rPr lang="en-CA" sz="2400" dirty="0">
                <a:solidFill>
                  <a:schemeClr val="accent6">
                    <a:lumMod val="60000"/>
                    <a:lumOff val="40000"/>
                  </a:schemeClr>
                </a:solidFill>
              </a:rPr>
              <a:t>Left-Hand-Side</a:t>
            </a:r>
            <a:r>
              <a:rPr lang="en-CA" sz="2400" dirty="0"/>
              <a:t>, then </a:t>
            </a:r>
            <a:r>
              <a:rPr lang="en-CA" sz="2400" dirty="0">
                <a:solidFill>
                  <a:srgbClr val="66FF66"/>
                </a:solidFill>
              </a:rPr>
              <a:t>Right-</a:t>
            </a:r>
            <a:r>
              <a:rPr lang="en-CA" sz="2400" dirty="0" err="1">
                <a:solidFill>
                  <a:srgbClr val="66FF66"/>
                </a:solidFill>
              </a:rPr>
              <a:t>HandSide</a:t>
            </a:r>
            <a:r>
              <a:rPr lang="en-CA" sz="2400" dirty="0"/>
              <a:t>”.</a:t>
            </a:r>
            <a:endParaRPr lang="en-US" altLang="en-US" sz="2400" dirty="0">
              <a:cs typeface="Times New Roman" panose="02020603050405020304" pitchFamily="18" charset="0"/>
            </a:endParaRPr>
          </a:p>
        </p:txBody>
      </p:sp>
      <p:sp>
        <p:nvSpPr>
          <p:cNvPr id="6" name="Rectangle 5"/>
          <p:cNvSpPr/>
          <p:nvPr/>
        </p:nvSpPr>
        <p:spPr>
          <a:xfrm>
            <a:off x="4267200" y="2121176"/>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50" name="AutoShape 38"/>
          <p:cNvSpPr>
            <a:spLocks noChangeArrowheads="1"/>
          </p:cNvSpPr>
          <p:nvPr/>
        </p:nvSpPr>
        <p:spPr bwMode="auto">
          <a:xfrm>
            <a:off x="3200400" y="4109156"/>
            <a:ext cx="3505200" cy="564494"/>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What does this mean???</a:t>
            </a:r>
            <a:endParaRPr lang="en-US" altLang="en-US" sz="2400" dirty="0">
              <a:cs typeface="Times New Roman" panose="02020603050405020304" pitchFamily="18" charset="0"/>
            </a:endParaRPr>
          </a:p>
        </p:txBody>
      </p:sp>
      <p:sp>
        <p:nvSpPr>
          <p:cNvPr id="49" name="AutoShape 38"/>
          <p:cNvSpPr>
            <a:spLocks noChangeArrowheads="1"/>
          </p:cNvSpPr>
          <p:nvPr/>
        </p:nvSpPr>
        <p:spPr bwMode="auto">
          <a:xfrm>
            <a:off x="1828800" y="5410200"/>
            <a:ext cx="5867400" cy="1371600"/>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Oh yes:</a:t>
            </a:r>
          </a:p>
          <a:p>
            <a:pPr>
              <a:buNone/>
            </a:pPr>
            <a:r>
              <a:rPr lang="en-CA" altLang="en-US" sz="2400" dirty="0">
                <a:cs typeface="Times New Roman" panose="02020603050405020304" pitchFamily="18" charset="0"/>
              </a:rPr>
              <a:t>  If my mother would be unhappy if I fail,</a:t>
            </a:r>
          </a:p>
          <a:p>
            <a:pPr>
              <a:buNone/>
            </a:pPr>
            <a:r>
              <a:rPr lang="en-CA" altLang="en-US" sz="2400" dirty="0">
                <a:cs typeface="Times New Roman" panose="02020603050405020304" pitchFamily="18" charset="0"/>
              </a:rPr>
              <a:t>  then I will be sure not to fail!</a:t>
            </a:r>
            <a:endParaRPr lang="en-US" altLang="en-US" sz="2400" dirty="0">
              <a:cs typeface="Times New Roman" panose="02020603050405020304" pitchFamily="18" charset="0"/>
            </a:endParaRPr>
          </a:p>
        </p:txBody>
      </p:sp>
      <p:pic>
        <p:nvPicPr>
          <p:cNvPr id="59" name="Picture 5" descr="j0116172">
            <a:extLst>
              <a:ext uri="{FF2B5EF4-FFF2-40B4-BE49-F238E27FC236}">
                <a16:creationId xmlns:a16="http://schemas.microsoft.com/office/drawing/2014/main" id="{8E8A04DC-2A20-40F1-980D-1F18DA3B477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59" descr="&lt;strong&gt;Clipart&lt;/strong&gt; - Beautiful Black &lt;strong&gt;Woman&lt;/strong&gt;">
            <a:extLst>
              <a:ext uri="{FF2B5EF4-FFF2-40B4-BE49-F238E27FC236}">
                <a16:creationId xmlns:a16="http://schemas.microsoft.com/office/drawing/2014/main" id="{5C55EC06-A650-438C-9FD9-4B131307441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2472724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 calcmode="lin" valueType="num">
                                      <p:cBhvr additive="base">
                                        <p:cTn id="11"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fill="hold"/>
                                        <p:tgtEl>
                                          <p:spTgt spid="49"/>
                                        </p:tgtEl>
                                        <p:attrNameLst>
                                          <p:attrName>ppt_x</p:attrName>
                                        </p:attrNameLst>
                                      </p:cBhvr>
                                      <p:tavLst>
                                        <p:tav tm="0">
                                          <p:val>
                                            <p:strVal val="1+#ppt_w/2"/>
                                          </p:val>
                                        </p:tav>
                                        <p:tav tm="100000">
                                          <p:val>
                                            <p:strVal val="#ppt_x"/>
                                          </p:val>
                                        </p:tav>
                                      </p:tavLst>
                                    </p:anim>
                                    <p:anim calcmode="lin" valueType="num">
                                      <p:cBhvr additive="base">
                                        <p:cTn id="18" dur="500" fill="hold"/>
                                        <p:tgtEl>
                                          <p:spTgt spid="49"/>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49">
                                            <p:txEl>
                                              <p:pRg st="0" end="0"/>
                                            </p:txEl>
                                          </p:spTgt>
                                        </p:tgtEl>
                                        <p:attrNameLst>
                                          <p:attrName>style.visibility</p:attrName>
                                        </p:attrNameLst>
                                      </p:cBhvr>
                                      <p:to>
                                        <p:strVal val="visible"/>
                                      </p:to>
                                    </p:set>
                                    <p:anim calcmode="lin" valueType="num">
                                      <p:cBhvr additive="base">
                                        <p:cTn id="21"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49">
                                            <p:txEl>
                                              <p:pRg st="1" end="1"/>
                                            </p:txEl>
                                          </p:spTgt>
                                        </p:tgtEl>
                                        <p:attrNameLst>
                                          <p:attrName>style.visibility</p:attrName>
                                        </p:attrNameLst>
                                      </p:cBhvr>
                                      <p:to>
                                        <p:strVal val="visible"/>
                                      </p:to>
                                    </p:set>
                                    <p:anim calcmode="lin" valueType="num">
                                      <p:cBhvr additive="base">
                                        <p:cTn id="27" dur="500" fill="hold"/>
                                        <p:tgtEl>
                                          <p:spTgt spid="49">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4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49">
                                            <p:txEl>
                                              <p:pRg st="2" end="2"/>
                                            </p:txEl>
                                          </p:spTgt>
                                        </p:tgtEl>
                                        <p:attrNameLst>
                                          <p:attrName>style.visibility</p:attrName>
                                        </p:attrNameLst>
                                      </p:cBhvr>
                                      <p:to>
                                        <p:strVal val="visible"/>
                                      </p:to>
                                    </p:set>
                                    <p:anim calcmode="lin" valueType="num">
                                      <p:cBhvr additive="base">
                                        <p:cTn id="33" dur="500" fill="hold"/>
                                        <p:tgtEl>
                                          <p:spTgt spid="49">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4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11">
                                            <p:txEl>
                                              <p:pRg st="4" end="4"/>
                                            </p:txEl>
                                          </p:spTgt>
                                        </p:tgtEl>
                                        <p:attrNameLst>
                                          <p:attrName>style.visibility</p:attrName>
                                        </p:attrNameLst>
                                      </p:cBhvr>
                                      <p:to>
                                        <p:strVal val="visible"/>
                                      </p:to>
                                    </p:set>
                                    <p:anim calcmode="lin" valueType="num">
                                      <p:cBhvr additive="base">
                                        <p:cTn id="39" dur="500" fill="hold"/>
                                        <p:tgtEl>
                                          <p:spTgt spid="11">
                                            <p:txEl>
                                              <p:pRg st="4" end="4"/>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DC40202-F8E4-4A5A-B7BD-1EA4DEA2AF02}"/>
              </a:ext>
            </a:extLst>
          </p:cNvPr>
          <p:cNvGrpSpPr/>
          <p:nvPr/>
        </p:nvGrpSpPr>
        <p:grpSpPr>
          <a:xfrm>
            <a:off x="571665" y="886881"/>
            <a:ext cx="2482104" cy="914400"/>
            <a:chOff x="571665" y="886881"/>
            <a:chExt cx="2482104" cy="914400"/>
          </a:xfrm>
        </p:grpSpPr>
        <p:pic>
          <p:nvPicPr>
            <p:cNvPr id="5122" name="Picture 2" descr="Mom Angry Kids Images, Stock Photos &amp; Vectors | Shutterstock">
              <a:extLst>
                <a:ext uri="{FF2B5EF4-FFF2-40B4-BE49-F238E27FC236}">
                  <a16:creationId xmlns:a16="http://schemas.microsoft.com/office/drawing/2014/main" id="{46E93E6C-9E7F-4171-AF22-EEC28E6DAFC6}"/>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2955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When Educational Failure is Not an Option - EduTrics">
              <a:extLst>
                <a:ext uri="{FF2B5EF4-FFF2-40B4-BE49-F238E27FC236}">
                  <a16:creationId xmlns:a16="http://schemas.microsoft.com/office/drawing/2014/main" id="{8FDF1138-6FE9-48BE-9045-17FF5E3AF0C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571665"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solidFill>
                <a:srgbClr val="FFC000"/>
              </a:solidFill>
            </a:endParaRPr>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1631216"/>
          </a:xfrm>
          <a:prstGeom prst="rect">
            <a:avLst/>
          </a:prstGeom>
        </p:spPr>
        <p:txBody>
          <a:bodyPr wrap="square">
            <a:spAutoFit/>
          </a:bodyPr>
          <a:lstStyle/>
          <a:p>
            <a:pPr algn="l"/>
            <a:endParaRPr lang="en-US" altLang="en-US" sz="2000" dirty="0"/>
          </a:p>
          <a:p>
            <a:pPr algn="l"/>
            <a:endParaRPr lang="en-US" altLang="en-US" sz="2000" dirty="0"/>
          </a:p>
          <a:p>
            <a:pPr algn="l"/>
            <a:endParaRPr lang="en-US" altLang="en-US" sz="2000" dirty="0"/>
          </a:p>
          <a:p>
            <a:pPr algn="l"/>
            <a:r>
              <a:rPr lang="en-US" altLang="en-US" sz="2000" dirty="0"/>
              <a:t>Clear</a:t>
            </a:r>
          </a:p>
          <a:p>
            <a:pPr algn="l"/>
            <a:r>
              <a:rPr lang="en-US" altLang="en-US" sz="2000" dirty="0"/>
              <a:t>Clear</a:t>
            </a:r>
          </a:p>
        </p:txBody>
      </p:sp>
      <p:sp>
        <p:nvSpPr>
          <p:cNvPr id="30" name="Oval 29">
            <a:extLst>
              <a:ext uri="{FF2B5EF4-FFF2-40B4-BE49-F238E27FC236}">
                <a16:creationId xmlns:a16="http://schemas.microsoft.com/office/drawing/2014/main" id="{C03C2829-9340-4CB3-83E0-09BB8FD3A5BD}"/>
              </a:ext>
            </a:extLst>
          </p:cNvPr>
          <p:cNvSpPr/>
          <p:nvPr/>
        </p:nvSpPr>
        <p:spPr>
          <a:xfrm>
            <a:off x="4567086" y="2009391"/>
            <a:ext cx="995514"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9" name="Oval 38">
            <a:extLst>
              <a:ext uri="{FF2B5EF4-FFF2-40B4-BE49-F238E27FC236}">
                <a16:creationId xmlns:a16="http://schemas.microsoft.com/office/drawing/2014/main" id="{D0F11E23-E199-4524-AFE1-DBBEE9D0B7DD}"/>
              </a:ext>
            </a:extLst>
          </p:cNvPr>
          <p:cNvSpPr/>
          <p:nvPr/>
        </p:nvSpPr>
        <p:spPr>
          <a:xfrm>
            <a:off x="609600" y="2036508"/>
            <a:ext cx="3493395"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grpSp>
        <p:nvGrpSpPr>
          <p:cNvPr id="35" name="Group 16"/>
          <p:cNvGrpSpPr>
            <a:grpSpLocks/>
          </p:cNvGrpSpPr>
          <p:nvPr/>
        </p:nvGrpSpPr>
        <p:grpSpPr bwMode="auto">
          <a:xfrm>
            <a:off x="8409781" y="4277835"/>
            <a:ext cx="401638" cy="1143000"/>
            <a:chOff x="5760" y="720"/>
            <a:chExt cx="1021" cy="2477"/>
          </a:xfrm>
        </p:grpSpPr>
        <p:grpSp>
          <p:nvGrpSpPr>
            <p:cNvPr id="36" name="Group 17"/>
            <p:cNvGrpSpPr>
              <a:grpSpLocks/>
            </p:cNvGrpSpPr>
            <p:nvPr/>
          </p:nvGrpSpPr>
          <p:grpSpPr bwMode="auto">
            <a:xfrm>
              <a:off x="5760" y="901"/>
              <a:ext cx="916" cy="2296"/>
              <a:chOff x="5760" y="901"/>
              <a:chExt cx="916" cy="2296"/>
            </a:xfrm>
          </p:grpSpPr>
          <p:sp>
            <p:nvSpPr>
              <p:cNvPr id="41"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2"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4"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5"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37" name="Group 24"/>
            <p:cNvGrpSpPr>
              <a:grpSpLocks/>
            </p:cNvGrpSpPr>
            <p:nvPr/>
          </p:nvGrpSpPr>
          <p:grpSpPr bwMode="auto">
            <a:xfrm>
              <a:off x="6571" y="720"/>
              <a:ext cx="210" cy="264"/>
              <a:chOff x="6571" y="720"/>
              <a:chExt cx="210" cy="264"/>
            </a:xfrm>
          </p:grpSpPr>
          <p:sp>
            <p:nvSpPr>
              <p:cNvPr id="38"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0"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6" name="Rectangle 5"/>
          <p:cNvSpPr/>
          <p:nvPr/>
        </p:nvSpPr>
        <p:spPr>
          <a:xfrm>
            <a:off x="4267200" y="2121176"/>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50" name="AutoShape 38"/>
          <p:cNvSpPr>
            <a:spLocks noChangeArrowheads="1"/>
          </p:cNvSpPr>
          <p:nvPr/>
        </p:nvSpPr>
        <p:spPr bwMode="auto">
          <a:xfrm>
            <a:off x="3200400" y="4055532"/>
            <a:ext cx="2895600" cy="564494"/>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How do we use this?</a:t>
            </a:r>
            <a:endParaRPr lang="en-US" altLang="en-US" sz="2400" dirty="0">
              <a:cs typeface="Times New Roman" panose="02020603050405020304" pitchFamily="18" charset="0"/>
            </a:endParaRPr>
          </a:p>
        </p:txBody>
      </p:sp>
      <p:sp>
        <p:nvSpPr>
          <p:cNvPr id="47"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56127" y="4670776"/>
            <a:ext cx="6592473" cy="1006361"/>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solidFill>
                  <a:schemeClr val="tx2"/>
                </a:solidFill>
              </a:rPr>
              <a:t>Modus Ponens:</a:t>
            </a:r>
            <a:r>
              <a:rPr lang="en-US" sz="2400" dirty="0">
                <a:solidFill>
                  <a:schemeClr val="tx2"/>
                </a:solidFill>
              </a:rPr>
              <a:t>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If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is true and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ensures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then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must be true.</a:t>
            </a:r>
          </a:p>
        </p:txBody>
      </p:sp>
      <p:sp>
        <p:nvSpPr>
          <p:cNvPr id="51" name="Rectangle 50">
            <a:extLst>
              <a:ext uri="{FF2B5EF4-FFF2-40B4-BE49-F238E27FC236}">
                <a16:creationId xmlns:a16="http://schemas.microsoft.com/office/drawing/2014/main" id="{9B2F814E-EF4D-4F07-BA5A-614F629AF670}"/>
              </a:ext>
            </a:extLst>
          </p:cNvPr>
          <p:cNvSpPr/>
          <p:nvPr/>
        </p:nvSpPr>
        <p:spPr>
          <a:xfrm>
            <a:off x="2057400" y="2205335"/>
            <a:ext cx="346570" cy="461665"/>
          </a:xfrm>
          <a:prstGeom prst="rect">
            <a:avLst/>
          </a:prstGeom>
        </p:spPr>
        <p:txBody>
          <a:bodyPr wrap="none">
            <a:spAutoFit/>
          </a:bodyPr>
          <a:lstStyle/>
          <a:p>
            <a:r>
              <a:rPr lang="el-GR" altLang="en-US" sz="2400" dirty="0">
                <a:solidFill>
                  <a:schemeClr val="accent2"/>
                </a:solidFill>
                <a:cs typeface="Times New Roman" panose="02020603050405020304" pitchFamily="18" charset="0"/>
                <a:sym typeface="Symbol" panose="05050102010706020507" pitchFamily="18" charset="2"/>
              </a:rPr>
              <a:t>α</a:t>
            </a:r>
            <a:endParaRPr lang="en-US" sz="2400" dirty="0">
              <a:solidFill>
                <a:schemeClr val="accent2"/>
              </a:solidFill>
            </a:endParaRPr>
          </a:p>
        </p:txBody>
      </p:sp>
      <p:sp>
        <p:nvSpPr>
          <p:cNvPr id="52" name="Rectangle 51">
            <a:extLst>
              <a:ext uri="{FF2B5EF4-FFF2-40B4-BE49-F238E27FC236}">
                <a16:creationId xmlns:a16="http://schemas.microsoft.com/office/drawing/2014/main" id="{D6E0594F-24CE-4FF8-9CD7-EE3195D97DDA}"/>
              </a:ext>
            </a:extLst>
          </p:cNvPr>
          <p:cNvSpPr/>
          <p:nvPr/>
        </p:nvSpPr>
        <p:spPr>
          <a:xfrm>
            <a:off x="4953000" y="2209800"/>
            <a:ext cx="346570" cy="461665"/>
          </a:xfrm>
          <a:prstGeom prst="rect">
            <a:avLst/>
          </a:prstGeom>
        </p:spPr>
        <p:txBody>
          <a:bodyPr wrap="none">
            <a:spAutoFit/>
          </a:bodyPr>
          <a:lstStyle/>
          <a:p>
            <a:r>
              <a:rPr lang="el-GR" altLang="en-US" sz="2400" dirty="0">
                <a:solidFill>
                  <a:srgbClr val="66FF66"/>
                </a:solidFill>
                <a:cs typeface="Times New Roman" panose="02020603050405020304" pitchFamily="18" charset="0"/>
                <a:sym typeface="Symbol" panose="05050102010706020507" pitchFamily="18" charset="2"/>
              </a:rPr>
              <a:t>β</a:t>
            </a:r>
            <a:endParaRPr lang="en-US" sz="2400" dirty="0">
              <a:solidFill>
                <a:srgbClr val="66FF66"/>
              </a:solidFill>
            </a:endParaRPr>
          </a:p>
        </p:txBody>
      </p:sp>
      <p:sp>
        <p:nvSpPr>
          <p:cNvPr id="53" name="Oval 52">
            <a:extLst>
              <a:ext uri="{FF2B5EF4-FFF2-40B4-BE49-F238E27FC236}">
                <a16:creationId xmlns:a16="http://schemas.microsoft.com/office/drawing/2014/main" id="{D0F11E23-E199-4524-AFE1-DBBEE9D0B7DD}"/>
              </a:ext>
            </a:extLst>
          </p:cNvPr>
          <p:cNvSpPr/>
          <p:nvPr/>
        </p:nvSpPr>
        <p:spPr>
          <a:xfrm>
            <a:off x="610117" y="1703517"/>
            <a:ext cx="3493395"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54" name="AutoShape 38"/>
          <p:cNvSpPr>
            <a:spLocks noChangeArrowheads="1"/>
          </p:cNvSpPr>
          <p:nvPr/>
        </p:nvSpPr>
        <p:spPr bwMode="auto">
          <a:xfrm>
            <a:off x="2438400" y="5737576"/>
            <a:ext cx="4876800" cy="564494"/>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Look we already know the LHS, </a:t>
            </a:r>
            <a:r>
              <a:rPr lang="en-CA" sz="2400" dirty="0" err="1"/>
              <a:t>ie</a:t>
            </a:r>
            <a:r>
              <a:rPr lang="en-CA" sz="2400" dirty="0"/>
              <a:t> </a:t>
            </a:r>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a:t>
            </a:r>
            <a:r>
              <a:rPr lang="en-CA" sz="2400" dirty="0"/>
              <a:t> </a:t>
            </a:r>
            <a:endParaRPr lang="en-US" altLang="en-US" sz="2400" dirty="0">
              <a:cs typeface="Times New Roman" panose="02020603050405020304" pitchFamily="18" charset="0"/>
            </a:endParaRPr>
          </a:p>
        </p:txBody>
      </p:sp>
      <p:sp>
        <p:nvSpPr>
          <p:cNvPr id="55"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789527" y="6347176"/>
            <a:ext cx="5068473" cy="457200"/>
          </a:xfrm>
          <a:prstGeom prst="wedgeRoundRectCallout">
            <a:avLst>
              <a:gd name="adj1" fmla="val -54717"/>
              <a:gd name="adj2" fmla="val -1870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Hence, we can conclude the RHS, </a:t>
            </a:r>
            <a:r>
              <a:rPr lang="en-CA" sz="2400" dirty="0" err="1"/>
              <a:t>ie</a:t>
            </a:r>
            <a:r>
              <a:rPr lang="en-CA" sz="2400" dirty="0"/>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sz="2400" dirty="0"/>
              <a:t> </a:t>
            </a:r>
            <a:endParaRPr lang="en-US" altLang="en-US" sz="2400" dirty="0">
              <a:cs typeface="Times New Roman" panose="02020603050405020304" pitchFamily="18" charset="0"/>
            </a:endParaRPr>
          </a:p>
        </p:txBody>
      </p:sp>
      <p:pic>
        <p:nvPicPr>
          <p:cNvPr id="64" name="Picture 5" descr="j0116172">
            <a:extLst>
              <a:ext uri="{FF2B5EF4-FFF2-40B4-BE49-F238E27FC236}">
                <a16:creationId xmlns:a16="http://schemas.microsoft.com/office/drawing/2014/main" id="{2E0B4C32-2B33-441F-BBF2-EB4262E38A9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64" descr="&lt;strong&gt;Clipart&lt;/strong&gt; - Beautiful Black &lt;strong&gt;Woman&lt;/strong&gt;">
            <a:extLst>
              <a:ext uri="{FF2B5EF4-FFF2-40B4-BE49-F238E27FC236}">
                <a16:creationId xmlns:a16="http://schemas.microsoft.com/office/drawing/2014/main" id="{A5B63FCD-5829-4666-8189-64A3ABDD4C9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3891448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1+#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0-#ppt_w/2"/>
                                          </p:val>
                                        </p:tav>
                                        <p:tav tm="100000">
                                          <p:val>
                                            <p:strVal val="#ppt_x"/>
                                          </p:val>
                                        </p:tav>
                                      </p:tavLst>
                                    </p:anim>
                                    <p:anim calcmode="lin" valueType="num">
                                      <p:cBhvr additive="base">
                                        <p:cTn id="14" dur="500" fill="hold"/>
                                        <p:tgtEl>
                                          <p:spTgt spid="4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7">
                                            <p:txEl>
                                              <p:pRg st="0" end="0"/>
                                            </p:txEl>
                                          </p:spTgt>
                                        </p:tgtEl>
                                        <p:attrNameLst>
                                          <p:attrName>style.visibility</p:attrName>
                                        </p:attrNameLst>
                                      </p:cBhvr>
                                      <p:to>
                                        <p:strVal val="visible"/>
                                      </p:to>
                                    </p:set>
                                    <p:anim calcmode="lin" valueType="num">
                                      <p:cBhvr additive="base">
                                        <p:cTn id="17"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7">
                                            <p:txEl>
                                              <p:pRg st="1" end="1"/>
                                            </p:txEl>
                                          </p:spTgt>
                                        </p:tgtEl>
                                        <p:attrNameLst>
                                          <p:attrName>style.visibility</p:attrName>
                                        </p:attrNameLst>
                                      </p:cBhvr>
                                      <p:to>
                                        <p:strVal val="visible"/>
                                      </p:to>
                                    </p:set>
                                    <p:anim calcmode="lin" valueType="num">
                                      <p:cBhvr additive="base">
                                        <p:cTn id="23"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1+#ppt_w/2"/>
                                          </p:val>
                                        </p:tav>
                                        <p:tav tm="100000">
                                          <p:val>
                                            <p:strVal val="#ppt_x"/>
                                          </p:val>
                                        </p:tav>
                                      </p:tavLst>
                                    </p:anim>
                                    <p:anim calcmode="lin" valueType="num">
                                      <p:cBhvr additive="base">
                                        <p:cTn id="30" dur="500" fill="hold"/>
                                        <p:tgtEl>
                                          <p:spTgt spid="51"/>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52"/>
                                        </p:tgtEl>
                                        <p:attrNameLst>
                                          <p:attrName>style.visibility</p:attrName>
                                        </p:attrNameLst>
                                      </p:cBhvr>
                                      <p:to>
                                        <p:strVal val="visible"/>
                                      </p:to>
                                    </p:set>
                                    <p:anim calcmode="lin" valueType="num">
                                      <p:cBhvr additive="base">
                                        <p:cTn id="33" dur="500" fill="hold"/>
                                        <p:tgtEl>
                                          <p:spTgt spid="52"/>
                                        </p:tgtEl>
                                        <p:attrNameLst>
                                          <p:attrName>ppt_x</p:attrName>
                                        </p:attrNameLst>
                                      </p:cBhvr>
                                      <p:tavLst>
                                        <p:tav tm="0">
                                          <p:val>
                                            <p:strVal val="1+#ppt_w/2"/>
                                          </p:val>
                                        </p:tav>
                                        <p:tav tm="100000">
                                          <p:val>
                                            <p:strVal val="#ppt_x"/>
                                          </p:val>
                                        </p:tav>
                                      </p:tavLst>
                                    </p:anim>
                                    <p:anim calcmode="lin" valueType="num">
                                      <p:cBhvr additive="base">
                                        <p:cTn id="3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additive="base">
                                        <p:cTn id="39" dur="500" fill="hold"/>
                                        <p:tgtEl>
                                          <p:spTgt spid="54"/>
                                        </p:tgtEl>
                                        <p:attrNameLst>
                                          <p:attrName>ppt_x</p:attrName>
                                        </p:attrNameLst>
                                      </p:cBhvr>
                                      <p:tavLst>
                                        <p:tav tm="0">
                                          <p:val>
                                            <p:strVal val="1+#ppt_w/2"/>
                                          </p:val>
                                        </p:tav>
                                        <p:tav tm="100000">
                                          <p:val>
                                            <p:strVal val="#ppt_x"/>
                                          </p:val>
                                        </p:tav>
                                      </p:tavLst>
                                    </p:anim>
                                    <p:anim calcmode="lin" valueType="num">
                                      <p:cBhvr additive="base">
                                        <p:cTn id="40" dur="500" fill="hold"/>
                                        <p:tgtEl>
                                          <p:spTgt spid="5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 calcmode="lin" valueType="num">
                                      <p:cBhvr additive="base">
                                        <p:cTn id="43" dur="500" fill="hold"/>
                                        <p:tgtEl>
                                          <p:spTgt spid="53"/>
                                        </p:tgtEl>
                                        <p:attrNameLst>
                                          <p:attrName>ppt_x</p:attrName>
                                        </p:attrNameLst>
                                      </p:cBhvr>
                                      <p:tavLst>
                                        <p:tav tm="0">
                                          <p:val>
                                            <p:strVal val="1+#ppt_w/2"/>
                                          </p:val>
                                        </p:tav>
                                        <p:tav tm="100000">
                                          <p:val>
                                            <p:strVal val="#ppt_x"/>
                                          </p:val>
                                        </p:tav>
                                      </p:tavLst>
                                    </p:anim>
                                    <p:anim calcmode="lin" valueType="num">
                                      <p:cBhvr additive="base">
                                        <p:cTn id="4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55">
                                            <p:txEl>
                                              <p:pRg st="0" end="0"/>
                                            </p:txEl>
                                          </p:spTgt>
                                        </p:tgtEl>
                                        <p:attrNameLst>
                                          <p:attrName>style.visibility</p:attrName>
                                        </p:attrNameLst>
                                      </p:cBhvr>
                                      <p:to>
                                        <p:strVal val="visible"/>
                                      </p:to>
                                    </p:set>
                                    <p:anim calcmode="lin" valueType="num">
                                      <p:cBhvr additive="base">
                                        <p:cTn id="53"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9">
                                            <p:txEl>
                                              <p:pRg st="5" end="5"/>
                                            </p:txEl>
                                          </p:spTgt>
                                        </p:tgtEl>
                                        <p:attrNameLst>
                                          <p:attrName>style.visibility</p:attrName>
                                        </p:attrNameLst>
                                      </p:cBhvr>
                                      <p:to>
                                        <p:strVal val="visible"/>
                                      </p:to>
                                    </p:set>
                                    <p:anim calcmode="lin" valueType="num">
                                      <p:cBhvr additive="base">
                                        <p:cTn id="59"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47" grpId="0" animBg="1"/>
      <p:bldP spid="51" grpId="0"/>
      <p:bldP spid="52" grpId="0"/>
      <p:bldP spid="53" grpId="0" animBg="1"/>
      <p:bldP spid="54" grpId="0" animBg="1"/>
      <p:bldP spid="5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All of P, Q, and R </a:t>
            </a:r>
            <a:r>
              <a:rPr kumimoji="0" lang="en-US" altLang="en-US" sz="2400" b="0" i="0" u="none" strike="noStrike" kern="1200" cap="none" spc="0" normalizeH="0" baseline="0" noProof="0" dirty="0">
                <a:ln>
                  <a:noFill/>
                </a:ln>
                <a:solidFill>
                  <a:srgbClr val="FFFFFF"/>
                </a:solidFill>
                <a:effectLst/>
                <a:uLnTx/>
                <a:uFillTx/>
              </a:rPr>
              <a:t>are true.</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Or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At least one of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P,</a:t>
            </a:r>
            <a:r>
              <a:rPr kumimoji="0" lang="en-US" altLang="en-US" sz="2400" b="0" i="0" u="none" strike="noStrike" kern="1200" cap="none" spc="0" normalizeH="0" noProof="0" dirty="0">
                <a:ln>
                  <a:noFill/>
                </a:ln>
                <a:solidFill>
                  <a:srgbClr val="FFFFFF"/>
                </a:solidFill>
                <a:effectLst/>
                <a:uLnTx/>
                <a:uFillTx/>
                <a:sym typeface="Symbol" panose="05050102010706020507" pitchFamily="18" charset="2"/>
              </a:rPr>
              <a:t> Q,</a:t>
            </a:r>
            <a:r>
              <a:rPr kumimoji="0" lang="en-US" altLang="en-US" sz="2400" b="0" i="0" u="none" strike="noStrike" kern="1200" cap="none" spc="0" normalizeH="0" baseline="0" noProof="0" dirty="0">
                <a:ln>
                  <a:noFill/>
                </a:ln>
                <a:solidFill>
                  <a:srgbClr val="FFFFFF"/>
                </a:solidFill>
                <a:effectLst/>
                <a:uLnTx/>
                <a:uFillTx/>
              </a:rPr>
              <a:t> and </a:t>
            </a:r>
            <a:r>
              <a:rPr lang="en-US" altLang="en-US" sz="2400" dirty="0">
                <a:solidFill>
                  <a:srgbClr val="FFFFFF"/>
                </a:solidFill>
                <a:sym typeface="Symbol" panose="05050102010706020507" pitchFamily="18" charset="2"/>
              </a:rPr>
              <a:t>R</a:t>
            </a:r>
            <a:r>
              <a:rPr kumimoji="0" lang="en-US" altLang="en-US" sz="2400" b="0" i="0" u="none" strike="noStrike" kern="1200" cap="none" spc="0" normalizeH="0" baseline="-25000" noProof="0" dirty="0">
                <a:ln>
                  <a:noFill/>
                </a:ln>
                <a:solidFill>
                  <a:srgbClr val="FFFFFF"/>
                </a:solidFill>
                <a:effectLst/>
                <a:uLnTx/>
                <a:uFillTx/>
              </a:rPr>
              <a:t> </a:t>
            </a:r>
            <a:r>
              <a:rPr kumimoji="0" lang="en-US" altLang="en-US" sz="2400" b="0" i="0" u="none" strike="noStrike" kern="1200" cap="none" spc="0" normalizeH="0" baseline="0" noProof="0" dirty="0">
                <a:ln>
                  <a:noFill/>
                </a:ln>
                <a:solidFill>
                  <a:srgbClr val="FFFFFF"/>
                </a:solidFill>
                <a:effectLst/>
                <a:uLnTx/>
                <a:uFillTx/>
              </a:rPr>
              <a:t>are true.</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rPr>
              <a:t>Negation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Has the flipped true/false value.</a:t>
            </a:r>
          </a:p>
          <a:p>
            <a:pPr marL="457200" lvl="0" indent="-457200" eaLnBrk="1" hangingPunct="1">
              <a:spcBef>
                <a:spcPct val="0"/>
              </a:spcBef>
              <a:defRPr/>
            </a:pPr>
            <a:r>
              <a:rPr kumimoji="0" lang="en-US" altLang="en-US" sz="2400" b="0" i="0" u="none" strike="noStrike" kern="1200" cap="none" spc="0" normalizeH="0" baseline="0" noProof="0" dirty="0">
                <a:ln>
                  <a:noFill/>
                </a:ln>
                <a:solidFill>
                  <a:schemeClr val="tx2"/>
                </a:solidFill>
                <a:effectLst/>
                <a:uLnTx/>
                <a:uFillTx/>
              </a:rPr>
              <a:t>Implies (</a:t>
            </a:r>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dirty="0">
                <a:solidFill>
                  <a:schemeClr val="tx2"/>
                </a:solidFill>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Q): </a:t>
            </a:r>
            <a:r>
              <a:rPr kumimoji="0" lang="en-US" altLang="en-US" sz="2400" b="0" i="0" u="none" strike="noStrike" kern="1200" cap="none" spc="0" normalizeH="0" baseline="0" noProof="0" dirty="0">
                <a:ln>
                  <a:noFill/>
                </a:ln>
                <a:solidFill>
                  <a:srgbClr val="FFFFFF"/>
                </a:solidFill>
                <a:effectLst/>
                <a:uLnTx/>
                <a:uFillTx/>
              </a:rPr>
              <a:t>If P is</a:t>
            </a:r>
            <a:r>
              <a:rPr kumimoji="0" lang="en-US" altLang="en-US" sz="2400" b="0" i="0" u="none" strike="noStrike" kern="1200" cap="none" spc="0" normalizeH="0" noProof="0" dirty="0">
                <a:ln>
                  <a:noFill/>
                </a:ln>
                <a:solidFill>
                  <a:srgbClr val="FFFFFF"/>
                </a:solidFill>
                <a:effectLst/>
                <a:uLnTx/>
                <a:uFillTx/>
              </a:rPr>
              <a:t> true then so is Q.</a:t>
            </a:r>
          </a:p>
          <a:p>
            <a:pPr marL="1200150" lvl="1" indent="-457200" eaLnBrk="1" hangingPunct="1">
              <a:spcBef>
                <a:spcPct val="0"/>
              </a:spcBef>
              <a:defRPr/>
            </a:pPr>
            <a:r>
              <a:rPr lang="en-US" altLang="en-US" sz="2400" dirty="0"/>
              <a:t>If P is false, then (</a:t>
            </a:r>
            <a:r>
              <a:rPr lang="en-US" altLang="en-US" sz="2400" dirty="0">
                <a:cs typeface="Times New Roman" panose="02020603050405020304" pitchFamily="18" charset="0"/>
                <a:sym typeface="Symbol" panose="05050102010706020507" pitchFamily="18" charset="2"/>
              </a:rPr>
              <a:t>P</a:t>
            </a:r>
            <a:r>
              <a:rPr lang="en-US" altLang="en-US" sz="2400" dirty="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Q) is true no matter what Q is.</a:t>
            </a:r>
            <a:endParaRPr kumimoji="0" lang="en-US" altLang="en-US" sz="2400" b="0" i="0" u="none" strike="noStrike" kern="1200" cap="none" spc="0" normalizeH="0" noProof="0" dirty="0">
              <a:ln>
                <a:noFill/>
              </a:ln>
              <a:effectLst/>
              <a:uLnTx/>
              <a:uFillTx/>
            </a:endParaRP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5" name="Rectangle 14">
            <a:extLst>
              <a:ext uri="{FF2B5EF4-FFF2-40B4-BE49-F238E27FC236}">
                <a16:creationId xmlns:a16="http://schemas.microsoft.com/office/drawing/2014/main" id="{5D548E77-C6A9-44AB-918E-BD7C5CD5F6C7}"/>
              </a:ext>
            </a:extLst>
          </p:cNvPr>
          <p:cNvSpPr/>
          <p:nvPr/>
        </p:nvSpPr>
        <p:spPr>
          <a:xfrm>
            <a:off x="4876808" y="695076"/>
            <a:ext cx="78518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0" name="Oval 49">
            <a:extLst>
              <a:ext uri="{FF2B5EF4-FFF2-40B4-BE49-F238E27FC236}">
                <a16:creationId xmlns:a16="http://schemas.microsoft.com/office/drawing/2014/main" id="{62D48924-F9EB-4571-9500-C15966A925D0}"/>
              </a:ext>
            </a:extLst>
          </p:cNvPr>
          <p:cNvSpPr/>
          <p:nvPr/>
        </p:nvSpPr>
        <p:spPr>
          <a:xfrm>
            <a:off x="2352707" y="2260600"/>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51" name="Oval 50">
            <a:extLst>
              <a:ext uri="{FF2B5EF4-FFF2-40B4-BE49-F238E27FC236}">
                <a16:creationId xmlns:a16="http://schemas.microsoft.com/office/drawing/2014/main" id="{FB72F6F4-06AC-4293-8DD6-FC3AF3FDFE0D}"/>
              </a:ext>
            </a:extLst>
          </p:cNvPr>
          <p:cNvSpPr/>
          <p:nvPr/>
        </p:nvSpPr>
        <p:spPr>
          <a:xfrm>
            <a:off x="2352707" y="2590800"/>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5" name="Rectangle 34">
            <a:extLst>
              <a:ext uri="{FF2B5EF4-FFF2-40B4-BE49-F238E27FC236}">
                <a16:creationId xmlns:a16="http://schemas.microsoft.com/office/drawing/2014/main" id="{B320EF02-768C-4E01-8897-A516C62406B9}"/>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9" name="Oval 18">
            <a:extLst>
              <a:ext uri="{FF2B5EF4-FFF2-40B4-BE49-F238E27FC236}">
                <a16:creationId xmlns:a16="http://schemas.microsoft.com/office/drawing/2014/main" id="{234EDD42-947B-4BE4-9B0D-6493ED1CD8E7}"/>
              </a:ext>
            </a:extLst>
          </p:cNvPr>
          <p:cNvSpPr/>
          <p:nvPr/>
        </p:nvSpPr>
        <p:spPr>
          <a:xfrm>
            <a:off x="5098960" y="2248437"/>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0" name="Oval 19">
            <a:extLst>
              <a:ext uri="{FF2B5EF4-FFF2-40B4-BE49-F238E27FC236}">
                <a16:creationId xmlns:a16="http://schemas.microsoft.com/office/drawing/2014/main" id="{39EEF5F3-AA17-4685-B3B8-3AAB1C971B53}"/>
              </a:ext>
            </a:extLst>
          </p:cNvPr>
          <p:cNvSpPr/>
          <p:nvPr/>
        </p:nvSpPr>
        <p:spPr>
          <a:xfrm>
            <a:off x="5098960" y="2578637"/>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graphicFrame>
        <p:nvGraphicFramePr>
          <p:cNvPr id="23" name="Table 2">
            <a:extLst>
              <a:ext uri="{FF2B5EF4-FFF2-40B4-BE49-F238E27FC236}">
                <a16:creationId xmlns:a16="http://schemas.microsoft.com/office/drawing/2014/main" id="{84E6AFE3-777C-4411-9863-492E73FC1D6D}"/>
              </a:ext>
            </a:extLst>
          </p:cNvPr>
          <p:cNvGraphicFramePr>
            <a:graphicFrameLocks noGrp="1"/>
          </p:cNvGraphicFramePr>
          <p:nvPr/>
        </p:nvGraphicFramePr>
        <p:xfrm>
          <a:off x="3935568"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4" name="Table 2">
            <a:extLst>
              <a:ext uri="{FF2B5EF4-FFF2-40B4-BE49-F238E27FC236}">
                <a16:creationId xmlns:a16="http://schemas.microsoft.com/office/drawing/2014/main" id="{8A76EB40-2AEB-4289-A37F-80D7B94BE6AE}"/>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5" name="Table 2">
            <a:extLst>
              <a:ext uri="{FF2B5EF4-FFF2-40B4-BE49-F238E27FC236}">
                <a16:creationId xmlns:a16="http://schemas.microsoft.com/office/drawing/2014/main" id="{858CA43A-4536-4FB7-8330-0865E3D66B38}"/>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27" name="Table 2">
            <a:extLst>
              <a:ext uri="{FF2B5EF4-FFF2-40B4-BE49-F238E27FC236}">
                <a16:creationId xmlns:a16="http://schemas.microsoft.com/office/drawing/2014/main" id="{C6A1AE68-C6BA-40EF-82EA-9EFF78A237F6}"/>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29" name="Rectangle 28"/>
          <p:cNvSpPr/>
          <p:nvPr/>
        </p:nvSpPr>
        <p:spPr>
          <a:xfrm>
            <a:off x="4343400"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30" name="Rectangle 29"/>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
        <p:nvSpPr>
          <p:cNvPr id="28" name="AutoShape 35">
            <a:extLst>
              <a:ext uri="{FF2B5EF4-FFF2-40B4-BE49-F238E27FC236}">
                <a16:creationId xmlns:a16="http://schemas.microsoft.com/office/drawing/2014/main" id="{7F57D527-36E2-4391-80B8-233ECD873188}"/>
              </a:ext>
            </a:extLst>
          </p:cNvPr>
          <p:cNvSpPr>
            <a:spLocks noChangeArrowheads="1"/>
          </p:cNvSpPr>
          <p:nvPr/>
        </p:nvSpPr>
        <p:spPr bwMode="auto">
          <a:xfrm>
            <a:off x="5523247" y="5361288"/>
            <a:ext cx="3429000" cy="810912"/>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 </a:t>
            </a:r>
            <a:r>
              <a:rPr lang="en-CA" altLang="en-US" sz="2000" dirty="0"/>
              <a:t>“hound”</a:t>
            </a:r>
            <a:r>
              <a:rPr lang="el-GR" altLang="en-US" sz="2000" dirty="0">
                <a:cs typeface="Times New Roman" panose="02020603050405020304" pitchFamily="18" charset="0"/>
                <a:sym typeface="Symbol" panose="05050102010706020507" pitchFamily="18" charset="2"/>
              </a:rPr>
              <a:t> </a:t>
            </a:r>
            <a:r>
              <a:rPr lang="en-CA" altLang="en-US" sz="2000" dirty="0"/>
              <a:t> “dog”</a:t>
            </a:r>
          </a:p>
          <a:p>
            <a:pPr eaLnBrk="1" hangingPunct="1">
              <a:spcBef>
                <a:spcPct val="0"/>
              </a:spcBef>
              <a:buNone/>
            </a:pPr>
            <a:r>
              <a:rPr lang="en-CA" altLang="en-US" sz="2000" dirty="0">
                <a:solidFill>
                  <a:srgbClr val="FFFFFF"/>
                </a:solidFill>
                <a:cs typeface="Times New Roman" panose="02020603050405020304" pitchFamily="18" charset="0"/>
                <a:sym typeface="Symbol" panose="05050102010706020507" pitchFamily="18" charset="2"/>
              </a:rPr>
              <a:t>   is true even if   </a:t>
            </a: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“hound”.</a:t>
            </a:r>
          </a:p>
        </p:txBody>
      </p:sp>
    </p:spTree>
    <p:extLst>
      <p:ext uri="{BB962C8B-B14F-4D97-AF65-F5344CB8AC3E}">
        <p14:creationId xmlns:p14="http://schemas.microsoft.com/office/powerpoint/2010/main" val="3689052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5" end="5"/>
                                            </p:txEl>
                                          </p:spTgt>
                                        </p:tgtEl>
                                        <p:attrNameLst>
                                          <p:attrName>style.visibility</p:attrName>
                                        </p:attrNameLst>
                                      </p:cBhvr>
                                      <p:to>
                                        <p:strVal val="visible"/>
                                      </p:to>
                                    </p:set>
                                    <p:anim calcmode="lin" valueType="num">
                                      <p:cBhvr additive="base">
                                        <p:cTn id="7" dur="500" fill="hold"/>
                                        <p:tgtEl>
                                          <p:spTgt spid="26">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0-#ppt_w/2"/>
                                          </p:val>
                                        </p:tav>
                                        <p:tav tm="100000">
                                          <p:val>
                                            <p:strVal val="#ppt_x"/>
                                          </p:val>
                                        </p:tav>
                                      </p:tavLst>
                                    </p:anim>
                                    <p:anim calcmode="lin" valueType="num">
                                      <p:cBhvr additive="base">
                                        <p:cTn id="12" dur="500" fill="hold"/>
                                        <p:tgtEl>
                                          <p:spTgt spid="50"/>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0-#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0-#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additive="base">
                                        <p:cTn id="29" dur="500" fill="hold"/>
                                        <p:tgtEl>
                                          <p:spTgt spid="28"/>
                                        </p:tgtEl>
                                        <p:attrNameLst>
                                          <p:attrName>ppt_x</p:attrName>
                                        </p:attrNameLst>
                                      </p:cBhvr>
                                      <p:tavLst>
                                        <p:tav tm="0">
                                          <p:val>
                                            <p:strVal val="#ppt_x"/>
                                          </p:val>
                                        </p:tav>
                                        <p:tav tm="100000">
                                          <p:val>
                                            <p:strVal val="#ppt_x"/>
                                          </p:val>
                                        </p:tav>
                                      </p:tavLst>
                                    </p:anim>
                                    <p:anim calcmode="lin" valueType="num">
                                      <p:cBhvr additive="base">
                                        <p:cTn id="30" dur="500" fill="hold"/>
                                        <p:tgtEl>
                                          <p:spTgt spid="28"/>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8">
                                            <p:txEl>
                                              <p:pRg st="0" end="0"/>
                                            </p:txEl>
                                          </p:spTgt>
                                        </p:tgtEl>
                                        <p:attrNameLst>
                                          <p:attrName>style.visibility</p:attrName>
                                        </p:attrNameLst>
                                      </p:cBhvr>
                                      <p:to>
                                        <p:strVal val="visible"/>
                                      </p:to>
                                    </p:set>
                                    <p:anim calcmode="lin" valueType="num">
                                      <p:cBhvr additive="base">
                                        <p:cTn id="33"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8">
                                            <p:txEl>
                                              <p:pRg st="1" end="1"/>
                                            </p:txEl>
                                          </p:spTgt>
                                        </p:tgtEl>
                                        <p:attrNameLst>
                                          <p:attrName>style.visibility</p:attrName>
                                        </p:attrNameLst>
                                      </p:cBhvr>
                                      <p:to>
                                        <p:strVal val="visible"/>
                                      </p:to>
                                    </p:set>
                                    <p:anim calcmode="lin" valueType="num">
                                      <p:cBhvr additive="base">
                                        <p:cTn id="39"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19" grpId="0" animBg="1"/>
      <p:bldP spid="20" grpId="0" animBg="1"/>
      <p:bldP spid="28" grpId="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2614" y="838200"/>
            <a:ext cx="9038771" cy="3196771"/>
          </a:xfrm>
          <a:prstGeom prst="wedgeRectCallout">
            <a:avLst>
              <a:gd name="adj1" fmla="val -43949"/>
              <a:gd name="adj2" fmla="val -68226"/>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“I study” </a:t>
            </a:r>
            <a:r>
              <a:rPr lang="en-US" altLang="en-US" sz="2000" dirty="0">
                <a:sym typeface="Symbol" panose="05050102010706020507" pitchFamily="18" charset="2"/>
              </a:rPr>
              <a:t> “I fail”</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 </a:t>
            </a: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t>“I study” </a:t>
            </a:r>
          </a:p>
        </p:txBody>
      </p:sp>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56127" y="4845568"/>
            <a:ext cx="7202073" cy="1305818"/>
          </a:xfrm>
          <a:prstGeom prst="wedgeRoundRectCallout">
            <a:avLst>
              <a:gd name="adj1" fmla="val -52221"/>
              <a:gd name="adj2" fmla="val 2076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a:t>
            </a:r>
          </a:p>
          <a:p>
            <a:pPr marL="457200" indent="-457200" eaLnBrk="1" hangingPunct="1">
              <a:spcBef>
                <a:spcPct val="0"/>
              </a:spcBef>
              <a:defRPr/>
            </a:pPr>
            <a:r>
              <a:rPr lang="en-US" altLang="en-US" sz="2400" dirty="0">
                <a:cs typeface="Times New Roman" panose="02020603050405020304" pitchFamily="18" charset="0"/>
              </a:rPr>
              <a:t>If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ensures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and</a:t>
            </a:r>
            <a:r>
              <a:rPr lang="en-US" altLang="en-US" sz="2400" dirty="0">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sym typeface="Symbol" panose="05050102010706020507" pitchFamily="18" charset="2"/>
              </a:rPr>
              <a:t>is not</a:t>
            </a:r>
            <a:r>
              <a:rPr lang="en-US" altLang="en-US" sz="2400" dirty="0">
                <a:cs typeface="Times New Roman" panose="02020603050405020304" pitchFamily="18" charset="0"/>
              </a:rPr>
              <a:t> true, then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can’t be.</a:t>
            </a:r>
          </a:p>
          <a:p>
            <a:pPr eaLnBrk="1" hangingPunct="1">
              <a:spcBef>
                <a:spcPct val="0"/>
              </a:spcBef>
              <a:buNone/>
              <a:defRPr/>
            </a:pPr>
            <a:r>
              <a:rPr lang="en-US" altLang="en-US" sz="2400" dirty="0">
                <a:cs typeface="Times New Roman" panose="02020603050405020304" pitchFamily="18" charset="0"/>
              </a:rPr>
              <a:t>      Otherwise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would be.</a:t>
            </a:r>
          </a:p>
        </p:txBody>
      </p:sp>
      <p:sp>
        <p:nvSpPr>
          <p:cNvPr id="11" name="Rectangle 10">
            <a:extLst>
              <a:ext uri="{FF2B5EF4-FFF2-40B4-BE49-F238E27FC236}">
                <a16:creationId xmlns:a16="http://schemas.microsoft.com/office/drawing/2014/main" id="{06ED3C64-6734-4DDE-86FB-70745F0FC8DE}"/>
              </a:ext>
            </a:extLst>
          </p:cNvPr>
          <p:cNvSpPr/>
          <p:nvPr/>
        </p:nvSpPr>
        <p:spPr>
          <a:xfrm>
            <a:off x="6832242" y="896256"/>
            <a:ext cx="5271654" cy="2554545"/>
          </a:xfrm>
          <a:prstGeom prst="rect">
            <a:avLst/>
          </a:prstGeom>
        </p:spPr>
        <p:txBody>
          <a:bodyPr wrap="square">
            <a:spAutoFit/>
          </a:bodyPr>
          <a:lstStyle/>
          <a:p>
            <a:pPr algn="l"/>
            <a:endParaRPr lang="en-US" altLang="en-US" sz="2000" dirty="0"/>
          </a:p>
          <a:p>
            <a:pPr algn="l"/>
            <a:endParaRPr lang="en-US" altLang="en-US" sz="2000" dirty="0"/>
          </a:p>
          <a:p>
            <a:pPr algn="l"/>
            <a:endParaRPr lang="en-US" altLang="en-US" sz="2000" dirty="0"/>
          </a:p>
          <a:p>
            <a:pPr algn="l"/>
            <a:r>
              <a:rPr lang="en-US" altLang="en-US" sz="2000" dirty="0"/>
              <a:t>Clear</a:t>
            </a:r>
          </a:p>
          <a:p>
            <a:pPr algn="l"/>
            <a:r>
              <a:rPr lang="en-US" altLang="en-US" sz="2000" dirty="0"/>
              <a:t>Clear</a:t>
            </a:r>
          </a:p>
          <a:p>
            <a:pPr algn="l"/>
            <a:r>
              <a:rPr lang="en-US" altLang="en-US" sz="2000" dirty="0"/>
              <a:t>Modus Ponens 2&amp;3</a:t>
            </a:r>
          </a:p>
          <a:p>
            <a:pPr algn="l"/>
            <a:r>
              <a:rPr lang="en-US" altLang="en-US" sz="2000" dirty="0"/>
              <a:t>Clear</a:t>
            </a:r>
          </a:p>
          <a:p>
            <a:pPr algn="l"/>
            <a:r>
              <a:rPr lang="en-US" altLang="en-US" sz="2000" dirty="0"/>
              <a:t>Contrapositive </a:t>
            </a:r>
          </a:p>
        </p:txBody>
      </p:sp>
      <p:grpSp>
        <p:nvGrpSpPr>
          <p:cNvPr id="7" name="Group 6">
            <a:extLst>
              <a:ext uri="{FF2B5EF4-FFF2-40B4-BE49-F238E27FC236}">
                <a16:creationId xmlns:a16="http://schemas.microsoft.com/office/drawing/2014/main" id="{BD5488F9-C101-4F81-850C-591221AE76C8}"/>
              </a:ext>
            </a:extLst>
          </p:cNvPr>
          <p:cNvGrpSpPr/>
          <p:nvPr/>
        </p:nvGrpSpPr>
        <p:grpSpPr>
          <a:xfrm>
            <a:off x="558090" y="2451465"/>
            <a:ext cx="2640538" cy="609235"/>
            <a:chOff x="697783" y="1815286"/>
            <a:chExt cx="2640538" cy="609235"/>
          </a:xfrm>
        </p:grpSpPr>
        <p:sp>
          <p:nvSpPr>
            <p:cNvPr id="30" name="Oval 29">
              <a:extLst>
                <a:ext uri="{FF2B5EF4-FFF2-40B4-BE49-F238E27FC236}">
                  <a16:creationId xmlns:a16="http://schemas.microsoft.com/office/drawing/2014/main" id="{C03C2829-9340-4CB3-83E0-09BB8FD3A5BD}"/>
                </a:ext>
              </a:extLst>
            </p:cNvPr>
            <p:cNvSpPr/>
            <p:nvPr/>
          </p:nvSpPr>
          <p:spPr>
            <a:xfrm>
              <a:off x="2173507" y="2029372"/>
              <a:ext cx="859320" cy="395149"/>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 name="Rectangle 2">
              <a:extLst>
                <a:ext uri="{FF2B5EF4-FFF2-40B4-BE49-F238E27FC236}">
                  <a16:creationId xmlns:a16="http://schemas.microsoft.com/office/drawing/2014/main" id="{9B2F814E-EF4D-4F07-BA5A-614F629AF670}"/>
                </a:ext>
              </a:extLst>
            </p:cNvPr>
            <p:cNvSpPr/>
            <p:nvPr/>
          </p:nvSpPr>
          <p:spPr>
            <a:xfrm>
              <a:off x="1868707" y="1815286"/>
              <a:ext cx="346570"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solidFill>
                  <a:srgbClr val="FFC000"/>
                </a:solidFill>
              </a:endParaRPr>
            </a:p>
          </p:txBody>
        </p:sp>
        <p:sp>
          <p:nvSpPr>
            <p:cNvPr id="32" name="Oval 31">
              <a:extLst>
                <a:ext uri="{FF2B5EF4-FFF2-40B4-BE49-F238E27FC236}">
                  <a16:creationId xmlns:a16="http://schemas.microsoft.com/office/drawing/2014/main" id="{801AB605-8592-4813-99B3-19749D3059B7}"/>
                </a:ext>
              </a:extLst>
            </p:cNvPr>
            <p:cNvSpPr/>
            <p:nvPr/>
          </p:nvSpPr>
          <p:spPr>
            <a:xfrm>
              <a:off x="697783" y="2043887"/>
              <a:ext cx="1246556" cy="35280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4" name="Rectangle 33">
              <a:extLst>
                <a:ext uri="{FF2B5EF4-FFF2-40B4-BE49-F238E27FC236}">
                  <a16:creationId xmlns:a16="http://schemas.microsoft.com/office/drawing/2014/main" id="{D6E0594F-24CE-4FF8-9CD7-EE3195D97DDA}"/>
                </a:ext>
              </a:extLst>
            </p:cNvPr>
            <p:cNvSpPr/>
            <p:nvPr/>
          </p:nvSpPr>
          <p:spPr>
            <a:xfrm>
              <a:off x="2991751" y="1876972"/>
              <a:ext cx="346570"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solidFill>
                  <a:srgbClr val="FFC000"/>
                </a:solidFill>
              </a:endParaRPr>
            </a:p>
          </p:txBody>
        </p:sp>
      </p:grpSp>
      <p:grpSp>
        <p:nvGrpSpPr>
          <p:cNvPr id="31" name="Group 30">
            <a:extLst>
              <a:ext uri="{FF2B5EF4-FFF2-40B4-BE49-F238E27FC236}">
                <a16:creationId xmlns:a16="http://schemas.microsoft.com/office/drawing/2014/main" id="{6FF4F08D-87BB-468C-B97F-27AF8FF6EDA4}"/>
              </a:ext>
            </a:extLst>
          </p:cNvPr>
          <p:cNvGrpSpPr/>
          <p:nvPr/>
        </p:nvGrpSpPr>
        <p:grpSpPr>
          <a:xfrm>
            <a:off x="571665" y="886881"/>
            <a:ext cx="2482104" cy="914400"/>
            <a:chOff x="571665" y="886881"/>
            <a:chExt cx="2482104" cy="914400"/>
          </a:xfrm>
        </p:grpSpPr>
        <p:pic>
          <p:nvPicPr>
            <p:cNvPr id="33" name="Picture 2" descr="Mom Angry Kids Images, Stock Photos &amp; Vectors | Shutterstock">
              <a:extLst>
                <a:ext uri="{FF2B5EF4-FFF2-40B4-BE49-F238E27FC236}">
                  <a16:creationId xmlns:a16="http://schemas.microsoft.com/office/drawing/2014/main" id="{44A45359-9F3F-4A26-B17E-7E6EBF249283}"/>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2955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4" descr="When Educational Failure is Not an Option - EduTrics">
              <a:extLst>
                <a:ext uri="{FF2B5EF4-FFF2-40B4-BE49-F238E27FC236}">
                  <a16:creationId xmlns:a16="http://schemas.microsoft.com/office/drawing/2014/main" id="{035550C5-71D2-4ABE-9DAA-4982CA133BB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571665"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47" name="Picture 5" descr="j0116172">
            <a:extLst>
              <a:ext uri="{FF2B5EF4-FFF2-40B4-BE49-F238E27FC236}">
                <a16:creationId xmlns:a16="http://schemas.microsoft.com/office/drawing/2014/main" id="{5EF4CC8A-4E77-44F1-8161-933238CC835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47" descr="&lt;strong&gt;Clipart&lt;/strong&gt; - Beautiful Black &lt;strong&gt;Woman&lt;/strong&gt;">
            <a:extLst>
              <a:ext uri="{FF2B5EF4-FFF2-40B4-BE49-F238E27FC236}">
                <a16:creationId xmlns:a16="http://schemas.microsoft.com/office/drawing/2014/main" id="{18F34340-A80B-41C7-BE9F-E459C649F48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2438869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6" end="6"/>
                                            </p:txEl>
                                          </p:spTgt>
                                        </p:tgtEl>
                                        <p:attrNameLst>
                                          <p:attrName>style.visibility</p:attrName>
                                        </p:attrNameLst>
                                      </p:cBhvr>
                                      <p:to>
                                        <p:strVal val="visible"/>
                                      </p:to>
                                    </p:set>
                                    <p:anim calcmode="lin" valueType="num">
                                      <p:cBhvr additive="base">
                                        <p:cTn id="7"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6" end="6"/>
                                            </p:txEl>
                                          </p:spTgt>
                                        </p:tgtEl>
                                        <p:attrNameLst>
                                          <p:attrName>style.visibility</p:attrName>
                                        </p:attrNameLst>
                                      </p:cBhvr>
                                      <p:to>
                                        <p:strVal val="visible"/>
                                      </p:to>
                                    </p:set>
                                    <p:anim calcmode="lin" valueType="num">
                                      <p:cBhvr additive="base">
                                        <p:cTn id="13" dur="500" fill="hold"/>
                                        <p:tgtEl>
                                          <p:spTgt spid="11">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0-#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anim calcmode="lin" valueType="num">
                                      <p:cBhvr additive="base">
                                        <p:cTn id="2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
                                            <p:txEl>
                                              <p:pRg st="1" end="1"/>
                                            </p:txEl>
                                          </p:spTgt>
                                        </p:tgtEl>
                                        <p:attrNameLst>
                                          <p:attrName>style.visibility</p:attrName>
                                        </p:attrNameLst>
                                      </p:cBhvr>
                                      <p:to>
                                        <p:strVal val="visible"/>
                                      </p:to>
                                    </p:set>
                                    <p:anim calcmode="lin" valueType="num">
                                      <p:cBhvr additive="base">
                                        <p:cTn id="29"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
                                            <p:txEl>
                                              <p:pRg st="2" end="2"/>
                                            </p:txEl>
                                          </p:spTgt>
                                        </p:tgtEl>
                                        <p:attrNameLst>
                                          <p:attrName>style.visibility</p:attrName>
                                        </p:attrNameLst>
                                      </p:cBhvr>
                                      <p:to>
                                        <p:strVal val="visible"/>
                                      </p:to>
                                    </p:set>
                                    <p:anim calcmode="lin" valueType="num">
                                      <p:cBhvr additive="base">
                                        <p:cTn id="3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7"/>
                                        </p:tgtEl>
                                        <p:attrNameLst>
                                          <p:attrName>style.visibility</p:attrName>
                                        </p:attrNameLst>
                                      </p:cBhvr>
                                      <p:to>
                                        <p:strVal val="visible"/>
                                      </p:to>
                                    </p:set>
                                    <p:anim calcmode="lin" valueType="num">
                                      <p:cBhvr additive="base">
                                        <p:cTn id="41" dur="500" fill="hold"/>
                                        <p:tgtEl>
                                          <p:spTgt spid="7"/>
                                        </p:tgtEl>
                                        <p:attrNameLst>
                                          <p:attrName>ppt_x</p:attrName>
                                        </p:attrNameLst>
                                      </p:cBhvr>
                                      <p:tavLst>
                                        <p:tav tm="0">
                                          <p:val>
                                            <p:strVal val="#ppt_x"/>
                                          </p:val>
                                        </p:tav>
                                        <p:tav tm="100000">
                                          <p:val>
                                            <p:strVal val="#ppt_x"/>
                                          </p:val>
                                        </p:tav>
                                      </p:tavLst>
                                    </p:anim>
                                    <p:anim calcmode="lin" valueType="num">
                                      <p:cBhvr additive="base">
                                        <p:cTn id="4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
                                            <p:txEl>
                                              <p:pRg st="7" end="7"/>
                                            </p:txEl>
                                          </p:spTgt>
                                        </p:tgtEl>
                                        <p:attrNameLst>
                                          <p:attrName>style.visibility</p:attrName>
                                        </p:attrNameLst>
                                      </p:cBhvr>
                                      <p:to>
                                        <p:strVal val="visible"/>
                                      </p:to>
                                    </p:set>
                                    <p:anim calcmode="lin" valueType="num">
                                      <p:cBhvr additive="base">
                                        <p:cTn id="47"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
                                            <p:txEl>
                                              <p:pRg st="7" end="7"/>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1">
                                            <p:txEl>
                                              <p:pRg st="7" end="7"/>
                                            </p:txEl>
                                          </p:spTgt>
                                        </p:tgtEl>
                                        <p:attrNameLst>
                                          <p:attrName>style.visibility</p:attrName>
                                        </p:attrNameLst>
                                      </p:cBhvr>
                                      <p:to>
                                        <p:strVal val="visible"/>
                                      </p:to>
                                    </p:set>
                                    <p:anim calcmode="lin" valueType="num">
                                      <p:cBhvr additive="base">
                                        <p:cTn id="51" dur="500" fill="hold"/>
                                        <p:tgtEl>
                                          <p:spTgt spid="11">
                                            <p:txEl>
                                              <p:pRg st="7" end="7"/>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1">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2614"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fail</a:t>
            </a:r>
            <a:r>
              <a:rPr lang="en-US" altLang="en-US" sz="2000" dirty="0"/>
              <a:t>” </a:t>
            </a:r>
            <a:r>
              <a:rPr lang="en-US" altLang="en-US" sz="2000" dirty="0">
                <a:sym typeface="Symbol" panose="05050102010706020507" pitchFamily="18" charset="2"/>
              </a:rPr>
              <a:t> “My mom is unhappy”]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“I study” </a:t>
            </a:r>
            <a:r>
              <a:rPr lang="en-US" altLang="en-US" sz="2000" dirty="0">
                <a:sym typeface="Symbol" panose="05050102010706020507" pitchFamily="18" charset="2"/>
              </a:rPr>
              <a:t> “I fail”</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“I fail” </a:t>
            </a: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t>“I study” </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“I study”</a:t>
            </a:r>
          </a:p>
          <a:p>
            <a:pPr marL="514350" indent="-514350" eaLnBrk="1" hangingPunct="1">
              <a:spcBef>
                <a:spcPct val="0"/>
              </a:spcBef>
              <a:buFont typeface="+mj-lt"/>
              <a:buAutoNum type="arabicPeriod"/>
            </a:pPr>
            <a:r>
              <a:rPr lang="en-US" altLang="en-US" sz="2000" dirty="0"/>
              <a:t>“I study”</a:t>
            </a: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56127" y="4845568"/>
            <a:ext cx="7202073" cy="1707632"/>
          </a:xfrm>
          <a:prstGeom prst="wedgeRoundRectCallout">
            <a:avLst>
              <a:gd name="adj1" fmla="val -52221"/>
              <a:gd name="adj2" fmla="val 2076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Double Negation: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t>
            </a:r>
          </a:p>
          <a:p>
            <a:pPr marL="342900" indent="-342900" eaLnBrk="1" hangingPunct="1">
              <a:spcBef>
                <a:spcPct val="0"/>
              </a:spcBef>
            </a:pPr>
            <a:r>
              <a:rPr lang="en-US" altLang="en-US" sz="2400" dirty="0">
                <a:cs typeface="Times New Roman" panose="02020603050405020304" pitchFamily="18" charset="0"/>
              </a:rPr>
              <a:t>In our logic, something is either true or false. </a:t>
            </a:r>
          </a:p>
          <a:p>
            <a:pPr eaLnBrk="1" hangingPunct="1">
              <a:spcBef>
                <a:spcPct val="0"/>
              </a:spcBef>
              <a:buNone/>
            </a:pPr>
            <a:r>
              <a:rPr lang="en-US" altLang="en-US" sz="2400" dirty="0">
                <a:cs typeface="Times New Roman" panose="02020603050405020304" pitchFamily="18" charset="0"/>
              </a:rPr>
              <a:t>     The middle is excluded.</a:t>
            </a:r>
          </a:p>
          <a:p>
            <a:pPr eaLnBrk="1" hangingPunct="1">
              <a:spcBef>
                <a:spcPct val="0"/>
              </a:spcBef>
              <a:buNone/>
            </a:pPr>
            <a:r>
              <a:rPr lang="en-US" altLang="en-US" sz="2400" dirty="0">
                <a:cs typeface="Times New Roman" panose="02020603050405020304" pitchFamily="18" charset="0"/>
              </a:rPr>
              <a:t>     If something is not (not true), then it must be true.</a:t>
            </a:r>
          </a:p>
        </p:txBody>
      </p:sp>
      <p:sp>
        <p:nvSpPr>
          <p:cNvPr id="11" name="Rectangle 10">
            <a:extLst>
              <a:ext uri="{FF2B5EF4-FFF2-40B4-BE49-F238E27FC236}">
                <a16:creationId xmlns:a16="http://schemas.microsoft.com/office/drawing/2014/main" id="{06ED3C64-6734-4DDE-86FB-70745F0FC8DE}"/>
              </a:ext>
            </a:extLst>
          </p:cNvPr>
          <p:cNvSpPr/>
          <p:nvPr/>
        </p:nvSpPr>
        <p:spPr>
          <a:xfrm>
            <a:off x="6832242" y="896256"/>
            <a:ext cx="5271654" cy="3170099"/>
          </a:xfrm>
          <a:prstGeom prst="rect">
            <a:avLst/>
          </a:prstGeom>
        </p:spPr>
        <p:txBody>
          <a:bodyPr wrap="square">
            <a:spAutoFit/>
          </a:bodyPr>
          <a:lstStyle/>
          <a:p>
            <a:pPr algn="l"/>
            <a:endParaRPr lang="en-US" altLang="en-US" sz="2000" dirty="0"/>
          </a:p>
          <a:p>
            <a:pPr algn="l"/>
            <a:endParaRPr lang="en-US" altLang="en-US" sz="2000" dirty="0"/>
          </a:p>
          <a:p>
            <a:pPr algn="l"/>
            <a:endParaRPr lang="en-US" altLang="en-US" sz="2000" dirty="0"/>
          </a:p>
          <a:p>
            <a:pPr algn="l"/>
            <a:r>
              <a:rPr lang="en-US" altLang="en-US" sz="2000" dirty="0"/>
              <a:t>Clear</a:t>
            </a:r>
          </a:p>
          <a:p>
            <a:pPr algn="l"/>
            <a:r>
              <a:rPr lang="en-US" altLang="en-US" sz="2000" dirty="0"/>
              <a:t>Clear</a:t>
            </a:r>
          </a:p>
          <a:p>
            <a:pPr algn="l"/>
            <a:r>
              <a:rPr lang="en-US" altLang="en-US" sz="2000" dirty="0"/>
              <a:t>Modus Ponens 2&amp;3</a:t>
            </a:r>
          </a:p>
          <a:p>
            <a:pPr algn="l"/>
            <a:r>
              <a:rPr lang="en-US" altLang="en-US" sz="2000" dirty="0"/>
              <a:t>Clear</a:t>
            </a:r>
          </a:p>
          <a:p>
            <a:pPr algn="l"/>
            <a:r>
              <a:rPr lang="en-US" altLang="en-US" sz="2000" dirty="0"/>
              <a:t>Contrapositive </a:t>
            </a:r>
          </a:p>
          <a:p>
            <a:pPr algn="l"/>
            <a:r>
              <a:rPr lang="en-US" altLang="en-US" sz="2000" dirty="0"/>
              <a:t>Modus Ponens 3&amp;5</a:t>
            </a:r>
          </a:p>
          <a:p>
            <a:pPr algn="l"/>
            <a:r>
              <a:rPr lang="en-US" altLang="en-US" sz="2000" dirty="0">
                <a:cs typeface="Times New Roman" panose="02020603050405020304" pitchFamily="18" charset="0"/>
                <a:sym typeface="Symbol" panose="05050102010706020507" pitchFamily="18" charset="2"/>
              </a:rPr>
              <a:t>Double Negation</a:t>
            </a:r>
            <a:endParaRPr lang="en-US" altLang="en-US" sz="2000" dirty="0"/>
          </a:p>
        </p:txBody>
      </p:sp>
      <p:grpSp>
        <p:nvGrpSpPr>
          <p:cNvPr id="30" name="Group 29">
            <a:extLst>
              <a:ext uri="{FF2B5EF4-FFF2-40B4-BE49-F238E27FC236}">
                <a16:creationId xmlns:a16="http://schemas.microsoft.com/office/drawing/2014/main" id="{29CC52FF-AFC0-4616-A309-FC8CC6AF9AEB}"/>
              </a:ext>
            </a:extLst>
          </p:cNvPr>
          <p:cNvGrpSpPr/>
          <p:nvPr/>
        </p:nvGrpSpPr>
        <p:grpSpPr>
          <a:xfrm>
            <a:off x="571665" y="886881"/>
            <a:ext cx="2482104" cy="914400"/>
            <a:chOff x="571665" y="886881"/>
            <a:chExt cx="2482104" cy="914400"/>
          </a:xfrm>
        </p:grpSpPr>
        <p:pic>
          <p:nvPicPr>
            <p:cNvPr id="31" name="Picture 2" descr="Mom Angry Kids Images, Stock Photos &amp; Vectors | Shutterstock">
              <a:extLst>
                <a:ext uri="{FF2B5EF4-FFF2-40B4-BE49-F238E27FC236}">
                  <a16:creationId xmlns:a16="http://schemas.microsoft.com/office/drawing/2014/main" id="{A164C786-ECF2-4DD3-913F-DC3CA1E76C0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2955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When Educational Failure is Not an Option - EduTrics">
              <a:extLst>
                <a:ext uri="{FF2B5EF4-FFF2-40B4-BE49-F238E27FC236}">
                  <a16:creationId xmlns:a16="http://schemas.microsoft.com/office/drawing/2014/main" id="{A1966759-E01B-4D40-BB9F-20E6E16C5D7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571665"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33" name="Picture 6" descr="Study: After-School Programs Can Help Improve Flat or Declining ...">
            <a:extLst>
              <a:ext uri="{FF2B5EF4-FFF2-40B4-BE49-F238E27FC236}">
                <a16:creationId xmlns:a16="http://schemas.microsoft.com/office/drawing/2014/main" id="{5B7D08FD-B345-47A8-AE10-5DAF4CB5840A}"/>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000" t="14432" r="25041"/>
          <a:stretch/>
        </p:blipFill>
        <p:spPr bwMode="auto">
          <a:xfrm>
            <a:off x="3487987" y="3068670"/>
            <a:ext cx="1138138" cy="914400"/>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5" descr="j0116172">
            <a:extLst>
              <a:ext uri="{FF2B5EF4-FFF2-40B4-BE49-F238E27FC236}">
                <a16:creationId xmlns:a16="http://schemas.microsoft.com/office/drawing/2014/main" id="{9B0ED6A6-73E3-4A8A-9B8B-346CE97F2D1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47" descr="&lt;strong&gt;Clipart&lt;/strong&gt; - Beautiful Black &lt;strong&gt;Woman&lt;/strong&gt;">
            <a:extLst>
              <a:ext uri="{FF2B5EF4-FFF2-40B4-BE49-F238E27FC236}">
                <a16:creationId xmlns:a16="http://schemas.microsoft.com/office/drawing/2014/main" id="{9D03D828-272B-41DC-A429-8EB3A0F8DE9C}"/>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700253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8" end="8"/>
                                            </p:txEl>
                                          </p:spTgt>
                                        </p:tgtEl>
                                        <p:attrNameLst>
                                          <p:attrName>style.visibility</p:attrName>
                                        </p:attrNameLst>
                                      </p:cBhvr>
                                      <p:to>
                                        <p:strVal val="visible"/>
                                      </p:to>
                                    </p:set>
                                    <p:anim calcmode="lin" valueType="num">
                                      <p:cBhvr additive="base">
                                        <p:cTn id="7" dur="500" fill="hold"/>
                                        <p:tgtEl>
                                          <p:spTgt spid="9">
                                            <p:txEl>
                                              <p:pRg st="8" end="8"/>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8" end="8"/>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
                                            <p:txEl>
                                              <p:pRg st="8" end="8"/>
                                            </p:txEl>
                                          </p:spTgt>
                                        </p:tgtEl>
                                        <p:attrNameLst>
                                          <p:attrName>style.visibility</p:attrName>
                                        </p:attrNameLst>
                                      </p:cBhvr>
                                      <p:to>
                                        <p:strVal val="visible"/>
                                      </p:to>
                                    </p:set>
                                    <p:anim calcmode="lin" valueType="num">
                                      <p:cBhvr additive="base">
                                        <p:cTn id="11" dur="500" fill="hold"/>
                                        <p:tgtEl>
                                          <p:spTgt spid="11">
                                            <p:txEl>
                                              <p:pRg st="8" end="8"/>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 calcmode="lin" valueType="num">
                                      <p:cBhvr additive="base">
                                        <p:cTn id="2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
                                            <p:txEl>
                                              <p:pRg st="1" end="1"/>
                                            </p:txEl>
                                          </p:spTgt>
                                        </p:tgtEl>
                                        <p:attrNameLst>
                                          <p:attrName>style.visibility</p:attrName>
                                        </p:attrNameLst>
                                      </p:cBhvr>
                                      <p:to>
                                        <p:strVal val="visible"/>
                                      </p:to>
                                    </p:set>
                                    <p:anim calcmode="lin" valueType="num">
                                      <p:cBhvr additive="base">
                                        <p:cTn id="2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 calcmode="lin" valueType="num">
                                      <p:cBhvr additive="base">
                                        <p:cTn id="33"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
                                            <p:txEl>
                                              <p:pRg st="3" end="3"/>
                                            </p:txEl>
                                          </p:spTgt>
                                        </p:tgtEl>
                                        <p:attrNameLst>
                                          <p:attrName>style.visibility</p:attrName>
                                        </p:attrNameLst>
                                      </p:cBhvr>
                                      <p:to>
                                        <p:strVal val="visible"/>
                                      </p:to>
                                    </p:set>
                                    <p:anim calcmode="lin" valueType="num">
                                      <p:cBhvr additive="base">
                                        <p:cTn id="39"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9" end="9"/>
                                            </p:txEl>
                                          </p:spTgt>
                                        </p:tgtEl>
                                        <p:attrNameLst>
                                          <p:attrName>style.visibility</p:attrName>
                                        </p:attrNameLst>
                                      </p:cBhvr>
                                      <p:to>
                                        <p:strVal val="visible"/>
                                      </p:to>
                                    </p:set>
                                    <p:anim calcmode="lin" valueType="num">
                                      <p:cBhvr additive="base">
                                        <p:cTn id="45" dur="500" fill="hold"/>
                                        <p:tgtEl>
                                          <p:spTgt spid="9">
                                            <p:txEl>
                                              <p:pRg st="9" end="9"/>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9" end="9"/>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1">
                                            <p:txEl>
                                              <p:pRg st="9" end="9"/>
                                            </p:txEl>
                                          </p:spTgt>
                                        </p:tgtEl>
                                        <p:attrNameLst>
                                          <p:attrName>style.visibility</p:attrName>
                                        </p:attrNameLst>
                                      </p:cBhvr>
                                      <p:to>
                                        <p:strVal val="visible"/>
                                      </p:to>
                                    </p:set>
                                    <p:anim calcmode="lin" valueType="num">
                                      <p:cBhvr additive="base">
                                        <p:cTn id="49" dur="500" fill="hold"/>
                                        <p:tgtEl>
                                          <p:spTgt spid="11">
                                            <p:txEl>
                                              <p:pRg st="9" end="9"/>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1">
                                            <p:txEl>
                                              <p:pRg st="9" end="9"/>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33"/>
                                        </p:tgtEl>
                                        <p:attrNameLst>
                                          <p:attrName>style.visibility</p:attrName>
                                        </p:attrNameLst>
                                      </p:cBhvr>
                                      <p:to>
                                        <p:strVal val="visible"/>
                                      </p:to>
                                    </p:set>
                                    <p:anim calcmode="lin" valueType="num">
                                      <p:cBhvr additive="base">
                                        <p:cTn id="53" dur="500" fill="hold"/>
                                        <p:tgtEl>
                                          <p:spTgt spid="33"/>
                                        </p:tgtEl>
                                        <p:attrNameLst>
                                          <p:attrName>ppt_x</p:attrName>
                                        </p:attrNameLst>
                                      </p:cBhvr>
                                      <p:tavLst>
                                        <p:tav tm="0">
                                          <p:val>
                                            <p:strVal val="0-#ppt_w/2"/>
                                          </p:val>
                                        </p:tav>
                                        <p:tav tm="100000">
                                          <p:val>
                                            <p:strVal val="#ppt_x"/>
                                          </p:val>
                                        </p:tav>
                                      </p:tavLst>
                                    </p:anim>
                                    <p:anim calcmode="lin" valueType="num">
                                      <p:cBhvr additive="base">
                                        <p:cTn id="54"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2614"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endParaRPr lang="en-US" altLang="en-US" sz="2000" dirty="0"/>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endParaRPr lang="en-US" altLang="en-US" sz="2000" dirty="0"/>
          </a:p>
          <a:p>
            <a:pPr marL="514350" indent="-514350" eaLnBrk="1" hangingPunct="1">
              <a:spcBef>
                <a:spcPct val="0"/>
              </a:spcBef>
              <a:buFont typeface="+mj-lt"/>
              <a:buAutoNum type="arabicPeriod"/>
            </a:pPr>
            <a:r>
              <a:rPr lang="en-US" altLang="en-US" sz="2000" dirty="0"/>
              <a:t>“I study”</a:t>
            </a: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56127" y="4845568"/>
            <a:ext cx="4839873" cy="564632"/>
          </a:xfrm>
          <a:prstGeom prst="wedgeRoundRectCallout">
            <a:avLst>
              <a:gd name="adj1" fmla="val -51921"/>
              <a:gd name="adj2" fmla="val 4646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Remember this. We will need it later.</a:t>
            </a:r>
            <a:endParaRPr lang="en-US" altLang="en-US" sz="2400" dirty="0">
              <a:cs typeface="Times New Roman" panose="02020603050405020304" pitchFamily="18" charset="0"/>
            </a:endParaRPr>
          </a:p>
        </p:txBody>
      </p:sp>
      <p:sp>
        <p:nvSpPr>
          <p:cNvPr id="35" name="Oval 34">
            <a:extLst>
              <a:ext uri="{FF2B5EF4-FFF2-40B4-BE49-F238E27FC236}">
                <a16:creationId xmlns:a16="http://schemas.microsoft.com/office/drawing/2014/main" id="{9376D5A4-17CD-4B30-BA89-76D273E2B5E9}"/>
              </a:ext>
            </a:extLst>
          </p:cNvPr>
          <p:cNvSpPr/>
          <p:nvPr/>
        </p:nvSpPr>
        <p:spPr>
          <a:xfrm>
            <a:off x="529062" y="3619500"/>
            <a:ext cx="1246556" cy="35280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pic>
        <p:nvPicPr>
          <p:cNvPr id="33" name="Picture 6" descr="Study: After-School Programs Can Help Improve Flat or Declining ...">
            <a:extLst>
              <a:ext uri="{FF2B5EF4-FFF2-40B4-BE49-F238E27FC236}">
                <a16:creationId xmlns:a16="http://schemas.microsoft.com/office/drawing/2014/main" id="{D6A760E4-14D6-4163-8A57-6A54C467B83F}"/>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4000" t="14432" r="25041"/>
          <a:stretch/>
        </p:blipFill>
        <p:spPr bwMode="auto">
          <a:xfrm>
            <a:off x="3487987" y="3068670"/>
            <a:ext cx="1138138" cy="914400"/>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5" descr="j0116172">
            <a:extLst>
              <a:ext uri="{FF2B5EF4-FFF2-40B4-BE49-F238E27FC236}">
                <a16:creationId xmlns:a16="http://schemas.microsoft.com/office/drawing/2014/main" id="{450A344D-A99A-4AD2-B13D-BE5D915900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44" descr="&lt;strong&gt;Clipart&lt;/strong&gt; - Beautiful Black &lt;strong&gt;Woman&lt;/strong&gt;">
            <a:extLst>
              <a:ext uri="{FF2B5EF4-FFF2-40B4-BE49-F238E27FC236}">
                <a16:creationId xmlns:a16="http://schemas.microsoft.com/office/drawing/2014/main" id="{3A132CED-5C8C-47EC-8E2B-2842286852F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1531613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0-#ppt_w/2"/>
                                          </p:val>
                                        </p:tav>
                                        <p:tav tm="100000">
                                          <p:val>
                                            <p:strVal val="#ppt_x"/>
                                          </p:val>
                                        </p:tav>
                                      </p:tavLst>
                                    </p:anim>
                                    <p:anim calcmode="lin" valueType="num">
                                      <p:cBhvr additive="base">
                                        <p:cTn id="16"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5"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“I party”</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party</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p:txBody>
      </p:sp>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56127" y="4861039"/>
            <a:ext cx="6592473" cy="1305818"/>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Transitivity:</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 </a:t>
            </a:r>
            <a:r>
              <a:rPr lang="en-CA" altLang="en-US" sz="2400" dirty="0">
                <a:solidFill>
                  <a:srgbClr val="FFFFFF"/>
                </a:solidFill>
                <a:cs typeface="Times New Roman" panose="02020603050405020304" pitchFamily="18" charset="0"/>
              </a:rPr>
              <a:t> </a:t>
            </a:r>
          </a:p>
          <a:p>
            <a:pPr marL="342900" indent="-342900" eaLnBrk="1" hangingPunct="1">
              <a:spcBef>
                <a:spcPct val="0"/>
              </a:spcBef>
            </a:pPr>
            <a:r>
              <a:rPr lang="en-CA" altLang="en-US" sz="2400" dirty="0">
                <a:solidFill>
                  <a:srgbClr val="FFFFFF"/>
                </a:solidFill>
                <a:cs typeface="Times New Roman" panose="02020603050405020304" pitchFamily="18" charset="0"/>
              </a:rPr>
              <a:t>If I can travel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0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endParaRPr lang="en-US"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then I can travel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000" dirty="0">
                <a:sym typeface="Symbol" panose="05050102010706020507" pitchFamily="18" charset="2"/>
              </a:rPr>
              <a:t>to</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1938992"/>
          </a:xfrm>
          <a:prstGeom prst="rect">
            <a:avLst/>
          </a:prstGeom>
        </p:spPr>
        <p:txBody>
          <a:bodyPr wrap="square">
            <a:spAutoFit/>
          </a:bodyPr>
          <a:lstStyle/>
          <a:p>
            <a:pPr algn="l"/>
            <a:endParaRPr lang="en-US" altLang="en-US" sz="2000" dirty="0"/>
          </a:p>
          <a:p>
            <a:pPr algn="l"/>
            <a:r>
              <a:rPr lang="en-US" altLang="en-US" sz="2000" dirty="0"/>
              <a:t>Clear</a:t>
            </a:r>
          </a:p>
          <a:p>
            <a:pPr algn="l"/>
            <a:endParaRPr lang="en-US" altLang="en-US" sz="2000" dirty="0"/>
          </a:p>
          <a:p>
            <a:pPr algn="l"/>
            <a:r>
              <a:rPr lang="en-US" altLang="en-US" sz="2000" dirty="0"/>
              <a:t>Clear</a:t>
            </a:r>
          </a:p>
          <a:p>
            <a:pPr algn="l"/>
            <a:r>
              <a:rPr lang="en-US" altLang="en-US" sz="2000" dirty="0"/>
              <a:t>Clear</a:t>
            </a:r>
          </a:p>
          <a:p>
            <a:pPr algn="l"/>
            <a:r>
              <a:rPr lang="en-CA" altLang="en-US" sz="2000" dirty="0">
                <a:cs typeface="Times New Roman" panose="02020603050405020304" pitchFamily="18" charset="0"/>
                <a:sym typeface="Symbol" panose="05050102010706020507" pitchFamily="18" charset="2"/>
              </a:rPr>
              <a:t>Transitivity</a:t>
            </a:r>
            <a:r>
              <a:rPr lang="en-US" altLang="en-US" sz="2000" dirty="0"/>
              <a:t> 2&amp;3 </a:t>
            </a:r>
          </a:p>
        </p:txBody>
      </p:sp>
      <p:grpSp>
        <p:nvGrpSpPr>
          <p:cNvPr id="2" name="Group 1">
            <a:extLst>
              <a:ext uri="{FF2B5EF4-FFF2-40B4-BE49-F238E27FC236}">
                <a16:creationId xmlns:a16="http://schemas.microsoft.com/office/drawing/2014/main" id="{EA460F38-E702-4A79-8739-FD7EA119A159}"/>
              </a:ext>
            </a:extLst>
          </p:cNvPr>
          <p:cNvGrpSpPr/>
          <p:nvPr/>
        </p:nvGrpSpPr>
        <p:grpSpPr>
          <a:xfrm>
            <a:off x="523619" y="1475600"/>
            <a:ext cx="2803423" cy="962800"/>
            <a:chOff x="523619" y="551544"/>
            <a:chExt cx="2803423" cy="962800"/>
          </a:xfrm>
        </p:grpSpPr>
        <p:sp>
          <p:nvSpPr>
            <p:cNvPr id="33" name="Oval 32">
              <a:extLst>
                <a:ext uri="{FF2B5EF4-FFF2-40B4-BE49-F238E27FC236}">
                  <a16:creationId xmlns:a16="http://schemas.microsoft.com/office/drawing/2014/main" id="{BCF2D2D1-EAAC-46D7-BC29-D16F0C4126A9}"/>
                </a:ext>
              </a:extLst>
            </p:cNvPr>
            <p:cNvSpPr/>
            <p:nvPr/>
          </p:nvSpPr>
          <p:spPr>
            <a:xfrm>
              <a:off x="523619" y="856830"/>
              <a:ext cx="1533781" cy="33868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2" name="Oval 31">
              <a:extLst>
                <a:ext uri="{FF2B5EF4-FFF2-40B4-BE49-F238E27FC236}">
                  <a16:creationId xmlns:a16="http://schemas.microsoft.com/office/drawing/2014/main" id="{FA70DFD1-0DE1-46D6-B767-D0C9B408A569}"/>
                </a:ext>
              </a:extLst>
            </p:cNvPr>
            <p:cNvSpPr/>
            <p:nvPr/>
          </p:nvSpPr>
          <p:spPr>
            <a:xfrm>
              <a:off x="2276219" y="867228"/>
              <a:ext cx="1050823" cy="33868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5" name="Oval 34">
              <a:extLst>
                <a:ext uri="{FF2B5EF4-FFF2-40B4-BE49-F238E27FC236}">
                  <a16:creationId xmlns:a16="http://schemas.microsoft.com/office/drawing/2014/main" id="{BBBB196E-15E6-45C9-BF61-7C94E92CE4F8}"/>
                </a:ext>
              </a:extLst>
            </p:cNvPr>
            <p:cNvSpPr/>
            <p:nvPr/>
          </p:nvSpPr>
          <p:spPr>
            <a:xfrm>
              <a:off x="1901370" y="1175658"/>
              <a:ext cx="1050823" cy="33868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6" name="Oval 35">
              <a:extLst>
                <a:ext uri="{FF2B5EF4-FFF2-40B4-BE49-F238E27FC236}">
                  <a16:creationId xmlns:a16="http://schemas.microsoft.com/office/drawing/2014/main" id="{6F09ED56-4498-43C8-83B1-ADC08EE5E64B}"/>
                </a:ext>
              </a:extLst>
            </p:cNvPr>
            <p:cNvSpPr/>
            <p:nvPr/>
          </p:nvSpPr>
          <p:spPr>
            <a:xfrm>
              <a:off x="598716" y="1172028"/>
              <a:ext cx="1050823" cy="33868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7" name="Rectangle 36">
              <a:extLst>
                <a:ext uri="{FF2B5EF4-FFF2-40B4-BE49-F238E27FC236}">
                  <a16:creationId xmlns:a16="http://schemas.microsoft.com/office/drawing/2014/main" id="{63B146C8-2DFC-4648-A862-0DF7D7850CD6}"/>
                </a:ext>
              </a:extLst>
            </p:cNvPr>
            <p:cNvSpPr/>
            <p:nvPr/>
          </p:nvSpPr>
          <p:spPr>
            <a:xfrm>
              <a:off x="1756266" y="562428"/>
              <a:ext cx="319318"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solidFill>
                  <a:srgbClr val="FFC000"/>
                </a:solidFill>
              </a:endParaRPr>
            </a:p>
          </p:txBody>
        </p:sp>
        <p:sp>
          <p:nvSpPr>
            <p:cNvPr id="38" name="Rectangle 37">
              <a:extLst>
                <a:ext uri="{FF2B5EF4-FFF2-40B4-BE49-F238E27FC236}">
                  <a16:creationId xmlns:a16="http://schemas.microsoft.com/office/drawing/2014/main" id="{EE2F1BAB-E2F3-462D-927F-4AE8910AFC5F}"/>
                </a:ext>
              </a:extLst>
            </p:cNvPr>
            <p:cNvSpPr/>
            <p:nvPr/>
          </p:nvSpPr>
          <p:spPr>
            <a:xfrm>
              <a:off x="2991119" y="551544"/>
              <a:ext cx="31450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solidFill>
                  <a:srgbClr val="FFC000"/>
                </a:solidFill>
              </a:endParaRPr>
            </a:p>
          </p:txBody>
        </p:sp>
        <p:sp>
          <p:nvSpPr>
            <p:cNvPr id="40" name="Rectangle 39">
              <a:extLst>
                <a:ext uri="{FF2B5EF4-FFF2-40B4-BE49-F238E27FC236}">
                  <a16:creationId xmlns:a16="http://schemas.microsoft.com/office/drawing/2014/main" id="{D45DFB45-0C14-4711-AF56-BC5155FA0400}"/>
                </a:ext>
              </a:extLst>
            </p:cNvPr>
            <p:cNvSpPr/>
            <p:nvPr/>
          </p:nvSpPr>
          <p:spPr>
            <a:xfrm>
              <a:off x="1543319" y="1015032"/>
              <a:ext cx="31450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solidFill>
                  <a:srgbClr val="FFC000"/>
                </a:solidFill>
              </a:endParaRPr>
            </a:p>
          </p:txBody>
        </p:sp>
        <p:sp>
          <p:nvSpPr>
            <p:cNvPr id="41" name="Rectangle 40">
              <a:extLst>
                <a:ext uri="{FF2B5EF4-FFF2-40B4-BE49-F238E27FC236}">
                  <a16:creationId xmlns:a16="http://schemas.microsoft.com/office/drawing/2014/main" id="{25A573EB-0386-4AAB-90A6-8028CFA3B619}"/>
                </a:ext>
              </a:extLst>
            </p:cNvPr>
            <p:cNvSpPr/>
            <p:nvPr/>
          </p:nvSpPr>
          <p:spPr>
            <a:xfrm>
              <a:off x="2911630" y="1070430"/>
              <a:ext cx="29847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γ</a:t>
              </a:r>
              <a:endParaRPr lang="en-US" sz="2000" dirty="0">
                <a:solidFill>
                  <a:srgbClr val="FFC000"/>
                </a:solidFill>
              </a:endParaRPr>
            </a:p>
          </p:txBody>
        </p:sp>
      </p:grpSp>
      <p:grpSp>
        <p:nvGrpSpPr>
          <p:cNvPr id="3" name="Group 2">
            <a:extLst>
              <a:ext uri="{FF2B5EF4-FFF2-40B4-BE49-F238E27FC236}">
                <a16:creationId xmlns:a16="http://schemas.microsoft.com/office/drawing/2014/main" id="{60C70BE6-0F94-41C0-B24D-A2006996331C}"/>
              </a:ext>
            </a:extLst>
          </p:cNvPr>
          <p:cNvGrpSpPr/>
          <p:nvPr/>
        </p:nvGrpSpPr>
        <p:grpSpPr>
          <a:xfrm>
            <a:off x="870346" y="267852"/>
            <a:ext cx="2390064" cy="914400"/>
            <a:chOff x="870346" y="37437"/>
            <a:chExt cx="2390064" cy="914400"/>
          </a:xfrm>
        </p:grpSpPr>
        <p:pic>
          <p:nvPicPr>
            <p:cNvPr id="6146" name="Picture 2" descr="Sick bear (With images) | Im sick, Sick, Bear">
              <a:extLst>
                <a:ext uri="{FF2B5EF4-FFF2-40B4-BE49-F238E27FC236}">
                  <a16:creationId xmlns:a16="http://schemas.microsoft.com/office/drawing/2014/main" id="{411CFF3C-F683-40E6-9E6A-BEE6C00A247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70346" y="37437"/>
              <a:ext cx="784721" cy="914400"/>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4" descr="When Educational Failure is Not an Option - EduTrics">
              <a:extLst>
                <a:ext uri="{FF2B5EF4-FFF2-40B4-BE49-F238E27FC236}">
                  <a16:creationId xmlns:a16="http://schemas.microsoft.com/office/drawing/2014/main" id="{E7C1726B-927D-43A2-871A-7A68098F1E52}"/>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2342849" y="37437"/>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6" name="Picture 5">
            <a:extLst>
              <a:ext uri="{FF2B5EF4-FFF2-40B4-BE49-F238E27FC236}">
                <a16:creationId xmlns:a16="http://schemas.microsoft.com/office/drawing/2014/main" id="{5644809F-473B-4BE1-90CA-1F144168E8CF}"/>
              </a:ext>
            </a:extLst>
          </p:cNvPr>
          <p:cNvPicPr>
            <a:picLocks noChangeAspect="1"/>
          </p:cNvPicPr>
          <p:nvPr/>
        </p:nvPicPr>
        <p:blipFill>
          <a:blip r:embed="rId5"/>
          <a:stretch>
            <a:fillRect/>
          </a:stretch>
        </p:blipFill>
        <p:spPr>
          <a:xfrm>
            <a:off x="3708819" y="1752600"/>
            <a:ext cx="1113288" cy="914400"/>
          </a:xfrm>
          <a:prstGeom prst="rect">
            <a:avLst/>
          </a:prstGeom>
        </p:spPr>
      </p:pic>
      <p:pic>
        <p:nvPicPr>
          <p:cNvPr id="61" name="Picture 5" descr="j0116172">
            <a:extLst>
              <a:ext uri="{FF2B5EF4-FFF2-40B4-BE49-F238E27FC236}">
                <a16:creationId xmlns:a16="http://schemas.microsoft.com/office/drawing/2014/main" id="{17E46C87-B840-4F94-9529-0C393ADC01F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61" descr="&lt;strong&gt;Clipart&lt;/strong&gt; - Beautiful Black &lt;strong&gt;Woman&lt;/strong&gt;">
            <a:extLst>
              <a:ext uri="{FF2B5EF4-FFF2-40B4-BE49-F238E27FC236}">
                <a16:creationId xmlns:a16="http://schemas.microsoft.com/office/drawing/2014/main" id="{9C2233CA-D4C1-4323-A455-55F0E146528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1286184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 calcmode="lin" valueType="num">
                                      <p:cBhvr additive="base">
                                        <p:cTn id="17"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1">
                                            <p:txEl>
                                              <p:pRg st="3" end="3"/>
                                            </p:txEl>
                                          </p:spTgt>
                                        </p:tgtEl>
                                        <p:attrNameLst>
                                          <p:attrName>style.visibility</p:attrName>
                                        </p:attrNameLst>
                                      </p:cBhvr>
                                      <p:to>
                                        <p:strVal val="visible"/>
                                      </p:to>
                                    </p:set>
                                    <p:anim calcmode="lin" valueType="num">
                                      <p:cBhvr additive="base">
                                        <p:cTn id="33"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9">
                                            <p:txEl>
                                              <p:pRg st="4" end="4"/>
                                            </p:txEl>
                                          </p:spTgt>
                                        </p:tgtEl>
                                        <p:attrNameLst>
                                          <p:attrName>style.visibility</p:attrName>
                                        </p:attrNameLst>
                                      </p:cBhvr>
                                      <p:to>
                                        <p:strVal val="visible"/>
                                      </p:to>
                                    </p:set>
                                    <p:anim calcmode="lin" valueType="num">
                                      <p:cBhvr additive="base">
                                        <p:cTn id="3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1">
                                            <p:txEl>
                                              <p:pRg st="4" end="4"/>
                                            </p:txEl>
                                          </p:spTgt>
                                        </p:tgtEl>
                                        <p:attrNameLst>
                                          <p:attrName>style.visibility</p:attrName>
                                        </p:attrNameLst>
                                      </p:cBhvr>
                                      <p:to>
                                        <p:strVal val="visible"/>
                                      </p:to>
                                    </p:set>
                                    <p:anim calcmode="lin" valueType="num">
                                      <p:cBhvr additive="base">
                                        <p:cTn id="45" dur="500" fill="hold"/>
                                        <p:tgtEl>
                                          <p:spTgt spid="11">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0-#ppt_w/2"/>
                                          </p:val>
                                        </p:tav>
                                        <p:tav tm="100000">
                                          <p:val>
                                            <p:strVal val="#ppt_x"/>
                                          </p:val>
                                        </p:tav>
                                      </p:tavLst>
                                    </p:anim>
                                    <p:anim calcmode="lin" valueType="num">
                                      <p:cBhvr additive="base">
                                        <p:cTn id="52" dur="500" fill="hold"/>
                                        <p:tgtEl>
                                          <p:spTgt spid="10"/>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0">
                                            <p:txEl>
                                              <p:pRg st="0" end="0"/>
                                            </p:txEl>
                                          </p:spTgt>
                                        </p:tgtEl>
                                        <p:attrNameLst>
                                          <p:attrName>style.visibility</p:attrName>
                                        </p:attrNameLst>
                                      </p:cBhvr>
                                      <p:to>
                                        <p:strVal val="visible"/>
                                      </p:to>
                                    </p:set>
                                    <p:anim calcmode="lin" valueType="num">
                                      <p:cBhvr additive="base">
                                        <p:cTn id="55"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
                                            <p:txEl>
                                              <p:pRg st="1" end="1"/>
                                            </p:txEl>
                                          </p:spTgt>
                                        </p:tgtEl>
                                        <p:attrNameLst>
                                          <p:attrName>style.visibility</p:attrName>
                                        </p:attrNameLst>
                                      </p:cBhvr>
                                      <p:to>
                                        <p:strVal val="visible"/>
                                      </p:to>
                                    </p:set>
                                    <p:anim calcmode="lin" valueType="num">
                                      <p:cBhvr additive="base">
                                        <p:cTn id="6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
                                            <p:txEl>
                                              <p:pRg st="1" end="1"/>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10">
                                            <p:txEl>
                                              <p:pRg st="2" end="2"/>
                                            </p:txEl>
                                          </p:spTgt>
                                        </p:tgtEl>
                                        <p:attrNameLst>
                                          <p:attrName>style.visibility</p:attrName>
                                        </p:attrNameLst>
                                      </p:cBhvr>
                                      <p:to>
                                        <p:strVal val="visible"/>
                                      </p:to>
                                    </p:set>
                                    <p:anim calcmode="lin" valueType="num">
                                      <p:cBhvr additive="base">
                                        <p:cTn id="6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additive="base">
                                        <p:cTn id="71" dur="500" fill="hold"/>
                                        <p:tgtEl>
                                          <p:spTgt spid="2"/>
                                        </p:tgtEl>
                                        <p:attrNameLst>
                                          <p:attrName>ppt_x</p:attrName>
                                        </p:attrNameLst>
                                      </p:cBhvr>
                                      <p:tavLst>
                                        <p:tav tm="0">
                                          <p:val>
                                            <p:strVal val="#ppt_x"/>
                                          </p:val>
                                        </p:tav>
                                        <p:tav tm="100000">
                                          <p:val>
                                            <p:strVal val="#ppt_x"/>
                                          </p:val>
                                        </p:tav>
                                      </p:tavLst>
                                    </p:anim>
                                    <p:anim calcmode="lin" valueType="num">
                                      <p:cBhvr additive="base">
                                        <p:cTn id="7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9">
                                            <p:txEl>
                                              <p:pRg st="5" end="5"/>
                                            </p:txEl>
                                          </p:spTgt>
                                        </p:tgtEl>
                                        <p:attrNameLst>
                                          <p:attrName>style.visibility</p:attrName>
                                        </p:attrNameLst>
                                      </p:cBhvr>
                                      <p:to>
                                        <p:strVal val="visible"/>
                                      </p:to>
                                    </p:set>
                                    <p:anim calcmode="lin" valueType="num">
                                      <p:cBhvr additive="base">
                                        <p:cTn id="7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9">
                                            <p:txEl>
                                              <p:pRg st="5" end="5"/>
                                            </p:txEl>
                                          </p:spTgt>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11">
                                            <p:txEl>
                                              <p:pRg st="5" end="5"/>
                                            </p:txEl>
                                          </p:spTgt>
                                        </p:tgtEl>
                                        <p:attrNameLst>
                                          <p:attrName>style.visibility</p:attrName>
                                        </p:attrNameLst>
                                      </p:cBhvr>
                                      <p:to>
                                        <p:strVal val="visible"/>
                                      </p:to>
                                    </p:set>
                                    <p:anim calcmode="lin" valueType="num">
                                      <p:cBhvr additive="base">
                                        <p:cTn id="81" dur="500" fill="hold"/>
                                        <p:tgtEl>
                                          <p:spTgt spid="11">
                                            <p:txEl>
                                              <p:pRg st="5" end="5"/>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sick</a:t>
            </a:r>
            <a:r>
              <a:rPr lang="en-US" altLang="en-US" sz="2000" dirty="0"/>
              <a:t>”</a:t>
            </a:r>
            <a:r>
              <a:rPr lang="el-GR" altLang="en-US" sz="2000" dirty="0">
                <a:solidFill>
                  <a:srgbClr val="FFC000"/>
                </a:solidFill>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 </a:t>
            </a:r>
            <a:r>
              <a:rPr lang="en-US" altLang="en-US" sz="2000" dirty="0"/>
              <a:t>“</a:t>
            </a:r>
            <a:r>
              <a:rPr lang="en-US" altLang="en-US" sz="2000" dirty="0">
                <a:sym typeface="Symbol" panose="05050102010706020507" pitchFamily="18" charset="2"/>
              </a:rPr>
              <a:t>I am sick</a:t>
            </a:r>
            <a:r>
              <a:rPr lang="en-US" altLang="en-US" sz="2000" dirty="0"/>
              <a:t>”</a:t>
            </a:r>
            <a:r>
              <a:rPr lang="el-GR"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rgbClr val="FFC000"/>
              </a:solidFill>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256127" y="4861038"/>
            <a:ext cx="7354473" cy="1463561"/>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rgbClr val="FFFF00"/>
                </a:solidFill>
              </a:rPr>
              <a:t>Excluded Middle</a:t>
            </a:r>
            <a:r>
              <a:rPr lang="en-US" altLang="en-US" sz="2400" dirty="0">
                <a:solidFill>
                  <a:srgbClr val="FFFF00"/>
                </a:solidFill>
                <a:cs typeface="Times New Roman" panose="02020603050405020304" pitchFamily="18" charset="0"/>
              </a:rPr>
              <a:t>: </a:t>
            </a:r>
            <a:r>
              <a:rPr lang="en-CA" altLang="en-US" sz="2400" dirty="0">
                <a:solidFill>
                  <a:srgbClr val="FFFF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ββ</a:t>
            </a:r>
            <a:r>
              <a:rPr lang="en-US" altLang="en-US" sz="2400" dirty="0">
                <a:solidFill>
                  <a:srgbClr val="FFFFFF"/>
                </a:solidFill>
                <a:cs typeface="Times New Roman" panose="02020603050405020304" pitchFamily="18" charset="0"/>
              </a:rPr>
              <a:t>.</a:t>
            </a:r>
            <a:endParaRPr lang="en-US" altLang="en-US" sz="2400" dirty="0">
              <a:solidFill>
                <a:srgbClr val="FF00FF"/>
              </a:solidFill>
              <a:cs typeface="Times New Roman" panose="02020603050405020304" pitchFamily="18" charset="0"/>
            </a:endParaRPr>
          </a:p>
          <a:p>
            <a:pPr marL="342900" indent="-342900"/>
            <a:r>
              <a:rPr lang="en-US" altLang="en-US" sz="2400" dirty="0">
                <a:sym typeface="Symbol" panose="05050102010706020507" pitchFamily="18" charset="2"/>
              </a:rPr>
              <a:t>In our logic, something can’t be neither true nor false.</a:t>
            </a:r>
          </a:p>
          <a:p>
            <a:pPr>
              <a:buNone/>
            </a:pPr>
            <a:r>
              <a:rPr lang="en-US" altLang="en-US" sz="2400" dirty="0">
                <a:sym typeface="Symbol" panose="05050102010706020507" pitchFamily="18" charset="2"/>
              </a:rPr>
              <a:t>     The universe must decide.</a:t>
            </a: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2554545"/>
          </a:xfrm>
          <a:prstGeom prst="rect">
            <a:avLst/>
          </a:prstGeom>
        </p:spPr>
        <p:txBody>
          <a:bodyPr wrap="square">
            <a:spAutoFit/>
          </a:bodyPr>
          <a:lstStyle/>
          <a:p>
            <a:pPr algn="l"/>
            <a:r>
              <a:rPr lang="en-US" altLang="en-US" sz="2000" dirty="0"/>
              <a:t> </a:t>
            </a:r>
          </a:p>
          <a:p>
            <a:pPr algn="l"/>
            <a:endParaRPr lang="en-US" altLang="en-US" sz="2000" dirty="0"/>
          </a:p>
          <a:p>
            <a:pPr algn="l"/>
            <a:r>
              <a:rPr lang="en-US" altLang="en-US" sz="2000" dirty="0"/>
              <a:t> </a:t>
            </a:r>
          </a:p>
          <a:p>
            <a:pPr algn="l"/>
            <a:r>
              <a:rPr lang="en-US" altLang="en-US" sz="2000" dirty="0"/>
              <a:t> </a:t>
            </a:r>
          </a:p>
          <a:p>
            <a:pPr algn="l"/>
            <a:r>
              <a:rPr lang="en-US" altLang="en-US" sz="2000" dirty="0">
                <a:cs typeface="Times New Roman" panose="02020603050405020304" pitchFamily="18" charset="0"/>
                <a:sym typeface="Symbol" panose="05050102010706020507" pitchFamily="18" charset="2"/>
              </a:rPr>
              <a:t> </a:t>
            </a:r>
            <a:endParaRPr lang="en-US" altLang="en-US" sz="2000" dirty="0"/>
          </a:p>
          <a:p>
            <a:pPr algn="l"/>
            <a:endParaRPr lang="en-US" altLang="en-US" sz="2000" dirty="0"/>
          </a:p>
          <a:p>
            <a:pPr algn="l"/>
            <a:endParaRPr lang="en-US" altLang="en-US" sz="2000" dirty="0"/>
          </a:p>
          <a:p>
            <a:pPr algn="l"/>
            <a:r>
              <a:rPr lang="en-US" altLang="en-US" sz="2000" dirty="0"/>
              <a:t>Excluded Middle</a:t>
            </a:r>
          </a:p>
        </p:txBody>
      </p:sp>
      <p:sp>
        <p:nvSpPr>
          <p:cNvPr id="3" name="Rectangle 2">
            <a:extLst>
              <a:ext uri="{FF2B5EF4-FFF2-40B4-BE49-F238E27FC236}">
                <a16:creationId xmlns:a16="http://schemas.microsoft.com/office/drawing/2014/main" id="{D46DA3E7-2298-4C7E-B317-F9ACD6CFCCC3}"/>
              </a:ext>
            </a:extLst>
          </p:cNvPr>
          <p:cNvSpPr/>
          <p:nvPr/>
        </p:nvSpPr>
        <p:spPr>
          <a:xfrm>
            <a:off x="135543" y="1828800"/>
            <a:ext cx="256420" cy="556372"/>
          </a:xfrm>
          <a:prstGeom prst="rect">
            <a:avLst/>
          </a:prstGeom>
          <a:solidFill>
            <a:srgbClr val="000066"/>
          </a:solidFill>
          <a:ln w="31750">
            <a:noFill/>
          </a:ln>
        </p:spPr>
        <p:txBody>
          <a:bodyPr wrap="square" rtlCol="0" anchor="ctr">
            <a:spAutoFit/>
          </a:bodyPr>
          <a:lstStyle/>
          <a:p>
            <a:pPr algn="ctr"/>
            <a:endParaRPr lang="en-US" sz="2800" i="0" dirty="0"/>
          </a:p>
        </p:txBody>
      </p:sp>
      <p:sp>
        <p:nvSpPr>
          <p:cNvPr id="39" name="Rectangle 38">
            <a:extLst>
              <a:ext uri="{FF2B5EF4-FFF2-40B4-BE49-F238E27FC236}">
                <a16:creationId xmlns:a16="http://schemas.microsoft.com/office/drawing/2014/main" id="{80B97D03-371B-4F9F-AE60-356325B31E0C}"/>
              </a:ext>
            </a:extLst>
          </p:cNvPr>
          <p:cNvSpPr/>
          <p:nvPr/>
        </p:nvSpPr>
        <p:spPr>
          <a:xfrm>
            <a:off x="1785602" y="2819400"/>
            <a:ext cx="377026"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2" name="Rectangle 41">
            <a:extLst>
              <a:ext uri="{FF2B5EF4-FFF2-40B4-BE49-F238E27FC236}">
                <a16:creationId xmlns:a16="http://schemas.microsoft.com/office/drawing/2014/main" id="{80D9ADF0-13BF-4D8E-B463-703B309D8882}"/>
              </a:ext>
            </a:extLst>
          </p:cNvPr>
          <p:cNvSpPr/>
          <p:nvPr/>
        </p:nvSpPr>
        <p:spPr>
          <a:xfrm>
            <a:off x="3813974" y="4826782"/>
            <a:ext cx="377026"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grpSp>
        <p:nvGrpSpPr>
          <p:cNvPr id="30" name="Group 29">
            <a:extLst>
              <a:ext uri="{FF2B5EF4-FFF2-40B4-BE49-F238E27FC236}">
                <a16:creationId xmlns:a16="http://schemas.microsoft.com/office/drawing/2014/main" id="{CB6A4D3C-C426-4486-98F7-1A1BB5937E17}"/>
              </a:ext>
            </a:extLst>
          </p:cNvPr>
          <p:cNvGrpSpPr/>
          <p:nvPr/>
        </p:nvGrpSpPr>
        <p:grpSpPr>
          <a:xfrm>
            <a:off x="870346" y="267852"/>
            <a:ext cx="2390064" cy="914400"/>
            <a:chOff x="870346" y="37437"/>
            <a:chExt cx="2390064" cy="914400"/>
          </a:xfrm>
        </p:grpSpPr>
        <p:pic>
          <p:nvPicPr>
            <p:cNvPr id="31" name="Picture 2" descr="Sick bear (With images) | Im sick, Sick, Bear">
              <a:extLst>
                <a:ext uri="{FF2B5EF4-FFF2-40B4-BE49-F238E27FC236}">
                  <a16:creationId xmlns:a16="http://schemas.microsoft.com/office/drawing/2014/main" id="{A66078E0-CF4C-4F06-B3A7-9664F8AB19F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70346" y="37437"/>
              <a:ext cx="784721" cy="914400"/>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When Educational Failure is Not an Option - EduTrics">
              <a:extLst>
                <a:ext uri="{FF2B5EF4-FFF2-40B4-BE49-F238E27FC236}">
                  <a16:creationId xmlns:a16="http://schemas.microsoft.com/office/drawing/2014/main" id="{4FB70CAA-3395-4C56-93EA-E0C57E0A7A62}"/>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2342849" y="37437"/>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33" name="Picture 32">
            <a:extLst>
              <a:ext uri="{FF2B5EF4-FFF2-40B4-BE49-F238E27FC236}">
                <a16:creationId xmlns:a16="http://schemas.microsoft.com/office/drawing/2014/main" id="{4D0BE5E1-6FCA-48F3-94CA-CFE57F53AF79}"/>
              </a:ext>
            </a:extLst>
          </p:cNvPr>
          <p:cNvPicPr>
            <a:picLocks noChangeAspect="1"/>
          </p:cNvPicPr>
          <p:nvPr/>
        </p:nvPicPr>
        <p:blipFill>
          <a:blip r:embed="rId5"/>
          <a:stretch>
            <a:fillRect/>
          </a:stretch>
        </p:blipFill>
        <p:spPr>
          <a:xfrm>
            <a:off x="3708819" y="1752600"/>
            <a:ext cx="1113288" cy="914400"/>
          </a:xfrm>
          <a:prstGeom prst="rect">
            <a:avLst/>
          </a:prstGeom>
        </p:spPr>
      </p:pic>
      <p:pic>
        <p:nvPicPr>
          <p:cNvPr id="46" name="Picture 5" descr="j0116172">
            <a:extLst>
              <a:ext uri="{FF2B5EF4-FFF2-40B4-BE49-F238E27FC236}">
                <a16:creationId xmlns:a16="http://schemas.microsoft.com/office/drawing/2014/main" id="{4853D200-4924-4875-9BC5-56AD8A21704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Picture 46" descr="&lt;strong&gt;Clipart&lt;/strong&gt; - Beautiful Black &lt;strong&gt;Woman&lt;/strong&gt;">
            <a:extLst>
              <a:ext uri="{FF2B5EF4-FFF2-40B4-BE49-F238E27FC236}">
                <a16:creationId xmlns:a16="http://schemas.microsoft.com/office/drawing/2014/main" id="{A0519078-6D17-4EB1-89A6-4EE3585A3D6F}"/>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321949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bg/>
                                          </p:spTgt>
                                        </p:tgtEl>
                                        <p:attrNameLst>
                                          <p:attrName>style.visibility</p:attrName>
                                        </p:attrNameLst>
                                      </p:cBhvr>
                                      <p:to>
                                        <p:strVal val="visible"/>
                                      </p:to>
                                    </p:set>
                                    <p:anim calcmode="lin" valueType="num">
                                      <p:cBhvr additive="base">
                                        <p:cTn id="7" dur="500" fill="hold"/>
                                        <p:tgtEl>
                                          <p:spTgt spid="1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0-#ppt_w/2"/>
                                          </p:val>
                                        </p:tav>
                                        <p:tav tm="100000">
                                          <p:val>
                                            <p:strVal val="#ppt_x"/>
                                          </p:val>
                                        </p:tav>
                                      </p:tavLst>
                                    </p:anim>
                                    <p:anim calcmode="lin" valueType="num">
                                      <p:cBhvr additive="base">
                                        <p:cTn id="12" dur="500" fill="hold"/>
                                        <p:tgtEl>
                                          <p:spTgt spid="4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 calcmode="lin" valueType="num">
                                      <p:cBhvr additive="base">
                                        <p:cTn id="15"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 calcmode="lin" valueType="num">
                                      <p:cBhvr additive="base">
                                        <p:cTn id="2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0">
                                            <p:txEl>
                                              <p:pRg st="2" end="2"/>
                                            </p:txEl>
                                          </p:spTgt>
                                        </p:tgtEl>
                                        <p:attrNameLst>
                                          <p:attrName>style.visibility</p:attrName>
                                        </p:attrNameLst>
                                      </p:cBhvr>
                                      <p:to>
                                        <p:strVal val="visible"/>
                                      </p:to>
                                    </p:set>
                                    <p:anim calcmode="lin" valueType="num">
                                      <p:cBhvr additive="base">
                                        <p:cTn id="27"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
                                            <p:txEl>
                                              <p:pRg st="7" end="7"/>
                                            </p:txEl>
                                          </p:spTgt>
                                        </p:tgtEl>
                                        <p:attrNameLst>
                                          <p:attrName>style.visibility</p:attrName>
                                        </p:attrNameLst>
                                      </p:cBhvr>
                                      <p:to>
                                        <p:strVal val="visible"/>
                                      </p:to>
                                    </p:set>
                                    <p:anim calcmode="lin" valueType="num">
                                      <p:cBhvr additive="base">
                                        <p:cTn id="33"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7" end="7"/>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1">
                                            <p:txEl>
                                              <p:pRg st="7" end="7"/>
                                            </p:txEl>
                                          </p:spTgt>
                                        </p:tgtEl>
                                        <p:attrNameLst>
                                          <p:attrName>style.visibility</p:attrName>
                                        </p:attrNameLst>
                                      </p:cBhvr>
                                      <p:to>
                                        <p:strVal val="visible"/>
                                      </p:to>
                                    </p:set>
                                    <p:anim calcmode="lin" valueType="num">
                                      <p:cBhvr additive="base">
                                        <p:cTn id="37" dur="500" fill="hold"/>
                                        <p:tgtEl>
                                          <p:spTgt spid="11">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
                                            <p:txEl>
                                              <p:pRg st="7" end="7"/>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additive="base">
                                        <p:cTn id="41" dur="500" fill="hold"/>
                                        <p:tgtEl>
                                          <p:spTgt spid="39"/>
                                        </p:tgtEl>
                                        <p:attrNameLst>
                                          <p:attrName>ppt_x</p:attrName>
                                        </p:attrNameLst>
                                      </p:cBhvr>
                                      <p:tavLst>
                                        <p:tav tm="0">
                                          <p:val>
                                            <p:strVal val="0-#ppt_w/2"/>
                                          </p:val>
                                        </p:tav>
                                        <p:tav tm="100000">
                                          <p:val>
                                            <p:strVal val="#ppt_x"/>
                                          </p:val>
                                        </p:tav>
                                      </p:tavLst>
                                    </p:anim>
                                    <p:anim calcmode="lin" valueType="num">
                                      <p:cBhvr additive="base">
                                        <p:cTn id="4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allAtOnce" animBg="1"/>
      <p:bldP spid="39" grpId="0"/>
      <p:bldP spid="42"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am sick</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sick</a:t>
            </a:r>
            <a:r>
              <a:rPr lang="en-US" altLang="en-US" sz="2000" dirty="0"/>
              <a:t>”</a:t>
            </a:r>
            <a:r>
              <a:rPr lang="el-GR" altLang="en-US" sz="2000" dirty="0">
                <a:cs typeface="Times New Roman" panose="02020603050405020304" pitchFamily="18" charset="0"/>
                <a:sym typeface="Symbol" panose="05050102010706020507" pitchFamily="18" charset="2"/>
              </a:rPr>
              <a:t>  </a:t>
            </a:r>
            <a:r>
              <a:rPr lang="en-US" altLang="en-US" sz="2000" dirty="0"/>
              <a:t>“</a:t>
            </a:r>
            <a:r>
              <a:rPr lang="en-US" altLang="en-US" sz="2000" dirty="0">
                <a:sym typeface="Symbol" panose="05050102010706020507" pitchFamily="18" charset="2"/>
              </a:rPr>
              <a:t>I am sick</a:t>
            </a:r>
            <a:r>
              <a:rPr lang="en-US" altLang="en-US" sz="2000" dirty="0"/>
              <a:t>”</a:t>
            </a:r>
          </a:p>
          <a:p>
            <a:pPr marL="514350" indent="-514350" eaLnBrk="1" hangingPunct="1">
              <a:spcBef>
                <a:spcPct val="0"/>
              </a:spcBef>
              <a:buFont typeface="+mj-lt"/>
              <a:buAutoNum type="arabicPeriod"/>
            </a:pP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 </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3170099"/>
          </a:xfrm>
          <a:prstGeom prst="rect">
            <a:avLst/>
          </a:prstGeom>
        </p:spPr>
        <p:txBody>
          <a:bodyPr wrap="square">
            <a:spAutoFit/>
          </a:bodyPr>
          <a:lstStyle/>
          <a:p>
            <a:pPr algn="l"/>
            <a:r>
              <a:rPr lang="en-US" altLang="en-US" sz="2000" dirty="0"/>
              <a:t> </a:t>
            </a:r>
          </a:p>
          <a:p>
            <a:pPr algn="l"/>
            <a:endParaRPr lang="en-US" altLang="en-US" sz="2000" dirty="0"/>
          </a:p>
          <a:p>
            <a:pPr algn="l"/>
            <a:r>
              <a:rPr lang="en-US" altLang="en-US" sz="2000" dirty="0"/>
              <a:t> </a:t>
            </a:r>
          </a:p>
          <a:p>
            <a:pPr algn="l"/>
            <a:r>
              <a:rPr lang="en-US" altLang="en-US" sz="2000" dirty="0"/>
              <a:t> </a:t>
            </a:r>
          </a:p>
          <a:p>
            <a:pPr algn="l"/>
            <a:r>
              <a:rPr lang="en-US" altLang="en-US" sz="2000" dirty="0">
                <a:cs typeface="Times New Roman" panose="02020603050405020304" pitchFamily="18" charset="0"/>
                <a:sym typeface="Symbol" panose="05050102010706020507" pitchFamily="18" charset="2"/>
              </a:rPr>
              <a:t> </a:t>
            </a:r>
            <a:endParaRPr lang="en-US" altLang="en-US" sz="2000" dirty="0"/>
          </a:p>
          <a:p>
            <a:pPr algn="l"/>
            <a:endParaRPr lang="en-US" altLang="en-US" sz="2000" dirty="0"/>
          </a:p>
          <a:p>
            <a:pPr algn="l"/>
            <a:r>
              <a:rPr lang="en-US" altLang="en-US" sz="2000" dirty="0"/>
              <a:t> </a:t>
            </a:r>
          </a:p>
          <a:p>
            <a:pPr algn="l"/>
            <a:endParaRPr lang="en-US" altLang="en-US" sz="2000" dirty="0"/>
          </a:p>
          <a:p>
            <a:pPr algn="l"/>
            <a:endParaRPr lang="en-US" altLang="en-US" sz="2000" dirty="0"/>
          </a:p>
          <a:p>
            <a:pPr algn="l"/>
            <a:r>
              <a:rPr lang="en-US" altLang="en-US" sz="2000" dirty="0"/>
              <a:t>By Cases 5,1,4</a:t>
            </a:r>
          </a:p>
        </p:txBody>
      </p:sp>
      <p:sp>
        <p:nvSpPr>
          <p:cNvPr id="3" name="Rectangle 2">
            <a:extLst>
              <a:ext uri="{FF2B5EF4-FFF2-40B4-BE49-F238E27FC236}">
                <a16:creationId xmlns:a16="http://schemas.microsoft.com/office/drawing/2014/main" id="{D46DA3E7-2298-4C7E-B317-F9ACD6CFCCC3}"/>
              </a:ext>
            </a:extLst>
          </p:cNvPr>
          <p:cNvSpPr/>
          <p:nvPr/>
        </p:nvSpPr>
        <p:spPr>
          <a:xfrm>
            <a:off x="152400" y="1805828"/>
            <a:ext cx="256420" cy="556372"/>
          </a:xfrm>
          <a:prstGeom prst="rect">
            <a:avLst/>
          </a:prstGeom>
          <a:solidFill>
            <a:srgbClr val="000066"/>
          </a:solidFill>
          <a:ln w="31750">
            <a:noFill/>
          </a:ln>
        </p:spPr>
        <p:txBody>
          <a:bodyPr wrap="square" rtlCol="0" anchor="ctr">
            <a:spAutoFit/>
          </a:bodyPr>
          <a:lstStyle/>
          <a:p>
            <a:pPr algn="ctr"/>
            <a:endParaRPr lang="en-US" sz="2800" i="0" dirty="0"/>
          </a:p>
        </p:txBody>
      </p:sp>
      <p:sp>
        <p:nvSpPr>
          <p:cNvPr id="30" name="AutoShape 35">
            <a:extLst>
              <a:ext uri="{FF2B5EF4-FFF2-40B4-BE49-F238E27FC236}">
                <a16:creationId xmlns:a16="http://schemas.microsoft.com/office/drawing/2014/main" id="{B3D76CFC-0950-4AA0-8037-0A42C0FA7E88}"/>
              </a:ext>
            </a:extLst>
          </p:cNvPr>
          <p:cNvSpPr>
            <a:spLocks noChangeArrowheads="1"/>
          </p:cNvSpPr>
          <p:nvPr/>
        </p:nvSpPr>
        <p:spPr bwMode="auto">
          <a:xfrm>
            <a:off x="1256128" y="4572000"/>
            <a:ext cx="6534994" cy="1996961"/>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rPr>
              <a:t>Given: There are only two cases α</a:t>
            </a:r>
            <a:r>
              <a:rPr lang="en-US" altLang="en-US" sz="2400" dirty="0">
                <a:sym typeface="Symbol" panose="05050102010706020507" pitchFamily="18" charset="2"/>
              </a:rPr>
              <a:t> &amp;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            </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Case 1: Assume </a:t>
            </a:r>
            <a:r>
              <a:rPr lang="en-US" altLang="en-US" sz="2400" dirty="0">
                <a:cs typeface="Times New Roman" panose="02020603050405020304" pitchFamily="18" charset="0"/>
              </a:rPr>
              <a:t>α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Case 2: Assume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Conclude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a:buNone/>
            </a:pPr>
            <a:endParaRPr lang="en-CA" altLang="en-US" sz="2400" dirty="0">
              <a:cs typeface="Times New Roman" panose="02020603050405020304" pitchFamily="18" charset="0"/>
              <a:sym typeface="Symbol" panose="05050102010706020507" pitchFamily="18" charset="2"/>
            </a:endParaRPr>
          </a:p>
          <a:p>
            <a:pPr>
              <a:buNone/>
            </a:pPr>
            <a:endParaRPr lang="en-CA" altLang="en-US" sz="2400" dirty="0">
              <a:cs typeface="Times New Roman" panose="02020603050405020304" pitchFamily="18" charset="0"/>
              <a:sym typeface="Symbol" panose="05050102010706020507" pitchFamily="18" charset="2"/>
            </a:endParaRPr>
          </a:p>
        </p:txBody>
      </p:sp>
      <p:grpSp>
        <p:nvGrpSpPr>
          <p:cNvPr id="2" name="Group 1">
            <a:extLst>
              <a:ext uri="{FF2B5EF4-FFF2-40B4-BE49-F238E27FC236}">
                <a16:creationId xmlns:a16="http://schemas.microsoft.com/office/drawing/2014/main" id="{AACE219B-464F-4FF9-9BA2-088ADE21F06A}"/>
              </a:ext>
            </a:extLst>
          </p:cNvPr>
          <p:cNvGrpSpPr/>
          <p:nvPr/>
        </p:nvGrpSpPr>
        <p:grpSpPr>
          <a:xfrm>
            <a:off x="607070" y="896260"/>
            <a:ext cx="3050530" cy="2456540"/>
            <a:chOff x="607070" y="590490"/>
            <a:chExt cx="3050530" cy="2456540"/>
          </a:xfrm>
        </p:grpSpPr>
        <p:sp>
          <p:nvSpPr>
            <p:cNvPr id="33" name="Oval 32">
              <a:extLst>
                <a:ext uri="{FF2B5EF4-FFF2-40B4-BE49-F238E27FC236}">
                  <a16:creationId xmlns:a16="http://schemas.microsoft.com/office/drawing/2014/main" id="{C0F549E7-171B-4F44-8EDD-9351162C0307}"/>
                </a:ext>
              </a:extLst>
            </p:cNvPr>
            <p:cNvSpPr/>
            <p:nvPr/>
          </p:nvSpPr>
          <p:spPr>
            <a:xfrm>
              <a:off x="607070" y="2714284"/>
              <a:ext cx="1256196" cy="29719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4" name="Oval 33">
              <a:extLst>
                <a:ext uri="{FF2B5EF4-FFF2-40B4-BE49-F238E27FC236}">
                  <a16:creationId xmlns:a16="http://schemas.microsoft.com/office/drawing/2014/main" id="{F2F7ACB3-AABD-4FCD-AF18-58C5B5449431}"/>
                </a:ext>
              </a:extLst>
            </p:cNvPr>
            <p:cNvSpPr/>
            <p:nvPr/>
          </p:nvSpPr>
          <p:spPr>
            <a:xfrm>
              <a:off x="2071914" y="2725056"/>
              <a:ext cx="1424606" cy="321974"/>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5" name="Oval 34">
              <a:extLst>
                <a:ext uri="{FF2B5EF4-FFF2-40B4-BE49-F238E27FC236}">
                  <a16:creationId xmlns:a16="http://schemas.microsoft.com/office/drawing/2014/main" id="{A6D544BA-CA54-4456-A28A-58157193F060}"/>
                </a:ext>
              </a:extLst>
            </p:cNvPr>
            <p:cNvSpPr/>
            <p:nvPr/>
          </p:nvSpPr>
          <p:spPr>
            <a:xfrm>
              <a:off x="2292268" y="2104149"/>
              <a:ext cx="1204252" cy="334251"/>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7" name="Rectangle 36">
              <a:extLst>
                <a:ext uri="{FF2B5EF4-FFF2-40B4-BE49-F238E27FC236}">
                  <a16:creationId xmlns:a16="http://schemas.microsoft.com/office/drawing/2014/main" id="{743BD188-5546-495F-8E73-65C1E7DC5E62}"/>
                </a:ext>
              </a:extLst>
            </p:cNvPr>
            <p:cNvSpPr/>
            <p:nvPr/>
          </p:nvSpPr>
          <p:spPr>
            <a:xfrm>
              <a:off x="1709454" y="2478312"/>
              <a:ext cx="319318"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solidFill>
                  <a:srgbClr val="FFC000"/>
                </a:solidFill>
              </a:endParaRPr>
            </a:p>
          </p:txBody>
        </p:sp>
        <p:sp>
          <p:nvSpPr>
            <p:cNvPr id="38" name="Rectangle 37">
              <a:extLst>
                <a:ext uri="{FF2B5EF4-FFF2-40B4-BE49-F238E27FC236}">
                  <a16:creationId xmlns:a16="http://schemas.microsoft.com/office/drawing/2014/main" id="{4085DFA1-8C5D-424F-9B7A-A618EC44FCA2}"/>
                </a:ext>
              </a:extLst>
            </p:cNvPr>
            <p:cNvSpPr/>
            <p:nvPr/>
          </p:nvSpPr>
          <p:spPr>
            <a:xfrm>
              <a:off x="3343091" y="2438400"/>
              <a:ext cx="31450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solidFill>
                  <a:srgbClr val="FFC000"/>
                </a:solidFill>
              </a:endParaRPr>
            </a:p>
          </p:txBody>
        </p:sp>
        <p:sp>
          <p:nvSpPr>
            <p:cNvPr id="40" name="Rectangle 39">
              <a:extLst>
                <a:ext uri="{FF2B5EF4-FFF2-40B4-BE49-F238E27FC236}">
                  <a16:creationId xmlns:a16="http://schemas.microsoft.com/office/drawing/2014/main" id="{1AE0F0C1-5E97-4F47-B845-A09FE53C4C12}"/>
                </a:ext>
              </a:extLst>
            </p:cNvPr>
            <p:cNvSpPr/>
            <p:nvPr/>
          </p:nvSpPr>
          <p:spPr>
            <a:xfrm>
              <a:off x="3282921" y="1809690"/>
              <a:ext cx="29847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γ</a:t>
              </a:r>
              <a:endParaRPr lang="en-US" sz="2000" dirty="0">
                <a:solidFill>
                  <a:srgbClr val="FFC000"/>
                </a:solidFill>
              </a:endParaRPr>
            </a:p>
          </p:txBody>
        </p:sp>
        <p:sp>
          <p:nvSpPr>
            <p:cNvPr id="41" name="Oval 40">
              <a:extLst>
                <a:ext uri="{FF2B5EF4-FFF2-40B4-BE49-F238E27FC236}">
                  <a16:creationId xmlns:a16="http://schemas.microsoft.com/office/drawing/2014/main" id="{30FD4E60-9A37-45BF-8E12-5E235A9A06A2}"/>
                </a:ext>
              </a:extLst>
            </p:cNvPr>
            <p:cNvSpPr/>
            <p:nvPr/>
          </p:nvSpPr>
          <p:spPr>
            <a:xfrm>
              <a:off x="657872" y="903860"/>
              <a:ext cx="1256196" cy="297196"/>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42" name="Rectangle 41">
              <a:extLst>
                <a:ext uri="{FF2B5EF4-FFF2-40B4-BE49-F238E27FC236}">
                  <a16:creationId xmlns:a16="http://schemas.microsoft.com/office/drawing/2014/main" id="{186C3B74-8388-4409-90B6-AB4BA6EC738B}"/>
                </a:ext>
              </a:extLst>
            </p:cNvPr>
            <p:cNvSpPr/>
            <p:nvPr/>
          </p:nvSpPr>
          <p:spPr>
            <a:xfrm>
              <a:off x="1760256" y="667888"/>
              <a:ext cx="319318"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solidFill>
                  <a:srgbClr val="FFC000"/>
                </a:solidFill>
              </a:endParaRPr>
            </a:p>
          </p:txBody>
        </p:sp>
        <p:sp>
          <p:nvSpPr>
            <p:cNvPr id="43" name="Oval 42">
              <a:extLst>
                <a:ext uri="{FF2B5EF4-FFF2-40B4-BE49-F238E27FC236}">
                  <a16:creationId xmlns:a16="http://schemas.microsoft.com/office/drawing/2014/main" id="{53260D7D-3214-4C95-B219-920FF8B2B2B9}"/>
                </a:ext>
              </a:extLst>
            </p:cNvPr>
            <p:cNvSpPr/>
            <p:nvPr/>
          </p:nvSpPr>
          <p:spPr>
            <a:xfrm>
              <a:off x="2148114" y="884949"/>
              <a:ext cx="1204252" cy="334251"/>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44" name="Rectangle 43">
              <a:extLst>
                <a:ext uri="{FF2B5EF4-FFF2-40B4-BE49-F238E27FC236}">
                  <a16:creationId xmlns:a16="http://schemas.microsoft.com/office/drawing/2014/main" id="{2CA51F58-B503-4E73-A317-56FD2CB32879}"/>
                </a:ext>
              </a:extLst>
            </p:cNvPr>
            <p:cNvSpPr/>
            <p:nvPr/>
          </p:nvSpPr>
          <p:spPr>
            <a:xfrm>
              <a:off x="3138767" y="590490"/>
              <a:ext cx="29847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γ</a:t>
              </a:r>
              <a:endParaRPr lang="en-US" sz="2000" dirty="0">
                <a:solidFill>
                  <a:srgbClr val="FFC000"/>
                </a:solidFill>
              </a:endParaRPr>
            </a:p>
          </p:txBody>
        </p:sp>
        <p:sp>
          <p:nvSpPr>
            <p:cNvPr id="45" name="Oval 44">
              <a:extLst>
                <a:ext uri="{FF2B5EF4-FFF2-40B4-BE49-F238E27FC236}">
                  <a16:creationId xmlns:a16="http://schemas.microsoft.com/office/drawing/2014/main" id="{C6DC3F5A-683D-42F6-859F-033482D3B2EC}"/>
                </a:ext>
              </a:extLst>
            </p:cNvPr>
            <p:cNvSpPr/>
            <p:nvPr/>
          </p:nvSpPr>
          <p:spPr>
            <a:xfrm>
              <a:off x="609600" y="2111826"/>
              <a:ext cx="1424606" cy="321974"/>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46" name="Rectangle 45">
              <a:extLst>
                <a:ext uri="{FF2B5EF4-FFF2-40B4-BE49-F238E27FC236}">
                  <a16:creationId xmlns:a16="http://schemas.microsoft.com/office/drawing/2014/main" id="{DD2E6489-78F9-461C-A039-77E87E92B2E8}"/>
                </a:ext>
              </a:extLst>
            </p:cNvPr>
            <p:cNvSpPr/>
            <p:nvPr/>
          </p:nvSpPr>
          <p:spPr>
            <a:xfrm>
              <a:off x="1880777" y="1825170"/>
              <a:ext cx="314509" cy="400110"/>
            </a:xfrm>
            <a:prstGeom prst="rect">
              <a:avLst/>
            </a:prstGeom>
          </p:spPr>
          <p:txBody>
            <a:bodyPr wrap="none">
              <a:spAutoFit/>
            </a:bodyPr>
            <a:lstStyle/>
            <a:p>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solidFill>
                  <a:srgbClr val="FFC000"/>
                </a:solidFill>
              </a:endParaRPr>
            </a:p>
          </p:txBody>
        </p:sp>
      </p:grpSp>
      <p:sp>
        <p:nvSpPr>
          <p:cNvPr id="47" name="Rectangle 46">
            <a:extLst>
              <a:ext uri="{FF2B5EF4-FFF2-40B4-BE49-F238E27FC236}">
                <a16:creationId xmlns:a16="http://schemas.microsoft.com/office/drawing/2014/main" id="{B634DF54-4192-486A-A852-448338EBB666}"/>
              </a:ext>
            </a:extLst>
          </p:cNvPr>
          <p:cNvSpPr/>
          <p:nvPr/>
        </p:nvSpPr>
        <p:spPr>
          <a:xfrm>
            <a:off x="1785602" y="2819400"/>
            <a:ext cx="377026"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9" name="Rectangle 48">
            <a:extLst>
              <a:ext uri="{FF2B5EF4-FFF2-40B4-BE49-F238E27FC236}">
                <a16:creationId xmlns:a16="http://schemas.microsoft.com/office/drawing/2014/main" id="{4117ED91-D30A-4C8D-9A8A-E9DB01C410FF}"/>
              </a:ext>
            </a:extLst>
          </p:cNvPr>
          <p:cNvSpPr/>
          <p:nvPr/>
        </p:nvSpPr>
        <p:spPr>
          <a:xfrm>
            <a:off x="3541832" y="4542006"/>
            <a:ext cx="377026"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grpSp>
        <p:nvGrpSpPr>
          <p:cNvPr id="48" name="Group 47">
            <a:extLst>
              <a:ext uri="{FF2B5EF4-FFF2-40B4-BE49-F238E27FC236}">
                <a16:creationId xmlns:a16="http://schemas.microsoft.com/office/drawing/2014/main" id="{D9005815-5BA7-4474-8798-7C40D37E98FC}"/>
              </a:ext>
            </a:extLst>
          </p:cNvPr>
          <p:cNvGrpSpPr/>
          <p:nvPr/>
        </p:nvGrpSpPr>
        <p:grpSpPr>
          <a:xfrm>
            <a:off x="870346" y="267007"/>
            <a:ext cx="2390064" cy="914400"/>
            <a:chOff x="870346" y="37437"/>
            <a:chExt cx="2390064" cy="914400"/>
          </a:xfrm>
        </p:grpSpPr>
        <p:pic>
          <p:nvPicPr>
            <p:cNvPr id="50" name="Picture 2" descr="Sick bear (With images) | Im sick, Sick, Bear">
              <a:extLst>
                <a:ext uri="{FF2B5EF4-FFF2-40B4-BE49-F238E27FC236}">
                  <a16:creationId xmlns:a16="http://schemas.microsoft.com/office/drawing/2014/main" id="{F8EFEE33-BB28-41AC-B1A4-3AF3D580C28E}"/>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70346" y="37437"/>
              <a:ext cx="784721" cy="91440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4" descr="When Educational Failure is Not an Option - EduTrics">
              <a:extLst>
                <a:ext uri="{FF2B5EF4-FFF2-40B4-BE49-F238E27FC236}">
                  <a16:creationId xmlns:a16="http://schemas.microsoft.com/office/drawing/2014/main" id="{2A6696A6-055E-4EF3-A1BD-A24C2DE777F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2342849" y="37437"/>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52" name="Picture 51">
            <a:extLst>
              <a:ext uri="{FF2B5EF4-FFF2-40B4-BE49-F238E27FC236}">
                <a16:creationId xmlns:a16="http://schemas.microsoft.com/office/drawing/2014/main" id="{DBA04671-ADA0-45AE-8546-5B09EBED5EC6}"/>
              </a:ext>
            </a:extLst>
          </p:cNvPr>
          <p:cNvPicPr>
            <a:picLocks noChangeAspect="1"/>
          </p:cNvPicPr>
          <p:nvPr/>
        </p:nvPicPr>
        <p:blipFill>
          <a:blip r:embed="rId5"/>
          <a:stretch>
            <a:fillRect/>
          </a:stretch>
        </p:blipFill>
        <p:spPr>
          <a:xfrm>
            <a:off x="3708819" y="1751755"/>
            <a:ext cx="1113288" cy="914400"/>
          </a:xfrm>
          <a:prstGeom prst="rect">
            <a:avLst/>
          </a:prstGeom>
        </p:spPr>
      </p:pic>
      <p:pic>
        <p:nvPicPr>
          <p:cNvPr id="68" name="Picture 5" descr="j0116172">
            <a:extLst>
              <a:ext uri="{FF2B5EF4-FFF2-40B4-BE49-F238E27FC236}">
                <a16:creationId xmlns:a16="http://schemas.microsoft.com/office/drawing/2014/main" id="{03160ADC-90BB-4E47-B2D3-4F7D8EF2D73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68" descr="&lt;strong&gt;Clipart&lt;/strong&gt; - Beautiful Black &lt;strong&gt;Woman&lt;/strong&gt;">
            <a:extLst>
              <a:ext uri="{FF2B5EF4-FFF2-40B4-BE49-F238E27FC236}">
                <a16:creationId xmlns:a16="http://schemas.microsoft.com/office/drawing/2014/main" id="{487AFD5B-FA6D-4C73-9838-A4E55794F77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3910357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0">
                                            <p:txEl>
                                              <p:pRg st="1" end="1"/>
                                            </p:txEl>
                                          </p:spTgt>
                                        </p:tgtEl>
                                        <p:attrNameLst>
                                          <p:attrName>style.visibility</p:attrName>
                                        </p:attrNameLst>
                                      </p:cBhvr>
                                      <p:to>
                                        <p:strVal val="visible"/>
                                      </p:to>
                                    </p:set>
                                    <p:anim calcmode="lin" valueType="num">
                                      <p:cBhvr additive="base">
                                        <p:cTn id="21"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 calcmode="lin" valueType="num">
                                      <p:cBhvr additive="base">
                                        <p:cTn id="27"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0">
                                            <p:txEl>
                                              <p:pRg st="3" end="3"/>
                                            </p:txEl>
                                          </p:spTgt>
                                        </p:tgtEl>
                                        <p:attrNameLst>
                                          <p:attrName>style.visibility</p:attrName>
                                        </p:attrNameLst>
                                      </p:cBhvr>
                                      <p:to>
                                        <p:strVal val="visible"/>
                                      </p:to>
                                    </p:set>
                                    <p:anim calcmode="lin" valueType="num">
                                      <p:cBhvr additive="base">
                                        <p:cTn id="33" dur="500" fill="hold"/>
                                        <p:tgtEl>
                                          <p:spTgt spid="3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0">
                                            <p:txEl>
                                              <p:pRg st="4" end="4"/>
                                            </p:txEl>
                                          </p:spTgt>
                                        </p:tgtEl>
                                        <p:attrNameLst>
                                          <p:attrName>style.visibility</p:attrName>
                                        </p:attrNameLst>
                                      </p:cBhvr>
                                      <p:to>
                                        <p:strVal val="visible"/>
                                      </p:to>
                                    </p:set>
                                    <p:anim calcmode="lin" valueType="num">
                                      <p:cBhvr additive="base">
                                        <p:cTn id="39" dur="500" fill="hold"/>
                                        <p:tgtEl>
                                          <p:spTgt spid="30">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ppt_x"/>
                                          </p:val>
                                        </p:tav>
                                        <p:tav tm="100000">
                                          <p:val>
                                            <p:strVal val="#ppt_x"/>
                                          </p:val>
                                        </p:tav>
                                      </p:tavLst>
                                    </p:anim>
                                    <p:anim calcmode="lin" valueType="num">
                                      <p:cBhvr additive="base">
                                        <p:cTn id="4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9">
                                            <p:txEl>
                                              <p:pRg st="9" end="9"/>
                                            </p:txEl>
                                          </p:spTgt>
                                        </p:tgtEl>
                                        <p:attrNameLst>
                                          <p:attrName>style.visibility</p:attrName>
                                        </p:attrNameLst>
                                      </p:cBhvr>
                                      <p:to>
                                        <p:strVal val="visible"/>
                                      </p:to>
                                    </p:set>
                                    <p:anim calcmode="lin" valueType="num">
                                      <p:cBhvr additive="base">
                                        <p:cTn id="51" dur="500" fill="hold"/>
                                        <p:tgtEl>
                                          <p:spTgt spid="9">
                                            <p:txEl>
                                              <p:pRg st="9" end="9"/>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9" end="9"/>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1">
                                            <p:txEl>
                                              <p:pRg st="9" end="9"/>
                                            </p:txEl>
                                          </p:spTgt>
                                        </p:tgtEl>
                                        <p:attrNameLst>
                                          <p:attrName>style.visibility</p:attrName>
                                        </p:attrNameLst>
                                      </p:cBhvr>
                                      <p:to>
                                        <p:strVal val="visible"/>
                                      </p:to>
                                    </p:set>
                                    <p:anim calcmode="lin" valueType="num">
                                      <p:cBhvr additive="base">
                                        <p:cTn id="55" dur="500" fill="hold"/>
                                        <p:tgtEl>
                                          <p:spTgt spid="11">
                                            <p:txEl>
                                              <p:pRg st="9" end="9"/>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1">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9"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eaLnBrk="1" hangingPunct="1">
              <a:spcBef>
                <a:spcPct val="0"/>
              </a:spcBef>
              <a:buNone/>
            </a:pPr>
            <a:endParaRPr lang="en-US" altLang="en-US" sz="2000" dirty="0">
              <a:sym typeface="Symbol" panose="05050102010706020507" pitchFamily="18" charset="2"/>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1323439"/>
          </a:xfrm>
          <a:prstGeom prst="rect">
            <a:avLst/>
          </a:prstGeom>
        </p:spPr>
        <p:txBody>
          <a:bodyPr wrap="square">
            <a:spAutoFit/>
          </a:bodyPr>
          <a:lstStyle/>
          <a:p>
            <a:pPr algn="l"/>
            <a:endParaRPr lang="en-US" altLang="en-US" sz="2000" dirty="0"/>
          </a:p>
          <a:p>
            <a:pPr algn="l"/>
            <a:r>
              <a:rPr lang="en-US" altLang="en-US" sz="2000" dirty="0"/>
              <a:t>Proved on 1</a:t>
            </a:r>
            <a:r>
              <a:rPr lang="en-US" altLang="en-US" sz="2000" baseline="30000" dirty="0"/>
              <a:t>st</a:t>
            </a:r>
            <a:r>
              <a:rPr lang="en-US" altLang="en-US" sz="2000" dirty="0"/>
              <a:t> page</a:t>
            </a:r>
          </a:p>
          <a:p>
            <a:pPr algn="l"/>
            <a:r>
              <a:rPr lang="en-US" altLang="en-US" sz="2000" dirty="0"/>
              <a:t>Proved on 2</a:t>
            </a:r>
            <a:r>
              <a:rPr lang="en-US" altLang="en-US" sz="2000" baseline="30000" dirty="0"/>
              <a:t>nd</a:t>
            </a:r>
            <a:r>
              <a:rPr lang="en-US" altLang="en-US" sz="2000" dirty="0"/>
              <a:t> page</a:t>
            </a:r>
          </a:p>
          <a:p>
            <a:pPr algn="l"/>
            <a:r>
              <a:rPr lang="en-US" altLang="en-US" sz="2000" dirty="0">
                <a:sym typeface="Symbol" panose="05050102010706020507" pitchFamily="18" charset="2"/>
              </a:rPr>
              <a:t>Build/Evaluate</a:t>
            </a:r>
            <a:r>
              <a:rPr lang="en-US" altLang="en-US" sz="2000" dirty="0"/>
              <a:t> 1&amp;2</a:t>
            </a:r>
          </a:p>
        </p:txBody>
      </p:sp>
      <p:pic>
        <p:nvPicPr>
          <p:cNvPr id="34" name="Picture 33">
            <a:extLst>
              <a:ext uri="{FF2B5EF4-FFF2-40B4-BE49-F238E27FC236}">
                <a16:creationId xmlns:a16="http://schemas.microsoft.com/office/drawing/2014/main" id="{97F8594F-D31E-4F8A-AA29-B9AAD55AA536}"/>
              </a:ext>
            </a:extLst>
          </p:cNvPr>
          <p:cNvPicPr>
            <a:picLocks noChangeAspect="1"/>
          </p:cNvPicPr>
          <p:nvPr/>
        </p:nvPicPr>
        <p:blipFill>
          <a:blip r:embed="rId3"/>
          <a:stretch>
            <a:fillRect/>
          </a:stretch>
        </p:blipFill>
        <p:spPr>
          <a:xfrm>
            <a:off x="1954377" y="305667"/>
            <a:ext cx="1113288" cy="914400"/>
          </a:xfrm>
          <a:prstGeom prst="rect">
            <a:avLst/>
          </a:prstGeom>
        </p:spPr>
      </p:pic>
      <p:pic>
        <p:nvPicPr>
          <p:cNvPr id="35" name="Picture 6" descr="Study: After-School Programs Can Help Improve Flat or Declining ...">
            <a:extLst>
              <a:ext uri="{FF2B5EF4-FFF2-40B4-BE49-F238E27FC236}">
                <a16:creationId xmlns:a16="http://schemas.microsoft.com/office/drawing/2014/main" id="{7A6AB09A-96FD-4803-A421-BEF2691210D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000" t="14432" r="25041"/>
          <a:stretch/>
        </p:blipFill>
        <p:spPr bwMode="auto">
          <a:xfrm>
            <a:off x="679538" y="305667"/>
            <a:ext cx="1138138" cy="914400"/>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a:extLst>
              <a:ext uri="{FF2B5EF4-FFF2-40B4-BE49-F238E27FC236}">
                <a16:creationId xmlns:a16="http://schemas.microsoft.com/office/drawing/2014/main" id="{D482BEB1-370B-44F3-9633-5A1836954414}"/>
              </a:ext>
            </a:extLst>
          </p:cNvPr>
          <p:cNvSpPr/>
          <p:nvPr/>
        </p:nvSpPr>
        <p:spPr>
          <a:xfrm>
            <a:off x="1464128" y="1903968"/>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30" name="AutoShape 35">
            <a:extLst>
              <a:ext uri="{FF2B5EF4-FFF2-40B4-BE49-F238E27FC236}">
                <a16:creationId xmlns:a16="http://schemas.microsoft.com/office/drawing/2014/main" id="{4A241968-C8BC-47CC-AC9E-D9C858AB597F}"/>
              </a:ext>
            </a:extLst>
          </p:cNvPr>
          <p:cNvSpPr>
            <a:spLocks noChangeArrowheads="1"/>
          </p:cNvSpPr>
          <p:nvPr/>
        </p:nvSpPr>
        <p:spPr bwMode="auto">
          <a:xfrm>
            <a:off x="1447800" y="4114799"/>
            <a:ext cx="7641771" cy="2743201"/>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Evaluating </a:t>
            </a:r>
          </a:p>
          <a:p>
            <a:pPr marL="342900" indent="-342900" eaLnBrk="1" hangingPunct="1">
              <a:spcBef>
                <a:spcPct val="0"/>
              </a:spcBef>
            </a:pPr>
            <a:r>
              <a:rPr lang="en-US" altLang="en-US" sz="2400" dirty="0">
                <a:cs typeface="Times New Roman" panose="02020603050405020304" pitchFamily="18" charset="0"/>
              </a:rPr>
              <a:t>From </a:t>
            </a:r>
            <a:r>
              <a:rPr lang="en-CA" altLang="en-US" sz="2400" dirty="0">
                <a:solidFill>
                  <a:srgbClr val="FFFFFF"/>
                </a:solidFill>
                <a:cs typeface="Times New Roman" panose="02020603050405020304" pitchFamily="18" charset="0"/>
                <a:sym typeface="Symbol" panose="05050102010706020507" pitchFamily="18" charset="2"/>
              </a:rPr>
              <a:t>both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and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p>
        </p:txBody>
      </p:sp>
      <p:sp>
        <p:nvSpPr>
          <p:cNvPr id="31" name="Rectangle 30">
            <a:extLst>
              <a:ext uri="{FF2B5EF4-FFF2-40B4-BE49-F238E27FC236}">
                <a16:creationId xmlns:a16="http://schemas.microsoft.com/office/drawing/2014/main" id="{E39D0F52-706F-4754-96A6-40404F559C9A}"/>
              </a:ext>
            </a:extLst>
          </p:cNvPr>
          <p:cNvSpPr/>
          <p:nvPr/>
        </p:nvSpPr>
        <p:spPr>
          <a:xfrm>
            <a:off x="5698737" y="4505423"/>
            <a:ext cx="518091"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and</a:t>
            </a:r>
            <a:endParaRPr lang="en-US" sz="1800" dirty="0">
              <a:solidFill>
                <a:srgbClr val="FFC000"/>
              </a:solidFill>
            </a:endParaRPr>
          </a:p>
        </p:txBody>
      </p:sp>
      <p:sp>
        <p:nvSpPr>
          <p:cNvPr id="33" name="Rectangle 32">
            <a:extLst>
              <a:ext uri="{FF2B5EF4-FFF2-40B4-BE49-F238E27FC236}">
                <a16:creationId xmlns:a16="http://schemas.microsoft.com/office/drawing/2014/main" id="{4A0E609D-9D55-43B6-96B2-3A0B5854F1D6}"/>
              </a:ext>
            </a:extLst>
          </p:cNvPr>
          <p:cNvSpPr/>
          <p:nvPr/>
        </p:nvSpPr>
        <p:spPr>
          <a:xfrm>
            <a:off x="2909047" y="4262735"/>
            <a:ext cx="1507144"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rPr>
              <a:t>/Building: </a:t>
            </a:r>
            <a:endParaRPr lang="en-US" sz="2400" dirty="0"/>
          </a:p>
        </p:txBody>
      </p:sp>
      <p:pic>
        <p:nvPicPr>
          <p:cNvPr id="56" name="Picture 5" descr="j0116172">
            <a:extLst>
              <a:ext uri="{FF2B5EF4-FFF2-40B4-BE49-F238E27FC236}">
                <a16:creationId xmlns:a16="http://schemas.microsoft.com/office/drawing/2014/main" id="{AFFB1774-8B0D-48F4-88DB-204AF57FECDD}"/>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56" descr="&lt;strong&gt;Clipart&lt;/strong&gt; - Beautiful Black &lt;strong&gt;Woman&lt;/strong&gt;">
            <a:extLst>
              <a:ext uri="{FF2B5EF4-FFF2-40B4-BE49-F238E27FC236}">
                <a16:creationId xmlns:a16="http://schemas.microsoft.com/office/drawing/2014/main" id="{4C1B4621-9A7A-4E28-BFF8-E2E32F77BFC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1945226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anim calcmode="lin" valueType="num">
                                      <p:cBhvr additive="base">
                                        <p:cTn id="11"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1">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0-#ppt_w/2"/>
                                          </p:val>
                                        </p:tav>
                                        <p:tav tm="100000">
                                          <p:val>
                                            <p:strVal val="#ppt_x"/>
                                          </p:val>
                                        </p:tav>
                                      </p:tavLst>
                                    </p:anim>
                                    <p:anim calcmode="lin" valueType="num">
                                      <p:cBhvr additive="base">
                                        <p:cTn id="16"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additive="base">
                                        <p:cTn id="21"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1">
                                            <p:txEl>
                                              <p:pRg st="2" end="2"/>
                                            </p:txEl>
                                          </p:spTgt>
                                        </p:tgtEl>
                                        <p:attrNameLst>
                                          <p:attrName>style.visibility</p:attrName>
                                        </p:attrNameLst>
                                      </p:cBhvr>
                                      <p:to>
                                        <p:strVal val="visible"/>
                                      </p:to>
                                    </p:set>
                                    <p:anim calcmode="lin" valueType="num">
                                      <p:cBhvr additive="base">
                                        <p:cTn id="29"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anim calcmode="lin" valueType="num">
                                      <p:cBhvr additive="base">
                                        <p:cTn id="35"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500" fill="hold"/>
                                        <p:tgtEl>
                                          <p:spTgt spid="62"/>
                                        </p:tgtEl>
                                        <p:attrNameLst>
                                          <p:attrName>ppt_x</p:attrName>
                                        </p:attrNameLst>
                                      </p:cBhvr>
                                      <p:tavLst>
                                        <p:tav tm="0">
                                          <p:val>
                                            <p:strVal val="0-#ppt_w/2"/>
                                          </p:val>
                                        </p:tav>
                                        <p:tav tm="100000">
                                          <p:val>
                                            <p:strVal val="#ppt_x"/>
                                          </p:val>
                                        </p:tav>
                                      </p:tavLst>
                                    </p:anim>
                                    <p:anim calcmode="lin" valueType="num">
                                      <p:cBhvr additive="base">
                                        <p:cTn id="40"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30">
                                            <p:bg/>
                                          </p:spTgt>
                                        </p:tgtEl>
                                        <p:attrNameLst>
                                          <p:attrName>style.visibility</p:attrName>
                                        </p:attrNameLst>
                                      </p:cBhvr>
                                      <p:to>
                                        <p:strVal val="visible"/>
                                      </p:to>
                                    </p:set>
                                    <p:anim calcmode="lin" valueType="num">
                                      <p:cBhvr additive="base">
                                        <p:cTn id="45" dur="500" fill="hold"/>
                                        <p:tgtEl>
                                          <p:spTgt spid="30">
                                            <p:bg/>
                                          </p:spTgt>
                                        </p:tgtEl>
                                        <p:attrNameLst>
                                          <p:attrName>ppt_x</p:attrName>
                                        </p:attrNameLst>
                                      </p:cBhvr>
                                      <p:tavLst>
                                        <p:tav tm="0">
                                          <p:val>
                                            <p:strVal val="0-#ppt_w/2"/>
                                          </p:val>
                                        </p:tav>
                                        <p:tav tm="100000">
                                          <p:val>
                                            <p:strVal val="#ppt_x"/>
                                          </p:val>
                                        </p:tav>
                                      </p:tavLst>
                                    </p:anim>
                                    <p:anim calcmode="lin" valueType="num">
                                      <p:cBhvr additive="base">
                                        <p:cTn id="46" dur="500" fill="hold"/>
                                        <p:tgtEl>
                                          <p:spTgt spid="30">
                                            <p:bg/>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0">
                                            <p:txEl>
                                              <p:pRg st="1" end="1"/>
                                            </p:txEl>
                                          </p:spTgt>
                                        </p:tgtEl>
                                        <p:attrNameLst>
                                          <p:attrName>style.visibility</p:attrName>
                                        </p:attrNameLst>
                                      </p:cBhvr>
                                      <p:to>
                                        <p:strVal val="visible"/>
                                      </p:to>
                                    </p:set>
                                    <p:anim calcmode="lin" valueType="num">
                                      <p:cBhvr additive="base">
                                        <p:cTn id="49"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0">
                                            <p:txEl>
                                              <p:pRg st="1" end="1"/>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additive="base">
                                        <p:cTn id="53" dur="400" fill="hold"/>
                                        <p:tgtEl>
                                          <p:spTgt spid="31"/>
                                        </p:tgtEl>
                                        <p:attrNameLst>
                                          <p:attrName>ppt_x</p:attrName>
                                        </p:attrNameLst>
                                      </p:cBhvr>
                                      <p:tavLst>
                                        <p:tav tm="0">
                                          <p:val>
                                            <p:strVal val="0-#ppt_w/2"/>
                                          </p:val>
                                        </p:tav>
                                        <p:tav tm="100000">
                                          <p:val>
                                            <p:strVal val="#ppt_x"/>
                                          </p:val>
                                        </p:tav>
                                      </p:tavLst>
                                    </p:anim>
                                    <p:anim calcmode="lin" valueType="num">
                                      <p:cBhvr additive="base">
                                        <p:cTn id="54" dur="4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0">
                                            <p:txEl>
                                              <p:pRg st="0" end="0"/>
                                            </p:txEl>
                                          </p:spTgt>
                                        </p:tgtEl>
                                        <p:attrNameLst>
                                          <p:attrName>style.visibility</p:attrName>
                                        </p:attrNameLst>
                                      </p:cBhvr>
                                      <p:to>
                                        <p:strVal val="visible"/>
                                      </p:to>
                                    </p:set>
                                    <p:anim calcmode="lin" valueType="num">
                                      <p:cBhvr additive="base">
                                        <p:cTn id="59"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33"/>
                                        </p:tgtEl>
                                        <p:attrNameLst>
                                          <p:attrName>style.visibility</p:attrName>
                                        </p:attrNameLst>
                                      </p:cBhvr>
                                      <p:to>
                                        <p:strVal val="visible"/>
                                      </p:to>
                                    </p:set>
                                    <p:anim calcmode="lin" valueType="num">
                                      <p:cBhvr additive="base">
                                        <p:cTn id="65" dur="500" fill="hold"/>
                                        <p:tgtEl>
                                          <p:spTgt spid="33"/>
                                        </p:tgtEl>
                                        <p:attrNameLst>
                                          <p:attrName>ppt_x</p:attrName>
                                        </p:attrNameLst>
                                      </p:cBhvr>
                                      <p:tavLst>
                                        <p:tav tm="0">
                                          <p:val>
                                            <p:strVal val="0-#ppt_w/2"/>
                                          </p:val>
                                        </p:tav>
                                        <p:tav tm="100000">
                                          <p:val>
                                            <p:strVal val="#ppt_x"/>
                                          </p:val>
                                        </p:tav>
                                      </p:tavLst>
                                    </p:anim>
                                    <p:anim calcmode="lin" valueType="num">
                                      <p:cBhvr additive="base">
                                        <p:cTn id="6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1">
                                            <p:txEl>
                                              <p:pRg st="3" end="3"/>
                                            </p:txEl>
                                          </p:spTgt>
                                        </p:tgtEl>
                                        <p:attrNameLst>
                                          <p:attrName>style.visibility</p:attrName>
                                        </p:attrNameLst>
                                      </p:cBhvr>
                                      <p:to>
                                        <p:strVal val="visible"/>
                                      </p:to>
                                    </p:set>
                                    <p:anim calcmode="lin" valueType="num">
                                      <p:cBhvr additive="base">
                                        <p:cTn id="71" dur="500" fill="hold"/>
                                        <p:tgtEl>
                                          <p:spTgt spid="11">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30" grpId="0" uiExpand="1" build="allAtOnce" animBg="1"/>
      <p:bldP spid="31" grpId="0"/>
      <p:bldP spid="33"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eaLnBrk="1" hangingPunct="1">
              <a:spcBef>
                <a:spcPct val="0"/>
              </a:spcBef>
              <a:buNone/>
            </a:pPr>
            <a:endParaRPr lang="en-US" altLang="en-US" sz="2000" dirty="0">
              <a:sym typeface="Symbol" panose="05050102010706020507" pitchFamily="18" charset="2"/>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1323439"/>
          </a:xfrm>
          <a:prstGeom prst="rect">
            <a:avLst/>
          </a:prstGeom>
        </p:spPr>
        <p:txBody>
          <a:bodyPr wrap="square">
            <a:spAutoFit/>
          </a:bodyPr>
          <a:lstStyle/>
          <a:p>
            <a:pPr algn="l"/>
            <a:endParaRPr lang="en-US" altLang="en-US" sz="2000" dirty="0"/>
          </a:p>
          <a:p>
            <a:pPr algn="l"/>
            <a:r>
              <a:rPr lang="en-US" altLang="en-US" sz="2000" dirty="0"/>
              <a:t>Proved on 1</a:t>
            </a:r>
            <a:r>
              <a:rPr lang="en-US" altLang="en-US" sz="2000" baseline="30000" dirty="0"/>
              <a:t>st</a:t>
            </a:r>
            <a:r>
              <a:rPr lang="en-US" altLang="en-US" sz="2000" dirty="0"/>
              <a:t> page</a:t>
            </a:r>
          </a:p>
          <a:p>
            <a:pPr algn="l"/>
            <a:r>
              <a:rPr lang="en-US" altLang="en-US" sz="2000" dirty="0"/>
              <a:t>Proved on 2</a:t>
            </a:r>
            <a:r>
              <a:rPr lang="en-US" altLang="en-US" sz="2000" baseline="30000" dirty="0"/>
              <a:t>nd</a:t>
            </a:r>
            <a:r>
              <a:rPr lang="en-US" altLang="en-US" sz="2000" dirty="0"/>
              <a:t> page</a:t>
            </a:r>
          </a:p>
          <a:p>
            <a:pPr algn="l"/>
            <a:r>
              <a:rPr lang="en-US" altLang="en-US" sz="2000" dirty="0">
                <a:sym typeface="Symbol" panose="05050102010706020507" pitchFamily="18" charset="2"/>
              </a:rPr>
              <a:t>Build/Evaluate</a:t>
            </a:r>
            <a:r>
              <a:rPr lang="en-US" altLang="en-US" sz="2000" dirty="0"/>
              <a:t> 1&amp;2</a:t>
            </a:r>
          </a:p>
        </p:txBody>
      </p:sp>
      <p:pic>
        <p:nvPicPr>
          <p:cNvPr id="34" name="Picture 33">
            <a:extLst>
              <a:ext uri="{FF2B5EF4-FFF2-40B4-BE49-F238E27FC236}">
                <a16:creationId xmlns:a16="http://schemas.microsoft.com/office/drawing/2014/main" id="{97F8594F-D31E-4F8A-AA29-B9AAD55AA536}"/>
              </a:ext>
            </a:extLst>
          </p:cNvPr>
          <p:cNvPicPr>
            <a:picLocks noChangeAspect="1"/>
          </p:cNvPicPr>
          <p:nvPr/>
        </p:nvPicPr>
        <p:blipFill>
          <a:blip r:embed="rId3"/>
          <a:stretch>
            <a:fillRect/>
          </a:stretch>
        </p:blipFill>
        <p:spPr>
          <a:xfrm>
            <a:off x="1954377" y="305667"/>
            <a:ext cx="1113288" cy="914400"/>
          </a:xfrm>
          <a:prstGeom prst="rect">
            <a:avLst/>
          </a:prstGeom>
        </p:spPr>
      </p:pic>
      <p:pic>
        <p:nvPicPr>
          <p:cNvPr id="35" name="Picture 6" descr="Study: After-School Programs Can Help Improve Flat or Declining ...">
            <a:extLst>
              <a:ext uri="{FF2B5EF4-FFF2-40B4-BE49-F238E27FC236}">
                <a16:creationId xmlns:a16="http://schemas.microsoft.com/office/drawing/2014/main" id="{7A6AB09A-96FD-4803-A421-BEF2691210D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000" t="14432" r="25041"/>
          <a:stretch/>
        </p:blipFill>
        <p:spPr bwMode="auto">
          <a:xfrm>
            <a:off x="679538" y="305667"/>
            <a:ext cx="1138138" cy="914400"/>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a:extLst>
              <a:ext uri="{FF2B5EF4-FFF2-40B4-BE49-F238E27FC236}">
                <a16:creationId xmlns:a16="http://schemas.microsoft.com/office/drawing/2014/main" id="{D482BEB1-370B-44F3-9633-5A1836954414}"/>
              </a:ext>
            </a:extLst>
          </p:cNvPr>
          <p:cNvSpPr/>
          <p:nvPr/>
        </p:nvSpPr>
        <p:spPr>
          <a:xfrm>
            <a:off x="1464128" y="1903968"/>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63" name="AutoShape 35">
            <a:extLst>
              <a:ext uri="{FF2B5EF4-FFF2-40B4-BE49-F238E27FC236}">
                <a16:creationId xmlns:a16="http://schemas.microsoft.com/office/drawing/2014/main" id="{42FE2A9B-E903-4412-8DCA-E0A552ECA318}"/>
              </a:ext>
            </a:extLst>
          </p:cNvPr>
          <p:cNvSpPr>
            <a:spLocks noChangeArrowheads="1"/>
          </p:cNvSpPr>
          <p:nvPr/>
        </p:nvSpPr>
        <p:spPr bwMode="auto">
          <a:xfrm>
            <a:off x="1256128" y="4572000"/>
            <a:ext cx="6059072" cy="1382149"/>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Contradiction: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eaLnBrk="1" hangingPunct="1">
              <a:spcBef>
                <a:spcPct val="0"/>
              </a:spcBef>
            </a:pPr>
            <a:r>
              <a:rPr lang="en-US" altLang="en-US" sz="2400" dirty="0">
                <a:cs typeface="Times New Roman" panose="02020603050405020304" pitchFamily="18" charset="0"/>
              </a:rPr>
              <a:t>In our logic,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can’t be both true and false.</a:t>
            </a:r>
          </a:p>
          <a:p>
            <a:pPr eaLnBrk="1" hangingPunct="1">
              <a:spcBef>
                <a:spcPct val="0"/>
              </a:spcBef>
              <a:buNone/>
            </a:pPr>
            <a:r>
              <a:rPr lang="en-US" altLang="en-US" sz="2400" dirty="0">
                <a:solidFill>
                  <a:srgbClr val="FFFFFF"/>
                </a:solidFill>
                <a:cs typeface="Times New Roman" panose="02020603050405020304" pitchFamily="18" charset="0"/>
              </a:rPr>
              <a:t>    This is called a contradiction. </a:t>
            </a:r>
          </a:p>
        </p:txBody>
      </p:sp>
      <p:sp>
        <p:nvSpPr>
          <p:cNvPr id="64" name="Rectangle 63">
            <a:extLst>
              <a:ext uri="{FF2B5EF4-FFF2-40B4-BE49-F238E27FC236}">
                <a16:creationId xmlns:a16="http://schemas.microsoft.com/office/drawing/2014/main" id="{0C6FEA0E-5005-4AA0-B880-6C54578E8E7C}"/>
              </a:ext>
            </a:extLst>
          </p:cNvPr>
          <p:cNvSpPr/>
          <p:nvPr/>
        </p:nvSpPr>
        <p:spPr>
          <a:xfrm>
            <a:off x="3272970" y="4512978"/>
            <a:ext cx="518091"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and</a:t>
            </a:r>
            <a:endParaRPr lang="en-US" sz="1800" dirty="0">
              <a:solidFill>
                <a:srgbClr val="FFC000"/>
              </a:solidFill>
            </a:endParaRPr>
          </a:p>
        </p:txBody>
      </p:sp>
      <p:pic>
        <p:nvPicPr>
          <p:cNvPr id="51" name="Picture 5" descr="j0116172">
            <a:extLst>
              <a:ext uri="{FF2B5EF4-FFF2-40B4-BE49-F238E27FC236}">
                <a16:creationId xmlns:a16="http://schemas.microsoft.com/office/drawing/2014/main" id="{7E7EE537-0F61-4146-8393-F8E656F7400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51" descr="&lt;strong&gt;Clipart&lt;/strong&gt; - Beautiful Black &lt;strong&gt;Woman&lt;/strong&gt;">
            <a:extLst>
              <a:ext uri="{FF2B5EF4-FFF2-40B4-BE49-F238E27FC236}">
                <a16:creationId xmlns:a16="http://schemas.microsoft.com/office/drawing/2014/main" id="{DEFAD715-830D-42A7-8B81-B5C2D46F075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2200023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0-#ppt_w/2"/>
                                          </p:val>
                                        </p:tav>
                                        <p:tav tm="100000">
                                          <p:val>
                                            <p:strVal val="#ppt_x"/>
                                          </p:val>
                                        </p:tav>
                                      </p:tavLst>
                                    </p:anim>
                                    <p:anim calcmode="lin" valueType="num">
                                      <p:cBhvr additive="base">
                                        <p:cTn id="8" dur="500" fill="hold"/>
                                        <p:tgtEl>
                                          <p:spTgt spid="6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400" fill="hold"/>
                                        <p:tgtEl>
                                          <p:spTgt spid="64"/>
                                        </p:tgtEl>
                                        <p:attrNameLst>
                                          <p:attrName>ppt_x</p:attrName>
                                        </p:attrNameLst>
                                      </p:cBhvr>
                                      <p:tavLst>
                                        <p:tav tm="0">
                                          <p:val>
                                            <p:strVal val="0-#ppt_w/2"/>
                                          </p:val>
                                        </p:tav>
                                        <p:tav tm="100000">
                                          <p:val>
                                            <p:strVal val="#ppt_x"/>
                                          </p:val>
                                        </p:tav>
                                      </p:tavLst>
                                    </p:anim>
                                    <p:anim calcmode="lin" valueType="num">
                                      <p:cBhvr additive="base">
                                        <p:cTn id="12" dur="400" fill="hold"/>
                                        <p:tgtEl>
                                          <p:spTgt spid="6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3">
                                            <p:txEl>
                                              <p:pRg st="0" end="0"/>
                                            </p:txEl>
                                          </p:spTgt>
                                        </p:tgtEl>
                                        <p:attrNameLst>
                                          <p:attrName>style.visibility</p:attrName>
                                        </p:attrNameLst>
                                      </p:cBhvr>
                                      <p:to>
                                        <p:strVal val="visible"/>
                                      </p:to>
                                    </p:set>
                                    <p:anim calcmode="lin" valueType="num">
                                      <p:cBhvr additive="base">
                                        <p:cTn id="15"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3">
                                            <p:txEl>
                                              <p:pRg st="1" end="1"/>
                                            </p:txEl>
                                          </p:spTgt>
                                        </p:tgtEl>
                                        <p:attrNameLst>
                                          <p:attrName>style.visibility</p:attrName>
                                        </p:attrNameLst>
                                      </p:cBhvr>
                                      <p:to>
                                        <p:strVal val="visible"/>
                                      </p:to>
                                    </p:set>
                                    <p:anim calcmode="lin" valueType="num">
                                      <p:cBhvr additive="base">
                                        <p:cTn id="21" dur="500" fill="hold"/>
                                        <p:tgtEl>
                                          <p:spTgt spid="63">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3">
                                            <p:txEl>
                                              <p:pRg st="2" end="2"/>
                                            </p:txEl>
                                          </p:spTgt>
                                        </p:tgtEl>
                                        <p:attrNameLst>
                                          <p:attrName>style.visibility</p:attrName>
                                        </p:attrNameLst>
                                      </p:cBhvr>
                                      <p:to>
                                        <p:strVal val="visible"/>
                                      </p:to>
                                    </p:set>
                                    <p:anim calcmode="lin" valueType="num">
                                      <p:cBhvr additive="base">
                                        <p:cTn id="27" dur="500" fill="hold"/>
                                        <p:tgtEl>
                                          <p:spTgt spid="6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4"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a:extLst>
              <a:ext uri="{FF2B5EF4-FFF2-40B4-BE49-F238E27FC236}">
                <a16:creationId xmlns:a16="http://schemas.microsoft.com/office/drawing/2014/main" id="{28F425F2-A3B5-4840-9617-1550712998A4}"/>
              </a:ext>
            </a:extLst>
          </p:cNvPr>
          <p:cNvSpPr/>
          <p:nvPr/>
        </p:nvSpPr>
        <p:spPr>
          <a:xfrm>
            <a:off x="1464128" y="1903968"/>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1" name="AutoShape 35">
            <a:extLst>
              <a:ext uri="{FF2B5EF4-FFF2-40B4-BE49-F238E27FC236}">
                <a16:creationId xmlns:a16="http://schemas.microsoft.com/office/drawing/2014/main" id="{5DCC8C90-D58F-4950-AAEA-552F5C76630A}"/>
              </a:ext>
            </a:extLst>
          </p:cNvPr>
          <p:cNvSpPr>
            <a:spLocks noChangeArrowheads="1"/>
          </p:cNvSpPr>
          <p:nvPr/>
        </p:nvSpPr>
        <p:spPr bwMode="auto">
          <a:xfrm>
            <a:off x="1256127" y="4114800"/>
            <a:ext cx="7833444" cy="2743200"/>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By Contradiction: </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a:buNone/>
            </a:pPr>
            <a:r>
              <a:rPr lang="en-US" altLang="en-US" sz="2400" dirty="0">
                <a:cs typeface="Times New Roman" panose="02020603050405020304" pitchFamily="18" charset="0"/>
              </a:rPr>
              <a:t>This is a classic technique for proving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“By way of contradiction assume the opposite”, </a:t>
            </a:r>
            <a:r>
              <a:rPr lang="en-US" altLang="en-US" sz="2400" dirty="0" err="1">
                <a:cs typeface="Times New Roman" panose="02020603050405020304" pitchFamily="18" charset="0"/>
              </a:rPr>
              <a:t>ie</a:t>
            </a:r>
            <a:r>
              <a:rPr lang="en-US" altLang="en-US" sz="2400" dirty="0">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From it, prove both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This is a contradiction.</a:t>
            </a:r>
          </a:p>
          <a:p>
            <a:pPr marL="342900" indent="-342900"/>
            <a:r>
              <a:rPr lang="en-US" altLang="en-US" sz="2400" dirty="0">
                <a:cs typeface="Times New Roman" panose="02020603050405020304" pitchFamily="18" charset="0"/>
              </a:rPr>
              <a:t>Hence, the initial assumption must be false, </a:t>
            </a:r>
            <a:r>
              <a:rPr lang="en-US" altLang="en-US" sz="2400" dirty="0" err="1">
                <a:cs typeface="Times New Roman" panose="02020603050405020304" pitchFamily="18" charset="0"/>
              </a:rPr>
              <a:t>ie</a:t>
            </a:r>
            <a:r>
              <a:rPr lang="en-US" altLang="en-US" sz="2400" dirty="0">
                <a:cs typeface="Times New Roman" panose="02020603050405020304" pitchFamily="18" charset="0"/>
              </a:rPr>
              <a:t> is </a:t>
            </a:r>
            <a:r>
              <a:rPr lang="en-US" altLang="en-US" sz="2400" dirty="0">
                <a:solidFill>
                  <a:srgbClr val="FFC000"/>
                </a:solidFill>
                <a:cs typeface="Times New Roman" panose="02020603050405020304" pitchFamily="18" charset="0"/>
              </a:rPr>
              <a:t>α </a:t>
            </a:r>
            <a:r>
              <a:rPr lang="en-US" altLang="en-US" sz="2400" dirty="0">
                <a:cs typeface="Times New Roman" panose="02020603050405020304" pitchFamily="18" charset="0"/>
              </a:rPr>
              <a:t>true.</a:t>
            </a:r>
          </a:p>
        </p:txBody>
      </p:sp>
      <p:sp>
        <p:nvSpPr>
          <p:cNvPr id="30" name="Rectangle 29">
            <a:extLst>
              <a:ext uri="{FF2B5EF4-FFF2-40B4-BE49-F238E27FC236}">
                <a16:creationId xmlns:a16="http://schemas.microsoft.com/office/drawing/2014/main" id="{06ED3C64-6734-4DDE-86FB-70745F0FC8DE}"/>
              </a:ext>
            </a:extLst>
          </p:cNvPr>
          <p:cNvSpPr/>
          <p:nvPr/>
        </p:nvSpPr>
        <p:spPr>
          <a:xfrm>
            <a:off x="6832242" y="903851"/>
            <a:ext cx="5271654" cy="1323439"/>
          </a:xfrm>
          <a:prstGeom prst="rect">
            <a:avLst/>
          </a:prstGeom>
        </p:spPr>
        <p:txBody>
          <a:bodyPr wrap="square">
            <a:spAutoFit/>
          </a:bodyPr>
          <a:lstStyle/>
          <a:p>
            <a:pPr algn="l"/>
            <a:endParaRPr lang="en-US" altLang="en-US" sz="2000" dirty="0"/>
          </a:p>
          <a:p>
            <a:pPr algn="l"/>
            <a:r>
              <a:rPr lang="en-US" altLang="en-US" sz="2000" dirty="0"/>
              <a:t>Proved on 1</a:t>
            </a:r>
            <a:r>
              <a:rPr lang="en-US" altLang="en-US" sz="2000" baseline="30000" dirty="0"/>
              <a:t>st</a:t>
            </a:r>
            <a:r>
              <a:rPr lang="en-US" altLang="en-US" sz="2000" dirty="0"/>
              <a:t> page</a:t>
            </a:r>
          </a:p>
          <a:p>
            <a:pPr algn="l"/>
            <a:r>
              <a:rPr lang="en-US" altLang="en-US" sz="2000" dirty="0"/>
              <a:t>Proved on 2</a:t>
            </a:r>
            <a:r>
              <a:rPr lang="en-US" altLang="en-US" sz="2000" baseline="30000" dirty="0"/>
              <a:t>nd</a:t>
            </a:r>
            <a:r>
              <a:rPr lang="en-US" altLang="en-US" sz="2000" dirty="0"/>
              <a:t> page</a:t>
            </a:r>
          </a:p>
          <a:p>
            <a:pPr algn="l"/>
            <a:r>
              <a:rPr lang="en-US" altLang="en-US" sz="2000" dirty="0">
                <a:sym typeface="Symbol" panose="05050102010706020507" pitchFamily="18" charset="2"/>
              </a:rPr>
              <a:t>Build/Evaluate</a:t>
            </a:r>
            <a:r>
              <a:rPr lang="en-US" altLang="en-US" sz="2000" dirty="0"/>
              <a:t> 1&amp;2</a:t>
            </a:r>
          </a:p>
        </p:txBody>
      </p:sp>
      <p:pic>
        <p:nvPicPr>
          <p:cNvPr id="32" name="Picture 31">
            <a:extLst>
              <a:ext uri="{FF2B5EF4-FFF2-40B4-BE49-F238E27FC236}">
                <a16:creationId xmlns:a16="http://schemas.microsoft.com/office/drawing/2014/main" id="{97F8594F-D31E-4F8A-AA29-B9AAD55AA536}"/>
              </a:ext>
            </a:extLst>
          </p:cNvPr>
          <p:cNvPicPr>
            <a:picLocks noChangeAspect="1"/>
          </p:cNvPicPr>
          <p:nvPr/>
        </p:nvPicPr>
        <p:blipFill>
          <a:blip r:embed="rId3"/>
          <a:stretch>
            <a:fillRect/>
          </a:stretch>
        </p:blipFill>
        <p:spPr>
          <a:xfrm>
            <a:off x="1954377" y="305667"/>
            <a:ext cx="1113288" cy="914400"/>
          </a:xfrm>
          <a:prstGeom prst="rect">
            <a:avLst/>
          </a:prstGeom>
        </p:spPr>
      </p:pic>
      <p:pic>
        <p:nvPicPr>
          <p:cNvPr id="33" name="Picture 6" descr="Study: After-School Programs Can Help Improve Flat or Declining ...">
            <a:extLst>
              <a:ext uri="{FF2B5EF4-FFF2-40B4-BE49-F238E27FC236}">
                <a16:creationId xmlns:a16="http://schemas.microsoft.com/office/drawing/2014/main" id="{7A6AB09A-96FD-4803-A421-BEF2691210D5}"/>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000" t="14432" r="25041"/>
          <a:stretch/>
        </p:blipFill>
        <p:spPr bwMode="auto">
          <a:xfrm>
            <a:off x="679538" y="305667"/>
            <a:ext cx="1138138" cy="914400"/>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5" descr="j0116172">
            <a:extLst>
              <a:ext uri="{FF2B5EF4-FFF2-40B4-BE49-F238E27FC236}">
                <a16:creationId xmlns:a16="http://schemas.microsoft.com/office/drawing/2014/main" id="{B60FECF0-6A78-45F0-89D8-3EB9B800D51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52" descr="&lt;strong&gt;Clipart&lt;/strong&gt; - Beautiful Black &lt;strong&gt;Woman&lt;/strong&gt;">
            <a:extLst>
              <a:ext uri="{FF2B5EF4-FFF2-40B4-BE49-F238E27FC236}">
                <a16:creationId xmlns:a16="http://schemas.microsoft.com/office/drawing/2014/main" id="{3CC362C1-0264-4280-B615-7828205CD95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219572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 calcmode="lin" valueType="num">
                                      <p:cBhvr additive="base">
                                        <p:cTn id="11"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1">
                                            <p:txEl>
                                              <p:pRg st="1" end="1"/>
                                            </p:txEl>
                                          </p:spTgt>
                                        </p:tgtEl>
                                        <p:attrNameLst>
                                          <p:attrName>style.visibility</p:attrName>
                                        </p:attrNameLst>
                                      </p:cBhvr>
                                      <p:to>
                                        <p:strVal val="visible"/>
                                      </p:to>
                                    </p:set>
                                    <p:anim calcmode="lin" valueType="num">
                                      <p:cBhvr additive="base">
                                        <p:cTn id="17"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1">
                                            <p:txEl>
                                              <p:pRg st="2" end="2"/>
                                            </p:txEl>
                                          </p:spTgt>
                                        </p:tgtEl>
                                        <p:attrNameLst>
                                          <p:attrName>style.visibility</p:attrName>
                                        </p:attrNameLst>
                                      </p:cBhvr>
                                      <p:to>
                                        <p:strVal val="visible"/>
                                      </p:to>
                                    </p:set>
                                    <p:anim calcmode="lin" valueType="num">
                                      <p:cBhvr additive="base">
                                        <p:cTn id="23"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1">
                                            <p:txEl>
                                              <p:pRg st="3" end="3"/>
                                            </p:txEl>
                                          </p:spTgt>
                                        </p:tgtEl>
                                        <p:attrNameLst>
                                          <p:attrName>style.visibility</p:attrName>
                                        </p:attrNameLst>
                                      </p:cBhvr>
                                      <p:to>
                                        <p:strVal val="visible"/>
                                      </p:to>
                                    </p:set>
                                    <p:anim calcmode="lin" valueType="num">
                                      <p:cBhvr additive="base">
                                        <p:cTn id="29"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1">
                                            <p:txEl>
                                              <p:pRg st="4" end="4"/>
                                            </p:txEl>
                                          </p:spTgt>
                                        </p:tgtEl>
                                        <p:attrNameLst>
                                          <p:attrName>style.visibility</p:attrName>
                                        </p:attrNameLst>
                                      </p:cBhvr>
                                      <p:to>
                                        <p:strVal val="visible"/>
                                      </p:to>
                                    </p:set>
                                    <p:anim calcmode="lin" valueType="num">
                                      <p:cBhvr additive="base">
                                        <p:cTn id="35"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1">
                                            <p:txEl>
                                              <p:pRg st="5" end="5"/>
                                            </p:txEl>
                                          </p:spTgt>
                                        </p:tgtEl>
                                        <p:attrNameLst>
                                          <p:attrName>style.visibility</p:attrName>
                                        </p:attrNameLst>
                                      </p:cBhvr>
                                      <p:to>
                                        <p:strVal val="visible"/>
                                      </p:to>
                                    </p:set>
                                    <p:anim calcmode="lin" valueType="num">
                                      <p:cBhvr additive="base">
                                        <p:cTn id="41"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1" name="AutoShape 35">
            <a:extLst>
              <a:ext uri="{FF2B5EF4-FFF2-40B4-BE49-F238E27FC236}">
                <a16:creationId xmlns:a16="http://schemas.microsoft.com/office/drawing/2014/main" id="{5DCC8C90-D58F-4950-AAEA-552F5C76630A}"/>
              </a:ext>
            </a:extLst>
          </p:cNvPr>
          <p:cNvSpPr>
            <a:spLocks noChangeArrowheads="1"/>
          </p:cNvSpPr>
          <p:nvPr/>
        </p:nvSpPr>
        <p:spPr bwMode="auto">
          <a:xfrm>
            <a:off x="1256126" y="4114800"/>
            <a:ext cx="7811673" cy="2743200"/>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By Contradiction: </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a:buNone/>
            </a:pPr>
            <a:r>
              <a:rPr lang="en-US" altLang="en-US" sz="2400" dirty="0">
                <a:cs typeface="Times New Roman" panose="02020603050405020304" pitchFamily="18" charset="0"/>
              </a:rPr>
              <a:t>This is a classic technique for proving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“By way of contradiction assume the opposite”, </a:t>
            </a:r>
            <a:r>
              <a:rPr lang="en-US" altLang="en-US" sz="2400" dirty="0" err="1">
                <a:cs typeface="Times New Roman" panose="02020603050405020304" pitchFamily="18" charset="0"/>
              </a:rPr>
              <a:t>ie</a:t>
            </a:r>
            <a:r>
              <a:rPr lang="en-US" altLang="en-US" sz="2400" dirty="0">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From it, prove both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This is a contradiction.</a:t>
            </a:r>
          </a:p>
          <a:p>
            <a:pPr marL="342900" indent="-342900"/>
            <a:r>
              <a:rPr lang="en-US" altLang="en-US" sz="2400" dirty="0">
                <a:cs typeface="Times New Roman" panose="02020603050405020304" pitchFamily="18" charset="0"/>
              </a:rPr>
              <a:t>Hence, the initial assumption must be false, </a:t>
            </a:r>
            <a:r>
              <a:rPr lang="en-US" altLang="en-US" sz="2400" dirty="0" err="1">
                <a:cs typeface="Times New Roman" panose="02020603050405020304" pitchFamily="18" charset="0"/>
              </a:rPr>
              <a:t>ie</a:t>
            </a:r>
            <a:r>
              <a:rPr lang="en-US" altLang="en-US" sz="2400" dirty="0">
                <a:cs typeface="Times New Roman" panose="02020603050405020304" pitchFamily="18" charset="0"/>
              </a:rPr>
              <a:t> is </a:t>
            </a:r>
            <a:r>
              <a:rPr lang="en-US" altLang="en-US" sz="2400" dirty="0">
                <a:solidFill>
                  <a:srgbClr val="FFC000"/>
                </a:solidFill>
                <a:cs typeface="Times New Roman" panose="02020603050405020304" pitchFamily="18" charset="0"/>
              </a:rPr>
              <a:t>α </a:t>
            </a:r>
            <a:r>
              <a:rPr lang="en-US" altLang="en-US" sz="2400" dirty="0">
                <a:cs typeface="Times New Roman" panose="02020603050405020304" pitchFamily="18" charset="0"/>
              </a:rPr>
              <a:t>true.</a:t>
            </a:r>
          </a:p>
        </p:txBody>
      </p:sp>
      <p:pic>
        <p:nvPicPr>
          <p:cNvPr id="10242" name="Picture 2" descr="1.2.1 Proof by Contradiction - YouTube">
            <a:extLst>
              <a:ext uri="{FF2B5EF4-FFF2-40B4-BE49-F238E27FC236}">
                <a16:creationId xmlns:a16="http://schemas.microsoft.com/office/drawing/2014/main" id="{424584FF-0CF9-44CB-98FC-038803A4BFE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9499"/>
          <a:stretch/>
        </p:blipFill>
        <p:spPr bwMode="auto">
          <a:xfrm>
            <a:off x="4898513" y="1066800"/>
            <a:ext cx="4169286" cy="2829949"/>
          </a:xfrm>
          <a:prstGeom prst="rect">
            <a:avLst/>
          </a:prstGeom>
          <a:noFill/>
          <a:extLst>
            <a:ext uri="{909E8E84-426E-40DD-AFC4-6F175D3DCCD1}">
              <a14:hiddenFill xmlns:a14="http://schemas.microsoft.com/office/drawing/2010/main">
                <a:solidFill>
                  <a:srgbClr val="FFFFFF"/>
                </a:solidFill>
              </a14:hiddenFill>
            </a:ext>
          </a:extLst>
        </p:spPr>
      </p:pic>
      <p:sp>
        <p:nvSpPr>
          <p:cNvPr id="59" name="AutoShape 35">
            <a:extLst>
              <a:ext uri="{FF2B5EF4-FFF2-40B4-BE49-F238E27FC236}">
                <a16:creationId xmlns:a16="http://schemas.microsoft.com/office/drawing/2014/main" id="{3863DED8-F5C3-4ECC-A958-F8CCA92C3AF7}"/>
              </a:ext>
            </a:extLst>
          </p:cNvPr>
          <p:cNvSpPr>
            <a:spLocks noChangeArrowheads="1"/>
          </p:cNvSpPr>
          <p:nvPr/>
        </p:nvSpPr>
        <p:spPr bwMode="auto">
          <a:xfrm>
            <a:off x="555114" y="1828800"/>
            <a:ext cx="4169286" cy="1905000"/>
          </a:xfrm>
          <a:prstGeom prst="wedgeRoundRectCallout">
            <a:avLst>
              <a:gd name="adj1" fmla="val -28755"/>
              <a:gd name="adj2" fmla="val 62736"/>
              <a:gd name="adj3" fmla="val 16667"/>
            </a:avLst>
          </a:prstGeom>
          <a:no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altLang="en-US" sz="2400" dirty="0">
                <a:cs typeface="Times New Roman" panose="02020603050405020304" pitchFamily="18" charset="0"/>
              </a:rPr>
              <a:t>It is useful when </a:t>
            </a:r>
          </a:p>
          <a:p>
            <a:pPr algn="ctr">
              <a:buNone/>
            </a:pPr>
            <a:r>
              <a:rPr lang="en-US" altLang="en-US" sz="2400" dirty="0">
                <a:cs typeface="Times New Roman" panose="02020603050405020304" pitchFamily="18" charset="0"/>
              </a:rPr>
              <a:t>assuming the contradiction</a:t>
            </a:r>
          </a:p>
          <a:p>
            <a:pPr algn="ctr">
              <a:buNone/>
            </a:pPr>
            <a:r>
              <a:rPr lang="en-US" altLang="en-US" sz="2400" dirty="0">
                <a:cs typeface="Times New Roman" panose="02020603050405020304" pitchFamily="18" charset="0"/>
              </a:rPr>
              <a:t>allows you to assume </a:t>
            </a:r>
          </a:p>
          <a:p>
            <a:pPr algn="ctr">
              <a:buNone/>
            </a:pPr>
            <a:r>
              <a:rPr lang="en-US" altLang="en-US" sz="2400" dirty="0">
                <a:cs typeface="Times New Roman" panose="02020603050405020304" pitchFamily="18" charset="0"/>
              </a:rPr>
              <a:t>the existence of some object.</a:t>
            </a:r>
          </a:p>
        </p:txBody>
      </p:sp>
      <p:sp>
        <p:nvSpPr>
          <p:cNvPr id="3" name="Rectangle 2">
            <a:extLst>
              <a:ext uri="{FF2B5EF4-FFF2-40B4-BE49-F238E27FC236}">
                <a16:creationId xmlns:a16="http://schemas.microsoft.com/office/drawing/2014/main" id="{6E1B44B0-BE38-446E-80ED-3A5C37C30C32}"/>
              </a:ext>
            </a:extLst>
          </p:cNvPr>
          <p:cNvSpPr/>
          <p:nvPr/>
        </p:nvSpPr>
        <p:spPr bwMode="auto">
          <a:xfrm>
            <a:off x="4923912" y="3566058"/>
            <a:ext cx="3548802" cy="269340"/>
          </a:xfrm>
          <a:prstGeom prst="rect">
            <a:avLst/>
          </a:prstGeom>
          <a:solidFill>
            <a:srgbClr val="D5D4FC"/>
          </a:solidFill>
          <a:ln w="12700">
            <a:solidFill>
              <a:srgbClr val="D6D4FC"/>
            </a:solidFill>
            <a:miter lim="800000"/>
            <a:headEnd/>
            <a:tailEnd/>
          </a:ln>
        </p:spPr>
        <p:txBody>
          <a:bodyPr lIns="0" tIns="0" rIns="0" bIns="0" rtlCol="0" anchor="ctr"/>
          <a:lstStyle/>
          <a:p>
            <a:pPr algn="ctr" eaLnBrk="1" hangingPunct="1">
              <a:spcBef>
                <a:spcPct val="0"/>
              </a:spcBef>
              <a:buNone/>
            </a:pPr>
            <a:endParaRPr lang="en-US" sz="2400" dirty="0"/>
          </a:p>
        </p:txBody>
      </p:sp>
      <p:sp>
        <p:nvSpPr>
          <p:cNvPr id="2" name="Rectangle 1"/>
          <p:cNvSpPr/>
          <p:nvPr/>
        </p:nvSpPr>
        <p:spPr>
          <a:xfrm>
            <a:off x="7648296" y="2838533"/>
            <a:ext cx="1005788" cy="1077218"/>
          </a:xfrm>
          <a:prstGeom prst="rect">
            <a:avLst/>
          </a:prstGeom>
        </p:spPr>
        <p:txBody>
          <a:bodyPr wrap="none">
            <a:spAutoFit/>
          </a:bodyPr>
          <a:lstStyle/>
          <a:p>
            <a:r>
              <a:rPr lang="en-US" altLang="en-US"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2d</a:t>
            </a:r>
            <a:r>
              <a:rPr lang="en-US" altLang="en-US" sz="1600" baseline="300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2</a:t>
            </a:r>
            <a:r>
              <a:rPr lang="en-US" altLang="en-US"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=n</a:t>
            </a:r>
            <a:r>
              <a:rPr lang="en-US" altLang="en-US" sz="1600" baseline="300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2</a:t>
            </a:r>
          </a:p>
          <a:p>
            <a:r>
              <a:rPr lang="en-US" altLang="en-US"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n</a:t>
            </a:r>
            <a:r>
              <a:rPr lang="en-US" altLang="en-US" sz="1600" baseline="300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2 </a:t>
            </a:r>
            <a:r>
              <a:rPr lang="en-CA"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is even</a:t>
            </a:r>
          </a:p>
          <a:p>
            <a:r>
              <a:rPr lang="en-US" altLang="en-US"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n</a:t>
            </a:r>
            <a:r>
              <a:rPr lang="en-US" altLang="en-US" sz="1600" baseline="300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 </a:t>
            </a:r>
            <a:r>
              <a:rPr lang="en-CA"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is even</a:t>
            </a:r>
          </a:p>
          <a:p>
            <a:r>
              <a:rPr lang="en-US" altLang="en-US"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d</a:t>
            </a:r>
            <a:r>
              <a:rPr lang="en-US" altLang="en-US" sz="1600" baseline="300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 </a:t>
            </a:r>
            <a:r>
              <a:rPr lang="en-CA" sz="1600" dirty="0">
                <a:solidFill>
                  <a:schemeClr val="bg1">
                    <a:lumMod val="60000"/>
                    <a:lumOff val="40000"/>
                  </a:schemeClr>
                </a:solidFill>
                <a:latin typeface="Cambria Math" panose="02040503050406030204" pitchFamily="18" charset="0"/>
                <a:ea typeface="Cambria Math" panose="02040503050406030204" pitchFamily="18" charset="0"/>
                <a:cs typeface="Tahoma" panose="020B0604030504040204" pitchFamily="34" charset="0"/>
              </a:rPr>
              <a:t>is even</a:t>
            </a:r>
          </a:p>
        </p:txBody>
      </p:sp>
      <p:sp>
        <p:nvSpPr>
          <p:cNvPr id="30" name="Rectangle 29">
            <a:extLst>
              <a:ext uri="{FF2B5EF4-FFF2-40B4-BE49-F238E27FC236}">
                <a16:creationId xmlns:a16="http://schemas.microsoft.com/office/drawing/2014/main" id="{A8326764-B489-49E8-8E18-9FBF6935D375}"/>
              </a:ext>
            </a:extLst>
          </p:cNvPr>
          <p:cNvSpPr/>
          <p:nvPr/>
        </p:nvSpPr>
        <p:spPr>
          <a:xfrm>
            <a:off x="5183392" y="3505200"/>
            <a:ext cx="1384996" cy="338554"/>
          </a:xfrm>
          <a:prstGeom prst="rect">
            <a:avLst/>
          </a:prstGeom>
        </p:spPr>
        <p:txBody>
          <a:bodyPr wrap="none">
            <a:spAutoFit/>
          </a:bodyPr>
          <a:lstStyle/>
          <a:p>
            <a:r>
              <a:rPr lang="en-US" altLang="en-US" sz="1600" dirty="0">
                <a:solidFill>
                  <a:srgbClr val="FF0000"/>
                </a:solidFill>
                <a:latin typeface="Cambria Math" panose="02040503050406030204" pitchFamily="18" charset="0"/>
                <a:ea typeface="Cambria Math" panose="02040503050406030204" pitchFamily="18" charset="0"/>
                <a:cs typeface="Tahoma" panose="020B0604030504040204" pitchFamily="34" charset="0"/>
              </a:rPr>
              <a:t>Contradiction</a:t>
            </a:r>
            <a:endParaRPr lang="en-CA" sz="1600" dirty="0">
              <a:solidFill>
                <a:srgbClr val="FF0000"/>
              </a:solidFill>
              <a:latin typeface="Cambria Math" panose="02040503050406030204" pitchFamily="18" charset="0"/>
              <a:ea typeface="Cambria Math" panose="02040503050406030204" pitchFamily="18" charset="0"/>
              <a:cs typeface="Tahoma" panose="020B0604030504040204" pitchFamily="34" charset="0"/>
            </a:endParaRPr>
          </a:p>
        </p:txBody>
      </p:sp>
      <p:sp>
        <p:nvSpPr>
          <p:cNvPr id="6" name="Oval 5">
            <a:extLst>
              <a:ext uri="{FF2B5EF4-FFF2-40B4-BE49-F238E27FC236}">
                <a16:creationId xmlns:a16="http://schemas.microsoft.com/office/drawing/2014/main" id="{E064E7BB-6D18-475C-B88E-FE9BF62CE03E}"/>
              </a:ext>
            </a:extLst>
          </p:cNvPr>
          <p:cNvSpPr/>
          <p:nvPr/>
        </p:nvSpPr>
        <p:spPr bwMode="auto">
          <a:xfrm>
            <a:off x="6934200" y="2571499"/>
            <a:ext cx="1605730" cy="356759"/>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32" name="Oval 31">
            <a:extLst>
              <a:ext uri="{FF2B5EF4-FFF2-40B4-BE49-F238E27FC236}">
                <a16:creationId xmlns:a16="http://schemas.microsoft.com/office/drawing/2014/main" id="{253EA786-6C46-4775-956E-8DA2022E20EA}"/>
              </a:ext>
            </a:extLst>
          </p:cNvPr>
          <p:cNvSpPr/>
          <p:nvPr/>
        </p:nvSpPr>
        <p:spPr bwMode="auto">
          <a:xfrm>
            <a:off x="7620000" y="3352800"/>
            <a:ext cx="1112194" cy="552701"/>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33" name="Oval 32">
            <a:extLst>
              <a:ext uri="{FF2B5EF4-FFF2-40B4-BE49-F238E27FC236}">
                <a16:creationId xmlns:a16="http://schemas.microsoft.com/office/drawing/2014/main" id="{5AC1B6FD-DE83-4ADD-A320-4CADB49BBEEC}"/>
              </a:ext>
            </a:extLst>
          </p:cNvPr>
          <p:cNvSpPr/>
          <p:nvPr/>
        </p:nvSpPr>
        <p:spPr bwMode="auto">
          <a:xfrm>
            <a:off x="5257800" y="1657100"/>
            <a:ext cx="3331086" cy="489858"/>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US" sz="2400" dirty="0"/>
          </a:p>
        </p:txBody>
      </p:sp>
      <p:pic>
        <p:nvPicPr>
          <p:cNvPr id="40" name="Picture 5" descr="j0116172">
            <a:extLst>
              <a:ext uri="{FF2B5EF4-FFF2-40B4-BE49-F238E27FC236}">
                <a16:creationId xmlns:a16="http://schemas.microsoft.com/office/drawing/2014/main" id="{13D94436-8ECE-463C-B57B-71B3B88E9E2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311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242"/>
                                        </p:tgtEl>
                                        <p:attrNameLst>
                                          <p:attrName>style.visibility</p:attrName>
                                        </p:attrNameLst>
                                      </p:cBhvr>
                                      <p:to>
                                        <p:strVal val="visible"/>
                                      </p:to>
                                    </p:set>
                                    <p:anim calcmode="lin" valueType="num">
                                      <p:cBhvr additive="base">
                                        <p:cTn id="13" dur="500" fill="hold"/>
                                        <p:tgtEl>
                                          <p:spTgt spid="10242"/>
                                        </p:tgtEl>
                                        <p:attrNameLst>
                                          <p:attrName>ppt_x</p:attrName>
                                        </p:attrNameLst>
                                      </p:cBhvr>
                                      <p:tavLst>
                                        <p:tav tm="0">
                                          <p:val>
                                            <p:strVal val="0-#ppt_w/2"/>
                                          </p:val>
                                        </p:tav>
                                        <p:tav tm="100000">
                                          <p:val>
                                            <p:strVal val="#ppt_x"/>
                                          </p:val>
                                        </p:tav>
                                      </p:tavLst>
                                    </p:anim>
                                    <p:anim calcmode="lin" valueType="num">
                                      <p:cBhvr additive="base">
                                        <p:cTn id="14" dur="500" fill="hold"/>
                                        <p:tgtEl>
                                          <p:spTgt spid="10242"/>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xEl>
                                              <p:pRg st="0" end="0"/>
                                            </p:txEl>
                                          </p:spTgt>
                                        </p:tgtEl>
                                        <p:attrNameLst>
                                          <p:attrName>style.visibility</p:attrName>
                                        </p:attrNameLst>
                                      </p:cBhvr>
                                      <p:to>
                                        <p:strVal val="visible"/>
                                      </p:to>
                                    </p:set>
                                    <p:anim calcmode="lin" valueType="num">
                                      <p:cBhvr additive="base">
                                        <p:cTn id="2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
                                            <p:txEl>
                                              <p:pRg st="1" end="1"/>
                                            </p:txEl>
                                          </p:spTgt>
                                        </p:tgtEl>
                                        <p:attrNameLst>
                                          <p:attrName>style.visibility</p:attrName>
                                        </p:attrNameLst>
                                      </p:cBhvr>
                                      <p:to>
                                        <p:strVal val="visible"/>
                                      </p:to>
                                    </p:set>
                                    <p:anim calcmode="lin" valueType="num">
                                      <p:cBhvr additive="base">
                                        <p:cTn id="29"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
                                            <p:txEl>
                                              <p:pRg st="2" end="2"/>
                                            </p:txEl>
                                          </p:spTgt>
                                        </p:tgtEl>
                                        <p:attrNameLst>
                                          <p:attrName>style.visibility</p:attrName>
                                        </p:attrNameLst>
                                      </p:cBhvr>
                                      <p:to>
                                        <p:strVal val="visible"/>
                                      </p:to>
                                    </p:set>
                                    <p:anim calcmode="lin" valueType="num">
                                      <p:cBhvr additive="base">
                                        <p:cTn id="35"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
                                            <p:txEl>
                                              <p:pRg st="3" end="3"/>
                                            </p:txEl>
                                          </p:spTgt>
                                        </p:tgtEl>
                                        <p:attrNameLst>
                                          <p:attrName>style.visibility</p:attrName>
                                        </p:attrNameLst>
                                      </p:cBhvr>
                                      <p:to>
                                        <p:strVal val="visible"/>
                                      </p:to>
                                    </p:set>
                                    <p:anim calcmode="lin" valueType="num">
                                      <p:cBhvr additive="base">
                                        <p:cTn id="41"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0">
                                            <p:txEl>
                                              <p:pRg st="0" end="0"/>
                                            </p:txEl>
                                          </p:spTgt>
                                        </p:tgtEl>
                                        <p:attrNameLst>
                                          <p:attrName>style.visibility</p:attrName>
                                        </p:attrNameLst>
                                      </p:cBhvr>
                                      <p:to>
                                        <p:strVal val="visible"/>
                                      </p:to>
                                    </p:set>
                                    <p:anim calcmode="lin" valueType="num">
                                      <p:cBhvr additive="base">
                                        <p:cTn id="47"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0">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additive="base">
                                        <p:cTn id="51" dur="500" fill="hold"/>
                                        <p:tgtEl>
                                          <p:spTgt spid="6"/>
                                        </p:tgtEl>
                                        <p:attrNameLst>
                                          <p:attrName>ppt_x</p:attrName>
                                        </p:attrNameLst>
                                      </p:cBhvr>
                                      <p:tavLst>
                                        <p:tav tm="0">
                                          <p:val>
                                            <p:strVal val="0-#ppt_w/2"/>
                                          </p:val>
                                        </p:tav>
                                        <p:tav tm="100000">
                                          <p:val>
                                            <p:strVal val="#ppt_x"/>
                                          </p:val>
                                        </p:tav>
                                      </p:tavLst>
                                    </p:anim>
                                    <p:anim calcmode="lin" valueType="num">
                                      <p:cBhvr additive="base">
                                        <p:cTn id="52" dur="500" fill="hold"/>
                                        <p:tgtEl>
                                          <p:spTgt spid="6"/>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0-#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500" fill="hold"/>
                                        <p:tgtEl>
                                          <p:spTgt spid="33"/>
                                        </p:tgtEl>
                                        <p:attrNameLst>
                                          <p:attrName>ppt_x</p:attrName>
                                        </p:attrNameLst>
                                      </p:cBhvr>
                                      <p:tavLst>
                                        <p:tav tm="0">
                                          <p:val>
                                            <p:strVal val="0-#ppt_w/2"/>
                                          </p:val>
                                        </p:tav>
                                        <p:tav tm="100000">
                                          <p:val>
                                            <p:strVal val="#ppt_x"/>
                                          </p:val>
                                        </p:tav>
                                      </p:tavLst>
                                    </p:anim>
                                    <p:anim calcmode="lin" valueType="num">
                                      <p:cBhvr additive="base">
                                        <p:cTn id="62"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3" grpId="0" animBg="1"/>
      <p:bldP spid="6" grpId="0" animBg="1"/>
      <p:bldP spid="32" grpId="0" animBg="1"/>
      <p:bldP spid="33"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And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lang="en-US" altLang="en-US" sz="2400" dirty="0">
                <a:solidFill>
                  <a:srgbClr val="FFFFFF"/>
                </a:solidFill>
              </a:rPr>
              <a:t>All of P, Q, and R </a:t>
            </a:r>
            <a:r>
              <a:rPr kumimoji="0" lang="en-US" altLang="en-US" sz="2400" b="0" i="0" u="none" strike="noStrike" kern="1200" cap="none" spc="0" normalizeH="0" baseline="0" noProof="0" dirty="0">
                <a:ln>
                  <a:noFill/>
                </a:ln>
                <a:solidFill>
                  <a:srgbClr val="FFFFFF"/>
                </a:solidFill>
                <a:effectLst/>
                <a:uLnTx/>
                <a:uFillTx/>
              </a:rPr>
              <a:t>are true.</a:t>
            </a:r>
          </a:p>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Or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lang="en-US" altLang="en-US" sz="2400" dirty="0">
                <a:solidFill>
                  <a:srgbClr val="FFFF00"/>
                </a:solidFill>
                <a:sym typeface="Symbol" panose="05050102010706020507" pitchFamily="18" charset="2"/>
              </a:rPr>
              <a:t>Q…R)</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At least one of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P,</a:t>
            </a:r>
            <a:r>
              <a:rPr kumimoji="0" lang="en-US" altLang="en-US" sz="2400" b="0" i="0" u="none" strike="noStrike" kern="1200" cap="none" spc="0" normalizeH="0" noProof="0" dirty="0">
                <a:ln>
                  <a:noFill/>
                </a:ln>
                <a:solidFill>
                  <a:srgbClr val="FFFFFF"/>
                </a:solidFill>
                <a:effectLst/>
                <a:uLnTx/>
                <a:uFillTx/>
                <a:sym typeface="Symbol" panose="05050102010706020507" pitchFamily="18" charset="2"/>
              </a:rPr>
              <a:t> Q,</a:t>
            </a:r>
            <a:r>
              <a:rPr kumimoji="0" lang="en-US" altLang="en-US" sz="2400" b="0" i="0" u="none" strike="noStrike" kern="1200" cap="none" spc="0" normalizeH="0" baseline="0" noProof="0" dirty="0">
                <a:ln>
                  <a:noFill/>
                </a:ln>
                <a:solidFill>
                  <a:srgbClr val="FFFFFF"/>
                </a:solidFill>
                <a:effectLst/>
                <a:uLnTx/>
                <a:uFillTx/>
              </a:rPr>
              <a:t> and </a:t>
            </a:r>
            <a:r>
              <a:rPr lang="en-US" altLang="en-US" sz="2400" dirty="0">
                <a:solidFill>
                  <a:srgbClr val="FFFFFF"/>
                </a:solidFill>
                <a:sym typeface="Symbol" panose="05050102010706020507" pitchFamily="18" charset="2"/>
              </a:rPr>
              <a:t>R</a:t>
            </a:r>
            <a:r>
              <a:rPr kumimoji="0" lang="en-US" altLang="en-US" sz="2400" b="0" i="0" u="none" strike="noStrike" kern="1200" cap="none" spc="0" normalizeH="0" baseline="-25000" noProof="0" dirty="0">
                <a:ln>
                  <a:noFill/>
                </a:ln>
                <a:solidFill>
                  <a:srgbClr val="FFFFFF"/>
                </a:solidFill>
                <a:effectLst/>
                <a:uLnTx/>
                <a:uFillTx/>
              </a:rPr>
              <a:t> </a:t>
            </a:r>
            <a:r>
              <a:rPr kumimoji="0" lang="en-US" altLang="en-US" sz="2400" b="0" i="0" u="none" strike="noStrike" kern="1200" cap="none" spc="0" normalizeH="0" baseline="0" noProof="0" dirty="0">
                <a:ln>
                  <a:noFill/>
                </a:ln>
                <a:solidFill>
                  <a:srgbClr val="FFFFFF"/>
                </a:solidFill>
                <a:effectLst/>
                <a:uLnTx/>
                <a:uFillTx/>
              </a:rPr>
              <a:t>are true.</a:t>
            </a:r>
          </a:p>
          <a:p>
            <a:pPr marL="457200" marR="0" lvl="0" indent="-4572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00"/>
                </a:solidFill>
                <a:effectLst/>
                <a:uLnTx/>
                <a:uFillTx/>
              </a:rPr>
              <a:t>Negation (</a:t>
            </a:r>
            <a:r>
              <a:rPr kumimoji="0" lang="en-US" altLang="en-US" sz="2400" b="0" i="0" u="none" strike="noStrike" kern="1200" cap="none" spc="0" normalizeH="0" baseline="0" noProof="0" dirty="0">
                <a:ln>
                  <a:noFill/>
                </a:ln>
                <a:solidFill>
                  <a:srgbClr val="FFFF00"/>
                </a:solidFill>
                <a:effectLst/>
                <a:uLnTx/>
                <a:uFillTx/>
                <a:sym typeface="Symbol" panose="05050102010706020507" pitchFamily="18" charset="2"/>
              </a:rPr>
              <a:t>P)</a:t>
            </a:r>
            <a:r>
              <a:rPr kumimoji="0" lang="en-US" altLang="en-US" sz="2400" b="0" i="0" u="none" strike="noStrike" kern="1200" cap="none" spc="0" normalizeH="0" baseline="0" noProof="0" dirty="0">
                <a:ln>
                  <a:noFill/>
                </a:ln>
                <a:solidFill>
                  <a:srgbClr val="FFFF00"/>
                </a:solidFill>
                <a:effectLst/>
                <a:uLnTx/>
                <a:uFillTx/>
              </a:rPr>
              <a:t>: </a:t>
            </a:r>
            <a:r>
              <a:rPr kumimoji="0" lang="en-US" altLang="en-US" sz="2400" b="0" i="0" u="none" strike="noStrike" kern="1200" cap="none" spc="0" normalizeH="0" baseline="0" noProof="0" dirty="0">
                <a:ln>
                  <a:noFill/>
                </a:ln>
                <a:solidFill>
                  <a:srgbClr val="FFFFFF"/>
                </a:solidFill>
                <a:effectLst/>
                <a:uLnTx/>
                <a:uFillTx/>
              </a:rPr>
              <a:t>Has the flipped true/false value.</a:t>
            </a:r>
          </a:p>
          <a:p>
            <a:pPr marL="457200" lvl="0" indent="-457200" eaLnBrk="1" hangingPunct="1">
              <a:spcBef>
                <a:spcPct val="0"/>
              </a:spcBef>
              <a:defRPr/>
            </a:pPr>
            <a:r>
              <a:rPr kumimoji="0" lang="en-US" altLang="en-US" sz="2400" b="0" i="0" u="none" strike="noStrike" kern="1200" cap="none" spc="0" normalizeH="0" baseline="0" noProof="0" dirty="0">
                <a:ln>
                  <a:noFill/>
                </a:ln>
                <a:solidFill>
                  <a:schemeClr val="tx2"/>
                </a:solidFill>
                <a:effectLst/>
                <a:uLnTx/>
                <a:uFillTx/>
              </a:rPr>
              <a:t>Implies (</a:t>
            </a:r>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dirty="0">
                <a:solidFill>
                  <a:schemeClr val="tx2"/>
                </a:solidFill>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Q): </a:t>
            </a:r>
            <a:r>
              <a:rPr kumimoji="0" lang="en-US" altLang="en-US" sz="2400" b="0" i="0" u="none" strike="noStrike" kern="1200" cap="none" spc="0" normalizeH="0" baseline="0" noProof="0" dirty="0">
                <a:ln>
                  <a:noFill/>
                </a:ln>
                <a:solidFill>
                  <a:srgbClr val="FFFFFF"/>
                </a:solidFill>
                <a:effectLst/>
                <a:uLnTx/>
                <a:uFillTx/>
              </a:rPr>
              <a:t>If P is</a:t>
            </a:r>
            <a:r>
              <a:rPr kumimoji="0" lang="en-US" altLang="en-US" sz="2400" b="0" i="0" u="none" strike="noStrike" kern="1200" cap="none" spc="0" normalizeH="0" noProof="0" dirty="0">
                <a:ln>
                  <a:noFill/>
                </a:ln>
                <a:solidFill>
                  <a:srgbClr val="FFFFFF"/>
                </a:solidFill>
                <a:effectLst/>
                <a:uLnTx/>
                <a:uFillTx/>
              </a:rPr>
              <a:t> true then so is Q.</a:t>
            </a:r>
          </a:p>
          <a:p>
            <a:pPr marL="457200" indent="-457200" eaLnBrk="1" hangingPunct="1">
              <a:spcBef>
                <a:spcPct val="0"/>
              </a:spcBef>
              <a:defRPr/>
            </a:pPr>
            <a:r>
              <a:rPr lang="en-US" altLang="en-US" sz="2400" dirty="0">
                <a:solidFill>
                  <a:srgbClr val="FFFF00"/>
                </a:solidFill>
              </a:rPr>
              <a:t>If and only if (P </a:t>
            </a:r>
            <a:r>
              <a:rPr lang="en-US" altLang="en-US" sz="2400" dirty="0" err="1">
                <a:solidFill>
                  <a:srgbClr val="FFFF00"/>
                </a:solidFill>
              </a:rPr>
              <a:t>iff</a:t>
            </a:r>
            <a:r>
              <a:rPr lang="en-US" altLang="en-US" sz="2400" dirty="0">
                <a:solidFill>
                  <a:srgbClr val="FFFF00"/>
                </a:solidFill>
              </a:rPr>
              <a:t> Q): </a:t>
            </a:r>
            <a:r>
              <a:rPr lang="en-US" altLang="en-US" sz="2400" dirty="0">
                <a:solidFill>
                  <a:srgbClr val="FFFFFF"/>
                </a:solidFill>
              </a:rPr>
              <a:t>P and Q are both true or both false. </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1" name="Rectangle 10">
            <a:extLst>
              <a:ext uri="{FF2B5EF4-FFF2-40B4-BE49-F238E27FC236}">
                <a16:creationId xmlns:a16="http://schemas.microsoft.com/office/drawing/2014/main" id="{6B4FE28F-F7EF-4641-A4B9-6F73568CA9B6}"/>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6" name="Rectangle 15">
            <a:extLst>
              <a:ext uri="{FF2B5EF4-FFF2-40B4-BE49-F238E27FC236}">
                <a16:creationId xmlns:a16="http://schemas.microsoft.com/office/drawing/2014/main" id="{35A4D66E-92EC-49E5-A5AB-D326DDF62A58}"/>
              </a:ext>
            </a:extLst>
          </p:cNvPr>
          <p:cNvSpPr/>
          <p:nvPr/>
        </p:nvSpPr>
        <p:spPr>
          <a:xfrm>
            <a:off x="5661992" y="695076"/>
            <a:ext cx="87464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grpSp>
        <p:nvGrpSpPr>
          <p:cNvPr id="7" name="Group 6">
            <a:extLst>
              <a:ext uri="{FF2B5EF4-FFF2-40B4-BE49-F238E27FC236}">
                <a16:creationId xmlns:a16="http://schemas.microsoft.com/office/drawing/2014/main" id="{E2F6DD04-FFB6-4136-830E-D8CC376E6504}"/>
              </a:ext>
            </a:extLst>
          </p:cNvPr>
          <p:cNvGrpSpPr/>
          <p:nvPr/>
        </p:nvGrpSpPr>
        <p:grpSpPr>
          <a:xfrm>
            <a:off x="2511393" y="1511300"/>
            <a:ext cx="332144" cy="1416110"/>
            <a:chOff x="2511393" y="1511300"/>
            <a:chExt cx="332144" cy="1416110"/>
          </a:xfrm>
        </p:grpSpPr>
        <p:sp>
          <p:nvSpPr>
            <p:cNvPr id="22" name="Rectangle 21">
              <a:extLst>
                <a:ext uri="{FF2B5EF4-FFF2-40B4-BE49-F238E27FC236}">
                  <a16:creationId xmlns:a16="http://schemas.microsoft.com/office/drawing/2014/main" id="{103473B4-AFC7-43C5-A8D4-1C5CA9F7C537}"/>
                </a:ext>
              </a:extLst>
            </p:cNvPr>
            <p:cNvSpPr/>
            <p:nvPr/>
          </p:nvSpPr>
          <p:spPr>
            <a:xfrm>
              <a:off x="2517807" y="2190690"/>
              <a:ext cx="325730" cy="400110"/>
            </a:xfrm>
            <a:prstGeom prst="rect">
              <a:avLst/>
            </a:prstGeom>
          </p:spPr>
          <p:txBody>
            <a:bodyPr wrap="none">
              <a:spAutoFit/>
            </a:bodyPr>
            <a:lstStyle/>
            <a:p>
              <a:r>
                <a:rPr lang="el-GR" altLang="en-US" sz="2000" dirty="0">
                  <a:solidFill>
                    <a:srgbClr val="FF0000"/>
                  </a:solidFill>
                  <a:cs typeface="Times New Roman" panose="02020603050405020304" pitchFamily="18" charset="0"/>
                  <a:sym typeface="Symbol" panose="05050102010706020507" pitchFamily="18" charset="2"/>
                </a:rPr>
                <a:t></a:t>
              </a:r>
              <a:endParaRPr lang="en-US" sz="2000" dirty="0">
                <a:solidFill>
                  <a:srgbClr val="FF0000"/>
                </a:solidFill>
              </a:endParaRPr>
            </a:p>
          </p:txBody>
        </p:sp>
        <p:grpSp>
          <p:nvGrpSpPr>
            <p:cNvPr id="6" name="Group 5">
              <a:extLst>
                <a:ext uri="{FF2B5EF4-FFF2-40B4-BE49-F238E27FC236}">
                  <a16:creationId xmlns:a16="http://schemas.microsoft.com/office/drawing/2014/main" id="{1DBAD7EF-25AA-47BD-8D4F-18DA1560BB5A}"/>
                </a:ext>
              </a:extLst>
            </p:cNvPr>
            <p:cNvGrpSpPr/>
            <p:nvPr/>
          </p:nvGrpSpPr>
          <p:grpSpPr>
            <a:xfrm>
              <a:off x="2511393" y="1511300"/>
              <a:ext cx="332144" cy="1416110"/>
              <a:chOff x="2511393" y="1511300"/>
              <a:chExt cx="332144" cy="1416110"/>
            </a:xfrm>
          </p:grpSpPr>
          <p:sp>
            <p:nvSpPr>
              <p:cNvPr id="5" name="Rectangle 4">
                <a:extLst>
                  <a:ext uri="{FF2B5EF4-FFF2-40B4-BE49-F238E27FC236}">
                    <a16:creationId xmlns:a16="http://schemas.microsoft.com/office/drawing/2014/main" id="{8AD2C2B5-9ACD-4050-843A-90CA29E5C9CB}"/>
                  </a:ext>
                </a:extLst>
              </p:cNvPr>
              <p:cNvSpPr/>
              <p:nvPr/>
            </p:nvSpPr>
            <p:spPr>
              <a:xfrm>
                <a:off x="2514600" y="1860490"/>
                <a:ext cx="325730" cy="400110"/>
              </a:xfrm>
              <a:prstGeom prst="rect">
                <a:avLst/>
              </a:prstGeom>
            </p:spPr>
            <p:txBody>
              <a:bodyPr wrap="none">
                <a:spAutoFit/>
              </a:bodyPr>
              <a:lstStyle/>
              <a:p>
                <a:r>
                  <a:rPr lang="el-GR" altLang="en-US" sz="2000" dirty="0">
                    <a:solidFill>
                      <a:srgbClr val="FF0000"/>
                    </a:solidFill>
                    <a:cs typeface="Times New Roman" panose="02020603050405020304" pitchFamily="18" charset="0"/>
                    <a:sym typeface="Symbol" panose="05050102010706020507" pitchFamily="18" charset="2"/>
                  </a:rPr>
                  <a:t></a:t>
                </a:r>
                <a:endParaRPr lang="en-US" sz="2000" dirty="0">
                  <a:solidFill>
                    <a:srgbClr val="FF0000"/>
                  </a:solidFill>
                </a:endParaRPr>
              </a:p>
            </p:txBody>
          </p:sp>
          <p:sp>
            <p:nvSpPr>
              <p:cNvPr id="21" name="Rectangle 20">
                <a:extLst>
                  <a:ext uri="{FF2B5EF4-FFF2-40B4-BE49-F238E27FC236}">
                    <a16:creationId xmlns:a16="http://schemas.microsoft.com/office/drawing/2014/main" id="{74BEA48E-4D19-488A-B5EC-4FBB64AF647A}"/>
                  </a:ext>
                </a:extLst>
              </p:cNvPr>
              <p:cNvSpPr/>
              <p:nvPr/>
            </p:nvSpPr>
            <p:spPr>
              <a:xfrm>
                <a:off x="2511393" y="1511300"/>
                <a:ext cx="328937" cy="400110"/>
              </a:xfrm>
              <a:prstGeom prst="rect">
                <a:avLst/>
              </a:prstGeom>
            </p:spPr>
            <p:txBody>
              <a:bodyPr wrap="none">
                <a:spAutoFit/>
              </a:bodyPr>
              <a:lstStyle/>
              <a:p>
                <a:r>
                  <a:rPr lang="en-US" altLang="en-US" sz="2000" dirty="0">
                    <a:solidFill>
                      <a:srgbClr val="66FF66"/>
                    </a:solidFill>
                    <a:cs typeface="Times New Roman" panose="02020603050405020304" pitchFamily="18" charset="0"/>
                    <a:sym typeface="Symbol" panose="05050102010706020507" pitchFamily="18" charset="2"/>
                  </a:rPr>
                  <a:t>=</a:t>
                </a:r>
                <a:endParaRPr lang="en-US" sz="2000" dirty="0">
                  <a:solidFill>
                    <a:srgbClr val="66FF66"/>
                  </a:solidFill>
                </a:endParaRPr>
              </a:p>
            </p:txBody>
          </p:sp>
          <p:sp>
            <p:nvSpPr>
              <p:cNvPr id="23" name="Rectangle 22">
                <a:extLst>
                  <a:ext uri="{FF2B5EF4-FFF2-40B4-BE49-F238E27FC236}">
                    <a16:creationId xmlns:a16="http://schemas.microsoft.com/office/drawing/2014/main" id="{80E11A3C-646D-42F2-B2DF-13401504E60E}"/>
                  </a:ext>
                </a:extLst>
              </p:cNvPr>
              <p:cNvSpPr/>
              <p:nvPr/>
            </p:nvSpPr>
            <p:spPr>
              <a:xfrm>
                <a:off x="2514600" y="2527300"/>
                <a:ext cx="328937" cy="400110"/>
              </a:xfrm>
              <a:prstGeom prst="rect">
                <a:avLst/>
              </a:prstGeom>
            </p:spPr>
            <p:txBody>
              <a:bodyPr wrap="none">
                <a:spAutoFit/>
              </a:bodyPr>
              <a:lstStyle/>
              <a:p>
                <a:r>
                  <a:rPr lang="en-US" altLang="en-US" sz="2000" dirty="0">
                    <a:solidFill>
                      <a:srgbClr val="66FF66"/>
                    </a:solidFill>
                    <a:cs typeface="Times New Roman" panose="02020603050405020304" pitchFamily="18" charset="0"/>
                    <a:sym typeface="Symbol" panose="05050102010706020507" pitchFamily="18" charset="2"/>
                  </a:rPr>
                  <a:t>=</a:t>
                </a:r>
                <a:endParaRPr lang="en-US" sz="2000" dirty="0">
                  <a:solidFill>
                    <a:srgbClr val="66FF66"/>
                  </a:solidFill>
                </a:endParaRPr>
              </a:p>
            </p:txBody>
          </p:sp>
        </p:grpSp>
      </p:gr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15" name="Table 2">
            <a:extLst>
              <a:ext uri="{FF2B5EF4-FFF2-40B4-BE49-F238E27FC236}">
                <a16:creationId xmlns:a16="http://schemas.microsoft.com/office/drawing/2014/main" id="{1494A2CE-C987-49A9-A2B5-F398B30555B4}"/>
              </a:ext>
            </a:extLst>
          </p:cNvPr>
          <p:cNvGraphicFramePr>
            <a:graphicFrameLocks noGrp="1"/>
          </p:cNvGraphicFramePr>
          <p:nvPr/>
        </p:nvGraphicFramePr>
        <p:xfrm>
          <a:off x="5131158" y="5642448"/>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sz="1600" b="0" dirty="0">
                          <a:solidFill>
                            <a:schemeClr val="bg2"/>
                          </a:solidFill>
                          <a:sym typeface="Symbol" panose="05050102010706020507" pitchFamily="18" charset="2"/>
                        </a:rPr>
                        <a:t>iff</a:t>
                      </a:r>
                      <a:endParaRPr lang="en-US" sz="1600"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17" name="Table 2">
            <a:extLst>
              <a:ext uri="{FF2B5EF4-FFF2-40B4-BE49-F238E27FC236}">
                <a16:creationId xmlns:a16="http://schemas.microsoft.com/office/drawing/2014/main" id="{6D9EA02E-F7DB-4F6A-BA75-41ADC1685E67}"/>
              </a:ext>
            </a:extLst>
          </p:cNvPr>
          <p:cNvGraphicFramePr>
            <a:graphicFrameLocks noGrp="1"/>
          </p:cNvGraphicFramePr>
          <p:nvPr/>
        </p:nvGraphicFramePr>
        <p:xfrm>
          <a:off x="3935568"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19" name="Table 2">
            <a:extLst>
              <a:ext uri="{FF2B5EF4-FFF2-40B4-BE49-F238E27FC236}">
                <a16:creationId xmlns:a16="http://schemas.microsoft.com/office/drawing/2014/main" id="{7AC5506B-F205-44AB-BF02-75938A2DD308}"/>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0" name="Table 2">
            <a:extLst>
              <a:ext uri="{FF2B5EF4-FFF2-40B4-BE49-F238E27FC236}">
                <a16:creationId xmlns:a16="http://schemas.microsoft.com/office/drawing/2014/main" id="{35BB5D04-2FC5-4977-897C-B067DF6DE499}"/>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24" name="Table 2">
            <a:extLst>
              <a:ext uri="{FF2B5EF4-FFF2-40B4-BE49-F238E27FC236}">
                <a16:creationId xmlns:a16="http://schemas.microsoft.com/office/drawing/2014/main" id="{AE44CC73-1F37-462F-9AF8-CA33303F3088}"/>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25" name="Rectangle 24"/>
          <p:cNvSpPr/>
          <p:nvPr/>
        </p:nvSpPr>
        <p:spPr>
          <a:xfrm>
            <a:off x="5562600"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27" name="Rectangle 26"/>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Tree>
    <p:extLst>
      <p:ext uri="{BB962C8B-B14F-4D97-AF65-F5344CB8AC3E}">
        <p14:creationId xmlns:p14="http://schemas.microsoft.com/office/powerpoint/2010/main" val="3364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5" end="5"/>
                                            </p:txEl>
                                          </p:spTgt>
                                        </p:tgtEl>
                                        <p:attrNameLst>
                                          <p:attrName>style.visibility</p:attrName>
                                        </p:attrNameLst>
                                      </p:cBhvr>
                                      <p:to>
                                        <p:strVal val="visible"/>
                                      </p:to>
                                    </p:set>
                                    <p:anim calcmode="lin" valueType="num">
                                      <p:cBhvr additive="base">
                                        <p:cTn id="7" dur="500" fill="hold"/>
                                        <p:tgtEl>
                                          <p:spTgt spid="26">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0-#ppt_w/2"/>
                                          </p:val>
                                        </p:tav>
                                        <p:tav tm="100000">
                                          <p:val>
                                            <p:strVal val="#ppt_x"/>
                                          </p:val>
                                        </p:tav>
                                      </p:tavLst>
                                    </p:anim>
                                    <p:anim calcmode="lin" valueType="num">
                                      <p:cBhvr additive="base">
                                        <p:cTn id="12" dur="500" fill="hold"/>
                                        <p:tgtEl>
                                          <p:spTgt spid="1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0-#ppt_w/2"/>
                                          </p:val>
                                        </p:tav>
                                        <p:tav tm="100000">
                                          <p:val>
                                            <p:strVal val="#ppt_x"/>
                                          </p:val>
                                        </p:tav>
                                      </p:tavLst>
                                    </p:anim>
                                    <p:anim calcmode="lin" valueType="num">
                                      <p:cBhvr additive="base">
                                        <p:cTn id="16" dur="500" fill="hold"/>
                                        <p:tgtEl>
                                          <p:spTgt spid="7"/>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0-#ppt_w/2"/>
                                          </p:val>
                                        </p:tav>
                                        <p:tav tm="100000">
                                          <p:val>
                                            <p:strVal val="#ppt_x"/>
                                          </p:val>
                                        </p:tav>
                                      </p:tavLst>
                                    </p:anim>
                                    <p:anim calcmode="lin" valueType="num">
                                      <p:cBhvr additive="base">
                                        <p:cTn id="24"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1" name="AutoShape 35">
            <a:extLst>
              <a:ext uri="{FF2B5EF4-FFF2-40B4-BE49-F238E27FC236}">
                <a16:creationId xmlns:a16="http://schemas.microsoft.com/office/drawing/2014/main" id="{5DCC8C90-D58F-4950-AAEA-552F5C76630A}"/>
              </a:ext>
            </a:extLst>
          </p:cNvPr>
          <p:cNvSpPr>
            <a:spLocks noChangeArrowheads="1"/>
          </p:cNvSpPr>
          <p:nvPr/>
        </p:nvSpPr>
        <p:spPr bwMode="auto">
          <a:xfrm>
            <a:off x="1256127" y="4114800"/>
            <a:ext cx="7811674" cy="2743200"/>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By Contradiction: </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a:buNone/>
            </a:pPr>
            <a:r>
              <a:rPr lang="en-US" altLang="en-US" sz="2400" dirty="0">
                <a:cs typeface="Times New Roman" panose="02020603050405020304" pitchFamily="18" charset="0"/>
              </a:rPr>
              <a:t>This is a classic technique for proving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“By way of contradiction assume the opposite”, </a:t>
            </a:r>
            <a:r>
              <a:rPr lang="en-US" altLang="en-US" sz="2400" dirty="0" err="1">
                <a:cs typeface="Times New Roman" panose="02020603050405020304" pitchFamily="18" charset="0"/>
              </a:rPr>
              <a:t>ie</a:t>
            </a:r>
            <a:r>
              <a:rPr lang="en-US" altLang="en-US" sz="2400" dirty="0">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From it, prove both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This is a contradiction.</a:t>
            </a:r>
          </a:p>
          <a:p>
            <a:pPr marL="342900" indent="-342900"/>
            <a:r>
              <a:rPr lang="en-US" altLang="en-US" sz="2400" dirty="0">
                <a:cs typeface="Times New Roman" panose="02020603050405020304" pitchFamily="18" charset="0"/>
              </a:rPr>
              <a:t>Hence, the initial assumption must be false, </a:t>
            </a:r>
            <a:r>
              <a:rPr lang="en-US" altLang="en-US" sz="2400" dirty="0" err="1">
                <a:cs typeface="Times New Roman" panose="02020603050405020304" pitchFamily="18" charset="0"/>
              </a:rPr>
              <a:t>ie</a:t>
            </a:r>
            <a:r>
              <a:rPr lang="en-US" altLang="en-US" sz="2400" dirty="0">
                <a:cs typeface="Times New Roman" panose="02020603050405020304" pitchFamily="18" charset="0"/>
              </a:rPr>
              <a:t> is </a:t>
            </a:r>
            <a:r>
              <a:rPr lang="en-US" altLang="en-US" sz="2400" dirty="0">
                <a:solidFill>
                  <a:srgbClr val="FFC000"/>
                </a:solidFill>
                <a:cs typeface="Times New Roman" panose="02020603050405020304" pitchFamily="18" charset="0"/>
              </a:rPr>
              <a:t>α </a:t>
            </a:r>
            <a:r>
              <a:rPr lang="en-US" altLang="en-US" sz="2400" dirty="0">
                <a:cs typeface="Times New Roman" panose="02020603050405020304" pitchFamily="18" charset="0"/>
              </a:rPr>
              <a:t>true.</a:t>
            </a:r>
          </a:p>
        </p:txBody>
      </p:sp>
      <p:pic>
        <p:nvPicPr>
          <p:cNvPr id="10242" name="Picture 2" descr="1.2.1 Proof by Contradiction - YouTube">
            <a:extLst>
              <a:ext uri="{FF2B5EF4-FFF2-40B4-BE49-F238E27FC236}">
                <a16:creationId xmlns:a16="http://schemas.microsoft.com/office/drawing/2014/main" id="{424584FF-0CF9-44CB-98FC-038803A4BFE8}"/>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9499"/>
          <a:stretch/>
        </p:blipFill>
        <p:spPr bwMode="auto">
          <a:xfrm>
            <a:off x="4898514" y="1066800"/>
            <a:ext cx="4169286" cy="2829949"/>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8A13614C-12C7-471D-8E49-2F3134091667}"/>
              </a:ext>
            </a:extLst>
          </p:cNvPr>
          <p:cNvGrpSpPr/>
          <p:nvPr/>
        </p:nvGrpSpPr>
        <p:grpSpPr>
          <a:xfrm>
            <a:off x="4941810" y="1727200"/>
            <a:ext cx="3951327" cy="2095799"/>
            <a:chOff x="4234296" y="2002256"/>
            <a:chExt cx="3303200" cy="1665092"/>
          </a:xfrm>
        </p:grpSpPr>
        <p:sp>
          <p:nvSpPr>
            <p:cNvPr id="57" name="Rectangle 56">
              <a:extLst>
                <a:ext uri="{FF2B5EF4-FFF2-40B4-BE49-F238E27FC236}">
                  <a16:creationId xmlns:a16="http://schemas.microsoft.com/office/drawing/2014/main" id="{227B5769-DB91-42B9-A272-CCFA945BDB91}"/>
                </a:ext>
              </a:extLst>
            </p:cNvPr>
            <p:cNvSpPr/>
            <p:nvPr/>
          </p:nvSpPr>
          <p:spPr>
            <a:xfrm>
              <a:off x="4234296" y="3181401"/>
              <a:ext cx="3303200" cy="485947"/>
            </a:xfrm>
            <a:prstGeom prst="rect">
              <a:avLst/>
            </a:prstGeom>
            <a:solidFill>
              <a:srgbClr val="D6D4FC"/>
            </a:solidFill>
            <a:ln w="31750">
              <a:noFill/>
            </a:ln>
          </p:spPr>
          <p:txBody>
            <a:bodyPr wrap="square" rtlCol="0" anchor="ctr">
              <a:spAutoFit/>
            </a:bodyPr>
            <a:lstStyle/>
            <a:p>
              <a:pPr algn="l"/>
              <a:endParaRPr lang="en-US" sz="1600" i="0" dirty="0">
                <a:solidFill>
                  <a:schemeClr val="bg2"/>
                </a:solidFill>
                <a:latin typeface="Comic Sans MS" panose="030F0702030302020204" pitchFamily="66" charset="0"/>
                <a:cs typeface="Sanskrit Text" panose="020B0502040204020203" pitchFamily="18" charset="0"/>
              </a:endParaRPr>
            </a:p>
          </p:txBody>
        </p:sp>
        <p:sp>
          <p:nvSpPr>
            <p:cNvPr id="58" name="Rectangle 57">
              <a:extLst>
                <a:ext uri="{FF2B5EF4-FFF2-40B4-BE49-F238E27FC236}">
                  <a16:creationId xmlns:a16="http://schemas.microsoft.com/office/drawing/2014/main" id="{D7EC8118-0F07-42E9-81E9-4960E09E9B12}"/>
                </a:ext>
              </a:extLst>
            </p:cNvPr>
            <p:cNvSpPr/>
            <p:nvPr/>
          </p:nvSpPr>
          <p:spPr>
            <a:xfrm>
              <a:off x="5548117" y="2475363"/>
              <a:ext cx="947303" cy="268978"/>
            </a:xfrm>
            <a:prstGeom prst="rect">
              <a:avLst/>
            </a:prstGeom>
            <a:solidFill>
              <a:srgbClr val="D6D4FC"/>
            </a:solidFill>
            <a:ln w="31750">
              <a:noFill/>
            </a:ln>
          </p:spPr>
          <p:txBody>
            <a:bodyPr wrap="square" rtlCol="0" anchor="ctr">
              <a:spAutoFit/>
            </a:bodyPr>
            <a:lstStyle/>
            <a:p>
              <a:pPr algn="l"/>
              <a:endParaRPr lang="en-US" sz="1600" i="0" dirty="0">
                <a:solidFill>
                  <a:schemeClr val="bg2"/>
                </a:solidFill>
                <a:latin typeface="Comic Sans MS" panose="030F0702030302020204" pitchFamily="66" charset="0"/>
                <a:cs typeface="Sanskrit Text" panose="020B0502040204020203" pitchFamily="18" charset="0"/>
              </a:endParaRPr>
            </a:p>
          </p:txBody>
        </p:sp>
        <p:sp>
          <p:nvSpPr>
            <p:cNvPr id="2" name="Rectangle 1">
              <a:extLst>
                <a:ext uri="{FF2B5EF4-FFF2-40B4-BE49-F238E27FC236}">
                  <a16:creationId xmlns:a16="http://schemas.microsoft.com/office/drawing/2014/main" id="{48D51764-D4FB-4A3D-937E-53E58C4CBEFC}"/>
                </a:ext>
              </a:extLst>
            </p:cNvPr>
            <p:cNvSpPr/>
            <p:nvPr/>
          </p:nvSpPr>
          <p:spPr>
            <a:xfrm>
              <a:off x="5569351" y="2002256"/>
              <a:ext cx="1551183" cy="513504"/>
            </a:xfrm>
            <a:prstGeom prst="rect">
              <a:avLst/>
            </a:prstGeom>
            <a:solidFill>
              <a:srgbClr val="D6D4FC"/>
            </a:solidFill>
            <a:ln w="31750">
              <a:noFill/>
            </a:ln>
          </p:spPr>
          <p:txBody>
            <a:bodyPr wrap="square" rtlCol="0" anchor="ctr">
              <a:spAutoFit/>
            </a:bodyPr>
            <a:lstStyle/>
            <a:p>
              <a:pPr algn="ctr"/>
              <a:r>
                <a:rPr lang="en-US" sz="1800" i="0" dirty="0">
                  <a:solidFill>
                    <a:schemeClr val="bg2"/>
                  </a:solidFill>
                  <a:latin typeface="Comic Sans MS" panose="030F0702030302020204" pitchFamily="66" charset="0"/>
                  <a:cs typeface="Sanskrit Text" panose="020B0502040204020203" pitchFamily="18" charset="0"/>
                </a:rPr>
                <a:t>Set of primes </a:t>
              </a:r>
            </a:p>
            <a:p>
              <a:pPr algn="ctr"/>
              <a:r>
                <a:rPr lang="en-US" sz="1800" i="0" dirty="0">
                  <a:solidFill>
                    <a:schemeClr val="bg2"/>
                  </a:solidFill>
                  <a:latin typeface="Comic Sans MS" panose="030F0702030302020204" pitchFamily="66" charset="0"/>
                  <a:cs typeface="Sanskrit Text" panose="020B0502040204020203" pitchFamily="18" charset="0"/>
                </a:rPr>
                <a:t>is infinite.</a:t>
              </a:r>
            </a:p>
          </p:txBody>
        </p:sp>
        <p:sp>
          <p:nvSpPr>
            <p:cNvPr id="54" name="Rectangle 53">
              <a:extLst>
                <a:ext uri="{FF2B5EF4-FFF2-40B4-BE49-F238E27FC236}">
                  <a16:creationId xmlns:a16="http://schemas.microsoft.com/office/drawing/2014/main" id="{2797CAAD-E8CA-4FD7-8F49-20D8F0F34B06}"/>
                </a:ext>
              </a:extLst>
            </p:cNvPr>
            <p:cNvSpPr/>
            <p:nvPr/>
          </p:nvSpPr>
          <p:spPr>
            <a:xfrm>
              <a:off x="4347203" y="2417010"/>
              <a:ext cx="1449225" cy="268978"/>
            </a:xfrm>
            <a:prstGeom prst="rect">
              <a:avLst/>
            </a:prstGeom>
            <a:solidFill>
              <a:srgbClr val="D6D4FC"/>
            </a:solidFill>
            <a:ln w="31750">
              <a:noFill/>
            </a:ln>
          </p:spPr>
          <p:txBody>
            <a:bodyPr wrap="square" rtlCol="0" anchor="ctr">
              <a:spAutoFit/>
            </a:bodyPr>
            <a:lstStyle/>
            <a:p>
              <a:pPr algn="l"/>
              <a:r>
                <a:rPr lang="en-US" sz="1600" dirty="0">
                  <a:solidFill>
                    <a:schemeClr val="bg2"/>
                  </a:solidFill>
                  <a:latin typeface="Comic Sans MS" panose="030F0702030302020204" pitchFamily="66" charset="0"/>
                  <a:cs typeface="Sanskrit Text" panose="020B0502040204020203" pitchFamily="18" charset="0"/>
                </a:rPr>
                <a:t>Suppose finite        </a:t>
              </a:r>
              <a:endParaRPr lang="en-US" sz="1600" i="0" dirty="0">
                <a:solidFill>
                  <a:schemeClr val="bg2"/>
                </a:solidFill>
                <a:latin typeface="Comic Sans MS" panose="030F0702030302020204" pitchFamily="66" charset="0"/>
                <a:cs typeface="Sanskrit Text" panose="020B0502040204020203" pitchFamily="18" charset="0"/>
              </a:endParaRPr>
            </a:p>
          </p:txBody>
        </p:sp>
        <p:sp>
          <p:nvSpPr>
            <p:cNvPr id="55" name="Rectangle 54">
              <a:extLst>
                <a:ext uri="{FF2B5EF4-FFF2-40B4-BE49-F238E27FC236}">
                  <a16:creationId xmlns:a16="http://schemas.microsoft.com/office/drawing/2014/main" id="{92A1F1F7-334A-4B94-9DB9-AE6D6FB11993}"/>
                </a:ext>
              </a:extLst>
            </p:cNvPr>
            <p:cNvSpPr/>
            <p:nvPr/>
          </p:nvSpPr>
          <p:spPr>
            <a:xfrm>
              <a:off x="4356100" y="2647357"/>
              <a:ext cx="2899654" cy="660219"/>
            </a:xfrm>
            <a:prstGeom prst="rect">
              <a:avLst/>
            </a:prstGeom>
            <a:solidFill>
              <a:srgbClr val="D6D4FC"/>
            </a:solidFill>
            <a:ln w="31750">
              <a:noFill/>
            </a:ln>
          </p:spPr>
          <p:txBody>
            <a:bodyPr wrap="square" rtlCol="0" anchor="ctr">
              <a:spAutoFit/>
            </a:bodyPr>
            <a:lstStyle/>
            <a:p>
              <a:pPr algn="l"/>
              <a:r>
                <a:rPr lang="en-US" sz="1600" dirty="0">
                  <a:solidFill>
                    <a:schemeClr val="bg2"/>
                  </a:solidFill>
                  <a:latin typeface="Comic Sans MS" panose="030F0702030302020204" pitchFamily="66" charset="0"/>
                  <a:cs typeface="Sanskrit Text" panose="020B0502040204020203" pitchFamily="18" charset="0"/>
                </a:rPr>
                <a:t>So there is a maximum prime p.</a:t>
              </a:r>
            </a:p>
            <a:p>
              <a:pPr algn="l"/>
              <a:r>
                <a:rPr lang="en-US" sz="1600" i="0" dirty="0">
                  <a:solidFill>
                    <a:schemeClr val="bg2"/>
                  </a:solidFill>
                  <a:latin typeface="Comic Sans MS" panose="030F0702030302020204" pitchFamily="66" charset="0"/>
                  <a:cs typeface="Sanskrit Text" panose="020B0502040204020203" pitchFamily="18" charset="0"/>
                </a:rPr>
                <a:t>     so n=p!+1 must have </a:t>
              </a:r>
            </a:p>
            <a:p>
              <a:pPr algn="l"/>
              <a:r>
                <a:rPr lang="en-US" sz="1600" dirty="0">
                  <a:solidFill>
                    <a:schemeClr val="bg2"/>
                  </a:solidFill>
                  <a:latin typeface="Comic Sans MS" panose="030F0702030302020204" pitchFamily="66" charset="0"/>
                  <a:cs typeface="Sanskrit Text" panose="020B0502040204020203" pitchFamily="18" charset="0"/>
                </a:rPr>
                <a:t>     </a:t>
              </a:r>
              <a:r>
                <a:rPr lang="en-US" sz="1600" i="0" dirty="0">
                  <a:solidFill>
                    <a:schemeClr val="bg2"/>
                  </a:solidFill>
                  <a:latin typeface="Comic Sans MS" panose="030F0702030302020204" pitchFamily="66" charset="0"/>
                  <a:cs typeface="Sanskrit Text" panose="020B0502040204020203" pitchFamily="18" charset="0"/>
                </a:rPr>
                <a:t>a prime divisor bigger than p</a:t>
              </a:r>
            </a:p>
          </p:txBody>
        </p:sp>
      </p:grpSp>
      <p:sp>
        <p:nvSpPr>
          <p:cNvPr id="38" name="AutoShape 35">
            <a:extLst>
              <a:ext uri="{FF2B5EF4-FFF2-40B4-BE49-F238E27FC236}">
                <a16:creationId xmlns:a16="http://schemas.microsoft.com/office/drawing/2014/main" id="{3863DED8-F5C3-4ECC-A958-F8CCA92C3AF7}"/>
              </a:ext>
            </a:extLst>
          </p:cNvPr>
          <p:cNvSpPr>
            <a:spLocks noChangeArrowheads="1"/>
          </p:cNvSpPr>
          <p:nvPr/>
        </p:nvSpPr>
        <p:spPr bwMode="auto">
          <a:xfrm>
            <a:off x="555114" y="1828800"/>
            <a:ext cx="4169286" cy="1905000"/>
          </a:xfrm>
          <a:prstGeom prst="wedgeRoundRectCallout">
            <a:avLst>
              <a:gd name="adj1" fmla="val -28755"/>
              <a:gd name="adj2" fmla="val 62736"/>
              <a:gd name="adj3" fmla="val 16667"/>
            </a:avLst>
          </a:prstGeom>
          <a:no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altLang="en-US" sz="2400" dirty="0">
                <a:cs typeface="Times New Roman" panose="02020603050405020304" pitchFamily="18" charset="0"/>
              </a:rPr>
              <a:t>It is useful when </a:t>
            </a:r>
          </a:p>
          <a:p>
            <a:pPr algn="ctr">
              <a:buNone/>
            </a:pPr>
            <a:r>
              <a:rPr lang="en-US" altLang="en-US" sz="2400" dirty="0">
                <a:cs typeface="Times New Roman" panose="02020603050405020304" pitchFamily="18" charset="0"/>
              </a:rPr>
              <a:t>assuming the contradiction</a:t>
            </a:r>
          </a:p>
          <a:p>
            <a:pPr algn="ctr">
              <a:buNone/>
            </a:pPr>
            <a:r>
              <a:rPr lang="en-US" altLang="en-US" sz="2400" dirty="0">
                <a:cs typeface="Times New Roman" panose="02020603050405020304" pitchFamily="18" charset="0"/>
              </a:rPr>
              <a:t>allows you to assume </a:t>
            </a:r>
          </a:p>
          <a:p>
            <a:pPr algn="ctr">
              <a:buNone/>
            </a:pPr>
            <a:r>
              <a:rPr lang="en-US" altLang="en-US" sz="2400" dirty="0">
                <a:cs typeface="Times New Roman" panose="02020603050405020304" pitchFamily="18" charset="0"/>
              </a:rPr>
              <a:t>the existence of some object.</a:t>
            </a:r>
          </a:p>
        </p:txBody>
      </p:sp>
      <p:sp>
        <p:nvSpPr>
          <p:cNvPr id="32" name="Text Box 74">
            <a:extLst>
              <a:ext uri="{FF2B5EF4-FFF2-40B4-BE49-F238E27FC236}">
                <a16:creationId xmlns:a16="http://schemas.microsoft.com/office/drawing/2014/main" id="{893293F3-1E86-48DF-9649-F0D0E88429DC}"/>
              </a:ext>
            </a:extLst>
          </p:cNvPr>
          <p:cNvSpPr txBox="1">
            <a:spLocks noChangeArrowheads="1"/>
          </p:cNvSpPr>
          <p:nvPr/>
        </p:nvSpPr>
        <p:spPr bwMode="auto">
          <a:xfrm>
            <a:off x="5997292" y="3365750"/>
            <a:ext cx="16490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2400" dirty="0">
                <a:solidFill>
                  <a:schemeClr val="accent1"/>
                </a:solidFill>
                <a:latin typeface="Symbol" pitchFamily="18" charset="2"/>
              </a:rPr>
              <a:t>"</a:t>
            </a:r>
            <a:r>
              <a:rPr lang="en-US" altLang="en-US" sz="2400" dirty="0">
                <a:solidFill>
                  <a:schemeClr val="accent1"/>
                </a:solidFill>
              </a:rPr>
              <a:t>x, </a:t>
            </a:r>
            <a:r>
              <a:rPr lang="en-US" altLang="en-US" sz="2400" dirty="0">
                <a:solidFill>
                  <a:schemeClr val="accent1"/>
                </a:solidFill>
                <a:latin typeface="Symbol" pitchFamily="18" charset="2"/>
              </a:rPr>
              <a:t>$</a:t>
            </a:r>
            <a:r>
              <a:rPr lang="en-US" altLang="en-US" sz="2400" dirty="0">
                <a:solidFill>
                  <a:schemeClr val="accent1"/>
                </a:solidFill>
              </a:rPr>
              <a:t>y, y&gt;x</a:t>
            </a:r>
          </a:p>
        </p:txBody>
      </p:sp>
      <p:pic>
        <p:nvPicPr>
          <p:cNvPr id="39" name="Picture 5" descr="j0116172">
            <a:extLst>
              <a:ext uri="{FF2B5EF4-FFF2-40B4-BE49-F238E27FC236}">
                <a16:creationId xmlns:a16="http://schemas.microsoft.com/office/drawing/2014/main" id="{6C3778E8-5617-447E-815A-8B1E6D03101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9279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0-#ppt_w/2"/>
                                          </p:val>
                                        </p:tav>
                                        <p:tav tm="100000">
                                          <p:val>
                                            <p:strVal val="#ppt_x"/>
                                          </p:val>
                                        </p:tav>
                                      </p:tavLst>
                                    </p:anim>
                                    <p:anim calcmode="lin" valueType="num">
                                      <p:cBhvr additive="base">
                                        <p:cTn id="14"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grpSp>
        <p:nvGrpSpPr>
          <p:cNvPr id="12"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13"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1" name="AutoShape 35">
            <a:extLst>
              <a:ext uri="{FF2B5EF4-FFF2-40B4-BE49-F238E27FC236}">
                <a16:creationId xmlns:a16="http://schemas.microsoft.com/office/drawing/2014/main" id="{5DCC8C90-D58F-4950-AAEA-552F5C76630A}"/>
              </a:ext>
            </a:extLst>
          </p:cNvPr>
          <p:cNvSpPr>
            <a:spLocks noChangeArrowheads="1"/>
          </p:cNvSpPr>
          <p:nvPr/>
        </p:nvSpPr>
        <p:spPr bwMode="auto">
          <a:xfrm>
            <a:off x="1256127" y="4114800"/>
            <a:ext cx="7772400" cy="2743200"/>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By Contradiction: </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a:buNone/>
            </a:pPr>
            <a:r>
              <a:rPr lang="en-US" altLang="en-US" sz="2400" dirty="0">
                <a:cs typeface="Times New Roman" panose="02020603050405020304" pitchFamily="18" charset="0"/>
              </a:rPr>
              <a:t>This is a classic technique for proving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“By way of contradiction assume the opposite”, </a:t>
            </a:r>
            <a:r>
              <a:rPr lang="en-US" altLang="en-US" sz="2400" dirty="0" err="1">
                <a:cs typeface="Times New Roman" panose="02020603050405020304" pitchFamily="18" charset="0"/>
              </a:rPr>
              <a:t>ie</a:t>
            </a:r>
            <a:r>
              <a:rPr lang="en-US" altLang="en-US" sz="2400" dirty="0">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From it, prove both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This is a contradiction.</a:t>
            </a:r>
          </a:p>
          <a:p>
            <a:pPr marL="342900" indent="-342900"/>
            <a:r>
              <a:rPr lang="en-US" altLang="en-US" sz="2400" dirty="0">
                <a:cs typeface="Times New Roman" panose="02020603050405020304" pitchFamily="18" charset="0"/>
              </a:rPr>
              <a:t>Hence, the initial assumption must be false, </a:t>
            </a:r>
            <a:r>
              <a:rPr lang="en-US" altLang="en-US" sz="2400" dirty="0" err="1">
                <a:cs typeface="Times New Roman" panose="02020603050405020304" pitchFamily="18" charset="0"/>
              </a:rPr>
              <a:t>ie</a:t>
            </a:r>
            <a:r>
              <a:rPr lang="en-US" altLang="en-US" sz="2400" dirty="0">
                <a:cs typeface="Times New Roman" panose="02020603050405020304" pitchFamily="18" charset="0"/>
              </a:rPr>
              <a:t> is </a:t>
            </a:r>
            <a:r>
              <a:rPr lang="en-US" altLang="en-US" sz="2400" dirty="0">
                <a:solidFill>
                  <a:srgbClr val="FFC000"/>
                </a:solidFill>
                <a:cs typeface="Times New Roman" panose="02020603050405020304" pitchFamily="18" charset="0"/>
              </a:rPr>
              <a:t>α </a:t>
            </a:r>
            <a:r>
              <a:rPr lang="en-US" altLang="en-US" sz="2400" dirty="0">
                <a:cs typeface="Times New Roman" panose="02020603050405020304" pitchFamily="18" charset="0"/>
              </a:rPr>
              <a:t>true.</a:t>
            </a:r>
          </a:p>
        </p:txBody>
      </p:sp>
      <p:sp>
        <p:nvSpPr>
          <p:cNvPr id="30" name="AutoShape 250">
            <a:extLst>
              <a:ext uri="{FF2B5EF4-FFF2-40B4-BE49-F238E27FC236}">
                <a16:creationId xmlns:a16="http://schemas.microsoft.com/office/drawing/2014/main" id="{8C4292E1-CB2F-4EAD-817A-13186310BB01}"/>
              </a:ext>
            </a:extLst>
          </p:cNvPr>
          <p:cNvSpPr>
            <a:spLocks noChangeArrowheads="1"/>
          </p:cNvSpPr>
          <p:nvPr/>
        </p:nvSpPr>
        <p:spPr bwMode="auto">
          <a:xfrm>
            <a:off x="900172" y="517381"/>
            <a:ext cx="4891027" cy="854220"/>
          </a:xfrm>
          <a:prstGeom prst="wedgeRoundRectCallout">
            <a:avLst>
              <a:gd name="adj1" fmla="val -59086"/>
              <a:gd name="adj2" fmla="val -49226"/>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But</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this technique</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is way over used.</a:t>
            </a:r>
            <a:endPar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cs typeface="Arial" pitchFamily="34" charset="0"/>
              </a:rPr>
              <a:t>Please </a:t>
            </a:r>
            <a:r>
              <a:rPr lang="en-US" altLang="en-US" sz="2400" dirty="0">
                <a:solidFill>
                  <a:srgbClr val="FF0000"/>
                </a:solidFill>
                <a:cs typeface="Arial" pitchFamily="34" charset="0"/>
              </a:rPr>
              <a:t>avoid </a:t>
            </a:r>
            <a:r>
              <a:rPr lang="en-US" altLang="en-US" sz="2400" dirty="0">
                <a:cs typeface="Arial" pitchFamily="34" charset="0"/>
              </a:rPr>
              <a:t>it by proving directly.</a:t>
            </a:r>
          </a:p>
        </p:txBody>
      </p:sp>
      <p:pic>
        <p:nvPicPr>
          <p:cNvPr id="33" name="Picture 5" descr="j0116172">
            <a:extLst>
              <a:ext uri="{FF2B5EF4-FFF2-40B4-BE49-F238E27FC236}">
                <a16:creationId xmlns:a16="http://schemas.microsoft.com/office/drawing/2014/main" id="{C826342A-6729-47A5-9545-B18E7037453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30935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grpSp>
        <p:nvGrpSpPr>
          <p:cNvPr id="12"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13"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1" name="AutoShape 35">
            <a:extLst>
              <a:ext uri="{FF2B5EF4-FFF2-40B4-BE49-F238E27FC236}">
                <a16:creationId xmlns:a16="http://schemas.microsoft.com/office/drawing/2014/main" id="{5DCC8C90-D58F-4950-AAEA-552F5C76630A}"/>
              </a:ext>
            </a:extLst>
          </p:cNvPr>
          <p:cNvSpPr>
            <a:spLocks noChangeArrowheads="1"/>
          </p:cNvSpPr>
          <p:nvPr/>
        </p:nvSpPr>
        <p:spPr bwMode="auto">
          <a:xfrm>
            <a:off x="1256126" y="4114800"/>
            <a:ext cx="7772399" cy="2743200"/>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By Contradiction: </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a:buNone/>
            </a:pPr>
            <a:r>
              <a:rPr lang="en-CA" altLang="en-US" sz="2400" dirty="0">
                <a:solidFill>
                  <a:srgbClr val="FFFFFF"/>
                </a:solidFill>
                <a:cs typeface="Times New Roman" panose="02020603050405020304" pitchFamily="18" charset="0"/>
                <a:sym typeface="Symbol" panose="05050102010706020507" pitchFamily="18" charset="2"/>
              </a:rPr>
              <a:t>       (same as)          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a:buNone/>
            </a:pPr>
            <a:r>
              <a:rPr lang="en-US" altLang="en-US" sz="2400" dirty="0">
                <a:cs typeface="Times New Roman" panose="02020603050405020304" pitchFamily="18" charset="0"/>
              </a:rPr>
              <a:t> </a:t>
            </a:r>
          </a:p>
        </p:txBody>
      </p:sp>
      <p:sp>
        <p:nvSpPr>
          <p:cNvPr id="36" name="AutoShape 35">
            <a:extLst>
              <a:ext uri="{FF2B5EF4-FFF2-40B4-BE49-F238E27FC236}">
                <a16:creationId xmlns:a16="http://schemas.microsoft.com/office/drawing/2014/main" id="{B3D76CFC-0950-4AA0-8037-0A42C0FA7E88}"/>
              </a:ext>
            </a:extLst>
          </p:cNvPr>
          <p:cNvSpPr>
            <a:spLocks noChangeArrowheads="1"/>
          </p:cNvSpPr>
          <p:nvPr/>
        </p:nvSpPr>
        <p:spPr bwMode="auto">
          <a:xfrm>
            <a:off x="2971799" y="5105400"/>
            <a:ext cx="5876073" cy="1744070"/>
          </a:xfrm>
          <a:prstGeom prst="wedgeRoundRectCallout">
            <a:avLst>
              <a:gd name="adj1" fmla="val -55223"/>
              <a:gd name="adj2" fmla="val -37894"/>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We will be calling this the </a:t>
            </a:r>
            <a:r>
              <a:rPr lang="en-US" altLang="en-US" sz="2400" dirty="0">
                <a:solidFill>
                  <a:schemeClr val="tx2"/>
                </a:solidFill>
                <a:cs typeface="Times New Roman" panose="02020603050405020304" pitchFamily="18" charset="0"/>
              </a:rPr>
              <a:t>DP Merge </a:t>
            </a:r>
            <a:r>
              <a:rPr lang="en-US" altLang="en-US" sz="2400" dirty="0">
                <a:cs typeface="Times New Roman" panose="02020603050405020304" pitchFamily="18" charset="0"/>
              </a:rPr>
              <a:t>rule.</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Adding </a:t>
            </a:r>
            <a:r>
              <a:rPr lang="el-GR" altLang="en-US" sz="2400" dirty="0">
                <a:solidFill>
                  <a:srgbClr val="FFC000"/>
                </a:solidFill>
                <a:cs typeface="Times New Roman" panose="02020603050405020304" pitchFamily="18" charset="0"/>
                <a:sym typeface="Symbol" panose="05050102010706020507" pitchFamily="18" charset="2"/>
              </a:rPr>
              <a:t>ββ</a:t>
            </a:r>
            <a:r>
              <a:rPr lang="en-CA" altLang="en-US" sz="2400" dirty="0">
                <a:cs typeface="Times New Roman" panose="02020603050405020304" pitchFamily="18" charset="0"/>
                <a:sym typeface="Symbol" panose="05050102010706020507" pitchFamily="18" charset="2"/>
              </a:rPr>
              <a:t> gives </a:t>
            </a:r>
            <a:r>
              <a:rPr lang="en-CA" altLang="en-US" sz="2400" dirty="0">
                <a:solidFill>
                  <a:schemeClr val="tx2"/>
                </a:solidFill>
                <a:cs typeface="Times New Roman" panose="02020603050405020304" pitchFamily="18" charset="0"/>
                <a:sym typeface="Symbol" panose="05050102010706020507" pitchFamily="18" charset="2"/>
              </a:rPr>
              <a:t>By Cases </a:t>
            </a:r>
            <a:r>
              <a:rPr lang="en-CA" altLang="en-US" sz="2400" dirty="0">
                <a:cs typeface="Times New Roman" panose="02020603050405020304" pitchFamily="18" charset="0"/>
                <a:sym typeface="Symbol" panose="05050102010706020507" pitchFamily="18" charset="2"/>
              </a:rPr>
              <a:t>rule.</a:t>
            </a:r>
          </a:p>
          <a:p>
            <a:pPr>
              <a:buNone/>
            </a:pPr>
            <a:r>
              <a:rPr lang="en-CA" altLang="en-US" sz="2400" dirty="0">
                <a:solidFill>
                  <a:srgbClr val="FFFFFF"/>
                </a:solidFill>
                <a:cs typeface="Times New Roman" panose="02020603050405020304" pitchFamily="18" charset="0"/>
                <a:sym typeface="Symbol" panose="05050102010706020507" pitchFamily="18" charset="2"/>
              </a:rPr>
              <a:t>Often you know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in which case</a:t>
            </a:r>
          </a:p>
          <a:p>
            <a:pPr>
              <a:buNone/>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cs typeface="Times New Roman" panose="02020603050405020304" pitchFamily="18" charset="0"/>
                <a:sym typeface="Symbol" panose="05050102010706020507" pitchFamily="18" charset="2"/>
              </a:rPr>
              <a:t> is enough.</a:t>
            </a:r>
          </a:p>
          <a:p>
            <a:pPr>
              <a:buNone/>
            </a:pP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p:txBody>
      </p:sp>
      <p:sp>
        <p:nvSpPr>
          <p:cNvPr id="37" name="AutoShape 250">
            <a:extLst>
              <a:ext uri="{FF2B5EF4-FFF2-40B4-BE49-F238E27FC236}">
                <a16:creationId xmlns:a16="http://schemas.microsoft.com/office/drawing/2014/main" id="{8C4292E1-CB2F-4EAD-817A-13186310BB01}"/>
              </a:ext>
            </a:extLst>
          </p:cNvPr>
          <p:cNvSpPr>
            <a:spLocks noChangeArrowheads="1"/>
          </p:cNvSpPr>
          <p:nvPr/>
        </p:nvSpPr>
        <p:spPr bwMode="auto">
          <a:xfrm>
            <a:off x="900172" y="517381"/>
            <a:ext cx="4891027" cy="854220"/>
          </a:xfrm>
          <a:prstGeom prst="wedgeRoundRectCallout">
            <a:avLst>
              <a:gd name="adj1" fmla="val -59086"/>
              <a:gd name="adj2" fmla="val -49226"/>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But</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this technique</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is way over used.</a:t>
            </a:r>
            <a:endPar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cs typeface="Arial" pitchFamily="34" charset="0"/>
              </a:rPr>
              <a:t>Please </a:t>
            </a:r>
            <a:r>
              <a:rPr lang="en-US" altLang="en-US" sz="2400" dirty="0">
                <a:solidFill>
                  <a:srgbClr val="FF0000"/>
                </a:solidFill>
                <a:cs typeface="Arial" pitchFamily="34" charset="0"/>
              </a:rPr>
              <a:t>avoid </a:t>
            </a:r>
            <a:r>
              <a:rPr lang="en-US" altLang="en-US" sz="2400" dirty="0">
                <a:cs typeface="Arial" pitchFamily="34" charset="0"/>
              </a:rPr>
              <a:t>it by proving directly.</a:t>
            </a:r>
          </a:p>
        </p:txBody>
      </p:sp>
      <p:pic>
        <p:nvPicPr>
          <p:cNvPr id="38" name="Picture 5" descr="j0116172">
            <a:extLst>
              <a:ext uri="{FF2B5EF4-FFF2-40B4-BE49-F238E27FC236}">
                <a16:creationId xmlns:a16="http://schemas.microsoft.com/office/drawing/2014/main" id="{A8B30602-A404-42F2-A894-3142E4F0404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189280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 calcmode="lin" valueType="num">
                                      <p:cBhvr additive="base">
                                        <p:cTn id="7"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6"/>
                                        </p:tgtEl>
                                        <p:attrNameLst>
                                          <p:attrName>style.visibility</p:attrName>
                                        </p:attrNameLst>
                                      </p:cBhvr>
                                      <p:to>
                                        <p:strVal val="visible"/>
                                      </p:to>
                                    </p:set>
                                    <p:anim calcmode="lin" valueType="num">
                                      <p:cBhvr additive="base">
                                        <p:cTn id="13" dur="500" fill="hold"/>
                                        <p:tgtEl>
                                          <p:spTgt spid="36"/>
                                        </p:tgtEl>
                                        <p:attrNameLst>
                                          <p:attrName>ppt_x</p:attrName>
                                        </p:attrNameLst>
                                      </p:cBhvr>
                                      <p:tavLst>
                                        <p:tav tm="0">
                                          <p:val>
                                            <p:strVal val="0-#ppt_w/2"/>
                                          </p:val>
                                        </p:tav>
                                        <p:tav tm="100000">
                                          <p:val>
                                            <p:strVal val="#ppt_x"/>
                                          </p:val>
                                        </p:tav>
                                      </p:tavLst>
                                    </p:anim>
                                    <p:anim calcmode="lin" valueType="num">
                                      <p:cBhvr additive="base">
                                        <p:cTn id="14" dur="500" fill="hold"/>
                                        <p:tgtEl>
                                          <p:spTgt spid="3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6">
                                            <p:txEl>
                                              <p:pRg st="0" end="0"/>
                                            </p:txEl>
                                          </p:spTgt>
                                        </p:tgtEl>
                                        <p:attrNameLst>
                                          <p:attrName>style.visibility</p:attrName>
                                        </p:attrNameLst>
                                      </p:cBhvr>
                                      <p:to>
                                        <p:strVal val="visible"/>
                                      </p:to>
                                    </p:set>
                                    <p:anim calcmode="lin" valueType="num">
                                      <p:cBhvr additive="base">
                                        <p:cTn id="1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6">
                                            <p:txEl>
                                              <p:pRg st="1" end="1"/>
                                            </p:txEl>
                                          </p:spTgt>
                                        </p:tgtEl>
                                        <p:attrNameLst>
                                          <p:attrName>style.visibility</p:attrName>
                                        </p:attrNameLst>
                                      </p:cBhvr>
                                      <p:to>
                                        <p:strVal val="visible"/>
                                      </p:to>
                                    </p:set>
                                    <p:anim calcmode="lin" valueType="num">
                                      <p:cBhvr additive="base">
                                        <p:cTn id="2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6">
                                            <p:txEl>
                                              <p:pRg st="2" end="2"/>
                                            </p:txEl>
                                          </p:spTgt>
                                        </p:tgtEl>
                                        <p:attrNameLst>
                                          <p:attrName>style.visibility</p:attrName>
                                        </p:attrNameLst>
                                      </p:cBhvr>
                                      <p:to>
                                        <p:strVal val="visible"/>
                                      </p:to>
                                    </p:set>
                                    <p:anim calcmode="lin" valueType="num">
                                      <p:cBhvr additive="base">
                                        <p:cTn id="29"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6">
                                            <p:txEl>
                                              <p:pRg st="3" end="3"/>
                                            </p:txEl>
                                          </p:spTgt>
                                        </p:tgtEl>
                                        <p:attrNameLst>
                                          <p:attrName>style.visibility</p:attrName>
                                        </p:attrNameLst>
                                      </p:cBhvr>
                                      <p:to>
                                        <p:strVal val="visible"/>
                                      </p:to>
                                    </p:set>
                                    <p:anim calcmode="lin" valueType="num">
                                      <p:cBhvr additive="base">
                                        <p:cTn id="35"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32" presetClass="emph" presetSubtype="0" fill="hold" grpId="0" nodeType="clickEffect">
                                  <p:stCondLst>
                                    <p:cond delay="0"/>
                                  </p:stCondLst>
                                  <p:childTnLst>
                                    <p:animRot by="120000">
                                      <p:cBhvr>
                                        <p:cTn id="40" dur="100" fill="hold">
                                          <p:stCondLst>
                                            <p:cond delay="0"/>
                                          </p:stCondLst>
                                        </p:cTn>
                                        <p:tgtEl>
                                          <p:spTgt spid="37"/>
                                        </p:tgtEl>
                                        <p:attrNameLst>
                                          <p:attrName>r</p:attrName>
                                        </p:attrNameLst>
                                      </p:cBhvr>
                                    </p:animRot>
                                    <p:animRot by="-240000">
                                      <p:cBhvr>
                                        <p:cTn id="41" dur="200" fill="hold">
                                          <p:stCondLst>
                                            <p:cond delay="200"/>
                                          </p:stCondLst>
                                        </p:cTn>
                                        <p:tgtEl>
                                          <p:spTgt spid="37"/>
                                        </p:tgtEl>
                                        <p:attrNameLst>
                                          <p:attrName>r</p:attrName>
                                        </p:attrNameLst>
                                      </p:cBhvr>
                                    </p:animRot>
                                    <p:animRot by="240000">
                                      <p:cBhvr>
                                        <p:cTn id="42" dur="200" fill="hold">
                                          <p:stCondLst>
                                            <p:cond delay="400"/>
                                          </p:stCondLst>
                                        </p:cTn>
                                        <p:tgtEl>
                                          <p:spTgt spid="37"/>
                                        </p:tgtEl>
                                        <p:attrNameLst>
                                          <p:attrName>r</p:attrName>
                                        </p:attrNameLst>
                                      </p:cBhvr>
                                    </p:animRot>
                                    <p:animRot by="-240000">
                                      <p:cBhvr>
                                        <p:cTn id="43" dur="200" fill="hold">
                                          <p:stCondLst>
                                            <p:cond delay="600"/>
                                          </p:stCondLst>
                                        </p:cTn>
                                        <p:tgtEl>
                                          <p:spTgt spid="37"/>
                                        </p:tgtEl>
                                        <p:attrNameLst>
                                          <p:attrName>r</p:attrName>
                                        </p:attrNameLst>
                                      </p:cBhvr>
                                    </p:animRot>
                                    <p:animRot by="120000">
                                      <p:cBhvr>
                                        <p:cTn id="44" dur="200" fill="hold">
                                          <p:stCondLst>
                                            <p:cond delay="800"/>
                                          </p:stCondLst>
                                        </p:cTn>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a:extLst>
              <a:ext uri="{FF2B5EF4-FFF2-40B4-BE49-F238E27FC236}">
                <a16:creationId xmlns:a16="http://schemas.microsoft.com/office/drawing/2014/main" id="{74777F15-CDB3-421F-8B22-B13E6B78CE8D}"/>
              </a:ext>
            </a:extLst>
          </p:cNvPr>
          <p:cNvSpPr/>
          <p:nvPr/>
        </p:nvSpPr>
        <p:spPr>
          <a:xfrm>
            <a:off x="1464128" y="1903968"/>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52" name="AutoShape 250">
            <a:extLst>
              <a:ext uri="{FF2B5EF4-FFF2-40B4-BE49-F238E27FC236}">
                <a16:creationId xmlns:a16="http://schemas.microsoft.com/office/drawing/2014/main" id="{41531846-C4D3-463E-969F-66977EBABAF3}"/>
              </a:ext>
            </a:extLst>
          </p:cNvPr>
          <p:cNvSpPr>
            <a:spLocks noChangeArrowheads="1"/>
          </p:cNvSpPr>
          <p:nvPr/>
        </p:nvSpPr>
        <p:spPr bwMode="auto">
          <a:xfrm>
            <a:off x="1408527" y="2696380"/>
            <a:ext cx="6224203" cy="967543"/>
          </a:xfrm>
          <a:prstGeom prst="wedgeRoundRectCallout">
            <a:avLst>
              <a:gd name="adj1" fmla="val -36206"/>
              <a:gd name="adj2" fmla="val -66896"/>
              <a:gd name="adj3" fmla="val 16667"/>
            </a:avLst>
          </a:prstGeom>
          <a:no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lang="en-US" altLang="en-US" sz="2400" dirty="0">
                <a:cs typeface="Arial" pitchFamily="34" charset="0"/>
              </a:rPr>
              <a:t>Here, we made no such assumption</a:t>
            </a:r>
            <a:r>
              <a:rPr lang="en-US" altLang="en-US" sz="2400" dirty="0">
                <a:cs typeface="Times New Roman" panose="02020603050405020304" pitchFamily="18" charset="0"/>
              </a:rPr>
              <a:t> α</a:t>
            </a:r>
            <a:r>
              <a:rPr lang="en-US" altLang="en-US" sz="2400" dirty="0">
                <a:cs typeface="Arial" pitchFamily="34" charset="0"/>
              </a:rPr>
              <a:t> here.</a:t>
            </a:r>
          </a:p>
          <a:p>
            <a:pPr lvl="0" algn="ctr" eaLnBrk="1" hangingPunct="1">
              <a:buNone/>
              <a:defRPr/>
            </a:pPr>
            <a:r>
              <a:rPr lang="en-US" altLang="en-US" sz="2400" dirty="0">
                <a:cs typeface="Arial" pitchFamily="34" charset="0"/>
              </a:rPr>
              <a:t>Let’s continue our proof.</a:t>
            </a:r>
          </a:p>
        </p:txBody>
      </p:sp>
      <p:pic>
        <p:nvPicPr>
          <p:cNvPr id="50" name="Picture 5" descr="j0116172">
            <a:extLst>
              <a:ext uri="{FF2B5EF4-FFF2-40B4-BE49-F238E27FC236}">
                <a16:creationId xmlns:a16="http://schemas.microsoft.com/office/drawing/2014/main" id="{1EE444C0-5CC3-4192-BB47-28524BD8C27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50" descr="&lt;strong&gt;Clipart&lt;/strong&gt; - Beautiful Black &lt;strong&gt;Woman&lt;/strong&gt;">
            <a:extLst>
              <a:ext uri="{FF2B5EF4-FFF2-40B4-BE49-F238E27FC236}">
                <a16:creationId xmlns:a16="http://schemas.microsoft.com/office/drawing/2014/main" id="{B70BFB48-6E3C-49E2-AEB9-9F54CD8B1FB1}"/>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Tree>
    <p:extLst>
      <p:ext uri="{BB962C8B-B14F-4D97-AF65-F5344CB8AC3E}">
        <p14:creationId xmlns:p14="http://schemas.microsoft.com/office/powerpoint/2010/main" val="4058748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anim calcmode="lin" valueType="num">
                                      <p:cBhvr additive="base">
                                        <p:cTn id="15" dur="500" fill="hold"/>
                                        <p:tgtEl>
                                          <p:spTgt spid="36"/>
                                        </p:tgtEl>
                                        <p:attrNameLst>
                                          <p:attrName>ppt_x</p:attrName>
                                        </p:attrNameLst>
                                      </p:cBhvr>
                                      <p:tavLst>
                                        <p:tav tm="0">
                                          <p:val>
                                            <p:strVal val="#ppt_x"/>
                                          </p:val>
                                        </p:tav>
                                        <p:tav tm="100000">
                                          <p:val>
                                            <p:strVal val="#ppt_x"/>
                                          </p:val>
                                        </p:tav>
                                      </p:tavLst>
                                    </p:anim>
                                    <p:anim calcmode="lin" valueType="num">
                                      <p:cBhvr additive="base">
                                        <p:cTn id="1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500" fill="hold"/>
                                        <p:tgtEl>
                                          <p:spTgt spid="52"/>
                                        </p:tgtEl>
                                        <p:attrNameLst>
                                          <p:attrName>ppt_x</p:attrName>
                                        </p:attrNameLst>
                                      </p:cBhvr>
                                      <p:tavLst>
                                        <p:tav tm="0">
                                          <p:val>
                                            <p:strVal val="0-#ppt_w/2"/>
                                          </p:val>
                                        </p:tav>
                                        <p:tav tm="100000">
                                          <p:val>
                                            <p:strVal val="#ppt_x"/>
                                          </p:val>
                                        </p:tav>
                                      </p:tavLst>
                                    </p:anim>
                                    <p:anim calcmode="lin" valueType="num">
                                      <p:cBhvr additive="base">
                                        <p:cTn id="22"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9" grpId="0" animBg="1"/>
      <p:bldP spid="52" grpId="0" animBg="1"/>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CA" altLang="en-US" sz="2000" dirty="0"/>
              <a:t>“a world without racism”</a:t>
            </a:r>
          </a:p>
          <a:p>
            <a:pPr marL="514350" indent="-514350" eaLnBrk="1" hangingPunct="1">
              <a:spcBef>
                <a:spcPct val="0"/>
              </a:spcBef>
              <a:buFont typeface="+mj-lt"/>
              <a:buAutoNum type="arabicPeriod"/>
            </a:pPr>
            <a:endParaRPr lang="en-CA" sz="2000" dirty="0"/>
          </a:p>
          <a:p>
            <a:pPr marL="514350" indent="-514350" eaLnBrk="1" hangingPunct="1">
              <a:spcBef>
                <a:spcPct val="0"/>
              </a:spcBef>
              <a:buFont typeface="+mj-lt"/>
              <a:buAutoNum type="arabicPeriod"/>
            </a:pPr>
            <a:r>
              <a:rPr lang="en-CA" sz="2000" dirty="0" err="1"/>
              <a:t>qed</a:t>
            </a:r>
            <a:r>
              <a:rPr lang="en-CA" sz="2000" dirty="0"/>
              <a:t> </a:t>
            </a:r>
          </a:p>
          <a:p>
            <a:pPr eaLnBrk="1" hangingPunct="1">
              <a:spcBef>
                <a:spcPct val="0"/>
              </a:spcBef>
              <a:buNone/>
            </a:pPr>
            <a:r>
              <a:rPr lang="en-CA" sz="2000" dirty="0"/>
              <a:t>   </a:t>
            </a:r>
            <a:r>
              <a:rPr lang="en-CA" sz="2000" dirty="0" err="1"/>
              <a:t>ie</a:t>
            </a:r>
            <a:r>
              <a:rPr lang="en-CA" sz="2000" dirty="0"/>
              <a:t> this is the end of the proof.</a:t>
            </a:r>
            <a:endParaRPr lang="en-US" sz="2000" dirty="0"/>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400110"/>
          </a:xfrm>
          <a:prstGeom prst="rect">
            <a:avLst/>
          </a:prstGeom>
        </p:spPr>
        <p:txBody>
          <a:bodyPr wrap="square">
            <a:spAutoFit/>
          </a:bodyPr>
          <a:lstStyle/>
          <a:p>
            <a:pPr algn="l"/>
            <a:r>
              <a:rPr lang="en-US" altLang="en-US" sz="2000" dirty="0"/>
              <a:t> </a:t>
            </a:r>
          </a:p>
        </p:txBody>
      </p:sp>
      <p:sp>
        <p:nvSpPr>
          <p:cNvPr id="48" name="AutoShape 35">
            <a:extLst>
              <a:ext uri="{FF2B5EF4-FFF2-40B4-BE49-F238E27FC236}">
                <a16:creationId xmlns:a16="http://schemas.microsoft.com/office/drawing/2014/main" id="{6B1C2E7E-56A1-43C4-AA8B-4B2774E0E1D7}"/>
              </a:ext>
            </a:extLst>
          </p:cNvPr>
          <p:cNvSpPr>
            <a:spLocks noChangeArrowheads="1"/>
          </p:cNvSpPr>
          <p:nvPr/>
        </p:nvSpPr>
        <p:spPr bwMode="auto">
          <a:xfrm>
            <a:off x="1256128" y="4572000"/>
            <a:ext cx="6440072" cy="1981200"/>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rPr>
              <a:t>Inconsistent: </a:t>
            </a: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marL="342900" indent="-342900"/>
            <a:r>
              <a:rPr lang="en-CA" sz="2400" dirty="0">
                <a:cs typeface="Times New Roman" panose="02020603050405020304" pitchFamily="18" charset="0"/>
                <a:sym typeface="Symbol" panose="05050102010706020507" pitchFamily="18" charset="2"/>
              </a:rPr>
              <a:t>A funny twist of our logic is that </a:t>
            </a:r>
          </a:p>
          <a:p>
            <a:pPr>
              <a:buNone/>
            </a:pPr>
            <a:r>
              <a:rPr lang="en-CA" sz="2400" dirty="0">
                <a:cs typeface="Times New Roman" panose="02020603050405020304" pitchFamily="18" charset="0"/>
                <a:sym typeface="Symbol" panose="05050102010706020507" pitchFamily="18" charset="2"/>
              </a:rPr>
              <a:t>    once you have proved a contradiction, </a:t>
            </a:r>
          </a:p>
          <a:p>
            <a:pPr>
              <a:buNone/>
            </a:pPr>
            <a:r>
              <a:rPr lang="en-CA" sz="2400" dirty="0">
                <a:cs typeface="Times New Roman" panose="02020603050405020304" pitchFamily="18" charset="0"/>
                <a:sym typeface="Symbol" panose="05050102010706020507" pitchFamily="18" charset="2"/>
              </a:rPr>
              <a:t>    from it you can conclude anything you want.</a:t>
            </a:r>
            <a:endParaRPr lang="en-CA" sz="2400" dirty="0"/>
          </a:p>
        </p:txBody>
      </p:sp>
      <p:sp>
        <p:nvSpPr>
          <p:cNvPr id="51" name="Oval 50">
            <a:extLst>
              <a:ext uri="{FF2B5EF4-FFF2-40B4-BE49-F238E27FC236}">
                <a16:creationId xmlns:a16="http://schemas.microsoft.com/office/drawing/2014/main" id="{B3139A47-6836-4778-ACB6-D124BF857652}"/>
              </a:ext>
            </a:extLst>
          </p:cNvPr>
          <p:cNvSpPr/>
          <p:nvPr/>
        </p:nvSpPr>
        <p:spPr>
          <a:xfrm>
            <a:off x="531194" y="1735240"/>
            <a:ext cx="2720006" cy="550760"/>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pic>
        <p:nvPicPr>
          <p:cNvPr id="53" name="Picture 2" descr="51 Important Race &amp; Racism Facts | FactRetriever.com">
            <a:extLst>
              <a:ext uri="{FF2B5EF4-FFF2-40B4-BE49-F238E27FC236}">
                <a16:creationId xmlns:a16="http://schemas.microsoft.com/office/drawing/2014/main" id="{33E5AE94-4AFE-4BFE-83CB-F944258BAF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56994" y="1303961"/>
            <a:ext cx="4540876" cy="2498716"/>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47A03301-2C50-4CAC-8E50-5393B1897C7D}"/>
              </a:ext>
            </a:extLst>
          </p:cNvPr>
          <p:cNvSpPr/>
          <p:nvPr/>
        </p:nvSpPr>
        <p:spPr>
          <a:xfrm>
            <a:off x="1464128" y="1903968"/>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pic>
        <p:nvPicPr>
          <p:cNvPr id="50" name="Picture 5" descr="j0116172">
            <a:extLst>
              <a:ext uri="{FF2B5EF4-FFF2-40B4-BE49-F238E27FC236}">
                <a16:creationId xmlns:a16="http://schemas.microsoft.com/office/drawing/2014/main" id="{B0712DFC-DA3C-4756-BEFC-F38D05941A7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51" descr="&lt;strong&gt;Clipart&lt;/strong&gt; - Beautiful Black &lt;strong&gt;Woman&lt;/strong&gt;">
            <a:extLst>
              <a:ext uri="{FF2B5EF4-FFF2-40B4-BE49-F238E27FC236}">
                <a16:creationId xmlns:a16="http://schemas.microsoft.com/office/drawing/2014/main" id="{A69EDB33-FD52-432B-9E25-30EAD85FA48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grpSp>
        <p:nvGrpSpPr>
          <p:cNvPr id="12" name="Group 29">
            <a:extLst>
              <a:ext uri="{FF2B5EF4-FFF2-40B4-BE49-F238E27FC236}">
                <a16:creationId xmlns:a16="http://schemas.microsoft.com/office/drawing/2014/main" id="{23D625CD-38D8-410E-96F1-AF1F7FA60C60}"/>
              </a:ext>
            </a:extLst>
          </p:cNvPr>
          <p:cNvGrpSpPr>
            <a:grpSpLocks/>
          </p:cNvGrpSpPr>
          <p:nvPr/>
        </p:nvGrpSpPr>
        <p:grpSpPr bwMode="auto">
          <a:xfrm>
            <a:off x="14826" y="4191000"/>
            <a:ext cx="823374" cy="795886"/>
            <a:chOff x="2065" y="1551"/>
            <a:chExt cx="1628" cy="1988"/>
          </a:xfrm>
        </p:grpSpPr>
        <p:sp>
          <p:nvSpPr>
            <p:cNvPr id="13" name="Freeform 30">
              <a:extLst>
                <a:ext uri="{FF2B5EF4-FFF2-40B4-BE49-F238E27FC236}">
                  <a16:creationId xmlns:a16="http://schemas.microsoft.com/office/drawing/2014/main" id="{C14FBA99-692A-416A-9637-3F50D704A5D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C02B9448-CA5D-477B-A558-FE499A3428F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E6AFB0DD-C1C5-47FD-96DE-3AE0DEACC10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4F2A7A09-48B7-4FB2-8F65-BB88B13BE78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F5A5493F-8D93-4854-BF0D-3F615B0EE73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23C9EA1D-492B-4AAA-8E44-458ACB58FE5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4D8EC3FC-CAC1-42DE-9EE2-100795B0A65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89DA21EA-FE17-4CCF-9A35-E042813CF13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580A9551-20A1-479D-963E-AD04834101A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83DFB3D-4653-4998-A7FE-9597137ED8C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6E0EE53A-D863-47B9-9047-B38DE309490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57C6541C-DC35-4692-8F8B-E1AAF7E38E1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88204644-AAB4-4D1C-90D4-17EC75564DB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A58C1831-4D50-4914-8E8E-D8B201098D0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BC19C263-55A9-4BA8-BDE8-0A70E16F8F2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381FC7EE-895B-4255-9B76-0B0E5AB445B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770A8389-DE47-4089-8360-B09BE5F6E3E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1" name="AutoShape 250">
            <a:extLst>
              <a:ext uri="{FF2B5EF4-FFF2-40B4-BE49-F238E27FC236}">
                <a16:creationId xmlns:a16="http://schemas.microsoft.com/office/drawing/2014/main" id="{047129C0-99D5-4767-9A3A-68C3E8F26375}"/>
              </a:ext>
            </a:extLst>
          </p:cNvPr>
          <p:cNvSpPr>
            <a:spLocks noChangeArrowheads="1"/>
          </p:cNvSpPr>
          <p:nvPr/>
        </p:nvSpPr>
        <p:spPr bwMode="auto">
          <a:xfrm>
            <a:off x="992800" y="3545562"/>
            <a:ext cx="4891027" cy="854220"/>
          </a:xfrm>
          <a:prstGeom prst="wedgeRoundRectCallout">
            <a:avLst>
              <a:gd name="adj1" fmla="val -53828"/>
              <a:gd name="adj2" fmla="val 41093"/>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This does not make any</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sense.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cs typeface="Arial" pitchFamily="34" charset="0"/>
              </a:rPr>
              <a:t>Try again!</a:t>
            </a:r>
          </a:p>
        </p:txBody>
      </p:sp>
    </p:spTree>
    <p:extLst>
      <p:ext uri="{BB962C8B-B14F-4D97-AF65-F5344CB8AC3E}">
        <p14:creationId xmlns:p14="http://schemas.microsoft.com/office/powerpoint/2010/main" val="2785081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anim calcmode="lin" valueType="num">
                                      <p:cBhvr additive="base">
                                        <p:cTn id="11"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8">
                                            <p:txEl>
                                              <p:pRg st="1" end="1"/>
                                            </p:txEl>
                                          </p:spTgt>
                                        </p:tgtEl>
                                        <p:attrNameLst>
                                          <p:attrName>style.visibility</p:attrName>
                                        </p:attrNameLst>
                                      </p:cBhvr>
                                      <p:to>
                                        <p:strVal val="visible"/>
                                      </p:to>
                                    </p:set>
                                    <p:anim calcmode="lin" valueType="num">
                                      <p:cBhvr additive="base">
                                        <p:cTn id="17"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8">
                                            <p:txEl>
                                              <p:pRg st="2" end="2"/>
                                            </p:txEl>
                                          </p:spTgt>
                                        </p:tgtEl>
                                        <p:attrNameLst>
                                          <p:attrName>style.visibility</p:attrName>
                                        </p:attrNameLst>
                                      </p:cBhvr>
                                      <p:to>
                                        <p:strVal val="visible"/>
                                      </p:to>
                                    </p:set>
                                    <p:anim calcmode="lin" valueType="num">
                                      <p:cBhvr additive="base">
                                        <p:cTn id="23" dur="500" fill="hold"/>
                                        <p:tgtEl>
                                          <p:spTgt spid="4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additive="base">
                                        <p:cTn id="29" dur="500" fill="hold"/>
                                        <p:tgtEl>
                                          <p:spTgt spid="51"/>
                                        </p:tgtEl>
                                        <p:attrNameLst>
                                          <p:attrName>ppt_x</p:attrName>
                                        </p:attrNameLst>
                                      </p:cBhvr>
                                      <p:tavLst>
                                        <p:tav tm="0">
                                          <p:val>
                                            <p:strVal val="0-#ppt_w/2"/>
                                          </p:val>
                                        </p:tav>
                                        <p:tav tm="100000">
                                          <p:val>
                                            <p:strVal val="#ppt_x"/>
                                          </p:val>
                                        </p:tav>
                                      </p:tavLst>
                                    </p:anim>
                                    <p:anim calcmode="lin" valueType="num">
                                      <p:cBhvr additive="base">
                                        <p:cTn id="30"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8">
                                            <p:txEl>
                                              <p:pRg st="3" end="3"/>
                                            </p:txEl>
                                          </p:spTgt>
                                        </p:tgtEl>
                                        <p:attrNameLst>
                                          <p:attrName>style.visibility</p:attrName>
                                        </p:attrNameLst>
                                      </p:cBhvr>
                                      <p:to>
                                        <p:strVal val="visible"/>
                                      </p:to>
                                    </p:set>
                                    <p:anim calcmode="lin" valueType="num">
                                      <p:cBhvr additive="base">
                                        <p:cTn id="35" dur="500" fill="hold"/>
                                        <p:tgtEl>
                                          <p:spTgt spid="48">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9">
                                            <p:txEl>
                                              <p:pRg st="5" end="5"/>
                                            </p:txEl>
                                          </p:spTgt>
                                        </p:tgtEl>
                                        <p:attrNameLst>
                                          <p:attrName>style.visibility</p:attrName>
                                        </p:attrNameLst>
                                      </p:cBhvr>
                                      <p:to>
                                        <p:strVal val="visible"/>
                                      </p:to>
                                    </p:set>
                                    <p:anim calcmode="lin" valueType="num">
                                      <p:cBhvr additive="base">
                                        <p:cTn id="41"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9">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0-#ppt_w/2"/>
                                          </p:val>
                                        </p:tav>
                                        <p:tav tm="100000">
                                          <p:val>
                                            <p:strVal val="#ppt_x"/>
                                          </p:val>
                                        </p:tav>
                                      </p:tavLst>
                                    </p:anim>
                                    <p:anim calcmode="lin" valueType="num">
                                      <p:cBhvr additive="base">
                                        <p:cTn id="46"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9">
                                            <p:txEl>
                                              <p:pRg st="7" end="7"/>
                                            </p:txEl>
                                          </p:spTgt>
                                        </p:tgtEl>
                                        <p:attrNameLst>
                                          <p:attrName>style.visibility</p:attrName>
                                        </p:attrNameLst>
                                      </p:cBhvr>
                                      <p:to>
                                        <p:strVal val="visible"/>
                                      </p:to>
                                    </p:set>
                                    <p:anim calcmode="lin" valueType="num">
                                      <p:cBhvr additive="base">
                                        <p:cTn id="51"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9">
                                            <p:txEl>
                                              <p:pRg st="8" end="8"/>
                                            </p:txEl>
                                          </p:spTgt>
                                        </p:tgtEl>
                                        <p:attrNameLst>
                                          <p:attrName>style.visibility</p:attrName>
                                        </p:attrNameLst>
                                      </p:cBhvr>
                                      <p:to>
                                        <p:strVal val="visible"/>
                                      </p:to>
                                    </p:set>
                                    <p:anim calcmode="lin" valueType="num">
                                      <p:cBhvr additive="base">
                                        <p:cTn id="57" dur="500" fill="hold"/>
                                        <p:tgtEl>
                                          <p:spTgt spid="9">
                                            <p:txEl>
                                              <p:pRg st="8" end="8"/>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2"/>
                                        </p:tgtEl>
                                        <p:attrNameLst>
                                          <p:attrName>style.visibility</p:attrName>
                                        </p:attrNameLst>
                                      </p:cBhvr>
                                      <p:to>
                                        <p:strVal val="visible"/>
                                      </p:to>
                                    </p:set>
                                    <p:anim calcmode="lin" valueType="num">
                                      <p:cBhvr additive="base">
                                        <p:cTn id="63" dur="500" fill="hold"/>
                                        <p:tgtEl>
                                          <p:spTgt spid="12"/>
                                        </p:tgtEl>
                                        <p:attrNameLst>
                                          <p:attrName>ppt_x</p:attrName>
                                        </p:attrNameLst>
                                      </p:cBhvr>
                                      <p:tavLst>
                                        <p:tav tm="0">
                                          <p:val>
                                            <p:strVal val="#ppt_x"/>
                                          </p:val>
                                        </p:tav>
                                        <p:tav tm="100000">
                                          <p:val>
                                            <p:strVal val="#ppt_x"/>
                                          </p:val>
                                        </p:tav>
                                      </p:tavLst>
                                    </p:anim>
                                    <p:anim calcmode="lin" valueType="num">
                                      <p:cBhvr additive="base">
                                        <p:cTn id="64" dur="500" fill="hold"/>
                                        <p:tgtEl>
                                          <p:spTgt spid="12"/>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 calcmode="lin" valueType="num">
                                      <p:cBhvr additive="base">
                                        <p:cTn id="67" dur="500" fill="hold"/>
                                        <p:tgtEl>
                                          <p:spTgt spid="31"/>
                                        </p:tgtEl>
                                        <p:attrNameLst>
                                          <p:attrName>ppt_x</p:attrName>
                                        </p:attrNameLst>
                                      </p:cBhvr>
                                      <p:tavLst>
                                        <p:tav tm="0">
                                          <p:val>
                                            <p:strVal val="#ppt_x"/>
                                          </p:val>
                                        </p:tav>
                                        <p:tav tm="100000">
                                          <p:val>
                                            <p:strVal val="#ppt_x"/>
                                          </p:val>
                                        </p:tav>
                                      </p:tavLst>
                                    </p:anim>
                                    <p:anim calcmode="lin" valueType="num">
                                      <p:cBhvr additive="base">
                                        <p:cTn id="6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1" grpId="0" animBg="1"/>
      <p:bldP spid="31"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Text Box 21">
            <a:extLst>
              <a:ext uri="{FF2B5EF4-FFF2-40B4-BE49-F238E27FC236}">
                <a16:creationId xmlns:a16="http://schemas.microsoft.com/office/drawing/2014/main" id="{54AA3E8F-89D6-4F19-A25F-BB0C8743F955}"/>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713A1FEB-2E7E-45B7-9469-95564D1851C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42C09D14-1765-426C-B2C1-BFF97E3E049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423DA627-4663-46B1-A337-2EA8AE7D9CFA}"/>
              </a:ext>
            </a:extLst>
          </p:cNvPr>
          <p:cNvSpPr txBox="1">
            <a:spLocks noChangeArrowheads="1"/>
          </p:cNvSpPr>
          <p:nvPr/>
        </p:nvSpPr>
        <p:spPr bwMode="auto">
          <a:xfrm>
            <a:off x="917468" y="5313740"/>
            <a:ext cx="11031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DB11FDB9-1E34-422A-8AEF-00B079ABD9CE}"/>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C4CC1533-8DB5-4C6E-91DD-9AC9DCD67956}"/>
              </a:ext>
            </a:extLst>
          </p:cNvPr>
          <p:cNvSpPr/>
          <p:nvPr/>
        </p:nvSpPr>
        <p:spPr>
          <a:xfrm>
            <a:off x="5128260" y="2247900"/>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Rectangle 81">
            <a:extLst>
              <a:ext uri="{FF2B5EF4-FFF2-40B4-BE49-F238E27FC236}">
                <a16:creationId xmlns:a16="http://schemas.microsoft.com/office/drawing/2014/main" id="{E090C846-D6C8-4594-AA8B-28D4780579A0}"/>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Rectangle 82">
            <a:extLst>
              <a:ext uri="{FF2B5EF4-FFF2-40B4-BE49-F238E27FC236}">
                <a16:creationId xmlns:a16="http://schemas.microsoft.com/office/drawing/2014/main" id="{14BA4D66-3E82-49B0-A0B3-FE84E8779E7C}"/>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66088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6">
                                            <p:txEl>
                                              <p:pRg st="0" end="0"/>
                                            </p:txEl>
                                          </p:spTgt>
                                        </p:tgtEl>
                                        <p:attrNameLst>
                                          <p:attrName>style.visibility</p:attrName>
                                        </p:attrNameLst>
                                      </p:cBhvr>
                                      <p:to>
                                        <p:strVal val="visible"/>
                                      </p:to>
                                    </p:set>
                                    <p:anim calcmode="lin" valueType="num">
                                      <p:cBhvr additive="base">
                                        <p:cTn id="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9">
                                            <p:txEl>
                                              <p:pRg st="0" end="0"/>
                                            </p:txEl>
                                          </p:spTgt>
                                        </p:tgtEl>
                                        <p:attrNameLst>
                                          <p:attrName>style.visibility</p:attrName>
                                        </p:attrNameLst>
                                      </p:cBhvr>
                                      <p:to>
                                        <p:strVal val="visible"/>
                                      </p:to>
                                    </p:set>
                                    <p:anim calcmode="lin" valueType="num">
                                      <p:cBhvr additive="base">
                                        <p:cTn id="1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9">
                                            <p:txEl>
                                              <p:pRg st="1" end="1"/>
                                            </p:txEl>
                                          </p:spTgt>
                                        </p:tgtEl>
                                        <p:attrNameLst>
                                          <p:attrName>style.visibility</p:attrName>
                                        </p:attrNameLst>
                                      </p:cBhvr>
                                      <p:to>
                                        <p:strVal val="visible"/>
                                      </p:to>
                                    </p:set>
                                    <p:anim calcmode="lin" valueType="num">
                                      <p:cBhvr additive="base">
                                        <p:cTn id="1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500" fill="hold"/>
                                        <p:tgtEl>
                                          <p:spTgt spid="80"/>
                                        </p:tgtEl>
                                        <p:attrNameLst>
                                          <p:attrName>ppt_x</p:attrName>
                                        </p:attrNameLst>
                                      </p:cBhvr>
                                      <p:tavLst>
                                        <p:tav tm="0">
                                          <p:val>
                                            <p:strVal val="0-#ppt_w/2"/>
                                          </p:val>
                                        </p:tav>
                                        <p:tav tm="100000">
                                          <p:val>
                                            <p:strVal val="#ppt_x"/>
                                          </p:val>
                                        </p:tav>
                                      </p:tavLst>
                                    </p:anim>
                                    <p:anim calcmode="lin" valueType="num">
                                      <p:cBhvr additive="base">
                                        <p:cTn id="2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9">
                                            <p:txEl>
                                              <p:pRg st="2" end="2"/>
                                            </p:txEl>
                                          </p:spTgt>
                                        </p:tgtEl>
                                        <p:attrNameLst>
                                          <p:attrName>style.visibility</p:attrName>
                                        </p:attrNameLst>
                                      </p:cBhvr>
                                      <p:to>
                                        <p:strVal val="visible"/>
                                      </p:to>
                                    </p:set>
                                    <p:anim calcmode="lin" valueType="num">
                                      <p:cBhvr additive="base">
                                        <p:cTn id="37"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
                                            <p:txEl>
                                              <p:pRg st="1" end="1"/>
                                            </p:txEl>
                                          </p:spTgt>
                                        </p:tgtEl>
                                        <p:attrNameLst>
                                          <p:attrName>style.visibility</p:attrName>
                                        </p:attrNameLst>
                                      </p:cBhvr>
                                      <p:to>
                                        <p:strVal val="visible"/>
                                      </p:to>
                                    </p:set>
                                    <p:anim calcmode="lin" valueType="num">
                                      <p:cBhvr additive="base">
                                        <p:cTn id="4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2">
                                            <p:txEl>
                                              <p:pRg st="0" end="0"/>
                                            </p:txEl>
                                          </p:spTgt>
                                        </p:tgtEl>
                                        <p:attrNameLst>
                                          <p:attrName>style.visibility</p:attrName>
                                        </p:attrNameLst>
                                      </p:cBhvr>
                                      <p:to>
                                        <p:strVal val="visible"/>
                                      </p:to>
                                    </p:set>
                                    <p:anim calcmode="lin" valueType="num">
                                      <p:cBhvr additive="base">
                                        <p:cTn id="4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83"/>
                                        </p:tgtEl>
                                        <p:attrNameLst>
                                          <p:attrName>style.visibility</p:attrName>
                                        </p:attrNameLst>
                                      </p:cBhvr>
                                      <p:to>
                                        <p:strVal val="visible"/>
                                      </p:to>
                                    </p:set>
                                    <p:anim calcmode="lin" valueType="num">
                                      <p:cBhvr additive="base">
                                        <p:cTn id="53" dur="500" fill="hold"/>
                                        <p:tgtEl>
                                          <p:spTgt spid="83"/>
                                        </p:tgtEl>
                                        <p:attrNameLst>
                                          <p:attrName>ppt_x</p:attrName>
                                        </p:attrNameLst>
                                      </p:cBhvr>
                                      <p:tavLst>
                                        <p:tav tm="0">
                                          <p:val>
                                            <p:strVal val="1+#ppt_w/2"/>
                                          </p:val>
                                        </p:tav>
                                        <p:tav tm="100000">
                                          <p:val>
                                            <p:strVal val="#ppt_x"/>
                                          </p:val>
                                        </p:tav>
                                      </p:tavLst>
                                    </p:anim>
                                    <p:anim calcmode="lin" valueType="num">
                                      <p:cBhvr additive="base">
                                        <p:cTn id="54"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17">
                                            <p:txEl>
                                              <p:pRg st="2" end="2"/>
                                            </p:txEl>
                                          </p:spTgt>
                                        </p:tgtEl>
                                        <p:attrNameLst>
                                          <p:attrName>style.visibility</p:attrName>
                                        </p:attrNameLst>
                                      </p:cBhvr>
                                      <p:to>
                                        <p:strVal val="visible"/>
                                      </p:to>
                                    </p:set>
                                    <p:anim calcmode="lin" valueType="num">
                                      <p:cBhvr additive="base">
                                        <p:cTn id="59"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7">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42">
                                            <p:txEl>
                                              <p:pRg st="1" end="1"/>
                                            </p:txEl>
                                          </p:spTgt>
                                        </p:tgtEl>
                                        <p:attrNameLst>
                                          <p:attrName>style.visibility</p:attrName>
                                        </p:attrNameLst>
                                      </p:cBhvr>
                                      <p:to>
                                        <p:strVal val="visible"/>
                                      </p:to>
                                    </p:set>
                                    <p:anim calcmode="lin" valueType="num">
                                      <p:cBhvr additive="base">
                                        <p:cTn id="6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83"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Text Box 21">
            <a:extLst>
              <a:ext uri="{FF2B5EF4-FFF2-40B4-BE49-F238E27FC236}">
                <a16:creationId xmlns:a16="http://schemas.microsoft.com/office/drawing/2014/main" id="{54AA3E8F-89D6-4F19-A25F-BB0C8743F955}"/>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713A1FEB-2E7E-45B7-9469-95564D1851C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42C09D14-1765-426C-B2C1-BFF97E3E049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423DA627-4663-46B1-A337-2EA8AE7D9CFA}"/>
              </a:ext>
            </a:extLst>
          </p:cNvPr>
          <p:cNvSpPr txBox="1">
            <a:spLocks noChangeArrowheads="1"/>
          </p:cNvSpPr>
          <p:nvPr/>
        </p:nvSpPr>
        <p:spPr bwMode="auto">
          <a:xfrm>
            <a:off x="917468" y="5313740"/>
            <a:ext cx="11031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Tx/>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DB11FDB9-1E34-422A-8AEF-00B079ABD9CE}"/>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1" name="Oval 80">
            <a:extLst>
              <a:ext uri="{FF2B5EF4-FFF2-40B4-BE49-F238E27FC236}">
                <a16:creationId xmlns:a16="http://schemas.microsoft.com/office/drawing/2014/main" id="{C4CC1533-8DB5-4C6E-91DD-9AC9DCD67956}"/>
              </a:ext>
            </a:extLst>
          </p:cNvPr>
          <p:cNvSpPr/>
          <p:nvPr/>
        </p:nvSpPr>
        <p:spPr>
          <a:xfrm>
            <a:off x="5128260" y="2247900"/>
            <a:ext cx="304800" cy="684572"/>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Rectangle 81">
            <a:extLst>
              <a:ext uri="{FF2B5EF4-FFF2-40B4-BE49-F238E27FC236}">
                <a16:creationId xmlns:a16="http://schemas.microsoft.com/office/drawing/2014/main" id="{E090C846-D6C8-4594-AA8B-28D4780579A0}"/>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3" name="Rectangle 82">
            <a:extLst>
              <a:ext uri="{FF2B5EF4-FFF2-40B4-BE49-F238E27FC236}">
                <a16:creationId xmlns:a16="http://schemas.microsoft.com/office/drawing/2014/main" id="{14BA4D66-3E82-49B0-A0B3-FE84E8779E7C}"/>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pic>
        <p:nvPicPr>
          <p:cNvPr id="74" name="Picture 73" descr="&lt;strong&gt;Clipart&lt;/strong&gt; - Beautiful Black &lt;strong&gt;Woman&lt;/strong&gt;">
            <a:extLst>
              <a:ext uri="{FF2B5EF4-FFF2-40B4-BE49-F238E27FC236}">
                <a16:creationId xmlns:a16="http://schemas.microsoft.com/office/drawing/2014/main" id="{2E8C09CD-C0D1-4916-9854-CDE614FAFFA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84217" y="2111460"/>
            <a:ext cx="851477" cy="872008"/>
          </a:xfrm>
          <a:prstGeom prst="rect">
            <a:avLst/>
          </a:prstGeom>
        </p:spPr>
      </p:pic>
      <p:grpSp>
        <p:nvGrpSpPr>
          <p:cNvPr id="77" name="Group 29">
            <a:extLst>
              <a:ext uri="{FF2B5EF4-FFF2-40B4-BE49-F238E27FC236}">
                <a16:creationId xmlns:a16="http://schemas.microsoft.com/office/drawing/2014/main" id="{4644A52C-8764-42C3-895E-8E0B740F53BE}"/>
              </a:ext>
            </a:extLst>
          </p:cNvPr>
          <p:cNvGrpSpPr>
            <a:grpSpLocks/>
          </p:cNvGrpSpPr>
          <p:nvPr/>
        </p:nvGrpSpPr>
        <p:grpSpPr bwMode="auto">
          <a:xfrm>
            <a:off x="147113" y="253020"/>
            <a:ext cx="823374" cy="795886"/>
            <a:chOff x="2065" y="1551"/>
            <a:chExt cx="1628" cy="1988"/>
          </a:xfrm>
        </p:grpSpPr>
        <p:sp>
          <p:nvSpPr>
            <p:cNvPr id="78" name="Freeform 30">
              <a:extLst>
                <a:ext uri="{FF2B5EF4-FFF2-40B4-BE49-F238E27FC236}">
                  <a16:creationId xmlns:a16="http://schemas.microsoft.com/office/drawing/2014/main" id="{BC44E4AC-EFF7-4D89-AEE7-EF733DFF980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4" name="Freeform 31">
              <a:extLst>
                <a:ext uri="{FF2B5EF4-FFF2-40B4-BE49-F238E27FC236}">
                  <a16:creationId xmlns:a16="http://schemas.microsoft.com/office/drawing/2014/main" id="{CCBFF431-84AE-41A3-B393-467B4533025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5" name="Freeform 32">
              <a:extLst>
                <a:ext uri="{FF2B5EF4-FFF2-40B4-BE49-F238E27FC236}">
                  <a16:creationId xmlns:a16="http://schemas.microsoft.com/office/drawing/2014/main" id="{FB5A5BC1-71C7-479C-AF55-453925B70D4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6" name="Freeform 33">
              <a:extLst>
                <a:ext uri="{FF2B5EF4-FFF2-40B4-BE49-F238E27FC236}">
                  <a16:creationId xmlns:a16="http://schemas.microsoft.com/office/drawing/2014/main" id="{2867D7E1-F6A6-4DDD-B741-508AD2986BC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7" name="Freeform 34">
              <a:extLst>
                <a:ext uri="{FF2B5EF4-FFF2-40B4-BE49-F238E27FC236}">
                  <a16:creationId xmlns:a16="http://schemas.microsoft.com/office/drawing/2014/main" id="{1D417AC1-E25F-487C-95E1-CE1CE586F29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8" name="Freeform 35">
              <a:extLst>
                <a:ext uri="{FF2B5EF4-FFF2-40B4-BE49-F238E27FC236}">
                  <a16:creationId xmlns:a16="http://schemas.microsoft.com/office/drawing/2014/main" id="{A0BD195C-F978-4070-9275-2223E9580F9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9" name="Freeform 36">
              <a:extLst>
                <a:ext uri="{FF2B5EF4-FFF2-40B4-BE49-F238E27FC236}">
                  <a16:creationId xmlns:a16="http://schemas.microsoft.com/office/drawing/2014/main" id="{E837DE33-11AC-4915-9B68-95C65325F8C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0" name="Freeform 37">
              <a:extLst>
                <a:ext uri="{FF2B5EF4-FFF2-40B4-BE49-F238E27FC236}">
                  <a16:creationId xmlns:a16="http://schemas.microsoft.com/office/drawing/2014/main" id="{18DE36FF-5EF1-4617-807D-5B6AC80B040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1" name="Freeform 38">
              <a:extLst>
                <a:ext uri="{FF2B5EF4-FFF2-40B4-BE49-F238E27FC236}">
                  <a16:creationId xmlns:a16="http://schemas.microsoft.com/office/drawing/2014/main" id="{499B9543-D6BD-4DC1-A5EA-05B3F3B4464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2" name="Freeform 39">
              <a:extLst>
                <a:ext uri="{FF2B5EF4-FFF2-40B4-BE49-F238E27FC236}">
                  <a16:creationId xmlns:a16="http://schemas.microsoft.com/office/drawing/2014/main" id="{03AFBA2F-09FD-4D35-ACC5-9D67D65DB81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3" name="Freeform 40">
              <a:extLst>
                <a:ext uri="{FF2B5EF4-FFF2-40B4-BE49-F238E27FC236}">
                  <a16:creationId xmlns:a16="http://schemas.microsoft.com/office/drawing/2014/main" id="{51F3DD75-EB5B-4AAD-BA2A-9ECD5704445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4" name="Freeform 41">
              <a:extLst>
                <a:ext uri="{FF2B5EF4-FFF2-40B4-BE49-F238E27FC236}">
                  <a16:creationId xmlns:a16="http://schemas.microsoft.com/office/drawing/2014/main" id="{B94B9265-FB66-4770-908D-6C095EB0D9D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5" name="Freeform 42">
              <a:extLst>
                <a:ext uri="{FF2B5EF4-FFF2-40B4-BE49-F238E27FC236}">
                  <a16:creationId xmlns:a16="http://schemas.microsoft.com/office/drawing/2014/main" id="{9484B2DD-3E7A-431E-9589-B0E57A87EF8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6" name="Freeform 43">
              <a:extLst>
                <a:ext uri="{FF2B5EF4-FFF2-40B4-BE49-F238E27FC236}">
                  <a16:creationId xmlns:a16="http://schemas.microsoft.com/office/drawing/2014/main" id="{459559EB-B1CF-459C-BBD2-3C48029C0B6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7" name="Freeform 44">
              <a:extLst>
                <a:ext uri="{FF2B5EF4-FFF2-40B4-BE49-F238E27FC236}">
                  <a16:creationId xmlns:a16="http://schemas.microsoft.com/office/drawing/2014/main" id="{C24323D2-CDC8-4382-A01A-E8FA06F2F4EB}"/>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8" name="Freeform 45">
              <a:extLst>
                <a:ext uri="{FF2B5EF4-FFF2-40B4-BE49-F238E27FC236}">
                  <a16:creationId xmlns:a16="http://schemas.microsoft.com/office/drawing/2014/main" id="{72C7EA94-F53A-4A4B-ABA4-26B5907A380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9" name="Freeform 46">
              <a:extLst>
                <a:ext uri="{FF2B5EF4-FFF2-40B4-BE49-F238E27FC236}">
                  <a16:creationId xmlns:a16="http://schemas.microsoft.com/office/drawing/2014/main" id="{85E8AE45-5D61-4E6D-9A77-9C84A6E9EEF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101" name="AutoShape 250">
            <a:extLst>
              <a:ext uri="{FF2B5EF4-FFF2-40B4-BE49-F238E27FC236}">
                <a16:creationId xmlns:a16="http://schemas.microsoft.com/office/drawing/2014/main" id="{C9DB8C79-7155-4F3D-99DA-772FE99A1972}"/>
              </a:ext>
            </a:extLst>
          </p:cNvPr>
          <p:cNvSpPr>
            <a:spLocks noChangeArrowheads="1"/>
          </p:cNvSpPr>
          <p:nvPr/>
        </p:nvSpPr>
        <p:spPr bwMode="auto">
          <a:xfrm>
            <a:off x="1190633" y="1189747"/>
            <a:ext cx="6309773" cy="2865229"/>
          </a:xfrm>
          <a:prstGeom prst="wedgeRoundRectCallout">
            <a:avLst>
              <a:gd name="adj1" fmla="val -52610"/>
              <a:gd name="adj2" fmla="val -10474"/>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Dude!</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2400" dirty="0">
                <a:cs typeface="Arial" pitchFamily="34" charset="0"/>
              </a:rPr>
              <a:t>Hell, by definition, Hell will never freeze over.</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Hence, you are implying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that there will always be racism.</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Minimally, you are saying a vacuous statement.</a:t>
            </a:r>
          </a:p>
          <a:p>
            <a:pPr algn="ctr" eaLnBrk="1" hangingPunct="1">
              <a:buNone/>
              <a:defRPr/>
            </a:pPr>
            <a:r>
              <a:rPr lang="en-US" sz="2400" dirty="0">
                <a:solidFill>
                  <a:srgbClr val="FFFFFF"/>
                </a:solidFill>
                <a:cs typeface="Arial" pitchFamily="34" charset="0"/>
              </a:rPr>
              <a:t>When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buNone/>
              <a:defRPr/>
            </a:pPr>
            <a:r>
              <a:rPr lang="en-US" altLang="en-US" sz="2400" dirty="0">
                <a:solidFill>
                  <a:srgbClr val="FF0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Arial" pitchFamily="34" charset="0"/>
                <a:sym typeface="Symbol" panose="05050102010706020507" pitchFamily="18" charset="2"/>
              </a:rPr>
              <a:t> </a:t>
            </a:r>
            <a:r>
              <a:rPr lang="en-US" sz="2400" dirty="0">
                <a:solidFill>
                  <a:srgbClr val="FFFFFF"/>
                </a:solidFill>
                <a:cs typeface="Arial" pitchFamily="34" charset="0"/>
              </a:rPr>
              <a:t>is vacuously true.</a:t>
            </a:r>
            <a:endParaRPr lang="en-US" altLang="en-US" sz="2400" dirty="0">
              <a:solidFill>
                <a:srgbClr val="FFFFFF"/>
              </a:solidFill>
              <a:cs typeface="Times New Roman" panose="02020603050405020304" pitchFamily="18" charset="0"/>
              <a:sym typeface="Symbol" panose="05050102010706020507" pitchFamily="18" charset="2"/>
            </a:endParaRPr>
          </a:p>
          <a:p>
            <a:pPr algn="ctr" eaLnBrk="1" hangingPunct="1">
              <a:buNone/>
              <a:defRPr/>
            </a:pPr>
            <a:endParaRPr lang="en-US" altLang="en-US" sz="2400" dirty="0">
              <a:solidFill>
                <a:srgbClr val="66FF66"/>
              </a:solidFill>
              <a:cs typeface="Times New Roman" panose="02020603050405020304" pitchFamily="18" charset="0"/>
              <a:sym typeface="Symbol" panose="05050102010706020507"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en-US" sz="2400" dirty="0">
                <a:solidFill>
                  <a:srgbClr val="FFFFFF"/>
                </a:solidFill>
                <a:cs typeface="Arial" pitchFamily="34" charset="0"/>
              </a:rPr>
              <a:t> </a:t>
            </a:r>
            <a:endParaRPr lang="en-US" sz="2400" dirty="0">
              <a:solidFill>
                <a:srgbClr val="FFFFFF"/>
              </a:solidFill>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lang="en-US" altLang="en-US" sz="2400" dirty="0">
              <a:cs typeface="Arial" pitchFamily="34" charset="0"/>
            </a:endParaRPr>
          </a:p>
        </p:txBody>
      </p:sp>
      <p:sp>
        <p:nvSpPr>
          <p:cNvPr id="102" name="AutoShape 250">
            <a:extLst>
              <a:ext uri="{FF2B5EF4-FFF2-40B4-BE49-F238E27FC236}">
                <a16:creationId xmlns:a16="http://schemas.microsoft.com/office/drawing/2014/main" id="{2B6EA387-C785-47F3-A50E-C6F84CD61229}"/>
              </a:ext>
            </a:extLst>
          </p:cNvPr>
          <p:cNvSpPr>
            <a:spLocks noChangeArrowheads="1"/>
          </p:cNvSpPr>
          <p:nvPr/>
        </p:nvSpPr>
        <p:spPr bwMode="auto">
          <a:xfrm>
            <a:off x="935218" y="139423"/>
            <a:ext cx="4216963" cy="953278"/>
          </a:xfrm>
          <a:prstGeom prst="wedgeRoundRectCallout">
            <a:avLst>
              <a:gd name="adj1" fmla="val -55151"/>
              <a:gd name="adj2" fmla="val -4259"/>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lang="en-US" altLang="en-US" sz="2400" dirty="0">
                <a:cs typeface="Arial" pitchFamily="34" charset="0"/>
              </a:rPr>
              <a:t>There will be no racism,</a:t>
            </a:r>
          </a:p>
          <a:p>
            <a:pPr lvl="0" algn="ctr" eaLnBrk="1" hangingPunct="1">
              <a:buNone/>
              <a:defRPr/>
            </a:pPr>
            <a:r>
              <a:rPr lang="en-US" altLang="en-US" sz="2400" dirty="0">
                <a:cs typeface="Arial" pitchFamily="34" charset="0"/>
              </a:rPr>
              <a:t>when hell freezes over. </a:t>
            </a:r>
          </a:p>
        </p:txBody>
      </p:sp>
      <p:sp>
        <p:nvSpPr>
          <p:cNvPr id="103" name="AutoShape 250">
            <a:extLst>
              <a:ext uri="{FF2B5EF4-FFF2-40B4-BE49-F238E27FC236}">
                <a16:creationId xmlns:a16="http://schemas.microsoft.com/office/drawing/2014/main" id="{412041DC-C35B-4EBF-A4D9-1F26D3E26303}"/>
              </a:ext>
            </a:extLst>
          </p:cNvPr>
          <p:cNvSpPr>
            <a:spLocks noChangeArrowheads="1"/>
          </p:cNvSpPr>
          <p:nvPr/>
        </p:nvSpPr>
        <p:spPr bwMode="auto">
          <a:xfrm>
            <a:off x="2834228" y="4114800"/>
            <a:ext cx="5449028" cy="962417"/>
          </a:xfrm>
          <a:prstGeom prst="wedgeRoundRectCallout">
            <a:avLst>
              <a:gd name="adj1" fmla="val -52610"/>
              <a:gd name="adj2" fmla="val -10474"/>
              <a:gd name="adj3" fmla="val 16667"/>
            </a:avLst>
          </a:prstGeom>
          <a:solidFill>
            <a:srgbClr val="000066"/>
          </a:solidFill>
          <a:ln w="12700">
            <a:solidFill>
              <a:srgbClr val="FF0000"/>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But careful.</a:t>
            </a:r>
            <a:b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effectLst/>
                <a:uLnTx/>
                <a:uFillTx/>
                <a:latin typeface="Times New Roman" pitchFamily="18" charset="0"/>
                <a:ea typeface="+mn-ea"/>
                <a:cs typeface="Arial" pitchFamily="34" charset="0"/>
              </a:rPr>
              <a:t>With</a:t>
            </a:r>
            <a:r>
              <a:rPr kumimoji="0" lang="en-US" altLang="en-US" sz="2400" b="0" i="0" u="none" strike="noStrike" kern="1200" cap="none" spc="0" normalizeH="0" noProof="0" dirty="0">
                <a:ln>
                  <a:noFill/>
                </a:ln>
                <a:effectLst/>
                <a:uLnTx/>
                <a:uFillTx/>
                <a:latin typeface="Times New Roman" pitchFamily="18" charset="0"/>
                <a:ea typeface="+mn-ea"/>
                <a:cs typeface="Arial" pitchFamily="34" charset="0"/>
              </a:rPr>
              <a:t> climate change, it snowed in Texas.</a:t>
            </a:r>
            <a:endParaRPr lang="en-US" altLang="en-US" sz="2400" dirty="0">
              <a:cs typeface="Arial" pitchFamily="34" charset="0"/>
            </a:endParaRPr>
          </a:p>
        </p:txBody>
      </p:sp>
    </p:spTree>
    <p:extLst>
      <p:ext uri="{BB962C8B-B14F-4D97-AF65-F5344CB8AC3E}">
        <p14:creationId xmlns:p14="http://schemas.microsoft.com/office/powerpoint/2010/main" val="3153556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additive="base">
                                        <p:cTn id="7" dur="500" fill="hold"/>
                                        <p:tgtEl>
                                          <p:spTgt spid="77"/>
                                        </p:tgtEl>
                                        <p:attrNameLst>
                                          <p:attrName>ppt_x</p:attrName>
                                        </p:attrNameLst>
                                      </p:cBhvr>
                                      <p:tavLst>
                                        <p:tav tm="0">
                                          <p:val>
                                            <p:strVal val="0-#ppt_w/2"/>
                                          </p:val>
                                        </p:tav>
                                        <p:tav tm="100000">
                                          <p:val>
                                            <p:strVal val="#ppt_x"/>
                                          </p:val>
                                        </p:tav>
                                      </p:tavLst>
                                    </p:anim>
                                    <p:anim calcmode="lin" valueType="num">
                                      <p:cBhvr additive="base">
                                        <p:cTn id="8" dur="500" fill="hold"/>
                                        <p:tgtEl>
                                          <p:spTgt spid="7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2"/>
                                        </p:tgtEl>
                                        <p:attrNameLst>
                                          <p:attrName>style.visibility</p:attrName>
                                        </p:attrNameLst>
                                      </p:cBhvr>
                                      <p:to>
                                        <p:strVal val="visible"/>
                                      </p:to>
                                    </p:set>
                                    <p:anim calcmode="lin" valueType="num">
                                      <p:cBhvr additive="base">
                                        <p:cTn id="11" dur="500" fill="hold"/>
                                        <p:tgtEl>
                                          <p:spTgt spid="102"/>
                                        </p:tgtEl>
                                        <p:attrNameLst>
                                          <p:attrName>ppt_x</p:attrName>
                                        </p:attrNameLst>
                                      </p:cBhvr>
                                      <p:tavLst>
                                        <p:tav tm="0">
                                          <p:val>
                                            <p:strVal val="0-#ppt_w/2"/>
                                          </p:val>
                                        </p:tav>
                                        <p:tav tm="100000">
                                          <p:val>
                                            <p:strVal val="#ppt_x"/>
                                          </p:val>
                                        </p:tav>
                                      </p:tavLst>
                                    </p:anim>
                                    <p:anim calcmode="lin" valueType="num">
                                      <p:cBhvr additive="base">
                                        <p:cTn id="12" dur="500" fill="hold"/>
                                        <p:tgtEl>
                                          <p:spTgt spid="10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2">
                                            <p:txEl>
                                              <p:pRg st="0" end="0"/>
                                            </p:txEl>
                                          </p:spTgt>
                                        </p:tgtEl>
                                        <p:attrNameLst>
                                          <p:attrName>style.visibility</p:attrName>
                                        </p:attrNameLst>
                                      </p:cBhvr>
                                      <p:to>
                                        <p:strVal val="visible"/>
                                      </p:to>
                                    </p:set>
                                    <p:anim calcmode="lin" valueType="num">
                                      <p:cBhvr additive="base">
                                        <p:cTn id="15" dur="500" fill="hold"/>
                                        <p:tgtEl>
                                          <p:spTgt spid="10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2">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2">
                                            <p:txEl>
                                              <p:pRg st="1" end="1"/>
                                            </p:txEl>
                                          </p:spTgt>
                                        </p:tgtEl>
                                        <p:attrNameLst>
                                          <p:attrName>style.visibility</p:attrName>
                                        </p:attrNameLst>
                                      </p:cBhvr>
                                      <p:to>
                                        <p:strVal val="visible"/>
                                      </p:to>
                                    </p:set>
                                    <p:anim calcmode="lin" valueType="num">
                                      <p:cBhvr additive="base">
                                        <p:cTn id="19" dur="500" fill="hold"/>
                                        <p:tgtEl>
                                          <p:spTgt spid="10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0-#ppt_w/2"/>
                                          </p:val>
                                        </p:tav>
                                        <p:tav tm="100000">
                                          <p:val>
                                            <p:strVal val="#ppt_x"/>
                                          </p:val>
                                        </p:tav>
                                      </p:tavLst>
                                    </p:anim>
                                    <p:anim calcmode="lin" valueType="num">
                                      <p:cBhvr additive="base">
                                        <p:cTn id="26" dur="500" fill="hold"/>
                                        <p:tgtEl>
                                          <p:spTgt spid="7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01"/>
                                        </p:tgtEl>
                                        <p:attrNameLst>
                                          <p:attrName>style.visibility</p:attrName>
                                        </p:attrNameLst>
                                      </p:cBhvr>
                                      <p:to>
                                        <p:strVal val="visible"/>
                                      </p:to>
                                    </p:set>
                                    <p:anim calcmode="lin" valueType="num">
                                      <p:cBhvr additive="base">
                                        <p:cTn id="29" dur="500" fill="hold"/>
                                        <p:tgtEl>
                                          <p:spTgt spid="101"/>
                                        </p:tgtEl>
                                        <p:attrNameLst>
                                          <p:attrName>ppt_x</p:attrName>
                                        </p:attrNameLst>
                                      </p:cBhvr>
                                      <p:tavLst>
                                        <p:tav tm="0">
                                          <p:val>
                                            <p:strVal val="0-#ppt_w/2"/>
                                          </p:val>
                                        </p:tav>
                                        <p:tav tm="100000">
                                          <p:val>
                                            <p:strVal val="#ppt_x"/>
                                          </p:val>
                                        </p:tav>
                                      </p:tavLst>
                                    </p:anim>
                                    <p:anim calcmode="lin" valueType="num">
                                      <p:cBhvr additive="base">
                                        <p:cTn id="30" dur="500" fill="hold"/>
                                        <p:tgtEl>
                                          <p:spTgt spid="101"/>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01">
                                            <p:txEl>
                                              <p:pRg st="0" end="0"/>
                                            </p:txEl>
                                          </p:spTgt>
                                        </p:tgtEl>
                                        <p:attrNameLst>
                                          <p:attrName>style.visibility</p:attrName>
                                        </p:attrNameLst>
                                      </p:cBhvr>
                                      <p:to>
                                        <p:strVal val="visible"/>
                                      </p:to>
                                    </p:set>
                                    <p:anim calcmode="lin" valueType="num">
                                      <p:cBhvr additive="base">
                                        <p:cTn id="33"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1">
                                            <p:txEl>
                                              <p:pRg st="1" end="1"/>
                                            </p:txEl>
                                          </p:spTgt>
                                        </p:tgtEl>
                                        <p:attrNameLst>
                                          <p:attrName>style.visibility</p:attrName>
                                        </p:attrNameLst>
                                      </p:cBhvr>
                                      <p:to>
                                        <p:strVal val="visible"/>
                                      </p:to>
                                    </p:set>
                                    <p:anim calcmode="lin" valueType="num">
                                      <p:cBhvr additive="base">
                                        <p:cTn id="39"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1">
                                            <p:txEl>
                                              <p:pRg st="2" end="2"/>
                                            </p:txEl>
                                          </p:spTgt>
                                        </p:tgtEl>
                                        <p:attrNameLst>
                                          <p:attrName>style.visibility</p:attrName>
                                        </p:attrNameLst>
                                      </p:cBhvr>
                                      <p:to>
                                        <p:strVal val="visible"/>
                                      </p:to>
                                    </p:set>
                                    <p:anim calcmode="lin" valueType="num">
                                      <p:cBhvr additive="base">
                                        <p:cTn id="45" dur="500" fill="hold"/>
                                        <p:tgtEl>
                                          <p:spTgt spid="101">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01">
                                            <p:txEl>
                                              <p:pRg st="3" end="3"/>
                                            </p:txEl>
                                          </p:spTgt>
                                        </p:tgtEl>
                                        <p:attrNameLst>
                                          <p:attrName>style.visibility</p:attrName>
                                        </p:attrNameLst>
                                      </p:cBhvr>
                                      <p:to>
                                        <p:strVal val="visible"/>
                                      </p:to>
                                    </p:set>
                                    <p:anim calcmode="lin" valueType="num">
                                      <p:cBhvr additive="base">
                                        <p:cTn id="51" dur="500" fill="hold"/>
                                        <p:tgtEl>
                                          <p:spTgt spid="101">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0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01">
                                            <p:txEl>
                                              <p:pRg st="4" end="4"/>
                                            </p:txEl>
                                          </p:spTgt>
                                        </p:tgtEl>
                                        <p:attrNameLst>
                                          <p:attrName>style.visibility</p:attrName>
                                        </p:attrNameLst>
                                      </p:cBhvr>
                                      <p:to>
                                        <p:strVal val="visible"/>
                                      </p:to>
                                    </p:set>
                                    <p:anim calcmode="lin" valueType="num">
                                      <p:cBhvr additive="base">
                                        <p:cTn id="57" dur="500" fill="hold"/>
                                        <p:tgtEl>
                                          <p:spTgt spid="101">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0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01">
                                            <p:txEl>
                                              <p:pRg st="5" end="5"/>
                                            </p:txEl>
                                          </p:spTgt>
                                        </p:tgtEl>
                                        <p:attrNameLst>
                                          <p:attrName>style.visibility</p:attrName>
                                        </p:attrNameLst>
                                      </p:cBhvr>
                                      <p:to>
                                        <p:strVal val="visible"/>
                                      </p:to>
                                    </p:set>
                                    <p:anim calcmode="lin" valueType="num">
                                      <p:cBhvr additive="base">
                                        <p:cTn id="63" dur="500" fill="hold"/>
                                        <p:tgtEl>
                                          <p:spTgt spid="101">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01">
                                            <p:txEl>
                                              <p:pRg st="5" end="5"/>
                                            </p:txEl>
                                          </p:spTgt>
                                        </p:tgtEl>
                                        <p:attrNameLst>
                                          <p:attrName>ppt_y</p:attrName>
                                        </p:attrNameLst>
                                      </p:cBhvr>
                                      <p:tavLst>
                                        <p:tav tm="0">
                                          <p:val>
                                            <p:strVal val="#ppt_y"/>
                                          </p:val>
                                        </p:tav>
                                        <p:tav tm="100000">
                                          <p:val>
                                            <p:strVal val="#ppt_y"/>
                                          </p:val>
                                        </p:tav>
                                      </p:tavLst>
                                    </p:anim>
                                  </p:childTnLst>
                                </p:cTn>
                              </p:par>
                              <p:par>
                                <p:cTn id="65" presetID="3" presetClass="emph" presetSubtype="2" fill="hold" nodeType="withEffect">
                                  <p:stCondLst>
                                    <p:cond delay="0"/>
                                  </p:stCondLst>
                                  <p:childTnLst>
                                    <p:animClr clrSpc="rgb" dir="cw">
                                      <p:cBhvr override="childStyle">
                                        <p:cTn id="66" dur="500" fill="hold"/>
                                        <p:tgtEl>
                                          <p:spTgt spid="102">
                                            <p:txEl>
                                              <p:pRg st="1" end="1"/>
                                            </p:txEl>
                                          </p:spTgt>
                                        </p:tgtEl>
                                        <p:attrNameLst>
                                          <p:attrName>style.color</p:attrName>
                                        </p:attrNameLst>
                                      </p:cBhvr>
                                      <p:to>
                                        <a:srgbClr val="FF0000"/>
                                      </p:to>
                                    </p:animClr>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01">
                                            <p:txEl>
                                              <p:pRg st="6" end="6"/>
                                            </p:txEl>
                                          </p:spTgt>
                                        </p:tgtEl>
                                        <p:attrNameLst>
                                          <p:attrName>style.visibility</p:attrName>
                                        </p:attrNameLst>
                                      </p:cBhvr>
                                      <p:to>
                                        <p:strVal val="visible"/>
                                      </p:to>
                                    </p:set>
                                    <p:anim calcmode="lin" valueType="num">
                                      <p:cBhvr additive="base">
                                        <p:cTn id="71" dur="500" fill="hold"/>
                                        <p:tgtEl>
                                          <p:spTgt spid="101">
                                            <p:txEl>
                                              <p:pRg st="6" end="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0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03"/>
                                        </p:tgtEl>
                                        <p:attrNameLst>
                                          <p:attrName>style.visibility</p:attrName>
                                        </p:attrNameLst>
                                      </p:cBhvr>
                                      <p:to>
                                        <p:strVal val="visible"/>
                                      </p:to>
                                    </p:set>
                                    <p:anim calcmode="lin" valueType="num">
                                      <p:cBhvr additive="base">
                                        <p:cTn id="77" dur="500" fill="hold"/>
                                        <p:tgtEl>
                                          <p:spTgt spid="103"/>
                                        </p:tgtEl>
                                        <p:attrNameLst>
                                          <p:attrName>ppt_x</p:attrName>
                                        </p:attrNameLst>
                                      </p:cBhvr>
                                      <p:tavLst>
                                        <p:tav tm="0">
                                          <p:val>
                                            <p:strVal val="0-#ppt_w/2"/>
                                          </p:val>
                                        </p:tav>
                                        <p:tav tm="100000">
                                          <p:val>
                                            <p:strVal val="#ppt_x"/>
                                          </p:val>
                                        </p:tav>
                                      </p:tavLst>
                                    </p:anim>
                                    <p:anim calcmode="lin" valueType="num">
                                      <p:cBhvr additive="base">
                                        <p:cTn id="78" dur="500" fill="hold"/>
                                        <p:tgtEl>
                                          <p:spTgt spid="103"/>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103">
                                            <p:txEl>
                                              <p:pRg st="0" end="0"/>
                                            </p:txEl>
                                          </p:spTgt>
                                        </p:tgtEl>
                                        <p:attrNameLst>
                                          <p:attrName>style.visibility</p:attrName>
                                        </p:attrNameLst>
                                      </p:cBhvr>
                                      <p:to>
                                        <p:strVal val="visible"/>
                                      </p:to>
                                    </p:set>
                                    <p:anim calcmode="lin" valueType="num">
                                      <p:cBhvr additive="base">
                                        <p:cTn id="81" dur="500" fill="hold"/>
                                        <p:tgtEl>
                                          <p:spTgt spid="103">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0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2" grpId="0" animBg="1"/>
      <p:bldP spid="103"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1"/>
            <a:ext cx="9038771" cy="2438400"/>
          </a:xfrm>
          <a:prstGeom prst="wedgeRectCallout">
            <a:avLst>
              <a:gd name="adj1" fmla="val -43949"/>
              <a:gd name="adj2" fmla="val -68226"/>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a:t>
            </a:r>
            <a:br>
              <a:rPr lang="en-US" altLang="en-US" sz="2000" dirty="0">
                <a:sym typeface="Symbol" panose="05050102010706020507" pitchFamily="18" charset="2"/>
              </a:rPr>
            </a:br>
            <a:r>
              <a:rPr lang="en-US" altLang="en-US" sz="2000" dirty="0">
                <a:sym typeface="Symbol" panose="05050102010706020507" pitchFamily="18" charset="2"/>
              </a:rPr>
              <a:t>       </a:t>
            </a:r>
            <a:r>
              <a:rPr lang="en-CA" altLang="en-US" sz="2000" dirty="0"/>
              <a:t>“a world without racism”</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 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n-US" altLang="en-US" sz="2000" dirty="0"/>
              <a:t>I study</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sym typeface="Symbol" panose="05050102010706020507" pitchFamily="18" charset="2"/>
              </a:rPr>
              <a:t> </a:t>
            </a:r>
            <a:r>
              <a:rPr lang="en-CA" altLang="en-US" sz="2000" dirty="0"/>
              <a:t>“a world without racism”</a:t>
            </a:r>
          </a:p>
        </p:txBody>
      </p:sp>
      <p:pic>
        <p:nvPicPr>
          <p:cNvPr id="50" name="Picture 5" descr="j0116172">
            <a:extLst>
              <a:ext uri="{FF2B5EF4-FFF2-40B4-BE49-F238E27FC236}">
                <a16:creationId xmlns:a16="http://schemas.microsoft.com/office/drawing/2014/main" id="{B0712DFC-DA3C-4756-BEFC-F38D05941A7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51" descr="&lt;strong&gt;Clipart&lt;/strong&gt; - Beautiful Black &lt;strong&gt;Woman&lt;/strong&gt;">
            <a:extLst>
              <a:ext uri="{FF2B5EF4-FFF2-40B4-BE49-F238E27FC236}">
                <a16:creationId xmlns:a16="http://schemas.microsoft.com/office/drawing/2014/main" id="{A69EDB33-FD52-432B-9E25-30EAD85FA48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0800" y="63510"/>
            <a:ext cx="851477" cy="872008"/>
          </a:xfrm>
          <a:prstGeom prst="rect">
            <a:avLst/>
          </a:prstGeom>
        </p:spPr>
      </p:pic>
      <p:sp>
        <p:nvSpPr>
          <p:cNvPr id="32" name="Rectangle 31">
            <a:extLst>
              <a:ext uri="{FF2B5EF4-FFF2-40B4-BE49-F238E27FC236}">
                <a16:creationId xmlns:a16="http://schemas.microsoft.com/office/drawing/2014/main" id="{C01DBD63-C3C7-4893-90FC-F584C1334675}"/>
              </a:ext>
            </a:extLst>
          </p:cNvPr>
          <p:cNvSpPr/>
          <p:nvPr/>
        </p:nvSpPr>
        <p:spPr>
          <a:xfrm>
            <a:off x="5410200" y="838200"/>
            <a:ext cx="5271654" cy="2246769"/>
          </a:xfrm>
          <a:prstGeom prst="rect">
            <a:avLst/>
          </a:prstGeom>
        </p:spPr>
        <p:txBody>
          <a:bodyPr wrap="square">
            <a:spAutoFit/>
          </a:bodyPr>
          <a:lstStyle/>
          <a:p>
            <a:pPr algn="l"/>
            <a:endParaRPr lang="en-US" altLang="en-US" sz="2000" dirty="0"/>
          </a:p>
          <a:p>
            <a:pPr algn="l"/>
            <a:r>
              <a:rPr lang="en-US" altLang="en-US" sz="2000" dirty="0"/>
              <a:t>Excluded Middle</a:t>
            </a:r>
          </a:p>
          <a:p>
            <a:pPr algn="l"/>
            <a:r>
              <a:rPr lang="en-US" altLang="en-US" sz="2000" dirty="0"/>
              <a:t>   Can’t be both true and false.</a:t>
            </a:r>
          </a:p>
          <a:p>
            <a:pPr algn="l"/>
            <a:r>
              <a:rPr lang="en-US" altLang="en-US" sz="2000" dirty="0"/>
              <a:t>Evaluate/Build</a:t>
            </a:r>
            <a:r>
              <a:rPr lang="en-US" altLang="en-US" sz="2000" dirty="0">
                <a:sym typeface="Symbol" panose="05050102010706020507" pitchFamily="18" charset="2"/>
              </a:rPr>
              <a:t> </a:t>
            </a:r>
            <a:r>
              <a:rPr lang="en-US" altLang="en-US" sz="2000" dirty="0"/>
              <a:t>: 1</a:t>
            </a:r>
            <a:br>
              <a:rPr lang="en-US" altLang="en-US" sz="2000" dirty="0"/>
            </a:br>
            <a:r>
              <a:rPr lang="en-US" altLang="en-US" sz="2000" dirty="0"/>
              <a:t>   From </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cs typeface="Times New Roman" panose="02020603050405020304" pitchFamily="18" charset="0"/>
                <a:sym typeface="Symbol" panose="05050102010706020507" pitchFamily="18" charset="2"/>
              </a:rPr>
              <a:t>, conclude</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sym typeface="Symbol" panose="05050102010706020507" pitchFamily="18" charset="2"/>
              </a:rPr>
              <a:t>anything</a:t>
            </a:r>
            <a:endParaRPr lang="en-US" altLang="en-US" sz="2000" dirty="0"/>
          </a:p>
          <a:p>
            <a:pPr algn="l"/>
            <a:r>
              <a:rPr lang="en-US" altLang="en-US" sz="2000" dirty="0"/>
              <a:t>Proved on previous page of proof</a:t>
            </a:r>
          </a:p>
          <a:p>
            <a:pPr algn="l"/>
            <a:r>
              <a:rPr lang="en-US" altLang="en-US" sz="2000" dirty="0"/>
              <a:t>Modus Ponens 2&amp;3</a:t>
            </a:r>
          </a:p>
        </p:txBody>
      </p:sp>
    </p:spTree>
    <p:extLst>
      <p:ext uri="{BB962C8B-B14F-4D97-AF65-F5344CB8AC3E}">
        <p14:creationId xmlns:p14="http://schemas.microsoft.com/office/powerpoint/2010/main" val="4049654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2">
                                            <p:txEl>
                                              <p:pRg st="1" end="1"/>
                                            </p:txEl>
                                          </p:spTgt>
                                        </p:tgtEl>
                                        <p:attrNameLst>
                                          <p:attrName>style.visibility</p:attrName>
                                        </p:attrNameLst>
                                      </p:cBhvr>
                                      <p:to>
                                        <p:strVal val="visible"/>
                                      </p:to>
                                    </p:set>
                                    <p:anim calcmode="lin" valueType="num">
                                      <p:cBhvr additive="base">
                                        <p:cTn id="1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2">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2">
                                            <p:txEl>
                                              <p:pRg st="2" end="2"/>
                                            </p:txEl>
                                          </p:spTgt>
                                        </p:tgtEl>
                                        <p:attrNameLst>
                                          <p:attrName>style.visibility</p:attrName>
                                        </p:attrNameLst>
                                      </p:cBhvr>
                                      <p:to>
                                        <p:strVal val="visible"/>
                                      </p:to>
                                    </p:set>
                                    <p:anim calcmode="lin" valueType="num">
                                      <p:cBhvr additive="base">
                                        <p:cTn id="1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
                                            <p:txEl>
                                              <p:pRg st="3" end="3"/>
                                            </p:txEl>
                                          </p:spTgt>
                                        </p:tgtEl>
                                        <p:attrNameLst>
                                          <p:attrName>style.visibility</p:attrName>
                                        </p:attrNameLst>
                                      </p:cBhvr>
                                      <p:to>
                                        <p:strVal val="visible"/>
                                      </p:to>
                                    </p:set>
                                    <p:anim calcmode="lin" valueType="num">
                                      <p:cBhvr additive="base">
                                        <p:cTn id="21"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3" end="3"/>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2">
                                            <p:txEl>
                                              <p:pRg st="3" end="3"/>
                                            </p:txEl>
                                          </p:spTgt>
                                        </p:tgtEl>
                                        <p:attrNameLst>
                                          <p:attrName>style.visibility</p:attrName>
                                        </p:attrNameLst>
                                      </p:cBhvr>
                                      <p:to>
                                        <p:strVal val="visible"/>
                                      </p:to>
                                    </p:set>
                                    <p:anim calcmode="lin" valueType="num">
                                      <p:cBhvr additive="base">
                                        <p:cTn id="25"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
                                            <p:txEl>
                                              <p:pRg st="4" end="4"/>
                                            </p:txEl>
                                          </p:spTgt>
                                        </p:tgtEl>
                                        <p:attrNameLst>
                                          <p:attrName>style.visibility</p:attrName>
                                        </p:attrNameLst>
                                      </p:cBhvr>
                                      <p:to>
                                        <p:strVal val="visible"/>
                                      </p:to>
                                    </p:set>
                                    <p:anim calcmode="lin" valueType="num">
                                      <p:cBhvr additive="base">
                                        <p:cTn id="31"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
                                            <p:txEl>
                                              <p:pRg st="4" end="4"/>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2">
                                            <p:txEl>
                                              <p:pRg st="4" end="4"/>
                                            </p:txEl>
                                          </p:spTgt>
                                        </p:tgtEl>
                                        <p:attrNameLst>
                                          <p:attrName>style.visibility</p:attrName>
                                        </p:attrNameLst>
                                      </p:cBhvr>
                                      <p:to>
                                        <p:strVal val="visible"/>
                                      </p:to>
                                    </p:set>
                                    <p:anim calcmode="lin" valueType="num">
                                      <p:cBhvr additive="base">
                                        <p:cTn id="35"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9">
                                            <p:txEl>
                                              <p:pRg st="5" end="5"/>
                                            </p:txEl>
                                          </p:spTgt>
                                        </p:tgtEl>
                                        <p:attrNameLst>
                                          <p:attrName>style.visibility</p:attrName>
                                        </p:attrNameLst>
                                      </p:cBhvr>
                                      <p:to>
                                        <p:strVal val="visible"/>
                                      </p:to>
                                    </p:set>
                                    <p:anim calcmode="lin" valueType="num">
                                      <p:cBhvr additive="base">
                                        <p:cTn id="41"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9">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32">
                                            <p:txEl>
                                              <p:pRg st="5" end="5"/>
                                            </p:txEl>
                                          </p:spTgt>
                                        </p:tgtEl>
                                        <p:attrNameLst>
                                          <p:attrName>style.visibility</p:attrName>
                                        </p:attrNameLst>
                                      </p:cBhvr>
                                      <p:to>
                                        <p:strVal val="visible"/>
                                      </p:to>
                                    </p:set>
                                    <p:anim calcmode="lin" valueType="num">
                                      <p:cBhvr additive="base">
                                        <p:cTn id="45"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400110"/>
          </a:xfrm>
          <a:prstGeom prst="rect">
            <a:avLst/>
          </a:prstGeom>
        </p:spPr>
        <p:txBody>
          <a:bodyPr wrap="square">
            <a:spAutoFit/>
          </a:bodyPr>
          <a:lstStyle/>
          <a:p>
            <a:pPr algn="l"/>
            <a:r>
              <a:rPr lang="en-US" altLang="en-US" sz="2000" dirty="0"/>
              <a:t> </a:t>
            </a:r>
          </a:p>
        </p:txBody>
      </p:sp>
      <p:grpSp>
        <p:nvGrpSpPr>
          <p:cNvPr id="12"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13"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48" name="AutoShape 35">
            <a:extLst>
              <a:ext uri="{FF2B5EF4-FFF2-40B4-BE49-F238E27FC236}">
                <a16:creationId xmlns:a16="http://schemas.microsoft.com/office/drawing/2014/main" id="{6B1C2E7E-56A1-43C4-AA8B-4B2774E0E1D7}"/>
              </a:ext>
            </a:extLst>
          </p:cNvPr>
          <p:cNvSpPr>
            <a:spLocks noChangeArrowheads="1"/>
          </p:cNvSpPr>
          <p:nvPr/>
        </p:nvSpPr>
        <p:spPr bwMode="auto">
          <a:xfrm>
            <a:off x="61686" y="2229569"/>
            <a:ext cx="2894041" cy="3104431"/>
          </a:xfrm>
          <a:prstGeom prst="wedgeRoundRectCallout">
            <a:avLst>
              <a:gd name="adj1" fmla="val -19209"/>
              <a:gd name="adj2" fmla="val 5412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altLang="en-US" sz="2400" dirty="0">
                <a:sym typeface="Symbol" panose="05050102010706020507" pitchFamily="18" charset="2"/>
              </a:rPr>
              <a:t>These techniques are correct. </a:t>
            </a:r>
          </a:p>
          <a:p>
            <a:pPr algn="ctr">
              <a:buNone/>
            </a:pPr>
            <a:r>
              <a:rPr lang="en-US" altLang="en-US" sz="2400" dirty="0">
                <a:sym typeface="Symbol" panose="05050102010706020507" pitchFamily="18" charset="2"/>
              </a:rPr>
              <a:t>We will now show how to prove them and more</a:t>
            </a:r>
          </a:p>
          <a:p>
            <a:pPr algn="ctr">
              <a:buNone/>
            </a:pPr>
            <a:r>
              <a:rPr lang="en-US" altLang="en-US" sz="2400" dirty="0">
                <a:sym typeface="Symbol" panose="05050102010706020507" pitchFamily="18" charset="2"/>
              </a:rPr>
              <a:t>from more basic assumptions.</a:t>
            </a:r>
          </a:p>
        </p:txBody>
      </p:sp>
      <p:sp>
        <p:nvSpPr>
          <p:cNvPr id="30"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0" y="533400"/>
            <a:ext cx="6070242" cy="16002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all work towards a world without racism.</a:t>
            </a:r>
          </a:p>
          <a:p>
            <a:pPr eaLnBrk="1" hangingPunct="1">
              <a:spcBef>
                <a:spcPct val="0"/>
              </a:spcBef>
              <a:buNone/>
            </a:pPr>
            <a:r>
              <a:rPr lang="en-US" altLang="en-US" sz="2400" dirty="0">
                <a:sym typeface="Symbol" panose="05050102010706020507" pitchFamily="18" charset="2"/>
              </a:rPr>
              <a:t>And this proof must have it’s flaws.</a:t>
            </a:r>
          </a:p>
          <a:p>
            <a:pPr marL="342900" indent="-342900" eaLnBrk="1" hangingPunct="1">
              <a:spcBef>
                <a:spcPct val="0"/>
              </a:spcBef>
            </a:pPr>
            <a:r>
              <a:rPr lang="en-US" altLang="en-US" sz="2400" dirty="0">
                <a:sym typeface="Symbol" panose="05050102010706020507" pitchFamily="18" charset="2"/>
              </a:rPr>
              <a:t>Are our proof techniques correct?</a:t>
            </a:r>
          </a:p>
        </p:txBody>
      </p:sp>
      <p:pic>
        <p:nvPicPr>
          <p:cNvPr id="33" name="Picture 5" descr="j0116172">
            <a:extLst>
              <a:ext uri="{FF2B5EF4-FFF2-40B4-BE49-F238E27FC236}">
                <a16:creationId xmlns:a16="http://schemas.microsoft.com/office/drawing/2014/main" id="{3149BE16-E12C-46F7-9A3F-E2170207E05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4"/>
          <a:stretch>
            <a:fillRect/>
          </a:stretch>
        </p:blipFill>
        <p:spPr>
          <a:xfrm>
            <a:off x="3200400" y="2362200"/>
            <a:ext cx="5655363" cy="4191000"/>
          </a:xfrm>
          <a:prstGeom prst="rect">
            <a:avLst/>
          </a:prstGeom>
        </p:spPr>
      </p:pic>
    </p:spTree>
    <p:extLst>
      <p:ext uri="{BB962C8B-B14F-4D97-AF65-F5344CB8AC3E}">
        <p14:creationId xmlns:p14="http://schemas.microsoft.com/office/powerpoint/2010/main" val="414373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0">
                                            <p:txEl>
                                              <p:pRg st="0" end="0"/>
                                            </p:txEl>
                                          </p:spTgt>
                                        </p:tgtEl>
                                        <p:attrNameLst>
                                          <p:attrName>style.visibility</p:attrName>
                                        </p:attrNameLst>
                                      </p:cBhvr>
                                      <p:to>
                                        <p:strVal val="visible"/>
                                      </p:to>
                                    </p:set>
                                    <p:anim calcmode="lin" valueType="num">
                                      <p:cBhvr additive="base">
                                        <p:cTn id="15"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0">
                                            <p:txEl>
                                              <p:pRg st="1" end="1"/>
                                            </p:txEl>
                                          </p:spTgt>
                                        </p:tgtEl>
                                        <p:attrNameLst>
                                          <p:attrName>style.visibility</p:attrName>
                                        </p:attrNameLst>
                                      </p:cBhvr>
                                      <p:to>
                                        <p:strVal val="visible"/>
                                      </p:to>
                                    </p:set>
                                    <p:anim calcmode="lin" valueType="num">
                                      <p:cBhvr additive="base">
                                        <p:cTn id="21"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 calcmode="lin" valueType="num">
                                      <p:cBhvr additive="base">
                                        <p:cTn id="27"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0">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0-#ppt_w/2"/>
                                          </p:val>
                                        </p:tav>
                                        <p:tav tm="100000">
                                          <p:val>
                                            <p:strVal val="#ppt_x"/>
                                          </p:val>
                                        </p:tav>
                                      </p:tavLst>
                                    </p:anim>
                                    <p:anim calcmode="lin" valueType="num">
                                      <p:cBhvr additive="base">
                                        <p:cTn id="3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 calcmode="lin" valueType="num">
                                      <p:cBhvr additive="base">
                                        <p:cTn id="37" dur="500" fill="hold"/>
                                        <p:tgtEl>
                                          <p:spTgt spid="48"/>
                                        </p:tgtEl>
                                        <p:attrNameLst>
                                          <p:attrName>ppt_x</p:attrName>
                                        </p:attrNameLst>
                                      </p:cBhvr>
                                      <p:tavLst>
                                        <p:tav tm="0">
                                          <p:val>
                                            <p:strVal val="0-#ppt_w/2"/>
                                          </p:val>
                                        </p:tav>
                                        <p:tav tm="100000">
                                          <p:val>
                                            <p:strVal val="#ppt_x"/>
                                          </p:val>
                                        </p:tav>
                                      </p:tavLst>
                                    </p:anim>
                                    <p:anim calcmode="lin" valueType="num">
                                      <p:cBhvr additive="base">
                                        <p:cTn id="38" dur="500" fill="hold"/>
                                        <p:tgtEl>
                                          <p:spTgt spid="48"/>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48">
                                            <p:txEl>
                                              <p:pRg st="0" end="0"/>
                                            </p:txEl>
                                          </p:spTgt>
                                        </p:tgtEl>
                                        <p:attrNameLst>
                                          <p:attrName>style.visibility</p:attrName>
                                        </p:attrNameLst>
                                      </p:cBhvr>
                                      <p:to>
                                        <p:strVal val="visible"/>
                                      </p:to>
                                    </p:set>
                                    <p:anim calcmode="lin" valueType="num">
                                      <p:cBhvr additive="base">
                                        <p:cTn id="41"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8">
                                            <p:txEl>
                                              <p:pRg st="1" end="1"/>
                                            </p:txEl>
                                          </p:spTgt>
                                        </p:tgtEl>
                                        <p:attrNameLst>
                                          <p:attrName>style.visibility</p:attrName>
                                        </p:attrNameLst>
                                      </p:cBhvr>
                                      <p:to>
                                        <p:strVal val="visible"/>
                                      </p:to>
                                    </p:set>
                                    <p:anim calcmode="lin" valueType="num">
                                      <p:cBhvr additive="base">
                                        <p:cTn id="47"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8">
                                            <p:txEl>
                                              <p:pRg st="2" end="2"/>
                                            </p:txEl>
                                          </p:spTgt>
                                        </p:tgtEl>
                                        <p:attrNameLst>
                                          <p:attrName>style.visibility</p:attrName>
                                        </p:attrNameLst>
                                      </p:cBhvr>
                                      <p:to>
                                        <p:strVal val="visible"/>
                                      </p:to>
                                    </p:set>
                                    <p:anim calcmode="lin" valueType="num">
                                      <p:cBhvr additive="base">
                                        <p:cTn id="53" dur="500" fill="hold"/>
                                        <p:tgtEl>
                                          <p:spTgt spid="48">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30"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grpSp>
        <p:nvGrpSpPr>
          <p:cNvPr id="12"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13"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0"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0" y="533400"/>
            <a:ext cx="6070242" cy="16002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all work towards a world without racism.</a:t>
            </a:r>
          </a:p>
          <a:p>
            <a:pPr eaLnBrk="1" hangingPunct="1">
              <a:spcBef>
                <a:spcPct val="0"/>
              </a:spcBef>
              <a:buNone/>
            </a:pPr>
            <a:r>
              <a:rPr lang="en-US" altLang="en-US" sz="2400" dirty="0">
                <a:sym typeface="Symbol" panose="05050102010706020507" pitchFamily="18" charset="2"/>
              </a:rPr>
              <a:t>And this proof must have it’s flaws.</a:t>
            </a:r>
          </a:p>
          <a:p>
            <a:pPr marL="342900" indent="-342900" eaLnBrk="1" hangingPunct="1">
              <a:spcBef>
                <a:spcPct val="0"/>
              </a:spcBef>
            </a:pPr>
            <a:r>
              <a:rPr lang="en-US" altLang="en-US" sz="2400" dirty="0">
                <a:sym typeface="Symbol" panose="05050102010706020507" pitchFamily="18" charset="2"/>
              </a:rPr>
              <a:t>Are our proof techniques correct?</a:t>
            </a:r>
          </a:p>
          <a:p>
            <a:pPr marL="342900" indent="-342900" eaLnBrk="1" hangingPunct="1">
              <a:spcBef>
                <a:spcPct val="0"/>
              </a:spcBef>
            </a:pPr>
            <a:r>
              <a:rPr lang="en-US" altLang="en-US" sz="2400" dirty="0">
                <a:sym typeface="Symbol" panose="05050102010706020507" pitchFamily="18" charset="2"/>
              </a:rPr>
              <a:t>Then where was the bug in our proof?</a:t>
            </a:r>
            <a:br>
              <a:rPr lang="en-US" altLang="en-US" sz="2400" dirty="0">
                <a:sym typeface="Symbol" panose="05050102010706020507" pitchFamily="18" charset="2"/>
              </a:rPr>
            </a:br>
            <a:endParaRPr lang="en-US" altLang="en-US" sz="2400" dirty="0">
              <a:sym typeface="Symbol" panose="05050102010706020507" pitchFamily="18" charset="2"/>
            </a:endParaRPr>
          </a:p>
        </p:txBody>
      </p:sp>
      <p:sp>
        <p:nvSpPr>
          <p:cNvPr id="32" name="AutoShape 35">
            <a:extLst>
              <a:ext uri="{FF2B5EF4-FFF2-40B4-BE49-F238E27FC236}">
                <a16:creationId xmlns:a16="http://schemas.microsoft.com/office/drawing/2014/main" id="{6D448B1A-83C9-4116-838D-135A234E4E3C}"/>
              </a:ext>
            </a:extLst>
          </p:cNvPr>
          <p:cNvSpPr>
            <a:spLocks noChangeArrowheads="1"/>
          </p:cNvSpPr>
          <p:nvPr/>
        </p:nvSpPr>
        <p:spPr bwMode="auto">
          <a:xfrm>
            <a:off x="1148443" y="2305769"/>
            <a:ext cx="7004957" cy="3648380"/>
          </a:xfrm>
          <a:prstGeom prst="wedgeRoundRectCallout">
            <a:avLst>
              <a:gd name="adj1" fmla="val -53153"/>
              <a:gd name="adj2" fmla="val 3669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One of these assumptions was probably wrong:</a:t>
            </a:r>
          </a:p>
          <a:p>
            <a:pPr eaLnBrk="1" hangingPunct="1">
              <a:spcBef>
                <a:spcPct val="0"/>
              </a:spcBef>
              <a:buNone/>
            </a:pPr>
            <a:endParaRPr lang="en-US" altLang="en-US" sz="2400" dirty="0"/>
          </a:p>
          <a:p>
            <a:pPr eaLnBrk="1" hangingPunct="1">
              <a:spcBef>
                <a:spcPct val="0"/>
              </a:spcBef>
              <a:buNone/>
            </a:pPr>
            <a:endParaRPr lang="en-US" altLang="en-US" sz="2400" dirty="0"/>
          </a:p>
          <a:p>
            <a:pPr eaLnBrk="1" hangingPunct="1">
              <a:spcBef>
                <a:spcPct val="0"/>
              </a:spcBef>
              <a:buNone/>
            </a:pPr>
            <a:endParaRPr lang="en-US" altLang="en-US" sz="2400" dirty="0"/>
          </a:p>
          <a:p>
            <a:pPr marL="514350" indent="-514350" eaLnBrk="1" hangingPunct="1">
              <a:spcBef>
                <a:spcPct val="0"/>
              </a:spcBef>
            </a:pPr>
            <a:r>
              <a:rPr lang="en-US" altLang="en-US" sz="2400" dirty="0"/>
              <a:t>[“</a:t>
            </a:r>
            <a:r>
              <a:rPr lang="en-US" altLang="en-US" sz="2400" dirty="0">
                <a:sym typeface="Symbol" panose="05050102010706020507" pitchFamily="18" charset="2"/>
              </a:rPr>
              <a:t>I fail</a:t>
            </a:r>
            <a:r>
              <a:rPr lang="en-US" altLang="en-US" sz="2400" dirty="0"/>
              <a:t>” </a:t>
            </a:r>
            <a:r>
              <a:rPr lang="en-US" altLang="en-US" sz="2400" dirty="0">
                <a:sym typeface="Symbol" panose="05050102010706020507" pitchFamily="18" charset="2"/>
              </a:rPr>
              <a:t> “My mom is unhappy”] 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“I fail”</a:t>
            </a:r>
          </a:p>
          <a:p>
            <a:pPr marL="514350" indent="-514350" eaLnBrk="1" hangingPunct="1">
              <a:spcBef>
                <a:spcPct val="0"/>
              </a:spcBef>
            </a:pP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pP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pP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pPr>
            <a:r>
              <a:rPr lang="el-GR" altLang="en-US" sz="2400" dirty="0">
                <a:cs typeface="Times New Roman" panose="02020603050405020304" pitchFamily="18" charset="0"/>
                <a:sym typeface="Symbol" panose="05050102010706020507" pitchFamily="18" charset="2"/>
              </a:rPr>
              <a:t></a:t>
            </a:r>
            <a:r>
              <a:rPr lang="en-US" altLang="en-US" sz="2400" dirty="0"/>
              <a:t>“</a:t>
            </a:r>
            <a:r>
              <a:rPr lang="en-US" altLang="en-US" sz="2400" dirty="0">
                <a:sym typeface="Symbol" panose="05050102010706020507" pitchFamily="18" charset="2"/>
              </a:rPr>
              <a:t>I am sick</a:t>
            </a:r>
            <a:r>
              <a:rPr lang="en-US" altLang="en-US" sz="2400" dirty="0"/>
              <a:t>” </a:t>
            </a:r>
            <a:r>
              <a:rPr lang="en-US" altLang="en-US" sz="2400" dirty="0">
                <a:sym typeface="Symbol" panose="05050102010706020507" pitchFamily="18" charset="2"/>
              </a:rPr>
              <a:t> “I party”</a:t>
            </a:r>
          </a:p>
        </p:txBody>
      </p:sp>
      <p:grpSp>
        <p:nvGrpSpPr>
          <p:cNvPr id="2" name="Group 1">
            <a:extLst>
              <a:ext uri="{FF2B5EF4-FFF2-40B4-BE49-F238E27FC236}">
                <a16:creationId xmlns:a16="http://schemas.microsoft.com/office/drawing/2014/main" id="{E7B3889F-D4F1-410B-97D8-B23B10B2E4DE}"/>
              </a:ext>
            </a:extLst>
          </p:cNvPr>
          <p:cNvGrpSpPr/>
          <p:nvPr/>
        </p:nvGrpSpPr>
        <p:grpSpPr>
          <a:xfrm>
            <a:off x="2057400" y="3109191"/>
            <a:ext cx="5674665" cy="929409"/>
            <a:chOff x="2057400" y="3048018"/>
            <a:chExt cx="5674665" cy="929409"/>
          </a:xfrm>
        </p:grpSpPr>
        <p:grpSp>
          <p:nvGrpSpPr>
            <p:cNvPr id="33" name="Group 32">
              <a:extLst>
                <a:ext uri="{FF2B5EF4-FFF2-40B4-BE49-F238E27FC236}">
                  <a16:creationId xmlns:a16="http://schemas.microsoft.com/office/drawing/2014/main" id="{B90C82A6-32B9-4CF1-911C-6B38981B2C2F}"/>
                </a:ext>
              </a:extLst>
            </p:cNvPr>
            <p:cNvGrpSpPr/>
            <p:nvPr/>
          </p:nvGrpSpPr>
          <p:grpSpPr>
            <a:xfrm>
              <a:off x="2057400" y="3063027"/>
              <a:ext cx="2895600" cy="914400"/>
              <a:chOff x="386769" y="886881"/>
              <a:chExt cx="2895600" cy="914400"/>
            </a:xfrm>
          </p:grpSpPr>
          <p:pic>
            <p:nvPicPr>
              <p:cNvPr id="35" name="Picture 2" descr="Mom Angry Kids Images, Stock Photos &amp; Vectors | Shutterstock">
                <a:extLst>
                  <a:ext uri="{FF2B5EF4-FFF2-40B4-BE49-F238E27FC236}">
                    <a16:creationId xmlns:a16="http://schemas.microsoft.com/office/drawing/2014/main" id="{D17E265D-95CD-4D8E-9340-222229EC48E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5241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When Educational Failure is Not an Option - EduTrics">
                <a:extLst>
                  <a:ext uri="{FF2B5EF4-FFF2-40B4-BE49-F238E27FC236}">
                    <a16:creationId xmlns:a16="http://schemas.microsoft.com/office/drawing/2014/main" id="{D7DD6DAD-57A9-4413-A283-908A0FB8A438}"/>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386769"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38" name="Picture 6" descr="Study: After-School Programs Can Help Improve Flat or Declining ...">
              <a:extLst>
                <a:ext uri="{FF2B5EF4-FFF2-40B4-BE49-F238E27FC236}">
                  <a16:creationId xmlns:a16="http://schemas.microsoft.com/office/drawing/2014/main" id="{A30409ED-5C7B-4A4C-8C39-90A1333C362D}"/>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000" t="14432" r="25041"/>
            <a:stretch/>
          </p:blipFill>
          <p:spPr bwMode="auto">
            <a:xfrm>
              <a:off x="6593927" y="3048018"/>
              <a:ext cx="1138138" cy="914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 name="Group 2">
            <a:extLst>
              <a:ext uri="{FF2B5EF4-FFF2-40B4-BE49-F238E27FC236}">
                <a16:creationId xmlns:a16="http://schemas.microsoft.com/office/drawing/2014/main" id="{56BBE904-5ED0-45BB-8B2F-82A9289A9275}"/>
              </a:ext>
            </a:extLst>
          </p:cNvPr>
          <p:cNvGrpSpPr/>
          <p:nvPr/>
        </p:nvGrpSpPr>
        <p:grpSpPr>
          <a:xfrm>
            <a:off x="2375136" y="4560195"/>
            <a:ext cx="2663355" cy="914400"/>
            <a:chOff x="2375136" y="4560195"/>
            <a:chExt cx="2663355" cy="914400"/>
          </a:xfrm>
        </p:grpSpPr>
        <p:pic>
          <p:nvPicPr>
            <p:cNvPr id="40" name="Picture 2" descr="Sick bear (With images) | Im sick, Sick, Bear">
              <a:extLst>
                <a:ext uri="{FF2B5EF4-FFF2-40B4-BE49-F238E27FC236}">
                  <a16:creationId xmlns:a16="http://schemas.microsoft.com/office/drawing/2014/main" id="{53E596C3-3D14-4CFF-AD05-82A827EE486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375136" y="4560195"/>
              <a:ext cx="784721" cy="914400"/>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41">
              <a:extLst>
                <a:ext uri="{FF2B5EF4-FFF2-40B4-BE49-F238E27FC236}">
                  <a16:creationId xmlns:a16="http://schemas.microsoft.com/office/drawing/2014/main" id="{F0110BCE-A138-4D1C-8C96-15BBDC79DF47}"/>
                </a:ext>
              </a:extLst>
            </p:cNvPr>
            <p:cNvPicPr>
              <a:picLocks noChangeAspect="1"/>
            </p:cNvPicPr>
            <p:nvPr/>
          </p:nvPicPr>
          <p:blipFill>
            <a:blip r:embed="rId7"/>
            <a:stretch>
              <a:fillRect/>
            </a:stretch>
          </p:blipFill>
          <p:spPr>
            <a:xfrm>
              <a:off x="3925203" y="4560195"/>
              <a:ext cx="1113288" cy="914400"/>
            </a:xfrm>
            <a:prstGeom prst="rect">
              <a:avLst/>
            </a:prstGeom>
          </p:spPr>
        </p:pic>
      </p:grpSp>
      <p:pic>
        <p:nvPicPr>
          <p:cNvPr id="39" name="Picture 5" descr="j0116172">
            <a:extLst>
              <a:ext uri="{FF2B5EF4-FFF2-40B4-BE49-F238E27FC236}">
                <a16:creationId xmlns:a16="http://schemas.microsoft.com/office/drawing/2014/main" id="{EFF24484-FDED-4E0D-ABAE-5CD061825EED}"/>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176854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3" end="3"/>
                                            </p:txEl>
                                          </p:spTgt>
                                        </p:tgtEl>
                                        <p:attrNameLst>
                                          <p:attrName>style.visibility</p:attrName>
                                        </p:attrNameLst>
                                      </p:cBhvr>
                                      <p:to>
                                        <p:strVal val="visible"/>
                                      </p:to>
                                    </p:set>
                                    <p:anim calcmode="lin" valueType="num">
                                      <p:cBhvr additive="base">
                                        <p:cTn id="7" dur="500" fill="hold"/>
                                        <p:tgtEl>
                                          <p:spTgt spid="30">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additive="base">
                                        <p:cTn id="13" dur="500" fill="hold"/>
                                        <p:tgtEl>
                                          <p:spTgt spid="32"/>
                                        </p:tgtEl>
                                        <p:attrNameLst>
                                          <p:attrName>ppt_x</p:attrName>
                                        </p:attrNameLst>
                                      </p:cBhvr>
                                      <p:tavLst>
                                        <p:tav tm="0">
                                          <p:val>
                                            <p:strVal val="0-#ppt_w/2"/>
                                          </p:val>
                                        </p:tav>
                                        <p:tav tm="100000">
                                          <p:val>
                                            <p:strVal val="#ppt_x"/>
                                          </p:val>
                                        </p:tav>
                                      </p:tavLst>
                                    </p:anim>
                                    <p:anim calcmode="lin" valueType="num">
                                      <p:cBhvr additive="base">
                                        <p:cTn id="14" dur="500" fill="hold"/>
                                        <p:tgtEl>
                                          <p:spTgt spid="3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2">
                                            <p:txEl>
                                              <p:pRg st="0" end="0"/>
                                            </p:txEl>
                                          </p:spTgt>
                                        </p:tgtEl>
                                        <p:attrNameLst>
                                          <p:attrName>style.visibility</p:attrName>
                                        </p:attrNameLst>
                                      </p:cBhvr>
                                      <p:to>
                                        <p:strVal val="visible"/>
                                      </p:to>
                                    </p:set>
                                    <p:anim calcmode="lin" valueType="num">
                                      <p:cBhvr additive="base">
                                        <p:cTn id="1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2">
                                            <p:txEl>
                                              <p:pRg st="4" end="4"/>
                                            </p:txEl>
                                          </p:spTgt>
                                        </p:tgtEl>
                                        <p:attrNameLst>
                                          <p:attrName>style.visibility</p:attrName>
                                        </p:attrNameLst>
                                      </p:cBhvr>
                                      <p:to>
                                        <p:strVal val="visible"/>
                                      </p:to>
                                    </p:set>
                                    <p:anim calcmode="lin" valueType="num">
                                      <p:cBhvr additive="base">
                                        <p:cTn id="23"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2">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0-#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2">
                                            <p:txEl>
                                              <p:pRg st="8" end="8"/>
                                            </p:txEl>
                                          </p:spTgt>
                                        </p:tgtEl>
                                        <p:attrNameLst>
                                          <p:attrName>style.visibility</p:attrName>
                                        </p:attrNameLst>
                                      </p:cBhvr>
                                      <p:to>
                                        <p:strVal val="visible"/>
                                      </p:to>
                                    </p:set>
                                    <p:anim calcmode="lin" valueType="num">
                                      <p:cBhvr additive="base">
                                        <p:cTn id="33" dur="500" fill="hold"/>
                                        <p:tgtEl>
                                          <p:spTgt spid="32">
                                            <p:txEl>
                                              <p:pRg st="8" end="8"/>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8" end="8"/>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Exclusive</a:t>
            </a:r>
            <a:r>
              <a:rPr lang="en-US" altLang="en-US" sz="2400" dirty="0">
                <a:solidFill>
                  <a:srgbClr val="FFFF00"/>
                </a:solidFill>
              </a:rPr>
              <a:t>-Or (P</a:t>
            </a:r>
            <a:r>
              <a:rPr lang="en-US" altLang="en-US" sz="2400" dirty="0">
                <a:solidFill>
                  <a:schemeClr val="tx2"/>
                </a:solidFill>
                <a:sym typeface="Symbol" panose="05050102010706020507" pitchFamily="18" charset="2"/>
              </a:rPr>
              <a:t></a:t>
            </a:r>
            <a:r>
              <a:rPr lang="en-US" altLang="en-US" sz="2400" dirty="0">
                <a:solidFill>
                  <a:srgbClr val="FFFF00"/>
                </a:solidFill>
              </a:rPr>
              <a:t>Q): </a:t>
            </a:r>
            <a:r>
              <a:rPr lang="en-US" altLang="en-US" sz="2400" dirty="0">
                <a:solidFill>
                  <a:srgbClr val="FFFFFF"/>
                </a:solidFill>
                <a:sym typeface="Symbol" panose="05050102010706020507" pitchFamily="18" charset="2"/>
              </a:rPr>
              <a:t>One has be true but not both. </a:t>
            </a:r>
            <a:r>
              <a:rPr lang="en-US" altLang="en-US" sz="2400" dirty="0">
                <a:solidFill>
                  <a:srgbClr val="FFFF00"/>
                </a:solidFill>
                <a:sym typeface="Symbol" panose="05050102010706020507" pitchFamily="18" charset="2"/>
              </a:rPr>
              <a:t> </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1" name="Rectangle 10">
            <a:extLst>
              <a:ext uri="{FF2B5EF4-FFF2-40B4-BE49-F238E27FC236}">
                <a16:creationId xmlns:a16="http://schemas.microsoft.com/office/drawing/2014/main" id="{6B4FE28F-F7EF-4641-A4B9-6F73568CA9B6}"/>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7" name="Rectangle 16">
            <a:extLst>
              <a:ext uri="{FF2B5EF4-FFF2-40B4-BE49-F238E27FC236}">
                <a16:creationId xmlns:a16="http://schemas.microsoft.com/office/drawing/2014/main" id="{7F76BFE1-A334-414D-8EFB-55BB2E6074EC}"/>
              </a:ext>
            </a:extLst>
          </p:cNvPr>
          <p:cNvSpPr/>
          <p:nvPr/>
        </p:nvSpPr>
        <p:spPr>
          <a:xfrm>
            <a:off x="6536636" y="695076"/>
            <a:ext cx="1007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31" name="Oval 30">
            <a:extLst>
              <a:ext uri="{FF2B5EF4-FFF2-40B4-BE49-F238E27FC236}">
                <a16:creationId xmlns:a16="http://schemas.microsoft.com/office/drawing/2014/main" id="{86D2D7B8-661D-4E18-B30E-DBFB34098B12}"/>
              </a:ext>
            </a:extLst>
          </p:cNvPr>
          <p:cNvSpPr/>
          <p:nvPr/>
        </p:nvSpPr>
        <p:spPr>
          <a:xfrm>
            <a:off x="2337611" y="2531412"/>
            <a:ext cx="650753" cy="4149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6" name="Oval 45">
            <a:extLst>
              <a:ext uri="{FF2B5EF4-FFF2-40B4-BE49-F238E27FC236}">
                <a16:creationId xmlns:a16="http://schemas.microsoft.com/office/drawing/2014/main" id="{5A23717C-0B18-4886-9C06-FD7F822CDAA1}"/>
              </a:ext>
            </a:extLst>
          </p:cNvPr>
          <p:cNvSpPr/>
          <p:nvPr/>
        </p:nvSpPr>
        <p:spPr>
          <a:xfrm>
            <a:off x="2336801" y="1917700"/>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47" name="Oval 46">
            <a:extLst>
              <a:ext uri="{FF2B5EF4-FFF2-40B4-BE49-F238E27FC236}">
                <a16:creationId xmlns:a16="http://schemas.microsoft.com/office/drawing/2014/main" id="{317E3584-B931-4C36-9B0F-F6DA4E1D9939}"/>
              </a:ext>
            </a:extLst>
          </p:cNvPr>
          <p:cNvSpPr/>
          <p:nvPr/>
        </p:nvSpPr>
        <p:spPr>
          <a:xfrm>
            <a:off x="2673610" y="2247900"/>
            <a:ext cx="310890" cy="304800"/>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49" name="Oval 48">
            <a:extLst>
              <a:ext uri="{FF2B5EF4-FFF2-40B4-BE49-F238E27FC236}">
                <a16:creationId xmlns:a16="http://schemas.microsoft.com/office/drawing/2014/main" id="{D08A9611-071E-4B39-AFCB-FA8C7D5E0EDC}"/>
              </a:ext>
            </a:extLst>
          </p:cNvPr>
          <p:cNvSpPr/>
          <p:nvPr/>
        </p:nvSpPr>
        <p:spPr>
          <a:xfrm>
            <a:off x="2335989" y="1511300"/>
            <a:ext cx="650753" cy="4149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graphicFrame>
        <p:nvGraphicFramePr>
          <p:cNvPr id="25" name="Table 2">
            <a:extLst>
              <a:ext uri="{FF2B5EF4-FFF2-40B4-BE49-F238E27FC236}">
                <a16:creationId xmlns:a16="http://schemas.microsoft.com/office/drawing/2014/main" id="{492865FC-50C7-4C5C-B011-927F29B9D147}"/>
              </a:ext>
            </a:extLst>
          </p:cNvPr>
          <p:cNvGraphicFramePr>
            <a:graphicFrameLocks noGrp="1"/>
          </p:cNvGraphicFramePr>
          <p:nvPr/>
        </p:nvGraphicFramePr>
        <p:xfrm>
          <a:off x="5131158" y="5642448"/>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sz="1600" b="0" dirty="0">
                          <a:solidFill>
                            <a:schemeClr val="bg2"/>
                          </a:solidFill>
                          <a:sym typeface="Symbol" panose="05050102010706020507" pitchFamily="18" charset="2"/>
                        </a:rPr>
                        <a:t>iff</a:t>
                      </a:r>
                      <a:endParaRPr lang="en-US" sz="1600"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7" name="Table 2">
            <a:extLst>
              <a:ext uri="{FF2B5EF4-FFF2-40B4-BE49-F238E27FC236}">
                <a16:creationId xmlns:a16="http://schemas.microsoft.com/office/drawing/2014/main" id="{BD4E13C5-50A0-4863-A102-970B621A7B85}"/>
              </a:ext>
            </a:extLst>
          </p:cNvPr>
          <p:cNvGraphicFramePr>
            <a:graphicFrameLocks noGrp="1"/>
          </p:cNvGraphicFramePr>
          <p:nvPr/>
        </p:nvGraphicFramePr>
        <p:xfrm>
          <a:off x="3935568"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8" name="Table 2">
            <a:extLst>
              <a:ext uri="{FF2B5EF4-FFF2-40B4-BE49-F238E27FC236}">
                <a16:creationId xmlns:a16="http://schemas.microsoft.com/office/drawing/2014/main" id="{B70FFCBE-CFB5-46FB-BED3-F1A08654F1B5}"/>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9" name="Table 2">
            <a:extLst>
              <a:ext uri="{FF2B5EF4-FFF2-40B4-BE49-F238E27FC236}">
                <a16:creationId xmlns:a16="http://schemas.microsoft.com/office/drawing/2014/main" id="{9D8AE9CA-FAEA-4172-9472-9212AB09734B}"/>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45" name="Table 2">
            <a:extLst>
              <a:ext uri="{FF2B5EF4-FFF2-40B4-BE49-F238E27FC236}">
                <a16:creationId xmlns:a16="http://schemas.microsoft.com/office/drawing/2014/main" id="{84EBEEBB-A752-45CB-B228-18F7ED240867}"/>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48" name="Table 2">
            <a:extLst>
              <a:ext uri="{FF2B5EF4-FFF2-40B4-BE49-F238E27FC236}">
                <a16:creationId xmlns:a16="http://schemas.microsoft.com/office/drawing/2014/main" id="{F5E3D942-BFAD-4C68-B1A0-14491D72E53C}"/>
              </a:ext>
            </a:extLst>
          </p:cNvPr>
          <p:cNvGraphicFramePr>
            <a:graphicFrameLocks noGrp="1"/>
          </p:cNvGraphicFramePr>
          <p:nvPr/>
        </p:nvGraphicFramePr>
        <p:xfrm>
          <a:off x="6312795"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endParaRPr lang="en-US" sz="1800" b="0" dirty="0">
                        <a:solidFill>
                          <a:schemeClr val="bg2"/>
                        </a:solidFill>
                      </a:endParaRPr>
                    </a:p>
                  </a:txBody>
                  <a:tcPr>
                    <a:solidFill>
                      <a:schemeClr val="accent1"/>
                    </a:solidFill>
                  </a:tcPr>
                </a:tc>
                <a:tc>
                  <a:txBody>
                    <a:bodyPr/>
                    <a:lstStyle/>
                    <a:p>
                      <a:pPr algn="ctr"/>
                      <a:r>
                        <a:rPr lang="en-US" b="0">
                          <a:solidFill>
                            <a:schemeClr val="bg2"/>
                          </a:solidFill>
                        </a:rPr>
                        <a:t>T</a:t>
                      </a:r>
                      <a:endParaRPr lang="en-US" b="0" dirty="0">
                        <a:solidFill>
                          <a:schemeClr val="bg2"/>
                        </a:solidFill>
                      </a:endParaRPr>
                    </a:p>
                  </a:txBody>
                  <a:tcPr/>
                </a:tc>
                <a:tc>
                  <a:txBody>
                    <a:bodyPr/>
                    <a:lstStyle/>
                    <a:p>
                      <a:pPr algn="ctr"/>
                      <a:r>
                        <a:rPr lang="en-US" b="0">
                          <a:solidFill>
                            <a:schemeClr val="bg2"/>
                          </a:solidFill>
                        </a:rPr>
                        <a:t>F</a:t>
                      </a: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a:solidFill>
                            <a:schemeClr val="bg2"/>
                          </a:solidFill>
                        </a:rPr>
                        <a:t>T</a:t>
                      </a:r>
                      <a:endParaRPr lang="en-US" b="0" dirty="0">
                        <a:solidFill>
                          <a:schemeClr val="bg2"/>
                        </a:solidFill>
                      </a:endParaRP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50" name="Rectangle 49"/>
          <p:cNvSpPr/>
          <p:nvPr/>
        </p:nvSpPr>
        <p:spPr>
          <a:xfrm>
            <a:off x="6705600"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51" name="Rectangle 50"/>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
        <p:nvSpPr>
          <p:cNvPr id="52" name="AutoShape 35">
            <a:extLst>
              <a:ext uri="{FF2B5EF4-FFF2-40B4-BE49-F238E27FC236}">
                <a16:creationId xmlns:a16="http://schemas.microsoft.com/office/drawing/2014/main" id="{F109BA3C-56BF-491B-B387-EECF0525522C}"/>
              </a:ext>
            </a:extLst>
          </p:cNvPr>
          <p:cNvSpPr>
            <a:spLocks noChangeArrowheads="1"/>
          </p:cNvSpPr>
          <p:nvPr/>
        </p:nvSpPr>
        <p:spPr bwMode="auto">
          <a:xfrm>
            <a:off x="2299361" y="4173196"/>
            <a:ext cx="4038600" cy="876299"/>
          </a:xfrm>
          <a:prstGeom prst="wedgeRoundRectCallout">
            <a:avLst>
              <a:gd name="adj1" fmla="val -19047"/>
              <a:gd name="adj2" fmla="val -60919"/>
              <a:gd name="adj3" fmla="val 16667"/>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sym typeface="Symbol" panose="05050102010706020507" pitchFamily="18" charset="2"/>
              </a:rPr>
              <a:t>You can have eggs or porridge</a:t>
            </a:r>
          </a:p>
          <a:p>
            <a:pPr eaLnBrk="1" hangingPunct="1">
              <a:spcBef>
                <a:spcPct val="0"/>
              </a:spcBef>
              <a:buNone/>
            </a:pPr>
            <a:r>
              <a:rPr lang="en-US" altLang="en-US" sz="2400" dirty="0">
                <a:solidFill>
                  <a:srgbClr val="FFFFFF"/>
                </a:solidFill>
                <a:sym typeface="Symbol" panose="05050102010706020507" pitchFamily="18" charset="2"/>
              </a:rPr>
              <a:t>               But not both!</a:t>
            </a:r>
          </a:p>
        </p:txBody>
      </p:sp>
      <p:pic>
        <p:nvPicPr>
          <p:cNvPr id="53" name="Picture 4" descr="Shoshana Bean Extends in Waitress Through July 7 | Broadway Direct">
            <a:extLst>
              <a:ext uri="{FF2B5EF4-FFF2-40B4-BE49-F238E27FC236}">
                <a16:creationId xmlns:a16="http://schemas.microsoft.com/office/drawing/2014/main" id="{22DEAAE6-4512-4624-9DF3-3B80C3F445D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8639" y="4106151"/>
            <a:ext cx="2047376" cy="115164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8" descr="How To Make The Absolute Best Scrambled Eggs - Belly Full">
            <a:extLst>
              <a:ext uri="{FF2B5EF4-FFF2-40B4-BE49-F238E27FC236}">
                <a16:creationId xmlns:a16="http://schemas.microsoft.com/office/drawing/2014/main" id="{D0ABA0EF-7E48-40F4-993B-285BC791AF4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39475" y="4138284"/>
            <a:ext cx="1009650" cy="1009650"/>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Porridge - Wikipedia">
            <a:extLst>
              <a:ext uri="{FF2B5EF4-FFF2-40B4-BE49-F238E27FC236}">
                <a16:creationId xmlns:a16="http://schemas.microsoft.com/office/drawing/2014/main" id="{F4F1D476-1172-45F5-8091-5108B642884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32175" y="4189525"/>
            <a:ext cx="1311825" cy="87629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71603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0-#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4"/>
                                        </p:tgtEl>
                                        <p:attrNameLst>
                                          <p:attrName>style.visibility</p:attrName>
                                        </p:attrNameLst>
                                      </p:cBhvr>
                                      <p:to>
                                        <p:strVal val="visible"/>
                                      </p:to>
                                    </p:set>
                                    <p:anim calcmode="lin" valueType="num">
                                      <p:cBhvr additive="base">
                                        <p:cTn id="15" dur="500" fill="hold"/>
                                        <p:tgtEl>
                                          <p:spTgt spid="54"/>
                                        </p:tgtEl>
                                        <p:attrNameLst>
                                          <p:attrName>ppt_x</p:attrName>
                                        </p:attrNameLst>
                                      </p:cBhvr>
                                      <p:tavLst>
                                        <p:tav tm="0">
                                          <p:val>
                                            <p:strVal val="0-#ppt_w/2"/>
                                          </p:val>
                                        </p:tav>
                                        <p:tav tm="100000">
                                          <p:val>
                                            <p:strVal val="#ppt_x"/>
                                          </p:val>
                                        </p:tav>
                                      </p:tavLst>
                                    </p:anim>
                                    <p:anim calcmode="lin" valueType="num">
                                      <p:cBhvr additive="base">
                                        <p:cTn id="16" dur="500" fill="hold"/>
                                        <p:tgtEl>
                                          <p:spTgt spid="5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additive="base">
                                        <p:cTn id="19" dur="500" fill="hold"/>
                                        <p:tgtEl>
                                          <p:spTgt spid="55"/>
                                        </p:tgtEl>
                                        <p:attrNameLst>
                                          <p:attrName>ppt_x</p:attrName>
                                        </p:attrNameLst>
                                      </p:cBhvr>
                                      <p:tavLst>
                                        <p:tav tm="0">
                                          <p:val>
                                            <p:strVal val="0-#ppt_w/2"/>
                                          </p:val>
                                        </p:tav>
                                        <p:tav tm="100000">
                                          <p:val>
                                            <p:strVal val="#ppt_x"/>
                                          </p:val>
                                        </p:tav>
                                      </p:tavLst>
                                    </p:anim>
                                    <p:anim calcmode="lin" valueType="num">
                                      <p:cBhvr additive="base">
                                        <p:cTn id="20" dur="500" fill="hold"/>
                                        <p:tgtEl>
                                          <p:spTgt spid="5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2">
                                            <p:txEl>
                                              <p:pRg st="0" end="0"/>
                                            </p:txEl>
                                          </p:spTgt>
                                        </p:tgtEl>
                                        <p:attrNameLst>
                                          <p:attrName>style.visibility</p:attrName>
                                        </p:attrNameLst>
                                      </p:cBhvr>
                                      <p:to>
                                        <p:strVal val="visible"/>
                                      </p:to>
                                    </p:set>
                                    <p:anim calcmode="lin" valueType="num">
                                      <p:cBhvr additive="base">
                                        <p:cTn id="23"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2">
                                            <p:txEl>
                                              <p:pRg st="1" end="1"/>
                                            </p:txEl>
                                          </p:spTgt>
                                        </p:tgtEl>
                                        <p:attrNameLst>
                                          <p:attrName>style.visibility</p:attrName>
                                        </p:attrNameLst>
                                      </p:cBhvr>
                                      <p:to>
                                        <p:strVal val="visible"/>
                                      </p:to>
                                    </p:set>
                                    <p:anim calcmode="lin" valueType="num">
                                      <p:cBhvr additive="base">
                                        <p:cTn id="29" dur="500" fill="hold"/>
                                        <p:tgtEl>
                                          <p:spTgt spid="52">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additive="base">
                                        <p:cTn id="35" dur="500" fill="hold"/>
                                        <p:tgtEl>
                                          <p:spTgt spid="31"/>
                                        </p:tgtEl>
                                        <p:attrNameLst>
                                          <p:attrName>ppt_x</p:attrName>
                                        </p:attrNameLst>
                                      </p:cBhvr>
                                      <p:tavLst>
                                        <p:tav tm="0">
                                          <p:val>
                                            <p:strVal val="0-#ppt_w/2"/>
                                          </p:val>
                                        </p:tav>
                                        <p:tav tm="100000">
                                          <p:val>
                                            <p:strVal val="#ppt_x"/>
                                          </p:val>
                                        </p:tav>
                                      </p:tavLst>
                                    </p:anim>
                                    <p:anim calcmode="lin" valueType="num">
                                      <p:cBhvr additive="base">
                                        <p:cTn id="36" dur="500" fill="hold"/>
                                        <p:tgtEl>
                                          <p:spTgt spid="31"/>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6">
                                            <p:txEl>
                                              <p:pRg st="1" end="1"/>
                                            </p:txEl>
                                          </p:spTgt>
                                        </p:tgtEl>
                                        <p:attrNameLst>
                                          <p:attrName>style.visibility</p:attrName>
                                        </p:attrNameLst>
                                      </p:cBhvr>
                                      <p:to>
                                        <p:strVal val="visible"/>
                                      </p:to>
                                    </p:set>
                                    <p:anim calcmode="lin" valueType="num">
                                      <p:cBhvr additive="base">
                                        <p:cTn id="39"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6">
                                            <p:txEl>
                                              <p:pRg st="1" end="1"/>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fill="hold"/>
                                        <p:tgtEl>
                                          <p:spTgt spid="46"/>
                                        </p:tgtEl>
                                        <p:attrNameLst>
                                          <p:attrName>ppt_x</p:attrName>
                                        </p:attrNameLst>
                                      </p:cBhvr>
                                      <p:tavLst>
                                        <p:tav tm="0">
                                          <p:val>
                                            <p:strVal val="0-#ppt_w/2"/>
                                          </p:val>
                                        </p:tav>
                                        <p:tav tm="100000">
                                          <p:val>
                                            <p:strVal val="#ppt_x"/>
                                          </p:val>
                                        </p:tav>
                                      </p:tavLst>
                                    </p:anim>
                                    <p:anim calcmode="lin" valueType="num">
                                      <p:cBhvr additive="base">
                                        <p:cTn id="44" dur="500" fill="hold"/>
                                        <p:tgtEl>
                                          <p:spTgt spid="46"/>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fill="hold"/>
                                        <p:tgtEl>
                                          <p:spTgt spid="47"/>
                                        </p:tgtEl>
                                        <p:attrNameLst>
                                          <p:attrName>ppt_x</p:attrName>
                                        </p:attrNameLst>
                                      </p:cBhvr>
                                      <p:tavLst>
                                        <p:tav tm="0">
                                          <p:val>
                                            <p:strVal val="0-#ppt_w/2"/>
                                          </p:val>
                                        </p:tav>
                                        <p:tav tm="100000">
                                          <p:val>
                                            <p:strVal val="#ppt_x"/>
                                          </p:val>
                                        </p:tav>
                                      </p:tavLst>
                                    </p:anim>
                                    <p:anim calcmode="lin" valueType="num">
                                      <p:cBhvr additive="base">
                                        <p:cTn id="48" dur="500" fill="hold"/>
                                        <p:tgtEl>
                                          <p:spTgt spid="4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9"/>
                                        </p:tgtEl>
                                        <p:attrNameLst>
                                          <p:attrName>style.visibility</p:attrName>
                                        </p:attrNameLst>
                                      </p:cBhvr>
                                      <p:to>
                                        <p:strVal val="visible"/>
                                      </p:to>
                                    </p:set>
                                    <p:anim calcmode="lin" valueType="num">
                                      <p:cBhvr additive="base">
                                        <p:cTn id="51" dur="500" fill="hold"/>
                                        <p:tgtEl>
                                          <p:spTgt spid="49"/>
                                        </p:tgtEl>
                                        <p:attrNameLst>
                                          <p:attrName>ppt_x</p:attrName>
                                        </p:attrNameLst>
                                      </p:cBhvr>
                                      <p:tavLst>
                                        <p:tav tm="0">
                                          <p:val>
                                            <p:strVal val="0-#ppt_w/2"/>
                                          </p:val>
                                        </p:tav>
                                        <p:tav tm="100000">
                                          <p:val>
                                            <p:strVal val="#ppt_x"/>
                                          </p:val>
                                        </p:tav>
                                      </p:tavLst>
                                    </p:anim>
                                    <p:anim calcmode="lin" valueType="num">
                                      <p:cBhvr additive="base">
                                        <p:cTn id="52" dur="500" fill="hold"/>
                                        <p:tgtEl>
                                          <p:spTgt spid="49"/>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0-#ppt_w/2"/>
                                          </p:val>
                                        </p:tav>
                                        <p:tav tm="100000">
                                          <p:val>
                                            <p:strVal val="#ppt_x"/>
                                          </p:val>
                                        </p:tav>
                                      </p:tavLst>
                                    </p:anim>
                                    <p:anim calcmode="lin" valueType="num">
                                      <p:cBhvr additive="base">
                                        <p:cTn id="56" dur="500" fill="hold"/>
                                        <p:tgtEl>
                                          <p:spTgt spid="17"/>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500" fill="hold"/>
                                        <p:tgtEl>
                                          <p:spTgt spid="50"/>
                                        </p:tgtEl>
                                        <p:attrNameLst>
                                          <p:attrName>ppt_x</p:attrName>
                                        </p:attrNameLst>
                                      </p:cBhvr>
                                      <p:tavLst>
                                        <p:tav tm="0">
                                          <p:val>
                                            <p:strVal val="0-#ppt_w/2"/>
                                          </p:val>
                                        </p:tav>
                                        <p:tav tm="100000">
                                          <p:val>
                                            <p:strVal val="#ppt_x"/>
                                          </p:val>
                                        </p:tav>
                                      </p:tavLst>
                                    </p:anim>
                                    <p:anim calcmode="lin" valueType="num">
                                      <p:cBhvr additive="base">
                                        <p:cTn id="60" dur="500" fill="hold"/>
                                        <p:tgtEl>
                                          <p:spTgt spid="50"/>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0-#ppt_w/2"/>
                                          </p:val>
                                        </p:tav>
                                        <p:tav tm="100000">
                                          <p:val>
                                            <p:strVal val="#ppt_x"/>
                                          </p:val>
                                        </p:tav>
                                      </p:tavLst>
                                    </p:anim>
                                    <p:anim calcmode="lin" valueType="num">
                                      <p:cBhvr additive="base">
                                        <p:cTn id="64"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31" grpId="0" animBg="1"/>
      <p:bldP spid="46" grpId="0" animBg="1"/>
      <p:bldP spid="47" grpId="0" animBg="1"/>
      <p:bldP spid="49" grpId="0" animBg="1"/>
      <p:bldP spid="50" grpId="0"/>
      <p:bldP spid="52"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400110"/>
          </a:xfrm>
          <a:prstGeom prst="rect">
            <a:avLst/>
          </a:prstGeom>
        </p:spPr>
        <p:txBody>
          <a:bodyPr wrap="square">
            <a:spAutoFit/>
          </a:bodyPr>
          <a:lstStyle/>
          <a:p>
            <a:pPr algn="l"/>
            <a:r>
              <a:rPr lang="en-US" altLang="en-US" sz="2000" dirty="0"/>
              <a:t> </a:t>
            </a:r>
          </a:p>
        </p:txBody>
      </p:sp>
      <p:grpSp>
        <p:nvGrpSpPr>
          <p:cNvPr id="12"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13"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2" name="AutoShape 35">
            <a:extLst>
              <a:ext uri="{FF2B5EF4-FFF2-40B4-BE49-F238E27FC236}">
                <a16:creationId xmlns:a16="http://schemas.microsoft.com/office/drawing/2014/main" id="{6D448B1A-83C9-4116-838D-135A234E4E3C}"/>
              </a:ext>
            </a:extLst>
          </p:cNvPr>
          <p:cNvSpPr>
            <a:spLocks noChangeArrowheads="1"/>
          </p:cNvSpPr>
          <p:nvPr/>
        </p:nvSpPr>
        <p:spPr bwMode="auto">
          <a:xfrm>
            <a:off x="1148443" y="2305769"/>
            <a:ext cx="7004957" cy="3648380"/>
          </a:xfrm>
          <a:prstGeom prst="wedgeRoundRectCallout">
            <a:avLst>
              <a:gd name="adj1" fmla="val -53153"/>
              <a:gd name="adj2" fmla="val 3669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Such assumptions are called </a:t>
            </a:r>
            <a:r>
              <a:rPr lang="en-US" altLang="en-US" sz="2400" dirty="0">
                <a:solidFill>
                  <a:schemeClr val="tx2"/>
                </a:solidFill>
              </a:rPr>
              <a:t>Non-Logical Axioms</a:t>
            </a:r>
            <a:r>
              <a:rPr lang="en-US" altLang="en-US" sz="2400" dirty="0"/>
              <a:t>:</a:t>
            </a:r>
          </a:p>
          <a:p>
            <a:pPr eaLnBrk="1" hangingPunct="1">
              <a:spcBef>
                <a:spcPct val="0"/>
              </a:spcBef>
              <a:buNone/>
            </a:pPr>
            <a:endParaRPr lang="en-US" altLang="en-US" sz="2400" dirty="0"/>
          </a:p>
          <a:p>
            <a:pPr eaLnBrk="1" hangingPunct="1">
              <a:spcBef>
                <a:spcPct val="0"/>
              </a:spcBef>
              <a:buNone/>
            </a:pPr>
            <a:endParaRPr lang="en-US" altLang="en-US" sz="2400" dirty="0"/>
          </a:p>
          <a:p>
            <a:pPr eaLnBrk="1" hangingPunct="1">
              <a:spcBef>
                <a:spcPct val="0"/>
              </a:spcBef>
              <a:buNone/>
            </a:pPr>
            <a:endParaRPr lang="en-US" altLang="en-US" sz="2400" dirty="0"/>
          </a:p>
          <a:p>
            <a:pPr marL="514350" indent="-514350" eaLnBrk="1" hangingPunct="1">
              <a:spcBef>
                <a:spcPct val="0"/>
              </a:spcBef>
            </a:pPr>
            <a:r>
              <a:rPr lang="en-US" altLang="en-US" sz="2400" dirty="0"/>
              <a:t>[“</a:t>
            </a:r>
            <a:r>
              <a:rPr lang="en-US" altLang="en-US" sz="2400" dirty="0">
                <a:sym typeface="Symbol" panose="05050102010706020507" pitchFamily="18" charset="2"/>
              </a:rPr>
              <a:t>I fail</a:t>
            </a:r>
            <a:r>
              <a:rPr lang="en-US" altLang="en-US" sz="2400" dirty="0"/>
              <a:t>” </a:t>
            </a:r>
            <a:r>
              <a:rPr lang="en-US" altLang="en-US" sz="2400" dirty="0">
                <a:sym typeface="Symbol" panose="05050102010706020507" pitchFamily="18" charset="2"/>
              </a:rPr>
              <a:t> “My mom is unhappy”] 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“I fail”</a:t>
            </a:r>
          </a:p>
          <a:p>
            <a:pPr marL="514350" indent="-514350" eaLnBrk="1" hangingPunct="1">
              <a:spcBef>
                <a:spcPct val="0"/>
              </a:spcBef>
            </a:pP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sym typeface="Symbol" panose="05050102010706020507" pitchFamily="18" charset="2"/>
              </a:rPr>
              <a:t>We don’t prove them.</a:t>
            </a:r>
          </a:p>
          <a:p>
            <a:pPr eaLnBrk="1" hangingPunct="1">
              <a:spcBef>
                <a:spcPct val="0"/>
              </a:spcBef>
              <a:buNone/>
            </a:pPr>
            <a:r>
              <a:rPr lang="en-US" sz="2400" dirty="0"/>
              <a:t>But we choose to assume that they are true.</a:t>
            </a:r>
          </a:p>
        </p:txBody>
      </p:sp>
      <p:grpSp>
        <p:nvGrpSpPr>
          <p:cNvPr id="2" name="Group 1">
            <a:extLst>
              <a:ext uri="{FF2B5EF4-FFF2-40B4-BE49-F238E27FC236}">
                <a16:creationId xmlns:a16="http://schemas.microsoft.com/office/drawing/2014/main" id="{E7B3889F-D4F1-410B-97D8-B23B10B2E4DE}"/>
              </a:ext>
            </a:extLst>
          </p:cNvPr>
          <p:cNvGrpSpPr/>
          <p:nvPr/>
        </p:nvGrpSpPr>
        <p:grpSpPr>
          <a:xfrm>
            <a:off x="2057400" y="3109191"/>
            <a:ext cx="5674665" cy="929409"/>
            <a:chOff x="2057400" y="3048018"/>
            <a:chExt cx="5674665" cy="929409"/>
          </a:xfrm>
        </p:grpSpPr>
        <p:grpSp>
          <p:nvGrpSpPr>
            <p:cNvPr id="33" name="Group 32">
              <a:extLst>
                <a:ext uri="{FF2B5EF4-FFF2-40B4-BE49-F238E27FC236}">
                  <a16:creationId xmlns:a16="http://schemas.microsoft.com/office/drawing/2014/main" id="{B90C82A6-32B9-4CF1-911C-6B38981B2C2F}"/>
                </a:ext>
              </a:extLst>
            </p:cNvPr>
            <p:cNvGrpSpPr/>
            <p:nvPr/>
          </p:nvGrpSpPr>
          <p:grpSpPr>
            <a:xfrm>
              <a:off x="2057400" y="3063027"/>
              <a:ext cx="2895600" cy="914400"/>
              <a:chOff x="386769" y="886881"/>
              <a:chExt cx="2895600" cy="914400"/>
            </a:xfrm>
          </p:grpSpPr>
          <p:pic>
            <p:nvPicPr>
              <p:cNvPr id="35" name="Picture 2" descr="Mom Angry Kids Images, Stock Photos &amp; Vectors | Shutterstock">
                <a:extLst>
                  <a:ext uri="{FF2B5EF4-FFF2-40B4-BE49-F238E27FC236}">
                    <a16:creationId xmlns:a16="http://schemas.microsoft.com/office/drawing/2014/main" id="{D17E265D-95CD-4D8E-9340-222229EC48E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5241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When Educational Failure is Not an Option - EduTrics">
                <a:extLst>
                  <a:ext uri="{FF2B5EF4-FFF2-40B4-BE49-F238E27FC236}">
                    <a16:creationId xmlns:a16="http://schemas.microsoft.com/office/drawing/2014/main" id="{D7DD6DAD-57A9-4413-A283-908A0FB8A438}"/>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386769"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38" name="Picture 6" descr="Study: After-School Programs Can Help Improve Flat or Declining ...">
              <a:extLst>
                <a:ext uri="{FF2B5EF4-FFF2-40B4-BE49-F238E27FC236}">
                  <a16:creationId xmlns:a16="http://schemas.microsoft.com/office/drawing/2014/main" id="{A30409ED-5C7B-4A4C-8C39-90A1333C362D}"/>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000" t="14432" r="25041"/>
            <a:stretch/>
          </p:blipFill>
          <p:spPr bwMode="auto">
            <a:xfrm>
              <a:off x="6593927" y="3048018"/>
              <a:ext cx="1138138" cy="914400"/>
            </a:xfrm>
            <a:prstGeom prst="rect">
              <a:avLst/>
            </a:prstGeom>
            <a:noFill/>
            <a:extLst>
              <a:ext uri="{909E8E84-426E-40DD-AFC4-6F175D3DCCD1}">
                <a14:hiddenFill xmlns:a14="http://schemas.microsoft.com/office/drawing/2010/main">
                  <a:solidFill>
                    <a:srgbClr val="FFFFFF"/>
                  </a:solidFill>
                </a14:hiddenFill>
              </a:ext>
            </a:extLst>
          </p:spPr>
        </p:pic>
      </p:grpSp>
      <p:sp>
        <p:nvSpPr>
          <p:cNvPr id="34"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1" y="533400"/>
            <a:ext cx="3581399"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Because they are illogical.</a:t>
            </a:r>
          </a:p>
        </p:txBody>
      </p:sp>
      <p:sp>
        <p:nvSpPr>
          <p:cNvPr id="37" name="AutoShape 35">
            <a:extLst>
              <a:ext uri="{FF2B5EF4-FFF2-40B4-BE49-F238E27FC236}">
                <a16:creationId xmlns:a16="http://schemas.microsoft.com/office/drawing/2014/main" id="{6D448B1A-83C9-4116-838D-135A234E4E3C}"/>
              </a:ext>
            </a:extLst>
          </p:cNvPr>
          <p:cNvSpPr>
            <a:spLocks noChangeArrowheads="1"/>
          </p:cNvSpPr>
          <p:nvPr/>
        </p:nvSpPr>
        <p:spPr bwMode="auto">
          <a:xfrm>
            <a:off x="1300843" y="1219200"/>
            <a:ext cx="680357" cy="533400"/>
          </a:xfrm>
          <a:prstGeom prst="wedgeRoundRectCallout">
            <a:avLst>
              <a:gd name="adj1" fmla="val -53153"/>
              <a:gd name="adj2" fmla="val 3669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No</a:t>
            </a:r>
            <a:endParaRPr lang="en-US" sz="2400" dirty="0"/>
          </a:p>
        </p:txBody>
      </p:sp>
      <p:pic>
        <p:nvPicPr>
          <p:cNvPr id="39" name="Picture 5" descr="j0116172">
            <a:extLst>
              <a:ext uri="{FF2B5EF4-FFF2-40B4-BE49-F238E27FC236}">
                <a16:creationId xmlns:a16="http://schemas.microsoft.com/office/drawing/2014/main" id="{329867BD-9CD8-4ABE-8219-B1498D04AE9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38210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0-#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6" end="6"/>
                                            </p:txEl>
                                          </p:spTgt>
                                        </p:tgtEl>
                                        <p:attrNameLst>
                                          <p:attrName>style.visibility</p:attrName>
                                        </p:attrNameLst>
                                      </p:cBhvr>
                                      <p:to>
                                        <p:strVal val="visible"/>
                                      </p:to>
                                    </p:set>
                                    <p:anim calcmode="lin" valueType="num">
                                      <p:cBhvr additive="base">
                                        <p:cTn id="25"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2">
                                            <p:txEl>
                                              <p:pRg st="7" end="7"/>
                                            </p:txEl>
                                          </p:spTgt>
                                        </p:tgtEl>
                                        <p:attrNameLst>
                                          <p:attrName>style.visibility</p:attrName>
                                        </p:attrNameLst>
                                      </p:cBhvr>
                                      <p:to>
                                        <p:strVal val="visible"/>
                                      </p:to>
                                    </p:set>
                                    <p:anim calcmode="lin" valueType="num">
                                      <p:cBhvr additive="base">
                                        <p:cTn id="31" dur="500" fill="hold"/>
                                        <p:tgtEl>
                                          <p:spTgt spid="32">
                                            <p:txEl>
                                              <p:pRg st="7" end="7"/>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Example: Prove No Racism</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1" name="Rectangle 10">
            <a:extLst>
              <a:ext uri="{FF2B5EF4-FFF2-40B4-BE49-F238E27FC236}">
                <a16:creationId xmlns:a16="http://schemas.microsoft.com/office/drawing/2014/main" id="{06ED3C64-6734-4DDE-86FB-70745F0FC8DE}"/>
              </a:ext>
            </a:extLst>
          </p:cNvPr>
          <p:cNvSpPr/>
          <p:nvPr/>
        </p:nvSpPr>
        <p:spPr>
          <a:xfrm>
            <a:off x="6832242" y="903851"/>
            <a:ext cx="5271654" cy="400110"/>
          </a:xfrm>
          <a:prstGeom prst="rect">
            <a:avLst/>
          </a:prstGeom>
        </p:spPr>
        <p:txBody>
          <a:bodyPr wrap="square">
            <a:spAutoFit/>
          </a:bodyPr>
          <a:lstStyle/>
          <a:p>
            <a:pPr algn="l"/>
            <a:r>
              <a:rPr lang="en-US" altLang="en-US" sz="2000" dirty="0"/>
              <a:t> </a:t>
            </a:r>
          </a:p>
        </p:txBody>
      </p:sp>
      <p:grpSp>
        <p:nvGrpSpPr>
          <p:cNvPr id="12"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13"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2" name="AutoShape 35">
            <a:extLst>
              <a:ext uri="{FF2B5EF4-FFF2-40B4-BE49-F238E27FC236}">
                <a16:creationId xmlns:a16="http://schemas.microsoft.com/office/drawing/2014/main" id="{6D448B1A-83C9-4116-838D-135A234E4E3C}"/>
              </a:ext>
            </a:extLst>
          </p:cNvPr>
          <p:cNvSpPr>
            <a:spLocks noChangeArrowheads="1"/>
          </p:cNvSpPr>
          <p:nvPr/>
        </p:nvSpPr>
        <p:spPr bwMode="auto">
          <a:xfrm>
            <a:off x="1148443" y="2305769"/>
            <a:ext cx="7004957" cy="3648380"/>
          </a:xfrm>
          <a:prstGeom prst="wedgeRoundRectCallout">
            <a:avLst>
              <a:gd name="adj1" fmla="val -53153"/>
              <a:gd name="adj2" fmla="val 3669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Such assumptions are called </a:t>
            </a:r>
            <a:r>
              <a:rPr lang="en-US" altLang="en-US" sz="2400" dirty="0">
                <a:solidFill>
                  <a:schemeClr val="tx2"/>
                </a:solidFill>
              </a:rPr>
              <a:t>Non-Logical Axioms</a:t>
            </a:r>
            <a:r>
              <a:rPr lang="en-US" altLang="en-US" sz="2400" dirty="0"/>
              <a:t>:</a:t>
            </a:r>
          </a:p>
          <a:p>
            <a:pPr eaLnBrk="1" hangingPunct="1">
              <a:spcBef>
                <a:spcPct val="0"/>
              </a:spcBef>
              <a:buNone/>
            </a:pPr>
            <a:endParaRPr lang="en-US" altLang="en-US" sz="2400" dirty="0"/>
          </a:p>
          <a:p>
            <a:pPr eaLnBrk="1" hangingPunct="1">
              <a:spcBef>
                <a:spcPct val="0"/>
              </a:spcBef>
              <a:buNone/>
            </a:pPr>
            <a:endParaRPr lang="en-US" altLang="en-US" sz="2400" dirty="0"/>
          </a:p>
          <a:p>
            <a:pPr eaLnBrk="1" hangingPunct="1">
              <a:spcBef>
                <a:spcPct val="0"/>
              </a:spcBef>
              <a:buNone/>
            </a:pPr>
            <a:endParaRPr lang="en-US" altLang="en-US" sz="2400" dirty="0"/>
          </a:p>
          <a:p>
            <a:pPr marL="514350" indent="-514350" eaLnBrk="1" hangingPunct="1">
              <a:spcBef>
                <a:spcPct val="0"/>
              </a:spcBef>
            </a:pPr>
            <a:r>
              <a:rPr lang="en-US" altLang="en-US" sz="2400" dirty="0"/>
              <a:t>[“</a:t>
            </a:r>
            <a:r>
              <a:rPr lang="en-US" altLang="en-US" sz="2400" dirty="0">
                <a:sym typeface="Symbol" panose="05050102010706020507" pitchFamily="18" charset="2"/>
              </a:rPr>
              <a:t>I fail</a:t>
            </a:r>
            <a:r>
              <a:rPr lang="en-US" altLang="en-US" sz="2400" dirty="0"/>
              <a:t>” </a:t>
            </a:r>
            <a:r>
              <a:rPr lang="en-US" altLang="en-US" sz="2400" dirty="0">
                <a:sym typeface="Symbol" panose="05050102010706020507" pitchFamily="18" charset="2"/>
              </a:rPr>
              <a:t> “My mom is unhappy”]  </a:t>
            </a:r>
            <a:r>
              <a:rPr lang="el-GR"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“I fail”</a:t>
            </a:r>
          </a:p>
          <a:p>
            <a:pPr marL="514350" indent="-514350" eaLnBrk="1" hangingPunct="1">
              <a:spcBef>
                <a:spcPct val="0"/>
              </a:spcBef>
            </a:pP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sym typeface="Symbol" panose="05050102010706020507" pitchFamily="18" charset="2"/>
              </a:rPr>
              <a:t>We don’t prove them.</a:t>
            </a:r>
          </a:p>
          <a:p>
            <a:pPr eaLnBrk="1" hangingPunct="1">
              <a:spcBef>
                <a:spcPct val="0"/>
              </a:spcBef>
              <a:buNone/>
            </a:pPr>
            <a:r>
              <a:rPr lang="en-US" sz="2400" dirty="0"/>
              <a:t>But we choose to assume that they are true.</a:t>
            </a:r>
          </a:p>
        </p:txBody>
      </p:sp>
      <p:grpSp>
        <p:nvGrpSpPr>
          <p:cNvPr id="2" name="Group 1">
            <a:extLst>
              <a:ext uri="{FF2B5EF4-FFF2-40B4-BE49-F238E27FC236}">
                <a16:creationId xmlns:a16="http://schemas.microsoft.com/office/drawing/2014/main" id="{E7B3889F-D4F1-410B-97D8-B23B10B2E4DE}"/>
              </a:ext>
            </a:extLst>
          </p:cNvPr>
          <p:cNvGrpSpPr/>
          <p:nvPr/>
        </p:nvGrpSpPr>
        <p:grpSpPr>
          <a:xfrm>
            <a:off x="2057400" y="3109191"/>
            <a:ext cx="5674665" cy="929409"/>
            <a:chOff x="2057400" y="3048018"/>
            <a:chExt cx="5674665" cy="929409"/>
          </a:xfrm>
        </p:grpSpPr>
        <p:grpSp>
          <p:nvGrpSpPr>
            <p:cNvPr id="33" name="Group 32">
              <a:extLst>
                <a:ext uri="{FF2B5EF4-FFF2-40B4-BE49-F238E27FC236}">
                  <a16:creationId xmlns:a16="http://schemas.microsoft.com/office/drawing/2014/main" id="{B90C82A6-32B9-4CF1-911C-6B38981B2C2F}"/>
                </a:ext>
              </a:extLst>
            </p:cNvPr>
            <p:cNvGrpSpPr/>
            <p:nvPr/>
          </p:nvGrpSpPr>
          <p:grpSpPr>
            <a:xfrm>
              <a:off x="2057400" y="3063027"/>
              <a:ext cx="2895600" cy="914400"/>
              <a:chOff x="386769" y="886881"/>
              <a:chExt cx="2895600" cy="914400"/>
            </a:xfrm>
          </p:grpSpPr>
          <p:pic>
            <p:nvPicPr>
              <p:cNvPr id="35" name="Picture 2" descr="Mom Angry Kids Images, Stock Photos &amp; Vectors | Shutterstock">
                <a:extLst>
                  <a:ext uri="{FF2B5EF4-FFF2-40B4-BE49-F238E27FC236}">
                    <a16:creationId xmlns:a16="http://schemas.microsoft.com/office/drawing/2014/main" id="{D17E265D-95CD-4D8E-9340-222229EC48E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9744" t="1650" r="5958" b="7142"/>
              <a:stretch/>
            </p:blipFill>
            <p:spPr bwMode="auto">
              <a:xfrm>
                <a:off x="2524155" y="886881"/>
                <a:ext cx="758214" cy="91440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4" descr="When Educational Failure is Not an Option - EduTrics">
                <a:extLst>
                  <a:ext uri="{FF2B5EF4-FFF2-40B4-BE49-F238E27FC236}">
                    <a16:creationId xmlns:a16="http://schemas.microsoft.com/office/drawing/2014/main" id="{D7DD6DAD-57A9-4413-A283-908A0FB8A438}"/>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9075" t="786" r="23014" b="12647"/>
              <a:stretch/>
            </p:blipFill>
            <p:spPr bwMode="auto">
              <a:xfrm>
                <a:off x="386769" y="886881"/>
                <a:ext cx="917561" cy="914400"/>
              </a:xfrm>
              <a:prstGeom prst="rect">
                <a:avLst/>
              </a:prstGeom>
              <a:noFill/>
              <a:extLst>
                <a:ext uri="{909E8E84-426E-40DD-AFC4-6F175D3DCCD1}">
                  <a14:hiddenFill xmlns:a14="http://schemas.microsoft.com/office/drawing/2010/main">
                    <a:solidFill>
                      <a:srgbClr val="FFFFFF"/>
                    </a:solidFill>
                  </a14:hiddenFill>
                </a:ext>
              </a:extLst>
            </p:spPr>
          </p:pic>
        </p:grpSp>
        <p:pic>
          <p:nvPicPr>
            <p:cNvPr id="38" name="Picture 6" descr="Study: After-School Programs Can Help Improve Flat or Declining ...">
              <a:extLst>
                <a:ext uri="{FF2B5EF4-FFF2-40B4-BE49-F238E27FC236}">
                  <a16:creationId xmlns:a16="http://schemas.microsoft.com/office/drawing/2014/main" id="{A30409ED-5C7B-4A4C-8C39-90A1333C362D}"/>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4000" t="14432" r="25041"/>
            <a:stretch/>
          </p:blipFill>
          <p:spPr bwMode="auto">
            <a:xfrm>
              <a:off x="6593927" y="3048018"/>
              <a:ext cx="1138138" cy="914400"/>
            </a:xfrm>
            <a:prstGeom prst="rect">
              <a:avLst/>
            </a:prstGeom>
            <a:noFill/>
            <a:extLst>
              <a:ext uri="{909E8E84-426E-40DD-AFC4-6F175D3DCCD1}">
                <a14:hiddenFill xmlns:a14="http://schemas.microsoft.com/office/drawing/2010/main">
                  <a:solidFill>
                    <a:srgbClr val="FFFFFF"/>
                  </a:solidFill>
                </a14:hiddenFill>
              </a:ext>
            </a:extLst>
          </p:spPr>
        </p:pic>
      </p:grpSp>
      <p:sp>
        <p:nvSpPr>
          <p:cNvPr id="34"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1" y="533400"/>
            <a:ext cx="3581399"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Because they are illogical.</a:t>
            </a:r>
          </a:p>
        </p:txBody>
      </p:sp>
      <p:sp>
        <p:nvSpPr>
          <p:cNvPr id="37" name="AutoShape 35">
            <a:extLst>
              <a:ext uri="{FF2B5EF4-FFF2-40B4-BE49-F238E27FC236}">
                <a16:creationId xmlns:a16="http://schemas.microsoft.com/office/drawing/2014/main" id="{6D448B1A-83C9-4116-838D-135A234E4E3C}"/>
              </a:ext>
            </a:extLst>
          </p:cNvPr>
          <p:cNvSpPr>
            <a:spLocks noChangeArrowheads="1"/>
          </p:cNvSpPr>
          <p:nvPr/>
        </p:nvSpPr>
        <p:spPr bwMode="auto">
          <a:xfrm>
            <a:off x="1300843" y="1219200"/>
            <a:ext cx="680357" cy="533400"/>
          </a:xfrm>
          <a:prstGeom prst="wedgeRoundRectCallout">
            <a:avLst>
              <a:gd name="adj1" fmla="val -53153"/>
              <a:gd name="adj2" fmla="val 3669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t>No</a:t>
            </a:r>
            <a:endParaRPr lang="en-US" sz="2400" dirty="0"/>
          </a:p>
        </p:txBody>
      </p:sp>
      <p:pic>
        <p:nvPicPr>
          <p:cNvPr id="5122" name="Picture 2" descr="Amazon.com: I Have Abandoned My Search for Truth and Am Now ..."/>
          <p:cNvPicPr>
            <a:picLocks noChangeAspect="1" noChangeArrowheads="1"/>
          </p:cNvPicPr>
          <p:nvPr/>
        </p:nvPicPr>
        <p:blipFill rotWithShape="1">
          <a:blip r:embed="rId6">
            <a:extLst>
              <a:ext uri="{28A0092B-C50C-407E-A947-70E740481C1C}">
                <a14:useLocalDpi xmlns:a14="http://schemas.microsoft.com/office/drawing/2010/main" val="0"/>
              </a:ext>
            </a:extLst>
          </a:blip>
          <a:srcRect r="-1233" b="17474"/>
          <a:stretch/>
        </p:blipFill>
        <p:spPr bwMode="auto">
          <a:xfrm>
            <a:off x="4692334" y="594"/>
            <a:ext cx="3892139" cy="4990506"/>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5" descr="j0116172">
            <a:extLst>
              <a:ext uri="{FF2B5EF4-FFF2-40B4-BE49-F238E27FC236}">
                <a16:creationId xmlns:a16="http://schemas.microsoft.com/office/drawing/2014/main" id="{6790316F-E6C7-478F-AE36-BB0F53D4AD93}"/>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flipH="1">
            <a:off x="50800" y="5791200"/>
            <a:ext cx="740258" cy="10069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176099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ppt_x"/>
                                          </p:val>
                                        </p:tav>
                                        <p:tav tm="100000">
                                          <p:val>
                                            <p:strVal val="#ppt_x"/>
                                          </p:val>
                                        </p:tav>
                                      </p:tavLst>
                                    </p:anim>
                                    <p:anim calcmode="lin" valueType="num">
                                      <p:cBhvr additive="base">
                                        <p:cTn id="8"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7"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Non-Logical Axioms </a:t>
            </a:r>
            <a:r>
              <a:rPr lang="el-GR" altLang="en-US" sz="2400" dirty="0">
                <a:solidFill>
                  <a:schemeClr val="tx2"/>
                </a:solidFill>
                <a:cs typeface="Times New Roman" panose="02020603050405020304" pitchFamily="18" charset="0"/>
              </a:rPr>
              <a:t>Γ</a:t>
            </a:r>
            <a:r>
              <a:rPr lang="en-US" altLang="en-US" sz="2400" dirty="0">
                <a:solidFill>
                  <a:schemeClr val="tx2"/>
                </a:solidFill>
                <a:cs typeface="Times New Roman" panose="02020603050405020304" pitchFamily="18" charset="0"/>
              </a:rPr>
              <a:t>:</a:t>
            </a:r>
          </a:p>
          <a:p>
            <a:pPr marL="457200" indent="-457200" eaLnBrk="1" hangingPunct="1">
              <a:spcBef>
                <a:spcPct val="0"/>
              </a:spcBef>
              <a:buFont typeface="+mj-lt"/>
              <a:buAutoNum type="arabicPeriod"/>
            </a:pPr>
            <a:r>
              <a:rPr lang="en-CA" altLang="en-US" sz="2400" dirty="0"/>
              <a:t> </a:t>
            </a:r>
            <a:r>
              <a:rPr lang="en-CA" altLang="en-US" sz="2000" dirty="0"/>
              <a:t>“dolphins nurse young”</a:t>
            </a:r>
            <a:r>
              <a:rPr lang="el-GR" altLang="en-US" sz="2000" dirty="0">
                <a:cs typeface="Times New Roman" panose="02020603050405020304" pitchFamily="18" charset="0"/>
                <a:sym typeface="Symbol" panose="05050102010706020507" pitchFamily="18" charset="2"/>
              </a:rPr>
              <a:t> </a:t>
            </a:r>
            <a:r>
              <a:rPr lang="en-CA" altLang="en-US" sz="2000" dirty="0"/>
              <a:t> “dolphins are mammals”</a:t>
            </a:r>
          </a:p>
          <a:p>
            <a:pPr marL="457200" indent="-457200" eaLnBrk="1" hangingPunct="1">
              <a:spcBef>
                <a:spcPct val="0"/>
              </a:spcBef>
              <a:buFont typeface="+mj-lt"/>
              <a:buAutoNum type="arabicPeriod"/>
            </a:pPr>
            <a:r>
              <a:rPr lang="en-CA" altLang="en-US" sz="2000" dirty="0"/>
              <a:t>“dolphins are mammals”</a:t>
            </a:r>
            <a:r>
              <a:rPr lang="el-GR" altLang="en-US" sz="2000" dirty="0">
                <a:cs typeface="Times New Roman" panose="02020603050405020304" pitchFamily="18" charset="0"/>
                <a:sym typeface="Symbol" panose="05050102010706020507" pitchFamily="18" charset="2"/>
              </a:rPr>
              <a:t> </a:t>
            </a:r>
            <a:r>
              <a:rPr lang="en-CA" altLang="en-US" sz="2000" dirty="0"/>
              <a:t> “dolphins are warm blooded”</a:t>
            </a:r>
          </a:p>
          <a:p>
            <a:pPr marL="457200" indent="-45720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 </a:t>
            </a:r>
            <a:r>
              <a:rPr lang="en-CA" altLang="en-US" sz="2000" dirty="0"/>
              <a:t>“dolphins nurse young”</a:t>
            </a:r>
          </a:p>
          <a:p>
            <a:pPr marL="342900" indent="-342900" eaLnBrk="1" hangingPunct="1">
              <a:spcBef>
                <a:spcPct val="0"/>
              </a:spcBef>
            </a:pPr>
            <a:endParaRPr lang="en-US" altLang="en-US" sz="2000" dirty="0">
              <a:solidFill>
                <a:srgbClr val="FFFFFF"/>
              </a:solidFill>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814157" cy="1981200"/>
          </a:xfrm>
          <a:prstGeom prst="wedgeRectCallout">
            <a:avLst>
              <a:gd name="adj1" fmla="val -30871"/>
              <a:gd name="adj2" fmla="val -53520"/>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r>
              <a:rPr lang="en-CA" altLang="en-US" sz="2000" dirty="0"/>
              <a:t>“dolphins nurse young”</a:t>
            </a:r>
          </a:p>
          <a:p>
            <a:pPr marL="457200" indent="-457200" eaLnBrk="1" hangingPunct="1">
              <a:spcBef>
                <a:spcPct val="0"/>
              </a:spcBef>
              <a:buFont typeface="+mj-lt"/>
              <a:buAutoNum type="arabicPeriod"/>
            </a:pPr>
            <a:r>
              <a:rPr lang="en-CA" altLang="en-US" sz="2000" dirty="0"/>
              <a:t>“dolphins nurse young”</a:t>
            </a:r>
            <a:r>
              <a:rPr lang="el-GR" altLang="en-US" sz="2000" dirty="0">
                <a:cs typeface="Times New Roman" panose="02020603050405020304" pitchFamily="18" charset="0"/>
                <a:sym typeface="Symbol" panose="05050102010706020507" pitchFamily="18" charset="2"/>
              </a:rPr>
              <a:t> </a:t>
            </a:r>
            <a:r>
              <a:rPr lang="en-CA" altLang="en-US" sz="2000" dirty="0"/>
              <a:t> “dolphins are mammals”</a:t>
            </a:r>
          </a:p>
          <a:p>
            <a:pPr marL="457200" indent="-457200" eaLnBrk="1" hangingPunct="1">
              <a:spcBef>
                <a:spcPct val="0"/>
              </a:spcBef>
              <a:buFont typeface="+mj-lt"/>
              <a:buAutoNum type="arabicPeriod"/>
            </a:pPr>
            <a:r>
              <a:rPr lang="en-CA" altLang="en-US" sz="2000" dirty="0"/>
              <a:t>“dolphins are mammals”</a:t>
            </a:r>
          </a:p>
          <a:p>
            <a:pPr marL="457200" indent="-457200" eaLnBrk="1" hangingPunct="1">
              <a:spcBef>
                <a:spcPct val="0"/>
              </a:spcBef>
              <a:buFont typeface="+mj-lt"/>
              <a:buAutoNum type="arabicPeriod"/>
            </a:pPr>
            <a:r>
              <a:rPr lang="en-CA" altLang="en-US" sz="2000" dirty="0"/>
              <a:t>“dolphins are mammals”</a:t>
            </a:r>
            <a:r>
              <a:rPr lang="el-GR" altLang="en-US" sz="2000" dirty="0">
                <a:cs typeface="Times New Roman" panose="02020603050405020304" pitchFamily="18" charset="0"/>
                <a:sym typeface="Symbol" panose="05050102010706020507" pitchFamily="18" charset="2"/>
              </a:rPr>
              <a:t> </a:t>
            </a:r>
            <a:r>
              <a:rPr lang="en-CA" altLang="en-US" sz="2000" dirty="0"/>
              <a:t> “dolphins are warm blooded”</a:t>
            </a:r>
          </a:p>
          <a:p>
            <a:pPr marL="457200" indent="-457200" eaLnBrk="1" hangingPunct="1">
              <a:spcBef>
                <a:spcPct val="0"/>
              </a:spcBef>
              <a:buFont typeface="+mj-lt"/>
              <a:buAutoNum type="arabicPeriod"/>
            </a:pPr>
            <a:r>
              <a:rPr lang="en-CA" altLang="en-US" sz="2000" dirty="0"/>
              <a:t>“dolphins are warm blooded”</a:t>
            </a:r>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p:txBody>
      </p:sp>
      <p:sp>
        <p:nvSpPr>
          <p:cNvPr id="32" name="Rectangle 31">
            <a:extLst>
              <a:ext uri="{FF2B5EF4-FFF2-40B4-BE49-F238E27FC236}">
                <a16:creationId xmlns:a16="http://schemas.microsoft.com/office/drawing/2014/main" id="{06ED3C64-6734-4DDE-86FB-70745F0FC8DE}"/>
              </a:ext>
            </a:extLst>
          </p:cNvPr>
          <p:cNvSpPr/>
          <p:nvPr/>
        </p:nvSpPr>
        <p:spPr>
          <a:xfrm>
            <a:off x="6629400" y="4724400"/>
            <a:ext cx="2464158" cy="1631216"/>
          </a:xfrm>
          <a:prstGeom prst="rect">
            <a:avLst/>
          </a:prstGeom>
        </p:spPr>
        <p:txBody>
          <a:bodyPr wrap="square">
            <a:spAutoFit/>
          </a:bodyPr>
          <a:lstStyle/>
          <a:p>
            <a:pPr algn="l"/>
            <a:r>
              <a:rPr lang="en-CA" sz="2000" dirty="0"/>
              <a:t>Axiom</a:t>
            </a:r>
          </a:p>
          <a:p>
            <a:pPr algn="l"/>
            <a:r>
              <a:rPr lang="en-CA" sz="2000" dirty="0"/>
              <a:t>Axiom</a:t>
            </a:r>
          </a:p>
          <a:p>
            <a:pPr algn="l"/>
            <a:r>
              <a:rPr lang="en-CA" sz="2000" dirty="0"/>
              <a:t>Modus Ponens: 1&amp;2</a:t>
            </a:r>
          </a:p>
          <a:p>
            <a:pPr algn="l"/>
            <a:r>
              <a:rPr lang="en-CA" sz="2000" dirty="0"/>
              <a:t>Axiom</a:t>
            </a:r>
          </a:p>
          <a:p>
            <a:pPr algn="l"/>
            <a:r>
              <a:rPr lang="en-CA" sz="2000" dirty="0"/>
              <a:t>Modus Ponens: 3&amp;4</a:t>
            </a:r>
            <a:endParaRPr lang="en-US" altLang="en-US" sz="2000" dirty="0"/>
          </a:p>
        </p:txBody>
      </p:sp>
      <p:sp>
        <p:nvSpPr>
          <p:cNvPr id="33"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970314" y="3657600"/>
            <a:ext cx="5982873" cy="564633"/>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solidFill>
                  <a:schemeClr val="tx2"/>
                </a:solidFill>
              </a:rPr>
              <a:t>Modus Ponens:</a:t>
            </a:r>
            <a:r>
              <a:rPr lang="en-US" sz="2400" dirty="0">
                <a:solidFill>
                  <a:schemeClr val="tx2"/>
                </a:solidFill>
              </a:rPr>
              <a:t>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p:txBody>
      </p:sp>
      <p:pic>
        <p:nvPicPr>
          <p:cNvPr id="4098" name="Picture 2" descr="Why are dolphins mammals? - Quor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92214" y="202824"/>
            <a:ext cx="2435225" cy="15169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836593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7">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098"/>
                                        </p:tgtEl>
                                        <p:attrNameLst>
                                          <p:attrName>style.visibility</p:attrName>
                                        </p:attrNameLst>
                                      </p:cBhvr>
                                      <p:to>
                                        <p:strVal val="visible"/>
                                      </p:to>
                                    </p:set>
                                    <p:anim calcmode="lin" valueType="num">
                                      <p:cBhvr additive="base">
                                        <p:cTn id="15" dur="500" fill="hold"/>
                                        <p:tgtEl>
                                          <p:spTgt spid="4098"/>
                                        </p:tgtEl>
                                        <p:attrNameLst>
                                          <p:attrName>ppt_x</p:attrName>
                                        </p:attrNameLst>
                                      </p:cBhvr>
                                      <p:tavLst>
                                        <p:tav tm="0">
                                          <p:val>
                                            <p:strVal val="0-#ppt_w/2"/>
                                          </p:val>
                                        </p:tav>
                                        <p:tav tm="100000">
                                          <p:val>
                                            <p:strVal val="#ppt_x"/>
                                          </p:val>
                                        </p:tav>
                                      </p:tavLst>
                                    </p:anim>
                                    <p:anim calcmode="lin" valueType="num">
                                      <p:cBhvr additive="base">
                                        <p:cTn id="16"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102"/>
                                        </p:tgtEl>
                                        <p:attrNameLst>
                                          <p:attrName>style.visibility</p:attrName>
                                        </p:attrNameLst>
                                      </p:cBhvr>
                                      <p:to>
                                        <p:strVal val="visible"/>
                                      </p:to>
                                    </p:set>
                                    <p:anim calcmode="lin" valueType="num">
                                      <p:cBhvr additive="base">
                                        <p:cTn id="21" dur="500" fill="hold"/>
                                        <p:tgtEl>
                                          <p:spTgt spid="4102"/>
                                        </p:tgtEl>
                                        <p:attrNameLst>
                                          <p:attrName>ppt_x</p:attrName>
                                        </p:attrNameLst>
                                      </p:cBhvr>
                                      <p:tavLst>
                                        <p:tav tm="0">
                                          <p:val>
                                            <p:strVal val="0-#ppt_w/2"/>
                                          </p:val>
                                        </p:tav>
                                        <p:tav tm="100000">
                                          <p:val>
                                            <p:strVal val="#ppt_x"/>
                                          </p:val>
                                        </p:tav>
                                      </p:tavLst>
                                    </p:anim>
                                    <p:anim calcmode="lin" valueType="num">
                                      <p:cBhvr additive="base">
                                        <p:cTn id="22" dur="500" fill="hold"/>
                                        <p:tgtEl>
                                          <p:spTgt spid="4102"/>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 calcmode="lin" valueType="num">
                                      <p:cBhvr additive="base">
                                        <p:cTn id="25" dur="500" fill="hold"/>
                                        <p:tgtEl>
                                          <p:spTgt spid="29"/>
                                        </p:tgtEl>
                                        <p:attrNameLst>
                                          <p:attrName>ppt_x</p:attrName>
                                        </p:attrNameLst>
                                      </p:cBhvr>
                                      <p:tavLst>
                                        <p:tav tm="0">
                                          <p:val>
                                            <p:strVal val="0-#ppt_w/2"/>
                                          </p:val>
                                        </p:tav>
                                        <p:tav tm="100000">
                                          <p:val>
                                            <p:strVal val="#ppt_x"/>
                                          </p:val>
                                        </p:tav>
                                      </p:tavLst>
                                    </p:anim>
                                    <p:anim calcmode="lin" valueType="num">
                                      <p:cBhvr additive="base">
                                        <p:cTn id="26" dur="500" fill="hold"/>
                                        <p:tgtEl>
                                          <p:spTgt spid="29"/>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9">
                                            <p:txEl>
                                              <p:pRg st="0" end="0"/>
                                            </p:txEl>
                                          </p:spTgt>
                                        </p:tgtEl>
                                        <p:attrNameLst>
                                          <p:attrName>style.visibility</p:attrName>
                                        </p:attrNameLst>
                                      </p:cBhvr>
                                      <p:to>
                                        <p:strVal val="visible"/>
                                      </p:to>
                                    </p:set>
                                    <p:anim calcmode="lin" valueType="num">
                                      <p:cBhvr additive="base">
                                        <p:cTn id="29"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9">
                                            <p:txEl>
                                              <p:pRg st="1" end="1"/>
                                            </p:txEl>
                                          </p:spTgt>
                                        </p:tgtEl>
                                        <p:attrNameLst>
                                          <p:attrName>style.visibility</p:attrName>
                                        </p:attrNameLst>
                                      </p:cBhvr>
                                      <p:to>
                                        <p:strVal val="visible"/>
                                      </p:to>
                                    </p:set>
                                    <p:anim calcmode="lin" valueType="num">
                                      <p:cBhvr additive="base">
                                        <p:cTn id="35"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9">
                                            <p:txEl>
                                              <p:pRg st="2" end="2"/>
                                            </p:txEl>
                                          </p:spTgt>
                                        </p:tgtEl>
                                        <p:attrNameLst>
                                          <p:attrName>style.visibility</p:attrName>
                                        </p:attrNameLst>
                                      </p:cBhvr>
                                      <p:to>
                                        <p:strVal val="visible"/>
                                      </p:to>
                                    </p:set>
                                    <p:anim calcmode="lin" valueType="num">
                                      <p:cBhvr additive="base">
                                        <p:cTn id="41"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9">
                                            <p:txEl>
                                              <p:pRg st="3" end="3"/>
                                            </p:txEl>
                                          </p:spTgt>
                                        </p:tgtEl>
                                        <p:attrNameLst>
                                          <p:attrName>style.visibility</p:attrName>
                                        </p:attrNameLst>
                                      </p:cBhvr>
                                      <p:to>
                                        <p:strVal val="visible"/>
                                      </p:to>
                                    </p:set>
                                    <p:anim calcmode="lin" valueType="num">
                                      <p:cBhvr additive="base">
                                        <p:cTn id="47" dur="500" fill="hold"/>
                                        <p:tgtEl>
                                          <p:spTgt spid="29">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3"/>
                                        </p:tgtEl>
                                        <p:attrNameLst>
                                          <p:attrName>style.visibility</p:attrName>
                                        </p:attrNameLst>
                                      </p:cBhvr>
                                      <p:to>
                                        <p:strVal val="visible"/>
                                      </p:to>
                                    </p:set>
                                    <p:anim calcmode="lin" valueType="num">
                                      <p:cBhvr additive="base">
                                        <p:cTn id="53" dur="500" fill="hold"/>
                                        <p:tgtEl>
                                          <p:spTgt spid="33"/>
                                        </p:tgtEl>
                                        <p:attrNameLst>
                                          <p:attrName>ppt_x</p:attrName>
                                        </p:attrNameLst>
                                      </p:cBhvr>
                                      <p:tavLst>
                                        <p:tav tm="0">
                                          <p:val>
                                            <p:strVal val="0-#ppt_w/2"/>
                                          </p:val>
                                        </p:tav>
                                        <p:tav tm="100000">
                                          <p:val>
                                            <p:strVal val="#ppt_x"/>
                                          </p:val>
                                        </p:tav>
                                      </p:tavLst>
                                    </p:anim>
                                    <p:anim calcmode="lin" valueType="num">
                                      <p:cBhvr additive="base">
                                        <p:cTn id="54" dur="500" fill="hold"/>
                                        <p:tgtEl>
                                          <p:spTgt spid="33"/>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33">
                                            <p:txEl>
                                              <p:pRg st="0" end="0"/>
                                            </p:txEl>
                                          </p:spTgt>
                                        </p:tgtEl>
                                        <p:attrNameLst>
                                          <p:attrName>style.visibility</p:attrName>
                                        </p:attrNameLst>
                                      </p:cBhvr>
                                      <p:to>
                                        <p:strVal val="visible"/>
                                      </p:to>
                                    </p:set>
                                    <p:anim calcmode="lin" valueType="num">
                                      <p:cBhvr additive="base">
                                        <p:cTn id="5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31">
                                            <p:bg/>
                                          </p:spTgt>
                                        </p:tgtEl>
                                        <p:attrNameLst>
                                          <p:attrName>style.visibility</p:attrName>
                                        </p:attrNameLst>
                                      </p:cBhvr>
                                      <p:to>
                                        <p:strVal val="visible"/>
                                      </p:to>
                                    </p:set>
                                    <p:anim calcmode="lin" valueType="num">
                                      <p:cBhvr additive="base">
                                        <p:cTn id="63" dur="500" fill="hold"/>
                                        <p:tgtEl>
                                          <p:spTgt spid="31">
                                            <p:bg/>
                                          </p:spTgt>
                                        </p:tgtEl>
                                        <p:attrNameLst>
                                          <p:attrName>ppt_x</p:attrName>
                                        </p:attrNameLst>
                                      </p:cBhvr>
                                      <p:tavLst>
                                        <p:tav tm="0">
                                          <p:val>
                                            <p:strVal val="0-#ppt_w/2"/>
                                          </p:val>
                                        </p:tav>
                                        <p:tav tm="100000">
                                          <p:val>
                                            <p:strVal val="#ppt_x"/>
                                          </p:val>
                                        </p:tav>
                                      </p:tavLst>
                                    </p:anim>
                                    <p:anim calcmode="lin" valueType="num">
                                      <p:cBhvr additive="base">
                                        <p:cTn id="64" dur="500" fill="hold"/>
                                        <p:tgtEl>
                                          <p:spTgt spid="31">
                                            <p:bg/>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31">
                                            <p:txEl>
                                              <p:pRg st="0" end="0"/>
                                            </p:txEl>
                                          </p:spTgt>
                                        </p:tgtEl>
                                        <p:attrNameLst>
                                          <p:attrName>style.visibility</p:attrName>
                                        </p:attrNameLst>
                                      </p:cBhvr>
                                      <p:to>
                                        <p:strVal val="visible"/>
                                      </p:to>
                                    </p:set>
                                    <p:anim calcmode="lin" valueType="num">
                                      <p:cBhvr additive="base">
                                        <p:cTn id="6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1">
                                            <p:txEl>
                                              <p:pRg st="1" end="1"/>
                                            </p:txEl>
                                          </p:spTgt>
                                        </p:tgtEl>
                                        <p:attrNameLst>
                                          <p:attrName>style.visibility</p:attrName>
                                        </p:attrNameLst>
                                      </p:cBhvr>
                                      <p:to>
                                        <p:strVal val="visible"/>
                                      </p:to>
                                    </p:set>
                                    <p:anim calcmode="lin" valueType="num">
                                      <p:cBhvr additive="base">
                                        <p:cTn id="73"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1">
                                            <p:txEl>
                                              <p:pRg st="1" end="1"/>
                                            </p:txEl>
                                          </p:spTgt>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32">
                                            <p:txEl>
                                              <p:pRg st="0" end="0"/>
                                            </p:txEl>
                                          </p:spTgt>
                                        </p:tgtEl>
                                        <p:attrNameLst>
                                          <p:attrName>style.visibility</p:attrName>
                                        </p:attrNameLst>
                                      </p:cBhvr>
                                      <p:to>
                                        <p:strVal val="visible"/>
                                      </p:to>
                                    </p:set>
                                    <p:anim calcmode="lin" valueType="num">
                                      <p:cBhvr additive="base">
                                        <p:cTn id="7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31">
                                            <p:txEl>
                                              <p:pRg st="2" end="2"/>
                                            </p:txEl>
                                          </p:spTgt>
                                        </p:tgtEl>
                                        <p:attrNameLst>
                                          <p:attrName>style.visibility</p:attrName>
                                        </p:attrNameLst>
                                      </p:cBhvr>
                                      <p:to>
                                        <p:strVal val="visible"/>
                                      </p:to>
                                    </p:set>
                                    <p:anim calcmode="lin" valueType="num">
                                      <p:cBhvr additive="base">
                                        <p:cTn id="83"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31">
                                            <p:txEl>
                                              <p:pRg st="2" end="2"/>
                                            </p:txEl>
                                          </p:spTgt>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32">
                                            <p:txEl>
                                              <p:pRg st="1" end="1"/>
                                            </p:txEl>
                                          </p:spTgt>
                                        </p:tgtEl>
                                        <p:attrNameLst>
                                          <p:attrName>style.visibility</p:attrName>
                                        </p:attrNameLst>
                                      </p:cBhvr>
                                      <p:to>
                                        <p:strVal val="visible"/>
                                      </p:to>
                                    </p:set>
                                    <p:anim calcmode="lin" valueType="num">
                                      <p:cBhvr additive="base">
                                        <p:cTn id="87"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31">
                                            <p:txEl>
                                              <p:pRg st="3" end="3"/>
                                            </p:txEl>
                                          </p:spTgt>
                                        </p:tgtEl>
                                        <p:attrNameLst>
                                          <p:attrName>style.visibility</p:attrName>
                                        </p:attrNameLst>
                                      </p:cBhvr>
                                      <p:to>
                                        <p:strVal val="visible"/>
                                      </p:to>
                                    </p:set>
                                    <p:anim calcmode="lin" valueType="num">
                                      <p:cBhvr additive="base">
                                        <p:cTn id="93"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31">
                                            <p:txEl>
                                              <p:pRg st="3" end="3"/>
                                            </p:txEl>
                                          </p:spTgt>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32">
                                            <p:txEl>
                                              <p:pRg st="2" end="2"/>
                                            </p:txEl>
                                          </p:spTgt>
                                        </p:tgtEl>
                                        <p:attrNameLst>
                                          <p:attrName>style.visibility</p:attrName>
                                        </p:attrNameLst>
                                      </p:cBhvr>
                                      <p:to>
                                        <p:strVal val="visible"/>
                                      </p:to>
                                    </p:set>
                                    <p:anim calcmode="lin" valueType="num">
                                      <p:cBhvr additive="base">
                                        <p:cTn id="97"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31">
                                            <p:txEl>
                                              <p:pRg st="4" end="4"/>
                                            </p:txEl>
                                          </p:spTgt>
                                        </p:tgtEl>
                                        <p:attrNameLst>
                                          <p:attrName>style.visibility</p:attrName>
                                        </p:attrNameLst>
                                      </p:cBhvr>
                                      <p:to>
                                        <p:strVal val="visible"/>
                                      </p:to>
                                    </p:set>
                                    <p:anim calcmode="lin" valueType="num">
                                      <p:cBhvr additive="base">
                                        <p:cTn id="103"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1">
                                            <p:txEl>
                                              <p:pRg st="4" end="4"/>
                                            </p:txEl>
                                          </p:spTgt>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0"/>
                                  </p:stCondLst>
                                  <p:childTnLst>
                                    <p:set>
                                      <p:cBhvr>
                                        <p:cTn id="106" dur="1" fill="hold">
                                          <p:stCondLst>
                                            <p:cond delay="0"/>
                                          </p:stCondLst>
                                        </p:cTn>
                                        <p:tgtEl>
                                          <p:spTgt spid="32">
                                            <p:txEl>
                                              <p:pRg st="3" end="3"/>
                                            </p:txEl>
                                          </p:spTgt>
                                        </p:tgtEl>
                                        <p:attrNameLst>
                                          <p:attrName>style.visibility</p:attrName>
                                        </p:attrNameLst>
                                      </p:cBhvr>
                                      <p:to>
                                        <p:strVal val="visible"/>
                                      </p:to>
                                    </p:set>
                                    <p:anim calcmode="lin" valueType="num">
                                      <p:cBhvr additive="base">
                                        <p:cTn id="107"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31">
                                            <p:txEl>
                                              <p:pRg st="5" end="5"/>
                                            </p:txEl>
                                          </p:spTgt>
                                        </p:tgtEl>
                                        <p:attrNameLst>
                                          <p:attrName>style.visibility</p:attrName>
                                        </p:attrNameLst>
                                      </p:cBhvr>
                                      <p:to>
                                        <p:strVal val="visible"/>
                                      </p:to>
                                    </p:set>
                                    <p:anim calcmode="lin" valueType="num">
                                      <p:cBhvr additive="base">
                                        <p:cTn id="113"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31">
                                            <p:txEl>
                                              <p:pRg st="5" end="5"/>
                                            </p:txEl>
                                          </p:spTgt>
                                        </p:tgtEl>
                                        <p:attrNameLst>
                                          <p:attrName>ppt_y</p:attrName>
                                        </p:attrNameLst>
                                      </p:cBhvr>
                                      <p:tavLst>
                                        <p:tav tm="0">
                                          <p:val>
                                            <p:strVal val="#ppt_y"/>
                                          </p:val>
                                        </p:tav>
                                        <p:tav tm="100000">
                                          <p:val>
                                            <p:strVal val="#ppt_y"/>
                                          </p:val>
                                        </p:tav>
                                      </p:tavLst>
                                    </p:anim>
                                  </p:childTnLst>
                                </p:cTn>
                              </p:par>
                              <p:par>
                                <p:cTn id="115" presetID="2" presetClass="entr" presetSubtype="8" fill="hold" nodeType="withEffect">
                                  <p:stCondLst>
                                    <p:cond delay="0"/>
                                  </p:stCondLst>
                                  <p:childTnLst>
                                    <p:set>
                                      <p:cBhvr>
                                        <p:cTn id="116" dur="1" fill="hold">
                                          <p:stCondLst>
                                            <p:cond delay="0"/>
                                          </p:stCondLst>
                                        </p:cTn>
                                        <p:tgtEl>
                                          <p:spTgt spid="32">
                                            <p:txEl>
                                              <p:pRg st="4" end="4"/>
                                            </p:txEl>
                                          </p:spTgt>
                                        </p:tgtEl>
                                        <p:attrNameLst>
                                          <p:attrName>style.visibility</p:attrName>
                                        </p:attrNameLst>
                                      </p:cBhvr>
                                      <p:to>
                                        <p:strVal val="visible"/>
                                      </p:to>
                                    </p:set>
                                    <p:anim calcmode="lin" valueType="num">
                                      <p:cBhvr additive="base">
                                        <p:cTn id="117"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1" grpId="0" uiExpand="1" build="allAtOnce" animBg="1"/>
      <p:bldP spid="33"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pic>
        <p:nvPicPr>
          <p:cNvPr id="4098" name="Picture 2" descr="Why are dolphins mammals? - Quor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2214" y="202824"/>
            <a:ext cx="2435225" cy="151695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nteresting Facts About Charles Darwin"/>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ln w="0"/>
                <a:solidFill>
                  <a:schemeClr val="tx2"/>
                </a:solidFill>
                <a:effectLst>
                  <a:outerShdw blurRad="38100" dist="25400" dir="5400000" algn="ctr" rotWithShape="0">
                    <a:srgbClr val="6E747A">
                      <a:alpha val="43000"/>
                    </a:srgbClr>
                  </a:outerShdw>
                </a:effectLst>
              </a:rPr>
              <a:t>Non-Logical Axioms </a:t>
            </a:r>
            <a:r>
              <a:rPr lang="el-GR"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Γ</a:t>
            </a:r>
            <a:r>
              <a:rPr lang="en-US"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a:t>
            </a:r>
          </a:p>
          <a:p>
            <a:pPr marL="457200" indent="-457200" eaLnBrk="1" hangingPunct="1">
              <a:spcBef>
                <a:spcPct val="0"/>
              </a:spcBef>
              <a:buFont typeface="+mj-lt"/>
              <a:buAutoNum type="arabicPeriod"/>
            </a:pPr>
            <a:r>
              <a:rPr lang="en-CA" altLang="en-US" sz="2400" dirty="0">
                <a:ln w="0"/>
                <a:effectLst>
                  <a:outerShdw blurRad="38100" dist="25400" dir="5400000" algn="ctr" rotWithShape="0">
                    <a:srgbClr val="6E747A">
                      <a:alpha val="43000"/>
                    </a:srgbClr>
                  </a:outerShdw>
                </a:effectLst>
              </a:rPr>
              <a:t> </a:t>
            </a:r>
            <a:r>
              <a:rPr lang="en-CA" altLang="en-US" sz="2000" dirty="0">
                <a:ln w="0"/>
                <a:effectLst>
                  <a:outerShdw blurRad="38100" dist="25400" dir="5400000" algn="ctr" rotWithShape="0">
                    <a:srgbClr val="6E747A">
                      <a:alpha val="43000"/>
                    </a:srgbClr>
                  </a:outerShdw>
                </a:effectLst>
              </a:rPr>
              <a:t>“</a:t>
            </a:r>
            <a:r>
              <a:rPr lang="en-CA" altLang="en-US" sz="2000" dirty="0">
                <a:ln w="0"/>
                <a:solidFill>
                  <a:schemeClr val="tx2"/>
                </a:solidFill>
                <a:effectLst>
                  <a:outerShdw blurRad="38100" dist="25400" dir="5400000" algn="ctr" rotWithShape="0">
                    <a:srgbClr val="6E747A">
                      <a:alpha val="43000"/>
                    </a:srgbClr>
                  </a:outerShdw>
                </a:effectLst>
              </a:rPr>
              <a:t>x</a:t>
            </a:r>
            <a:r>
              <a:rPr lang="en-CA" altLang="en-US" sz="2000" dirty="0">
                <a:ln w="0"/>
                <a:effectLst>
                  <a:outerShdw blurRad="38100" dist="25400" dir="5400000" algn="ctr" rotWithShape="0">
                    <a:srgbClr val="6E747A">
                      <a:alpha val="43000"/>
                    </a:srgbClr>
                  </a:outerShdw>
                </a:effectLst>
              </a:rPr>
              <a:t> nurse young”</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a:t>
            </a:r>
            <a:r>
              <a:rPr lang="en-CA" altLang="en-US" sz="2000" dirty="0">
                <a:ln w="0"/>
                <a:solidFill>
                  <a:schemeClr val="tx2"/>
                </a:solidFill>
                <a:effectLst>
                  <a:outerShdw blurRad="38100" dist="25400" dir="5400000" algn="ctr" rotWithShape="0">
                    <a:srgbClr val="6E747A">
                      <a:alpha val="43000"/>
                    </a:srgbClr>
                  </a:outerShdw>
                </a:effectLst>
              </a:rPr>
              <a:t>x</a:t>
            </a:r>
            <a:r>
              <a:rPr lang="en-CA" altLang="en-US" sz="2000" dirty="0">
                <a:ln w="0"/>
                <a:effectLst>
                  <a:outerShdw blurRad="38100" dist="25400" dir="5400000" algn="ctr" rotWithShape="0">
                    <a:srgbClr val="6E747A">
                      <a:alpha val="43000"/>
                    </a:srgbClr>
                  </a:outerShdw>
                </a:effectLst>
              </a:rPr>
              <a:t> are mammals”</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a:t>
            </a:r>
            <a:r>
              <a:rPr lang="en-CA" altLang="en-US" sz="2000" dirty="0">
                <a:ln w="0"/>
                <a:solidFill>
                  <a:schemeClr val="tx2"/>
                </a:solidFill>
                <a:effectLst>
                  <a:outerShdw blurRad="38100" dist="25400" dir="5400000" algn="ctr" rotWithShape="0">
                    <a:srgbClr val="6E747A">
                      <a:alpha val="43000"/>
                    </a:srgbClr>
                  </a:outerShdw>
                </a:effectLst>
              </a:rPr>
              <a:t>x</a:t>
            </a:r>
            <a:r>
              <a:rPr lang="en-CA" altLang="en-US" sz="2000" dirty="0">
                <a:ln w="0"/>
                <a:effectLst>
                  <a:outerShdw blurRad="38100" dist="25400" dir="5400000" algn="ctr" rotWithShape="0">
                    <a:srgbClr val="6E747A">
                      <a:alpha val="43000"/>
                    </a:srgbClr>
                  </a:outerShdw>
                </a:effectLst>
              </a:rPr>
              <a:t> are mammals”</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a:t>
            </a:r>
            <a:r>
              <a:rPr lang="en-CA" altLang="en-US" sz="2000" dirty="0">
                <a:ln w="0"/>
                <a:solidFill>
                  <a:schemeClr val="tx2"/>
                </a:solidFill>
                <a:effectLst>
                  <a:outerShdw blurRad="38100" dist="25400" dir="5400000" algn="ctr" rotWithShape="0">
                    <a:srgbClr val="6E747A">
                      <a:alpha val="43000"/>
                    </a:srgbClr>
                  </a:outerShdw>
                </a:effectLst>
              </a:rPr>
              <a:t>x</a:t>
            </a:r>
            <a:r>
              <a:rPr lang="en-CA" altLang="en-US" sz="2000" dirty="0">
                <a:ln w="0"/>
                <a:effectLst>
                  <a:outerShdw blurRad="38100" dist="25400" dir="5400000" algn="ctr" rotWithShape="0">
                    <a:srgbClr val="6E747A">
                      <a:alpha val="43000"/>
                    </a:srgbClr>
                  </a:outerShdw>
                </a:effectLst>
              </a:rPr>
              <a:t> are warm blooded”</a:t>
            </a:r>
          </a:p>
          <a:p>
            <a:pPr marL="457200" indent="-457200" eaLnBrk="1" hangingPunct="1">
              <a:spcBef>
                <a:spcPct val="0"/>
              </a:spcBef>
              <a:buFont typeface="+mj-lt"/>
              <a:buAutoNum type="arabicPeriod"/>
            </a:pP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“dolphins nurse young”</a:t>
            </a:r>
            <a:endParaRPr lang="en-CA" altLang="en-US" sz="2000" dirty="0">
              <a:ln w="0"/>
              <a:solidFill>
                <a:schemeClr val="accent1"/>
              </a:solidFill>
              <a:effectLst>
                <a:outerShdw blurRad="38100" dist="25400" dir="5400000" algn="ctr" rotWithShape="0">
                  <a:srgbClr val="6E747A">
                    <a:alpha val="43000"/>
                  </a:srgbClr>
                </a:outerShdw>
              </a:effectLst>
            </a:endParaRPr>
          </a:p>
          <a:p>
            <a:pPr marL="342900" indent="-342900" eaLnBrk="1" hangingPunct="1">
              <a:spcBef>
                <a:spcPct val="0"/>
              </a:spcBef>
            </a:pPr>
            <a:endParaRPr lang="en-US" altLang="en-US" sz="2000" dirty="0">
              <a:ln w="0"/>
              <a:solidFill>
                <a:schemeClr val="accent1"/>
              </a:solidFill>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endParaRPr>
          </a:p>
        </p:txBody>
      </p:sp>
      <p:sp>
        <p:nvSpPr>
          <p:cNvPr id="34" name="AutoShape 35">
            <a:extLst>
              <a:ext uri="{FF2B5EF4-FFF2-40B4-BE49-F238E27FC236}">
                <a16:creationId xmlns:a16="http://schemas.microsoft.com/office/drawing/2014/main" id="{43ED7BE5-DFB6-483B-A907-7906210AB090}"/>
              </a:ext>
            </a:extLst>
          </p:cNvPr>
          <p:cNvSpPr>
            <a:spLocks noChangeArrowheads="1"/>
          </p:cNvSpPr>
          <p:nvPr/>
        </p:nvSpPr>
        <p:spPr bwMode="auto">
          <a:xfrm>
            <a:off x="2286001" y="2804161"/>
            <a:ext cx="4241800" cy="459012"/>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Any objects x can be plugged in.</a:t>
            </a:r>
            <a:endParaRPr lang="en-US" altLang="en-US" sz="2400" dirty="0">
              <a:cs typeface="Times New Roman" panose="02020603050405020304" pitchFamily="18" charset="0"/>
            </a:endParaRPr>
          </a:p>
        </p:txBody>
      </p:sp>
      <p:sp>
        <p:nvSpPr>
          <p:cNvPr id="28" name="AutoShape 35">
            <a:extLst>
              <a:ext uri="{FF2B5EF4-FFF2-40B4-BE49-F238E27FC236}">
                <a16:creationId xmlns:a16="http://schemas.microsoft.com/office/drawing/2014/main" id="{9CB57D92-393A-4B5D-8AFC-1163F8D06D91}"/>
              </a:ext>
            </a:extLst>
          </p:cNvPr>
          <p:cNvSpPr>
            <a:spLocks noChangeArrowheads="1"/>
          </p:cNvSpPr>
          <p:nvPr/>
        </p:nvSpPr>
        <p:spPr bwMode="auto">
          <a:xfrm>
            <a:off x="762000" y="3657600"/>
            <a:ext cx="4724400" cy="914399"/>
          </a:xfrm>
          <a:prstGeom prst="wedgeRoundRectCallout">
            <a:avLst>
              <a:gd name="adj1" fmla="val -42773"/>
              <a:gd name="adj2" fmla="val -6079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ym typeface="Symbol" panose="05050102010706020507" pitchFamily="18" charset="2"/>
              </a:rPr>
              <a:t>I would like to generalize to animals I have never seen before.</a:t>
            </a:r>
            <a:endParaRPr lang="en-US" altLang="en-US" sz="2000" dirty="0">
              <a:cs typeface="Times New Roman" panose="02020603050405020304" pitchFamily="18" charset="0"/>
              <a:sym typeface="Symbol" panose="05050102010706020507" pitchFamily="18" charset="2"/>
            </a:endParaRPr>
          </a:p>
        </p:txBody>
      </p:sp>
      <p:pic>
        <p:nvPicPr>
          <p:cNvPr id="31" name="Picture 2" descr="Dining Like Darwin: When Scientists Swallow Their Subjects : The ...">
            <a:extLst>
              <a:ext uri="{FF2B5EF4-FFF2-40B4-BE49-F238E27FC236}">
                <a16:creationId xmlns:a16="http://schemas.microsoft.com/office/drawing/2014/main" id="{7ACC279B-5163-4CA8-9CD3-C07B6774935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15000" y="3372351"/>
            <a:ext cx="2257425" cy="1268996"/>
          </a:xfrm>
          <a:prstGeom prst="rect">
            <a:avLst/>
          </a:prstGeom>
          <a:noFill/>
          <a:extLst>
            <a:ext uri="{909E8E84-426E-40DD-AFC4-6F175D3DCCD1}">
              <a14:hiddenFill xmlns:a14="http://schemas.microsoft.com/office/drawing/2010/main">
                <a:solidFill>
                  <a:srgbClr val="FFFFFF"/>
                </a:solidFill>
              </a14:hiddenFill>
            </a:ext>
          </a:extLst>
        </p:spPr>
      </p:pic>
      <p:sp>
        <p:nvSpPr>
          <p:cNvPr id="32" name="AutoShape 35">
            <a:extLst>
              <a:ext uri="{FF2B5EF4-FFF2-40B4-BE49-F238E27FC236}">
                <a16:creationId xmlns:a16="http://schemas.microsoft.com/office/drawing/2014/main" id="{5F728E70-A30F-47EB-88F4-939D4D77098C}"/>
              </a:ext>
            </a:extLst>
          </p:cNvPr>
          <p:cNvSpPr>
            <a:spLocks noChangeArrowheads="1"/>
          </p:cNvSpPr>
          <p:nvPr/>
        </p:nvSpPr>
        <p:spPr bwMode="auto">
          <a:xfrm>
            <a:off x="152400" y="4724400"/>
            <a:ext cx="8839200" cy="2057400"/>
          </a:xfrm>
          <a:prstGeom prst="wedgeRoundRectCallout">
            <a:avLst>
              <a:gd name="adj1" fmla="val -48438"/>
              <a:gd name="adj2" fmla="val -515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t>An </a:t>
            </a:r>
            <a:r>
              <a:rPr lang="en-US" sz="2400" dirty="0">
                <a:solidFill>
                  <a:schemeClr val="tx2"/>
                </a:solidFill>
              </a:rPr>
              <a:t>axiom schema</a:t>
            </a:r>
            <a:r>
              <a:rPr lang="en-US" sz="2400" dirty="0"/>
              <a:t> is a formula in the metalanguage of an axiomatic system, in which one or more schematic variables appear. These variables, which are metalinguistic constructs, stand for any term or </a:t>
            </a:r>
            <a:r>
              <a:rPr lang="en-US" sz="2400" dirty="0" err="1"/>
              <a:t>subformula</a:t>
            </a:r>
            <a:r>
              <a:rPr lang="en-US" sz="2400" dirty="0"/>
              <a:t> of the system, which may or may not be required to satisfy certain conditions.</a:t>
            </a:r>
            <a:endParaRPr lang="en-US" altLang="en-US" sz="2000" dirty="0"/>
          </a:p>
        </p:txBody>
      </p:sp>
      <p:sp>
        <p:nvSpPr>
          <p:cNvPr id="33" name="Rectangle 2">
            <a:extLst>
              <a:ext uri="{FF2B5EF4-FFF2-40B4-BE49-F238E27FC236}">
                <a16:creationId xmlns:a16="http://schemas.microsoft.com/office/drawing/2014/main" id="{E2A54926-5D7C-4D13-B09E-E506698B4A97}"/>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sp>
        <p:nvSpPr>
          <p:cNvPr id="30" name="AutoShape 35">
            <a:extLst>
              <a:ext uri="{FF2B5EF4-FFF2-40B4-BE49-F238E27FC236}">
                <a16:creationId xmlns:a16="http://schemas.microsoft.com/office/drawing/2014/main" id="{98FFD6F4-10AA-43E3-9ED9-077FEDDD7F37}"/>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spTree>
    <p:extLst>
      <p:ext uri="{BB962C8B-B14F-4D97-AF65-F5344CB8AC3E}">
        <p14:creationId xmlns:p14="http://schemas.microsoft.com/office/powerpoint/2010/main" val="425426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ppt_x"/>
                                          </p:val>
                                        </p:tav>
                                        <p:tav tm="100000">
                                          <p:val>
                                            <p:strVal val="#ppt_x"/>
                                          </p:val>
                                        </p:tav>
                                      </p:tavLst>
                                    </p:anim>
                                    <p:anim calcmode="lin" valueType="num">
                                      <p:cBhvr additive="base">
                                        <p:cTn id="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8">
                                            <p:txEl>
                                              <p:pRg st="0" end="0"/>
                                            </p:txEl>
                                          </p:spTgt>
                                        </p:tgtEl>
                                        <p:attrNameLst>
                                          <p:attrName>style.visibility</p:attrName>
                                        </p:attrNameLst>
                                      </p:cBhvr>
                                      <p:to>
                                        <p:strVal val="visible"/>
                                      </p:to>
                                    </p:set>
                                    <p:anim calcmode="lin" valueType="num">
                                      <p:cBhvr additive="base">
                                        <p:cTn id="17"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8">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1"/>
                                        </p:tgtEl>
                                        <p:attrNameLst>
                                          <p:attrName>style.visibility</p:attrName>
                                        </p:attrNameLst>
                                      </p:cBhvr>
                                      <p:to>
                                        <p:strVal val="visible"/>
                                      </p:to>
                                    </p:set>
                                    <p:anim calcmode="lin" valueType="num">
                                      <p:cBhvr additive="base">
                                        <p:cTn id="21" dur="500" fill="hold"/>
                                        <p:tgtEl>
                                          <p:spTgt spid="31"/>
                                        </p:tgtEl>
                                        <p:attrNameLst>
                                          <p:attrName>ppt_x</p:attrName>
                                        </p:attrNameLst>
                                      </p:cBhvr>
                                      <p:tavLst>
                                        <p:tav tm="0">
                                          <p:val>
                                            <p:strVal val="0-#ppt_w/2"/>
                                          </p:val>
                                        </p:tav>
                                        <p:tav tm="100000">
                                          <p:val>
                                            <p:strVal val="#ppt_x"/>
                                          </p:val>
                                        </p:tav>
                                      </p:tavLst>
                                    </p:anim>
                                    <p:anim calcmode="lin" valueType="num">
                                      <p:cBhvr additive="base">
                                        <p:cTn id="22"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9">
                                            <p:txEl>
                                              <p:pRg st="1" end="1"/>
                                            </p:txEl>
                                          </p:spTgt>
                                        </p:tgtEl>
                                        <p:attrNameLst>
                                          <p:attrName>style.visibility</p:attrName>
                                        </p:attrNameLst>
                                      </p:cBhvr>
                                      <p:to>
                                        <p:strVal val="visible"/>
                                      </p:to>
                                    </p:set>
                                    <p:anim calcmode="lin" valueType="num">
                                      <p:cBhvr additive="base">
                                        <p:cTn id="27"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additive="base">
                                        <p:cTn id="33" dur="500" fill="hold"/>
                                        <p:tgtEl>
                                          <p:spTgt spid="32"/>
                                        </p:tgtEl>
                                        <p:attrNameLst>
                                          <p:attrName>ppt_x</p:attrName>
                                        </p:attrNameLst>
                                      </p:cBhvr>
                                      <p:tavLst>
                                        <p:tav tm="0">
                                          <p:val>
                                            <p:strVal val="0-#ppt_w/2"/>
                                          </p:val>
                                        </p:tav>
                                        <p:tav tm="100000">
                                          <p:val>
                                            <p:strVal val="#ppt_x"/>
                                          </p:val>
                                        </p:tav>
                                      </p:tavLst>
                                    </p:anim>
                                    <p:anim calcmode="lin" valueType="num">
                                      <p:cBhvr additive="base">
                                        <p:cTn id="34" dur="500" fill="hold"/>
                                        <p:tgtEl>
                                          <p:spTgt spid="32"/>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2">
                                            <p:txEl>
                                              <p:pRg st="0" end="0"/>
                                            </p:txEl>
                                          </p:spTgt>
                                        </p:tgtEl>
                                        <p:attrNameLst>
                                          <p:attrName>style.visibility</p:attrName>
                                        </p:attrNameLst>
                                      </p:cBhvr>
                                      <p:to>
                                        <p:strVal val="visible"/>
                                      </p:to>
                                    </p:set>
                                    <p:anim calcmode="lin" valueType="num">
                                      <p:cBhvr additive="base">
                                        <p:cTn id="3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0-#ppt_w/2"/>
                                          </p:val>
                                        </p:tav>
                                        <p:tav tm="100000">
                                          <p:val>
                                            <p:strVal val="#ppt_x"/>
                                          </p:val>
                                        </p:tav>
                                      </p:tavLst>
                                    </p:anim>
                                    <p:anim calcmode="lin" valueType="num">
                                      <p:cBhvr additive="base">
                                        <p:cTn id="4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9">
                                            <p:txEl>
                                              <p:pRg st="2" end="2"/>
                                            </p:txEl>
                                          </p:spTgt>
                                        </p:tgtEl>
                                        <p:attrNameLst>
                                          <p:attrName>style.visibility</p:attrName>
                                        </p:attrNameLst>
                                      </p:cBhvr>
                                      <p:to>
                                        <p:strVal val="visible"/>
                                      </p:to>
                                    </p:set>
                                    <p:anim calcmode="lin" valueType="num">
                                      <p:cBhvr additive="base">
                                        <p:cTn id="49"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28" grpId="0" animBg="1"/>
      <p:bldP spid="32" grpId="0" animBg="1"/>
      <p:bldP spid="33"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pic>
        <p:nvPicPr>
          <p:cNvPr id="4098" name="Picture 2" descr="Why are dolphins mammals? - Quor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2214" y="202824"/>
            <a:ext cx="2435225" cy="151695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Interesting Facts About Charles Darwin"/>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ln w="0"/>
                <a:solidFill>
                  <a:schemeClr val="tx2"/>
                </a:solidFill>
                <a:effectLst>
                  <a:outerShdw blurRad="38100" dist="25400" dir="5400000" algn="ctr" rotWithShape="0">
                    <a:srgbClr val="6E747A">
                      <a:alpha val="43000"/>
                    </a:srgbClr>
                  </a:outerShdw>
                </a:effectLst>
              </a:rPr>
              <a:t>Non-Logical Axioms </a:t>
            </a:r>
            <a:r>
              <a:rPr lang="el-GR"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Γ</a:t>
            </a:r>
            <a:r>
              <a:rPr lang="en-US"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a:t>
            </a:r>
          </a:p>
          <a:p>
            <a:pPr marL="457200" indent="-457200" eaLnBrk="1" hangingPunct="1">
              <a:spcBef>
                <a:spcPct val="0"/>
              </a:spcBef>
              <a:buFont typeface="+mj-lt"/>
              <a:buAutoNum type="arabicPeriod"/>
            </a:pPr>
            <a:r>
              <a:rPr lang="en-CA" altLang="en-US" sz="2400" dirty="0">
                <a:ln w="0"/>
                <a:effectLst>
                  <a:outerShdw blurRad="38100" dist="25400" dir="5400000" algn="ctr" rotWithShape="0">
                    <a:srgbClr val="6E747A">
                      <a:alpha val="43000"/>
                    </a:srgbClr>
                  </a:outerShdw>
                </a:effectLst>
              </a:rPr>
              <a:t> </a:t>
            </a:r>
            <a:r>
              <a:rPr lang="en-CA" altLang="en-US" sz="2000" dirty="0">
                <a:ln w="0"/>
                <a:effectLst>
                  <a:outerShdw blurRad="38100" dist="25400" dir="5400000" algn="ctr" rotWithShape="0">
                    <a:srgbClr val="6E747A">
                      <a:alpha val="43000"/>
                    </a:srgbClr>
                  </a:outerShdw>
                </a:effectLst>
              </a:rPr>
              <a:t>“x nurse young”</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“x are mammals”</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“x are mammals”</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“x are warm blooded”</a:t>
            </a:r>
          </a:p>
          <a:p>
            <a:pPr marL="457200" indent="-457200" eaLnBrk="1" hangingPunct="1">
              <a:spcBef>
                <a:spcPct val="0"/>
              </a:spcBef>
              <a:buFont typeface="+mj-lt"/>
              <a:buAutoNum type="arabicPeriod"/>
            </a:pP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“dolphins nurse young”</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“humans nurse young”</a:t>
            </a:r>
          </a:p>
          <a:p>
            <a:pPr marL="457200" indent="-457200" eaLnBrk="1" hangingPunct="1">
              <a:spcBef>
                <a:spcPct val="0"/>
              </a:spcBef>
              <a:buFont typeface="+mj-lt"/>
              <a:buAutoNum type="arabicPeriod"/>
            </a:pPr>
            <a:endParaRPr lang="en-CA" altLang="en-US" sz="2000" dirty="0">
              <a:ln w="0"/>
              <a:effectLst>
                <a:outerShdw blurRad="38100" dist="25400" dir="5400000" algn="ctr" rotWithShape="0">
                  <a:srgbClr val="6E747A">
                    <a:alpha val="43000"/>
                  </a:srgbClr>
                </a:outerShdw>
              </a:effectLst>
            </a:endParaRPr>
          </a:p>
          <a:p>
            <a:pPr marL="342900" indent="-342900" eaLnBrk="1" hangingPunct="1">
              <a:spcBef>
                <a:spcPct val="0"/>
              </a:spcBef>
            </a:pPr>
            <a:endParaRPr lang="en-US" altLang="en-US" sz="2000" dirty="0">
              <a:ln w="0"/>
              <a:solidFill>
                <a:schemeClr val="accent1"/>
              </a:solidFill>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814157" cy="19812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r>
              <a:rPr lang="en-CA" altLang="en-US" sz="2000" dirty="0"/>
              <a:t>“humans nurse young”</a:t>
            </a:r>
          </a:p>
          <a:p>
            <a:pPr marL="457200" indent="-457200" eaLnBrk="1" hangingPunct="1">
              <a:spcBef>
                <a:spcPct val="0"/>
              </a:spcBef>
              <a:buFont typeface="+mj-lt"/>
              <a:buAutoNum type="arabicPeriod"/>
            </a:pPr>
            <a:r>
              <a:rPr lang="en-CA" altLang="en-US" sz="2000" dirty="0"/>
              <a:t>“humans nurse young”</a:t>
            </a:r>
            <a:r>
              <a:rPr lang="el-GR" altLang="en-US" sz="2000" dirty="0">
                <a:cs typeface="Times New Roman" panose="02020603050405020304" pitchFamily="18" charset="0"/>
                <a:sym typeface="Symbol" panose="05050102010706020507" pitchFamily="18" charset="2"/>
              </a:rPr>
              <a:t> </a:t>
            </a:r>
            <a:r>
              <a:rPr lang="en-CA" altLang="en-US" sz="2000" dirty="0"/>
              <a:t> “humans are mammals”</a:t>
            </a:r>
          </a:p>
          <a:p>
            <a:pPr marL="457200" indent="-457200" eaLnBrk="1" hangingPunct="1">
              <a:spcBef>
                <a:spcPct val="0"/>
              </a:spcBef>
              <a:buFont typeface="+mj-lt"/>
              <a:buAutoNum type="arabicPeriod"/>
            </a:pPr>
            <a:r>
              <a:rPr lang="en-CA" altLang="en-US" sz="2000" dirty="0"/>
              <a:t>“humans are mammals”</a:t>
            </a:r>
          </a:p>
          <a:p>
            <a:pPr marL="457200" indent="-457200" eaLnBrk="1" hangingPunct="1">
              <a:spcBef>
                <a:spcPct val="0"/>
              </a:spcBef>
              <a:buFont typeface="+mj-lt"/>
              <a:buAutoNum type="arabicPeriod"/>
            </a:pPr>
            <a:r>
              <a:rPr lang="en-CA" altLang="en-US" sz="2000" dirty="0"/>
              <a:t>“humans are mammals”</a:t>
            </a:r>
            <a:r>
              <a:rPr lang="el-GR" altLang="en-US" sz="2000" dirty="0">
                <a:cs typeface="Times New Roman" panose="02020603050405020304" pitchFamily="18" charset="0"/>
                <a:sym typeface="Symbol" panose="05050102010706020507" pitchFamily="18" charset="2"/>
              </a:rPr>
              <a:t> </a:t>
            </a:r>
            <a:r>
              <a:rPr lang="en-CA" altLang="en-US" sz="2000" dirty="0"/>
              <a:t> “humans are warm blooded”</a:t>
            </a:r>
          </a:p>
          <a:p>
            <a:pPr marL="457200" indent="-457200" eaLnBrk="1" hangingPunct="1">
              <a:spcBef>
                <a:spcPct val="0"/>
              </a:spcBef>
              <a:buFont typeface="+mj-lt"/>
              <a:buAutoNum type="arabicPeriod"/>
            </a:pPr>
            <a:r>
              <a:rPr lang="en-CA" altLang="en-US" sz="2000" dirty="0"/>
              <a:t>“humans are warm blooded”</a:t>
            </a:r>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p:txBody>
      </p:sp>
      <p:sp>
        <p:nvSpPr>
          <p:cNvPr id="32" name="Rectangle 31">
            <a:extLst>
              <a:ext uri="{FF2B5EF4-FFF2-40B4-BE49-F238E27FC236}">
                <a16:creationId xmlns:a16="http://schemas.microsoft.com/office/drawing/2014/main" id="{06ED3C64-6734-4DDE-86FB-70745F0FC8DE}"/>
              </a:ext>
            </a:extLst>
          </p:cNvPr>
          <p:cNvSpPr/>
          <p:nvPr/>
        </p:nvSpPr>
        <p:spPr>
          <a:xfrm>
            <a:off x="6629400" y="4724400"/>
            <a:ext cx="2464158" cy="1631216"/>
          </a:xfrm>
          <a:prstGeom prst="rect">
            <a:avLst/>
          </a:prstGeom>
        </p:spPr>
        <p:txBody>
          <a:bodyPr wrap="square">
            <a:spAutoFit/>
          </a:bodyPr>
          <a:lstStyle/>
          <a:p>
            <a:pPr algn="l"/>
            <a:r>
              <a:rPr lang="en-CA" sz="2000" dirty="0"/>
              <a:t>Axiom</a:t>
            </a:r>
          </a:p>
          <a:p>
            <a:pPr algn="l"/>
            <a:r>
              <a:rPr lang="en-CA" sz="2000" dirty="0"/>
              <a:t>Axiom</a:t>
            </a:r>
          </a:p>
          <a:p>
            <a:pPr algn="l"/>
            <a:r>
              <a:rPr lang="en-CA" sz="2000" dirty="0"/>
              <a:t>Modus Ponens: 1&amp;2</a:t>
            </a:r>
          </a:p>
          <a:p>
            <a:pPr algn="l"/>
            <a:r>
              <a:rPr lang="en-CA" sz="2000" dirty="0"/>
              <a:t>Axiom</a:t>
            </a:r>
          </a:p>
          <a:p>
            <a:pPr algn="l"/>
            <a:r>
              <a:rPr lang="en-CA" sz="2000" dirty="0"/>
              <a:t>Modus Ponens: 3&amp;4</a:t>
            </a:r>
            <a:endParaRPr lang="en-US" altLang="en-US" sz="2000" dirty="0"/>
          </a:p>
        </p:txBody>
      </p:sp>
      <p:pic>
        <p:nvPicPr>
          <p:cNvPr id="7170" name="Picture 2" descr="15 Things Everyone Tells You About Breastfeeding That Just Aren't ..."/>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019800" y="162995"/>
            <a:ext cx="2994109" cy="1571908"/>
          </a:xfrm>
          <a:prstGeom prst="rect">
            <a:avLst/>
          </a:prstGeom>
          <a:noFill/>
          <a:extLst>
            <a:ext uri="{909E8E84-426E-40DD-AFC4-6F175D3DCCD1}">
              <a14:hiddenFill xmlns:a14="http://schemas.microsoft.com/office/drawing/2010/main">
                <a:solidFill>
                  <a:srgbClr val="FFFFFF"/>
                </a:solidFill>
              </a14:hiddenFill>
            </a:ext>
          </a:extLst>
        </p:spPr>
      </p:pic>
      <p:sp>
        <p:nvSpPr>
          <p:cNvPr id="30" name="AutoShape 35">
            <a:extLst>
              <a:ext uri="{FF2B5EF4-FFF2-40B4-BE49-F238E27FC236}">
                <a16:creationId xmlns:a16="http://schemas.microsoft.com/office/drawing/2014/main" id="{9101AF1F-A572-49BB-9017-73C5A7255934}"/>
              </a:ext>
            </a:extLst>
          </p:cNvPr>
          <p:cNvSpPr>
            <a:spLocks noChangeArrowheads="1"/>
          </p:cNvSpPr>
          <p:nvPr/>
        </p:nvSpPr>
        <p:spPr bwMode="auto">
          <a:xfrm>
            <a:off x="1970315" y="3657600"/>
            <a:ext cx="3820886" cy="564633"/>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Excellent. Proceed as before.</a:t>
            </a:r>
            <a:endParaRPr lang="en-US" altLang="en-US" sz="2400" dirty="0">
              <a:cs typeface="Times New Roman" panose="02020603050405020304" pitchFamily="18" charset="0"/>
            </a:endParaRPr>
          </a:p>
        </p:txBody>
      </p:sp>
      <p:sp>
        <p:nvSpPr>
          <p:cNvPr id="37" name="AutoShape 35">
            <a:extLst>
              <a:ext uri="{FF2B5EF4-FFF2-40B4-BE49-F238E27FC236}">
                <a16:creationId xmlns:a16="http://schemas.microsoft.com/office/drawing/2014/main" id="{4E761AA8-E00C-4D48-ABA6-097988BBBCDE}"/>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spTree>
    <p:extLst>
      <p:ext uri="{BB962C8B-B14F-4D97-AF65-F5344CB8AC3E}">
        <p14:creationId xmlns:p14="http://schemas.microsoft.com/office/powerpoint/2010/main" val="1533956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170"/>
                                        </p:tgtEl>
                                        <p:attrNameLst>
                                          <p:attrName>style.visibility</p:attrName>
                                        </p:attrNameLst>
                                      </p:cBhvr>
                                      <p:to>
                                        <p:strVal val="visible"/>
                                      </p:to>
                                    </p:set>
                                    <p:anim calcmode="lin" valueType="num">
                                      <p:cBhvr additive="base">
                                        <p:cTn id="13" dur="500" fill="hold"/>
                                        <p:tgtEl>
                                          <p:spTgt spid="7170"/>
                                        </p:tgtEl>
                                        <p:attrNameLst>
                                          <p:attrName>ppt_x</p:attrName>
                                        </p:attrNameLst>
                                      </p:cBhvr>
                                      <p:tavLst>
                                        <p:tav tm="0">
                                          <p:val>
                                            <p:strVal val="#ppt_x"/>
                                          </p:val>
                                        </p:tav>
                                        <p:tav tm="100000">
                                          <p:val>
                                            <p:strVal val="#ppt_x"/>
                                          </p:val>
                                        </p:tav>
                                      </p:tavLst>
                                    </p:anim>
                                    <p:anim calcmode="lin" valueType="num">
                                      <p:cBhvr additive="base">
                                        <p:cTn id="14" dur="500" fill="hold"/>
                                        <p:tgtEl>
                                          <p:spTgt spid="7170"/>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9">
                                            <p:txEl>
                                              <p:pRg st="4" end="4"/>
                                            </p:txEl>
                                          </p:spTgt>
                                        </p:tgtEl>
                                        <p:attrNameLst>
                                          <p:attrName>style.visibility</p:attrName>
                                        </p:attrNameLst>
                                      </p:cBhvr>
                                      <p:to>
                                        <p:strVal val="visible"/>
                                      </p:to>
                                    </p:set>
                                    <p:anim calcmode="lin" valueType="num">
                                      <p:cBhvr additive="base">
                                        <p:cTn id="17" dur="500" fill="hold"/>
                                        <p:tgtEl>
                                          <p:spTgt spid="29">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1">
                                            <p:bg/>
                                          </p:spTgt>
                                        </p:tgtEl>
                                        <p:attrNameLst>
                                          <p:attrName>style.visibility</p:attrName>
                                        </p:attrNameLst>
                                      </p:cBhvr>
                                      <p:to>
                                        <p:strVal val="visible"/>
                                      </p:to>
                                    </p:set>
                                    <p:anim calcmode="lin" valueType="num">
                                      <p:cBhvr additive="base">
                                        <p:cTn id="23" dur="500" fill="hold"/>
                                        <p:tgtEl>
                                          <p:spTgt spid="31">
                                            <p:bg/>
                                          </p:spTgt>
                                        </p:tgtEl>
                                        <p:attrNameLst>
                                          <p:attrName>ppt_x</p:attrName>
                                        </p:attrNameLst>
                                      </p:cBhvr>
                                      <p:tavLst>
                                        <p:tav tm="0">
                                          <p:val>
                                            <p:strVal val="0-#ppt_w/2"/>
                                          </p:val>
                                        </p:tav>
                                        <p:tav tm="100000">
                                          <p:val>
                                            <p:strVal val="#ppt_x"/>
                                          </p:val>
                                        </p:tav>
                                      </p:tavLst>
                                    </p:anim>
                                    <p:anim calcmode="lin" valueType="num">
                                      <p:cBhvr additive="base">
                                        <p:cTn id="24" dur="500" fill="hold"/>
                                        <p:tgtEl>
                                          <p:spTgt spid="31">
                                            <p:bg/>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1">
                                            <p:txEl>
                                              <p:pRg st="0" end="0"/>
                                            </p:txEl>
                                          </p:spTgt>
                                        </p:tgtEl>
                                        <p:attrNameLst>
                                          <p:attrName>style.visibility</p:attrName>
                                        </p:attrNameLst>
                                      </p:cBhvr>
                                      <p:to>
                                        <p:strVal val="visible"/>
                                      </p:to>
                                    </p:set>
                                    <p:anim calcmode="lin" valueType="num">
                                      <p:cBhvr additive="base">
                                        <p:cTn id="2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1">
                                            <p:txEl>
                                              <p:pRg st="1" end="1"/>
                                            </p:txEl>
                                          </p:spTgt>
                                        </p:tgtEl>
                                        <p:attrNameLst>
                                          <p:attrName>style.visibility</p:attrName>
                                        </p:attrNameLst>
                                      </p:cBhvr>
                                      <p:to>
                                        <p:strVal val="visible"/>
                                      </p:to>
                                    </p:set>
                                    <p:anim calcmode="lin" valueType="num">
                                      <p:cBhvr additive="base">
                                        <p:cTn id="31"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1">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2">
                                            <p:txEl>
                                              <p:pRg st="0" end="0"/>
                                            </p:txEl>
                                          </p:spTgt>
                                        </p:tgtEl>
                                        <p:attrNameLst>
                                          <p:attrName>style.visibility</p:attrName>
                                        </p:attrNameLst>
                                      </p:cBhvr>
                                      <p:to>
                                        <p:strVal val="visible"/>
                                      </p:to>
                                    </p:set>
                                    <p:anim calcmode="lin" valueType="num">
                                      <p:cBhvr additive="base">
                                        <p:cTn id="3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1">
                                            <p:txEl>
                                              <p:pRg st="2" end="2"/>
                                            </p:txEl>
                                          </p:spTgt>
                                        </p:tgtEl>
                                        <p:attrNameLst>
                                          <p:attrName>style.visibility</p:attrName>
                                        </p:attrNameLst>
                                      </p:cBhvr>
                                      <p:to>
                                        <p:strVal val="visible"/>
                                      </p:to>
                                    </p:set>
                                    <p:anim calcmode="lin" valueType="num">
                                      <p:cBhvr additive="base">
                                        <p:cTn id="41"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1">
                                            <p:txEl>
                                              <p:pRg st="2" end="2"/>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32">
                                            <p:txEl>
                                              <p:pRg st="1" end="1"/>
                                            </p:txEl>
                                          </p:spTgt>
                                        </p:tgtEl>
                                        <p:attrNameLst>
                                          <p:attrName>style.visibility</p:attrName>
                                        </p:attrNameLst>
                                      </p:cBhvr>
                                      <p:to>
                                        <p:strVal val="visible"/>
                                      </p:to>
                                    </p:set>
                                    <p:anim calcmode="lin" valueType="num">
                                      <p:cBhvr additive="base">
                                        <p:cTn id="45"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1">
                                            <p:txEl>
                                              <p:pRg st="3" end="3"/>
                                            </p:txEl>
                                          </p:spTgt>
                                        </p:tgtEl>
                                        <p:attrNameLst>
                                          <p:attrName>style.visibility</p:attrName>
                                        </p:attrNameLst>
                                      </p:cBhvr>
                                      <p:to>
                                        <p:strVal val="visible"/>
                                      </p:to>
                                    </p:set>
                                    <p:anim calcmode="lin" valueType="num">
                                      <p:cBhvr additive="base">
                                        <p:cTn id="51"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1">
                                            <p:txEl>
                                              <p:pRg st="3" end="3"/>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2">
                                            <p:txEl>
                                              <p:pRg st="2" end="2"/>
                                            </p:txEl>
                                          </p:spTgt>
                                        </p:tgtEl>
                                        <p:attrNameLst>
                                          <p:attrName>style.visibility</p:attrName>
                                        </p:attrNameLst>
                                      </p:cBhvr>
                                      <p:to>
                                        <p:strVal val="visible"/>
                                      </p:to>
                                    </p:set>
                                    <p:anim calcmode="lin" valueType="num">
                                      <p:cBhvr additive="base">
                                        <p:cTn id="5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1">
                                            <p:txEl>
                                              <p:pRg st="4" end="4"/>
                                            </p:txEl>
                                          </p:spTgt>
                                        </p:tgtEl>
                                        <p:attrNameLst>
                                          <p:attrName>style.visibility</p:attrName>
                                        </p:attrNameLst>
                                      </p:cBhvr>
                                      <p:to>
                                        <p:strVal val="visible"/>
                                      </p:to>
                                    </p:set>
                                    <p:anim calcmode="lin" valueType="num">
                                      <p:cBhvr additive="base">
                                        <p:cTn id="61"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1">
                                            <p:txEl>
                                              <p:pRg st="4" end="4"/>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32">
                                            <p:txEl>
                                              <p:pRg st="3" end="3"/>
                                            </p:txEl>
                                          </p:spTgt>
                                        </p:tgtEl>
                                        <p:attrNameLst>
                                          <p:attrName>style.visibility</p:attrName>
                                        </p:attrNameLst>
                                      </p:cBhvr>
                                      <p:to>
                                        <p:strVal val="visible"/>
                                      </p:to>
                                    </p:set>
                                    <p:anim calcmode="lin" valueType="num">
                                      <p:cBhvr additive="base">
                                        <p:cTn id="65"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1">
                                            <p:txEl>
                                              <p:pRg st="5" end="5"/>
                                            </p:txEl>
                                          </p:spTgt>
                                        </p:tgtEl>
                                        <p:attrNameLst>
                                          <p:attrName>style.visibility</p:attrName>
                                        </p:attrNameLst>
                                      </p:cBhvr>
                                      <p:to>
                                        <p:strVal val="visible"/>
                                      </p:to>
                                    </p:set>
                                    <p:anim calcmode="lin" valueType="num">
                                      <p:cBhvr additive="base">
                                        <p:cTn id="71"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1">
                                            <p:txEl>
                                              <p:pRg st="5" end="5"/>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32">
                                            <p:txEl>
                                              <p:pRg st="4" end="4"/>
                                            </p:txEl>
                                          </p:spTgt>
                                        </p:tgtEl>
                                        <p:attrNameLst>
                                          <p:attrName>style.visibility</p:attrName>
                                        </p:attrNameLst>
                                      </p:cBhvr>
                                      <p:to>
                                        <p:strVal val="visible"/>
                                      </p:to>
                                    </p:set>
                                    <p:anim calcmode="lin" valueType="num">
                                      <p:cBhvr additive="base">
                                        <p:cTn id="75"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allAtOnce" animBg="1"/>
      <p:bldP spid="30"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ln w="0"/>
                <a:solidFill>
                  <a:schemeClr val="tx2"/>
                </a:solidFill>
                <a:effectLst>
                  <a:outerShdw blurRad="38100" dist="25400" dir="5400000" algn="ctr" rotWithShape="0">
                    <a:srgbClr val="6E747A">
                      <a:alpha val="43000"/>
                    </a:srgbClr>
                  </a:outerShdw>
                </a:effectLst>
              </a:rPr>
              <a:t>Non-Logical Axioms </a:t>
            </a:r>
            <a:r>
              <a:rPr lang="el-GR"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Γ</a:t>
            </a:r>
            <a:r>
              <a:rPr lang="en-US"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a:t>
            </a:r>
          </a:p>
          <a:p>
            <a:pPr marL="457200" indent="-457200" eaLnBrk="1" hangingPunct="1">
              <a:spcBef>
                <a:spcPct val="0"/>
              </a:spcBef>
              <a:buFont typeface="+mj-lt"/>
              <a:buAutoNum type="arabicPeriod"/>
            </a:pPr>
            <a:r>
              <a:rPr lang="en-CA" altLang="en-US" sz="2400" dirty="0">
                <a:ln w="0"/>
                <a:effectLst>
                  <a:outerShdw blurRad="38100" dist="25400" dir="5400000" algn="ctr" rotWithShape="0">
                    <a:srgbClr val="6E747A">
                      <a:alpha val="43000"/>
                    </a:srgbClr>
                  </a:outerShdw>
                </a:effectLst>
              </a:rPr>
              <a:t> </a:t>
            </a:r>
            <a:r>
              <a:rPr lang="en-CA" altLang="en-US" sz="2000" dirty="0">
                <a:ln w="0"/>
                <a:effectLst>
                  <a:outerShdw blurRad="38100" dist="25400" dir="5400000" algn="ctr" rotWithShape="0">
                    <a:srgbClr val="6E747A">
                      <a:alpha val="43000"/>
                    </a:srgbClr>
                  </a:outerShdw>
                </a:effectLst>
              </a:rPr>
              <a:t>“x nurse young”</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“x are mammals”</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“x are mammals”</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“x are warm blooded”</a:t>
            </a:r>
          </a:p>
          <a:p>
            <a:pPr marL="457200" indent="-457200" eaLnBrk="1" hangingPunct="1">
              <a:spcBef>
                <a:spcPct val="0"/>
              </a:spcBef>
              <a:buFont typeface="+mj-lt"/>
              <a:buAutoNum type="arabicPeriod"/>
            </a:pP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“dolphins nurse young”</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“humans nurse young”</a:t>
            </a:r>
          </a:p>
          <a:p>
            <a:pPr marL="457200" indent="-457200" eaLnBrk="1" hangingPunct="1">
              <a:spcBef>
                <a:spcPct val="0"/>
              </a:spcBef>
              <a:buFont typeface="+mj-lt"/>
              <a:buAutoNum type="arabicPeriod"/>
            </a:pPr>
            <a:endParaRPr lang="en-CA" altLang="en-US" sz="2000" dirty="0">
              <a:ln w="0"/>
              <a:effectLst>
                <a:outerShdw blurRad="38100" dist="25400" dir="5400000" algn="ctr" rotWithShape="0">
                  <a:srgbClr val="6E747A">
                    <a:alpha val="43000"/>
                  </a:srgbClr>
                </a:outerShdw>
              </a:effectLst>
            </a:endParaRPr>
          </a:p>
          <a:p>
            <a:pPr marL="342900" indent="-342900" eaLnBrk="1" hangingPunct="1">
              <a:spcBef>
                <a:spcPct val="0"/>
              </a:spcBef>
            </a:pPr>
            <a:endParaRPr lang="en-US" altLang="en-US" sz="2000" dirty="0">
              <a:ln w="0"/>
              <a:solidFill>
                <a:schemeClr val="accent1"/>
              </a:solidFill>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966557" cy="25146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r>
              <a:rPr lang="en-US" altLang="en-US" sz="2000" dirty="0"/>
              <a:t>Deduction </a:t>
            </a:r>
            <a:r>
              <a:rPr lang="en-CA" altLang="en-US" sz="2000" dirty="0"/>
              <a:t>Goal: “platypus nurse young”</a:t>
            </a:r>
            <a:r>
              <a:rPr lang="el-GR" altLang="en-US" sz="2000" dirty="0">
                <a:cs typeface="Times New Roman" panose="02020603050405020304" pitchFamily="18" charset="0"/>
                <a:sym typeface="Symbol" panose="05050102010706020507" pitchFamily="18" charset="2"/>
              </a:rPr>
              <a:t> </a:t>
            </a:r>
            <a:r>
              <a:rPr lang="en-CA" altLang="en-US" sz="2000" dirty="0"/>
              <a:t>“platypus are warm blooded”</a:t>
            </a:r>
          </a:p>
          <a:p>
            <a:pPr marL="457200" indent="-457200" eaLnBrk="1" hangingPunct="1">
              <a:spcBef>
                <a:spcPct val="0"/>
              </a:spcBef>
              <a:buFont typeface="+mj-lt"/>
              <a:buAutoNum type="arabicPeriod"/>
            </a:pPr>
            <a:r>
              <a:rPr lang="en-CA" altLang="en-US" sz="2000" dirty="0"/>
              <a:t>      “platypus nurse young”</a:t>
            </a:r>
          </a:p>
          <a:p>
            <a:pPr marL="457200" indent="-457200" eaLnBrk="1" hangingPunct="1">
              <a:spcBef>
                <a:spcPct val="0"/>
              </a:spcBef>
              <a:buFont typeface="+mj-lt"/>
              <a:buAutoNum type="arabicPeriod"/>
            </a:pPr>
            <a:r>
              <a:rPr lang="en-CA" altLang="en-US" sz="2000" dirty="0"/>
              <a:t>      “platypus nurse young”</a:t>
            </a:r>
            <a:r>
              <a:rPr lang="el-GR" altLang="en-US" sz="2000" dirty="0">
                <a:cs typeface="Times New Roman" panose="02020603050405020304" pitchFamily="18" charset="0"/>
                <a:sym typeface="Symbol" panose="05050102010706020507" pitchFamily="18" charset="2"/>
              </a:rPr>
              <a:t> </a:t>
            </a:r>
            <a:r>
              <a:rPr lang="en-CA" altLang="en-US" sz="2000" dirty="0"/>
              <a:t> “platypus are mammals”</a:t>
            </a:r>
          </a:p>
          <a:p>
            <a:pPr marL="457200" indent="-457200" eaLnBrk="1" hangingPunct="1">
              <a:spcBef>
                <a:spcPct val="0"/>
              </a:spcBef>
              <a:buFont typeface="+mj-lt"/>
              <a:buAutoNum type="arabicPeriod"/>
            </a:pPr>
            <a:r>
              <a:rPr lang="en-CA" altLang="en-US" sz="2000" dirty="0"/>
              <a:t>      “platypus are mammals”</a:t>
            </a:r>
          </a:p>
          <a:p>
            <a:pPr marL="457200" indent="-457200" eaLnBrk="1" hangingPunct="1">
              <a:spcBef>
                <a:spcPct val="0"/>
              </a:spcBef>
              <a:buFont typeface="+mj-lt"/>
              <a:buAutoNum type="arabicPeriod"/>
            </a:pPr>
            <a:r>
              <a:rPr lang="en-CA" altLang="en-US" sz="2000" dirty="0"/>
              <a:t>      “platypus are mammals”</a:t>
            </a:r>
            <a:r>
              <a:rPr lang="el-GR" altLang="en-US" sz="2000" dirty="0">
                <a:cs typeface="Times New Roman" panose="02020603050405020304" pitchFamily="18" charset="0"/>
                <a:sym typeface="Symbol" panose="05050102010706020507" pitchFamily="18" charset="2"/>
              </a:rPr>
              <a:t> </a:t>
            </a:r>
            <a:r>
              <a:rPr lang="en-CA" altLang="en-US" sz="2000" dirty="0"/>
              <a:t> “platypus are warm blooded”</a:t>
            </a:r>
          </a:p>
          <a:p>
            <a:pPr marL="457200" indent="-457200" eaLnBrk="1" hangingPunct="1">
              <a:spcBef>
                <a:spcPct val="0"/>
              </a:spcBef>
              <a:buFont typeface="+mj-lt"/>
              <a:buAutoNum type="arabicPeriod"/>
            </a:pPr>
            <a:r>
              <a:rPr lang="en-CA" altLang="en-US" sz="2000" dirty="0"/>
              <a:t>      “platypus are warm blooded”</a:t>
            </a:r>
          </a:p>
          <a:p>
            <a:pPr marL="457200" indent="-457200" eaLnBrk="1" hangingPunct="1">
              <a:spcBef>
                <a:spcPct val="0"/>
              </a:spcBef>
              <a:buFont typeface="+mj-lt"/>
              <a:buAutoNum type="arabicPeriod"/>
            </a:pPr>
            <a:r>
              <a:rPr lang="en-CA" altLang="en-US" sz="2000" dirty="0"/>
              <a:t>“platypus nurse young”</a:t>
            </a:r>
            <a:r>
              <a:rPr lang="el-GR" altLang="en-US" sz="2000" dirty="0">
                <a:cs typeface="Times New Roman" panose="02020603050405020304" pitchFamily="18" charset="0"/>
                <a:sym typeface="Symbol" panose="05050102010706020507" pitchFamily="18" charset="2"/>
              </a:rPr>
              <a:t> </a:t>
            </a:r>
            <a:r>
              <a:rPr lang="en-CA" altLang="en-US" sz="2000" dirty="0"/>
              <a:t>“platypus are warm blooded”</a:t>
            </a:r>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p:txBody>
      </p:sp>
      <p:sp>
        <p:nvSpPr>
          <p:cNvPr id="32" name="Rectangle 31">
            <a:extLst>
              <a:ext uri="{FF2B5EF4-FFF2-40B4-BE49-F238E27FC236}">
                <a16:creationId xmlns:a16="http://schemas.microsoft.com/office/drawing/2014/main" id="{06ED3C64-6734-4DDE-86FB-70745F0FC8DE}"/>
              </a:ext>
            </a:extLst>
          </p:cNvPr>
          <p:cNvSpPr/>
          <p:nvPr/>
        </p:nvSpPr>
        <p:spPr>
          <a:xfrm>
            <a:off x="7008590" y="4724400"/>
            <a:ext cx="2464158" cy="2246769"/>
          </a:xfrm>
          <a:prstGeom prst="rect">
            <a:avLst/>
          </a:prstGeom>
        </p:spPr>
        <p:txBody>
          <a:bodyPr wrap="square">
            <a:spAutoFit/>
          </a:bodyPr>
          <a:lstStyle/>
          <a:p>
            <a:pPr algn="l"/>
            <a:endParaRPr lang="en-CA" sz="2000" dirty="0"/>
          </a:p>
          <a:p>
            <a:pPr algn="l"/>
            <a:r>
              <a:rPr lang="en-CA" sz="2000" dirty="0"/>
              <a:t>Assumption</a:t>
            </a:r>
          </a:p>
          <a:p>
            <a:pPr algn="l"/>
            <a:r>
              <a:rPr lang="en-CA" sz="2000" dirty="0"/>
              <a:t>Axiom</a:t>
            </a:r>
          </a:p>
          <a:p>
            <a:pPr algn="l"/>
            <a:r>
              <a:rPr lang="en-CA" sz="2000" dirty="0"/>
              <a:t>Modus Ponens: 2&amp;3</a:t>
            </a:r>
          </a:p>
          <a:p>
            <a:pPr algn="l"/>
            <a:r>
              <a:rPr lang="en-CA" sz="2000" dirty="0"/>
              <a:t>Axiom</a:t>
            </a:r>
          </a:p>
          <a:p>
            <a:pPr algn="l"/>
            <a:r>
              <a:rPr lang="en-CA" sz="2000" dirty="0"/>
              <a:t>Modus Ponens: 4&amp;5</a:t>
            </a:r>
          </a:p>
          <a:p>
            <a:pPr algn="l"/>
            <a:r>
              <a:rPr lang="en-US" altLang="en-US" sz="2000" dirty="0"/>
              <a:t>Deduction </a:t>
            </a:r>
            <a:r>
              <a:rPr lang="en-CA" altLang="en-US" sz="2000" dirty="0"/>
              <a:t>Conclude</a:t>
            </a:r>
            <a:endParaRPr lang="en-US" altLang="en-US" sz="2000" dirty="0"/>
          </a:p>
        </p:txBody>
      </p:sp>
      <p:sp>
        <p:nvSpPr>
          <p:cNvPr id="28"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944188" y="3639430"/>
            <a:ext cx="6030686" cy="564633"/>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a:buNone/>
            </a:pPr>
            <a:endParaRPr lang="en-US" altLang="en-US" sz="2400" dirty="0">
              <a:cs typeface="Times New Roman" panose="02020603050405020304" pitchFamily="18" charset="0"/>
            </a:endParaRPr>
          </a:p>
        </p:txBody>
      </p:sp>
      <p:pic>
        <p:nvPicPr>
          <p:cNvPr id="33" name="Picture 2" descr="Platypus Genome - Animals - Science - The New York Times">
            <a:extLst>
              <a:ext uri="{FF2B5EF4-FFF2-40B4-BE49-F238E27FC236}">
                <a16:creationId xmlns:a16="http://schemas.microsoft.com/office/drawing/2014/main" id="{0633909B-F3FE-4D1E-BE61-D7B66F3091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06587" y="54067"/>
            <a:ext cx="3062236" cy="142394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20A581AE-29C6-4F10-864A-B8A0C151F529}"/>
              </a:ext>
            </a:extLst>
          </p:cNvPr>
          <p:cNvSpPr/>
          <p:nvPr/>
        </p:nvSpPr>
        <p:spPr>
          <a:xfrm>
            <a:off x="4851419" y="3034546"/>
            <a:ext cx="2558713" cy="461665"/>
          </a:xfrm>
          <a:prstGeom prst="rect">
            <a:avLst/>
          </a:prstGeom>
          <a:solidFill>
            <a:srgbClr val="000066"/>
          </a:solidFill>
        </p:spPr>
        <p:txBody>
          <a:bodyPr wrap="none">
            <a:spAutoFit/>
          </a:bodyPr>
          <a:lstStyle/>
          <a:p>
            <a:pPr algn="l"/>
            <a:r>
              <a:rPr lang="en-CA" altLang="en-US" sz="2400" dirty="0">
                <a:ln w="0"/>
                <a:solidFill>
                  <a:srgbClr val="FF0000"/>
                </a:solidFill>
                <a:effectLst>
                  <a:outerShdw blurRad="38100" dist="25400" dir="5400000" algn="ctr" rotWithShape="0">
                    <a:srgbClr val="6E747A">
                      <a:alpha val="43000"/>
                    </a:srgbClr>
                  </a:outerShdw>
                </a:effectLst>
              </a:rPr>
              <a:t>Or used transitivity</a:t>
            </a:r>
            <a:endParaRPr lang="en-US" sz="2400" dirty="0">
              <a:solidFill>
                <a:srgbClr val="FF0000"/>
              </a:solidFill>
            </a:endParaRPr>
          </a:p>
        </p:txBody>
      </p:sp>
      <p:sp>
        <p:nvSpPr>
          <p:cNvPr id="37" name="AutoShape 35">
            <a:extLst>
              <a:ext uri="{FF2B5EF4-FFF2-40B4-BE49-F238E27FC236}">
                <a16:creationId xmlns:a16="http://schemas.microsoft.com/office/drawing/2014/main" id="{98367547-56F9-44DA-9D4D-1E64FB4EA1C6}"/>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spTree>
    <p:extLst>
      <p:ext uri="{BB962C8B-B14F-4D97-AF65-F5344CB8AC3E}">
        <p14:creationId xmlns:p14="http://schemas.microsoft.com/office/powerpoint/2010/main" val="20450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3"/>
                                        </p:tgtEl>
                                        <p:attrNameLst>
                                          <p:attrName>style.visibility</p:attrName>
                                        </p:attrNameLst>
                                      </p:cBhvr>
                                      <p:to>
                                        <p:strVal val="visible"/>
                                      </p:to>
                                    </p:set>
                                    <p:anim calcmode="lin" valueType="num">
                                      <p:cBhvr additive="base">
                                        <p:cTn id="13" dur="500" fill="hold"/>
                                        <p:tgtEl>
                                          <p:spTgt spid="33"/>
                                        </p:tgtEl>
                                        <p:attrNameLst>
                                          <p:attrName>ppt_x</p:attrName>
                                        </p:attrNameLst>
                                      </p:cBhvr>
                                      <p:tavLst>
                                        <p:tav tm="0">
                                          <p:val>
                                            <p:strVal val="0-#ppt_w/2"/>
                                          </p:val>
                                        </p:tav>
                                        <p:tav tm="100000">
                                          <p:val>
                                            <p:strVal val="#ppt_x"/>
                                          </p:val>
                                        </p:tav>
                                      </p:tavLst>
                                    </p:anim>
                                    <p:anim calcmode="lin" valueType="num">
                                      <p:cBhvr additive="base">
                                        <p:cTn id="1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1">
                                            <p:txEl>
                                              <p:pRg st="1" end="1"/>
                                            </p:txEl>
                                          </p:spTgt>
                                        </p:tgtEl>
                                        <p:attrNameLst>
                                          <p:attrName>style.visibility</p:attrName>
                                        </p:attrNameLst>
                                      </p:cBhvr>
                                      <p:to>
                                        <p:strVal val="visible"/>
                                      </p:to>
                                    </p:set>
                                    <p:anim calcmode="lin" valueType="num">
                                      <p:cBhvr additive="base">
                                        <p:cTn id="19"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2" end="2"/>
                                            </p:txEl>
                                          </p:spTgt>
                                        </p:tgtEl>
                                        <p:attrNameLst>
                                          <p:attrName>style.visibility</p:attrName>
                                        </p:attrNameLst>
                                      </p:cBhvr>
                                      <p:to>
                                        <p:strVal val="visible"/>
                                      </p:to>
                                    </p:set>
                                    <p:anim calcmode="lin" valueType="num">
                                      <p:cBhvr additive="base">
                                        <p:cTn id="25"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2">
                                            <p:txEl>
                                              <p:pRg st="1" end="1"/>
                                            </p:txEl>
                                          </p:spTgt>
                                        </p:tgtEl>
                                        <p:attrNameLst>
                                          <p:attrName>style.visibility</p:attrName>
                                        </p:attrNameLst>
                                      </p:cBhvr>
                                      <p:to>
                                        <p:strVal val="visible"/>
                                      </p:to>
                                    </p:set>
                                    <p:anim calcmode="lin" valueType="num">
                                      <p:cBhvr additive="base">
                                        <p:cTn id="29"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1">
                                            <p:txEl>
                                              <p:pRg st="3" end="3"/>
                                            </p:txEl>
                                          </p:spTgt>
                                        </p:tgtEl>
                                        <p:attrNameLst>
                                          <p:attrName>style.visibility</p:attrName>
                                        </p:attrNameLst>
                                      </p:cBhvr>
                                      <p:to>
                                        <p:strVal val="visible"/>
                                      </p:to>
                                    </p:set>
                                    <p:anim calcmode="lin" valueType="num">
                                      <p:cBhvr additive="base">
                                        <p:cTn id="35"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1">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32">
                                            <p:txEl>
                                              <p:pRg st="2" end="2"/>
                                            </p:txEl>
                                          </p:spTgt>
                                        </p:tgtEl>
                                        <p:attrNameLst>
                                          <p:attrName>style.visibility</p:attrName>
                                        </p:attrNameLst>
                                      </p:cBhvr>
                                      <p:to>
                                        <p:strVal val="visible"/>
                                      </p:to>
                                    </p:set>
                                    <p:anim calcmode="lin" valueType="num">
                                      <p:cBhvr additive="base">
                                        <p:cTn id="3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1">
                                            <p:txEl>
                                              <p:pRg st="4" end="4"/>
                                            </p:txEl>
                                          </p:spTgt>
                                        </p:tgtEl>
                                        <p:attrNameLst>
                                          <p:attrName>style.visibility</p:attrName>
                                        </p:attrNameLst>
                                      </p:cBhvr>
                                      <p:to>
                                        <p:strVal val="visible"/>
                                      </p:to>
                                    </p:set>
                                    <p:anim calcmode="lin" valueType="num">
                                      <p:cBhvr additive="base">
                                        <p:cTn id="45"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1">
                                            <p:txEl>
                                              <p:pRg st="4" end="4"/>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2">
                                            <p:txEl>
                                              <p:pRg st="3" end="3"/>
                                            </p:txEl>
                                          </p:spTgt>
                                        </p:tgtEl>
                                        <p:attrNameLst>
                                          <p:attrName>style.visibility</p:attrName>
                                        </p:attrNameLst>
                                      </p:cBhvr>
                                      <p:to>
                                        <p:strVal val="visible"/>
                                      </p:to>
                                    </p:set>
                                    <p:anim calcmode="lin" valueType="num">
                                      <p:cBhvr additive="base">
                                        <p:cTn id="49"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1">
                                            <p:txEl>
                                              <p:pRg st="5" end="5"/>
                                            </p:txEl>
                                          </p:spTgt>
                                        </p:tgtEl>
                                        <p:attrNameLst>
                                          <p:attrName>style.visibility</p:attrName>
                                        </p:attrNameLst>
                                      </p:cBhvr>
                                      <p:to>
                                        <p:strVal val="visible"/>
                                      </p:to>
                                    </p:set>
                                    <p:anim calcmode="lin" valueType="num">
                                      <p:cBhvr additive="base">
                                        <p:cTn id="55"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1">
                                            <p:txEl>
                                              <p:pRg st="5" end="5"/>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2">
                                            <p:txEl>
                                              <p:pRg st="4" end="4"/>
                                            </p:txEl>
                                          </p:spTgt>
                                        </p:tgtEl>
                                        <p:attrNameLst>
                                          <p:attrName>style.visibility</p:attrName>
                                        </p:attrNameLst>
                                      </p:cBhvr>
                                      <p:to>
                                        <p:strVal val="visible"/>
                                      </p:to>
                                    </p:set>
                                    <p:anim calcmode="lin" valueType="num">
                                      <p:cBhvr additive="base">
                                        <p:cTn id="59"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1">
                                            <p:txEl>
                                              <p:pRg st="6" end="6"/>
                                            </p:txEl>
                                          </p:spTgt>
                                        </p:tgtEl>
                                        <p:attrNameLst>
                                          <p:attrName>style.visibility</p:attrName>
                                        </p:attrNameLst>
                                      </p:cBhvr>
                                      <p:to>
                                        <p:strVal val="visible"/>
                                      </p:to>
                                    </p:set>
                                    <p:anim calcmode="lin" valueType="num">
                                      <p:cBhvr additive="base">
                                        <p:cTn id="65" dur="500" fill="hold"/>
                                        <p:tgtEl>
                                          <p:spTgt spid="31">
                                            <p:txEl>
                                              <p:pRg st="6" end="6"/>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1">
                                            <p:txEl>
                                              <p:pRg st="6" end="6"/>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32">
                                            <p:txEl>
                                              <p:pRg st="5" end="5"/>
                                            </p:txEl>
                                          </p:spTgt>
                                        </p:tgtEl>
                                        <p:attrNameLst>
                                          <p:attrName>style.visibility</p:attrName>
                                        </p:attrNameLst>
                                      </p:cBhvr>
                                      <p:to>
                                        <p:strVal val="visible"/>
                                      </p:to>
                                    </p:set>
                                    <p:anim calcmode="lin" valueType="num">
                                      <p:cBhvr additive="base">
                                        <p:cTn id="69"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31">
                                            <p:txEl>
                                              <p:pRg st="7" end="7"/>
                                            </p:txEl>
                                          </p:spTgt>
                                        </p:tgtEl>
                                        <p:attrNameLst>
                                          <p:attrName>style.visibility</p:attrName>
                                        </p:attrNameLst>
                                      </p:cBhvr>
                                      <p:to>
                                        <p:strVal val="visible"/>
                                      </p:to>
                                    </p:set>
                                    <p:anim calcmode="lin" valueType="num">
                                      <p:cBhvr additive="base">
                                        <p:cTn id="75" dur="500" fill="hold"/>
                                        <p:tgtEl>
                                          <p:spTgt spid="31">
                                            <p:txEl>
                                              <p:pRg st="7" end="7"/>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1">
                                            <p:txEl>
                                              <p:pRg st="7" end="7"/>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32">
                                            <p:txEl>
                                              <p:pRg st="6" end="6"/>
                                            </p:txEl>
                                          </p:spTgt>
                                        </p:tgtEl>
                                        <p:attrNameLst>
                                          <p:attrName>style.visibility</p:attrName>
                                        </p:attrNameLst>
                                      </p:cBhvr>
                                      <p:to>
                                        <p:strVal val="visible"/>
                                      </p:to>
                                    </p:set>
                                    <p:anim calcmode="lin" valueType="num">
                                      <p:cBhvr additive="base">
                                        <p:cTn id="79"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
                                        </p:tgtEl>
                                        <p:attrNameLst>
                                          <p:attrName>style.visibility</p:attrName>
                                        </p:attrNameLst>
                                      </p:cBhvr>
                                      <p:to>
                                        <p:strVal val="visible"/>
                                      </p:to>
                                    </p:set>
                                    <p:anim calcmode="lin" valueType="num">
                                      <p:cBhvr additive="base">
                                        <p:cTn id="85" dur="500" fill="hold"/>
                                        <p:tgtEl>
                                          <p:spTgt spid="2"/>
                                        </p:tgtEl>
                                        <p:attrNameLst>
                                          <p:attrName>ppt_x</p:attrName>
                                        </p:attrNameLst>
                                      </p:cBhvr>
                                      <p:tavLst>
                                        <p:tav tm="0">
                                          <p:val>
                                            <p:strVal val="#ppt_x"/>
                                          </p:val>
                                        </p:tav>
                                        <p:tav tm="100000">
                                          <p:val>
                                            <p:strVal val="#ppt_x"/>
                                          </p:val>
                                        </p:tav>
                                      </p:tavLst>
                                    </p:anim>
                                    <p:anim calcmode="lin" valueType="num">
                                      <p:cBhvr additive="base">
                                        <p:cTn id="8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ln w="0"/>
                <a:solidFill>
                  <a:schemeClr val="tx2"/>
                </a:solidFill>
                <a:effectLst>
                  <a:outerShdw blurRad="38100" dist="25400" dir="5400000" algn="ctr" rotWithShape="0">
                    <a:srgbClr val="6E747A">
                      <a:alpha val="43000"/>
                    </a:srgbClr>
                  </a:outerShdw>
                </a:effectLst>
              </a:rPr>
              <a:t>Non-Logical Axioms </a:t>
            </a:r>
            <a:r>
              <a:rPr lang="el-GR"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Γ</a:t>
            </a:r>
            <a:r>
              <a:rPr lang="en-US" altLang="en-US" sz="2400" dirty="0">
                <a:ln w="0"/>
                <a:solidFill>
                  <a:schemeClr val="tx2"/>
                </a:solidFill>
                <a:effectLst>
                  <a:outerShdw blurRad="38100" dist="25400" dir="5400000" algn="ctr" rotWithShape="0">
                    <a:srgbClr val="6E747A">
                      <a:alpha val="43000"/>
                    </a:srgbClr>
                  </a:outerShdw>
                </a:effectLst>
                <a:cs typeface="Times New Roman" panose="02020603050405020304" pitchFamily="18" charset="0"/>
              </a:rPr>
              <a:t>:</a:t>
            </a:r>
          </a:p>
          <a:p>
            <a:pPr marL="457200" indent="-457200" eaLnBrk="1" hangingPunct="1">
              <a:spcBef>
                <a:spcPct val="0"/>
              </a:spcBef>
              <a:buFont typeface="+mj-lt"/>
              <a:buAutoNum type="arabicPeriod"/>
            </a:pPr>
            <a:r>
              <a:rPr lang="en-CA" altLang="en-US" sz="2400" dirty="0">
                <a:ln w="0"/>
                <a:effectLst>
                  <a:outerShdw blurRad="38100" dist="25400" dir="5400000" algn="ctr" rotWithShape="0">
                    <a:srgbClr val="6E747A">
                      <a:alpha val="43000"/>
                    </a:srgbClr>
                  </a:outerShdw>
                </a:effectLst>
              </a:rPr>
              <a:t> </a:t>
            </a:r>
            <a:r>
              <a:rPr lang="en-CA" altLang="en-US" sz="2000" dirty="0">
                <a:ln w="0"/>
                <a:effectLst>
                  <a:outerShdw blurRad="38100" dist="25400" dir="5400000" algn="ctr" rotWithShape="0">
                    <a:srgbClr val="6E747A">
                      <a:alpha val="43000"/>
                    </a:srgbClr>
                  </a:outerShdw>
                </a:effectLst>
              </a:rPr>
              <a:t>“x nurse young”</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“x are mammals”</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“x are mammals”</a:t>
            </a: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 “x are warm blooded”</a:t>
            </a:r>
          </a:p>
          <a:p>
            <a:pPr marL="457200" indent="-457200" eaLnBrk="1" hangingPunct="1">
              <a:spcBef>
                <a:spcPct val="0"/>
              </a:spcBef>
              <a:buFont typeface="+mj-lt"/>
              <a:buAutoNum type="arabicPeriod"/>
            </a:pPr>
            <a:r>
              <a:rPr lang="el-GR" altLang="en-US" sz="2000" dirty="0">
                <a:ln w="0"/>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rPr>
              <a:t> </a:t>
            </a:r>
            <a:r>
              <a:rPr lang="en-CA" altLang="en-US" sz="2000" dirty="0">
                <a:ln w="0"/>
                <a:effectLst>
                  <a:outerShdw blurRad="38100" dist="25400" dir="5400000" algn="ctr" rotWithShape="0">
                    <a:srgbClr val="6E747A">
                      <a:alpha val="43000"/>
                    </a:srgbClr>
                  </a:outerShdw>
                </a:effectLst>
              </a:rPr>
              <a:t>“dolphins nurse young”</a:t>
            </a:r>
          </a:p>
          <a:p>
            <a:pPr marL="457200" indent="-457200" eaLnBrk="1" hangingPunct="1">
              <a:spcBef>
                <a:spcPct val="0"/>
              </a:spcBef>
              <a:buFont typeface="+mj-lt"/>
              <a:buAutoNum type="arabicPeriod"/>
            </a:pPr>
            <a:r>
              <a:rPr lang="en-CA" altLang="en-US" sz="2000" dirty="0">
                <a:ln w="0"/>
                <a:effectLst>
                  <a:outerShdw blurRad="38100" dist="25400" dir="5400000" algn="ctr" rotWithShape="0">
                    <a:srgbClr val="6E747A">
                      <a:alpha val="43000"/>
                    </a:srgbClr>
                  </a:outerShdw>
                </a:effectLst>
              </a:rPr>
              <a:t>“humans nurse young”</a:t>
            </a:r>
          </a:p>
          <a:p>
            <a:pPr marL="457200" indent="-457200" eaLnBrk="1" hangingPunct="1">
              <a:spcBef>
                <a:spcPct val="0"/>
              </a:spcBef>
              <a:buFont typeface="+mj-lt"/>
              <a:buAutoNum type="arabicPeriod"/>
            </a:pPr>
            <a:endParaRPr lang="en-CA" altLang="en-US" sz="2000" dirty="0">
              <a:ln w="0"/>
              <a:effectLst>
                <a:outerShdw blurRad="38100" dist="25400" dir="5400000" algn="ctr" rotWithShape="0">
                  <a:srgbClr val="6E747A">
                    <a:alpha val="43000"/>
                  </a:srgbClr>
                </a:outerShdw>
              </a:effectLst>
            </a:endParaRPr>
          </a:p>
          <a:p>
            <a:pPr marL="342900" indent="-342900" eaLnBrk="1" hangingPunct="1">
              <a:spcBef>
                <a:spcPct val="0"/>
              </a:spcBef>
            </a:pPr>
            <a:endParaRPr lang="en-US" altLang="en-US" sz="2000" dirty="0">
              <a:ln w="0"/>
              <a:solidFill>
                <a:schemeClr val="accent1"/>
              </a:solidFill>
              <a:effectLst>
                <a:outerShdw blurRad="38100" dist="25400" dir="5400000" algn="ctr" rotWithShape="0">
                  <a:srgbClr val="6E747A">
                    <a:alpha val="43000"/>
                  </a:srgbClr>
                </a:outerShdw>
              </a:effectLst>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205746" y="4419601"/>
            <a:ext cx="8966557" cy="25146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r>
              <a:rPr lang="en-US" altLang="en-US" sz="2000" dirty="0"/>
              <a:t>Deduction </a:t>
            </a:r>
            <a:r>
              <a:rPr lang="en-CA" altLang="en-US" sz="2000" dirty="0"/>
              <a:t>Goal: “x nurse young”</a:t>
            </a:r>
            <a:r>
              <a:rPr lang="el-GR" altLang="en-US" sz="2000" dirty="0">
                <a:cs typeface="Times New Roman" panose="02020603050405020304" pitchFamily="18" charset="0"/>
                <a:sym typeface="Symbol" panose="05050102010706020507" pitchFamily="18" charset="2"/>
              </a:rPr>
              <a:t> </a:t>
            </a:r>
            <a:r>
              <a:rPr lang="en-CA" altLang="en-US" sz="2000" dirty="0"/>
              <a:t>“x are warm blooded”</a:t>
            </a:r>
          </a:p>
          <a:p>
            <a:pPr marL="457200" indent="-457200" eaLnBrk="1" hangingPunct="1">
              <a:spcBef>
                <a:spcPct val="0"/>
              </a:spcBef>
              <a:buFont typeface="+mj-lt"/>
              <a:buAutoNum type="arabicPeriod"/>
            </a:pPr>
            <a:r>
              <a:rPr lang="en-CA" altLang="en-US" sz="2000" dirty="0"/>
              <a:t>      “x nurse young”</a:t>
            </a:r>
          </a:p>
          <a:p>
            <a:pPr marL="457200" indent="-457200" eaLnBrk="1" hangingPunct="1">
              <a:spcBef>
                <a:spcPct val="0"/>
              </a:spcBef>
              <a:buFont typeface="+mj-lt"/>
              <a:buAutoNum type="arabicPeriod"/>
            </a:pPr>
            <a:r>
              <a:rPr lang="en-CA" altLang="en-US" sz="2000" dirty="0"/>
              <a:t>      “x nurse young”</a:t>
            </a:r>
            <a:r>
              <a:rPr lang="el-GR" altLang="en-US" sz="2000" dirty="0">
                <a:cs typeface="Times New Roman" panose="02020603050405020304" pitchFamily="18" charset="0"/>
                <a:sym typeface="Symbol" panose="05050102010706020507" pitchFamily="18" charset="2"/>
              </a:rPr>
              <a:t> </a:t>
            </a:r>
            <a:r>
              <a:rPr lang="en-CA" altLang="en-US" sz="2000" dirty="0"/>
              <a:t> “x are mammals”</a:t>
            </a:r>
          </a:p>
          <a:p>
            <a:pPr marL="457200" indent="-457200" eaLnBrk="1" hangingPunct="1">
              <a:spcBef>
                <a:spcPct val="0"/>
              </a:spcBef>
              <a:buFont typeface="+mj-lt"/>
              <a:buAutoNum type="arabicPeriod"/>
            </a:pPr>
            <a:r>
              <a:rPr lang="en-CA" altLang="en-US" sz="2000" dirty="0"/>
              <a:t>      “x are mammals”</a:t>
            </a:r>
          </a:p>
          <a:p>
            <a:pPr marL="457200" indent="-457200" eaLnBrk="1" hangingPunct="1">
              <a:spcBef>
                <a:spcPct val="0"/>
              </a:spcBef>
              <a:buFont typeface="+mj-lt"/>
              <a:buAutoNum type="arabicPeriod"/>
            </a:pPr>
            <a:r>
              <a:rPr lang="en-CA" altLang="en-US" sz="2000" dirty="0"/>
              <a:t>      “x are mammals”</a:t>
            </a:r>
            <a:r>
              <a:rPr lang="el-GR" altLang="en-US" sz="2000" dirty="0">
                <a:cs typeface="Times New Roman" panose="02020603050405020304" pitchFamily="18" charset="0"/>
                <a:sym typeface="Symbol" panose="05050102010706020507" pitchFamily="18" charset="2"/>
              </a:rPr>
              <a:t> </a:t>
            </a:r>
            <a:r>
              <a:rPr lang="en-CA" altLang="en-US" sz="2000" dirty="0"/>
              <a:t> “x are warm blooded”</a:t>
            </a:r>
          </a:p>
          <a:p>
            <a:pPr marL="457200" indent="-457200" eaLnBrk="1" hangingPunct="1">
              <a:spcBef>
                <a:spcPct val="0"/>
              </a:spcBef>
              <a:buFont typeface="+mj-lt"/>
              <a:buAutoNum type="arabicPeriod"/>
            </a:pPr>
            <a:r>
              <a:rPr lang="en-CA" altLang="en-US" sz="2000" dirty="0"/>
              <a:t>      “x are warm blooded”</a:t>
            </a:r>
          </a:p>
          <a:p>
            <a:pPr marL="457200" indent="-457200" eaLnBrk="1" hangingPunct="1">
              <a:spcBef>
                <a:spcPct val="0"/>
              </a:spcBef>
              <a:buFont typeface="+mj-lt"/>
              <a:buAutoNum type="arabicPeriod"/>
            </a:pPr>
            <a:r>
              <a:rPr lang="en-CA" altLang="en-US" sz="2000" dirty="0"/>
              <a:t>“x nurse young”</a:t>
            </a:r>
            <a:r>
              <a:rPr lang="el-GR" altLang="en-US" sz="2000" dirty="0">
                <a:cs typeface="Times New Roman" panose="02020603050405020304" pitchFamily="18" charset="0"/>
                <a:sym typeface="Symbol" panose="05050102010706020507" pitchFamily="18" charset="2"/>
              </a:rPr>
              <a:t> </a:t>
            </a:r>
            <a:r>
              <a:rPr lang="en-CA" altLang="en-US" sz="2000" dirty="0"/>
              <a:t>“x are warm blooded”</a:t>
            </a:r>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p:txBody>
      </p:sp>
      <p:sp>
        <p:nvSpPr>
          <p:cNvPr id="32" name="Rectangle 31">
            <a:extLst>
              <a:ext uri="{FF2B5EF4-FFF2-40B4-BE49-F238E27FC236}">
                <a16:creationId xmlns:a16="http://schemas.microsoft.com/office/drawing/2014/main" id="{06ED3C64-6734-4DDE-86FB-70745F0FC8DE}"/>
              </a:ext>
            </a:extLst>
          </p:cNvPr>
          <p:cNvSpPr/>
          <p:nvPr/>
        </p:nvSpPr>
        <p:spPr>
          <a:xfrm>
            <a:off x="7008590" y="4724400"/>
            <a:ext cx="2464158" cy="2246769"/>
          </a:xfrm>
          <a:prstGeom prst="rect">
            <a:avLst/>
          </a:prstGeom>
        </p:spPr>
        <p:txBody>
          <a:bodyPr wrap="square">
            <a:spAutoFit/>
          </a:bodyPr>
          <a:lstStyle/>
          <a:p>
            <a:pPr algn="l"/>
            <a:endParaRPr lang="en-CA" sz="2000" dirty="0"/>
          </a:p>
          <a:p>
            <a:pPr algn="l"/>
            <a:r>
              <a:rPr lang="en-CA" sz="2000" dirty="0"/>
              <a:t>Assumption</a:t>
            </a:r>
          </a:p>
          <a:p>
            <a:pPr algn="l"/>
            <a:r>
              <a:rPr lang="en-CA" sz="2000" dirty="0"/>
              <a:t>Axiom</a:t>
            </a:r>
          </a:p>
          <a:p>
            <a:pPr algn="l"/>
            <a:r>
              <a:rPr lang="en-CA" sz="2000" dirty="0"/>
              <a:t>Modus Ponens: 2&amp;3</a:t>
            </a:r>
          </a:p>
          <a:p>
            <a:pPr algn="l"/>
            <a:r>
              <a:rPr lang="en-CA" sz="2000" dirty="0"/>
              <a:t>Axiom</a:t>
            </a:r>
          </a:p>
          <a:p>
            <a:pPr algn="l"/>
            <a:r>
              <a:rPr lang="en-CA" sz="2000" dirty="0"/>
              <a:t>Modus Ponens: 4&amp;5</a:t>
            </a:r>
          </a:p>
          <a:p>
            <a:pPr algn="l"/>
            <a:r>
              <a:rPr lang="en-US" altLang="en-US" sz="2000" dirty="0"/>
              <a:t>Deduction </a:t>
            </a:r>
            <a:r>
              <a:rPr lang="en-CA" altLang="en-US" sz="2000" dirty="0"/>
              <a:t>Conclude</a:t>
            </a:r>
            <a:endParaRPr lang="en-US" altLang="en-US" sz="2000" dirty="0"/>
          </a:p>
        </p:txBody>
      </p:sp>
      <p:sp>
        <p:nvSpPr>
          <p:cNvPr id="28"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944188" y="3639430"/>
            <a:ext cx="2246812" cy="564633"/>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rgbClr val="FFFFFF"/>
                </a:solidFill>
                <a:cs typeface="Times New Roman" panose="02020603050405020304" pitchFamily="18" charset="0"/>
              </a:rPr>
              <a:t>Or a </a:t>
            </a:r>
            <a:r>
              <a:rPr lang="en-US" altLang="en-US" sz="2400" dirty="0">
                <a:solidFill>
                  <a:schemeClr val="tx2"/>
                </a:solidFill>
                <a:cs typeface="Times New Roman" panose="02020603050405020304" pitchFamily="18" charset="0"/>
              </a:rPr>
              <a:t>meta-proof</a:t>
            </a:r>
            <a:endParaRPr lang="en-US" altLang="en-US" sz="2400" dirty="0">
              <a:cs typeface="Times New Roman" panose="02020603050405020304" pitchFamily="18" charset="0"/>
            </a:endParaRPr>
          </a:p>
        </p:txBody>
      </p:sp>
      <p:pic>
        <p:nvPicPr>
          <p:cNvPr id="6146" name="Picture 2" descr="Watch Animal-X | Prime Video">
            <a:extLst>
              <a:ext uri="{FF2B5EF4-FFF2-40B4-BE49-F238E27FC236}">
                <a16:creationId xmlns:a16="http://schemas.microsoft.com/office/drawing/2014/main" id="{07A7CFEE-B7FE-4E3F-8778-B85C045A287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18778" y="82892"/>
            <a:ext cx="3140677" cy="2355508"/>
          </a:xfrm>
          <a:prstGeom prst="rect">
            <a:avLst/>
          </a:prstGeom>
          <a:noFill/>
          <a:extLst>
            <a:ext uri="{909E8E84-426E-40DD-AFC4-6F175D3DCCD1}">
              <a14:hiddenFill xmlns:a14="http://schemas.microsoft.com/office/drawing/2010/main">
                <a:solidFill>
                  <a:srgbClr val="FFFFFF"/>
                </a:solidFill>
              </a14:hiddenFill>
            </a:ext>
          </a:extLst>
        </p:spPr>
      </p:pic>
      <p:sp>
        <p:nvSpPr>
          <p:cNvPr id="36" name="AutoShape 35">
            <a:extLst>
              <a:ext uri="{FF2B5EF4-FFF2-40B4-BE49-F238E27FC236}">
                <a16:creationId xmlns:a16="http://schemas.microsoft.com/office/drawing/2014/main" id="{C58587FF-BBFD-44C3-A688-648163E9BEB7}"/>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spTree>
    <p:extLst>
      <p:ext uri="{BB962C8B-B14F-4D97-AF65-F5344CB8AC3E}">
        <p14:creationId xmlns:p14="http://schemas.microsoft.com/office/powerpoint/2010/main" val="67310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146"/>
                                        </p:tgtEl>
                                        <p:attrNameLst>
                                          <p:attrName>style.visibility</p:attrName>
                                        </p:attrNameLst>
                                      </p:cBhvr>
                                      <p:to>
                                        <p:strVal val="visible"/>
                                      </p:to>
                                    </p:set>
                                    <p:anim calcmode="lin" valueType="num">
                                      <p:cBhvr additive="base">
                                        <p:cTn id="13" dur="500" fill="hold"/>
                                        <p:tgtEl>
                                          <p:spTgt spid="6146"/>
                                        </p:tgtEl>
                                        <p:attrNameLst>
                                          <p:attrName>ppt_x</p:attrName>
                                        </p:attrNameLst>
                                      </p:cBhvr>
                                      <p:tavLst>
                                        <p:tav tm="0">
                                          <p:val>
                                            <p:strVal val="#ppt_x"/>
                                          </p:val>
                                        </p:tav>
                                        <p:tav tm="100000">
                                          <p:val>
                                            <p:strVal val="#ppt_x"/>
                                          </p:val>
                                        </p:tav>
                                      </p:tavLst>
                                    </p:anim>
                                    <p:anim calcmode="lin" valueType="num">
                                      <p:cBhvr additive="base">
                                        <p:cTn id="14" dur="500" fill="hold"/>
                                        <p:tgtEl>
                                          <p:spTgt spid="614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1">
                                            <p:txEl>
                                              <p:pRg st="1" end="1"/>
                                            </p:txEl>
                                          </p:spTgt>
                                        </p:tgtEl>
                                        <p:attrNameLst>
                                          <p:attrName>style.visibility</p:attrName>
                                        </p:attrNameLst>
                                      </p:cBhvr>
                                      <p:to>
                                        <p:strVal val="visible"/>
                                      </p:to>
                                    </p:set>
                                    <p:anim calcmode="lin" valueType="num">
                                      <p:cBhvr additive="base">
                                        <p:cTn id="19"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1">
                                            <p:txEl>
                                              <p:pRg st="2" end="2"/>
                                            </p:txEl>
                                          </p:spTgt>
                                        </p:tgtEl>
                                        <p:attrNameLst>
                                          <p:attrName>style.visibility</p:attrName>
                                        </p:attrNameLst>
                                      </p:cBhvr>
                                      <p:to>
                                        <p:strVal val="visible"/>
                                      </p:to>
                                    </p:set>
                                    <p:anim calcmode="lin" valueType="num">
                                      <p:cBhvr additive="base">
                                        <p:cTn id="25"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1">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2">
                                            <p:txEl>
                                              <p:pRg st="1" end="1"/>
                                            </p:txEl>
                                          </p:spTgt>
                                        </p:tgtEl>
                                        <p:attrNameLst>
                                          <p:attrName>style.visibility</p:attrName>
                                        </p:attrNameLst>
                                      </p:cBhvr>
                                      <p:to>
                                        <p:strVal val="visible"/>
                                      </p:to>
                                    </p:set>
                                    <p:anim calcmode="lin" valueType="num">
                                      <p:cBhvr additive="base">
                                        <p:cTn id="29"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1">
                                            <p:txEl>
                                              <p:pRg st="3" end="3"/>
                                            </p:txEl>
                                          </p:spTgt>
                                        </p:tgtEl>
                                        <p:attrNameLst>
                                          <p:attrName>style.visibility</p:attrName>
                                        </p:attrNameLst>
                                      </p:cBhvr>
                                      <p:to>
                                        <p:strVal val="visible"/>
                                      </p:to>
                                    </p:set>
                                    <p:anim calcmode="lin" valueType="num">
                                      <p:cBhvr additive="base">
                                        <p:cTn id="35"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1">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32">
                                            <p:txEl>
                                              <p:pRg st="2" end="2"/>
                                            </p:txEl>
                                          </p:spTgt>
                                        </p:tgtEl>
                                        <p:attrNameLst>
                                          <p:attrName>style.visibility</p:attrName>
                                        </p:attrNameLst>
                                      </p:cBhvr>
                                      <p:to>
                                        <p:strVal val="visible"/>
                                      </p:to>
                                    </p:set>
                                    <p:anim calcmode="lin" valueType="num">
                                      <p:cBhvr additive="base">
                                        <p:cTn id="3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1">
                                            <p:txEl>
                                              <p:pRg st="4" end="4"/>
                                            </p:txEl>
                                          </p:spTgt>
                                        </p:tgtEl>
                                        <p:attrNameLst>
                                          <p:attrName>style.visibility</p:attrName>
                                        </p:attrNameLst>
                                      </p:cBhvr>
                                      <p:to>
                                        <p:strVal val="visible"/>
                                      </p:to>
                                    </p:set>
                                    <p:anim calcmode="lin" valueType="num">
                                      <p:cBhvr additive="base">
                                        <p:cTn id="45"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1">
                                            <p:txEl>
                                              <p:pRg st="4" end="4"/>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2">
                                            <p:txEl>
                                              <p:pRg st="3" end="3"/>
                                            </p:txEl>
                                          </p:spTgt>
                                        </p:tgtEl>
                                        <p:attrNameLst>
                                          <p:attrName>style.visibility</p:attrName>
                                        </p:attrNameLst>
                                      </p:cBhvr>
                                      <p:to>
                                        <p:strVal val="visible"/>
                                      </p:to>
                                    </p:set>
                                    <p:anim calcmode="lin" valueType="num">
                                      <p:cBhvr additive="base">
                                        <p:cTn id="49"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1">
                                            <p:txEl>
                                              <p:pRg st="5" end="5"/>
                                            </p:txEl>
                                          </p:spTgt>
                                        </p:tgtEl>
                                        <p:attrNameLst>
                                          <p:attrName>style.visibility</p:attrName>
                                        </p:attrNameLst>
                                      </p:cBhvr>
                                      <p:to>
                                        <p:strVal val="visible"/>
                                      </p:to>
                                    </p:set>
                                    <p:anim calcmode="lin" valueType="num">
                                      <p:cBhvr additive="base">
                                        <p:cTn id="55"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1">
                                            <p:txEl>
                                              <p:pRg st="5" end="5"/>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2">
                                            <p:txEl>
                                              <p:pRg st="4" end="4"/>
                                            </p:txEl>
                                          </p:spTgt>
                                        </p:tgtEl>
                                        <p:attrNameLst>
                                          <p:attrName>style.visibility</p:attrName>
                                        </p:attrNameLst>
                                      </p:cBhvr>
                                      <p:to>
                                        <p:strVal val="visible"/>
                                      </p:to>
                                    </p:set>
                                    <p:anim calcmode="lin" valueType="num">
                                      <p:cBhvr additive="base">
                                        <p:cTn id="59"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1">
                                            <p:txEl>
                                              <p:pRg st="6" end="6"/>
                                            </p:txEl>
                                          </p:spTgt>
                                        </p:tgtEl>
                                        <p:attrNameLst>
                                          <p:attrName>style.visibility</p:attrName>
                                        </p:attrNameLst>
                                      </p:cBhvr>
                                      <p:to>
                                        <p:strVal val="visible"/>
                                      </p:to>
                                    </p:set>
                                    <p:anim calcmode="lin" valueType="num">
                                      <p:cBhvr additive="base">
                                        <p:cTn id="65" dur="500" fill="hold"/>
                                        <p:tgtEl>
                                          <p:spTgt spid="31">
                                            <p:txEl>
                                              <p:pRg st="6" end="6"/>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1">
                                            <p:txEl>
                                              <p:pRg st="6" end="6"/>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32">
                                            <p:txEl>
                                              <p:pRg st="5" end="5"/>
                                            </p:txEl>
                                          </p:spTgt>
                                        </p:tgtEl>
                                        <p:attrNameLst>
                                          <p:attrName>style.visibility</p:attrName>
                                        </p:attrNameLst>
                                      </p:cBhvr>
                                      <p:to>
                                        <p:strVal val="visible"/>
                                      </p:to>
                                    </p:set>
                                    <p:anim calcmode="lin" valueType="num">
                                      <p:cBhvr additive="base">
                                        <p:cTn id="69"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31">
                                            <p:txEl>
                                              <p:pRg st="7" end="7"/>
                                            </p:txEl>
                                          </p:spTgt>
                                        </p:tgtEl>
                                        <p:attrNameLst>
                                          <p:attrName>style.visibility</p:attrName>
                                        </p:attrNameLst>
                                      </p:cBhvr>
                                      <p:to>
                                        <p:strVal val="visible"/>
                                      </p:to>
                                    </p:set>
                                    <p:anim calcmode="lin" valueType="num">
                                      <p:cBhvr additive="base">
                                        <p:cTn id="75" dur="500" fill="hold"/>
                                        <p:tgtEl>
                                          <p:spTgt spid="31">
                                            <p:txEl>
                                              <p:pRg st="7" end="7"/>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1">
                                            <p:txEl>
                                              <p:pRg st="7" end="7"/>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32">
                                            <p:txEl>
                                              <p:pRg st="6" end="6"/>
                                            </p:txEl>
                                          </p:spTgt>
                                        </p:tgtEl>
                                        <p:attrNameLst>
                                          <p:attrName>style.visibility</p:attrName>
                                        </p:attrNameLst>
                                      </p:cBhvr>
                                      <p:to>
                                        <p:strVal val="visible"/>
                                      </p:to>
                                    </p:set>
                                    <p:anim calcmode="lin" valueType="num">
                                      <p:cBhvr additive="base">
                                        <p:cTn id="79"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Non-Logical Axioms </a:t>
            </a:r>
            <a:r>
              <a:rPr lang="el-GR" altLang="en-US" sz="2400" dirty="0">
                <a:solidFill>
                  <a:schemeClr val="tx2"/>
                </a:solidFill>
                <a:cs typeface="Times New Roman" panose="02020603050405020304" pitchFamily="18" charset="0"/>
              </a:rPr>
              <a:t>Γ</a:t>
            </a:r>
            <a:r>
              <a:rPr lang="en-US" altLang="en-US" sz="2400" dirty="0">
                <a:solidFill>
                  <a:schemeClr val="tx2"/>
                </a:solidFill>
                <a:cs typeface="Times New Roman" panose="02020603050405020304" pitchFamily="18" charset="0"/>
              </a:rPr>
              <a:t>:</a:t>
            </a:r>
          </a:p>
          <a:p>
            <a:pPr marL="457200" indent="-457200" eaLnBrk="1" hangingPunct="1">
              <a:spcBef>
                <a:spcPct val="0"/>
              </a:spcBef>
              <a:buFont typeface="+mj-lt"/>
              <a:buAutoNum type="arabicPeriod"/>
            </a:pPr>
            <a:r>
              <a:rPr lang="en-CA" altLang="en-US" sz="2400" dirty="0"/>
              <a:t> </a:t>
            </a:r>
            <a:r>
              <a:rPr lang="en-CA" altLang="en-US" sz="2000" dirty="0"/>
              <a:t>“x nurse young”</a:t>
            </a:r>
            <a:r>
              <a:rPr lang="el-GR" altLang="en-US" sz="2000" dirty="0">
                <a:cs typeface="Times New Roman" panose="02020603050405020304" pitchFamily="18" charset="0"/>
                <a:sym typeface="Symbol" panose="05050102010706020507" pitchFamily="18" charset="2"/>
              </a:rPr>
              <a:t> </a:t>
            </a:r>
            <a:r>
              <a:rPr lang="en-CA" altLang="en-US" sz="2000" dirty="0"/>
              <a:t> “x are mammals”</a:t>
            </a:r>
          </a:p>
          <a:p>
            <a:pPr marL="457200" indent="-457200" eaLnBrk="1" hangingPunct="1">
              <a:spcBef>
                <a:spcPct val="0"/>
              </a:spcBef>
              <a:buFont typeface="+mj-lt"/>
              <a:buAutoNum type="arabicPeriod"/>
            </a:pPr>
            <a:r>
              <a:rPr lang="en-CA" altLang="en-US" sz="2000" dirty="0"/>
              <a:t>“x are mammals”</a:t>
            </a:r>
            <a:r>
              <a:rPr lang="el-GR" altLang="en-US" sz="2000" dirty="0">
                <a:cs typeface="Times New Roman" panose="02020603050405020304" pitchFamily="18" charset="0"/>
                <a:sym typeface="Symbol" panose="05050102010706020507" pitchFamily="18" charset="2"/>
              </a:rPr>
              <a:t> </a:t>
            </a:r>
            <a:r>
              <a:rPr lang="en-CA" altLang="en-US" sz="2000" dirty="0"/>
              <a:t> “x are warm blooded”</a:t>
            </a:r>
          </a:p>
          <a:p>
            <a:pPr marL="457200" indent="-45720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 </a:t>
            </a:r>
            <a:r>
              <a:rPr lang="en-CA" altLang="en-US" sz="2000" dirty="0"/>
              <a:t>“dolphins nurse young”</a:t>
            </a:r>
          </a:p>
          <a:p>
            <a:pPr marL="457200" indent="-457200" eaLnBrk="1" hangingPunct="1">
              <a:spcBef>
                <a:spcPct val="0"/>
              </a:spcBef>
              <a:buFont typeface="+mj-lt"/>
              <a:buAutoNum type="arabicPeriod"/>
            </a:pPr>
            <a:r>
              <a:rPr lang="en-CA" altLang="en-US" sz="2000" dirty="0"/>
              <a:t>“humans nurse young”</a:t>
            </a:r>
          </a:p>
          <a:p>
            <a:pPr marL="457200" indent="-457200" eaLnBrk="1" hangingPunct="1">
              <a:spcBef>
                <a:spcPct val="0"/>
              </a:spcBef>
              <a:buFont typeface="+mj-lt"/>
              <a:buAutoNum type="arabicPeriod"/>
            </a:pPr>
            <a:endParaRPr lang="en-CA" altLang="en-US" sz="2000" dirty="0"/>
          </a:p>
          <a:p>
            <a:pPr marL="342900" indent="-342900" eaLnBrk="1" hangingPunct="1">
              <a:spcBef>
                <a:spcPct val="0"/>
              </a:spcBef>
            </a:pPr>
            <a:endParaRPr lang="en-US" altLang="en-US" sz="2000" dirty="0">
              <a:solidFill>
                <a:srgbClr val="FFFFFF"/>
              </a:solidFill>
              <a:cs typeface="Times New Roman" panose="02020603050405020304" pitchFamily="18" charset="0"/>
              <a:sym typeface="Symbol" panose="05050102010706020507" pitchFamily="18" charset="2"/>
            </a:endParaRPr>
          </a:p>
        </p:txBody>
      </p:sp>
      <p:sp>
        <p:nvSpPr>
          <p:cNvPr id="28" name="AutoShape 35">
            <a:extLst>
              <a:ext uri="{FF2B5EF4-FFF2-40B4-BE49-F238E27FC236}">
                <a16:creationId xmlns:a16="http://schemas.microsoft.com/office/drawing/2014/main" id="{43ED7BE5-DFB6-483B-A907-7906210AB090}"/>
              </a:ext>
            </a:extLst>
          </p:cNvPr>
          <p:cNvSpPr>
            <a:spLocks noChangeArrowheads="1"/>
          </p:cNvSpPr>
          <p:nvPr/>
        </p:nvSpPr>
        <p:spPr bwMode="auto">
          <a:xfrm>
            <a:off x="3479800" y="5963097"/>
            <a:ext cx="1981200" cy="564633"/>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Yes, they are!</a:t>
            </a:r>
            <a:endParaRPr lang="en-US" altLang="en-US" sz="2400" dirty="0">
              <a:cs typeface="Times New Roman" panose="02020603050405020304" pitchFamily="18" charset="0"/>
            </a:endParaRPr>
          </a:p>
        </p:txBody>
      </p:sp>
      <p:pic>
        <p:nvPicPr>
          <p:cNvPr id="8194" name="Picture 2" descr="evolutionnews.org/wp-content/uploads/2018/08/N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19800" y="517380"/>
            <a:ext cx="2592550" cy="1361089"/>
          </a:xfrm>
          <a:prstGeom prst="rect">
            <a:avLst/>
          </a:prstGeom>
          <a:noFill/>
          <a:extLst>
            <a:ext uri="{909E8E84-426E-40DD-AFC4-6F175D3DCCD1}">
              <a14:hiddenFill xmlns:a14="http://schemas.microsoft.com/office/drawing/2010/main">
                <a:solidFill>
                  <a:srgbClr val="FFFFFF"/>
                </a:solidFill>
              </a14:hiddenFill>
            </a:ext>
          </a:extLst>
        </p:spPr>
      </p:pic>
      <p:sp>
        <p:nvSpPr>
          <p:cNvPr id="30" name="AutoShape 35">
            <a:extLst>
              <a:ext uri="{FF2B5EF4-FFF2-40B4-BE49-F238E27FC236}">
                <a16:creationId xmlns:a16="http://schemas.microsoft.com/office/drawing/2014/main" id="{0B3E465B-7AC0-4953-A5B9-F677E23296A1}"/>
              </a:ext>
            </a:extLst>
          </p:cNvPr>
          <p:cNvSpPr>
            <a:spLocks noChangeArrowheads="1"/>
          </p:cNvSpPr>
          <p:nvPr/>
        </p:nvSpPr>
        <p:spPr bwMode="auto">
          <a:xfrm>
            <a:off x="1905000" y="3706545"/>
            <a:ext cx="4419599"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But these are not true for lizards!</a:t>
            </a:r>
          </a:p>
        </p:txBody>
      </p:sp>
      <p:sp>
        <p:nvSpPr>
          <p:cNvPr id="31" name="AutoShape 35">
            <a:extLst>
              <a:ext uri="{FF2B5EF4-FFF2-40B4-BE49-F238E27FC236}">
                <a16:creationId xmlns:a16="http://schemas.microsoft.com/office/drawing/2014/main" id="{1EA76370-6536-4388-8913-E8D480085AA0}"/>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graphicFrame>
        <p:nvGraphicFramePr>
          <p:cNvPr id="27" name="Table 26">
            <a:extLst>
              <a:ext uri="{FF2B5EF4-FFF2-40B4-BE49-F238E27FC236}">
                <a16:creationId xmlns:a16="http://schemas.microsoft.com/office/drawing/2014/main" id="{C381F15E-8CB8-42E6-96C1-C63E1B22369C}"/>
              </a:ext>
            </a:extLst>
          </p:cNvPr>
          <p:cNvGraphicFramePr>
            <a:graphicFrameLocks noGrp="1"/>
          </p:cNvGraphicFramePr>
          <p:nvPr>
            <p:extLst>
              <p:ext uri="{D42A27DB-BD31-4B8C-83A1-F6EECF244321}">
                <p14:modId xmlns:p14="http://schemas.microsoft.com/office/powerpoint/2010/main" val="1669255419"/>
              </p:ext>
            </p:extLst>
          </p:nvPr>
        </p:nvGraphicFramePr>
        <p:xfrm>
          <a:off x="1752600" y="4465320"/>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32" name="Rectangle 31">
            <a:extLst>
              <a:ext uri="{FF2B5EF4-FFF2-40B4-BE49-F238E27FC236}">
                <a16:creationId xmlns:a16="http://schemas.microsoft.com/office/drawing/2014/main" id="{2EC0738A-336D-4089-952F-8D924BDA2EE2}"/>
              </a:ext>
            </a:extLst>
          </p:cNvPr>
          <p:cNvSpPr/>
          <p:nvPr/>
        </p:nvSpPr>
        <p:spPr>
          <a:xfrm>
            <a:off x="2559701" y="4421922"/>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33" name="Rectangle 32">
            <a:extLst>
              <a:ext uri="{FF2B5EF4-FFF2-40B4-BE49-F238E27FC236}">
                <a16:creationId xmlns:a16="http://schemas.microsoft.com/office/drawing/2014/main" id="{FC317FB8-104D-4A0C-A7E0-5C9B6B028D0C}"/>
              </a:ext>
            </a:extLst>
          </p:cNvPr>
          <p:cNvSpPr/>
          <p:nvPr/>
        </p:nvSpPr>
        <p:spPr>
          <a:xfrm>
            <a:off x="2712406" y="482959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34" name="Rectangle 33">
            <a:extLst>
              <a:ext uri="{FF2B5EF4-FFF2-40B4-BE49-F238E27FC236}">
                <a16:creationId xmlns:a16="http://schemas.microsoft.com/office/drawing/2014/main" id="{A350066C-4255-4E15-AC0C-77BF15D1DFE3}"/>
              </a:ext>
            </a:extLst>
          </p:cNvPr>
          <p:cNvSpPr/>
          <p:nvPr/>
        </p:nvSpPr>
        <p:spPr>
          <a:xfrm>
            <a:off x="2713938" y="516517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35" name="Rectangle 34">
            <a:extLst>
              <a:ext uri="{FF2B5EF4-FFF2-40B4-BE49-F238E27FC236}">
                <a16:creationId xmlns:a16="http://schemas.microsoft.com/office/drawing/2014/main" id="{7F43BA60-EB30-4805-ADB1-9FA26B90AC6E}"/>
              </a:ext>
            </a:extLst>
          </p:cNvPr>
          <p:cNvSpPr/>
          <p:nvPr/>
        </p:nvSpPr>
        <p:spPr>
          <a:xfrm>
            <a:off x="2713938" y="548902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36" name="Rectangle 35">
            <a:extLst>
              <a:ext uri="{FF2B5EF4-FFF2-40B4-BE49-F238E27FC236}">
                <a16:creationId xmlns:a16="http://schemas.microsoft.com/office/drawing/2014/main" id="{6634C6F9-B966-4346-9D0F-1183D0F96928}"/>
              </a:ext>
            </a:extLst>
          </p:cNvPr>
          <p:cNvSpPr/>
          <p:nvPr/>
        </p:nvSpPr>
        <p:spPr>
          <a:xfrm>
            <a:off x="2715470" y="583192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Tree>
    <p:extLst>
      <p:ext uri="{BB962C8B-B14F-4D97-AF65-F5344CB8AC3E}">
        <p14:creationId xmlns:p14="http://schemas.microsoft.com/office/powerpoint/2010/main" val="2771605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additive="base">
                                        <p:cTn id="7" dur="500" fill="hold"/>
                                        <p:tgtEl>
                                          <p:spTgt spid="8194"/>
                                        </p:tgtEl>
                                        <p:attrNameLst>
                                          <p:attrName>ppt_x</p:attrName>
                                        </p:attrNameLst>
                                      </p:cBhvr>
                                      <p:tavLst>
                                        <p:tav tm="0">
                                          <p:val>
                                            <p:strVal val="0-#ppt_w/2"/>
                                          </p:val>
                                        </p:tav>
                                        <p:tav tm="100000">
                                          <p:val>
                                            <p:strVal val="#ppt_x"/>
                                          </p:val>
                                        </p:tav>
                                      </p:tavLst>
                                    </p:anim>
                                    <p:anim calcmode="lin" valueType="num">
                                      <p:cBhvr additive="base">
                                        <p:cTn id="8" dur="500" fill="hold"/>
                                        <p:tgtEl>
                                          <p:spTgt spid="819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7"/>
                                        </p:tgtEl>
                                        <p:attrNameLst>
                                          <p:attrName>style.visibility</p:attrName>
                                        </p:attrNameLst>
                                      </p:cBhvr>
                                      <p:to>
                                        <p:strVal val="visible"/>
                                      </p:to>
                                    </p:set>
                                    <p:anim calcmode="lin" valueType="num">
                                      <p:cBhvr additive="base">
                                        <p:cTn id="17" dur="500" fill="hold"/>
                                        <p:tgtEl>
                                          <p:spTgt spid="27"/>
                                        </p:tgtEl>
                                        <p:attrNameLst>
                                          <p:attrName>ppt_x</p:attrName>
                                        </p:attrNameLst>
                                      </p:cBhvr>
                                      <p:tavLst>
                                        <p:tav tm="0">
                                          <p:val>
                                            <p:strVal val="#ppt_x"/>
                                          </p:val>
                                        </p:tav>
                                        <p:tav tm="100000">
                                          <p:val>
                                            <p:strVal val="#ppt_x"/>
                                          </p:val>
                                        </p:tav>
                                      </p:tavLst>
                                    </p:anim>
                                    <p:anim calcmode="lin" valueType="num">
                                      <p:cBhvr additive="base">
                                        <p:cTn id="18" dur="500" fill="hold"/>
                                        <p:tgtEl>
                                          <p:spTgt spid="2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ppt_x"/>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ppt_x"/>
                                          </p:val>
                                        </p:tav>
                                        <p:tav tm="100000">
                                          <p:val>
                                            <p:strVal val="#ppt_x"/>
                                          </p:val>
                                        </p:tav>
                                      </p:tavLst>
                                    </p:anim>
                                    <p:anim calcmode="lin" valueType="num">
                                      <p:cBhvr additive="base">
                                        <p:cTn id="26" dur="500" fill="hold"/>
                                        <p:tgtEl>
                                          <p:spTgt spid="3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additive="base">
                                        <p:cTn id="29" dur="500" fill="hold"/>
                                        <p:tgtEl>
                                          <p:spTgt spid="34"/>
                                        </p:tgtEl>
                                        <p:attrNameLst>
                                          <p:attrName>ppt_x</p:attrName>
                                        </p:attrNameLst>
                                      </p:cBhvr>
                                      <p:tavLst>
                                        <p:tav tm="0">
                                          <p:val>
                                            <p:strVal val="#ppt_x"/>
                                          </p:val>
                                        </p:tav>
                                        <p:tav tm="100000">
                                          <p:val>
                                            <p:strVal val="#ppt_x"/>
                                          </p:val>
                                        </p:tav>
                                      </p:tavLst>
                                    </p:anim>
                                    <p:anim calcmode="lin" valueType="num">
                                      <p:cBhvr additive="base">
                                        <p:cTn id="30" dur="500" fill="hold"/>
                                        <p:tgtEl>
                                          <p:spTgt spid="3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ppt_x"/>
                                          </p:val>
                                        </p:tav>
                                        <p:tav tm="100000">
                                          <p:val>
                                            <p:strVal val="#ppt_x"/>
                                          </p:val>
                                        </p:tav>
                                      </p:tavLst>
                                    </p:anim>
                                    <p:anim calcmode="lin" valueType="num">
                                      <p:cBhvr additive="base">
                                        <p:cTn id="34" dur="500" fill="hold"/>
                                        <p:tgtEl>
                                          <p:spTgt spid="3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ppt_x"/>
                                          </p:val>
                                        </p:tav>
                                        <p:tav tm="100000">
                                          <p:val>
                                            <p:strVal val="#ppt_x"/>
                                          </p:val>
                                        </p:tav>
                                      </p:tavLst>
                                    </p:anim>
                                    <p:anim calcmode="lin" valueType="num">
                                      <p:cBhvr additive="base">
                                        <p:cTn id="3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 calcmode="lin" valueType="num">
                                      <p:cBhvr additive="base">
                                        <p:cTn id="43" dur="500" fill="hold"/>
                                        <p:tgtEl>
                                          <p:spTgt spid="28"/>
                                        </p:tgtEl>
                                        <p:attrNameLst>
                                          <p:attrName>ppt_x</p:attrName>
                                        </p:attrNameLst>
                                      </p:cBhvr>
                                      <p:tavLst>
                                        <p:tav tm="0">
                                          <p:val>
                                            <p:strVal val="0-#ppt_w/2"/>
                                          </p:val>
                                        </p:tav>
                                        <p:tav tm="100000">
                                          <p:val>
                                            <p:strVal val="#ppt_x"/>
                                          </p:val>
                                        </p:tav>
                                      </p:tavLst>
                                    </p:anim>
                                    <p:anim calcmode="lin" valueType="num">
                                      <p:cBhvr additive="base">
                                        <p:cTn id="4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30" grpId="0" animBg="1"/>
      <p:bldP spid="32" grpId="0"/>
      <p:bldP spid="33" grpId="0"/>
      <p:bldP spid="34" grpId="0"/>
      <p:bldP spid="35" grpId="0"/>
      <p:bldP spid="36"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Non-Logical Axioms </a:t>
            </a:r>
            <a:r>
              <a:rPr lang="el-GR" altLang="en-US" sz="2400" dirty="0">
                <a:solidFill>
                  <a:schemeClr val="tx2"/>
                </a:solidFill>
                <a:cs typeface="Times New Roman" panose="02020603050405020304" pitchFamily="18" charset="0"/>
              </a:rPr>
              <a:t>Γ</a:t>
            </a:r>
            <a:r>
              <a:rPr lang="en-US" altLang="en-US" sz="2400" dirty="0">
                <a:solidFill>
                  <a:schemeClr val="tx2"/>
                </a:solidFill>
                <a:cs typeface="Times New Roman" panose="02020603050405020304" pitchFamily="18" charset="0"/>
              </a:rPr>
              <a:t>:</a:t>
            </a:r>
          </a:p>
          <a:p>
            <a:pPr marL="457200" indent="-457200" eaLnBrk="1" hangingPunct="1">
              <a:spcBef>
                <a:spcPct val="0"/>
              </a:spcBef>
              <a:buFont typeface="+mj-lt"/>
              <a:buAutoNum type="arabicPeriod"/>
            </a:pPr>
            <a:r>
              <a:rPr lang="en-CA" altLang="en-US" sz="2400" dirty="0"/>
              <a:t> </a:t>
            </a:r>
            <a:r>
              <a:rPr lang="en-CA" altLang="en-US" sz="2000" dirty="0"/>
              <a:t>“x nurse young”</a:t>
            </a:r>
            <a:r>
              <a:rPr lang="el-GR" altLang="en-US" sz="2000" dirty="0">
                <a:cs typeface="Times New Roman" panose="02020603050405020304" pitchFamily="18" charset="0"/>
                <a:sym typeface="Symbol" panose="05050102010706020507" pitchFamily="18" charset="2"/>
              </a:rPr>
              <a:t> </a:t>
            </a:r>
            <a:r>
              <a:rPr lang="en-CA" altLang="en-US" sz="2000" dirty="0"/>
              <a:t> “x are mammals”</a:t>
            </a:r>
          </a:p>
          <a:p>
            <a:pPr marL="457200" indent="-457200" eaLnBrk="1" hangingPunct="1">
              <a:spcBef>
                <a:spcPct val="0"/>
              </a:spcBef>
              <a:buFont typeface="+mj-lt"/>
              <a:buAutoNum type="arabicPeriod"/>
            </a:pPr>
            <a:r>
              <a:rPr lang="en-CA" altLang="en-US" sz="2000" dirty="0"/>
              <a:t>“x are mammals”</a:t>
            </a:r>
            <a:r>
              <a:rPr lang="el-GR" altLang="en-US" sz="2000" dirty="0">
                <a:cs typeface="Times New Roman" panose="02020603050405020304" pitchFamily="18" charset="0"/>
                <a:sym typeface="Symbol" panose="05050102010706020507" pitchFamily="18" charset="2"/>
              </a:rPr>
              <a:t> </a:t>
            </a:r>
            <a:r>
              <a:rPr lang="en-CA" altLang="en-US" sz="2000" dirty="0"/>
              <a:t> “x are warm blooded”</a:t>
            </a:r>
          </a:p>
          <a:p>
            <a:pPr marL="457200" indent="-45720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 </a:t>
            </a:r>
            <a:r>
              <a:rPr lang="en-CA" altLang="en-US" sz="2000" dirty="0"/>
              <a:t>“dolphins nurse young”</a:t>
            </a:r>
          </a:p>
          <a:p>
            <a:pPr marL="457200" indent="-457200" eaLnBrk="1" hangingPunct="1">
              <a:spcBef>
                <a:spcPct val="0"/>
              </a:spcBef>
              <a:buFont typeface="+mj-lt"/>
              <a:buAutoNum type="arabicPeriod"/>
            </a:pPr>
            <a:r>
              <a:rPr lang="en-CA" altLang="en-US" sz="2000" dirty="0"/>
              <a:t>“humans nurse young”</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warm blooded”</a:t>
            </a:r>
          </a:p>
          <a:p>
            <a:pPr marL="457200" indent="-457200" eaLnBrk="1" hangingPunct="1">
              <a:spcBef>
                <a:spcPct val="0"/>
              </a:spcBef>
              <a:buFont typeface="+mj-lt"/>
              <a:buAutoNum type="arabicPeriod"/>
            </a:pPr>
            <a:endParaRPr lang="en-CA" altLang="en-US" sz="2000" dirty="0"/>
          </a:p>
          <a:p>
            <a:pPr marL="342900" indent="-342900" eaLnBrk="1" hangingPunct="1">
              <a:spcBef>
                <a:spcPct val="0"/>
              </a:spcBef>
            </a:pPr>
            <a:endParaRPr lang="en-US" altLang="en-US" sz="2000" dirty="0">
              <a:solidFill>
                <a:srgbClr val="FFFFFF"/>
              </a:solidFill>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814157" cy="19812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warm blooded”</a:t>
            </a:r>
          </a:p>
          <a:p>
            <a:pPr marL="457200" indent="-457200" eaLnBrk="1" hangingPunct="1">
              <a:spcBef>
                <a:spcPct val="0"/>
              </a:spcBef>
              <a:buFont typeface="+mj-lt"/>
              <a:buAutoNum type="arabicPeriod"/>
            </a:pPr>
            <a:r>
              <a:rPr lang="en-CA" altLang="en-US" sz="2000" dirty="0"/>
              <a:t>“lizards are mammals”</a:t>
            </a:r>
            <a:r>
              <a:rPr lang="el-GR" altLang="en-US" sz="2000" dirty="0">
                <a:cs typeface="Times New Roman" panose="02020603050405020304" pitchFamily="18" charset="0"/>
                <a:sym typeface="Symbol" panose="05050102010706020507" pitchFamily="18" charset="2"/>
              </a:rPr>
              <a:t> </a:t>
            </a:r>
            <a:r>
              <a:rPr lang="en-CA" altLang="en-US" sz="2000" dirty="0"/>
              <a:t> “lizards are warm blooded”</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warm blooded”</a:t>
            </a:r>
            <a:r>
              <a:rPr lang="el-GR" altLang="en-US" sz="2000" dirty="0">
                <a:cs typeface="Times New Roman" panose="02020603050405020304" pitchFamily="18" charset="0"/>
                <a:sym typeface="Symbol" panose="05050102010706020507" pitchFamily="18" charset="2"/>
              </a:rPr>
              <a:t> </a:t>
            </a:r>
            <a:r>
              <a:rPr lang="en-CA" altLang="en-US" sz="2000" dirty="0">
                <a:sym typeface="Symbol" panose="05050102010706020507" pitchFamily="18" charset="2"/>
              </a:rPr>
              <a:t> </a:t>
            </a: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mammals”</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mammals”</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nurse young”</a:t>
            </a:r>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p:txBody>
      </p:sp>
      <p:sp>
        <p:nvSpPr>
          <p:cNvPr id="32" name="Rectangle 31">
            <a:extLst>
              <a:ext uri="{FF2B5EF4-FFF2-40B4-BE49-F238E27FC236}">
                <a16:creationId xmlns:a16="http://schemas.microsoft.com/office/drawing/2014/main" id="{06ED3C64-6734-4DDE-86FB-70745F0FC8DE}"/>
              </a:ext>
            </a:extLst>
          </p:cNvPr>
          <p:cNvSpPr/>
          <p:nvPr/>
        </p:nvSpPr>
        <p:spPr>
          <a:xfrm>
            <a:off x="6629400" y="4724400"/>
            <a:ext cx="2464158" cy="1631216"/>
          </a:xfrm>
          <a:prstGeom prst="rect">
            <a:avLst/>
          </a:prstGeom>
        </p:spPr>
        <p:txBody>
          <a:bodyPr wrap="square">
            <a:spAutoFit/>
          </a:bodyPr>
          <a:lstStyle/>
          <a:p>
            <a:pPr algn="l"/>
            <a:r>
              <a:rPr lang="en-CA" sz="2000" dirty="0"/>
              <a:t>Axiom</a:t>
            </a:r>
          </a:p>
          <a:p>
            <a:pPr algn="l"/>
            <a:r>
              <a:rPr lang="en-CA" sz="2000" dirty="0"/>
              <a:t>Axiom</a:t>
            </a:r>
          </a:p>
          <a:p>
            <a:pPr algn="l"/>
            <a:r>
              <a:rPr lang="en-CA" sz="2000" dirty="0"/>
              <a:t>Contra Positive: 2</a:t>
            </a:r>
          </a:p>
          <a:p>
            <a:pPr algn="l"/>
            <a:r>
              <a:rPr lang="en-CA" sz="2000" dirty="0"/>
              <a:t>Modus Ponens: 1&amp;3</a:t>
            </a:r>
          </a:p>
          <a:p>
            <a:pPr algn="l"/>
            <a:r>
              <a:rPr lang="en-CA" sz="2000" dirty="0"/>
              <a:t>And so on …</a:t>
            </a:r>
            <a:endParaRPr lang="en-US" altLang="en-US" sz="2000" dirty="0"/>
          </a:p>
        </p:txBody>
      </p:sp>
      <p:sp>
        <p:nvSpPr>
          <p:cNvPr id="28"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970315" y="3657600"/>
            <a:ext cx="3820886" cy="564633"/>
          </a:xfrm>
          <a:prstGeom prst="wedgeRoundRectCallout">
            <a:avLst>
              <a:gd name="adj1" fmla="val -49372"/>
              <a:gd name="adj2" fmla="val 6400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Excellent. Proceed as before.</a:t>
            </a:r>
            <a:endParaRPr lang="en-US" altLang="en-US" sz="2400" dirty="0">
              <a:cs typeface="Times New Roman" panose="02020603050405020304" pitchFamily="18" charset="0"/>
            </a:endParaRPr>
          </a:p>
        </p:txBody>
      </p:sp>
      <p:pic>
        <p:nvPicPr>
          <p:cNvPr id="30" name="Picture 2" descr="evolutionnews.org/wp-content/uploads/2018/08/N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19800" y="517380"/>
            <a:ext cx="2592550" cy="1361089"/>
          </a:xfrm>
          <a:prstGeom prst="rect">
            <a:avLst/>
          </a:prstGeom>
          <a:noFill/>
          <a:extLst>
            <a:ext uri="{909E8E84-426E-40DD-AFC4-6F175D3DCCD1}">
              <a14:hiddenFill xmlns:a14="http://schemas.microsoft.com/office/drawing/2010/main">
                <a:solidFill>
                  <a:srgbClr val="FFFFFF"/>
                </a:solidFill>
              </a14:hiddenFill>
            </a:ext>
          </a:extLst>
        </p:spPr>
      </p:pic>
      <p:sp>
        <p:nvSpPr>
          <p:cNvPr id="34" name="AutoShape 35">
            <a:extLst>
              <a:ext uri="{FF2B5EF4-FFF2-40B4-BE49-F238E27FC236}">
                <a16:creationId xmlns:a16="http://schemas.microsoft.com/office/drawing/2014/main" id="{1894D7FF-E736-4830-AE5B-26FB16FD0590}"/>
              </a:ext>
            </a:extLst>
          </p:cNvPr>
          <p:cNvSpPr>
            <a:spLocks noChangeArrowheads="1"/>
          </p:cNvSpPr>
          <p:nvPr/>
        </p:nvSpPr>
        <p:spPr bwMode="auto">
          <a:xfrm>
            <a:off x="762000" y="533400"/>
            <a:ext cx="4572000"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ask Darwin  about mammals.</a:t>
            </a:r>
          </a:p>
        </p:txBody>
      </p:sp>
    </p:spTree>
    <p:extLst>
      <p:ext uri="{BB962C8B-B14F-4D97-AF65-F5344CB8AC3E}">
        <p14:creationId xmlns:p14="http://schemas.microsoft.com/office/powerpoint/2010/main" val="309811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5" end="5"/>
                                            </p:txEl>
                                          </p:spTgt>
                                        </p:tgtEl>
                                        <p:attrNameLst>
                                          <p:attrName>style.visibility</p:attrName>
                                        </p:attrNameLst>
                                      </p:cBhvr>
                                      <p:to>
                                        <p:strVal val="visible"/>
                                      </p:to>
                                    </p:set>
                                    <p:anim calcmode="lin" valueType="num">
                                      <p:cBhvr additive="base">
                                        <p:cTn id="7" dur="500" fill="hold"/>
                                        <p:tgtEl>
                                          <p:spTgt spid="29">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
                                        </p:tgtEl>
                                        <p:attrNameLst>
                                          <p:attrName>style.visibility</p:attrName>
                                        </p:attrNameLst>
                                      </p:cBhvr>
                                      <p:to>
                                        <p:strVal val="visible"/>
                                      </p:to>
                                    </p:set>
                                    <p:anim calcmode="lin" valueType="num">
                                      <p:cBhvr additive="base">
                                        <p:cTn id="13" dur="500" fill="hold"/>
                                        <p:tgtEl>
                                          <p:spTgt spid="28"/>
                                        </p:tgtEl>
                                        <p:attrNameLst>
                                          <p:attrName>ppt_x</p:attrName>
                                        </p:attrNameLst>
                                      </p:cBhvr>
                                      <p:tavLst>
                                        <p:tav tm="0">
                                          <p:val>
                                            <p:strVal val="0-#ppt_w/2"/>
                                          </p:val>
                                        </p:tav>
                                        <p:tav tm="100000">
                                          <p:val>
                                            <p:strVal val="#ppt_x"/>
                                          </p:val>
                                        </p:tav>
                                      </p:tavLst>
                                    </p:anim>
                                    <p:anim calcmode="lin" valueType="num">
                                      <p:cBhvr additive="base">
                                        <p:cTn id="1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1">
                                            <p:bg/>
                                          </p:spTgt>
                                        </p:tgtEl>
                                        <p:attrNameLst>
                                          <p:attrName>style.visibility</p:attrName>
                                        </p:attrNameLst>
                                      </p:cBhvr>
                                      <p:to>
                                        <p:strVal val="visible"/>
                                      </p:to>
                                    </p:set>
                                    <p:anim calcmode="lin" valueType="num">
                                      <p:cBhvr additive="base">
                                        <p:cTn id="19" dur="500" fill="hold"/>
                                        <p:tgtEl>
                                          <p:spTgt spid="31">
                                            <p:bg/>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bg/>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1">
                                            <p:txEl>
                                              <p:pRg st="0" end="0"/>
                                            </p:txEl>
                                          </p:spTgt>
                                        </p:tgtEl>
                                        <p:attrNameLst>
                                          <p:attrName>style.visibility</p:attrName>
                                        </p:attrNameLst>
                                      </p:cBhvr>
                                      <p:to>
                                        <p:strVal val="visible"/>
                                      </p:to>
                                    </p:set>
                                    <p:anim calcmode="lin" valueType="num">
                                      <p:cBhvr additive="base">
                                        <p:cTn id="2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1">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1">
                                            <p:txEl>
                                              <p:pRg st="1" end="1"/>
                                            </p:txEl>
                                          </p:spTgt>
                                        </p:tgtEl>
                                        <p:attrNameLst>
                                          <p:attrName>style.visibility</p:attrName>
                                        </p:attrNameLst>
                                      </p:cBhvr>
                                      <p:to>
                                        <p:strVal val="visible"/>
                                      </p:to>
                                    </p:set>
                                    <p:anim calcmode="lin" valueType="num">
                                      <p:cBhvr additive="base">
                                        <p:cTn id="27"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2">
                                            <p:txEl>
                                              <p:pRg st="0" end="0"/>
                                            </p:txEl>
                                          </p:spTgt>
                                        </p:tgtEl>
                                        <p:attrNameLst>
                                          <p:attrName>style.visibility</p:attrName>
                                        </p:attrNameLst>
                                      </p:cBhvr>
                                      <p:to>
                                        <p:strVal val="visible"/>
                                      </p:to>
                                    </p:set>
                                    <p:anim calcmode="lin" valueType="num">
                                      <p:cBhvr additive="base">
                                        <p:cTn id="31"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2" end="2"/>
                                            </p:txEl>
                                          </p:spTgt>
                                        </p:tgtEl>
                                        <p:attrNameLst>
                                          <p:attrName>style.visibility</p:attrName>
                                        </p:attrNameLst>
                                      </p:cBhvr>
                                      <p:to>
                                        <p:strVal val="visible"/>
                                      </p:to>
                                    </p:set>
                                    <p:anim calcmode="lin" valueType="num">
                                      <p:cBhvr additive="base">
                                        <p:cTn id="37"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2" end="2"/>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2">
                                            <p:txEl>
                                              <p:pRg st="1" end="1"/>
                                            </p:txEl>
                                          </p:spTgt>
                                        </p:tgtEl>
                                        <p:attrNameLst>
                                          <p:attrName>style.visibility</p:attrName>
                                        </p:attrNameLst>
                                      </p:cBhvr>
                                      <p:to>
                                        <p:strVal val="visible"/>
                                      </p:to>
                                    </p:set>
                                    <p:anim calcmode="lin" valueType="num">
                                      <p:cBhvr additive="base">
                                        <p:cTn id="4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1">
                                            <p:txEl>
                                              <p:pRg st="3" end="3"/>
                                            </p:txEl>
                                          </p:spTgt>
                                        </p:tgtEl>
                                        <p:attrNameLst>
                                          <p:attrName>style.visibility</p:attrName>
                                        </p:attrNameLst>
                                      </p:cBhvr>
                                      <p:to>
                                        <p:strVal val="visible"/>
                                      </p:to>
                                    </p:set>
                                    <p:anim calcmode="lin" valueType="num">
                                      <p:cBhvr additive="base">
                                        <p:cTn id="47"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1">
                                            <p:txEl>
                                              <p:pRg st="3" end="3"/>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2">
                                            <p:txEl>
                                              <p:pRg st="2" end="2"/>
                                            </p:txEl>
                                          </p:spTgt>
                                        </p:tgtEl>
                                        <p:attrNameLst>
                                          <p:attrName>style.visibility</p:attrName>
                                        </p:attrNameLst>
                                      </p:cBhvr>
                                      <p:to>
                                        <p:strVal val="visible"/>
                                      </p:to>
                                    </p:set>
                                    <p:anim calcmode="lin" valueType="num">
                                      <p:cBhvr additive="base">
                                        <p:cTn id="51"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1">
                                            <p:txEl>
                                              <p:pRg st="4" end="4"/>
                                            </p:txEl>
                                          </p:spTgt>
                                        </p:tgtEl>
                                        <p:attrNameLst>
                                          <p:attrName>style.visibility</p:attrName>
                                        </p:attrNameLst>
                                      </p:cBhvr>
                                      <p:to>
                                        <p:strVal val="visible"/>
                                      </p:to>
                                    </p:set>
                                    <p:anim calcmode="lin" valueType="num">
                                      <p:cBhvr additive="base">
                                        <p:cTn id="57"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1">
                                            <p:txEl>
                                              <p:pRg st="4" end="4"/>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32">
                                            <p:txEl>
                                              <p:pRg st="3" end="3"/>
                                            </p:txEl>
                                          </p:spTgt>
                                        </p:tgtEl>
                                        <p:attrNameLst>
                                          <p:attrName>style.visibility</p:attrName>
                                        </p:attrNameLst>
                                      </p:cBhvr>
                                      <p:to>
                                        <p:strVal val="visible"/>
                                      </p:to>
                                    </p:set>
                                    <p:anim calcmode="lin" valueType="num">
                                      <p:cBhvr additive="base">
                                        <p:cTn id="61"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1">
                                            <p:txEl>
                                              <p:pRg st="5" end="5"/>
                                            </p:txEl>
                                          </p:spTgt>
                                        </p:tgtEl>
                                        <p:attrNameLst>
                                          <p:attrName>style.visibility</p:attrName>
                                        </p:attrNameLst>
                                      </p:cBhvr>
                                      <p:to>
                                        <p:strVal val="visible"/>
                                      </p:to>
                                    </p:set>
                                    <p:anim calcmode="lin" valueType="num">
                                      <p:cBhvr additive="base">
                                        <p:cTn id="67"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1">
                                            <p:txEl>
                                              <p:pRg st="5" end="5"/>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32">
                                            <p:txEl>
                                              <p:pRg st="4" end="4"/>
                                            </p:txEl>
                                          </p:spTgt>
                                        </p:tgtEl>
                                        <p:attrNameLst>
                                          <p:attrName>style.visibility</p:attrName>
                                        </p:attrNameLst>
                                      </p:cBhvr>
                                      <p:to>
                                        <p:strVal val="visible"/>
                                      </p:to>
                                    </p:set>
                                    <p:anim calcmode="lin" valueType="num">
                                      <p:cBhvr additive="base">
                                        <p:cTn id="71"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allAtOnce" animBg="1"/>
      <p:bldP spid="28"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7"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0" y="533400"/>
            <a:ext cx="4419599"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try something else.</a:t>
            </a:r>
          </a:p>
        </p:txBody>
      </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781800" cy="2242725"/>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Non-Logical Axioms </a:t>
            </a:r>
            <a:r>
              <a:rPr lang="el-GR" altLang="en-US" sz="2400" dirty="0">
                <a:solidFill>
                  <a:schemeClr val="tx2"/>
                </a:solidFill>
                <a:cs typeface="Times New Roman" panose="02020603050405020304" pitchFamily="18" charset="0"/>
              </a:rPr>
              <a:t>Γ</a:t>
            </a:r>
            <a:r>
              <a:rPr lang="en-US" altLang="en-US" sz="2400" dirty="0">
                <a:solidFill>
                  <a:schemeClr val="tx2"/>
                </a:solidFill>
                <a:cs typeface="Times New Roman" panose="02020603050405020304" pitchFamily="18" charset="0"/>
              </a:rPr>
              <a:t>:</a:t>
            </a:r>
          </a:p>
          <a:p>
            <a:pPr marL="457200" indent="-457200" eaLnBrk="1" hangingPunct="1">
              <a:spcBef>
                <a:spcPct val="0"/>
              </a:spcBef>
              <a:buFont typeface="+mj-lt"/>
              <a:buAutoNum type="arabicPeriod"/>
            </a:pPr>
            <a:r>
              <a:rPr lang="en-CA" altLang="en-US" sz="2400" dirty="0"/>
              <a:t> </a:t>
            </a:r>
            <a:r>
              <a:rPr lang="en-CA" altLang="en-US" sz="2000" dirty="0"/>
              <a:t>“x nurse young”</a:t>
            </a:r>
            <a:r>
              <a:rPr lang="el-GR" altLang="en-US" sz="2000" dirty="0">
                <a:cs typeface="Times New Roman" panose="02020603050405020304" pitchFamily="18" charset="0"/>
                <a:sym typeface="Symbol" panose="05050102010706020507" pitchFamily="18" charset="2"/>
              </a:rPr>
              <a:t> </a:t>
            </a:r>
            <a:r>
              <a:rPr lang="en-CA" altLang="en-US" sz="2000" dirty="0"/>
              <a:t> “x are mammals”</a:t>
            </a:r>
          </a:p>
          <a:p>
            <a:pPr marL="457200" indent="-457200" eaLnBrk="1" hangingPunct="1">
              <a:spcBef>
                <a:spcPct val="0"/>
              </a:spcBef>
              <a:buFont typeface="+mj-lt"/>
              <a:buAutoNum type="arabicPeriod"/>
            </a:pPr>
            <a:r>
              <a:rPr lang="en-CA" altLang="en-US" sz="2000" dirty="0"/>
              <a:t>“x are mammals”</a:t>
            </a:r>
            <a:r>
              <a:rPr lang="el-GR" altLang="en-US" sz="2000" dirty="0">
                <a:cs typeface="Times New Roman" panose="02020603050405020304" pitchFamily="18" charset="0"/>
                <a:sym typeface="Symbol" panose="05050102010706020507" pitchFamily="18" charset="2"/>
              </a:rPr>
              <a:t> </a:t>
            </a:r>
            <a:r>
              <a:rPr lang="en-CA" altLang="en-US" sz="2000" dirty="0"/>
              <a:t> “x are warm blooded”</a:t>
            </a:r>
          </a:p>
          <a:p>
            <a:pPr marL="457200" indent="-45720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 </a:t>
            </a:r>
            <a:r>
              <a:rPr lang="en-CA" altLang="en-US" sz="2000" dirty="0"/>
              <a:t>“dolphins nurse young”</a:t>
            </a:r>
          </a:p>
          <a:p>
            <a:pPr marL="457200" indent="-457200" eaLnBrk="1" hangingPunct="1">
              <a:spcBef>
                <a:spcPct val="0"/>
              </a:spcBef>
              <a:buFont typeface="+mj-lt"/>
              <a:buAutoNum type="arabicPeriod"/>
            </a:pPr>
            <a:r>
              <a:rPr lang="en-CA" altLang="en-US" sz="2000" dirty="0"/>
              <a:t>“humans nurse young”</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nurse young”</a:t>
            </a:r>
          </a:p>
          <a:p>
            <a:pPr marL="457200" indent="-457200" eaLnBrk="1" hangingPunct="1">
              <a:spcBef>
                <a:spcPct val="0"/>
              </a:spcBef>
              <a:buFont typeface="+mj-lt"/>
              <a:buAutoNum type="arabicPeriod"/>
            </a:pPr>
            <a:endParaRPr lang="en-CA" altLang="en-US" sz="2000" dirty="0"/>
          </a:p>
          <a:p>
            <a:pPr marL="342900" indent="-342900" eaLnBrk="1" hangingPunct="1">
              <a:spcBef>
                <a:spcPct val="0"/>
              </a:spcBef>
            </a:pPr>
            <a:endParaRPr lang="en-US" altLang="en-US" sz="2000" dirty="0">
              <a:solidFill>
                <a:srgbClr val="FFFFFF"/>
              </a:solidFill>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916115" cy="24384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nurse young”</a:t>
            </a:r>
          </a:p>
          <a:p>
            <a:pPr marL="457200" indent="-457200" eaLnBrk="1" hangingPunct="1">
              <a:spcBef>
                <a:spcPct val="0"/>
              </a:spcBef>
              <a:buFont typeface="+mj-lt"/>
              <a:buAutoNum type="arabicPeriod"/>
            </a:pPr>
            <a:r>
              <a:rPr lang="en-CA" altLang="en-US" sz="2000" dirty="0"/>
              <a:t>“lizards nurse young”</a:t>
            </a:r>
            <a:r>
              <a:rPr lang="el-GR" altLang="en-US" sz="2000" dirty="0">
                <a:cs typeface="Times New Roman" panose="02020603050405020304" pitchFamily="18" charset="0"/>
                <a:sym typeface="Symbol" panose="05050102010706020507" pitchFamily="18" charset="2"/>
              </a:rPr>
              <a:t> </a:t>
            </a:r>
            <a:r>
              <a:rPr lang="en-CA" altLang="en-US" sz="2000" dirty="0"/>
              <a:t> “lizards are mammals”</a:t>
            </a:r>
          </a:p>
          <a:p>
            <a:pPr marL="457200" indent="-457200" eaLnBrk="1" hangingPunct="1">
              <a:spcBef>
                <a:spcPct val="0"/>
              </a:spcBef>
              <a:buFont typeface="+mj-lt"/>
              <a:buAutoNum type="arabicPeriod"/>
            </a:pPr>
            <a:r>
              <a:rPr lang="en-US" altLang="en-US" sz="2000" dirty="0">
                <a:solidFill>
                  <a:srgbClr val="FFFFFF"/>
                </a:solidFill>
                <a:cs typeface="Times New Roman" panose="02020603050405020304" pitchFamily="18" charset="0"/>
                <a:sym typeface="Symbol" panose="05050102010706020507" pitchFamily="18" charset="2"/>
              </a:rPr>
              <a:t>Oops we are stuck!</a:t>
            </a:r>
          </a:p>
          <a:p>
            <a:pPr marL="457200" indent="-457200" eaLnBrk="1" hangingPunct="1">
              <a:spcBef>
                <a:spcPct val="0"/>
              </a:spcBef>
              <a:buFont typeface="+mj-lt"/>
              <a:buAutoNum type="arabicPeriod"/>
            </a:pPr>
            <a:r>
              <a:rPr lang="en-CA" altLang="en-US" sz="2000" dirty="0"/>
              <a:t>“lizards are mammals”</a:t>
            </a:r>
            <a:r>
              <a:rPr lang="el-GR" altLang="en-US" sz="2000" dirty="0">
                <a:cs typeface="Times New Roman" panose="02020603050405020304" pitchFamily="18" charset="0"/>
                <a:sym typeface="Symbol" panose="05050102010706020507" pitchFamily="18" charset="2"/>
              </a:rPr>
              <a:t> </a:t>
            </a:r>
            <a:r>
              <a:rPr lang="en-CA" altLang="en-US" sz="2000" dirty="0">
                <a:sym typeface="Symbol" panose="05050102010706020507" pitchFamily="18" charset="2"/>
              </a:rPr>
              <a:t> </a:t>
            </a:r>
            <a:r>
              <a:rPr lang="en-CA" altLang="en-US" sz="2000" dirty="0"/>
              <a:t>“lizards nurse young”</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nurse young”</a:t>
            </a:r>
            <a:r>
              <a:rPr lang="el-GR" altLang="en-US" sz="2000" dirty="0">
                <a:cs typeface="Times New Roman" panose="02020603050405020304" pitchFamily="18" charset="0"/>
                <a:sym typeface="Symbol" panose="05050102010706020507" pitchFamily="18" charset="2"/>
              </a:rPr>
              <a:t> </a:t>
            </a:r>
            <a:r>
              <a:rPr lang="en-CA" altLang="en-US" sz="2000" dirty="0"/>
              <a:t> </a:t>
            </a: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mammals”</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“lizards are mammals”</a:t>
            </a:r>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a:p>
            <a:pPr marL="457200" indent="-457200" eaLnBrk="1" hangingPunct="1">
              <a:spcBef>
                <a:spcPct val="0"/>
              </a:spcBef>
              <a:buFont typeface="+mj-lt"/>
              <a:buAutoNum type="arabicPeriod"/>
            </a:pPr>
            <a:endParaRPr lang="en-CA" altLang="en-US" sz="2000" dirty="0"/>
          </a:p>
        </p:txBody>
      </p:sp>
      <p:sp>
        <p:nvSpPr>
          <p:cNvPr id="32" name="Rectangle 31">
            <a:extLst>
              <a:ext uri="{FF2B5EF4-FFF2-40B4-BE49-F238E27FC236}">
                <a16:creationId xmlns:a16="http://schemas.microsoft.com/office/drawing/2014/main" id="{06ED3C64-6734-4DDE-86FB-70745F0FC8DE}"/>
              </a:ext>
            </a:extLst>
          </p:cNvPr>
          <p:cNvSpPr/>
          <p:nvPr/>
        </p:nvSpPr>
        <p:spPr>
          <a:xfrm>
            <a:off x="6629400" y="4724400"/>
            <a:ext cx="2464158" cy="1938992"/>
          </a:xfrm>
          <a:prstGeom prst="rect">
            <a:avLst/>
          </a:prstGeom>
        </p:spPr>
        <p:txBody>
          <a:bodyPr wrap="square">
            <a:spAutoFit/>
          </a:bodyPr>
          <a:lstStyle/>
          <a:p>
            <a:pPr algn="l"/>
            <a:r>
              <a:rPr lang="en-CA" sz="2000" dirty="0"/>
              <a:t>Axiom</a:t>
            </a:r>
          </a:p>
          <a:p>
            <a:pPr algn="l"/>
            <a:r>
              <a:rPr lang="en-CA" sz="2000" dirty="0"/>
              <a:t>Axiom</a:t>
            </a:r>
          </a:p>
          <a:p>
            <a:pPr algn="l"/>
            <a:endParaRPr lang="en-CA" sz="2000" dirty="0"/>
          </a:p>
          <a:p>
            <a:pPr algn="l"/>
            <a:r>
              <a:rPr lang="en-CA" sz="2000" dirty="0"/>
              <a:t>Axiom</a:t>
            </a:r>
          </a:p>
          <a:p>
            <a:pPr algn="l"/>
            <a:r>
              <a:rPr lang="en-CA" sz="2000" dirty="0"/>
              <a:t>Contra Positive: 4</a:t>
            </a:r>
          </a:p>
          <a:p>
            <a:pPr algn="l"/>
            <a:r>
              <a:rPr lang="en-CA" sz="2000" dirty="0"/>
              <a:t>Modus Ponens: 1&amp;5</a:t>
            </a:r>
          </a:p>
        </p:txBody>
      </p:sp>
      <p:pic>
        <p:nvPicPr>
          <p:cNvPr id="30" name="Picture 2" descr="evolutionnews.org/wp-content/uploads/2018/08/N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19800" y="517380"/>
            <a:ext cx="2592550" cy="1361089"/>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a:extLst>
              <a:ext uri="{FF2B5EF4-FFF2-40B4-BE49-F238E27FC236}">
                <a16:creationId xmlns:a16="http://schemas.microsoft.com/office/drawing/2014/main" id="{08555EDF-BE49-40F5-9DCB-5AB47CCC655A}"/>
              </a:ext>
            </a:extLst>
          </p:cNvPr>
          <p:cNvSpPr/>
          <p:nvPr/>
        </p:nvSpPr>
        <p:spPr>
          <a:xfrm>
            <a:off x="3889467" y="1675726"/>
            <a:ext cx="2464158" cy="400110"/>
          </a:xfrm>
          <a:prstGeom prst="rect">
            <a:avLst/>
          </a:prstGeom>
        </p:spPr>
        <p:txBody>
          <a:bodyPr wrap="square">
            <a:spAutoFit/>
          </a:bodyPr>
          <a:lstStyle/>
          <a:p>
            <a:pPr algn="l"/>
            <a:r>
              <a:rPr lang="en-CA" sz="2000" dirty="0">
                <a:solidFill>
                  <a:srgbClr val="66FF66"/>
                </a:solidFill>
              </a:rPr>
              <a:t>iff</a:t>
            </a:r>
          </a:p>
        </p:txBody>
      </p:sp>
    </p:spTree>
    <p:extLst>
      <p:ext uri="{BB962C8B-B14F-4D97-AF65-F5344CB8AC3E}">
        <p14:creationId xmlns:p14="http://schemas.microsoft.com/office/powerpoint/2010/main" val="2066440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5" end="5"/>
                                            </p:txEl>
                                          </p:spTgt>
                                        </p:tgtEl>
                                        <p:attrNameLst>
                                          <p:attrName>style.visibility</p:attrName>
                                        </p:attrNameLst>
                                      </p:cBhvr>
                                      <p:to>
                                        <p:strVal val="visible"/>
                                      </p:to>
                                    </p:set>
                                    <p:anim calcmode="lin" valueType="num">
                                      <p:cBhvr additive="base">
                                        <p:cTn id="13" dur="500" fill="hold"/>
                                        <p:tgtEl>
                                          <p:spTgt spid="29">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1">
                                            <p:txEl>
                                              <p:pRg st="1" end="1"/>
                                            </p:txEl>
                                          </p:spTgt>
                                        </p:tgtEl>
                                        <p:attrNameLst>
                                          <p:attrName>style.visibility</p:attrName>
                                        </p:attrNameLst>
                                      </p:cBhvr>
                                      <p:to>
                                        <p:strVal val="visible"/>
                                      </p:to>
                                    </p:set>
                                    <p:anim calcmode="lin" valueType="num">
                                      <p:cBhvr additive="base">
                                        <p:cTn id="19"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1">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 calcmode="lin" valueType="num">
                                      <p:cBhvr additive="base">
                                        <p:cTn id="23"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1">
                                            <p:txEl>
                                              <p:pRg st="2" end="2"/>
                                            </p:txEl>
                                          </p:spTgt>
                                        </p:tgtEl>
                                        <p:attrNameLst>
                                          <p:attrName>style.visibility</p:attrName>
                                        </p:attrNameLst>
                                      </p:cBhvr>
                                      <p:to>
                                        <p:strVal val="visible"/>
                                      </p:to>
                                    </p:set>
                                    <p:anim calcmode="lin" valueType="num">
                                      <p:cBhvr additive="base">
                                        <p:cTn id="29"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1">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2">
                                            <p:txEl>
                                              <p:pRg st="1" end="1"/>
                                            </p:txEl>
                                          </p:spTgt>
                                        </p:tgtEl>
                                        <p:attrNameLst>
                                          <p:attrName>style.visibility</p:attrName>
                                        </p:attrNameLst>
                                      </p:cBhvr>
                                      <p:to>
                                        <p:strVal val="visible"/>
                                      </p:to>
                                    </p:set>
                                    <p:anim calcmode="lin" valueType="num">
                                      <p:cBhvr additive="base">
                                        <p:cTn id="3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1">
                                            <p:txEl>
                                              <p:pRg st="3" end="3"/>
                                            </p:txEl>
                                          </p:spTgt>
                                        </p:tgtEl>
                                        <p:attrNameLst>
                                          <p:attrName>style.visibility</p:attrName>
                                        </p:attrNameLst>
                                      </p:cBhvr>
                                      <p:to>
                                        <p:strVal val="visible"/>
                                      </p:to>
                                    </p:set>
                                    <p:anim calcmode="lin" valueType="num">
                                      <p:cBhvr additive="base">
                                        <p:cTn id="39"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33">
                                            <p:txEl>
                                              <p:pRg st="0" end="0"/>
                                            </p:txEl>
                                          </p:spTgt>
                                        </p:tgtEl>
                                        <p:attrNameLst>
                                          <p:attrName>style.visibility</p:attrName>
                                        </p:attrNameLst>
                                      </p:cBhvr>
                                      <p:to>
                                        <p:strVal val="visible"/>
                                      </p:to>
                                    </p:set>
                                    <p:anim calcmode="lin" valueType="num">
                                      <p:cBhvr additive="base">
                                        <p:cTn id="45"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1">
                                            <p:txEl>
                                              <p:pRg st="4" end="4"/>
                                            </p:txEl>
                                          </p:spTgt>
                                        </p:tgtEl>
                                        <p:attrNameLst>
                                          <p:attrName>style.visibility</p:attrName>
                                        </p:attrNameLst>
                                      </p:cBhvr>
                                      <p:to>
                                        <p:strVal val="visible"/>
                                      </p:to>
                                    </p:set>
                                    <p:anim calcmode="lin" valueType="num">
                                      <p:cBhvr additive="base">
                                        <p:cTn id="51"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1">
                                            <p:txEl>
                                              <p:pRg st="4" end="4"/>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2">
                                            <p:txEl>
                                              <p:pRg st="3" end="3"/>
                                            </p:txEl>
                                          </p:spTgt>
                                        </p:tgtEl>
                                        <p:attrNameLst>
                                          <p:attrName>style.visibility</p:attrName>
                                        </p:attrNameLst>
                                      </p:cBhvr>
                                      <p:to>
                                        <p:strVal val="visible"/>
                                      </p:to>
                                    </p:set>
                                    <p:anim calcmode="lin" valueType="num">
                                      <p:cBhvr additive="base">
                                        <p:cTn id="55"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1">
                                            <p:txEl>
                                              <p:pRg st="5" end="5"/>
                                            </p:txEl>
                                          </p:spTgt>
                                        </p:tgtEl>
                                        <p:attrNameLst>
                                          <p:attrName>style.visibility</p:attrName>
                                        </p:attrNameLst>
                                      </p:cBhvr>
                                      <p:to>
                                        <p:strVal val="visible"/>
                                      </p:to>
                                    </p:set>
                                    <p:anim calcmode="lin" valueType="num">
                                      <p:cBhvr additive="base">
                                        <p:cTn id="61"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1">
                                            <p:txEl>
                                              <p:pRg st="5" end="5"/>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32">
                                            <p:txEl>
                                              <p:pRg st="4" end="4"/>
                                            </p:txEl>
                                          </p:spTgt>
                                        </p:tgtEl>
                                        <p:attrNameLst>
                                          <p:attrName>style.visibility</p:attrName>
                                        </p:attrNameLst>
                                      </p:cBhvr>
                                      <p:to>
                                        <p:strVal val="visible"/>
                                      </p:to>
                                    </p:set>
                                    <p:anim calcmode="lin" valueType="num">
                                      <p:cBhvr additive="base">
                                        <p:cTn id="65"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1">
                                            <p:txEl>
                                              <p:pRg st="6" end="6"/>
                                            </p:txEl>
                                          </p:spTgt>
                                        </p:tgtEl>
                                        <p:attrNameLst>
                                          <p:attrName>style.visibility</p:attrName>
                                        </p:attrNameLst>
                                      </p:cBhvr>
                                      <p:to>
                                        <p:strVal val="visible"/>
                                      </p:to>
                                    </p:set>
                                    <p:anim calcmode="lin" valueType="num">
                                      <p:cBhvr additive="base">
                                        <p:cTn id="71" dur="500" fill="hold"/>
                                        <p:tgtEl>
                                          <p:spTgt spid="31">
                                            <p:txEl>
                                              <p:pRg st="6" end="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1">
                                            <p:txEl>
                                              <p:pRg st="6" end="6"/>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32">
                                            <p:txEl>
                                              <p:pRg st="5" end="5"/>
                                            </p:txEl>
                                          </p:spTgt>
                                        </p:tgtEl>
                                        <p:attrNameLst>
                                          <p:attrName>style.visibility</p:attrName>
                                        </p:attrNameLst>
                                      </p:cBhvr>
                                      <p:to>
                                        <p:strVal val="visible"/>
                                      </p:to>
                                    </p:set>
                                    <p:anim calcmode="lin" valueType="num">
                                      <p:cBhvr additive="base">
                                        <p:cTn id="75"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Exclusive</a:t>
            </a:r>
            <a:r>
              <a:rPr lang="en-US" altLang="en-US" sz="2400" dirty="0">
                <a:solidFill>
                  <a:srgbClr val="FFFF00"/>
                </a:solidFill>
              </a:rPr>
              <a:t>-Or (P</a:t>
            </a:r>
            <a:r>
              <a:rPr lang="en-US" altLang="en-US" sz="2400" dirty="0">
                <a:solidFill>
                  <a:schemeClr val="tx2"/>
                </a:solidFill>
                <a:sym typeface="Symbol" panose="05050102010706020507" pitchFamily="18" charset="2"/>
              </a:rPr>
              <a:t></a:t>
            </a:r>
            <a:r>
              <a:rPr lang="en-US" altLang="en-US" sz="2400" dirty="0">
                <a:solidFill>
                  <a:srgbClr val="FFFF00"/>
                </a:solidFill>
              </a:rPr>
              <a:t>Q): </a:t>
            </a:r>
            <a:r>
              <a:rPr lang="en-US" altLang="en-US" sz="2400" dirty="0">
                <a:solidFill>
                  <a:srgbClr val="FFFFFF"/>
                </a:solidFill>
                <a:sym typeface="Symbol" panose="05050102010706020507" pitchFamily="18" charset="2"/>
              </a:rPr>
              <a:t>One has be true but not both. </a:t>
            </a:r>
            <a:r>
              <a:rPr lang="en-US" altLang="en-US" sz="2400" dirty="0">
                <a:solidFill>
                  <a:srgbClr val="FFFF00"/>
                </a:solidFill>
                <a:sym typeface="Symbol" panose="05050102010706020507" pitchFamily="18" charset="2"/>
              </a:rPr>
              <a:t> </a:t>
            </a:r>
          </a:p>
          <a:p>
            <a:pPr eaLnBrk="1" hangingPunct="1">
              <a:spcBef>
                <a:spcPct val="0"/>
              </a:spcBef>
              <a:buNone/>
              <a:defRPr/>
            </a:pPr>
            <a:r>
              <a:rPr lang="en-US" altLang="en-US" sz="2400" dirty="0">
                <a:solidFill>
                  <a:srgbClr val="FFFFFF"/>
                </a:solidFill>
              </a:rPr>
              <a:t>                                       P and Q have the opposite values.</a:t>
            </a:r>
          </a:p>
          <a:p>
            <a:pPr marL="1085850" lvl="1" indent="-342900" eaLnBrk="1" hangingPunct="1">
              <a:spcBef>
                <a:spcPct val="0"/>
              </a:spcBef>
              <a:defRPr/>
            </a:pPr>
            <a:r>
              <a:rPr lang="en-US" altLang="en-US" sz="2400" dirty="0">
                <a:solidFill>
                  <a:srgbClr val="FFFF00"/>
                </a:solidFill>
                <a:sym typeface="Symbol" panose="05050102010706020507" pitchFamily="18" charset="2"/>
              </a:rPr>
              <a:t>Parity (</a:t>
            </a:r>
            <a:r>
              <a:rPr lang="en-US" altLang="en-US" sz="2400" dirty="0">
                <a:solidFill>
                  <a:srgbClr val="FFFF00"/>
                </a:solidFill>
              </a:rPr>
              <a:t>P</a:t>
            </a:r>
            <a:r>
              <a:rPr lang="en-US" altLang="en-US" sz="2400" dirty="0">
                <a:solidFill>
                  <a:schemeClr val="tx2"/>
                </a:solidFill>
                <a:sym typeface="Symbol" panose="05050102010706020507" pitchFamily="18" charset="2"/>
              </a:rPr>
              <a:t></a:t>
            </a:r>
            <a:r>
              <a:rPr lang="en-US" altLang="en-US" sz="2400" dirty="0">
                <a:solidFill>
                  <a:srgbClr val="FFFF00"/>
                </a:solidFill>
              </a:rPr>
              <a:t>Q</a:t>
            </a:r>
            <a:r>
              <a:rPr lang="en-US" altLang="en-US" sz="2400" dirty="0">
                <a:solidFill>
                  <a:schemeClr val="tx2"/>
                </a:solidFill>
                <a:sym typeface="Symbol" panose="05050102010706020507" pitchFamily="18" charset="2"/>
              </a:rPr>
              <a:t></a:t>
            </a:r>
            <a:r>
              <a:rPr lang="en-US" altLang="en-US" sz="2400" dirty="0">
                <a:solidFill>
                  <a:srgbClr val="FFFF00"/>
                </a:solidFill>
                <a:sym typeface="Symbol" panose="05050102010706020507" pitchFamily="18" charset="2"/>
              </a:rPr>
              <a:t>…</a:t>
            </a:r>
            <a:r>
              <a:rPr lang="en-US" altLang="en-US" sz="2400" dirty="0">
                <a:solidFill>
                  <a:schemeClr val="tx2"/>
                </a:solidFill>
                <a:sym typeface="Symbol" panose="05050102010706020507" pitchFamily="18" charset="2"/>
              </a:rPr>
              <a:t></a:t>
            </a:r>
            <a:r>
              <a:rPr lang="en-US" altLang="en-US" sz="2400" dirty="0">
                <a:solidFill>
                  <a:srgbClr val="FFFF00"/>
                </a:solidFill>
                <a:sym typeface="Symbol" panose="05050102010706020507" pitchFamily="18" charset="2"/>
              </a:rPr>
              <a:t>R)</a:t>
            </a:r>
            <a:r>
              <a:rPr lang="en-US" altLang="en-US" sz="2400" dirty="0">
                <a:solidFill>
                  <a:srgbClr val="FFFF00"/>
                </a:solidFill>
              </a:rPr>
              <a:t>: </a:t>
            </a:r>
            <a:r>
              <a:rPr lang="en-US" altLang="en-US" sz="2400" dirty="0">
                <a:solidFill>
                  <a:srgbClr val="FFFFFF"/>
                </a:solidFill>
                <a:sym typeface="Symbol" panose="05050102010706020507" pitchFamily="18" charset="2"/>
              </a:rPr>
              <a:t>The number of true variables is odd. </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1" name="Rectangle 10">
            <a:extLst>
              <a:ext uri="{FF2B5EF4-FFF2-40B4-BE49-F238E27FC236}">
                <a16:creationId xmlns:a16="http://schemas.microsoft.com/office/drawing/2014/main" id="{6B4FE28F-F7EF-4641-A4B9-6F73568CA9B6}"/>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17" name="Rectangle 16">
            <a:extLst>
              <a:ext uri="{FF2B5EF4-FFF2-40B4-BE49-F238E27FC236}">
                <a16:creationId xmlns:a16="http://schemas.microsoft.com/office/drawing/2014/main" id="{7F76BFE1-A334-414D-8EFB-55BB2E6074EC}"/>
              </a:ext>
            </a:extLst>
          </p:cNvPr>
          <p:cNvSpPr/>
          <p:nvPr/>
        </p:nvSpPr>
        <p:spPr>
          <a:xfrm>
            <a:off x="6536636" y="695076"/>
            <a:ext cx="1007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0" name="Group 29">
            <a:extLst>
              <a:ext uri="{FF2B5EF4-FFF2-40B4-BE49-F238E27FC236}">
                <a16:creationId xmlns:a16="http://schemas.microsoft.com/office/drawing/2014/main" id="{EBFEBEC7-4EB9-4718-8ECB-3DFA4A742BD1}"/>
              </a:ext>
            </a:extLst>
          </p:cNvPr>
          <p:cNvGrpSpPr/>
          <p:nvPr/>
        </p:nvGrpSpPr>
        <p:grpSpPr>
          <a:xfrm>
            <a:off x="2511393" y="1511300"/>
            <a:ext cx="332144" cy="1416110"/>
            <a:chOff x="2511393" y="1511300"/>
            <a:chExt cx="332144" cy="1416110"/>
          </a:xfrm>
        </p:grpSpPr>
        <p:sp>
          <p:nvSpPr>
            <p:cNvPr id="33" name="Rectangle 32">
              <a:extLst>
                <a:ext uri="{FF2B5EF4-FFF2-40B4-BE49-F238E27FC236}">
                  <a16:creationId xmlns:a16="http://schemas.microsoft.com/office/drawing/2014/main" id="{3454E6DC-B201-40E7-B38E-2134B17862D5}"/>
                </a:ext>
              </a:extLst>
            </p:cNvPr>
            <p:cNvSpPr/>
            <p:nvPr/>
          </p:nvSpPr>
          <p:spPr>
            <a:xfrm>
              <a:off x="2517807" y="2190690"/>
              <a:ext cx="325730" cy="400110"/>
            </a:xfrm>
            <a:prstGeom prst="rect">
              <a:avLst/>
            </a:prstGeom>
          </p:spPr>
          <p:txBody>
            <a:bodyPr wrap="none">
              <a:spAutoFit/>
            </a:bodyPr>
            <a:lstStyle/>
            <a:p>
              <a:r>
                <a:rPr lang="el-GR" altLang="en-US" sz="2000" dirty="0">
                  <a:solidFill>
                    <a:srgbClr val="66FF66"/>
                  </a:solidFill>
                  <a:cs typeface="Times New Roman" panose="02020603050405020304" pitchFamily="18" charset="0"/>
                  <a:sym typeface="Symbol" panose="05050102010706020507" pitchFamily="18" charset="2"/>
                </a:rPr>
                <a:t></a:t>
              </a:r>
              <a:endParaRPr lang="en-US" sz="2000" dirty="0">
                <a:solidFill>
                  <a:srgbClr val="66FF66"/>
                </a:solidFill>
              </a:endParaRPr>
            </a:p>
          </p:txBody>
        </p:sp>
        <p:grpSp>
          <p:nvGrpSpPr>
            <p:cNvPr id="34" name="Group 33">
              <a:extLst>
                <a:ext uri="{FF2B5EF4-FFF2-40B4-BE49-F238E27FC236}">
                  <a16:creationId xmlns:a16="http://schemas.microsoft.com/office/drawing/2014/main" id="{29B01E6C-BDAD-46A5-8064-0AAC83F7BF4E}"/>
                </a:ext>
              </a:extLst>
            </p:cNvPr>
            <p:cNvGrpSpPr/>
            <p:nvPr/>
          </p:nvGrpSpPr>
          <p:grpSpPr>
            <a:xfrm>
              <a:off x="2511393" y="1511300"/>
              <a:ext cx="332144" cy="1416110"/>
              <a:chOff x="2511393" y="1511300"/>
              <a:chExt cx="332144" cy="1416110"/>
            </a:xfrm>
          </p:grpSpPr>
          <p:sp>
            <p:nvSpPr>
              <p:cNvPr id="35" name="Rectangle 34">
                <a:extLst>
                  <a:ext uri="{FF2B5EF4-FFF2-40B4-BE49-F238E27FC236}">
                    <a16:creationId xmlns:a16="http://schemas.microsoft.com/office/drawing/2014/main" id="{FD1924AA-1A91-4284-AF3A-750D385A3756}"/>
                  </a:ext>
                </a:extLst>
              </p:cNvPr>
              <p:cNvSpPr/>
              <p:nvPr/>
            </p:nvSpPr>
            <p:spPr>
              <a:xfrm>
                <a:off x="2514600" y="1860490"/>
                <a:ext cx="325730" cy="400110"/>
              </a:xfrm>
              <a:prstGeom prst="rect">
                <a:avLst/>
              </a:prstGeom>
            </p:spPr>
            <p:txBody>
              <a:bodyPr wrap="none">
                <a:spAutoFit/>
              </a:bodyPr>
              <a:lstStyle/>
              <a:p>
                <a:r>
                  <a:rPr lang="el-GR" altLang="en-US" sz="2000" dirty="0">
                    <a:solidFill>
                      <a:srgbClr val="66FF66"/>
                    </a:solidFill>
                    <a:cs typeface="Times New Roman" panose="02020603050405020304" pitchFamily="18" charset="0"/>
                    <a:sym typeface="Symbol" panose="05050102010706020507" pitchFamily="18" charset="2"/>
                  </a:rPr>
                  <a:t></a:t>
                </a:r>
                <a:endParaRPr lang="en-US" sz="2000" dirty="0">
                  <a:solidFill>
                    <a:srgbClr val="66FF66"/>
                  </a:solidFill>
                </a:endParaRPr>
              </a:p>
            </p:txBody>
          </p:sp>
          <p:sp>
            <p:nvSpPr>
              <p:cNvPr id="36" name="Rectangle 35">
                <a:extLst>
                  <a:ext uri="{FF2B5EF4-FFF2-40B4-BE49-F238E27FC236}">
                    <a16:creationId xmlns:a16="http://schemas.microsoft.com/office/drawing/2014/main" id="{631B986A-E655-49C6-BF25-46FE55C9C77E}"/>
                  </a:ext>
                </a:extLst>
              </p:cNvPr>
              <p:cNvSpPr/>
              <p:nvPr/>
            </p:nvSpPr>
            <p:spPr>
              <a:xfrm>
                <a:off x="2511393" y="1511300"/>
                <a:ext cx="328937" cy="400110"/>
              </a:xfrm>
              <a:prstGeom prst="rect">
                <a:avLst/>
              </a:prstGeom>
            </p:spPr>
            <p:txBody>
              <a:bodyPr wrap="none">
                <a:spAutoFit/>
              </a:bodyPr>
              <a:lstStyle/>
              <a:p>
                <a:r>
                  <a:rPr lang="en-US" altLang="en-US" sz="2000" dirty="0">
                    <a:solidFill>
                      <a:srgbClr val="FF0000"/>
                    </a:solidFill>
                    <a:cs typeface="Times New Roman" panose="02020603050405020304" pitchFamily="18" charset="0"/>
                    <a:sym typeface="Symbol" panose="05050102010706020507" pitchFamily="18" charset="2"/>
                  </a:rPr>
                  <a:t>=</a:t>
                </a:r>
                <a:endParaRPr lang="en-US" sz="2000" dirty="0">
                  <a:solidFill>
                    <a:srgbClr val="FF0000"/>
                  </a:solidFill>
                </a:endParaRPr>
              </a:p>
            </p:txBody>
          </p:sp>
          <p:sp>
            <p:nvSpPr>
              <p:cNvPr id="37" name="Rectangle 36">
                <a:extLst>
                  <a:ext uri="{FF2B5EF4-FFF2-40B4-BE49-F238E27FC236}">
                    <a16:creationId xmlns:a16="http://schemas.microsoft.com/office/drawing/2014/main" id="{CDD70034-3B2E-458C-A0EC-398E9EFFB513}"/>
                  </a:ext>
                </a:extLst>
              </p:cNvPr>
              <p:cNvSpPr/>
              <p:nvPr/>
            </p:nvSpPr>
            <p:spPr>
              <a:xfrm>
                <a:off x="2514600" y="2527300"/>
                <a:ext cx="328937" cy="400110"/>
              </a:xfrm>
              <a:prstGeom prst="rect">
                <a:avLst/>
              </a:prstGeom>
            </p:spPr>
            <p:txBody>
              <a:bodyPr wrap="none">
                <a:spAutoFit/>
              </a:bodyPr>
              <a:lstStyle/>
              <a:p>
                <a:r>
                  <a:rPr lang="en-US" altLang="en-US" sz="2000" dirty="0">
                    <a:solidFill>
                      <a:srgbClr val="FF0000"/>
                    </a:solidFill>
                    <a:cs typeface="Times New Roman" panose="02020603050405020304" pitchFamily="18" charset="0"/>
                    <a:sym typeface="Symbol" panose="05050102010706020507" pitchFamily="18" charset="2"/>
                  </a:rPr>
                  <a:t>=</a:t>
                </a:r>
                <a:endParaRPr lang="en-US" sz="2000" dirty="0">
                  <a:solidFill>
                    <a:srgbClr val="FF0000"/>
                  </a:solidFill>
                </a:endParaRPr>
              </a:p>
            </p:txBody>
          </p:sp>
        </p:grpSp>
      </p:grpSp>
      <p:grpSp>
        <p:nvGrpSpPr>
          <p:cNvPr id="38" name="Group 37">
            <a:extLst>
              <a:ext uri="{FF2B5EF4-FFF2-40B4-BE49-F238E27FC236}">
                <a16:creationId xmlns:a16="http://schemas.microsoft.com/office/drawing/2014/main" id="{81B08909-0A64-46BF-B9EE-4D3816FB191C}"/>
              </a:ext>
            </a:extLst>
          </p:cNvPr>
          <p:cNvGrpSpPr/>
          <p:nvPr/>
        </p:nvGrpSpPr>
        <p:grpSpPr>
          <a:xfrm>
            <a:off x="2921124" y="1524000"/>
            <a:ext cx="316113" cy="1416110"/>
            <a:chOff x="2527424" y="1511300"/>
            <a:chExt cx="316113" cy="1416110"/>
          </a:xfrm>
        </p:grpSpPr>
        <p:sp>
          <p:nvSpPr>
            <p:cNvPr id="39" name="Rectangle 38">
              <a:extLst>
                <a:ext uri="{FF2B5EF4-FFF2-40B4-BE49-F238E27FC236}">
                  <a16:creationId xmlns:a16="http://schemas.microsoft.com/office/drawing/2014/main" id="{8C9C4A5A-3917-4CC2-A8B4-934C46F00BE9}"/>
                </a:ext>
              </a:extLst>
            </p:cNvPr>
            <p:cNvSpPr/>
            <p:nvPr/>
          </p:nvSpPr>
          <p:spPr>
            <a:xfrm>
              <a:off x="2530631" y="2190690"/>
              <a:ext cx="312906" cy="400110"/>
            </a:xfrm>
            <a:prstGeom prst="rect">
              <a:avLst/>
            </a:prstGeom>
          </p:spPr>
          <p:txBody>
            <a:bodyPr wrap="none">
              <a:spAutoFit/>
            </a:bodyPr>
            <a:lstStyle/>
            <a:p>
              <a:r>
                <a:rPr lang="en-US" altLang="en-US" sz="2000" dirty="0">
                  <a:solidFill>
                    <a:srgbClr val="66FF66"/>
                  </a:solidFill>
                  <a:cs typeface="Times New Roman" panose="02020603050405020304" pitchFamily="18" charset="0"/>
                  <a:sym typeface="Symbol" panose="05050102010706020507" pitchFamily="18" charset="2"/>
                </a:rPr>
                <a:t>1</a:t>
              </a:r>
              <a:endParaRPr lang="en-US" sz="2000" dirty="0">
                <a:solidFill>
                  <a:srgbClr val="66FF66"/>
                </a:solidFill>
              </a:endParaRPr>
            </a:p>
          </p:txBody>
        </p:sp>
        <p:grpSp>
          <p:nvGrpSpPr>
            <p:cNvPr id="41" name="Group 40">
              <a:extLst>
                <a:ext uri="{FF2B5EF4-FFF2-40B4-BE49-F238E27FC236}">
                  <a16:creationId xmlns:a16="http://schemas.microsoft.com/office/drawing/2014/main" id="{4C2615D4-077E-4645-91B1-0D6498848F60}"/>
                </a:ext>
              </a:extLst>
            </p:cNvPr>
            <p:cNvGrpSpPr/>
            <p:nvPr/>
          </p:nvGrpSpPr>
          <p:grpSpPr>
            <a:xfrm>
              <a:off x="2527424" y="1511300"/>
              <a:ext cx="316113" cy="1416110"/>
              <a:chOff x="2527424" y="1511300"/>
              <a:chExt cx="316113" cy="1416110"/>
            </a:xfrm>
          </p:grpSpPr>
          <p:sp>
            <p:nvSpPr>
              <p:cNvPr id="42" name="Rectangle 41">
                <a:extLst>
                  <a:ext uri="{FF2B5EF4-FFF2-40B4-BE49-F238E27FC236}">
                    <a16:creationId xmlns:a16="http://schemas.microsoft.com/office/drawing/2014/main" id="{0EA06381-82E0-4187-ABED-1CB97CDCF380}"/>
                  </a:ext>
                </a:extLst>
              </p:cNvPr>
              <p:cNvSpPr/>
              <p:nvPr/>
            </p:nvSpPr>
            <p:spPr>
              <a:xfrm>
                <a:off x="2527424" y="1860490"/>
                <a:ext cx="312906" cy="400110"/>
              </a:xfrm>
              <a:prstGeom prst="rect">
                <a:avLst/>
              </a:prstGeom>
            </p:spPr>
            <p:txBody>
              <a:bodyPr wrap="none">
                <a:spAutoFit/>
              </a:bodyPr>
              <a:lstStyle/>
              <a:p>
                <a:r>
                  <a:rPr lang="en-US" altLang="en-US" sz="2000" dirty="0">
                    <a:solidFill>
                      <a:srgbClr val="66FF66"/>
                    </a:solidFill>
                    <a:cs typeface="Times New Roman" panose="02020603050405020304" pitchFamily="18" charset="0"/>
                    <a:sym typeface="Symbol" panose="05050102010706020507" pitchFamily="18" charset="2"/>
                  </a:rPr>
                  <a:t>1</a:t>
                </a:r>
                <a:endParaRPr lang="en-US" sz="2000" dirty="0">
                  <a:solidFill>
                    <a:srgbClr val="66FF66"/>
                  </a:solidFill>
                </a:endParaRPr>
              </a:p>
            </p:txBody>
          </p:sp>
          <p:sp>
            <p:nvSpPr>
              <p:cNvPr id="43" name="Rectangle 42">
                <a:extLst>
                  <a:ext uri="{FF2B5EF4-FFF2-40B4-BE49-F238E27FC236}">
                    <a16:creationId xmlns:a16="http://schemas.microsoft.com/office/drawing/2014/main" id="{49E4D2EB-06DD-4EC5-AC54-C172F61CDC6B}"/>
                  </a:ext>
                </a:extLst>
              </p:cNvPr>
              <p:cNvSpPr/>
              <p:nvPr/>
            </p:nvSpPr>
            <p:spPr>
              <a:xfrm>
                <a:off x="2527424" y="1511300"/>
                <a:ext cx="312906" cy="400110"/>
              </a:xfrm>
              <a:prstGeom prst="rect">
                <a:avLst/>
              </a:prstGeom>
            </p:spPr>
            <p:txBody>
              <a:bodyPr wrap="none">
                <a:spAutoFit/>
              </a:bodyPr>
              <a:lstStyle/>
              <a:p>
                <a:r>
                  <a:rPr lang="en-US" altLang="en-US" sz="2000" dirty="0">
                    <a:solidFill>
                      <a:srgbClr val="FF0000"/>
                    </a:solidFill>
                    <a:cs typeface="Times New Roman" panose="02020603050405020304" pitchFamily="18" charset="0"/>
                    <a:sym typeface="Symbol" panose="05050102010706020507" pitchFamily="18" charset="2"/>
                  </a:rPr>
                  <a:t>2</a:t>
                </a:r>
                <a:endParaRPr lang="en-US" sz="2000" dirty="0">
                  <a:solidFill>
                    <a:srgbClr val="FF0000"/>
                  </a:solidFill>
                </a:endParaRPr>
              </a:p>
            </p:txBody>
          </p:sp>
          <p:sp>
            <p:nvSpPr>
              <p:cNvPr id="44" name="Rectangle 43">
                <a:extLst>
                  <a:ext uri="{FF2B5EF4-FFF2-40B4-BE49-F238E27FC236}">
                    <a16:creationId xmlns:a16="http://schemas.microsoft.com/office/drawing/2014/main" id="{3304F436-7FB0-4289-9AEA-A29AC06428BB}"/>
                  </a:ext>
                </a:extLst>
              </p:cNvPr>
              <p:cNvSpPr/>
              <p:nvPr/>
            </p:nvSpPr>
            <p:spPr>
              <a:xfrm>
                <a:off x="2530631" y="2527300"/>
                <a:ext cx="312906" cy="400110"/>
              </a:xfrm>
              <a:prstGeom prst="rect">
                <a:avLst/>
              </a:prstGeom>
            </p:spPr>
            <p:txBody>
              <a:bodyPr wrap="none">
                <a:spAutoFit/>
              </a:bodyPr>
              <a:lstStyle/>
              <a:p>
                <a:r>
                  <a:rPr lang="en-US" altLang="en-US" sz="2000" dirty="0">
                    <a:solidFill>
                      <a:srgbClr val="FF0000"/>
                    </a:solidFill>
                    <a:cs typeface="Times New Roman" panose="02020603050405020304" pitchFamily="18" charset="0"/>
                    <a:sym typeface="Symbol" panose="05050102010706020507" pitchFamily="18" charset="2"/>
                  </a:rPr>
                  <a:t>0</a:t>
                </a:r>
                <a:endParaRPr lang="en-US" sz="2000" dirty="0">
                  <a:solidFill>
                    <a:srgbClr val="FF0000"/>
                  </a:solidFill>
                </a:endParaRPr>
              </a:p>
            </p:txBody>
          </p:sp>
        </p:grpSp>
      </p:grpSp>
      <p:graphicFrame>
        <p:nvGraphicFramePr>
          <p:cNvPr id="25" name="Table 2">
            <a:extLst>
              <a:ext uri="{FF2B5EF4-FFF2-40B4-BE49-F238E27FC236}">
                <a16:creationId xmlns:a16="http://schemas.microsoft.com/office/drawing/2014/main" id="{492865FC-50C7-4C5C-B011-927F29B9D147}"/>
              </a:ext>
            </a:extLst>
          </p:cNvPr>
          <p:cNvGraphicFramePr>
            <a:graphicFrameLocks noGrp="1"/>
          </p:cNvGraphicFramePr>
          <p:nvPr/>
        </p:nvGraphicFramePr>
        <p:xfrm>
          <a:off x="5131158" y="5642448"/>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sz="1600" b="0" dirty="0">
                          <a:solidFill>
                            <a:schemeClr val="bg2"/>
                          </a:solidFill>
                          <a:sym typeface="Symbol" panose="05050102010706020507" pitchFamily="18" charset="2"/>
                        </a:rPr>
                        <a:t>iff</a:t>
                      </a:r>
                      <a:endParaRPr lang="en-US" sz="1600"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7" name="Table 2">
            <a:extLst>
              <a:ext uri="{FF2B5EF4-FFF2-40B4-BE49-F238E27FC236}">
                <a16:creationId xmlns:a16="http://schemas.microsoft.com/office/drawing/2014/main" id="{BD4E13C5-50A0-4863-A102-970B621A7B85}"/>
              </a:ext>
            </a:extLst>
          </p:cNvPr>
          <p:cNvGraphicFramePr>
            <a:graphicFrameLocks noGrp="1"/>
          </p:cNvGraphicFramePr>
          <p:nvPr/>
        </p:nvGraphicFramePr>
        <p:xfrm>
          <a:off x="3935568"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8" name="Table 2">
            <a:extLst>
              <a:ext uri="{FF2B5EF4-FFF2-40B4-BE49-F238E27FC236}">
                <a16:creationId xmlns:a16="http://schemas.microsoft.com/office/drawing/2014/main" id="{B70FFCBE-CFB5-46FB-BED3-F1A08654F1B5}"/>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9" name="Table 2">
            <a:extLst>
              <a:ext uri="{FF2B5EF4-FFF2-40B4-BE49-F238E27FC236}">
                <a16:creationId xmlns:a16="http://schemas.microsoft.com/office/drawing/2014/main" id="{9D8AE9CA-FAEA-4172-9472-9212AB09734B}"/>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45" name="Table 2">
            <a:extLst>
              <a:ext uri="{FF2B5EF4-FFF2-40B4-BE49-F238E27FC236}">
                <a16:creationId xmlns:a16="http://schemas.microsoft.com/office/drawing/2014/main" id="{84EBEEBB-A752-45CB-B228-18F7ED240867}"/>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48" name="Table 2">
            <a:extLst>
              <a:ext uri="{FF2B5EF4-FFF2-40B4-BE49-F238E27FC236}">
                <a16:creationId xmlns:a16="http://schemas.microsoft.com/office/drawing/2014/main" id="{F5E3D942-BFAD-4C68-B1A0-14491D72E53C}"/>
              </a:ext>
            </a:extLst>
          </p:cNvPr>
          <p:cNvGraphicFramePr>
            <a:graphicFrameLocks noGrp="1"/>
          </p:cNvGraphicFramePr>
          <p:nvPr/>
        </p:nvGraphicFramePr>
        <p:xfrm>
          <a:off x="6312795"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endParaRPr lang="en-US" sz="1800" b="0" dirty="0">
                        <a:solidFill>
                          <a:schemeClr val="bg2"/>
                        </a:solidFill>
                      </a:endParaRPr>
                    </a:p>
                  </a:txBody>
                  <a:tcPr>
                    <a:solidFill>
                      <a:schemeClr val="accent1"/>
                    </a:solidFill>
                  </a:tcPr>
                </a:tc>
                <a:tc>
                  <a:txBody>
                    <a:bodyPr/>
                    <a:lstStyle/>
                    <a:p>
                      <a:pPr algn="ctr"/>
                      <a:r>
                        <a:rPr lang="en-US" b="0">
                          <a:solidFill>
                            <a:schemeClr val="bg2"/>
                          </a:solidFill>
                        </a:rPr>
                        <a:t>T</a:t>
                      </a:r>
                      <a:endParaRPr lang="en-US" b="0" dirty="0">
                        <a:solidFill>
                          <a:schemeClr val="bg2"/>
                        </a:solidFill>
                      </a:endParaRPr>
                    </a:p>
                  </a:txBody>
                  <a:tcPr/>
                </a:tc>
                <a:tc>
                  <a:txBody>
                    <a:bodyPr/>
                    <a:lstStyle/>
                    <a:p>
                      <a:pPr algn="ctr"/>
                      <a:r>
                        <a:rPr lang="en-US" b="0">
                          <a:solidFill>
                            <a:schemeClr val="bg2"/>
                          </a:solidFill>
                        </a:rPr>
                        <a:t>F</a:t>
                      </a: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a:solidFill>
                            <a:schemeClr val="bg2"/>
                          </a:solidFill>
                        </a:rPr>
                        <a:t>T</a:t>
                      </a:r>
                      <a:endParaRPr lang="en-US" b="0" dirty="0">
                        <a:solidFill>
                          <a:schemeClr val="bg2"/>
                        </a:solidFill>
                      </a:endParaRP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50" name="Rectangle 49"/>
          <p:cNvSpPr/>
          <p:nvPr/>
        </p:nvSpPr>
        <p:spPr>
          <a:xfrm>
            <a:off x="6705600" y="5253335"/>
            <a:ext cx="356188" cy="461665"/>
          </a:xfrm>
          <a:prstGeom prst="rect">
            <a:avLst/>
          </a:prstGeom>
        </p:spPr>
        <p:txBody>
          <a:bodyPr wrap="none">
            <a:spAutoFit/>
          </a:bodyPr>
          <a:lstStyle/>
          <a:p>
            <a:r>
              <a:rPr lang="en-US" altLang="en-US" sz="2400" dirty="0">
                <a:solidFill>
                  <a:schemeClr val="tx2"/>
                </a:solidFill>
                <a:cs typeface="Times New Roman" panose="02020603050405020304" pitchFamily="18" charset="0"/>
                <a:sym typeface="Symbol" panose="05050102010706020507" pitchFamily="18" charset="2"/>
              </a:rPr>
              <a:t>P</a:t>
            </a:r>
            <a:endParaRPr lang="en-CA" sz="2400" dirty="0"/>
          </a:p>
        </p:txBody>
      </p:sp>
      <p:sp>
        <p:nvSpPr>
          <p:cNvPr id="51" name="Rectangle 50"/>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Tree>
    <p:extLst>
      <p:ext uri="{BB962C8B-B14F-4D97-AF65-F5344CB8AC3E}">
        <p14:creationId xmlns:p14="http://schemas.microsoft.com/office/powerpoint/2010/main" val="430289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2" end="2"/>
                                            </p:txEl>
                                          </p:spTgt>
                                        </p:tgtEl>
                                        <p:attrNameLst>
                                          <p:attrName>style.visibility</p:attrName>
                                        </p:attrNameLst>
                                      </p:cBhvr>
                                      <p:to>
                                        <p:strVal val="visible"/>
                                      </p:to>
                                    </p:set>
                                    <p:anim calcmode="lin" valueType="num">
                                      <p:cBhvr additive="base">
                                        <p:cTn id="7" dur="500" fill="hold"/>
                                        <p:tgtEl>
                                          <p:spTgt spid="2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6">
                                            <p:txEl>
                                              <p:pRg st="3" end="3"/>
                                            </p:txEl>
                                          </p:spTgt>
                                        </p:tgtEl>
                                        <p:attrNameLst>
                                          <p:attrName>style.visibility</p:attrName>
                                        </p:attrNameLst>
                                      </p:cBhvr>
                                      <p:to>
                                        <p:strVal val="visible"/>
                                      </p:to>
                                    </p:set>
                                    <p:anim calcmode="lin" valueType="num">
                                      <p:cBhvr additive="base">
                                        <p:cTn id="17" dur="500" fill="hold"/>
                                        <p:tgtEl>
                                          <p:spTgt spid="26">
                                            <p:txEl>
                                              <p:pRg st="3" end="3"/>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6">
                                            <p:txEl>
                                              <p:pRg st="3" end="3"/>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8"/>
                                        </p:tgtEl>
                                        <p:attrNameLst>
                                          <p:attrName>style.visibility</p:attrName>
                                        </p:attrNameLst>
                                      </p:cBhvr>
                                      <p:to>
                                        <p:strVal val="visible"/>
                                      </p:to>
                                    </p:set>
                                    <p:anim calcmode="lin" valueType="num">
                                      <p:cBhvr additive="base">
                                        <p:cTn id="21" dur="500" fill="hold"/>
                                        <p:tgtEl>
                                          <p:spTgt spid="38"/>
                                        </p:tgtEl>
                                        <p:attrNameLst>
                                          <p:attrName>ppt_x</p:attrName>
                                        </p:attrNameLst>
                                      </p:cBhvr>
                                      <p:tavLst>
                                        <p:tav tm="0">
                                          <p:val>
                                            <p:strVal val="0-#ppt_w/2"/>
                                          </p:val>
                                        </p:tav>
                                        <p:tav tm="100000">
                                          <p:val>
                                            <p:strVal val="#ppt_x"/>
                                          </p:val>
                                        </p:tav>
                                      </p:tavLst>
                                    </p:anim>
                                    <p:anim calcmode="lin" valueType="num">
                                      <p:cBhvr additive="base">
                                        <p:cTn id="22" dur="500" fill="hold"/>
                                        <p:tgtEl>
                                          <p:spTgt spid="38"/>
                                        </p:tgtEl>
                                        <p:attrNameLst>
                                          <p:attrName>ppt_y</p:attrName>
                                        </p:attrNameLst>
                                      </p:cBhvr>
                                      <p:tavLst>
                                        <p:tav tm="0">
                                          <p:val>
                                            <p:strVal val="#ppt_y"/>
                                          </p:val>
                                        </p:tav>
                                        <p:tav tm="100000">
                                          <p:val>
                                            <p:strVal val="#ppt_y"/>
                                          </p:val>
                                        </p:tav>
                                      </p:tavLst>
                                    </p:anim>
                                  </p:childTnLst>
                                </p:cTn>
                              </p:par>
                              <p:par>
                                <p:cTn id="23" presetID="1" presetClass="exit" presetSubtype="0" fill="hold" nodeType="withEffect">
                                  <p:stCondLst>
                                    <p:cond delay="0"/>
                                  </p:stCondLst>
                                  <p:childTnLst>
                                    <p:set>
                                      <p:cBhvr>
                                        <p:cTn id="24" dur="1" fill="hold">
                                          <p:stCondLst>
                                            <p:cond delay="0"/>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grpSp>
        <p:nvGrpSpPr>
          <p:cNvPr id="8" name="Group 29">
            <a:extLst>
              <a:ext uri="{FF2B5EF4-FFF2-40B4-BE49-F238E27FC236}">
                <a16:creationId xmlns:a16="http://schemas.microsoft.com/office/drawing/2014/main" id="{B1709A84-946E-4851-9FF5-BFE44EB39107}"/>
              </a:ext>
            </a:extLst>
          </p:cNvPr>
          <p:cNvGrpSpPr>
            <a:grpSpLocks/>
          </p:cNvGrpSpPr>
          <p:nvPr/>
        </p:nvGrpSpPr>
        <p:grpSpPr bwMode="auto">
          <a:xfrm>
            <a:off x="14826" y="76200"/>
            <a:ext cx="823374" cy="795886"/>
            <a:chOff x="2065" y="1551"/>
            <a:chExt cx="1628" cy="1988"/>
          </a:xfrm>
        </p:grpSpPr>
        <p:sp>
          <p:nvSpPr>
            <p:cNvPr id="9"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7" name="AutoShape 35">
            <a:extLst>
              <a:ext uri="{FF2B5EF4-FFF2-40B4-BE49-F238E27FC236}">
                <a16:creationId xmlns:a16="http://schemas.microsoft.com/office/drawing/2014/main" id="{0B3E465B-7AC0-4953-A5B9-F677E23296A1}"/>
              </a:ext>
            </a:extLst>
          </p:cNvPr>
          <p:cNvSpPr>
            <a:spLocks noChangeArrowheads="1"/>
          </p:cNvSpPr>
          <p:nvPr/>
        </p:nvSpPr>
        <p:spPr bwMode="auto">
          <a:xfrm>
            <a:off x="762000" y="533400"/>
            <a:ext cx="4419599" cy="609600"/>
          </a:xfrm>
          <a:prstGeom prst="wedgeRoundRectCallout">
            <a:avLst>
              <a:gd name="adj1" fmla="val -54038"/>
              <a:gd name="adj2" fmla="val -3166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Let’s try something else.</a:t>
            </a:r>
          </a:p>
        </p:txBody>
      </p:sp>
      <p:pic>
        <p:nvPicPr>
          <p:cNvPr id="4102" name="Picture 6" descr="Interesting Facts About Charles Darwi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858000" cy="2531700"/>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Non-Logical Axioms </a:t>
            </a:r>
            <a:r>
              <a:rPr lang="el-GR" altLang="en-US" sz="2400" dirty="0">
                <a:solidFill>
                  <a:schemeClr val="tx2"/>
                </a:solidFill>
                <a:cs typeface="Times New Roman" panose="02020603050405020304" pitchFamily="18" charset="0"/>
              </a:rPr>
              <a:t>Γ</a:t>
            </a:r>
            <a:r>
              <a:rPr lang="en-US" altLang="en-US" sz="2400" dirty="0">
                <a:solidFill>
                  <a:schemeClr val="tx2"/>
                </a:solidFill>
                <a:cs typeface="Times New Roman" panose="02020603050405020304" pitchFamily="18" charset="0"/>
              </a:rPr>
              <a:t>:</a:t>
            </a:r>
          </a:p>
          <a:p>
            <a:pPr marL="457200" indent="-457200" eaLnBrk="1" hangingPunct="1">
              <a:spcBef>
                <a:spcPct val="0"/>
              </a:spcBef>
              <a:buFont typeface="+mj-lt"/>
              <a:buAutoNum type="arabicPeriod"/>
            </a:pPr>
            <a:r>
              <a:rPr lang="en-CA" altLang="en-US" sz="2400" dirty="0"/>
              <a:t> </a:t>
            </a:r>
            <a:r>
              <a:rPr lang="en-CA" altLang="en-US" sz="2000" dirty="0"/>
              <a:t>“x nurse young”</a:t>
            </a:r>
            <a:r>
              <a:rPr lang="el-GR" altLang="en-US" sz="2000" dirty="0">
                <a:cs typeface="Times New Roman" panose="02020603050405020304" pitchFamily="18" charset="0"/>
                <a:sym typeface="Symbol" panose="05050102010706020507" pitchFamily="18" charset="2"/>
              </a:rPr>
              <a:t> </a:t>
            </a:r>
            <a:r>
              <a:rPr lang="en-CA" altLang="en-US" sz="2000" dirty="0"/>
              <a:t> “x are mammals”</a:t>
            </a:r>
          </a:p>
          <a:p>
            <a:pPr marL="457200" indent="-457200" eaLnBrk="1" hangingPunct="1">
              <a:spcBef>
                <a:spcPct val="0"/>
              </a:spcBef>
              <a:buFont typeface="+mj-lt"/>
              <a:buAutoNum type="arabicPeriod"/>
            </a:pPr>
            <a:r>
              <a:rPr lang="en-CA" altLang="en-US" sz="2000" dirty="0"/>
              <a:t>“x are mammals”</a:t>
            </a:r>
            <a:r>
              <a:rPr lang="el-GR" altLang="en-US" sz="2000" dirty="0">
                <a:cs typeface="Times New Roman" panose="02020603050405020304" pitchFamily="18" charset="0"/>
                <a:sym typeface="Symbol" panose="05050102010706020507" pitchFamily="18" charset="2"/>
              </a:rPr>
              <a:t> </a:t>
            </a:r>
            <a:r>
              <a:rPr lang="en-CA" altLang="en-US" sz="2000" dirty="0"/>
              <a:t> “x are warm blooded”</a:t>
            </a:r>
          </a:p>
          <a:p>
            <a:pPr marL="457200" indent="-45720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 </a:t>
            </a:r>
            <a:r>
              <a:rPr lang="en-CA" altLang="en-US" sz="2000" dirty="0"/>
              <a:t>“dolphins nurse young”</a:t>
            </a:r>
          </a:p>
          <a:p>
            <a:pPr marL="457200" indent="-457200" eaLnBrk="1" hangingPunct="1">
              <a:spcBef>
                <a:spcPct val="0"/>
              </a:spcBef>
              <a:buFont typeface="+mj-lt"/>
              <a:buAutoNum type="arabicPeriod"/>
            </a:pPr>
            <a:r>
              <a:rPr lang="en-CA" altLang="en-US" sz="2000" dirty="0"/>
              <a:t>“humans nurse young”</a:t>
            </a:r>
          </a:p>
          <a:p>
            <a:pPr marL="457200" indent="-457200" eaLnBrk="1" hangingPunct="1">
              <a:spcBef>
                <a:spcPct val="0"/>
              </a:spcBef>
              <a:buFont typeface="+mj-lt"/>
              <a:buAutoNum type="arabicPeriod"/>
            </a:pPr>
            <a:r>
              <a:rPr lang="el-GR" altLang="en-US" sz="2000" dirty="0">
                <a:solidFill>
                  <a:srgbClr val="FFFFFF"/>
                </a:solidFill>
                <a:cs typeface="Times New Roman" panose="02020603050405020304" pitchFamily="18" charset="0"/>
                <a:sym typeface="Symbol" panose="05050102010706020507" pitchFamily="18" charset="2"/>
              </a:rPr>
              <a:t></a:t>
            </a:r>
            <a:r>
              <a:rPr lang="en-CA" altLang="en-US" sz="2000" dirty="0"/>
              <a:t>“birds are mammals”</a:t>
            </a:r>
          </a:p>
          <a:p>
            <a:pPr marL="457200" indent="-457200" eaLnBrk="1" hangingPunct="1">
              <a:spcBef>
                <a:spcPct val="0"/>
              </a:spcBef>
              <a:buFont typeface="+mj-lt"/>
              <a:buAutoNum type="arabicPeriod"/>
            </a:pPr>
            <a:r>
              <a:rPr lang="en-CA" altLang="en-US" sz="2000" dirty="0"/>
              <a:t>“birds are warm blooded”</a:t>
            </a:r>
          </a:p>
          <a:p>
            <a:pPr marL="457200" indent="-457200" eaLnBrk="1" hangingPunct="1">
              <a:spcBef>
                <a:spcPct val="0"/>
              </a:spcBef>
              <a:buFont typeface="+mj-lt"/>
              <a:buAutoNum type="arabicPeriod"/>
            </a:pPr>
            <a:endParaRPr lang="en-CA" altLang="en-US" sz="2000" dirty="0"/>
          </a:p>
          <a:p>
            <a:pPr marL="342900" indent="-342900" eaLnBrk="1" hangingPunct="1">
              <a:spcBef>
                <a:spcPct val="0"/>
              </a:spcBef>
            </a:pPr>
            <a:endParaRPr lang="en-US" altLang="en-US" sz="2000" dirty="0">
              <a:solidFill>
                <a:srgbClr val="FFFFFF"/>
              </a:solidFill>
              <a:cs typeface="Times New Roman" panose="02020603050405020304" pitchFamily="18" charset="0"/>
              <a:sym typeface="Symbol" panose="05050102010706020507" pitchFamily="18" charset="2"/>
            </a:endParaRP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916115" cy="24384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marL="457200" indent="-457200" eaLnBrk="1" hangingPunct="1">
              <a:spcBef>
                <a:spcPct val="0"/>
              </a:spcBef>
              <a:buFont typeface="+mj-lt"/>
              <a:buAutoNum type="arabicPeriod"/>
            </a:pPr>
            <a:endParaRPr lang="en-CA" altLang="en-US" sz="2000" dirty="0"/>
          </a:p>
        </p:txBody>
      </p:sp>
      <p:pic>
        <p:nvPicPr>
          <p:cNvPr id="30" name="Picture 2" descr="evolutionnews.org/wp-content/uploads/2018/08/No..."/>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19800" y="517380"/>
            <a:ext cx="2592550" cy="1361089"/>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a:extLst>
              <a:ext uri="{FF2B5EF4-FFF2-40B4-BE49-F238E27FC236}">
                <a16:creationId xmlns:a16="http://schemas.microsoft.com/office/drawing/2014/main" id="{08555EDF-BE49-40F5-9DCB-5AB47CCC655A}"/>
              </a:ext>
            </a:extLst>
          </p:cNvPr>
          <p:cNvSpPr/>
          <p:nvPr/>
        </p:nvSpPr>
        <p:spPr>
          <a:xfrm>
            <a:off x="3889467" y="1675726"/>
            <a:ext cx="2464158" cy="400110"/>
          </a:xfrm>
          <a:prstGeom prst="rect">
            <a:avLst/>
          </a:prstGeom>
        </p:spPr>
        <p:txBody>
          <a:bodyPr wrap="square">
            <a:spAutoFit/>
          </a:bodyPr>
          <a:lstStyle/>
          <a:p>
            <a:pPr algn="l"/>
            <a:r>
              <a:rPr lang="en-CA" sz="2000" dirty="0">
                <a:solidFill>
                  <a:srgbClr val="66FF66"/>
                </a:solidFill>
              </a:rPr>
              <a:t>iff</a:t>
            </a:r>
          </a:p>
        </p:txBody>
      </p:sp>
      <p:sp>
        <p:nvSpPr>
          <p:cNvPr id="28" name="Rectangle 27">
            <a:extLst>
              <a:ext uri="{FF2B5EF4-FFF2-40B4-BE49-F238E27FC236}">
                <a16:creationId xmlns:a16="http://schemas.microsoft.com/office/drawing/2014/main" id="{1C2EEC5B-F4C8-40D4-9077-14FAC40569B7}"/>
              </a:ext>
            </a:extLst>
          </p:cNvPr>
          <p:cNvSpPr/>
          <p:nvPr/>
        </p:nvSpPr>
        <p:spPr>
          <a:xfrm>
            <a:off x="3772989" y="2012164"/>
            <a:ext cx="2464158" cy="400110"/>
          </a:xfrm>
          <a:prstGeom prst="rect">
            <a:avLst/>
          </a:prstGeom>
        </p:spPr>
        <p:txBody>
          <a:bodyPr wrap="square">
            <a:spAutoFit/>
          </a:bodyPr>
          <a:lstStyle/>
          <a:p>
            <a:pPr algn="l"/>
            <a:r>
              <a:rPr lang="en-CA" sz="2000" dirty="0">
                <a:solidFill>
                  <a:srgbClr val="FF0000"/>
                </a:solidFill>
              </a:rPr>
              <a:t>iff ??</a:t>
            </a:r>
          </a:p>
        </p:txBody>
      </p:sp>
      <p:cxnSp>
        <p:nvCxnSpPr>
          <p:cNvPr id="3" name="Straight Connector 2">
            <a:extLst>
              <a:ext uri="{FF2B5EF4-FFF2-40B4-BE49-F238E27FC236}">
                <a16:creationId xmlns:a16="http://schemas.microsoft.com/office/drawing/2014/main" id="{F163627F-5055-4AD5-9B49-4488272E8158}"/>
              </a:ext>
            </a:extLst>
          </p:cNvPr>
          <p:cNvCxnSpPr>
            <a:cxnSpLocks/>
          </p:cNvCxnSpPr>
          <p:nvPr/>
        </p:nvCxnSpPr>
        <p:spPr bwMode="auto">
          <a:xfrm>
            <a:off x="3772989" y="2228236"/>
            <a:ext cx="646611" cy="0"/>
          </a:xfrm>
          <a:prstGeom prst="line">
            <a:avLst/>
          </a:prstGeom>
          <a:noFill/>
          <a:ln w="38100" cap="flat" cmpd="sng" algn="ctr">
            <a:solidFill>
              <a:schemeClr val="hlink"/>
            </a:solidFill>
            <a:prstDash val="solid"/>
            <a:round/>
            <a:headEnd type="none" w="med" len="med"/>
            <a:tailEnd type="none" w="med" len="med"/>
          </a:ln>
          <a:effectLst/>
        </p:spPr>
      </p:cxnSp>
      <p:pic>
        <p:nvPicPr>
          <p:cNvPr id="4098" name="Picture 2" descr="How to Count a Billion Birds | Hakai Magazine">
            <a:extLst>
              <a:ext uri="{FF2B5EF4-FFF2-40B4-BE49-F238E27FC236}">
                <a16:creationId xmlns:a16="http://schemas.microsoft.com/office/drawing/2014/main" id="{0543C8B8-0CE6-44CA-A8FE-1BE8FF263E1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05068" y="2531698"/>
            <a:ext cx="2592550" cy="124541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94223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9">
                                            <p:txEl>
                                              <p:pRg st="5" end="5"/>
                                            </p:txEl>
                                          </p:spTgt>
                                        </p:tgtEl>
                                        <p:attrNameLst>
                                          <p:attrName>style.visibility</p:attrName>
                                        </p:attrNameLst>
                                      </p:cBhvr>
                                      <p:to>
                                        <p:strVal val="visible"/>
                                      </p:to>
                                    </p:set>
                                    <p:anim calcmode="lin" valueType="num">
                                      <p:cBhvr additive="base">
                                        <p:cTn id="13" dur="500" fill="hold"/>
                                        <p:tgtEl>
                                          <p:spTgt spid="29">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
                                            <p:txEl>
                                              <p:pRg st="5" end="5"/>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098"/>
                                        </p:tgtEl>
                                        <p:attrNameLst>
                                          <p:attrName>style.visibility</p:attrName>
                                        </p:attrNameLst>
                                      </p:cBhvr>
                                      <p:to>
                                        <p:strVal val="visible"/>
                                      </p:to>
                                    </p:set>
                                    <p:anim calcmode="lin" valueType="num">
                                      <p:cBhvr additive="base">
                                        <p:cTn id="17" dur="500" fill="hold"/>
                                        <p:tgtEl>
                                          <p:spTgt spid="4098"/>
                                        </p:tgtEl>
                                        <p:attrNameLst>
                                          <p:attrName>ppt_x</p:attrName>
                                        </p:attrNameLst>
                                      </p:cBhvr>
                                      <p:tavLst>
                                        <p:tav tm="0">
                                          <p:val>
                                            <p:strVal val="0-#ppt_w/2"/>
                                          </p:val>
                                        </p:tav>
                                        <p:tav tm="100000">
                                          <p:val>
                                            <p:strVal val="#ppt_x"/>
                                          </p:val>
                                        </p:tav>
                                      </p:tavLst>
                                    </p:anim>
                                    <p:anim calcmode="lin" valueType="num">
                                      <p:cBhvr additive="base">
                                        <p:cTn id="1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9">
                                            <p:txEl>
                                              <p:pRg st="6" end="6"/>
                                            </p:txEl>
                                          </p:spTgt>
                                        </p:tgtEl>
                                        <p:attrNameLst>
                                          <p:attrName>style.visibility</p:attrName>
                                        </p:attrNameLst>
                                      </p:cBhvr>
                                      <p:to>
                                        <p:strVal val="visible"/>
                                      </p:to>
                                    </p:set>
                                    <p:anim calcmode="lin" valueType="num">
                                      <p:cBhvr additive="base">
                                        <p:cTn id="23" dur="500" fill="hold"/>
                                        <p:tgtEl>
                                          <p:spTgt spid="29">
                                            <p:txEl>
                                              <p:pRg st="6" end="6"/>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9">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a:extLst>
              <a:ext uri="{FF2B5EF4-FFF2-40B4-BE49-F238E27FC236}">
                <a16:creationId xmlns:a16="http://schemas.microsoft.com/office/drawing/2014/main" id="{A83B30DD-BACB-49E9-9C33-BDC2CDDC6180}"/>
              </a:ext>
            </a:extLst>
          </p:cNvPr>
          <p:cNvSpPr txBox="1">
            <a:spLocks noChangeArrowheads="1"/>
          </p:cNvSpPr>
          <p:nvPr/>
        </p:nvSpPr>
        <p:spPr>
          <a:xfrm>
            <a:off x="2413000" y="0"/>
            <a:ext cx="4114800" cy="55050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sz="3200" kern="0" dirty="0">
                <a:solidFill>
                  <a:srgbClr val="FFFF00"/>
                </a:solidFill>
              </a:rPr>
              <a:t>Axiom Schema</a:t>
            </a:r>
            <a:endParaRPr lang="en-CA" altLang="en-US" sz="3200" kern="0" dirty="0">
              <a:solidFill>
                <a:srgbClr val="FFFF00"/>
              </a:solidFill>
            </a:endParaRPr>
          </a:p>
        </p:txBody>
      </p:sp>
      <p:pic>
        <p:nvPicPr>
          <p:cNvPr id="4102" name="Picture 6" descr="Interesting Facts About Charles Darwi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50138" y="1450043"/>
            <a:ext cx="1521757" cy="1521757"/>
          </a:xfrm>
          <a:prstGeom prst="rect">
            <a:avLst/>
          </a:prstGeom>
          <a:noFill/>
          <a:extLst>
            <a:ext uri="{909E8E84-426E-40DD-AFC4-6F175D3DCCD1}">
              <a14:hiddenFill xmlns:a14="http://schemas.microsoft.com/office/drawing/2010/main">
                <a:solidFill>
                  <a:srgbClr val="FFFFFF"/>
                </a:solidFill>
              </a14:hiddenFill>
            </a:ext>
          </a:extLst>
        </p:spPr>
      </p:pic>
      <p:sp>
        <p:nvSpPr>
          <p:cNvPr id="29"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524000" y="1295400"/>
            <a:ext cx="6858000" cy="2531700"/>
          </a:xfrm>
          <a:prstGeom prst="wedgeRoundRectCallout">
            <a:avLst>
              <a:gd name="adj1" fmla="val -52860"/>
              <a:gd name="adj2" fmla="val -1866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latin typeface="+mj-lt"/>
              </a:rPr>
              <a:t>Non-Logical Axioms </a:t>
            </a:r>
            <a:r>
              <a:rPr lang="el-GR" altLang="en-US" sz="2400" dirty="0">
                <a:solidFill>
                  <a:schemeClr val="tx2"/>
                </a:solidFill>
                <a:latin typeface="+mj-lt"/>
                <a:cs typeface="Times New Roman" panose="02020603050405020304" pitchFamily="18" charset="0"/>
              </a:rPr>
              <a:t>Γ</a:t>
            </a:r>
            <a:r>
              <a:rPr lang="en-US" altLang="en-US" sz="2400" dirty="0">
                <a:solidFill>
                  <a:schemeClr val="tx2"/>
                </a:solidFill>
                <a:latin typeface="+mj-lt"/>
                <a:cs typeface="Times New Roman" panose="02020603050405020304" pitchFamily="18" charset="0"/>
              </a:rPr>
              <a:t>:</a:t>
            </a:r>
            <a:endParaRPr lang="en-US" altLang="en-US" sz="2000" dirty="0"/>
          </a:p>
          <a:p>
            <a:pPr marL="457200" lvl="0" indent="-457200">
              <a:spcBef>
                <a:spcPct val="0"/>
              </a:spcBef>
              <a:buFont typeface="+mj-lt"/>
              <a:buAutoNum type="arabicPeriod"/>
            </a:pPr>
            <a:r>
              <a:rPr lang="en-US" altLang="en-US" sz="2000" dirty="0"/>
              <a:t>All snakes are reptiles</a:t>
            </a:r>
          </a:p>
          <a:p>
            <a:pPr marL="457200" lvl="0" indent="-457200">
              <a:spcBef>
                <a:spcPct val="0"/>
              </a:spcBef>
              <a:buFont typeface="+mj-lt"/>
              <a:buAutoNum type="arabicPeriod"/>
            </a:pPr>
            <a:r>
              <a:rPr lang="en-US" altLang="en-US" sz="2000" dirty="0"/>
              <a:t>Some reptiles hatch their eggs themselves</a:t>
            </a:r>
          </a:p>
          <a:p>
            <a:pPr marL="457200" lvl="0" indent="-457200">
              <a:spcBef>
                <a:spcPct val="0"/>
              </a:spcBef>
              <a:buFont typeface="+mj-lt"/>
              <a:buAutoNum type="arabicPeriod"/>
            </a:pPr>
            <a:r>
              <a:rPr lang="en-US" altLang="en-US" sz="2000" dirty="0"/>
              <a:t>Many snakes only have one lung</a:t>
            </a:r>
          </a:p>
        </p:txBody>
      </p:sp>
      <p:sp>
        <p:nvSpPr>
          <p:cNvPr id="3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77443" y="4419600"/>
            <a:ext cx="8916115" cy="2438400"/>
          </a:xfrm>
          <a:prstGeom prst="wedgeRectCallout">
            <a:avLst>
              <a:gd name="adj1" fmla="val -30871"/>
              <a:gd name="adj2" fmla="val -53520"/>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t>Learning is fun:</a:t>
            </a:r>
          </a:p>
          <a:p>
            <a:pPr eaLnBrk="1" hangingPunct="1">
              <a:spcBef>
                <a:spcPct val="0"/>
              </a:spcBef>
              <a:buNone/>
            </a:pPr>
            <a:r>
              <a:rPr lang="en-CA" altLang="en-US" sz="2000" dirty="0"/>
              <a:t>a.   Can we conclude: </a:t>
            </a:r>
            <a:br>
              <a:rPr lang="en-CA" altLang="en-US" sz="2000" dirty="0"/>
            </a:br>
            <a:r>
              <a:rPr lang="en-CA" altLang="en-US" sz="2000" dirty="0"/>
              <a:t>      </a:t>
            </a:r>
            <a:r>
              <a:rPr lang="en-US" altLang="en-US" sz="2000" dirty="0"/>
              <a:t>Some snakes hatch their eggs themselves? Y/N</a:t>
            </a:r>
          </a:p>
          <a:p>
            <a:pPr eaLnBrk="1" hangingPunct="1">
              <a:spcBef>
                <a:spcPct val="0"/>
              </a:spcBef>
              <a:buNone/>
            </a:pPr>
            <a:r>
              <a:rPr lang="en-CA" altLang="en-US" sz="2000" dirty="0"/>
              <a:t>      No: It could be all the reptiles that hatch themselves </a:t>
            </a:r>
            <a:br>
              <a:rPr lang="en-CA" altLang="en-US" sz="2000" dirty="0"/>
            </a:br>
            <a:r>
              <a:rPr lang="en-CA" altLang="en-US" sz="2000" dirty="0"/>
              <a:t>          are not snakes.</a:t>
            </a:r>
          </a:p>
          <a:p>
            <a:pPr eaLnBrk="1" hangingPunct="1">
              <a:spcBef>
                <a:spcPct val="0"/>
              </a:spcBef>
              <a:buNone/>
            </a:pPr>
            <a:r>
              <a:rPr lang="en-CA" altLang="en-US" sz="2000" dirty="0"/>
              <a:t>b. Can we conclude: </a:t>
            </a:r>
            <a:br>
              <a:rPr lang="en-CA" altLang="en-US" sz="2000" dirty="0"/>
            </a:br>
            <a:r>
              <a:rPr lang="en-CA" altLang="en-US" sz="2000" dirty="0"/>
              <a:t>      </a:t>
            </a:r>
            <a:r>
              <a:rPr lang="en-US" sz="2000" dirty="0"/>
              <a:t>Some animals that lay eggs only have one lung.</a:t>
            </a:r>
          </a:p>
          <a:p>
            <a:pPr eaLnBrk="1" hangingPunct="1">
              <a:spcBef>
                <a:spcPct val="0"/>
              </a:spcBef>
              <a:buNone/>
            </a:pPr>
            <a:r>
              <a:rPr lang="en-US" altLang="en-US" sz="2000" dirty="0"/>
              <a:t>      Yes:</a:t>
            </a:r>
            <a:endParaRPr lang="en-CA" altLang="en-US" sz="2000" dirty="0"/>
          </a:p>
        </p:txBody>
      </p:sp>
      <p:grpSp>
        <p:nvGrpSpPr>
          <p:cNvPr id="7" name="Group 6">
            <a:extLst>
              <a:ext uri="{FF2B5EF4-FFF2-40B4-BE49-F238E27FC236}">
                <a16:creationId xmlns:a16="http://schemas.microsoft.com/office/drawing/2014/main" id="{4554BEFF-41BD-4D8D-A2C5-7A249A24F9DC}"/>
              </a:ext>
            </a:extLst>
          </p:cNvPr>
          <p:cNvGrpSpPr/>
          <p:nvPr/>
        </p:nvGrpSpPr>
        <p:grpSpPr>
          <a:xfrm>
            <a:off x="6466105" y="5029200"/>
            <a:ext cx="2953818" cy="1456328"/>
            <a:chOff x="6639000" y="5199501"/>
            <a:chExt cx="2953818" cy="1456328"/>
          </a:xfrm>
        </p:grpSpPr>
        <p:sp>
          <p:nvSpPr>
            <p:cNvPr id="34" name="Rectangle 33">
              <a:extLst>
                <a:ext uri="{FF2B5EF4-FFF2-40B4-BE49-F238E27FC236}">
                  <a16:creationId xmlns:a16="http://schemas.microsoft.com/office/drawing/2014/main" id="{BFF3697F-7FE7-418D-BD34-D40886E8E86D}"/>
                </a:ext>
              </a:extLst>
            </p:cNvPr>
            <p:cNvSpPr/>
            <p:nvPr/>
          </p:nvSpPr>
          <p:spPr>
            <a:xfrm>
              <a:off x="6639000" y="54318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36" name="Rectangle 35">
              <a:extLst>
                <a:ext uri="{FF2B5EF4-FFF2-40B4-BE49-F238E27FC236}">
                  <a16:creationId xmlns:a16="http://schemas.microsoft.com/office/drawing/2014/main" id="{28B2F90A-0B65-416C-A538-668136BB284B}"/>
                </a:ext>
              </a:extLst>
            </p:cNvPr>
            <p:cNvSpPr/>
            <p:nvPr/>
          </p:nvSpPr>
          <p:spPr>
            <a:xfrm>
              <a:off x="6858000" y="5473337"/>
              <a:ext cx="1660844" cy="400110"/>
            </a:xfrm>
            <a:prstGeom prst="rect">
              <a:avLst/>
            </a:prstGeom>
            <a:ln>
              <a:noFill/>
            </a:ln>
          </p:spPr>
          <p:txBody>
            <a:bodyPr wrap="square">
              <a:spAutoFit/>
            </a:bodyPr>
            <a:lstStyle/>
            <a:p>
              <a:pPr algn="l"/>
              <a:r>
                <a:rPr lang="en-US" altLang="en-US" sz="2000" dirty="0">
                  <a:solidFill>
                    <a:srgbClr val="FFC000"/>
                  </a:solidFill>
                  <a:cs typeface="Times New Roman" panose="02020603050405020304" pitchFamily="18" charset="0"/>
                  <a:sym typeface="Symbol" panose="05050102010706020507" pitchFamily="18" charset="2"/>
                </a:rPr>
                <a:t>Snakes</a:t>
              </a:r>
              <a:endParaRPr lang="en-US" sz="2000" dirty="0"/>
            </a:p>
          </p:txBody>
        </p:sp>
        <p:sp>
          <p:nvSpPr>
            <p:cNvPr id="37" name="Oval 36">
              <a:extLst>
                <a:ext uri="{FF2B5EF4-FFF2-40B4-BE49-F238E27FC236}">
                  <a16:creationId xmlns:a16="http://schemas.microsoft.com/office/drawing/2014/main" id="{BC3301C1-4948-4B45-89EF-89CA04E5C6AC}"/>
                </a:ext>
              </a:extLst>
            </p:cNvPr>
            <p:cNvSpPr/>
            <p:nvPr/>
          </p:nvSpPr>
          <p:spPr>
            <a:xfrm>
              <a:off x="7716695" y="5745591"/>
              <a:ext cx="762000" cy="679389"/>
            </a:xfrm>
            <a:prstGeom prst="ellipse">
              <a:avLst/>
            </a:prstGeom>
            <a:ln w="31750">
              <a:solidFill>
                <a:srgbClr val="FF00FF"/>
              </a:solidFill>
            </a:ln>
          </p:spPr>
          <p:txBody>
            <a:bodyPr wrap="square" rtlCol="0" anchor="ctr">
              <a:spAutoFit/>
            </a:bodyPr>
            <a:lstStyle/>
            <a:p>
              <a:pPr algn="ctr"/>
              <a:endParaRPr lang="en-US" sz="2800" i="0" dirty="0"/>
            </a:p>
          </p:txBody>
        </p:sp>
        <p:sp>
          <p:nvSpPr>
            <p:cNvPr id="38" name="Rectangle 37">
              <a:extLst>
                <a:ext uri="{FF2B5EF4-FFF2-40B4-BE49-F238E27FC236}">
                  <a16:creationId xmlns:a16="http://schemas.microsoft.com/office/drawing/2014/main" id="{19EB6C74-7DC6-474E-A5C2-FBD7E8AF51FB}"/>
                </a:ext>
              </a:extLst>
            </p:cNvPr>
            <p:cNvSpPr/>
            <p:nvPr/>
          </p:nvSpPr>
          <p:spPr>
            <a:xfrm>
              <a:off x="7752746" y="5437072"/>
              <a:ext cx="1840072" cy="707886"/>
            </a:xfrm>
            <a:prstGeom prst="rect">
              <a:avLst/>
            </a:prstGeom>
            <a:ln>
              <a:noFill/>
            </a:ln>
          </p:spPr>
          <p:txBody>
            <a:bodyPr wrap="square">
              <a:spAutoFit/>
            </a:bodyPr>
            <a:lstStyle/>
            <a:p>
              <a:pPr algn="l"/>
              <a:r>
                <a:rPr lang="en-US" sz="2000" dirty="0">
                  <a:solidFill>
                    <a:srgbClr val="FF00FF"/>
                  </a:solidFill>
                  <a:cs typeface="Times New Roman" panose="02020603050405020304" pitchFamily="18" charset="0"/>
                  <a:sym typeface="Symbol" panose="05050102010706020507" pitchFamily="18" charset="2"/>
                </a:rPr>
                <a:t>hatch</a:t>
              </a:r>
            </a:p>
            <a:p>
              <a:pPr algn="l"/>
              <a:r>
                <a:rPr lang="en-US" sz="2000" dirty="0">
                  <a:solidFill>
                    <a:srgbClr val="FF00FF"/>
                  </a:solidFill>
                  <a:cs typeface="Times New Roman" panose="02020603050405020304" pitchFamily="18" charset="0"/>
                  <a:sym typeface="Symbol" panose="05050102010706020507" pitchFamily="18" charset="2"/>
                </a:rPr>
                <a:t>   themselves</a:t>
              </a:r>
              <a:endParaRPr lang="en-US" sz="2000" dirty="0">
                <a:solidFill>
                  <a:srgbClr val="FF00FF"/>
                </a:solidFill>
              </a:endParaRPr>
            </a:p>
          </p:txBody>
        </p:sp>
        <p:sp>
          <p:nvSpPr>
            <p:cNvPr id="39" name="Oval 38">
              <a:extLst>
                <a:ext uri="{FF2B5EF4-FFF2-40B4-BE49-F238E27FC236}">
                  <a16:creationId xmlns:a16="http://schemas.microsoft.com/office/drawing/2014/main" id="{A76EAFBF-808F-4E74-BDAB-8D6ABDB15C7C}"/>
                </a:ext>
              </a:extLst>
            </p:cNvPr>
            <p:cNvSpPr/>
            <p:nvPr/>
          </p:nvSpPr>
          <p:spPr>
            <a:xfrm>
              <a:off x="6934200" y="5754189"/>
              <a:ext cx="762000" cy="679389"/>
            </a:xfrm>
            <a:prstGeom prst="ellipse">
              <a:avLst/>
            </a:prstGeom>
            <a:noFill/>
            <a:ln w="31750">
              <a:solidFill>
                <a:srgbClr val="FFC000"/>
              </a:solidFill>
            </a:ln>
          </p:spPr>
          <p:txBody>
            <a:bodyPr wrap="square" rtlCol="0" anchor="ctr">
              <a:spAutoFit/>
            </a:bodyPr>
            <a:lstStyle/>
            <a:p>
              <a:pPr algn="ctr"/>
              <a:endParaRPr lang="en-US" sz="2800" i="0" dirty="0"/>
            </a:p>
          </p:txBody>
        </p:sp>
        <p:grpSp>
          <p:nvGrpSpPr>
            <p:cNvPr id="40" name="Group 39">
              <a:extLst>
                <a:ext uri="{FF2B5EF4-FFF2-40B4-BE49-F238E27FC236}">
                  <a16:creationId xmlns:a16="http://schemas.microsoft.com/office/drawing/2014/main" id="{F17A0524-5B5D-4E99-87AF-240E7C082ADC}"/>
                </a:ext>
              </a:extLst>
            </p:cNvPr>
            <p:cNvGrpSpPr/>
            <p:nvPr/>
          </p:nvGrpSpPr>
          <p:grpSpPr>
            <a:xfrm>
              <a:off x="6846728" y="5199501"/>
              <a:ext cx="1732853" cy="1419317"/>
              <a:chOff x="6846728" y="2752688"/>
              <a:chExt cx="1732853" cy="1419317"/>
            </a:xfrm>
          </p:grpSpPr>
          <p:sp>
            <p:nvSpPr>
              <p:cNvPr id="41" name="Oval 40">
                <a:extLst>
                  <a:ext uri="{FF2B5EF4-FFF2-40B4-BE49-F238E27FC236}">
                    <a16:creationId xmlns:a16="http://schemas.microsoft.com/office/drawing/2014/main" id="{6AC48778-1147-4A15-9E9A-B2AFEF41A190}"/>
                  </a:ext>
                </a:extLst>
              </p:cNvPr>
              <p:cNvSpPr/>
              <p:nvPr/>
            </p:nvSpPr>
            <p:spPr>
              <a:xfrm>
                <a:off x="6846728" y="3092005"/>
                <a:ext cx="1732853" cy="1080000"/>
              </a:xfrm>
              <a:prstGeom prst="ellipse">
                <a:avLst/>
              </a:prstGeom>
              <a:ln w="31750">
                <a:solidFill>
                  <a:schemeClr val="accent2"/>
                </a:solidFill>
              </a:ln>
            </p:spPr>
            <p:txBody>
              <a:bodyPr wrap="square" rtlCol="0" anchor="ctr">
                <a:spAutoFit/>
              </a:bodyPr>
              <a:lstStyle/>
              <a:p>
                <a:pPr algn="ctr"/>
                <a:endParaRPr lang="en-US" sz="2800" i="0" dirty="0"/>
              </a:p>
            </p:txBody>
          </p:sp>
          <p:sp>
            <p:nvSpPr>
              <p:cNvPr id="42" name="Rectangle 41">
                <a:extLst>
                  <a:ext uri="{FF2B5EF4-FFF2-40B4-BE49-F238E27FC236}">
                    <a16:creationId xmlns:a16="http://schemas.microsoft.com/office/drawing/2014/main" id="{AD57C632-8998-49CA-93C2-0BBCAE6C0760}"/>
                  </a:ext>
                </a:extLst>
              </p:cNvPr>
              <p:cNvSpPr/>
              <p:nvPr/>
            </p:nvSpPr>
            <p:spPr>
              <a:xfrm>
                <a:off x="7225937" y="2752688"/>
                <a:ext cx="1023037" cy="400110"/>
              </a:xfrm>
              <a:prstGeom prst="rect">
                <a:avLst/>
              </a:prstGeom>
              <a:ln>
                <a:noFill/>
              </a:ln>
            </p:spPr>
            <p:txBody>
              <a:bodyPr wrap="none">
                <a:spAutoFit/>
              </a:bodyPr>
              <a:lstStyle/>
              <a:p>
                <a:pPr algn="l"/>
                <a:r>
                  <a:rPr lang="en-US" altLang="en-US" sz="2000" dirty="0">
                    <a:solidFill>
                      <a:schemeClr val="accent2"/>
                    </a:solidFill>
                    <a:latin typeface="Times New Roman"/>
                    <a:cs typeface="Times New Roman" panose="02020603050405020304" pitchFamily="18" charset="0"/>
                    <a:sym typeface="Symbol" panose="05050102010706020507" pitchFamily="18" charset="2"/>
                  </a:rPr>
                  <a:t>Reptiles</a:t>
                </a:r>
                <a:endParaRPr lang="en-US" sz="2000" dirty="0">
                  <a:solidFill>
                    <a:schemeClr val="accent2"/>
                  </a:solidFill>
                </a:endParaRPr>
              </a:p>
            </p:txBody>
          </p:sp>
        </p:grpSp>
      </p:grpSp>
      <p:grpSp>
        <p:nvGrpSpPr>
          <p:cNvPr id="25" name="Group 24">
            <a:extLst>
              <a:ext uri="{FF2B5EF4-FFF2-40B4-BE49-F238E27FC236}">
                <a16:creationId xmlns:a16="http://schemas.microsoft.com/office/drawing/2014/main" id="{36E9C16B-766A-4629-B9DA-75DBF205B8C0}"/>
              </a:ext>
            </a:extLst>
          </p:cNvPr>
          <p:cNvGrpSpPr/>
          <p:nvPr/>
        </p:nvGrpSpPr>
        <p:grpSpPr>
          <a:xfrm>
            <a:off x="6629400" y="5843452"/>
            <a:ext cx="1660844" cy="611717"/>
            <a:chOff x="6629400" y="5843452"/>
            <a:chExt cx="1660844" cy="611717"/>
          </a:xfrm>
        </p:grpSpPr>
        <p:sp>
          <p:nvSpPr>
            <p:cNvPr id="49" name="Rectangle 48">
              <a:extLst>
                <a:ext uri="{FF2B5EF4-FFF2-40B4-BE49-F238E27FC236}">
                  <a16:creationId xmlns:a16="http://schemas.microsoft.com/office/drawing/2014/main" id="{1BE0B53C-2CD7-420C-A078-E76106CA4412}"/>
                </a:ext>
              </a:extLst>
            </p:cNvPr>
            <p:cNvSpPr/>
            <p:nvPr/>
          </p:nvSpPr>
          <p:spPr>
            <a:xfrm>
              <a:off x="6629400" y="5924490"/>
              <a:ext cx="1660844" cy="400110"/>
            </a:xfrm>
            <a:prstGeom prst="rect">
              <a:avLst/>
            </a:prstGeom>
            <a:ln>
              <a:noFill/>
            </a:ln>
          </p:spPr>
          <p:txBody>
            <a:bodyPr wrap="square">
              <a:spAutoFit/>
            </a:bodyPr>
            <a:lstStyle/>
            <a:p>
              <a:pPr algn="l"/>
              <a:r>
                <a:rPr lang="en-US" altLang="en-US" sz="2000" dirty="0">
                  <a:solidFill>
                    <a:srgbClr val="66FF66"/>
                  </a:solidFill>
                  <a:cs typeface="Times New Roman" panose="02020603050405020304" pitchFamily="18" charset="0"/>
                  <a:sym typeface="Symbol" panose="05050102010706020507" pitchFamily="18" charset="2"/>
                </a:rPr>
                <a:t>One lung</a:t>
              </a:r>
              <a:endParaRPr lang="en-US" sz="2000" dirty="0">
                <a:solidFill>
                  <a:srgbClr val="66FF66"/>
                </a:solidFill>
              </a:endParaRPr>
            </a:p>
          </p:txBody>
        </p:sp>
        <p:sp>
          <p:nvSpPr>
            <p:cNvPr id="50" name="Oval 49">
              <a:extLst>
                <a:ext uri="{FF2B5EF4-FFF2-40B4-BE49-F238E27FC236}">
                  <a16:creationId xmlns:a16="http://schemas.microsoft.com/office/drawing/2014/main" id="{9AEEC6CE-9720-46B2-8118-808476FA5130}"/>
                </a:ext>
              </a:extLst>
            </p:cNvPr>
            <p:cNvSpPr/>
            <p:nvPr/>
          </p:nvSpPr>
          <p:spPr>
            <a:xfrm>
              <a:off x="7086600" y="5843452"/>
              <a:ext cx="704852" cy="611717"/>
            </a:xfrm>
            <a:prstGeom prst="ellipse">
              <a:avLst/>
            </a:prstGeom>
            <a:noFill/>
            <a:ln w="31750">
              <a:solidFill>
                <a:srgbClr val="66FF66"/>
              </a:solidFill>
            </a:ln>
          </p:spPr>
          <p:txBody>
            <a:bodyPr wrap="square" rtlCol="0" anchor="ctr">
              <a:spAutoFit/>
            </a:bodyPr>
            <a:lstStyle/>
            <a:p>
              <a:pPr algn="ctr"/>
              <a:endParaRPr lang="en-US" sz="2800" i="0" dirty="0"/>
            </a:p>
          </p:txBody>
        </p:sp>
      </p:grpSp>
    </p:spTree>
    <p:controls>
      <mc:AlternateContent xmlns:mc="http://schemas.openxmlformats.org/markup-compatibility/2006">
        <mc:Choice xmlns:v="urn:schemas-microsoft-com:vml" Requires="v">
          <p:control spid="2072" name="HTMLOption1" r:id="rId2" imgW="257040" imgH="304920"/>
        </mc:Choice>
        <mc:Fallback>
          <p:control name="HTMLOption1" r:id="rId2" imgW="257040" imgH="304920">
            <p:pic>
              <p:nvPicPr>
                <p:cNvPr id="4" name="HTMLOption1">
                  <a:extLst>
                    <a:ext uri="{FF2B5EF4-FFF2-40B4-BE49-F238E27FC236}">
                      <a16:creationId xmlns:a16="http://schemas.microsoft.com/office/drawing/2014/main" id="{E2F97B64-8B9A-43EF-8FFD-6F7FAA5E656F}"/>
                    </a:ext>
                  </a:extLst>
                </p:cNvPr>
                <p:cNvPicPr preferRelativeResize="0">
                  <a:picLocks noChangeArrowheads="1" noChangeShapeType="1"/>
                </p:cNvPicPr>
                <p:nvPr/>
              </p:nvPicPr>
              <p:blipFill>
                <a:blip r:embed="rId7"/>
                <a:srcRect/>
                <a:stretch>
                  <a:fillRect/>
                </a:stretch>
              </p:blipFill>
              <p:spPr bwMode="auto">
                <a:xfrm>
                  <a:off x="152400" y="152400"/>
                  <a:ext cx="1371600" cy="304800"/>
                </a:xfrm>
                <a:prstGeom prst="rect">
                  <a:avLst/>
                </a:prstGeom>
                <a:noFill/>
                <a:ln w="9525">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control>
        </mc:Fallback>
      </mc:AlternateContent>
      <mc:AlternateContent xmlns:mc="http://schemas.openxmlformats.org/markup-compatibility/2006">
        <mc:Choice xmlns:v="urn:schemas-microsoft-com:vml" Requires="v">
          <p:control spid="2073" name="HTMLOption2" r:id="rId3" imgW="257040" imgH="304920"/>
        </mc:Choice>
        <mc:Fallback>
          <p:control name="HTMLOption2" r:id="rId3" imgW="257040" imgH="304920">
            <p:pic>
              <p:nvPicPr>
                <p:cNvPr id="5" name="HTMLOption2">
                  <a:extLst>
                    <a:ext uri="{FF2B5EF4-FFF2-40B4-BE49-F238E27FC236}">
                      <a16:creationId xmlns:a16="http://schemas.microsoft.com/office/drawing/2014/main" id="{5BDA145B-EBC4-43D2-A14B-9F95E61C9840}"/>
                    </a:ext>
                  </a:extLst>
                </p:cNvPr>
                <p:cNvPicPr preferRelativeResize="0">
                  <a:picLocks noChangeArrowheads="1" noChangeShapeType="1"/>
                </p:cNvPicPr>
                <p:nvPr/>
              </p:nvPicPr>
              <p:blipFill>
                <a:blip r:embed="rId8"/>
                <a:srcRect/>
                <a:stretch>
                  <a:fillRect/>
                </a:stretch>
              </p:blipFill>
              <p:spPr bwMode="auto">
                <a:xfrm>
                  <a:off x="152400" y="152400"/>
                  <a:ext cx="1371600" cy="304800"/>
                </a:xfrm>
                <a:prstGeom prst="rect">
                  <a:avLst/>
                </a:prstGeom>
                <a:noFill/>
                <a:ln w="9525">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pic>
          </p:control>
        </mc:Fallback>
      </mc:AlternateContent>
    </p:controls>
    <p:extLst>
      <p:ext uri="{BB962C8B-B14F-4D97-AF65-F5344CB8AC3E}">
        <p14:creationId xmlns:p14="http://schemas.microsoft.com/office/powerpoint/2010/main" val="3349636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1" end="1"/>
                                            </p:txEl>
                                          </p:spTgt>
                                        </p:tgtEl>
                                        <p:attrNameLst>
                                          <p:attrName>style.visibility</p:attrName>
                                        </p:attrNameLst>
                                      </p:cBhvr>
                                      <p:to>
                                        <p:strVal val="visible"/>
                                      </p:to>
                                    </p:set>
                                    <p:anim calcmode="lin" valueType="num">
                                      <p:cBhvr additive="base">
                                        <p:cTn id="7" dur="500" fill="hold"/>
                                        <p:tgtEl>
                                          <p:spTgt spid="2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9">
                                            <p:txEl>
                                              <p:pRg st="2" end="2"/>
                                            </p:txEl>
                                          </p:spTgt>
                                        </p:tgtEl>
                                        <p:attrNameLst>
                                          <p:attrName>style.visibility</p:attrName>
                                        </p:attrNameLst>
                                      </p:cBhvr>
                                      <p:to>
                                        <p:strVal val="visible"/>
                                      </p:to>
                                    </p:set>
                                    <p:anim calcmode="lin" valueType="num">
                                      <p:cBhvr additive="base">
                                        <p:cTn id="11" dur="500" fill="hold"/>
                                        <p:tgtEl>
                                          <p:spTgt spid="29">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9">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9">
                                            <p:txEl>
                                              <p:pRg st="3" end="3"/>
                                            </p:txEl>
                                          </p:spTgt>
                                        </p:tgtEl>
                                        <p:attrNameLst>
                                          <p:attrName>style.visibility</p:attrName>
                                        </p:attrNameLst>
                                      </p:cBhvr>
                                      <p:to>
                                        <p:strVal val="visible"/>
                                      </p:to>
                                    </p:set>
                                    <p:anim calcmode="lin" valueType="num">
                                      <p:cBhvr additive="base">
                                        <p:cTn id="15" dur="500" fill="hold"/>
                                        <p:tgtEl>
                                          <p:spTgt spid="29">
                                            <p:txEl>
                                              <p:pRg st="3" end="3"/>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1">
                                            <p:txEl>
                                              <p:pRg st="1" end="1"/>
                                            </p:txEl>
                                          </p:spTgt>
                                        </p:tgtEl>
                                        <p:attrNameLst>
                                          <p:attrName>style.visibility</p:attrName>
                                        </p:attrNameLst>
                                      </p:cBhvr>
                                      <p:to>
                                        <p:strVal val="visible"/>
                                      </p:to>
                                    </p:set>
                                    <p:anim calcmode="lin" valueType="num">
                                      <p:cBhvr additive="base">
                                        <p:cTn id="21"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1">
                                            <p:txEl>
                                              <p:pRg st="2" end="2"/>
                                            </p:txEl>
                                          </p:spTgt>
                                        </p:tgtEl>
                                        <p:attrNameLst>
                                          <p:attrName>style.visibility</p:attrName>
                                        </p:attrNameLst>
                                      </p:cBhvr>
                                      <p:to>
                                        <p:strVal val="visible"/>
                                      </p:to>
                                    </p:set>
                                    <p:anim calcmode="lin" valueType="num">
                                      <p:cBhvr additive="base">
                                        <p:cTn id="27"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additive="base">
                                        <p:cTn id="31" dur="500" fill="hold"/>
                                        <p:tgtEl>
                                          <p:spTgt spid="7"/>
                                        </p:tgtEl>
                                        <p:attrNameLst>
                                          <p:attrName>ppt_x</p:attrName>
                                        </p:attrNameLst>
                                      </p:cBhvr>
                                      <p:tavLst>
                                        <p:tav tm="0">
                                          <p:val>
                                            <p:strVal val="0-#ppt_w/2"/>
                                          </p:val>
                                        </p:tav>
                                        <p:tav tm="100000">
                                          <p:val>
                                            <p:strVal val="#ppt_x"/>
                                          </p:val>
                                        </p:tav>
                                      </p:tavLst>
                                    </p:anim>
                                    <p:anim calcmode="lin" valueType="num">
                                      <p:cBhvr additive="base">
                                        <p:cTn id="3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1">
                                            <p:txEl>
                                              <p:pRg st="3" end="3"/>
                                            </p:txEl>
                                          </p:spTgt>
                                        </p:tgtEl>
                                        <p:attrNameLst>
                                          <p:attrName>style.visibility</p:attrName>
                                        </p:attrNameLst>
                                      </p:cBhvr>
                                      <p:to>
                                        <p:strVal val="visible"/>
                                      </p:to>
                                    </p:set>
                                    <p:anim calcmode="lin" valueType="num">
                                      <p:cBhvr additive="base">
                                        <p:cTn id="37"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1">
                                            <p:txEl>
                                              <p:pRg st="4" end="4"/>
                                            </p:txEl>
                                          </p:spTgt>
                                        </p:tgtEl>
                                        <p:attrNameLst>
                                          <p:attrName>style.visibility</p:attrName>
                                        </p:attrNameLst>
                                      </p:cBhvr>
                                      <p:to>
                                        <p:strVal val="visible"/>
                                      </p:to>
                                    </p:set>
                                    <p:anim calcmode="lin" valueType="num">
                                      <p:cBhvr additive="base">
                                        <p:cTn id="43"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1">
                                            <p:txEl>
                                              <p:pRg st="4" end="4"/>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500" fill="hold"/>
                                        <p:tgtEl>
                                          <p:spTgt spid="25"/>
                                        </p:tgtEl>
                                        <p:attrNameLst>
                                          <p:attrName>ppt_x</p:attrName>
                                        </p:attrNameLst>
                                      </p:cBhvr>
                                      <p:tavLst>
                                        <p:tav tm="0">
                                          <p:val>
                                            <p:strVal val="0-#ppt_w/2"/>
                                          </p:val>
                                        </p:tav>
                                        <p:tav tm="100000">
                                          <p:val>
                                            <p:strVal val="#ppt_x"/>
                                          </p:val>
                                        </p:tav>
                                      </p:tavLst>
                                    </p:anim>
                                    <p:anim calcmode="lin" valueType="num">
                                      <p:cBhvr additive="base">
                                        <p:cTn id="48"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463" y="1600200"/>
            <a:ext cx="4384675"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3079" name="Text Box 7"/>
          <p:cNvSpPr txBox="1">
            <a:spLocks noChangeArrowheads="1"/>
          </p:cNvSpPr>
          <p:nvPr/>
        </p:nvSpPr>
        <p:spPr bwMode="auto">
          <a:xfrm>
            <a:off x="2651125" y="533400"/>
            <a:ext cx="359727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grpSp>
        <p:nvGrpSpPr>
          <p:cNvPr id="3" name="Group 2">
            <a:extLst>
              <a:ext uri="{FF2B5EF4-FFF2-40B4-BE49-F238E27FC236}">
                <a16:creationId xmlns:a16="http://schemas.microsoft.com/office/drawing/2014/main" id="{5E24096F-AE11-44F5-9922-23D442E52AE2}"/>
              </a:ext>
            </a:extLst>
          </p:cNvPr>
          <p:cNvGrpSpPr/>
          <p:nvPr/>
        </p:nvGrpSpPr>
        <p:grpSpPr>
          <a:xfrm>
            <a:off x="-139896" y="533400"/>
            <a:ext cx="1911742" cy="2122185"/>
            <a:chOff x="-139896" y="533400"/>
            <a:chExt cx="1911742" cy="2122185"/>
          </a:xfrm>
        </p:grpSpPr>
        <p:pic>
          <p:nvPicPr>
            <p:cNvPr id="3078" name="Picture 6" descr="Euclid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5100" y="533400"/>
              <a:ext cx="130175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0" name="Text Box 8"/>
            <p:cNvSpPr txBox="1">
              <a:spLocks noChangeArrowheads="1"/>
            </p:cNvSpPr>
            <p:nvPr/>
          </p:nvSpPr>
          <p:spPr bwMode="auto">
            <a:xfrm>
              <a:off x="-139896" y="2317031"/>
              <a:ext cx="191174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1111050" name="Text Box 10"/>
          <p:cNvSpPr txBox="1">
            <a:spLocks noChangeArrowheads="1"/>
          </p:cNvSpPr>
          <p:nvPr/>
        </p:nvSpPr>
        <p:spPr bwMode="auto">
          <a:xfrm>
            <a:off x="3406775" y="62023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And it was good.</a:t>
            </a:r>
          </a:p>
        </p:txBody>
      </p:sp>
      <p:sp>
        <p:nvSpPr>
          <p:cNvPr id="10" name="Rectangle 2">
            <a:extLst>
              <a:ext uri="{FF2B5EF4-FFF2-40B4-BE49-F238E27FC236}">
                <a16:creationId xmlns:a16="http://schemas.microsoft.com/office/drawing/2014/main" id="{5695634C-8F19-46C0-B8F2-ED1088FDCC98}"/>
              </a:ext>
            </a:extLst>
          </p:cNvPr>
          <p:cNvSpPr txBox="1">
            <a:spLocks noChangeArrowheads="1"/>
          </p:cNvSpPr>
          <p:nvPr/>
        </p:nvSpPr>
        <p:spPr bwMode="auto">
          <a:xfrm>
            <a:off x="990600" y="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kern="0" dirty="0">
                <a:solidFill>
                  <a:srgbClr val="FFFF00"/>
                </a:solidFill>
                <a:latin typeface="Times New Roman"/>
              </a:rPr>
              <a:t>Formal Proofs</a:t>
            </a:r>
            <a:endParaRPr kumimoji="0" lang="en-CA" altLang="en-US" sz="4000" b="0" i="0" u="none" strike="noStrike" kern="0" cap="none" spc="0" normalizeH="0" baseline="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073369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11044"/>
                                        </p:tgtEl>
                                        <p:attrNameLst>
                                          <p:attrName>style.visibility</p:attrName>
                                        </p:attrNameLst>
                                      </p:cBhvr>
                                      <p:to>
                                        <p:strVal val="visible"/>
                                      </p:to>
                                    </p:set>
                                    <p:anim calcmode="lin" valueType="num">
                                      <p:cBhvr additive="base">
                                        <p:cTn id="13" dur="500" fill="hold"/>
                                        <p:tgtEl>
                                          <p:spTgt spid="1111044"/>
                                        </p:tgtEl>
                                        <p:attrNameLst>
                                          <p:attrName>ppt_x</p:attrName>
                                        </p:attrNameLst>
                                      </p:cBhvr>
                                      <p:tavLst>
                                        <p:tav tm="0">
                                          <p:val>
                                            <p:strVal val="0-#ppt_w/2"/>
                                          </p:val>
                                        </p:tav>
                                        <p:tav tm="100000">
                                          <p:val>
                                            <p:strVal val="#ppt_x"/>
                                          </p:val>
                                        </p:tav>
                                      </p:tavLst>
                                    </p:anim>
                                    <p:anim calcmode="lin" valueType="num">
                                      <p:cBhvr additive="base">
                                        <p:cTn id="14" dur="500" fill="hold"/>
                                        <p:tgtEl>
                                          <p:spTgt spid="1111044"/>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079"/>
                                        </p:tgtEl>
                                        <p:attrNameLst>
                                          <p:attrName>style.visibility</p:attrName>
                                        </p:attrNameLst>
                                      </p:cBhvr>
                                      <p:to>
                                        <p:strVal val="visible"/>
                                      </p:to>
                                    </p:set>
                                    <p:anim calcmode="lin" valueType="num">
                                      <p:cBhvr additive="base">
                                        <p:cTn id="21" dur="500" fill="hold"/>
                                        <p:tgtEl>
                                          <p:spTgt spid="3079"/>
                                        </p:tgtEl>
                                        <p:attrNameLst>
                                          <p:attrName>ppt_x</p:attrName>
                                        </p:attrNameLst>
                                      </p:cBhvr>
                                      <p:tavLst>
                                        <p:tav tm="0">
                                          <p:val>
                                            <p:strVal val="0-#ppt_w/2"/>
                                          </p:val>
                                        </p:tav>
                                        <p:tav tm="100000">
                                          <p:val>
                                            <p:strVal val="#ppt_x"/>
                                          </p:val>
                                        </p:tav>
                                      </p:tavLst>
                                    </p:anim>
                                    <p:anim calcmode="lin" valueType="num">
                                      <p:cBhvr additive="base">
                                        <p:cTn id="22" dur="500" fill="hold"/>
                                        <p:tgtEl>
                                          <p:spTgt spid="307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111050"/>
                                        </p:tgtEl>
                                        <p:attrNameLst>
                                          <p:attrName>style.visibility</p:attrName>
                                        </p:attrNameLst>
                                      </p:cBhvr>
                                      <p:to>
                                        <p:strVal val="visible"/>
                                      </p:to>
                                    </p:set>
                                    <p:anim calcmode="lin" valueType="num">
                                      <p:cBhvr additive="base">
                                        <p:cTn id="27" dur="500" fill="hold"/>
                                        <p:tgtEl>
                                          <p:spTgt spid="1111050"/>
                                        </p:tgtEl>
                                        <p:attrNameLst>
                                          <p:attrName>ppt_x</p:attrName>
                                        </p:attrNameLst>
                                      </p:cBhvr>
                                      <p:tavLst>
                                        <p:tav tm="0">
                                          <p:val>
                                            <p:strVal val="0-#ppt_w/2"/>
                                          </p:val>
                                        </p:tav>
                                        <p:tav tm="100000">
                                          <p:val>
                                            <p:strVal val="#ppt_x"/>
                                          </p:val>
                                        </p:tav>
                                      </p:tavLst>
                                    </p:anim>
                                    <p:anim calcmode="lin" valueType="num">
                                      <p:cBhvr additive="base">
                                        <p:cTn id="28" dur="500" fill="hold"/>
                                        <p:tgtEl>
                                          <p:spTgt spid="11110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9" grpId="0"/>
      <p:bldP spid="1111050" grpId="0"/>
      <p:bldP spid="10"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35">
            <a:extLst>
              <a:ext uri="{FF2B5EF4-FFF2-40B4-BE49-F238E27FC236}">
                <a16:creationId xmlns:a16="http://schemas.microsoft.com/office/drawing/2014/main" id="{0E6487D1-133F-4A7B-8564-BD147CA417F5}"/>
              </a:ext>
            </a:extLst>
          </p:cNvPr>
          <p:cNvSpPr>
            <a:spLocks noChangeArrowheads="1"/>
          </p:cNvSpPr>
          <p:nvPr/>
        </p:nvSpPr>
        <p:spPr bwMode="auto">
          <a:xfrm>
            <a:off x="2651125" y="533400"/>
            <a:ext cx="5578476" cy="2239746"/>
          </a:xfrm>
          <a:prstGeom prst="wedgeRoundRectCallout">
            <a:avLst>
              <a:gd name="adj1" fmla="val -53324"/>
              <a:gd name="adj2" fmla="val -2178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There are many formal proof systems.</a:t>
            </a:r>
          </a:p>
        </p:txBody>
      </p:sp>
      <p:pic>
        <p:nvPicPr>
          <p:cNvPr id="11" name="Picture 10">
            <a:extLst>
              <a:ext uri="{FF2B5EF4-FFF2-40B4-BE49-F238E27FC236}">
                <a16:creationId xmlns:a16="http://schemas.microsoft.com/office/drawing/2014/main" id="{55828C89-F31E-4AC1-B1A0-84132DC7ABD0}"/>
              </a:ext>
            </a:extLst>
          </p:cNvPr>
          <p:cNvPicPr>
            <a:picLocks noChangeAspect="1"/>
          </p:cNvPicPr>
          <p:nvPr/>
        </p:nvPicPr>
        <p:blipFill>
          <a:blip r:embed="rId2"/>
          <a:stretch>
            <a:fillRect/>
          </a:stretch>
        </p:blipFill>
        <p:spPr>
          <a:xfrm>
            <a:off x="2800495" y="1181859"/>
            <a:ext cx="2671358" cy="1432274"/>
          </a:xfrm>
          <a:prstGeom prst="rect">
            <a:avLst/>
          </a:prstGeom>
        </p:spPr>
      </p:pic>
      <p:grpSp>
        <p:nvGrpSpPr>
          <p:cNvPr id="5" name="Group 4">
            <a:extLst>
              <a:ext uri="{FF2B5EF4-FFF2-40B4-BE49-F238E27FC236}">
                <a16:creationId xmlns:a16="http://schemas.microsoft.com/office/drawing/2014/main" id="{C5928270-BBFE-4060-9B9F-ADC5B858480F}"/>
              </a:ext>
            </a:extLst>
          </p:cNvPr>
          <p:cNvGrpSpPr/>
          <p:nvPr/>
        </p:nvGrpSpPr>
        <p:grpSpPr>
          <a:xfrm>
            <a:off x="5548052" y="1181859"/>
            <a:ext cx="2452948" cy="1432274"/>
            <a:chOff x="2005012" y="1781175"/>
            <a:chExt cx="5133975" cy="3295650"/>
          </a:xfrm>
        </p:grpSpPr>
        <p:pic>
          <p:nvPicPr>
            <p:cNvPr id="3" name="Picture 2">
              <a:extLst>
                <a:ext uri="{FF2B5EF4-FFF2-40B4-BE49-F238E27FC236}">
                  <a16:creationId xmlns:a16="http://schemas.microsoft.com/office/drawing/2014/main" id="{A098FDB2-916C-473F-B26E-5615FB2D6F54}"/>
                </a:ext>
              </a:extLst>
            </p:cNvPr>
            <p:cNvPicPr>
              <a:picLocks noChangeAspect="1"/>
            </p:cNvPicPr>
            <p:nvPr/>
          </p:nvPicPr>
          <p:blipFill>
            <a:blip r:embed="rId3"/>
            <a:stretch>
              <a:fillRect/>
            </a:stretch>
          </p:blipFill>
          <p:spPr>
            <a:xfrm>
              <a:off x="2005012" y="1781175"/>
              <a:ext cx="5133975" cy="3295650"/>
            </a:xfrm>
            <a:prstGeom prst="rect">
              <a:avLst/>
            </a:prstGeom>
          </p:spPr>
        </p:pic>
        <p:pic>
          <p:nvPicPr>
            <p:cNvPr id="4" name="Picture 3">
              <a:extLst>
                <a:ext uri="{FF2B5EF4-FFF2-40B4-BE49-F238E27FC236}">
                  <a16:creationId xmlns:a16="http://schemas.microsoft.com/office/drawing/2014/main" id="{102AFC9A-181D-44D8-B299-60B4C5216F97}"/>
                </a:ext>
              </a:extLst>
            </p:cNvPr>
            <p:cNvPicPr>
              <a:picLocks noChangeAspect="1"/>
            </p:cNvPicPr>
            <p:nvPr/>
          </p:nvPicPr>
          <p:blipFill>
            <a:blip r:embed="rId4"/>
            <a:stretch>
              <a:fillRect/>
            </a:stretch>
          </p:blipFill>
          <p:spPr>
            <a:xfrm>
              <a:off x="3135311" y="1835877"/>
              <a:ext cx="2609850" cy="428625"/>
            </a:xfrm>
            <a:prstGeom prst="rect">
              <a:avLst/>
            </a:prstGeom>
          </p:spPr>
        </p:pic>
      </p:grpSp>
      <p:grpSp>
        <p:nvGrpSpPr>
          <p:cNvPr id="53" name="Group 29">
            <a:extLst>
              <a:ext uri="{FF2B5EF4-FFF2-40B4-BE49-F238E27FC236}">
                <a16:creationId xmlns:a16="http://schemas.microsoft.com/office/drawing/2014/main" id="{EFC86508-FCDE-403F-B300-FEED64A01C27}"/>
              </a:ext>
            </a:extLst>
          </p:cNvPr>
          <p:cNvGrpSpPr>
            <a:grpSpLocks/>
          </p:cNvGrpSpPr>
          <p:nvPr/>
        </p:nvGrpSpPr>
        <p:grpSpPr bwMode="auto">
          <a:xfrm>
            <a:off x="165100" y="4374431"/>
            <a:ext cx="1085586" cy="965982"/>
            <a:chOff x="2065" y="1551"/>
            <a:chExt cx="1628" cy="1988"/>
          </a:xfrm>
        </p:grpSpPr>
        <p:sp>
          <p:nvSpPr>
            <p:cNvPr id="54" name="Freeform 30">
              <a:extLst>
                <a:ext uri="{FF2B5EF4-FFF2-40B4-BE49-F238E27FC236}">
                  <a16:creationId xmlns:a16="http://schemas.microsoft.com/office/drawing/2014/main" id="{08B3E92F-E568-4F42-96FC-392AEC0C5CE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5" name="Freeform 31">
              <a:extLst>
                <a:ext uri="{FF2B5EF4-FFF2-40B4-BE49-F238E27FC236}">
                  <a16:creationId xmlns:a16="http://schemas.microsoft.com/office/drawing/2014/main" id="{3E6C4D59-FF14-481F-B891-43E121FFE3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2">
              <a:extLst>
                <a:ext uri="{FF2B5EF4-FFF2-40B4-BE49-F238E27FC236}">
                  <a16:creationId xmlns:a16="http://schemas.microsoft.com/office/drawing/2014/main" id="{95331680-6EDF-4606-9465-813C432267E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3">
              <a:extLst>
                <a:ext uri="{FF2B5EF4-FFF2-40B4-BE49-F238E27FC236}">
                  <a16:creationId xmlns:a16="http://schemas.microsoft.com/office/drawing/2014/main" id="{3F28C7E4-30F4-4016-BED3-438AB40D332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 name="Freeform 34">
              <a:extLst>
                <a:ext uri="{FF2B5EF4-FFF2-40B4-BE49-F238E27FC236}">
                  <a16:creationId xmlns:a16="http://schemas.microsoft.com/office/drawing/2014/main" id="{4EFD6C5B-5664-4610-A014-00DC53A8AA8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 name="Freeform 35">
              <a:extLst>
                <a:ext uri="{FF2B5EF4-FFF2-40B4-BE49-F238E27FC236}">
                  <a16:creationId xmlns:a16="http://schemas.microsoft.com/office/drawing/2014/main" id="{862F8FA6-EDE1-4661-8ABF-F088DAFEADA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 name="Freeform 36">
              <a:extLst>
                <a:ext uri="{FF2B5EF4-FFF2-40B4-BE49-F238E27FC236}">
                  <a16:creationId xmlns:a16="http://schemas.microsoft.com/office/drawing/2014/main" id="{F2EE516A-F330-430A-B14B-4E7E968504E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7">
              <a:extLst>
                <a:ext uri="{FF2B5EF4-FFF2-40B4-BE49-F238E27FC236}">
                  <a16:creationId xmlns:a16="http://schemas.microsoft.com/office/drawing/2014/main" id="{95316730-711A-43D9-92A1-BA39937FCE6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8">
              <a:extLst>
                <a:ext uri="{FF2B5EF4-FFF2-40B4-BE49-F238E27FC236}">
                  <a16:creationId xmlns:a16="http://schemas.microsoft.com/office/drawing/2014/main" id="{EF07C5FD-0BBD-498A-BAAC-F18C0EB74F6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9">
              <a:extLst>
                <a:ext uri="{FF2B5EF4-FFF2-40B4-BE49-F238E27FC236}">
                  <a16:creationId xmlns:a16="http://schemas.microsoft.com/office/drawing/2014/main" id="{8E248FF7-34EE-46B4-9796-2B462A37455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40">
              <a:extLst>
                <a:ext uri="{FF2B5EF4-FFF2-40B4-BE49-F238E27FC236}">
                  <a16:creationId xmlns:a16="http://schemas.microsoft.com/office/drawing/2014/main" id="{EEC4A957-D8BB-480E-AB4E-64BEBA91774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41">
              <a:extLst>
                <a:ext uri="{FF2B5EF4-FFF2-40B4-BE49-F238E27FC236}">
                  <a16:creationId xmlns:a16="http://schemas.microsoft.com/office/drawing/2014/main" id="{BD6EF911-06FC-4690-9604-DD758F378E4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Freeform 42">
              <a:extLst>
                <a:ext uri="{FF2B5EF4-FFF2-40B4-BE49-F238E27FC236}">
                  <a16:creationId xmlns:a16="http://schemas.microsoft.com/office/drawing/2014/main" id="{80350BAD-87A9-4C0A-94CE-5FC1693BF41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43">
              <a:extLst>
                <a:ext uri="{FF2B5EF4-FFF2-40B4-BE49-F238E27FC236}">
                  <a16:creationId xmlns:a16="http://schemas.microsoft.com/office/drawing/2014/main" id="{5D822AD7-0381-4F6F-B24A-22B6ADA4C87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4">
              <a:extLst>
                <a:ext uri="{FF2B5EF4-FFF2-40B4-BE49-F238E27FC236}">
                  <a16:creationId xmlns:a16="http://schemas.microsoft.com/office/drawing/2014/main" id="{A6EC6928-65E9-48B0-88E2-0B782CBF132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5">
              <a:extLst>
                <a:ext uri="{FF2B5EF4-FFF2-40B4-BE49-F238E27FC236}">
                  <a16:creationId xmlns:a16="http://schemas.microsoft.com/office/drawing/2014/main" id="{96B8E023-64C2-48A2-AC6A-804ED97E6C2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6">
              <a:extLst>
                <a:ext uri="{FF2B5EF4-FFF2-40B4-BE49-F238E27FC236}">
                  <a16:creationId xmlns:a16="http://schemas.microsoft.com/office/drawing/2014/main" id="{1890E389-CC02-44B6-A892-0327DA5BD8C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1" name="Rectangle 2">
            <a:extLst>
              <a:ext uri="{FF2B5EF4-FFF2-40B4-BE49-F238E27FC236}">
                <a16:creationId xmlns:a16="http://schemas.microsoft.com/office/drawing/2014/main" id="{2BA7CD3F-F356-4175-A53E-27C97B17FD69}"/>
              </a:ext>
            </a:extLst>
          </p:cNvPr>
          <p:cNvSpPr txBox="1">
            <a:spLocks noChangeArrowheads="1"/>
          </p:cNvSpPr>
          <p:nvPr/>
        </p:nvSpPr>
        <p:spPr bwMode="auto">
          <a:xfrm>
            <a:off x="990600" y="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kern="0" dirty="0">
                <a:solidFill>
                  <a:srgbClr val="FFFF00"/>
                </a:solidFill>
                <a:latin typeface="Times New Roman"/>
              </a:rPr>
              <a:t>Formal Proofs</a:t>
            </a:r>
            <a:endParaRPr kumimoji="0" lang="en-CA" altLang="en-US" sz="4000" b="0" i="0" u="none" strike="noStrike" kern="0" cap="none" spc="0" normalizeH="0" baseline="0" noProof="0" dirty="0">
              <a:ln>
                <a:noFill/>
              </a:ln>
              <a:solidFill>
                <a:srgbClr val="FFFF00"/>
              </a:solidFill>
              <a:effectLst/>
              <a:uLnTx/>
              <a:uFillTx/>
              <a:latin typeface="Times New Roman"/>
            </a:endParaRPr>
          </a:p>
        </p:txBody>
      </p:sp>
      <p:sp>
        <p:nvSpPr>
          <p:cNvPr id="72" name="AutoShape 35">
            <a:extLst>
              <a:ext uri="{FF2B5EF4-FFF2-40B4-BE49-F238E27FC236}">
                <a16:creationId xmlns:a16="http://schemas.microsoft.com/office/drawing/2014/main" id="{14F18E99-CBFC-43F7-B4B3-94DC302947A5}"/>
              </a:ext>
            </a:extLst>
          </p:cNvPr>
          <p:cNvSpPr>
            <a:spLocks noChangeArrowheads="1"/>
          </p:cNvSpPr>
          <p:nvPr/>
        </p:nvSpPr>
        <p:spPr bwMode="auto">
          <a:xfrm>
            <a:off x="1273030" y="2855090"/>
            <a:ext cx="7937642" cy="2379654"/>
          </a:xfrm>
          <a:prstGeom prst="wedgeRoundRectCallout">
            <a:avLst>
              <a:gd name="adj1" fmla="val -52165"/>
              <a:gd name="adj2" fmla="val 29647"/>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Why do all this?</a:t>
            </a:r>
          </a:p>
          <a:p>
            <a:pPr algn="ctr" eaLnBrk="1" hangingPunct="1">
              <a:spcBef>
                <a:spcPct val="0"/>
              </a:spcBef>
              <a:buNone/>
            </a:pPr>
            <a:r>
              <a:rPr lang="en-US" altLang="en-US" sz="2400" dirty="0"/>
              <a:t>With propositional logic, there are only True/False variables. </a:t>
            </a:r>
          </a:p>
          <a:p>
            <a:pPr algn="ct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Our only goal is to show that the conclusion is true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for every combination of values of variables</a:t>
            </a:r>
          </a:p>
          <a:p>
            <a:pPr algn="ct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for which the assumptions are true.</a:t>
            </a:r>
          </a:p>
          <a:p>
            <a:pPr algn="ctr" eaLnBrk="1" hangingPunct="1">
              <a:spcBef>
                <a:spcPct val="0"/>
              </a:spcBef>
              <a:buNone/>
            </a:pPr>
            <a:r>
              <a:rPr lang="en-US" altLang="en-US" sz="2400" dirty="0"/>
              <a:t>We can do this simply by checking all such combinations.</a:t>
            </a:r>
          </a:p>
        </p:txBody>
      </p:sp>
      <p:sp>
        <p:nvSpPr>
          <p:cNvPr id="32" name="AutoShape 35">
            <a:extLst>
              <a:ext uri="{FF2B5EF4-FFF2-40B4-BE49-F238E27FC236}">
                <a16:creationId xmlns:a16="http://schemas.microsoft.com/office/drawing/2014/main" id="{3FEFF986-83C4-496C-A8FE-C95013137948}"/>
              </a:ext>
            </a:extLst>
          </p:cNvPr>
          <p:cNvSpPr>
            <a:spLocks noChangeArrowheads="1"/>
          </p:cNvSpPr>
          <p:nvPr/>
        </p:nvSpPr>
        <p:spPr bwMode="auto">
          <a:xfrm>
            <a:off x="1430888" y="5354410"/>
            <a:ext cx="6282224" cy="470942"/>
          </a:xfrm>
          <a:prstGeom prst="wedgeRoundRectCallout">
            <a:avLst>
              <a:gd name="adj1" fmla="val -38086"/>
              <a:gd name="adj2" fmla="val -71101"/>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is basically what Jeff’s proof system does.</a:t>
            </a:r>
          </a:p>
        </p:txBody>
      </p:sp>
      <p:grpSp>
        <p:nvGrpSpPr>
          <p:cNvPr id="33" name="Group 32">
            <a:extLst>
              <a:ext uri="{FF2B5EF4-FFF2-40B4-BE49-F238E27FC236}">
                <a16:creationId xmlns:a16="http://schemas.microsoft.com/office/drawing/2014/main" id="{344BF7DC-419E-4D5B-8339-8781CA52390A}"/>
              </a:ext>
            </a:extLst>
          </p:cNvPr>
          <p:cNvGrpSpPr/>
          <p:nvPr/>
        </p:nvGrpSpPr>
        <p:grpSpPr>
          <a:xfrm>
            <a:off x="-139896" y="533400"/>
            <a:ext cx="1911742" cy="2122185"/>
            <a:chOff x="-139896" y="533400"/>
            <a:chExt cx="1911742" cy="2122185"/>
          </a:xfrm>
        </p:grpSpPr>
        <p:pic>
          <p:nvPicPr>
            <p:cNvPr id="34" name="Picture 6" descr="Euclid_3">
              <a:extLst>
                <a:ext uri="{FF2B5EF4-FFF2-40B4-BE49-F238E27FC236}">
                  <a16:creationId xmlns:a16="http://schemas.microsoft.com/office/drawing/2014/main" id="{16FFE178-6FCC-4117-897D-01D483DA14D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5100" y="533400"/>
              <a:ext cx="130175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Text Box 8">
              <a:extLst>
                <a:ext uri="{FF2B5EF4-FFF2-40B4-BE49-F238E27FC236}">
                  <a16:creationId xmlns:a16="http://schemas.microsoft.com/office/drawing/2014/main" id="{C53FDE74-3B3F-47BF-841F-F7DEA92FFC48}"/>
                </a:ext>
              </a:extLst>
            </p:cNvPr>
            <p:cNvSpPr txBox="1">
              <a:spLocks noChangeArrowheads="1"/>
            </p:cNvSpPr>
            <p:nvPr/>
          </p:nvSpPr>
          <p:spPr bwMode="auto">
            <a:xfrm>
              <a:off x="-139896" y="2317031"/>
              <a:ext cx="191174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36" name="AutoShape 35">
            <a:extLst>
              <a:ext uri="{FF2B5EF4-FFF2-40B4-BE49-F238E27FC236}">
                <a16:creationId xmlns:a16="http://schemas.microsoft.com/office/drawing/2014/main" id="{EC4CCCAA-36A6-4524-A225-2E5CA0048727}"/>
              </a:ext>
            </a:extLst>
          </p:cNvPr>
          <p:cNvSpPr>
            <a:spLocks noChangeArrowheads="1"/>
          </p:cNvSpPr>
          <p:nvPr/>
        </p:nvSpPr>
        <p:spPr bwMode="auto">
          <a:xfrm>
            <a:off x="484847" y="5943600"/>
            <a:ext cx="8519886" cy="470942"/>
          </a:xfrm>
          <a:prstGeom prst="wedgeRoundRectCallout">
            <a:avLst>
              <a:gd name="adj1" fmla="val -31374"/>
              <a:gd name="adj2" fmla="val -6801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But it gets harder when we start talking about the set of all integers.</a:t>
            </a:r>
          </a:p>
        </p:txBody>
      </p:sp>
    </p:spTree>
    <p:extLst>
      <p:ext uri="{BB962C8B-B14F-4D97-AF65-F5344CB8AC3E}">
        <p14:creationId xmlns:p14="http://schemas.microsoft.com/office/powerpoint/2010/main" val="1063369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0-#ppt_w/2"/>
                                          </p:val>
                                        </p:tav>
                                        <p:tav tm="100000">
                                          <p:val>
                                            <p:strVal val="#ppt_x"/>
                                          </p:val>
                                        </p:tav>
                                      </p:tavLst>
                                    </p:anim>
                                    <p:anim calcmode="lin" valueType="num">
                                      <p:cBhvr additive="base">
                                        <p:cTn id="2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0-#ppt_w/2"/>
                                          </p:val>
                                        </p:tav>
                                        <p:tav tm="100000">
                                          <p:val>
                                            <p:strVal val="#ppt_x"/>
                                          </p:val>
                                        </p:tav>
                                      </p:tavLst>
                                    </p:anim>
                                    <p:anim calcmode="lin" valueType="num">
                                      <p:cBhvr additive="base">
                                        <p:cTn id="30" dur="500" fill="hold"/>
                                        <p:tgtEl>
                                          <p:spTgt spid="53"/>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 calcmode="lin" valueType="num">
                                      <p:cBhvr additive="base">
                                        <p:cTn id="33" dur="500" fill="hold"/>
                                        <p:tgtEl>
                                          <p:spTgt spid="72"/>
                                        </p:tgtEl>
                                        <p:attrNameLst>
                                          <p:attrName>ppt_x</p:attrName>
                                        </p:attrNameLst>
                                      </p:cBhvr>
                                      <p:tavLst>
                                        <p:tav tm="0">
                                          <p:val>
                                            <p:strVal val="0-#ppt_w/2"/>
                                          </p:val>
                                        </p:tav>
                                        <p:tav tm="100000">
                                          <p:val>
                                            <p:strVal val="#ppt_x"/>
                                          </p:val>
                                        </p:tav>
                                      </p:tavLst>
                                    </p:anim>
                                    <p:anim calcmode="lin" valueType="num">
                                      <p:cBhvr additive="base">
                                        <p:cTn id="34" dur="500" fill="hold"/>
                                        <p:tgtEl>
                                          <p:spTgt spid="72"/>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72">
                                            <p:txEl>
                                              <p:pRg st="0" end="0"/>
                                            </p:txEl>
                                          </p:spTgt>
                                        </p:tgtEl>
                                        <p:attrNameLst>
                                          <p:attrName>style.visibility</p:attrName>
                                        </p:attrNameLst>
                                      </p:cBhvr>
                                      <p:to>
                                        <p:strVal val="visible"/>
                                      </p:to>
                                    </p:set>
                                    <p:anim calcmode="lin" valueType="num">
                                      <p:cBhvr additive="base">
                                        <p:cTn id="37"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72">
                                            <p:txEl>
                                              <p:pRg st="1" end="1"/>
                                            </p:txEl>
                                          </p:spTgt>
                                        </p:tgtEl>
                                        <p:attrNameLst>
                                          <p:attrName>style.visibility</p:attrName>
                                        </p:attrNameLst>
                                      </p:cBhvr>
                                      <p:to>
                                        <p:strVal val="visible"/>
                                      </p:to>
                                    </p:set>
                                    <p:anim calcmode="lin" valueType="num">
                                      <p:cBhvr additive="base">
                                        <p:cTn id="43" dur="500" fill="hold"/>
                                        <p:tgtEl>
                                          <p:spTgt spid="72">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2">
                                            <p:txEl>
                                              <p:pRg st="2" end="2"/>
                                            </p:txEl>
                                          </p:spTgt>
                                        </p:tgtEl>
                                        <p:attrNameLst>
                                          <p:attrName>style.visibility</p:attrName>
                                        </p:attrNameLst>
                                      </p:cBhvr>
                                      <p:to>
                                        <p:strVal val="visible"/>
                                      </p:to>
                                    </p:set>
                                    <p:anim calcmode="lin" valueType="num">
                                      <p:cBhvr additive="base">
                                        <p:cTn id="49" dur="500" fill="hold"/>
                                        <p:tgtEl>
                                          <p:spTgt spid="72">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72">
                                            <p:txEl>
                                              <p:pRg st="3" end="3"/>
                                            </p:txEl>
                                          </p:spTgt>
                                        </p:tgtEl>
                                        <p:attrNameLst>
                                          <p:attrName>style.visibility</p:attrName>
                                        </p:attrNameLst>
                                      </p:cBhvr>
                                      <p:to>
                                        <p:strVal val="visible"/>
                                      </p:to>
                                    </p:set>
                                    <p:anim calcmode="lin" valueType="num">
                                      <p:cBhvr additive="base">
                                        <p:cTn id="55" dur="500" fill="hold"/>
                                        <p:tgtEl>
                                          <p:spTgt spid="72">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7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72">
                                            <p:txEl>
                                              <p:pRg st="4" end="4"/>
                                            </p:txEl>
                                          </p:spTgt>
                                        </p:tgtEl>
                                        <p:attrNameLst>
                                          <p:attrName>style.visibility</p:attrName>
                                        </p:attrNameLst>
                                      </p:cBhvr>
                                      <p:to>
                                        <p:strVal val="visible"/>
                                      </p:to>
                                    </p:set>
                                    <p:anim calcmode="lin" valueType="num">
                                      <p:cBhvr additive="base">
                                        <p:cTn id="61" dur="500" fill="hold"/>
                                        <p:tgtEl>
                                          <p:spTgt spid="72">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7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additive="base">
                                        <p:cTn id="67" dur="500" fill="hold"/>
                                        <p:tgtEl>
                                          <p:spTgt spid="32"/>
                                        </p:tgtEl>
                                        <p:attrNameLst>
                                          <p:attrName>ppt_x</p:attrName>
                                        </p:attrNameLst>
                                      </p:cBhvr>
                                      <p:tavLst>
                                        <p:tav tm="0">
                                          <p:val>
                                            <p:strVal val="0-#ppt_w/2"/>
                                          </p:val>
                                        </p:tav>
                                        <p:tav tm="100000">
                                          <p:val>
                                            <p:strVal val="#ppt_x"/>
                                          </p:val>
                                        </p:tav>
                                      </p:tavLst>
                                    </p:anim>
                                    <p:anim calcmode="lin" valueType="num">
                                      <p:cBhvr additive="base">
                                        <p:cTn id="68" dur="500" fill="hold"/>
                                        <p:tgtEl>
                                          <p:spTgt spid="32"/>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32">
                                            <p:txEl>
                                              <p:pRg st="0" end="0"/>
                                            </p:txEl>
                                          </p:spTgt>
                                        </p:tgtEl>
                                        <p:attrNameLst>
                                          <p:attrName>style.visibility</p:attrName>
                                        </p:attrNameLst>
                                      </p:cBhvr>
                                      <p:to>
                                        <p:strVal val="visible"/>
                                      </p:to>
                                    </p:set>
                                    <p:anim calcmode="lin" valueType="num">
                                      <p:cBhvr additive="base">
                                        <p:cTn id="71"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36"/>
                                        </p:tgtEl>
                                        <p:attrNameLst>
                                          <p:attrName>style.visibility</p:attrName>
                                        </p:attrNameLst>
                                      </p:cBhvr>
                                      <p:to>
                                        <p:strVal val="visible"/>
                                      </p:to>
                                    </p:set>
                                    <p:anim calcmode="lin" valueType="num">
                                      <p:cBhvr additive="base">
                                        <p:cTn id="77" dur="500" fill="hold"/>
                                        <p:tgtEl>
                                          <p:spTgt spid="36"/>
                                        </p:tgtEl>
                                        <p:attrNameLst>
                                          <p:attrName>ppt_x</p:attrName>
                                        </p:attrNameLst>
                                      </p:cBhvr>
                                      <p:tavLst>
                                        <p:tav tm="0">
                                          <p:val>
                                            <p:strVal val="0-#ppt_w/2"/>
                                          </p:val>
                                        </p:tav>
                                        <p:tav tm="100000">
                                          <p:val>
                                            <p:strVal val="#ppt_x"/>
                                          </p:val>
                                        </p:tav>
                                      </p:tavLst>
                                    </p:anim>
                                    <p:anim calcmode="lin" valueType="num">
                                      <p:cBhvr additive="base">
                                        <p:cTn id="78" dur="500" fill="hold"/>
                                        <p:tgtEl>
                                          <p:spTgt spid="36"/>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36">
                                            <p:txEl>
                                              <p:pRg st="0" end="0"/>
                                            </p:txEl>
                                          </p:spTgt>
                                        </p:tgtEl>
                                        <p:attrNameLst>
                                          <p:attrName>style.visibility</p:attrName>
                                        </p:attrNameLst>
                                      </p:cBhvr>
                                      <p:to>
                                        <p:strVal val="visible"/>
                                      </p:to>
                                    </p:set>
                                    <p:anim calcmode="lin" valueType="num">
                                      <p:cBhvr additive="base">
                                        <p:cTn id="81"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72" grpId="0" animBg="1"/>
      <p:bldP spid="32" grpId="0" animBg="1"/>
      <p:bldP spid="36"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21"/>
          <p:cNvSpPr txBox="1">
            <a:spLocks noChangeArrowheads="1"/>
          </p:cNvSpPr>
          <p:nvPr/>
        </p:nvSpPr>
        <p:spPr bwMode="auto">
          <a:xfrm>
            <a:off x="76200" y="2286774"/>
            <a:ext cx="966931" cy="4647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1</a:t>
            </a:r>
            <a:endParaRPr kumimoji="0" lang="en-US" altLang="en-US" sz="2400" b="0" i="0" u="none" strike="noStrike" kern="1200" cap="none" spc="0" normalizeH="0" baseline="-25000" noProof="0" dirty="0">
              <a:ln>
                <a:noFill/>
              </a:ln>
              <a:solidFill>
                <a:srgbClr val="FFC000"/>
              </a:solidFill>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2</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3</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4</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5</a:t>
            </a:r>
            <a:endParaRPr lang="en-US" altLang="en-US" sz="2400" baseline="-25000" dirty="0">
              <a:solidFill>
                <a:srgbClr val="FFC000"/>
              </a:solidFill>
            </a:endParaRPr>
          </a:p>
          <a:p>
            <a:pPr marL="514350" indent="-514350" eaLnBrk="1" hangingPunct="1">
              <a:spcBef>
                <a:spcPct val="0"/>
              </a:spcBef>
              <a:buFont typeface="+mj-lt"/>
              <a:buAutoNum type="arabicPeriod"/>
            </a:pP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rPr>
              <a:t>6</a:t>
            </a:r>
          </a:p>
          <a:p>
            <a:pPr marL="514350" indent="-514350" eaLnBrk="1" hangingPunct="1">
              <a:spcBef>
                <a:spcPct val="0"/>
              </a:spcBef>
              <a:buFont typeface="+mj-lt"/>
              <a:buAutoNum type="arabicPeriod"/>
            </a:pPr>
            <a:r>
              <a:rPr lang="en-US" altLang="en-US" sz="2400" baseline="-25000" dirty="0">
                <a:solidFill>
                  <a:srgbClr val="FFC000"/>
                </a:solidFill>
              </a:rPr>
              <a:t>….</a:t>
            </a:r>
          </a:p>
          <a:p>
            <a:pPr marL="514350" indent="-514350" eaLnBrk="1" hangingPunct="1">
              <a:spcBef>
                <a:spcPct val="0"/>
              </a:spcBef>
              <a:buFont typeface="+mj-lt"/>
              <a:buAutoNum type="arabicPeriod"/>
            </a:pPr>
            <a:endParaRPr lang="en-US" altLang="en-US" sz="2400" baseline="-25000" dirty="0">
              <a:solidFill>
                <a:srgbClr val="FFC000"/>
              </a:solidFill>
            </a:endParaRPr>
          </a:p>
          <a:p>
            <a:pPr marL="514350" indent="-514350" eaLnBrk="1" hangingPunct="1">
              <a:spcBef>
                <a:spcPct val="0"/>
              </a:spcBef>
              <a:buFont typeface="+mj-lt"/>
              <a:buAutoNum type="arabicPeriod"/>
            </a:pPr>
            <a:endParaRPr lang="en-US" altLang="en-US" sz="2400" baseline="-25000" dirty="0">
              <a:solidFill>
                <a:srgbClr val="FFC000"/>
              </a:solidFill>
            </a:endParaRPr>
          </a:p>
          <a:p>
            <a:pPr marL="514350" indent="-514350" eaLnBrk="1" hangingPunct="1">
              <a:spcBef>
                <a:spcPct val="0"/>
              </a:spcBef>
              <a:buFont typeface="+mj-lt"/>
              <a:buAutoNum type="arabicPeriod"/>
            </a:pPr>
            <a:endParaRPr lang="en-US" altLang="en-US" sz="2400" baseline="-25000" dirty="0">
              <a:solidFill>
                <a:srgbClr val="FFC000"/>
              </a:solidFill>
            </a:endParaRPr>
          </a:p>
          <a:p>
            <a:pPr eaLnBrk="1" hangingPunct="1">
              <a:spcBef>
                <a:spcPct val="0"/>
              </a:spcBef>
              <a:buNone/>
            </a:pPr>
            <a:r>
              <a:rPr lang="en-US" altLang="en-US" sz="2400" dirty="0">
                <a:solidFill>
                  <a:srgbClr val="FFC000"/>
                </a:solidFill>
                <a:cs typeface="Times New Roman" panose="02020603050405020304" pitchFamily="18" charset="0"/>
              </a:rPr>
              <a:t>n.    </a:t>
            </a:r>
            <a:r>
              <a:rPr lang="el-GR" altLang="en-US" sz="2400" dirty="0">
                <a:solidFill>
                  <a:srgbClr val="FFC000"/>
                </a:solidFill>
                <a:sym typeface="Symbol" panose="05050102010706020507" pitchFamily="18" charset="2"/>
              </a:rPr>
              <a:t></a:t>
            </a:r>
            <a:endParaRPr lang="en-US" altLang="en-US" sz="2400" baseline="-25000" dirty="0">
              <a:solidFill>
                <a:srgbClr val="FFC000"/>
              </a:solidFill>
              <a:cs typeface="Times New Roman" panose="02020603050405020304" pitchFamily="18" charset="0"/>
            </a:endParaRPr>
          </a:p>
          <a:p>
            <a:pPr eaLnBrk="1" hangingPunct="1">
              <a:spcBef>
                <a:spcPct val="0"/>
              </a:spcBef>
              <a:buNone/>
            </a:pPr>
            <a:endParaRPr lang="en-US" altLang="en-US" sz="2400" baseline="-25000" dirty="0">
              <a:solidFill>
                <a:srgbClr val="FFC000"/>
              </a:solidFill>
              <a:cs typeface="Times New Roman" panose="02020603050405020304" pitchFamily="18" charset="0"/>
            </a:endParaRPr>
          </a:p>
          <a:p>
            <a:pPr eaLnBrk="1" hangingPunct="1">
              <a:spcBef>
                <a:spcPct val="0"/>
              </a:spcBef>
              <a:buNone/>
            </a:pPr>
            <a:endParaRPr lang="en-US" altLang="en-US" sz="2400" baseline="-25000" dirty="0">
              <a:solidFill>
                <a:srgbClr val="FFC000"/>
              </a:solidFill>
              <a:cs typeface="Times New Roman" panose="02020603050405020304" pitchFamily="18" charset="0"/>
            </a:endParaRPr>
          </a:p>
          <a:p>
            <a:pPr marL="514350" indent="-514350" eaLnBrk="1" hangingPunct="1">
              <a:spcBef>
                <a:spcPct val="0"/>
              </a:spcBef>
              <a:buFont typeface="+mj-lt"/>
              <a:buAutoNum type="arabicPeriod"/>
            </a:pPr>
            <a:endParaRPr lang="en-US" altLang="en-US" sz="2400" baseline="-25000" dirty="0">
              <a:solidFill>
                <a:srgbClr val="FFC000"/>
              </a:solidFill>
            </a:endParaRPr>
          </a:p>
          <a:p>
            <a:pPr marL="514350" indent="-514350" eaLnBrk="1" hangingPunct="1">
              <a:spcBef>
                <a:spcPct val="0"/>
              </a:spcBef>
              <a:buFont typeface="+mj-lt"/>
              <a:buAutoNum type="arabicPeriod"/>
            </a:pPr>
            <a:endParaRPr kumimoji="0" lang="en-US" altLang="en-US" sz="2400" b="0" i="0" u="none" strike="noStrike" kern="1200" cap="none" spc="0" normalizeH="0" baseline="-25000" noProof="0" dirty="0">
              <a:ln>
                <a:noFill/>
              </a:ln>
              <a:solidFill>
                <a:srgbClr val="FFC000"/>
              </a:solidFill>
              <a:effectLst/>
              <a:uLnTx/>
              <a:uFillTx/>
            </a:endParaRPr>
          </a:p>
        </p:txBody>
      </p:sp>
      <p:sp>
        <p:nvSpPr>
          <p:cNvPr id="7" name="Text Box 21"/>
          <p:cNvSpPr txBox="1">
            <a:spLocks noChangeArrowheads="1"/>
          </p:cNvSpPr>
          <p:nvPr/>
        </p:nvSpPr>
        <p:spPr bwMode="auto">
          <a:xfrm>
            <a:off x="1464207" y="2569250"/>
            <a:ext cx="8213193"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lvl="5" indent="-342900">
              <a:spcBef>
                <a:spcPct val="0"/>
              </a:spcBef>
              <a:buFont typeface="Arial" panose="020B0604020202020204" pitchFamily="34" charset="0"/>
              <a:buChar char="•"/>
              <a:defRPr/>
            </a:pPr>
            <a:r>
              <a:rPr lang="en-CA" altLang="en-US" sz="2400" dirty="0">
                <a:cs typeface="Times New Roman" panose="02020603050405020304" pitchFamily="18" charset="0"/>
                <a:sym typeface="Symbol" panose="05050102010706020507" pitchFamily="18" charset="2"/>
              </a:rPr>
              <a:t>Each line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a:t>
            </a:r>
            <a:endParaRPr lang="en-US" altLang="en-US" sz="2400" dirty="0">
              <a:solidFill>
                <a:srgbClr val="FFC000"/>
              </a:solidFill>
              <a:latin typeface="Symbol" pitchFamily="18" charset="2"/>
              <a:sym typeface="Symbol" panose="05050102010706020507" pitchFamily="18" charset="2"/>
            </a:endParaRPr>
          </a:p>
          <a:p>
            <a:pPr marL="1200150" lvl="1" indent="-457200" eaLnBrk="1" hangingPunct="1">
              <a:spcBef>
                <a:spcPct val="0"/>
              </a:spcBef>
            </a:pP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rPr>
              <a:t>i</a:t>
            </a:r>
            <a:r>
              <a:rPr lang="en-US" altLang="en-US" sz="2400" baseline="-250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rPr>
              <a:t>Axioms</a:t>
            </a:r>
            <a:r>
              <a:rPr lang="en-US" altLang="en-US" sz="2400" baseline="-25000" dirty="0" err="1">
                <a:solidFill>
                  <a:srgbClr val="FFC000"/>
                </a:solidFill>
              </a:rPr>
              <a:t>logical</a:t>
            </a:r>
            <a:r>
              <a:rPr lang="en-US" altLang="en-US" sz="2400" dirty="0">
                <a:solidFill>
                  <a:srgbClr val="FFC000"/>
                </a:solidFill>
              </a:rPr>
              <a:t> </a:t>
            </a:r>
            <a:r>
              <a:rPr lang="el-GR" sz="2400" dirty="0">
                <a:solidFill>
                  <a:srgbClr val="FFC000"/>
                </a:solidFill>
                <a:cs typeface="Times New Roman" panose="02020603050405020304" pitchFamily="18" charset="0"/>
                <a:sym typeface="Symbol" panose="05050102010706020507" pitchFamily="18" charset="2"/>
              </a:rPr>
              <a:t></a:t>
            </a:r>
            <a:r>
              <a:rPr lang="en-CA" sz="2400" dirty="0">
                <a:solidFill>
                  <a:srgbClr val="FFC000"/>
                </a:solidFill>
                <a:cs typeface="Times New Roman" panose="02020603050405020304" pitchFamily="18" charset="0"/>
                <a:sym typeface="Symbol" panose="05050102010706020507" pitchFamily="18" charset="2"/>
              </a:rPr>
              <a:t> </a:t>
            </a:r>
            <a:r>
              <a:rPr lang="en-US" altLang="en-US" sz="2400" dirty="0" err="1">
                <a:solidFill>
                  <a:srgbClr val="FFC000"/>
                </a:solidFill>
              </a:rPr>
              <a:t>Axioms</a:t>
            </a:r>
            <a:r>
              <a:rPr lang="en-US" altLang="en-US" sz="2400" baseline="-25000" dirty="0" err="1">
                <a:solidFill>
                  <a:srgbClr val="FFC000"/>
                </a:solidFill>
              </a:rPr>
              <a:t>non</a:t>
            </a:r>
            <a:r>
              <a:rPr lang="en-US" altLang="en-US" sz="2400" baseline="-25000" dirty="0">
                <a:solidFill>
                  <a:srgbClr val="FFC000"/>
                </a:solidFill>
              </a:rPr>
              <a:t>-logical</a:t>
            </a:r>
            <a:r>
              <a:rPr lang="en-US" altLang="en-US" sz="2400" dirty="0">
                <a:solidFill>
                  <a:srgbClr val="FFC000"/>
                </a:solidFill>
                <a:cs typeface="Times New Roman" panose="02020603050405020304" pitchFamily="18" charset="0"/>
              </a:rPr>
              <a:t> </a:t>
            </a:r>
          </a:p>
          <a:p>
            <a:pPr marL="1200150" lvl="1" indent="-457200" eaLnBrk="1" hangingPunct="1">
              <a:spcBef>
                <a:spcPct val="0"/>
              </a:spcBef>
            </a:pPr>
            <a:r>
              <a:rPr lang="en-US" altLang="en-US" sz="2400" dirty="0">
                <a:solidFill>
                  <a:srgbClr val="FFFFFF"/>
                </a:solidFill>
              </a:rPr>
              <a:t>Follows from a lemma/rule of the form:</a:t>
            </a:r>
          </a:p>
          <a:p>
            <a:pPr lvl="1" indent="0"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t>
            </a:r>
            <a:r>
              <a:rPr lang="en-CA" altLang="en-US" sz="2400" dirty="0"/>
              <a:t>If </a:t>
            </a:r>
            <a:r>
              <a:rPr lang="el-GR" altLang="en-US" sz="2400" dirty="0">
                <a:solidFill>
                  <a:srgbClr val="FFC000"/>
                </a:solidFill>
                <a:sym typeface="Symbol" panose="05050102010706020507" pitchFamily="18" charset="2"/>
              </a:rPr>
              <a:t></a:t>
            </a:r>
            <a:r>
              <a:rPr lang="en-US" altLang="en-US" sz="2400" baseline="-25000" dirty="0" err="1">
                <a:solidFill>
                  <a:srgbClr val="FFC000"/>
                </a:solidFill>
                <a:cs typeface="Times New Roman" panose="02020603050405020304" pitchFamily="18" charset="0"/>
              </a:rPr>
              <a:t>i</a:t>
            </a:r>
            <a:r>
              <a:rPr lang="el-GR" altLang="en-US" sz="2400" dirty="0">
                <a:solidFill>
                  <a:srgbClr val="FFC000"/>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j</a:t>
            </a:r>
            <a:r>
              <a:rPr lang="en-US" altLang="en-US" sz="2400" baseline="-25000" dirty="0">
                <a:solidFill>
                  <a:srgbClr val="FFC000"/>
                </a:solidFill>
                <a:cs typeface="Times New Roman" panose="02020603050405020304" pitchFamily="18" charset="0"/>
              </a:rPr>
              <a:t> </a:t>
            </a:r>
            <a:r>
              <a:rPr lang="en-CA" altLang="en-US" sz="2400" dirty="0">
                <a:cs typeface="Times New Roman" panose="02020603050405020304" pitchFamily="18" charset="0"/>
                <a:sym typeface="Symbol" panose="05050102010706020507" pitchFamily="18" charset="2"/>
              </a:rPr>
              <a:t>are lines of your proof,</a:t>
            </a:r>
          </a:p>
          <a:p>
            <a:pPr lvl="1" indent="0" eaLnBrk="1" hangingPunct="1">
              <a:spcBef>
                <a:spcPct val="0"/>
              </a:spcBef>
              <a:buNone/>
            </a:pPr>
            <a:r>
              <a:rPr lang="en-CA" altLang="en-US" sz="2400" dirty="0">
                <a:cs typeface="Times New Roman" panose="02020603050405020304" pitchFamily="18" charset="0"/>
                <a:sym typeface="Symbol" panose="05050102010706020507" pitchFamily="18" charset="2"/>
              </a:rPr>
              <a:t>          then you can add</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k</a:t>
            </a:r>
            <a:r>
              <a:rPr lang="en-CA" altLang="en-US" sz="2400" dirty="0">
                <a:cs typeface="Times New Roman" panose="02020603050405020304" pitchFamily="18" charset="0"/>
                <a:sym typeface="Symbol" panose="05050102010706020507" pitchFamily="18" charset="2"/>
              </a:rPr>
              <a:t> as a line of your proof.</a:t>
            </a:r>
            <a:r>
              <a:rPr lang="en-US" altLang="en-US" sz="2400" dirty="0">
                <a:cs typeface="Times New Roman" panose="02020603050405020304" pitchFamily="18" charset="0"/>
                <a:sym typeface="Symbol" panose="05050102010706020507" pitchFamily="18" charset="2"/>
              </a:rPr>
              <a:t>”</a:t>
            </a:r>
          </a:p>
          <a:p>
            <a:pPr marL="1085850" lvl="1" indent="-342900" eaLnBrk="1" hangingPunct="1">
              <a:spcBef>
                <a:spcPct val="0"/>
              </a:spcBef>
            </a:pPr>
            <a:r>
              <a:rPr lang="en-US" altLang="en-US" sz="2400" dirty="0">
                <a:solidFill>
                  <a:srgbClr val="FFFFFF"/>
                </a:solidFill>
              </a:rPr>
              <a:t>Each such line </a:t>
            </a:r>
            <a:r>
              <a:rPr lang="el-GR" altLang="en-US" sz="2400" dirty="0">
                <a:solidFill>
                  <a:srgbClr val="FFC000"/>
                </a:solidFill>
                <a:sym typeface="Symbol" panose="05050102010706020507" pitchFamily="18" charset="2"/>
              </a:rPr>
              <a:t></a:t>
            </a:r>
            <a:r>
              <a:rPr lang="en-US" altLang="en-US" sz="2400" baseline="-25000" dirty="0">
                <a:solidFill>
                  <a:srgbClr val="FFC000"/>
                </a:solidFill>
                <a:cs typeface="Times New Roman" panose="02020603050405020304" pitchFamily="18" charset="0"/>
                <a:sym typeface="Symbol" panose="05050102010706020507" pitchFamily="18" charset="2"/>
              </a:rPr>
              <a:t>k</a:t>
            </a:r>
            <a:r>
              <a:rPr lang="en-US" altLang="en-US" sz="2400" dirty="0">
                <a:solidFill>
                  <a:srgbClr val="FFFFFF"/>
                </a:solidFill>
                <a:cs typeface="Times New Roman" panose="02020603050405020304" pitchFamily="18" charset="0"/>
              </a:rPr>
              <a:t> </a:t>
            </a:r>
            <a:r>
              <a:rPr lang="en-US" altLang="en-US" sz="2400" dirty="0">
                <a:solidFill>
                  <a:srgbClr val="FFFFFF"/>
                </a:solidFill>
              </a:rPr>
              <a:t>should be documented </a:t>
            </a:r>
            <a:br>
              <a:rPr lang="en-US" altLang="en-US" sz="2400" dirty="0">
                <a:solidFill>
                  <a:srgbClr val="FFFFFF"/>
                </a:solidFill>
              </a:rPr>
            </a:br>
            <a:r>
              <a:rPr lang="en-US" altLang="en-US" sz="2400" dirty="0">
                <a:solidFill>
                  <a:srgbClr val="FFFFFF"/>
                </a:solidFill>
              </a:rPr>
              <a:t>  where it came from.</a:t>
            </a:r>
            <a:endParaRPr lang="en-US" altLang="en-US" sz="2400" dirty="0">
              <a:cs typeface="Times New Roman" panose="02020603050405020304" pitchFamily="18" charset="0"/>
              <a:sym typeface="Symbol" panose="05050102010706020507" pitchFamily="18" charset="2"/>
            </a:endParaRPr>
          </a:p>
          <a:p>
            <a:pPr marL="342900" indent="-342900" eaLnBrk="1" hangingPunct="1">
              <a:spcBef>
                <a:spcPct val="0"/>
              </a:spcBef>
            </a:pPr>
            <a:r>
              <a:rPr lang="en-US" altLang="en-US" sz="2400" dirty="0">
                <a:solidFill>
                  <a:srgbClr val="FFFFFF"/>
                </a:solidFill>
              </a:rPr>
              <a:t>The last line of the proof is our theorem </a:t>
            </a:r>
            <a:r>
              <a:rPr lang="el-GR" altLang="en-US" sz="2400" dirty="0">
                <a:solidFill>
                  <a:srgbClr val="FFC000"/>
                </a:solidFill>
                <a:sym typeface="Symbol" panose="05050102010706020507" pitchFamily="18" charset="2"/>
              </a:rPr>
              <a:t></a:t>
            </a:r>
            <a:r>
              <a:rPr lang="en-US" altLang="en-US" sz="2400" dirty="0">
                <a:solidFill>
                  <a:srgbClr val="FFFFFF"/>
                </a:solidFill>
                <a:cs typeface="Times New Roman" panose="02020603050405020304" pitchFamily="18" charset="0"/>
              </a:rPr>
              <a:t>.</a:t>
            </a:r>
          </a:p>
        </p:txBody>
      </p:sp>
      <p:sp>
        <p:nvSpPr>
          <p:cNvPr id="6" name="AutoShape 35">
            <a:extLst>
              <a:ext uri="{FF2B5EF4-FFF2-40B4-BE49-F238E27FC236}">
                <a16:creationId xmlns:a16="http://schemas.microsoft.com/office/drawing/2014/main" id="{3EC91A17-2D68-4929-9954-49F8408A7908}"/>
              </a:ext>
            </a:extLst>
          </p:cNvPr>
          <p:cNvSpPr>
            <a:spLocks noChangeArrowheads="1"/>
          </p:cNvSpPr>
          <p:nvPr/>
        </p:nvSpPr>
        <p:spPr bwMode="auto">
          <a:xfrm>
            <a:off x="1531256" y="5715000"/>
            <a:ext cx="5936344" cy="838200"/>
          </a:xfrm>
          <a:prstGeom prst="wedgeRoundRectCallout">
            <a:avLst>
              <a:gd name="adj1" fmla="val -37297"/>
              <a:gd name="adj2" fmla="val 5929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System</a:t>
            </a:r>
            <a:r>
              <a:rPr lang="en-US" altLang="en-US" sz="2400" dirty="0">
                <a:sym typeface="Symbol" panose="05050102010706020507" pitchFamily="18" charset="2"/>
              </a:rPr>
              <a:t> states the axioms and the rules</a:t>
            </a:r>
          </a:p>
          <a:p>
            <a:pPr eaLnBrk="1" hangingPunct="1">
              <a:spcBef>
                <a:spcPct val="0"/>
              </a:spcBef>
              <a:buNone/>
            </a:pPr>
            <a:r>
              <a:rPr lang="en-US" altLang="en-US" sz="2400" dirty="0">
                <a:sym typeface="Symbol" panose="05050102010706020507" pitchFamily="18" charset="2"/>
              </a:rPr>
              <a:t>   determining what is a legal proof.</a:t>
            </a:r>
          </a:p>
        </p:txBody>
      </p:sp>
      <p:sp>
        <p:nvSpPr>
          <p:cNvPr id="8" name="Rectangle 2">
            <a:extLst>
              <a:ext uri="{FF2B5EF4-FFF2-40B4-BE49-F238E27FC236}">
                <a16:creationId xmlns:a16="http://schemas.microsoft.com/office/drawing/2014/main" id="{B9DB4591-F46C-4835-A360-26CF04EC51B3}"/>
              </a:ext>
            </a:extLst>
          </p:cNvPr>
          <p:cNvSpPr txBox="1">
            <a:spLocks noChangeArrowheads="1"/>
          </p:cNvSpPr>
          <p:nvPr/>
        </p:nvSpPr>
        <p:spPr bwMode="auto">
          <a:xfrm>
            <a:off x="990600" y="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kern="0" dirty="0">
                <a:solidFill>
                  <a:srgbClr val="FFFF00"/>
                </a:solidFill>
                <a:latin typeface="Times New Roman"/>
              </a:rPr>
              <a:t>Formal Proofs</a:t>
            </a:r>
            <a:endParaRPr kumimoji="0" lang="en-CA" altLang="en-US" sz="4000" b="0" i="0" u="none" strike="noStrike" kern="0" cap="none" spc="0" normalizeH="0" baseline="0" noProof="0" dirty="0">
              <a:ln>
                <a:noFill/>
              </a:ln>
              <a:solidFill>
                <a:srgbClr val="FFFF00"/>
              </a:solidFill>
              <a:effectLst/>
              <a:uLnTx/>
              <a:uFillTx/>
              <a:latin typeface="Times New Roman"/>
            </a:endParaRPr>
          </a:p>
        </p:txBody>
      </p:sp>
      <p:grpSp>
        <p:nvGrpSpPr>
          <p:cNvPr id="9" name="Group 24">
            <a:extLst>
              <a:ext uri="{FF2B5EF4-FFF2-40B4-BE49-F238E27FC236}">
                <a16:creationId xmlns:a16="http://schemas.microsoft.com/office/drawing/2014/main" id="{8B743A89-72BC-4E60-AD40-211A597ECB44}"/>
              </a:ext>
            </a:extLst>
          </p:cNvPr>
          <p:cNvGrpSpPr>
            <a:grpSpLocks/>
          </p:cNvGrpSpPr>
          <p:nvPr/>
        </p:nvGrpSpPr>
        <p:grpSpPr bwMode="auto">
          <a:xfrm>
            <a:off x="29742" y="685800"/>
            <a:ext cx="1600316" cy="1421080"/>
            <a:chOff x="95" y="960"/>
            <a:chExt cx="2712" cy="2504"/>
          </a:xfrm>
        </p:grpSpPr>
        <p:pic>
          <p:nvPicPr>
            <p:cNvPr id="10" name="Picture 20" descr="Hilbert">
              <a:extLst>
                <a:ext uri="{FF2B5EF4-FFF2-40B4-BE49-F238E27FC236}">
                  <a16:creationId xmlns:a16="http://schemas.microsoft.com/office/drawing/2014/main" id="{B5BC145E-5DFE-414C-A675-1412C309EF5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0">
              <a:extLst>
                <a:ext uri="{FF2B5EF4-FFF2-40B4-BE49-F238E27FC236}">
                  <a16:creationId xmlns:a16="http://schemas.microsoft.com/office/drawing/2014/main" id="{CBD73A57-C7DB-4F8D-81CE-31111F090DB7}"/>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
        <p:nvSpPr>
          <p:cNvPr id="12" name="AutoShape 35">
            <a:extLst>
              <a:ext uri="{FF2B5EF4-FFF2-40B4-BE49-F238E27FC236}">
                <a16:creationId xmlns:a16="http://schemas.microsoft.com/office/drawing/2014/main" id="{54E6A7AB-04FE-4025-9ED3-06D82B27B2B6}"/>
              </a:ext>
            </a:extLst>
          </p:cNvPr>
          <p:cNvSpPr>
            <a:spLocks noChangeArrowheads="1"/>
          </p:cNvSpPr>
          <p:nvPr/>
        </p:nvSpPr>
        <p:spPr bwMode="auto">
          <a:xfrm>
            <a:off x="1557486" y="533401"/>
            <a:ext cx="6138714" cy="468615"/>
          </a:xfrm>
          <a:prstGeom prst="wedgeRoundRectCallout">
            <a:avLst>
              <a:gd name="adj1" fmla="val -55860"/>
              <a:gd name="adj2" fmla="val 55641"/>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A Hilbert Style Proof </a:t>
            </a:r>
            <a:r>
              <a:rPr lang="en-US" altLang="en-US" sz="2400" dirty="0">
                <a:solidFill>
                  <a:srgbClr val="FFFFFF"/>
                </a:solidFill>
              </a:rPr>
              <a:t>is a sequence of formulas.</a:t>
            </a:r>
          </a:p>
          <a:p>
            <a:pPr eaLnBrk="1" hangingPunct="1">
              <a:spcBef>
                <a:spcPct val="0"/>
              </a:spcBef>
              <a:buNone/>
            </a:pPr>
            <a:endParaRPr lang="en-US" altLang="en-US" sz="2400" dirty="0"/>
          </a:p>
        </p:txBody>
      </p:sp>
    </p:spTree>
    <p:extLst>
      <p:ext uri="{BB962C8B-B14F-4D97-AF65-F5344CB8AC3E}">
        <p14:creationId xmlns:p14="http://schemas.microsoft.com/office/powerpoint/2010/main" val="481364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additive="base">
                                        <p:cTn id="11"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anim calcmode="lin" valueType="num">
                                      <p:cBhvr additive="base">
                                        <p:cTn id="2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xEl>
                                              <p:pRg st="1" end="1"/>
                                            </p:txEl>
                                          </p:spTgt>
                                        </p:tgtEl>
                                        <p:attrNameLst>
                                          <p:attrName>style.visibility</p:attrName>
                                        </p:attrNameLst>
                                      </p:cBhvr>
                                      <p:to>
                                        <p:strVal val="visible"/>
                                      </p:to>
                                    </p:set>
                                    <p:anim calcmode="lin" valueType="num">
                                      <p:cBhvr additive="base">
                                        <p:cTn id="2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
                                            <p:txEl>
                                              <p:pRg st="2" end="2"/>
                                            </p:txEl>
                                          </p:spTgt>
                                        </p:tgtEl>
                                        <p:attrNameLst>
                                          <p:attrName>style.visibility</p:attrName>
                                        </p:attrNameLst>
                                      </p:cBhvr>
                                      <p:to>
                                        <p:strVal val="visible"/>
                                      </p:to>
                                    </p:set>
                                    <p:anim calcmode="lin" valueType="num">
                                      <p:cBhvr additive="base">
                                        <p:cTn id="35"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
                                            <p:txEl>
                                              <p:pRg st="3" end="3"/>
                                            </p:txEl>
                                          </p:spTgt>
                                        </p:tgtEl>
                                        <p:attrNameLst>
                                          <p:attrName>style.visibility</p:attrName>
                                        </p:attrNameLst>
                                      </p:cBhvr>
                                      <p:to>
                                        <p:strVal val="visible"/>
                                      </p:to>
                                    </p:set>
                                    <p:anim calcmode="lin" valueType="num">
                                      <p:cBhvr additive="base">
                                        <p:cTn id="41"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
                                            <p:txEl>
                                              <p:pRg st="4" end="4"/>
                                            </p:txEl>
                                          </p:spTgt>
                                        </p:tgtEl>
                                        <p:attrNameLst>
                                          <p:attrName>style.visibility</p:attrName>
                                        </p:attrNameLst>
                                      </p:cBhvr>
                                      <p:to>
                                        <p:strVal val="visible"/>
                                      </p:to>
                                    </p:set>
                                    <p:anim calcmode="lin" valueType="num">
                                      <p:cBhvr additive="base">
                                        <p:cTn id="47"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
                                            <p:txEl>
                                              <p:pRg st="5" end="5"/>
                                            </p:txEl>
                                          </p:spTgt>
                                        </p:tgtEl>
                                        <p:attrNameLst>
                                          <p:attrName>style.visibility</p:attrName>
                                        </p:attrNameLst>
                                      </p:cBhvr>
                                      <p:to>
                                        <p:strVal val="visible"/>
                                      </p:to>
                                    </p:set>
                                    <p:anim calcmode="lin" valueType="num">
                                      <p:cBhvr additive="base">
                                        <p:cTn id="53" dur="500" fill="hold"/>
                                        <p:tgtEl>
                                          <p:spTgt spid="7">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7">
                                            <p:txEl>
                                              <p:pRg st="6" end="6"/>
                                            </p:txEl>
                                          </p:spTgt>
                                        </p:tgtEl>
                                        <p:attrNameLst>
                                          <p:attrName>style.visibility</p:attrName>
                                        </p:attrNameLst>
                                      </p:cBhvr>
                                      <p:to>
                                        <p:strVal val="visible"/>
                                      </p:to>
                                    </p:set>
                                    <p:anim calcmode="lin" valueType="num">
                                      <p:cBhvr additive="base">
                                        <p:cTn id="59" dur="500" fill="hold"/>
                                        <p:tgtEl>
                                          <p:spTgt spid="7">
                                            <p:txEl>
                                              <p:pRg st="6" end="6"/>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6"/>
                                        </p:tgtEl>
                                        <p:attrNameLst>
                                          <p:attrName>style.visibility</p:attrName>
                                        </p:attrNameLst>
                                      </p:cBhvr>
                                      <p:to>
                                        <p:strVal val="visible"/>
                                      </p:to>
                                    </p:set>
                                    <p:anim calcmode="lin" valueType="num">
                                      <p:cBhvr additive="base">
                                        <p:cTn id="65" dur="500" fill="hold"/>
                                        <p:tgtEl>
                                          <p:spTgt spid="6"/>
                                        </p:tgtEl>
                                        <p:attrNameLst>
                                          <p:attrName>ppt_x</p:attrName>
                                        </p:attrNameLst>
                                      </p:cBhvr>
                                      <p:tavLst>
                                        <p:tav tm="0">
                                          <p:val>
                                            <p:strVal val="0-#ppt_w/2"/>
                                          </p:val>
                                        </p:tav>
                                        <p:tav tm="100000">
                                          <p:val>
                                            <p:strVal val="#ppt_x"/>
                                          </p:val>
                                        </p:tav>
                                      </p:tavLst>
                                    </p:anim>
                                    <p:anim calcmode="lin" valueType="num">
                                      <p:cBhvr additive="base">
                                        <p:cTn id="66" dur="500" fill="hold"/>
                                        <p:tgtEl>
                                          <p:spTgt spid="6"/>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6">
                                            <p:txEl>
                                              <p:pRg st="0" end="0"/>
                                            </p:txEl>
                                          </p:spTgt>
                                        </p:tgtEl>
                                        <p:attrNameLst>
                                          <p:attrName>style.visibility</p:attrName>
                                        </p:attrNameLst>
                                      </p:cBhvr>
                                      <p:to>
                                        <p:strVal val="visible"/>
                                      </p:to>
                                    </p:set>
                                    <p:anim calcmode="lin" valueType="num">
                                      <p:cBhvr additive="base">
                                        <p:cTn id="69"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6">
                                            <p:txEl>
                                              <p:pRg st="1" end="1"/>
                                            </p:txEl>
                                          </p:spTgt>
                                        </p:tgtEl>
                                        <p:attrNameLst>
                                          <p:attrName>style.visibility</p:attrName>
                                        </p:attrNameLst>
                                      </p:cBhvr>
                                      <p:to>
                                        <p:strVal val="visible"/>
                                      </p:to>
                                    </p:set>
                                    <p:anim calcmode="lin" valueType="num">
                                      <p:cBhvr additive="base">
                                        <p:cTn id="75"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P spid="12"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9" name="Rectangle 2">
            <a:extLst>
              <a:ext uri="{FF2B5EF4-FFF2-40B4-BE49-F238E27FC236}">
                <a16:creationId xmlns:a16="http://schemas.microsoft.com/office/drawing/2014/main" id="{6FAFFC04-2BD2-47AB-9181-634737E59C4F}"/>
              </a:ext>
            </a:extLst>
          </p:cNvPr>
          <p:cNvSpPr txBox="1">
            <a:spLocks noChangeArrowheads="1"/>
          </p:cNvSpPr>
          <p:nvPr/>
        </p:nvSpPr>
        <p:spPr bwMode="auto">
          <a:xfrm>
            <a:off x="990600" y="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kern="0" dirty="0">
                <a:solidFill>
                  <a:srgbClr val="FFFF00"/>
                </a:solidFill>
                <a:latin typeface="Times New Roman"/>
              </a:rPr>
              <a:t>Formal Proofs</a:t>
            </a:r>
            <a:endParaRPr kumimoji="0" lang="en-CA" altLang="en-US" sz="4000" b="0" i="0" u="none" strike="noStrike" kern="0" cap="none" spc="0" normalizeH="0" baseline="0" noProof="0" dirty="0">
              <a:ln>
                <a:noFill/>
              </a:ln>
              <a:solidFill>
                <a:srgbClr val="FFFF00"/>
              </a:solidFill>
              <a:effectLst/>
              <a:uLnTx/>
              <a:uFillTx/>
              <a:latin typeface="Times New Roman"/>
            </a:endParaRPr>
          </a:p>
        </p:txBody>
      </p:sp>
      <p:grpSp>
        <p:nvGrpSpPr>
          <p:cNvPr id="10" name="Group 24">
            <a:extLst>
              <a:ext uri="{FF2B5EF4-FFF2-40B4-BE49-F238E27FC236}">
                <a16:creationId xmlns:a16="http://schemas.microsoft.com/office/drawing/2014/main" id="{D95D4CD4-B1E4-4F9C-97AA-77A01BBF112E}"/>
              </a:ext>
            </a:extLst>
          </p:cNvPr>
          <p:cNvGrpSpPr>
            <a:grpSpLocks/>
          </p:cNvGrpSpPr>
          <p:nvPr/>
        </p:nvGrpSpPr>
        <p:grpSpPr bwMode="auto">
          <a:xfrm>
            <a:off x="29742" y="685800"/>
            <a:ext cx="1600316" cy="1421080"/>
            <a:chOff x="95" y="960"/>
            <a:chExt cx="2712" cy="2504"/>
          </a:xfrm>
        </p:grpSpPr>
        <p:pic>
          <p:nvPicPr>
            <p:cNvPr id="11" name="Picture 20" descr="Hilbert">
              <a:extLst>
                <a:ext uri="{FF2B5EF4-FFF2-40B4-BE49-F238E27FC236}">
                  <a16:creationId xmlns:a16="http://schemas.microsoft.com/office/drawing/2014/main" id="{C0B2AA3C-2047-4128-99E9-5C683EC8991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Text Box 10">
              <a:extLst>
                <a:ext uri="{FF2B5EF4-FFF2-40B4-BE49-F238E27FC236}">
                  <a16:creationId xmlns:a16="http://schemas.microsoft.com/office/drawing/2014/main" id="{C61744B2-D50F-46DC-8A1B-29A7B2D79B26}"/>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
        <p:nvSpPr>
          <p:cNvPr id="15" name="AutoShape 35">
            <a:extLst>
              <a:ext uri="{FF2B5EF4-FFF2-40B4-BE49-F238E27FC236}">
                <a16:creationId xmlns:a16="http://schemas.microsoft.com/office/drawing/2014/main" id="{803F421B-66C5-4FE0-8F1A-9FE37BAABDF4}"/>
              </a:ext>
            </a:extLst>
          </p:cNvPr>
          <p:cNvSpPr>
            <a:spLocks noChangeArrowheads="1"/>
          </p:cNvSpPr>
          <p:nvPr/>
        </p:nvSpPr>
        <p:spPr bwMode="auto">
          <a:xfrm>
            <a:off x="1626429" y="468615"/>
            <a:ext cx="5638800" cy="2144245"/>
          </a:xfrm>
          <a:prstGeom prst="wedgeRoundRectCallout">
            <a:avLst>
              <a:gd name="adj1" fmla="val -57981"/>
              <a:gd name="adj2" fmla="val -2053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rPr>
              <a:t>Logical </a:t>
            </a:r>
            <a:r>
              <a:rPr lang="en-US" altLang="en-US" sz="2400" dirty="0">
                <a:solidFill>
                  <a:schemeClr val="tx2"/>
                </a:solidFill>
              </a:rPr>
              <a:t>Axioms:</a:t>
            </a:r>
            <a:r>
              <a:rPr lang="en-US" altLang="en-US" sz="2400" dirty="0"/>
              <a:t> </a:t>
            </a:r>
            <a:r>
              <a:rPr lang="en-US" altLang="en-US" sz="2400" dirty="0" err="1"/>
              <a:t>Axioms</a:t>
            </a:r>
            <a:r>
              <a:rPr lang="en-US" altLang="en-US" sz="2400" baseline="-25000" dirty="0" err="1"/>
              <a:t>logical</a:t>
            </a:r>
            <a:endParaRPr lang="en-US" altLang="en-US" sz="2400" dirty="0"/>
          </a:p>
          <a:p>
            <a:pPr marL="342900" indent="-342900" eaLnBrk="1" hangingPunct="1">
              <a:spcBef>
                <a:spcPct val="0"/>
              </a:spcBef>
            </a:pPr>
            <a:r>
              <a:rPr lang="en-CA" altLang="en-US" sz="2400" dirty="0"/>
              <a:t>A set of formulas that has already been </a:t>
            </a:r>
            <a:r>
              <a:rPr lang="en-US" altLang="en-US" sz="2400" dirty="0">
                <a:solidFill>
                  <a:srgbClr val="FFFFFF"/>
                </a:solidFill>
                <a:cs typeface="Times New Roman" panose="02020603050405020304" pitchFamily="18" charset="0"/>
                <a:sym typeface="Symbol" panose="05050102010706020507" pitchFamily="18" charset="2"/>
              </a:rPr>
              <a:t>proved to always be true.</a:t>
            </a:r>
            <a:endParaRPr lang="en-CA" altLang="en-US" sz="2400" dirty="0"/>
          </a:p>
          <a:p>
            <a:pPr marL="342900" indent="-342900" eaLnBrk="1" hangingPunct="1">
              <a:spcBef>
                <a:spcPct val="0"/>
              </a:spcBef>
            </a:pPr>
            <a:r>
              <a:rPr lang="en-US" altLang="en-US" sz="2400" dirty="0"/>
              <a:t>These define our notation </a:t>
            </a:r>
            <a:br>
              <a:rPr lang="en-US" altLang="en-US" sz="2400" dirty="0"/>
            </a:br>
            <a:r>
              <a:rPr lang="en-US" altLang="en-US" sz="2400" dirty="0"/>
              <a:t>   </a:t>
            </a:r>
            <a:r>
              <a:rPr lang="en-US" altLang="en-US" sz="2400" dirty="0">
                <a:latin typeface="Symbol" pitchFamily="18" charset="2"/>
              </a:rPr>
              <a:t>",</a:t>
            </a:r>
            <a:r>
              <a:rPr lang="en-US" altLang="en-US" sz="2400" dirty="0"/>
              <a:t> </a:t>
            </a:r>
            <a:r>
              <a:rPr lang="en-US" altLang="en-US" sz="2400" dirty="0">
                <a:latin typeface="Symbol"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 and =.</a:t>
            </a:r>
          </a:p>
        </p:txBody>
      </p:sp>
      <p:grpSp>
        <p:nvGrpSpPr>
          <p:cNvPr id="14" name="Group 13">
            <a:extLst>
              <a:ext uri="{FF2B5EF4-FFF2-40B4-BE49-F238E27FC236}">
                <a16:creationId xmlns:a16="http://schemas.microsoft.com/office/drawing/2014/main" id="{6C6AE0FB-B17A-41A4-96AF-238A978CAC61}"/>
              </a:ext>
            </a:extLst>
          </p:cNvPr>
          <p:cNvGrpSpPr/>
          <p:nvPr/>
        </p:nvGrpSpPr>
        <p:grpSpPr>
          <a:xfrm>
            <a:off x="0" y="2667481"/>
            <a:ext cx="9042400" cy="1447319"/>
            <a:chOff x="330200" y="3810481"/>
            <a:chExt cx="8715154" cy="1447319"/>
          </a:xfrm>
        </p:grpSpPr>
        <p:sp>
          <p:nvSpPr>
            <p:cNvPr id="16" name="Text Box 21">
              <a:extLst>
                <a:ext uri="{FF2B5EF4-FFF2-40B4-BE49-F238E27FC236}">
                  <a16:creationId xmlns:a16="http://schemas.microsoft.com/office/drawing/2014/main" id="{F014288E-9B5A-4F57-8C59-4D8529A81A8D}"/>
                </a:ext>
              </a:extLst>
            </p:cNvPr>
            <p:cNvSpPr txBox="1">
              <a:spLocks noChangeArrowheads="1"/>
            </p:cNvSpPr>
            <p:nvPr/>
          </p:nvSpPr>
          <p:spPr bwMode="auto">
            <a:xfrm>
              <a:off x="1494050" y="4130695"/>
              <a:ext cx="755130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1600" dirty="0"/>
                <a:t>Assume </a:t>
              </a:r>
              <a:r>
                <a:rPr lang="it-IT" sz="1600" dirty="0">
                  <a:solidFill>
                    <a:srgbClr val="FFC000"/>
                  </a:solidFill>
                </a:rPr>
                <a:t>α</a:t>
              </a:r>
              <a:r>
                <a:rPr lang="it-IT" sz="1600" dirty="0"/>
                <a:t>, prove </a:t>
              </a:r>
              <a:r>
                <a:rPr lang="it-IT" sz="1600" dirty="0">
                  <a:solidFill>
                    <a:srgbClr val="FFC000"/>
                  </a:solidFill>
                </a:rPr>
                <a:t>β</a:t>
              </a:r>
              <a:r>
                <a:rPr lang="it-IT" sz="1600" dirty="0"/>
                <a:t>, conclude </a:t>
              </a:r>
              <a:r>
                <a:rPr lang="it-IT" sz="1600" dirty="0">
                  <a:solidFill>
                    <a:srgbClr val="FFC000"/>
                  </a:solidFill>
                </a:rPr>
                <a:t>α→β</a:t>
              </a:r>
              <a:r>
                <a:rPr lang="it-IT" sz="1600" dirty="0"/>
                <a:t>.</a:t>
              </a:r>
              <a:endParaRPr lang="en-US" altLang="en-US" sz="1600" dirty="0">
                <a:cs typeface="Times New Roman" panose="02020603050405020304" pitchFamily="18" charset="0"/>
              </a:endParaRP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CA" altLang="en-US" sz="1600" dirty="0">
                  <a:solidFill>
                    <a:srgbClr val="FFFFFF"/>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CA"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t>
              </a:r>
            </a:p>
            <a:p>
              <a:pPr eaLnBrk="1" hangingPunct="1">
                <a:spcBef>
                  <a:spcPct val="0"/>
                </a:spcBef>
                <a:buNone/>
              </a:pPr>
              <a:r>
                <a:rPr lang="en-US" altLang="en-US" sz="1600" dirty="0">
                  <a:solidFill>
                    <a:schemeClr val="tx2"/>
                  </a:solidFill>
                  <a:cs typeface="Times New Roman" panose="02020603050405020304" pitchFamily="18" charset="0"/>
                </a:rPr>
                <a:t>  </a:t>
              </a: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US" altLang="en-US" sz="1600" dirty="0">
                  <a:solidFill>
                    <a:srgbClr val="FFFFFF"/>
                  </a:solidFill>
                  <a:cs typeface="Times New Roman" panose="02020603050405020304" pitchFamily="18" charset="0"/>
                </a:rPr>
                <a:t>, conclude </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cs typeface="Times New Roman" panose="02020603050405020304" pitchFamily="18" charset="0"/>
                  <a:sym typeface="Symbol" panose="05050102010706020507" pitchFamily="18" charset="2"/>
                </a:rPr>
                <a:t>.</a:t>
              </a:r>
            </a:p>
          </p:txBody>
        </p:sp>
        <p:sp>
          <p:nvSpPr>
            <p:cNvPr id="17" name="Text Box 21">
              <a:extLst>
                <a:ext uri="{FF2B5EF4-FFF2-40B4-BE49-F238E27FC236}">
                  <a16:creationId xmlns:a16="http://schemas.microsoft.com/office/drawing/2014/main" id="{BB7C8B76-0AA5-4D90-9663-006F7D3B3B68}"/>
                </a:ext>
              </a:extLst>
            </p:cNvPr>
            <p:cNvSpPr txBox="1">
              <a:spLocks noChangeArrowheads="1"/>
            </p:cNvSpPr>
            <p:nvPr/>
          </p:nvSpPr>
          <p:spPr bwMode="auto">
            <a:xfrm>
              <a:off x="494550" y="4121167"/>
              <a:ext cx="727785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Deduction: </a:t>
              </a:r>
              <a:r>
                <a:rPr lang="en-US" sz="1600" dirty="0"/>
                <a:t> </a:t>
              </a:r>
              <a:endParaRPr lang="en-US" altLang="en-US" sz="1600" dirty="0">
                <a:cs typeface="Times New Roman" panose="02020603050405020304" pitchFamily="18" charset="0"/>
              </a:endParaRPr>
            </a:p>
            <a:p>
              <a:pPr eaLnBrk="1" hangingPunct="1">
                <a:spcBef>
                  <a:spcPct val="0"/>
                </a:spcBef>
                <a:buNone/>
              </a:pPr>
              <a:r>
                <a:rPr lang="en-CA" altLang="en-US" sz="1600" dirty="0" err="1">
                  <a:solidFill>
                    <a:schemeClr val="tx2"/>
                  </a:solidFill>
                  <a:cs typeface="Times New Roman" panose="02020603050405020304" pitchFamily="18" charset="0"/>
                  <a:sym typeface="Symbol" panose="05050102010706020507" pitchFamily="18" charset="2"/>
                </a:rPr>
                <a:t>Eval</a:t>
              </a:r>
              <a:r>
                <a:rPr lang="en-CA" altLang="en-US" sz="1600" dirty="0">
                  <a:solidFill>
                    <a:schemeClr val="tx2"/>
                  </a:solidFill>
                  <a:cs typeface="Times New Roman" panose="02020603050405020304" pitchFamily="18" charset="0"/>
                  <a:sym typeface="Symbol" panose="05050102010706020507" pitchFamily="18" charset="2"/>
                </a:rPr>
                <a:t>/Build:  </a:t>
              </a:r>
              <a:r>
                <a:rPr lang="en-US" altLang="en-US" sz="1600" dirty="0">
                  <a:solidFill>
                    <a:srgbClr val="FFFFFF"/>
                  </a:solidFill>
                  <a:cs typeface="Times New Roman" panose="02020603050405020304" pitchFamily="18" charset="0"/>
                  <a:sym typeface="Symbol" panose="05050102010706020507" pitchFamily="18" charset="2"/>
                </a:rPr>
                <a:t> </a:t>
              </a:r>
              <a:endParaRPr lang="en-US" altLang="en-US" sz="1600" dirty="0">
                <a:solidFill>
                  <a:srgbClr val="FFFFFF"/>
                </a:solidFill>
                <a:cs typeface="Times New Roman" panose="02020603050405020304" pitchFamily="18" charset="0"/>
              </a:endParaRPr>
            </a:p>
            <a:p>
              <a:pPr eaLnBrk="1" hangingPunct="1">
                <a:spcBef>
                  <a:spcPct val="0"/>
                </a:spcBef>
                <a:buNone/>
              </a:pP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FF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sym typeface="Symbol" panose="05050102010706020507" pitchFamily="18" charset="2"/>
                </a:rPr>
                <a:t>,</a:t>
              </a:r>
              <a:r>
                <a:rPr lang="el-GR"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rPr>
                <a:t>)</a:t>
              </a:r>
              <a:r>
                <a:rPr lang="en-US" altLang="en-US" sz="1600" dirty="0">
                  <a:cs typeface="Times New Roman" panose="02020603050405020304" pitchFamily="18" charset="0"/>
                </a:rPr>
                <a:t>,</a:t>
              </a:r>
              <a:r>
                <a:rPr lang="en-US" altLang="en-US" sz="1600" dirty="0">
                  <a:solidFill>
                    <a:srgbClr val="FFC000"/>
                  </a:solidFill>
                  <a:cs typeface="Times New Roman" panose="02020603050405020304" pitchFamily="18" charset="0"/>
                </a:rPr>
                <a:t> </a:t>
              </a:r>
              <a:r>
                <a:rPr lang="en-US" altLang="en-US" sz="1600" dirty="0">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n-US" altLang="en-US" sz="1600" dirty="0">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rPr>
                <a:t> </a:t>
              </a:r>
              <a:endParaRPr lang="en-US" altLang="en-US" sz="1600" dirty="0">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Cases:      </a:t>
              </a:r>
              <a:r>
                <a:rPr lang="en-US" altLang="en-US" sz="1600" dirty="0">
                  <a:solidFill>
                    <a:srgbClr val="FFFFFF"/>
                  </a:solidFill>
                  <a:cs typeface="Times New Roman" panose="02020603050405020304" pitchFamily="18" charset="0"/>
                  <a:sym typeface="Symbol" panose="05050102010706020507" pitchFamily="18" charset="2"/>
                </a:rPr>
                <a:t> </a:t>
              </a:r>
              <a:endParaRPr lang="en-CA" altLang="en-US" sz="1600" dirty="0">
                <a:cs typeface="Times New Roman" panose="02020603050405020304" pitchFamily="18" charset="0"/>
                <a:sym typeface="Symbol" panose="05050102010706020507" pitchFamily="18" charset="2"/>
              </a:endParaRPr>
            </a:p>
          </p:txBody>
        </p:sp>
        <p:grpSp>
          <p:nvGrpSpPr>
            <p:cNvPr id="18" name="Group 17">
              <a:extLst>
                <a:ext uri="{FF2B5EF4-FFF2-40B4-BE49-F238E27FC236}">
                  <a16:creationId xmlns:a16="http://schemas.microsoft.com/office/drawing/2014/main" id="{16C7AEF3-8328-4119-87C1-57763F00CF3D}"/>
                </a:ext>
              </a:extLst>
            </p:cNvPr>
            <p:cNvGrpSpPr/>
            <p:nvPr/>
          </p:nvGrpSpPr>
          <p:grpSpPr>
            <a:xfrm>
              <a:off x="330200" y="3810481"/>
              <a:ext cx="7442200" cy="1447319"/>
              <a:chOff x="330200" y="3751066"/>
              <a:chExt cx="7442200" cy="1447319"/>
            </a:xfrm>
          </p:grpSpPr>
          <p:sp>
            <p:nvSpPr>
              <p:cNvPr id="19" name="Rectangle 18">
                <a:extLst>
                  <a:ext uri="{FF2B5EF4-FFF2-40B4-BE49-F238E27FC236}">
                    <a16:creationId xmlns:a16="http://schemas.microsoft.com/office/drawing/2014/main" id="{A14753E5-4D91-4EE6-BEE2-DE8A7A6B9B03}"/>
                  </a:ext>
                </a:extLst>
              </p:cNvPr>
              <p:cNvSpPr/>
              <p:nvPr/>
            </p:nvSpPr>
            <p:spPr>
              <a:xfrm>
                <a:off x="330200" y="3751066"/>
                <a:ext cx="3171061" cy="400110"/>
              </a:xfrm>
              <a:prstGeom prst="rect">
                <a:avLst/>
              </a:prstGeom>
            </p:spPr>
            <p:txBody>
              <a:bodyPr wrap="none">
                <a:spAutoFit/>
              </a:bodyPr>
              <a:lstStyle/>
              <a:p>
                <a:pPr algn="l"/>
                <a:r>
                  <a:rPr lang="en-US" altLang="en-US" sz="2000" dirty="0">
                    <a:solidFill>
                      <a:schemeClr val="tx2"/>
                    </a:solidFill>
                  </a:rPr>
                  <a:t>Davis-Putnam Proof System</a:t>
                </a:r>
                <a:r>
                  <a:rPr lang="it-IT" sz="2000" dirty="0">
                    <a:solidFill>
                      <a:schemeClr val="tx2"/>
                    </a:solidFill>
                  </a:rPr>
                  <a:t>:</a:t>
                </a:r>
                <a:endParaRPr lang="en-US" sz="2000" dirty="0">
                  <a:solidFill>
                    <a:schemeClr val="tx2"/>
                  </a:solidFill>
                </a:endParaRPr>
              </a:p>
            </p:txBody>
          </p:sp>
          <p:sp>
            <p:nvSpPr>
              <p:cNvPr id="20" name="AutoShape 8">
                <a:extLst>
                  <a:ext uri="{FF2B5EF4-FFF2-40B4-BE49-F238E27FC236}">
                    <a16:creationId xmlns:a16="http://schemas.microsoft.com/office/drawing/2014/main" id="{BA6D4036-19B3-41D6-8CED-480F1A350761}"/>
                  </a:ext>
                </a:extLst>
              </p:cNvPr>
              <p:cNvSpPr>
                <a:spLocks noChangeArrowheads="1"/>
              </p:cNvSpPr>
              <p:nvPr/>
            </p:nvSpPr>
            <p:spPr bwMode="auto">
              <a:xfrm>
                <a:off x="494412" y="4082750"/>
                <a:ext cx="7277988" cy="1115635"/>
              </a:xfrm>
              <a:prstGeom prst="wedgeRectCallout">
                <a:avLst>
                  <a:gd name="adj1" fmla="val -25004"/>
                  <a:gd name="adj2" fmla="val 45084"/>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1600" dirty="0"/>
              </a:p>
            </p:txBody>
          </p:sp>
        </p:grpSp>
      </p:grpSp>
      <p:pic>
        <p:nvPicPr>
          <p:cNvPr id="21" name="Picture 20">
            <a:extLst>
              <a:ext uri="{FF2B5EF4-FFF2-40B4-BE49-F238E27FC236}">
                <a16:creationId xmlns:a16="http://schemas.microsoft.com/office/drawing/2014/main" id="{651F5B9B-80A9-4609-8536-1DBCBF9338C5}"/>
              </a:ext>
            </a:extLst>
          </p:cNvPr>
          <p:cNvPicPr>
            <a:picLocks noChangeAspect="1"/>
          </p:cNvPicPr>
          <p:nvPr/>
        </p:nvPicPr>
        <p:blipFill>
          <a:blip r:embed="rId3"/>
          <a:stretch>
            <a:fillRect/>
          </a:stretch>
        </p:blipFill>
        <p:spPr>
          <a:xfrm>
            <a:off x="4028693" y="3081475"/>
            <a:ext cx="4958434" cy="3700861"/>
          </a:xfrm>
          <a:prstGeom prst="rect">
            <a:avLst/>
          </a:prstGeom>
        </p:spPr>
      </p:pic>
    </p:spTree>
    <p:extLst>
      <p:ext uri="{BB962C8B-B14F-4D97-AF65-F5344CB8AC3E}">
        <p14:creationId xmlns:p14="http://schemas.microsoft.com/office/powerpoint/2010/main" val="396779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1" end="1"/>
                                            </p:txEl>
                                          </p:spTgt>
                                        </p:tgtEl>
                                        <p:attrNameLst>
                                          <p:attrName>style.visibility</p:attrName>
                                        </p:attrNameLst>
                                      </p:cBhvr>
                                      <p:to>
                                        <p:strVal val="visible"/>
                                      </p:to>
                                    </p:set>
                                    <p:anim calcmode="lin" valueType="num">
                                      <p:cBhvr additive="base">
                                        <p:cTn id="17"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
                                            <p:txEl>
                                              <p:pRg st="2" end="2"/>
                                            </p:txEl>
                                          </p:spTgt>
                                        </p:tgtEl>
                                        <p:attrNameLst>
                                          <p:attrName>style.visibility</p:attrName>
                                        </p:attrNameLst>
                                      </p:cBhvr>
                                      <p:to>
                                        <p:strVal val="visible"/>
                                      </p:to>
                                    </p:set>
                                    <p:anim calcmode="lin" valueType="num">
                                      <p:cBhvr additive="base">
                                        <p:cTn id="23"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0-#ppt_w/2"/>
                                          </p:val>
                                        </p:tav>
                                        <p:tav tm="100000">
                                          <p:val>
                                            <p:strVal val="#ppt_x"/>
                                          </p:val>
                                        </p:tav>
                                      </p:tavLst>
                                    </p:anim>
                                    <p:anim calcmode="lin" valueType="num">
                                      <p:cBhvr additive="base">
                                        <p:cTn id="3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5" name="AutoShape 35">
            <a:extLst>
              <a:ext uri="{FF2B5EF4-FFF2-40B4-BE49-F238E27FC236}">
                <a16:creationId xmlns:a16="http://schemas.microsoft.com/office/drawing/2014/main" id="{803F421B-66C5-4FE0-8F1A-9FE37BAABDF4}"/>
              </a:ext>
            </a:extLst>
          </p:cNvPr>
          <p:cNvSpPr>
            <a:spLocks noChangeArrowheads="1"/>
          </p:cNvSpPr>
          <p:nvPr/>
        </p:nvSpPr>
        <p:spPr bwMode="auto">
          <a:xfrm>
            <a:off x="3276600" y="538629"/>
            <a:ext cx="5638800" cy="4036545"/>
          </a:xfrm>
          <a:prstGeom prst="wedgeRoundRectCallout">
            <a:avLst>
              <a:gd name="adj1" fmla="val -61069"/>
              <a:gd name="adj2" fmla="val -25758"/>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Non-Logical Axioms </a:t>
            </a:r>
            <a:r>
              <a:rPr lang="el-GR" altLang="en-US" sz="2400" dirty="0">
                <a:solidFill>
                  <a:schemeClr val="tx2"/>
                </a:solidFill>
                <a:cs typeface="Times New Roman" panose="02020603050405020304" pitchFamily="18" charset="0"/>
              </a:rPr>
              <a:t>Γ</a:t>
            </a:r>
            <a:r>
              <a:rPr lang="en-US" altLang="en-US" sz="2400" dirty="0">
                <a:solidFill>
                  <a:schemeClr val="tx2"/>
                </a:solidFill>
                <a:cs typeface="Times New Roman" panose="02020603050405020304" pitchFamily="18" charset="0"/>
              </a:rPr>
              <a:t>:</a:t>
            </a:r>
          </a:p>
          <a:p>
            <a:pPr marL="342900" indent="-342900" eaLnBrk="1" hangingPunct="1">
              <a:spcBef>
                <a:spcPct val="0"/>
              </a:spcBef>
            </a:pPr>
            <a:r>
              <a:rPr lang="en-CA" altLang="en-US" sz="2400" dirty="0"/>
              <a:t> A set of formulas that </a:t>
            </a:r>
            <a:r>
              <a:rPr lang="en-US" sz="2400" dirty="0"/>
              <a:t>are not true in every </a:t>
            </a:r>
            <a:r>
              <a:rPr lang="en-US" sz="2400" dirty="0">
                <a:solidFill>
                  <a:schemeClr val="tx2"/>
                </a:solidFill>
              </a:rPr>
              <a:t>model/universe</a:t>
            </a:r>
            <a:r>
              <a:rPr lang="en-US" sz="2400" dirty="0"/>
              <a:t> </a:t>
            </a:r>
            <a:r>
              <a:rPr lang="en-US" altLang="en-US" sz="2400" dirty="0">
                <a:solidFill>
                  <a:srgbClr val="66FF66"/>
                </a:solidFill>
                <a:latin typeface="Monotype Corsiva" panose="03010101010201010101" pitchFamily="66" charset="0"/>
              </a:rPr>
              <a:t>M</a:t>
            </a:r>
            <a:r>
              <a:rPr lang="en-US" sz="2400" dirty="0"/>
              <a:t>. </a:t>
            </a:r>
          </a:p>
          <a:p>
            <a:pPr eaLnBrk="1" hangingPunct="1">
              <a:spcBef>
                <a:spcPct val="0"/>
              </a:spcBef>
              <a:buNone/>
            </a:pPr>
            <a:r>
              <a:rPr lang="en-CA" altLang="en-US" sz="2400" dirty="0"/>
              <a:t>       </a:t>
            </a:r>
            <a:r>
              <a:rPr lang="en-CA" altLang="en-US" sz="2400" dirty="0" err="1"/>
              <a:t>Eg</a:t>
            </a:r>
            <a:r>
              <a:rPr lang="en-CA" altLang="en-US" sz="2400" dirty="0"/>
              <a:t>: 1+1=2 vs 1+1=0 mod 2.</a:t>
            </a:r>
            <a:endParaRPr lang="en-US" sz="2400" dirty="0"/>
          </a:p>
          <a:p>
            <a:pPr marL="342900" indent="-342900" eaLnBrk="1" hangingPunct="1">
              <a:spcBef>
                <a:spcPct val="0"/>
              </a:spcBef>
            </a:pPr>
            <a:r>
              <a:rPr lang="en-US" sz="2400" dirty="0"/>
              <a:t>But we only want to consider </a:t>
            </a:r>
            <a:br>
              <a:rPr lang="en-US" sz="2400" dirty="0"/>
            </a:br>
            <a:r>
              <a:rPr lang="en-US" sz="2400" dirty="0"/>
              <a:t> models </a:t>
            </a:r>
            <a:r>
              <a:rPr lang="en-US" altLang="en-US" sz="2400" dirty="0">
                <a:solidFill>
                  <a:srgbClr val="66FF66"/>
                </a:solidFill>
                <a:latin typeface="Monotype Corsiva" panose="03010101010201010101" pitchFamily="66" charset="0"/>
              </a:rPr>
              <a:t>M </a:t>
            </a:r>
            <a:r>
              <a:rPr lang="en-US" sz="2400" dirty="0"/>
              <a:t>for which they are.</a:t>
            </a:r>
            <a:endParaRPr lang="en-US" sz="1800" dirty="0"/>
          </a:p>
          <a:p>
            <a:pPr eaLnBrk="1" hangingPunct="1">
              <a:spcBef>
                <a:spcPct val="0"/>
              </a:spcBef>
              <a:buNone/>
            </a:pPr>
            <a:r>
              <a:rPr lang="en-CA" altLang="en-US" sz="2400" dirty="0"/>
              <a:t>      </a:t>
            </a:r>
            <a:r>
              <a:rPr lang="en-CA" altLang="en-US" sz="2400" dirty="0" err="1"/>
              <a:t>Eg</a:t>
            </a:r>
            <a:r>
              <a:rPr lang="en-CA" altLang="en-US" sz="2400" dirty="0"/>
              <a:t>: </a:t>
            </a:r>
            <a:r>
              <a:rPr lang="en-US" altLang="en-US" sz="2400" dirty="0">
                <a:solidFill>
                  <a:srgbClr val="66FF66"/>
                </a:solidFill>
                <a:latin typeface="Monotype Corsiva" panose="03010101010201010101" pitchFamily="66" charset="0"/>
              </a:rPr>
              <a:t>M  </a:t>
            </a:r>
            <a:r>
              <a:rPr lang="en-CA" altLang="en-US" sz="2400" dirty="0"/>
              <a:t>could be integers vs reals </a:t>
            </a:r>
            <a:br>
              <a:rPr lang="en-CA" altLang="en-US" sz="2400" dirty="0"/>
            </a:br>
            <a:r>
              <a:rPr lang="en-CA" altLang="en-US" sz="2400" dirty="0"/>
              <a:t>                 vs people vs ….</a:t>
            </a:r>
          </a:p>
          <a:p>
            <a:pPr marL="342900" indent="-342900" eaLnBrk="1" hangingPunct="1">
              <a:spcBef>
                <a:spcPct val="0"/>
              </a:spcBef>
            </a:pPr>
            <a:r>
              <a:rPr lang="en-US" altLang="en-US" sz="2400" dirty="0"/>
              <a:t>These define our notation </a:t>
            </a:r>
            <a:br>
              <a:rPr lang="en-US" altLang="en-US" sz="2400" dirty="0"/>
            </a:br>
            <a:r>
              <a:rPr lang="en-US" altLang="en-US" sz="2400" dirty="0"/>
              <a:t>   </a:t>
            </a:r>
            <a:r>
              <a:rPr lang="en-US" altLang="en-US" sz="2400" dirty="0">
                <a:solidFill>
                  <a:srgbClr val="FFFFFF"/>
                </a:solidFill>
                <a:cs typeface="Times New Roman" panose="02020603050405020304" pitchFamily="18" charset="0"/>
                <a:sym typeface="Symbol" panose="05050102010706020507" pitchFamily="18" charset="2"/>
              </a:rPr>
              <a:t>mammal, …</a:t>
            </a:r>
            <a:r>
              <a:rPr lang="en-CA"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sym typeface="Symbol" panose="05050102010706020507" pitchFamily="18" charset="2"/>
            </a:endParaRPr>
          </a:p>
        </p:txBody>
      </p:sp>
      <p:sp>
        <p:nvSpPr>
          <p:cNvPr id="8" name="Rectangle 2">
            <a:extLst>
              <a:ext uri="{FF2B5EF4-FFF2-40B4-BE49-F238E27FC236}">
                <a16:creationId xmlns:a16="http://schemas.microsoft.com/office/drawing/2014/main" id="{14BF3DBA-5F58-4720-8935-874BF2B5A360}"/>
              </a:ext>
            </a:extLst>
          </p:cNvPr>
          <p:cNvSpPr txBox="1">
            <a:spLocks noChangeArrowheads="1"/>
          </p:cNvSpPr>
          <p:nvPr/>
        </p:nvSpPr>
        <p:spPr bwMode="auto">
          <a:xfrm>
            <a:off x="990600" y="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kern="0" dirty="0">
                <a:solidFill>
                  <a:srgbClr val="FFFF00"/>
                </a:solidFill>
                <a:latin typeface="Times New Roman"/>
              </a:rPr>
              <a:t>Formal Proofs</a:t>
            </a:r>
            <a:endParaRPr kumimoji="0" lang="en-CA" altLang="en-US" sz="4000" b="0" i="0" u="none" strike="noStrike" kern="0" cap="none" spc="0" normalizeH="0" baseline="0" noProof="0" dirty="0">
              <a:ln>
                <a:noFill/>
              </a:ln>
              <a:solidFill>
                <a:srgbClr val="FFFF00"/>
              </a:solidFill>
              <a:effectLst/>
              <a:uLnTx/>
              <a:uFillTx/>
              <a:latin typeface="Times New Roman"/>
            </a:endParaRPr>
          </a:p>
        </p:txBody>
      </p:sp>
      <p:grpSp>
        <p:nvGrpSpPr>
          <p:cNvPr id="9" name="Group 24">
            <a:extLst>
              <a:ext uri="{FF2B5EF4-FFF2-40B4-BE49-F238E27FC236}">
                <a16:creationId xmlns:a16="http://schemas.microsoft.com/office/drawing/2014/main" id="{F6019892-ACD2-4537-85AF-93578A96A1FF}"/>
              </a:ext>
            </a:extLst>
          </p:cNvPr>
          <p:cNvGrpSpPr>
            <a:grpSpLocks/>
          </p:cNvGrpSpPr>
          <p:nvPr/>
        </p:nvGrpSpPr>
        <p:grpSpPr bwMode="auto">
          <a:xfrm>
            <a:off x="29742" y="685800"/>
            <a:ext cx="1600316" cy="1421080"/>
            <a:chOff x="95" y="960"/>
            <a:chExt cx="2712" cy="2504"/>
          </a:xfrm>
        </p:grpSpPr>
        <p:pic>
          <p:nvPicPr>
            <p:cNvPr id="10" name="Picture 20" descr="Hilbert">
              <a:extLst>
                <a:ext uri="{FF2B5EF4-FFF2-40B4-BE49-F238E27FC236}">
                  <a16:creationId xmlns:a16="http://schemas.microsoft.com/office/drawing/2014/main" id="{F5CCF762-4F85-408D-8853-9B682BE62FB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0">
              <a:extLst>
                <a:ext uri="{FF2B5EF4-FFF2-40B4-BE49-F238E27FC236}">
                  <a16:creationId xmlns:a16="http://schemas.microsoft.com/office/drawing/2014/main" id="{757C5760-5C8C-4B47-AC50-83F28C576E5C}"/>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2199731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
                                            <p:txEl>
                                              <p:pRg st="1" end="1"/>
                                            </p:txEl>
                                          </p:spTgt>
                                        </p:tgtEl>
                                        <p:attrNameLst>
                                          <p:attrName>style.visibility</p:attrName>
                                        </p:attrNameLst>
                                      </p:cBhvr>
                                      <p:to>
                                        <p:strVal val="visible"/>
                                      </p:to>
                                    </p:set>
                                    <p:anim calcmode="lin" valueType="num">
                                      <p:cBhvr additive="base">
                                        <p:cTn id="17"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
                                            <p:txEl>
                                              <p:pRg st="2" end="2"/>
                                            </p:txEl>
                                          </p:spTgt>
                                        </p:tgtEl>
                                        <p:attrNameLst>
                                          <p:attrName>style.visibility</p:attrName>
                                        </p:attrNameLst>
                                      </p:cBhvr>
                                      <p:to>
                                        <p:strVal val="visible"/>
                                      </p:to>
                                    </p:set>
                                    <p:anim calcmode="lin" valueType="num">
                                      <p:cBhvr additive="base">
                                        <p:cTn id="23"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5">
                                            <p:txEl>
                                              <p:pRg st="3" end="3"/>
                                            </p:txEl>
                                          </p:spTgt>
                                        </p:tgtEl>
                                        <p:attrNameLst>
                                          <p:attrName>style.visibility</p:attrName>
                                        </p:attrNameLst>
                                      </p:cBhvr>
                                      <p:to>
                                        <p:strVal val="visible"/>
                                      </p:to>
                                    </p:set>
                                    <p:anim calcmode="lin" valueType="num">
                                      <p:cBhvr additive="base">
                                        <p:cTn id="29"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5">
                                            <p:txEl>
                                              <p:pRg st="4" end="4"/>
                                            </p:txEl>
                                          </p:spTgt>
                                        </p:tgtEl>
                                        <p:attrNameLst>
                                          <p:attrName>style.visibility</p:attrName>
                                        </p:attrNameLst>
                                      </p:cBhvr>
                                      <p:to>
                                        <p:strVal val="visible"/>
                                      </p:to>
                                    </p:set>
                                    <p:anim calcmode="lin" valueType="num">
                                      <p:cBhvr additive="base">
                                        <p:cTn id="35" dur="500" fill="hold"/>
                                        <p:tgtEl>
                                          <p:spTgt spid="15">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5">
                                            <p:txEl>
                                              <p:pRg st="5" end="5"/>
                                            </p:txEl>
                                          </p:spTgt>
                                        </p:tgtEl>
                                        <p:attrNameLst>
                                          <p:attrName>style.visibility</p:attrName>
                                        </p:attrNameLst>
                                      </p:cBhvr>
                                      <p:to>
                                        <p:strVal val="visible"/>
                                      </p:to>
                                    </p:set>
                                    <p:anim calcmode="lin" valueType="num">
                                      <p:cBhvr additive="base">
                                        <p:cTn id="41" dur="500" fill="hold"/>
                                        <p:tgtEl>
                                          <p:spTgt spid="15">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5">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F51103F6-0336-4B2E-AD4C-C0D1365FBCD6}"/>
              </a:ext>
            </a:extLst>
          </p:cNvPr>
          <p:cNvSpPr/>
          <p:nvPr/>
        </p:nvSpPr>
        <p:spPr>
          <a:xfrm>
            <a:off x="3581400" y="1295400"/>
            <a:ext cx="5562600" cy="2308324"/>
          </a:xfrm>
          <a:prstGeom prst="rect">
            <a:avLst/>
          </a:prstGeom>
        </p:spPr>
        <p:txBody>
          <a:bodyPr wrap="square">
            <a:spAutoFit/>
          </a:bodyPr>
          <a:lstStyle/>
          <a:p>
            <a:pPr algn="l">
              <a:defRPr/>
            </a:pPr>
            <a:r>
              <a:rPr lang="en-US" sz="2400" dirty="0">
                <a:solidFill>
                  <a:srgbClr val="FFFF00"/>
                </a:solidFill>
                <a:cs typeface="Times New Roman" panose="02020603050405020304" pitchFamily="18" charset="0"/>
              </a:rPr>
              <a:t>Deduction: </a:t>
            </a:r>
            <a:endParaRPr lang="en-CA" altLang="en-US" sz="2400" dirty="0">
              <a:solidFill>
                <a:srgbClr val="FF00FF"/>
              </a:solidFill>
              <a:cs typeface="Times New Roman" panose="02020603050405020304" pitchFamily="18" charset="0"/>
              <a:sym typeface="Symbol" panose="05050102010706020507" pitchFamily="18" charset="2"/>
            </a:endParaRPr>
          </a:p>
          <a:p>
            <a:pPr lvl="1" algn="l">
              <a:defRPr/>
            </a:pPr>
            <a:r>
              <a:rPr lang="en-US" sz="2400" dirty="0">
                <a:cs typeface="Times New Roman" panose="02020603050405020304" pitchFamily="18" charset="0"/>
              </a:rPr>
              <a:t>Deduction </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Goal: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 </a:t>
            </a:r>
            <a:endPar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a:p>
            <a:pPr lvl="1" algn="l">
              <a:defRPr/>
            </a:pP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a:t>
            </a:r>
            <a:r>
              <a:rPr kumimoji="0" lang="en-US" altLang="en-US" sz="2400" b="0" i="0" u="none" strike="noStrike" kern="1200" cap="none" spc="0" normalizeH="0" baseline="0" noProof="0" dirty="0" err="1">
                <a:ln>
                  <a:noFill/>
                </a:ln>
                <a:effectLst/>
                <a:uLnTx/>
                <a:uFillTx/>
                <a:latin typeface="Times New Roman" pitchFamily="18" charset="0"/>
                <a:ea typeface="+mn-ea"/>
                <a:cs typeface="Times New Roman" panose="02020603050405020304" pitchFamily="18" charset="0"/>
                <a:sym typeface="Symbol" panose="05050102010706020507" pitchFamily="18" charset="2"/>
              </a:rPr>
              <a:t>ssumption</a:t>
            </a:r>
            <a:endPar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p>
          <a:p>
            <a:pPr lvl="1" algn="l">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lang="en-US" sz="2400" dirty="0">
                <a:cs typeface="Times New Roman" panose="02020603050405020304" pitchFamily="18" charset="0"/>
              </a:rPr>
              <a:t>Deduction </a:t>
            </a:r>
            <a:r>
              <a:rPr lang="en-US" sz="2400" dirty="0">
                <a:cs typeface="Times New Roman" panose="02020603050405020304" pitchFamily="18" charset="0"/>
                <a:sym typeface="Wingdings" panose="05000000000000000000" pitchFamily="2" charset="2"/>
              </a:rPr>
              <a:t>C</a:t>
            </a:r>
            <a:r>
              <a:rPr kumimoji="0" lang="en-US" sz="2400" b="0" i="0" u="none" strike="noStrike" kern="1200" cap="none" spc="0" normalizeH="0" baseline="0" noProof="0" dirty="0" err="1">
                <a:ln>
                  <a:noFill/>
                </a:ln>
                <a:effectLst/>
                <a:uLnTx/>
                <a:uFillTx/>
                <a:latin typeface="Times New Roman" pitchFamily="18" charset="0"/>
                <a:ea typeface="+mn-ea"/>
                <a:cs typeface="Times New Roman" panose="02020603050405020304" pitchFamily="18" charset="0"/>
                <a:sym typeface="Wingdings" panose="05000000000000000000" pitchFamily="2" charset="2"/>
              </a:rPr>
              <a:t>onclusion</a:t>
            </a: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endParaRPr>
          </a:p>
        </p:txBody>
      </p:sp>
      <p:sp>
        <p:nvSpPr>
          <p:cNvPr id="9" name="Rectangle 2">
            <a:extLst>
              <a:ext uri="{FF2B5EF4-FFF2-40B4-BE49-F238E27FC236}">
                <a16:creationId xmlns:a16="http://schemas.microsoft.com/office/drawing/2014/main" id="{76896376-BDC7-4F66-9F76-08C27D2710F6}"/>
              </a:ext>
            </a:extLst>
          </p:cNvPr>
          <p:cNvSpPr txBox="1">
            <a:spLocks noChangeArrowheads="1"/>
          </p:cNvSpPr>
          <p:nvPr/>
        </p:nvSpPr>
        <p:spPr bwMode="auto">
          <a:xfrm>
            <a:off x="990600" y="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4000" kern="0" dirty="0">
                <a:solidFill>
                  <a:srgbClr val="FFFF00"/>
                </a:solidFill>
                <a:latin typeface="Times New Roman"/>
              </a:rPr>
              <a:t>Formal Proofs</a:t>
            </a:r>
            <a:endParaRPr kumimoji="0" lang="en-CA" altLang="en-US" sz="4000" b="0" i="0" u="none" strike="noStrike" kern="0" cap="none" spc="0" normalizeH="0" baseline="0" noProof="0" dirty="0">
              <a:ln>
                <a:noFill/>
              </a:ln>
              <a:solidFill>
                <a:srgbClr val="FFFF00"/>
              </a:solidFill>
              <a:effectLst/>
              <a:uLnTx/>
              <a:uFillTx/>
              <a:latin typeface="Times New Roman"/>
            </a:endParaRPr>
          </a:p>
        </p:txBody>
      </p:sp>
      <p:grpSp>
        <p:nvGrpSpPr>
          <p:cNvPr id="10" name="Group 24">
            <a:extLst>
              <a:ext uri="{FF2B5EF4-FFF2-40B4-BE49-F238E27FC236}">
                <a16:creationId xmlns:a16="http://schemas.microsoft.com/office/drawing/2014/main" id="{A83A38BA-1DD2-426C-8969-8A859F539B62}"/>
              </a:ext>
            </a:extLst>
          </p:cNvPr>
          <p:cNvGrpSpPr>
            <a:grpSpLocks/>
          </p:cNvGrpSpPr>
          <p:nvPr/>
        </p:nvGrpSpPr>
        <p:grpSpPr bwMode="auto">
          <a:xfrm>
            <a:off x="29742" y="685800"/>
            <a:ext cx="1600316" cy="1421080"/>
            <a:chOff x="95" y="960"/>
            <a:chExt cx="2712" cy="2504"/>
          </a:xfrm>
        </p:grpSpPr>
        <p:pic>
          <p:nvPicPr>
            <p:cNvPr id="11" name="Picture 20" descr="Hilbert">
              <a:extLst>
                <a:ext uri="{FF2B5EF4-FFF2-40B4-BE49-F238E27FC236}">
                  <a16:creationId xmlns:a16="http://schemas.microsoft.com/office/drawing/2014/main" id="{F7309A07-6908-4A76-936C-081C705D4B1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10">
              <a:extLst>
                <a:ext uri="{FF2B5EF4-FFF2-40B4-BE49-F238E27FC236}">
                  <a16:creationId xmlns:a16="http://schemas.microsoft.com/office/drawing/2014/main" id="{7F3892CF-7CA4-4000-90F2-64AC275A50BD}"/>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28931264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xEl>
                                              <p:pRg st="0" end="0"/>
                                            </p:txEl>
                                          </p:spTgt>
                                        </p:tgtEl>
                                        <p:attrNameLst>
                                          <p:attrName>style.visibility</p:attrName>
                                        </p:attrNameLst>
                                      </p:cBhvr>
                                      <p:to>
                                        <p:strVal val="visible"/>
                                      </p:to>
                                    </p:set>
                                    <p:anim calcmode="lin" valueType="num">
                                      <p:cBhvr additive="base">
                                        <p:cTn id="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anim calcmode="lin" valueType="num">
                                      <p:cBhvr additive="base">
                                        <p:cTn id="11"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3">
                                            <p:txEl>
                                              <p:pRg st="2" end="2"/>
                                            </p:txEl>
                                          </p:spTgt>
                                        </p:tgtEl>
                                        <p:attrNameLst>
                                          <p:attrName>style.visibility</p:attrName>
                                        </p:attrNameLst>
                                      </p:cBhvr>
                                      <p:to>
                                        <p:strVal val="visible"/>
                                      </p:to>
                                    </p:set>
                                    <p:anim calcmode="lin" valueType="num">
                                      <p:cBhvr additive="base">
                                        <p:cTn id="17"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3">
                                            <p:txEl>
                                              <p:pRg st="3" end="3"/>
                                            </p:txEl>
                                          </p:spTgt>
                                        </p:tgtEl>
                                        <p:attrNameLst>
                                          <p:attrName>style.visibility</p:attrName>
                                        </p:attrNameLst>
                                      </p:cBhvr>
                                      <p:to>
                                        <p:strVal val="visible"/>
                                      </p:to>
                                    </p:set>
                                    <p:anim calcmode="lin" valueType="num">
                                      <p:cBhvr additive="base">
                                        <p:cTn id="23" dur="500" fill="hold"/>
                                        <p:tgtEl>
                                          <p:spTgt spid="33">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3">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3">
                                            <p:txEl>
                                              <p:pRg st="4" end="4"/>
                                            </p:txEl>
                                          </p:spTgt>
                                        </p:tgtEl>
                                        <p:attrNameLst>
                                          <p:attrName>style.visibility</p:attrName>
                                        </p:attrNameLst>
                                      </p:cBhvr>
                                      <p:to>
                                        <p:strVal val="visible"/>
                                      </p:to>
                                    </p:set>
                                    <p:anim calcmode="lin" valueType="num">
                                      <p:cBhvr additive="base">
                                        <p:cTn id="27" dur="500" fill="hold"/>
                                        <p:tgtEl>
                                          <p:spTgt spid="33">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3">
                                            <p:txEl>
                                              <p:pRg st="5" end="5"/>
                                            </p:txEl>
                                          </p:spTgt>
                                        </p:tgtEl>
                                        <p:attrNameLst>
                                          <p:attrName>style.visibility</p:attrName>
                                        </p:attrNameLst>
                                      </p:cBhvr>
                                      <p:to>
                                        <p:strVal val="visible"/>
                                      </p:to>
                                    </p:set>
                                    <p:anim calcmode="lin" valueType="num">
                                      <p:cBhvr additive="base">
                                        <p:cTn id="33" dur="500" fill="hold"/>
                                        <p:tgtEl>
                                          <p:spTgt spid="33">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12" name="AutoShape 35">
            <a:extLst>
              <a:ext uri="{FF2B5EF4-FFF2-40B4-BE49-F238E27FC236}">
                <a16:creationId xmlns:a16="http://schemas.microsoft.com/office/drawing/2014/main" id="{C1572E6E-172A-4220-975F-00675DCA89D2}"/>
              </a:ext>
            </a:extLst>
          </p:cNvPr>
          <p:cNvSpPr>
            <a:spLocks noChangeArrowheads="1"/>
          </p:cNvSpPr>
          <p:nvPr/>
        </p:nvSpPr>
        <p:spPr bwMode="auto">
          <a:xfrm>
            <a:off x="3316651" y="832118"/>
            <a:ext cx="5364036" cy="2847439"/>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a:p>
            <a:pPr eaLnBrk="1" hangingPunct="1">
              <a:spcBef>
                <a:spcPct val="0"/>
              </a:spcBef>
              <a:buNone/>
            </a:pPr>
            <a:r>
              <a:rPr lang="en-US" altLang="en-US" sz="2400" dirty="0">
                <a:solidFill>
                  <a:schemeClr val="tx2"/>
                </a:solidFill>
              </a:rPr>
              <a:t>Verifying:</a:t>
            </a:r>
          </a:p>
          <a:p>
            <a:pPr marL="342900" indent="-342900" eaLnBrk="1" hangingPunct="1">
              <a:spcBef>
                <a:spcPct val="0"/>
              </a:spcBef>
            </a:pPr>
            <a:r>
              <a:rPr lang="en-US" altLang="en-US" sz="2400" dirty="0"/>
              <a:t>But once you have the proof,</a:t>
            </a:r>
          </a:p>
          <a:p>
            <a:pPr eaLnBrk="1" hangingPunct="1">
              <a:spcBef>
                <a:spcPct val="0"/>
              </a:spcBef>
              <a:buNone/>
            </a:pPr>
            <a:r>
              <a:rPr lang="en-US" altLang="en-US" sz="2400" dirty="0"/>
              <a:t>     it can be mechanically checked</a:t>
            </a:r>
          </a:p>
          <a:p>
            <a:pPr eaLnBrk="1" hangingPunct="1">
              <a:spcBef>
                <a:spcPct val="0"/>
              </a:spcBef>
              <a:buNone/>
            </a:pPr>
            <a:r>
              <a:rPr lang="en-US" altLang="en-US" sz="2400" dirty="0"/>
              <a:t>     by a simple algorithm.</a:t>
            </a:r>
            <a:endParaRPr lang="en-CA" altLang="en-US" sz="2400" dirty="0"/>
          </a:p>
        </p:txBody>
      </p:sp>
      <p:sp>
        <p:nvSpPr>
          <p:cNvPr id="8" name="Rectangle 7"/>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9" name="Group 24">
            <a:extLst>
              <a:ext uri="{FF2B5EF4-FFF2-40B4-BE49-F238E27FC236}">
                <a16:creationId xmlns:a16="http://schemas.microsoft.com/office/drawing/2014/main" id="{AC2437A8-D478-4690-85BB-115D6ED84AAA}"/>
              </a:ext>
            </a:extLst>
          </p:cNvPr>
          <p:cNvGrpSpPr>
            <a:grpSpLocks/>
          </p:cNvGrpSpPr>
          <p:nvPr/>
        </p:nvGrpSpPr>
        <p:grpSpPr bwMode="auto">
          <a:xfrm>
            <a:off x="29742" y="685800"/>
            <a:ext cx="1600316" cy="1421080"/>
            <a:chOff x="95" y="960"/>
            <a:chExt cx="2712" cy="2504"/>
          </a:xfrm>
        </p:grpSpPr>
        <p:pic>
          <p:nvPicPr>
            <p:cNvPr id="10" name="Picture 20" descr="Hilbert">
              <a:extLst>
                <a:ext uri="{FF2B5EF4-FFF2-40B4-BE49-F238E27FC236}">
                  <a16:creationId xmlns:a16="http://schemas.microsoft.com/office/drawing/2014/main" id="{75DC479E-17D2-4C25-A56C-A571C67321C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0">
              <a:extLst>
                <a:ext uri="{FF2B5EF4-FFF2-40B4-BE49-F238E27FC236}">
                  <a16:creationId xmlns:a16="http://schemas.microsoft.com/office/drawing/2014/main" id="{3E83769E-5193-4FC2-8A8B-DE91EB3B8A10}"/>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3036174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2">
                                            <p:txEl>
                                              <p:pRg st="0" end="0"/>
                                            </p:txEl>
                                          </p:spTgt>
                                        </p:tgtEl>
                                        <p:attrNameLst>
                                          <p:attrName>style.visibility</p:attrName>
                                        </p:attrNameLst>
                                      </p:cBhvr>
                                      <p:to>
                                        <p:strVal val="visible"/>
                                      </p:to>
                                    </p:set>
                                    <p:anim calcmode="lin" valueType="num">
                                      <p:cBhvr additive="base">
                                        <p:cTn id="1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2">
                                            <p:txEl>
                                              <p:pRg st="1" end="1"/>
                                            </p:txEl>
                                          </p:spTgt>
                                        </p:tgtEl>
                                        <p:attrNameLst>
                                          <p:attrName>style.visibility</p:attrName>
                                        </p:attrNameLst>
                                      </p:cBhvr>
                                      <p:to>
                                        <p:strVal val="visible"/>
                                      </p:to>
                                    </p:set>
                                    <p:anim calcmode="lin" valueType="num">
                                      <p:cBhvr additive="base">
                                        <p:cTn id="2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2">
                                            <p:txEl>
                                              <p:pRg st="2" end="2"/>
                                            </p:txEl>
                                          </p:spTgt>
                                        </p:tgtEl>
                                        <p:attrNameLst>
                                          <p:attrName>style.visibility</p:attrName>
                                        </p:attrNameLst>
                                      </p:cBhvr>
                                      <p:to>
                                        <p:strVal val="visible"/>
                                      </p:to>
                                    </p:set>
                                    <p:anim calcmode="lin" valueType="num">
                                      <p:cBhvr additive="base">
                                        <p:cTn id="29"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2">
                                            <p:txEl>
                                              <p:pRg st="3" end="3"/>
                                            </p:txEl>
                                          </p:spTgt>
                                        </p:tgtEl>
                                        <p:attrNameLst>
                                          <p:attrName>style.visibility</p:attrName>
                                        </p:attrNameLst>
                                      </p:cBhvr>
                                      <p:to>
                                        <p:strVal val="visible"/>
                                      </p:to>
                                    </p:set>
                                    <p:anim calcmode="lin" valueType="num">
                                      <p:cBhvr additive="base">
                                        <p:cTn id="35"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2">
                                            <p:txEl>
                                              <p:pRg st="4" end="4"/>
                                            </p:txEl>
                                          </p:spTgt>
                                        </p:tgtEl>
                                        <p:attrNameLst>
                                          <p:attrName>style.visibility</p:attrName>
                                        </p:attrNameLst>
                                      </p:cBhvr>
                                      <p:to>
                                        <p:strVal val="visible"/>
                                      </p:to>
                                    </p:set>
                                    <p:anim calcmode="lin" valueType="num">
                                      <p:cBhvr additive="base">
                                        <p:cTn id="41"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2">
                                            <p:txEl>
                                              <p:pRg st="5" end="5"/>
                                            </p:txEl>
                                          </p:spTgt>
                                        </p:tgtEl>
                                        <p:attrNameLst>
                                          <p:attrName>style.visibility</p:attrName>
                                        </p:attrNameLst>
                                      </p:cBhvr>
                                      <p:to>
                                        <p:strVal val="visible"/>
                                      </p:to>
                                    </p:set>
                                    <p:anim calcmode="lin" valueType="num">
                                      <p:cBhvr additive="base">
                                        <p:cTn id="47"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8"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 name="AutoShape 35">
            <a:extLst>
              <a:ext uri="{FF2B5EF4-FFF2-40B4-BE49-F238E27FC236}">
                <a16:creationId xmlns:a16="http://schemas.microsoft.com/office/drawing/2014/main" id="{38DE0D6E-19CA-4120-973D-7F97F31D814A}"/>
              </a:ext>
            </a:extLst>
          </p:cNvPr>
          <p:cNvSpPr>
            <a:spLocks noChangeArrowheads="1"/>
          </p:cNvSpPr>
          <p:nvPr/>
        </p:nvSpPr>
        <p:spPr bwMode="auto">
          <a:xfrm>
            <a:off x="3392851" y="895619"/>
            <a:ext cx="3465149" cy="142372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p:txBody>
      </p:sp>
      <p:sp>
        <p:nvSpPr>
          <p:cNvPr id="17" name="AutoShape 35">
            <a:extLst>
              <a:ext uri="{FF2B5EF4-FFF2-40B4-BE49-F238E27FC236}">
                <a16:creationId xmlns:a16="http://schemas.microsoft.com/office/drawing/2014/main" id="{59E3F82C-1989-425F-88C5-B10F8C4F927A}"/>
              </a:ext>
            </a:extLst>
          </p:cNvPr>
          <p:cNvSpPr>
            <a:spLocks noChangeArrowheads="1"/>
          </p:cNvSpPr>
          <p:nvPr/>
        </p:nvSpPr>
        <p:spPr bwMode="auto">
          <a:xfrm>
            <a:off x="1912938" y="2514600"/>
            <a:ext cx="4259262" cy="167640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Before trying to find a proof </a:t>
            </a:r>
          </a:p>
          <a:p>
            <a:pPr eaLnBrk="1" hangingPunct="1">
              <a:spcBef>
                <a:spcPct val="0"/>
              </a:spcBef>
              <a:buNone/>
            </a:pPr>
            <a:r>
              <a:rPr lang="en-US" altLang="en-US" sz="2400" dirty="0"/>
              <a:t>   try to understand yourself</a:t>
            </a:r>
          </a:p>
          <a:p>
            <a:pPr eaLnBrk="1" hangingPunct="1">
              <a:spcBef>
                <a:spcPct val="0"/>
              </a:spcBef>
              <a:buNone/>
            </a:pPr>
            <a:r>
              <a:rPr lang="en-US" altLang="en-US" sz="2400" dirty="0"/>
              <a:t>   why you think it is true.</a:t>
            </a:r>
          </a:p>
          <a:p>
            <a:pPr eaLnBrk="1" hangingPunct="1">
              <a:spcBef>
                <a:spcPct val="0"/>
              </a:spcBef>
              <a:buNone/>
            </a:pPr>
            <a:r>
              <a:rPr lang="en-US" altLang="en-US" sz="2400" dirty="0"/>
              <a:t>How can this guide your proof?</a:t>
            </a:r>
          </a:p>
        </p:txBody>
      </p:sp>
      <p:sp>
        <p:nvSpPr>
          <p:cNvPr id="6" name="Rectangle 5"/>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7" name="Group 24">
            <a:extLst>
              <a:ext uri="{FF2B5EF4-FFF2-40B4-BE49-F238E27FC236}">
                <a16:creationId xmlns:a16="http://schemas.microsoft.com/office/drawing/2014/main" id="{2097FC1C-8D35-4056-A188-FAC200FFA9B5}"/>
              </a:ext>
            </a:extLst>
          </p:cNvPr>
          <p:cNvGrpSpPr>
            <a:grpSpLocks/>
          </p:cNvGrpSpPr>
          <p:nvPr/>
        </p:nvGrpSpPr>
        <p:grpSpPr bwMode="auto">
          <a:xfrm>
            <a:off x="29742" y="685800"/>
            <a:ext cx="1600316" cy="1421080"/>
            <a:chOff x="95" y="960"/>
            <a:chExt cx="2712" cy="2504"/>
          </a:xfrm>
        </p:grpSpPr>
        <p:pic>
          <p:nvPicPr>
            <p:cNvPr id="9" name="Picture 20" descr="Hilbert">
              <a:extLst>
                <a:ext uri="{FF2B5EF4-FFF2-40B4-BE49-F238E27FC236}">
                  <a16:creationId xmlns:a16="http://schemas.microsoft.com/office/drawing/2014/main" id="{9380BB06-B854-4B29-9A60-F049027F61E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 Box 10">
              <a:extLst>
                <a:ext uri="{FF2B5EF4-FFF2-40B4-BE49-F238E27FC236}">
                  <a16:creationId xmlns:a16="http://schemas.microsoft.com/office/drawing/2014/main" id="{2A3E472A-290A-4F96-A90E-8D7AD735591C}"/>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311380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 calcmode="lin" valueType="num">
                                      <p:cBhvr additive="base">
                                        <p:cTn id="11"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7">
                                            <p:txEl>
                                              <p:pRg st="1" end="1"/>
                                            </p:txEl>
                                          </p:spTgt>
                                        </p:tgtEl>
                                        <p:attrNameLst>
                                          <p:attrName>style.visibility</p:attrName>
                                        </p:attrNameLst>
                                      </p:cBhvr>
                                      <p:to>
                                        <p:strVal val="visible"/>
                                      </p:to>
                                    </p:set>
                                    <p:anim calcmode="lin" valueType="num">
                                      <p:cBhvr additive="base">
                                        <p:cTn id="17"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anim calcmode="lin" valueType="num">
                                      <p:cBhvr additive="base">
                                        <p:cTn id="23"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7">
                                            <p:txEl>
                                              <p:pRg st="3" end="3"/>
                                            </p:txEl>
                                          </p:spTgt>
                                        </p:tgtEl>
                                        <p:attrNameLst>
                                          <p:attrName>style.visibility</p:attrName>
                                        </p:attrNameLst>
                                      </p:cBhvr>
                                      <p:to>
                                        <p:strVal val="visible"/>
                                      </p:to>
                                    </p:set>
                                    <p:anim calcmode="lin" valueType="num">
                                      <p:cBhvr additive="base">
                                        <p:cTn id="29"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Exclusive</a:t>
            </a:r>
            <a:r>
              <a:rPr lang="en-US" altLang="en-US" sz="2400" dirty="0">
                <a:solidFill>
                  <a:srgbClr val="FFFF00"/>
                </a:solidFill>
              </a:rPr>
              <a:t>-Or (P</a:t>
            </a:r>
            <a:r>
              <a:rPr lang="en-US" altLang="en-US" sz="2400" dirty="0">
                <a:solidFill>
                  <a:schemeClr val="tx2"/>
                </a:solidFill>
                <a:sym typeface="Symbol" panose="05050102010706020507" pitchFamily="18" charset="2"/>
              </a:rPr>
              <a:t></a:t>
            </a:r>
            <a:r>
              <a:rPr lang="en-US" altLang="en-US" sz="2400" dirty="0">
                <a:solidFill>
                  <a:srgbClr val="FFFF00"/>
                </a:solidFill>
              </a:rPr>
              <a:t>Q): </a:t>
            </a:r>
            <a:r>
              <a:rPr lang="en-US" altLang="en-US" sz="2400" dirty="0">
                <a:solidFill>
                  <a:srgbClr val="FFFFFF"/>
                </a:solidFill>
                <a:sym typeface="Symbol" panose="05050102010706020507" pitchFamily="18" charset="2"/>
              </a:rPr>
              <a:t>One has be true but not both. </a:t>
            </a:r>
            <a:r>
              <a:rPr lang="en-US" altLang="en-US" sz="2400" dirty="0">
                <a:solidFill>
                  <a:srgbClr val="FFFF00"/>
                </a:solidFill>
                <a:sym typeface="Symbol" panose="05050102010706020507" pitchFamily="18" charset="2"/>
              </a:rPr>
              <a:t> </a:t>
            </a:r>
          </a:p>
          <a:p>
            <a:pPr eaLnBrk="1" hangingPunct="1">
              <a:spcBef>
                <a:spcPct val="0"/>
              </a:spcBef>
              <a:buNone/>
              <a:defRPr/>
            </a:pPr>
            <a:r>
              <a:rPr lang="en-US" altLang="en-US" sz="2400" dirty="0">
                <a:solidFill>
                  <a:srgbClr val="FFFFFF"/>
                </a:solidFill>
              </a:rPr>
              <a:t>                                       P and Q have the opposite values.</a:t>
            </a:r>
          </a:p>
          <a:p>
            <a:pPr marL="1085850" lvl="1" indent="-342900" eaLnBrk="1" hangingPunct="1">
              <a:spcBef>
                <a:spcPct val="0"/>
              </a:spcBef>
              <a:defRPr/>
            </a:pPr>
            <a:r>
              <a:rPr lang="en-US" altLang="en-US" sz="2400" dirty="0">
                <a:solidFill>
                  <a:srgbClr val="FFFF00"/>
                </a:solidFill>
                <a:sym typeface="Symbol" panose="05050102010706020507" pitchFamily="18" charset="2"/>
              </a:rPr>
              <a:t>Parity (</a:t>
            </a:r>
            <a:r>
              <a:rPr lang="en-US" altLang="en-US" sz="2400" dirty="0">
                <a:solidFill>
                  <a:srgbClr val="FFFF00"/>
                </a:solidFill>
              </a:rPr>
              <a:t>P</a:t>
            </a:r>
            <a:r>
              <a:rPr lang="en-US" altLang="en-US" sz="2400" dirty="0">
                <a:solidFill>
                  <a:schemeClr val="tx2"/>
                </a:solidFill>
                <a:sym typeface="Symbol" panose="05050102010706020507" pitchFamily="18" charset="2"/>
              </a:rPr>
              <a:t></a:t>
            </a:r>
            <a:r>
              <a:rPr lang="en-US" altLang="en-US" sz="2400" dirty="0">
                <a:solidFill>
                  <a:srgbClr val="FFFF00"/>
                </a:solidFill>
              </a:rPr>
              <a:t>Q</a:t>
            </a:r>
            <a:r>
              <a:rPr lang="en-US" altLang="en-US" sz="2400" dirty="0">
                <a:solidFill>
                  <a:schemeClr val="tx2"/>
                </a:solidFill>
                <a:sym typeface="Symbol" panose="05050102010706020507" pitchFamily="18" charset="2"/>
              </a:rPr>
              <a:t></a:t>
            </a:r>
            <a:r>
              <a:rPr lang="en-US" altLang="en-US" sz="2400" dirty="0">
                <a:solidFill>
                  <a:srgbClr val="FFFF00"/>
                </a:solidFill>
                <a:sym typeface="Symbol" panose="05050102010706020507" pitchFamily="18" charset="2"/>
              </a:rPr>
              <a:t>…</a:t>
            </a:r>
            <a:r>
              <a:rPr lang="en-US" altLang="en-US" sz="2400" dirty="0">
                <a:solidFill>
                  <a:schemeClr val="tx2"/>
                </a:solidFill>
                <a:sym typeface="Symbol" panose="05050102010706020507" pitchFamily="18" charset="2"/>
              </a:rPr>
              <a:t></a:t>
            </a:r>
            <a:r>
              <a:rPr lang="en-US" altLang="en-US" sz="2400" dirty="0">
                <a:solidFill>
                  <a:srgbClr val="FFFF00"/>
                </a:solidFill>
                <a:sym typeface="Symbol" panose="05050102010706020507" pitchFamily="18" charset="2"/>
              </a:rPr>
              <a:t>R)</a:t>
            </a:r>
            <a:r>
              <a:rPr lang="en-US" altLang="en-US" sz="2400" dirty="0">
                <a:solidFill>
                  <a:srgbClr val="FFFF00"/>
                </a:solidFill>
              </a:rPr>
              <a:t>: </a:t>
            </a:r>
            <a:r>
              <a:rPr lang="en-US" altLang="en-US" sz="2400" dirty="0">
                <a:solidFill>
                  <a:srgbClr val="FFFFFF"/>
                </a:solidFill>
                <a:sym typeface="Symbol" panose="05050102010706020507" pitchFamily="18" charset="2"/>
              </a:rPr>
              <a:t>The number of true variables is odd.</a:t>
            </a:r>
          </a:p>
          <a:p>
            <a:pPr lvl="1" indent="0" eaLnBrk="1" hangingPunct="1">
              <a:spcBef>
                <a:spcPct val="0"/>
              </a:spcBef>
              <a:buNone/>
              <a:defRPr/>
            </a:pPr>
            <a:r>
              <a:rPr lang="en-US" altLang="en-US" sz="2400" dirty="0">
                <a:solidFill>
                  <a:srgbClr val="FFFFFF"/>
                </a:solidFill>
                <a:sym typeface="Symbol" panose="05050102010706020507" pitchFamily="18" charset="2"/>
              </a:rPr>
              <a:t>       This is because if you flip the value of any of these variables,</a:t>
            </a:r>
          </a:p>
          <a:p>
            <a:pPr lvl="1" indent="0" eaLnBrk="1" hangingPunct="1">
              <a:spcBef>
                <a:spcPct val="0"/>
              </a:spcBef>
              <a:buNone/>
              <a:defRPr/>
            </a:pPr>
            <a:r>
              <a:rPr lang="en-US" altLang="en-US" sz="2400" dirty="0">
                <a:solidFill>
                  <a:srgbClr val="FFFFFF"/>
                </a:solidFill>
                <a:sym typeface="Symbol" panose="05050102010706020507" pitchFamily="18" charset="2"/>
              </a:rPr>
              <a:t>       the result always changes. </a:t>
            </a:r>
          </a:p>
          <a:p>
            <a:pPr lvl="1" indent="0" eaLnBrk="1" hangingPunct="1">
              <a:spcBef>
                <a:spcPct val="0"/>
              </a:spcBef>
              <a:buNone/>
              <a:defRPr/>
            </a:pPr>
            <a:r>
              <a:rPr lang="en-US" altLang="en-US" sz="2400" dirty="0">
                <a:solidFill>
                  <a:srgbClr val="FFFFFF"/>
                </a:solidFill>
                <a:sym typeface="Symbol" panose="05050102010706020507" pitchFamily="18" charset="2"/>
              </a:rPr>
              <a:t>       We love this function because it is sensitive to each variable.</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7" name="Rectangle 16">
            <a:extLst>
              <a:ext uri="{FF2B5EF4-FFF2-40B4-BE49-F238E27FC236}">
                <a16:creationId xmlns:a16="http://schemas.microsoft.com/office/drawing/2014/main" id="{7F76BFE1-A334-414D-8EFB-55BB2E6074EC}"/>
              </a:ext>
            </a:extLst>
          </p:cNvPr>
          <p:cNvSpPr/>
          <p:nvPr/>
        </p:nvSpPr>
        <p:spPr>
          <a:xfrm>
            <a:off x="6536636" y="695076"/>
            <a:ext cx="1007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5" name="Table 2">
            <a:extLst>
              <a:ext uri="{FF2B5EF4-FFF2-40B4-BE49-F238E27FC236}">
                <a16:creationId xmlns:a16="http://schemas.microsoft.com/office/drawing/2014/main" id="{492865FC-50C7-4C5C-B011-927F29B9D147}"/>
              </a:ext>
            </a:extLst>
          </p:cNvPr>
          <p:cNvGraphicFramePr>
            <a:graphicFrameLocks noGrp="1"/>
          </p:cNvGraphicFramePr>
          <p:nvPr/>
        </p:nvGraphicFramePr>
        <p:xfrm>
          <a:off x="5131158" y="5642448"/>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sz="1600" b="0" dirty="0">
                          <a:solidFill>
                            <a:schemeClr val="bg2"/>
                          </a:solidFill>
                          <a:sym typeface="Symbol" panose="05050102010706020507" pitchFamily="18" charset="2"/>
                        </a:rPr>
                        <a:t>iff</a:t>
                      </a:r>
                      <a:endParaRPr lang="en-US" sz="1600"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7" name="Table 2">
            <a:extLst>
              <a:ext uri="{FF2B5EF4-FFF2-40B4-BE49-F238E27FC236}">
                <a16:creationId xmlns:a16="http://schemas.microsoft.com/office/drawing/2014/main" id="{BD4E13C5-50A0-4863-A102-970B621A7B85}"/>
              </a:ext>
            </a:extLst>
          </p:cNvPr>
          <p:cNvGraphicFramePr>
            <a:graphicFrameLocks noGrp="1"/>
          </p:cNvGraphicFramePr>
          <p:nvPr/>
        </p:nvGraphicFramePr>
        <p:xfrm>
          <a:off x="3935568"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8" name="Table 2">
            <a:extLst>
              <a:ext uri="{FF2B5EF4-FFF2-40B4-BE49-F238E27FC236}">
                <a16:creationId xmlns:a16="http://schemas.microsoft.com/office/drawing/2014/main" id="{B70FFCBE-CFB5-46FB-BED3-F1A08654F1B5}"/>
              </a:ext>
            </a:extLst>
          </p:cNvPr>
          <p:cNvGraphicFramePr>
            <a:graphicFrameLocks noGrp="1"/>
          </p:cNvGraphicFramePr>
          <p:nvPr/>
        </p:nvGraphicFramePr>
        <p:xfrm>
          <a:off x="3111321" y="5643522"/>
          <a:ext cx="762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tblGrid>
              <a:tr h="3708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extLst>
                  <a:ext uri="{0D108BD9-81ED-4DB2-BD59-A6C34878D82A}">
                    <a16:rowId xmlns:a16="http://schemas.microsoft.com/office/drawing/2014/main" val="1985874961"/>
                  </a:ext>
                </a:extLst>
              </a:tr>
            </a:tbl>
          </a:graphicData>
        </a:graphic>
      </p:graphicFrame>
      <p:graphicFrame>
        <p:nvGraphicFramePr>
          <p:cNvPr id="29" name="Table 2">
            <a:extLst>
              <a:ext uri="{FF2B5EF4-FFF2-40B4-BE49-F238E27FC236}">
                <a16:creationId xmlns:a16="http://schemas.microsoft.com/office/drawing/2014/main" id="{9D8AE9CA-FAEA-4172-9472-9212AB09734B}"/>
              </a:ext>
            </a:extLst>
          </p:cNvPr>
          <p:cNvGraphicFramePr>
            <a:graphicFrameLocks noGrp="1"/>
          </p:cNvGraphicFramePr>
          <p:nvPr/>
        </p:nvGraphicFramePr>
        <p:xfrm>
          <a:off x="19050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45" name="Table 2">
            <a:extLst>
              <a:ext uri="{FF2B5EF4-FFF2-40B4-BE49-F238E27FC236}">
                <a16:creationId xmlns:a16="http://schemas.microsoft.com/office/drawing/2014/main" id="{84EBEEBB-A752-45CB-B228-18F7ED240867}"/>
              </a:ext>
            </a:extLst>
          </p:cNvPr>
          <p:cNvGraphicFramePr>
            <a:graphicFrameLocks noGrp="1"/>
          </p:cNvGraphicFramePr>
          <p:nvPr/>
        </p:nvGraphicFramePr>
        <p:xfrm>
          <a:off x="685800" y="563880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graphicFrame>
        <p:nvGraphicFramePr>
          <p:cNvPr id="48" name="Table 2">
            <a:extLst>
              <a:ext uri="{FF2B5EF4-FFF2-40B4-BE49-F238E27FC236}">
                <a16:creationId xmlns:a16="http://schemas.microsoft.com/office/drawing/2014/main" id="{F5E3D942-BFAD-4C68-B1A0-14491D72E53C}"/>
              </a:ext>
            </a:extLst>
          </p:cNvPr>
          <p:cNvGraphicFramePr>
            <a:graphicFrameLocks noGrp="1"/>
          </p:cNvGraphicFramePr>
          <p:nvPr/>
        </p:nvGraphicFramePr>
        <p:xfrm>
          <a:off x="6312795"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endParaRPr lang="en-US" sz="1800" b="0" dirty="0">
                        <a:solidFill>
                          <a:schemeClr val="bg2"/>
                        </a:solidFill>
                      </a:endParaRPr>
                    </a:p>
                  </a:txBody>
                  <a:tcPr>
                    <a:solidFill>
                      <a:schemeClr val="accent1"/>
                    </a:solidFill>
                  </a:tcPr>
                </a:tc>
                <a:tc>
                  <a:txBody>
                    <a:bodyPr/>
                    <a:lstStyle/>
                    <a:p>
                      <a:pPr algn="ctr"/>
                      <a:r>
                        <a:rPr lang="en-US" b="0">
                          <a:solidFill>
                            <a:schemeClr val="bg2"/>
                          </a:solidFill>
                        </a:rPr>
                        <a:t>T</a:t>
                      </a:r>
                      <a:endParaRPr lang="en-US" b="0" dirty="0">
                        <a:solidFill>
                          <a:schemeClr val="bg2"/>
                        </a:solidFill>
                      </a:endParaRPr>
                    </a:p>
                  </a:txBody>
                  <a:tcPr/>
                </a:tc>
                <a:tc>
                  <a:txBody>
                    <a:bodyPr/>
                    <a:lstStyle/>
                    <a:p>
                      <a:pPr algn="ctr"/>
                      <a:r>
                        <a:rPr lang="en-US" b="0">
                          <a:solidFill>
                            <a:schemeClr val="bg2"/>
                          </a:solidFill>
                        </a:rPr>
                        <a:t>F</a:t>
                      </a: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a:solidFill>
                            <a:schemeClr val="bg2"/>
                          </a:solidFill>
                        </a:rPr>
                        <a:t>T</a:t>
                      </a:r>
                      <a:endParaRPr lang="en-US" b="0" dirty="0">
                        <a:solidFill>
                          <a:schemeClr val="bg2"/>
                        </a:solidFill>
                      </a:endParaRP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50" name="Rectangle 49">
            <a:extLst>
              <a:ext uri="{FF2B5EF4-FFF2-40B4-BE49-F238E27FC236}">
                <a16:creationId xmlns:a16="http://schemas.microsoft.com/office/drawing/2014/main" id="{262E314B-3192-4486-838C-0B7EECC96CD7}"/>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sp>
        <p:nvSpPr>
          <p:cNvPr id="51" name="Freeform: Shape 50">
            <a:extLst>
              <a:ext uri="{FF2B5EF4-FFF2-40B4-BE49-F238E27FC236}">
                <a16:creationId xmlns:a16="http://schemas.microsoft.com/office/drawing/2014/main" id="{96D7B0E0-A0EA-462F-81EF-245482B1CC1C}"/>
              </a:ext>
            </a:extLst>
          </p:cNvPr>
          <p:cNvSpPr/>
          <p:nvPr/>
        </p:nvSpPr>
        <p:spPr>
          <a:xfrm>
            <a:off x="6680916" y="1735138"/>
            <a:ext cx="234346" cy="322269"/>
          </a:xfrm>
          <a:custGeom>
            <a:avLst/>
            <a:gdLst>
              <a:gd name="connsiteX0" fmla="*/ 129029 w 129029"/>
              <a:gd name="connsiteY0" fmla="*/ 0 h 360608"/>
              <a:gd name="connsiteX1" fmla="*/ 241 w 129029"/>
              <a:gd name="connsiteY1" fmla="*/ 193183 h 360608"/>
              <a:gd name="connsiteX2" fmla="*/ 103272 w 129029"/>
              <a:gd name="connsiteY2" fmla="*/ 360608 h 360608"/>
              <a:gd name="connsiteX0" fmla="*/ 177982 w 177982"/>
              <a:gd name="connsiteY0" fmla="*/ 0 h 274883"/>
              <a:gd name="connsiteX1" fmla="*/ 1569 w 177982"/>
              <a:gd name="connsiteY1" fmla="*/ 107458 h 274883"/>
              <a:gd name="connsiteX2" fmla="*/ 104600 w 177982"/>
              <a:gd name="connsiteY2" fmla="*/ 274883 h 274883"/>
              <a:gd name="connsiteX0" fmla="*/ 177982 w 177982"/>
              <a:gd name="connsiteY0" fmla="*/ 255 h 275138"/>
              <a:gd name="connsiteX1" fmla="*/ 1569 w 177982"/>
              <a:gd name="connsiteY1" fmla="*/ 107713 h 275138"/>
              <a:gd name="connsiteX2" fmla="*/ 104600 w 177982"/>
              <a:gd name="connsiteY2" fmla="*/ 275138 h 275138"/>
              <a:gd name="connsiteX0" fmla="*/ 176546 w 176546"/>
              <a:gd name="connsiteY0" fmla="*/ 228 h 222724"/>
              <a:gd name="connsiteX1" fmla="*/ 133 w 176546"/>
              <a:gd name="connsiteY1" fmla="*/ 107686 h 222724"/>
              <a:gd name="connsiteX2" fmla="*/ 150789 w 176546"/>
              <a:gd name="connsiteY2" fmla="*/ 222724 h 222724"/>
              <a:gd name="connsiteX0" fmla="*/ 176696 w 176696"/>
              <a:gd name="connsiteY0" fmla="*/ 228 h 222724"/>
              <a:gd name="connsiteX1" fmla="*/ 283 w 176696"/>
              <a:gd name="connsiteY1" fmla="*/ 107686 h 222724"/>
              <a:gd name="connsiteX2" fmla="*/ 150939 w 176696"/>
              <a:gd name="connsiteY2" fmla="*/ 222724 h 222724"/>
              <a:gd name="connsiteX0" fmla="*/ 176415 w 176415"/>
              <a:gd name="connsiteY0" fmla="*/ 237 h 241783"/>
              <a:gd name="connsiteX1" fmla="*/ 2 w 176415"/>
              <a:gd name="connsiteY1" fmla="*/ 107695 h 241783"/>
              <a:gd name="connsiteX2" fmla="*/ 174470 w 176415"/>
              <a:gd name="connsiteY2" fmla="*/ 241783 h 241783"/>
              <a:gd name="connsiteX0" fmla="*/ 176513 w 176513"/>
              <a:gd name="connsiteY0" fmla="*/ 235 h 237019"/>
              <a:gd name="connsiteX1" fmla="*/ 100 w 176513"/>
              <a:gd name="connsiteY1" fmla="*/ 107693 h 237019"/>
              <a:gd name="connsiteX2" fmla="*/ 160281 w 176513"/>
              <a:gd name="connsiteY2" fmla="*/ 237019 h 237019"/>
              <a:gd name="connsiteX0" fmla="*/ 176485 w 192138"/>
              <a:gd name="connsiteY0" fmla="*/ 235 h 237019"/>
              <a:gd name="connsiteX1" fmla="*/ 72 w 192138"/>
              <a:gd name="connsiteY1" fmla="*/ 107693 h 237019"/>
              <a:gd name="connsiteX2" fmla="*/ 192138 w 192138"/>
              <a:gd name="connsiteY2" fmla="*/ 237019 h 237019"/>
              <a:gd name="connsiteX0" fmla="*/ 180465 w 196118"/>
              <a:gd name="connsiteY0" fmla="*/ 173 h 236957"/>
              <a:gd name="connsiteX1" fmla="*/ 67 w 196118"/>
              <a:gd name="connsiteY1" fmla="*/ 135646 h 236957"/>
              <a:gd name="connsiteX2" fmla="*/ 196118 w 196118"/>
              <a:gd name="connsiteY2" fmla="*/ 236957 h 236957"/>
              <a:gd name="connsiteX0" fmla="*/ 180465 w 196118"/>
              <a:gd name="connsiteY0" fmla="*/ 173 h 236962"/>
              <a:gd name="connsiteX1" fmla="*/ 67 w 196118"/>
              <a:gd name="connsiteY1" fmla="*/ 135646 h 236962"/>
              <a:gd name="connsiteX2" fmla="*/ 196118 w 196118"/>
              <a:gd name="connsiteY2" fmla="*/ 236957 h 236962"/>
            </a:gdLst>
            <a:ahLst/>
            <a:cxnLst>
              <a:cxn ang="0">
                <a:pos x="connsiteX0" y="connsiteY0"/>
              </a:cxn>
              <a:cxn ang="0">
                <a:pos x="connsiteX1" y="connsiteY1"/>
              </a:cxn>
              <a:cxn ang="0">
                <a:pos x="connsiteX2" y="connsiteY2"/>
              </a:cxn>
            </a:cxnLst>
            <a:rect l="l" t="t" r="r" b="b"/>
            <a:pathLst>
              <a:path w="196118" h="236962">
                <a:moveTo>
                  <a:pt x="180465" y="173"/>
                </a:moveTo>
                <a:cubicBezTo>
                  <a:pt x="70592" y="-4723"/>
                  <a:pt x="-2542" y="96182"/>
                  <a:pt x="67" y="135646"/>
                </a:cubicBezTo>
                <a:cubicBezTo>
                  <a:pt x="2676" y="175110"/>
                  <a:pt x="69363" y="237643"/>
                  <a:pt x="196118" y="236957"/>
                </a:cubicBezTo>
              </a:path>
            </a:pathLst>
          </a:custGeom>
          <a:noFill/>
          <a:ln w="12700">
            <a:solidFill>
              <a:srgbClr val="66FF66"/>
            </a:solidFill>
            <a:headEnd type="arrow"/>
            <a:tailEnd type="arrow"/>
          </a:ln>
        </p:spPr>
        <p:txBody>
          <a:bodyPr rtlCol="0" anchor="ctr"/>
          <a:lstStyle/>
          <a:p>
            <a:pPr algn="ctr"/>
            <a:endParaRPr lang="en-US"/>
          </a:p>
        </p:txBody>
      </p:sp>
      <p:sp>
        <p:nvSpPr>
          <p:cNvPr id="52" name="Freeform: Shape 51">
            <a:extLst>
              <a:ext uri="{FF2B5EF4-FFF2-40B4-BE49-F238E27FC236}">
                <a16:creationId xmlns:a16="http://schemas.microsoft.com/office/drawing/2014/main" id="{408ECDEA-14F6-48D0-B6B0-C908E4E085EA}"/>
              </a:ext>
            </a:extLst>
          </p:cNvPr>
          <p:cNvSpPr/>
          <p:nvPr/>
        </p:nvSpPr>
        <p:spPr>
          <a:xfrm flipH="1">
            <a:off x="2844800" y="1739900"/>
            <a:ext cx="234346" cy="322269"/>
          </a:xfrm>
          <a:custGeom>
            <a:avLst/>
            <a:gdLst>
              <a:gd name="connsiteX0" fmla="*/ 129029 w 129029"/>
              <a:gd name="connsiteY0" fmla="*/ 0 h 360608"/>
              <a:gd name="connsiteX1" fmla="*/ 241 w 129029"/>
              <a:gd name="connsiteY1" fmla="*/ 193183 h 360608"/>
              <a:gd name="connsiteX2" fmla="*/ 103272 w 129029"/>
              <a:gd name="connsiteY2" fmla="*/ 360608 h 360608"/>
              <a:gd name="connsiteX0" fmla="*/ 177982 w 177982"/>
              <a:gd name="connsiteY0" fmla="*/ 0 h 274883"/>
              <a:gd name="connsiteX1" fmla="*/ 1569 w 177982"/>
              <a:gd name="connsiteY1" fmla="*/ 107458 h 274883"/>
              <a:gd name="connsiteX2" fmla="*/ 104600 w 177982"/>
              <a:gd name="connsiteY2" fmla="*/ 274883 h 274883"/>
              <a:gd name="connsiteX0" fmla="*/ 177982 w 177982"/>
              <a:gd name="connsiteY0" fmla="*/ 255 h 275138"/>
              <a:gd name="connsiteX1" fmla="*/ 1569 w 177982"/>
              <a:gd name="connsiteY1" fmla="*/ 107713 h 275138"/>
              <a:gd name="connsiteX2" fmla="*/ 104600 w 177982"/>
              <a:gd name="connsiteY2" fmla="*/ 275138 h 275138"/>
              <a:gd name="connsiteX0" fmla="*/ 176546 w 176546"/>
              <a:gd name="connsiteY0" fmla="*/ 228 h 222724"/>
              <a:gd name="connsiteX1" fmla="*/ 133 w 176546"/>
              <a:gd name="connsiteY1" fmla="*/ 107686 h 222724"/>
              <a:gd name="connsiteX2" fmla="*/ 150789 w 176546"/>
              <a:gd name="connsiteY2" fmla="*/ 222724 h 222724"/>
              <a:gd name="connsiteX0" fmla="*/ 176696 w 176696"/>
              <a:gd name="connsiteY0" fmla="*/ 228 h 222724"/>
              <a:gd name="connsiteX1" fmla="*/ 283 w 176696"/>
              <a:gd name="connsiteY1" fmla="*/ 107686 h 222724"/>
              <a:gd name="connsiteX2" fmla="*/ 150939 w 176696"/>
              <a:gd name="connsiteY2" fmla="*/ 222724 h 222724"/>
              <a:gd name="connsiteX0" fmla="*/ 176415 w 176415"/>
              <a:gd name="connsiteY0" fmla="*/ 237 h 241783"/>
              <a:gd name="connsiteX1" fmla="*/ 2 w 176415"/>
              <a:gd name="connsiteY1" fmla="*/ 107695 h 241783"/>
              <a:gd name="connsiteX2" fmla="*/ 174470 w 176415"/>
              <a:gd name="connsiteY2" fmla="*/ 241783 h 241783"/>
              <a:gd name="connsiteX0" fmla="*/ 176513 w 176513"/>
              <a:gd name="connsiteY0" fmla="*/ 235 h 237019"/>
              <a:gd name="connsiteX1" fmla="*/ 100 w 176513"/>
              <a:gd name="connsiteY1" fmla="*/ 107693 h 237019"/>
              <a:gd name="connsiteX2" fmla="*/ 160281 w 176513"/>
              <a:gd name="connsiteY2" fmla="*/ 237019 h 237019"/>
              <a:gd name="connsiteX0" fmla="*/ 176485 w 192138"/>
              <a:gd name="connsiteY0" fmla="*/ 235 h 237019"/>
              <a:gd name="connsiteX1" fmla="*/ 72 w 192138"/>
              <a:gd name="connsiteY1" fmla="*/ 107693 h 237019"/>
              <a:gd name="connsiteX2" fmla="*/ 192138 w 192138"/>
              <a:gd name="connsiteY2" fmla="*/ 237019 h 237019"/>
              <a:gd name="connsiteX0" fmla="*/ 180465 w 196118"/>
              <a:gd name="connsiteY0" fmla="*/ 173 h 236957"/>
              <a:gd name="connsiteX1" fmla="*/ 67 w 196118"/>
              <a:gd name="connsiteY1" fmla="*/ 135646 h 236957"/>
              <a:gd name="connsiteX2" fmla="*/ 196118 w 196118"/>
              <a:gd name="connsiteY2" fmla="*/ 236957 h 236957"/>
              <a:gd name="connsiteX0" fmla="*/ 180465 w 196118"/>
              <a:gd name="connsiteY0" fmla="*/ 173 h 236962"/>
              <a:gd name="connsiteX1" fmla="*/ 67 w 196118"/>
              <a:gd name="connsiteY1" fmla="*/ 135646 h 236962"/>
              <a:gd name="connsiteX2" fmla="*/ 196118 w 196118"/>
              <a:gd name="connsiteY2" fmla="*/ 236957 h 236962"/>
            </a:gdLst>
            <a:ahLst/>
            <a:cxnLst>
              <a:cxn ang="0">
                <a:pos x="connsiteX0" y="connsiteY0"/>
              </a:cxn>
              <a:cxn ang="0">
                <a:pos x="connsiteX1" y="connsiteY1"/>
              </a:cxn>
              <a:cxn ang="0">
                <a:pos x="connsiteX2" y="connsiteY2"/>
              </a:cxn>
            </a:cxnLst>
            <a:rect l="l" t="t" r="r" b="b"/>
            <a:pathLst>
              <a:path w="196118" h="236962">
                <a:moveTo>
                  <a:pt x="180465" y="173"/>
                </a:moveTo>
                <a:cubicBezTo>
                  <a:pt x="70592" y="-4723"/>
                  <a:pt x="-2542" y="96182"/>
                  <a:pt x="67" y="135646"/>
                </a:cubicBezTo>
                <a:cubicBezTo>
                  <a:pt x="2676" y="175110"/>
                  <a:pt x="69363" y="237643"/>
                  <a:pt x="196118" y="236957"/>
                </a:cubicBezTo>
              </a:path>
            </a:pathLst>
          </a:custGeom>
          <a:noFill/>
          <a:ln w="12700">
            <a:solidFill>
              <a:srgbClr val="66FF66"/>
            </a:solidFill>
            <a:headEnd type="arrow"/>
            <a:tailEnd type="arrow"/>
          </a:ln>
        </p:spPr>
        <p:txBody>
          <a:bodyPr rtlCol="0" anchor="ctr"/>
          <a:lstStyle/>
          <a:p>
            <a:pPr algn="ctr"/>
            <a:endParaRPr lang="en-US"/>
          </a:p>
        </p:txBody>
      </p:sp>
      <p:sp>
        <p:nvSpPr>
          <p:cNvPr id="20" name="Rectangle 19"/>
          <p:cNvSpPr/>
          <p:nvPr/>
        </p:nvSpPr>
        <p:spPr>
          <a:xfrm>
            <a:off x="246180" y="5943600"/>
            <a:ext cx="407484" cy="461665"/>
          </a:xfrm>
          <a:prstGeom prst="rect">
            <a:avLst/>
          </a:prstGeom>
        </p:spPr>
        <p:txBody>
          <a:bodyPr wrap="none">
            <a:spAutoFit/>
          </a:bodyPr>
          <a:lstStyle/>
          <a:p>
            <a:r>
              <a:rPr lang="en-US" sz="2400" dirty="0">
                <a:solidFill>
                  <a:schemeClr val="tx2"/>
                </a:solidFill>
                <a:cs typeface="Times New Roman" panose="02020603050405020304" pitchFamily="18" charset="0"/>
                <a:sym typeface="Symbol" panose="05050102010706020507" pitchFamily="18" charset="2"/>
              </a:rPr>
              <a:t>Q</a:t>
            </a:r>
            <a:endParaRPr lang="en-CA" sz="2400" dirty="0"/>
          </a:p>
        </p:txBody>
      </p:sp>
    </p:spTree>
    <p:extLst>
      <p:ext uri="{BB962C8B-B14F-4D97-AF65-F5344CB8AC3E}">
        <p14:creationId xmlns:p14="http://schemas.microsoft.com/office/powerpoint/2010/main" val="3653564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4" end="4"/>
                                            </p:txEl>
                                          </p:spTgt>
                                        </p:tgtEl>
                                        <p:attrNameLst>
                                          <p:attrName>style.visibility</p:attrName>
                                        </p:attrNameLst>
                                      </p:cBhvr>
                                      <p:to>
                                        <p:strVal val="visible"/>
                                      </p:to>
                                    </p:set>
                                    <p:anim calcmode="lin" valueType="num">
                                      <p:cBhvr additive="base">
                                        <p:cTn id="7" dur="500" fill="hold"/>
                                        <p:tgtEl>
                                          <p:spTgt spid="26">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6">
                                            <p:txEl>
                                              <p:pRg st="5" end="5"/>
                                            </p:txEl>
                                          </p:spTgt>
                                        </p:tgtEl>
                                        <p:attrNameLst>
                                          <p:attrName>style.visibility</p:attrName>
                                        </p:attrNameLst>
                                      </p:cBhvr>
                                      <p:to>
                                        <p:strVal val="visible"/>
                                      </p:to>
                                    </p:set>
                                    <p:anim calcmode="lin" valueType="num">
                                      <p:cBhvr additive="base">
                                        <p:cTn id="17" dur="500" fill="hold"/>
                                        <p:tgtEl>
                                          <p:spTgt spid="26">
                                            <p:txEl>
                                              <p:pRg st="5" end="5"/>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6">
                                            <p:txEl>
                                              <p:pRg st="5" end="5"/>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additive="base">
                                        <p:cTn id="21" dur="500" fill="hold"/>
                                        <p:tgtEl>
                                          <p:spTgt spid="51"/>
                                        </p:tgtEl>
                                        <p:attrNameLst>
                                          <p:attrName>ppt_x</p:attrName>
                                        </p:attrNameLst>
                                      </p:cBhvr>
                                      <p:tavLst>
                                        <p:tav tm="0">
                                          <p:val>
                                            <p:strVal val="0-#ppt_w/2"/>
                                          </p:val>
                                        </p:tav>
                                        <p:tav tm="100000">
                                          <p:val>
                                            <p:strVal val="#ppt_x"/>
                                          </p:val>
                                        </p:tav>
                                      </p:tavLst>
                                    </p:anim>
                                    <p:anim calcmode="lin" valueType="num">
                                      <p:cBhvr additive="base">
                                        <p:cTn id="22"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6">
                                            <p:txEl>
                                              <p:pRg st="6" end="6"/>
                                            </p:txEl>
                                          </p:spTgt>
                                        </p:tgtEl>
                                        <p:attrNameLst>
                                          <p:attrName>style.visibility</p:attrName>
                                        </p:attrNameLst>
                                      </p:cBhvr>
                                      <p:to>
                                        <p:strVal val="visible"/>
                                      </p:to>
                                    </p:set>
                                    <p:anim calcmode="lin" valueType="num">
                                      <p:cBhvr additive="base">
                                        <p:cTn id="27" dur="500" fill="hold"/>
                                        <p:tgtEl>
                                          <p:spTgt spid="26">
                                            <p:txEl>
                                              <p:pRg st="6" end="6"/>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6">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 name="AutoShape 35">
            <a:extLst>
              <a:ext uri="{FF2B5EF4-FFF2-40B4-BE49-F238E27FC236}">
                <a16:creationId xmlns:a16="http://schemas.microsoft.com/office/drawing/2014/main" id="{38DE0D6E-19CA-4120-973D-7F97F31D814A}"/>
              </a:ext>
            </a:extLst>
          </p:cNvPr>
          <p:cNvSpPr>
            <a:spLocks noChangeArrowheads="1"/>
          </p:cNvSpPr>
          <p:nvPr/>
        </p:nvSpPr>
        <p:spPr bwMode="auto">
          <a:xfrm>
            <a:off x="3392851" y="895619"/>
            <a:ext cx="3465149" cy="142372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p:txBody>
      </p:sp>
      <p:grpSp>
        <p:nvGrpSpPr>
          <p:cNvPr id="2" name="Group 1">
            <a:extLst>
              <a:ext uri="{FF2B5EF4-FFF2-40B4-BE49-F238E27FC236}">
                <a16:creationId xmlns:a16="http://schemas.microsoft.com/office/drawing/2014/main" id="{C368642A-EFA7-413F-8FDB-FFB3704DEFE8}"/>
              </a:ext>
            </a:extLst>
          </p:cNvPr>
          <p:cNvGrpSpPr/>
          <p:nvPr/>
        </p:nvGrpSpPr>
        <p:grpSpPr>
          <a:xfrm>
            <a:off x="457200" y="3429000"/>
            <a:ext cx="152400" cy="2057400"/>
            <a:chOff x="412750" y="3429000"/>
            <a:chExt cx="152400" cy="2057400"/>
          </a:xfrm>
        </p:grpSpPr>
        <p:sp>
          <p:nvSpPr>
            <p:cNvPr id="3" name="Oval 2">
              <a:extLst>
                <a:ext uri="{FF2B5EF4-FFF2-40B4-BE49-F238E27FC236}">
                  <a16:creationId xmlns:a16="http://schemas.microsoft.com/office/drawing/2014/main" id="{DB4BA580-CBA9-46BB-BF61-8402B54AF6E4}"/>
                </a:ext>
              </a:extLst>
            </p:cNvPr>
            <p:cNvSpPr/>
            <p:nvPr/>
          </p:nvSpPr>
          <p:spPr>
            <a:xfrm>
              <a:off x="412750" y="3429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0" name="Oval 9">
              <a:extLst>
                <a:ext uri="{FF2B5EF4-FFF2-40B4-BE49-F238E27FC236}">
                  <a16:creationId xmlns:a16="http://schemas.microsoft.com/office/drawing/2014/main" id="{0B657E63-E09D-4A99-9CC7-3339F65E597D}"/>
                </a:ext>
              </a:extLst>
            </p:cNvPr>
            <p:cNvSpPr/>
            <p:nvPr/>
          </p:nvSpPr>
          <p:spPr>
            <a:xfrm>
              <a:off x="412750" y="3810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1" name="Oval 10">
              <a:extLst>
                <a:ext uri="{FF2B5EF4-FFF2-40B4-BE49-F238E27FC236}">
                  <a16:creationId xmlns:a16="http://schemas.microsoft.com/office/drawing/2014/main" id="{FF57B22D-2EA8-4C05-9F74-BE0D8B0571FC}"/>
                </a:ext>
              </a:extLst>
            </p:cNvPr>
            <p:cNvSpPr/>
            <p:nvPr/>
          </p:nvSpPr>
          <p:spPr>
            <a:xfrm>
              <a:off x="412750" y="4191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3" name="Oval 12">
              <a:extLst>
                <a:ext uri="{FF2B5EF4-FFF2-40B4-BE49-F238E27FC236}">
                  <a16:creationId xmlns:a16="http://schemas.microsoft.com/office/drawing/2014/main" id="{9465DDB3-B2D9-4202-9CA3-AEEC3728620B}"/>
                </a:ext>
              </a:extLst>
            </p:cNvPr>
            <p:cNvSpPr/>
            <p:nvPr/>
          </p:nvSpPr>
          <p:spPr>
            <a:xfrm>
              <a:off x="412750" y="4572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4" name="Oval 13">
              <a:extLst>
                <a:ext uri="{FF2B5EF4-FFF2-40B4-BE49-F238E27FC236}">
                  <a16:creationId xmlns:a16="http://schemas.microsoft.com/office/drawing/2014/main" id="{2DE706AF-F1F9-4AAA-86EA-9CD64C0219A1}"/>
                </a:ext>
              </a:extLst>
            </p:cNvPr>
            <p:cNvSpPr/>
            <p:nvPr/>
          </p:nvSpPr>
          <p:spPr>
            <a:xfrm>
              <a:off x="41275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5" name="Oval 14">
              <a:extLst>
                <a:ext uri="{FF2B5EF4-FFF2-40B4-BE49-F238E27FC236}">
                  <a16:creationId xmlns:a16="http://schemas.microsoft.com/office/drawing/2014/main" id="{773E148D-7EF8-4C8E-AC88-E6908DB92D9C}"/>
                </a:ext>
              </a:extLst>
            </p:cNvPr>
            <p:cNvSpPr/>
            <p:nvPr/>
          </p:nvSpPr>
          <p:spPr>
            <a:xfrm>
              <a:off x="41275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grpSp>
      <p:sp>
        <p:nvSpPr>
          <p:cNvPr id="16" name="AutoShape 35">
            <a:extLst>
              <a:ext uri="{FF2B5EF4-FFF2-40B4-BE49-F238E27FC236}">
                <a16:creationId xmlns:a16="http://schemas.microsoft.com/office/drawing/2014/main" id="{A9A3B3C0-4ED0-4896-997E-E83DD7D5606A}"/>
              </a:ext>
            </a:extLst>
          </p:cNvPr>
          <p:cNvSpPr>
            <a:spLocks noChangeArrowheads="1"/>
          </p:cNvSpPr>
          <p:nvPr/>
        </p:nvSpPr>
        <p:spPr bwMode="auto">
          <a:xfrm>
            <a:off x="2461419" y="3974374"/>
            <a:ext cx="5142799" cy="285750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For each (pair of) axioms</a:t>
            </a:r>
          </a:p>
          <a:p>
            <a:pPr eaLnBrk="1" hangingPunct="1">
              <a:spcBef>
                <a:spcPct val="0"/>
              </a:spcBef>
              <a:buNone/>
            </a:pPr>
            <a:r>
              <a:rPr lang="en-US" altLang="en-US" sz="2400" dirty="0"/>
              <a:t>and each rule</a:t>
            </a:r>
          </a:p>
          <a:p>
            <a:pPr marL="342900" indent="-342900" eaLnBrk="1" hangingPunct="1">
              <a:spcBef>
                <a:spcPct val="0"/>
              </a:spcBef>
            </a:pPr>
            <a:r>
              <a:rPr lang="en-US" altLang="en-US" sz="2400" dirty="0"/>
              <a:t>How can you apply the rule?</a:t>
            </a:r>
          </a:p>
          <a:p>
            <a:pPr marL="342900" indent="-342900" eaLnBrk="1" hangingPunct="1">
              <a:spcBef>
                <a:spcPct val="0"/>
              </a:spcBef>
            </a:pPr>
            <a:r>
              <a:rPr lang="en-US" altLang="en-US" sz="2400" dirty="0"/>
              <a:t>What does it produce?</a:t>
            </a:r>
          </a:p>
          <a:p>
            <a:pPr marL="342900" indent="-342900" eaLnBrk="1" hangingPunct="1">
              <a:spcBef>
                <a:spcPct val="0"/>
              </a:spcBef>
            </a:pPr>
            <a:r>
              <a:rPr lang="en-US" altLang="en-US" sz="2400" dirty="0"/>
              <a:t>Use the left column of our rules</a:t>
            </a:r>
            <a:br>
              <a:rPr lang="en-US" altLang="en-US" sz="2400" dirty="0"/>
            </a:br>
            <a:r>
              <a:rPr lang="en-US" altLang="en-US" sz="2400" dirty="0"/>
              <a:t>i.e. rules that tell you how to use</a:t>
            </a:r>
            <a:br>
              <a:rPr lang="en-US" altLang="en-US" sz="2400" dirty="0"/>
            </a:br>
            <a:r>
              <a:rPr lang="en-US" altLang="en-US" sz="2400" dirty="0"/>
              <a:t>statements that you already have.</a:t>
            </a:r>
          </a:p>
          <a:p>
            <a:pPr eaLnBrk="1" hangingPunct="1">
              <a:spcBef>
                <a:spcPct val="0"/>
              </a:spcBef>
              <a:buNone/>
            </a:pPr>
            <a:endParaRPr lang="en-US" altLang="en-US" sz="2400" dirty="0"/>
          </a:p>
        </p:txBody>
      </p:sp>
      <p:sp>
        <p:nvSpPr>
          <p:cNvPr id="17" name="AutoShape 35">
            <a:extLst>
              <a:ext uri="{FF2B5EF4-FFF2-40B4-BE49-F238E27FC236}">
                <a16:creationId xmlns:a16="http://schemas.microsoft.com/office/drawing/2014/main" id="{59E3F82C-1989-425F-88C5-B10F8C4F927A}"/>
              </a:ext>
            </a:extLst>
          </p:cNvPr>
          <p:cNvSpPr>
            <a:spLocks noChangeArrowheads="1"/>
          </p:cNvSpPr>
          <p:nvPr/>
        </p:nvSpPr>
        <p:spPr bwMode="auto">
          <a:xfrm>
            <a:off x="1912939" y="2514600"/>
            <a:ext cx="2963862" cy="468615"/>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Try using brute force.</a:t>
            </a:r>
          </a:p>
        </p:txBody>
      </p:sp>
      <p:grpSp>
        <p:nvGrpSpPr>
          <p:cNvPr id="9229" name="Group 9228">
            <a:extLst>
              <a:ext uri="{FF2B5EF4-FFF2-40B4-BE49-F238E27FC236}">
                <a16:creationId xmlns:a16="http://schemas.microsoft.com/office/drawing/2014/main" id="{E77B654A-C035-4FD9-839F-EA995C83F2C7}"/>
              </a:ext>
            </a:extLst>
          </p:cNvPr>
          <p:cNvGrpSpPr/>
          <p:nvPr/>
        </p:nvGrpSpPr>
        <p:grpSpPr>
          <a:xfrm>
            <a:off x="533400" y="3868644"/>
            <a:ext cx="762000" cy="398556"/>
            <a:chOff x="533400" y="3868644"/>
            <a:chExt cx="762000" cy="398556"/>
          </a:xfrm>
        </p:grpSpPr>
        <p:sp>
          <p:nvSpPr>
            <p:cNvPr id="19" name="Oval 18">
              <a:extLst>
                <a:ext uri="{FF2B5EF4-FFF2-40B4-BE49-F238E27FC236}">
                  <a16:creationId xmlns:a16="http://schemas.microsoft.com/office/drawing/2014/main" id="{4D14AD09-BAD2-4928-B8EA-9A73FC750EA9}"/>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 name="Straight Arrow Connector 4">
              <a:extLst>
                <a:ext uri="{FF2B5EF4-FFF2-40B4-BE49-F238E27FC236}">
                  <a16:creationId xmlns:a16="http://schemas.microsoft.com/office/drawing/2014/main" id="{4A4BF90B-89A3-46CC-8A0C-37959C4386F3}"/>
                </a:ext>
              </a:extLst>
            </p:cNvPr>
            <p:cNvCxnSpPr>
              <a:cxnSpLocks/>
            </p:cNvCxnSpPr>
            <p:nvPr/>
          </p:nvCxnSpPr>
          <p:spPr bwMode="auto">
            <a:xfrm>
              <a:off x="559844" y="3868644"/>
              <a:ext cx="583156" cy="190500"/>
            </a:xfrm>
            <a:prstGeom prst="straightConnector1">
              <a:avLst/>
            </a:prstGeom>
            <a:noFill/>
            <a:ln w="38100" cap="flat" cmpd="sng" algn="ctr">
              <a:solidFill>
                <a:srgbClr val="FFFF00"/>
              </a:solidFill>
              <a:prstDash val="solid"/>
              <a:round/>
              <a:headEnd type="none" w="med" len="med"/>
              <a:tailEnd type="triangle"/>
            </a:ln>
            <a:effectLst/>
          </p:spPr>
        </p:cxnSp>
        <p:cxnSp>
          <p:nvCxnSpPr>
            <p:cNvPr id="33" name="Straight Arrow Connector 32">
              <a:extLst>
                <a:ext uri="{FF2B5EF4-FFF2-40B4-BE49-F238E27FC236}">
                  <a16:creationId xmlns:a16="http://schemas.microsoft.com/office/drawing/2014/main" id="{DE4C2CC8-2CB2-4834-BCF1-2B2C42A95A72}"/>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48" name="Group 47">
            <a:extLst>
              <a:ext uri="{FF2B5EF4-FFF2-40B4-BE49-F238E27FC236}">
                <a16:creationId xmlns:a16="http://schemas.microsoft.com/office/drawing/2014/main" id="{5506C85D-CF39-445C-8A6F-D412D1E43C5F}"/>
              </a:ext>
            </a:extLst>
          </p:cNvPr>
          <p:cNvGrpSpPr/>
          <p:nvPr/>
        </p:nvGrpSpPr>
        <p:grpSpPr>
          <a:xfrm>
            <a:off x="479518" y="3451318"/>
            <a:ext cx="777782" cy="1214438"/>
            <a:chOff x="517618" y="3052762"/>
            <a:chExt cx="777782" cy="1214438"/>
          </a:xfrm>
        </p:grpSpPr>
        <p:sp>
          <p:nvSpPr>
            <p:cNvPr id="49" name="Oval 48">
              <a:extLst>
                <a:ext uri="{FF2B5EF4-FFF2-40B4-BE49-F238E27FC236}">
                  <a16:creationId xmlns:a16="http://schemas.microsoft.com/office/drawing/2014/main" id="{03963881-262E-4125-8BB7-5BF8EFF86E63}"/>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0" name="Straight Arrow Connector 49">
              <a:extLst>
                <a:ext uri="{FF2B5EF4-FFF2-40B4-BE49-F238E27FC236}">
                  <a16:creationId xmlns:a16="http://schemas.microsoft.com/office/drawing/2014/main" id="{6CC5B78C-08C1-412B-8C05-2D891301BA5D}"/>
                </a:ext>
              </a:extLst>
            </p:cNvPr>
            <p:cNvCxnSpPr>
              <a:cxnSpLocks/>
              <a:stCxn id="3" idx="1"/>
            </p:cNvCxnSpPr>
            <p:nvPr/>
          </p:nvCxnSpPr>
          <p:spPr bwMode="auto">
            <a:xfrm>
              <a:off x="517618" y="3052762"/>
              <a:ext cx="625382" cy="1006382"/>
            </a:xfrm>
            <a:prstGeom prst="straightConnector1">
              <a:avLst/>
            </a:prstGeom>
            <a:noFill/>
            <a:ln w="38100" cap="flat" cmpd="sng" algn="ctr">
              <a:solidFill>
                <a:srgbClr val="FFFF00"/>
              </a:solidFill>
              <a:prstDash val="solid"/>
              <a:round/>
              <a:headEnd type="none" w="med" len="med"/>
              <a:tailEnd type="triangle"/>
            </a:ln>
            <a:effectLst/>
          </p:spPr>
        </p:cxnSp>
        <p:cxnSp>
          <p:nvCxnSpPr>
            <p:cNvPr id="51" name="Straight Arrow Connector 50">
              <a:extLst>
                <a:ext uri="{FF2B5EF4-FFF2-40B4-BE49-F238E27FC236}">
                  <a16:creationId xmlns:a16="http://schemas.microsoft.com/office/drawing/2014/main" id="{47124579-9AD5-4311-B2B6-644A7B54939A}"/>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53" name="Group 52">
            <a:extLst>
              <a:ext uri="{FF2B5EF4-FFF2-40B4-BE49-F238E27FC236}">
                <a16:creationId xmlns:a16="http://schemas.microsoft.com/office/drawing/2014/main" id="{128E75A7-6D4D-4833-B5EA-14E5BA69B584}"/>
              </a:ext>
            </a:extLst>
          </p:cNvPr>
          <p:cNvGrpSpPr/>
          <p:nvPr/>
        </p:nvGrpSpPr>
        <p:grpSpPr>
          <a:xfrm>
            <a:off x="587282" y="4529138"/>
            <a:ext cx="1104900" cy="827180"/>
            <a:chOff x="190500" y="3848100"/>
            <a:chExt cx="1104900" cy="827180"/>
          </a:xfrm>
        </p:grpSpPr>
        <p:sp>
          <p:nvSpPr>
            <p:cNvPr id="54" name="Oval 53">
              <a:extLst>
                <a:ext uri="{FF2B5EF4-FFF2-40B4-BE49-F238E27FC236}">
                  <a16:creationId xmlns:a16="http://schemas.microsoft.com/office/drawing/2014/main" id="{12BC0A99-A7FE-4FE0-AD9C-163BCE40D57F}"/>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5" name="Straight Arrow Connector 54">
              <a:extLst>
                <a:ext uri="{FF2B5EF4-FFF2-40B4-BE49-F238E27FC236}">
                  <a16:creationId xmlns:a16="http://schemas.microsoft.com/office/drawing/2014/main" id="{0C767B9C-9D16-4B72-95B6-02D0DAE43397}"/>
                </a:ext>
              </a:extLst>
            </p:cNvPr>
            <p:cNvCxnSpPr>
              <a:cxnSpLocks/>
              <a:stCxn id="49" idx="5"/>
            </p:cNvCxnSpPr>
            <p:nvPr/>
          </p:nvCxnSpPr>
          <p:spPr bwMode="auto">
            <a:xfrm>
              <a:off x="838200" y="3848100"/>
              <a:ext cx="304800" cy="211044"/>
            </a:xfrm>
            <a:prstGeom prst="straightConnector1">
              <a:avLst/>
            </a:prstGeom>
            <a:noFill/>
            <a:ln w="38100" cap="flat" cmpd="sng" algn="ctr">
              <a:solidFill>
                <a:srgbClr val="FFFF00"/>
              </a:solidFill>
              <a:prstDash val="solid"/>
              <a:round/>
              <a:headEnd type="none" w="med" len="med"/>
              <a:tailEnd type="triangle"/>
            </a:ln>
            <a:effectLst/>
          </p:spPr>
        </p:cxnSp>
        <p:cxnSp>
          <p:nvCxnSpPr>
            <p:cNvPr id="56" name="Straight Arrow Connector 55">
              <a:extLst>
                <a:ext uri="{FF2B5EF4-FFF2-40B4-BE49-F238E27FC236}">
                  <a16:creationId xmlns:a16="http://schemas.microsoft.com/office/drawing/2014/main" id="{949EB44F-FC56-4CB9-928F-700E540204FB}"/>
                </a:ext>
              </a:extLst>
            </p:cNvPr>
            <p:cNvCxnSpPr>
              <a:cxnSpLocks/>
              <a:stCxn id="15" idx="7"/>
            </p:cNvCxnSpPr>
            <p:nvPr/>
          </p:nvCxnSpPr>
          <p:spPr bwMode="auto">
            <a:xfrm flipV="1">
              <a:off x="190500" y="4117788"/>
              <a:ext cx="952500" cy="557492"/>
            </a:xfrm>
            <a:prstGeom prst="straightConnector1">
              <a:avLst/>
            </a:prstGeom>
            <a:noFill/>
            <a:ln w="38100" cap="flat" cmpd="sng" algn="ctr">
              <a:solidFill>
                <a:srgbClr val="FFFF00"/>
              </a:solidFill>
              <a:prstDash val="solid"/>
              <a:round/>
              <a:headEnd type="none" w="med" len="med"/>
              <a:tailEnd type="triangle"/>
            </a:ln>
            <a:effectLst/>
          </p:spPr>
        </p:cxnSp>
      </p:grpSp>
      <p:sp>
        <p:nvSpPr>
          <p:cNvPr id="26" name="Rectangle 25"/>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27" name="Group 24">
            <a:extLst>
              <a:ext uri="{FF2B5EF4-FFF2-40B4-BE49-F238E27FC236}">
                <a16:creationId xmlns:a16="http://schemas.microsoft.com/office/drawing/2014/main" id="{A447CC0A-C6E0-4423-8B60-4174D25451A6}"/>
              </a:ext>
            </a:extLst>
          </p:cNvPr>
          <p:cNvGrpSpPr>
            <a:grpSpLocks/>
          </p:cNvGrpSpPr>
          <p:nvPr/>
        </p:nvGrpSpPr>
        <p:grpSpPr bwMode="auto">
          <a:xfrm>
            <a:off x="29742" y="685800"/>
            <a:ext cx="1600316" cy="1421080"/>
            <a:chOff x="95" y="960"/>
            <a:chExt cx="2712" cy="2504"/>
          </a:xfrm>
        </p:grpSpPr>
        <p:pic>
          <p:nvPicPr>
            <p:cNvPr id="28" name="Picture 20" descr="Hilbert">
              <a:extLst>
                <a:ext uri="{FF2B5EF4-FFF2-40B4-BE49-F238E27FC236}">
                  <a16:creationId xmlns:a16="http://schemas.microsoft.com/office/drawing/2014/main" id="{6655618A-7148-4859-A75C-6182F20E8E1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Text Box 10">
              <a:extLst>
                <a:ext uri="{FF2B5EF4-FFF2-40B4-BE49-F238E27FC236}">
                  <a16:creationId xmlns:a16="http://schemas.microsoft.com/office/drawing/2014/main" id="{401C523A-E930-4EFE-B1B5-E1C771249DCA}"/>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pic>
        <p:nvPicPr>
          <p:cNvPr id="6" name="Picture 5">
            <a:extLst>
              <a:ext uri="{FF2B5EF4-FFF2-40B4-BE49-F238E27FC236}">
                <a16:creationId xmlns:a16="http://schemas.microsoft.com/office/drawing/2014/main" id="{82FF01EF-09D5-4C2A-B2EC-327E96A209A2}"/>
              </a:ext>
            </a:extLst>
          </p:cNvPr>
          <p:cNvPicPr>
            <a:picLocks noChangeAspect="1"/>
          </p:cNvPicPr>
          <p:nvPr/>
        </p:nvPicPr>
        <p:blipFill>
          <a:blip r:embed="rId3"/>
          <a:stretch>
            <a:fillRect/>
          </a:stretch>
        </p:blipFill>
        <p:spPr>
          <a:xfrm>
            <a:off x="2443957" y="156132"/>
            <a:ext cx="4947443" cy="3712512"/>
          </a:xfrm>
          <a:prstGeom prst="rect">
            <a:avLst/>
          </a:prstGeom>
        </p:spPr>
      </p:pic>
      <p:sp>
        <p:nvSpPr>
          <p:cNvPr id="7" name="Rectangle 6">
            <a:extLst>
              <a:ext uri="{FF2B5EF4-FFF2-40B4-BE49-F238E27FC236}">
                <a16:creationId xmlns:a16="http://schemas.microsoft.com/office/drawing/2014/main" id="{3EF224A3-E984-4D62-A192-2404AB2732F2}"/>
              </a:ext>
            </a:extLst>
          </p:cNvPr>
          <p:cNvSpPr/>
          <p:nvPr/>
        </p:nvSpPr>
        <p:spPr bwMode="auto">
          <a:xfrm>
            <a:off x="3118848" y="610094"/>
            <a:ext cx="2133600" cy="3199905"/>
          </a:xfrm>
          <a:prstGeom prst="rect">
            <a:avLst/>
          </a:prstGeom>
          <a:noFill/>
          <a:ln w="28575">
            <a:solidFill>
              <a:schemeClr val="accent2"/>
            </a:solidFill>
            <a:miter lim="800000"/>
            <a:headEnd/>
            <a:tailEnd/>
          </a:ln>
        </p:spPr>
        <p:txBody>
          <a:bodyPr lIns="0" tIns="0" rIns="0" bIns="0" rtlCol="0" anchor="ctr"/>
          <a:lstStyle/>
          <a:p>
            <a:pPr algn="ctr" eaLnBrk="1" hangingPunct="1">
              <a:spcBef>
                <a:spcPct val="0"/>
              </a:spcBef>
              <a:buNone/>
            </a:pPr>
            <a:endParaRPr lang="en-US" sz="2400" dirty="0"/>
          </a:p>
        </p:txBody>
      </p:sp>
      <p:grpSp>
        <p:nvGrpSpPr>
          <p:cNvPr id="32" name="Group 31">
            <a:extLst>
              <a:ext uri="{FF2B5EF4-FFF2-40B4-BE49-F238E27FC236}">
                <a16:creationId xmlns:a16="http://schemas.microsoft.com/office/drawing/2014/main" id="{FDDCDDE1-2556-48CE-BF0C-7C729428D55D}"/>
              </a:ext>
            </a:extLst>
          </p:cNvPr>
          <p:cNvGrpSpPr/>
          <p:nvPr/>
        </p:nvGrpSpPr>
        <p:grpSpPr>
          <a:xfrm>
            <a:off x="1295400" y="4076700"/>
            <a:ext cx="723900" cy="627156"/>
            <a:chOff x="571500" y="3798980"/>
            <a:chExt cx="723900" cy="627156"/>
          </a:xfrm>
        </p:grpSpPr>
        <p:sp>
          <p:nvSpPr>
            <p:cNvPr id="34" name="Oval 33">
              <a:extLst>
                <a:ext uri="{FF2B5EF4-FFF2-40B4-BE49-F238E27FC236}">
                  <a16:creationId xmlns:a16="http://schemas.microsoft.com/office/drawing/2014/main" id="{9AFC9BB7-1F5E-48E4-A4FB-986B86DA39A9}"/>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35" name="Straight Arrow Connector 34">
              <a:extLst>
                <a:ext uri="{FF2B5EF4-FFF2-40B4-BE49-F238E27FC236}">
                  <a16:creationId xmlns:a16="http://schemas.microsoft.com/office/drawing/2014/main" id="{8D2D623F-4209-4A5F-A16A-68562A9B2764}"/>
                </a:ext>
              </a:extLst>
            </p:cNvPr>
            <p:cNvCxnSpPr>
              <a:cxnSpLocks/>
              <a:stCxn id="19" idx="6"/>
            </p:cNvCxnSpPr>
            <p:nvPr/>
          </p:nvCxnSpPr>
          <p:spPr bwMode="auto">
            <a:xfrm>
              <a:off x="571500" y="3798980"/>
              <a:ext cx="571500" cy="260164"/>
            </a:xfrm>
            <a:prstGeom prst="straightConnector1">
              <a:avLst/>
            </a:prstGeom>
            <a:noFill/>
            <a:ln w="38100" cap="flat" cmpd="sng" algn="ctr">
              <a:solidFill>
                <a:srgbClr val="FFFF00"/>
              </a:solidFill>
              <a:prstDash val="solid"/>
              <a:round/>
              <a:headEnd type="none" w="med" len="med"/>
              <a:tailEnd type="triangle"/>
            </a:ln>
            <a:effectLst/>
          </p:spPr>
        </p:cxnSp>
        <p:cxnSp>
          <p:nvCxnSpPr>
            <p:cNvPr id="36" name="Straight Arrow Connector 35">
              <a:extLst>
                <a:ext uri="{FF2B5EF4-FFF2-40B4-BE49-F238E27FC236}">
                  <a16:creationId xmlns:a16="http://schemas.microsoft.com/office/drawing/2014/main" id="{95265ECF-246F-4A47-83BF-2F94C5711606}"/>
                </a:ext>
              </a:extLst>
            </p:cNvPr>
            <p:cNvCxnSpPr>
              <a:cxnSpLocks/>
              <a:stCxn id="54" idx="7"/>
            </p:cNvCxnSpPr>
            <p:nvPr/>
          </p:nvCxnSpPr>
          <p:spPr bwMode="auto">
            <a:xfrm flipV="1">
              <a:off x="945964" y="4117788"/>
              <a:ext cx="197036" cy="308348"/>
            </a:xfrm>
            <a:prstGeom prst="straightConnector1">
              <a:avLst/>
            </a:prstGeom>
            <a:noFill/>
            <a:ln w="38100" cap="flat" cmpd="sng" algn="ctr">
              <a:solidFill>
                <a:srgbClr val="FFFF00"/>
              </a:solidFill>
              <a:prstDash val="solid"/>
              <a:round/>
              <a:headEnd type="none" w="med" len="med"/>
              <a:tailEnd type="triangle"/>
            </a:ln>
            <a:effectLst/>
          </p:spPr>
        </p:cxnSp>
      </p:grpSp>
    </p:spTree>
    <p:extLst>
      <p:ext uri="{BB962C8B-B14F-4D97-AF65-F5344CB8AC3E}">
        <p14:creationId xmlns:p14="http://schemas.microsoft.com/office/powerpoint/2010/main" val="896453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
                                            <p:txEl>
                                              <p:pRg st="0" end="0"/>
                                            </p:txEl>
                                          </p:spTgt>
                                        </p:tgtEl>
                                        <p:attrNameLst>
                                          <p:attrName>style.visibility</p:attrName>
                                        </p:attrNameLst>
                                      </p:cBhvr>
                                      <p:to>
                                        <p:strVal val="visible"/>
                                      </p:to>
                                    </p:set>
                                    <p:anim calcmode="lin" valueType="num">
                                      <p:cBhvr additive="base">
                                        <p:cTn id="1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0-#ppt_w/2"/>
                                          </p:val>
                                        </p:tav>
                                        <p:tav tm="100000">
                                          <p:val>
                                            <p:strVal val="#ppt_x"/>
                                          </p:val>
                                        </p:tav>
                                      </p:tavLst>
                                    </p:anim>
                                    <p:anim calcmode="lin" valueType="num">
                                      <p:cBhvr additive="base">
                                        <p:cTn id="18" dur="500" fill="hold"/>
                                        <p:tgtEl>
                                          <p:spTgt spid="1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6">
                                            <p:txEl>
                                              <p:pRg st="1" end="1"/>
                                            </p:txEl>
                                          </p:spTgt>
                                        </p:tgtEl>
                                        <p:attrNameLst>
                                          <p:attrName>style.visibility</p:attrName>
                                        </p:attrNameLst>
                                      </p:cBhvr>
                                      <p:to>
                                        <p:strVal val="visible"/>
                                      </p:to>
                                    </p:set>
                                    <p:anim calcmode="lin" valueType="num">
                                      <p:cBhvr additive="base">
                                        <p:cTn id="27"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6">
                                            <p:txEl>
                                              <p:pRg st="2" end="2"/>
                                            </p:txEl>
                                          </p:spTgt>
                                        </p:tgtEl>
                                        <p:attrNameLst>
                                          <p:attrName>style.visibility</p:attrName>
                                        </p:attrNameLst>
                                      </p:cBhvr>
                                      <p:to>
                                        <p:strVal val="visible"/>
                                      </p:to>
                                    </p:set>
                                    <p:anim calcmode="lin" valueType="num">
                                      <p:cBhvr additive="base">
                                        <p:cTn id="33"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6">
                                            <p:txEl>
                                              <p:pRg st="3" end="3"/>
                                            </p:txEl>
                                          </p:spTgt>
                                        </p:tgtEl>
                                        <p:attrNameLst>
                                          <p:attrName>style.visibility</p:attrName>
                                        </p:attrNameLst>
                                      </p:cBhvr>
                                      <p:to>
                                        <p:strVal val="visible"/>
                                      </p:to>
                                    </p:set>
                                    <p:anim calcmode="lin" valueType="num">
                                      <p:cBhvr additive="base">
                                        <p:cTn id="39"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6">
                                            <p:txEl>
                                              <p:pRg st="4" end="4"/>
                                            </p:txEl>
                                          </p:spTgt>
                                        </p:tgtEl>
                                        <p:attrNameLst>
                                          <p:attrName>style.visibility</p:attrName>
                                        </p:attrNameLst>
                                      </p:cBhvr>
                                      <p:to>
                                        <p:strVal val="visible"/>
                                      </p:to>
                                    </p:set>
                                    <p:anim calcmode="lin" valueType="num">
                                      <p:cBhvr additive="base">
                                        <p:cTn id="45" dur="500" fill="hold"/>
                                        <p:tgtEl>
                                          <p:spTgt spid="16">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6">
                                            <p:txEl>
                                              <p:pRg st="4" end="4"/>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0-#ppt_w/2"/>
                                          </p:val>
                                        </p:tav>
                                        <p:tav tm="100000">
                                          <p:val>
                                            <p:strVal val="#ppt_x"/>
                                          </p:val>
                                        </p:tav>
                                      </p:tavLst>
                                    </p:anim>
                                    <p:anim calcmode="lin" valueType="num">
                                      <p:cBhvr additive="base">
                                        <p:cTn id="50" dur="500" fill="hold"/>
                                        <p:tgtEl>
                                          <p:spTgt spid="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additive="base">
                                        <p:cTn id="53" dur="500" fill="hold"/>
                                        <p:tgtEl>
                                          <p:spTgt spid="7"/>
                                        </p:tgtEl>
                                        <p:attrNameLst>
                                          <p:attrName>ppt_x</p:attrName>
                                        </p:attrNameLst>
                                      </p:cBhvr>
                                      <p:tavLst>
                                        <p:tav tm="0">
                                          <p:val>
                                            <p:strVal val="0-#ppt_w/2"/>
                                          </p:val>
                                        </p:tav>
                                        <p:tav tm="100000">
                                          <p:val>
                                            <p:strVal val="#ppt_x"/>
                                          </p:val>
                                        </p:tav>
                                      </p:tavLst>
                                    </p:anim>
                                    <p:anim calcmode="lin" valueType="num">
                                      <p:cBhvr additive="base">
                                        <p:cTn id="5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9229"/>
                                        </p:tgtEl>
                                        <p:attrNameLst>
                                          <p:attrName>style.visibility</p:attrName>
                                        </p:attrNameLst>
                                      </p:cBhvr>
                                      <p:to>
                                        <p:strVal val="visible"/>
                                      </p:to>
                                    </p:set>
                                    <p:anim calcmode="lin" valueType="num">
                                      <p:cBhvr additive="base">
                                        <p:cTn id="59" dur="500" fill="hold"/>
                                        <p:tgtEl>
                                          <p:spTgt spid="9229"/>
                                        </p:tgtEl>
                                        <p:attrNameLst>
                                          <p:attrName>ppt_x</p:attrName>
                                        </p:attrNameLst>
                                      </p:cBhvr>
                                      <p:tavLst>
                                        <p:tav tm="0">
                                          <p:val>
                                            <p:strVal val="0-#ppt_w/2"/>
                                          </p:val>
                                        </p:tav>
                                        <p:tav tm="100000">
                                          <p:val>
                                            <p:strVal val="#ppt_x"/>
                                          </p:val>
                                        </p:tav>
                                      </p:tavLst>
                                    </p:anim>
                                    <p:anim calcmode="lin" valueType="num">
                                      <p:cBhvr additive="base">
                                        <p:cTn id="60" dur="500" fill="hold"/>
                                        <p:tgtEl>
                                          <p:spTgt spid="9229"/>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48"/>
                                        </p:tgtEl>
                                        <p:attrNameLst>
                                          <p:attrName>style.visibility</p:attrName>
                                        </p:attrNameLst>
                                      </p:cBhvr>
                                      <p:to>
                                        <p:strVal val="visible"/>
                                      </p:to>
                                    </p:set>
                                    <p:anim calcmode="lin" valueType="num">
                                      <p:cBhvr additive="base">
                                        <p:cTn id="65" dur="500" fill="hold"/>
                                        <p:tgtEl>
                                          <p:spTgt spid="48"/>
                                        </p:tgtEl>
                                        <p:attrNameLst>
                                          <p:attrName>ppt_x</p:attrName>
                                        </p:attrNameLst>
                                      </p:cBhvr>
                                      <p:tavLst>
                                        <p:tav tm="0">
                                          <p:val>
                                            <p:strVal val="0-#ppt_w/2"/>
                                          </p:val>
                                        </p:tav>
                                        <p:tav tm="100000">
                                          <p:val>
                                            <p:strVal val="#ppt_x"/>
                                          </p:val>
                                        </p:tav>
                                      </p:tavLst>
                                    </p:anim>
                                    <p:anim calcmode="lin" valueType="num">
                                      <p:cBhvr additive="base">
                                        <p:cTn id="66"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additive="base">
                                        <p:cTn id="71" dur="500" fill="hold"/>
                                        <p:tgtEl>
                                          <p:spTgt spid="53"/>
                                        </p:tgtEl>
                                        <p:attrNameLst>
                                          <p:attrName>ppt_x</p:attrName>
                                        </p:attrNameLst>
                                      </p:cBhvr>
                                      <p:tavLst>
                                        <p:tav tm="0">
                                          <p:val>
                                            <p:strVal val="0-#ppt_w/2"/>
                                          </p:val>
                                        </p:tav>
                                        <p:tav tm="100000">
                                          <p:val>
                                            <p:strVal val="#ppt_x"/>
                                          </p:val>
                                        </p:tav>
                                      </p:tavLst>
                                    </p:anim>
                                    <p:anim calcmode="lin" valueType="num">
                                      <p:cBhvr additive="base">
                                        <p:cTn id="72"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500" fill="hold"/>
                                        <p:tgtEl>
                                          <p:spTgt spid="32"/>
                                        </p:tgtEl>
                                        <p:attrNameLst>
                                          <p:attrName>ppt_x</p:attrName>
                                        </p:attrNameLst>
                                      </p:cBhvr>
                                      <p:tavLst>
                                        <p:tav tm="0">
                                          <p:val>
                                            <p:strVal val="0-#ppt_w/2"/>
                                          </p:val>
                                        </p:tav>
                                        <p:tav tm="100000">
                                          <p:val>
                                            <p:strVal val="#ppt_x"/>
                                          </p:val>
                                        </p:tav>
                                      </p:tavLst>
                                    </p:anim>
                                    <p:anim calcmode="lin" valueType="num">
                                      <p:cBhvr additive="base">
                                        <p:cTn id="78"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7"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 name="AutoShape 35">
            <a:extLst>
              <a:ext uri="{FF2B5EF4-FFF2-40B4-BE49-F238E27FC236}">
                <a16:creationId xmlns:a16="http://schemas.microsoft.com/office/drawing/2014/main" id="{38DE0D6E-19CA-4120-973D-7F97F31D814A}"/>
              </a:ext>
            </a:extLst>
          </p:cNvPr>
          <p:cNvSpPr>
            <a:spLocks noChangeArrowheads="1"/>
          </p:cNvSpPr>
          <p:nvPr/>
        </p:nvSpPr>
        <p:spPr bwMode="auto">
          <a:xfrm>
            <a:off x="3392851" y="895619"/>
            <a:ext cx="3465149" cy="142372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p:txBody>
      </p:sp>
      <p:grpSp>
        <p:nvGrpSpPr>
          <p:cNvPr id="2" name="Group 1">
            <a:extLst>
              <a:ext uri="{FF2B5EF4-FFF2-40B4-BE49-F238E27FC236}">
                <a16:creationId xmlns:a16="http://schemas.microsoft.com/office/drawing/2014/main" id="{C368642A-EFA7-413F-8FDB-FFB3704DEFE8}"/>
              </a:ext>
            </a:extLst>
          </p:cNvPr>
          <p:cNvGrpSpPr/>
          <p:nvPr/>
        </p:nvGrpSpPr>
        <p:grpSpPr>
          <a:xfrm>
            <a:off x="457200" y="3429000"/>
            <a:ext cx="152400" cy="2057400"/>
            <a:chOff x="412750" y="3429000"/>
            <a:chExt cx="152400" cy="2057400"/>
          </a:xfrm>
        </p:grpSpPr>
        <p:sp>
          <p:nvSpPr>
            <p:cNvPr id="3" name="Oval 2">
              <a:extLst>
                <a:ext uri="{FF2B5EF4-FFF2-40B4-BE49-F238E27FC236}">
                  <a16:creationId xmlns:a16="http://schemas.microsoft.com/office/drawing/2014/main" id="{DB4BA580-CBA9-46BB-BF61-8402B54AF6E4}"/>
                </a:ext>
              </a:extLst>
            </p:cNvPr>
            <p:cNvSpPr/>
            <p:nvPr/>
          </p:nvSpPr>
          <p:spPr>
            <a:xfrm>
              <a:off x="412750" y="3429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0" name="Oval 9">
              <a:extLst>
                <a:ext uri="{FF2B5EF4-FFF2-40B4-BE49-F238E27FC236}">
                  <a16:creationId xmlns:a16="http://schemas.microsoft.com/office/drawing/2014/main" id="{0B657E63-E09D-4A99-9CC7-3339F65E597D}"/>
                </a:ext>
              </a:extLst>
            </p:cNvPr>
            <p:cNvSpPr/>
            <p:nvPr/>
          </p:nvSpPr>
          <p:spPr>
            <a:xfrm>
              <a:off x="412750" y="3810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1" name="Oval 10">
              <a:extLst>
                <a:ext uri="{FF2B5EF4-FFF2-40B4-BE49-F238E27FC236}">
                  <a16:creationId xmlns:a16="http://schemas.microsoft.com/office/drawing/2014/main" id="{FF57B22D-2EA8-4C05-9F74-BE0D8B0571FC}"/>
                </a:ext>
              </a:extLst>
            </p:cNvPr>
            <p:cNvSpPr/>
            <p:nvPr/>
          </p:nvSpPr>
          <p:spPr>
            <a:xfrm>
              <a:off x="412750" y="4191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3" name="Oval 12">
              <a:extLst>
                <a:ext uri="{FF2B5EF4-FFF2-40B4-BE49-F238E27FC236}">
                  <a16:creationId xmlns:a16="http://schemas.microsoft.com/office/drawing/2014/main" id="{9465DDB3-B2D9-4202-9CA3-AEEC3728620B}"/>
                </a:ext>
              </a:extLst>
            </p:cNvPr>
            <p:cNvSpPr/>
            <p:nvPr/>
          </p:nvSpPr>
          <p:spPr>
            <a:xfrm>
              <a:off x="412750" y="4572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4" name="Oval 13">
              <a:extLst>
                <a:ext uri="{FF2B5EF4-FFF2-40B4-BE49-F238E27FC236}">
                  <a16:creationId xmlns:a16="http://schemas.microsoft.com/office/drawing/2014/main" id="{2DE706AF-F1F9-4AAA-86EA-9CD64C0219A1}"/>
                </a:ext>
              </a:extLst>
            </p:cNvPr>
            <p:cNvSpPr/>
            <p:nvPr/>
          </p:nvSpPr>
          <p:spPr>
            <a:xfrm>
              <a:off x="41275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5" name="Oval 14">
              <a:extLst>
                <a:ext uri="{FF2B5EF4-FFF2-40B4-BE49-F238E27FC236}">
                  <a16:creationId xmlns:a16="http://schemas.microsoft.com/office/drawing/2014/main" id="{773E148D-7EF8-4C8E-AC88-E6908DB92D9C}"/>
                </a:ext>
              </a:extLst>
            </p:cNvPr>
            <p:cNvSpPr/>
            <p:nvPr/>
          </p:nvSpPr>
          <p:spPr>
            <a:xfrm>
              <a:off x="41275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grpSp>
      <p:sp>
        <p:nvSpPr>
          <p:cNvPr id="16" name="AutoShape 35">
            <a:extLst>
              <a:ext uri="{FF2B5EF4-FFF2-40B4-BE49-F238E27FC236}">
                <a16:creationId xmlns:a16="http://schemas.microsoft.com/office/drawing/2014/main" id="{A9A3B3C0-4ED0-4896-997E-E83DD7D5606A}"/>
              </a:ext>
            </a:extLst>
          </p:cNvPr>
          <p:cNvSpPr>
            <a:spLocks noChangeArrowheads="1"/>
          </p:cNvSpPr>
          <p:nvPr/>
        </p:nvSpPr>
        <p:spPr bwMode="auto">
          <a:xfrm>
            <a:off x="1905001" y="3989614"/>
            <a:ext cx="4798217" cy="2868386"/>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lIns="0" r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What do you want to prove?</a:t>
            </a:r>
          </a:p>
          <a:p>
            <a:pPr marL="342900" indent="-342900" eaLnBrk="1" hangingPunct="1">
              <a:spcBef>
                <a:spcPct val="0"/>
              </a:spcBef>
            </a:pPr>
            <a:r>
              <a:rPr lang="en-US" altLang="en-US" sz="2400" dirty="0"/>
              <a:t>Which rules will produce it?</a:t>
            </a:r>
          </a:p>
          <a:p>
            <a:pPr marL="342900" indent="-342900" eaLnBrk="1" hangingPunct="1">
              <a:spcBef>
                <a:spcPct val="0"/>
              </a:spcBef>
            </a:pPr>
            <a:r>
              <a:rPr lang="en-US" altLang="en-US" sz="2400" dirty="0"/>
              <a:t>What formulas are </a:t>
            </a:r>
            <a:br>
              <a:rPr lang="en-US" altLang="en-US" sz="2400" dirty="0"/>
            </a:br>
            <a:r>
              <a:rPr lang="en-US" altLang="en-US" sz="2400" dirty="0"/>
              <a:t>needed for this?</a:t>
            </a:r>
          </a:p>
          <a:p>
            <a:pPr marL="342900" indent="-342900" eaLnBrk="1" hangingPunct="1">
              <a:spcBef>
                <a:spcPct val="0"/>
              </a:spcBef>
            </a:pPr>
            <a:r>
              <a:rPr lang="en-US" altLang="en-US" sz="2400" dirty="0"/>
              <a:t>Use the right column of our rules</a:t>
            </a:r>
            <a:br>
              <a:rPr lang="en-US" altLang="en-US" sz="2400" dirty="0"/>
            </a:br>
            <a:r>
              <a:rPr lang="en-US" altLang="en-US" sz="2400" dirty="0"/>
              <a:t>i.e. rules that tell you how to prove statements that you want.</a:t>
            </a:r>
          </a:p>
          <a:p>
            <a:pPr marL="342900" indent="-342900" eaLnBrk="1" hangingPunct="1">
              <a:spcBef>
                <a:spcPct val="0"/>
              </a:spcBef>
            </a:pPr>
            <a:endParaRPr lang="en-US" altLang="en-US" sz="2400" dirty="0"/>
          </a:p>
        </p:txBody>
      </p:sp>
      <p:sp>
        <p:nvSpPr>
          <p:cNvPr id="17" name="AutoShape 35">
            <a:extLst>
              <a:ext uri="{FF2B5EF4-FFF2-40B4-BE49-F238E27FC236}">
                <a16:creationId xmlns:a16="http://schemas.microsoft.com/office/drawing/2014/main" id="{59E3F82C-1989-425F-88C5-B10F8C4F927A}"/>
              </a:ext>
            </a:extLst>
          </p:cNvPr>
          <p:cNvSpPr>
            <a:spLocks noChangeArrowheads="1"/>
          </p:cNvSpPr>
          <p:nvPr/>
        </p:nvSpPr>
        <p:spPr bwMode="auto">
          <a:xfrm>
            <a:off x="1912939" y="2514600"/>
            <a:ext cx="2963862" cy="468615"/>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Try using brute force.</a:t>
            </a:r>
          </a:p>
        </p:txBody>
      </p:sp>
      <p:sp>
        <p:nvSpPr>
          <p:cNvPr id="24" name="Oval 23">
            <a:extLst>
              <a:ext uri="{FF2B5EF4-FFF2-40B4-BE49-F238E27FC236}">
                <a16:creationId xmlns:a16="http://schemas.microsoft.com/office/drawing/2014/main" id="{DB0A678E-1EA7-442B-A664-3555F913D3D5}"/>
              </a:ext>
            </a:extLst>
          </p:cNvPr>
          <p:cNvSpPr/>
          <p:nvPr/>
        </p:nvSpPr>
        <p:spPr>
          <a:xfrm>
            <a:off x="8229600" y="3906744"/>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nvGrpSpPr>
          <p:cNvPr id="9229" name="Group 9228">
            <a:extLst>
              <a:ext uri="{FF2B5EF4-FFF2-40B4-BE49-F238E27FC236}">
                <a16:creationId xmlns:a16="http://schemas.microsoft.com/office/drawing/2014/main" id="{E77B654A-C035-4FD9-839F-EA995C83F2C7}"/>
              </a:ext>
            </a:extLst>
          </p:cNvPr>
          <p:cNvGrpSpPr/>
          <p:nvPr/>
        </p:nvGrpSpPr>
        <p:grpSpPr>
          <a:xfrm>
            <a:off x="533400" y="3868644"/>
            <a:ext cx="762000" cy="398556"/>
            <a:chOff x="533400" y="3868644"/>
            <a:chExt cx="762000" cy="398556"/>
          </a:xfrm>
        </p:grpSpPr>
        <p:sp>
          <p:nvSpPr>
            <p:cNvPr id="19" name="Oval 18">
              <a:extLst>
                <a:ext uri="{FF2B5EF4-FFF2-40B4-BE49-F238E27FC236}">
                  <a16:creationId xmlns:a16="http://schemas.microsoft.com/office/drawing/2014/main" id="{4D14AD09-BAD2-4928-B8EA-9A73FC750EA9}"/>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 name="Straight Arrow Connector 4">
              <a:extLst>
                <a:ext uri="{FF2B5EF4-FFF2-40B4-BE49-F238E27FC236}">
                  <a16:creationId xmlns:a16="http://schemas.microsoft.com/office/drawing/2014/main" id="{4A4BF90B-89A3-46CC-8A0C-37959C4386F3}"/>
                </a:ext>
              </a:extLst>
            </p:cNvPr>
            <p:cNvCxnSpPr>
              <a:cxnSpLocks/>
            </p:cNvCxnSpPr>
            <p:nvPr/>
          </p:nvCxnSpPr>
          <p:spPr bwMode="auto">
            <a:xfrm>
              <a:off x="559844" y="3868644"/>
              <a:ext cx="583156" cy="190500"/>
            </a:xfrm>
            <a:prstGeom prst="straightConnector1">
              <a:avLst/>
            </a:prstGeom>
            <a:noFill/>
            <a:ln w="38100" cap="flat" cmpd="sng" algn="ctr">
              <a:solidFill>
                <a:srgbClr val="FFFF00"/>
              </a:solidFill>
              <a:prstDash val="solid"/>
              <a:round/>
              <a:headEnd type="none" w="med" len="med"/>
              <a:tailEnd type="triangle"/>
            </a:ln>
            <a:effectLst/>
          </p:spPr>
        </p:cxnSp>
        <p:cxnSp>
          <p:nvCxnSpPr>
            <p:cNvPr id="33" name="Straight Arrow Connector 32">
              <a:extLst>
                <a:ext uri="{FF2B5EF4-FFF2-40B4-BE49-F238E27FC236}">
                  <a16:creationId xmlns:a16="http://schemas.microsoft.com/office/drawing/2014/main" id="{DE4C2CC8-2CB2-4834-BCF1-2B2C42A95A72}"/>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48" name="Group 47">
            <a:extLst>
              <a:ext uri="{FF2B5EF4-FFF2-40B4-BE49-F238E27FC236}">
                <a16:creationId xmlns:a16="http://schemas.microsoft.com/office/drawing/2014/main" id="{5506C85D-CF39-445C-8A6F-D412D1E43C5F}"/>
              </a:ext>
            </a:extLst>
          </p:cNvPr>
          <p:cNvGrpSpPr/>
          <p:nvPr/>
        </p:nvGrpSpPr>
        <p:grpSpPr>
          <a:xfrm>
            <a:off x="479518" y="3451318"/>
            <a:ext cx="777782" cy="1214438"/>
            <a:chOff x="517618" y="3052762"/>
            <a:chExt cx="777782" cy="1214438"/>
          </a:xfrm>
        </p:grpSpPr>
        <p:sp>
          <p:nvSpPr>
            <p:cNvPr id="49" name="Oval 48">
              <a:extLst>
                <a:ext uri="{FF2B5EF4-FFF2-40B4-BE49-F238E27FC236}">
                  <a16:creationId xmlns:a16="http://schemas.microsoft.com/office/drawing/2014/main" id="{03963881-262E-4125-8BB7-5BF8EFF86E63}"/>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0" name="Straight Arrow Connector 49">
              <a:extLst>
                <a:ext uri="{FF2B5EF4-FFF2-40B4-BE49-F238E27FC236}">
                  <a16:creationId xmlns:a16="http://schemas.microsoft.com/office/drawing/2014/main" id="{6CC5B78C-08C1-412B-8C05-2D891301BA5D}"/>
                </a:ext>
              </a:extLst>
            </p:cNvPr>
            <p:cNvCxnSpPr>
              <a:cxnSpLocks/>
              <a:stCxn id="3" idx="1"/>
            </p:cNvCxnSpPr>
            <p:nvPr/>
          </p:nvCxnSpPr>
          <p:spPr bwMode="auto">
            <a:xfrm>
              <a:off x="517618" y="3052762"/>
              <a:ext cx="625382" cy="1006382"/>
            </a:xfrm>
            <a:prstGeom prst="straightConnector1">
              <a:avLst/>
            </a:prstGeom>
            <a:noFill/>
            <a:ln w="38100" cap="flat" cmpd="sng" algn="ctr">
              <a:solidFill>
                <a:srgbClr val="FFFF00"/>
              </a:solidFill>
              <a:prstDash val="solid"/>
              <a:round/>
              <a:headEnd type="none" w="med" len="med"/>
              <a:tailEnd type="triangle"/>
            </a:ln>
            <a:effectLst/>
          </p:spPr>
        </p:cxnSp>
        <p:cxnSp>
          <p:nvCxnSpPr>
            <p:cNvPr id="51" name="Straight Arrow Connector 50">
              <a:extLst>
                <a:ext uri="{FF2B5EF4-FFF2-40B4-BE49-F238E27FC236}">
                  <a16:creationId xmlns:a16="http://schemas.microsoft.com/office/drawing/2014/main" id="{47124579-9AD5-4311-B2B6-644A7B54939A}"/>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53" name="Group 52">
            <a:extLst>
              <a:ext uri="{FF2B5EF4-FFF2-40B4-BE49-F238E27FC236}">
                <a16:creationId xmlns:a16="http://schemas.microsoft.com/office/drawing/2014/main" id="{128E75A7-6D4D-4833-B5EA-14E5BA69B584}"/>
              </a:ext>
            </a:extLst>
          </p:cNvPr>
          <p:cNvGrpSpPr/>
          <p:nvPr/>
        </p:nvGrpSpPr>
        <p:grpSpPr>
          <a:xfrm>
            <a:off x="587282" y="4529138"/>
            <a:ext cx="1104900" cy="827180"/>
            <a:chOff x="190500" y="3848100"/>
            <a:chExt cx="1104900" cy="827180"/>
          </a:xfrm>
        </p:grpSpPr>
        <p:sp>
          <p:nvSpPr>
            <p:cNvPr id="54" name="Oval 53">
              <a:extLst>
                <a:ext uri="{FF2B5EF4-FFF2-40B4-BE49-F238E27FC236}">
                  <a16:creationId xmlns:a16="http://schemas.microsoft.com/office/drawing/2014/main" id="{12BC0A99-A7FE-4FE0-AD9C-163BCE40D57F}"/>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5" name="Straight Arrow Connector 54">
              <a:extLst>
                <a:ext uri="{FF2B5EF4-FFF2-40B4-BE49-F238E27FC236}">
                  <a16:creationId xmlns:a16="http://schemas.microsoft.com/office/drawing/2014/main" id="{0C767B9C-9D16-4B72-95B6-02D0DAE43397}"/>
                </a:ext>
              </a:extLst>
            </p:cNvPr>
            <p:cNvCxnSpPr>
              <a:cxnSpLocks/>
              <a:stCxn id="49" idx="5"/>
            </p:cNvCxnSpPr>
            <p:nvPr/>
          </p:nvCxnSpPr>
          <p:spPr bwMode="auto">
            <a:xfrm>
              <a:off x="838200" y="3848100"/>
              <a:ext cx="304800" cy="211044"/>
            </a:xfrm>
            <a:prstGeom prst="straightConnector1">
              <a:avLst/>
            </a:prstGeom>
            <a:noFill/>
            <a:ln w="38100" cap="flat" cmpd="sng" algn="ctr">
              <a:solidFill>
                <a:srgbClr val="FFFF00"/>
              </a:solidFill>
              <a:prstDash val="solid"/>
              <a:round/>
              <a:headEnd type="none" w="med" len="med"/>
              <a:tailEnd type="triangle"/>
            </a:ln>
            <a:effectLst/>
          </p:spPr>
        </p:cxnSp>
        <p:cxnSp>
          <p:nvCxnSpPr>
            <p:cNvPr id="56" name="Straight Arrow Connector 55">
              <a:extLst>
                <a:ext uri="{FF2B5EF4-FFF2-40B4-BE49-F238E27FC236}">
                  <a16:creationId xmlns:a16="http://schemas.microsoft.com/office/drawing/2014/main" id="{949EB44F-FC56-4CB9-928F-700E540204FB}"/>
                </a:ext>
              </a:extLst>
            </p:cNvPr>
            <p:cNvCxnSpPr>
              <a:cxnSpLocks/>
              <a:stCxn id="15" idx="7"/>
            </p:cNvCxnSpPr>
            <p:nvPr/>
          </p:nvCxnSpPr>
          <p:spPr bwMode="auto">
            <a:xfrm flipV="1">
              <a:off x="190500" y="4117788"/>
              <a:ext cx="952500" cy="55749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20" name="Group 19">
            <a:extLst>
              <a:ext uri="{FF2B5EF4-FFF2-40B4-BE49-F238E27FC236}">
                <a16:creationId xmlns:a16="http://schemas.microsoft.com/office/drawing/2014/main" id="{6340B0EB-0AB4-407C-A969-7B3BE39E2792}"/>
              </a:ext>
            </a:extLst>
          </p:cNvPr>
          <p:cNvGrpSpPr/>
          <p:nvPr/>
        </p:nvGrpSpPr>
        <p:grpSpPr>
          <a:xfrm>
            <a:off x="7581900" y="3606800"/>
            <a:ext cx="647700" cy="800100"/>
            <a:chOff x="7581900" y="3606800"/>
            <a:chExt cx="647700" cy="800100"/>
          </a:xfrm>
        </p:grpSpPr>
        <p:grpSp>
          <p:nvGrpSpPr>
            <p:cNvPr id="18" name="Group 17">
              <a:extLst>
                <a:ext uri="{FF2B5EF4-FFF2-40B4-BE49-F238E27FC236}">
                  <a16:creationId xmlns:a16="http://schemas.microsoft.com/office/drawing/2014/main" id="{AB6A7468-004E-4667-AA95-62BC9AF53425}"/>
                </a:ext>
              </a:extLst>
            </p:cNvPr>
            <p:cNvGrpSpPr/>
            <p:nvPr/>
          </p:nvGrpSpPr>
          <p:grpSpPr>
            <a:xfrm>
              <a:off x="7581900" y="3606800"/>
              <a:ext cx="647700" cy="709892"/>
              <a:chOff x="7581900" y="3606800"/>
              <a:chExt cx="647700" cy="709892"/>
            </a:xfrm>
          </p:grpSpPr>
          <p:sp>
            <p:nvSpPr>
              <p:cNvPr id="28" name="Oval 27">
                <a:extLst>
                  <a:ext uri="{FF2B5EF4-FFF2-40B4-BE49-F238E27FC236}">
                    <a16:creationId xmlns:a16="http://schemas.microsoft.com/office/drawing/2014/main" id="{1FFC91EC-662C-4136-BE9A-E63BB366F6AB}"/>
                  </a:ext>
                </a:extLst>
              </p:cNvPr>
              <p:cNvSpPr/>
              <p:nvPr/>
            </p:nvSpPr>
            <p:spPr>
              <a:xfrm>
                <a:off x="7581900" y="36068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29" name="Straight Arrow Connector 28">
                <a:extLst>
                  <a:ext uri="{FF2B5EF4-FFF2-40B4-BE49-F238E27FC236}">
                    <a16:creationId xmlns:a16="http://schemas.microsoft.com/office/drawing/2014/main" id="{3F09EDBF-4B10-444D-BA96-066D0E42ECA0}"/>
                  </a:ext>
                </a:extLst>
              </p:cNvPr>
              <p:cNvCxnSpPr>
                <a:cxnSpLocks/>
              </p:cNvCxnSpPr>
              <p:nvPr/>
            </p:nvCxnSpPr>
            <p:spPr bwMode="auto">
              <a:xfrm>
                <a:off x="7673882" y="3698782"/>
                <a:ext cx="555718" cy="236910"/>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ED6F8A52-1D64-48A3-8F28-EDF76483548F}"/>
                  </a:ext>
                </a:extLst>
              </p:cNvPr>
              <p:cNvCxnSpPr>
                <a:cxnSpLocks/>
              </p:cNvCxnSpPr>
              <p:nvPr/>
            </p:nvCxnSpPr>
            <p:spPr bwMode="auto">
              <a:xfrm flipV="1">
                <a:off x="7693118" y="4059144"/>
                <a:ext cx="536482" cy="25754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grpSp>
        <p:sp>
          <p:nvSpPr>
            <p:cNvPr id="34" name="Oval 33">
              <a:extLst>
                <a:ext uri="{FF2B5EF4-FFF2-40B4-BE49-F238E27FC236}">
                  <a16:creationId xmlns:a16="http://schemas.microsoft.com/office/drawing/2014/main" id="{22A3B532-CCD3-464E-85D1-F45D79D459AD}"/>
                </a:ext>
              </a:extLst>
            </p:cNvPr>
            <p:cNvSpPr/>
            <p:nvPr/>
          </p:nvSpPr>
          <p:spPr>
            <a:xfrm>
              <a:off x="7594600" y="42545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grpSp>
        <p:nvGrpSpPr>
          <p:cNvPr id="43" name="Group 42">
            <a:extLst>
              <a:ext uri="{FF2B5EF4-FFF2-40B4-BE49-F238E27FC236}">
                <a16:creationId xmlns:a16="http://schemas.microsoft.com/office/drawing/2014/main" id="{FB2CC9B8-76D4-4A41-AE47-54112B305D1E}"/>
              </a:ext>
            </a:extLst>
          </p:cNvPr>
          <p:cNvGrpSpPr/>
          <p:nvPr/>
        </p:nvGrpSpPr>
        <p:grpSpPr>
          <a:xfrm>
            <a:off x="7010400" y="3924300"/>
            <a:ext cx="647700" cy="800100"/>
            <a:chOff x="7581900" y="3606800"/>
            <a:chExt cx="647700" cy="800100"/>
          </a:xfrm>
        </p:grpSpPr>
        <p:grpSp>
          <p:nvGrpSpPr>
            <p:cNvPr id="44" name="Group 43">
              <a:extLst>
                <a:ext uri="{FF2B5EF4-FFF2-40B4-BE49-F238E27FC236}">
                  <a16:creationId xmlns:a16="http://schemas.microsoft.com/office/drawing/2014/main" id="{EB0D3A62-870D-4E3F-A398-1CC1E9E9247E}"/>
                </a:ext>
              </a:extLst>
            </p:cNvPr>
            <p:cNvGrpSpPr/>
            <p:nvPr/>
          </p:nvGrpSpPr>
          <p:grpSpPr>
            <a:xfrm>
              <a:off x="7581900" y="3606800"/>
              <a:ext cx="647700" cy="709892"/>
              <a:chOff x="7581900" y="3606800"/>
              <a:chExt cx="647700" cy="709892"/>
            </a:xfrm>
          </p:grpSpPr>
          <p:sp>
            <p:nvSpPr>
              <p:cNvPr id="46" name="Oval 45">
                <a:extLst>
                  <a:ext uri="{FF2B5EF4-FFF2-40B4-BE49-F238E27FC236}">
                    <a16:creationId xmlns:a16="http://schemas.microsoft.com/office/drawing/2014/main" id="{1CBF734E-4761-44F5-BDD2-859AFDBE83CB}"/>
                  </a:ext>
                </a:extLst>
              </p:cNvPr>
              <p:cNvSpPr/>
              <p:nvPr/>
            </p:nvSpPr>
            <p:spPr>
              <a:xfrm>
                <a:off x="7581900" y="36068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47" name="Straight Arrow Connector 46">
                <a:extLst>
                  <a:ext uri="{FF2B5EF4-FFF2-40B4-BE49-F238E27FC236}">
                    <a16:creationId xmlns:a16="http://schemas.microsoft.com/office/drawing/2014/main" id="{3D8C821C-1810-48E0-853E-BD308B27EFCD}"/>
                  </a:ext>
                </a:extLst>
              </p:cNvPr>
              <p:cNvCxnSpPr>
                <a:cxnSpLocks/>
                <a:endCxn id="34" idx="2"/>
              </p:cNvCxnSpPr>
              <p:nvPr/>
            </p:nvCxnSpPr>
            <p:spPr bwMode="auto">
              <a:xfrm>
                <a:off x="7673882" y="3698782"/>
                <a:ext cx="492218" cy="31441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52" name="Straight Arrow Connector 51">
                <a:extLst>
                  <a:ext uri="{FF2B5EF4-FFF2-40B4-BE49-F238E27FC236}">
                    <a16:creationId xmlns:a16="http://schemas.microsoft.com/office/drawing/2014/main" id="{C8E0DB37-1F88-45F8-B73C-856D213E9E35}"/>
                  </a:ext>
                </a:extLst>
              </p:cNvPr>
              <p:cNvCxnSpPr>
                <a:cxnSpLocks/>
              </p:cNvCxnSpPr>
              <p:nvPr/>
            </p:nvCxnSpPr>
            <p:spPr bwMode="auto">
              <a:xfrm flipV="1">
                <a:off x="7693118" y="4059144"/>
                <a:ext cx="536482" cy="25754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grpSp>
        <p:sp>
          <p:nvSpPr>
            <p:cNvPr id="45" name="Oval 44">
              <a:extLst>
                <a:ext uri="{FF2B5EF4-FFF2-40B4-BE49-F238E27FC236}">
                  <a16:creationId xmlns:a16="http://schemas.microsoft.com/office/drawing/2014/main" id="{A95CE149-6B48-4D59-AE4E-B2BD1FD2ECFE}"/>
                </a:ext>
              </a:extLst>
            </p:cNvPr>
            <p:cNvSpPr/>
            <p:nvPr/>
          </p:nvSpPr>
          <p:spPr>
            <a:xfrm>
              <a:off x="7594600" y="42545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sp>
        <p:nvSpPr>
          <p:cNvPr id="39" name="Rectangle 38"/>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40" name="Group 24">
            <a:extLst>
              <a:ext uri="{FF2B5EF4-FFF2-40B4-BE49-F238E27FC236}">
                <a16:creationId xmlns:a16="http://schemas.microsoft.com/office/drawing/2014/main" id="{D185DEA1-81B7-42BA-AF5D-DC66A9E398E5}"/>
              </a:ext>
            </a:extLst>
          </p:cNvPr>
          <p:cNvGrpSpPr>
            <a:grpSpLocks/>
          </p:cNvGrpSpPr>
          <p:nvPr/>
        </p:nvGrpSpPr>
        <p:grpSpPr bwMode="auto">
          <a:xfrm>
            <a:off x="29742" y="685800"/>
            <a:ext cx="1600316" cy="1421080"/>
            <a:chOff x="95" y="960"/>
            <a:chExt cx="2712" cy="2504"/>
          </a:xfrm>
        </p:grpSpPr>
        <p:pic>
          <p:nvPicPr>
            <p:cNvPr id="41" name="Picture 20" descr="Hilbert">
              <a:extLst>
                <a:ext uri="{FF2B5EF4-FFF2-40B4-BE49-F238E27FC236}">
                  <a16:creationId xmlns:a16="http://schemas.microsoft.com/office/drawing/2014/main" id="{B0535CA9-27FC-4883-B2D8-7B6F829FF8B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Text Box 10">
              <a:extLst>
                <a:ext uri="{FF2B5EF4-FFF2-40B4-BE49-F238E27FC236}">
                  <a16:creationId xmlns:a16="http://schemas.microsoft.com/office/drawing/2014/main" id="{F34CDAC0-3D8A-4ECA-850F-F8B00457B81E}"/>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pic>
        <p:nvPicPr>
          <p:cNvPr id="57" name="Picture 56">
            <a:extLst>
              <a:ext uri="{FF2B5EF4-FFF2-40B4-BE49-F238E27FC236}">
                <a16:creationId xmlns:a16="http://schemas.microsoft.com/office/drawing/2014/main" id="{967CAB0F-54AE-4CD0-AC1E-A2475D1E227D}"/>
              </a:ext>
            </a:extLst>
          </p:cNvPr>
          <p:cNvPicPr>
            <a:picLocks noChangeAspect="1"/>
          </p:cNvPicPr>
          <p:nvPr/>
        </p:nvPicPr>
        <p:blipFill>
          <a:blip r:embed="rId3"/>
          <a:stretch>
            <a:fillRect/>
          </a:stretch>
        </p:blipFill>
        <p:spPr>
          <a:xfrm>
            <a:off x="1758157" y="156132"/>
            <a:ext cx="4947443" cy="3712512"/>
          </a:xfrm>
          <a:prstGeom prst="rect">
            <a:avLst/>
          </a:prstGeom>
        </p:spPr>
      </p:pic>
      <p:sp>
        <p:nvSpPr>
          <p:cNvPr id="58" name="Rectangle 57">
            <a:extLst>
              <a:ext uri="{FF2B5EF4-FFF2-40B4-BE49-F238E27FC236}">
                <a16:creationId xmlns:a16="http://schemas.microsoft.com/office/drawing/2014/main" id="{2B59F049-5A96-4A34-9773-BE0341C7328B}"/>
              </a:ext>
            </a:extLst>
          </p:cNvPr>
          <p:cNvSpPr/>
          <p:nvPr/>
        </p:nvSpPr>
        <p:spPr bwMode="auto">
          <a:xfrm>
            <a:off x="4609261" y="610094"/>
            <a:ext cx="2093957" cy="3199905"/>
          </a:xfrm>
          <a:prstGeom prst="rect">
            <a:avLst/>
          </a:prstGeom>
          <a:noFill/>
          <a:ln w="28575">
            <a:solidFill>
              <a:schemeClr val="accent2"/>
            </a:solidFill>
            <a:miter lim="800000"/>
            <a:headEnd/>
            <a:tailEnd/>
          </a:ln>
        </p:spPr>
        <p:txBody>
          <a:bodyPr lIns="0" tIns="0" rIns="0" bIns="0" rtlCol="0" anchor="ctr"/>
          <a:lstStyle/>
          <a:p>
            <a:pPr algn="ctr" eaLnBrk="1" hangingPunct="1">
              <a:spcBef>
                <a:spcPct val="0"/>
              </a:spcBef>
              <a:buNone/>
            </a:pPr>
            <a:endParaRPr lang="en-US" sz="2400" dirty="0"/>
          </a:p>
        </p:txBody>
      </p:sp>
    </p:spTree>
    <p:extLst>
      <p:ext uri="{BB962C8B-B14F-4D97-AF65-F5344CB8AC3E}">
        <p14:creationId xmlns:p14="http://schemas.microsoft.com/office/powerpoint/2010/main" val="3797521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1+#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additive="base">
                                        <p:cTn id="11"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16">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additive="base">
                                        <p:cTn id="15" dur="500" fill="hold"/>
                                        <p:tgtEl>
                                          <p:spTgt spid="24"/>
                                        </p:tgtEl>
                                        <p:attrNameLst>
                                          <p:attrName>ppt_x</p:attrName>
                                        </p:attrNameLst>
                                      </p:cBhvr>
                                      <p:tavLst>
                                        <p:tav tm="0">
                                          <p:val>
                                            <p:strVal val="1+#ppt_w/2"/>
                                          </p:val>
                                        </p:tav>
                                        <p:tav tm="100000">
                                          <p:val>
                                            <p:strVal val="#ppt_x"/>
                                          </p:val>
                                        </p:tav>
                                      </p:tavLst>
                                    </p:anim>
                                    <p:anim calcmode="lin" valueType="num">
                                      <p:cBhvr additive="base">
                                        <p:cTn id="16"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6">
                                            <p:txEl>
                                              <p:pRg st="1" end="1"/>
                                            </p:txEl>
                                          </p:spTgt>
                                        </p:tgtEl>
                                        <p:attrNameLst>
                                          <p:attrName>style.visibility</p:attrName>
                                        </p:attrNameLst>
                                      </p:cBhvr>
                                      <p:to>
                                        <p:strVal val="visible"/>
                                      </p:to>
                                    </p:set>
                                    <p:anim calcmode="lin" valueType="num">
                                      <p:cBhvr additive="base">
                                        <p:cTn id="21" dur="5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16">
                                            <p:txEl>
                                              <p:pRg st="2" end="2"/>
                                            </p:txEl>
                                          </p:spTgt>
                                        </p:tgtEl>
                                        <p:attrNameLst>
                                          <p:attrName>style.visibility</p:attrName>
                                        </p:attrNameLst>
                                      </p:cBhvr>
                                      <p:to>
                                        <p:strVal val="visible"/>
                                      </p:to>
                                    </p:set>
                                    <p:anim calcmode="lin" valueType="num">
                                      <p:cBhvr additive="base">
                                        <p:cTn id="27" dur="5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16">
                                            <p:txEl>
                                              <p:pRg st="3" end="3"/>
                                            </p:txEl>
                                          </p:spTgt>
                                        </p:tgtEl>
                                        <p:attrNameLst>
                                          <p:attrName>style.visibility</p:attrName>
                                        </p:attrNameLst>
                                      </p:cBhvr>
                                      <p:to>
                                        <p:strVal val="visible"/>
                                      </p:to>
                                    </p:set>
                                    <p:anim calcmode="lin" valueType="num">
                                      <p:cBhvr additive="base">
                                        <p:cTn id="33" dur="500" fill="hold"/>
                                        <p:tgtEl>
                                          <p:spTgt spid="16">
                                            <p:txEl>
                                              <p:pRg st="3" end="3"/>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6">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57"/>
                                        </p:tgtEl>
                                        <p:attrNameLst>
                                          <p:attrName>style.visibility</p:attrName>
                                        </p:attrNameLst>
                                      </p:cBhvr>
                                      <p:to>
                                        <p:strVal val="visible"/>
                                      </p:to>
                                    </p:set>
                                    <p:anim calcmode="lin" valueType="num">
                                      <p:cBhvr additive="base">
                                        <p:cTn id="37" dur="500" fill="hold"/>
                                        <p:tgtEl>
                                          <p:spTgt spid="57"/>
                                        </p:tgtEl>
                                        <p:attrNameLst>
                                          <p:attrName>ppt_x</p:attrName>
                                        </p:attrNameLst>
                                      </p:cBhvr>
                                      <p:tavLst>
                                        <p:tav tm="0">
                                          <p:val>
                                            <p:strVal val="1+#ppt_w/2"/>
                                          </p:val>
                                        </p:tav>
                                        <p:tav tm="100000">
                                          <p:val>
                                            <p:strVal val="#ppt_x"/>
                                          </p:val>
                                        </p:tav>
                                      </p:tavLst>
                                    </p:anim>
                                    <p:anim calcmode="lin" valueType="num">
                                      <p:cBhvr additive="base">
                                        <p:cTn id="38" dur="500" fill="hold"/>
                                        <p:tgtEl>
                                          <p:spTgt spid="57"/>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58"/>
                                        </p:tgtEl>
                                        <p:attrNameLst>
                                          <p:attrName>style.visibility</p:attrName>
                                        </p:attrNameLst>
                                      </p:cBhvr>
                                      <p:to>
                                        <p:strVal val="visible"/>
                                      </p:to>
                                    </p:set>
                                    <p:anim calcmode="lin" valueType="num">
                                      <p:cBhvr additive="base">
                                        <p:cTn id="41" dur="500" fill="hold"/>
                                        <p:tgtEl>
                                          <p:spTgt spid="58"/>
                                        </p:tgtEl>
                                        <p:attrNameLst>
                                          <p:attrName>ppt_x</p:attrName>
                                        </p:attrNameLst>
                                      </p:cBhvr>
                                      <p:tavLst>
                                        <p:tav tm="0">
                                          <p:val>
                                            <p:strVal val="1+#ppt_w/2"/>
                                          </p:val>
                                        </p:tav>
                                        <p:tav tm="100000">
                                          <p:val>
                                            <p:strVal val="#ppt_x"/>
                                          </p:val>
                                        </p:tav>
                                      </p:tavLst>
                                    </p:anim>
                                    <p:anim calcmode="lin" valueType="num">
                                      <p:cBhvr additive="base">
                                        <p:cTn id="4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1+#ppt_w/2"/>
                                          </p:val>
                                        </p:tav>
                                        <p:tav tm="100000">
                                          <p:val>
                                            <p:strVal val="#ppt_x"/>
                                          </p:val>
                                        </p:tav>
                                      </p:tavLst>
                                    </p:anim>
                                    <p:anim calcmode="lin" valueType="num">
                                      <p:cBhvr additive="base">
                                        <p:cTn id="4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43"/>
                                        </p:tgtEl>
                                        <p:attrNameLst>
                                          <p:attrName>style.visibility</p:attrName>
                                        </p:attrNameLst>
                                      </p:cBhvr>
                                      <p:to>
                                        <p:strVal val="visible"/>
                                      </p:to>
                                    </p:set>
                                    <p:anim calcmode="lin" valueType="num">
                                      <p:cBhvr additive="base">
                                        <p:cTn id="53" dur="500" fill="hold"/>
                                        <p:tgtEl>
                                          <p:spTgt spid="43"/>
                                        </p:tgtEl>
                                        <p:attrNameLst>
                                          <p:attrName>ppt_x</p:attrName>
                                        </p:attrNameLst>
                                      </p:cBhvr>
                                      <p:tavLst>
                                        <p:tav tm="0">
                                          <p:val>
                                            <p:strVal val="1+#ppt_w/2"/>
                                          </p:val>
                                        </p:tav>
                                        <p:tav tm="100000">
                                          <p:val>
                                            <p:strVal val="#ppt_x"/>
                                          </p:val>
                                        </p:tav>
                                      </p:tavLst>
                                    </p:anim>
                                    <p:anim calcmode="lin" valueType="num">
                                      <p:cBhvr additive="base">
                                        <p:cTn id="54"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4" grpId="0" animBg="1"/>
      <p:bldP spid="58"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 name="AutoShape 35">
            <a:extLst>
              <a:ext uri="{FF2B5EF4-FFF2-40B4-BE49-F238E27FC236}">
                <a16:creationId xmlns:a16="http://schemas.microsoft.com/office/drawing/2014/main" id="{38DE0D6E-19CA-4120-973D-7F97F31D814A}"/>
              </a:ext>
            </a:extLst>
          </p:cNvPr>
          <p:cNvSpPr>
            <a:spLocks noChangeArrowheads="1"/>
          </p:cNvSpPr>
          <p:nvPr/>
        </p:nvSpPr>
        <p:spPr bwMode="auto">
          <a:xfrm>
            <a:off x="3392851" y="895619"/>
            <a:ext cx="3465149" cy="142372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p:txBody>
      </p:sp>
      <p:grpSp>
        <p:nvGrpSpPr>
          <p:cNvPr id="2" name="Group 1">
            <a:extLst>
              <a:ext uri="{FF2B5EF4-FFF2-40B4-BE49-F238E27FC236}">
                <a16:creationId xmlns:a16="http://schemas.microsoft.com/office/drawing/2014/main" id="{C368642A-EFA7-413F-8FDB-FFB3704DEFE8}"/>
              </a:ext>
            </a:extLst>
          </p:cNvPr>
          <p:cNvGrpSpPr/>
          <p:nvPr/>
        </p:nvGrpSpPr>
        <p:grpSpPr>
          <a:xfrm>
            <a:off x="457200" y="3429000"/>
            <a:ext cx="152400" cy="2057400"/>
            <a:chOff x="412750" y="3429000"/>
            <a:chExt cx="152400" cy="2057400"/>
          </a:xfrm>
        </p:grpSpPr>
        <p:sp>
          <p:nvSpPr>
            <p:cNvPr id="3" name="Oval 2">
              <a:extLst>
                <a:ext uri="{FF2B5EF4-FFF2-40B4-BE49-F238E27FC236}">
                  <a16:creationId xmlns:a16="http://schemas.microsoft.com/office/drawing/2014/main" id="{DB4BA580-CBA9-46BB-BF61-8402B54AF6E4}"/>
                </a:ext>
              </a:extLst>
            </p:cNvPr>
            <p:cNvSpPr/>
            <p:nvPr/>
          </p:nvSpPr>
          <p:spPr>
            <a:xfrm>
              <a:off x="412750" y="3429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0" name="Oval 9">
              <a:extLst>
                <a:ext uri="{FF2B5EF4-FFF2-40B4-BE49-F238E27FC236}">
                  <a16:creationId xmlns:a16="http://schemas.microsoft.com/office/drawing/2014/main" id="{0B657E63-E09D-4A99-9CC7-3339F65E597D}"/>
                </a:ext>
              </a:extLst>
            </p:cNvPr>
            <p:cNvSpPr/>
            <p:nvPr/>
          </p:nvSpPr>
          <p:spPr>
            <a:xfrm>
              <a:off x="412750" y="3810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1" name="Oval 10">
              <a:extLst>
                <a:ext uri="{FF2B5EF4-FFF2-40B4-BE49-F238E27FC236}">
                  <a16:creationId xmlns:a16="http://schemas.microsoft.com/office/drawing/2014/main" id="{FF57B22D-2EA8-4C05-9F74-BE0D8B0571FC}"/>
                </a:ext>
              </a:extLst>
            </p:cNvPr>
            <p:cNvSpPr/>
            <p:nvPr/>
          </p:nvSpPr>
          <p:spPr>
            <a:xfrm>
              <a:off x="412750" y="4191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3" name="Oval 12">
              <a:extLst>
                <a:ext uri="{FF2B5EF4-FFF2-40B4-BE49-F238E27FC236}">
                  <a16:creationId xmlns:a16="http://schemas.microsoft.com/office/drawing/2014/main" id="{9465DDB3-B2D9-4202-9CA3-AEEC3728620B}"/>
                </a:ext>
              </a:extLst>
            </p:cNvPr>
            <p:cNvSpPr/>
            <p:nvPr/>
          </p:nvSpPr>
          <p:spPr>
            <a:xfrm>
              <a:off x="412750" y="4572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4" name="Oval 13">
              <a:extLst>
                <a:ext uri="{FF2B5EF4-FFF2-40B4-BE49-F238E27FC236}">
                  <a16:creationId xmlns:a16="http://schemas.microsoft.com/office/drawing/2014/main" id="{2DE706AF-F1F9-4AAA-86EA-9CD64C0219A1}"/>
                </a:ext>
              </a:extLst>
            </p:cNvPr>
            <p:cNvSpPr/>
            <p:nvPr/>
          </p:nvSpPr>
          <p:spPr>
            <a:xfrm>
              <a:off x="41275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5" name="Oval 14">
              <a:extLst>
                <a:ext uri="{FF2B5EF4-FFF2-40B4-BE49-F238E27FC236}">
                  <a16:creationId xmlns:a16="http://schemas.microsoft.com/office/drawing/2014/main" id="{773E148D-7EF8-4C8E-AC88-E6908DB92D9C}"/>
                </a:ext>
              </a:extLst>
            </p:cNvPr>
            <p:cNvSpPr/>
            <p:nvPr/>
          </p:nvSpPr>
          <p:spPr>
            <a:xfrm>
              <a:off x="41275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grpSp>
      <p:sp>
        <p:nvSpPr>
          <p:cNvPr id="16" name="AutoShape 35">
            <a:extLst>
              <a:ext uri="{FF2B5EF4-FFF2-40B4-BE49-F238E27FC236}">
                <a16:creationId xmlns:a16="http://schemas.microsoft.com/office/drawing/2014/main" id="{A9A3B3C0-4ED0-4896-997E-E83DD7D5606A}"/>
              </a:ext>
            </a:extLst>
          </p:cNvPr>
          <p:cNvSpPr>
            <a:spLocks noChangeArrowheads="1"/>
          </p:cNvSpPr>
          <p:nvPr/>
        </p:nvSpPr>
        <p:spPr bwMode="auto">
          <a:xfrm>
            <a:off x="1866900" y="3294061"/>
            <a:ext cx="4838700" cy="1735139"/>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Use your intuition to guess a formula that might be useful to prove as a stepping stone (lemma) towards your final theorem.</a:t>
            </a:r>
          </a:p>
        </p:txBody>
      </p:sp>
      <p:sp>
        <p:nvSpPr>
          <p:cNvPr id="17" name="AutoShape 35">
            <a:extLst>
              <a:ext uri="{FF2B5EF4-FFF2-40B4-BE49-F238E27FC236}">
                <a16:creationId xmlns:a16="http://schemas.microsoft.com/office/drawing/2014/main" id="{59E3F82C-1989-425F-88C5-B10F8C4F927A}"/>
              </a:ext>
            </a:extLst>
          </p:cNvPr>
          <p:cNvSpPr>
            <a:spLocks noChangeArrowheads="1"/>
          </p:cNvSpPr>
          <p:nvPr/>
        </p:nvSpPr>
        <p:spPr bwMode="auto">
          <a:xfrm>
            <a:off x="1912939" y="2514600"/>
            <a:ext cx="2963862" cy="468615"/>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Try using brute force.</a:t>
            </a:r>
          </a:p>
        </p:txBody>
      </p:sp>
      <p:sp>
        <p:nvSpPr>
          <p:cNvPr id="24" name="Oval 23">
            <a:extLst>
              <a:ext uri="{FF2B5EF4-FFF2-40B4-BE49-F238E27FC236}">
                <a16:creationId xmlns:a16="http://schemas.microsoft.com/office/drawing/2014/main" id="{DB0A678E-1EA7-442B-A664-3555F913D3D5}"/>
              </a:ext>
            </a:extLst>
          </p:cNvPr>
          <p:cNvSpPr/>
          <p:nvPr/>
        </p:nvSpPr>
        <p:spPr>
          <a:xfrm>
            <a:off x="8229600" y="3906744"/>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nvGrpSpPr>
          <p:cNvPr id="9229" name="Group 9228">
            <a:extLst>
              <a:ext uri="{FF2B5EF4-FFF2-40B4-BE49-F238E27FC236}">
                <a16:creationId xmlns:a16="http://schemas.microsoft.com/office/drawing/2014/main" id="{E77B654A-C035-4FD9-839F-EA995C83F2C7}"/>
              </a:ext>
            </a:extLst>
          </p:cNvPr>
          <p:cNvGrpSpPr/>
          <p:nvPr/>
        </p:nvGrpSpPr>
        <p:grpSpPr>
          <a:xfrm>
            <a:off x="533400" y="3868644"/>
            <a:ext cx="762000" cy="398556"/>
            <a:chOff x="533400" y="3868644"/>
            <a:chExt cx="762000" cy="398556"/>
          </a:xfrm>
        </p:grpSpPr>
        <p:sp>
          <p:nvSpPr>
            <p:cNvPr id="19" name="Oval 18">
              <a:extLst>
                <a:ext uri="{FF2B5EF4-FFF2-40B4-BE49-F238E27FC236}">
                  <a16:creationId xmlns:a16="http://schemas.microsoft.com/office/drawing/2014/main" id="{4D14AD09-BAD2-4928-B8EA-9A73FC750EA9}"/>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 name="Straight Arrow Connector 4">
              <a:extLst>
                <a:ext uri="{FF2B5EF4-FFF2-40B4-BE49-F238E27FC236}">
                  <a16:creationId xmlns:a16="http://schemas.microsoft.com/office/drawing/2014/main" id="{4A4BF90B-89A3-46CC-8A0C-37959C4386F3}"/>
                </a:ext>
              </a:extLst>
            </p:cNvPr>
            <p:cNvCxnSpPr>
              <a:cxnSpLocks/>
            </p:cNvCxnSpPr>
            <p:nvPr/>
          </p:nvCxnSpPr>
          <p:spPr bwMode="auto">
            <a:xfrm>
              <a:off x="559844" y="3868644"/>
              <a:ext cx="583156" cy="190500"/>
            </a:xfrm>
            <a:prstGeom prst="straightConnector1">
              <a:avLst/>
            </a:prstGeom>
            <a:noFill/>
            <a:ln w="38100" cap="flat" cmpd="sng" algn="ctr">
              <a:solidFill>
                <a:srgbClr val="FFFF00"/>
              </a:solidFill>
              <a:prstDash val="solid"/>
              <a:round/>
              <a:headEnd type="none" w="med" len="med"/>
              <a:tailEnd type="triangle"/>
            </a:ln>
            <a:effectLst/>
          </p:spPr>
        </p:cxnSp>
        <p:cxnSp>
          <p:nvCxnSpPr>
            <p:cNvPr id="33" name="Straight Arrow Connector 32">
              <a:extLst>
                <a:ext uri="{FF2B5EF4-FFF2-40B4-BE49-F238E27FC236}">
                  <a16:creationId xmlns:a16="http://schemas.microsoft.com/office/drawing/2014/main" id="{DE4C2CC8-2CB2-4834-BCF1-2B2C42A95A72}"/>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48" name="Group 47">
            <a:extLst>
              <a:ext uri="{FF2B5EF4-FFF2-40B4-BE49-F238E27FC236}">
                <a16:creationId xmlns:a16="http://schemas.microsoft.com/office/drawing/2014/main" id="{5506C85D-CF39-445C-8A6F-D412D1E43C5F}"/>
              </a:ext>
            </a:extLst>
          </p:cNvPr>
          <p:cNvGrpSpPr/>
          <p:nvPr/>
        </p:nvGrpSpPr>
        <p:grpSpPr>
          <a:xfrm>
            <a:off x="479518" y="3451318"/>
            <a:ext cx="777782" cy="1214438"/>
            <a:chOff x="517618" y="3052762"/>
            <a:chExt cx="777782" cy="1214438"/>
          </a:xfrm>
        </p:grpSpPr>
        <p:sp>
          <p:nvSpPr>
            <p:cNvPr id="49" name="Oval 48">
              <a:extLst>
                <a:ext uri="{FF2B5EF4-FFF2-40B4-BE49-F238E27FC236}">
                  <a16:creationId xmlns:a16="http://schemas.microsoft.com/office/drawing/2014/main" id="{03963881-262E-4125-8BB7-5BF8EFF86E63}"/>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0" name="Straight Arrow Connector 49">
              <a:extLst>
                <a:ext uri="{FF2B5EF4-FFF2-40B4-BE49-F238E27FC236}">
                  <a16:creationId xmlns:a16="http://schemas.microsoft.com/office/drawing/2014/main" id="{6CC5B78C-08C1-412B-8C05-2D891301BA5D}"/>
                </a:ext>
              </a:extLst>
            </p:cNvPr>
            <p:cNvCxnSpPr>
              <a:cxnSpLocks/>
              <a:stCxn id="3" idx="1"/>
            </p:cNvCxnSpPr>
            <p:nvPr/>
          </p:nvCxnSpPr>
          <p:spPr bwMode="auto">
            <a:xfrm>
              <a:off x="517618" y="3052762"/>
              <a:ext cx="625382" cy="1006382"/>
            </a:xfrm>
            <a:prstGeom prst="straightConnector1">
              <a:avLst/>
            </a:prstGeom>
            <a:noFill/>
            <a:ln w="38100" cap="flat" cmpd="sng" algn="ctr">
              <a:solidFill>
                <a:srgbClr val="FFFF00"/>
              </a:solidFill>
              <a:prstDash val="solid"/>
              <a:round/>
              <a:headEnd type="none" w="med" len="med"/>
              <a:tailEnd type="triangle"/>
            </a:ln>
            <a:effectLst/>
          </p:spPr>
        </p:cxnSp>
        <p:cxnSp>
          <p:nvCxnSpPr>
            <p:cNvPr id="51" name="Straight Arrow Connector 50">
              <a:extLst>
                <a:ext uri="{FF2B5EF4-FFF2-40B4-BE49-F238E27FC236}">
                  <a16:creationId xmlns:a16="http://schemas.microsoft.com/office/drawing/2014/main" id="{47124579-9AD5-4311-B2B6-644A7B54939A}"/>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53" name="Group 52">
            <a:extLst>
              <a:ext uri="{FF2B5EF4-FFF2-40B4-BE49-F238E27FC236}">
                <a16:creationId xmlns:a16="http://schemas.microsoft.com/office/drawing/2014/main" id="{128E75A7-6D4D-4833-B5EA-14E5BA69B584}"/>
              </a:ext>
            </a:extLst>
          </p:cNvPr>
          <p:cNvGrpSpPr/>
          <p:nvPr/>
        </p:nvGrpSpPr>
        <p:grpSpPr>
          <a:xfrm>
            <a:off x="587282" y="4529138"/>
            <a:ext cx="1104900" cy="827180"/>
            <a:chOff x="190500" y="3848100"/>
            <a:chExt cx="1104900" cy="827180"/>
          </a:xfrm>
        </p:grpSpPr>
        <p:sp>
          <p:nvSpPr>
            <p:cNvPr id="54" name="Oval 53">
              <a:extLst>
                <a:ext uri="{FF2B5EF4-FFF2-40B4-BE49-F238E27FC236}">
                  <a16:creationId xmlns:a16="http://schemas.microsoft.com/office/drawing/2014/main" id="{12BC0A99-A7FE-4FE0-AD9C-163BCE40D57F}"/>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5" name="Straight Arrow Connector 54">
              <a:extLst>
                <a:ext uri="{FF2B5EF4-FFF2-40B4-BE49-F238E27FC236}">
                  <a16:creationId xmlns:a16="http://schemas.microsoft.com/office/drawing/2014/main" id="{0C767B9C-9D16-4B72-95B6-02D0DAE43397}"/>
                </a:ext>
              </a:extLst>
            </p:cNvPr>
            <p:cNvCxnSpPr>
              <a:cxnSpLocks/>
              <a:stCxn id="49" idx="5"/>
            </p:cNvCxnSpPr>
            <p:nvPr/>
          </p:nvCxnSpPr>
          <p:spPr bwMode="auto">
            <a:xfrm>
              <a:off x="838200" y="3848100"/>
              <a:ext cx="304800" cy="211044"/>
            </a:xfrm>
            <a:prstGeom prst="straightConnector1">
              <a:avLst/>
            </a:prstGeom>
            <a:noFill/>
            <a:ln w="38100" cap="flat" cmpd="sng" algn="ctr">
              <a:solidFill>
                <a:srgbClr val="FFFF00"/>
              </a:solidFill>
              <a:prstDash val="solid"/>
              <a:round/>
              <a:headEnd type="none" w="med" len="med"/>
              <a:tailEnd type="triangle"/>
            </a:ln>
            <a:effectLst/>
          </p:spPr>
        </p:cxnSp>
        <p:cxnSp>
          <p:nvCxnSpPr>
            <p:cNvPr id="56" name="Straight Arrow Connector 55">
              <a:extLst>
                <a:ext uri="{FF2B5EF4-FFF2-40B4-BE49-F238E27FC236}">
                  <a16:creationId xmlns:a16="http://schemas.microsoft.com/office/drawing/2014/main" id="{949EB44F-FC56-4CB9-928F-700E540204FB}"/>
                </a:ext>
              </a:extLst>
            </p:cNvPr>
            <p:cNvCxnSpPr>
              <a:cxnSpLocks/>
              <a:stCxn id="15" idx="7"/>
            </p:cNvCxnSpPr>
            <p:nvPr/>
          </p:nvCxnSpPr>
          <p:spPr bwMode="auto">
            <a:xfrm flipV="1">
              <a:off x="190500" y="4117788"/>
              <a:ext cx="952500" cy="55749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20" name="Group 19">
            <a:extLst>
              <a:ext uri="{FF2B5EF4-FFF2-40B4-BE49-F238E27FC236}">
                <a16:creationId xmlns:a16="http://schemas.microsoft.com/office/drawing/2014/main" id="{6340B0EB-0AB4-407C-A969-7B3BE39E2792}"/>
              </a:ext>
            </a:extLst>
          </p:cNvPr>
          <p:cNvGrpSpPr/>
          <p:nvPr/>
        </p:nvGrpSpPr>
        <p:grpSpPr>
          <a:xfrm>
            <a:off x="7581900" y="3606800"/>
            <a:ext cx="647700" cy="800100"/>
            <a:chOff x="7581900" y="3606800"/>
            <a:chExt cx="647700" cy="800100"/>
          </a:xfrm>
        </p:grpSpPr>
        <p:grpSp>
          <p:nvGrpSpPr>
            <p:cNvPr id="18" name="Group 17">
              <a:extLst>
                <a:ext uri="{FF2B5EF4-FFF2-40B4-BE49-F238E27FC236}">
                  <a16:creationId xmlns:a16="http://schemas.microsoft.com/office/drawing/2014/main" id="{AB6A7468-004E-4667-AA95-62BC9AF53425}"/>
                </a:ext>
              </a:extLst>
            </p:cNvPr>
            <p:cNvGrpSpPr/>
            <p:nvPr/>
          </p:nvGrpSpPr>
          <p:grpSpPr>
            <a:xfrm>
              <a:off x="7581900" y="3606800"/>
              <a:ext cx="647700" cy="709892"/>
              <a:chOff x="7581900" y="3606800"/>
              <a:chExt cx="647700" cy="709892"/>
            </a:xfrm>
          </p:grpSpPr>
          <p:sp>
            <p:nvSpPr>
              <p:cNvPr id="28" name="Oval 27">
                <a:extLst>
                  <a:ext uri="{FF2B5EF4-FFF2-40B4-BE49-F238E27FC236}">
                    <a16:creationId xmlns:a16="http://schemas.microsoft.com/office/drawing/2014/main" id="{1FFC91EC-662C-4136-BE9A-E63BB366F6AB}"/>
                  </a:ext>
                </a:extLst>
              </p:cNvPr>
              <p:cNvSpPr/>
              <p:nvPr/>
            </p:nvSpPr>
            <p:spPr>
              <a:xfrm>
                <a:off x="7581900" y="36068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29" name="Straight Arrow Connector 28">
                <a:extLst>
                  <a:ext uri="{FF2B5EF4-FFF2-40B4-BE49-F238E27FC236}">
                    <a16:creationId xmlns:a16="http://schemas.microsoft.com/office/drawing/2014/main" id="{3F09EDBF-4B10-444D-BA96-066D0E42ECA0}"/>
                  </a:ext>
                </a:extLst>
              </p:cNvPr>
              <p:cNvCxnSpPr>
                <a:cxnSpLocks/>
              </p:cNvCxnSpPr>
              <p:nvPr/>
            </p:nvCxnSpPr>
            <p:spPr bwMode="auto">
              <a:xfrm>
                <a:off x="7673882" y="3698782"/>
                <a:ext cx="555718" cy="236910"/>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ED6F8A52-1D64-48A3-8F28-EDF76483548F}"/>
                  </a:ext>
                </a:extLst>
              </p:cNvPr>
              <p:cNvCxnSpPr>
                <a:cxnSpLocks/>
              </p:cNvCxnSpPr>
              <p:nvPr/>
            </p:nvCxnSpPr>
            <p:spPr bwMode="auto">
              <a:xfrm flipV="1">
                <a:off x="7693118" y="4059144"/>
                <a:ext cx="536482" cy="25754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grpSp>
        <p:sp>
          <p:nvSpPr>
            <p:cNvPr id="34" name="Oval 33">
              <a:extLst>
                <a:ext uri="{FF2B5EF4-FFF2-40B4-BE49-F238E27FC236}">
                  <a16:creationId xmlns:a16="http://schemas.microsoft.com/office/drawing/2014/main" id="{22A3B532-CCD3-464E-85D1-F45D79D459AD}"/>
                </a:ext>
              </a:extLst>
            </p:cNvPr>
            <p:cNvSpPr/>
            <p:nvPr/>
          </p:nvSpPr>
          <p:spPr>
            <a:xfrm>
              <a:off x="7594600" y="42545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grpSp>
        <p:nvGrpSpPr>
          <p:cNvPr id="43" name="Group 42">
            <a:extLst>
              <a:ext uri="{FF2B5EF4-FFF2-40B4-BE49-F238E27FC236}">
                <a16:creationId xmlns:a16="http://schemas.microsoft.com/office/drawing/2014/main" id="{FB2CC9B8-76D4-4A41-AE47-54112B305D1E}"/>
              </a:ext>
            </a:extLst>
          </p:cNvPr>
          <p:cNvGrpSpPr/>
          <p:nvPr/>
        </p:nvGrpSpPr>
        <p:grpSpPr>
          <a:xfrm>
            <a:off x="7010400" y="3924300"/>
            <a:ext cx="647700" cy="800100"/>
            <a:chOff x="7581900" y="3606800"/>
            <a:chExt cx="647700" cy="800100"/>
          </a:xfrm>
        </p:grpSpPr>
        <p:grpSp>
          <p:nvGrpSpPr>
            <p:cNvPr id="44" name="Group 43">
              <a:extLst>
                <a:ext uri="{FF2B5EF4-FFF2-40B4-BE49-F238E27FC236}">
                  <a16:creationId xmlns:a16="http://schemas.microsoft.com/office/drawing/2014/main" id="{EB0D3A62-870D-4E3F-A398-1CC1E9E9247E}"/>
                </a:ext>
              </a:extLst>
            </p:cNvPr>
            <p:cNvGrpSpPr/>
            <p:nvPr/>
          </p:nvGrpSpPr>
          <p:grpSpPr>
            <a:xfrm>
              <a:off x="7581900" y="3606800"/>
              <a:ext cx="647700" cy="709892"/>
              <a:chOff x="7581900" y="3606800"/>
              <a:chExt cx="647700" cy="709892"/>
            </a:xfrm>
          </p:grpSpPr>
          <p:sp>
            <p:nvSpPr>
              <p:cNvPr id="46" name="Oval 45">
                <a:extLst>
                  <a:ext uri="{FF2B5EF4-FFF2-40B4-BE49-F238E27FC236}">
                    <a16:creationId xmlns:a16="http://schemas.microsoft.com/office/drawing/2014/main" id="{1CBF734E-4761-44F5-BDD2-859AFDBE83CB}"/>
                  </a:ext>
                </a:extLst>
              </p:cNvPr>
              <p:cNvSpPr/>
              <p:nvPr/>
            </p:nvSpPr>
            <p:spPr>
              <a:xfrm>
                <a:off x="7581900" y="36068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47" name="Straight Arrow Connector 46">
                <a:extLst>
                  <a:ext uri="{FF2B5EF4-FFF2-40B4-BE49-F238E27FC236}">
                    <a16:creationId xmlns:a16="http://schemas.microsoft.com/office/drawing/2014/main" id="{3D8C821C-1810-48E0-853E-BD308B27EFCD}"/>
                  </a:ext>
                </a:extLst>
              </p:cNvPr>
              <p:cNvCxnSpPr>
                <a:cxnSpLocks/>
                <a:endCxn id="34" idx="2"/>
              </p:cNvCxnSpPr>
              <p:nvPr/>
            </p:nvCxnSpPr>
            <p:spPr bwMode="auto">
              <a:xfrm>
                <a:off x="7673882" y="3698782"/>
                <a:ext cx="492218" cy="31441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52" name="Straight Arrow Connector 51">
                <a:extLst>
                  <a:ext uri="{FF2B5EF4-FFF2-40B4-BE49-F238E27FC236}">
                    <a16:creationId xmlns:a16="http://schemas.microsoft.com/office/drawing/2014/main" id="{C8E0DB37-1F88-45F8-B73C-856D213E9E35}"/>
                  </a:ext>
                </a:extLst>
              </p:cNvPr>
              <p:cNvCxnSpPr>
                <a:cxnSpLocks/>
              </p:cNvCxnSpPr>
              <p:nvPr/>
            </p:nvCxnSpPr>
            <p:spPr bwMode="auto">
              <a:xfrm flipV="1">
                <a:off x="7693118" y="4059144"/>
                <a:ext cx="536482" cy="25754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grpSp>
        <p:sp>
          <p:nvSpPr>
            <p:cNvPr id="45" name="Oval 44">
              <a:extLst>
                <a:ext uri="{FF2B5EF4-FFF2-40B4-BE49-F238E27FC236}">
                  <a16:creationId xmlns:a16="http://schemas.microsoft.com/office/drawing/2014/main" id="{A95CE149-6B48-4D59-AE4E-B2BD1FD2ECFE}"/>
                </a:ext>
              </a:extLst>
            </p:cNvPr>
            <p:cNvSpPr/>
            <p:nvPr/>
          </p:nvSpPr>
          <p:spPr>
            <a:xfrm>
              <a:off x="7594600" y="42545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sp>
        <p:nvSpPr>
          <p:cNvPr id="40" name="Oval 39">
            <a:extLst>
              <a:ext uri="{FF2B5EF4-FFF2-40B4-BE49-F238E27FC236}">
                <a16:creationId xmlns:a16="http://schemas.microsoft.com/office/drawing/2014/main" id="{6B524302-6D21-4D23-95BE-586999DB1A8B}"/>
              </a:ext>
            </a:extLst>
          </p:cNvPr>
          <p:cNvSpPr/>
          <p:nvPr/>
        </p:nvSpPr>
        <p:spPr>
          <a:xfrm>
            <a:off x="3581400" y="5118463"/>
            <a:ext cx="152400" cy="152400"/>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41" name="Rectangle 40"/>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42" name="Group 24">
            <a:extLst>
              <a:ext uri="{FF2B5EF4-FFF2-40B4-BE49-F238E27FC236}">
                <a16:creationId xmlns:a16="http://schemas.microsoft.com/office/drawing/2014/main" id="{67721698-040E-4D90-85A8-082EE1628551}"/>
              </a:ext>
            </a:extLst>
          </p:cNvPr>
          <p:cNvGrpSpPr>
            <a:grpSpLocks/>
          </p:cNvGrpSpPr>
          <p:nvPr/>
        </p:nvGrpSpPr>
        <p:grpSpPr bwMode="auto">
          <a:xfrm>
            <a:off x="29742" y="685800"/>
            <a:ext cx="1600316" cy="1421080"/>
            <a:chOff x="95" y="960"/>
            <a:chExt cx="2712" cy="2504"/>
          </a:xfrm>
        </p:grpSpPr>
        <p:pic>
          <p:nvPicPr>
            <p:cNvPr id="57" name="Picture 20" descr="Hilbert">
              <a:extLst>
                <a:ext uri="{FF2B5EF4-FFF2-40B4-BE49-F238E27FC236}">
                  <a16:creationId xmlns:a16="http://schemas.microsoft.com/office/drawing/2014/main" id="{B327EF97-C9C2-481D-A789-9BE410B10DF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 name="Text Box 10">
              <a:extLst>
                <a:ext uri="{FF2B5EF4-FFF2-40B4-BE49-F238E27FC236}">
                  <a16:creationId xmlns:a16="http://schemas.microsoft.com/office/drawing/2014/main" id="{A6E9CB6D-F80D-453F-B21A-3D2F7135F8D6}"/>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7972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ppt_x"/>
                                          </p:val>
                                        </p:tav>
                                        <p:tav tm="100000">
                                          <p:val>
                                            <p:strVal val="#ppt_x"/>
                                          </p:val>
                                        </p:tav>
                                      </p:tavLst>
                                    </p:anim>
                                    <p:anim calcmode="lin" valueType="num">
                                      <p:cBhvr additive="base">
                                        <p:cTn id="12"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40"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 name="AutoShape 35">
            <a:extLst>
              <a:ext uri="{FF2B5EF4-FFF2-40B4-BE49-F238E27FC236}">
                <a16:creationId xmlns:a16="http://schemas.microsoft.com/office/drawing/2014/main" id="{38DE0D6E-19CA-4120-973D-7F97F31D814A}"/>
              </a:ext>
            </a:extLst>
          </p:cNvPr>
          <p:cNvSpPr>
            <a:spLocks noChangeArrowheads="1"/>
          </p:cNvSpPr>
          <p:nvPr/>
        </p:nvSpPr>
        <p:spPr bwMode="auto">
          <a:xfrm>
            <a:off x="3392851" y="895619"/>
            <a:ext cx="3465149" cy="142372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p:txBody>
      </p:sp>
      <p:grpSp>
        <p:nvGrpSpPr>
          <p:cNvPr id="2" name="Group 1">
            <a:extLst>
              <a:ext uri="{FF2B5EF4-FFF2-40B4-BE49-F238E27FC236}">
                <a16:creationId xmlns:a16="http://schemas.microsoft.com/office/drawing/2014/main" id="{C368642A-EFA7-413F-8FDB-FFB3704DEFE8}"/>
              </a:ext>
            </a:extLst>
          </p:cNvPr>
          <p:cNvGrpSpPr/>
          <p:nvPr/>
        </p:nvGrpSpPr>
        <p:grpSpPr>
          <a:xfrm>
            <a:off x="457200" y="3429000"/>
            <a:ext cx="152400" cy="2057400"/>
            <a:chOff x="412750" y="3429000"/>
            <a:chExt cx="152400" cy="2057400"/>
          </a:xfrm>
        </p:grpSpPr>
        <p:sp>
          <p:nvSpPr>
            <p:cNvPr id="3" name="Oval 2">
              <a:extLst>
                <a:ext uri="{FF2B5EF4-FFF2-40B4-BE49-F238E27FC236}">
                  <a16:creationId xmlns:a16="http://schemas.microsoft.com/office/drawing/2014/main" id="{DB4BA580-CBA9-46BB-BF61-8402B54AF6E4}"/>
                </a:ext>
              </a:extLst>
            </p:cNvPr>
            <p:cNvSpPr/>
            <p:nvPr/>
          </p:nvSpPr>
          <p:spPr>
            <a:xfrm>
              <a:off x="412750" y="3429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0" name="Oval 9">
              <a:extLst>
                <a:ext uri="{FF2B5EF4-FFF2-40B4-BE49-F238E27FC236}">
                  <a16:creationId xmlns:a16="http://schemas.microsoft.com/office/drawing/2014/main" id="{0B657E63-E09D-4A99-9CC7-3339F65E597D}"/>
                </a:ext>
              </a:extLst>
            </p:cNvPr>
            <p:cNvSpPr/>
            <p:nvPr/>
          </p:nvSpPr>
          <p:spPr>
            <a:xfrm>
              <a:off x="412750" y="3810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1" name="Oval 10">
              <a:extLst>
                <a:ext uri="{FF2B5EF4-FFF2-40B4-BE49-F238E27FC236}">
                  <a16:creationId xmlns:a16="http://schemas.microsoft.com/office/drawing/2014/main" id="{FF57B22D-2EA8-4C05-9F74-BE0D8B0571FC}"/>
                </a:ext>
              </a:extLst>
            </p:cNvPr>
            <p:cNvSpPr/>
            <p:nvPr/>
          </p:nvSpPr>
          <p:spPr>
            <a:xfrm>
              <a:off x="412750" y="4191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3" name="Oval 12">
              <a:extLst>
                <a:ext uri="{FF2B5EF4-FFF2-40B4-BE49-F238E27FC236}">
                  <a16:creationId xmlns:a16="http://schemas.microsoft.com/office/drawing/2014/main" id="{9465DDB3-B2D9-4202-9CA3-AEEC3728620B}"/>
                </a:ext>
              </a:extLst>
            </p:cNvPr>
            <p:cNvSpPr/>
            <p:nvPr/>
          </p:nvSpPr>
          <p:spPr>
            <a:xfrm>
              <a:off x="412750" y="4572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4" name="Oval 13">
              <a:extLst>
                <a:ext uri="{FF2B5EF4-FFF2-40B4-BE49-F238E27FC236}">
                  <a16:creationId xmlns:a16="http://schemas.microsoft.com/office/drawing/2014/main" id="{2DE706AF-F1F9-4AAA-86EA-9CD64C0219A1}"/>
                </a:ext>
              </a:extLst>
            </p:cNvPr>
            <p:cNvSpPr/>
            <p:nvPr/>
          </p:nvSpPr>
          <p:spPr>
            <a:xfrm>
              <a:off x="41275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5" name="Oval 14">
              <a:extLst>
                <a:ext uri="{FF2B5EF4-FFF2-40B4-BE49-F238E27FC236}">
                  <a16:creationId xmlns:a16="http://schemas.microsoft.com/office/drawing/2014/main" id="{773E148D-7EF8-4C8E-AC88-E6908DB92D9C}"/>
                </a:ext>
              </a:extLst>
            </p:cNvPr>
            <p:cNvSpPr/>
            <p:nvPr/>
          </p:nvSpPr>
          <p:spPr>
            <a:xfrm>
              <a:off x="41275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grpSp>
      <p:sp>
        <p:nvSpPr>
          <p:cNvPr id="16" name="AutoShape 35">
            <a:extLst>
              <a:ext uri="{FF2B5EF4-FFF2-40B4-BE49-F238E27FC236}">
                <a16:creationId xmlns:a16="http://schemas.microsoft.com/office/drawing/2014/main" id="{A9A3B3C0-4ED0-4896-997E-E83DD7D5606A}"/>
              </a:ext>
            </a:extLst>
          </p:cNvPr>
          <p:cNvSpPr>
            <a:spLocks noChangeArrowheads="1"/>
          </p:cNvSpPr>
          <p:nvPr/>
        </p:nvSpPr>
        <p:spPr bwMode="auto">
          <a:xfrm>
            <a:off x="2484438" y="3294061"/>
            <a:ext cx="4221162" cy="515939"/>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How can you link these up?</a:t>
            </a:r>
          </a:p>
        </p:txBody>
      </p:sp>
      <p:sp>
        <p:nvSpPr>
          <p:cNvPr id="17" name="AutoShape 35">
            <a:extLst>
              <a:ext uri="{FF2B5EF4-FFF2-40B4-BE49-F238E27FC236}">
                <a16:creationId xmlns:a16="http://schemas.microsoft.com/office/drawing/2014/main" id="{59E3F82C-1989-425F-88C5-B10F8C4F927A}"/>
              </a:ext>
            </a:extLst>
          </p:cNvPr>
          <p:cNvSpPr>
            <a:spLocks noChangeArrowheads="1"/>
          </p:cNvSpPr>
          <p:nvPr/>
        </p:nvSpPr>
        <p:spPr bwMode="auto">
          <a:xfrm>
            <a:off x="1912939" y="2514600"/>
            <a:ext cx="2963862" cy="468615"/>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Try using brute force.</a:t>
            </a:r>
          </a:p>
        </p:txBody>
      </p:sp>
      <p:sp>
        <p:nvSpPr>
          <p:cNvPr id="24" name="Oval 23">
            <a:extLst>
              <a:ext uri="{FF2B5EF4-FFF2-40B4-BE49-F238E27FC236}">
                <a16:creationId xmlns:a16="http://schemas.microsoft.com/office/drawing/2014/main" id="{DB0A678E-1EA7-442B-A664-3555F913D3D5}"/>
              </a:ext>
            </a:extLst>
          </p:cNvPr>
          <p:cNvSpPr/>
          <p:nvPr/>
        </p:nvSpPr>
        <p:spPr>
          <a:xfrm>
            <a:off x="8229600" y="3906744"/>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nvGrpSpPr>
          <p:cNvPr id="9229" name="Group 9228">
            <a:extLst>
              <a:ext uri="{FF2B5EF4-FFF2-40B4-BE49-F238E27FC236}">
                <a16:creationId xmlns:a16="http://schemas.microsoft.com/office/drawing/2014/main" id="{E77B654A-C035-4FD9-839F-EA995C83F2C7}"/>
              </a:ext>
            </a:extLst>
          </p:cNvPr>
          <p:cNvGrpSpPr/>
          <p:nvPr/>
        </p:nvGrpSpPr>
        <p:grpSpPr>
          <a:xfrm>
            <a:off x="533400" y="3868644"/>
            <a:ext cx="762000" cy="398556"/>
            <a:chOff x="533400" y="3868644"/>
            <a:chExt cx="762000" cy="398556"/>
          </a:xfrm>
        </p:grpSpPr>
        <p:sp>
          <p:nvSpPr>
            <p:cNvPr id="19" name="Oval 18">
              <a:extLst>
                <a:ext uri="{FF2B5EF4-FFF2-40B4-BE49-F238E27FC236}">
                  <a16:creationId xmlns:a16="http://schemas.microsoft.com/office/drawing/2014/main" id="{4D14AD09-BAD2-4928-B8EA-9A73FC750EA9}"/>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 name="Straight Arrow Connector 4">
              <a:extLst>
                <a:ext uri="{FF2B5EF4-FFF2-40B4-BE49-F238E27FC236}">
                  <a16:creationId xmlns:a16="http://schemas.microsoft.com/office/drawing/2014/main" id="{4A4BF90B-89A3-46CC-8A0C-37959C4386F3}"/>
                </a:ext>
              </a:extLst>
            </p:cNvPr>
            <p:cNvCxnSpPr>
              <a:cxnSpLocks/>
            </p:cNvCxnSpPr>
            <p:nvPr/>
          </p:nvCxnSpPr>
          <p:spPr bwMode="auto">
            <a:xfrm>
              <a:off x="559844" y="3868644"/>
              <a:ext cx="583156" cy="190500"/>
            </a:xfrm>
            <a:prstGeom prst="straightConnector1">
              <a:avLst/>
            </a:prstGeom>
            <a:noFill/>
            <a:ln w="38100" cap="flat" cmpd="sng" algn="ctr">
              <a:solidFill>
                <a:srgbClr val="FFFF00"/>
              </a:solidFill>
              <a:prstDash val="solid"/>
              <a:round/>
              <a:headEnd type="none" w="med" len="med"/>
              <a:tailEnd type="triangle"/>
            </a:ln>
            <a:effectLst/>
          </p:spPr>
        </p:cxnSp>
        <p:cxnSp>
          <p:nvCxnSpPr>
            <p:cNvPr id="33" name="Straight Arrow Connector 32">
              <a:extLst>
                <a:ext uri="{FF2B5EF4-FFF2-40B4-BE49-F238E27FC236}">
                  <a16:creationId xmlns:a16="http://schemas.microsoft.com/office/drawing/2014/main" id="{DE4C2CC8-2CB2-4834-BCF1-2B2C42A95A72}"/>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48" name="Group 47">
            <a:extLst>
              <a:ext uri="{FF2B5EF4-FFF2-40B4-BE49-F238E27FC236}">
                <a16:creationId xmlns:a16="http://schemas.microsoft.com/office/drawing/2014/main" id="{5506C85D-CF39-445C-8A6F-D412D1E43C5F}"/>
              </a:ext>
            </a:extLst>
          </p:cNvPr>
          <p:cNvGrpSpPr/>
          <p:nvPr/>
        </p:nvGrpSpPr>
        <p:grpSpPr>
          <a:xfrm>
            <a:off x="479518" y="3451318"/>
            <a:ext cx="777782" cy="1214438"/>
            <a:chOff x="517618" y="3052762"/>
            <a:chExt cx="777782" cy="1214438"/>
          </a:xfrm>
        </p:grpSpPr>
        <p:sp>
          <p:nvSpPr>
            <p:cNvPr id="49" name="Oval 48">
              <a:extLst>
                <a:ext uri="{FF2B5EF4-FFF2-40B4-BE49-F238E27FC236}">
                  <a16:creationId xmlns:a16="http://schemas.microsoft.com/office/drawing/2014/main" id="{03963881-262E-4125-8BB7-5BF8EFF86E63}"/>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0" name="Straight Arrow Connector 49">
              <a:extLst>
                <a:ext uri="{FF2B5EF4-FFF2-40B4-BE49-F238E27FC236}">
                  <a16:creationId xmlns:a16="http://schemas.microsoft.com/office/drawing/2014/main" id="{6CC5B78C-08C1-412B-8C05-2D891301BA5D}"/>
                </a:ext>
              </a:extLst>
            </p:cNvPr>
            <p:cNvCxnSpPr>
              <a:cxnSpLocks/>
              <a:stCxn id="3" idx="1"/>
            </p:cNvCxnSpPr>
            <p:nvPr/>
          </p:nvCxnSpPr>
          <p:spPr bwMode="auto">
            <a:xfrm>
              <a:off x="517618" y="3052762"/>
              <a:ext cx="625382" cy="1006382"/>
            </a:xfrm>
            <a:prstGeom prst="straightConnector1">
              <a:avLst/>
            </a:prstGeom>
            <a:noFill/>
            <a:ln w="38100" cap="flat" cmpd="sng" algn="ctr">
              <a:solidFill>
                <a:srgbClr val="FFFF00"/>
              </a:solidFill>
              <a:prstDash val="solid"/>
              <a:round/>
              <a:headEnd type="none" w="med" len="med"/>
              <a:tailEnd type="triangle"/>
            </a:ln>
            <a:effectLst/>
          </p:spPr>
        </p:cxnSp>
        <p:cxnSp>
          <p:nvCxnSpPr>
            <p:cNvPr id="51" name="Straight Arrow Connector 50">
              <a:extLst>
                <a:ext uri="{FF2B5EF4-FFF2-40B4-BE49-F238E27FC236}">
                  <a16:creationId xmlns:a16="http://schemas.microsoft.com/office/drawing/2014/main" id="{47124579-9AD5-4311-B2B6-644A7B54939A}"/>
                </a:ext>
              </a:extLst>
            </p:cNvPr>
            <p:cNvCxnSpPr>
              <a:cxnSpLocks/>
            </p:cNvCxnSpPr>
            <p:nvPr/>
          </p:nvCxnSpPr>
          <p:spPr bwMode="auto">
            <a:xfrm flipV="1">
              <a:off x="533400" y="4117788"/>
              <a:ext cx="609600" cy="14941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53" name="Group 52">
            <a:extLst>
              <a:ext uri="{FF2B5EF4-FFF2-40B4-BE49-F238E27FC236}">
                <a16:creationId xmlns:a16="http://schemas.microsoft.com/office/drawing/2014/main" id="{128E75A7-6D4D-4833-B5EA-14E5BA69B584}"/>
              </a:ext>
            </a:extLst>
          </p:cNvPr>
          <p:cNvGrpSpPr/>
          <p:nvPr/>
        </p:nvGrpSpPr>
        <p:grpSpPr>
          <a:xfrm>
            <a:off x="587282" y="4529138"/>
            <a:ext cx="1104900" cy="827180"/>
            <a:chOff x="190500" y="3848100"/>
            <a:chExt cx="1104900" cy="827180"/>
          </a:xfrm>
        </p:grpSpPr>
        <p:sp>
          <p:nvSpPr>
            <p:cNvPr id="54" name="Oval 53">
              <a:extLst>
                <a:ext uri="{FF2B5EF4-FFF2-40B4-BE49-F238E27FC236}">
                  <a16:creationId xmlns:a16="http://schemas.microsoft.com/office/drawing/2014/main" id="{12BC0A99-A7FE-4FE0-AD9C-163BCE40D57F}"/>
                </a:ext>
              </a:extLst>
            </p:cNvPr>
            <p:cNvSpPr/>
            <p:nvPr/>
          </p:nvSpPr>
          <p:spPr>
            <a:xfrm>
              <a:off x="1143000" y="40005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cxnSp>
          <p:nvCxnSpPr>
            <p:cNvPr id="55" name="Straight Arrow Connector 54">
              <a:extLst>
                <a:ext uri="{FF2B5EF4-FFF2-40B4-BE49-F238E27FC236}">
                  <a16:creationId xmlns:a16="http://schemas.microsoft.com/office/drawing/2014/main" id="{0C767B9C-9D16-4B72-95B6-02D0DAE43397}"/>
                </a:ext>
              </a:extLst>
            </p:cNvPr>
            <p:cNvCxnSpPr>
              <a:cxnSpLocks/>
              <a:stCxn id="49" idx="5"/>
            </p:cNvCxnSpPr>
            <p:nvPr/>
          </p:nvCxnSpPr>
          <p:spPr bwMode="auto">
            <a:xfrm>
              <a:off x="838200" y="3848100"/>
              <a:ext cx="304800" cy="211044"/>
            </a:xfrm>
            <a:prstGeom prst="straightConnector1">
              <a:avLst/>
            </a:prstGeom>
            <a:noFill/>
            <a:ln w="38100" cap="flat" cmpd="sng" algn="ctr">
              <a:solidFill>
                <a:srgbClr val="FFFF00"/>
              </a:solidFill>
              <a:prstDash val="solid"/>
              <a:round/>
              <a:headEnd type="none" w="med" len="med"/>
              <a:tailEnd type="triangle"/>
            </a:ln>
            <a:effectLst/>
          </p:spPr>
        </p:cxnSp>
        <p:cxnSp>
          <p:nvCxnSpPr>
            <p:cNvPr id="56" name="Straight Arrow Connector 55">
              <a:extLst>
                <a:ext uri="{FF2B5EF4-FFF2-40B4-BE49-F238E27FC236}">
                  <a16:creationId xmlns:a16="http://schemas.microsoft.com/office/drawing/2014/main" id="{949EB44F-FC56-4CB9-928F-700E540204FB}"/>
                </a:ext>
              </a:extLst>
            </p:cNvPr>
            <p:cNvCxnSpPr>
              <a:cxnSpLocks/>
              <a:stCxn id="15" idx="7"/>
            </p:cNvCxnSpPr>
            <p:nvPr/>
          </p:nvCxnSpPr>
          <p:spPr bwMode="auto">
            <a:xfrm flipV="1">
              <a:off x="190500" y="4117788"/>
              <a:ext cx="952500" cy="557492"/>
            </a:xfrm>
            <a:prstGeom prst="straightConnector1">
              <a:avLst/>
            </a:prstGeom>
            <a:noFill/>
            <a:ln w="38100" cap="flat" cmpd="sng" algn="ctr">
              <a:solidFill>
                <a:srgbClr val="FFFF00"/>
              </a:solidFill>
              <a:prstDash val="solid"/>
              <a:round/>
              <a:headEnd type="none" w="med" len="med"/>
              <a:tailEnd type="triangle"/>
            </a:ln>
            <a:effectLst/>
          </p:spPr>
        </p:cxnSp>
      </p:grpSp>
      <p:grpSp>
        <p:nvGrpSpPr>
          <p:cNvPr id="20" name="Group 19">
            <a:extLst>
              <a:ext uri="{FF2B5EF4-FFF2-40B4-BE49-F238E27FC236}">
                <a16:creationId xmlns:a16="http://schemas.microsoft.com/office/drawing/2014/main" id="{6340B0EB-0AB4-407C-A969-7B3BE39E2792}"/>
              </a:ext>
            </a:extLst>
          </p:cNvPr>
          <p:cNvGrpSpPr/>
          <p:nvPr/>
        </p:nvGrpSpPr>
        <p:grpSpPr>
          <a:xfrm>
            <a:off x="7581900" y="3606800"/>
            <a:ext cx="647700" cy="800100"/>
            <a:chOff x="7581900" y="3606800"/>
            <a:chExt cx="647700" cy="800100"/>
          </a:xfrm>
        </p:grpSpPr>
        <p:grpSp>
          <p:nvGrpSpPr>
            <p:cNvPr id="18" name="Group 17">
              <a:extLst>
                <a:ext uri="{FF2B5EF4-FFF2-40B4-BE49-F238E27FC236}">
                  <a16:creationId xmlns:a16="http://schemas.microsoft.com/office/drawing/2014/main" id="{AB6A7468-004E-4667-AA95-62BC9AF53425}"/>
                </a:ext>
              </a:extLst>
            </p:cNvPr>
            <p:cNvGrpSpPr/>
            <p:nvPr/>
          </p:nvGrpSpPr>
          <p:grpSpPr>
            <a:xfrm>
              <a:off x="7581900" y="3606800"/>
              <a:ext cx="647700" cy="709892"/>
              <a:chOff x="7581900" y="3606800"/>
              <a:chExt cx="647700" cy="709892"/>
            </a:xfrm>
          </p:grpSpPr>
          <p:sp>
            <p:nvSpPr>
              <p:cNvPr id="28" name="Oval 27">
                <a:extLst>
                  <a:ext uri="{FF2B5EF4-FFF2-40B4-BE49-F238E27FC236}">
                    <a16:creationId xmlns:a16="http://schemas.microsoft.com/office/drawing/2014/main" id="{1FFC91EC-662C-4136-BE9A-E63BB366F6AB}"/>
                  </a:ext>
                </a:extLst>
              </p:cNvPr>
              <p:cNvSpPr/>
              <p:nvPr/>
            </p:nvSpPr>
            <p:spPr>
              <a:xfrm>
                <a:off x="7581900" y="36068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29" name="Straight Arrow Connector 28">
                <a:extLst>
                  <a:ext uri="{FF2B5EF4-FFF2-40B4-BE49-F238E27FC236}">
                    <a16:creationId xmlns:a16="http://schemas.microsoft.com/office/drawing/2014/main" id="{3F09EDBF-4B10-444D-BA96-066D0E42ECA0}"/>
                  </a:ext>
                </a:extLst>
              </p:cNvPr>
              <p:cNvCxnSpPr>
                <a:cxnSpLocks/>
              </p:cNvCxnSpPr>
              <p:nvPr/>
            </p:nvCxnSpPr>
            <p:spPr bwMode="auto">
              <a:xfrm>
                <a:off x="7673882" y="3698782"/>
                <a:ext cx="555718" cy="236910"/>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ED6F8A52-1D64-48A3-8F28-EDF76483548F}"/>
                  </a:ext>
                </a:extLst>
              </p:cNvPr>
              <p:cNvCxnSpPr>
                <a:cxnSpLocks/>
              </p:cNvCxnSpPr>
              <p:nvPr/>
            </p:nvCxnSpPr>
            <p:spPr bwMode="auto">
              <a:xfrm flipV="1">
                <a:off x="7693118" y="4059144"/>
                <a:ext cx="536482" cy="25754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grpSp>
        <p:sp>
          <p:nvSpPr>
            <p:cNvPr id="34" name="Oval 33">
              <a:extLst>
                <a:ext uri="{FF2B5EF4-FFF2-40B4-BE49-F238E27FC236}">
                  <a16:creationId xmlns:a16="http://schemas.microsoft.com/office/drawing/2014/main" id="{22A3B532-CCD3-464E-85D1-F45D79D459AD}"/>
                </a:ext>
              </a:extLst>
            </p:cNvPr>
            <p:cNvSpPr/>
            <p:nvPr/>
          </p:nvSpPr>
          <p:spPr>
            <a:xfrm>
              <a:off x="7594600" y="42545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sp>
        <p:nvSpPr>
          <p:cNvPr id="4" name="Freeform: Shape 3">
            <a:extLst>
              <a:ext uri="{FF2B5EF4-FFF2-40B4-BE49-F238E27FC236}">
                <a16:creationId xmlns:a16="http://schemas.microsoft.com/office/drawing/2014/main" id="{23F83832-95DC-458B-A88B-657E4BB43E1C}"/>
              </a:ext>
            </a:extLst>
          </p:cNvPr>
          <p:cNvSpPr/>
          <p:nvPr/>
        </p:nvSpPr>
        <p:spPr>
          <a:xfrm>
            <a:off x="1714500" y="4368385"/>
            <a:ext cx="5270500" cy="824594"/>
          </a:xfrm>
          <a:custGeom>
            <a:avLst/>
            <a:gdLst>
              <a:gd name="connsiteX0" fmla="*/ 0 w 5270500"/>
              <a:gd name="connsiteY0" fmla="*/ 419515 h 824594"/>
              <a:gd name="connsiteX1" fmla="*/ 1917700 w 5270500"/>
              <a:gd name="connsiteY1" fmla="*/ 813215 h 824594"/>
              <a:gd name="connsiteX2" fmla="*/ 3225800 w 5270500"/>
              <a:gd name="connsiteY2" fmla="*/ 25815 h 824594"/>
              <a:gd name="connsiteX3" fmla="*/ 5270500 w 5270500"/>
              <a:gd name="connsiteY3" fmla="*/ 267115 h 824594"/>
            </a:gdLst>
            <a:ahLst/>
            <a:cxnLst>
              <a:cxn ang="0">
                <a:pos x="connsiteX0" y="connsiteY0"/>
              </a:cxn>
              <a:cxn ang="0">
                <a:pos x="connsiteX1" y="connsiteY1"/>
              </a:cxn>
              <a:cxn ang="0">
                <a:pos x="connsiteX2" y="connsiteY2"/>
              </a:cxn>
              <a:cxn ang="0">
                <a:pos x="connsiteX3" y="connsiteY3"/>
              </a:cxn>
            </a:cxnLst>
            <a:rect l="l" t="t" r="r" b="b"/>
            <a:pathLst>
              <a:path w="5270500" h="824594">
                <a:moveTo>
                  <a:pt x="0" y="419515"/>
                </a:moveTo>
                <a:cubicBezTo>
                  <a:pt x="690033" y="649173"/>
                  <a:pt x="1380067" y="878832"/>
                  <a:pt x="1917700" y="813215"/>
                </a:cubicBezTo>
                <a:cubicBezTo>
                  <a:pt x="2455333" y="747598"/>
                  <a:pt x="2667000" y="116832"/>
                  <a:pt x="3225800" y="25815"/>
                </a:cubicBezTo>
                <a:cubicBezTo>
                  <a:pt x="3784600" y="-65202"/>
                  <a:pt x="4527550" y="100956"/>
                  <a:pt x="5270500" y="267115"/>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grpSp>
        <p:nvGrpSpPr>
          <p:cNvPr id="40" name="Group 39">
            <a:extLst>
              <a:ext uri="{FF2B5EF4-FFF2-40B4-BE49-F238E27FC236}">
                <a16:creationId xmlns:a16="http://schemas.microsoft.com/office/drawing/2014/main" id="{8A1231B1-E3EA-49F5-B517-A01C3524644B}"/>
              </a:ext>
            </a:extLst>
          </p:cNvPr>
          <p:cNvGrpSpPr/>
          <p:nvPr/>
        </p:nvGrpSpPr>
        <p:grpSpPr>
          <a:xfrm>
            <a:off x="7010400" y="3924300"/>
            <a:ext cx="647700" cy="800100"/>
            <a:chOff x="7581900" y="3606800"/>
            <a:chExt cx="647700" cy="800100"/>
          </a:xfrm>
        </p:grpSpPr>
        <p:grpSp>
          <p:nvGrpSpPr>
            <p:cNvPr id="41" name="Group 40">
              <a:extLst>
                <a:ext uri="{FF2B5EF4-FFF2-40B4-BE49-F238E27FC236}">
                  <a16:creationId xmlns:a16="http://schemas.microsoft.com/office/drawing/2014/main" id="{B5299AC9-F7D6-4EF1-B077-D913B014E7B8}"/>
                </a:ext>
              </a:extLst>
            </p:cNvPr>
            <p:cNvGrpSpPr/>
            <p:nvPr/>
          </p:nvGrpSpPr>
          <p:grpSpPr>
            <a:xfrm>
              <a:off x="7581900" y="3606800"/>
              <a:ext cx="647700" cy="709892"/>
              <a:chOff x="7581900" y="3606800"/>
              <a:chExt cx="647700" cy="709892"/>
            </a:xfrm>
          </p:grpSpPr>
          <p:sp>
            <p:nvSpPr>
              <p:cNvPr id="57" name="Oval 56">
                <a:extLst>
                  <a:ext uri="{FF2B5EF4-FFF2-40B4-BE49-F238E27FC236}">
                    <a16:creationId xmlns:a16="http://schemas.microsoft.com/office/drawing/2014/main" id="{34D7F49B-B0F5-45FB-B819-9D86ADC46DCF}"/>
                  </a:ext>
                </a:extLst>
              </p:cNvPr>
              <p:cNvSpPr/>
              <p:nvPr/>
            </p:nvSpPr>
            <p:spPr>
              <a:xfrm>
                <a:off x="7581900" y="36068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58" name="Straight Arrow Connector 57">
                <a:extLst>
                  <a:ext uri="{FF2B5EF4-FFF2-40B4-BE49-F238E27FC236}">
                    <a16:creationId xmlns:a16="http://schemas.microsoft.com/office/drawing/2014/main" id="{A342F705-4D9B-4B94-A52E-82B59F3F92A5}"/>
                  </a:ext>
                </a:extLst>
              </p:cNvPr>
              <p:cNvCxnSpPr>
                <a:cxnSpLocks/>
              </p:cNvCxnSpPr>
              <p:nvPr/>
            </p:nvCxnSpPr>
            <p:spPr bwMode="auto">
              <a:xfrm>
                <a:off x="7673882" y="3698782"/>
                <a:ext cx="492218" cy="31441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59" name="Straight Arrow Connector 58">
                <a:extLst>
                  <a:ext uri="{FF2B5EF4-FFF2-40B4-BE49-F238E27FC236}">
                    <a16:creationId xmlns:a16="http://schemas.microsoft.com/office/drawing/2014/main" id="{40BDD09E-64CC-4A71-A3C9-815FF26CDF79}"/>
                  </a:ext>
                </a:extLst>
              </p:cNvPr>
              <p:cNvCxnSpPr>
                <a:cxnSpLocks/>
              </p:cNvCxnSpPr>
              <p:nvPr/>
            </p:nvCxnSpPr>
            <p:spPr bwMode="auto">
              <a:xfrm flipV="1">
                <a:off x="7693118" y="4059144"/>
                <a:ext cx="536482" cy="257548"/>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grpSp>
        <p:sp>
          <p:nvSpPr>
            <p:cNvPr id="42" name="Oval 41">
              <a:extLst>
                <a:ext uri="{FF2B5EF4-FFF2-40B4-BE49-F238E27FC236}">
                  <a16:creationId xmlns:a16="http://schemas.microsoft.com/office/drawing/2014/main" id="{0253A3DA-C361-49AB-AEF4-8A6F3A012067}"/>
                </a:ext>
              </a:extLst>
            </p:cNvPr>
            <p:cNvSpPr/>
            <p:nvPr/>
          </p:nvSpPr>
          <p:spPr>
            <a:xfrm>
              <a:off x="7594600" y="4254500"/>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grpSp>
      <p:sp>
        <p:nvSpPr>
          <p:cNvPr id="60" name="AutoShape 35">
            <a:extLst>
              <a:ext uri="{FF2B5EF4-FFF2-40B4-BE49-F238E27FC236}">
                <a16:creationId xmlns:a16="http://schemas.microsoft.com/office/drawing/2014/main" id="{D5C320A9-7D54-42F0-B386-06BA38602097}"/>
              </a:ext>
            </a:extLst>
          </p:cNvPr>
          <p:cNvSpPr>
            <a:spLocks noChangeArrowheads="1"/>
          </p:cNvSpPr>
          <p:nvPr/>
        </p:nvSpPr>
        <p:spPr bwMode="auto">
          <a:xfrm>
            <a:off x="3360738" y="5486400"/>
            <a:ext cx="5478462" cy="129540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For small problems, there are only </a:t>
            </a:r>
            <a:br>
              <a:rPr lang="en-US" altLang="en-US" sz="2400" dirty="0"/>
            </a:br>
            <a:r>
              <a:rPr lang="en-US" altLang="en-US" sz="2400" dirty="0"/>
              <a:t>  so many things to try.</a:t>
            </a:r>
          </a:p>
          <a:p>
            <a:pPr eaLnBrk="1" hangingPunct="1">
              <a:spcBef>
                <a:spcPct val="0"/>
              </a:spcBef>
              <a:buNone/>
            </a:pPr>
            <a:r>
              <a:rPr lang="en-US" altLang="en-US" sz="2400" dirty="0"/>
              <a:t>With brute force, you simply try them all!</a:t>
            </a:r>
          </a:p>
        </p:txBody>
      </p:sp>
      <p:sp>
        <p:nvSpPr>
          <p:cNvPr id="61" name="Freeform: Shape 60">
            <a:extLst>
              <a:ext uri="{FF2B5EF4-FFF2-40B4-BE49-F238E27FC236}">
                <a16:creationId xmlns:a16="http://schemas.microsoft.com/office/drawing/2014/main" id="{058B4CEE-B510-4F7F-80D8-94BFD73BFD54}"/>
              </a:ext>
            </a:extLst>
          </p:cNvPr>
          <p:cNvSpPr/>
          <p:nvPr/>
        </p:nvSpPr>
        <p:spPr>
          <a:xfrm flipV="1">
            <a:off x="1384300" y="3808676"/>
            <a:ext cx="5499100" cy="461005"/>
          </a:xfrm>
          <a:custGeom>
            <a:avLst/>
            <a:gdLst>
              <a:gd name="connsiteX0" fmla="*/ 0 w 5270500"/>
              <a:gd name="connsiteY0" fmla="*/ 419515 h 824594"/>
              <a:gd name="connsiteX1" fmla="*/ 1917700 w 5270500"/>
              <a:gd name="connsiteY1" fmla="*/ 813215 h 824594"/>
              <a:gd name="connsiteX2" fmla="*/ 3225800 w 5270500"/>
              <a:gd name="connsiteY2" fmla="*/ 25815 h 824594"/>
              <a:gd name="connsiteX3" fmla="*/ 5270500 w 5270500"/>
              <a:gd name="connsiteY3" fmla="*/ 267115 h 824594"/>
              <a:gd name="connsiteX0" fmla="*/ 0 w 5270500"/>
              <a:gd name="connsiteY0" fmla="*/ 226768 h 621111"/>
              <a:gd name="connsiteX1" fmla="*/ 1917700 w 5270500"/>
              <a:gd name="connsiteY1" fmla="*/ 620468 h 621111"/>
              <a:gd name="connsiteX2" fmla="*/ 3289453 w 5270500"/>
              <a:gd name="connsiteY2" fmla="*/ 150568 h 621111"/>
              <a:gd name="connsiteX3" fmla="*/ 5270500 w 5270500"/>
              <a:gd name="connsiteY3" fmla="*/ 74368 h 621111"/>
              <a:gd name="connsiteX0" fmla="*/ 0 w 5448729"/>
              <a:gd name="connsiteY0" fmla="*/ 76453 h 546353"/>
              <a:gd name="connsiteX1" fmla="*/ 1917700 w 5448729"/>
              <a:gd name="connsiteY1" fmla="*/ 470153 h 546353"/>
              <a:gd name="connsiteX2" fmla="*/ 3289453 w 5448729"/>
              <a:gd name="connsiteY2" fmla="*/ 253 h 546353"/>
              <a:gd name="connsiteX3" fmla="*/ 5448729 w 5448729"/>
              <a:gd name="connsiteY3" fmla="*/ 546353 h 546353"/>
              <a:gd name="connsiteX0" fmla="*/ 0 w 5448729"/>
              <a:gd name="connsiteY0" fmla="*/ 0 h 469900"/>
              <a:gd name="connsiteX1" fmla="*/ 1917700 w 5448729"/>
              <a:gd name="connsiteY1" fmla="*/ 393700 h 469900"/>
              <a:gd name="connsiteX2" fmla="*/ 3327645 w 5448729"/>
              <a:gd name="connsiteY2" fmla="*/ 241300 h 469900"/>
              <a:gd name="connsiteX3" fmla="*/ 5448729 w 5448729"/>
              <a:gd name="connsiteY3" fmla="*/ 469900 h 469900"/>
              <a:gd name="connsiteX0" fmla="*/ 0 w 5512382"/>
              <a:gd name="connsiteY0" fmla="*/ 394807 h 464569"/>
              <a:gd name="connsiteX1" fmla="*/ 1981353 w 5512382"/>
              <a:gd name="connsiteY1" fmla="*/ 153507 h 464569"/>
              <a:gd name="connsiteX2" fmla="*/ 3391298 w 5512382"/>
              <a:gd name="connsiteY2" fmla="*/ 1107 h 464569"/>
              <a:gd name="connsiteX3" fmla="*/ 5512382 w 5512382"/>
              <a:gd name="connsiteY3" fmla="*/ 229707 h 464569"/>
              <a:gd name="connsiteX0" fmla="*/ 0 w 5512382"/>
              <a:gd name="connsiteY0" fmla="*/ 394807 h 394807"/>
              <a:gd name="connsiteX1" fmla="*/ 1981353 w 5512382"/>
              <a:gd name="connsiteY1" fmla="*/ 153507 h 394807"/>
              <a:gd name="connsiteX2" fmla="*/ 3391298 w 5512382"/>
              <a:gd name="connsiteY2" fmla="*/ 1107 h 394807"/>
              <a:gd name="connsiteX3" fmla="*/ 5512382 w 5512382"/>
              <a:gd name="connsiteY3" fmla="*/ 229707 h 394807"/>
              <a:gd name="connsiteX0" fmla="*/ 0 w 5512382"/>
              <a:gd name="connsiteY0" fmla="*/ 461005 h 461005"/>
              <a:gd name="connsiteX1" fmla="*/ 1866777 w 5512382"/>
              <a:gd name="connsiteY1" fmla="*/ 29205 h 461005"/>
              <a:gd name="connsiteX2" fmla="*/ 3391298 w 5512382"/>
              <a:gd name="connsiteY2" fmla="*/ 67305 h 461005"/>
              <a:gd name="connsiteX3" fmla="*/ 5512382 w 5512382"/>
              <a:gd name="connsiteY3" fmla="*/ 295905 h 461005"/>
            </a:gdLst>
            <a:ahLst/>
            <a:cxnLst>
              <a:cxn ang="0">
                <a:pos x="connsiteX0" y="connsiteY0"/>
              </a:cxn>
              <a:cxn ang="0">
                <a:pos x="connsiteX1" y="connsiteY1"/>
              </a:cxn>
              <a:cxn ang="0">
                <a:pos x="connsiteX2" y="connsiteY2"/>
              </a:cxn>
              <a:cxn ang="0">
                <a:pos x="connsiteX3" y="connsiteY3"/>
              </a:cxn>
            </a:cxnLst>
            <a:rect l="l" t="t" r="r" b="b"/>
            <a:pathLst>
              <a:path w="5512382" h="461005">
                <a:moveTo>
                  <a:pt x="0" y="461005"/>
                </a:moveTo>
                <a:cubicBezTo>
                  <a:pt x="575457" y="131863"/>
                  <a:pt x="1301561" y="94822"/>
                  <a:pt x="1866777" y="29205"/>
                </a:cubicBezTo>
                <a:cubicBezTo>
                  <a:pt x="2431993" y="-36412"/>
                  <a:pt x="2783697" y="22855"/>
                  <a:pt x="3391298" y="67305"/>
                </a:cubicBezTo>
                <a:cubicBezTo>
                  <a:pt x="3998899" y="111755"/>
                  <a:pt x="4769432" y="129746"/>
                  <a:pt x="5512382" y="295905"/>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sp>
        <p:nvSpPr>
          <p:cNvPr id="62" name="Freeform: Shape 61">
            <a:extLst>
              <a:ext uri="{FF2B5EF4-FFF2-40B4-BE49-F238E27FC236}">
                <a16:creationId xmlns:a16="http://schemas.microsoft.com/office/drawing/2014/main" id="{FA928E07-9EFB-466A-BFF2-9A2EB268E020}"/>
              </a:ext>
            </a:extLst>
          </p:cNvPr>
          <p:cNvSpPr/>
          <p:nvPr/>
        </p:nvSpPr>
        <p:spPr>
          <a:xfrm flipV="1">
            <a:off x="1397000" y="4336764"/>
            <a:ext cx="5397500" cy="554761"/>
          </a:xfrm>
          <a:custGeom>
            <a:avLst/>
            <a:gdLst>
              <a:gd name="connsiteX0" fmla="*/ 0 w 5270500"/>
              <a:gd name="connsiteY0" fmla="*/ 419515 h 824594"/>
              <a:gd name="connsiteX1" fmla="*/ 1917700 w 5270500"/>
              <a:gd name="connsiteY1" fmla="*/ 813215 h 824594"/>
              <a:gd name="connsiteX2" fmla="*/ 3225800 w 5270500"/>
              <a:gd name="connsiteY2" fmla="*/ 25815 h 824594"/>
              <a:gd name="connsiteX3" fmla="*/ 5270500 w 5270500"/>
              <a:gd name="connsiteY3" fmla="*/ 267115 h 824594"/>
              <a:gd name="connsiteX0" fmla="*/ 0 w 5270500"/>
              <a:gd name="connsiteY0" fmla="*/ 215894 h 609672"/>
              <a:gd name="connsiteX1" fmla="*/ 1917700 w 5270500"/>
              <a:gd name="connsiteY1" fmla="*/ 609594 h 609672"/>
              <a:gd name="connsiteX2" fmla="*/ 3302000 w 5270500"/>
              <a:gd name="connsiteY2" fmla="*/ 190494 h 609672"/>
              <a:gd name="connsiteX3" fmla="*/ 5270500 w 5270500"/>
              <a:gd name="connsiteY3" fmla="*/ 63494 h 609672"/>
              <a:gd name="connsiteX0" fmla="*/ 0 w 5270500"/>
              <a:gd name="connsiteY0" fmla="*/ 205640 h 299495"/>
              <a:gd name="connsiteX1" fmla="*/ 2044700 w 5270500"/>
              <a:gd name="connsiteY1" fmla="*/ 167540 h 299495"/>
              <a:gd name="connsiteX2" fmla="*/ 3302000 w 5270500"/>
              <a:gd name="connsiteY2" fmla="*/ 180240 h 299495"/>
              <a:gd name="connsiteX3" fmla="*/ 5270500 w 5270500"/>
              <a:gd name="connsiteY3" fmla="*/ 53240 h 299495"/>
              <a:gd name="connsiteX0" fmla="*/ 0 w 5397500"/>
              <a:gd name="connsiteY0" fmla="*/ 523140 h 580681"/>
              <a:gd name="connsiteX1" fmla="*/ 2171700 w 5397500"/>
              <a:gd name="connsiteY1" fmla="*/ 167540 h 580681"/>
              <a:gd name="connsiteX2" fmla="*/ 3429000 w 5397500"/>
              <a:gd name="connsiteY2" fmla="*/ 180240 h 580681"/>
              <a:gd name="connsiteX3" fmla="*/ 5397500 w 5397500"/>
              <a:gd name="connsiteY3" fmla="*/ 53240 h 580681"/>
              <a:gd name="connsiteX0" fmla="*/ 0 w 5397500"/>
              <a:gd name="connsiteY0" fmla="*/ 523140 h 554761"/>
              <a:gd name="connsiteX1" fmla="*/ 2171700 w 5397500"/>
              <a:gd name="connsiteY1" fmla="*/ 167540 h 554761"/>
              <a:gd name="connsiteX2" fmla="*/ 3429000 w 5397500"/>
              <a:gd name="connsiteY2" fmla="*/ 180240 h 554761"/>
              <a:gd name="connsiteX3" fmla="*/ 5397500 w 5397500"/>
              <a:gd name="connsiteY3" fmla="*/ 53240 h 554761"/>
            </a:gdLst>
            <a:ahLst/>
            <a:cxnLst>
              <a:cxn ang="0">
                <a:pos x="connsiteX0" y="connsiteY0"/>
              </a:cxn>
              <a:cxn ang="0">
                <a:pos x="connsiteX1" y="connsiteY1"/>
              </a:cxn>
              <a:cxn ang="0">
                <a:pos x="connsiteX2" y="connsiteY2"/>
              </a:cxn>
              <a:cxn ang="0">
                <a:pos x="connsiteX3" y="connsiteY3"/>
              </a:cxn>
            </a:cxnLst>
            <a:rect l="l" t="t" r="r" b="b"/>
            <a:pathLst>
              <a:path w="5397500" h="554761">
                <a:moveTo>
                  <a:pt x="0" y="523140"/>
                </a:moveTo>
                <a:cubicBezTo>
                  <a:pt x="677333" y="676598"/>
                  <a:pt x="1600200" y="224690"/>
                  <a:pt x="2171700" y="167540"/>
                </a:cubicBezTo>
                <a:cubicBezTo>
                  <a:pt x="2743200" y="110390"/>
                  <a:pt x="2891367" y="199290"/>
                  <a:pt x="3429000" y="180240"/>
                </a:cubicBezTo>
                <a:cubicBezTo>
                  <a:pt x="3966633" y="161190"/>
                  <a:pt x="4654550" y="-112919"/>
                  <a:pt x="5397500" y="53240"/>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sp>
        <p:nvSpPr>
          <p:cNvPr id="63" name="Freeform: Shape 62">
            <a:extLst>
              <a:ext uri="{FF2B5EF4-FFF2-40B4-BE49-F238E27FC236}">
                <a16:creationId xmlns:a16="http://schemas.microsoft.com/office/drawing/2014/main" id="{0CFF01DC-D40D-482D-8D13-127C62DC2D0D}"/>
              </a:ext>
            </a:extLst>
          </p:cNvPr>
          <p:cNvSpPr/>
          <p:nvPr/>
        </p:nvSpPr>
        <p:spPr>
          <a:xfrm flipV="1">
            <a:off x="1447800" y="4523012"/>
            <a:ext cx="5270500" cy="824594"/>
          </a:xfrm>
          <a:custGeom>
            <a:avLst/>
            <a:gdLst>
              <a:gd name="connsiteX0" fmla="*/ 0 w 5270500"/>
              <a:gd name="connsiteY0" fmla="*/ 419515 h 824594"/>
              <a:gd name="connsiteX1" fmla="*/ 1917700 w 5270500"/>
              <a:gd name="connsiteY1" fmla="*/ 813215 h 824594"/>
              <a:gd name="connsiteX2" fmla="*/ 3225800 w 5270500"/>
              <a:gd name="connsiteY2" fmla="*/ 25815 h 824594"/>
              <a:gd name="connsiteX3" fmla="*/ 5270500 w 5270500"/>
              <a:gd name="connsiteY3" fmla="*/ 267115 h 824594"/>
            </a:gdLst>
            <a:ahLst/>
            <a:cxnLst>
              <a:cxn ang="0">
                <a:pos x="connsiteX0" y="connsiteY0"/>
              </a:cxn>
              <a:cxn ang="0">
                <a:pos x="connsiteX1" y="connsiteY1"/>
              </a:cxn>
              <a:cxn ang="0">
                <a:pos x="connsiteX2" y="connsiteY2"/>
              </a:cxn>
              <a:cxn ang="0">
                <a:pos x="connsiteX3" y="connsiteY3"/>
              </a:cxn>
            </a:cxnLst>
            <a:rect l="l" t="t" r="r" b="b"/>
            <a:pathLst>
              <a:path w="5270500" h="824594">
                <a:moveTo>
                  <a:pt x="0" y="419515"/>
                </a:moveTo>
                <a:cubicBezTo>
                  <a:pt x="690033" y="649173"/>
                  <a:pt x="1380067" y="878832"/>
                  <a:pt x="1917700" y="813215"/>
                </a:cubicBezTo>
                <a:cubicBezTo>
                  <a:pt x="2455333" y="747598"/>
                  <a:pt x="2667000" y="116832"/>
                  <a:pt x="3225800" y="25815"/>
                </a:cubicBezTo>
                <a:cubicBezTo>
                  <a:pt x="3784600" y="-65202"/>
                  <a:pt x="4527550" y="100956"/>
                  <a:pt x="5270500" y="267115"/>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sp>
        <p:nvSpPr>
          <p:cNvPr id="64" name="Freeform: Shape 63">
            <a:extLst>
              <a:ext uri="{FF2B5EF4-FFF2-40B4-BE49-F238E27FC236}">
                <a16:creationId xmlns:a16="http://schemas.microsoft.com/office/drawing/2014/main" id="{F97CCC6F-A9AF-4D11-A3A5-3B2BCB4E50F2}"/>
              </a:ext>
            </a:extLst>
          </p:cNvPr>
          <p:cNvSpPr/>
          <p:nvPr/>
        </p:nvSpPr>
        <p:spPr>
          <a:xfrm flipV="1">
            <a:off x="1371600" y="4774601"/>
            <a:ext cx="5270500" cy="590697"/>
          </a:xfrm>
          <a:custGeom>
            <a:avLst/>
            <a:gdLst>
              <a:gd name="connsiteX0" fmla="*/ 0 w 5270500"/>
              <a:gd name="connsiteY0" fmla="*/ 419515 h 824594"/>
              <a:gd name="connsiteX1" fmla="*/ 1917700 w 5270500"/>
              <a:gd name="connsiteY1" fmla="*/ 813215 h 824594"/>
              <a:gd name="connsiteX2" fmla="*/ 3225800 w 5270500"/>
              <a:gd name="connsiteY2" fmla="*/ 25815 h 824594"/>
              <a:gd name="connsiteX3" fmla="*/ 5270500 w 5270500"/>
              <a:gd name="connsiteY3" fmla="*/ 267115 h 824594"/>
              <a:gd name="connsiteX0" fmla="*/ 0 w 5270500"/>
              <a:gd name="connsiteY0" fmla="*/ 195002 h 590697"/>
              <a:gd name="connsiteX1" fmla="*/ 1917700 w 5270500"/>
              <a:gd name="connsiteY1" fmla="*/ 588702 h 590697"/>
              <a:gd name="connsiteX2" fmla="*/ 3378200 w 5270500"/>
              <a:gd name="connsiteY2" fmla="*/ 334702 h 590697"/>
              <a:gd name="connsiteX3" fmla="*/ 5270500 w 5270500"/>
              <a:gd name="connsiteY3" fmla="*/ 42602 h 590697"/>
            </a:gdLst>
            <a:ahLst/>
            <a:cxnLst>
              <a:cxn ang="0">
                <a:pos x="connsiteX0" y="connsiteY0"/>
              </a:cxn>
              <a:cxn ang="0">
                <a:pos x="connsiteX1" y="connsiteY1"/>
              </a:cxn>
              <a:cxn ang="0">
                <a:pos x="connsiteX2" y="connsiteY2"/>
              </a:cxn>
              <a:cxn ang="0">
                <a:pos x="connsiteX3" y="connsiteY3"/>
              </a:cxn>
            </a:cxnLst>
            <a:rect l="l" t="t" r="r" b="b"/>
            <a:pathLst>
              <a:path w="5270500" h="590697">
                <a:moveTo>
                  <a:pt x="0" y="195002"/>
                </a:moveTo>
                <a:cubicBezTo>
                  <a:pt x="690033" y="424660"/>
                  <a:pt x="1354667" y="565419"/>
                  <a:pt x="1917700" y="588702"/>
                </a:cubicBezTo>
                <a:cubicBezTo>
                  <a:pt x="2480733" y="611985"/>
                  <a:pt x="2819400" y="425719"/>
                  <a:pt x="3378200" y="334702"/>
                </a:cubicBezTo>
                <a:cubicBezTo>
                  <a:pt x="3937000" y="243685"/>
                  <a:pt x="4527550" y="-123557"/>
                  <a:pt x="5270500" y="42602"/>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sp>
        <p:nvSpPr>
          <p:cNvPr id="45" name="Oval 44">
            <a:extLst>
              <a:ext uri="{FF2B5EF4-FFF2-40B4-BE49-F238E27FC236}">
                <a16:creationId xmlns:a16="http://schemas.microsoft.com/office/drawing/2014/main" id="{DF2A9C39-05FC-4C4C-9EE9-1DC4ACB128BF}"/>
              </a:ext>
            </a:extLst>
          </p:cNvPr>
          <p:cNvSpPr/>
          <p:nvPr/>
        </p:nvSpPr>
        <p:spPr>
          <a:xfrm>
            <a:off x="3581400" y="5118463"/>
            <a:ext cx="152400" cy="152400"/>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46" name="Rectangle 45"/>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47" name="Group 24">
            <a:extLst>
              <a:ext uri="{FF2B5EF4-FFF2-40B4-BE49-F238E27FC236}">
                <a16:creationId xmlns:a16="http://schemas.microsoft.com/office/drawing/2014/main" id="{BE5F2D04-B230-4A43-9125-ECAAA734EEA8}"/>
              </a:ext>
            </a:extLst>
          </p:cNvPr>
          <p:cNvGrpSpPr>
            <a:grpSpLocks/>
          </p:cNvGrpSpPr>
          <p:nvPr/>
        </p:nvGrpSpPr>
        <p:grpSpPr bwMode="auto">
          <a:xfrm>
            <a:off x="29742" y="685800"/>
            <a:ext cx="1600316" cy="1421080"/>
            <a:chOff x="95" y="960"/>
            <a:chExt cx="2712" cy="2504"/>
          </a:xfrm>
        </p:grpSpPr>
        <p:pic>
          <p:nvPicPr>
            <p:cNvPr id="52" name="Picture 20" descr="Hilbert">
              <a:extLst>
                <a:ext uri="{FF2B5EF4-FFF2-40B4-BE49-F238E27FC236}">
                  <a16:creationId xmlns:a16="http://schemas.microsoft.com/office/drawing/2014/main" id="{3BCFB96F-51CA-4691-B2E6-14EC3F69881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 name="Text Box 10">
              <a:extLst>
                <a:ext uri="{FF2B5EF4-FFF2-40B4-BE49-F238E27FC236}">
                  <a16:creationId xmlns:a16="http://schemas.microsoft.com/office/drawing/2014/main" id="{8289A6EF-1B33-4DEF-BD82-14230C2D17C1}"/>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1158874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additive="base">
                                        <p:cTn id="11"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9"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ppt_x"/>
                                          </p:val>
                                        </p:tav>
                                        <p:tav tm="100000">
                                          <p:val>
                                            <p:strVal val="#ppt_x"/>
                                          </p:val>
                                        </p:tav>
                                      </p:tavLst>
                                    </p:anim>
                                    <p:anim calcmode="lin" valueType="num">
                                      <p:cBhvr additive="base">
                                        <p:cTn id="24" dur="500" fill="hold"/>
                                        <p:tgtEl>
                                          <p:spTgt spid="60"/>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0">
                                            <p:txEl>
                                              <p:pRg st="0" end="0"/>
                                            </p:txEl>
                                          </p:spTgt>
                                        </p:tgtEl>
                                        <p:attrNameLst>
                                          <p:attrName>style.visibility</p:attrName>
                                        </p:attrNameLst>
                                      </p:cBhvr>
                                      <p:to>
                                        <p:strVal val="visible"/>
                                      </p:to>
                                    </p:set>
                                    <p:anim calcmode="lin" valueType="num">
                                      <p:cBhvr additive="base">
                                        <p:cTn id="27" dur="500" fill="hold"/>
                                        <p:tgtEl>
                                          <p:spTgt spid="60">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60">
                                            <p:txEl>
                                              <p:pRg st="1" end="1"/>
                                            </p:txEl>
                                          </p:spTgt>
                                        </p:tgtEl>
                                        <p:attrNameLst>
                                          <p:attrName>style.visibility</p:attrName>
                                        </p:attrNameLst>
                                      </p:cBhvr>
                                      <p:to>
                                        <p:strVal val="visible"/>
                                      </p:to>
                                    </p:set>
                                    <p:anim calcmode="lin" valueType="num">
                                      <p:cBhvr additive="base">
                                        <p:cTn id="33" dur="500" fill="hold"/>
                                        <p:tgtEl>
                                          <p:spTgt spid="60">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6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12" fill="hold" grpId="0" nodeType="clickEffect">
                                  <p:stCondLst>
                                    <p:cond delay="0"/>
                                  </p:stCondLst>
                                  <p:childTnLst>
                                    <p:set>
                                      <p:cBhvr>
                                        <p:cTn id="38" dur="1" fill="hold">
                                          <p:stCondLst>
                                            <p:cond delay="0"/>
                                          </p:stCondLst>
                                        </p:cTn>
                                        <p:tgtEl>
                                          <p:spTgt spid="61"/>
                                        </p:tgtEl>
                                        <p:attrNameLst>
                                          <p:attrName>style.visibility</p:attrName>
                                        </p:attrNameLst>
                                      </p:cBhvr>
                                      <p:to>
                                        <p:strVal val="visible"/>
                                      </p:to>
                                    </p:set>
                                    <p:anim calcmode="lin" valueType="num">
                                      <p:cBhvr additive="base">
                                        <p:cTn id="39" dur="500" fill="hold"/>
                                        <p:tgtEl>
                                          <p:spTgt spid="61"/>
                                        </p:tgtEl>
                                        <p:attrNameLst>
                                          <p:attrName>ppt_x</p:attrName>
                                        </p:attrNameLst>
                                      </p:cBhvr>
                                      <p:tavLst>
                                        <p:tav tm="0">
                                          <p:val>
                                            <p:strVal val="0-#ppt_w/2"/>
                                          </p:val>
                                        </p:tav>
                                        <p:tav tm="100000">
                                          <p:val>
                                            <p:strVal val="#ppt_x"/>
                                          </p:val>
                                        </p:tav>
                                      </p:tavLst>
                                    </p:anim>
                                    <p:anim calcmode="lin" valueType="num">
                                      <p:cBhvr additive="base">
                                        <p:cTn id="40" dur="500" fill="hold"/>
                                        <p:tgtEl>
                                          <p:spTgt spid="61"/>
                                        </p:tgtEl>
                                        <p:attrNameLst>
                                          <p:attrName>ppt_y</p:attrName>
                                        </p:attrNameLst>
                                      </p:cBhvr>
                                      <p:tavLst>
                                        <p:tav tm="0">
                                          <p:val>
                                            <p:strVal val="1+#ppt_h/2"/>
                                          </p:val>
                                        </p:tav>
                                        <p:tav tm="100000">
                                          <p:val>
                                            <p:strVal val="#ppt_y"/>
                                          </p:val>
                                        </p:tav>
                                      </p:tavLst>
                                    </p:anim>
                                  </p:childTnLst>
                                </p:cTn>
                              </p:par>
                              <p:par>
                                <p:cTn id="41" presetID="2" presetClass="entr" presetSubtype="9" fill="hold" grpId="0" nodeType="with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additive="base">
                                        <p:cTn id="43" dur="500" fill="hold"/>
                                        <p:tgtEl>
                                          <p:spTgt spid="62"/>
                                        </p:tgtEl>
                                        <p:attrNameLst>
                                          <p:attrName>ppt_x</p:attrName>
                                        </p:attrNameLst>
                                      </p:cBhvr>
                                      <p:tavLst>
                                        <p:tav tm="0">
                                          <p:val>
                                            <p:strVal val="0-#ppt_w/2"/>
                                          </p:val>
                                        </p:tav>
                                        <p:tav tm="100000">
                                          <p:val>
                                            <p:strVal val="#ppt_x"/>
                                          </p:val>
                                        </p:tav>
                                      </p:tavLst>
                                    </p:anim>
                                    <p:anim calcmode="lin" valueType="num">
                                      <p:cBhvr additive="base">
                                        <p:cTn id="44" dur="500" fill="hold"/>
                                        <p:tgtEl>
                                          <p:spTgt spid="62"/>
                                        </p:tgtEl>
                                        <p:attrNameLst>
                                          <p:attrName>ppt_y</p:attrName>
                                        </p:attrNameLst>
                                      </p:cBhvr>
                                      <p:tavLst>
                                        <p:tav tm="0">
                                          <p:val>
                                            <p:strVal val="0-#ppt_h/2"/>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additive="base">
                                        <p:cTn id="47" dur="500" fill="hold"/>
                                        <p:tgtEl>
                                          <p:spTgt spid="63"/>
                                        </p:tgtEl>
                                        <p:attrNameLst>
                                          <p:attrName>ppt_x</p:attrName>
                                        </p:attrNameLst>
                                      </p:cBhvr>
                                      <p:tavLst>
                                        <p:tav tm="0">
                                          <p:val>
                                            <p:strVal val="0-#ppt_w/2"/>
                                          </p:val>
                                        </p:tav>
                                        <p:tav tm="100000">
                                          <p:val>
                                            <p:strVal val="#ppt_x"/>
                                          </p:val>
                                        </p:tav>
                                      </p:tavLst>
                                    </p:anim>
                                    <p:anim calcmode="lin" valueType="num">
                                      <p:cBhvr additive="base">
                                        <p:cTn id="48" dur="500" fill="hold"/>
                                        <p:tgtEl>
                                          <p:spTgt spid="63"/>
                                        </p:tgtEl>
                                        <p:attrNameLst>
                                          <p:attrName>ppt_y</p:attrName>
                                        </p:attrNameLst>
                                      </p:cBhvr>
                                      <p:tavLst>
                                        <p:tav tm="0">
                                          <p:val>
                                            <p:strVal val="#ppt_y"/>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64"/>
                                        </p:tgtEl>
                                        <p:attrNameLst>
                                          <p:attrName>style.visibility</p:attrName>
                                        </p:attrNameLst>
                                      </p:cBhvr>
                                      <p:to>
                                        <p:strVal val="visible"/>
                                      </p:to>
                                    </p:set>
                                    <p:anim calcmode="lin" valueType="num">
                                      <p:cBhvr additive="base">
                                        <p:cTn id="51" dur="500" fill="hold"/>
                                        <p:tgtEl>
                                          <p:spTgt spid="64"/>
                                        </p:tgtEl>
                                        <p:attrNameLst>
                                          <p:attrName>ppt_x</p:attrName>
                                        </p:attrNameLst>
                                      </p:cBhvr>
                                      <p:tavLst>
                                        <p:tav tm="0">
                                          <p:val>
                                            <p:strVal val="#ppt_x"/>
                                          </p:val>
                                        </p:tav>
                                        <p:tav tm="100000">
                                          <p:val>
                                            <p:strVal val="#ppt_x"/>
                                          </p:val>
                                        </p:tav>
                                      </p:tavLst>
                                    </p:anim>
                                    <p:anim calcmode="lin" valueType="num">
                                      <p:cBhvr additive="base">
                                        <p:cTn id="52"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4" grpId="0" animBg="1"/>
      <p:bldP spid="60" grpId="0" animBg="1"/>
      <p:bldP spid="61" grpId="0" animBg="1"/>
      <p:bldP spid="62" grpId="0" animBg="1"/>
      <p:bldP spid="63" grpId="0" animBg="1"/>
      <p:bldP spid="64"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ext Box 9"/>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a:latin typeface="Monotype Corsiva" pitchFamily="66" charset="0"/>
            </a:endParaRPr>
          </a:p>
        </p:txBody>
      </p:sp>
      <p:sp>
        <p:nvSpPr>
          <p:cNvPr id="8" name="AutoShape 35">
            <a:extLst>
              <a:ext uri="{FF2B5EF4-FFF2-40B4-BE49-F238E27FC236}">
                <a16:creationId xmlns:a16="http://schemas.microsoft.com/office/drawing/2014/main" id="{38DE0D6E-19CA-4120-973D-7F97F31D814A}"/>
              </a:ext>
            </a:extLst>
          </p:cNvPr>
          <p:cNvSpPr>
            <a:spLocks noChangeArrowheads="1"/>
          </p:cNvSpPr>
          <p:nvPr/>
        </p:nvSpPr>
        <p:spPr bwMode="auto">
          <a:xfrm>
            <a:off x="3392851" y="895619"/>
            <a:ext cx="3465149" cy="1423720"/>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rPr>
              <a:t>Finding:</a:t>
            </a:r>
          </a:p>
          <a:p>
            <a:pPr marL="342900" indent="-342900" eaLnBrk="1" hangingPunct="1">
              <a:spcBef>
                <a:spcPct val="0"/>
              </a:spcBef>
            </a:pPr>
            <a:r>
              <a:rPr lang="en-US" altLang="en-US" sz="2400" dirty="0"/>
              <a:t>It may be hard to find </a:t>
            </a:r>
            <a:br>
              <a:rPr lang="en-US" altLang="en-US" sz="2400" dirty="0"/>
            </a:br>
            <a:r>
              <a:rPr lang="en-US" altLang="en-US" sz="2400" dirty="0"/>
              <a:t>a proof for a formula.</a:t>
            </a:r>
          </a:p>
        </p:txBody>
      </p:sp>
      <p:sp>
        <p:nvSpPr>
          <p:cNvPr id="16" name="AutoShape 35">
            <a:extLst>
              <a:ext uri="{FF2B5EF4-FFF2-40B4-BE49-F238E27FC236}">
                <a16:creationId xmlns:a16="http://schemas.microsoft.com/office/drawing/2014/main" id="{A9A3B3C0-4ED0-4896-997E-E83DD7D5606A}"/>
              </a:ext>
            </a:extLst>
          </p:cNvPr>
          <p:cNvSpPr>
            <a:spLocks noChangeArrowheads="1"/>
          </p:cNvSpPr>
          <p:nvPr/>
        </p:nvSpPr>
        <p:spPr bwMode="auto">
          <a:xfrm>
            <a:off x="2286000" y="3294061"/>
            <a:ext cx="4691062" cy="515939"/>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One you find the proof, clean it up.</a:t>
            </a:r>
          </a:p>
        </p:txBody>
      </p:sp>
      <p:sp>
        <p:nvSpPr>
          <p:cNvPr id="17" name="AutoShape 35">
            <a:extLst>
              <a:ext uri="{FF2B5EF4-FFF2-40B4-BE49-F238E27FC236}">
                <a16:creationId xmlns:a16="http://schemas.microsoft.com/office/drawing/2014/main" id="{59E3F82C-1989-425F-88C5-B10F8C4F927A}"/>
              </a:ext>
            </a:extLst>
          </p:cNvPr>
          <p:cNvSpPr>
            <a:spLocks noChangeArrowheads="1"/>
          </p:cNvSpPr>
          <p:nvPr/>
        </p:nvSpPr>
        <p:spPr bwMode="auto">
          <a:xfrm>
            <a:off x="1912939" y="2514600"/>
            <a:ext cx="2963862" cy="468615"/>
          </a:xfrm>
          <a:prstGeom prst="wedgeRoundRectCallout">
            <a:avLst>
              <a:gd name="adj1" fmla="val -54447"/>
              <a:gd name="adj2" fmla="val -30033"/>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Try using brute force.</a:t>
            </a:r>
          </a:p>
        </p:txBody>
      </p:sp>
      <p:grpSp>
        <p:nvGrpSpPr>
          <p:cNvPr id="12" name="Group 11">
            <a:extLst>
              <a:ext uri="{FF2B5EF4-FFF2-40B4-BE49-F238E27FC236}">
                <a16:creationId xmlns:a16="http://schemas.microsoft.com/office/drawing/2014/main" id="{7E87E08D-E31C-4F7C-A33A-D9A1DEFCCB24}"/>
              </a:ext>
            </a:extLst>
          </p:cNvPr>
          <p:cNvGrpSpPr/>
          <p:nvPr/>
        </p:nvGrpSpPr>
        <p:grpSpPr>
          <a:xfrm>
            <a:off x="457200" y="3429000"/>
            <a:ext cx="7924800" cy="1435097"/>
            <a:chOff x="457200" y="3429000"/>
            <a:chExt cx="7924800" cy="1435097"/>
          </a:xfrm>
        </p:grpSpPr>
        <p:sp>
          <p:nvSpPr>
            <p:cNvPr id="24" name="Oval 23">
              <a:extLst>
                <a:ext uri="{FF2B5EF4-FFF2-40B4-BE49-F238E27FC236}">
                  <a16:creationId xmlns:a16="http://schemas.microsoft.com/office/drawing/2014/main" id="{DB0A678E-1EA7-442B-A664-3555F913D3D5}"/>
                </a:ext>
              </a:extLst>
            </p:cNvPr>
            <p:cNvSpPr/>
            <p:nvPr/>
          </p:nvSpPr>
          <p:spPr>
            <a:xfrm>
              <a:off x="8229600" y="3906744"/>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4" name="Freeform: Shape 3">
              <a:extLst>
                <a:ext uri="{FF2B5EF4-FFF2-40B4-BE49-F238E27FC236}">
                  <a16:creationId xmlns:a16="http://schemas.microsoft.com/office/drawing/2014/main" id="{23F83832-95DC-458B-A88B-657E4BB43E1C}"/>
                </a:ext>
              </a:extLst>
            </p:cNvPr>
            <p:cNvSpPr/>
            <p:nvPr/>
          </p:nvSpPr>
          <p:spPr>
            <a:xfrm>
              <a:off x="591095" y="3494677"/>
              <a:ext cx="7634876" cy="832530"/>
            </a:xfrm>
            <a:custGeom>
              <a:avLst/>
              <a:gdLst>
                <a:gd name="connsiteX0" fmla="*/ 0 w 5270500"/>
                <a:gd name="connsiteY0" fmla="*/ 419515 h 824594"/>
                <a:gd name="connsiteX1" fmla="*/ 1917700 w 5270500"/>
                <a:gd name="connsiteY1" fmla="*/ 813215 h 824594"/>
                <a:gd name="connsiteX2" fmla="*/ 3225800 w 5270500"/>
                <a:gd name="connsiteY2" fmla="*/ 25815 h 824594"/>
                <a:gd name="connsiteX3" fmla="*/ 5270500 w 5270500"/>
                <a:gd name="connsiteY3" fmla="*/ 267115 h 824594"/>
                <a:gd name="connsiteX0" fmla="*/ 0 w 6511471"/>
                <a:gd name="connsiteY0" fmla="*/ 864545 h 1269624"/>
                <a:gd name="connsiteX1" fmla="*/ 1917700 w 6511471"/>
                <a:gd name="connsiteY1" fmla="*/ 1258245 h 1269624"/>
                <a:gd name="connsiteX2" fmla="*/ 3225800 w 6511471"/>
                <a:gd name="connsiteY2" fmla="*/ 470845 h 1269624"/>
                <a:gd name="connsiteX3" fmla="*/ 6511471 w 6511471"/>
                <a:gd name="connsiteY3" fmla="*/ 32876 h 1269624"/>
                <a:gd name="connsiteX0" fmla="*/ 0 w 6511471"/>
                <a:gd name="connsiteY0" fmla="*/ 889005 h 1308222"/>
                <a:gd name="connsiteX1" fmla="*/ 1917700 w 6511471"/>
                <a:gd name="connsiteY1" fmla="*/ 1282705 h 1308222"/>
                <a:gd name="connsiteX2" fmla="*/ 3813628 w 6511471"/>
                <a:gd name="connsiteY2" fmla="*/ 220985 h 1308222"/>
                <a:gd name="connsiteX3" fmla="*/ 6511471 w 6511471"/>
                <a:gd name="connsiteY3" fmla="*/ 57336 h 1308222"/>
                <a:gd name="connsiteX0" fmla="*/ 0 w 6511471"/>
                <a:gd name="connsiteY0" fmla="*/ 901617 h 1320834"/>
                <a:gd name="connsiteX1" fmla="*/ 1917700 w 6511471"/>
                <a:gd name="connsiteY1" fmla="*/ 1295317 h 1320834"/>
                <a:gd name="connsiteX2" fmla="*/ 3813628 w 6511471"/>
                <a:gd name="connsiteY2" fmla="*/ 233597 h 1320834"/>
                <a:gd name="connsiteX3" fmla="*/ 6511471 w 6511471"/>
                <a:gd name="connsiteY3" fmla="*/ 69948 h 1320834"/>
                <a:gd name="connsiteX0" fmla="*/ 0 w 6511471"/>
                <a:gd name="connsiteY0" fmla="*/ 901617 h 1320834"/>
                <a:gd name="connsiteX1" fmla="*/ 1917700 w 6511471"/>
                <a:gd name="connsiteY1" fmla="*/ 1295317 h 1320834"/>
                <a:gd name="connsiteX2" fmla="*/ 3813628 w 6511471"/>
                <a:gd name="connsiteY2" fmla="*/ 233597 h 1320834"/>
                <a:gd name="connsiteX3" fmla="*/ 6511471 w 6511471"/>
                <a:gd name="connsiteY3" fmla="*/ 69948 h 1320834"/>
                <a:gd name="connsiteX0" fmla="*/ 0 w 7634876"/>
                <a:gd name="connsiteY0" fmla="*/ 0 h 1695234"/>
                <a:gd name="connsiteX1" fmla="*/ 3041105 w 7634876"/>
                <a:gd name="connsiteY1" fmla="*/ 1686923 h 1695234"/>
                <a:gd name="connsiteX2" fmla="*/ 4937033 w 7634876"/>
                <a:gd name="connsiteY2" fmla="*/ 625203 h 1695234"/>
                <a:gd name="connsiteX3" fmla="*/ 7634876 w 7634876"/>
                <a:gd name="connsiteY3" fmla="*/ 461554 h 1695234"/>
                <a:gd name="connsiteX0" fmla="*/ 0 w 7634876"/>
                <a:gd name="connsiteY0" fmla="*/ 0 h 1695234"/>
                <a:gd name="connsiteX1" fmla="*/ 3041105 w 7634876"/>
                <a:gd name="connsiteY1" fmla="*/ 1686923 h 1695234"/>
                <a:gd name="connsiteX2" fmla="*/ 4937033 w 7634876"/>
                <a:gd name="connsiteY2" fmla="*/ 625203 h 1695234"/>
                <a:gd name="connsiteX3" fmla="*/ 7634876 w 7634876"/>
                <a:gd name="connsiteY3" fmla="*/ 461554 h 1695234"/>
                <a:gd name="connsiteX0" fmla="*/ 0 w 7634876"/>
                <a:gd name="connsiteY0" fmla="*/ 0 h 832530"/>
                <a:gd name="connsiteX1" fmla="*/ 2636157 w 7634876"/>
                <a:gd name="connsiteY1" fmla="*/ 759460 h 832530"/>
                <a:gd name="connsiteX2" fmla="*/ 4937033 w 7634876"/>
                <a:gd name="connsiteY2" fmla="*/ 625203 h 832530"/>
                <a:gd name="connsiteX3" fmla="*/ 7634876 w 7634876"/>
                <a:gd name="connsiteY3" fmla="*/ 461554 h 832530"/>
              </a:gdLst>
              <a:ahLst/>
              <a:cxnLst>
                <a:cxn ang="0">
                  <a:pos x="connsiteX0" y="connsiteY0"/>
                </a:cxn>
                <a:cxn ang="0">
                  <a:pos x="connsiteX1" y="connsiteY1"/>
                </a:cxn>
                <a:cxn ang="0">
                  <a:pos x="connsiteX2" y="connsiteY2"/>
                </a:cxn>
                <a:cxn ang="0">
                  <a:pos x="connsiteX3" y="connsiteY3"/>
                </a:cxn>
              </a:cxnLst>
              <a:rect l="l" t="t" r="r" b="b"/>
              <a:pathLst>
                <a:path w="7634876" h="832530">
                  <a:moveTo>
                    <a:pt x="0" y="0"/>
                  </a:moveTo>
                  <a:cubicBezTo>
                    <a:pt x="546342" y="490915"/>
                    <a:pt x="1813318" y="655260"/>
                    <a:pt x="2636157" y="759460"/>
                  </a:cubicBezTo>
                  <a:cubicBezTo>
                    <a:pt x="3458996" y="863660"/>
                    <a:pt x="4443548" y="886037"/>
                    <a:pt x="4937033" y="625203"/>
                  </a:cubicBezTo>
                  <a:cubicBezTo>
                    <a:pt x="5482770" y="455809"/>
                    <a:pt x="6891926" y="295395"/>
                    <a:pt x="7634876" y="461554"/>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sp>
          <p:nvSpPr>
            <p:cNvPr id="6" name="Freeform: Shape 5">
              <a:extLst>
                <a:ext uri="{FF2B5EF4-FFF2-40B4-BE49-F238E27FC236}">
                  <a16:creationId xmlns:a16="http://schemas.microsoft.com/office/drawing/2014/main" id="{D09BBB02-8B61-4494-A045-DA8E78786452}"/>
                </a:ext>
              </a:extLst>
            </p:cNvPr>
            <p:cNvSpPr/>
            <p:nvPr/>
          </p:nvSpPr>
          <p:spPr>
            <a:xfrm>
              <a:off x="548640" y="4297680"/>
              <a:ext cx="3122023" cy="566417"/>
            </a:xfrm>
            <a:custGeom>
              <a:avLst/>
              <a:gdLst>
                <a:gd name="connsiteX0" fmla="*/ 0 w 3122023"/>
                <a:gd name="connsiteY0" fmla="*/ 378823 h 566417"/>
                <a:gd name="connsiteX1" fmla="*/ 1580606 w 3122023"/>
                <a:gd name="connsiteY1" fmla="*/ 548640 h 566417"/>
                <a:gd name="connsiteX2" fmla="*/ 3122023 w 3122023"/>
                <a:gd name="connsiteY2" fmla="*/ 0 h 566417"/>
              </a:gdLst>
              <a:ahLst/>
              <a:cxnLst>
                <a:cxn ang="0">
                  <a:pos x="connsiteX0" y="connsiteY0"/>
                </a:cxn>
                <a:cxn ang="0">
                  <a:pos x="connsiteX1" y="connsiteY1"/>
                </a:cxn>
                <a:cxn ang="0">
                  <a:pos x="connsiteX2" y="connsiteY2"/>
                </a:cxn>
              </a:cxnLst>
              <a:rect l="l" t="t" r="r" b="b"/>
              <a:pathLst>
                <a:path w="3122023" h="566417">
                  <a:moveTo>
                    <a:pt x="0" y="378823"/>
                  </a:moveTo>
                  <a:cubicBezTo>
                    <a:pt x="530134" y="495300"/>
                    <a:pt x="1060269" y="611777"/>
                    <a:pt x="1580606" y="548640"/>
                  </a:cubicBezTo>
                  <a:cubicBezTo>
                    <a:pt x="2100943" y="485503"/>
                    <a:pt x="2611483" y="242751"/>
                    <a:pt x="3122023" y="0"/>
                  </a:cubicBezTo>
                </a:path>
              </a:pathLst>
            </a:custGeom>
            <a:noFill/>
            <a:ln w="31750">
              <a:solidFill>
                <a:srgbClr val="FF00FF"/>
              </a:solidFill>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grpSp>
          <p:nvGrpSpPr>
            <p:cNvPr id="2" name="Group 1">
              <a:extLst>
                <a:ext uri="{FF2B5EF4-FFF2-40B4-BE49-F238E27FC236}">
                  <a16:creationId xmlns:a16="http://schemas.microsoft.com/office/drawing/2014/main" id="{C368642A-EFA7-413F-8FDB-FFB3704DEFE8}"/>
                </a:ext>
              </a:extLst>
            </p:cNvPr>
            <p:cNvGrpSpPr/>
            <p:nvPr/>
          </p:nvGrpSpPr>
          <p:grpSpPr>
            <a:xfrm>
              <a:off x="457200" y="3429000"/>
              <a:ext cx="152400" cy="1295400"/>
              <a:chOff x="412750" y="3429000"/>
              <a:chExt cx="152400" cy="1295400"/>
            </a:xfrm>
          </p:grpSpPr>
          <p:sp>
            <p:nvSpPr>
              <p:cNvPr id="3" name="Oval 2">
                <a:extLst>
                  <a:ext uri="{FF2B5EF4-FFF2-40B4-BE49-F238E27FC236}">
                    <a16:creationId xmlns:a16="http://schemas.microsoft.com/office/drawing/2014/main" id="{DB4BA580-CBA9-46BB-BF61-8402B54AF6E4}"/>
                  </a:ext>
                </a:extLst>
              </p:cNvPr>
              <p:cNvSpPr/>
              <p:nvPr/>
            </p:nvSpPr>
            <p:spPr>
              <a:xfrm>
                <a:off x="412750" y="3429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13" name="Oval 12">
                <a:extLst>
                  <a:ext uri="{FF2B5EF4-FFF2-40B4-BE49-F238E27FC236}">
                    <a16:creationId xmlns:a16="http://schemas.microsoft.com/office/drawing/2014/main" id="{9465DDB3-B2D9-4202-9CA3-AEEC3728620B}"/>
                  </a:ext>
                </a:extLst>
              </p:cNvPr>
              <p:cNvSpPr/>
              <p:nvPr/>
            </p:nvSpPr>
            <p:spPr>
              <a:xfrm>
                <a:off x="412750" y="4572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grpSp>
      </p:grpSp>
      <p:sp>
        <p:nvSpPr>
          <p:cNvPr id="14" name="Rectangle 13"/>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15" name="Group 24">
            <a:extLst>
              <a:ext uri="{FF2B5EF4-FFF2-40B4-BE49-F238E27FC236}">
                <a16:creationId xmlns:a16="http://schemas.microsoft.com/office/drawing/2014/main" id="{9485043E-4753-498B-AF11-53B2C449FE1A}"/>
              </a:ext>
            </a:extLst>
          </p:cNvPr>
          <p:cNvGrpSpPr>
            <a:grpSpLocks/>
          </p:cNvGrpSpPr>
          <p:nvPr/>
        </p:nvGrpSpPr>
        <p:grpSpPr bwMode="auto">
          <a:xfrm>
            <a:off x="29742" y="685800"/>
            <a:ext cx="1600316" cy="1421080"/>
            <a:chOff x="95" y="960"/>
            <a:chExt cx="2712" cy="2504"/>
          </a:xfrm>
        </p:grpSpPr>
        <p:pic>
          <p:nvPicPr>
            <p:cNvPr id="18" name="Picture 20" descr="Hilbert">
              <a:extLst>
                <a:ext uri="{FF2B5EF4-FFF2-40B4-BE49-F238E27FC236}">
                  <a16:creationId xmlns:a16="http://schemas.microsoft.com/office/drawing/2014/main" id="{FC9E4D0A-0C40-49F1-A2E0-223C8EA45D6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2" y="960"/>
              <a:ext cx="1782"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 name="Text Box 10">
              <a:extLst>
                <a:ext uri="{FF2B5EF4-FFF2-40B4-BE49-F238E27FC236}">
                  <a16:creationId xmlns:a16="http://schemas.microsoft.com/office/drawing/2014/main" id="{9E31CFBC-5C13-4286-8664-9BB1E5C42087}"/>
                </a:ext>
              </a:extLst>
            </p:cNvPr>
            <p:cNvSpPr txBox="1">
              <a:spLocks noChangeArrowheads="1"/>
            </p:cNvSpPr>
            <p:nvPr/>
          </p:nvSpPr>
          <p:spPr bwMode="auto">
            <a:xfrm>
              <a:off x="95" y="2922"/>
              <a:ext cx="2712" cy="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a:spcBef>
                  <a:spcPct val="0"/>
                </a:spcBef>
              </a:pPr>
              <a:r>
                <a:rPr lang="en-US" altLang="en-US" sz="1400" dirty="0">
                  <a:latin typeface="Times New Roman" pitchFamily="18" charset="0"/>
                </a:rPr>
                <a:t>Hilbert 1920</a:t>
              </a:r>
            </a:p>
          </p:txBody>
        </p:sp>
      </p:grpSp>
    </p:spTree>
    <p:extLst>
      <p:ext uri="{BB962C8B-B14F-4D97-AF65-F5344CB8AC3E}">
        <p14:creationId xmlns:p14="http://schemas.microsoft.com/office/powerpoint/2010/main" val="496996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additive="base">
                                        <p:cTn id="11"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6">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72491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4" name="Rectangle 13">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10"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3599556"/>
            <a:ext cx="63289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12"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3" name="Rectangle 12">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grpSp>
        <p:nvGrpSpPr>
          <p:cNvPr id="22" name="Group 29">
            <a:extLst>
              <a:ext uri="{FF2B5EF4-FFF2-40B4-BE49-F238E27FC236}">
                <a16:creationId xmlns:a16="http://schemas.microsoft.com/office/drawing/2014/main" id="{280397FD-7BFB-4DBC-95E3-E774C6E994D6}"/>
              </a:ext>
            </a:extLst>
          </p:cNvPr>
          <p:cNvGrpSpPr>
            <a:grpSpLocks/>
          </p:cNvGrpSpPr>
          <p:nvPr/>
        </p:nvGrpSpPr>
        <p:grpSpPr bwMode="auto">
          <a:xfrm>
            <a:off x="821247" y="4475010"/>
            <a:ext cx="1223454" cy="1239990"/>
            <a:chOff x="2065" y="1551"/>
            <a:chExt cx="1628" cy="1988"/>
          </a:xfrm>
        </p:grpSpPr>
        <p:sp>
          <p:nvSpPr>
            <p:cNvPr id="23" name="Freeform 30">
              <a:extLst>
                <a:ext uri="{FF2B5EF4-FFF2-40B4-BE49-F238E27FC236}">
                  <a16:creationId xmlns:a16="http://schemas.microsoft.com/office/drawing/2014/main" id="{6A0EFF76-056E-4BE9-A9A6-443A81DA0FC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31">
              <a:extLst>
                <a:ext uri="{FF2B5EF4-FFF2-40B4-BE49-F238E27FC236}">
                  <a16:creationId xmlns:a16="http://schemas.microsoft.com/office/drawing/2014/main" id="{3D572BC5-4222-4B77-AD76-6636F243019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2">
              <a:extLst>
                <a:ext uri="{FF2B5EF4-FFF2-40B4-BE49-F238E27FC236}">
                  <a16:creationId xmlns:a16="http://schemas.microsoft.com/office/drawing/2014/main" id="{D3531945-7C27-4F33-9BD6-E35B728EEA8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3">
              <a:extLst>
                <a:ext uri="{FF2B5EF4-FFF2-40B4-BE49-F238E27FC236}">
                  <a16:creationId xmlns:a16="http://schemas.microsoft.com/office/drawing/2014/main" id="{33F3F9EC-B0C4-438A-927D-B27C3642FCF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4">
              <a:extLst>
                <a:ext uri="{FF2B5EF4-FFF2-40B4-BE49-F238E27FC236}">
                  <a16:creationId xmlns:a16="http://schemas.microsoft.com/office/drawing/2014/main" id="{DAB7FCFB-D7B1-45C2-8B92-F3139C89F50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5">
              <a:extLst>
                <a:ext uri="{FF2B5EF4-FFF2-40B4-BE49-F238E27FC236}">
                  <a16:creationId xmlns:a16="http://schemas.microsoft.com/office/drawing/2014/main" id="{7DACBCB0-C38F-48B7-A7B2-FD293377E48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6">
              <a:extLst>
                <a:ext uri="{FF2B5EF4-FFF2-40B4-BE49-F238E27FC236}">
                  <a16:creationId xmlns:a16="http://schemas.microsoft.com/office/drawing/2014/main" id="{96C7B353-C6E5-4060-8BAD-E2C175ACE0E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7">
              <a:extLst>
                <a:ext uri="{FF2B5EF4-FFF2-40B4-BE49-F238E27FC236}">
                  <a16:creationId xmlns:a16="http://schemas.microsoft.com/office/drawing/2014/main" id="{C521EF0C-6ED2-4B83-8FC2-001D5905745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8">
              <a:extLst>
                <a:ext uri="{FF2B5EF4-FFF2-40B4-BE49-F238E27FC236}">
                  <a16:creationId xmlns:a16="http://schemas.microsoft.com/office/drawing/2014/main" id="{8D7BF92B-DE80-4E72-B94D-821DED830F0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9">
              <a:extLst>
                <a:ext uri="{FF2B5EF4-FFF2-40B4-BE49-F238E27FC236}">
                  <a16:creationId xmlns:a16="http://schemas.microsoft.com/office/drawing/2014/main" id="{9EFCA38B-C73A-4F6A-A66B-22AF0FD6965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40">
              <a:extLst>
                <a:ext uri="{FF2B5EF4-FFF2-40B4-BE49-F238E27FC236}">
                  <a16:creationId xmlns:a16="http://schemas.microsoft.com/office/drawing/2014/main" id="{F07BD6F8-F3F8-474F-8057-E4F8A0D6F63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1">
              <a:extLst>
                <a:ext uri="{FF2B5EF4-FFF2-40B4-BE49-F238E27FC236}">
                  <a16:creationId xmlns:a16="http://schemas.microsoft.com/office/drawing/2014/main" id="{422874BB-EEBF-4ED7-94CD-BAAAAA475FD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2">
              <a:extLst>
                <a:ext uri="{FF2B5EF4-FFF2-40B4-BE49-F238E27FC236}">
                  <a16:creationId xmlns:a16="http://schemas.microsoft.com/office/drawing/2014/main" id="{A32169A4-5E17-46FA-A3E0-5182C5565AC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3">
              <a:extLst>
                <a:ext uri="{FF2B5EF4-FFF2-40B4-BE49-F238E27FC236}">
                  <a16:creationId xmlns:a16="http://schemas.microsoft.com/office/drawing/2014/main" id="{91320882-530C-4FDC-9429-667CF181970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44">
              <a:extLst>
                <a:ext uri="{FF2B5EF4-FFF2-40B4-BE49-F238E27FC236}">
                  <a16:creationId xmlns:a16="http://schemas.microsoft.com/office/drawing/2014/main" id="{E0F76EF3-23E1-4FC0-8F8B-9212794E5CF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45">
              <a:extLst>
                <a:ext uri="{FF2B5EF4-FFF2-40B4-BE49-F238E27FC236}">
                  <a16:creationId xmlns:a16="http://schemas.microsoft.com/office/drawing/2014/main" id="{5C653AA6-A45C-452D-A79F-34713E3A74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46">
              <a:extLst>
                <a:ext uri="{FF2B5EF4-FFF2-40B4-BE49-F238E27FC236}">
                  <a16:creationId xmlns:a16="http://schemas.microsoft.com/office/drawing/2014/main" id="{3B31FD55-ED1D-4BD8-A61E-5B10EB5539C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 name="AutoShape 35">
            <a:extLst>
              <a:ext uri="{FF2B5EF4-FFF2-40B4-BE49-F238E27FC236}">
                <a16:creationId xmlns:a16="http://schemas.microsoft.com/office/drawing/2014/main" id="{DBE2846F-8687-4258-B51E-E802027BCB03}"/>
              </a:ext>
            </a:extLst>
          </p:cNvPr>
          <p:cNvSpPr>
            <a:spLocks noChangeArrowheads="1"/>
          </p:cNvSpPr>
          <p:nvPr/>
        </p:nvSpPr>
        <p:spPr bwMode="auto">
          <a:xfrm>
            <a:off x="1981199" y="4258554"/>
            <a:ext cx="5715002" cy="1761246"/>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This is going to be unnecessarily hard,</a:t>
            </a:r>
          </a:p>
          <a:p>
            <a:pPr algn="ctr" eaLnBrk="1" hangingPunct="1">
              <a:spcBef>
                <a:spcPct val="0"/>
              </a:spcBef>
              <a:buNone/>
            </a:pPr>
            <a:r>
              <a:rPr lang="en-CA" altLang="en-US" sz="2400" dirty="0"/>
              <a:t>but it will give us practice proving things </a:t>
            </a:r>
            <a:br>
              <a:rPr lang="en-CA" altLang="en-US" sz="2400" dirty="0"/>
            </a:br>
            <a:r>
              <a:rPr lang="en-CA" altLang="en-US" sz="2400" dirty="0"/>
              <a:t>with these rules</a:t>
            </a:r>
          </a:p>
          <a:p>
            <a:pPr algn="ctr" eaLnBrk="1" hangingPunct="1">
              <a:spcBef>
                <a:spcPct val="0"/>
              </a:spcBef>
              <a:buNone/>
            </a:pPr>
            <a:r>
              <a:rPr lang="en-CA" altLang="en-US" sz="2400" dirty="0"/>
              <a:t>and it will be a fun puzzle. </a:t>
            </a:r>
            <a:endParaRPr lang="en-US" altLang="en-US" sz="2400" dirty="0"/>
          </a:p>
        </p:txBody>
      </p:sp>
      <p:sp>
        <p:nvSpPr>
          <p:cNvPr id="42" name="Rectangle 41"/>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spTree>
    <p:extLst>
      <p:ext uri="{BB962C8B-B14F-4D97-AF65-F5344CB8AC3E}">
        <p14:creationId xmlns:p14="http://schemas.microsoft.com/office/powerpoint/2010/main" val="3173319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 calcmode="lin" valueType="num">
                                      <p:cBhvr additive="base">
                                        <p:cTn id="21" dur="500" fill="hold"/>
                                        <p:tgtEl>
                                          <p:spTgt spid="13"/>
                                        </p:tgtEl>
                                        <p:attrNameLst>
                                          <p:attrName>ppt_x</p:attrName>
                                        </p:attrNameLst>
                                      </p:cBhvr>
                                      <p:tavLst>
                                        <p:tav tm="0">
                                          <p:val>
                                            <p:strVal val="#ppt_x"/>
                                          </p:val>
                                        </p:tav>
                                        <p:tav tm="100000">
                                          <p:val>
                                            <p:strVal val="#ppt_x"/>
                                          </p:val>
                                        </p:tav>
                                      </p:tavLst>
                                    </p:anim>
                                    <p:anim calcmode="lin" valueType="num">
                                      <p:cBhvr additive="base">
                                        <p:cTn id="22" dur="500" fill="hold"/>
                                        <p:tgtEl>
                                          <p:spTgt spid="13"/>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 calcmode="lin" valueType="num">
                                      <p:cBhvr additive="base">
                                        <p:cTn id="29" dur="500" fill="hold"/>
                                        <p:tgtEl>
                                          <p:spTgt spid="12"/>
                                        </p:tgtEl>
                                        <p:attrNameLst>
                                          <p:attrName>ppt_x</p:attrName>
                                        </p:attrNameLst>
                                      </p:cBhvr>
                                      <p:tavLst>
                                        <p:tav tm="0">
                                          <p:val>
                                            <p:strVal val="#ppt_x"/>
                                          </p:val>
                                        </p:tav>
                                        <p:tav tm="100000">
                                          <p:val>
                                            <p:strVal val="#ppt_x"/>
                                          </p:val>
                                        </p:tav>
                                      </p:tavLst>
                                    </p:anim>
                                    <p:anim calcmode="lin" valueType="num">
                                      <p:cBhvr additive="base">
                                        <p:cTn id="3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 calcmode="lin" valueType="num">
                                      <p:cBhvr additive="base">
                                        <p:cTn id="35" dur="500" fill="hold"/>
                                        <p:tgtEl>
                                          <p:spTgt spid="22"/>
                                        </p:tgtEl>
                                        <p:attrNameLst>
                                          <p:attrName>ppt_x</p:attrName>
                                        </p:attrNameLst>
                                      </p:cBhvr>
                                      <p:tavLst>
                                        <p:tav tm="0">
                                          <p:val>
                                            <p:strVal val="0-#ppt_w/2"/>
                                          </p:val>
                                        </p:tav>
                                        <p:tav tm="100000">
                                          <p:val>
                                            <p:strVal val="#ppt_x"/>
                                          </p:val>
                                        </p:tav>
                                      </p:tavLst>
                                    </p:anim>
                                    <p:anim calcmode="lin" valueType="num">
                                      <p:cBhvr additive="base">
                                        <p:cTn id="36" dur="500" fill="hold"/>
                                        <p:tgtEl>
                                          <p:spTgt spid="22"/>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additive="base">
                                        <p:cTn id="39" dur="500" fill="hold"/>
                                        <p:tgtEl>
                                          <p:spTgt spid="40"/>
                                        </p:tgtEl>
                                        <p:attrNameLst>
                                          <p:attrName>ppt_x</p:attrName>
                                        </p:attrNameLst>
                                      </p:cBhvr>
                                      <p:tavLst>
                                        <p:tav tm="0">
                                          <p:val>
                                            <p:strVal val="0-#ppt_w/2"/>
                                          </p:val>
                                        </p:tav>
                                        <p:tav tm="100000">
                                          <p:val>
                                            <p:strVal val="#ppt_x"/>
                                          </p:val>
                                        </p:tav>
                                      </p:tavLst>
                                    </p:anim>
                                    <p:anim calcmode="lin" valueType="num">
                                      <p:cBhvr additive="base">
                                        <p:cTn id="40" dur="500" fill="hold"/>
                                        <p:tgtEl>
                                          <p:spTgt spid="40"/>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0">
                                            <p:txEl>
                                              <p:pRg st="0" end="0"/>
                                            </p:txEl>
                                          </p:spTgt>
                                        </p:tgtEl>
                                        <p:attrNameLst>
                                          <p:attrName>style.visibility</p:attrName>
                                        </p:attrNameLst>
                                      </p:cBhvr>
                                      <p:to>
                                        <p:strVal val="visible"/>
                                      </p:to>
                                    </p:set>
                                    <p:anim calcmode="lin" valueType="num">
                                      <p:cBhvr additive="base">
                                        <p:cTn id="43"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0">
                                            <p:txEl>
                                              <p:pRg st="1" end="1"/>
                                            </p:txEl>
                                          </p:spTgt>
                                        </p:tgtEl>
                                        <p:attrNameLst>
                                          <p:attrName>style.visibility</p:attrName>
                                        </p:attrNameLst>
                                      </p:cBhvr>
                                      <p:to>
                                        <p:strVal val="visible"/>
                                      </p:to>
                                    </p:set>
                                    <p:anim calcmode="lin" valueType="num">
                                      <p:cBhvr additive="base">
                                        <p:cTn id="49"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40">
                                            <p:txEl>
                                              <p:pRg st="2" end="2"/>
                                            </p:txEl>
                                          </p:spTgt>
                                        </p:tgtEl>
                                        <p:attrNameLst>
                                          <p:attrName>style.visibility</p:attrName>
                                        </p:attrNameLst>
                                      </p:cBhvr>
                                      <p:to>
                                        <p:strVal val="visible"/>
                                      </p:to>
                                    </p:set>
                                    <p:anim calcmode="lin" valueType="num">
                                      <p:cBhvr additive="base">
                                        <p:cTn id="55"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4" grpId="0"/>
      <p:bldP spid="10" grpId="0"/>
      <p:bldP spid="12" grpId="0" animBg="1"/>
      <p:bldP spid="13" grpId="0"/>
      <p:bldP spid="40"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72491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4" name="Rectangle 13">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10"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3599556"/>
            <a:ext cx="63289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12"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3" name="Rectangle 12">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21" name="AutoShape 8">
            <a:extLst>
              <a:ext uri="{FF2B5EF4-FFF2-40B4-BE49-F238E27FC236}">
                <a16:creationId xmlns:a16="http://schemas.microsoft.com/office/drawing/2014/main" id="{72596D90-8911-4FC5-86D8-E8DCDBD477B0}"/>
              </a:ext>
            </a:extLst>
          </p:cNvPr>
          <p:cNvSpPr>
            <a:spLocks noChangeArrowheads="1"/>
          </p:cNvSpPr>
          <p:nvPr/>
        </p:nvSpPr>
        <p:spPr bwMode="auto">
          <a:xfrm>
            <a:off x="102326" y="6098492"/>
            <a:ext cx="66118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22" name="Group 29">
            <a:extLst>
              <a:ext uri="{FF2B5EF4-FFF2-40B4-BE49-F238E27FC236}">
                <a16:creationId xmlns:a16="http://schemas.microsoft.com/office/drawing/2014/main" id="{280397FD-7BFB-4DBC-95E3-E774C6E994D6}"/>
              </a:ext>
            </a:extLst>
          </p:cNvPr>
          <p:cNvGrpSpPr>
            <a:grpSpLocks/>
          </p:cNvGrpSpPr>
          <p:nvPr/>
        </p:nvGrpSpPr>
        <p:grpSpPr bwMode="auto">
          <a:xfrm>
            <a:off x="821247" y="4475010"/>
            <a:ext cx="1223454" cy="1239990"/>
            <a:chOff x="2065" y="1551"/>
            <a:chExt cx="1628" cy="1988"/>
          </a:xfrm>
        </p:grpSpPr>
        <p:sp>
          <p:nvSpPr>
            <p:cNvPr id="23" name="Freeform 30">
              <a:extLst>
                <a:ext uri="{FF2B5EF4-FFF2-40B4-BE49-F238E27FC236}">
                  <a16:creationId xmlns:a16="http://schemas.microsoft.com/office/drawing/2014/main" id="{6A0EFF76-056E-4BE9-A9A6-443A81DA0FC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31">
              <a:extLst>
                <a:ext uri="{FF2B5EF4-FFF2-40B4-BE49-F238E27FC236}">
                  <a16:creationId xmlns:a16="http://schemas.microsoft.com/office/drawing/2014/main" id="{3D572BC5-4222-4B77-AD76-6636F243019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2">
              <a:extLst>
                <a:ext uri="{FF2B5EF4-FFF2-40B4-BE49-F238E27FC236}">
                  <a16:creationId xmlns:a16="http://schemas.microsoft.com/office/drawing/2014/main" id="{D3531945-7C27-4F33-9BD6-E35B728EEA8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3">
              <a:extLst>
                <a:ext uri="{FF2B5EF4-FFF2-40B4-BE49-F238E27FC236}">
                  <a16:creationId xmlns:a16="http://schemas.microsoft.com/office/drawing/2014/main" id="{33F3F9EC-B0C4-438A-927D-B27C3642FCF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4">
              <a:extLst>
                <a:ext uri="{FF2B5EF4-FFF2-40B4-BE49-F238E27FC236}">
                  <a16:creationId xmlns:a16="http://schemas.microsoft.com/office/drawing/2014/main" id="{DAB7FCFB-D7B1-45C2-8B92-F3139C89F50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5">
              <a:extLst>
                <a:ext uri="{FF2B5EF4-FFF2-40B4-BE49-F238E27FC236}">
                  <a16:creationId xmlns:a16="http://schemas.microsoft.com/office/drawing/2014/main" id="{7DACBCB0-C38F-48B7-A7B2-FD293377E48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6">
              <a:extLst>
                <a:ext uri="{FF2B5EF4-FFF2-40B4-BE49-F238E27FC236}">
                  <a16:creationId xmlns:a16="http://schemas.microsoft.com/office/drawing/2014/main" id="{96C7B353-C6E5-4060-8BAD-E2C175ACE0EC}"/>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7">
              <a:extLst>
                <a:ext uri="{FF2B5EF4-FFF2-40B4-BE49-F238E27FC236}">
                  <a16:creationId xmlns:a16="http://schemas.microsoft.com/office/drawing/2014/main" id="{C521EF0C-6ED2-4B83-8FC2-001D5905745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8">
              <a:extLst>
                <a:ext uri="{FF2B5EF4-FFF2-40B4-BE49-F238E27FC236}">
                  <a16:creationId xmlns:a16="http://schemas.microsoft.com/office/drawing/2014/main" id="{8D7BF92B-DE80-4E72-B94D-821DED830F0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9">
              <a:extLst>
                <a:ext uri="{FF2B5EF4-FFF2-40B4-BE49-F238E27FC236}">
                  <a16:creationId xmlns:a16="http://schemas.microsoft.com/office/drawing/2014/main" id="{9EFCA38B-C73A-4F6A-A66B-22AF0FD6965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40">
              <a:extLst>
                <a:ext uri="{FF2B5EF4-FFF2-40B4-BE49-F238E27FC236}">
                  <a16:creationId xmlns:a16="http://schemas.microsoft.com/office/drawing/2014/main" id="{F07BD6F8-F3F8-474F-8057-E4F8A0D6F63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1">
              <a:extLst>
                <a:ext uri="{FF2B5EF4-FFF2-40B4-BE49-F238E27FC236}">
                  <a16:creationId xmlns:a16="http://schemas.microsoft.com/office/drawing/2014/main" id="{422874BB-EEBF-4ED7-94CD-BAAAAA475FD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2">
              <a:extLst>
                <a:ext uri="{FF2B5EF4-FFF2-40B4-BE49-F238E27FC236}">
                  <a16:creationId xmlns:a16="http://schemas.microsoft.com/office/drawing/2014/main" id="{A32169A4-5E17-46FA-A3E0-5182C5565AC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3">
              <a:extLst>
                <a:ext uri="{FF2B5EF4-FFF2-40B4-BE49-F238E27FC236}">
                  <a16:creationId xmlns:a16="http://schemas.microsoft.com/office/drawing/2014/main" id="{91320882-530C-4FDC-9429-667CF181970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44">
              <a:extLst>
                <a:ext uri="{FF2B5EF4-FFF2-40B4-BE49-F238E27FC236}">
                  <a16:creationId xmlns:a16="http://schemas.microsoft.com/office/drawing/2014/main" id="{E0F76EF3-23E1-4FC0-8F8B-9212794E5CF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45">
              <a:extLst>
                <a:ext uri="{FF2B5EF4-FFF2-40B4-BE49-F238E27FC236}">
                  <a16:creationId xmlns:a16="http://schemas.microsoft.com/office/drawing/2014/main" id="{5C653AA6-A45C-452D-A79F-34713E3A74E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46">
              <a:extLst>
                <a:ext uri="{FF2B5EF4-FFF2-40B4-BE49-F238E27FC236}">
                  <a16:creationId xmlns:a16="http://schemas.microsoft.com/office/drawing/2014/main" id="{3B31FD55-ED1D-4BD8-A61E-5B10EB5539C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 name="AutoShape 35">
            <a:extLst>
              <a:ext uri="{FF2B5EF4-FFF2-40B4-BE49-F238E27FC236}">
                <a16:creationId xmlns:a16="http://schemas.microsoft.com/office/drawing/2014/main" id="{DBE2846F-8687-4258-B51E-E802027BCB03}"/>
              </a:ext>
            </a:extLst>
          </p:cNvPr>
          <p:cNvSpPr>
            <a:spLocks noChangeArrowheads="1"/>
          </p:cNvSpPr>
          <p:nvPr/>
        </p:nvSpPr>
        <p:spPr bwMode="auto">
          <a:xfrm>
            <a:off x="1981198" y="4258554"/>
            <a:ext cx="6341555" cy="1301171"/>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All of these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t>might be different.</a:t>
            </a:r>
          </a:p>
          <a:p>
            <a:pPr eaLnBrk="1" hangingPunct="1">
              <a:spcBef>
                <a:spcPct val="0"/>
              </a:spcBef>
              <a:buNone/>
            </a:pPr>
            <a:r>
              <a:rPr lang="en-US" altLang="en-US" sz="2400" dirty="0"/>
              <a:t>This may confuse us.</a:t>
            </a:r>
          </a:p>
          <a:p>
            <a:pPr eaLnBrk="1" hangingPunct="1">
              <a:spcBef>
                <a:spcPct val="0"/>
              </a:spcBef>
              <a:buNone/>
            </a:pPr>
            <a:r>
              <a:rPr lang="en-US" altLang="en-US" sz="2400" dirty="0"/>
              <a:t>Let’s change the characters we are looking for.</a:t>
            </a:r>
          </a:p>
        </p:txBody>
      </p:sp>
      <p:sp>
        <p:nvSpPr>
          <p:cNvPr id="44" name="Rectangle 43">
            <a:extLst>
              <a:ext uri="{FF2B5EF4-FFF2-40B4-BE49-F238E27FC236}">
                <a16:creationId xmlns:a16="http://schemas.microsoft.com/office/drawing/2014/main" id="{AFF75900-82B7-4D4A-8E0C-DA2B49B0D209}"/>
              </a:ext>
            </a:extLst>
          </p:cNvPr>
          <p:cNvSpPr/>
          <p:nvPr/>
        </p:nvSpPr>
        <p:spPr>
          <a:xfrm>
            <a:off x="89263" y="5677989"/>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grpSp>
        <p:nvGrpSpPr>
          <p:cNvPr id="3" name="Group 2">
            <a:extLst>
              <a:ext uri="{FF2B5EF4-FFF2-40B4-BE49-F238E27FC236}">
                <a16:creationId xmlns:a16="http://schemas.microsoft.com/office/drawing/2014/main" id="{709DA80B-6815-4D67-9749-14C2F77D850A}"/>
              </a:ext>
            </a:extLst>
          </p:cNvPr>
          <p:cNvGrpSpPr/>
          <p:nvPr/>
        </p:nvGrpSpPr>
        <p:grpSpPr>
          <a:xfrm>
            <a:off x="2266950" y="1219200"/>
            <a:ext cx="1847850" cy="2819400"/>
            <a:chOff x="2266950" y="1219200"/>
            <a:chExt cx="1847850" cy="2819400"/>
          </a:xfrm>
        </p:grpSpPr>
        <p:sp>
          <p:nvSpPr>
            <p:cNvPr id="45" name="Oval 44">
              <a:extLst>
                <a:ext uri="{FF2B5EF4-FFF2-40B4-BE49-F238E27FC236}">
                  <a16:creationId xmlns:a16="http://schemas.microsoft.com/office/drawing/2014/main" id="{E586C5F9-2CC0-4699-A59E-FB91FF259AB9}"/>
                </a:ext>
              </a:extLst>
            </p:cNvPr>
            <p:cNvSpPr/>
            <p:nvPr/>
          </p:nvSpPr>
          <p:spPr>
            <a:xfrm>
              <a:off x="2266950" y="3661554"/>
              <a:ext cx="304800" cy="377046"/>
            </a:xfrm>
            <a:prstGeom prst="ellipse">
              <a:avLst/>
            </a:prstGeom>
            <a:ln w="31750">
              <a:solidFill>
                <a:schemeClr val="hlink"/>
              </a:solidFill>
            </a:ln>
          </p:spPr>
          <p:txBody>
            <a:bodyPr wrap="square" rtlCol="0" anchor="ctr">
              <a:spAutoFit/>
            </a:bodyPr>
            <a:lstStyle/>
            <a:p>
              <a:pPr algn="ctr"/>
              <a:endParaRPr lang="en-US" sz="2800" i="0" dirty="0"/>
            </a:p>
          </p:txBody>
        </p:sp>
        <p:sp>
          <p:nvSpPr>
            <p:cNvPr id="46" name="Oval 45">
              <a:extLst>
                <a:ext uri="{FF2B5EF4-FFF2-40B4-BE49-F238E27FC236}">
                  <a16:creationId xmlns:a16="http://schemas.microsoft.com/office/drawing/2014/main" id="{BF34FC82-2200-492E-98E0-53160D50A803}"/>
                </a:ext>
              </a:extLst>
            </p:cNvPr>
            <p:cNvSpPr/>
            <p:nvPr/>
          </p:nvSpPr>
          <p:spPr>
            <a:xfrm>
              <a:off x="2800350" y="2305050"/>
              <a:ext cx="304800" cy="377046"/>
            </a:xfrm>
            <a:prstGeom prst="ellipse">
              <a:avLst/>
            </a:prstGeom>
            <a:ln w="31750">
              <a:solidFill>
                <a:schemeClr val="hlink"/>
              </a:solidFill>
            </a:ln>
          </p:spPr>
          <p:txBody>
            <a:bodyPr wrap="square" rtlCol="0" anchor="ctr">
              <a:spAutoFit/>
            </a:bodyPr>
            <a:lstStyle/>
            <a:p>
              <a:pPr algn="ctr"/>
              <a:endParaRPr lang="en-US" sz="2800" i="0" dirty="0"/>
            </a:p>
          </p:txBody>
        </p:sp>
        <p:sp>
          <p:nvSpPr>
            <p:cNvPr id="47" name="Oval 46">
              <a:extLst>
                <a:ext uri="{FF2B5EF4-FFF2-40B4-BE49-F238E27FC236}">
                  <a16:creationId xmlns:a16="http://schemas.microsoft.com/office/drawing/2014/main" id="{14EC3CE8-ED36-41F8-88F8-6210D0F58331}"/>
                </a:ext>
              </a:extLst>
            </p:cNvPr>
            <p:cNvSpPr/>
            <p:nvPr/>
          </p:nvSpPr>
          <p:spPr>
            <a:xfrm>
              <a:off x="3810000" y="1947054"/>
              <a:ext cx="304800" cy="377046"/>
            </a:xfrm>
            <a:prstGeom prst="ellipse">
              <a:avLst/>
            </a:prstGeom>
            <a:ln w="31750">
              <a:solidFill>
                <a:schemeClr val="hlink"/>
              </a:solidFill>
            </a:ln>
          </p:spPr>
          <p:txBody>
            <a:bodyPr wrap="square" rtlCol="0" anchor="ctr">
              <a:spAutoFit/>
            </a:bodyPr>
            <a:lstStyle/>
            <a:p>
              <a:pPr algn="ctr"/>
              <a:endParaRPr lang="en-US" sz="2800" i="0" dirty="0"/>
            </a:p>
          </p:txBody>
        </p:sp>
        <p:sp>
          <p:nvSpPr>
            <p:cNvPr id="48" name="Oval 47">
              <a:extLst>
                <a:ext uri="{FF2B5EF4-FFF2-40B4-BE49-F238E27FC236}">
                  <a16:creationId xmlns:a16="http://schemas.microsoft.com/office/drawing/2014/main" id="{A5C7845F-A706-4F4F-B184-D26F449B7B27}"/>
                </a:ext>
              </a:extLst>
            </p:cNvPr>
            <p:cNvSpPr/>
            <p:nvPr/>
          </p:nvSpPr>
          <p:spPr>
            <a:xfrm>
              <a:off x="2686050" y="1600200"/>
              <a:ext cx="304800" cy="377046"/>
            </a:xfrm>
            <a:prstGeom prst="ellipse">
              <a:avLst/>
            </a:prstGeom>
            <a:ln w="31750">
              <a:solidFill>
                <a:schemeClr val="hlink"/>
              </a:solidFill>
            </a:ln>
          </p:spPr>
          <p:txBody>
            <a:bodyPr wrap="square" rtlCol="0" anchor="ctr">
              <a:spAutoFit/>
            </a:bodyPr>
            <a:lstStyle/>
            <a:p>
              <a:pPr algn="ctr"/>
              <a:endParaRPr lang="en-US" sz="2800" i="0" dirty="0"/>
            </a:p>
          </p:txBody>
        </p:sp>
        <p:sp>
          <p:nvSpPr>
            <p:cNvPr id="49" name="Oval 48">
              <a:extLst>
                <a:ext uri="{FF2B5EF4-FFF2-40B4-BE49-F238E27FC236}">
                  <a16:creationId xmlns:a16="http://schemas.microsoft.com/office/drawing/2014/main" id="{86559EEB-30BC-459F-BB81-D38E72C47F0A}"/>
                </a:ext>
              </a:extLst>
            </p:cNvPr>
            <p:cNvSpPr/>
            <p:nvPr/>
          </p:nvSpPr>
          <p:spPr>
            <a:xfrm>
              <a:off x="2933700" y="1219200"/>
              <a:ext cx="304800" cy="377046"/>
            </a:xfrm>
            <a:prstGeom prst="ellipse">
              <a:avLst/>
            </a:prstGeom>
            <a:ln w="31750">
              <a:solidFill>
                <a:schemeClr val="hlink"/>
              </a:solidFill>
            </a:ln>
          </p:spPr>
          <p:txBody>
            <a:bodyPr wrap="square" rtlCol="0" anchor="ctr">
              <a:spAutoFit/>
            </a:bodyPr>
            <a:lstStyle/>
            <a:p>
              <a:pPr algn="ctr"/>
              <a:endParaRPr lang="en-US" sz="2800" i="0" dirty="0"/>
            </a:p>
          </p:txBody>
        </p:sp>
      </p:grpSp>
      <p:sp>
        <p:nvSpPr>
          <p:cNvPr id="50"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6167735"/>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42" name="Rectangle 41"/>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spTree>
    <p:extLst>
      <p:ext uri="{BB962C8B-B14F-4D97-AF65-F5344CB8AC3E}">
        <p14:creationId xmlns:p14="http://schemas.microsoft.com/office/powerpoint/2010/main" val="2951095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0-#ppt_w/2"/>
                                          </p:val>
                                        </p:tav>
                                        <p:tav tm="100000">
                                          <p:val>
                                            <p:strVal val="#ppt_x"/>
                                          </p:val>
                                        </p:tav>
                                      </p:tavLst>
                                    </p:anim>
                                    <p:anim calcmode="lin" valueType="num">
                                      <p:cBhvr additive="base">
                                        <p:cTn id="12" dur="500" fill="hold"/>
                                        <p:tgtEl>
                                          <p:spTgt spid="40"/>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0">
                                            <p:txEl>
                                              <p:pRg st="0" end="0"/>
                                            </p:txEl>
                                          </p:spTgt>
                                        </p:tgtEl>
                                        <p:attrNameLst>
                                          <p:attrName>style.visibility</p:attrName>
                                        </p:attrNameLst>
                                      </p:cBhvr>
                                      <p:to>
                                        <p:strVal val="visible"/>
                                      </p:to>
                                    </p:set>
                                    <p:anim calcmode="lin" valueType="num">
                                      <p:cBhvr additive="base">
                                        <p:cTn id="15"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0">
                                            <p:txEl>
                                              <p:pRg st="1" end="1"/>
                                            </p:txEl>
                                          </p:spTgt>
                                        </p:tgtEl>
                                        <p:attrNameLst>
                                          <p:attrName>style.visibility</p:attrName>
                                        </p:attrNameLst>
                                      </p:cBhvr>
                                      <p:to>
                                        <p:strVal val="visible"/>
                                      </p:to>
                                    </p:set>
                                    <p:anim calcmode="lin" valueType="num">
                                      <p:cBhvr additive="base">
                                        <p:cTn id="21"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0">
                                            <p:txEl>
                                              <p:pRg st="2" end="2"/>
                                            </p:txEl>
                                          </p:spTgt>
                                        </p:tgtEl>
                                        <p:attrNameLst>
                                          <p:attrName>style.visibility</p:attrName>
                                        </p:attrNameLst>
                                      </p:cBhvr>
                                      <p:to>
                                        <p:strVal val="visible"/>
                                      </p:to>
                                    </p:set>
                                    <p:anim calcmode="lin" valueType="num">
                                      <p:cBhvr additive="base">
                                        <p:cTn id="2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4"/>
                                        </p:tgtEl>
                                        <p:attrNameLst>
                                          <p:attrName>style.visibility</p:attrName>
                                        </p:attrNameLst>
                                      </p:cBhvr>
                                      <p:to>
                                        <p:strVal val="visible"/>
                                      </p:to>
                                    </p:set>
                                    <p:anim calcmode="lin" valueType="num">
                                      <p:cBhvr additive="base">
                                        <p:cTn id="33" dur="500" fill="hold"/>
                                        <p:tgtEl>
                                          <p:spTgt spid="44"/>
                                        </p:tgtEl>
                                        <p:attrNameLst>
                                          <p:attrName>ppt_x</p:attrName>
                                        </p:attrNameLst>
                                      </p:cBhvr>
                                      <p:tavLst>
                                        <p:tav tm="0">
                                          <p:val>
                                            <p:strVal val="0-#ppt_w/2"/>
                                          </p:val>
                                        </p:tav>
                                        <p:tav tm="100000">
                                          <p:val>
                                            <p:strVal val="#ppt_x"/>
                                          </p:val>
                                        </p:tav>
                                      </p:tavLst>
                                    </p:anim>
                                    <p:anim calcmode="lin" valueType="num">
                                      <p:cBhvr additive="base">
                                        <p:cTn id="34" dur="500" fill="hold"/>
                                        <p:tgtEl>
                                          <p:spTgt spid="44"/>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50"/>
                                        </p:tgtEl>
                                        <p:attrNameLst>
                                          <p:attrName>style.visibility</p:attrName>
                                        </p:attrNameLst>
                                      </p:cBhvr>
                                      <p:to>
                                        <p:strVal val="visible"/>
                                      </p:to>
                                    </p:set>
                                    <p:anim calcmode="lin" valueType="num">
                                      <p:cBhvr additive="base">
                                        <p:cTn id="41" dur="500" fill="hold"/>
                                        <p:tgtEl>
                                          <p:spTgt spid="50"/>
                                        </p:tgtEl>
                                        <p:attrNameLst>
                                          <p:attrName>ppt_x</p:attrName>
                                        </p:attrNameLst>
                                      </p:cBhvr>
                                      <p:tavLst>
                                        <p:tav tm="0">
                                          <p:val>
                                            <p:strVal val="0-#ppt_w/2"/>
                                          </p:val>
                                        </p:tav>
                                        <p:tav tm="100000">
                                          <p:val>
                                            <p:strVal val="#ppt_x"/>
                                          </p:val>
                                        </p:tav>
                                      </p:tavLst>
                                    </p:anim>
                                    <p:anim calcmode="lin" valueType="num">
                                      <p:cBhvr additive="base">
                                        <p:cTn id="42"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40" grpId="0" animBg="1"/>
      <p:bldP spid="44" grpId="0"/>
      <p:bldP spid="50"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3" name="Group 2">
            <a:extLst>
              <a:ext uri="{FF2B5EF4-FFF2-40B4-BE49-F238E27FC236}">
                <a16:creationId xmlns:a16="http://schemas.microsoft.com/office/drawing/2014/main" id="{121602AD-48F1-4739-8007-83D2B5F8A80C}"/>
              </a:ext>
            </a:extLst>
          </p:cNvPr>
          <p:cNvGrpSpPr/>
          <p:nvPr/>
        </p:nvGrpSpPr>
        <p:grpSpPr>
          <a:xfrm>
            <a:off x="381000" y="4819471"/>
            <a:ext cx="1031829" cy="1200329"/>
            <a:chOff x="381000" y="4415135"/>
            <a:chExt cx="1031829" cy="1200329"/>
          </a:xfrm>
        </p:grpSpPr>
        <p:sp>
          <p:nvSpPr>
            <p:cNvPr id="42" name="Oval 41">
              <a:extLst>
                <a:ext uri="{FF2B5EF4-FFF2-40B4-BE49-F238E27FC236}">
                  <a16:creationId xmlns:a16="http://schemas.microsoft.com/office/drawing/2014/main" id="{9950F10B-A8AA-459F-A723-2338165F2449}"/>
                </a:ext>
              </a:extLst>
            </p:cNvPr>
            <p:cNvSpPr/>
            <p:nvPr/>
          </p:nvSpPr>
          <p:spPr>
            <a:xfrm>
              <a:off x="381000" y="46101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43" name="Oval 42">
              <a:extLst>
                <a:ext uri="{FF2B5EF4-FFF2-40B4-BE49-F238E27FC236}">
                  <a16:creationId xmlns:a16="http://schemas.microsoft.com/office/drawing/2014/main" id="{2DC09149-A853-4515-BA94-75AA7C9017CF}"/>
                </a:ext>
              </a:extLst>
            </p:cNvPr>
            <p:cNvSpPr/>
            <p:nvPr/>
          </p:nvSpPr>
          <p:spPr>
            <a:xfrm>
              <a:off x="38100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1" name="Oval 50">
              <a:extLst>
                <a:ext uri="{FF2B5EF4-FFF2-40B4-BE49-F238E27FC236}">
                  <a16:creationId xmlns:a16="http://schemas.microsoft.com/office/drawing/2014/main" id="{B805634E-C80D-45AC-9F4B-E545D8167333}"/>
                </a:ext>
              </a:extLst>
            </p:cNvPr>
            <p:cNvSpPr/>
            <p:nvPr/>
          </p:nvSpPr>
          <p:spPr>
            <a:xfrm>
              <a:off x="38100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562916" y="4415135"/>
              <a:ext cx="8499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µω</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sp>
        <p:nvSpPr>
          <p:cNvPr id="57" name="Text Box 21">
            <a:extLst>
              <a:ext uri="{FF2B5EF4-FFF2-40B4-BE49-F238E27FC236}">
                <a16:creationId xmlns:a16="http://schemas.microsoft.com/office/drawing/2014/main" id="{9A8220FA-7926-4657-8891-30743B35CE95}"/>
              </a:ext>
            </a:extLst>
          </p:cNvPr>
          <p:cNvSpPr txBox="1">
            <a:spLocks noChangeArrowheads="1"/>
          </p:cNvSpPr>
          <p:nvPr/>
        </p:nvSpPr>
        <p:spPr bwMode="auto">
          <a:xfrm>
            <a:off x="1485900" y="5204936"/>
            <a:ext cx="31662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Assume proved already </a:t>
            </a:r>
          </a:p>
        </p:txBody>
      </p:sp>
      <p:sp>
        <p:nvSpPr>
          <p:cNvPr id="14" name="Rectangle 13">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13" name="Rectangle 12">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50"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3581400"/>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16"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72491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17"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8"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Tree>
    <p:extLst>
      <p:ext uri="{BB962C8B-B14F-4D97-AF65-F5344CB8AC3E}">
        <p14:creationId xmlns:p14="http://schemas.microsoft.com/office/powerpoint/2010/main" val="3109417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ppt_x"/>
                                          </p:val>
                                        </p:tav>
                                        <p:tav tm="100000">
                                          <p:val>
                                            <p:strVal val="#ppt_x"/>
                                          </p:val>
                                        </p:tav>
                                      </p:tavLst>
                                    </p:anim>
                                    <p:anim calcmode="lin" valueType="num">
                                      <p:cBhvr additive="base">
                                        <p:cTn id="8"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0"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3" name="Group 2">
            <a:extLst>
              <a:ext uri="{FF2B5EF4-FFF2-40B4-BE49-F238E27FC236}">
                <a16:creationId xmlns:a16="http://schemas.microsoft.com/office/drawing/2014/main" id="{121602AD-48F1-4739-8007-83D2B5F8A80C}"/>
              </a:ext>
            </a:extLst>
          </p:cNvPr>
          <p:cNvGrpSpPr/>
          <p:nvPr/>
        </p:nvGrpSpPr>
        <p:grpSpPr>
          <a:xfrm>
            <a:off x="381000" y="4819471"/>
            <a:ext cx="1031829" cy="1200329"/>
            <a:chOff x="381000" y="4415135"/>
            <a:chExt cx="1031829" cy="1200329"/>
          </a:xfrm>
        </p:grpSpPr>
        <p:sp>
          <p:nvSpPr>
            <p:cNvPr id="42" name="Oval 41">
              <a:extLst>
                <a:ext uri="{FF2B5EF4-FFF2-40B4-BE49-F238E27FC236}">
                  <a16:creationId xmlns:a16="http://schemas.microsoft.com/office/drawing/2014/main" id="{9950F10B-A8AA-459F-A723-2338165F2449}"/>
                </a:ext>
              </a:extLst>
            </p:cNvPr>
            <p:cNvSpPr/>
            <p:nvPr/>
          </p:nvSpPr>
          <p:spPr>
            <a:xfrm>
              <a:off x="381000" y="46101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43" name="Oval 42">
              <a:extLst>
                <a:ext uri="{FF2B5EF4-FFF2-40B4-BE49-F238E27FC236}">
                  <a16:creationId xmlns:a16="http://schemas.microsoft.com/office/drawing/2014/main" id="{2DC09149-A853-4515-BA94-75AA7C9017CF}"/>
                </a:ext>
              </a:extLst>
            </p:cNvPr>
            <p:cNvSpPr/>
            <p:nvPr/>
          </p:nvSpPr>
          <p:spPr>
            <a:xfrm>
              <a:off x="38100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1" name="Oval 50">
              <a:extLst>
                <a:ext uri="{FF2B5EF4-FFF2-40B4-BE49-F238E27FC236}">
                  <a16:creationId xmlns:a16="http://schemas.microsoft.com/office/drawing/2014/main" id="{B805634E-C80D-45AC-9F4B-E545D8167333}"/>
                </a:ext>
              </a:extLst>
            </p:cNvPr>
            <p:cNvSpPr/>
            <p:nvPr/>
          </p:nvSpPr>
          <p:spPr>
            <a:xfrm>
              <a:off x="38100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562916" y="4415135"/>
              <a:ext cx="8499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µω</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sp>
        <p:nvSpPr>
          <p:cNvPr id="2" name="Rectangle 1">
            <a:extLst>
              <a:ext uri="{FF2B5EF4-FFF2-40B4-BE49-F238E27FC236}">
                <a16:creationId xmlns:a16="http://schemas.microsoft.com/office/drawing/2014/main" id="{06A265F6-E70A-4E16-8A0E-FBB07853F0D7}"/>
              </a:ext>
            </a:extLst>
          </p:cNvPr>
          <p:cNvSpPr/>
          <p:nvPr/>
        </p:nvSpPr>
        <p:spPr>
          <a:xfrm>
            <a:off x="228600" y="1894792"/>
            <a:ext cx="5867400" cy="461665"/>
          </a:xfrm>
          <a:prstGeom prst="rect">
            <a:avLst/>
          </a:prstGeom>
          <a:ln w="31750">
            <a:solidFill>
              <a:schemeClr val="hlink"/>
            </a:solidFill>
          </a:ln>
        </p:spPr>
        <p:txBody>
          <a:bodyPr wrap="square" rtlCol="0" anchor="ctr">
            <a:spAutoFit/>
          </a:bodyPr>
          <a:lstStyle/>
          <a:p>
            <a:pPr algn="ctr"/>
            <a:endParaRPr lang="en-US" sz="2800" i="0" dirty="0"/>
          </a:p>
        </p:txBody>
      </p:sp>
      <p:sp>
        <p:nvSpPr>
          <p:cNvPr id="20" name="Text Box 21">
            <a:extLst>
              <a:ext uri="{FF2B5EF4-FFF2-40B4-BE49-F238E27FC236}">
                <a16:creationId xmlns:a16="http://schemas.microsoft.com/office/drawing/2014/main" id="{83E7F5A9-F106-4237-AD2C-A2F7F9237D36}"/>
              </a:ext>
            </a:extLst>
          </p:cNvPr>
          <p:cNvSpPr txBox="1">
            <a:spLocks noChangeArrowheads="1"/>
          </p:cNvSpPr>
          <p:nvPr/>
        </p:nvSpPr>
        <p:spPr bwMode="auto">
          <a:xfrm>
            <a:off x="3153766" y="5185707"/>
            <a:ext cx="13420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 </a:t>
            </a:r>
            <a:endParaRPr lang="en-CA" altLang="en-US" sz="2400" dirty="0">
              <a:solidFill>
                <a:schemeClr val="tx2"/>
              </a:solidFill>
              <a:cs typeface="Times New Roman" panose="02020603050405020304" pitchFamily="18" charset="0"/>
              <a:sym typeface="Symbol" panose="05050102010706020507" pitchFamily="18" charset="2"/>
            </a:endParaRPr>
          </a:p>
        </p:txBody>
      </p:sp>
      <p:grpSp>
        <p:nvGrpSpPr>
          <p:cNvPr id="25" name="Group 29">
            <a:extLst>
              <a:ext uri="{FF2B5EF4-FFF2-40B4-BE49-F238E27FC236}">
                <a16:creationId xmlns:a16="http://schemas.microsoft.com/office/drawing/2014/main" id="{0F3E6C09-4DEE-4350-8D16-290D824DB28C}"/>
              </a:ext>
            </a:extLst>
          </p:cNvPr>
          <p:cNvGrpSpPr>
            <a:grpSpLocks/>
          </p:cNvGrpSpPr>
          <p:nvPr/>
        </p:nvGrpSpPr>
        <p:grpSpPr bwMode="auto">
          <a:xfrm>
            <a:off x="7969357" y="5090636"/>
            <a:ext cx="1223454" cy="1239990"/>
            <a:chOff x="2065" y="1551"/>
            <a:chExt cx="1628" cy="1988"/>
          </a:xfrm>
        </p:grpSpPr>
        <p:sp>
          <p:nvSpPr>
            <p:cNvPr id="26" name="Freeform 30">
              <a:extLst>
                <a:ext uri="{FF2B5EF4-FFF2-40B4-BE49-F238E27FC236}">
                  <a16:creationId xmlns:a16="http://schemas.microsoft.com/office/drawing/2014/main" id="{FC15687C-2240-4991-9726-5F8092D069B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1">
              <a:extLst>
                <a:ext uri="{FF2B5EF4-FFF2-40B4-BE49-F238E27FC236}">
                  <a16:creationId xmlns:a16="http://schemas.microsoft.com/office/drawing/2014/main" id="{89809B34-FA23-4019-B6FE-809097551E0B}"/>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2">
              <a:extLst>
                <a:ext uri="{FF2B5EF4-FFF2-40B4-BE49-F238E27FC236}">
                  <a16:creationId xmlns:a16="http://schemas.microsoft.com/office/drawing/2014/main" id="{6D22C796-5117-4428-8FE5-C6B4D8E9B4A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3">
              <a:extLst>
                <a:ext uri="{FF2B5EF4-FFF2-40B4-BE49-F238E27FC236}">
                  <a16:creationId xmlns:a16="http://schemas.microsoft.com/office/drawing/2014/main" id="{30A8429E-AA39-4F19-8A5A-0B0F0E46EA9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4">
              <a:extLst>
                <a:ext uri="{FF2B5EF4-FFF2-40B4-BE49-F238E27FC236}">
                  <a16:creationId xmlns:a16="http://schemas.microsoft.com/office/drawing/2014/main" id="{0C545E76-74F4-49F8-B310-A4F23CEFD8F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5">
              <a:extLst>
                <a:ext uri="{FF2B5EF4-FFF2-40B4-BE49-F238E27FC236}">
                  <a16:creationId xmlns:a16="http://schemas.microsoft.com/office/drawing/2014/main" id="{D26D7005-2433-43A6-B324-E5B21E7265C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6">
              <a:extLst>
                <a:ext uri="{FF2B5EF4-FFF2-40B4-BE49-F238E27FC236}">
                  <a16:creationId xmlns:a16="http://schemas.microsoft.com/office/drawing/2014/main" id="{3B4C33B1-F6D4-4955-B7EA-7BC921F596D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7">
              <a:extLst>
                <a:ext uri="{FF2B5EF4-FFF2-40B4-BE49-F238E27FC236}">
                  <a16:creationId xmlns:a16="http://schemas.microsoft.com/office/drawing/2014/main" id="{44A534BE-29DA-4B4D-867C-EC51D852A97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8">
              <a:extLst>
                <a:ext uri="{FF2B5EF4-FFF2-40B4-BE49-F238E27FC236}">
                  <a16:creationId xmlns:a16="http://schemas.microsoft.com/office/drawing/2014/main" id="{063AFF7E-E3F5-4182-92DC-82D85E23988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39">
              <a:extLst>
                <a:ext uri="{FF2B5EF4-FFF2-40B4-BE49-F238E27FC236}">
                  <a16:creationId xmlns:a16="http://schemas.microsoft.com/office/drawing/2014/main" id="{D6D537BB-06CC-427B-9D4D-751ECC9BD40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0">
              <a:extLst>
                <a:ext uri="{FF2B5EF4-FFF2-40B4-BE49-F238E27FC236}">
                  <a16:creationId xmlns:a16="http://schemas.microsoft.com/office/drawing/2014/main" id="{4CD769BB-0E00-4751-BFF0-4318065DE96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41">
              <a:extLst>
                <a:ext uri="{FF2B5EF4-FFF2-40B4-BE49-F238E27FC236}">
                  <a16:creationId xmlns:a16="http://schemas.microsoft.com/office/drawing/2014/main" id="{20134CE6-BC0F-4225-ADDD-9D93752A9D4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42">
              <a:extLst>
                <a:ext uri="{FF2B5EF4-FFF2-40B4-BE49-F238E27FC236}">
                  <a16:creationId xmlns:a16="http://schemas.microsoft.com/office/drawing/2014/main" id="{BB977F8C-E63A-4B83-A459-481C951E96A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43">
              <a:extLst>
                <a:ext uri="{FF2B5EF4-FFF2-40B4-BE49-F238E27FC236}">
                  <a16:creationId xmlns:a16="http://schemas.microsoft.com/office/drawing/2014/main" id="{9EAC96A2-29C3-4052-B239-00CC98F98FD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44">
              <a:extLst>
                <a:ext uri="{FF2B5EF4-FFF2-40B4-BE49-F238E27FC236}">
                  <a16:creationId xmlns:a16="http://schemas.microsoft.com/office/drawing/2014/main" id="{23D64D31-BB8F-45AA-873C-1436623E143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45">
              <a:extLst>
                <a:ext uri="{FF2B5EF4-FFF2-40B4-BE49-F238E27FC236}">
                  <a16:creationId xmlns:a16="http://schemas.microsoft.com/office/drawing/2014/main" id="{B2756EB3-77BF-4076-980A-290CD2BCF02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46">
              <a:extLst>
                <a:ext uri="{FF2B5EF4-FFF2-40B4-BE49-F238E27FC236}">
                  <a16:creationId xmlns:a16="http://schemas.microsoft.com/office/drawing/2014/main" id="{2E29DF61-F9A8-485A-915E-24CA46399BC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5" name="AutoShape 35">
            <a:extLst>
              <a:ext uri="{FF2B5EF4-FFF2-40B4-BE49-F238E27FC236}">
                <a16:creationId xmlns:a16="http://schemas.microsoft.com/office/drawing/2014/main" id="{60EFE854-FC04-4129-B288-D0D14F9E0A3D}"/>
              </a:ext>
            </a:extLst>
          </p:cNvPr>
          <p:cNvSpPr>
            <a:spLocks noChangeArrowheads="1"/>
          </p:cNvSpPr>
          <p:nvPr/>
        </p:nvSpPr>
        <p:spPr bwMode="auto">
          <a:xfrm>
            <a:off x="3429000" y="4267200"/>
            <a:ext cx="5486400" cy="877078"/>
          </a:xfrm>
          <a:prstGeom prst="wedgeRoundRectCallout">
            <a:avLst>
              <a:gd name="adj1" fmla="val 37903"/>
              <a:gd name="adj2" fmla="val 6970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Be careful to be mechanically accurate.</a:t>
            </a:r>
          </a:p>
          <a:p>
            <a:pPr eaLnBrk="1" hangingPunct="1">
              <a:spcBef>
                <a:spcPct val="0"/>
              </a:spcBef>
              <a:buNone/>
            </a:pPr>
            <a:r>
              <a:rPr lang="en-US" altLang="en-US" sz="2400" dirty="0"/>
              <a:t>The rule removes </a:t>
            </a:r>
            <a:r>
              <a:rPr lang="en-US" altLang="en-US" sz="2400" dirty="0">
                <a:solidFill>
                  <a:srgbClr val="FFC000"/>
                </a:solidFill>
                <a:sym typeface="Symbol" panose="05050102010706020507" pitchFamily="18" charset="2"/>
              </a:rPr>
              <a:t></a:t>
            </a:r>
            <a:r>
              <a:rPr lang="en-US" altLang="en-US" sz="2400" dirty="0"/>
              <a:t>. It does not add them.</a:t>
            </a:r>
          </a:p>
        </p:txBody>
      </p:sp>
      <p:cxnSp>
        <p:nvCxnSpPr>
          <p:cNvPr id="46" name="Straight Arrow Connector 45">
            <a:extLst>
              <a:ext uri="{FF2B5EF4-FFF2-40B4-BE49-F238E27FC236}">
                <a16:creationId xmlns:a16="http://schemas.microsoft.com/office/drawing/2014/main" id="{6D788EBC-31CB-456C-B92E-F240FAD971CA}"/>
              </a:ext>
            </a:extLst>
          </p:cNvPr>
          <p:cNvCxnSpPr>
            <a:cxnSpLocks/>
          </p:cNvCxnSpPr>
          <p:nvPr/>
        </p:nvCxnSpPr>
        <p:spPr bwMode="auto">
          <a:xfrm flipV="1">
            <a:off x="1412829" y="5454640"/>
            <a:ext cx="1740937" cy="0"/>
          </a:xfrm>
          <a:prstGeom prst="straightConnector1">
            <a:avLst/>
          </a:prstGeom>
          <a:noFill/>
          <a:ln w="38100" cap="flat" cmpd="sng" algn="ctr">
            <a:solidFill>
              <a:srgbClr val="FF00FF"/>
            </a:solidFill>
            <a:prstDash val="solid"/>
            <a:round/>
            <a:headEnd type="none" w="med" len="med"/>
            <a:tailEnd type="triangle"/>
          </a:ln>
          <a:effectLst/>
        </p:spPr>
      </p:cxnSp>
      <p:grpSp>
        <p:nvGrpSpPr>
          <p:cNvPr id="64" name="Group 63">
            <a:extLst>
              <a:ext uri="{FF2B5EF4-FFF2-40B4-BE49-F238E27FC236}">
                <a16:creationId xmlns:a16="http://schemas.microsoft.com/office/drawing/2014/main" id="{CE500115-00DA-4659-A644-448DED7431D0}"/>
              </a:ext>
            </a:extLst>
          </p:cNvPr>
          <p:cNvGrpSpPr/>
          <p:nvPr/>
        </p:nvGrpSpPr>
        <p:grpSpPr>
          <a:xfrm>
            <a:off x="1277137" y="5598982"/>
            <a:ext cx="2307510" cy="964711"/>
            <a:chOff x="1277137" y="5598982"/>
            <a:chExt cx="2307510" cy="964711"/>
          </a:xfrm>
        </p:grpSpPr>
        <p:sp>
          <p:nvSpPr>
            <p:cNvPr id="58" name="Text Box 21">
              <a:extLst>
                <a:ext uri="{FF2B5EF4-FFF2-40B4-BE49-F238E27FC236}">
                  <a16:creationId xmlns:a16="http://schemas.microsoft.com/office/drawing/2014/main" id="{A0EB64FF-9FFC-494F-9889-9C5E0252697F}"/>
                </a:ext>
              </a:extLst>
            </p:cNvPr>
            <p:cNvSpPr txBox="1">
              <a:spLocks noChangeArrowheads="1"/>
            </p:cNvSpPr>
            <p:nvPr/>
          </p:nvSpPr>
          <p:spPr bwMode="auto">
            <a:xfrm>
              <a:off x="1381043" y="6102028"/>
              <a:ext cx="1781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p:txBody>
        </p:sp>
        <p:cxnSp>
          <p:nvCxnSpPr>
            <p:cNvPr id="59" name="Straight Arrow Connector 58">
              <a:extLst>
                <a:ext uri="{FF2B5EF4-FFF2-40B4-BE49-F238E27FC236}">
                  <a16:creationId xmlns:a16="http://schemas.microsoft.com/office/drawing/2014/main" id="{A6490158-597A-4782-9C83-F44E28BDA0E8}"/>
                </a:ext>
              </a:extLst>
            </p:cNvPr>
            <p:cNvCxnSpPr>
              <a:cxnSpLocks/>
            </p:cNvCxnSpPr>
            <p:nvPr/>
          </p:nvCxnSpPr>
          <p:spPr bwMode="auto">
            <a:xfrm>
              <a:off x="1277137" y="5598982"/>
              <a:ext cx="543761" cy="689751"/>
            </a:xfrm>
            <a:prstGeom prst="straightConnector1">
              <a:avLst/>
            </a:prstGeom>
            <a:noFill/>
            <a:ln w="38100" cap="flat" cmpd="sng" algn="ctr">
              <a:solidFill>
                <a:srgbClr val="FF00FF"/>
              </a:solidFill>
              <a:prstDash val="solid"/>
              <a:round/>
              <a:headEnd type="none" w="med" len="med"/>
              <a:tailEnd type="triangle"/>
            </a:ln>
            <a:effectLst/>
          </p:spPr>
        </p:cxnSp>
        <p:cxnSp>
          <p:nvCxnSpPr>
            <p:cNvPr id="60" name="Straight Arrow Connector 59">
              <a:extLst>
                <a:ext uri="{FF2B5EF4-FFF2-40B4-BE49-F238E27FC236}">
                  <a16:creationId xmlns:a16="http://schemas.microsoft.com/office/drawing/2014/main" id="{97B16100-1066-4F39-B58F-3DD07EBD782F}"/>
                </a:ext>
              </a:extLst>
            </p:cNvPr>
            <p:cNvCxnSpPr>
              <a:cxnSpLocks/>
            </p:cNvCxnSpPr>
            <p:nvPr/>
          </p:nvCxnSpPr>
          <p:spPr bwMode="auto">
            <a:xfrm flipV="1">
              <a:off x="2811078" y="5598982"/>
              <a:ext cx="773569" cy="683559"/>
            </a:xfrm>
            <a:prstGeom prst="straightConnector1">
              <a:avLst/>
            </a:prstGeom>
            <a:noFill/>
            <a:ln w="38100" cap="flat" cmpd="sng" algn="ctr">
              <a:solidFill>
                <a:srgbClr val="FF00FF"/>
              </a:solidFill>
              <a:prstDash val="solid"/>
              <a:round/>
              <a:headEnd type="none" w="med" len="med"/>
              <a:tailEnd type="triangle"/>
            </a:ln>
            <a:effectLst/>
          </p:spPr>
        </p:cxnSp>
      </p:grpSp>
      <p:sp>
        <p:nvSpPr>
          <p:cNvPr id="63" name="Rectangle 62">
            <a:extLst>
              <a:ext uri="{FF2B5EF4-FFF2-40B4-BE49-F238E27FC236}">
                <a16:creationId xmlns:a16="http://schemas.microsoft.com/office/drawing/2014/main" id="{B77CC9C7-F968-4719-8605-6C2FBDE23C9D}"/>
              </a:ext>
            </a:extLst>
          </p:cNvPr>
          <p:cNvSpPr/>
          <p:nvPr/>
        </p:nvSpPr>
        <p:spPr>
          <a:xfrm>
            <a:off x="362269" y="6400800"/>
            <a:ext cx="9162731" cy="461665"/>
          </a:xfrm>
          <a:prstGeom prst="rect">
            <a:avLst/>
          </a:prstGeom>
        </p:spPr>
        <p:txBody>
          <a:bodyPr wrap="squar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Double Negation: </a:t>
            </a:r>
            <a:r>
              <a:rPr lang="en-CA" altLang="en-US" sz="2400" dirty="0">
                <a:solidFill>
                  <a:srgbClr val="FFFFFF"/>
                </a:solidFill>
                <a:cs typeface="Times New Roman" panose="02020603050405020304" pitchFamily="18" charset="0"/>
                <a:sym typeface="Symbol" panose="05050102010706020507" pitchFamily="18" charset="2"/>
              </a:rPr>
              <a:t> 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Add or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remove at will.</a:t>
            </a:r>
            <a:endParaRPr lang="en-US" altLang="en-US" sz="2400" dirty="0">
              <a:solidFill>
                <a:schemeClr val="tx2"/>
              </a:solidFill>
              <a:cs typeface="Times New Roman" panose="02020603050405020304" pitchFamily="18" charset="0"/>
            </a:endParaRPr>
          </a:p>
        </p:txBody>
      </p:sp>
      <p:sp>
        <p:nvSpPr>
          <p:cNvPr id="65" name="AutoShape 35">
            <a:extLst>
              <a:ext uri="{FF2B5EF4-FFF2-40B4-BE49-F238E27FC236}">
                <a16:creationId xmlns:a16="http://schemas.microsoft.com/office/drawing/2014/main" id="{A3A4F2EF-BE82-4A30-BADF-0C86C2AEA94F}"/>
              </a:ext>
            </a:extLst>
          </p:cNvPr>
          <p:cNvSpPr>
            <a:spLocks noChangeArrowheads="1"/>
          </p:cNvSpPr>
          <p:nvPr/>
        </p:nvSpPr>
        <p:spPr bwMode="auto">
          <a:xfrm>
            <a:off x="3895643" y="5599922"/>
            <a:ext cx="4257757" cy="507155"/>
          </a:xfrm>
          <a:prstGeom prst="wedgeRoundRectCallout">
            <a:avLst>
              <a:gd name="adj1" fmla="val 37903"/>
              <a:gd name="adj2" fmla="val 6970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But we were not given this rule.</a:t>
            </a:r>
          </a:p>
        </p:txBody>
      </p:sp>
      <p:sp>
        <p:nvSpPr>
          <p:cNvPr id="66" name="AutoShape 35">
            <a:extLst>
              <a:ext uri="{FF2B5EF4-FFF2-40B4-BE49-F238E27FC236}">
                <a16:creationId xmlns:a16="http://schemas.microsoft.com/office/drawing/2014/main" id="{9B294DB6-EDC7-4DA2-B78B-2F28A8DD4784}"/>
              </a:ext>
            </a:extLst>
          </p:cNvPr>
          <p:cNvSpPr>
            <a:spLocks noChangeArrowheads="1"/>
          </p:cNvSpPr>
          <p:nvPr/>
        </p:nvSpPr>
        <p:spPr bwMode="auto">
          <a:xfrm>
            <a:off x="3911601" y="6172200"/>
            <a:ext cx="3124424" cy="507155"/>
          </a:xfrm>
          <a:prstGeom prst="wedgeRoundRectCallout">
            <a:avLst>
              <a:gd name="adj1" fmla="val 61479"/>
              <a:gd name="adj2" fmla="val -1543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And how is this useful?</a:t>
            </a:r>
          </a:p>
        </p:txBody>
      </p:sp>
      <p:grpSp>
        <p:nvGrpSpPr>
          <p:cNvPr id="47" name="Group 46"/>
          <p:cNvGrpSpPr/>
          <p:nvPr/>
        </p:nvGrpSpPr>
        <p:grpSpPr>
          <a:xfrm>
            <a:off x="32227" y="716080"/>
            <a:ext cx="6895533" cy="3398720"/>
            <a:chOff x="32227" y="716080"/>
            <a:chExt cx="6895533" cy="3398720"/>
          </a:xfrm>
        </p:grpSpPr>
        <p:sp>
          <p:nvSpPr>
            <p:cNvPr id="48" name="Rectangle 47">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49" name="Rectangle 48">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52"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3581400"/>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53"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72491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54"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56"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
        <p:nvSpPr>
          <p:cNvPr id="5" name="Rectangle 4"/>
          <p:cNvSpPr/>
          <p:nvPr/>
        </p:nvSpPr>
        <p:spPr>
          <a:xfrm>
            <a:off x="4491657" y="1726363"/>
            <a:ext cx="469232" cy="461665"/>
          </a:xfrm>
          <a:prstGeom prst="rect">
            <a:avLst/>
          </a:prstGeom>
        </p:spPr>
        <p:txBody>
          <a:bodyPr wrap="none">
            <a:spAutoFit/>
          </a:bodyPr>
          <a:lstStyle/>
          <a:p>
            <a:pPr algn="l"/>
            <a:r>
              <a:rPr lang="en-CA" altLang="en-US" sz="2400" dirty="0" err="1">
                <a:solidFill>
                  <a:srgbClr val="FF0000"/>
                </a:solidFill>
                <a:cs typeface="Times New Roman" panose="02020603050405020304" pitchFamily="18" charset="0"/>
                <a:sym typeface="Symbol" panose="05050102010706020507" pitchFamily="18" charset="2"/>
              </a:rPr>
              <a:t>iff</a:t>
            </a:r>
            <a:endParaRPr lang="en-CA" sz="2400" dirty="0">
              <a:solidFill>
                <a:srgbClr val="FF0000"/>
              </a:solidFill>
            </a:endParaRPr>
          </a:p>
        </p:txBody>
      </p:sp>
    </p:spTree>
    <p:extLst>
      <p:ext uri="{BB962C8B-B14F-4D97-AF65-F5344CB8AC3E}">
        <p14:creationId xmlns:p14="http://schemas.microsoft.com/office/powerpoint/2010/main" val="1712404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0-#ppt_w/2"/>
                                          </p:val>
                                        </p:tav>
                                        <p:tav tm="100000">
                                          <p:val>
                                            <p:strVal val="#ppt_x"/>
                                          </p:val>
                                        </p:tav>
                                      </p:tavLst>
                                    </p:anim>
                                    <p:anim calcmode="lin" valueType="num">
                                      <p:cBhvr additive="base">
                                        <p:cTn id="1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0-#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5"/>
                                        </p:tgtEl>
                                        <p:attrNameLst>
                                          <p:attrName>style.visibility</p:attrName>
                                        </p:attrNameLst>
                                      </p:cBhvr>
                                      <p:to>
                                        <p:strVal val="visible"/>
                                      </p:to>
                                    </p:set>
                                    <p:anim calcmode="lin" valueType="num">
                                      <p:cBhvr additive="base">
                                        <p:cTn id="25" dur="500" fill="hold"/>
                                        <p:tgtEl>
                                          <p:spTgt spid="25"/>
                                        </p:tgtEl>
                                        <p:attrNameLst>
                                          <p:attrName>ppt_x</p:attrName>
                                        </p:attrNameLst>
                                      </p:cBhvr>
                                      <p:tavLst>
                                        <p:tav tm="0">
                                          <p:val>
                                            <p:strVal val="1+#ppt_w/2"/>
                                          </p:val>
                                        </p:tav>
                                        <p:tav tm="100000">
                                          <p:val>
                                            <p:strVal val="#ppt_x"/>
                                          </p:val>
                                        </p:tav>
                                      </p:tavLst>
                                    </p:anim>
                                    <p:anim calcmode="lin" valueType="num">
                                      <p:cBhvr additive="base">
                                        <p:cTn id="26" dur="500" fill="hold"/>
                                        <p:tgtEl>
                                          <p:spTgt spid="25"/>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additive="base">
                                        <p:cTn id="29" dur="500" fill="hold"/>
                                        <p:tgtEl>
                                          <p:spTgt spid="45"/>
                                        </p:tgtEl>
                                        <p:attrNameLst>
                                          <p:attrName>ppt_x</p:attrName>
                                        </p:attrNameLst>
                                      </p:cBhvr>
                                      <p:tavLst>
                                        <p:tav tm="0">
                                          <p:val>
                                            <p:strVal val="1+#ppt_w/2"/>
                                          </p:val>
                                        </p:tav>
                                        <p:tav tm="100000">
                                          <p:val>
                                            <p:strVal val="#ppt_x"/>
                                          </p:val>
                                        </p:tav>
                                      </p:tavLst>
                                    </p:anim>
                                    <p:anim calcmode="lin" valueType="num">
                                      <p:cBhvr additive="base">
                                        <p:cTn id="30" dur="500" fill="hold"/>
                                        <p:tgtEl>
                                          <p:spTgt spid="45"/>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45">
                                            <p:txEl>
                                              <p:pRg st="0" end="0"/>
                                            </p:txEl>
                                          </p:spTgt>
                                        </p:tgtEl>
                                        <p:attrNameLst>
                                          <p:attrName>style.visibility</p:attrName>
                                        </p:attrNameLst>
                                      </p:cBhvr>
                                      <p:to>
                                        <p:strVal val="visible"/>
                                      </p:to>
                                    </p:set>
                                    <p:anim calcmode="lin" valueType="num">
                                      <p:cBhvr additive="base">
                                        <p:cTn id="33"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45">
                                            <p:txEl>
                                              <p:pRg st="1" end="1"/>
                                            </p:txEl>
                                          </p:spTgt>
                                        </p:tgtEl>
                                        <p:attrNameLst>
                                          <p:attrName>style.visibility</p:attrName>
                                        </p:attrNameLst>
                                      </p:cBhvr>
                                      <p:to>
                                        <p:strVal val="visible"/>
                                      </p:to>
                                    </p:set>
                                    <p:anim calcmode="lin" valueType="num">
                                      <p:cBhvr additive="base">
                                        <p:cTn id="39" dur="500" fill="hold"/>
                                        <p:tgtEl>
                                          <p:spTgt spid="45">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63"/>
                                        </p:tgtEl>
                                        <p:attrNameLst>
                                          <p:attrName>style.visibility</p:attrName>
                                        </p:attrNameLst>
                                      </p:cBhvr>
                                      <p:to>
                                        <p:strVal val="visible"/>
                                      </p:to>
                                    </p:set>
                                    <p:anim calcmode="lin" valueType="num">
                                      <p:cBhvr additive="base">
                                        <p:cTn id="45" dur="500" fill="hold"/>
                                        <p:tgtEl>
                                          <p:spTgt spid="63"/>
                                        </p:tgtEl>
                                        <p:attrNameLst>
                                          <p:attrName>ppt_x</p:attrName>
                                        </p:attrNameLst>
                                      </p:cBhvr>
                                      <p:tavLst>
                                        <p:tav tm="0">
                                          <p:val>
                                            <p:strVal val="0-#ppt_w/2"/>
                                          </p:val>
                                        </p:tav>
                                        <p:tav tm="100000">
                                          <p:val>
                                            <p:strVal val="#ppt_x"/>
                                          </p:val>
                                        </p:tav>
                                      </p:tavLst>
                                    </p:anim>
                                    <p:anim calcmode="lin" valueType="num">
                                      <p:cBhvr additive="base">
                                        <p:cTn id="46"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64"/>
                                        </p:tgtEl>
                                        <p:attrNameLst>
                                          <p:attrName>style.visibility</p:attrName>
                                        </p:attrNameLst>
                                      </p:cBhvr>
                                      <p:to>
                                        <p:strVal val="visible"/>
                                      </p:to>
                                    </p:set>
                                    <p:anim calcmode="lin" valueType="num">
                                      <p:cBhvr additive="base">
                                        <p:cTn id="51" dur="500" fill="hold"/>
                                        <p:tgtEl>
                                          <p:spTgt spid="64"/>
                                        </p:tgtEl>
                                        <p:attrNameLst>
                                          <p:attrName>ppt_x</p:attrName>
                                        </p:attrNameLst>
                                      </p:cBhvr>
                                      <p:tavLst>
                                        <p:tav tm="0">
                                          <p:val>
                                            <p:strVal val="0-#ppt_w/2"/>
                                          </p:val>
                                        </p:tav>
                                        <p:tav tm="100000">
                                          <p:val>
                                            <p:strVal val="#ppt_x"/>
                                          </p:val>
                                        </p:tav>
                                      </p:tavLst>
                                    </p:anim>
                                    <p:anim calcmode="lin" valueType="num">
                                      <p:cBhvr additive="base">
                                        <p:cTn id="52"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65"/>
                                        </p:tgtEl>
                                        <p:attrNameLst>
                                          <p:attrName>style.visibility</p:attrName>
                                        </p:attrNameLst>
                                      </p:cBhvr>
                                      <p:to>
                                        <p:strVal val="visible"/>
                                      </p:to>
                                    </p:set>
                                    <p:anim calcmode="lin" valueType="num">
                                      <p:cBhvr additive="base">
                                        <p:cTn id="57" dur="500" fill="hold"/>
                                        <p:tgtEl>
                                          <p:spTgt spid="65"/>
                                        </p:tgtEl>
                                        <p:attrNameLst>
                                          <p:attrName>ppt_x</p:attrName>
                                        </p:attrNameLst>
                                      </p:cBhvr>
                                      <p:tavLst>
                                        <p:tav tm="0">
                                          <p:val>
                                            <p:strVal val="1+#ppt_w/2"/>
                                          </p:val>
                                        </p:tav>
                                        <p:tav tm="100000">
                                          <p:val>
                                            <p:strVal val="#ppt_x"/>
                                          </p:val>
                                        </p:tav>
                                      </p:tavLst>
                                    </p:anim>
                                    <p:anim calcmode="lin" valueType="num">
                                      <p:cBhvr additive="base">
                                        <p:cTn id="58" dur="500" fill="hold"/>
                                        <p:tgtEl>
                                          <p:spTgt spid="65"/>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65">
                                            <p:txEl>
                                              <p:pRg st="0" end="0"/>
                                            </p:txEl>
                                          </p:spTgt>
                                        </p:tgtEl>
                                        <p:attrNameLst>
                                          <p:attrName>style.visibility</p:attrName>
                                        </p:attrNameLst>
                                      </p:cBhvr>
                                      <p:to>
                                        <p:strVal val="visible"/>
                                      </p:to>
                                    </p:set>
                                    <p:anim calcmode="lin" valueType="num">
                                      <p:cBhvr additive="base">
                                        <p:cTn id="61" dur="500" fill="hold"/>
                                        <p:tgtEl>
                                          <p:spTgt spid="65">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 calcmode="lin" valueType="num">
                                      <p:cBhvr additive="base">
                                        <p:cTn id="67" dur="500" fill="hold"/>
                                        <p:tgtEl>
                                          <p:spTgt spid="5"/>
                                        </p:tgtEl>
                                        <p:attrNameLst>
                                          <p:attrName>ppt_x</p:attrName>
                                        </p:attrNameLst>
                                      </p:cBhvr>
                                      <p:tavLst>
                                        <p:tav tm="0">
                                          <p:val>
                                            <p:strVal val="#ppt_x"/>
                                          </p:val>
                                        </p:tav>
                                        <p:tav tm="100000">
                                          <p:val>
                                            <p:strVal val="#ppt_x"/>
                                          </p:val>
                                        </p:tav>
                                      </p:tavLst>
                                    </p:anim>
                                    <p:anim calcmode="lin" valueType="num">
                                      <p:cBhvr additive="base">
                                        <p:cTn id="68" dur="500" fill="hold"/>
                                        <p:tgtEl>
                                          <p:spTgt spid="5"/>
                                        </p:tgtEl>
                                        <p:attrNameLst>
                                          <p:attrName>ppt_y</p:attrName>
                                        </p:attrNameLst>
                                      </p:cBhvr>
                                      <p:tavLst>
                                        <p:tav tm="0">
                                          <p:val>
                                            <p:strVal val="1+#ppt_h/2"/>
                                          </p:val>
                                        </p:tav>
                                        <p:tav tm="100000">
                                          <p:val>
                                            <p:strVal val="#ppt_y"/>
                                          </p:val>
                                        </p:tav>
                                      </p:tavLst>
                                    </p:anim>
                                  </p:childTnLst>
                                </p:cTn>
                              </p:par>
                              <p:par>
                                <p:cTn id="69" presetID="1" presetClass="exit" presetSubtype="0" fill="hold" grpId="1" nodeType="withEffect">
                                  <p:stCondLst>
                                    <p:cond delay="0"/>
                                  </p:stCondLst>
                                  <p:childTnLst>
                                    <p:set>
                                      <p:cBhvr>
                                        <p:cTn id="70" dur="1" fill="hold">
                                          <p:stCondLst>
                                            <p:cond delay="0"/>
                                          </p:stCondLst>
                                        </p:cTn>
                                        <p:tgtEl>
                                          <p:spTgt spid="63"/>
                                        </p:tgtEl>
                                        <p:attrNameLst>
                                          <p:attrName>style.visibility</p:attrName>
                                        </p:attrNameLst>
                                      </p:cBhvr>
                                      <p:to>
                                        <p:strVal val="hidden"/>
                                      </p:to>
                                    </p:set>
                                  </p:childTnLst>
                                </p:cTn>
                              </p:par>
                              <p:par>
                                <p:cTn id="71" presetID="1" presetClass="exit" presetSubtype="0" fill="hold" nodeType="withEffect">
                                  <p:stCondLst>
                                    <p:cond delay="0"/>
                                  </p:stCondLst>
                                  <p:childTnLst>
                                    <p:set>
                                      <p:cBhvr>
                                        <p:cTn id="72" dur="1" fill="hold">
                                          <p:stCondLst>
                                            <p:cond delay="0"/>
                                          </p:stCondLst>
                                        </p:cTn>
                                        <p:tgtEl>
                                          <p:spTgt spid="64"/>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66"/>
                                        </p:tgtEl>
                                        <p:attrNameLst>
                                          <p:attrName>style.visibility</p:attrName>
                                        </p:attrNameLst>
                                      </p:cBhvr>
                                      <p:to>
                                        <p:strVal val="visible"/>
                                      </p:to>
                                    </p:set>
                                    <p:anim calcmode="lin" valueType="num">
                                      <p:cBhvr additive="base">
                                        <p:cTn id="77" dur="500" fill="hold"/>
                                        <p:tgtEl>
                                          <p:spTgt spid="66"/>
                                        </p:tgtEl>
                                        <p:attrNameLst>
                                          <p:attrName>ppt_x</p:attrName>
                                        </p:attrNameLst>
                                      </p:cBhvr>
                                      <p:tavLst>
                                        <p:tav tm="0">
                                          <p:val>
                                            <p:strVal val="1+#ppt_w/2"/>
                                          </p:val>
                                        </p:tav>
                                        <p:tav tm="100000">
                                          <p:val>
                                            <p:strVal val="#ppt_x"/>
                                          </p:val>
                                        </p:tav>
                                      </p:tavLst>
                                    </p:anim>
                                    <p:anim calcmode="lin" valueType="num">
                                      <p:cBhvr additive="base">
                                        <p:cTn id="78" dur="500" fill="hold"/>
                                        <p:tgtEl>
                                          <p:spTgt spid="66"/>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66">
                                            <p:txEl>
                                              <p:pRg st="0" end="0"/>
                                            </p:txEl>
                                          </p:spTgt>
                                        </p:tgtEl>
                                        <p:attrNameLst>
                                          <p:attrName>style.visibility</p:attrName>
                                        </p:attrNameLst>
                                      </p:cBhvr>
                                      <p:to>
                                        <p:strVal val="visible"/>
                                      </p:to>
                                    </p:set>
                                    <p:anim calcmode="lin" valueType="num">
                                      <p:cBhvr additive="base">
                                        <p:cTn id="81" dur="500" fill="hold"/>
                                        <p:tgtEl>
                                          <p:spTgt spid="66">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p:bldP spid="45" grpId="0" animBg="1"/>
      <p:bldP spid="63" grpId="0"/>
      <p:bldP spid="63" grpId="1"/>
      <p:bldP spid="65" grpId="0" animBg="1"/>
      <p:bldP spid="66" grpId="0" animBg="1"/>
      <p:bldP spid="5"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3" name="Group 2">
            <a:extLst>
              <a:ext uri="{FF2B5EF4-FFF2-40B4-BE49-F238E27FC236}">
                <a16:creationId xmlns:a16="http://schemas.microsoft.com/office/drawing/2014/main" id="{121602AD-48F1-4739-8007-83D2B5F8A80C}"/>
              </a:ext>
            </a:extLst>
          </p:cNvPr>
          <p:cNvGrpSpPr/>
          <p:nvPr/>
        </p:nvGrpSpPr>
        <p:grpSpPr>
          <a:xfrm>
            <a:off x="381000" y="4819471"/>
            <a:ext cx="1031829" cy="1200329"/>
            <a:chOff x="381000" y="4415135"/>
            <a:chExt cx="1031829" cy="1200329"/>
          </a:xfrm>
        </p:grpSpPr>
        <p:sp>
          <p:nvSpPr>
            <p:cNvPr id="42" name="Oval 41">
              <a:extLst>
                <a:ext uri="{FF2B5EF4-FFF2-40B4-BE49-F238E27FC236}">
                  <a16:creationId xmlns:a16="http://schemas.microsoft.com/office/drawing/2014/main" id="{9950F10B-A8AA-459F-A723-2338165F2449}"/>
                </a:ext>
              </a:extLst>
            </p:cNvPr>
            <p:cNvSpPr/>
            <p:nvPr/>
          </p:nvSpPr>
          <p:spPr>
            <a:xfrm>
              <a:off x="381000" y="46101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43" name="Oval 42">
              <a:extLst>
                <a:ext uri="{FF2B5EF4-FFF2-40B4-BE49-F238E27FC236}">
                  <a16:creationId xmlns:a16="http://schemas.microsoft.com/office/drawing/2014/main" id="{2DC09149-A853-4515-BA94-75AA7C9017CF}"/>
                </a:ext>
              </a:extLst>
            </p:cNvPr>
            <p:cNvSpPr/>
            <p:nvPr/>
          </p:nvSpPr>
          <p:spPr>
            <a:xfrm>
              <a:off x="38100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1" name="Oval 50">
              <a:extLst>
                <a:ext uri="{FF2B5EF4-FFF2-40B4-BE49-F238E27FC236}">
                  <a16:creationId xmlns:a16="http://schemas.microsoft.com/office/drawing/2014/main" id="{B805634E-C80D-45AC-9F4B-E545D8167333}"/>
                </a:ext>
              </a:extLst>
            </p:cNvPr>
            <p:cNvSpPr/>
            <p:nvPr/>
          </p:nvSpPr>
          <p:spPr>
            <a:xfrm>
              <a:off x="38100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562916" y="4415135"/>
              <a:ext cx="8499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µω</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sp>
        <p:nvSpPr>
          <p:cNvPr id="2" name="Rectangle 1">
            <a:extLst>
              <a:ext uri="{FF2B5EF4-FFF2-40B4-BE49-F238E27FC236}">
                <a16:creationId xmlns:a16="http://schemas.microsoft.com/office/drawing/2014/main" id="{06A265F6-E70A-4E16-8A0E-FBB07853F0D7}"/>
              </a:ext>
            </a:extLst>
          </p:cNvPr>
          <p:cNvSpPr/>
          <p:nvPr/>
        </p:nvSpPr>
        <p:spPr>
          <a:xfrm>
            <a:off x="2022990" y="2249989"/>
            <a:ext cx="3996809" cy="461665"/>
          </a:xfrm>
          <a:prstGeom prst="rect">
            <a:avLst/>
          </a:prstGeom>
          <a:ln w="31750">
            <a:solidFill>
              <a:schemeClr val="hlink"/>
            </a:solidFill>
          </a:ln>
        </p:spPr>
        <p:txBody>
          <a:bodyPr wrap="square" rtlCol="0" anchor="ctr">
            <a:spAutoFit/>
          </a:bodyPr>
          <a:lstStyle/>
          <a:p>
            <a:pPr algn="ctr"/>
            <a:endParaRPr lang="en-US" sz="2800" i="0" dirty="0"/>
          </a:p>
        </p:txBody>
      </p:sp>
      <p:grpSp>
        <p:nvGrpSpPr>
          <p:cNvPr id="47" name="Group 29">
            <a:extLst>
              <a:ext uri="{FF2B5EF4-FFF2-40B4-BE49-F238E27FC236}">
                <a16:creationId xmlns:a16="http://schemas.microsoft.com/office/drawing/2014/main" id="{C0A57F31-2810-4CF7-BFF0-F4DBC69B11E8}"/>
              </a:ext>
            </a:extLst>
          </p:cNvPr>
          <p:cNvGrpSpPr>
            <a:grpSpLocks/>
          </p:cNvGrpSpPr>
          <p:nvPr/>
        </p:nvGrpSpPr>
        <p:grpSpPr bwMode="auto">
          <a:xfrm>
            <a:off x="7969357" y="5090636"/>
            <a:ext cx="1223454" cy="1239990"/>
            <a:chOff x="2065" y="1551"/>
            <a:chExt cx="1628" cy="1988"/>
          </a:xfrm>
        </p:grpSpPr>
        <p:sp>
          <p:nvSpPr>
            <p:cNvPr id="48" name="Freeform 30">
              <a:extLst>
                <a:ext uri="{FF2B5EF4-FFF2-40B4-BE49-F238E27FC236}">
                  <a16:creationId xmlns:a16="http://schemas.microsoft.com/office/drawing/2014/main" id="{C3ADAC8F-83C0-4036-8932-3F218283245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31">
              <a:extLst>
                <a:ext uri="{FF2B5EF4-FFF2-40B4-BE49-F238E27FC236}">
                  <a16:creationId xmlns:a16="http://schemas.microsoft.com/office/drawing/2014/main" id="{4F8F8107-A9BB-4BF8-AF2E-5B1F25FE8F9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2">
              <a:extLst>
                <a:ext uri="{FF2B5EF4-FFF2-40B4-BE49-F238E27FC236}">
                  <a16:creationId xmlns:a16="http://schemas.microsoft.com/office/drawing/2014/main" id="{9E36112F-3E12-4A35-B1D2-2FC44A54B89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3">
              <a:extLst>
                <a:ext uri="{FF2B5EF4-FFF2-40B4-BE49-F238E27FC236}">
                  <a16:creationId xmlns:a16="http://schemas.microsoft.com/office/drawing/2014/main" id="{19D3913E-FB69-42E8-95B7-043D731DD46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4">
              <a:extLst>
                <a:ext uri="{FF2B5EF4-FFF2-40B4-BE49-F238E27FC236}">
                  <a16:creationId xmlns:a16="http://schemas.microsoft.com/office/drawing/2014/main" id="{D0D0B3FD-601A-42BC-81B8-17D0D978EDC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5">
              <a:extLst>
                <a:ext uri="{FF2B5EF4-FFF2-40B4-BE49-F238E27FC236}">
                  <a16:creationId xmlns:a16="http://schemas.microsoft.com/office/drawing/2014/main" id="{1D5BC16F-E9E6-4527-B2E5-85953060F5D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6">
              <a:extLst>
                <a:ext uri="{FF2B5EF4-FFF2-40B4-BE49-F238E27FC236}">
                  <a16:creationId xmlns:a16="http://schemas.microsoft.com/office/drawing/2014/main" id="{F35A65C5-A329-4E27-A38D-EBCED66B0C5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7">
              <a:extLst>
                <a:ext uri="{FF2B5EF4-FFF2-40B4-BE49-F238E27FC236}">
                  <a16:creationId xmlns:a16="http://schemas.microsoft.com/office/drawing/2014/main" id="{8D5BEFBC-804A-42B9-9FB5-8FC43E41B1E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8">
              <a:extLst>
                <a:ext uri="{FF2B5EF4-FFF2-40B4-BE49-F238E27FC236}">
                  <a16:creationId xmlns:a16="http://schemas.microsoft.com/office/drawing/2014/main" id="{E0C645AC-B2BB-42F1-B72B-EDE30E30710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9">
              <a:extLst>
                <a:ext uri="{FF2B5EF4-FFF2-40B4-BE49-F238E27FC236}">
                  <a16:creationId xmlns:a16="http://schemas.microsoft.com/office/drawing/2014/main" id="{E829EC85-58C7-41B8-9FC3-F3D00212465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0">
              <a:extLst>
                <a:ext uri="{FF2B5EF4-FFF2-40B4-BE49-F238E27FC236}">
                  <a16:creationId xmlns:a16="http://schemas.microsoft.com/office/drawing/2014/main" id="{594DFF85-2A1C-4F7D-8326-CB5B7079E8C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1">
              <a:extLst>
                <a:ext uri="{FF2B5EF4-FFF2-40B4-BE49-F238E27FC236}">
                  <a16:creationId xmlns:a16="http://schemas.microsoft.com/office/drawing/2014/main" id="{3041ADA2-E679-440A-83E2-4A5F56F2160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2">
              <a:extLst>
                <a:ext uri="{FF2B5EF4-FFF2-40B4-BE49-F238E27FC236}">
                  <a16:creationId xmlns:a16="http://schemas.microsoft.com/office/drawing/2014/main" id="{8858A2F7-ABE6-43AE-9D4E-1D0E342373C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3">
              <a:extLst>
                <a:ext uri="{FF2B5EF4-FFF2-40B4-BE49-F238E27FC236}">
                  <a16:creationId xmlns:a16="http://schemas.microsoft.com/office/drawing/2014/main" id="{CF4A98D9-0F42-4991-A192-0B2F58B3D5B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4">
              <a:extLst>
                <a:ext uri="{FF2B5EF4-FFF2-40B4-BE49-F238E27FC236}">
                  <a16:creationId xmlns:a16="http://schemas.microsoft.com/office/drawing/2014/main" id="{71575DBB-DCCA-406A-A643-D05E99F4033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5">
              <a:extLst>
                <a:ext uri="{FF2B5EF4-FFF2-40B4-BE49-F238E27FC236}">
                  <a16:creationId xmlns:a16="http://schemas.microsoft.com/office/drawing/2014/main" id="{102E268B-6DAD-4F70-B52C-5174062B204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6">
              <a:extLst>
                <a:ext uri="{FF2B5EF4-FFF2-40B4-BE49-F238E27FC236}">
                  <a16:creationId xmlns:a16="http://schemas.microsoft.com/office/drawing/2014/main" id="{9BB87A1D-4EC8-4B7A-86CD-8B472F3AC14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 name="Group 5">
            <a:extLst>
              <a:ext uri="{FF2B5EF4-FFF2-40B4-BE49-F238E27FC236}">
                <a16:creationId xmlns:a16="http://schemas.microsoft.com/office/drawing/2014/main" id="{A2235619-C1BF-4101-ADBB-A01643D47543}"/>
              </a:ext>
            </a:extLst>
          </p:cNvPr>
          <p:cNvGrpSpPr/>
          <p:nvPr/>
        </p:nvGrpSpPr>
        <p:grpSpPr>
          <a:xfrm>
            <a:off x="1383801" y="4808360"/>
            <a:ext cx="1162980" cy="461665"/>
            <a:chOff x="1383801" y="4808360"/>
            <a:chExt cx="1162980" cy="461665"/>
          </a:xfrm>
        </p:grpSpPr>
        <p:sp>
          <p:nvSpPr>
            <p:cNvPr id="76" name="Text Box 21">
              <a:extLst>
                <a:ext uri="{FF2B5EF4-FFF2-40B4-BE49-F238E27FC236}">
                  <a16:creationId xmlns:a16="http://schemas.microsoft.com/office/drawing/2014/main" id="{452A820C-84B5-475F-A761-B5500EC5792A}"/>
                </a:ext>
              </a:extLst>
            </p:cNvPr>
            <p:cNvSpPr txBox="1">
              <a:spLocks noChangeArrowheads="1"/>
            </p:cNvSpPr>
            <p:nvPr/>
          </p:nvSpPr>
          <p:spPr bwMode="auto">
            <a:xfrm>
              <a:off x="2195286" y="4808360"/>
              <a:ext cx="351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ω</a:t>
              </a:r>
              <a:endParaRPr lang="en-CA" altLang="en-US" sz="2400" dirty="0">
                <a:solidFill>
                  <a:srgbClr val="FFFFFF"/>
                </a:solidFill>
                <a:cs typeface="Times New Roman" panose="02020603050405020304" pitchFamily="18" charset="0"/>
                <a:sym typeface="Symbol" panose="05050102010706020507" pitchFamily="18" charset="2"/>
              </a:endParaRPr>
            </a:p>
          </p:txBody>
        </p:sp>
        <p:cxnSp>
          <p:nvCxnSpPr>
            <p:cNvPr id="77" name="Straight Arrow Connector 76">
              <a:extLst>
                <a:ext uri="{FF2B5EF4-FFF2-40B4-BE49-F238E27FC236}">
                  <a16:creationId xmlns:a16="http://schemas.microsoft.com/office/drawing/2014/main" id="{C2AD2832-B44E-451D-B638-8371CD96E9F1}"/>
                </a:ext>
              </a:extLst>
            </p:cNvPr>
            <p:cNvCxnSpPr>
              <a:cxnSpLocks/>
            </p:cNvCxnSpPr>
            <p:nvPr/>
          </p:nvCxnSpPr>
          <p:spPr bwMode="auto">
            <a:xfrm>
              <a:off x="1383801" y="5061608"/>
              <a:ext cx="825999" cy="0"/>
            </a:xfrm>
            <a:prstGeom prst="straightConnector1">
              <a:avLst/>
            </a:prstGeom>
            <a:noFill/>
            <a:ln w="38100" cap="flat" cmpd="sng" algn="ctr">
              <a:solidFill>
                <a:srgbClr val="FF00FF"/>
              </a:solidFill>
              <a:prstDash val="solid"/>
              <a:round/>
              <a:headEnd type="none" w="med" len="med"/>
              <a:tailEnd type="triangle"/>
            </a:ln>
            <a:effectLst/>
          </p:spPr>
        </p:cxnSp>
      </p:grpSp>
      <p:sp>
        <p:nvSpPr>
          <p:cNvPr id="78" name="Text Box 21">
            <a:extLst>
              <a:ext uri="{FF2B5EF4-FFF2-40B4-BE49-F238E27FC236}">
                <a16:creationId xmlns:a16="http://schemas.microsoft.com/office/drawing/2014/main" id="{B85F93C0-A709-4CC0-BDC2-AEABB79AD42A}"/>
              </a:ext>
            </a:extLst>
          </p:cNvPr>
          <p:cNvSpPr txBox="1">
            <a:spLocks noChangeArrowheads="1"/>
          </p:cNvSpPr>
          <p:nvPr/>
        </p:nvSpPr>
        <p:spPr bwMode="auto">
          <a:xfrm>
            <a:off x="304800" y="4293483"/>
            <a:ext cx="8338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Need</a:t>
            </a:r>
            <a:endParaRPr lang="en-CA" altLang="en-US" sz="2400" dirty="0">
              <a:solidFill>
                <a:srgbClr val="FFFFFF"/>
              </a:solidFill>
              <a:cs typeface="Times New Roman" panose="02020603050405020304" pitchFamily="18" charset="0"/>
              <a:sym typeface="Symbol" panose="05050102010706020507" pitchFamily="18" charset="2"/>
            </a:endParaRPr>
          </a:p>
        </p:txBody>
      </p:sp>
      <p:cxnSp>
        <p:nvCxnSpPr>
          <p:cNvPr id="79" name="Straight Arrow Connector 78">
            <a:extLst>
              <a:ext uri="{FF2B5EF4-FFF2-40B4-BE49-F238E27FC236}">
                <a16:creationId xmlns:a16="http://schemas.microsoft.com/office/drawing/2014/main" id="{4CD882FD-F0F2-4A0F-8763-DD0A4C4B8F9F}"/>
              </a:ext>
            </a:extLst>
          </p:cNvPr>
          <p:cNvCxnSpPr>
            <a:cxnSpLocks/>
          </p:cNvCxnSpPr>
          <p:nvPr/>
        </p:nvCxnSpPr>
        <p:spPr bwMode="auto">
          <a:xfrm>
            <a:off x="1417115" y="4570734"/>
            <a:ext cx="792685" cy="443702"/>
          </a:xfrm>
          <a:prstGeom prst="straightConnector1">
            <a:avLst/>
          </a:prstGeom>
          <a:noFill/>
          <a:ln w="38100" cap="flat" cmpd="sng" algn="ctr">
            <a:solidFill>
              <a:srgbClr val="FF00FF"/>
            </a:solidFill>
            <a:prstDash val="solid"/>
            <a:round/>
            <a:headEnd type="none" w="med" len="med"/>
            <a:tailEnd type="triangle"/>
          </a:ln>
          <a:effectLst/>
        </p:spPr>
      </p:cxnSp>
      <p:sp>
        <p:nvSpPr>
          <p:cNvPr id="81" name="Rectangle 80">
            <a:extLst>
              <a:ext uri="{FF2B5EF4-FFF2-40B4-BE49-F238E27FC236}">
                <a16:creationId xmlns:a16="http://schemas.microsoft.com/office/drawing/2014/main" id="{82152BF2-6FDC-4B85-9B6F-1C36C0A0CC36}"/>
              </a:ext>
            </a:extLst>
          </p:cNvPr>
          <p:cNvSpPr/>
          <p:nvPr/>
        </p:nvSpPr>
        <p:spPr>
          <a:xfrm>
            <a:off x="1632859" y="1527630"/>
            <a:ext cx="1415142" cy="461665"/>
          </a:xfrm>
          <a:prstGeom prst="rect">
            <a:avLst/>
          </a:prstGeom>
          <a:ln w="31750">
            <a:solidFill>
              <a:schemeClr val="hlink"/>
            </a:solidFill>
          </a:ln>
        </p:spPr>
        <p:txBody>
          <a:bodyPr wrap="square" rtlCol="0" anchor="ctr">
            <a:spAutoFit/>
          </a:bodyPr>
          <a:lstStyle/>
          <a:p>
            <a:pPr algn="ctr"/>
            <a:endParaRPr lang="en-US" sz="2800" i="0" dirty="0"/>
          </a:p>
        </p:txBody>
      </p:sp>
      <p:sp>
        <p:nvSpPr>
          <p:cNvPr id="82" name="Text Box 21">
            <a:extLst>
              <a:ext uri="{FF2B5EF4-FFF2-40B4-BE49-F238E27FC236}">
                <a16:creationId xmlns:a16="http://schemas.microsoft.com/office/drawing/2014/main" id="{C87C71CD-F820-41BE-8000-7A8CF1AD7431}"/>
              </a:ext>
            </a:extLst>
          </p:cNvPr>
          <p:cNvSpPr txBox="1">
            <a:spLocks noChangeArrowheads="1"/>
          </p:cNvSpPr>
          <p:nvPr/>
        </p:nvSpPr>
        <p:spPr bwMode="auto">
          <a:xfrm>
            <a:off x="970382" y="4303269"/>
            <a:ext cx="535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83" name="Text Box 21">
            <a:extLst>
              <a:ext uri="{FF2B5EF4-FFF2-40B4-BE49-F238E27FC236}">
                <a16:creationId xmlns:a16="http://schemas.microsoft.com/office/drawing/2014/main" id="{5099178A-9694-41AC-98C9-B6FE92135663}"/>
              </a:ext>
            </a:extLst>
          </p:cNvPr>
          <p:cNvSpPr txBox="1">
            <a:spLocks noChangeArrowheads="1"/>
          </p:cNvSpPr>
          <p:nvPr/>
        </p:nvSpPr>
        <p:spPr bwMode="auto">
          <a:xfrm>
            <a:off x="-25547" y="4283697"/>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Assume</a:t>
            </a:r>
            <a:endParaRPr lang="en-CA" altLang="en-US" sz="2400" dirty="0">
              <a:solidFill>
                <a:srgbClr val="FFFFFF"/>
              </a:solidFill>
              <a:cs typeface="Times New Roman" panose="02020603050405020304" pitchFamily="18" charset="0"/>
              <a:sym typeface="Symbol" panose="05050102010706020507" pitchFamily="18" charset="2"/>
            </a:endParaRPr>
          </a:p>
        </p:txBody>
      </p:sp>
      <p:grpSp>
        <p:nvGrpSpPr>
          <p:cNvPr id="84" name="Group 83">
            <a:extLst>
              <a:ext uri="{FF2B5EF4-FFF2-40B4-BE49-F238E27FC236}">
                <a16:creationId xmlns:a16="http://schemas.microsoft.com/office/drawing/2014/main" id="{6B4AC916-3900-4197-A1DB-839AB66D7BFD}"/>
              </a:ext>
            </a:extLst>
          </p:cNvPr>
          <p:cNvGrpSpPr/>
          <p:nvPr/>
        </p:nvGrpSpPr>
        <p:grpSpPr>
          <a:xfrm>
            <a:off x="1383801" y="5166836"/>
            <a:ext cx="2147031" cy="611158"/>
            <a:chOff x="656628" y="4668953"/>
            <a:chExt cx="1890153" cy="611158"/>
          </a:xfrm>
        </p:grpSpPr>
        <p:sp>
          <p:nvSpPr>
            <p:cNvPr id="85" name="Text Box 21">
              <a:extLst>
                <a:ext uri="{FF2B5EF4-FFF2-40B4-BE49-F238E27FC236}">
                  <a16:creationId xmlns:a16="http://schemas.microsoft.com/office/drawing/2014/main" id="{3C9D3190-1BBF-4850-9DC3-A65AC934D4CD}"/>
                </a:ext>
              </a:extLst>
            </p:cNvPr>
            <p:cNvSpPr txBox="1">
              <a:spLocks noChangeArrowheads="1"/>
            </p:cNvSpPr>
            <p:nvPr/>
          </p:nvSpPr>
          <p:spPr bwMode="auto">
            <a:xfrm>
              <a:off x="2195286" y="4808360"/>
              <a:ext cx="351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FFFF"/>
                </a:solidFill>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5F81E8D1-BD8C-4011-8F06-77C69F87E0F3}"/>
                </a:ext>
              </a:extLst>
            </p:cNvPr>
            <p:cNvCxnSpPr>
              <a:cxnSpLocks/>
            </p:cNvCxnSpPr>
            <p:nvPr/>
          </p:nvCxnSpPr>
          <p:spPr bwMode="auto">
            <a:xfrm flipV="1">
              <a:off x="656628" y="5061608"/>
              <a:ext cx="1553172" cy="218503"/>
            </a:xfrm>
            <a:prstGeom prst="straightConnector1">
              <a:avLst/>
            </a:prstGeom>
            <a:noFill/>
            <a:ln w="38100" cap="flat" cmpd="sng" algn="ctr">
              <a:solidFill>
                <a:srgbClr val="FF00FF"/>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50D05956-94ED-4225-BEA7-5C7C35965D4B}"/>
                </a:ext>
              </a:extLst>
            </p:cNvPr>
            <p:cNvCxnSpPr>
              <a:cxnSpLocks/>
            </p:cNvCxnSpPr>
            <p:nvPr/>
          </p:nvCxnSpPr>
          <p:spPr bwMode="auto">
            <a:xfrm>
              <a:off x="1680465" y="4668953"/>
              <a:ext cx="508334" cy="319564"/>
            </a:xfrm>
            <a:prstGeom prst="straightConnector1">
              <a:avLst/>
            </a:prstGeom>
            <a:noFill/>
            <a:ln w="38100" cap="flat" cmpd="sng" algn="ctr">
              <a:solidFill>
                <a:srgbClr val="FF00FF"/>
              </a:solidFill>
              <a:prstDash val="solid"/>
              <a:round/>
              <a:headEnd type="none" w="med" len="med"/>
              <a:tailEnd type="triangle"/>
            </a:ln>
            <a:effectLst/>
          </p:spPr>
        </p:cxnSp>
      </p:grpSp>
      <p:sp>
        <p:nvSpPr>
          <p:cNvPr id="87" name="Rectangle 86">
            <a:extLst>
              <a:ext uri="{FF2B5EF4-FFF2-40B4-BE49-F238E27FC236}">
                <a16:creationId xmlns:a16="http://schemas.microsoft.com/office/drawing/2014/main" id="{E0D526C9-E824-409F-AC68-A91A6069B8A1}"/>
              </a:ext>
            </a:extLst>
          </p:cNvPr>
          <p:cNvSpPr/>
          <p:nvPr/>
        </p:nvSpPr>
        <p:spPr>
          <a:xfrm>
            <a:off x="192311" y="1157514"/>
            <a:ext cx="5827487" cy="461665"/>
          </a:xfrm>
          <a:prstGeom prst="rect">
            <a:avLst/>
          </a:prstGeom>
          <a:ln w="31750">
            <a:solidFill>
              <a:schemeClr val="hlink"/>
            </a:solidFill>
          </a:ln>
        </p:spPr>
        <p:txBody>
          <a:bodyPr wrap="square" rtlCol="0" anchor="ctr">
            <a:spAutoFit/>
          </a:bodyPr>
          <a:lstStyle/>
          <a:p>
            <a:pPr algn="ctr"/>
            <a:endParaRPr lang="en-US" sz="2800" i="0" dirty="0"/>
          </a:p>
        </p:txBody>
      </p:sp>
      <p:grpSp>
        <p:nvGrpSpPr>
          <p:cNvPr id="89" name="Group 88">
            <a:extLst>
              <a:ext uri="{FF2B5EF4-FFF2-40B4-BE49-F238E27FC236}">
                <a16:creationId xmlns:a16="http://schemas.microsoft.com/office/drawing/2014/main" id="{586FB9EC-AB6D-4932-AC6B-8EAD92A8C346}"/>
              </a:ext>
            </a:extLst>
          </p:cNvPr>
          <p:cNvGrpSpPr/>
          <p:nvPr/>
        </p:nvGrpSpPr>
        <p:grpSpPr>
          <a:xfrm>
            <a:off x="4038600" y="5939135"/>
            <a:ext cx="1810476" cy="461665"/>
            <a:chOff x="1383801" y="4808360"/>
            <a:chExt cx="1810476" cy="461665"/>
          </a:xfrm>
        </p:grpSpPr>
        <p:sp>
          <p:nvSpPr>
            <p:cNvPr id="90" name="Text Box 21">
              <a:extLst>
                <a:ext uri="{FF2B5EF4-FFF2-40B4-BE49-F238E27FC236}">
                  <a16:creationId xmlns:a16="http://schemas.microsoft.com/office/drawing/2014/main" id="{1CDD1A19-BB5C-443B-B58E-84D55453B032}"/>
                </a:ext>
              </a:extLst>
            </p:cNvPr>
            <p:cNvSpPr txBox="1">
              <a:spLocks noChangeArrowheads="1"/>
            </p:cNvSpPr>
            <p:nvPr/>
          </p:nvSpPr>
          <p:spPr bwMode="auto">
            <a:xfrm>
              <a:off x="2195286" y="4808360"/>
              <a:ext cx="998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p:txBody>
        </p:sp>
        <p:cxnSp>
          <p:nvCxnSpPr>
            <p:cNvPr id="91" name="Straight Arrow Connector 90">
              <a:extLst>
                <a:ext uri="{FF2B5EF4-FFF2-40B4-BE49-F238E27FC236}">
                  <a16:creationId xmlns:a16="http://schemas.microsoft.com/office/drawing/2014/main" id="{3656687A-B8BD-4433-9FB2-9FA3FAA8D93A}"/>
                </a:ext>
              </a:extLst>
            </p:cNvPr>
            <p:cNvCxnSpPr>
              <a:cxnSpLocks/>
            </p:cNvCxnSpPr>
            <p:nvPr/>
          </p:nvCxnSpPr>
          <p:spPr bwMode="auto">
            <a:xfrm>
              <a:off x="1383801" y="5061608"/>
              <a:ext cx="825999" cy="0"/>
            </a:xfrm>
            <a:prstGeom prst="straightConnector1">
              <a:avLst/>
            </a:prstGeom>
            <a:noFill/>
            <a:ln w="38100" cap="flat" cmpd="sng" algn="ctr">
              <a:solidFill>
                <a:srgbClr val="FF00FF"/>
              </a:solidFill>
              <a:prstDash val="solid"/>
              <a:round/>
              <a:headEnd type="none" w="med" len="med"/>
              <a:tailEnd type="triangle"/>
            </a:ln>
            <a:effectLst/>
          </p:spPr>
        </p:cxnSp>
      </p:grpSp>
      <p:sp>
        <p:nvSpPr>
          <p:cNvPr id="92" name="Rectangle 91">
            <a:extLst>
              <a:ext uri="{FF2B5EF4-FFF2-40B4-BE49-F238E27FC236}">
                <a16:creationId xmlns:a16="http://schemas.microsoft.com/office/drawing/2014/main" id="{CD3BF753-BEAD-4FB1-A4B2-DDBA9060EA4B}"/>
              </a:ext>
            </a:extLst>
          </p:cNvPr>
          <p:cNvSpPr/>
          <p:nvPr/>
        </p:nvSpPr>
        <p:spPr>
          <a:xfrm>
            <a:off x="3066143" y="1542144"/>
            <a:ext cx="3048069" cy="461665"/>
          </a:xfrm>
          <a:prstGeom prst="rect">
            <a:avLst/>
          </a:prstGeom>
          <a:ln w="31750">
            <a:solidFill>
              <a:schemeClr val="hlink"/>
            </a:solidFill>
          </a:ln>
        </p:spPr>
        <p:txBody>
          <a:bodyPr wrap="square" rtlCol="0" anchor="ctr">
            <a:spAutoFit/>
          </a:bodyPr>
          <a:lstStyle/>
          <a:p>
            <a:pPr algn="ctr"/>
            <a:endParaRPr lang="en-US" sz="2800" i="0" dirty="0"/>
          </a:p>
        </p:txBody>
      </p:sp>
      <p:sp>
        <p:nvSpPr>
          <p:cNvPr id="93" name="AutoShape 35">
            <a:extLst>
              <a:ext uri="{FF2B5EF4-FFF2-40B4-BE49-F238E27FC236}">
                <a16:creationId xmlns:a16="http://schemas.microsoft.com/office/drawing/2014/main" id="{FE434D83-9B14-410D-B144-B22092EC7116}"/>
              </a:ext>
            </a:extLst>
          </p:cNvPr>
          <p:cNvSpPr>
            <a:spLocks noChangeArrowheads="1"/>
          </p:cNvSpPr>
          <p:nvPr/>
        </p:nvSpPr>
        <p:spPr bwMode="auto">
          <a:xfrm>
            <a:off x="4368389" y="4239260"/>
            <a:ext cx="4547011" cy="1270461"/>
          </a:xfrm>
          <a:prstGeom prst="wedgeRoundRectCallout">
            <a:avLst>
              <a:gd name="adj1" fmla="val 37903"/>
              <a:gd name="adj2" fmla="val 6970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The intuition is “proof by cases”.</a:t>
            </a:r>
          </a:p>
          <a:p>
            <a:pPr eaLnBrk="1" hangingPunct="1">
              <a:spcBef>
                <a:spcPct val="0"/>
              </a:spcBef>
              <a:buNone/>
            </a:pPr>
            <a:r>
              <a:rPr lang="en-US" altLang="en-US" sz="2400" dirty="0"/>
              <a:t>This feels like a case.</a:t>
            </a:r>
          </a:p>
          <a:p>
            <a:pPr eaLnBrk="1" hangingPunct="1">
              <a:spcBef>
                <a:spcPct val="0"/>
              </a:spcBef>
              <a:buNone/>
            </a:pPr>
            <a:r>
              <a:rPr lang="en-US" altLang="en-US" sz="2400" dirty="0"/>
              <a:t>Where do we get </a:t>
            </a:r>
            <a:r>
              <a:rPr lang="el-GR" altLang="en-US" sz="2400" dirty="0">
                <a:solidFill>
                  <a:srgbClr val="FFC000"/>
                </a:solidFill>
                <a:cs typeface="Times New Roman" panose="02020603050405020304" pitchFamily="18" charset="0"/>
                <a:sym typeface="Symbol" panose="05050102010706020507" pitchFamily="18" charset="2"/>
              </a:rPr>
              <a:t>⌐µ </a:t>
            </a:r>
            <a:r>
              <a:rPr lang="en-US" altLang="en-US" sz="2400" dirty="0"/>
              <a:t>from?</a:t>
            </a:r>
          </a:p>
          <a:p>
            <a:pPr eaLnBrk="1" hangingPunct="1">
              <a:spcBef>
                <a:spcPct val="0"/>
              </a:spcBef>
              <a:buNone/>
            </a:pPr>
            <a:endParaRPr lang="en-US" altLang="en-US" sz="2400" dirty="0"/>
          </a:p>
        </p:txBody>
      </p:sp>
      <p:grpSp>
        <p:nvGrpSpPr>
          <p:cNvPr id="58" name="Group 57"/>
          <p:cNvGrpSpPr/>
          <p:nvPr/>
        </p:nvGrpSpPr>
        <p:grpSpPr>
          <a:xfrm>
            <a:off x="32227" y="716080"/>
            <a:ext cx="6895533" cy="3398720"/>
            <a:chOff x="32227" y="716080"/>
            <a:chExt cx="6895533" cy="3398720"/>
          </a:xfrm>
        </p:grpSpPr>
        <p:sp>
          <p:nvSpPr>
            <p:cNvPr id="59" name="Rectangle 58">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60" name="Rectangle 59">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63"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3581400"/>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64"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72491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dirty="0" err="1">
                  <a:solidFill>
                    <a:srgbClr val="FFFFFF"/>
                  </a:solidFill>
                  <a:cs typeface="Times New Roman" panose="02020603050405020304" pitchFamily="18" charset="0"/>
                  <a:sym typeface="Symbol" panose="05050102010706020507" pitchFamily="18" charset="2"/>
                </a:rPr>
                <a:t>iff</a:t>
              </a:r>
              <a:r>
                <a:rPr lang="en-US" alt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65"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6"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Tree>
    <p:extLst>
      <p:ext uri="{BB962C8B-B14F-4D97-AF65-F5344CB8AC3E}">
        <p14:creationId xmlns:p14="http://schemas.microsoft.com/office/powerpoint/2010/main" val="3262442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8"/>
                                        </p:tgtEl>
                                        <p:attrNameLst>
                                          <p:attrName>style.visibility</p:attrName>
                                        </p:attrNameLst>
                                      </p:cBhvr>
                                      <p:to>
                                        <p:strVal val="visible"/>
                                      </p:to>
                                    </p:set>
                                    <p:anim calcmode="lin" valueType="num">
                                      <p:cBhvr additive="base">
                                        <p:cTn id="19" dur="500" fill="hold"/>
                                        <p:tgtEl>
                                          <p:spTgt spid="78"/>
                                        </p:tgtEl>
                                        <p:attrNameLst>
                                          <p:attrName>ppt_x</p:attrName>
                                        </p:attrNameLst>
                                      </p:cBhvr>
                                      <p:tavLst>
                                        <p:tav tm="0">
                                          <p:val>
                                            <p:strVal val="0-#ppt_w/2"/>
                                          </p:val>
                                        </p:tav>
                                        <p:tav tm="100000">
                                          <p:val>
                                            <p:strVal val="#ppt_x"/>
                                          </p:val>
                                        </p:tav>
                                      </p:tavLst>
                                    </p:anim>
                                    <p:anim calcmode="lin" valueType="num">
                                      <p:cBhvr additive="base">
                                        <p:cTn id="20" dur="500" fill="hold"/>
                                        <p:tgtEl>
                                          <p:spTgt spid="7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82"/>
                                        </p:tgtEl>
                                        <p:attrNameLst>
                                          <p:attrName>style.visibility</p:attrName>
                                        </p:attrNameLst>
                                      </p:cBhvr>
                                      <p:to>
                                        <p:strVal val="visible"/>
                                      </p:to>
                                    </p:set>
                                    <p:anim calcmode="lin" valueType="num">
                                      <p:cBhvr additive="base">
                                        <p:cTn id="23" dur="500" fill="hold"/>
                                        <p:tgtEl>
                                          <p:spTgt spid="82"/>
                                        </p:tgtEl>
                                        <p:attrNameLst>
                                          <p:attrName>ppt_x</p:attrName>
                                        </p:attrNameLst>
                                      </p:cBhvr>
                                      <p:tavLst>
                                        <p:tav tm="0">
                                          <p:val>
                                            <p:strVal val="0-#ppt_w/2"/>
                                          </p:val>
                                        </p:tav>
                                        <p:tav tm="100000">
                                          <p:val>
                                            <p:strVal val="#ppt_x"/>
                                          </p:val>
                                        </p:tav>
                                      </p:tavLst>
                                    </p:anim>
                                    <p:anim calcmode="lin" valueType="num">
                                      <p:cBhvr additive="base">
                                        <p:cTn id="24" dur="500" fill="hold"/>
                                        <p:tgtEl>
                                          <p:spTgt spid="82"/>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93"/>
                                        </p:tgtEl>
                                        <p:attrNameLst>
                                          <p:attrName>style.visibility</p:attrName>
                                        </p:attrNameLst>
                                      </p:cBhvr>
                                      <p:to>
                                        <p:strVal val="visible"/>
                                      </p:to>
                                    </p:set>
                                    <p:anim calcmode="lin" valueType="num">
                                      <p:cBhvr additive="base">
                                        <p:cTn id="33" dur="500" fill="hold"/>
                                        <p:tgtEl>
                                          <p:spTgt spid="93"/>
                                        </p:tgtEl>
                                        <p:attrNameLst>
                                          <p:attrName>ppt_x</p:attrName>
                                        </p:attrNameLst>
                                      </p:cBhvr>
                                      <p:tavLst>
                                        <p:tav tm="0">
                                          <p:val>
                                            <p:strVal val="1+#ppt_w/2"/>
                                          </p:val>
                                        </p:tav>
                                        <p:tav tm="100000">
                                          <p:val>
                                            <p:strVal val="#ppt_x"/>
                                          </p:val>
                                        </p:tav>
                                      </p:tavLst>
                                    </p:anim>
                                    <p:anim calcmode="lin" valueType="num">
                                      <p:cBhvr additive="base">
                                        <p:cTn id="34" dur="500" fill="hold"/>
                                        <p:tgtEl>
                                          <p:spTgt spid="93"/>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93">
                                            <p:txEl>
                                              <p:pRg st="0" end="0"/>
                                            </p:txEl>
                                          </p:spTgt>
                                        </p:tgtEl>
                                        <p:attrNameLst>
                                          <p:attrName>style.visibility</p:attrName>
                                        </p:attrNameLst>
                                      </p:cBhvr>
                                      <p:to>
                                        <p:strVal val="visible"/>
                                      </p:to>
                                    </p:set>
                                    <p:anim calcmode="lin" valueType="num">
                                      <p:cBhvr additive="base">
                                        <p:cTn id="37" dur="500" fill="hold"/>
                                        <p:tgtEl>
                                          <p:spTgt spid="93">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93">
                                            <p:txEl>
                                              <p:pRg st="1" end="1"/>
                                            </p:txEl>
                                          </p:spTgt>
                                        </p:tgtEl>
                                        <p:attrNameLst>
                                          <p:attrName>style.visibility</p:attrName>
                                        </p:attrNameLst>
                                      </p:cBhvr>
                                      <p:to>
                                        <p:strVal val="visible"/>
                                      </p:to>
                                    </p:set>
                                    <p:anim calcmode="lin" valueType="num">
                                      <p:cBhvr additive="base">
                                        <p:cTn id="43" dur="500" fill="hold"/>
                                        <p:tgtEl>
                                          <p:spTgt spid="93">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93">
                                            <p:txEl>
                                              <p:pRg st="2" end="2"/>
                                            </p:txEl>
                                          </p:spTgt>
                                        </p:tgtEl>
                                        <p:attrNameLst>
                                          <p:attrName>style.visibility</p:attrName>
                                        </p:attrNameLst>
                                      </p:cBhvr>
                                      <p:to>
                                        <p:strVal val="visible"/>
                                      </p:to>
                                    </p:set>
                                    <p:anim calcmode="lin" valueType="num">
                                      <p:cBhvr additive="base">
                                        <p:cTn id="49" dur="500" fill="hold"/>
                                        <p:tgtEl>
                                          <p:spTgt spid="93">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9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1"/>
                                        </p:tgtEl>
                                        <p:attrNameLst>
                                          <p:attrName>style.visibility</p:attrName>
                                        </p:attrNameLst>
                                      </p:cBhvr>
                                      <p:to>
                                        <p:strVal val="visible"/>
                                      </p:to>
                                    </p:set>
                                    <p:anim calcmode="lin" valueType="num">
                                      <p:cBhvr additive="base">
                                        <p:cTn id="55" dur="500" fill="hold"/>
                                        <p:tgtEl>
                                          <p:spTgt spid="81"/>
                                        </p:tgtEl>
                                        <p:attrNameLst>
                                          <p:attrName>ppt_x</p:attrName>
                                        </p:attrNameLst>
                                      </p:cBhvr>
                                      <p:tavLst>
                                        <p:tav tm="0">
                                          <p:val>
                                            <p:strVal val="0-#ppt_w/2"/>
                                          </p:val>
                                        </p:tav>
                                        <p:tav tm="100000">
                                          <p:val>
                                            <p:strVal val="#ppt_x"/>
                                          </p:val>
                                        </p:tav>
                                      </p:tavLst>
                                    </p:anim>
                                    <p:anim calcmode="lin" valueType="num">
                                      <p:cBhvr additive="base">
                                        <p:cTn id="56" dur="500" fill="hold"/>
                                        <p:tgtEl>
                                          <p:spTgt spid="81"/>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83"/>
                                        </p:tgtEl>
                                        <p:attrNameLst>
                                          <p:attrName>style.visibility</p:attrName>
                                        </p:attrNameLst>
                                      </p:cBhvr>
                                      <p:to>
                                        <p:strVal val="visible"/>
                                      </p:to>
                                    </p:set>
                                    <p:anim calcmode="lin" valueType="num">
                                      <p:cBhvr additive="base">
                                        <p:cTn id="63" dur="500" fill="hold"/>
                                        <p:tgtEl>
                                          <p:spTgt spid="83"/>
                                        </p:tgtEl>
                                        <p:attrNameLst>
                                          <p:attrName>ppt_x</p:attrName>
                                        </p:attrNameLst>
                                      </p:cBhvr>
                                      <p:tavLst>
                                        <p:tav tm="0">
                                          <p:val>
                                            <p:strVal val="0-#ppt_w/2"/>
                                          </p:val>
                                        </p:tav>
                                        <p:tav tm="100000">
                                          <p:val>
                                            <p:strVal val="#ppt_x"/>
                                          </p:val>
                                        </p:tav>
                                      </p:tavLst>
                                    </p:anim>
                                    <p:anim calcmode="lin" valueType="num">
                                      <p:cBhvr additive="base">
                                        <p:cTn id="64" dur="500" fill="hold"/>
                                        <p:tgtEl>
                                          <p:spTgt spid="83"/>
                                        </p:tgtEl>
                                        <p:attrNameLst>
                                          <p:attrName>ppt_y</p:attrName>
                                        </p:attrNameLst>
                                      </p:cBhvr>
                                      <p:tavLst>
                                        <p:tav tm="0">
                                          <p:val>
                                            <p:strVal val="#ppt_y"/>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78"/>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87"/>
                                        </p:tgtEl>
                                        <p:attrNameLst>
                                          <p:attrName>style.visibility</p:attrName>
                                        </p:attrNameLst>
                                      </p:cBhvr>
                                      <p:to>
                                        <p:strVal val="visible"/>
                                      </p:to>
                                    </p:set>
                                    <p:anim calcmode="lin" valueType="num">
                                      <p:cBhvr additive="base">
                                        <p:cTn id="71" dur="500" fill="hold"/>
                                        <p:tgtEl>
                                          <p:spTgt spid="87"/>
                                        </p:tgtEl>
                                        <p:attrNameLst>
                                          <p:attrName>ppt_x</p:attrName>
                                        </p:attrNameLst>
                                      </p:cBhvr>
                                      <p:tavLst>
                                        <p:tav tm="0">
                                          <p:val>
                                            <p:strVal val="0-#ppt_w/2"/>
                                          </p:val>
                                        </p:tav>
                                        <p:tav tm="100000">
                                          <p:val>
                                            <p:strVal val="#ppt_x"/>
                                          </p:val>
                                        </p:tav>
                                      </p:tavLst>
                                    </p:anim>
                                    <p:anim calcmode="lin" valueType="num">
                                      <p:cBhvr additive="base">
                                        <p:cTn id="72"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84"/>
                                        </p:tgtEl>
                                        <p:attrNameLst>
                                          <p:attrName>style.visibility</p:attrName>
                                        </p:attrNameLst>
                                      </p:cBhvr>
                                      <p:to>
                                        <p:strVal val="visible"/>
                                      </p:to>
                                    </p:set>
                                    <p:anim calcmode="lin" valueType="num">
                                      <p:cBhvr additive="base">
                                        <p:cTn id="77" dur="500" fill="hold"/>
                                        <p:tgtEl>
                                          <p:spTgt spid="84"/>
                                        </p:tgtEl>
                                        <p:attrNameLst>
                                          <p:attrName>ppt_x</p:attrName>
                                        </p:attrNameLst>
                                      </p:cBhvr>
                                      <p:tavLst>
                                        <p:tav tm="0">
                                          <p:val>
                                            <p:strVal val="0-#ppt_w/2"/>
                                          </p:val>
                                        </p:tav>
                                        <p:tav tm="100000">
                                          <p:val>
                                            <p:strVal val="#ppt_x"/>
                                          </p:val>
                                        </p:tav>
                                      </p:tavLst>
                                    </p:anim>
                                    <p:anim calcmode="lin" valueType="num">
                                      <p:cBhvr additive="base">
                                        <p:cTn id="78"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92"/>
                                        </p:tgtEl>
                                        <p:attrNameLst>
                                          <p:attrName>style.visibility</p:attrName>
                                        </p:attrNameLst>
                                      </p:cBhvr>
                                      <p:to>
                                        <p:strVal val="visible"/>
                                      </p:to>
                                    </p:set>
                                    <p:anim calcmode="lin" valueType="num">
                                      <p:cBhvr additive="base">
                                        <p:cTn id="83" dur="500" fill="hold"/>
                                        <p:tgtEl>
                                          <p:spTgt spid="92"/>
                                        </p:tgtEl>
                                        <p:attrNameLst>
                                          <p:attrName>ppt_x</p:attrName>
                                        </p:attrNameLst>
                                      </p:cBhvr>
                                      <p:tavLst>
                                        <p:tav tm="0">
                                          <p:val>
                                            <p:strVal val="0-#ppt_w/2"/>
                                          </p:val>
                                        </p:tav>
                                        <p:tav tm="100000">
                                          <p:val>
                                            <p:strVal val="#ppt_x"/>
                                          </p:val>
                                        </p:tav>
                                      </p:tavLst>
                                    </p:anim>
                                    <p:anim calcmode="lin" valueType="num">
                                      <p:cBhvr additive="base">
                                        <p:cTn id="84" dur="500" fill="hold"/>
                                        <p:tgtEl>
                                          <p:spTgt spid="92"/>
                                        </p:tgtEl>
                                        <p:attrNameLst>
                                          <p:attrName>ppt_y</p:attrName>
                                        </p:attrNameLst>
                                      </p:cBhvr>
                                      <p:tavLst>
                                        <p:tav tm="0">
                                          <p:val>
                                            <p:strVal val="#ppt_y"/>
                                          </p:val>
                                        </p:tav>
                                        <p:tav tm="100000">
                                          <p:val>
                                            <p:strVal val="#ppt_y"/>
                                          </p:val>
                                        </p:tav>
                                      </p:tavLst>
                                    </p:anim>
                                  </p:childTnLst>
                                </p:cTn>
                              </p:par>
                              <p:par>
                                <p:cTn id="85" presetID="1" presetClass="exit" presetSubtype="0" fill="hold" grpId="1" nodeType="withEffect">
                                  <p:stCondLst>
                                    <p:cond delay="0"/>
                                  </p:stCondLst>
                                  <p:childTnLst>
                                    <p:set>
                                      <p:cBhvr>
                                        <p:cTn id="86" dur="1" fill="hold">
                                          <p:stCondLst>
                                            <p:cond delay="0"/>
                                          </p:stCondLst>
                                        </p:cTn>
                                        <p:tgtEl>
                                          <p:spTgt spid="87"/>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89"/>
                                        </p:tgtEl>
                                        <p:attrNameLst>
                                          <p:attrName>style.visibility</p:attrName>
                                        </p:attrNameLst>
                                      </p:cBhvr>
                                      <p:to>
                                        <p:strVal val="visible"/>
                                      </p:to>
                                    </p:set>
                                    <p:anim calcmode="lin" valueType="num">
                                      <p:cBhvr additive="base">
                                        <p:cTn id="91" dur="500" fill="hold"/>
                                        <p:tgtEl>
                                          <p:spTgt spid="89"/>
                                        </p:tgtEl>
                                        <p:attrNameLst>
                                          <p:attrName>ppt_x</p:attrName>
                                        </p:attrNameLst>
                                      </p:cBhvr>
                                      <p:tavLst>
                                        <p:tav tm="0">
                                          <p:val>
                                            <p:strVal val="0-#ppt_w/2"/>
                                          </p:val>
                                        </p:tav>
                                        <p:tav tm="100000">
                                          <p:val>
                                            <p:strVal val="#ppt_x"/>
                                          </p:val>
                                        </p:tav>
                                      </p:tavLst>
                                    </p:anim>
                                    <p:anim calcmode="lin" valueType="num">
                                      <p:cBhvr additive="base">
                                        <p:cTn id="92"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78" grpId="0"/>
      <p:bldP spid="78" grpId="1"/>
      <p:bldP spid="81" grpId="0" animBg="1"/>
      <p:bldP spid="82" grpId="0"/>
      <p:bldP spid="83" grpId="0"/>
      <p:bldP spid="87" grpId="0" animBg="1"/>
      <p:bldP spid="87" grpId="1" animBg="1"/>
      <p:bldP spid="92" grpId="0" animBg="1"/>
      <p:bldP spid="9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77B655EA-5A5D-46F0-9C34-48CB4D616F6A}"/>
              </a:ext>
            </a:extLst>
          </p:cNvPr>
          <p:cNvGraphicFramePr>
            <a:graphicFrameLocks noGrp="1"/>
          </p:cNvGraphicFramePr>
          <p:nvPr/>
        </p:nvGraphicFramePr>
        <p:xfrm>
          <a:off x="76200" y="57987"/>
          <a:ext cx="8977286" cy="5851719"/>
        </p:xfrm>
        <a:graphic>
          <a:graphicData uri="http://schemas.openxmlformats.org/drawingml/2006/table">
            <a:tbl>
              <a:tblPr firstRow="1" bandRow="1">
                <a:tableStyleId>{5C22544A-7EE6-4342-B048-85BDC9FD1C3A}</a:tableStyleId>
              </a:tblPr>
              <a:tblGrid>
                <a:gridCol w="1227663">
                  <a:extLst>
                    <a:ext uri="{9D8B030D-6E8A-4147-A177-3AD203B41FA5}">
                      <a16:colId xmlns:a16="http://schemas.microsoft.com/office/drawing/2014/main" val="1561835000"/>
                    </a:ext>
                  </a:extLst>
                </a:gridCol>
                <a:gridCol w="3913176">
                  <a:extLst>
                    <a:ext uri="{9D8B030D-6E8A-4147-A177-3AD203B41FA5}">
                      <a16:colId xmlns:a16="http://schemas.microsoft.com/office/drawing/2014/main" val="365351071"/>
                    </a:ext>
                  </a:extLst>
                </a:gridCol>
                <a:gridCol w="3836447">
                  <a:extLst>
                    <a:ext uri="{9D8B030D-6E8A-4147-A177-3AD203B41FA5}">
                      <a16:colId xmlns:a16="http://schemas.microsoft.com/office/drawing/2014/main" val="682990331"/>
                    </a:ext>
                  </a:extLst>
                </a:gridCol>
              </a:tblGrid>
              <a:tr h="792469">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a:solidFill>
                          <a:schemeClr val="bg2"/>
                        </a:solidFill>
                      </a:endParaRPr>
                    </a:p>
                  </a:txBody>
                  <a:tcPr>
                    <a:solidFill>
                      <a:srgbClr val="FF00FF"/>
                    </a:solidFill>
                  </a:tcPr>
                </a:tc>
                <a:extLst>
                  <a:ext uri="{0D108BD9-81ED-4DB2-BD59-A6C34878D82A}">
                    <a16:rowId xmlns:a16="http://schemas.microsoft.com/office/drawing/2014/main" val="2788742358"/>
                  </a:ext>
                </a:extLst>
              </a:tr>
              <a:tr h="719327">
                <a:tc>
                  <a:txBody>
                    <a:bodyPr/>
                    <a:lstStyle/>
                    <a:p>
                      <a:pPr algn="ctr"/>
                      <a:r>
                        <a:rPr lang="en-US" altLang="en-US" sz="1000" b="1" dirty="0">
                          <a:solidFill>
                            <a:schemeClr val="bg2"/>
                          </a:solidFill>
                          <a:sym typeface="Symbol" panose="05050102010706020507" pitchFamily="18" charset="2"/>
                        </a:rPr>
                        <a:t>  </a:t>
                      </a:r>
                    </a:p>
                    <a:p>
                      <a:pPr algn="ctr"/>
                      <a:r>
                        <a:rPr lang="en-US" altLang="en-US" sz="2000" b="1" dirty="0">
                          <a:solidFill>
                            <a:schemeClr val="bg2"/>
                          </a:solidFill>
                          <a:sym typeface="Symbol" panose="05050102010706020507" pitchFamily="18" charset="2"/>
                        </a:rPr>
                        <a:t>And :</a:t>
                      </a: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altLang="en-US" sz="2000" dirty="0">
                          <a:solidFill>
                            <a:schemeClr val="tx2"/>
                          </a:solidFill>
                          <a:cs typeface="Times New Roman" panose="02020603050405020304" pitchFamily="18" charset="0"/>
                          <a:sym typeface="Symbol" panose="05050102010706020507" pitchFamily="18" charset="2"/>
                        </a:rPr>
                        <a:t> </a:t>
                      </a:r>
                    </a:p>
                  </a:txBody>
                  <a:tcPr>
                    <a:solidFill>
                      <a:srgbClr val="000066"/>
                    </a:solidFill>
                  </a:tcPr>
                </a:tc>
                <a:extLst>
                  <a:ext uri="{0D108BD9-81ED-4DB2-BD59-A6C34878D82A}">
                    <a16:rowId xmlns:a16="http://schemas.microsoft.com/office/drawing/2014/main" val="4206479045"/>
                  </a:ext>
                </a:extLst>
              </a:tr>
              <a:tr h="1390386">
                <a:tc>
                  <a:txBody>
                    <a:bodyPr/>
                    <a:lstStyle/>
                    <a:p>
                      <a:pPr algn="ctr"/>
                      <a:r>
                        <a:rPr lang="en-US" sz="400" b="1" dirty="0">
                          <a:solidFill>
                            <a:schemeClr val="bg2"/>
                          </a:solidFill>
                        </a:rPr>
                        <a:t>  </a:t>
                      </a:r>
                    </a:p>
                    <a:p>
                      <a:pPr algn="ctr"/>
                      <a:r>
                        <a:rPr lang="en-US" sz="2000" b="1" dirty="0">
                          <a:solidFill>
                            <a:schemeClr val="bg2"/>
                          </a:solidFill>
                        </a:rPr>
                        <a:t>Or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r>
                        <a:rPr lang="en-US" altLang="en-US" sz="2000" dirty="0">
                          <a:solidFill>
                            <a:schemeClr val="tx2"/>
                          </a:solidFill>
                          <a:cs typeface="Times New Roman" panose="02020603050405020304" pitchFamily="18" charset="0"/>
                        </a:rPr>
                        <a:t>  </a:t>
                      </a:r>
                    </a:p>
                    <a:p>
                      <a:pPr algn="ctr" eaLnBrk="1" hangingPunct="1">
                        <a:spcBef>
                          <a:spcPct val="0"/>
                        </a:spcBef>
                        <a:buNone/>
                      </a:pPr>
                      <a:endParaRPr lang="en-US" altLang="en-US" sz="2000" dirty="0">
                        <a:solidFill>
                          <a:schemeClr val="tx2"/>
                        </a:solidFill>
                        <a:cs typeface="Times New Roman" panose="02020603050405020304" pitchFamily="18" charset="0"/>
                      </a:endParaRPr>
                    </a:p>
                  </a:txBody>
                  <a:tcPr>
                    <a:solidFill>
                      <a:srgbClr val="000066"/>
                    </a:solidFill>
                  </a:tcPr>
                </a:tc>
                <a:tc>
                  <a:txBody>
                    <a:bodyPr/>
                    <a:lstStyle/>
                    <a:p>
                      <a:pPr algn="ct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2824709688"/>
                  </a:ext>
                </a:extLst>
              </a:tr>
              <a:tr h="2949537">
                <a:tc>
                  <a:txBody>
                    <a:bodyPr/>
                    <a:lstStyle/>
                    <a:p>
                      <a:pPr algn="ctr"/>
                      <a:r>
                        <a:rPr lang="en-US" sz="100" b="1" dirty="0">
                          <a:solidFill>
                            <a:schemeClr val="bg2"/>
                          </a:solidFill>
                        </a:rPr>
                        <a:t>   </a:t>
                      </a:r>
                      <a:r>
                        <a:rPr lang="en-US" sz="700" b="1" dirty="0">
                          <a:solidFill>
                            <a:schemeClr val="bg2"/>
                          </a:solidFill>
                        </a:rPr>
                        <a:t> </a:t>
                      </a: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bl>
          </a:graphicData>
        </a:graphic>
      </p:graphicFrame>
      <p:grpSp>
        <p:nvGrpSpPr>
          <p:cNvPr id="22" name="Group 21">
            <a:extLst>
              <a:ext uri="{FF2B5EF4-FFF2-40B4-BE49-F238E27FC236}">
                <a16:creationId xmlns:a16="http://schemas.microsoft.com/office/drawing/2014/main" id="{84459CF9-053D-46BC-9041-F38AE97C2DAD}"/>
              </a:ext>
            </a:extLst>
          </p:cNvPr>
          <p:cNvGrpSpPr/>
          <p:nvPr/>
        </p:nvGrpSpPr>
        <p:grpSpPr>
          <a:xfrm>
            <a:off x="1295400" y="1562141"/>
            <a:ext cx="3908330" cy="689028"/>
            <a:chOff x="1359258" y="1778062"/>
            <a:chExt cx="3908330" cy="689028"/>
          </a:xfrm>
        </p:grpSpPr>
        <p:sp>
          <p:nvSpPr>
            <p:cNvPr id="48" name="Rectangle 47">
              <a:extLst>
                <a:ext uri="{FF2B5EF4-FFF2-40B4-BE49-F238E27FC236}">
                  <a16:creationId xmlns:a16="http://schemas.microsoft.com/office/drawing/2014/main" id="{02E6E6F2-7016-4FC3-9F39-7E300B4EAADA}"/>
                </a:ext>
              </a:extLst>
            </p:cNvPr>
            <p:cNvSpPr/>
            <p:nvPr/>
          </p:nvSpPr>
          <p:spPr>
            <a:xfrm>
              <a:off x="1359258" y="2049563"/>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endParaRPr lang="en-US" altLang="en-US" sz="2000" dirty="0">
                <a:solidFill>
                  <a:schemeClr val="tx2"/>
                </a:solidFill>
                <a:cs typeface="Times New Roman" panose="02020603050405020304" pitchFamily="18" charset="0"/>
              </a:endParaRPr>
            </a:p>
          </p:txBody>
        </p:sp>
        <p:sp>
          <p:nvSpPr>
            <p:cNvPr id="49" name="Rectangle 48">
              <a:extLst>
                <a:ext uri="{FF2B5EF4-FFF2-40B4-BE49-F238E27FC236}">
                  <a16:creationId xmlns:a16="http://schemas.microsoft.com/office/drawing/2014/main" id="{AF04D6BB-167D-45BB-8050-76395D7CECF7}"/>
                </a:ext>
              </a:extLst>
            </p:cNvPr>
            <p:cNvSpPr/>
            <p:nvPr/>
          </p:nvSpPr>
          <p:spPr>
            <a:xfrm>
              <a:off x="3307706" y="2066980"/>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50" name="Straight Connector 49">
              <a:extLst>
                <a:ext uri="{FF2B5EF4-FFF2-40B4-BE49-F238E27FC236}">
                  <a16:creationId xmlns:a16="http://schemas.microsoft.com/office/drawing/2014/main" id="{D84FEDDC-38D7-49A5-9E08-015E04FA1ED4}"/>
                </a:ext>
              </a:extLst>
            </p:cNvPr>
            <p:cNvCxnSpPr>
              <a:cxnSpLocks/>
            </p:cNvCxnSpPr>
            <p:nvPr/>
          </p:nvCxnSpPr>
          <p:spPr bwMode="auto">
            <a:xfrm>
              <a:off x="3550008" y="215842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54" name="Rectangle 53">
              <a:extLst>
                <a:ext uri="{FF2B5EF4-FFF2-40B4-BE49-F238E27FC236}">
                  <a16:creationId xmlns:a16="http://schemas.microsoft.com/office/drawing/2014/main" id="{ED43C733-F4CE-4470-A494-7DFD20DB99BD}"/>
                </a:ext>
              </a:extLst>
            </p:cNvPr>
            <p:cNvSpPr/>
            <p:nvPr/>
          </p:nvSpPr>
          <p:spPr>
            <a:xfrm>
              <a:off x="1362983" y="1778062"/>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Selecting </a:t>
              </a:r>
              <a:r>
                <a:rPr lang="en-US" altLang="en-US" sz="2000" dirty="0">
                  <a:solidFill>
                    <a:schemeClr val="tx2"/>
                  </a:solidFill>
                  <a:cs typeface="Times New Roman" panose="02020603050405020304" pitchFamily="18" charset="0"/>
                  <a:sym typeface="Symbol" panose="05050102010706020507" pitchFamily="18" charset="2"/>
                </a:rPr>
                <a:t>Or</a:t>
              </a:r>
              <a:endParaRPr lang="en-US" altLang="en-US" sz="2000" dirty="0">
                <a:solidFill>
                  <a:schemeClr val="tx2"/>
                </a:solidFill>
                <a:cs typeface="Times New Roman" panose="02020603050405020304" pitchFamily="18" charset="0"/>
              </a:endParaRPr>
            </a:p>
          </p:txBody>
        </p:sp>
      </p:grpSp>
      <p:grpSp>
        <p:nvGrpSpPr>
          <p:cNvPr id="21" name="Group 20">
            <a:extLst>
              <a:ext uri="{FF2B5EF4-FFF2-40B4-BE49-F238E27FC236}">
                <a16:creationId xmlns:a16="http://schemas.microsoft.com/office/drawing/2014/main" id="{4C9FD5B8-BE07-4E85-B0CC-1BBBBE7C361D}"/>
              </a:ext>
            </a:extLst>
          </p:cNvPr>
          <p:cNvGrpSpPr/>
          <p:nvPr/>
        </p:nvGrpSpPr>
        <p:grpSpPr>
          <a:xfrm>
            <a:off x="1295400" y="2247900"/>
            <a:ext cx="4060730" cy="700074"/>
            <a:chOff x="1206858" y="2467091"/>
            <a:chExt cx="4060730" cy="700074"/>
          </a:xfrm>
        </p:grpSpPr>
        <p:cxnSp>
          <p:nvCxnSpPr>
            <p:cNvPr id="56" name="Straight Connector 55">
              <a:extLst>
                <a:ext uri="{FF2B5EF4-FFF2-40B4-BE49-F238E27FC236}">
                  <a16:creationId xmlns:a16="http://schemas.microsoft.com/office/drawing/2014/main" id="{CBAB03E4-B592-4B8B-BB49-2CF6AE814961}"/>
                </a:ext>
              </a:extLst>
            </p:cNvPr>
            <p:cNvCxnSpPr>
              <a:cxnSpLocks/>
            </p:cNvCxnSpPr>
            <p:nvPr/>
          </p:nvCxnSpPr>
          <p:spPr bwMode="auto">
            <a:xfrm flipH="1" flipV="1">
              <a:off x="1485900" y="246709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59" name="Rectangle 58">
              <a:extLst>
                <a:ext uri="{FF2B5EF4-FFF2-40B4-BE49-F238E27FC236}">
                  <a16:creationId xmlns:a16="http://schemas.microsoft.com/office/drawing/2014/main" id="{016D72D7-6A23-4657-8513-D03327952C66}"/>
                </a:ext>
              </a:extLst>
            </p:cNvPr>
            <p:cNvSpPr/>
            <p:nvPr/>
          </p:nvSpPr>
          <p:spPr>
            <a:xfrm>
              <a:off x="1206858" y="2749638"/>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60" name="Rectangle 59">
              <a:extLst>
                <a:ext uri="{FF2B5EF4-FFF2-40B4-BE49-F238E27FC236}">
                  <a16:creationId xmlns:a16="http://schemas.microsoft.com/office/drawing/2014/main" id="{503CEFB2-E7D9-4608-A94C-BC0DE9915109}"/>
                </a:ext>
              </a:extLst>
            </p:cNvPr>
            <p:cNvSpPr/>
            <p:nvPr/>
          </p:nvSpPr>
          <p:spPr>
            <a:xfrm>
              <a:off x="3307706" y="2767055"/>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1" name="Straight Connector 60">
              <a:extLst>
                <a:ext uri="{FF2B5EF4-FFF2-40B4-BE49-F238E27FC236}">
                  <a16:creationId xmlns:a16="http://schemas.microsoft.com/office/drawing/2014/main" id="{F06D4E79-0C33-41DB-B87D-0AA913DEE9F8}"/>
                </a:ext>
              </a:extLst>
            </p:cNvPr>
            <p:cNvCxnSpPr>
              <a:cxnSpLocks/>
            </p:cNvCxnSpPr>
            <p:nvPr/>
          </p:nvCxnSpPr>
          <p:spPr bwMode="auto">
            <a:xfrm>
              <a:off x="3416654" y="2858496"/>
              <a:ext cx="4" cy="265127"/>
            </a:xfrm>
            <a:prstGeom prst="line">
              <a:avLst/>
            </a:prstGeom>
            <a:noFill/>
            <a:ln w="9525" cap="flat" cmpd="sng" algn="ctr">
              <a:solidFill>
                <a:srgbClr val="FF00FF"/>
              </a:solidFill>
              <a:prstDash val="solid"/>
              <a:round/>
              <a:headEnd type="none" w="med" len="med"/>
              <a:tailEnd type="none" w="med" len="med"/>
            </a:ln>
            <a:effectLst/>
          </p:spPr>
        </p:cxnSp>
        <p:sp>
          <p:nvSpPr>
            <p:cNvPr id="62" name="Rectangle 61">
              <a:extLst>
                <a:ext uri="{FF2B5EF4-FFF2-40B4-BE49-F238E27FC236}">
                  <a16:creationId xmlns:a16="http://schemas.microsoft.com/office/drawing/2014/main" id="{204EEF78-BFE8-405F-9115-7351797209DD}"/>
                </a:ext>
              </a:extLst>
            </p:cNvPr>
            <p:cNvSpPr/>
            <p:nvPr/>
          </p:nvSpPr>
          <p:spPr>
            <a:xfrm>
              <a:off x="1362983" y="24781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0" name="Group 9">
            <a:extLst>
              <a:ext uri="{FF2B5EF4-FFF2-40B4-BE49-F238E27FC236}">
                <a16:creationId xmlns:a16="http://schemas.microsoft.com/office/drawing/2014/main" id="{08D32505-2664-48B1-A0F1-3D660ADA0EE0}"/>
              </a:ext>
            </a:extLst>
          </p:cNvPr>
          <p:cNvGrpSpPr/>
          <p:nvPr/>
        </p:nvGrpSpPr>
        <p:grpSpPr>
          <a:xfrm>
            <a:off x="5109030" y="2914650"/>
            <a:ext cx="4034970" cy="751285"/>
            <a:chOff x="5172888" y="3159665"/>
            <a:chExt cx="4034970" cy="751285"/>
          </a:xfrm>
        </p:grpSpPr>
        <p:sp>
          <p:nvSpPr>
            <p:cNvPr id="67" name="Rectangle 66">
              <a:extLst>
                <a:ext uri="{FF2B5EF4-FFF2-40B4-BE49-F238E27FC236}">
                  <a16:creationId xmlns:a16="http://schemas.microsoft.com/office/drawing/2014/main" id="{87453F82-459F-4FAA-B9E2-9A401D12468E}"/>
                </a:ext>
              </a:extLst>
            </p:cNvPr>
            <p:cNvSpPr/>
            <p:nvPr/>
          </p:nvSpPr>
          <p:spPr>
            <a:xfrm>
              <a:off x="5172888" y="3449285"/>
              <a:ext cx="2079530" cy="461665"/>
            </a:xfrm>
            <a:prstGeom prst="rect">
              <a:avLst/>
            </a:prstGeom>
          </p:spPr>
          <p:txBody>
            <a:bodyPr wrap="square">
              <a:spAutoFit/>
            </a:bodyPr>
            <a:lstStyle/>
            <a:p>
              <a:pPr lvl="0" algn="ctr" fontAlgn="auto">
                <a:spcBef>
                  <a:spcPts val="0"/>
                </a:spcBef>
                <a:spcAft>
                  <a:spcPts val="0"/>
                </a:spcAft>
                <a:defRPr/>
              </a:pPr>
              <a:r>
                <a:rPr lang="it-IT" sz="1800" dirty="0"/>
                <a:t>Assume</a:t>
              </a:r>
              <a:r>
                <a:rPr lang="it-IT" sz="1600" dirty="0"/>
                <a:t> </a:t>
              </a:r>
              <a:r>
                <a:rPr lang="it-IT" sz="2000" dirty="0">
                  <a:solidFill>
                    <a:srgbClr val="FFC000"/>
                  </a:solidFill>
                </a:rPr>
                <a:t>α</a:t>
              </a:r>
              <a:r>
                <a:rPr lang="it-IT" sz="2000" dirty="0"/>
                <a:t>, </a:t>
              </a:r>
              <a:r>
                <a:rPr lang="it-IT" sz="1800" dirty="0"/>
                <a:t>prove</a:t>
              </a:r>
              <a:r>
                <a:rPr lang="it-IT" sz="2400" dirty="0"/>
                <a:t> </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sp>
          <p:nvSpPr>
            <p:cNvPr id="68" name="Rectangle 67">
              <a:extLst>
                <a:ext uri="{FF2B5EF4-FFF2-40B4-BE49-F238E27FC236}">
                  <a16:creationId xmlns:a16="http://schemas.microsoft.com/office/drawing/2014/main" id="{EDBAAFA9-7A76-4B8F-89AD-E89E980EAC33}"/>
                </a:ext>
              </a:extLst>
            </p:cNvPr>
            <p:cNvSpPr/>
            <p:nvPr/>
          </p:nvSpPr>
          <p:spPr>
            <a:xfrm>
              <a:off x="7247976" y="3466702"/>
              <a:ext cx="1959882" cy="400110"/>
            </a:xfrm>
            <a:prstGeom prst="rect">
              <a:avLst/>
            </a:prstGeom>
          </p:spPr>
          <p:txBody>
            <a:bodyPr wrap="square">
              <a:spAutoFit/>
            </a:bodyPr>
            <a:lstStyle/>
            <a:p>
              <a:pPr lvl="0" algn="ctr" fontAlgn="auto">
                <a:spcBef>
                  <a:spcPts val="0"/>
                </a:spcBef>
                <a:spcAft>
                  <a:spcPts val="0"/>
                </a:spcAft>
                <a:defRPr/>
              </a:pPr>
              <a:r>
                <a:rPr lang="it-IT" sz="2000" dirty="0">
                  <a:solidFill>
                    <a:srgbClr val="FFC000"/>
                  </a:solidFill>
                </a:rPr>
                <a:t>α</a:t>
              </a:r>
              <a:r>
                <a:rPr lang="it-IT" sz="2000" dirty="0">
                  <a:solidFill>
                    <a:srgbClr val="FF00FF"/>
                  </a:solidFill>
                </a:rPr>
                <a:t>→</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69" name="Straight Connector 68">
              <a:extLst>
                <a:ext uri="{FF2B5EF4-FFF2-40B4-BE49-F238E27FC236}">
                  <a16:creationId xmlns:a16="http://schemas.microsoft.com/office/drawing/2014/main" id="{8D058A71-9CE6-4BEA-A057-0A287E70C970}"/>
                </a:ext>
              </a:extLst>
            </p:cNvPr>
            <p:cNvCxnSpPr>
              <a:cxnSpLocks/>
            </p:cNvCxnSpPr>
            <p:nvPr/>
          </p:nvCxnSpPr>
          <p:spPr bwMode="auto">
            <a:xfrm>
              <a:off x="7219038" y="357265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B57C9710-FBE2-4DC7-A355-629D01DAF15A}"/>
                </a:ext>
              </a:extLst>
            </p:cNvPr>
            <p:cNvSpPr/>
            <p:nvPr/>
          </p:nvSpPr>
          <p:spPr>
            <a:xfrm>
              <a:off x="5288644" y="3159665"/>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Deduction</a:t>
              </a:r>
            </a:p>
          </p:txBody>
        </p:sp>
      </p:grpSp>
      <p:grpSp>
        <p:nvGrpSpPr>
          <p:cNvPr id="19" name="Group 18">
            <a:extLst>
              <a:ext uri="{FF2B5EF4-FFF2-40B4-BE49-F238E27FC236}">
                <a16:creationId xmlns:a16="http://schemas.microsoft.com/office/drawing/2014/main" id="{04502FCB-BA2F-40D3-98F4-34AF0B9816E0}"/>
              </a:ext>
            </a:extLst>
          </p:cNvPr>
          <p:cNvGrpSpPr/>
          <p:nvPr/>
        </p:nvGrpSpPr>
        <p:grpSpPr>
          <a:xfrm>
            <a:off x="1279430" y="3620069"/>
            <a:ext cx="4060730" cy="700074"/>
            <a:chOff x="1268544" y="3848669"/>
            <a:chExt cx="4060730" cy="700074"/>
          </a:xfrm>
        </p:grpSpPr>
        <p:cxnSp>
          <p:nvCxnSpPr>
            <p:cNvPr id="93" name="Straight Connector 92">
              <a:extLst>
                <a:ext uri="{FF2B5EF4-FFF2-40B4-BE49-F238E27FC236}">
                  <a16:creationId xmlns:a16="http://schemas.microsoft.com/office/drawing/2014/main" id="{E65C9342-C56B-471F-AD4A-8B408F45F515}"/>
                </a:ext>
              </a:extLst>
            </p:cNvPr>
            <p:cNvCxnSpPr>
              <a:cxnSpLocks/>
            </p:cNvCxnSpPr>
            <p:nvPr/>
          </p:nvCxnSpPr>
          <p:spPr bwMode="auto">
            <a:xfrm flipH="1" flipV="1">
              <a:off x="1485900" y="3848669"/>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94" name="Rectangle 93">
              <a:extLst>
                <a:ext uri="{FF2B5EF4-FFF2-40B4-BE49-F238E27FC236}">
                  <a16:creationId xmlns:a16="http://schemas.microsoft.com/office/drawing/2014/main" id="{74B0FF84-1D5D-4183-98DB-27F025A40D7E}"/>
                </a:ext>
              </a:extLst>
            </p:cNvPr>
            <p:cNvSpPr/>
            <p:nvPr/>
          </p:nvSpPr>
          <p:spPr>
            <a:xfrm>
              <a:off x="1268544" y="4131216"/>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95" name="Rectangle 94">
              <a:extLst>
                <a:ext uri="{FF2B5EF4-FFF2-40B4-BE49-F238E27FC236}">
                  <a16:creationId xmlns:a16="http://schemas.microsoft.com/office/drawing/2014/main" id="{6EF7842B-DFDC-486F-A2A0-13BD30E6ACB3}"/>
                </a:ext>
              </a:extLst>
            </p:cNvPr>
            <p:cNvSpPr/>
            <p:nvPr/>
          </p:nvSpPr>
          <p:spPr>
            <a:xfrm>
              <a:off x="3369392" y="4148633"/>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6" name="Straight Connector 95">
              <a:extLst>
                <a:ext uri="{FF2B5EF4-FFF2-40B4-BE49-F238E27FC236}">
                  <a16:creationId xmlns:a16="http://schemas.microsoft.com/office/drawing/2014/main" id="{D3F77CBA-2720-4132-9574-2466F832BB2C}"/>
                </a:ext>
              </a:extLst>
            </p:cNvPr>
            <p:cNvCxnSpPr>
              <a:cxnSpLocks/>
            </p:cNvCxnSpPr>
            <p:nvPr/>
          </p:nvCxnSpPr>
          <p:spPr bwMode="auto">
            <a:xfrm>
              <a:off x="3492854" y="424007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7" name="Rectangle 96">
              <a:extLst>
                <a:ext uri="{FF2B5EF4-FFF2-40B4-BE49-F238E27FC236}">
                  <a16:creationId xmlns:a16="http://schemas.microsoft.com/office/drawing/2014/main" id="{36227671-8732-4400-8AE7-15705DC2B2D8}"/>
                </a:ext>
              </a:extLst>
            </p:cNvPr>
            <p:cNvSpPr/>
            <p:nvPr/>
          </p:nvSpPr>
          <p:spPr>
            <a:xfrm>
              <a:off x="1381032" y="38587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1" name="Group 10">
            <a:extLst>
              <a:ext uri="{FF2B5EF4-FFF2-40B4-BE49-F238E27FC236}">
                <a16:creationId xmlns:a16="http://schemas.microsoft.com/office/drawing/2014/main" id="{8E527202-0657-4742-BBDF-F29332857A6F}"/>
              </a:ext>
            </a:extLst>
          </p:cNvPr>
          <p:cNvGrpSpPr/>
          <p:nvPr/>
        </p:nvGrpSpPr>
        <p:grpSpPr>
          <a:xfrm>
            <a:off x="5239395" y="2258544"/>
            <a:ext cx="3907971" cy="700074"/>
            <a:chOff x="5303253" y="2477735"/>
            <a:chExt cx="3907971" cy="700074"/>
          </a:xfrm>
        </p:grpSpPr>
        <p:cxnSp>
          <p:nvCxnSpPr>
            <p:cNvPr id="98" name="Straight Connector 97">
              <a:extLst>
                <a:ext uri="{FF2B5EF4-FFF2-40B4-BE49-F238E27FC236}">
                  <a16:creationId xmlns:a16="http://schemas.microsoft.com/office/drawing/2014/main" id="{3D7DED36-FF78-4446-AEDD-DFA979B4350F}"/>
                </a:ext>
              </a:extLst>
            </p:cNvPr>
            <p:cNvCxnSpPr>
              <a:cxnSpLocks/>
            </p:cNvCxnSpPr>
            <p:nvPr/>
          </p:nvCxnSpPr>
          <p:spPr bwMode="auto">
            <a:xfrm flipH="1" flipV="1">
              <a:off x="5350686" y="2477735"/>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00" name="Rectangle 99">
              <a:extLst>
                <a:ext uri="{FF2B5EF4-FFF2-40B4-BE49-F238E27FC236}">
                  <a16:creationId xmlns:a16="http://schemas.microsoft.com/office/drawing/2014/main" id="{F9DDFCA1-A55D-4895-9F6A-6AA12F564852}"/>
                </a:ext>
              </a:extLst>
            </p:cNvPr>
            <p:cNvSpPr/>
            <p:nvPr/>
          </p:nvSpPr>
          <p:spPr>
            <a:xfrm>
              <a:off x="6896100" y="2777699"/>
              <a:ext cx="2315124"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FFFF"/>
                  </a:solidFill>
                  <a:cs typeface="Times New Roman" panose="02020603050405020304" pitchFamily="18" charset="0"/>
                  <a:sym typeface="Symbol" panose="05050102010706020507" pitchFamily="18" charset="2"/>
                </a:rPr>
                <a:t>&amp;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01" name="Straight Connector 100">
              <a:extLst>
                <a:ext uri="{FF2B5EF4-FFF2-40B4-BE49-F238E27FC236}">
                  <a16:creationId xmlns:a16="http://schemas.microsoft.com/office/drawing/2014/main" id="{A6C89C79-EA21-46CC-B5D6-F580FC6B9587}"/>
                </a:ext>
              </a:extLst>
            </p:cNvPr>
            <p:cNvCxnSpPr>
              <a:cxnSpLocks/>
            </p:cNvCxnSpPr>
            <p:nvPr/>
          </p:nvCxnSpPr>
          <p:spPr bwMode="auto">
            <a:xfrm>
              <a:off x="7048500" y="2869140"/>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02" name="Rectangle 101">
              <a:extLst>
                <a:ext uri="{FF2B5EF4-FFF2-40B4-BE49-F238E27FC236}">
                  <a16:creationId xmlns:a16="http://schemas.microsoft.com/office/drawing/2014/main" id="{9AEF3DD0-9C85-4CA6-AD5D-461DD21C80D8}"/>
                </a:ext>
              </a:extLst>
            </p:cNvPr>
            <p:cNvSpPr/>
            <p:nvPr/>
          </p:nvSpPr>
          <p:spPr>
            <a:xfrm>
              <a:off x="5303253" y="2488781"/>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rPr>
                <a:t>Excluded Middle</a:t>
              </a:r>
              <a:endParaRPr lang="en-US" altLang="en-US" sz="2000" dirty="0">
                <a:solidFill>
                  <a:schemeClr val="tx2"/>
                </a:solidFill>
                <a:cs typeface="Times New Roman" panose="02020603050405020304" pitchFamily="18" charset="0"/>
              </a:endParaRPr>
            </a:p>
          </p:txBody>
        </p:sp>
      </p:grpSp>
      <p:grpSp>
        <p:nvGrpSpPr>
          <p:cNvPr id="18" name="Group 17">
            <a:extLst>
              <a:ext uri="{FF2B5EF4-FFF2-40B4-BE49-F238E27FC236}">
                <a16:creationId xmlns:a16="http://schemas.microsoft.com/office/drawing/2014/main" id="{F8A4BE63-2F47-4ECF-8024-DA750BD7C599}"/>
              </a:ext>
            </a:extLst>
          </p:cNvPr>
          <p:cNvGrpSpPr/>
          <p:nvPr/>
        </p:nvGrpSpPr>
        <p:grpSpPr>
          <a:xfrm>
            <a:off x="1289958" y="4516308"/>
            <a:ext cx="4060730" cy="690006"/>
            <a:chOff x="1293586" y="4577771"/>
            <a:chExt cx="4060730" cy="690006"/>
          </a:xfrm>
        </p:grpSpPr>
        <p:cxnSp>
          <p:nvCxnSpPr>
            <p:cNvPr id="88" name="Straight Connector 87">
              <a:extLst>
                <a:ext uri="{FF2B5EF4-FFF2-40B4-BE49-F238E27FC236}">
                  <a16:creationId xmlns:a16="http://schemas.microsoft.com/office/drawing/2014/main" id="{7ED93440-5D37-4779-8C52-BECC5FA03EB4}"/>
                </a:ext>
              </a:extLst>
            </p:cNvPr>
            <p:cNvCxnSpPr>
              <a:cxnSpLocks/>
            </p:cNvCxnSpPr>
            <p:nvPr/>
          </p:nvCxnSpPr>
          <p:spPr bwMode="auto">
            <a:xfrm flipH="1" flipV="1">
              <a:off x="1533788" y="4639457"/>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11" name="Rectangle 110">
              <a:extLst>
                <a:ext uri="{FF2B5EF4-FFF2-40B4-BE49-F238E27FC236}">
                  <a16:creationId xmlns:a16="http://schemas.microsoft.com/office/drawing/2014/main" id="{02708EC9-69E1-4825-95E0-E889C73C2186}"/>
                </a:ext>
              </a:extLst>
            </p:cNvPr>
            <p:cNvSpPr/>
            <p:nvPr/>
          </p:nvSpPr>
          <p:spPr>
            <a:xfrm>
              <a:off x="1293586" y="4850250"/>
              <a:ext cx="2286000"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a:t>
              </a:r>
              <a:r>
                <a:rPr lang="el-GR" sz="2000" dirty="0">
                  <a:solidFill>
                    <a:srgbClr val="FF00FF"/>
                  </a:solidFill>
                </a:rPr>
                <a:t>→</a:t>
              </a:r>
              <a:r>
                <a:rPr lang="el-GR" sz="2000" dirty="0">
                  <a:solidFill>
                    <a:srgbClr val="FFC000"/>
                  </a:solidFill>
                </a:rPr>
                <a:t>β </a:t>
              </a:r>
              <a:r>
                <a:rPr lang="en-US" altLang="en-US" sz="2000" dirty="0">
                  <a:cs typeface="Times New Roman" panose="02020603050405020304" pitchFamily="18" charset="0"/>
                </a:rPr>
                <a:t>&amp;</a:t>
              </a:r>
              <a:r>
                <a:rPr lang="el-GR" sz="2000" dirty="0">
                  <a:solidFill>
                    <a:srgbClr val="FFC000"/>
                  </a:solidFill>
                </a:rPr>
                <a:t> β</a:t>
              </a:r>
              <a:r>
                <a:rPr lang="el-GR" sz="2000" dirty="0">
                  <a:solidFill>
                    <a:srgbClr val="FF00FF"/>
                  </a:solidFill>
                </a:rPr>
                <a:t>→</a:t>
              </a:r>
              <a:r>
                <a:rPr lang="el-GR" sz="2000" dirty="0">
                  <a:solidFill>
                    <a:srgbClr val="FFC000"/>
                  </a:solidFill>
                </a:rPr>
                <a:t>α</a:t>
              </a:r>
              <a:r>
                <a:rPr lang="el-GR"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112" name="Rectangle 111">
              <a:extLst>
                <a:ext uri="{FF2B5EF4-FFF2-40B4-BE49-F238E27FC236}">
                  <a16:creationId xmlns:a16="http://schemas.microsoft.com/office/drawing/2014/main" id="{73F22A98-EA2A-47C0-80B0-8C1A92B2CD66}"/>
                </a:ext>
              </a:extLst>
            </p:cNvPr>
            <p:cNvSpPr/>
            <p:nvPr/>
          </p:nvSpPr>
          <p:spPr>
            <a:xfrm>
              <a:off x="3394434" y="4867667"/>
              <a:ext cx="1959882"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 </a:t>
              </a:r>
              <a:r>
                <a:rPr lang="en-CA" sz="2000" dirty="0">
                  <a:solidFill>
                    <a:srgbClr val="FFC000"/>
                  </a:solidFill>
                </a:rPr>
                <a:t>iff </a:t>
              </a:r>
              <a:r>
                <a:rPr lang="el-GR"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113" name="Straight Connector 112">
              <a:extLst>
                <a:ext uri="{FF2B5EF4-FFF2-40B4-BE49-F238E27FC236}">
                  <a16:creationId xmlns:a16="http://schemas.microsoft.com/office/drawing/2014/main" id="{5F3F2E9E-A8B6-41D4-B1DE-C6FE13B60287}"/>
                </a:ext>
              </a:extLst>
            </p:cNvPr>
            <p:cNvCxnSpPr>
              <a:cxnSpLocks/>
            </p:cNvCxnSpPr>
            <p:nvPr/>
          </p:nvCxnSpPr>
          <p:spPr bwMode="auto">
            <a:xfrm>
              <a:off x="3517896" y="4959108"/>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14" name="Rectangle 113">
              <a:extLst>
                <a:ext uri="{FF2B5EF4-FFF2-40B4-BE49-F238E27FC236}">
                  <a16:creationId xmlns:a16="http://schemas.microsoft.com/office/drawing/2014/main" id="{4DB1B773-C7B5-4D66-894E-2E6DEB9116D5}"/>
                </a:ext>
              </a:extLst>
            </p:cNvPr>
            <p:cNvSpPr/>
            <p:nvPr/>
          </p:nvSpPr>
          <p:spPr>
            <a:xfrm>
              <a:off x="1406074" y="4577771"/>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Equivalence</a:t>
              </a:r>
              <a:endParaRPr lang="en-US" altLang="en-US" sz="2000" dirty="0">
                <a:solidFill>
                  <a:schemeClr val="tx2"/>
                </a:solidFill>
                <a:cs typeface="Times New Roman" panose="02020603050405020304" pitchFamily="18" charset="0"/>
              </a:endParaRPr>
            </a:p>
          </p:txBody>
        </p:sp>
      </p:grpSp>
      <p:grpSp>
        <p:nvGrpSpPr>
          <p:cNvPr id="13" name="Group 12">
            <a:extLst>
              <a:ext uri="{FF2B5EF4-FFF2-40B4-BE49-F238E27FC236}">
                <a16:creationId xmlns:a16="http://schemas.microsoft.com/office/drawing/2014/main" id="{CA4300A3-8096-41E9-8916-17B208A1AD0F}"/>
              </a:ext>
            </a:extLst>
          </p:cNvPr>
          <p:cNvGrpSpPr/>
          <p:nvPr/>
        </p:nvGrpSpPr>
        <p:grpSpPr>
          <a:xfrm>
            <a:off x="5175442" y="4572000"/>
            <a:ext cx="3859344" cy="698863"/>
            <a:chOff x="5175442" y="4572000"/>
            <a:chExt cx="3859344" cy="698863"/>
          </a:xfrm>
        </p:grpSpPr>
        <p:cxnSp>
          <p:nvCxnSpPr>
            <p:cNvPr id="121" name="Straight Connector 120">
              <a:extLst>
                <a:ext uri="{FF2B5EF4-FFF2-40B4-BE49-F238E27FC236}">
                  <a16:creationId xmlns:a16="http://schemas.microsoft.com/office/drawing/2014/main" id="{03C7F437-D1BA-46D9-93F8-1E3A199A43EB}"/>
                </a:ext>
              </a:extLst>
            </p:cNvPr>
            <p:cNvCxnSpPr>
              <a:cxnSpLocks/>
            </p:cNvCxnSpPr>
            <p:nvPr/>
          </p:nvCxnSpPr>
          <p:spPr bwMode="auto">
            <a:xfrm flipH="1" flipV="1">
              <a:off x="5308958" y="4591642"/>
              <a:ext cx="3585028" cy="11046"/>
            </a:xfrm>
            <a:prstGeom prst="line">
              <a:avLst/>
            </a:prstGeom>
            <a:noFill/>
            <a:ln w="9525" cap="flat" cmpd="sng" algn="ctr">
              <a:solidFill>
                <a:srgbClr val="FF00FF"/>
              </a:solidFill>
              <a:prstDash val="solid"/>
              <a:round/>
              <a:headEnd type="none" w="med" len="med"/>
              <a:tailEnd type="none" w="med" len="med"/>
            </a:ln>
            <a:effectLst/>
          </p:spPr>
        </p:cxnSp>
        <p:grpSp>
          <p:nvGrpSpPr>
            <p:cNvPr id="12" name="Group 11">
              <a:extLst>
                <a:ext uri="{FF2B5EF4-FFF2-40B4-BE49-F238E27FC236}">
                  <a16:creationId xmlns:a16="http://schemas.microsoft.com/office/drawing/2014/main" id="{8D58A216-D078-4562-AA5E-D8EC4F216FFF}"/>
                </a:ext>
              </a:extLst>
            </p:cNvPr>
            <p:cNvGrpSpPr/>
            <p:nvPr/>
          </p:nvGrpSpPr>
          <p:grpSpPr>
            <a:xfrm>
              <a:off x="5175442" y="4572000"/>
              <a:ext cx="3859344" cy="698863"/>
              <a:chOff x="5175442" y="4572000"/>
              <a:chExt cx="3859344" cy="698863"/>
            </a:xfrm>
          </p:grpSpPr>
          <p:sp>
            <p:nvSpPr>
              <p:cNvPr id="123" name="Rectangle 122">
                <a:extLst>
                  <a:ext uri="{FF2B5EF4-FFF2-40B4-BE49-F238E27FC236}">
                    <a16:creationId xmlns:a16="http://schemas.microsoft.com/office/drawing/2014/main" id="{78326523-AD0F-4765-9E5B-E099A8A8656A}"/>
                  </a:ext>
                </a:extLst>
              </p:cNvPr>
              <p:cNvSpPr/>
              <p:nvPr/>
            </p:nvSpPr>
            <p:spPr>
              <a:xfrm>
                <a:off x="5175442" y="4870753"/>
                <a:ext cx="3500738" cy="400110"/>
              </a:xfrm>
              <a:prstGeom prst="rect">
                <a:avLst/>
              </a:prstGeom>
            </p:spPr>
            <p:txBody>
              <a:bodyPr wrap="square">
                <a:spAutoFit/>
              </a:bodyPr>
              <a:lstStyle/>
              <a:p>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sz="2000" dirty="0">
                    <a:solidFill>
                      <a:srgbClr val="FFFFFF"/>
                    </a:solidFill>
                    <a:cs typeface="Times New Roman" panose="02020603050405020304" pitchFamily="18" charset="0"/>
                    <a:sym typeface="Symbol" panose="05050102010706020507" pitchFamily="18" charset="2"/>
                  </a:rPr>
                  <a:t>iff</a:t>
                </a:r>
                <a:r>
                  <a:rPr lang="en-US" altLang="en-US" sz="2000" dirty="0">
                    <a:solidFill>
                      <a:srgbClr val="FFFFFF"/>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 </a:t>
                </a:r>
                <a:r>
                  <a:rPr lang="en-US" sz="2000" dirty="0">
                    <a:solidFill>
                      <a:srgbClr val="FFFFFF"/>
                    </a:solidFill>
                    <a:cs typeface="Times New Roman" panose="02020603050405020304" pitchFamily="18" charset="0"/>
                    <a:sym typeface="Symbol" panose="05050102010706020507" pitchFamily="18" charset="2"/>
                  </a:rPr>
                  <a:t>iff </a:t>
                </a:r>
                <a:r>
                  <a:rPr lang="en-CA" sz="2000" dirty="0">
                    <a:solidFill>
                      <a:srgbClr val="FFC000"/>
                    </a:solidFill>
                  </a:rPr>
                  <a:t>¬</a:t>
                </a:r>
                <a:r>
                  <a:rPr lang="el-GR" sz="2000" dirty="0">
                    <a:solidFill>
                      <a:srgbClr val="FFC000"/>
                    </a:solidFill>
                  </a:rPr>
                  <a:t>α</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CA" altLang="en-US" sz="2000" dirty="0">
                  <a:cs typeface="Times New Roman" panose="02020603050405020304" pitchFamily="18" charset="0"/>
                  <a:sym typeface="Symbol" panose="05050102010706020507" pitchFamily="18" charset="2"/>
                </a:endParaRPr>
              </a:p>
            </p:txBody>
          </p:sp>
          <p:sp>
            <p:nvSpPr>
              <p:cNvPr id="126" name="Rectangle 125">
                <a:extLst>
                  <a:ext uri="{FF2B5EF4-FFF2-40B4-BE49-F238E27FC236}">
                    <a16:creationId xmlns:a16="http://schemas.microsoft.com/office/drawing/2014/main" id="{797314E3-2256-45AD-9AE7-303A8B9D9DB5}"/>
                  </a:ext>
                </a:extLst>
              </p:cNvPr>
              <p:cNvSpPr/>
              <p:nvPr/>
            </p:nvSpPr>
            <p:spPr>
              <a:xfrm>
                <a:off x="5181244" y="4572000"/>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sym typeface="Symbol" panose="05050102010706020507" pitchFamily="18" charset="2"/>
                  </a:rPr>
                  <a:t>Contrapositive</a:t>
                </a:r>
                <a:endParaRPr lang="en-US" altLang="en-US" sz="2000" dirty="0">
                  <a:solidFill>
                    <a:schemeClr val="tx2"/>
                  </a:solidFill>
                  <a:cs typeface="Times New Roman" panose="02020603050405020304" pitchFamily="18" charset="0"/>
                </a:endParaRPr>
              </a:p>
            </p:txBody>
          </p:sp>
        </p:grpSp>
      </p:grpSp>
      <p:grpSp>
        <p:nvGrpSpPr>
          <p:cNvPr id="20" name="Group 19">
            <a:extLst>
              <a:ext uri="{FF2B5EF4-FFF2-40B4-BE49-F238E27FC236}">
                <a16:creationId xmlns:a16="http://schemas.microsoft.com/office/drawing/2014/main" id="{5A2068B6-3345-4A63-8E1D-3EF42665227C}"/>
              </a:ext>
            </a:extLst>
          </p:cNvPr>
          <p:cNvGrpSpPr/>
          <p:nvPr/>
        </p:nvGrpSpPr>
        <p:grpSpPr>
          <a:xfrm>
            <a:off x="1257300" y="2915291"/>
            <a:ext cx="3908330" cy="706506"/>
            <a:chOff x="1413328" y="3160306"/>
            <a:chExt cx="3908330" cy="706506"/>
          </a:xfrm>
        </p:grpSpPr>
        <p:sp>
          <p:nvSpPr>
            <p:cNvPr id="64" name="Rectangle 63">
              <a:extLst>
                <a:ext uri="{FF2B5EF4-FFF2-40B4-BE49-F238E27FC236}">
                  <a16:creationId xmlns:a16="http://schemas.microsoft.com/office/drawing/2014/main" id="{4ED42639-2840-49F5-B53F-0BFBCFD2F83A}"/>
                </a:ext>
              </a:extLst>
            </p:cNvPr>
            <p:cNvSpPr/>
            <p:nvPr/>
          </p:nvSpPr>
          <p:spPr>
            <a:xfrm>
              <a:off x="1413328" y="3449285"/>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17950876-7770-47D8-AAFE-CB5D3C7A6875}"/>
                </a:ext>
              </a:extLst>
            </p:cNvPr>
            <p:cNvSpPr/>
            <p:nvPr/>
          </p:nvSpPr>
          <p:spPr>
            <a:xfrm>
              <a:off x="3361776" y="3466702"/>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697F99A-C174-432A-9F9C-40D2E7354D7E}"/>
                </a:ext>
              </a:extLst>
            </p:cNvPr>
            <p:cNvCxnSpPr>
              <a:cxnSpLocks/>
            </p:cNvCxnSpPr>
            <p:nvPr/>
          </p:nvCxnSpPr>
          <p:spPr bwMode="auto">
            <a:xfrm>
              <a:off x="3661228" y="3558143"/>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0" name="Rectangle 69">
              <a:extLst>
                <a:ext uri="{FF2B5EF4-FFF2-40B4-BE49-F238E27FC236}">
                  <a16:creationId xmlns:a16="http://schemas.microsoft.com/office/drawing/2014/main" id="{88D1D701-5A04-4C0B-A8F9-7171E3FDF35A}"/>
                </a:ext>
              </a:extLst>
            </p:cNvPr>
            <p:cNvSpPr/>
            <p:nvPr/>
          </p:nvSpPr>
          <p:spPr>
            <a:xfrm>
              <a:off x="1417053" y="3160306"/>
              <a:ext cx="3853542" cy="400110"/>
            </a:xfrm>
            <a:prstGeom prst="rect">
              <a:avLst/>
            </a:prstGeom>
          </p:spPr>
          <p:txBody>
            <a:bodyPr wrap="square">
              <a:spAutoFit/>
            </a:bodyPr>
            <a:lstStyle/>
            <a:p>
              <a:pPr lvl="0" algn="ctr" fontAlgn="auto">
                <a:spcBef>
                  <a:spcPts val="0"/>
                </a:spcBef>
                <a:spcAft>
                  <a:spcPts val="0"/>
                </a:spcAft>
                <a:defRPr/>
              </a:pPr>
              <a:r>
                <a:rPr lang="en-CA" sz="2000" dirty="0">
                  <a:solidFill>
                    <a:schemeClr val="tx2"/>
                  </a:solidFill>
                </a:rPr>
                <a:t>Modus Ponens</a:t>
              </a:r>
              <a:endParaRPr lang="en-US" altLang="en-US" sz="2000" dirty="0">
                <a:solidFill>
                  <a:schemeClr val="tx2"/>
                </a:solidFill>
                <a:cs typeface="Times New Roman" panose="02020603050405020304" pitchFamily="18" charset="0"/>
              </a:endParaRPr>
            </a:p>
          </p:txBody>
        </p:sp>
      </p:grpSp>
      <p:grpSp>
        <p:nvGrpSpPr>
          <p:cNvPr id="17" name="Group 16">
            <a:extLst>
              <a:ext uri="{FF2B5EF4-FFF2-40B4-BE49-F238E27FC236}">
                <a16:creationId xmlns:a16="http://schemas.microsoft.com/office/drawing/2014/main" id="{2710CE17-7ADC-4D31-AA95-580F3E9FF4D2}"/>
              </a:ext>
            </a:extLst>
          </p:cNvPr>
          <p:cNvGrpSpPr/>
          <p:nvPr/>
        </p:nvGrpSpPr>
        <p:grpSpPr>
          <a:xfrm>
            <a:off x="1300844" y="5174836"/>
            <a:ext cx="4060730" cy="690006"/>
            <a:chOff x="1304472" y="5249057"/>
            <a:chExt cx="4060730" cy="690006"/>
          </a:xfrm>
        </p:grpSpPr>
        <p:cxnSp>
          <p:nvCxnSpPr>
            <p:cNvPr id="137" name="Straight Connector 136">
              <a:extLst>
                <a:ext uri="{FF2B5EF4-FFF2-40B4-BE49-F238E27FC236}">
                  <a16:creationId xmlns:a16="http://schemas.microsoft.com/office/drawing/2014/main" id="{C329E76B-0D34-4D95-82ED-45B8059E91AF}"/>
                </a:ext>
              </a:extLst>
            </p:cNvPr>
            <p:cNvCxnSpPr>
              <a:cxnSpLocks/>
            </p:cNvCxnSpPr>
            <p:nvPr/>
          </p:nvCxnSpPr>
          <p:spPr bwMode="auto">
            <a:xfrm flipH="1" flipV="1">
              <a:off x="1544674" y="5310743"/>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8" name="Rectangle 137">
              <a:extLst>
                <a:ext uri="{FF2B5EF4-FFF2-40B4-BE49-F238E27FC236}">
                  <a16:creationId xmlns:a16="http://schemas.microsoft.com/office/drawing/2014/main" id="{EE667AF4-667D-4BB8-935C-A812C5E669F9}"/>
                </a:ext>
              </a:extLst>
            </p:cNvPr>
            <p:cNvSpPr/>
            <p:nvPr/>
          </p:nvSpPr>
          <p:spPr>
            <a:xfrm>
              <a:off x="1304472" y="5521536"/>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139" name="Rectangle 138">
              <a:extLst>
                <a:ext uri="{FF2B5EF4-FFF2-40B4-BE49-F238E27FC236}">
                  <a16:creationId xmlns:a16="http://schemas.microsoft.com/office/drawing/2014/main" id="{DA4021FD-B4EE-4FF2-B5D8-4D5BAF8DCEB0}"/>
                </a:ext>
              </a:extLst>
            </p:cNvPr>
            <p:cNvSpPr/>
            <p:nvPr/>
          </p:nvSpPr>
          <p:spPr>
            <a:xfrm>
              <a:off x="3405320" y="5538953"/>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40" name="Straight Connector 139">
              <a:extLst>
                <a:ext uri="{FF2B5EF4-FFF2-40B4-BE49-F238E27FC236}">
                  <a16:creationId xmlns:a16="http://schemas.microsoft.com/office/drawing/2014/main" id="{BDE11C54-83E9-4EF9-B3E3-7069243A63CE}"/>
                </a:ext>
              </a:extLst>
            </p:cNvPr>
            <p:cNvCxnSpPr>
              <a:cxnSpLocks/>
            </p:cNvCxnSpPr>
            <p:nvPr/>
          </p:nvCxnSpPr>
          <p:spPr bwMode="auto">
            <a:xfrm>
              <a:off x="3528782" y="563039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41" name="Rectangle 140">
              <a:extLst>
                <a:ext uri="{FF2B5EF4-FFF2-40B4-BE49-F238E27FC236}">
                  <a16:creationId xmlns:a16="http://schemas.microsoft.com/office/drawing/2014/main" id="{6FB2EDD4-AC74-41E9-B608-D23220E4B465}"/>
                </a:ext>
              </a:extLst>
            </p:cNvPr>
            <p:cNvSpPr/>
            <p:nvPr/>
          </p:nvSpPr>
          <p:spPr>
            <a:xfrm>
              <a:off x="1416960" y="5249057"/>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grpSp>
        <p:nvGrpSpPr>
          <p:cNvPr id="23" name="Group 22">
            <a:extLst>
              <a:ext uri="{FF2B5EF4-FFF2-40B4-BE49-F238E27FC236}">
                <a16:creationId xmlns:a16="http://schemas.microsoft.com/office/drawing/2014/main" id="{29C81CC1-BF24-4A9A-AE52-05B40519F2E7}"/>
              </a:ext>
            </a:extLst>
          </p:cNvPr>
          <p:cNvGrpSpPr/>
          <p:nvPr/>
        </p:nvGrpSpPr>
        <p:grpSpPr>
          <a:xfrm>
            <a:off x="1295400" y="819024"/>
            <a:ext cx="3908330" cy="689028"/>
            <a:chOff x="1359258" y="1036018"/>
            <a:chExt cx="3908330" cy="689028"/>
          </a:xfrm>
        </p:grpSpPr>
        <p:sp>
          <p:nvSpPr>
            <p:cNvPr id="7" name="Rectangle 6">
              <a:extLst>
                <a:ext uri="{FF2B5EF4-FFF2-40B4-BE49-F238E27FC236}">
                  <a16:creationId xmlns:a16="http://schemas.microsoft.com/office/drawing/2014/main" id="{27EE7C38-9598-4D98-BCDF-4E5D3C649674}"/>
                </a:ext>
              </a:extLst>
            </p:cNvPr>
            <p:cNvSpPr/>
            <p:nvPr/>
          </p:nvSpPr>
          <p:spPr>
            <a:xfrm>
              <a:off x="1359258" y="130751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15" name="Rectangle 14">
              <a:extLst>
                <a:ext uri="{FF2B5EF4-FFF2-40B4-BE49-F238E27FC236}">
                  <a16:creationId xmlns:a16="http://schemas.microsoft.com/office/drawing/2014/main" id="{D9AAA65C-47B9-4165-8847-4C818DFDFEDF}"/>
                </a:ext>
              </a:extLst>
            </p:cNvPr>
            <p:cNvSpPr/>
            <p:nvPr/>
          </p:nvSpPr>
          <p:spPr>
            <a:xfrm>
              <a:off x="3307706" y="1324936"/>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    α</a:t>
              </a:r>
              <a:r>
                <a:rPr lang="en-US" altLang="en-US" sz="2000" dirty="0">
                  <a:cs typeface="Times New Roman" panose="02020603050405020304" pitchFamily="18" charset="0"/>
                </a:rPr>
                <a:t> &amp;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25" name="Straight Connector 24">
              <a:extLst>
                <a:ext uri="{FF2B5EF4-FFF2-40B4-BE49-F238E27FC236}">
                  <a16:creationId xmlns:a16="http://schemas.microsoft.com/office/drawing/2014/main" id="{F0E112D7-44F1-443C-BDF6-7BFDFF3C1B2A}"/>
                </a:ext>
              </a:extLst>
            </p:cNvPr>
            <p:cNvCxnSpPr>
              <a:cxnSpLocks/>
            </p:cNvCxnSpPr>
            <p:nvPr/>
          </p:nvCxnSpPr>
          <p:spPr bwMode="auto">
            <a:xfrm>
              <a:off x="3550008" y="141637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C9FB4447-4290-4A0F-9A17-887E9C1962BC}"/>
                </a:ext>
              </a:extLst>
            </p:cNvPr>
            <p:cNvSpPr/>
            <p:nvPr/>
          </p:nvSpPr>
          <p:spPr>
            <a:xfrm>
              <a:off x="1362983" y="1036018"/>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Separating And</a:t>
              </a:r>
            </a:p>
          </p:txBody>
        </p:sp>
      </p:grpSp>
      <p:grpSp>
        <p:nvGrpSpPr>
          <p:cNvPr id="31" name="Group 30">
            <a:extLst>
              <a:ext uri="{FF2B5EF4-FFF2-40B4-BE49-F238E27FC236}">
                <a16:creationId xmlns:a16="http://schemas.microsoft.com/office/drawing/2014/main" id="{4C1457DE-7C09-4FEE-B775-72701A8EBAE9}"/>
              </a:ext>
            </a:extLst>
          </p:cNvPr>
          <p:cNvGrpSpPr/>
          <p:nvPr/>
        </p:nvGrpSpPr>
        <p:grpSpPr>
          <a:xfrm>
            <a:off x="323850" y="38100"/>
            <a:ext cx="8736425" cy="5853121"/>
            <a:chOff x="266700" y="149039"/>
            <a:chExt cx="8736425" cy="5853121"/>
          </a:xfrm>
        </p:grpSpPr>
        <p:grpSp>
          <p:nvGrpSpPr>
            <p:cNvPr id="27" name="Group 26">
              <a:extLst>
                <a:ext uri="{FF2B5EF4-FFF2-40B4-BE49-F238E27FC236}">
                  <a16:creationId xmlns:a16="http://schemas.microsoft.com/office/drawing/2014/main" id="{4765F08C-9F07-4E3F-AC15-1B505E711FCF}"/>
                </a:ext>
              </a:extLst>
            </p:cNvPr>
            <p:cNvGrpSpPr/>
            <p:nvPr/>
          </p:nvGrpSpPr>
          <p:grpSpPr>
            <a:xfrm>
              <a:off x="266700" y="149039"/>
              <a:ext cx="8736425" cy="5853121"/>
              <a:chOff x="266700" y="149039"/>
              <a:chExt cx="8736425" cy="5853121"/>
            </a:xfrm>
          </p:grpSpPr>
          <p:grpSp>
            <p:nvGrpSpPr>
              <p:cNvPr id="26" name="Group 25">
                <a:extLst>
                  <a:ext uri="{FF2B5EF4-FFF2-40B4-BE49-F238E27FC236}">
                    <a16:creationId xmlns:a16="http://schemas.microsoft.com/office/drawing/2014/main" id="{6EF85432-6AE5-4B59-A4CB-42F2426668CF}"/>
                  </a:ext>
                </a:extLst>
              </p:cNvPr>
              <p:cNvGrpSpPr/>
              <p:nvPr/>
            </p:nvGrpSpPr>
            <p:grpSpPr>
              <a:xfrm>
                <a:off x="266700" y="149039"/>
                <a:ext cx="8714922" cy="5853121"/>
                <a:chOff x="266700" y="149039"/>
                <a:chExt cx="8714922" cy="5853121"/>
              </a:xfrm>
            </p:grpSpPr>
            <p:cxnSp>
              <p:nvCxnSpPr>
                <p:cNvPr id="127" name="Straight Connector 126">
                  <a:extLst>
                    <a:ext uri="{FF2B5EF4-FFF2-40B4-BE49-F238E27FC236}">
                      <a16:creationId xmlns:a16="http://schemas.microsoft.com/office/drawing/2014/main" id="{5E7E3C9D-2006-4344-AFF3-ECFE5C584CE6}"/>
                    </a:ext>
                  </a:extLst>
                </p:cNvPr>
                <p:cNvCxnSpPr>
                  <a:cxnSpLocks/>
                </p:cNvCxnSpPr>
                <p:nvPr/>
              </p:nvCxnSpPr>
              <p:spPr bwMode="auto">
                <a:xfrm flipH="1">
                  <a:off x="1274893" y="1668268"/>
                  <a:ext cx="7696200" cy="4771"/>
                </a:xfrm>
                <a:prstGeom prst="line">
                  <a:avLst/>
                </a:prstGeom>
                <a:noFill/>
                <a:ln w="9525" cap="flat" cmpd="sng" algn="ctr">
                  <a:solidFill>
                    <a:srgbClr val="FF00FF"/>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4A0EEDB0-2892-4F41-9EC5-A9E25806F6FC}"/>
                    </a:ext>
                  </a:extLst>
                </p:cNvPr>
                <p:cNvCxnSpPr>
                  <a:cxnSpLocks/>
                </p:cNvCxnSpPr>
                <p:nvPr/>
              </p:nvCxnSpPr>
              <p:spPr bwMode="auto">
                <a:xfrm flipH="1">
                  <a:off x="1285422" y="5997389"/>
                  <a:ext cx="7696200" cy="4771"/>
                </a:xfrm>
                <a:prstGeom prst="line">
                  <a:avLst/>
                </a:prstGeom>
                <a:noFill/>
                <a:ln w="9525" cap="flat" cmpd="sng" algn="ctr">
                  <a:solidFill>
                    <a:srgbClr val="FF00FF"/>
                  </a:solidFill>
                  <a:prstDash val="solid"/>
                  <a:round/>
                  <a:headEnd type="none" w="med" len="med"/>
                  <a:tailEnd type="none" w="med" len="med"/>
                </a:ln>
                <a:effectLst/>
              </p:spPr>
            </p:cxnSp>
            <p:grpSp>
              <p:nvGrpSpPr>
                <p:cNvPr id="133" name="Group 132">
                  <a:extLst>
                    <a:ext uri="{FF2B5EF4-FFF2-40B4-BE49-F238E27FC236}">
                      <a16:creationId xmlns:a16="http://schemas.microsoft.com/office/drawing/2014/main" id="{ABF20F04-19F8-44A0-9D4D-9F4998247946}"/>
                    </a:ext>
                  </a:extLst>
                </p:cNvPr>
                <p:cNvGrpSpPr/>
                <p:nvPr/>
              </p:nvGrpSpPr>
              <p:grpSpPr>
                <a:xfrm>
                  <a:off x="266700" y="149039"/>
                  <a:ext cx="8466507" cy="875454"/>
                  <a:chOff x="228600" y="38946"/>
                  <a:chExt cx="8466507" cy="875454"/>
                </a:xfrm>
              </p:grpSpPr>
              <p:sp>
                <p:nvSpPr>
                  <p:cNvPr id="24" name="Rectangle 23">
                    <a:extLst>
                      <a:ext uri="{FF2B5EF4-FFF2-40B4-BE49-F238E27FC236}">
                        <a16:creationId xmlns:a16="http://schemas.microsoft.com/office/drawing/2014/main" id="{6FEAA4F6-8676-4A67-854B-85F6129D7648}"/>
                      </a:ext>
                    </a:extLst>
                  </p:cNvPr>
                  <p:cNvSpPr/>
                  <p:nvPr/>
                </p:nvSpPr>
                <p:spPr>
                  <a:xfrm>
                    <a:off x="228600" y="83403"/>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chemeClr val="bg2"/>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chemeClr val="bg2"/>
                        </a:solidFill>
                        <a:sym typeface="Symbol" panose="05050102010706020507" pitchFamily="18" charset="2"/>
                      </a:rPr>
                      <a:t>Or</a:t>
                    </a:r>
                  </a:p>
                </p:txBody>
              </p:sp>
              <p:sp>
                <p:nvSpPr>
                  <p:cNvPr id="156" name="Rectangle 155">
                    <a:extLst>
                      <a:ext uri="{FF2B5EF4-FFF2-40B4-BE49-F238E27FC236}">
                        <a16:creationId xmlns:a16="http://schemas.microsoft.com/office/drawing/2014/main" id="{82FB5337-2755-42A7-B55A-C4640BE473E5}"/>
                      </a:ext>
                    </a:extLst>
                  </p:cNvPr>
                  <p:cNvSpPr/>
                  <p:nvPr/>
                </p:nvSpPr>
                <p:spPr>
                  <a:xfrm>
                    <a:off x="3776657" y="482438"/>
                    <a:ext cx="1309974" cy="400110"/>
                  </a:xfrm>
                  <a:prstGeom prst="rect">
                    <a:avLst/>
                  </a:prstGeom>
                </p:spPr>
                <p:txBody>
                  <a:bodyPr wrap="none">
                    <a:spAutoFit/>
                  </a:bodyPr>
                  <a:lstStyle/>
                  <a:p>
                    <a:pPr algn="l"/>
                    <a:r>
                      <a:rPr lang="en-US" sz="2000" b="1" dirty="0">
                        <a:solidFill>
                          <a:schemeClr val="bg2"/>
                        </a:solidFill>
                      </a:rPr>
                      <a:t>Conclude:</a:t>
                    </a:r>
                  </a:p>
                </p:txBody>
              </p:sp>
              <p:sp>
                <p:nvSpPr>
                  <p:cNvPr id="159" name="Rectangle 158">
                    <a:extLst>
                      <a:ext uri="{FF2B5EF4-FFF2-40B4-BE49-F238E27FC236}">
                        <a16:creationId xmlns:a16="http://schemas.microsoft.com/office/drawing/2014/main" id="{ABBF9F08-2E86-4896-958E-28E633929C20}"/>
                      </a:ext>
                    </a:extLst>
                  </p:cNvPr>
                  <p:cNvSpPr/>
                  <p:nvPr/>
                </p:nvSpPr>
                <p:spPr>
                  <a:xfrm>
                    <a:off x="1954124" y="478808"/>
                    <a:ext cx="941476" cy="400110"/>
                  </a:xfrm>
                  <a:prstGeom prst="rect">
                    <a:avLst/>
                  </a:prstGeom>
                </p:spPr>
                <p:txBody>
                  <a:bodyPr wrap="none">
                    <a:spAutoFit/>
                  </a:bodyPr>
                  <a:lstStyle/>
                  <a:p>
                    <a:pPr algn="l"/>
                    <a:r>
                      <a:rPr lang="en-US" sz="2000" b="1" dirty="0">
                        <a:solidFill>
                          <a:schemeClr val="bg2"/>
                        </a:solidFill>
                      </a:rPr>
                      <a:t>From: </a:t>
                    </a:r>
                  </a:p>
                </p:txBody>
              </p:sp>
              <p:sp>
                <p:nvSpPr>
                  <p:cNvPr id="162" name="Rectangle 161">
                    <a:extLst>
                      <a:ext uri="{FF2B5EF4-FFF2-40B4-BE49-F238E27FC236}">
                        <a16:creationId xmlns:a16="http://schemas.microsoft.com/office/drawing/2014/main" id="{B6BC2BD3-97B9-4E23-B2A5-59BEFD071467}"/>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163" name="Rectangle 162">
                    <a:extLst>
                      <a:ext uri="{FF2B5EF4-FFF2-40B4-BE49-F238E27FC236}">
                        <a16:creationId xmlns:a16="http://schemas.microsoft.com/office/drawing/2014/main" id="{DA041B2F-FF1E-43BC-B6F6-84703B25B25E}"/>
                      </a:ext>
                    </a:extLst>
                  </p:cNvPr>
                  <p:cNvSpPr/>
                  <p:nvPr/>
                </p:nvSpPr>
                <p:spPr>
                  <a:xfrm>
                    <a:off x="7385133" y="482438"/>
                    <a:ext cx="1309974" cy="400110"/>
                  </a:xfrm>
                  <a:prstGeom prst="rect">
                    <a:avLst/>
                  </a:prstGeom>
                </p:spPr>
                <p:txBody>
                  <a:bodyPr wrap="none">
                    <a:spAutoFit/>
                  </a:bodyPr>
                  <a:lstStyle/>
                  <a:p>
                    <a:pPr algn="l"/>
                    <a:r>
                      <a:rPr lang="en-US" sz="2000" b="1" dirty="0">
                        <a:solidFill>
                          <a:schemeClr val="bg2"/>
                        </a:solidFill>
                      </a:rPr>
                      <a:t>Conclude:</a:t>
                    </a:r>
                  </a:p>
                </p:txBody>
              </p:sp>
              <p:sp>
                <p:nvSpPr>
                  <p:cNvPr id="164" name="Rectangle 163">
                    <a:extLst>
                      <a:ext uri="{FF2B5EF4-FFF2-40B4-BE49-F238E27FC236}">
                        <a16:creationId xmlns:a16="http://schemas.microsoft.com/office/drawing/2014/main" id="{D0DAE97C-EE94-4F5F-AB17-7B56345845D6}"/>
                      </a:ext>
                    </a:extLst>
                  </p:cNvPr>
                  <p:cNvSpPr/>
                  <p:nvPr/>
                </p:nvSpPr>
                <p:spPr>
                  <a:xfrm>
                    <a:off x="5562600" y="478808"/>
                    <a:ext cx="941476" cy="400110"/>
                  </a:xfrm>
                  <a:prstGeom prst="rect">
                    <a:avLst/>
                  </a:prstGeom>
                </p:spPr>
                <p:txBody>
                  <a:bodyPr wrap="none">
                    <a:spAutoFit/>
                  </a:bodyPr>
                  <a:lstStyle/>
                  <a:p>
                    <a:pPr algn="l"/>
                    <a:r>
                      <a:rPr lang="en-US" sz="2000" b="1" dirty="0">
                        <a:solidFill>
                          <a:schemeClr val="bg2"/>
                        </a:solidFill>
                      </a:rPr>
                      <a:t>From: </a:t>
                    </a:r>
                  </a:p>
                </p:txBody>
              </p:sp>
              <p:sp>
                <p:nvSpPr>
                  <p:cNvPr id="165" name="Rectangle 164">
                    <a:extLst>
                      <a:ext uri="{FF2B5EF4-FFF2-40B4-BE49-F238E27FC236}">
                        <a16:creationId xmlns:a16="http://schemas.microsoft.com/office/drawing/2014/main" id="{7411F84A-F1A0-4723-8859-83536D5B7488}"/>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168" name="Straight Connector 167">
                    <a:extLst>
                      <a:ext uri="{FF2B5EF4-FFF2-40B4-BE49-F238E27FC236}">
                        <a16:creationId xmlns:a16="http://schemas.microsoft.com/office/drawing/2014/main" id="{28D8DDEA-5922-4754-92CE-7B09A4142EC3}"/>
                      </a:ext>
                    </a:extLst>
                  </p:cNvPr>
                  <p:cNvCxnSpPr>
                    <a:cxnSpLocks/>
                  </p:cNvCxnSpPr>
                  <p:nvPr/>
                </p:nvCxnSpPr>
                <p:spPr bwMode="auto">
                  <a:xfrm>
                    <a:off x="5170714" y="96158"/>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D2797C4A-B463-4FA7-A28D-F000766B7703}"/>
                      </a:ext>
                    </a:extLst>
                  </p:cNvPr>
                  <p:cNvSpPr/>
                  <p:nvPr/>
                </p:nvSpPr>
                <p:spPr>
                  <a:xfrm>
                    <a:off x="3624257" y="38946"/>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grpSp>
          <p:cxnSp>
            <p:nvCxnSpPr>
              <p:cNvPr id="173" name="Straight Connector 172">
                <a:extLst>
                  <a:ext uri="{FF2B5EF4-FFF2-40B4-BE49-F238E27FC236}">
                    <a16:creationId xmlns:a16="http://schemas.microsoft.com/office/drawing/2014/main" id="{51CCC3F8-F939-4B43-9D92-CAD251AB9B4B}"/>
                  </a:ext>
                </a:extLst>
              </p:cNvPr>
              <p:cNvCxnSpPr>
                <a:cxnSpLocks/>
              </p:cNvCxnSpPr>
              <p:nvPr/>
            </p:nvCxnSpPr>
            <p:spPr bwMode="auto">
              <a:xfrm flipV="1">
                <a:off x="8990699" y="951470"/>
                <a:ext cx="12426" cy="5045919"/>
              </a:xfrm>
              <a:prstGeom prst="line">
                <a:avLst/>
              </a:prstGeom>
              <a:noFill/>
              <a:ln w="9525" cap="flat" cmpd="sng" algn="ctr">
                <a:solidFill>
                  <a:srgbClr val="FF00FF"/>
                </a:solidFill>
                <a:prstDash val="solid"/>
                <a:round/>
                <a:headEnd type="none" w="med" len="med"/>
                <a:tailEnd type="none" w="med" len="med"/>
              </a:ln>
              <a:effectLst/>
            </p:spPr>
          </p:cxnSp>
        </p:grpSp>
        <p:cxnSp>
          <p:nvCxnSpPr>
            <p:cNvPr id="110" name="Straight Connector 109">
              <a:extLst>
                <a:ext uri="{FF2B5EF4-FFF2-40B4-BE49-F238E27FC236}">
                  <a16:creationId xmlns:a16="http://schemas.microsoft.com/office/drawing/2014/main" id="{AC18419E-09AF-4160-9550-39B7028A217C}"/>
                </a:ext>
              </a:extLst>
            </p:cNvPr>
            <p:cNvCxnSpPr>
              <a:cxnSpLocks/>
            </p:cNvCxnSpPr>
            <p:nvPr/>
          </p:nvCxnSpPr>
          <p:spPr bwMode="auto">
            <a:xfrm flipH="1">
              <a:off x="1238250" y="3044639"/>
              <a:ext cx="7696200" cy="4771"/>
            </a:xfrm>
            <a:prstGeom prst="line">
              <a:avLst/>
            </a:prstGeom>
            <a:noFill/>
            <a:ln w="9525" cap="flat" cmpd="sng" algn="ctr">
              <a:solidFill>
                <a:srgbClr val="FF00FF"/>
              </a:solidFill>
              <a:prstDash val="solid"/>
              <a:round/>
              <a:headEnd type="none" w="med" len="med"/>
              <a:tailEnd type="none" w="med" len="med"/>
            </a:ln>
            <a:effectLst/>
          </p:spPr>
        </p:cxnSp>
      </p:grpSp>
      <p:grpSp>
        <p:nvGrpSpPr>
          <p:cNvPr id="45" name="Group 44">
            <a:extLst>
              <a:ext uri="{FF2B5EF4-FFF2-40B4-BE49-F238E27FC236}">
                <a16:creationId xmlns:a16="http://schemas.microsoft.com/office/drawing/2014/main" id="{B29ECD86-F480-4120-895C-64F8AF364919}"/>
              </a:ext>
            </a:extLst>
          </p:cNvPr>
          <p:cNvGrpSpPr/>
          <p:nvPr/>
        </p:nvGrpSpPr>
        <p:grpSpPr>
          <a:xfrm>
            <a:off x="5183373" y="1524000"/>
            <a:ext cx="3853542" cy="774679"/>
            <a:chOff x="9505044" y="2501921"/>
            <a:chExt cx="3853542" cy="774679"/>
          </a:xfrm>
        </p:grpSpPr>
        <p:sp>
          <p:nvSpPr>
            <p:cNvPr id="117" name="Rectangle 116">
              <a:extLst>
                <a:ext uri="{FF2B5EF4-FFF2-40B4-BE49-F238E27FC236}">
                  <a16:creationId xmlns:a16="http://schemas.microsoft.com/office/drawing/2014/main" id="{7322C716-6732-4C1C-A9A3-9DCB9A4753AE}"/>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18" name="Rectangle 117">
              <a:extLst>
                <a:ext uri="{FF2B5EF4-FFF2-40B4-BE49-F238E27FC236}">
                  <a16:creationId xmlns:a16="http://schemas.microsoft.com/office/drawing/2014/main" id="{C3D04839-9D47-4BA8-BD3A-3A091ABFF184}"/>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19" name="Straight Connector 118">
              <a:extLst>
                <a:ext uri="{FF2B5EF4-FFF2-40B4-BE49-F238E27FC236}">
                  <a16:creationId xmlns:a16="http://schemas.microsoft.com/office/drawing/2014/main" id="{38B5FB67-CAF5-470F-8244-F634E1E2EF02}"/>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20" name="Rectangle 119">
              <a:extLst>
                <a:ext uri="{FF2B5EF4-FFF2-40B4-BE49-F238E27FC236}">
                  <a16:creationId xmlns:a16="http://schemas.microsoft.com/office/drawing/2014/main" id="{E2733E06-2005-44B5-94B8-9E95625DEE2A}"/>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22" name="Straight Connector 121">
              <a:extLst>
                <a:ext uri="{FF2B5EF4-FFF2-40B4-BE49-F238E27FC236}">
                  <a16:creationId xmlns:a16="http://schemas.microsoft.com/office/drawing/2014/main" id="{70AFBE85-AF37-416B-8F5B-2AD93C584C60}"/>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7" name="Group 56">
            <a:extLst>
              <a:ext uri="{FF2B5EF4-FFF2-40B4-BE49-F238E27FC236}">
                <a16:creationId xmlns:a16="http://schemas.microsoft.com/office/drawing/2014/main" id="{1B88E037-5A1D-4908-8B13-C2D848C9FCB2}"/>
              </a:ext>
            </a:extLst>
          </p:cNvPr>
          <p:cNvGrpSpPr/>
          <p:nvPr/>
        </p:nvGrpSpPr>
        <p:grpSpPr>
          <a:xfrm>
            <a:off x="5183556" y="800100"/>
            <a:ext cx="3853542" cy="774679"/>
            <a:chOff x="9505044" y="3187721"/>
            <a:chExt cx="3853542" cy="774679"/>
          </a:xfrm>
        </p:grpSpPr>
        <p:sp>
          <p:nvSpPr>
            <p:cNvPr id="174" name="Rectangle 173">
              <a:extLst>
                <a:ext uri="{FF2B5EF4-FFF2-40B4-BE49-F238E27FC236}">
                  <a16:creationId xmlns:a16="http://schemas.microsoft.com/office/drawing/2014/main" id="{6597EB81-5359-4E45-B026-6F728F6644DD}"/>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75" name="Rectangle 174">
              <a:extLst>
                <a:ext uri="{FF2B5EF4-FFF2-40B4-BE49-F238E27FC236}">
                  <a16:creationId xmlns:a16="http://schemas.microsoft.com/office/drawing/2014/main" id="{B6186455-1626-4002-9957-D2B73189AE39}"/>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77" name="Rectangle 176">
              <a:extLst>
                <a:ext uri="{FF2B5EF4-FFF2-40B4-BE49-F238E27FC236}">
                  <a16:creationId xmlns:a16="http://schemas.microsoft.com/office/drawing/2014/main" id="{166B80E0-2CD0-4B95-B9FD-8EB41034EC9D}"/>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80" name="Straight Connector 179">
              <a:extLst>
                <a:ext uri="{FF2B5EF4-FFF2-40B4-BE49-F238E27FC236}">
                  <a16:creationId xmlns:a16="http://schemas.microsoft.com/office/drawing/2014/main" id="{D45083CB-8534-4E6E-BD46-D6B866696F19}"/>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F555B3C6-EB47-4D11-A348-EB0C16A22B06}"/>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47" name="Group 46">
            <a:extLst>
              <a:ext uri="{FF2B5EF4-FFF2-40B4-BE49-F238E27FC236}">
                <a16:creationId xmlns:a16="http://schemas.microsoft.com/office/drawing/2014/main" id="{A18C82F7-AC60-44DE-8CE7-979404E908F6}"/>
              </a:ext>
            </a:extLst>
          </p:cNvPr>
          <p:cNvGrpSpPr/>
          <p:nvPr/>
        </p:nvGrpSpPr>
        <p:grpSpPr>
          <a:xfrm>
            <a:off x="5224689" y="3581400"/>
            <a:ext cx="3853542" cy="1000471"/>
            <a:chOff x="9505044" y="4057609"/>
            <a:chExt cx="3853542" cy="1000471"/>
          </a:xfrm>
        </p:grpSpPr>
        <p:cxnSp>
          <p:nvCxnSpPr>
            <p:cNvPr id="130" name="Straight Connector 129">
              <a:extLst>
                <a:ext uri="{FF2B5EF4-FFF2-40B4-BE49-F238E27FC236}">
                  <a16:creationId xmlns:a16="http://schemas.microsoft.com/office/drawing/2014/main" id="{E65F1529-C70B-49C5-AD6B-E82C9203EDA5}"/>
                </a:ext>
              </a:extLst>
            </p:cNvPr>
            <p:cNvCxnSpPr>
              <a:cxnSpLocks/>
            </p:cNvCxnSpPr>
            <p:nvPr/>
          </p:nvCxnSpPr>
          <p:spPr bwMode="auto">
            <a:xfrm flipH="1" flipV="1">
              <a:off x="9639301" y="411321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1" name="Rectangle 130">
              <a:extLst>
                <a:ext uri="{FF2B5EF4-FFF2-40B4-BE49-F238E27FC236}">
                  <a16:creationId xmlns:a16="http://schemas.microsoft.com/office/drawing/2014/main" id="{20116106-FBC5-4FF4-97DA-E33148D61014}"/>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32" name="Rectangle 131">
              <a:extLst>
                <a:ext uri="{FF2B5EF4-FFF2-40B4-BE49-F238E27FC236}">
                  <a16:creationId xmlns:a16="http://schemas.microsoft.com/office/drawing/2014/main" id="{41572459-FBD0-409E-80E3-3204B08DB8A4}"/>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35" name="Rectangle 134">
              <a:extLst>
                <a:ext uri="{FF2B5EF4-FFF2-40B4-BE49-F238E27FC236}">
                  <a16:creationId xmlns:a16="http://schemas.microsoft.com/office/drawing/2014/main" id="{C247C062-9D90-4DEE-B875-F5DE535093F8}"/>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36" name="Straight Connector 135">
              <a:extLst>
                <a:ext uri="{FF2B5EF4-FFF2-40B4-BE49-F238E27FC236}">
                  <a16:creationId xmlns:a16="http://schemas.microsoft.com/office/drawing/2014/main" id="{E5AFFA85-A005-4D15-8930-8D69C3A395A9}"/>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CE3616AB-AD27-4656-BBC4-9F85E3975639}"/>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63BAE40E-7F6E-4CA7-AC2D-33A43248F6C9}"/>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sp>
        <p:nvSpPr>
          <p:cNvPr id="125" name="Text Box 21">
            <a:extLst>
              <a:ext uri="{FF2B5EF4-FFF2-40B4-BE49-F238E27FC236}">
                <a16:creationId xmlns:a16="http://schemas.microsoft.com/office/drawing/2014/main" id="{A8BE088E-773C-4C72-9932-2673FADD2FAD}"/>
              </a:ext>
            </a:extLst>
          </p:cNvPr>
          <p:cNvSpPr txBox="1">
            <a:spLocks noChangeArrowheads="1"/>
          </p:cNvSpPr>
          <p:nvPr/>
        </p:nvSpPr>
        <p:spPr bwMode="auto">
          <a:xfrm>
            <a:off x="76200" y="5988903"/>
            <a:ext cx="582460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sym typeface="Symbol" panose="05050102010706020507" pitchFamily="18" charset="2"/>
              </a:rPr>
              <a:t>Double Negation:  </a:t>
            </a:r>
            <a:r>
              <a:rPr lang="el-GR" altLang="en-US" sz="1600" dirty="0">
                <a:solidFill>
                  <a:srgbClr val="FF00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  </a:t>
            </a:r>
            <a:r>
              <a:rPr lang="en-US" altLang="en-US" sz="1600" dirty="0">
                <a:cs typeface="Times New Roman" panose="02020603050405020304" pitchFamily="18" charset="0"/>
              </a:rPr>
              <a:t>iff</a:t>
            </a:r>
            <a:r>
              <a:rPr lang="en-US" altLang="en-US" sz="1600" dirty="0">
                <a:solidFill>
                  <a:srgbClr val="FFC000"/>
                </a:solidFill>
                <a:cs typeface="Times New Roman" panose="02020603050405020304" pitchFamily="18" charset="0"/>
              </a:rPr>
              <a:t> α </a:t>
            </a:r>
            <a:endParaRPr lang="en-US" altLang="en-US" sz="1600" dirty="0">
              <a:solidFill>
                <a:schemeClr val="tx2"/>
              </a:solidFill>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Commutative: </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β </a:t>
            </a:r>
            <a:r>
              <a:rPr lang="en-CA" sz="1600" dirty="0"/>
              <a:t>iff </a:t>
            </a:r>
            <a:r>
              <a:rPr lang="el-GR" sz="1600" dirty="0">
                <a:solidFill>
                  <a:srgbClr val="FFC000"/>
                </a:solidFill>
              </a:rPr>
              <a:t>β</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α</a:t>
            </a:r>
            <a:r>
              <a:rPr lang="en-CA" sz="1600" dirty="0">
                <a:solidFill>
                  <a:srgbClr val="FFC000"/>
                </a:solidFill>
              </a:rPr>
              <a:t> </a:t>
            </a:r>
            <a:r>
              <a:rPr lang="en-US" altLang="en-US" sz="1600" dirty="0">
                <a:solidFill>
                  <a:srgbClr val="FFFFFF"/>
                </a:solidFill>
                <a:cs typeface="Times New Roman" panose="02020603050405020304" pitchFamily="18" charset="0"/>
                <a:sym typeface="Symbol" panose="05050102010706020507" pitchFamily="18" charset="2"/>
              </a:rPr>
              <a:t>and </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β </a:t>
            </a:r>
            <a:r>
              <a:rPr lang="en-CA" sz="1600" dirty="0"/>
              <a:t>iff </a:t>
            </a:r>
            <a:r>
              <a:rPr lang="el-GR" sz="1600" dirty="0">
                <a:solidFill>
                  <a:srgbClr val="FFC000"/>
                </a:solidFill>
              </a:rPr>
              <a:t>β</a:t>
            </a:r>
            <a:r>
              <a:rPr lang="en-US" altLang="en-US" sz="1600" dirty="0">
                <a:solidFill>
                  <a:srgbClr val="FFC000"/>
                </a:solidFill>
                <a:sym typeface="Symbol" panose="05050102010706020507" pitchFamily="18" charset="2"/>
              </a:rPr>
              <a:t></a:t>
            </a:r>
            <a:r>
              <a:rPr lang="el-GR" sz="1600" dirty="0">
                <a:solidFill>
                  <a:srgbClr val="FFC000"/>
                </a:solidFill>
              </a:rPr>
              <a:t>α</a:t>
            </a:r>
            <a:r>
              <a:rPr lang="en-CA" sz="1600" dirty="0">
                <a:solidFill>
                  <a:srgbClr val="FFC000"/>
                </a:solidFill>
              </a:rPr>
              <a:t> </a:t>
            </a:r>
            <a:endParaRPr lang="en-US" altLang="en-US" sz="1600" dirty="0">
              <a:solidFill>
                <a:schemeClr val="tx2"/>
              </a:solidFill>
              <a:cs typeface="Times New Roman" panose="02020603050405020304" pitchFamily="18" charset="0"/>
            </a:endParaRPr>
          </a:p>
          <a:p>
            <a:pPr eaLnBrk="1" hangingPunct="1">
              <a:spcBef>
                <a:spcPct val="0"/>
              </a:spcBef>
              <a:buNone/>
            </a:pPr>
            <a:r>
              <a:rPr lang="en-US" sz="1600" dirty="0">
                <a:solidFill>
                  <a:schemeClr val="tx2"/>
                </a:solidFill>
              </a:rPr>
              <a:t>Distributive:</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iff</a:t>
            </a:r>
            <a:r>
              <a:rPr lang="en-CA" sz="1600" dirty="0">
                <a:solidFill>
                  <a:srgbClr val="FFC000"/>
                </a:solidFill>
              </a:rPr>
              <a:t> (</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sz="1600" dirty="0">
                <a:solidFill>
                  <a:srgbClr val="FFC000"/>
                </a:solidFill>
              </a:rPr>
              <a:t>α)</a:t>
            </a:r>
            <a:r>
              <a:rPr lang="el-GR" altLang="en-US" sz="1600" dirty="0">
                <a:solidFill>
                  <a:srgbClr val="FFC000"/>
                </a:solidFill>
                <a:cs typeface="Times New Roman" panose="02020603050405020304" pitchFamily="18" charset="0"/>
                <a:sym typeface="Symbol" panose="05050102010706020507" pitchFamily="18" charset="2"/>
              </a:rPr>
              <a:t></a:t>
            </a:r>
            <a:r>
              <a:rPr lang="el-GR"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and</a:t>
            </a:r>
            <a:r>
              <a:rPr lang="en-CA" sz="1600" dirty="0">
                <a:solidFill>
                  <a:srgbClr val="FFC000"/>
                </a:solidFill>
              </a:rPr>
              <a:t> </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β</a:t>
            </a:r>
            <a:r>
              <a:rPr lang="en-CA" sz="1600" dirty="0">
                <a:solidFill>
                  <a:srgbClr val="FFC000"/>
                </a:solidFill>
              </a:rPr>
              <a:t>) </a:t>
            </a:r>
            <a:r>
              <a:rPr lang="en-CA" sz="1600" dirty="0"/>
              <a:t>iff </a:t>
            </a:r>
            <a:r>
              <a:rPr lang="en-CA"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α)</a:t>
            </a:r>
            <a:r>
              <a:rPr lang="en-US" altLang="en-US" sz="1600" dirty="0">
                <a:solidFill>
                  <a:srgbClr val="FFC000"/>
                </a:solidFill>
                <a:sym typeface="Symbol" panose="05050102010706020507" pitchFamily="18" charset="2"/>
              </a:rPr>
              <a:t></a:t>
            </a:r>
            <a:r>
              <a:rPr lang="el-GR" sz="1600" dirty="0">
                <a:solidFill>
                  <a:srgbClr val="FFC000"/>
                </a:solidFill>
              </a:rPr>
              <a:t>(</a:t>
            </a:r>
            <a:r>
              <a:rPr lang="el-GR" altLang="en-US" sz="1600" dirty="0">
                <a:solidFill>
                  <a:srgbClr val="FFC000"/>
                </a:solidFill>
                <a:cs typeface="Times New Roman" panose="02020603050405020304" pitchFamily="18" charset="0"/>
                <a:sym typeface="Symbol" panose="05050102010706020507" pitchFamily="18" charset="2"/>
              </a:rPr>
              <a:t>γ</a:t>
            </a:r>
            <a:r>
              <a:rPr lang="el-GR" sz="1600" dirty="0">
                <a:solidFill>
                  <a:srgbClr val="FFC000"/>
                </a:solidFill>
              </a:rPr>
              <a:t>β</a:t>
            </a:r>
            <a:r>
              <a:rPr lang="en-CA" sz="1600" dirty="0">
                <a:solidFill>
                  <a:srgbClr val="FFC000"/>
                </a:solidFill>
              </a:rPr>
              <a:t>)  </a:t>
            </a:r>
            <a:endParaRPr lang="en-US" altLang="en-US" sz="1600" dirty="0">
              <a:solidFill>
                <a:schemeClr val="tx2"/>
              </a:solidFill>
              <a:cs typeface="Times New Roman" panose="02020603050405020304" pitchFamily="18" charset="0"/>
            </a:endParaRPr>
          </a:p>
        </p:txBody>
      </p:sp>
      <p:sp>
        <p:nvSpPr>
          <p:cNvPr id="128" name="Text Box 21">
            <a:extLst>
              <a:ext uri="{FF2B5EF4-FFF2-40B4-BE49-F238E27FC236}">
                <a16:creationId xmlns:a16="http://schemas.microsoft.com/office/drawing/2014/main" id="{F521024E-D428-4E15-8A1C-3BB4C09CB493}"/>
              </a:ext>
            </a:extLst>
          </p:cNvPr>
          <p:cNvSpPr txBox="1">
            <a:spLocks noChangeArrowheads="1"/>
          </p:cNvSpPr>
          <p:nvPr/>
        </p:nvSpPr>
        <p:spPr bwMode="auto">
          <a:xfrm>
            <a:off x="3898542" y="5987475"/>
            <a:ext cx="503375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By Contradiction:  </a:t>
            </a:r>
            <a:r>
              <a:rPr lang="en-CA" altLang="en-US" sz="1600" dirty="0">
                <a:solidFill>
                  <a:srgbClr val="FFFFFF"/>
                </a:solidFill>
                <a:cs typeface="Times New Roman" panose="02020603050405020304" pitchFamily="18" charset="0"/>
                <a:sym typeface="Symbol" panose="05050102010706020507" pitchFamily="18" charset="2"/>
              </a:rPr>
              <a:t>From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CA" altLang="en-US" sz="1600" dirty="0">
                <a:cs typeface="Times New Roman" panose="02020603050405020304" pitchFamily="18" charset="0"/>
                <a:sym typeface="Symbol" panose="05050102010706020507" pitchFamily="18" charset="2"/>
              </a:rPr>
              <a:t>.</a:t>
            </a:r>
            <a:endParaRPr lang="en-US" altLang="en-US" sz="16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1600" dirty="0">
                <a:solidFill>
                  <a:schemeClr val="tx2"/>
                </a:solidFill>
              </a:rPr>
              <a:t>Inconsistent: </a:t>
            </a:r>
            <a:r>
              <a:rPr lang="en-US" altLang="en-US" sz="1600" dirty="0">
                <a:sym typeface="Symbol" panose="05050102010706020507" pitchFamily="18" charset="2"/>
              </a:rPr>
              <a:t>From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 </a:t>
            </a:r>
            <a:r>
              <a:rPr lang="en-US" altLang="en-US" sz="1600" dirty="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a:t>
            </a:r>
            <a:r>
              <a:rPr lang="en-US" altLang="en-US" sz="1600" dirty="0"/>
              <a:t> conclude </a:t>
            </a:r>
            <a:r>
              <a:rPr lang="en-US" altLang="en-US" sz="1600" dirty="0">
                <a:solidFill>
                  <a:srgbClr val="FFC000"/>
                </a:solidFill>
                <a:sym typeface="Symbol" panose="05050102010706020507" pitchFamily="18" charset="2"/>
              </a:rPr>
              <a:t>anything</a:t>
            </a:r>
            <a:r>
              <a:rPr lang="en-CA" altLang="en-US" sz="1600" dirty="0">
                <a:cs typeface="Times New Roman" panose="02020603050405020304" pitchFamily="18" charset="0"/>
                <a:sym typeface="Symbol" panose="05050102010706020507" pitchFamily="18" charset="2"/>
              </a:rPr>
              <a:t>.</a:t>
            </a:r>
          </a:p>
        </p:txBody>
      </p:sp>
      <p:grpSp>
        <p:nvGrpSpPr>
          <p:cNvPr id="4" name="Group 3">
            <a:extLst>
              <a:ext uri="{FF2B5EF4-FFF2-40B4-BE49-F238E27FC236}">
                <a16:creationId xmlns:a16="http://schemas.microsoft.com/office/drawing/2014/main" id="{36CF33D7-C35E-4F44-81EB-8F6B5436352B}"/>
              </a:ext>
            </a:extLst>
          </p:cNvPr>
          <p:cNvGrpSpPr/>
          <p:nvPr/>
        </p:nvGrpSpPr>
        <p:grpSpPr>
          <a:xfrm>
            <a:off x="5173986" y="5219700"/>
            <a:ext cx="3884838" cy="690006"/>
            <a:chOff x="5173986" y="5219700"/>
            <a:chExt cx="3884838" cy="690006"/>
          </a:xfrm>
        </p:grpSpPr>
        <p:grpSp>
          <p:nvGrpSpPr>
            <p:cNvPr id="5" name="Group 4">
              <a:extLst>
                <a:ext uri="{FF2B5EF4-FFF2-40B4-BE49-F238E27FC236}">
                  <a16:creationId xmlns:a16="http://schemas.microsoft.com/office/drawing/2014/main" id="{A9028FB2-4239-4B5D-885A-A74091982519}"/>
                </a:ext>
              </a:extLst>
            </p:cNvPr>
            <p:cNvGrpSpPr/>
            <p:nvPr/>
          </p:nvGrpSpPr>
          <p:grpSpPr>
            <a:xfrm>
              <a:off x="5173986" y="5219700"/>
              <a:ext cx="3884838" cy="690006"/>
              <a:chOff x="5237844" y="5924550"/>
              <a:chExt cx="3884838" cy="690006"/>
            </a:xfrm>
          </p:grpSpPr>
          <p:sp>
            <p:nvSpPr>
              <p:cNvPr id="152" name="Rectangle 151">
                <a:extLst>
                  <a:ext uri="{FF2B5EF4-FFF2-40B4-BE49-F238E27FC236}">
                    <a16:creationId xmlns:a16="http://schemas.microsoft.com/office/drawing/2014/main" id="{B4051B3A-C14B-4FA2-8D1B-6C95FF746FAC}"/>
                  </a:ext>
                </a:extLst>
              </p:cNvPr>
              <p:cNvSpPr/>
              <p:nvPr/>
            </p:nvSpPr>
            <p:spPr>
              <a:xfrm>
                <a:off x="5638800" y="6197029"/>
                <a:ext cx="2286000" cy="400110"/>
              </a:xfrm>
              <a:prstGeom prst="rect">
                <a:avLst/>
              </a:prstGeom>
            </p:spPr>
            <p:txBody>
              <a:bodyPr wrap="square">
                <a:spAutoFit/>
              </a:bodyPr>
              <a:lstStyle/>
              <a:p>
                <a:pPr algn="ct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 </a:t>
                </a:r>
                <a:r>
                  <a:rPr lang="en-US" sz="2000" dirty="0">
                    <a:solidFill>
                      <a:srgbClr val="FFC000"/>
                    </a:solidFill>
                  </a:rPr>
                  <a:t>     </a:t>
                </a:r>
                <a:r>
                  <a:rPr lang="en-US" sz="2000" dirty="0"/>
                  <a:t>iff</a:t>
                </a:r>
                <a:endParaRPr lang="en-US" altLang="en-US" sz="2000" dirty="0">
                  <a:cs typeface="Times New Roman" panose="02020603050405020304" pitchFamily="18" charset="0"/>
                </a:endParaRPr>
              </a:p>
            </p:txBody>
          </p:sp>
          <p:sp>
            <p:nvSpPr>
              <p:cNvPr id="153" name="Rectangle 152">
                <a:extLst>
                  <a:ext uri="{FF2B5EF4-FFF2-40B4-BE49-F238E27FC236}">
                    <a16:creationId xmlns:a16="http://schemas.microsoft.com/office/drawing/2014/main" id="{521C2780-0105-433B-9FFC-3226CD7B2091}"/>
                  </a:ext>
                </a:extLst>
              </p:cNvPr>
              <p:cNvSpPr/>
              <p:nvPr/>
            </p:nvSpPr>
            <p:spPr>
              <a:xfrm>
                <a:off x="7162800" y="6214446"/>
                <a:ext cx="1959882" cy="400110"/>
              </a:xfrm>
              <a:prstGeom prst="rect">
                <a:avLst/>
              </a:prstGeom>
            </p:spPr>
            <p:txBody>
              <a:bodyPr wrap="square">
                <a:spAutoFit/>
              </a:bodyPr>
              <a:lstStyle/>
              <a:p>
                <a:pPr algn="ctr"/>
                <a:r>
                  <a:rPr lang="en-CA" sz="2000" dirty="0">
                    <a:solidFill>
                      <a:srgbClr val="FFC000"/>
                    </a:solidFill>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endParaRPr lang="en-US" altLang="en-US" sz="2000" dirty="0">
                  <a:cs typeface="Times New Roman" panose="02020603050405020304" pitchFamily="18" charset="0"/>
                </a:endParaRPr>
              </a:p>
            </p:txBody>
          </p:sp>
          <p:sp>
            <p:nvSpPr>
              <p:cNvPr id="155" name="Rectangle 154">
                <a:extLst>
                  <a:ext uri="{FF2B5EF4-FFF2-40B4-BE49-F238E27FC236}">
                    <a16:creationId xmlns:a16="http://schemas.microsoft.com/office/drawing/2014/main" id="{A8DB647B-5F0C-4F53-AEEB-8AF9EC6A23EB}"/>
                  </a:ext>
                </a:extLst>
              </p:cNvPr>
              <p:cNvSpPr/>
              <p:nvPr/>
            </p:nvSpPr>
            <p:spPr>
              <a:xfrm>
                <a:off x="5237844" y="5924550"/>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De Morgan's Law</a:t>
                </a:r>
                <a:endParaRPr lang="en-US" altLang="en-US" sz="2000" dirty="0">
                  <a:solidFill>
                    <a:schemeClr val="tx2"/>
                  </a:solidFill>
                  <a:cs typeface="Times New Roman" panose="02020603050405020304" pitchFamily="18" charset="0"/>
                </a:endParaRPr>
              </a:p>
            </p:txBody>
          </p:sp>
        </p:grpSp>
        <p:cxnSp>
          <p:nvCxnSpPr>
            <p:cNvPr id="129" name="Straight Connector 128">
              <a:extLst>
                <a:ext uri="{FF2B5EF4-FFF2-40B4-BE49-F238E27FC236}">
                  <a16:creationId xmlns:a16="http://schemas.microsoft.com/office/drawing/2014/main" id="{E2CD903A-7D85-4C10-9DC7-3E09B53B91F5}"/>
                </a:ext>
              </a:extLst>
            </p:cNvPr>
            <p:cNvCxnSpPr>
              <a:cxnSpLocks/>
            </p:cNvCxnSpPr>
            <p:nvPr/>
          </p:nvCxnSpPr>
          <p:spPr bwMode="auto">
            <a:xfrm flipH="1" flipV="1">
              <a:off x="5312392" y="5274050"/>
              <a:ext cx="3585028" cy="11046"/>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113715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fill="hold"/>
                                        <p:tgtEl>
                                          <p:spTgt spid="57"/>
                                        </p:tgtEl>
                                        <p:attrNameLst>
                                          <p:attrName>ppt_x</p:attrName>
                                        </p:attrNameLst>
                                      </p:cBhvr>
                                      <p:tavLst>
                                        <p:tav tm="0">
                                          <p:val>
                                            <p:strVal val="#ppt_x"/>
                                          </p:val>
                                        </p:tav>
                                        <p:tav tm="100000">
                                          <p:val>
                                            <p:strVal val="#ppt_x"/>
                                          </p:val>
                                        </p:tav>
                                      </p:tavLst>
                                    </p:anim>
                                    <p:anim calcmode="lin" valueType="num">
                                      <p:cBhvr additive="base">
                                        <p:cTn id="20" dur="500" fill="hold"/>
                                        <p:tgtEl>
                                          <p:spTgt spid="57"/>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 calcmode="lin" valueType="num">
                                      <p:cBhvr additive="base">
                                        <p:cTn id="23" dur="500" fill="hold"/>
                                        <p:tgtEl>
                                          <p:spTgt spid="22"/>
                                        </p:tgtEl>
                                        <p:attrNameLst>
                                          <p:attrName>ppt_x</p:attrName>
                                        </p:attrNameLst>
                                      </p:cBhvr>
                                      <p:tavLst>
                                        <p:tav tm="0">
                                          <p:val>
                                            <p:strVal val="#ppt_x"/>
                                          </p:val>
                                        </p:tav>
                                        <p:tav tm="100000">
                                          <p:val>
                                            <p:strVal val="#ppt_x"/>
                                          </p:val>
                                        </p:tav>
                                      </p:tavLst>
                                    </p:anim>
                                    <p:anim calcmode="lin" valueType="num">
                                      <p:cBhvr additive="base">
                                        <p:cTn id="24" dur="500" fill="hold"/>
                                        <p:tgtEl>
                                          <p:spTgt spid="2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5"/>
                                        </p:tgtEl>
                                        <p:attrNameLst>
                                          <p:attrName>style.visibility</p:attrName>
                                        </p:attrNameLst>
                                      </p:cBhvr>
                                      <p:to>
                                        <p:strVal val="visible"/>
                                      </p:to>
                                    </p:set>
                                    <p:anim calcmode="lin" valueType="num">
                                      <p:cBhvr additive="base">
                                        <p:cTn id="27" dur="500" fill="hold"/>
                                        <p:tgtEl>
                                          <p:spTgt spid="45"/>
                                        </p:tgtEl>
                                        <p:attrNameLst>
                                          <p:attrName>ppt_x</p:attrName>
                                        </p:attrNameLst>
                                      </p:cBhvr>
                                      <p:tavLst>
                                        <p:tav tm="0">
                                          <p:val>
                                            <p:strVal val="#ppt_x"/>
                                          </p:val>
                                        </p:tav>
                                        <p:tav tm="100000">
                                          <p:val>
                                            <p:strVal val="#ppt_x"/>
                                          </p:val>
                                        </p:tav>
                                      </p:tavLst>
                                    </p:anim>
                                    <p:anim calcmode="lin" valueType="num">
                                      <p:cBhvr additive="base">
                                        <p:cTn id="28" dur="500" fill="hold"/>
                                        <p:tgtEl>
                                          <p:spTgt spid="4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ppt_x"/>
                                          </p:val>
                                        </p:tav>
                                        <p:tav tm="100000">
                                          <p:val>
                                            <p:strVal val="#ppt_x"/>
                                          </p:val>
                                        </p:tav>
                                      </p:tavLst>
                                    </p:anim>
                                    <p:anim calcmode="lin" valueType="num">
                                      <p:cBhvr additive="base">
                                        <p:cTn id="36" dur="500" fill="hold"/>
                                        <p:tgtEl>
                                          <p:spTgt spid="1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ppt_x"/>
                                          </p:val>
                                        </p:tav>
                                        <p:tav tm="100000">
                                          <p:val>
                                            <p:strVal val="#ppt_x"/>
                                          </p:val>
                                        </p:tav>
                                      </p:tavLst>
                                    </p:anim>
                                    <p:anim calcmode="lin" valueType="num">
                                      <p:cBhvr additive="base">
                                        <p:cTn id="44" dur="500" fill="hold"/>
                                        <p:tgtEl>
                                          <p:spTgt spid="1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fill="hold"/>
                                        <p:tgtEl>
                                          <p:spTgt spid="47"/>
                                        </p:tgtEl>
                                        <p:attrNameLst>
                                          <p:attrName>ppt_x</p:attrName>
                                        </p:attrNameLst>
                                      </p:cBhvr>
                                      <p:tavLst>
                                        <p:tav tm="0">
                                          <p:val>
                                            <p:strVal val="#ppt_x"/>
                                          </p:val>
                                        </p:tav>
                                        <p:tav tm="100000">
                                          <p:val>
                                            <p:strVal val="#ppt_x"/>
                                          </p:val>
                                        </p:tav>
                                      </p:tavLst>
                                    </p:anim>
                                    <p:anim calcmode="lin" valueType="num">
                                      <p:cBhvr additive="base">
                                        <p:cTn id="52" dur="500" fill="hold"/>
                                        <p:tgtEl>
                                          <p:spTgt spid="47"/>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8"/>
                                        </p:tgtEl>
                                        <p:attrNameLst>
                                          <p:attrName>style.visibility</p:attrName>
                                        </p:attrNameLst>
                                      </p:cBhvr>
                                      <p:to>
                                        <p:strVal val="visible"/>
                                      </p:to>
                                    </p:set>
                                    <p:anim calcmode="lin" valueType="num">
                                      <p:cBhvr additive="base">
                                        <p:cTn id="55" dur="500" fill="hold"/>
                                        <p:tgtEl>
                                          <p:spTgt spid="18"/>
                                        </p:tgtEl>
                                        <p:attrNameLst>
                                          <p:attrName>ppt_x</p:attrName>
                                        </p:attrNameLst>
                                      </p:cBhvr>
                                      <p:tavLst>
                                        <p:tav tm="0">
                                          <p:val>
                                            <p:strVal val="#ppt_x"/>
                                          </p:val>
                                        </p:tav>
                                        <p:tav tm="100000">
                                          <p:val>
                                            <p:strVal val="#ppt_x"/>
                                          </p:val>
                                        </p:tav>
                                      </p:tavLst>
                                    </p:anim>
                                    <p:anim calcmode="lin" valueType="num">
                                      <p:cBhvr additive="base">
                                        <p:cTn id="56" dur="500" fill="hold"/>
                                        <p:tgtEl>
                                          <p:spTgt spid="18"/>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 calcmode="lin" valueType="num">
                                      <p:cBhvr additive="base">
                                        <p:cTn id="59" dur="500" fill="hold"/>
                                        <p:tgtEl>
                                          <p:spTgt spid="13"/>
                                        </p:tgtEl>
                                        <p:attrNameLst>
                                          <p:attrName>ppt_x</p:attrName>
                                        </p:attrNameLst>
                                      </p:cBhvr>
                                      <p:tavLst>
                                        <p:tav tm="0">
                                          <p:val>
                                            <p:strVal val="#ppt_x"/>
                                          </p:val>
                                        </p:tav>
                                        <p:tav tm="100000">
                                          <p:val>
                                            <p:strVal val="#ppt_x"/>
                                          </p:val>
                                        </p:tav>
                                      </p:tavLst>
                                    </p:anim>
                                    <p:anim calcmode="lin" valueType="num">
                                      <p:cBhvr additive="base">
                                        <p:cTn id="60" dur="500" fill="hold"/>
                                        <p:tgtEl>
                                          <p:spTgt spid="13"/>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additive="base">
                                        <p:cTn id="63" dur="500" fill="hold"/>
                                        <p:tgtEl>
                                          <p:spTgt spid="17"/>
                                        </p:tgtEl>
                                        <p:attrNameLst>
                                          <p:attrName>ppt_x</p:attrName>
                                        </p:attrNameLst>
                                      </p:cBhvr>
                                      <p:tavLst>
                                        <p:tav tm="0">
                                          <p:val>
                                            <p:strVal val="#ppt_x"/>
                                          </p:val>
                                        </p:tav>
                                        <p:tav tm="100000">
                                          <p:val>
                                            <p:strVal val="#ppt_x"/>
                                          </p:val>
                                        </p:tav>
                                      </p:tavLst>
                                    </p:anim>
                                    <p:anim calcmode="lin" valueType="num">
                                      <p:cBhvr additive="base">
                                        <p:cTn id="64" dur="500" fill="hold"/>
                                        <p:tgtEl>
                                          <p:spTgt spid="17"/>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4"/>
                                        </p:tgtEl>
                                        <p:attrNameLst>
                                          <p:attrName>style.visibility</p:attrName>
                                        </p:attrNameLst>
                                      </p:cBhvr>
                                      <p:to>
                                        <p:strVal val="visible"/>
                                      </p:to>
                                    </p:set>
                                    <p:anim calcmode="lin" valueType="num">
                                      <p:cBhvr additive="base">
                                        <p:cTn id="67" dur="500" fill="hold"/>
                                        <p:tgtEl>
                                          <p:spTgt spid="4"/>
                                        </p:tgtEl>
                                        <p:attrNameLst>
                                          <p:attrName>ppt_x</p:attrName>
                                        </p:attrNameLst>
                                      </p:cBhvr>
                                      <p:tavLst>
                                        <p:tav tm="0">
                                          <p:val>
                                            <p:strVal val="#ppt_x"/>
                                          </p:val>
                                        </p:tav>
                                        <p:tav tm="100000">
                                          <p:val>
                                            <p:strVal val="#ppt_x"/>
                                          </p:val>
                                        </p:tav>
                                      </p:tavLst>
                                    </p:anim>
                                    <p:anim calcmode="lin" valueType="num">
                                      <p:cBhvr additive="base">
                                        <p:cTn id="68" dur="500" fill="hold"/>
                                        <p:tgtEl>
                                          <p:spTgt spid="4"/>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25">
                                            <p:txEl>
                                              <p:pRg st="0" end="0"/>
                                            </p:txEl>
                                          </p:spTgt>
                                        </p:tgtEl>
                                        <p:attrNameLst>
                                          <p:attrName>style.visibility</p:attrName>
                                        </p:attrNameLst>
                                      </p:cBhvr>
                                      <p:to>
                                        <p:strVal val="visible"/>
                                      </p:to>
                                    </p:set>
                                    <p:anim calcmode="lin" valueType="num">
                                      <p:cBhvr additive="base">
                                        <p:cTn id="71" dur="500" fill="hold"/>
                                        <p:tgtEl>
                                          <p:spTgt spid="125">
                                            <p:txEl>
                                              <p:pRg st="0" end="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25">
                                            <p:txEl>
                                              <p:pRg st="0" end="0"/>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125">
                                            <p:txEl>
                                              <p:pRg st="1" end="1"/>
                                            </p:txEl>
                                          </p:spTgt>
                                        </p:tgtEl>
                                        <p:attrNameLst>
                                          <p:attrName>style.visibility</p:attrName>
                                        </p:attrNameLst>
                                      </p:cBhvr>
                                      <p:to>
                                        <p:strVal val="visible"/>
                                      </p:to>
                                    </p:set>
                                    <p:anim calcmode="lin" valueType="num">
                                      <p:cBhvr additive="base">
                                        <p:cTn id="75" dur="500" fill="hold"/>
                                        <p:tgtEl>
                                          <p:spTgt spid="125">
                                            <p:txEl>
                                              <p:pRg st="1" end="1"/>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125">
                                            <p:txEl>
                                              <p:pRg st="1" end="1"/>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125">
                                            <p:txEl>
                                              <p:pRg st="2" end="2"/>
                                            </p:txEl>
                                          </p:spTgt>
                                        </p:tgtEl>
                                        <p:attrNameLst>
                                          <p:attrName>style.visibility</p:attrName>
                                        </p:attrNameLst>
                                      </p:cBhvr>
                                      <p:to>
                                        <p:strVal val="visible"/>
                                      </p:to>
                                    </p:set>
                                    <p:anim calcmode="lin" valueType="num">
                                      <p:cBhvr additive="base">
                                        <p:cTn id="79" dur="500" fill="hold"/>
                                        <p:tgtEl>
                                          <p:spTgt spid="125">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25">
                                            <p:txEl>
                                              <p:pRg st="2" end="2"/>
                                            </p:txEl>
                                          </p:spTgt>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128">
                                            <p:txEl>
                                              <p:pRg st="0" end="0"/>
                                            </p:txEl>
                                          </p:spTgt>
                                        </p:tgtEl>
                                        <p:attrNameLst>
                                          <p:attrName>style.visibility</p:attrName>
                                        </p:attrNameLst>
                                      </p:cBhvr>
                                      <p:to>
                                        <p:strVal val="visible"/>
                                      </p:to>
                                    </p:set>
                                    <p:anim calcmode="lin" valueType="num">
                                      <p:cBhvr additive="base">
                                        <p:cTn id="83" dur="500" fill="hold"/>
                                        <p:tgtEl>
                                          <p:spTgt spid="128">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128">
                                            <p:txEl>
                                              <p:pRg st="0" end="0"/>
                                            </p:txEl>
                                          </p:spTgt>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28">
                                            <p:txEl>
                                              <p:pRg st="1" end="1"/>
                                            </p:txEl>
                                          </p:spTgt>
                                        </p:tgtEl>
                                        <p:attrNameLst>
                                          <p:attrName>style.visibility</p:attrName>
                                        </p:attrNameLst>
                                      </p:cBhvr>
                                      <p:to>
                                        <p:strVal val="visible"/>
                                      </p:to>
                                    </p:set>
                                    <p:anim calcmode="lin" valueType="num">
                                      <p:cBhvr additive="base">
                                        <p:cTn id="87" dur="500" fill="hold"/>
                                        <p:tgtEl>
                                          <p:spTgt spid="128">
                                            <p:txEl>
                                              <p:pRg st="1" end="1"/>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2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 Box 21"/>
          <p:cNvSpPr txBox="1">
            <a:spLocks noChangeArrowheads="1"/>
          </p:cNvSpPr>
          <p:nvPr/>
        </p:nvSpPr>
        <p:spPr bwMode="auto">
          <a:xfrm>
            <a:off x="304800" y="3025438"/>
            <a:ext cx="9372600" cy="3711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rPr>
              <a:t>Connectors: </a:t>
            </a: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 , , , iff, , …</a:t>
            </a:r>
          </a:p>
          <a:p>
            <a:pPr marL="45720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rPr>
              <a:t>Exclusive</a:t>
            </a:r>
            <a:r>
              <a:rPr lang="en-US" altLang="en-US" sz="2400" dirty="0">
                <a:solidFill>
                  <a:srgbClr val="FFFF00"/>
                </a:solidFill>
              </a:rPr>
              <a:t>-Or (P</a:t>
            </a:r>
            <a:r>
              <a:rPr lang="en-US" altLang="en-US" sz="2400" dirty="0">
                <a:solidFill>
                  <a:schemeClr val="tx2"/>
                </a:solidFill>
                <a:sym typeface="Symbol" panose="05050102010706020507" pitchFamily="18" charset="2"/>
              </a:rPr>
              <a:t></a:t>
            </a:r>
            <a:r>
              <a:rPr lang="en-US" altLang="en-US" sz="2400" dirty="0">
                <a:solidFill>
                  <a:srgbClr val="FFFF00"/>
                </a:solidFill>
              </a:rPr>
              <a:t>Q): </a:t>
            </a:r>
            <a:r>
              <a:rPr lang="en-US" altLang="en-US" sz="2400" dirty="0">
                <a:solidFill>
                  <a:srgbClr val="FFFFFF"/>
                </a:solidFill>
                <a:sym typeface="Symbol" panose="05050102010706020507" pitchFamily="18" charset="2"/>
              </a:rPr>
              <a:t>One has be true but not both. </a:t>
            </a:r>
            <a:r>
              <a:rPr lang="en-US" altLang="en-US" sz="2400" dirty="0">
                <a:solidFill>
                  <a:srgbClr val="FFFF00"/>
                </a:solidFill>
                <a:sym typeface="Symbol" panose="05050102010706020507" pitchFamily="18" charset="2"/>
              </a:rPr>
              <a:t> </a:t>
            </a:r>
          </a:p>
          <a:p>
            <a:pPr eaLnBrk="1" hangingPunct="1">
              <a:spcBef>
                <a:spcPct val="0"/>
              </a:spcBef>
              <a:buNone/>
              <a:defRPr/>
            </a:pPr>
            <a:r>
              <a:rPr lang="en-US" altLang="en-US" sz="2400" dirty="0">
                <a:solidFill>
                  <a:srgbClr val="FFFFFF"/>
                </a:solidFill>
              </a:rPr>
              <a:t>                                       P and Q have the opposite values.</a:t>
            </a:r>
          </a:p>
          <a:p>
            <a:pPr marL="1085850" lvl="1" indent="-342900" eaLnBrk="1" hangingPunct="1">
              <a:spcBef>
                <a:spcPct val="0"/>
              </a:spcBef>
              <a:defRPr/>
            </a:pPr>
            <a:r>
              <a:rPr lang="en-US" altLang="en-US" sz="2400" dirty="0">
                <a:solidFill>
                  <a:srgbClr val="FFFF00"/>
                </a:solidFill>
                <a:sym typeface="Symbol" panose="05050102010706020507" pitchFamily="18" charset="2"/>
              </a:rPr>
              <a:t>Parity (</a:t>
            </a:r>
            <a:r>
              <a:rPr lang="en-US" altLang="en-US" sz="2400" dirty="0">
                <a:solidFill>
                  <a:srgbClr val="FFFF00"/>
                </a:solidFill>
              </a:rPr>
              <a:t>P</a:t>
            </a:r>
            <a:r>
              <a:rPr lang="en-US" altLang="en-US" sz="2400" dirty="0">
                <a:solidFill>
                  <a:schemeClr val="tx2"/>
                </a:solidFill>
                <a:sym typeface="Symbol" panose="05050102010706020507" pitchFamily="18" charset="2"/>
              </a:rPr>
              <a:t></a:t>
            </a:r>
            <a:r>
              <a:rPr lang="en-US" altLang="en-US" sz="2400" dirty="0">
                <a:solidFill>
                  <a:srgbClr val="FFFF00"/>
                </a:solidFill>
              </a:rPr>
              <a:t>Q</a:t>
            </a:r>
            <a:r>
              <a:rPr lang="en-US" altLang="en-US" sz="2400" dirty="0">
                <a:solidFill>
                  <a:schemeClr val="tx2"/>
                </a:solidFill>
                <a:sym typeface="Symbol" panose="05050102010706020507" pitchFamily="18" charset="2"/>
              </a:rPr>
              <a:t></a:t>
            </a:r>
            <a:r>
              <a:rPr lang="en-US" altLang="en-US" sz="2400" dirty="0">
                <a:solidFill>
                  <a:srgbClr val="FFFF00"/>
                </a:solidFill>
                <a:sym typeface="Symbol" panose="05050102010706020507" pitchFamily="18" charset="2"/>
              </a:rPr>
              <a:t>…</a:t>
            </a:r>
            <a:r>
              <a:rPr lang="en-US" altLang="en-US" sz="2400" dirty="0">
                <a:solidFill>
                  <a:schemeClr val="tx2"/>
                </a:solidFill>
                <a:sym typeface="Symbol" panose="05050102010706020507" pitchFamily="18" charset="2"/>
              </a:rPr>
              <a:t></a:t>
            </a:r>
            <a:r>
              <a:rPr lang="en-US" altLang="en-US" sz="2400" dirty="0">
                <a:solidFill>
                  <a:srgbClr val="FFFF00"/>
                </a:solidFill>
                <a:sym typeface="Symbol" panose="05050102010706020507" pitchFamily="18" charset="2"/>
              </a:rPr>
              <a:t>R)</a:t>
            </a:r>
            <a:r>
              <a:rPr lang="en-US" altLang="en-US" sz="2400" dirty="0">
                <a:solidFill>
                  <a:srgbClr val="FFFF00"/>
                </a:solidFill>
              </a:rPr>
              <a:t>: </a:t>
            </a:r>
            <a:r>
              <a:rPr lang="en-US" altLang="en-US" sz="2400" dirty="0">
                <a:solidFill>
                  <a:srgbClr val="FFFFFF"/>
                </a:solidFill>
                <a:sym typeface="Symbol" panose="05050102010706020507" pitchFamily="18" charset="2"/>
              </a:rPr>
              <a:t>The number of true variables is odd.</a:t>
            </a:r>
          </a:p>
          <a:p>
            <a:pPr marL="1085850" lvl="1" indent="-342900" eaLnBrk="1" hangingPunct="1">
              <a:spcBef>
                <a:spcPct val="0"/>
              </a:spcBef>
              <a:defRPr/>
            </a:pPr>
            <a:r>
              <a:rPr lang="en-US" altLang="en-US" sz="2400" dirty="0">
                <a:solidFill>
                  <a:schemeClr val="tx2"/>
                </a:solidFill>
                <a:sym typeface="Symbol" panose="05050102010706020507" pitchFamily="18" charset="2"/>
              </a:rPr>
              <a:t>Boolean Addition: </a:t>
            </a:r>
            <a:r>
              <a:rPr lang="en-US" altLang="en-US" sz="2400" dirty="0">
                <a:solidFill>
                  <a:srgbClr val="FFFFFF"/>
                </a:solidFill>
                <a:sym typeface="Symbol" panose="05050102010706020507" pitchFamily="18" charset="2"/>
              </a:rPr>
              <a:t>1+0+1+1+0 = 3 =</a:t>
            </a:r>
            <a:r>
              <a:rPr lang="en-US" altLang="en-US" sz="2400" baseline="-25000" dirty="0">
                <a:solidFill>
                  <a:srgbClr val="FFFFFF"/>
                </a:solidFill>
                <a:sym typeface="Symbol" panose="05050102010706020507" pitchFamily="18" charset="2"/>
              </a:rPr>
              <a:t>mod2</a:t>
            </a:r>
            <a:r>
              <a:rPr lang="en-US" altLang="en-US" sz="2400" dirty="0">
                <a:solidFill>
                  <a:srgbClr val="FFFFFF"/>
                </a:solidFill>
                <a:sym typeface="Symbol" panose="05050102010706020507" pitchFamily="18" charset="2"/>
              </a:rPr>
              <a:t> 1</a:t>
            </a:r>
          </a:p>
          <a:p>
            <a:pPr lvl="2">
              <a:buNone/>
            </a:pPr>
            <a:r>
              <a:rPr lang="en-US" altLang="en-US" dirty="0">
                <a:solidFill>
                  <a:srgbClr val="FFFFFF"/>
                </a:solidFill>
                <a:cs typeface="Times New Roman" panose="02020603050405020304" pitchFamily="18" charset="0"/>
                <a:sym typeface="Symbol" panose="05050102010706020507" pitchFamily="18" charset="2"/>
              </a:rPr>
              <a:t>      Translate truth to 1 and false to 0.</a:t>
            </a:r>
          </a:p>
          <a:p>
            <a:pPr lvl="2">
              <a:buNone/>
            </a:pPr>
            <a:r>
              <a:rPr lang="en-US" altLang="en-US" dirty="0">
                <a:solidFill>
                  <a:srgbClr val="FFFFFF"/>
                </a:solidFill>
                <a:cs typeface="Times New Roman" panose="02020603050405020304" pitchFamily="18" charset="0"/>
                <a:sym typeface="Symbol" panose="05050102010706020507" pitchFamily="18" charset="2"/>
              </a:rPr>
              <a:t>      The # of truth is </a:t>
            </a:r>
            <a:r>
              <a:rPr lang="en-US" altLang="en-US" dirty="0">
                <a:solidFill>
                  <a:srgbClr val="FFFFFF"/>
                </a:solidFill>
                <a:sym typeface="Symbol" panose="05050102010706020507" pitchFamily="18" charset="2"/>
              </a:rPr>
              <a:t>1+0+1+1+0 = 3</a:t>
            </a:r>
          </a:p>
          <a:p>
            <a:pPr lvl="2">
              <a:buNone/>
            </a:pPr>
            <a:r>
              <a:rPr lang="en-US" altLang="en-US" dirty="0">
                <a:solidFill>
                  <a:srgbClr val="FFFFFF"/>
                </a:solidFill>
                <a:sym typeface="Symbol" panose="05050102010706020507" pitchFamily="18" charset="2"/>
              </a:rPr>
              <a:t>      Taken mod2 is the 1 </a:t>
            </a:r>
          </a:p>
          <a:p>
            <a:pPr lvl="2">
              <a:buNone/>
            </a:pPr>
            <a:r>
              <a:rPr lang="en-US" altLang="en-US" dirty="0">
                <a:solidFill>
                  <a:srgbClr val="FFFFFF"/>
                </a:solidFill>
                <a:sym typeface="Symbol" panose="05050102010706020507" pitchFamily="18" charset="2"/>
              </a:rPr>
              <a:t>      # is odd.</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graphicFrame>
        <p:nvGraphicFramePr>
          <p:cNvPr id="10" name="Table 3">
            <a:extLst>
              <a:ext uri="{FF2B5EF4-FFF2-40B4-BE49-F238E27FC236}">
                <a16:creationId xmlns:a16="http://schemas.microsoft.com/office/drawing/2014/main" id="{91A1C545-B188-4594-8BCE-6AD076A78284}"/>
              </a:ext>
            </a:extLst>
          </p:cNvPr>
          <p:cNvGraphicFramePr>
            <a:graphicFrameLocks noGrp="1"/>
          </p:cNvGraphicFramePr>
          <p:nvPr/>
        </p:nvGraphicFramePr>
        <p:xfrm>
          <a:off x="2362200" y="685800"/>
          <a:ext cx="51816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gridCol w="863600">
                  <a:extLst>
                    <a:ext uri="{9D8B030D-6E8A-4147-A177-3AD203B41FA5}">
                      <a16:colId xmlns:a16="http://schemas.microsoft.com/office/drawing/2014/main" val="1139535918"/>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If and only if</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rPr>
                        <a:t>P </a:t>
                      </a:r>
                      <a:r>
                        <a:rPr kumimoji="0" lang="en-US" altLang="en-US" sz="1800" b="0" i="0" u="none" strike="noStrike" kern="1200" cap="none" spc="0" normalizeH="0" baseline="0" noProof="0" dirty="0" err="1">
                          <a:ln>
                            <a:noFill/>
                          </a:ln>
                          <a:solidFill>
                            <a:schemeClr val="bg2"/>
                          </a:solidFill>
                          <a:effectLst/>
                          <a:uLnTx/>
                          <a:uFillTx/>
                          <a:latin typeface="Times New Roman" pitchFamily="18" charset="0"/>
                          <a:ea typeface="+mn-ea"/>
                          <a:cs typeface="+mn-cs"/>
                          <a:sym typeface="Symbol" panose="05050102010706020507" pitchFamily="18" charset="2"/>
                        </a:rPr>
                        <a:t>iff</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 </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0</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1</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1</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0</a:t>
                      </a:r>
                    </a:p>
                  </a:txBody>
                  <a:tcPr anchor="ctr"/>
                </a:tc>
                <a:extLst>
                  <a:ext uri="{0D108BD9-81ED-4DB2-BD59-A6C34878D82A}">
                    <a16:rowId xmlns:a16="http://schemas.microsoft.com/office/drawing/2014/main" val="3473173578"/>
                  </a:ext>
                </a:extLst>
              </a:tr>
            </a:tbl>
          </a:graphicData>
        </a:graphic>
      </p:graphicFrame>
      <p:sp>
        <p:nvSpPr>
          <p:cNvPr id="17" name="Rectangle 16">
            <a:extLst>
              <a:ext uri="{FF2B5EF4-FFF2-40B4-BE49-F238E27FC236}">
                <a16:creationId xmlns:a16="http://schemas.microsoft.com/office/drawing/2014/main" id="{7F76BFE1-A334-414D-8EFB-55BB2E6074EC}"/>
              </a:ext>
            </a:extLst>
          </p:cNvPr>
          <p:cNvSpPr/>
          <p:nvPr/>
        </p:nvSpPr>
        <p:spPr>
          <a:xfrm>
            <a:off x="6536636" y="695076"/>
            <a:ext cx="1007164" cy="2240280"/>
          </a:xfrm>
          <a:prstGeom prst="rect">
            <a:avLst/>
          </a:prstGeom>
          <a:ln w="25400">
            <a:solidFill>
              <a:srgbClr val="FF00FF"/>
            </a:solidFill>
          </a:ln>
        </p:spPr>
        <p:txBody>
          <a:bodyPr wrap="square" rtlCol="0" anchor="ctr">
            <a:spAutoFit/>
          </a:bodyPr>
          <a:lstStyle/>
          <a:p>
            <a:pPr marL="0" algn="l"/>
            <a:endParaRPr lang="en-US" sz="2800" dirty="0">
              <a:latin typeface="+mj-lt"/>
            </a:endParaRPr>
          </a:p>
        </p:txBody>
      </p:sp>
      <p:sp>
        <p:nvSpPr>
          <p:cNvPr id="18" name="AutoShape 35">
            <a:extLst>
              <a:ext uri="{FF2B5EF4-FFF2-40B4-BE49-F238E27FC236}">
                <a16:creationId xmlns:a16="http://schemas.microsoft.com/office/drawing/2014/main" id="{4FD738C1-C664-491E-ACEA-AE08B68A2DAC}"/>
              </a:ext>
            </a:extLst>
          </p:cNvPr>
          <p:cNvSpPr>
            <a:spLocks noChangeArrowheads="1"/>
          </p:cNvSpPr>
          <p:nvPr/>
        </p:nvSpPr>
        <p:spPr bwMode="auto">
          <a:xfrm>
            <a:off x="312012" y="2111992"/>
            <a:ext cx="1973988" cy="818950"/>
          </a:xfrm>
          <a:prstGeom prst="wedgeRoundRectCallout">
            <a:avLst>
              <a:gd name="adj1" fmla="val -45885"/>
              <a:gd name="adj2" fmla="val -142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p>
          <a:p>
            <a:pPr algn="ctr" eaLnBrk="1" hangingPunct="1">
              <a:spcBef>
                <a:spcPct val="0"/>
              </a:spcBef>
              <a:buNone/>
            </a:pPr>
            <a:r>
              <a:rPr lang="en-CA" altLang="en-US" sz="2400" dirty="0"/>
              <a:t>combinations</a:t>
            </a:r>
            <a:endParaRPr lang="en-US" altLang="en-US" sz="2400" dirty="0"/>
          </a:p>
        </p:txBody>
      </p:sp>
      <p:sp>
        <p:nvSpPr>
          <p:cNvPr id="32" name="Rectangle 2">
            <a:extLst>
              <a:ext uri="{FF2B5EF4-FFF2-40B4-BE49-F238E27FC236}">
                <a16:creationId xmlns:a16="http://schemas.microsoft.com/office/drawing/2014/main" id="{C4C9AAD8-F572-4E4E-8202-7F017056789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Operator's Truth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8" name="Table 2">
            <a:extLst>
              <a:ext uri="{FF2B5EF4-FFF2-40B4-BE49-F238E27FC236}">
                <a16:creationId xmlns:a16="http://schemas.microsoft.com/office/drawing/2014/main" id="{F5E3D942-BFAD-4C68-B1A0-14491D72E53C}"/>
              </a:ext>
            </a:extLst>
          </p:cNvPr>
          <p:cNvGraphicFramePr>
            <a:graphicFrameLocks noGrp="1"/>
          </p:cNvGraphicFramePr>
          <p:nvPr/>
        </p:nvGraphicFramePr>
        <p:xfrm>
          <a:off x="7924800"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endParaRPr lang="en-US" sz="700" b="0" dirty="0">
                        <a:solidFill>
                          <a:schemeClr val="bg2"/>
                        </a:solidFill>
                      </a:endParaRPr>
                    </a:p>
                  </a:txBody>
                  <a:tcPr>
                    <a:solidFill>
                      <a:schemeClr val="accent1"/>
                    </a:solidFill>
                  </a:tcPr>
                </a:tc>
                <a:tc>
                  <a:txBody>
                    <a:bodyPr/>
                    <a:lstStyle/>
                    <a:p>
                      <a:pPr algn="ctr"/>
                      <a:r>
                        <a:rPr lang="en-US" b="0" dirty="0">
                          <a:solidFill>
                            <a:schemeClr val="bg2"/>
                          </a:solidFill>
                        </a:rPr>
                        <a:t>1</a:t>
                      </a:r>
                    </a:p>
                  </a:txBody>
                  <a:tcPr/>
                </a:tc>
                <a:tc>
                  <a:txBody>
                    <a:bodyPr/>
                    <a:lstStyle/>
                    <a:p>
                      <a:pPr algn="ctr"/>
                      <a:r>
                        <a:rPr lang="en-US" b="0" dirty="0">
                          <a:solidFill>
                            <a:schemeClr val="bg2"/>
                          </a:solidFill>
                        </a:rPr>
                        <a:t>0</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1</a:t>
                      </a:r>
                    </a:p>
                  </a:txBody>
                  <a:tcPr>
                    <a:solidFill>
                      <a:schemeClr val="accent1"/>
                    </a:solidFill>
                  </a:tcPr>
                </a:tc>
                <a:tc>
                  <a:txBody>
                    <a:bodyPr/>
                    <a:lstStyle/>
                    <a:p>
                      <a:pPr algn="ctr"/>
                      <a:r>
                        <a:rPr lang="en-US" b="0" dirty="0">
                          <a:solidFill>
                            <a:srgbClr val="FF0000"/>
                          </a:solidFill>
                        </a:rPr>
                        <a:t>0</a:t>
                      </a:r>
                    </a:p>
                  </a:txBody>
                  <a:tcPr/>
                </a:tc>
                <a:tc>
                  <a:txBody>
                    <a:bodyPr/>
                    <a:lstStyle/>
                    <a:p>
                      <a:pPr algn="ctr"/>
                      <a:r>
                        <a:rPr lang="en-US" b="0" dirty="0">
                          <a:solidFill>
                            <a:srgbClr val="66FF66"/>
                          </a:solidFill>
                        </a:rPr>
                        <a:t>1</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0</a:t>
                      </a:r>
                    </a:p>
                  </a:txBody>
                  <a:tcPr>
                    <a:solidFill>
                      <a:schemeClr val="accent1"/>
                    </a:solidFill>
                  </a:tcPr>
                </a:tc>
                <a:tc>
                  <a:txBody>
                    <a:bodyPr/>
                    <a:lstStyle/>
                    <a:p>
                      <a:pPr algn="ctr"/>
                      <a:r>
                        <a:rPr lang="en-US" b="0" dirty="0">
                          <a:solidFill>
                            <a:srgbClr val="66FF66"/>
                          </a:solidFill>
                        </a:rPr>
                        <a:t>1</a:t>
                      </a:r>
                    </a:p>
                  </a:txBody>
                  <a:tcPr/>
                </a:tc>
                <a:tc>
                  <a:txBody>
                    <a:bodyPr/>
                    <a:lstStyle/>
                    <a:p>
                      <a:pPr algn="ctr"/>
                      <a:r>
                        <a:rPr lang="en-US" b="0" dirty="0">
                          <a:solidFill>
                            <a:srgbClr val="FF0000"/>
                          </a:solidFill>
                        </a:rPr>
                        <a:t>0</a:t>
                      </a:r>
                    </a:p>
                  </a:txBody>
                  <a:tcPr/>
                </a:tc>
                <a:extLst>
                  <a:ext uri="{0D108BD9-81ED-4DB2-BD59-A6C34878D82A}">
                    <a16:rowId xmlns:a16="http://schemas.microsoft.com/office/drawing/2014/main" val="1985874961"/>
                  </a:ext>
                </a:extLst>
              </a:tr>
            </a:tbl>
          </a:graphicData>
        </a:graphic>
      </p:graphicFrame>
      <p:sp>
        <p:nvSpPr>
          <p:cNvPr id="50" name="Rectangle 49">
            <a:extLst>
              <a:ext uri="{FF2B5EF4-FFF2-40B4-BE49-F238E27FC236}">
                <a16:creationId xmlns:a16="http://schemas.microsoft.com/office/drawing/2014/main" id="{262E314B-3192-4486-838C-0B7EECC96CD7}"/>
              </a:ext>
            </a:extLst>
          </p:cNvPr>
          <p:cNvSpPr/>
          <p:nvPr/>
        </p:nvSpPr>
        <p:spPr>
          <a:xfrm>
            <a:off x="2362200" y="1537251"/>
            <a:ext cx="626164" cy="1398105"/>
          </a:xfrm>
          <a:prstGeom prst="rect">
            <a:avLst/>
          </a:prstGeom>
          <a:ln w="25400" cap="flat" cmpd="sng" algn="ctr">
            <a:solidFill>
              <a:srgbClr val="FF00FF">
                <a:lumMod val="100000"/>
              </a:srgbClr>
            </a:solidFill>
            <a:prstDash val="solid"/>
            <a:round/>
            <a:headEnd type="none" w="med" len="med"/>
            <a:tailEnd type="none" w="med" len="med"/>
          </a:ln>
        </p:spPr>
        <p:txBody>
          <a:bodyPr wrap="square" rtlCol="0" anchor="ctr">
            <a:spAutoFit/>
          </a:bodyPr>
          <a:lstStyle/>
          <a:p>
            <a:pPr marL="0" algn="l"/>
            <a:endParaRPr lang="en-US" sz="2800" dirty="0">
              <a:latin typeface="+mj-lt"/>
            </a:endParaRPr>
          </a:p>
        </p:txBody>
      </p:sp>
      <p:graphicFrame>
        <p:nvGraphicFramePr>
          <p:cNvPr id="19" name="Table 2">
            <a:extLst>
              <a:ext uri="{FF2B5EF4-FFF2-40B4-BE49-F238E27FC236}">
                <a16:creationId xmlns:a16="http://schemas.microsoft.com/office/drawing/2014/main" id="{26456B0D-6C44-4FFE-83E6-03BA92B5F48A}"/>
              </a:ext>
            </a:extLst>
          </p:cNvPr>
          <p:cNvGraphicFramePr>
            <a:graphicFrameLocks noGrp="1"/>
          </p:cNvGraphicFramePr>
          <p:nvPr/>
        </p:nvGraphicFramePr>
        <p:xfrm>
          <a:off x="6312795" y="5643522"/>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endParaRPr lang="en-US" sz="1800" b="0" dirty="0">
                        <a:solidFill>
                          <a:schemeClr val="bg2"/>
                        </a:solidFill>
                      </a:endParaRPr>
                    </a:p>
                  </a:txBody>
                  <a:tcPr>
                    <a:solidFill>
                      <a:schemeClr val="accent1"/>
                    </a:solidFill>
                  </a:tcPr>
                </a:tc>
                <a:tc>
                  <a:txBody>
                    <a:bodyPr/>
                    <a:lstStyle/>
                    <a:p>
                      <a:pPr algn="ctr"/>
                      <a:r>
                        <a:rPr lang="en-US" b="0">
                          <a:solidFill>
                            <a:schemeClr val="bg2"/>
                          </a:solidFill>
                        </a:rPr>
                        <a:t>T</a:t>
                      </a:r>
                      <a:endParaRPr lang="en-US" b="0" dirty="0">
                        <a:solidFill>
                          <a:schemeClr val="bg2"/>
                        </a:solidFill>
                      </a:endParaRPr>
                    </a:p>
                  </a:txBody>
                  <a:tcPr/>
                </a:tc>
                <a:tc>
                  <a:txBody>
                    <a:bodyPr/>
                    <a:lstStyle/>
                    <a:p>
                      <a:pPr algn="ctr"/>
                      <a:r>
                        <a:rPr lang="en-US" b="0">
                          <a:solidFill>
                            <a:schemeClr val="bg2"/>
                          </a:solidFill>
                        </a:rPr>
                        <a:t>F</a:t>
                      </a:r>
                      <a:endParaRPr lang="en-US" b="0" dirty="0">
                        <a:solidFill>
                          <a:schemeClr val="bg2"/>
                        </a:solidFill>
                      </a:endParaRPr>
                    </a:p>
                  </a:txBody>
                  <a:tcPr/>
                </a:tc>
                <a:extLst>
                  <a:ext uri="{0D108BD9-81ED-4DB2-BD59-A6C34878D82A}">
                    <a16:rowId xmlns:a16="http://schemas.microsoft.com/office/drawing/2014/main" val="592123416"/>
                  </a:ext>
                </a:extLst>
              </a:tr>
              <a:tr h="370840">
                <a:tc>
                  <a:txBody>
                    <a:bodyPr/>
                    <a:lstStyle/>
                    <a:p>
                      <a:pPr algn="ctr"/>
                      <a:r>
                        <a:rPr lang="en-US" b="0">
                          <a:solidFill>
                            <a:schemeClr val="bg2"/>
                          </a:solidFill>
                        </a:rPr>
                        <a:t>T</a:t>
                      </a:r>
                      <a:endParaRPr lang="en-US" b="0" dirty="0">
                        <a:solidFill>
                          <a:schemeClr val="bg2"/>
                        </a:solidFill>
                      </a:endParaRPr>
                    </a:p>
                  </a:txBody>
                  <a:tcPr>
                    <a:solidFill>
                      <a:schemeClr val="accent1"/>
                    </a:solidFill>
                  </a:tcPr>
                </a:tc>
                <a:tc>
                  <a:txBody>
                    <a:bodyPr/>
                    <a:lstStyle/>
                    <a:p>
                      <a:pPr algn="ctr"/>
                      <a:r>
                        <a:rPr lang="en-US" b="0" dirty="0">
                          <a:solidFill>
                            <a:srgbClr val="FF0000"/>
                          </a:solidFill>
                        </a:rPr>
                        <a:t>F</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2" name="Rectangle 1">
            <a:extLst>
              <a:ext uri="{FF2B5EF4-FFF2-40B4-BE49-F238E27FC236}">
                <a16:creationId xmlns:a16="http://schemas.microsoft.com/office/drawing/2014/main" id="{06CB88E5-EE98-4344-ABBF-D8CE37125A21}"/>
              </a:ext>
            </a:extLst>
          </p:cNvPr>
          <p:cNvSpPr/>
          <p:nvPr/>
        </p:nvSpPr>
        <p:spPr>
          <a:xfrm>
            <a:off x="7591068" y="5643522"/>
            <a:ext cx="704039" cy="369332"/>
          </a:xfrm>
          <a:prstGeom prst="rect">
            <a:avLst/>
          </a:prstGeom>
          <a:solidFill>
            <a:schemeClr val="accent1"/>
          </a:solidFill>
        </p:spPr>
        <p:txBody>
          <a:bodyPr wrap="square">
            <a:spAutoFit/>
          </a:bodyPr>
          <a:lstStyle/>
          <a:p>
            <a:r>
              <a:rPr lang="en-US" altLang="en-US" sz="1800" dirty="0">
                <a:solidFill>
                  <a:schemeClr val="bg2"/>
                </a:solidFill>
                <a:sym typeface="Symbol" panose="05050102010706020507" pitchFamily="18" charset="2"/>
              </a:rPr>
              <a:t>+</a:t>
            </a:r>
            <a:r>
              <a:rPr lang="en-US" altLang="en-US" sz="1800" baseline="-25000" dirty="0">
                <a:solidFill>
                  <a:schemeClr val="bg2"/>
                </a:solidFill>
                <a:sym typeface="Symbol" panose="05050102010706020507" pitchFamily="18" charset="2"/>
              </a:rPr>
              <a:t>mod2 </a:t>
            </a:r>
            <a:endParaRPr lang="en-US" sz="1800" dirty="0"/>
          </a:p>
        </p:txBody>
      </p:sp>
    </p:spTree>
    <p:extLst>
      <p:ext uri="{BB962C8B-B14F-4D97-AF65-F5344CB8AC3E}">
        <p14:creationId xmlns:p14="http://schemas.microsoft.com/office/powerpoint/2010/main" val="2165250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6">
                                            <p:txEl>
                                              <p:pRg st="5" end="5"/>
                                            </p:txEl>
                                          </p:spTgt>
                                        </p:tgtEl>
                                        <p:attrNameLst>
                                          <p:attrName>style.visibility</p:attrName>
                                        </p:attrNameLst>
                                      </p:cBhvr>
                                      <p:to>
                                        <p:strVal val="visible"/>
                                      </p:to>
                                    </p:set>
                                    <p:anim calcmode="lin" valueType="num">
                                      <p:cBhvr additive="base">
                                        <p:cTn id="7" dur="500" fill="hold"/>
                                        <p:tgtEl>
                                          <p:spTgt spid="26">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6">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6">
                                            <p:txEl>
                                              <p:pRg st="4" end="4"/>
                                            </p:txEl>
                                          </p:spTgt>
                                        </p:tgtEl>
                                        <p:attrNameLst>
                                          <p:attrName>style.visibility</p:attrName>
                                        </p:attrNameLst>
                                      </p:cBhvr>
                                      <p:to>
                                        <p:strVal val="visible"/>
                                      </p:to>
                                    </p:set>
                                    <p:anim calcmode="lin" valueType="num">
                                      <p:cBhvr additive="base">
                                        <p:cTn id="21" dur="500" fill="hold"/>
                                        <p:tgtEl>
                                          <p:spTgt spid="26">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6">
                                            <p:txEl>
                                              <p:pRg st="6" end="6"/>
                                            </p:txEl>
                                          </p:spTgt>
                                        </p:tgtEl>
                                        <p:attrNameLst>
                                          <p:attrName>style.visibility</p:attrName>
                                        </p:attrNameLst>
                                      </p:cBhvr>
                                      <p:to>
                                        <p:strVal val="visible"/>
                                      </p:to>
                                    </p:set>
                                    <p:anim calcmode="lin" valueType="num">
                                      <p:cBhvr additive="base">
                                        <p:cTn id="27" dur="500" fill="hold"/>
                                        <p:tgtEl>
                                          <p:spTgt spid="26">
                                            <p:txEl>
                                              <p:pRg st="6" end="6"/>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6">
                                            <p:txEl>
                                              <p:pRg st="7" end="7"/>
                                            </p:txEl>
                                          </p:spTgt>
                                        </p:tgtEl>
                                        <p:attrNameLst>
                                          <p:attrName>style.visibility</p:attrName>
                                        </p:attrNameLst>
                                      </p:cBhvr>
                                      <p:to>
                                        <p:strVal val="visible"/>
                                      </p:to>
                                    </p:set>
                                    <p:anim calcmode="lin" valueType="num">
                                      <p:cBhvr additive="base">
                                        <p:cTn id="33" dur="500" fill="hold"/>
                                        <p:tgtEl>
                                          <p:spTgt spid="26">
                                            <p:txEl>
                                              <p:pRg st="7" end="7"/>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6">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6">
                                            <p:txEl>
                                              <p:pRg st="8" end="8"/>
                                            </p:txEl>
                                          </p:spTgt>
                                        </p:tgtEl>
                                        <p:attrNameLst>
                                          <p:attrName>style.visibility</p:attrName>
                                        </p:attrNameLst>
                                      </p:cBhvr>
                                      <p:to>
                                        <p:strVal val="visible"/>
                                      </p:to>
                                    </p:set>
                                    <p:anim calcmode="lin" valueType="num">
                                      <p:cBhvr additive="base">
                                        <p:cTn id="39" dur="500" fill="hold"/>
                                        <p:tgtEl>
                                          <p:spTgt spid="26">
                                            <p:txEl>
                                              <p:pRg st="8" end="8"/>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6">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3" name="Group 2">
            <a:extLst>
              <a:ext uri="{FF2B5EF4-FFF2-40B4-BE49-F238E27FC236}">
                <a16:creationId xmlns:a16="http://schemas.microsoft.com/office/drawing/2014/main" id="{121602AD-48F1-4739-8007-83D2B5F8A80C}"/>
              </a:ext>
            </a:extLst>
          </p:cNvPr>
          <p:cNvGrpSpPr/>
          <p:nvPr/>
        </p:nvGrpSpPr>
        <p:grpSpPr>
          <a:xfrm>
            <a:off x="381000" y="4819471"/>
            <a:ext cx="1007783" cy="830997"/>
            <a:chOff x="381000" y="4415135"/>
            <a:chExt cx="1007783" cy="830997"/>
          </a:xfrm>
        </p:grpSpPr>
        <p:sp>
          <p:nvSpPr>
            <p:cNvPr id="43" name="Oval 42">
              <a:extLst>
                <a:ext uri="{FF2B5EF4-FFF2-40B4-BE49-F238E27FC236}">
                  <a16:creationId xmlns:a16="http://schemas.microsoft.com/office/drawing/2014/main" id="{2DC09149-A853-4515-BA94-75AA7C9017CF}"/>
                </a:ext>
              </a:extLst>
            </p:cNvPr>
            <p:cNvSpPr/>
            <p:nvPr/>
          </p:nvSpPr>
          <p:spPr>
            <a:xfrm>
              <a:off x="38100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562916" y="4415135"/>
              <a:ext cx="82586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p:txBody>
        </p:sp>
      </p:grpSp>
      <p:grpSp>
        <p:nvGrpSpPr>
          <p:cNvPr id="47" name="Group 29">
            <a:extLst>
              <a:ext uri="{FF2B5EF4-FFF2-40B4-BE49-F238E27FC236}">
                <a16:creationId xmlns:a16="http://schemas.microsoft.com/office/drawing/2014/main" id="{C0A57F31-2810-4CF7-BFF0-F4DBC69B11E8}"/>
              </a:ext>
            </a:extLst>
          </p:cNvPr>
          <p:cNvGrpSpPr>
            <a:grpSpLocks/>
          </p:cNvGrpSpPr>
          <p:nvPr/>
        </p:nvGrpSpPr>
        <p:grpSpPr bwMode="auto">
          <a:xfrm>
            <a:off x="7969357" y="5090636"/>
            <a:ext cx="1223454" cy="1239990"/>
            <a:chOff x="2065" y="1551"/>
            <a:chExt cx="1628" cy="1988"/>
          </a:xfrm>
        </p:grpSpPr>
        <p:sp>
          <p:nvSpPr>
            <p:cNvPr id="48" name="Freeform 30">
              <a:extLst>
                <a:ext uri="{FF2B5EF4-FFF2-40B4-BE49-F238E27FC236}">
                  <a16:creationId xmlns:a16="http://schemas.microsoft.com/office/drawing/2014/main" id="{C3ADAC8F-83C0-4036-8932-3F218283245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Freeform 31">
              <a:extLst>
                <a:ext uri="{FF2B5EF4-FFF2-40B4-BE49-F238E27FC236}">
                  <a16:creationId xmlns:a16="http://schemas.microsoft.com/office/drawing/2014/main" id="{4F8F8107-A9BB-4BF8-AF2E-5B1F25FE8F9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32">
              <a:extLst>
                <a:ext uri="{FF2B5EF4-FFF2-40B4-BE49-F238E27FC236}">
                  <a16:creationId xmlns:a16="http://schemas.microsoft.com/office/drawing/2014/main" id="{9E36112F-3E12-4A35-B1D2-2FC44A54B89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Freeform 33">
              <a:extLst>
                <a:ext uri="{FF2B5EF4-FFF2-40B4-BE49-F238E27FC236}">
                  <a16:creationId xmlns:a16="http://schemas.microsoft.com/office/drawing/2014/main" id="{19D3913E-FB69-42E8-95B7-043D731DD46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4" name="Freeform 34">
              <a:extLst>
                <a:ext uri="{FF2B5EF4-FFF2-40B4-BE49-F238E27FC236}">
                  <a16:creationId xmlns:a16="http://schemas.microsoft.com/office/drawing/2014/main" id="{D0D0B3FD-601A-42BC-81B8-17D0D978EDC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6" name="Freeform 35">
              <a:extLst>
                <a:ext uri="{FF2B5EF4-FFF2-40B4-BE49-F238E27FC236}">
                  <a16:creationId xmlns:a16="http://schemas.microsoft.com/office/drawing/2014/main" id="{1D5BC16F-E9E6-4527-B2E5-85953060F5D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7" name="Freeform 36">
              <a:extLst>
                <a:ext uri="{FF2B5EF4-FFF2-40B4-BE49-F238E27FC236}">
                  <a16:creationId xmlns:a16="http://schemas.microsoft.com/office/drawing/2014/main" id="{F35A65C5-A329-4E27-A38D-EBCED66B0C5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 name="Freeform 37">
              <a:extLst>
                <a:ext uri="{FF2B5EF4-FFF2-40B4-BE49-F238E27FC236}">
                  <a16:creationId xmlns:a16="http://schemas.microsoft.com/office/drawing/2014/main" id="{8D5BEFBC-804A-42B9-9FB5-8FC43E41B1E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2" name="Freeform 38">
              <a:extLst>
                <a:ext uri="{FF2B5EF4-FFF2-40B4-BE49-F238E27FC236}">
                  <a16:creationId xmlns:a16="http://schemas.microsoft.com/office/drawing/2014/main" id="{E0C645AC-B2BB-42F1-B72B-EDE30E30710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9">
              <a:extLst>
                <a:ext uri="{FF2B5EF4-FFF2-40B4-BE49-F238E27FC236}">
                  <a16:creationId xmlns:a16="http://schemas.microsoft.com/office/drawing/2014/main" id="{E829EC85-58C7-41B8-9FC3-F3D00212465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40">
              <a:extLst>
                <a:ext uri="{FF2B5EF4-FFF2-40B4-BE49-F238E27FC236}">
                  <a16:creationId xmlns:a16="http://schemas.microsoft.com/office/drawing/2014/main" id="{594DFF85-2A1C-4F7D-8326-CB5B7079E8C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Freeform 41">
              <a:extLst>
                <a:ext uri="{FF2B5EF4-FFF2-40B4-BE49-F238E27FC236}">
                  <a16:creationId xmlns:a16="http://schemas.microsoft.com/office/drawing/2014/main" id="{3041ADA2-E679-440A-83E2-4A5F56F2160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42">
              <a:extLst>
                <a:ext uri="{FF2B5EF4-FFF2-40B4-BE49-F238E27FC236}">
                  <a16:creationId xmlns:a16="http://schemas.microsoft.com/office/drawing/2014/main" id="{8858A2F7-ABE6-43AE-9D4E-1D0E342373C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 name="Freeform 43">
              <a:extLst>
                <a:ext uri="{FF2B5EF4-FFF2-40B4-BE49-F238E27FC236}">
                  <a16:creationId xmlns:a16="http://schemas.microsoft.com/office/drawing/2014/main" id="{CF4A98D9-0F42-4991-A192-0B2F58B3D5B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44">
              <a:extLst>
                <a:ext uri="{FF2B5EF4-FFF2-40B4-BE49-F238E27FC236}">
                  <a16:creationId xmlns:a16="http://schemas.microsoft.com/office/drawing/2014/main" id="{71575DBB-DCCA-406A-A643-D05E99F4033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3" name="Freeform 45">
              <a:extLst>
                <a:ext uri="{FF2B5EF4-FFF2-40B4-BE49-F238E27FC236}">
                  <a16:creationId xmlns:a16="http://schemas.microsoft.com/office/drawing/2014/main" id="{102E268B-6DAD-4F70-B52C-5174062B204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46">
              <a:extLst>
                <a:ext uri="{FF2B5EF4-FFF2-40B4-BE49-F238E27FC236}">
                  <a16:creationId xmlns:a16="http://schemas.microsoft.com/office/drawing/2014/main" id="{9BB87A1D-4EC8-4B7A-86CD-8B472F3AC14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0" name="Text Box 21">
            <a:extLst>
              <a:ext uri="{FF2B5EF4-FFF2-40B4-BE49-F238E27FC236}">
                <a16:creationId xmlns:a16="http://schemas.microsoft.com/office/drawing/2014/main" id="{1CDD1A19-BB5C-443B-B58E-84D55453B032}"/>
              </a:ext>
            </a:extLst>
          </p:cNvPr>
          <p:cNvSpPr txBox="1">
            <a:spLocks noChangeArrowheads="1"/>
          </p:cNvSpPr>
          <p:nvPr/>
        </p:nvSpPr>
        <p:spPr bwMode="auto">
          <a:xfrm>
            <a:off x="4850085" y="5939135"/>
            <a:ext cx="9989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p:txBody>
      </p:sp>
      <p:sp>
        <p:nvSpPr>
          <p:cNvPr id="93" name="AutoShape 35">
            <a:extLst>
              <a:ext uri="{FF2B5EF4-FFF2-40B4-BE49-F238E27FC236}">
                <a16:creationId xmlns:a16="http://schemas.microsoft.com/office/drawing/2014/main" id="{FE434D83-9B14-410D-B144-B22092EC7116}"/>
              </a:ext>
            </a:extLst>
          </p:cNvPr>
          <p:cNvSpPr>
            <a:spLocks noChangeArrowheads="1"/>
          </p:cNvSpPr>
          <p:nvPr/>
        </p:nvSpPr>
        <p:spPr bwMode="auto">
          <a:xfrm>
            <a:off x="4576291" y="4239260"/>
            <a:ext cx="3577109" cy="1628140"/>
          </a:xfrm>
          <a:prstGeom prst="wedgeRoundRectCallout">
            <a:avLst>
              <a:gd name="adj1" fmla="val 57531"/>
              <a:gd name="adj2" fmla="val 1922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Great we got rid of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t>.</a:t>
            </a:r>
          </a:p>
          <a:p>
            <a:pPr eaLnBrk="1" hangingPunct="1">
              <a:spcBef>
                <a:spcPct val="0"/>
              </a:spcBef>
              <a:buNone/>
            </a:pPr>
            <a:r>
              <a:rPr lang="en-US" altLang="en-US" sz="2400" dirty="0"/>
              <a:t>But we still have to prove </a:t>
            </a:r>
            <a:br>
              <a:rPr lang="en-US" altLang="en-US" sz="2400" dirty="0"/>
            </a:br>
            <a:r>
              <a:rPr lang="en-US" altLang="en-US" sz="2400" dirty="0"/>
              <a:t>  “Proof by cases”!</a:t>
            </a:r>
          </a:p>
          <a:p>
            <a:pPr eaLnBrk="1" hangingPunct="1">
              <a:spcBef>
                <a:spcPct val="0"/>
              </a:spcBef>
              <a:buNone/>
            </a:pPr>
            <a:r>
              <a:rPr lang="en-CA" altLang="en-US" sz="2400" dirty="0"/>
              <a:t>Let’s start over.</a:t>
            </a:r>
            <a:endParaRPr lang="en-US" altLang="en-US" sz="2400" dirty="0"/>
          </a:p>
          <a:p>
            <a:pPr eaLnBrk="1" hangingPunct="1">
              <a:spcBef>
                <a:spcPct val="0"/>
              </a:spcBef>
              <a:buNone/>
            </a:pPr>
            <a:endParaRPr lang="en-US" altLang="en-US" sz="2400" dirty="0"/>
          </a:p>
        </p:txBody>
      </p:sp>
      <p:sp>
        <p:nvSpPr>
          <p:cNvPr id="58" name="Oval 57">
            <a:extLst>
              <a:ext uri="{FF2B5EF4-FFF2-40B4-BE49-F238E27FC236}">
                <a16:creationId xmlns:a16="http://schemas.microsoft.com/office/drawing/2014/main" id="{B25698ED-594C-42A0-8D3E-C14B4392FDD1}"/>
              </a:ext>
            </a:extLst>
          </p:cNvPr>
          <p:cNvSpPr/>
          <p:nvPr/>
        </p:nvSpPr>
        <p:spPr>
          <a:xfrm>
            <a:off x="4697685" y="6126436"/>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grpSp>
        <p:nvGrpSpPr>
          <p:cNvPr id="40" name="Group 39"/>
          <p:cNvGrpSpPr/>
          <p:nvPr/>
        </p:nvGrpSpPr>
        <p:grpSpPr>
          <a:xfrm>
            <a:off x="32227" y="716080"/>
            <a:ext cx="6895533" cy="3398720"/>
            <a:chOff x="32227" y="716080"/>
            <a:chExt cx="6895533" cy="3398720"/>
          </a:xfrm>
        </p:grpSpPr>
        <p:sp>
          <p:nvSpPr>
            <p:cNvPr id="41" name="Rectangle 40">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42" name="Rectangle 41">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44"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3581400"/>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45"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72491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dirty="0" err="1">
                  <a:solidFill>
                    <a:srgbClr val="FFFFFF"/>
                  </a:solidFill>
                  <a:cs typeface="Times New Roman" panose="02020603050405020304" pitchFamily="18" charset="0"/>
                  <a:sym typeface="Symbol" panose="05050102010706020507" pitchFamily="18" charset="2"/>
                </a:rPr>
                <a:t>iff</a:t>
              </a:r>
              <a:r>
                <a:rPr lang="en-US" alt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46"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5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cxnSp>
        <p:nvCxnSpPr>
          <p:cNvPr id="4" name="Straight Connector 3"/>
          <p:cNvCxnSpPr/>
          <p:nvPr/>
        </p:nvCxnSpPr>
        <p:spPr bwMode="auto">
          <a:xfrm>
            <a:off x="228600" y="2514600"/>
            <a:ext cx="5715000" cy="0"/>
          </a:xfrm>
          <a:prstGeom prst="line">
            <a:avLst/>
          </a:prstGeom>
          <a:noFill/>
          <a:ln w="38100" cap="flat" cmpd="sng" algn="ctr">
            <a:solidFill>
              <a:schemeClr val="hlink"/>
            </a:solidFill>
            <a:prstDash val="solid"/>
            <a:round/>
            <a:headEnd type="none" w="med" len="med"/>
            <a:tailEnd type="none" w="med" len="med"/>
          </a:ln>
          <a:effectLst/>
        </p:spPr>
      </p:cxnSp>
    </p:spTree>
    <p:extLst>
      <p:ext uri="{BB962C8B-B14F-4D97-AF65-F5344CB8AC3E}">
        <p14:creationId xmlns:p14="http://schemas.microsoft.com/office/powerpoint/2010/main" val="4225951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1+#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93">
                                            <p:txEl>
                                              <p:pRg st="0" end="0"/>
                                            </p:txEl>
                                          </p:spTgt>
                                        </p:tgtEl>
                                        <p:attrNameLst>
                                          <p:attrName>style.visibility</p:attrName>
                                        </p:attrNameLst>
                                      </p:cBhvr>
                                      <p:to>
                                        <p:strVal val="visible"/>
                                      </p:to>
                                    </p:set>
                                    <p:anim calcmode="lin" valueType="num">
                                      <p:cBhvr additive="base">
                                        <p:cTn id="11" dur="500" fill="hold"/>
                                        <p:tgtEl>
                                          <p:spTgt spid="93">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93">
                                            <p:txEl>
                                              <p:pRg st="1" end="1"/>
                                            </p:txEl>
                                          </p:spTgt>
                                        </p:tgtEl>
                                        <p:attrNameLst>
                                          <p:attrName>style.visibility</p:attrName>
                                        </p:attrNameLst>
                                      </p:cBhvr>
                                      <p:to>
                                        <p:strVal val="visible"/>
                                      </p:to>
                                    </p:set>
                                    <p:anim calcmode="lin" valueType="num">
                                      <p:cBhvr additive="base">
                                        <p:cTn id="17" dur="500" fill="hold"/>
                                        <p:tgtEl>
                                          <p:spTgt spid="93">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93">
                                            <p:txEl>
                                              <p:pRg st="2" end="2"/>
                                            </p:txEl>
                                          </p:spTgt>
                                        </p:tgtEl>
                                        <p:attrNameLst>
                                          <p:attrName>style.visibility</p:attrName>
                                        </p:attrNameLst>
                                      </p:cBhvr>
                                      <p:to>
                                        <p:strVal val="visible"/>
                                      </p:to>
                                    </p:set>
                                    <p:anim calcmode="lin" valueType="num">
                                      <p:cBhvr additive="base">
                                        <p:cTn id="23" dur="500" fill="hold"/>
                                        <p:tgtEl>
                                          <p:spTgt spid="93">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9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1+#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3" name="Group 2">
            <a:extLst>
              <a:ext uri="{FF2B5EF4-FFF2-40B4-BE49-F238E27FC236}">
                <a16:creationId xmlns:a16="http://schemas.microsoft.com/office/drawing/2014/main" id="{121602AD-48F1-4739-8007-83D2B5F8A80C}"/>
              </a:ext>
            </a:extLst>
          </p:cNvPr>
          <p:cNvGrpSpPr/>
          <p:nvPr/>
        </p:nvGrpSpPr>
        <p:grpSpPr>
          <a:xfrm>
            <a:off x="381000" y="4819471"/>
            <a:ext cx="1031829" cy="1200329"/>
            <a:chOff x="381000" y="4415135"/>
            <a:chExt cx="1031829" cy="1200329"/>
          </a:xfrm>
        </p:grpSpPr>
        <p:sp>
          <p:nvSpPr>
            <p:cNvPr id="42" name="Oval 41">
              <a:extLst>
                <a:ext uri="{FF2B5EF4-FFF2-40B4-BE49-F238E27FC236}">
                  <a16:creationId xmlns:a16="http://schemas.microsoft.com/office/drawing/2014/main" id="{9950F10B-A8AA-459F-A723-2338165F2449}"/>
                </a:ext>
              </a:extLst>
            </p:cNvPr>
            <p:cNvSpPr/>
            <p:nvPr/>
          </p:nvSpPr>
          <p:spPr>
            <a:xfrm>
              <a:off x="381000" y="46101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43" name="Oval 42">
              <a:extLst>
                <a:ext uri="{FF2B5EF4-FFF2-40B4-BE49-F238E27FC236}">
                  <a16:creationId xmlns:a16="http://schemas.microsoft.com/office/drawing/2014/main" id="{2DC09149-A853-4515-BA94-75AA7C9017CF}"/>
                </a:ext>
              </a:extLst>
            </p:cNvPr>
            <p:cNvSpPr/>
            <p:nvPr/>
          </p:nvSpPr>
          <p:spPr>
            <a:xfrm>
              <a:off x="38100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1" name="Oval 50">
              <a:extLst>
                <a:ext uri="{FF2B5EF4-FFF2-40B4-BE49-F238E27FC236}">
                  <a16:creationId xmlns:a16="http://schemas.microsoft.com/office/drawing/2014/main" id="{B805634E-C80D-45AC-9F4B-E545D8167333}"/>
                </a:ext>
              </a:extLst>
            </p:cNvPr>
            <p:cNvSpPr/>
            <p:nvPr/>
          </p:nvSpPr>
          <p:spPr>
            <a:xfrm>
              <a:off x="38100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562916" y="4415135"/>
              <a:ext cx="8499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µω</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grpSp>
        <p:nvGrpSpPr>
          <p:cNvPr id="23" name="Group 29">
            <a:extLst>
              <a:ext uri="{FF2B5EF4-FFF2-40B4-BE49-F238E27FC236}">
                <a16:creationId xmlns:a16="http://schemas.microsoft.com/office/drawing/2014/main" id="{07F96796-6AD8-4EAD-B9A2-5392264D9752}"/>
              </a:ext>
            </a:extLst>
          </p:cNvPr>
          <p:cNvGrpSpPr>
            <a:grpSpLocks/>
          </p:cNvGrpSpPr>
          <p:nvPr/>
        </p:nvGrpSpPr>
        <p:grpSpPr bwMode="auto">
          <a:xfrm>
            <a:off x="7969357" y="5090636"/>
            <a:ext cx="1223454" cy="1239990"/>
            <a:chOff x="2065" y="1551"/>
            <a:chExt cx="1628" cy="1988"/>
          </a:xfrm>
        </p:grpSpPr>
        <p:sp>
          <p:nvSpPr>
            <p:cNvPr id="24" name="Freeform 30">
              <a:extLst>
                <a:ext uri="{FF2B5EF4-FFF2-40B4-BE49-F238E27FC236}">
                  <a16:creationId xmlns:a16="http://schemas.microsoft.com/office/drawing/2014/main" id="{B8B804B0-EBB8-4F97-8D4C-0317F900016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1">
              <a:extLst>
                <a:ext uri="{FF2B5EF4-FFF2-40B4-BE49-F238E27FC236}">
                  <a16:creationId xmlns:a16="http://schemas.microsoft.com/office/drawing/2014/main" id="{77C7905E-351D-49F1-A7BE-7DE2EDC695D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2">
              <a:extLst>
                <a:ext uri="{FF2B5EF4-FFF2-40B4-BE49-F238E27FC236}">
                  <a16:creationId xmlns:a16="http://schemas.microsoft.com/office/drawing/2014/main" id="{83BC767C-71B5-475F-BB13-23D138222C8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3">
              <a:extLst>
                <a:ext uri="{FF2B5EF4-FFF2-40B4-BE49-F238E27FC236}">
                  <a16:creationId xmlns:a16="http://schemas.microsoft.com/office/drawing/2014/main" id="{98536A82-9412-4D5C-8058-B4A2DC44291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4">
              <a:extLst>
                <a:ext uri="{FF2B5EF4-FFF2-40B4-BE49-F238E27FC236}">
                  <a16:creationId xmlns:a16="http://schemas.microsoft.com/office/drawing/2014/main" id="{E93A2A27-11E2-4288-A314-3A05726F0CE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5">
              <a:extLst>
                <a:ext uri="{FF2B5EF4-FFF2-40B4-BE49-F238E27FC236}">
                  <a16:creationId xmlns:a16="http://schemas.microsoft.com/office/drawing/2014/main" id="{9AFB9574-FC6E-454E-B997-E414BEE67BD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6">
              <a:extLst>
                <a:ext uri="{FF2B5EF4-FFF2-40B4-BE49-F238E27FC236}">
                  <a16:creationId xmlns:a16="http://schemas.microsoft.com/office/drawing/2014/main" id="{E845864B-2534-4794-82E9-DAB14209C46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7">
              <a:extLst>
                <a:ext uri="{FF2B5EF4-FFF2-40B4-BE49-F238E27FC236}">
                  <a16:creationId xmlns:a16="http://schemas.microsoft.com/office/drawing/2014/main" id="{271253BA-2A57-43CB-87E6-027DD6FFAAF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8">
              <a:extLst>
                <a:ext uri="{FF2B5EF4-FFF2-40B4-BE49-F238E27FC236}">
                  <a16:creationId xmlns:a16="http://schemas.microsoft.com/office/drawing/2014/main" id="{9A5F7A16-FCA6-49F7-8F4D-31DD13FC2F6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9">
              <a:extLst>
                <a:ext uri="{FF2B5EF4-FFF2-40B4-BE49-F238E27FC236}">
                  <a16:creationId xmlns:a16="http://schemas.microsoft.com/office/drawing/2014/main" id="{F266DD2B-19C0-477B-8A24-F97D3385EE7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0">
              <a:extLst>
                <a:ext uri="{FF2B5EF4-FFF2-40B4-BE49-F238E27FC236}">
                  <a16:creationId xmlns:a16="http://schemas.microsoft.com/office/drawing/2014/main" id="{A3EBBF2D-8D15-4540-ACA9-8F2D449553E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1">
              <a:extLst>
                <a:ext uri="{FF2B5EF4-FFF2-40B4-BE49-F238E27FC236}">
                  <a16:creationId xmlns:a16="http://schemas.microsoft.com/office/drawing/2014/main" id="{EBECDFD5-CFEA-4838-939C-4B6DE4757BD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2">
              <a:extLst>
                <a:ext uri="{FF2B5EF4-FFF2-40B4-BE49-F238E27FC236}">
                  <a16:creationId xmlns:a16="http://schemas.microsoft.com/office/drawing/2014/main" id="{9D4F49DD-5D3E-4D55-9B53-7D1DC7719BD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43">
              <a:extLst>
                <a:ext uri="{FF2B5EF4-FFF2-40B4-BE49-F238E27FC236}">
                  <a16:creationId xmlns:a16="http://schemas.microsoft.com/office/drawing/2014/main" id="{B4784D6F-F326-43A8-8CAC-CD3B80AC5CA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44">
              <a:extLst>
                <a:ext uri="{FF2B5EF4-FFF2-40B4-BE49-F238E27FC236}">
                  <a16:creationId xmlns:a16="http://schemas.microsoft.com/office/drawing/2014/main" id="{ED0247EF-619E-4020-843D-F9C919673C03}"/>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45">
              <a:extLst>
                <a:ext uri="{FF2B5EF4-FFF2-40B4-BE49-F238E27FC236}">
                  <a16:creationId xmlns:a16="http://schemas.microsoft.com/office/drawing/2014/main" id="{1A8608AE-1397-4EBF-8CE3-FF736B92171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46">
              <a:extLst>
                <a:ext uri="{FF2B5EF4-FFF2-40B4-BE49-F238E27FC236}">
                  <a16:creationId xmlns:a16="http://schemas.microsoft.com/office/drawing/2014/main" id="{6EC302D7-679A-4083-BC09-94ED0F02D4C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 name="Group 1">
            <a:extLst>
              <a:ext uri="{FF2B5EF4-FFF2-40B4-BE49-F238E27FC236}">
                <a16:creationId xmlns:a16="http://schemas.microsoft.com/office/drawing/2014/main" id="{94ED62C1-79D9-4BF4-A153-E09B6450E653}"/>
              </a:ext>
            </a:extLst>
          </p:cNvPr>
          <p:cNvGrpSpPr/>
          <p:nvPr/>
        </p:nvGrpSpPr>
        <p:grpSpPr>
          <a:xfrm>
            <a:off x="7544561" y="6133693"/>
            <a:ext cx="424796" cy="461665"/>
            <a:chOff x="7544561" y="6133693"/>
            <a:chExt cx="424796" cy="461665"/>
          </a:xfrm>
        </p:grpSpPr>
        <p:sp>
          <p:nvSpPr>
            <p:cNvPr id="16" name="Oval 15">
              <a:extLst>
                <a:ext uri="{FF2B5EF4-FFF2-40B4-BE49-F238E27FC236}">
                  <a16:creationId xmlns:a16="http://schemas.microsoft.com/office/drawing/2014/main" id="{894832A5-C6C8-41CA-99F8-417396F8B3BE}"/>
                </a:ext>
              </a:extLst>
            </p:cNvPr>
            <p:cNvSpPr/>
            <p:nvPr/>
          </p:nvSpPr>
          <p:spPr>
            <a:xfrm>
              <a:off x="7816957" y="6330626"/>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41" name="Text Box 21">
              <a:extLst>
                <a:ext uri="{FF2B5EF4-FFF2-40B4-BE49-F238E27FC236}">
                  <a16:creationId xmlns:a16="http://schemas.microsoft.com/office/drawing/2014/main" id="{55C00091-726D-4538-B5D1-703BD5981175}"/>
                </a:ext>
              </a:extLst>
            </p:cNvPr>
            <p:cNvSpPr txBox="1">
              <a:spLocks noChangeArrowheads="1"/>
            </p:cNvSpPr>
            <p:nvPr/>
          </p:nvSpPr>
          <p:spPr bwMode="auto">
            <a:xfrm>
              <a:off x="7544561" y="6133693"/>
              <a:ext cx="344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sp>
        <p:nvSpPr>
          <p:cNvPr id="44" name="Rectangle 43">
            <a:extLst>
              <a:ext uri="{FF2B5EF4-FFF2-40B4-BE49-F238E27FC236}">
                <a16:creationId xmlns:a16="http://schemas.microsoft.com/office/drawing/2014/main" id="{9689B436-E252-41D1-BA0D-6CA626958C6D}"/>
              </a:ext>
            </a:extLst>
          </p:cNvPr>
          <p:cNvSpPr/>
          <p:nvPr/>
        </p:nvSpPr>
        <p:spPr>
          <a:xfrm>
            <a:off x="192311" y="1157514"/>
            <a:ext cx="5827487" cy="461665"/>
          </a:xfrm>
          <a:prstGeom prst="rect">
            <a:avLst/>
          </a:prstGeom>
          <a:ln w="31750">
            <a:solidFill>
              <a:schemeClr val="hlink"/>
            </a:solidFill>
          </a:ln>
        </p:spPr>
        <p:txBody>
          <a:bodyPr wrap="square" rtlCol="0" anchor="ctr">
            <a:spAutoFit/>
          </a:bodyPr>
          <a:lstStyle/>
          <a:p>
            <a:pPr algn="ctr"/>
            <a:endParaRPr lang="en-US" sz="2800" i="0" dirty="0"/>
          </a:p>
        </p:txBody>
      </p:sp>
      <p:grpSp>
        <p:nvGrpSpPr>
          <p:cNvPr id="10" name="Group 9">
            <a:extLst>
              <a:ext uri="{FF2B5EF4-FFF2-40B4-BE49-F238E27FC236}">
                <a16:creationId xmlns:a16="http://schemas.microsoft.com/office/drawing/2014/main" id="{9369C0D7-719E-4FE6-98C6-9192555ABB38}"/>
              </a:ext>
            </a:extLst>
          </p:cNvPr>
          <p:cNvGrpSpPr/>
          <p:nvPr/>
        </p:nvGrpSpPr>
        <p:grpSpPr>
          <a:xfrm>
            <a:off x="6158472" y="5933578"/>
            <a:ext cx="1441736" cy="830997"/>
            <a:chOff x="6158472" y="5933578"/>
            <a:chExt cx="1441736" cy="830997"/>
          </a:xfrm>
        </p:grpSpPr>
        <p:sp>
          <p:nvSpPr>
            <p:cNvPr id="20" name="Oval 19">
              <a:extLst>
                <a:ext uri="{FF2B5EF4-FFF2-40B4-BE49-F238E27FC236}">
                  <a16:creationId xmlns:a16="http://schemas.microsoft.com/office/drawing/2014/main" id="{D8DC3547-CB49-44CB-9A5C-D12BB3967D62}"/>
                </a:ext>
              </a:extLst>
            </p:cNvPr>
            <p:cNvSpPr/>
            <p:nvPr/>
          </p:nvSpPr>
          <p:spPr>
            <a:xfrm>
              <a:off x="6952508" y="6124129"/>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21" name="Straight Arrow Connector 20">
              <a:extLst>
                <a:ext uri="{FF2B5EF4-FFF2-40B4-BE49-F238E27FC236}">
                  <a16:creationId xmlns:a16="http://schemas.microsoft.com/office/drawing/2014/main" id="{A980449A-DE51-4CF7-A3F7-C3B5424103FD}"/>
                </a:ext>
              </a:extLst>
            </p:cNvPr>
            <p:cNvCxnSpPr>
              <a:cxnSpLocks/>
            </p:cNvCxnSpPr>
            <p:nvPr/>
          </p:nvCxnSpPr>
          <p:spPr bwMode="auto">
            <a:xfrm>
              <a:off x="6975368" y="6185089"/>
              <a:ext cx="592053" cy="164197"/>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22" name="Straight Arrow Connector 21">
              <a:extLst>
                <a:ext uri="{FF2B5EF4-FFF2-40B4-BE49-F238E27FC236}">
                  <a16:creationId xmlns:a16="http://schemas.microsoft.com/office/drawing/2014/main" id="{E19E91E9-154C-458C-8E83-7C9D712A73A9}"/>
                </a:ext>
              </a:extLst>
            </p:cNvPr>
            <p:cNvCxnSpPr>
              <a:cxnSpLocks/>
              <a:stCxn id="19" idx="2"/>
            </p:cNvCxnSpPr>
            <p:nvPr/>
          </p:nvCxnSpPr>
          <p:spPr bwMode="auto">
            <a:xfrm flipV="1">
              <a:off x="6965208" y="6416819"/>
              <a:ext cx="635000" cy="155444"/>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sp>
          <p:nvSpPr>
            <p:cNvPr id="19" name="Oval 18">
              <a:extLst>
                <a:ext uri="{FF2B5EF4-FFF2-40B4-BE49-F238E27FC236}">
                  <a16:creationId xmlns:a16="http://schemas.microsoft.com/office/drawing/2014/main" id="{FACE195B-1185-4F6B-90EA-CD0EDA486579}"/>
                </a:ext>
              </a:extLst>
            </p:cNvPr>
            <p:cNvSpPr/>
            <p:nvPr/>
          </p:nvSpPr>
          <p:spPr>
            <a:xfrm>
              <a:off x="6965208" y="6496063"/>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45" name="Text Box 21">
              <a:extLst>
                <a:ext uri="{FF2B5EF4-FFF2-40B4-BE49-F238E27FC236}">
                  <a16:creationId xmlns:a16="http://schemas.microsoft.com/office/drawing/2014/main" id="{C0C43C22-E716-45E5-B0C2-B84E533DE9F8}"/>
                </a:ext>
              </a:extLst>
            </p:cNvPr>
            <p:cNvSpPr txBox="1">
              <a:spLocks noChangeArrowheads="1"/>
            </p:cNvSpPr>
            <p:nvPr/>
          </p:nvSpPr>
          <p:spPr bwMode="auto">
            <a:xfrm>
              <a:off x="6158472" y="5933578"/>
              <a:ext cx="87876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π </a:t>
              </a:r>
              <a:endParaRPr lang="en-US"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π</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p:txBody>
        </p:sp>
      </p:grpSp>
      <p:sp>
        <p:nvSpPr>
          <p:cNvPr id="49" name="AutoShape 35">
            <a:extLst>
              <a:ext uri="{FF2B5EF4-FFF2-40B4-BE49-F238E27FC236}">
                <a16:creationId xmlns:a16="http://schemas.microsoft.com/office/drawing/2014/main" id="{91D6CF21-7E0B-4DA1-B0E3-0E82B2ADFB54}"/>
              </a:ext>
            </a:extLst>
          </p:cNvPr>
          <p:cNvSpPr>
            <a:spLocks noChangeArrowheads="1"/>
          </p:cNvSpPr>
          <p:nvPr/>
        </p:nvSpPr>
        <p:spPr bwMode="auto">
          <a:xfrm>
            <a:off x="6517580" y="4267200"/>
            <a:ext cx="2397819" cy="510036"/>
          </a:xfrm>
          <a:prstGeom prst="wedgeRoundRectCallout">
            <a:avLst>
              <a:gd name="adj1" fmla="val 37903"/>
              <a:gd name="adj2" fmla="val 6970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But what is </a:t>
            </a:r>
            <a:r>
              <a:rPr lang="el-GR" altLang="en-US" sz="2400" dirty="0">
                <a:solidFill>
                  <a:srgbClr val="FFC000"/>
                </a:solidFill>
                <a:cs typeface="Times New Roman" panose="02020603050405020304" pitchFamily="18" charset="0"/>
                <a:sym typeface="Symbol" panose="05050102010706020507" pitchFamily="18" charset="2"/>
              </a:rPr>
              <a:t>π</a:t>
            </a:r>
            <a:r>
              <a:rPr lang="en-US" altLang="en-US" sz="2400" dirty="0"/>
              <a:t>?</a:t>
            </a:r>
          </a:p>
        </p:txBody>
      </p:sp>
      <p:sp>
        <p:nvSpPr>
          <p:cNvPr id="52" name="Rectangle 51">
            <a:extLst>
              <a:ext uri="{FF2B5EF4-FFF2-40B4-BE49-F238E27FC236}">
                <a16:creationId xmlns:a16="http://schemas.microsoft.com/office/drawing/2014/main" id="{74199C03-1BEE-47B8-AD70-BB30080F325F}"/>
              </a:ext>
            </a:extLst>
          </p:cNvPr>
          <p:cNvSpPr/>
          <p:nvPr/>
        </p:nvSpPr>
        <p:spPr>
          <a:xfrm>
            <a:off x="201706" y="1913982"/>
            <a:ext cx="5827487" cy="461665"/>
          </a:xfrm>
          <a:prstGeom prst="rect">
            <a:avLst/>
          </a:prstGeom>
          <a:ln w="31750">
            <a:solidFill>
              <a:schemeClr val="hlink"/>
            </a:solidFill>
          </a:ln>
        </p:spPr>
        <p:txBody>
          <a:bodyPr wrap="square" rtlCol="0" anchor="ctr">
            <a:spAutoFit/>
          </a:bodyPr>
          <a:lstStyle/>
          <a:p>
            <a:pPr algn="ctr"/>
            <a:endParaRPr lang="en-US" sz="2800" i="0" dirty="0"/>
          </a:p>
        </p:txBody>
      </p:sp>
      <p:grpSp>
        <p:nvGrpSpPr>
          <p:cNvPr id="46" name="Group 45">
            <a:extLst>
              <a:ext uri="{FF2B5EF4-FFF2-40B4-BE49-F238E27FC236}">
                <a16:creationId xmlns:a16="http://schemas.microsoft.com/office/drawing/2014/main" id="{59F27F1F-0B7F-4882-8D68-8A1E6EE60940}"/>
              </a:ext>
            </a:extLst>
          </p:cNvPr>
          <p:cNvGrpSpPr/>
          <p:nvPr/>
        </p:nvGrpSpPr>
        <p:grpSpPr>
          <a:xfrm>
            <a:off x="4381492" y="6305566"/>
            <a:ext cx="1871861" cy="461665"/>
            <a:chOff x="4381492" y="6305566"/>
            <a:chExt cx="1871861" cy="461665"/>
          </a:xfrm>
        </p:grpSpPr>
        <p:cxnSp>
          <p:nvCxnSpPr>
            <p:cNvPr id="58" name="Straight Arrow Connector 57">
              <a:extLst>
                <a:ext uri="{FF2B5EF4-FFF2-40B4-BE49-F238E27FC236}">
                  <a16:creationId xmlns:a16="http://schemas.microsoft.com/office/drawing/2014/main" id="{CF30C691-C6AE-40EC-B512-0199911C4367}"/>
                </a:ext>
              </a:extLst>
            </p:cNvPr>
            <p:cNvCxnSpPr>
              <a:cxnSpLocks/>
              <a:stCxn id="59" idx="2"/>
            </p:cNvCxnSpPr>
            <p:nvPr/>
          </p:nvCxnSpPr>
          <p:spPr bwMode="auto">
            <a:xfrm flipV="1">
              <a:off x="5621146" y="6572263"/>
              <a:ext cx="632207" cy="24403"/>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sp>
          <p:nvSpPr>
            <p:cNvPr id="59" name="Oval 58">
              <a:extLst>
                <a:ext uri="{FF2B5EF4-FFF2-40B4-BE49-F238E27FC236}">
                  <a16:creationId xmlns:a16="http://schemas.microsoft.com/office/drawing/2014/main" id="{C3CA02FF-3F1C-4225-99A8-D057AF94E9CF}"/>
                </a:ext>
              </a:extLst>
            </p:cNvPr>
            <p:cNvSpPr/>
            <p:nvPr/>
          </p:nvSpPr>
          <p:spPr>
            <a:xfrm>
              <a:off x="5621146" y="6520466"/>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60" name="Text Box 21">
              <a:extLst>
                <a:ext uri="{FF2B5EF4-FFF2-40B4-BE49-F238E27FC236}">
                  <a16:creationId xmlns:a16="http://schemas.microsoft.com/office/drawing/2014/main" id="{D0091A77-5560-4AD7-9F3E-06127679D70C}"/>
                </a:ext>
              </a:extLst>
            </p:cNvPr>
            <p:cNvSpPr txBox="1">
              <a:spLocks noChangeArrowheads="1"/>
            </p:cNvSpPr>
            <p:nvPr/>
          </p:nvSpPr>
          <p:spPr bwMode="auto">
            <a:xfrm>
              <a:off x="4381492" y="6305566"/>
              <a:ext cx="12426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π</a:t>
              </a:r>
              <a:endParaRPr lang="en-CA" altLang="en-US" sz="2400" dirty="0">
                <a:solidFill>
                  <a:schemeClr val="tx2"/>
                </a:solidFill>
                <a:cs typeface="Times New Roman" panose="02020603050405020304" pitchFamily="18" charset="0"/>
                <a:sym typeface="Symbol" panose="05050102010706020507" pitchFamily="18" charset="2"/>
              </a:endParaRPr>
            </a:p>
          </p:txBody>
        </p:sp>
      </p:grpSp>
      <p:sp>
        <p:nvSpPr>
          <p:cNvPr id="61" name="Rectangle 60">
            <a:extLst>
              <a:ext uri="{FF2B5EF4-FFF2-40B4-BE49-F238E27FC236}">
                <a16:creationId xmlns:a16="http://schemas.microsoft.com/office/drawing/2014/main" id="{CEBF7E8B-1D88-42A3-A454-EE56B2FF94C2}"/>
              </a:ext>
            </a:extLst>
          </p:cNvPr>
          <p:cNvSpPr/>
          <p:nvPr/>
        </p:nvSpPr>
        <p:spPr>
          <a:xfrm>
            <a:off x="1629228" y="1524000"/>
            <a:ext cx="1418772" cy="461665"/>
          </a:xfrm>
          <a:prstGeom prst="rect">
            <a:avLst/>
          </a:prstGeom>
          <a:ln w="31750">
            <a:solidFill>
              <a:schemeClr val="hlink"/>
            </a:solidFill>
          </a:ln>
        </p:spPr>
        <p:txBody>
          <a:bodyPr wrap="square" rtlCol="0" anchor="ctr">
            <a:spAutoFit/>
          </a:bodyPr>
          <a:lstStyle/>
          <a:p>
            <a:pPr algn="ctr"/>
            <a:endParaRPr lang="en-US" sz="2800" i="0" dirty="0"/>
          </a:p>
        </p:txBody>
      </p:sp>
      <p:sp>
        <p:nvSpPr>
          <p:cNvPr id="62" name="Text Box 21">
            <a:extLst>
              <a:ext uri="{FF2B5EF4-FFF2-40B4-BE49-F238E27FC236}">
                <a16:creationId xmlns:a16="http://schemas.microsoft.com/office/drawing/2014/main" id="{E5F0F4AA-29A1-46E5-87FD-795511AF07D8}"/>
              </a:ext>
            </a:extLst>
          </p:cNvPr>
          <p:cNvSpPr txBox="1">
            <a:spLocks noChangeArrowheads="1"/>
          </p:cNvSpPr>
          <p:nvPr/>
        </p:nvSpPr>
        <p:spPr bwMode="auto">
          <a:xfrm>
            <a:off x="2255470" y="4303269"/>
            <a:ext cx="5180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63" name="Text Box 21">
            <a:extLst>
              <a:ext uri="{FF2B5EF4-FFF2-40B4-BE49-F238E27FC236}">
                <a16:creationId xmlns:a16="http://schemas.microsoft.com/office/drawing/2014/main" id="{10167A6C-8C05-4CE0-A892-ECE736D12044}"/>
              </a:ext>
            </a:extLst>
          </p:cNvPr>
          <p:cNvSpPr txBox="1">
            <a:spLocks noChangeArrowheads="1"/>
          </p:cNvSpPr>
          <p:nvPr/>
        </p:nvSpPr>
        <p:spPr bwMode="auto">
          <a:xfrm>
            <a:off x="1219200" y="4283697"/>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Assume</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64" name="AutoShape 35">
            <a:extLst>
              <a:ext uri="{FF2B5EF4-FFF2-40B4-BE49-F238E27FC236}">
                <a16:creationId xmlns:a16="http://schemas.microsoft.com/office/drawing/2014/main" id="{ABF2159F-CEAE-465D-9157-3789FA95C6E8}"/>
              </a:ext>
            </a:extLst>
          </p:cNvPr>
          <p:cNvSpPr>
            <a:spLocks noChangeArrowheads="1"/>
          </p:cNvSpPr>
          <p:nvPr/>
        </p:nvSpPr>
        <p:spPr bwMode="auto">
          <a:xfrm>
            <a:off x="4876800" y="4823964"/>
            <a:ext cx="3769419" cy="510036"/>
          </a:xfrm>
          <a:prstGeom prst="wedgeRoundRectCallout">
            <a:avLst>
              <a:gd name="adj1" fmla="val 37903"/>
              <a:gd name="adj2" fmla="val 6970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Like proof by contradiction.</a:t>
            </a:r>
          </a:p>
        </p:txBody>
      </p:sp>
      <p:grpSp>
        <p:nvGrpSpPr>
          <p:cNvPr id="79" name="Group 78"/>
          <p:cNvGrpSpPr/>
          <p:nvPr/>
        </p:nvGrpSpPr>
        <p:grpSpPr>
          <a:xfrm>
            <a:off x="32227" y="716080"/>
            <a:ext cx="6749573" cy="3398720"/>
            <a:chOff x="32227" y="716080"/>
            <a:chExt cx="6749573" cy="3398720"/>
          </a:xfrm>
        </p:grpSpPr>
        <p:sp>
          <p:nvSpPr>
            <p:cNvPr id="80" name="Rectangle 79">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81" name="Rectangle 80">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82"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3581400"/>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83"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25684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dirty="0" err="1">
                  <a:solidFill>
                    <a:srgbClr val="FFFFFF"/>
                  </a:solidFill>
                  <a:cs typeface="Times New Roman" panose="02020603050405020304" pitchFamily="18" charset="0"/>
                  <a:sym typeface="Symbol" panose="05050102010706020507" pitchFamily="18" charset="2"/>
                </a:rPr>
                <a:t>iff</a:t>
              </a:r>
              <a:r>
                <a:rPr lang="en-US" alt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84"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85"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Tree>
    <p:extLst>
      <p:ext uri="{BB962C8B-B14F-4D97-AF65-F5344CB8AC3E}">
        <p14:creationId xmlns:p14="http://schemas.microsoft.com/office/powerpoint/2010/main" val="385142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1+#ppt_w/2"/>
                                          </p:val>
                                        </p:tav>
                                        <p:tav tm="100000">
                                          <p:val>
                                            <p:strVal val="#ppt_x"/>
                                          </p:val>
                                        </p:tav>
                                      </p:tavLst>
                                    </p:anim>
                                    <p:anim calcmode="lin" valueType="num">
                                      <p:cBhvr additive="base">
                                        <p:cTn id="14"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1+#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1+#ppt_w/2"/>
                                          </p:val>
                                        </p:tav>
                                        <p:tav tm="100000">
                                          <p:val>
                                            <p:strVal val="#ppt_x"/>
                                          </p:val>
                                        </p:tav>
                                      </p:tavLst>
                                    </p:anim>
                                    <p:anim calcmode="lin" valueType="num">
                                      <p:cBhvr additive="base">
                                        <p:cTn id="26" dur="500" fill="hold"/>
                                        <p:tgtEl>
                                          <p:spTgt spid="49"/>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49">
                                            <p:txEl>
                                              <p:pRg st="0" end="0"/>
                                            </p:txEl>
                                          </p:spTgt>
                                        </p:tgtEl>
                                        <p:attrNameLst>
                                          <p:attrName>style.visibility</p:attrName>
                                        </p:attrNameLst>
                                      </p:cBhvr>
                                      <p:to>
                                        <p:strVal val="visible"/>
                                      </p:to>
                                    </p:set>
                                    <p:anim calcmode="lin" valueType="num">
                                      <p:cBhvr additive="base">
                                        <p:cTn id="29" dur="500" fill="hold"/>
                                        <p:tgtEl>
                                          <p:spTgt spid="49">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additive="base">
                                        <p:cTn id="35" dur="500" fill="hold"/>
                                        <p:tgtEl>
                                          <p:spTgt spid="52"/>
                                        </p:tgtEl>
                                        <p:attrNameLst>
                                          <p:attrName>ppt_x</p:attrName>
                                        </p:attrNameLst>
                                      </p:cBhvr>
                                      <p:tavLst>
                                        <p:tav tm="0">
                                          <p:val>
                                            <p:strVal val="1+#ppt_w/2"/>
                                          </p:val>
                                        </p:tav>
                                        <p:tav tm="100000">
                                          <p:val>
                                            <p:strVal val="#ppt_x"/>
                                          </p:val>
                                        </p:tav>
                                      </p:tavLst>
                                    </p:anim>
                                    <p:anim calcmode="lin" valueType="num">
                                      <p:cBhvr additive="base">
                                        <p:cTn id="36" dur="500" fill="hold"/>
                                        <p:tgtEl>
                                          <p:spTgt spid="52"/>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4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6"/>
                                        </p:tgtEl>
                                        <p:attrNameLst>
                                          <p:attrName>style.visibility</p:attrName>
                                        </p:attrNameLst>
                                      </p:cBhvr>
                                      <p:to>
                                        <p:strVal val="visible"/>
                                      </p:to>
                                    </p:set>
                                    <p:anim calcmode="lin" valueType="num">
                                      <p:cBhvr additive="base">
                                        <p:cTn id="43" dur="500" fill="hold"/>
                                        <p:tgtEl>
                                          <p:spTgt spid="46"/>
                                        </p:tgtEl>
                                        <p:attrNameLst>
                                          <p:attrName>ppt_x</p:attrName>
                                        </p:attrNameLst>
                                      </p:cBhvr>
                                      <p:tavLst>
                                        <p:tav tm="0">
                                          <p:val>
                                            <p:strVal val="1+#ppt_w/2"/>
                                          </p:val>
                                        </p:tav>
                                        <p:tav tm="100000">
                                          <p:val>
                                            <p:strVal val="#ppt_x"/>
                                          </p:val>
                                        </p:tav>
                                      </p:tavLst>
                                    </p:anim>
                                    <p:anim calcmode="lin" valueType="num">
                                      <p:cBhvr additive="base">
                                        <p:cTn id="4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additive="base">
                                        <p:cTn id="49" dur="500" fill="hold"/>
                                        <p:tgtEl>
                                          <p:spTgt spid="61"/>
                                        </p:tgtEl>
                                        <p:attrNameLst>
                                          <p:attrName>ppt_x</p:attrName>
                                        </p:attrNameLst>
                                      </p:cBhvr>
                                      <p:tavLst>
                                        <p:tav tm="0">
                                          <p:val>
                                            <p:strVal val="1+#ppt_w/2"/>
                                          </p:val>
                                        </p:tav>
                                        <p:tav tm="100000">
                                          <p:val>
                                            <p:strVal val="#ppt_x"/>
                                          </p:val>
                                        </p:tav>
                                      </p:tavLst>
                                    </p:anim>
                                    <p:anim calcmode="lin" valueType="num">
                                      <p:cBhvr additive="base">
                                        <p:cTn id="50" dur="500" fill="hold"/>
                                        <p:tgtEl>
                                          <p:spTgt spid="61"/>
                                        </p:tgtEl>
                                        <p:attrNameLst>
                                          <p:attrName>ppt_y</p:attrName>
                                        </p:attrNameLst>
                                      </p:cBhvr>
                                      <p:tavLst>
                                        <p:tav tm="0">
                                          <p:val>
                                            <p:strVal val="#ppt_y"/>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52"/>
                                        </p:tgtEl>
                                        <p:attrNameLst>
                                          <p:attrName>style.visibility</p:attrName>
                                        </p:attrNameLst>
                                      </p:cBhvr>
                                      <p:to>
                                        <p:strVal val="hidden"/>
                                      </p:to>
                                    </p:set>
                                  </p:childTnLst>
                                </p:cTn>
                              </p:par>
                              <p:par>
                                <p:cTn id="53" presetID="1" presetClass="exit" presetSubtype="0" fill="hold" grpId="2" nodeType="withEffect">
                                  <p:stCondLst>
                                    <p:cond delay="0"/>
                                  </p:stCondLst>
                                  <p:childTnLst>
                                    <p:set>
                                      <p:cBhvr>
                                        <p:cTn id="54" dur="1" fill="hold">
                                          <p:stCondLst>
                                            <p:cond delay="0"/>
                                          </p:stCondLst>
                                        </p:cTn>
                                        <p:tgtEl>
                                          <p:spTgt spid="44"/>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63"/>
                                        </p:tgtEl>
                                        <p:attrNameLst>
                                          <p:attrName>style.visibility</p:attrName>
                                        </p:attrNameLst>
                                      </p:cBhvr>
                                      <p:to>
                                        <p:strVal val="visible"/>
                                      </p:to>
                                    </p:set>
                                    <p:anim calcmode="lin" valueType="num">
                                      <p:cBhvr additive="base">
                                        <p:cTn id="59" dur="500" fill="hold"/>
                                        <p:tgtEl>
                                          <p:spTgt spid="63"/>
                                        </p:tgtEl>
                                        <p:attrNameLst>
                                          <p:attrName>ppt_x</p:attrName>
                                        </p:attrNameLst>
                                      </p:cBhvr>
                                      <p:tavLst>
                                        <p:tav tm="0">
                                          <p:val>
                                            <p:strVal val="1+#ppt_w/2"/>
                                          </p:val>
                                        </p:tav>
                                        <p:tav tm="100000">
                                          <p:val>
                                            <p:strVal val="#ppt_x"/>
                                          </p:val>
                                        </p:tav>
                                      </p:tavLst>
                                    </p:anim>
                                    <p:anim calcmode="lin" valueType="num">
                                      <p:cBhvr additive="base">
                                        <p:cTn id="60" dur="500" fill="hold"/>
                                        <p:tgtEl>
                                          <p:spTgt spid="63"/>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62"/>
                                        </p:tgtEl>
                                        <p:attrNameLst>
                                          <p:attrName>style.visibility</p:attrName>
                                        </p:attrNameLst>
                                      </p:cBhvr>
                                      <p:to>
                                        <p:strVal val="visible"/>
                                      </p:to>
                                    </p:set>
                                    <p:anim calcmode="lin" valueType="num">
                                      <p:cBhvr additive="base">
                                        <p:cTn id="63" dur="500" fill="hold"/>
                                        <p:tgtEl>
                                          <p:spTgt spid="62"/>
                                        </p:tgtEl>
                                        <p:attrNameLst>
                                          <p:attrName>ppt_x</p:attrName>
                                        </p:attrNameLst>
                                      </p:cBhvr>
                                      <p:tavLst>
                                        <p:tav tm="0">
                                          <p:val>
                                            <p:strVal val="1+#ppt_w/2"/>
                                          </p:val>
                                        </p:tav>
                                        <p:tav tm="100000">
                                          <p:val>
                                            <p:strVal val="#ppt_x"/>
                                          </p:val>
                                        </p:tav>
                                      </p:tavLst>
                                    </p:anim>
                                    <p:anim calcmode="lin" valueType="num">
                                      <p:cBhvr additive="base">
                                        <p:cTn id="64"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additive="base">
                                        <p:cTn id="69" dur="500" fill="hold"/>
                                        <p:tgtEl>
                                          <p:spTgt spid="64"/>
                                        </p:tgtEl>
                                        <p:attrNameLst>
                                          <p:attrName>ppt_x</p:attrName>
                                        </p:attrNameLst>
                                      </p:cBhvr>
                                      <p:tavLst>
                                        <p:tav tm="0">
                                          <p:val>
                                            <p:strVal val="1+#ppt_w/2"/>
                                          </p:val>
                                        </p:tav>
                                        <p:tav tm="100000">
                                          <p:val>
                                            <p:strVal val="#ppt_x"/>
                                          </p:val>
                                        </p:tav>
                                      </p:tavLst>
                                    </p:anim>
                                    <p:anim calcmode="lin" valueType="num">
                                      <p:cBhvr additive="base">
                                        <p:cTn id="70" dur="500" fill="hold"/>
                                        <p:tgtEl>
                                          <p:spTgt spid="64"/>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64">
                                            <p:txEl>
                                              <p:pRg st="0" end="0"/>
                                            </p:txEl>
                                          </p:spTgt>
                                        </p:tgtEl>
                                        <p:attrNameLst>
                                          <p:attrName>style.visibility</p:attrName>
                                        </p:attrNameLst>
                                      </p:cBhvr>
                                      <p:to>
                                        <p:strVal val="visible"/>
                                      </p:to>
                                    </p:set>
                                    <p:anim calcmode="lin" valueType="num">
                                      <p:cBhvr additive="base">
                                        <p:cTn id="73" dur="5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6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4" grpId="1" animBg="1"/>
      <p:bldP spid="44" grpId="2" animBg="1"/>
      <p:bldP spid="49" grpId="0" animBg="1"/>
      <p:bldP spid="52" grpId="0" animBg="1"/>
      <p:bldP spid="52" grpId="1" animBg="1"/>
      <p:bldP spid="61" grpId="0" animBg="1"/>
      <p:bldP spid="62" grpId="0"/>
      <p:bldP spid="63" grpId="0"/>
      <p:bldP spid="64"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grpSp>
        <p:nvGrpSpPr>
          <p:cNvPr id="3" name="Group 2">
            <a:extLst>
              <a:ext uri="{FF2B5EF4-FFF2-40B4-BE49-F238E27FC236}">
                <a16:creationId xmlns:a16="http://schemas.microsoft.com/office/drawing/2014/main" id="{121602AD-48F1-4739-8007-83D2B5F8A80C}"/>
              </a:ext>
            </a:extLst>
          </p:cNvPr>
          <p:cNvGrpSpPr/>
          <p:nvPr/>
        </p:nvGrpSpPr>
        <p:grpSpPr>
          <a:xfrm>
            <a:off x="381000" y="4819471"/>
            <a:ext cx="1031829" cy="1200329"/>
            <a:chOff x="381000" y="4415135"/>
            <a:chExt cx="1031829" cy="1200329"/>
          </a:xfrm>
        </p:grpSpPr>
        <p:sp>
          <p:nvSpPr>
            <p:cNvPr id="42" name="Oval 41">
              <a:extLst>
                <a:ext uri="{FF2B5EF4-FFF2-40B4-BE49-F238E27FC236}">
                  <a16:creationId xmlns:a16="http://schemas.microsoft.com/office/drawing/2014/main" id="{9950F10B-A8AA-459F-A723-2338165F2449}"/>
                </a:ext>
              </a:extLst>
            </p:cNvPr>
            <p:cNvSpPr/>
            <p:nvPr/>
          </p:nvSpPr>
          <p:spPr>
            <a:xfrm>
              <a:off x="381000" y="46101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43" name="Oval 42">
              <a:extLst>
                <a:ext uri="{FF2B5EF4-FFF2-40B4-BE49-F238E27FC236}">
                  <a16:creationId xmlns:a16="http://schemas.microsoft.com/office/drawing/2014/main" id="{2DC09149-A853-4515-BA94-75AA7C9017CF}"/>
                </a:ext>
              </a:extLst>
            </p:cNvPr>
            <p:cNvSpPr/>
            <p:nvPr/>
          </p:nvSpPr>
          <p:spPr>
            <a:xfrm>
              <a:off x="381000" y="4953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1" name="Oval 50">
              <a:extLst>
                <a:ext uri="{FF2B5EF4-FFF2-40B4-BE49-F238E27FC236}">
                  <a16:creationId xmlns:a16="http://schemas.microsoft.com/office/drawing/2014/main" id="{B805634E-C80D-45AC-9F4B-E545D8167333}"/>
                </a:ext>
              </a:extLst>
            </p:cNvPr>
            <p:cNvSpPr/>
            <p:nvPr/>
          </p:nvSpPr>
          <p:spPr>
            <a:xfrm>
              <a:off x="381000" y="5334000"/>
              <a:ext cx="152400" cy="152400"/>
            </a:xfrm>
            <a:prstGeom prst="ellipse">
              <a:avLst/>
            </a:prstGeom>
            <a:solidFill>
              <a:schemeClr val="tx2"/>
            </a:solidFill>
            <a:ln w="31750">
              <a:noFill/>
            </a:ln>
          </p:spPr>
          <p:txBody>
            <a:bodyPr wrap="square" rtlCol="0" anchor="ctr">
              <a:spAutoFit/>
            </a:bodyPr>
            <a:lstStyle/>
            <a:p>
              <a:pPr algn="ctr"/>
              <a:endParaRPr lang="en-US" sz="2800" i="0" dirty="0"/>
            </a:p>
          </p:txBody>
        </p:sp>
        <p:sp>
          <p:nvSpPr>
            <p:cNvPr id="5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562916" y="4415135"/>
              <a:ext cx="8499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µω</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grpSp>
        <p:nvGrpSpPr>
          <p:cNvPr id="23" name="Group 29">
            <a:extLst>
              <a:ext uri="{FF2B5EF4-FFF2-40B4-BE49-F238E27FC236}">
                <a16:creationId xmlns:a16="http://schemas.microsoft.com/office/drawing/2014/main" id="{07F96796-6AD8-4EAD-B9A2-5392264D9752}"/>
              </a:ext>
            </a:extLst>
          </p:cNvPr>
          <p:cNvGrpSpPr>
            <a:grpSpLocks/>
          </p:cNvGrpSpPr>
          <p:nvPr/>
        </p:nvGrpSpPr>
        <p:grpSpPr bwMode="auto">
          <a:xfrm>
            <a:off x="7969357" y="5090636"/>
            <a:ext cx="1223454" cy="1239990"/>
            <a:chOff x="2065" y="1551"/>
            <a:chExt cx="1628" cy="1988"/>
          </a:xfrm>
        </p:grpSpPr>
        <p:sp>
          <p:nvSpPr>
            <p:cNvPr id="24" name="Freeform 30">
              <a:extLst>
                <a:ext uri="{FF2B5EF4-FFF2-40B4-BE49-F238E27FC236}">
                  <a16:creationId xmlns:a16="http://schemas.microsoft.com/office/drawing/2014/main" id="{B8B804B0-EBB8-4F97-8D4C-0317F900016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31">
              <a:extLst>
                <a:ext uri="{FF2B5EF4-FFF2-40B4-BE49-F238E27FC236}">
                  <a16:creationId xmlns:a16="http://schemas.microsoft.com/office/drawing/2014/main" id="{77C7905E-351D-49F1-A7BE-7DE2EDC695D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32">
              <a:extLst>
                <a:ext uri="{FF2B5EF4-FFF2-40B4-BE49-F238E27FC236}">
                  <a16:creationId xmlns:a16="http://schemas.microsoft.com/office/drawing/2014/main" id="{83BC767C-71B5-475F-BB13-23D138222C8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 name="Freeform 33">
              <a:extLst>
                <a:ext uri="{FF2B5EF4-FFF2-40B4-BE49-F238E27FC236}">
                  <a16:creationId xmlns:a16="http://schemas.microsoft.com/office/drawing/2014/main" id="{98536A82-9412-4D5C-8058-B4A2DC44291D}"/>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 name="Freeform 34">
              <a:extLst>
                <a:ext uri="{FF2B5EF4-FFF2-40B4-BE49-F238E27FC236}">
                  <a16:creationId xmlns:a16="http://schemas.microsoft.com/office/drawing/2014/main" id="{E93A2A27-11E2-4288-A314-3A05726F0CE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35">
              <a:extLst>
                <a:ext uri="{FF2B5EF4-FFF2-40B4-BE49-F238E27FC236}">
                  <a16:creationId xmlns:a16="http://schemas.microsoft.com/office/drawing/2014/main" id="{9AFB9574-FC6E-454E-B997-E414BEE67BD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Freeform 36">
              <a:extLst>
                <a:ext uri="{FF2B5EF4-FFF2-40B4-BE49-F238E27FC236}">
                  <a16:creationId xmlns:a16="http://schemas.microsoft.com/office/drawing/2014/main" id="{E845864B-2534-4794-82E9-DAB14209C46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37">
              <a:extLst>
                <a:ext uri="{FF2B5EF4-FFF2-40B4-BE49-F238E27FC236}">
                  <a16:creationId xmlns:a16="http://schemas.microsoft.com/office/drawing/2014/main" id="{271253BA-2A57-43CB-87E6-027DD6FFAAF0}"/>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Freeform 38">
              <a:extLst>
                <a:ext uri="{FF2B5EF4-FFF2-40B4-BE49-F238E27FC236}">
                  <a16:creationId xmlns:a16="http://schemas.microsoft.com/office/drawing/2014/main" id="{9A5F7A16-FCA6-49F7-8F4D-31DD13FC2F6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 name="Freeform 39">
              <a:extLst>
                <a:ext uri="{FF2B5EF4-FFF2-40B4-BE49-F238E27FC236}">
                  <a16:creationId xmlns:a16="http://schemas.microsoft.com/office/drawing/2014/main" id="{F266DD2B-19C0-477B-8A24-F97D3385EE7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40">
              <a:extLst>
                <a:ext uri="{FF2B5EF4-FFF2-40B4-BE49-F238E27FC236}">
                  <a16:creationId xmlns:a16="http://schemas.microsoft.com/office/drawing/2014/main" id="{A3EBBF2D-8D15-4540-ACA9-8F2D449553E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Freeform 41">
              <a:extLst>
                <a:ext uri="{FF2B5EF4-FFF2-40B4-BE49-F238E27FC236}">
                  <a16:creationId xmlns:a16="http://schemas.microsoft.com/office/drawing/2014/main" id="{EBECDFD5-CFEA-4838-939C-4B6DE4757BD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42">
              <a:extLst>
                <a:ext uri="{FF2B5EF4-FFF2-40B4-BE49-F238E27FC236}">
                  <a16:creationId xmlns:a16="http://schemas.microsoft.com/office/drawing/2014/main" id="{9D4F49DD-5D3E-4D55-9B53-7D1DC7719BD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Freeform 43">
              <a:extLst>
                <a:ext uri="{FF2B5EF4-FFF2-40B4-BE49-F238E27FC236}">
                  <a16:creationId xmlns:a16="http://schemas.microsoft.com/office/drawing/2014/main" id="{B4784D6F-F326-43A8-8CAC-CD3B80AC5CA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 name="Freeform 44">
              <a:extLst>
                <a:ext uri="{FF2B5EF4-FFF2-40B4-BE49-F238E27FC236}">
                  <a16:creationId xmlns:a16="http://schemas.microsoft.com/office/drawing/2014/main" id="{ED0247EF-619E-4020-843D-F9C919673C03}"/>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 name="Freeform 45">
              <a:extLst>
                <a:ext uri="{FF2B5EF4-FFF2-40B4-BE49-F238E27FC236}">
                  <a16:creationId xmlns:a16="http://schemas.microsoft.com/office/drawing/2014/main" id="{1A8608AE-1397-4EBF-8CE3-FF736B92171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 name="Freeform 46">
              <a:extLst>
                <a:ext uri="{FF2B5EF4-FFF2-40B4-BE49-F238E27FC236}">
                  <a16:creationId xmlns:a16="http://schemas.microsoft.com/office/drawing/2014/main" id="{6EC302D7-679A-4083-BC09-94ED0F02D4C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 name="Group 1">
            <a:extLst>
              <a:ext uri="{FF2B5EF4-FFF2-40B4-BE49-F238E27FC236}">
                <a16:creationId xmlns:a16="http://schemas.microsoft.com/office/drawing/2014/main" id="{94ED62C1-79D9-4BF4-A153-E09B6450E653}"/>
              </a:ext>
            </a:extLst>
          </p:cNvPr>
          <p:cNvGrpSpPr/>
          <p:nvPr/>
        </p:nvGrpSpPr>
        <p:grpSpPr>
          <a:xfrm>
            <a:off x="7544561" y="6133693"/>
            <a:ext cx="424796" cy="461665"/>
            <a:chOff x="7544561" y="6133693"/>
            <a:chExt cx="424796" cy="461665"/>
          </a:xfrm>
        </p:grpSpPr>
        <p:sp>
          <p:nvSpPr>
            <p:cNvPr id="16" name="Oval 15">
              <a:extLst>
                <a:ext uri="{FF2B5EF4-FFF2-40B4-BE49-F238E27FC236}">
                  <a16:creationId xmlns:a16="http://schemas.microsoft.com/office/drawing/2014/main" id="{894832A5-C6C8-41CA-99F8-417396F8B3BE}"/>
                </a:ext>
              </a:extLst>
            </p:cNvPr>
            <p:cNvSpPr/>
            <p:nvPr/>
          </p:nvSpPr>
          <p:spPr>
            <a:xfrm>
              <a:off x="7816957" y="6330626"/>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41" name="Text Box 21">
              <a:extLst>
                <a:ext uri="{FF2B5EF4-FFF2-40B4-BE49-F238E27FC236}">
                  <a16:creationId xmlns:a16="http://schemas.microsoft.com/office/drawing/2014/main" id="{55C00091-726D-4538-B5D1-703BD5981175}"/>
                </a:ext>
              </a:extLst>
            </p:cNvPr>
            <p:cNvSpPr txBox="1">
              <a:spLocks noChangeArrowheads="1"/>
            </p:cNvSpPr>
            <p:nvPr/>
          </p:nvSpPr>
          <p:spPr bwMode="auto">
            <a:xfrm>
              <a:off x="7544561" y="6133693"/>
              <a:ext cx="3449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grpSp>
      <p:grpSp>
        <p:nvGrpSpPr>
          <p:cNvPr id="10" name="Group 9">
            <a:extLst>
              <a:ext uri="{FF2B5EF4-FFF2-40B4-BE49-F238E27FC236}">
                <a16:creationId xmlns:a16="http://schemas.microsoft.com/office/drawing/2014/main" id="{9369C0D7-719E-4FE6-98C6-9192555ABB38}"/>
              </a:ext>
            </a:extLst>
          </p:cNvPr>
          <p:cNvGrpSpPr/>
          <p:nvPr/>
        </p:nvGrpSpPr>
        <p:grpSpPr>
          <a:xfrm>
            <a:off x="6158472" y="5933578"/>
            <a:ext cx="1441736" cy="830997"/>
            <a:chOff x="6158472" y="5933578"/>
            <a:chExt cx="1441736" cy="830997"/>
          </a:xfrm>
        </p:grpSpPr>
        <p:sp>
          <p:nvSpPr>
            <p:cNvPr id="20" name="Oval 19">
              <a:extLst>
                <a:ext uri="{FF2B5EF4-FFF2-40B4-BE49-F238E27FC236}">
                  <a16:creationId xmlns:a16="http://schemas.microsoft.com/office/drawing/2014/main" id="{D8DC3547-CB49-44CB-9A5C-D12BB3967D62}"/>
                </a:ext>
              </a:extLst>
            </p:cNvPr>
            <p:cNvSpPr/>
            <p:nvPr/>
          </p:nvSpPr>
          <p:spPr>
            <a:xfrm>
              <a:off x="6952508" y="6124129"/>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cxnSp>
          <p:nvCxnSpPr>
            <p:cNvPr id="21" name="Straight Arrow Connector 20">
              <a:extLst>
                <a:ext uri="{FF2B5EF4-FFF2-40B4-BE49-F238E27FC236}">
                  <a16:creationId xmlns:a16="http://schemas.microsoft.com/office/drawing/2014/main" id="{A980449A-DE51-4CF7-A3F7-C3B5424103FD}"/>
                </a:ext>
              </a:extLst>
            </p:cNvPr>
            <p:cNvCxnSpPr>
              <a:cxnSpLocks/>
            </p:cNvCxnSpPr>
            <p:nvPr/>
          </p:nvCxnSpPr>
          <p:spPr bwMode="auto">
            <a:xfrm>
              <a:off x="6975368" y="6185089"/>
              <a:ext cx="592053" cy="164197"/>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cxnSp>
          <p:nvCxnSpPr>
            <p:cNvPr id="22" name="Straight Arrow Connector 21">
              <a:extLst>
                <a:ext uri="{FF2B5EF4-FFF2-40B4-BE49-F238E27FC236}">
                  <a16:creationId xmlns:a16="http://schemas.microsoft.com/office/drawing/2014/main" id="{E19E91E9-154C-458C-8E83-7C9D712A73A9}"/>
                </a:ext>
              </a:extLst>
            </p:cNvPr>
            <p:cNvCxnSpPr>
              <a:cxnSpLocks/>
              <a:stCxn id="19" idx="2"/>
            </p:cNvCxnSpPr>
            <p:nvPr/>
          </p:nvCxnSpPr>
          <p:spPr bwMode="auto">
            <a:xfrm flipV="1">
              <a:off x="6965208" y="6416819"/>
              <a:ext cx="635000" cy="155444"/>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sp>
          <p:nvSpPr>
            <p:cNvPr id="19" name="Oval 18">
              <a:extLst>
                <a:ext uri="{FF2B5EF4-FFF2-40B4-BE49-F238E27FC236}">
                  <a16:creationId xmlns:a16="http://schemas.microsoft.com/office/drawing/2014/main" id="{FACE195B-1185-4F6B-90EA-CD0EDA486579}"/>
                </a:ext>
              </a:extLst>
            </p:cNvPr>
            <p:cNvSpPr/>
            <p:nvPr/>
          </p:nvSpPr>
          <p:spPr>
            <a:xfrm>
              <a:off x="6965208" y="6496063"/>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45" name="Text Box 21">
              <a:extLst>
                <a:ext uri="{FF2B5EF4-FFF2-40B4-BE49-F238E27FC236}">
                  <a16:creationId xmlns:a16="http://schemas.microsoft.com/office/drawing/2014/main" id="{C0C43C22-E716-45E5-B0C2-B84E533DE9F8}"/>
                </a:ext>
              </a:extLst>
            </p:cNvPr>
            <p:cNvSpPr txBox="1">
              <a:spLocks noChangeArrowheads="1"/>
            </p:cNvSpPr>
            <p:nvPr/>
          </p:nvSpPr>
          <p:spPr bwMode="auto">
            <a:xfrm>
              <a:off x="6158472" y="5933578"/>
              <a:ext cx="87876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π </a:t>
              </a:r>
              <a:endParaRPr lang="en-US"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π</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chemeClr val="tx2"/>
                </a:solidFill>
                <a:cs typeface="Times New Roman" panose="02020603050405020304" pitchFamily="18" charset="0"/>
                <a:sym typeface="Symbol" panose="05050102010706020507" pitchFamily="18" charset="2"/>
              </a:endParaRPr>
            </a:p>
          </p:txBody>
        </p:sp>
      </p:grpSp>
      <p:sp>
        <p:nvSpPr>
          <p:cNvPr id="52" name="Rectangle 51">
            <a:extLst>
              <a:ext uri="{FF2B5EF4-FFF2-40B4-BE49-F238E27FC236}">
                <a16:creationId xmlns:a16="http://schemas.microsoft.com/office/drawing/2014/main" id="{74199C03-1BEE-47B8-AD70-BB30080F325F}"/>
              </a:ext>
            </a:extLst>
          </p:cNvPr>
          <p:cNvSpPr/>
          <p:nvPr/>
        </p:nvSpPr>
        <p:spPr>
          <a:xfrm>
            <a:off x="242373" y="1524000"/>
            <a:ext cx="5916100" cy="461665"/>
          </a:xfrm>
          <a:prstGeom prst="rect">
            <a:avLst/>
          </a:prstGeom>
          <a:ln w="31750">
            <a:solidFill>
              <a:schemeClr val="hlink"/>
            </a:solidFill>
          </a:ln>
        </p:spPr>
        <p:txBody>
          <a:bodyPr wrap="square" rtlCol="0" anchor="ctr">
            <a:spAutoFit/>
          </a:bodyPr>
          <a:lstStyle/>
          <a:p>
            <a:pPr algn="ctr"/>
            <a:endParaRPr lang="en-US" sz="2800" i="0" dirty="0"/>
          </a:p>
        </p:txBody>
      </p:sp>
      <p:grpSp>
        <p:nvGrpSpPr>
          <p:cNvPr id="46" name="Group 45">
            <a:extLst>
              <a:ext uri="{FF2B5EF4-FFF2-40B4-BE49-F238E27FC236}">
                <a16:creationId xmlns:a16="http://schemas.microsoft.com/office/drawing/2014/main" id="{59F27F1F-0B7F-4882-8D68-8A1E6EE60940}"/>
              </a:ext>
            </a:extLst>
          </p:cNvPr>
          <p:cNvGrpSpPr/>
          <p:nvPr/>
        </p:nvGrpSpPr>
        <p:grpSpPr>
          <a:xfrm>
            <a:off x="4381492" y="6305566"/>
            <a:ext cx="1871861" cy="461665"/>
            <a:chOff x="4381492" y="6305566"/>
            <a:chExt cx="1871861" cy="461665"/>
          </a:xfrm>
        </p:grpSpPr>
        <p:cxnSp>
          <p:nvCxnSpPr>
            <p:cNvPr id="58" name="Straight Arrow Connector 57">
              <a:extLst>
                <a:ext uri="{FF2B5EF4-FFF2-40B4-BE49-F238E27FC236}">
                  <a16:creationId xmlns:a16="http://schemas.microsoft.com/office/drawing/2014/main" id="{CF30C691-C6AE-40EC-B512-0199911C4367}"/>
                </a:ext>
              </a:extLst>
            </p:cNvPr>
            <p:cNvCxnSpPr>
              <a:cxnSpLocks/>
              <a:stCxn id="59" idx="2"/>
            </p:cNvCxnSpPr>
            <p:nvPr/>
          </p:nvCxnSpPr>
          <p:spPr bwMode="auto">
            <a:xfrm flipV="1">
              <a:off x="5621146" y="6572263"/>
              <a:ext cx="632207" cy="24403"/>
            </a:xfrm>
            <a:prstGeom prst="straightConnector1">
              <a:avLst/>
            </a:prstGeom>
            <a:solidFill>
              <a:srgbClr val="66FF66"/>
            </a:solidFill>
            <a:ln w="38100" cap="flat" cmpd="sng" algn="ctr">
              <a:solidFill>
                <a:srgbClr val="66FF66"/>
              </a:solidFill>
              <a:prstDash val="solid"/>
              <a:round/>
              <a:headEnd type="none" w="med" len="med"/>
              <a:tailEnd type="triangle"/>
            </a:ln>
            <a:effectLst/>
          </p:spPr>
        </p:cxnSp>
        <p:sp>
          <p:nvSpPr>
            <p:cNvPr id="59" name="Oval 58">
              <a:extLst>
                <a:ext uri="{FF2B5EF4-FFF2-40B4-BE49-F238E27FC236}">
                  <a16:creationId xmlns:a16="http://schemas.microsoft.com/office/drawing/2014/main" id="{C3CA02FF-3F1C-4225-99A8-D057AF94E9CF}"/>
                </a:ext>
              </a:extLst>
            </p:cNvPr>
            <p:cNvSpPr/>
            <p:nvPr/>
          </p:nvSpPr>
          <p:spPr>
            <a:xfrm>
              <a:off x="5621146" y="6520466"/>
              <a:ext cx="152400" cy="152400"/>
            </a:xfrm>
            <a:prstGeom prst="ellipse">
              <a:avLst/>
            </a:prstGeom>
            <a:solidFill>
              <a:srgbClr val="66FF66"/>
            </a:solidFill>
            <a:ln w="31750">
              <a:noFill/>
            </a:ln>
          </p:spPr>
          <p:txBody>
            <a:bodyPr wrap="square" rtlCol="0" anchor="ctr">
              <a:spAutoFit/>
            </a:bodyPr>
            <a:lstStyle/>
            <a:p>
              <a:pPr algn="ctr"/>
              <a:endParaRPr lang="en-US" sz="2800" i="0" dirty="0"/>
            </a:p>
          </p:txBody>
        </p:sp>
        <p:sp>
          <p:nvSpPr>
            <p:cNvPr id="60" name="Text Box 21">
              <a:extLst>
                <a:ext uri="{FF2B5EF4-FFF2-40B4-BE49-F238E27FC236}">
                  <a16:creationId xmlns:a16="http://schemas.microsoft.com/office/drawing/2014/main" id="{D0091A77-5560-4AD7-9F3E-06127679D70C}"/>
                </a:ext>
              </a:extLst>
            </p:cNvPr>
            <p:cNvSpPr txBox="1">
              <a:spLocks noChangeArrowheads="1"/>
            </p:cNvSpPr>
            <p:nvPr/>
          </p:nvSpPr>
          <p:spPr bwMode="auto">
            <a:xfrm>
              <a:off x="4381492" y="6305566"/>
              <a:ext cx="12426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π</a:t>
              </a:r>
              <a:endParaRPr lang="en-CA" altLang="en-US" sz="2400" dirty="0">
                <a:solidFill>
                  <a:schemeClr val="tx2"/>
                </a:solidFill>
                <a:cs typeface="Times New Roman" panose="02020603050405020304" pitchFamily="18" charset="0"/>
                <a:sym typeface="Symbol" panose="05050102010706020507" pitchFamily="18" charset="2"/>
              </a:endParaRPr>
            </a:p>
          </p:txBody>
        </p:sp>
      </p:grpSp>
      <p:sp>
        <p:nvSpPr>
          <p:cNvPr id="62" name="Text Box 21">
            <a:extLst>
              <a:ext uri="{FF2B5EF4-FFF2-40B4-BE49-F238E27FC236}">
                <a16:creationId xmlns:a16="http://schemas.microsoft.com/office/drawing/2014/main" id="{E5F0F4AA-29A1-46E5-87FD-795511AF07D8}"/>
              </a:ext>
            </a:extLst>
          </p:cNvPr>
          <p:cNvSpPr txBox="1">
            <a:spLocks noChangeArrowheads="1"/>
          </p:cNvSpPr>
          <p:nvPr/>
        </p:nvSpPr>
        <p:spPr bwMode="auto">
          <a:xfrm>
            <a:off x="2255470" y="4303269"/>
            <a:ext cx="5180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63" name="Text Box 21">
            <a:extLst>
              <a:ext uri="{FF2B5EF4-FFF2-40B4-BE49-F238E27FC236}">
                <a16:creationId xmlns:a16="http://schemas.microsoft.com/office/drawing/2014/main" id="{10167A6C-8C05-4CE0-A892-ECE736D12044}"/>
              </a:ext>
            </a:extLst>
          </p:cNvPr>
          <p:cNvSpPr txBox="1">
            <a:spLocks noChangeArrowheads="1"/>
          </p:cNvSpPr>
          <p:nvPr/>
        </p:nvSpPr>
        <p:spPr bwMode="auto">
          <a:xfrm>
            <a:off x="1219200" y="4283697"/>
            <a:ext cx="11769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Assume</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74199C03-1BEE-47B8-AD70-BB30080F325F}"/>
              </a:ext>
            </a:extLst>
          </p:cNvPr>
          <p:cNvSpPr/>
          <p:nvPr/>
        </p:nvSpPr>
        <p:spPr>
          <a:xfrm>
            <a:off x="242373" y="1143000"/>
            <a:ext cx="5809715" cy="461665"/>
          </a:xfrm>
          <a:prstGeom prst="rect">
            <a:avLst/>
          </a:prstGeom>
          <a:ln w="31750">
            <a:solidFill>
              <a:schemeClr val="hlink"/>
            </a:solidFill>
          </a:ln>
        </p:spPr>
        <p:txBody>
          <a:bodyPr wrap="square" rtlCol="0" anchor="ctr">
            <a:spAutoFit/>
          </a:bodyPr>
          <a:lstStyle/>
          <a:p>
            <a:pPr algn="ctr"/>
            <a:endParaRPr lang="en-US" sz="2800" i="0" dirty="0"/>
          </a:p>
        </p:txBody>
      </p:sp>
      <p:grpSp>
        <p:nvGrpSpPr>
          <p:cNvPr id="91" name="Group 90"/>
          <p:cNvGrpSpPr/>
          <p:nvPr/>
        </p:nvGrpSpPr>
        <p:grpSpPr>
          <a:xfrm>
            <a:off x="1377244" y="5185707"/>
            <a:ext cx="1952980" cy="461665"/>
            <a:chOff x="1377244" y="5185707"/>
            <a:chExt cx="1952980" cy="461665"/>
          </a:xfrm>
        </p:grpSpPr>
        <p:sp>
          <p:nvSpPr>
            <p:cNvPr id="65" name="Text Box 21">
              <a:extLst>
                <a:ext uri="{FF2B5EF4-FFF2-40B4-BE49-F238E27FC236}">
                  <a16:creationId xmlns:a16="http://schemas.microsoft.com/office/drawing/2014/main" id="{5311380C-3BFA-4570-80ED-F5C059F33BE2}"/>
                </a:ext>
              </a:extLst>
            </p:cNvPr>
            <p:cNvSpPr txBox="1">
              <a:spLocks noChangeArrowheads="1"/>
            </p:cNvSpPr>
            <p:nvPr/>
          </p:nvSpPr>
          <p:spPr bwMode="auto">
            <a:xfrm>
              <a:off x="1988190" y="5185707"/>
              <a:ext cx="13420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 </a:t>
              </a:r>
              <a:endParaRPr lang="en-CA" altLang="en-US" sz="2400" dirty="0">
                <a:solidFill>
                  <a:schemeClr val="tx2"/>
                </a:solidFill>
                <a:cs typeface="Times New Roman" panose="02020603050405020304" pitchFamily="18" charset="0"/>
                <a:sym typeface="Symbol" panose="05050102010706020507" pitchFamily="18" charset="2"/>
              </a:endParaRPr>
            </a:p>
          </p:txBody>
        </p:sp>
        <p:cxnSp>
          <p:nvCxnSpPr>
            <p:cNvPr id="78" name="Straight Arrow Connector 77">
              <a:extLst>
                <a:ext uri="{FF2B5EF4-FFF2-40B4-BE49-F238E27FC236}">
                  <a16:creationId xmlns:a16="http://schemas.microsoft.com/office/drawing/2014/main" id="{0F79E010-9C85-4FA8-866A-741C49E49B0B}"/>
                </a:ext>
              </a:extLst>
            </p:cNvPr>
            <p:cNvCxnSpPr>
              <a:cxnSpLocks/>
            </p:cNvCxnSpPr>
            <p:nvPr/>
          </p:nvCxnSpPr>
          <p:spPr bwMode="auto">
            <a:xfrm>
              <a:off x="1377244" y="5455352"/>
              <a:ext cx="609600" cy="0"/>
            </a:xfrm>
            <a:prstGeom prst="straightConnector1">
              <a:avLst/>
            </a:prstGeom>
            <a:noFill/>
            <a:ln w="38100" cap="flat" cmpd="sng" algn="ctr">
              <a:solidFill>
                <a:srgbClr val="FF00FF"/>
              </a:solidFill>
              <a:prstDash val="solid"/>
              <a:round/>
              <a:headEnd type="none" w="med" len="med"/>
              <a:tailEnd type="triangle"/>
            </a:ln>
            <a:effectLst/>
          </p:spPr>
        </p:cxnSp>
      </p:grpSp>
      <p:grpSp>
        <p:nvGrpSpPr>
          <p:cNvPr id="107" name="Group 106"/>
          <p:cNvGrpSpPr/>
          <p:nvPr/>
        </p:nvGrpSpPr>
        <p:grpSpPr>
          <a:xfrm>
            <a:off x="3781780" y="5181600"/>
            <a:ext cx="694488" cy="817161"/>
            <a:chOff x="3781780" y="5181600"/>
            <a:chExt cx="694488" cy="817161"/>
          </a:xfrm>
        </p:grpSpPr>
        <p:sp>
          <p:nvSpPr>
            <p:cNvPr id="72" name="Text Box 21">
              <a:extLst>
                <a:ext uri="{FF2B5EF4-FFF2-40B4-BE49-F238E27FC236}">
                  <a16:creationId xmlns:a16="http://schemas.microsoft.com/office/drawing/2014/main" id="{86A5D3C7-369B-45AD-B4D7-70779DE7CBD4}"/>
                </a:ext>
              </a:extLst>
            </p:cNvPr>
            <p:cNvSpPr txBox="1">
              <a:spLocks noChangeArrowheads="1"/>
            </p:cNvSpPr>
            <p:nvPr/>
          </p:nvSpPr>
          <p:spPr bwMode="auto">
            <a:xfrm>
              <a:off x="3781780" y="5181600"/>
              <a:ext cx="6591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 </a:t>
              </a:r>
              <a:endParaRPr lang="en-CA" altLang="en-US" sz="2400" dirty="0">
                <a:solidFill>
                  <a:schemeClr val="tx2"/>
                </a:solidFill>
                <a:cs typeface="Times New Roman" panose="02020603050405020304" pitchFamily="18" charset="0"/>
                <a:sym typeface="Symbol" panose="05050102010706020507" pitchFamily="18" charset="2"/>
              </a:endParaRPr>
            </a:p>
          </p:txBody>
        </p:sp>
        <p:sp>
          <p:nvSpPr>
            <p:cNvPr id="81" name="Text Box 21">
              <a:extLst>
                <a:ext uri="{FF2B5EF4-FFF2-40B4-BE49-F238E27FC236}">
                  <a16:creationId xmlns:a16="http://schemas.microsoft.com/office/drawing/2014/main" id="{86A5D3C7-369B-45AD-B4D7-70779DE7CBD4}"/>
                </a:ext>
              </a:extLst>
            </p:cNvPr>
            <p:cNvSpPr txBox="1">
              <a:spLocks noChangeArrowheads="1"/>
            </p:cNvSpPr>
            <p:nvPr/>
          </p:nvSpPr>
          <p:spPr bwMode="auto">
            <a:xfrm>
              <a:off x="3793068" y="5537096"/>
              <a:ext cx="683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 </a:t>
              </a:r>
              <a:endParaRPr lang="en-CA" altLang="en-US" sz="2400" dirty="0">
                <a:solidFill>
                  <a:schemeClr val="tx2"/>
                </a:solidFill>
                <a:cs typeface="Times New Roman" panose="02020603050405020304" pitchFamily="18" charset="0"/>
                <a:sym typeface="Symbol" panose="05050102010706020507" pitchFamily="18" charset="2"/>
              </a:endParaRPr>
            </a:p>
          </p:txBody>
        </p:sp>
      </p:grpSp>
      <p:grpSp>
        <p:nvGrpSpPr>
          <p:cNvPr id="106" name="Group 105"/>
          <p:cNvGrpSpPr/>
          <p:nvPr/>
        </p:nvGrpSpPr>
        <p:grpSpPr>
          <a:xfrm>
            <a:off x="2682518" y="4666368"/>
            <a:ext cx="1144414" cy="1124732"/>
            <a:chOff x="2682518" y="4666368"/>
            <a:chExt cx="1144414" cy="1124732"/>
          </a:xfrm>
        </p:grpSpPr>
        <p:cxnSp>
          <p:nvCxnSpPr>
            <p:cNvPr id="71" name="Straight Arrow Connector 70">
              <a:extLst>
                <a:ext uri="{FF2B5EF4-FFF2-40B4-BE49-F238E27FC236}">
                  <a16:creationId xmlns:a16="http://schemas.microsoft.com/office/drawing/2014/main" id="{0F79E010-9C85-4FA8-866A-741C49E49B0B}"/>
                </a:ext>
              </a:extLst>
            </p:cNvPr>
            <p:cNvCxnSpPr>
              <a:cxnSpLocks/>
            </p:cNvCxnSpPr>
            <p:nvPr/>
          </p:nvCxnSpPr>
          <p:spPr bwMode="auto">
            <a:xfrm>
              <a:off x="3206044" y="5435604"/>
              <a:ext cx="609600" cy="0"/>
            </a:xfrm>
            <a:prstGeom prst="straightConnector1">
              <a:avLst/>
            </a:prstGeom>
            <a:noFill/>
            <a:ln w="38100" cap="flat" cmpd="sng" algn="ctr">
              <a:solidFill>
                <a:srgbClr val="FF00FF"/>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0F79E010-9C85-4FA8-866A-741C49E49B0B}"/>
                </a:ext>
              </a:extLst>
            </p:cNvPr>
            <p:cNvCxnSpPr>
              <a:cxnSpLocks/>
            </p:cNvCxnSpPr>
            <p:nvPr/>
          </p:nvCxnSpPr>
          <p:spPr bwMode="auto">
            <a:xfrm>
              <a:off x="2682518" y="4666368"/>
              <a:ext cx="1144414" cy="1045121"/>
            </a:xfrm>
            <a:prstGeom prst="straightConnector1">
              <a:avLst/>
            </a:prstGeom>
            <a:noFill/>
            <a:ln w="38100" cap="flat" cmpd="sng" algn="ctr">
              <a:solidFill>
                <a:srgbClr val="FF00FF"/>
              </a:solidFill>
              <a:prstDash val="solid"/>
              <a:round/>
              <a:headEnd type="none" w="med" len="med"/>
              <a:tailEnd type="triangle"/>
            </a:ln>
            <a:effectLst/>
          </p:spPr>
        </p:cxnSp>
        <p:cxnSp>
          <p:nvCxnSpPr>
            <p:cNvPr id="83" name="Straight Arrow Connector 82">
              <a:extLst>
                <a:ext uri="{FF2B5EF4-FFF2-40B4-BE49-F238E27FC236}">
                  <a16:creationId xmlns:a16="http://schemas.microsoft.com/office/drawing/2014/main" id="{0F79E010-9C85-4FA8-866A-741C49E49B0B}"/>
                </a:ext>
              </a:extLst>
            </p:cNvPr>
            <p:cNvCxnSpPr>
              <a:cxnSpLocks/>
            </p:cNvCxnSpPr>
            <p:nvPr/>
          </p:nvCxnSpPr>
          <p:spPr bwMode="auto">
            <a:xfrm>
              <a:off x="3217332" y="5791100"/>
              <a:ext cx="609600" cy="0"/>
            </a:xfrm>
            <a:prstGeom prst="straightConnector1">
              <a:avLst/>
            </a:prstGeom>
            <a:noFill/>
            <a:ln w="38100" cap="flat" cmpd="sng" algn="ctr">
              <a:solidFill>
                <a:srgbClr val="FF00FF"/>
              </a:solidFill>
              <a:prstDash val="solid"/>
              <a:round/>
              <a:headEnd type="none" w="med" len="med"/>
              <a:tailEnd type="triangle"/>
            </a:ln>
            <a:effectLst/>
          </p:spPr>
        </p:cxnSp>
      </p:grpSp>
      <p:grpSp>
        <p:nvGrpSpPr>
          <p:cNvPr id="90" name="Group 89"/>
          <p:cNvGrpSpPr/>
          <p:nvPr/>
        </p:nvGrpSpPr>
        <p:grpSpPr>
          <a:xfrm>
            <a:off x="1388532" y="5541203"/>
            <a:ext cx="1977026" cy="461665"/>
            <a:chOff x="1388532" y="5541203"/>
            <a:chExt cx="1977026" cy="461665"/>
          </a:xfrm>
        </p:grpSpPr>
        <p:sp>
          <p:nvSpPr>
            <p:cNvPr id="79" name="Text Box 21">
              <a:extLst>
                <a:ext uri="{FF2B5EF4-FFF2-40B4-BE49-F238E27FC236}">
                  <a16:creationId xmlns:a16="http://schemas.microsoft.com/office/drawing/2014/main" id="{5311380C-3BFA-4570-80ED-F5C059F33BE2}"/>
                </a:ext>
              </a:extLst>
            </p:cNvPr>
            <p:cNvSpPr txBox="1">
              <a:spLocks noChangeArrowheads="1"/>
            </p:cNvSpPr>
            <p:nvPr/>
          </p:nvSpPr>
          <p:spPr bwMode="auto">
            <a:xfrm>
              <a:off x="1999478" y="5541203"/>
              <a:ext cx="13660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 </a:t>
              </a:r>
              <a:endParaRPr lang="en-CA" altLang="en-US" sz="2400" dirty="0">
                <a:solidFill>
                  <a:schemeClr val="tx2"/>
                </a:solidFill>
                <a:cs typeface="Times New Roman" panose="02020603050405020304" pitchFamily="18" charset="0"/>
                <a:sym typeface="Symbol" panose="05050102010706020507" pitchFamily="18" charset="2"/>
              </a:endParaRPr>
            </a:p>
          </p:txBody>
        </p:sp>
        <p:cxnSp>
          <p:nvCxnSpPr>
            <p:cNvPr id="84" name="Straight Arrow Connector 83">
              <a:extLst>
                <a:ext uri="{FF2B5EF4-FFF2-40B4-BE49-F238E27FC236}">
                  <a16:creationId xmlns:a16="http://schemas.microsoft.com/office/drawing/2014/main" id="{0F79E010-9C85-4FA8-866A-741C49E49B0B}"/>
                </a:ext>
              </a:extLst>
            </p:cNvPr>
            <p:cNvCxnSpPr>
              <a:cxnSpLocks/>
            </p:cNvCxnSpPr>
            <p:nvPr/>
          </p:nvCxnSpPr>
          <p:spPr bwMode="auto">
            <a:xfrm>
              <a:off x="1388532" y="5810848"/>
              <a:ext cx="609600" cy="0"/>
            </a:xfrm>
            <a:prstGeom prst="straightConnector1">
              <a:avLst/>
            </a:prstGeom>
            <a:noFill/>
            <a:ln w="38100" cap="flat" cmpd="sng" algn="ctr">
              <a:solidFill>
                <a:srgbClr val="FF00FF"/>
              </a:solidFill>
              <a:prstDash val="solid"/>
              <a:round/>
              <a:headEnd type="none" w="med" len="med"/>
              <a:tailEnd type="triangle"/>
            </a:ln>
            <a:effectLst/>
          </p:spPr>
        </p:cxnSp>
      </p:grpSp>
      <p:grpSp>
        <p:nvGrpSpPr>
          <p:cNvPr id="89" name="Group 88"/>
          <p:cNvGrpSpPr/>
          <p:nvPr/>
        </p:nvGrpSpPr>
        <p:grpSpPr>
          <a:xfrm>
            <a:off x="4345690" y="5476931"/>
            <a:ext cx="621475" cy="334731"/>
            <a:chOff x="4345690" y="5476931"/>
            <a:chExt cx="621475" cy="334731"/>
          </a:xfrm>
        </p:grpSpPr>
        <p:cxnSp>
          <p:nvCxnSpPr>
            <p:cNvPr id="86" name="Straight Arrow Connector 85">
              <a:extLst>
                <a:ext uri="{FF2B5EF4-FFF2-40B4-BE49-F238E27FC236}">
                  <a16:creationId xmlns:a16="http://schemas.microsoft.com/office/drawing/2014/main" id="{0F79E010-9C85-4FA8-866A-741C49E49B0B}"/>
                </a:ext>
              </a:extLst>
            </p:cNvPr>
            <p:cNvCxnSpPr>
              <a:cxnSpLocks/>
            </p:cNvCxnSpPr>
            <p:nvPr/>
          </p:nvCxnSpPr>
          <p:spPr bwMode="auto">
            <a:xfrm>
              <a:off x="4345690" y="5476931"/>
              <a:ext cx="621475" cy="133054"/>
            </a:xfrm>
            <a:prstGeom prst="straightConnector1">
              <a:avLst/>
            </a:prstGeom>
            <a:noFill/>
            <a:ln w="38100" cap="flat" cmpd="sng" algn="ctr">
              <a:solidFill>
                <a:srgbClr val="FF00FF"/>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0F79E010-9C85-4FA8-866A-741C49E49B0B}"/>
                </a:ext>
              </a:extLst>
            </p:cNvPr>
            <p:cNvCxnSpPr>
              <a:cxnSpLocks/>
            </p:cNvCxnSpPr>
            <p:nvPr/>
          </p:nvCxnSpPr>
          <p:spPr bwMode="auto">
            <a:xfrm flipV="1">
              <a:off x="4357432" y="5609985"/>
              <a:ext cx="609733" cy="201677"/>
            </a:xfrm>
            <a:prstGeom prst="straightConnector1">
              <a:avLst/>
            </a:prstGeom>
            <a:noFill/>
            <a:ln w="38100" cap="flat" cmpd="sng" algn="ctr">
              <a:solidFill>
                <a:srgbClr val="FF00FF"/>
              </a:solidFill>
              <a:prstDash val="solid"/>
              <a:round/>
              <a:headEnd type="none" w="med" len="med"/>
              <a:tailEnd type="triangle"/>
            </a:ln>
            <a:effectLst/>
          </p:spPr>
        </p:cxnSp>
      </p:grpSp>
      <p:sp>
        <p:nvSpPr>
          <p:cNvPr id="92" name="Text Box 21">
            <a:extLst>
              <a:ext uri="{FF2B5EF4-FFF2-40B4-BE49-F238E27FC236}">
                <a16:creationId xmlns:a16="http://schemas.microsoft.com/office/drawing/2014/main" id="{D0091A77-5560-4AD7-9F3E-06127679D70C}"/>
              </a:ext>
            </a:extLst>
          </p:cNvPr>
          <p:cNvSpPr txBox="1">
            <a:spLocks noChangeArrowheads="1"/>
          </p:cNvSpPr>
          <p:nvPr/>
        </p:nvSpPr>
        <p:spPr bwMode="auto">
          <a:xfrm>
            <a:off x="6079068" y="5400091"/>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π</a:t>
            </a:r>
            <a:endParaRPr lang="en-CA" altLang="en-US" sz="2400" dirty="0">
              <a:solidFill>
                <a:schemeClr val="tx2"/>
              </a:solidFill>
              <a:cs typeface="Times New Roman" panose="02020603050405020304" pitchFamily="18" charset="0"/>
              <a:sym typeface="Symbol" panose="05050102010706020507" pitchFamily="18" charset="2"/>
            </a:endParaRPr>
          </a:p>
        </p:txBody>
      </p:sp>
      <p:sp>
        <p:nvSpPr>
          <p:cNvPr id="93" name="Freeform 92"/>
          <p:cNvSpPr/>
          <p:nvPr/>
        </p:nvSpPr>
        <p:spPr>
          <a:xfrm>
            <a:off x="3053443" y="5660572"/>
            <a:ext cx="4495800" cy="916530"/>
          </a:xfrm>
          <a:custGeom>
            <a:avLst/>
            <a:gdLst>
              <a:gd name="connsiteX0" fmla="*/ 3917423 w 4597683"/>
              <a:gd name="connsiteY0" fmla="*/ 0 h 959556"/>
              <a:gd name="connsiteX1" fmla="*/ 4301245 w 4597683"/>
              <a:gd name="connsiteY1" fmla="*/ 129823 h 959556"/>
              <a:gd name="connsiteX2" fmla="*/ 101778 w 4597683"/>
              <a:gd name="connsiteY2" fmla="*/ 694267 h 959556"/>
              <a:gd name="connsiteX3" fmla="*/ 1202445 w 4597683"/>
              <a:gd name="connsiteY3" fmla="*/ 959556 h 959556"/>
              <a:gd name="connsiteX4" fmla="*/ 1202445 w 4597683"/>
              <a:gd name="connsiteY4" fmla="*/ 959556 h 959556"/>
              <a:gd name="connsiteX0" fmla="*/ 3927757 w 4608017"/>
              <a:gd name="connsiteY0" fmla="*/ 0 h 965607"/>
              <a:gd name="connsiteX1" fmla="*/ 4311579 w 4608017"/>
              <a:gd name="connsiteY1" fmla="*/ 129823 h 965607"/>
              <a:gd name="connsiteX2" fmla="*/ 112112 w 4608017"/>
              <a:gd name="connsiteY2" fmla="*/ 694267 h 965607"/>
              <a:gd name="connsiteX3" fmla="*/ 1212779 w 4608017"/>
              <a:gd name="connsiteY3" fmla="*/ 959556 h 965607"/>
              <a:gd name="connsiteX4" fmla="*/ 1267208 w 4608017"/>
              <a:gd name="connsiteY4" fmla="*/ 872471 h 965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017" h="965607">
                <a:moveTo>
                  <a:pt x="3927757" y="0"/>
                </a:moveTo>
                <a:cubicBezTo>
                  <a:pt x="4437638" y="7056"/>
                  <a:pt x="4947520" y="14112"/>
                  <a:pt x="4311579" y="129823"/>
                </a:cubicBezTo>
                <a:cubicBezTo>
                  <a:pt x="3675638" y="245534"/>
                  <a:pt x="628579" y="555978"/>
                  <a:pt x="112112" y="694267"/>
                </a:cubicBezTo>
                <a:cubicBezTo>
                  <a:pt x="-404355" y="832556"/>
                  <a:pt x="1020263" y="929855"/>
                  <a:pt x="1212779" y="959556"/>
                </a:cubicBezTo>
                <a:cubicBezTo>
                  <a:pt x="1405295" y="989257"/>
                  <a:pt x="1249065" y="901499"/>
                  <a:pt x="1267208" y="872471"/>
                </a:cubicBezTo>
              </a:path>
            </a:pathLst>
          </a:custGeom>
          <a:noFill/>
          <a:ln w="31750">
            <a:solidFill>
              <a:srgbClr val="FF00FF"/>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sp>
        <p:nvSpPr>
          <p:cNvPr id="94" name="Rectangle 93">
            <a:extLst>
              <a:ext uri="{FF2B5EF4-FFF2-40B4-BE49-F238E27FC236}">
                <a16:creationId xmlns:a16="http://schemas.microsoft.com/office/drawing/2014/main" id="{74199C03-1BEE-47B8-AD70-BB30080F325F}"/>
              </a:ext>
            </a:extLst>
          </p:cNvPr>
          <p:cNvSpPr/>
          <p:nvPr/>
        </p:nvSpPr>
        <p:spPr>
          <a:xfrm>
            <a:off x="201706" y="1913982"/>
            <a:ext cx="5827487" cy="461665"/>
          </a:xfrm>
          <a:prstGeom prst="rect">
            <a:avLst/>
          </a:prstGeom>
          <a:ln w="31750">
            <a:solidFill>
              <a:schemeClr val="hlink"/>
            </a:solidFill>
          </a:ln>
        </p:spPr>
        <p:txBody>
          <a:bodyPr wrap="square" rtlCol="0" anchor="ctr">
            <a:spAutoFit/>
          </a:bodyPr>
          <a:lstStyle/>
          <a:p>
            <a:pPr algn="ctr"/>
            <a:endParaRPr lang="en-US" sz="2800" i="0" dirty="0"/>
          </a:p>
        </p:txBody>
      </p:sp>
      <p:sp>
        <p:nvSpPr>
          <p:cNvPr id="95" name="Freeform 94"/>
          <p:cNvSpPr/>
          <p:nvPr/>
        </p:nvSpPr>
        <p:spPr>
          <a:xfrm>
            <a:off x="-12190" y="5078186"/>
            <a:ext cx="6647033" cy="1132114"/>
          </a:xfrm>
          <a:custGeom>
            <a:avLst/>
            <a:gdLst>
              <a:gd name="connsiteX0" fmla="*/ 902639 w 6971425"/>
              <a:gd name="connsiteY0" fmla="*/ 0 h 1132114"/>
              <a:gd name="connsiteX1" fmla="*/ 505311 w 6971425"/>
              <a:gd name="connsiteY1" fmla="*/ 446314 h 1132114"/>
              <a:gd name="connsiteX2" fmla="*/ 6971425 w 6971425"/>
              <a:gd name="connsiteY2" fmla="*/ 1132114 h 1132114"/>
              <a:gd name="connsiteX0" fmla="*/ 846033 w 6914819"/>
              <a:gd name="connsiteY0" fmla="*/ 0 h 1132114"/>
              <a:gd name="connsiteX1" fmla="*/ 530348 w 6914819"/>
              <a:gd name="connsiteY1" fmla="*/ 849086 h 1132114"/>
              <a:gd name="connsiteX2" fmla="*/ 6914819 w 6914819"/>
              <a:gd name="connsiteY2" fmla="*/ 1132114 h 1132114"/>
              <a:gd name="connsiteX0" fmla="*/ 395486 w 6464272"/>
              <a:gd name="connsiteY0" fmla="*/ 0 h 1171022"/>
              <a:gd name="connsiteX1" fmla="*/ 966987 w 6464272"/>
              <a:gd name="connsiteY1" fmla="*/ 1121228 h 1171022"/>
              <a:gd name="connsiteX2" fmla="*/ 6464272 w 6464272"/>
              <a:gd name="connsiteY2" fmla="*/ 1132114 h 1171022"/>
              <a:gd name="connsiteX0" fmla="*/ 618359 w 6687145"/>
              <a:gd name="connsiteY0" fmla="*/ 0 h 1132114"/>
              <a:gd name="connsiteX1" fmla="*/ 672789 w 6687145"/>
              <a:gd name="connsiteY1" fmla="*/ 827314 h 1132114"/>
              <a:gd name="connsiteX2" fmla="*/ 6687145 w 6687145"/>
              <a:gd name="connsiteY2" fmla="*/ 1132114 h 1132114"/>
              <a:gd name="connsiteX0" fmla="*/ 578247 w 6647033"/>
              <a:gd name="connsiteY0" fmla="*/ 0 h 1132114"/>
              <a:gd name="connsiteX1" fmla="*/ 708877 w 6647033"/>
              <a:gd name="connsiteY1" fmla="*/ 1034143 h 1132114"/>
              <a:gd name="connsiteX2" fmla="*/ 6647033 w 6647033"/>
              <a:gd name="connsiteY2" fmla="*/ 1132114 h 1132114"/>
            </a:gdLst>
            <a:ahLst/>
            <a:cxnLst>
              <a:cxn ang="0">
                <a:pos x="connsiteX0" y="connsiteY0"/>
              </a:cxn>
              <a:cxn ang="0">
                <a:pos x="connsiteX1" y="connsiteY1"/>
              </a:cxn>
              <a:cxn ang="0">
                <a:pos x="connsiteX2" y="connsiteY2"/>
              </a:cxn>
            </a:cxnLst>
            <a:rect l="l" t="t" r="r" b="b"/>
            <a:pathLst>
              <a:path w="6647033" h="1132114">
                <a:moveTo>
                  <a:pt x="578247" y="0"/>
                </a:moveTo>
                <a:cubicBezTo>
                  <a:pt x="-126149" y="128814"/>
                  <a:pt x="-302587" y="845457"/>
                  <a:pt x="708877" y="1034143"/>
                </a:cubicBezTo>
                <a:cubicBezTo>
                  <a:pt x="1720341" y="1222829"/>
                  <a:pt x="3919708" y="883557"/>
                  <a:pt x="6647033" y="1132114"/>
                </a:cubicBezTo>
              </a:path>
            </a:pathLst>
          </a:custGeom>
          <a:noFill/>
          <a:ln w="31750">
            <a:solidFill>
              <a:schemeClr val="tx2"/>
            </a:solidFill>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dirty="0">
              <a:ln>
                <a:noFill/>
              </a:ln>
              <a:solidFill>
                <a:schemeClr val="tx1"/>
              </a:solidFill>
              <a:effectLst/>
              <a:latin typeface="Times New Roman" pitchFamily="18" charset="0"/>
            </a:endParaRPr>
          </a:p>
        </p:txBody>
      </p:sp>
      <p:grpSp>
        <p:nvGrpSpPr>
          <p:cNvPr id="96" name="Group 95"/>
          <p:cNvGrpSpPr/>
          <p:nvPr/>
        </p:nvGrpSpPr>
        <p:grpSpPr>
          <a:xfrm>
            <a:off x="32227" y="716080"/>
            <a:ext cx="6749573" cy="3398720"/>
            <a:chOff x="32227" y="716080"/>
            <a:chExt cx="6749573" cy="3398720"/>
          </a:xfrm>
        </p:grpSpPr>
        <p:sp>
          <p:nvSpPr>
            <p:cNvPr id="97" name="Rectangle 96">
              <a:extLst>
                <a:ext uri="{FF2B5EF4-FFF2-40B4-BE49-F238E27FC236}">
                  <a16:creationId xmlns:a16="http://schemas.microsoft.com/office/drawing/2014/main" id="{D2797C4A-B463-4FA7-A28D-F000766B7703}"/>
                </a:ext>
              </a:extLst>
            </p:cNvPr>
            <p:cNvSpPr/>
            <p:nvPr/>
          </p:nvSpPr>
          <p:spPr>
            <a:xfrm>
              <a:off x="32227" y="716080"/>
              <a:ext cx="2071401" cy="461665"/>
            </a:xfrm>
            <a:prstGeom prst="rect">
              <a:avLst/>
            </a:prstGeom>
          </p:spPr>
          <p:txBody>
            <a:bodyPr wrap="none">
              <a:spAutoFit/>
            </a:bodyPr>
            <a:lstStyle/>
            <a:p>
              <a:pPr algn="l"/>
              <a:r>
                <a:rPr lang="it-IT" sz="2400" dirty="0">
                  <a:solidFill>
                    <a:schemeClr val="tx2"/>
                  </a:solidFill>
                </a:rPr>
                <a:t>From Lemmas:</a:t>
              </a:r>
              <a:endParaRPr lang="en-US" sz="2400" dirty="0">
                <a:solidFill>
                  <a:schemeClr val="tx2"/>
                </a:solidFill>
              </a:endParaRPr>
            </a:p>
          </p:txBody>
        </p:sp>
        <p:sp>
          <p:nvSpPr>
            <p:cNvPr id="98" name="Rectangle 97">
              <a:extLst>
                <a:ext uri="{FF2B5EF4-FFF2-40B4-BE49-F238E27FC236}">
                  <a16:creationId xmlns:a16="http://schemas.microsoft.com/office/drawing/2014/main" id="{D2797C4A-B463-4FA7-A28D-F000766B7703}"/>
                </a:ext>
              </a:extLst>
            </p:cNvPr>
            <p:cNvSpPr/>
            <p:nvPr/>
          </p:nvSpPr>
          <p:spPr>
            <a:xfrm>
              <a:off x="45920" y="3137903"/>
              <a:ext cx="2002471" cy="461665"/>
            </a:xfrm>
            <a:prstGeom prst="rect">
              <a:avLst/>
            </a:prstGeom>
          </p:spPr>
          <p:txBody>
            <a:bodyPr wrap="none">
              <a:spAutoFit/>
            </a:bodyPr>
            <a:lstStyle/>
            <a:p>
              <a:pPr algn="l"/>
              <a:r>
                <a:rPr lang="it-IT" sz="2400" dirty="0">
                  <a:solidFill>
                    <a:schemeClr val="tx2"/>
                  </a:solidFill>
                </a:rPr>
                <a:t>Prove Lemma:</a:t>
              </a:r>
              <a:endParaRPr lang="en-US" sz="2400" dirty="0">
                <a:solidFill>
                  <a:schemeClr val="tx2"/>
                </a:solidFill>
              </a:endParaRPr>
            </a:p>
          </p:txBody>
        </p:sp>
        <p:sp>
          <p:nvSpPr>
            <p:cNvPr id="99" name="Text Box 21">
              <a:extLst>
                <a:ext uri="{FF2B5EF4-FFF2-40B4-BE49-F238E27FC236}">
                  <a16:creationId xmlns:a16="http://schemas.microsoft.com/office/drawing/2014/main" id="{6E63B84C-3795-412B-B01E-BC0B846241B3}"/>
                </a:ext>
              </a:extLst>
            </p:cNvPr>
            <p:cNvSpPr txBox="1">
              <a:spLocks noChangeArrowheads="1"/>
            </p:cNvSpPr>
            <p:nvPr/>
          </p:nvSpPr>
          <p:spPr bwMode="auto">
            <a:xfrm>
              <a:off x="114300" y="3581400"/>
              <a:ext cx="65998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µω</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µ</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ω</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p:txBody>
        </p:sp>
        <p:sp>
          <p:nvSpPr>
            <p:cNvPr id="100"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1161157"/>
              <a:ext cx="625684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dirty="0" err="1">
                  <a:solidFill>
                    <a:srgbClr val="FFFFFF"/>
                  </a:solidFill>
                  <a:cs typeface="Times New Roman" panose="02020603050405020304" pitchFamily="18" charset="0"/>
                  <a:sym typeface="Symbol" panose="05050102010706020507" pitchFamily="18" charset="2"/>
                </a:rPr>
                <a:t>iff</a:t>
              </a:r>
              <a:r>
                <a:rPr lang="en-US" alt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ym typeface="Symbol" panose="05050102010706020507" pitchFamily="18" charset="2"/>
                </a:rPr>
                <a:t>.</a:t>
              </a:r>
              <a:r>
                <a:rPr lang="en-US" altLang="en-US" sz="2400" dirty="0">
                  <a:solidFill>
                    <a:schemeClr val="tx2"/>
                  </a:solidFill>
                  <a:cs typeface="Times New Roman" panose="02020603050405020304" pitchFamily="18" charset="0"/>
                  <a:sym typeface="Symbol" panose="05050102010706020507" pitchFamily="18" charset="2"/>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a:solidFill>
                    <a:schemeClr val="tx2"/>
                  </a:solidFill>
                  <a:cs typeface="Times New Roman" panose="02020603050405020304" pitchFamily="18" charset="0"/>
                  <a:sym typeface="Symbol" panose="05050102010706020507" pitchFamily="18" charset="2"/>
                </a:rPr>
                <a:t>Eval/Build: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rPr>
                <a:t>)</a:t>
              </a:r>
              <a:r>
                <a:rPr lang="en-US" altLang="en-US" sz="2400" dirty="0">
                  <a:cs typeface="Times New Roman" panose="02020603050405020304" pitchFamily="18" charset="0"/>
                </a:rPr>
                <a:t>. </a:t>
              </a:r>
            </a:p>
          </p:txBody>
        </p:sp>
        <p:sp>
          <p:nvSpPr>
            <p:cNvPr id="101"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1145492"/>
              <a:ext cx="6655158" cy="1954657"/>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02"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3583892"/>
              <a:ext cx="6655158" cy="530908"/>
            </a:xfrm>
            <a:prstGeom prst="wedgeRectCallout">
              <a:avLst>
                <a:gd name="adj1" fmla="val -37451"/>
                <a:gd name="adj2" fmla="val 47827"/>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cxnSp>
        <p:nvCxnSpPr>
          <p:cNvPr id="103" name="Straight Arrow Connector 102">
            <a:extLst>
              <a:ext uri="{FF2B5EF4-FFF2-40B4-BE49-F238E27FC236}">
                <a16:creationId xmlns:a16="http://schemas.microsoft.com/office/drawing/2014/main" id="{0F79E010-9C85-4FA8-866A-741C49E49B0B}"/>
              </a:ext>
            </a:extLst>
          </p:cNvPr>
          <p:cNvCxnSpPr>
            <a:cxnSpLocks/>
          </p:cNvCxnSpPr>
          <p:nvPr/>
        </p:nvCxnSpPr>
        <p:spPr bwMode="auto">
          <a:xfrm>
            <a:off x="2674934" y="4666368"/>
            <a:ext cx="1140710" cy="689625"/>
          </a:xfrm>
          <a:prstGeom prst="straightConnector1">
            <a:avLst/>
          </a:prstGeom>
          <a:noFill/>
          <a:ln w="38100" cap="flat" cmpd="sng" algn="ctr">
            <a:solidFill>
              <a:srgbClr val="FF00FF"/>
            </a:solidFill>
            <a:prstDash val="solid"/>
            <a:round/>
            <a:headEnd type="none" w="med" len="med"/>
            <a:tailEnd type="triangle"/>
          </a:ln>
          <a:effectLst/>
        </p:spPr>
      </p:cxnSp>
      <p:sp>
        <p:nvSpPr>
          <p:cNvPr id="104" name="Rectangle 103">
            <a:extLst>
              <a:ext uri="{FF2B5EF4-FFF2-40B4-BE49-F238E27FC236}">
                <a16:creationId xmlns:a16="http://schemas.microsoft.com/office/drawing/2014/main" id="{74199C03-1BEE-47B8-AD70-BB30080F325F}"/>
              </a:ext>
            </a:extLst>
          </p:cNvPr>
          <p:cNvSpPr/>
          <p:nvPr/>
        </p:nvSpPr>
        <p:spPr>
          <a:xfrm>
            <a:off x="192313" y="2628901"/>
            <a:ext cx="6521871" cy="461665"/>
          </a:xfrm>
          <a:prstGeom prst="rect">
            <a:avLst/>
          </a:prstGeom>
          <a:ln w="31750">
            <a:solidFill>
              <a:schemeClr val="hlink"/>
            </a:solidFill>
          </a:ln>
        </p:spPr>
        <p:txBody>
          <a:bodyPr wrap="square" rtlCol="0" anchor="ctr">
            <a:spAutoFit/>
          </a:bodyPr>
          <a:lstStyle/>
          <a:p>
            <a:pPr algn="ctr"/>
            <a:endParaRPr lang="en-US" sz="2800" i="0" dirty="0"/>
          </a:p>
        </p:txBody>
      </p:sp>
      <p:sp>
        <p:nvSpPr>
          <p:cNvPr id="105" name="Text Box 21">
            <a:extLst>
              <a:ext uri="{FF2B5EF4-FFF2-40B4-BE49-F238E27FC236}">
                <a16:creationId xmlns:a16="http://schemas.microsoft.com/office/drawing/2014/main" id="{0F2FDF0B-FFF8-40B3-A755-FC9F52330EC0}"/>
              </a:ext>
            </a:extLst>
          </p:cNvPr>
          <p:cNvSpPr txBox="1">
            <a:spLocks noChangeArrowheads="1"/>
          </p:cNvSpPr>
          <p:nvPr/>
        </p:nvSpPr>
        <p:spPr bwMode="auto">
          <a:xfrm>
            <a:off x="4967165" y="5379152"/>
            <a:ext cx="11288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µω</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108" name="AutoShape 35">
            <a:extLst>
              <a:ext uri="{FF2B5EF4-FFF2-40B4-BE49-F238E27FC236}">
                <a16:creationId xmlns:a16="http://schemas.microsoft.com/office/drawing/2014/main" id="{ABF2159F-CEAE-465D-9157-3789FA95C6E8}"/>
              </a:ext>
            </a:extLst>
          </p:cNvPr>
          <p:cNvSpPr>
            <a:spLocks noChangeArrowheads="1"/>
          </p:cNvSpPr>
          <p:nvPr/>
        </p:nvSpPr>
        <p:spPr bwMode="auto">
          <a:xfrm>
            <a:off x="6096000" y="4114800"/>
            <a:ext cx="2550219" cy="943402"/>
          </a:xfrm>
          <a:prstGeom prst="wedgeRoundRectCallout">
            <a:avLst>
              <a:gd name="adj1" fmla="val 37903"/>
              <a:gd name="adj2" fmla="val 6970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That is a proof!</a:t>
            </a:r>
          </a:p>
          <a:p>
            <a:pPr eaLnBrk="1" hangingPunct="1">
              <a:spcBef>
                <a:spcPct val="0"/>
              </a:spcBef>
              <a:buNone/>
            </a:pPr>
            <a:r>
              <a:rPr lang="en-US" altLang="en-US" sz="2400" dirty="0"/>
              <a:t>Let’s write it up.</a:t>
            </a:r>
          </a:p>
        </p:txBody>
      </p:sp>
      <p:sp>
        <p:nvSpPr>
          <p:cNvPr id="109" name="Freeform 108"/>
          <p:cNvSpPr/>
          <p:nvPr/>
        </p:nvSpPr>
        <p:spPr>
          <a:xfrm>
            <a:off x="2775857" y="4495800"/>
            <a:ext cx="2835729" cy="887186"/>
          </a:xfrm>
          <a:custGeom>
            <a:avLst/>
            <a:gdLst>
              <a:gd name="connsiteX0" fmla="*/ 0 w 2835729"/>
              <a:gd name="connsiteY0" fmla="*/ 0 h 887186"/>
              <a:gd name="connsiteX1" fmla="*/ 1681843 w 2835729"/>
              <a:gd name="connsiteY1" fmla="*/ 283029 h 887186"/>
              <a:gd name="connsiteX2" fmla="*/ 2835729 w 2835729"/>
              <a:gd name="connsiteY2" fmla="*/ 887186 h 887186"/>
              <a:gd name="connsiteX3" fmla="*/ 2835729 w 2835729"/>
              <a:gd name="connsiteY3" fmla="*/ 887186 h 887186"/>
              <a:gd name="connsiteX4" fmla="*/ 2835729 w 2835729"/>
              <a:gd name="connsiteY4" fmla="*/ 887186 h 887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5729" h="887186">
                <a:moveTo>
                  <a:pt x="0" y="0"/>
                </a:moveTo>
                <a:cubicBezTo>
                  <a:pt x="604611" y="67582"/>
                  <a:pt x="1209222" y="135165"/>
                  <a:pt x="1681843" y="283029"/>
                </a:cubicBezTo>
                <a:cubicBezTo>
                  <a:pt x="2154465" y="430893"/>
                  <a:pt x="2835729" y="887186"/>
                  <a:pt x="2835729" y="887186"/>
                </a:cubicBezTo>
                <a:lnTo>
                  <a:pt x="2835729" y="887186"/>
                </a:lnTo>
                <a:lnTo>
                  <a:pt x="2835729" y="887186"/>
                </a:lnTo>
              </a:path>
            </a:pathLst>
          </a:custGeom>
          <a:noFill/>
          <a:ln w="31750">
            <a:solidFill>
              <a:schemeClr val="hlink"/>
            </a:solidFill>
            <a:prstDash val="dash"/>
            <a:tailEnd type="arrow"/>
          </a:ln>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3873179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6"/>
                                        </p:tgtEl>
                                        <p:attrNameLst>
                                          <p:attrName>style.visibility</p:attrName>
                                        </p:attrNameLst>
                                      </p:cBhvr>
                                      <p:to>
                                        <p:strVal val="visible"/>
                                      </p:to>
                                    </p:set>
                                    <p:anim calcmode="lin" valueType="num">
                                      <p:cBhvr additive="base">
                                        <p:cTn id="13" dur="500" fill="hold"/>
                                        <p:tgtEl>
                                          <p:spTgt spid="106"/>
                                        </p:tgtEl>
                                        <p:attrNameLst>
                                          <p:attrName>ppt_x</p:attrName>
                                        </p:attrNameLst>
                                      </p:cBhvr>
                                      <p:tavLst>
                                        <p:tav tm="0">
                                          <p:val>
                                            <p:strVal val="0-#ppt_w/2"/>
                                          </p:val>
                                        </p:tav>
                                        <p:tav tm="100000">
                                          <p:val>
                                            <p:strVal val="#ppt_x"/>
                                          </p:val>
                                        </p:tav>
                                      </p:tavLst>
                                    </p:anim>
                                    <p:anim calcmode="lin" valueType="num">
                                      <p:cBhvr additive="base">
                                        <p:cTn id="14" dur="500" fill="hold"/>
                                        <p:tgtEl>
                                          <p:spTgt spid="10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7"/>
                                        </p:tgtEl>
                                        <p:attrNameLst>
                                          <p:attrName>style.visibility</p:attrName>
                                        </p:attrNameLst>
                                      </p:cBhvr>
                                      <p:to>
                                        <p:strVal val="visible"/>
                                      </p:to>
                                    </p:set>
                                    <p:anim calcmode="lin" valueType="num">
                                      <p:cBhvr additive="base">
                                        <p:cTn id="17" dur="500" fill="hold"/>
                                        <p:tgtEl>
                                          <p:spTgt spid="107"/>
                                        </p:tgtEl>
                                        <p:attrNameLst>
                                          <p:attrName>ppt_x</p:attrName>
                                        </p:attrNameLst>
                                      </p:cBhvr>
                                      <p:tavLst>
                                        <p:tav tm="0">
                                          <p:val>
                                            <p:strVal val="0-#ppt_w/2"/>
                                          </p:val>
                                        </p:tav>
                                        <p:tav tm="100000">
                                          <p:val>
                                            <p:strVal val="#ppt_x"/>
                                          </p:val>
                                        </p:tav>
                                      </p:tavLst>
                                    </p:anim>
                                    <p:anim calcmode="lin" valueType="num">
                                      <p:cBhvr additive="base">
                                        <p:cTn id="18"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03"/>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10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94"/>
                                        </p:tgtEl>
                                        <p:attrNameLst>
                                          <p:attrName>style.visibility</p:attrName>
                                        </p:attrNameLst>
                                      </p:cBhvr>
                                      <p:to>
                                        <p:strVal val="visible"/>
                                      </p:to>
                                    </p:set>
                                    <p:anim calcmode="lin" valueType="num">
                                      <p:cBhvr additive="base">
                                        <p:cTn id="29" dur="500" fill="hold"/>
                                        <p:tgtEl>
                                          <p:spTgt spid="94"/>
                                        </p:tgtEl>
                                        <p:attrNameLst>
                                          <p:attrName>ppt_x</p:attrName>
                                        </p:attrNameLst>
                                      </p:cBhvr>
                                      <p:tavLst>
                                        <p:tav tm="0">
                                          <p:val>
                                            <p:strVal val="0-#ppt_w/2"/>
                                          </p:val>
                                        </p:tav>
                                        <p:tav tm="100000">
                                          <p:val>
                                            <p:strVal val="#ppt_x"/>
                                          </p:val>
                                        </p:tav>
                                      </p:tavLst>
                                    </p:anim>
                                    <p:anim calcmode="lin" valueType="num">
                                      <p:cBhvr additive="base">
                                        <p:cTn id="30"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91"/>
                                        </p:tgtEl>
                                        <p:attrNameLst>
                                          <p:attrName>style.visibility</p:attrName>
                                        </p:attrNameLst>
                                      </p:cBhvr>
                                      <p:to>
                                        <p:strVal val="visible"/>
                                      </p:to>
                                    </p:set>
                                    <p:anim calcmode="lin" valueType="num">
                                      <p:cBhvr additive="base">
                                        <p:cTn id="35" dur="500" fill="hold"/>
                                        <p:tgtEl>
                                          <p:spTgt spid="91"/>
                                        </p:tgtEl>
                                        <p:attrNameLst>
                                          <p:attrName>ppt_x</p:attrName>
                                        </p:attrNameLst>
                                      </p:cBhvr>
                                      <p:tavLst>
                                        <p:tav tm="0">
                                          <p:val>
                                            <p:strVal val="0-#ppt_w/2"/>
                                          </p:val>
                                        </p:tav>
                                        <p:tav tm="100000">
                                          <p:val>
                                            <p:strVal val="#ppt_x"/>
                                          </p:val>
                                        </p:tav>
                                      </p:tavLst>
                                    </p:anim>
                                    <p:anim calcmode="lin" valueType="num">
                                      <p:cBhvr additive="base">
                                        <p:cTn id="36" dur="500" fill="hold"/>
                                        <p:tgtEl>
                                          <p:spTgt spid="91"/>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90"/>
                                        </p:tgtEl>
                                        <p:attrNameLst>
                                          <p:attrName>style.visibility</p:attrName>
                                        </p:attrNameLst>
                                      </p:cBhvr>
                                      <p:to>
                                        <p:strVal val="visible"/>
                                      </p:to>
                                    </p:set>
                                    <p:anim calcmode="lin" valueType="num">
                                      <p:cBhvr additive="base">
                                        <p:cTn id="39" dur="500" fill="hold"/>
                                        <p:tgtEl>
                                          <p:spTgt spid="90"/>
                                        </p:tgtEl>
                                        <p:attrNameLst>
                                          <p:attrName>ppt_x</p:attrName>
                                        </p:attrNameLst>
                                      </p:cBhvr>
                                      <p:tavLst>
                                        <p:tav tm="0">
                                          <p:val>
                                            <p:strVal val="0-#ppt_w/2"/>
                                          </p:val>
                                        </p:tav>
                                        <p:tav tm="100000">
                                          <p:val>
                                            <p:strVal val="#ppt_x"/>
                                          </p:val>
                                        </p:tav>
                                      </p:tavLst>
                                    </p:anim>
                                    <p:anim calcmode="lin" valueType="num">
                                      <p:cBhvr additive="base">
                                        <p:cTn id="40" dur="500" fill="hold"/>
                                        <p:tgtEl>
                                          <p:spTgt spid="9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74"/>
                                        </p:tgtEl>
                                        <p:attrNameLst>
                                          <p:attrName>style.visibility</p:attrName>
                                        </p:attrNameLst>
                                      </p:cBhvr>
                                      <p:to>
                                        <p:strVal val="visible"/>
                                      </p:to>
                                    </p:set>
                                    <p:anim calcmode="lin" valueType="num">
                                      <p:cBhvr additive="base">
                                        <p:cTn id="45" dur="500" fill="hold"/>
                                        <p:tgtEl>
                                          <p:spTgt spid="74"/>
                                        </p:tgtEl>
                                        <p:attrNameLst>
                                          <p:attrName>ppt_x</p:attrName>
                                        </p:attrNameLst>
                                      </p:cBhvr>
                                      <p:tavLst>
                                        <p:tav tm="0">
                                          <p:val>
                                            <p:strVal val="0-#ppt_w/2"/>
                                          </p:val>
                                        </p:tav>
                                        <p:tav tm="100000">
                                          <p:val>
                                            <p:strVal val="#ppt_x"/>
                                          </p:val>
                                        </p:tav>
                                      </p:tavLst>
                                    </p:anim>
                                    <p:anim calcmode="lin" valueType="num">
                                      <p:cBhvr additive="base">
                                        <p:cTn id="46" dur="500" fill="hold"/>
                                        <p:tgtEl>
                                          <p:spTgt spid="74"/>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94"/>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03"/>
                                        </p:tgtEl>
                                        <p:attrNameLst>
                                          <p:attrName>style.visibility</p:attrName>
                                        </p:attrNameLst>
                                      </p:cBhvr>
                                      <p:to>
                                        <p:strVal val="visible"/>
                                      </p:to>
                                    </p:set>
                                    <p:anim calcmode="lin" valueType="num">
                                      <p:cBhvr additive="base">
                                        <p:cTn id="53" dur="500" fill="hold"/>
                                        <p:tgtEl>
                                          <p:spTgt spid="103"/>
                                        </p:tgtEl>
                                        <p:attrNameLst>
                                          <p:attrName>ppt_x</p:attrName>
                                        </p:attrNameLst>
                                      </p:cBhvr>
                                      <p:tavLst>
                                        <p:tav tm="0">
                                          <p:val>
                                            <p:strVal val="0-#ppt_w/2"/>
                                          </p:val>
                                        </p:tav>
                                        <p:tav tm="100000">
                                          <p:val>
                                            <p:strVal val="#ppt_x"/>
                                          </p:val>
                                        </p:tav>
                                      </p:tavLst>
                                    </p:anim>
                                    <p:anim calcmode="lin" valueType="num">
                                      <p:cBhvr additive="base">
                                        <p:cTn id="54" dur="500" fill="hold"/>
                                        <p:tgtEl>
                                          <p:spTgt spid="103"/>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106"/>
                                        </p:tgtEl>
                                        <p:attrNameLst>
                                          <p:attrName>style.visibility</p:attrName>
                                        </p:attrNameLst>
                                      </p:cBhvr>
                                      <p:to>
                                        <p:strVal val="visible"/>
                                      </p:to>
                                    </p:set>
                                    <p:anim calcmode="lin" valueType="num">
                                      <p:cBhvr additive="base">
                                        <p:cTn id="57" dur="500" fill="hold"/>
                                        <p:tgtEl>
                                          <p:spTgt spid="106"/>
                                        </p:tgtEl>
                                        <p:attrNameLst>
                                          <p:attrName>ppt_x</p:attrName>
                                        </p:attrNameLst>
                                      </p:cBhvr>
                                      <p:tavLst>
                                        <p:tav tm="0">
                                          <p:val>
                                            <p:strVal val="0-#ppt_w/2"/>
                                          </p:val>
                                        </p:tav>
                                        <p:tav tm="100000">
                                          <p:val>
                                            <p:strVal val="#ppt_x"/>
                                          </p:val>
                                        </p:tav>
                                      </p:tavLst>
                                    </p:anim>
                                    <p:anim calcmode="lin" valueType="num">
                                      <p:cBhvr additive="base">
                                        <p:cTn id="58" dur="500" fill="hold"/>
                                        <p:tgtEl>
                                          <p:spTgt spid="106"/>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7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89"/>
                                        </p:tgtEl>
                                        <p:attrNameLst>
                                          <p:attrName>style.visibility</p:attrName>
                                        </p:attrNameLst>
                                      </p:cBhvr>
                                      <p:to>
                                        <p:strVal val="visible"/>
                                      </p:to>
                                    </p:set>
                                    <p:anim calcmode="lin" valueType="num">
                                      <p:cBhvr additive="base">
                                        <p:cTn id="65" dur="500" fill="hold"/>
                                        <p:tgtEl>
                                          <p:spTgt spid="89"/>
                                        </p:tgtEl>
                                        <p:attrNameLst>
                                          <p:attrName>ppt_x</p:attrName>
                                        </p:attrNameLst>
                                      </p:cBhvr>
                                      <p:tavLst>
                                        <p:tav tm="0">
                                          <p:val>
                                            <p:strVal val="0-#ppt_w/2"/>
                                          </p:val>
                                        </p:tav>
                                        <p:tav tm="100000">
                                          <p:val>
                                            <p:strVal val="#ppt_x"/>
                                          </p:val>
                                        </p:tav>
                                      </p:tavLst>
                                    </p:anim>
                                    <p:anim calcmode="lin" valueType="num">
                                      <p:cBhvr additive="base">
                                        <p:cTn id="66"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05"/>
                                        </p:tgtEl>
                                        <p:attrNameLst>
                                          <p:attrName>style.visibility</p:attrName>
                                        </p:attrNameLst>
                                      </p:cBhvr>
                                      <p:to>
                                        <p:strVal val="visible"/>
                                      </p:to>
                                    </p:set>
                                    <p:anim calcmode="lin" valueType="num">
                                      <p:cBhvr additive="base">
                                        <p:cTn id="71" dur="500" fill="hold"/>
                                        <p:tgtEl>
                                          <p:spTgt spid="105"/>
                                        </p:tgtEl>
                                        <p:attrNameLst>
                                          <p:attrName>ppt_x</p:attrName>
                                        </p:attrNameLst>
                                      </p:cBhvr>
                                      <p:tavLst>
                                        <p:tav tm="0">
                                          <p:val>
                                            <p:strVal val="0-#ppt_w/2"/>
                                          </p:val>
                                        </p:tav>
                                        <p:tav tm="100000">
                                          <p:val>
                                            <p:strVal val="#ppt_x"/>
                                          </p:val>
                                        </p:tav>
                                      </p:tavLst>
                                    </p:anim>
                                    <p:anim calcmode="lin" valueType="num">
                                      <p:cBhvr additive="base">
                                        <p:cTn id="72" dur="500" fill="hold"/>
                                        <p:tgtEl>
                                          <p:spTgt spid="10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04"/>
                                        </p:tgtEl>
                                        <p:attrNameLst>
                                          <p:attrName>style.visibility</p:attrName>
                                        </p:attrNameLst>
                                      </p:cBhvr>
                                      <p:to>
                                        <p:strVal val="visible"/>
                                      </p:to>
                                    </p:set>
                                    <p:anim calcmode="lin" valueType="num">
                                      <p:cBhvr additive="base">
                                        <p:cTn id="77" dur="500" fill="hold"/>
                                        <p:tgtEl>
                                          <p:spTgt spid="104"/>
                                        </p:tgtEl>
                                        <p:attrNameLst>
                                          <p:attrName>ppt_x</p:attrName>
                                        </p:attrNameLst>
                                      </p:cBhvr>
                                      <p:tavLst>
                                        <p:tav tm="0">
                                          <p:val>
                                            <p:strVal val="0-#ppt_w/2"/>
                                          </p:val>
                                        </p:tav>
                                        <p:tav tm="100000">
                                          <p:val>
                                            <p:strVal val="#ppt_x"/>
                                          </p:val>
                                        </p:tav>
                                      </p:tavLst>
                                    </p:anim>
                                    <p:anim calcmode="lin" valueType="num">
                                      <p:cBhvr additive="base">
                                        <p:cTn id="78"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52"/>
                                        </p:tgtEl>
                                        <p:attrNameLst>
                                          <p:attrName>style.visibility</p:attrName>
                                        </p:attrNameLst>
                                      </p:cBhvr>
                                      <p:to>
                                        <p:strVal val="visible"/>
                                      </p:to>
                                    </p:set>
                                    <p:anim calcmode="lin" valueType="num">
                                      <p:cBhvr additive="base">
                                        <p:cTn id="83" dur="500" fill="hold"/>
                                        <p:tgtEl>
                                          <p:spTgt spid="52"/>
                                        </p:tgtEl>
                                        <p:attrNameLst>
                                          <p:attrName>ppt_x</p:attrName>
                                        </p:attrNameLst>
                                      </p:cBhvr>
                                      <p:tavLst>
                                        <p:tav tm="0">
                                          <p:val>
                                            <p:strVal val="0-#ppt_w/2"/>
                                          </p:val>
                                        </p:tav>
                                        <p:tav tm="100000">
                                          <p:val>
                                            <p:strVal val="#ppt_x"/>
                                          </p:val>
                                        </p:tav>
                                      </p:tavLst>
                                    </p:anim>
                                    <p:anim calcmode="lin" valueType="num">
                                      <p:cBhvr additive="base">
                                        <p:cTn id="84" dur="500" fill="hold"/>
                                        <p:tgtEl>
                                          <p:spTgt spid="52"/>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109"/>
                                        </p:tgtEl>
                                        <p:attrNameLst>
                                          <p:attrName>style.visibility</p:attrName>
                                        </p:attrNameLst>
                                      </p:cBhvr>
                                      <p:to>
                                        <p:strVal val="visible"/>
                                      </p:to>
                                    </p:set>
                                    <p:anim calcmode="lin" valueType="num">
                                      <p:cBhvr additive="base">
                                        <p:cTn id="87" dur="500" fill="hold"/>
                                        <p:tgtEl>
                                          <p:spTgt spid="109"/>
                                        </p:tgtEl>
                                        <p:attrNameLst>
                                          <p:attrName>ppt_x</p:attrName>
                                        </p:attrNameLst>
                                      </p:cBhvr>
                                      <p:tavLst>
                                        <p:tav tm="0">
                                          <p:val>
                                            <p:strVal val="0-#ppt_w/2"/>
                                          </p:val>
                                        </p:tav>
                                        <p:tav tm="100000">
                                          <p:val>
                                            <p:strVal val="#ppt_x"/>
                                          </p:val>
                                        </p:tav>
                                      </p:tavLst>
                                    </p:anim>
                                    <p:anim calcmode="lin" valueType="num">
                                      <p:cBhvr additive="base">
                                        <p:cTn id="88" dur="500" fill="hold"/>
                                        <p:tgtEl>
                                          <p:spTgt spid="109"/>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104"/>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92"/>
                                        </p:tgtEl>
                                        <p:attrNameLst>
                                          <p:attrName>style.visibility</p:attrName>
                                        </p:attrNameLst>
                                      </p:cBhvr>
                                      <p:to>
                                        <p:strVal val="visible"/>
                                      </p:to>
                                    </p:set>
                                    <p:anim calcmode="lin" valueType="num">
                                      <p:cBhvr additive="base">
                                        <p:cTn id="95" dur="500" fill="hold"/>
                                        <p:tgtEl>
                                          <p:spTgt spid="92"/>
                                        </p:tgtEl>
                                        <p:attrNameLst>
                                          <p:attrName>ppt_x</p:attrName>
                                        </p:attrNameLst>
                                      </p:cBhvr>
                                      <p:tavLst>
                                        <p:tav tm="0">
                                          <p:val>
                                            <p:strVal val="0-#ppt_w/2"/>
                                          </p:val>
                                        </p:tav>
                                        <p:tav tm="100000">
                                          <p:val>
                                            <p:strVal val="#ppt_x"/>
                                          </p:val>
                                        </p:tav>
                                      </p:tavLst>
                                    </p:anim>
                                    <p:anim calcmode="lin" valueType="num">
                                      <p:cBhvr additive="base">
                                        <p:cTn id="96"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95"/>
                                        </p:tgtEl>
                                        <p:attrNameLst>
                                          <p:attrName>style.visibility</p:attrName>
                                        </p:attrNameLst>
                                      </p:cBhvr>
                                      <p:to>
                                        <p:strVal val="visible"/>
                                      </p:to>
                                    </p:set>
                                    <p:anim calcmode="lin" valueType="num">
                                      <p:cBhvr additive="base">
                                        <p:cTn id="101" dur="500" fill="hold"/>
                                        <p:tgtEl>
                                          <p:spTgt spid="95"/>
                                        </p:tgtEl>
                                        <p:attrNameLst>
                                          <p:attrName>ppt_x</p:attrName>
                                        </p:attrNameLst>
                                      </p:cBhvr>
                                      <p:tavLst>
                                        <p:tav tm="0">
                                          <p:val>
                                            <p:strVal val="0-#ppt_w/2"/>
                                          </p:val>
                                        </p:tav>
                                        <p:tav tm="100000">
                                          <p:val>
                                            <p:strVal val="#ppt_x"/>
                                          </p:val>
                                        </p:tav>
                                      </p:tavLst>
                                    </p:anim>
                                    <p:anim calcmode="lin" valueType="num">
                                      <p:cBhvr additive="base">
                                        <p:cTn id="102"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93"/>
                                        </p:tgtEl>
                                        <p:attrNameLst>
                                          <p:attrName>style.visibility</p:attrName>
                                        </p:attrNameLst>
                                      </p:cBhvr>
                                      <p:to>
                                        <p:strVal val="visible"/>
                                      </p:to>
                                    </p:set>
                                    <p:anim calcmode="lin" valueType="num">
                                      <p:cBhvr additive="base">
                                        <p:cTn id="107" dur="500" fill="hold"/>
                                        <p:tgtEl>
                                          <p:spTgt spid="93"/>
                                        </p:tgtEl>
                                        <p:attrNameLst>
                                          <p:attrName>ppt_x</p:attrName>
                                        </p:attrNameLst>
                                      </p:cBhvr>
                                      <p:tavLst>
                                        <p:tav tm="0">
                                          <p:val>
                                            <p:strVal val="0-#ppt_w/2"/>
                                          </p:val>
                                        </p:tav>
                                        <p:tav tm="100000">
                                          <p:val>
                                            <p:strVal val="#ppt_x"/>
                                          </p:val>
                                        </p:tav>
                                      </p:tavLst>
                                    </p:anim>
                                    <p:anim calcmode="lin" valueType="num">
                                      <p:cBhvr additive="base">
                                        <p:cTn id="10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2" fill="hold" grpId="0" nodeType="clickEffect">
                                  <p:stCondLst>
                                    <p:cond delay="0"/>
                                  </p:stCondLst>
                                  <p:childTnLst>
                                    <p:set>
                                      <p:cBhvr>
                                        <p:cTn id="112" dur="1" fill="hold">
                                          <p:stCondLst>
                                            <p:cond delay="0"/>
                                          </p:stCondLst>
                                        </p:cTn>
                                        <p:tgtEl>
                                          <p:spTgt spid="108"/>
                                        </p:tgtEl>
                                        <p:attrNameLst>
                                          <p:attrName>style.visibility</p:attrName>
                                        </p:attrNameLst>
                                      </p:cBhvr>
                                      <p:to>
                                        <p:strVal val="visible"/>
                                      </p:to>
                                    </p:set>
                                    <p:anim calcmode="lin" valueType="num">
                                      <p:cBhvr additive="base">
                                        <p:cTn id="113" dur="500" fill="hold"/>
                                        <p:tgtEl>
                                          <p:spTgt spid="108"/>
                                        </p:tgtEl>
                                        <p:attrNameLst>
                                          <p:attrName>ppt_x</p:attrName>
                                        </p:attrNameLst>
                                      </p:cBhvr>
                                      <p:tavLst>
                                        <p:tav tm="0">
                                          <p:val>
                                            <p:strVal val="1+#ppt_w/2"/>
                                          </p:val>
                                        </p:tav>
                                        <p:tav tm="100000">
                                          <p:val>
                                            <p:strVal val="#ppt_x"/>
                                          </p:val>
                                        </p:tav>
                                      </p:tavLst>
                                    </p:anim>
                                    <p:anim calcmode="lin" valueType="num">
                                      <p:cBhvr additive="base">
                                        <p:cTn id="114" dur="500" fill="hold"/>
                                        <p:tgtEl>
                                          <p:spTgt spid="108"/>
                                        </p:tgtEl>
                                        <p:attrNameLst>
                                          <p:attrName>ppt_y</p:attrName>
                                        </p:attrNameLst>
                                      </p:cBhvr>
                                      <p:tavLst>
                                        <p:tav tm="0">
                                          <p:val>
                                            <p:strVal val="#ppt_y"/>
                                          </p:val>
                                        </p:tav>
                                        <p:tav tm="100000">
                                          <p:val>
                                            <p:strVal val="#ppt_y"/>
                                          </p:val>
                                        </p:tav>
                                      </p:tavLst>
                                    </p:anim>
                                  </p:childTnLst>
                                </p:cTn>
                              </p:par>
                              <p:par>
                                <p:cTn id="115" presetID="2" presetClass="entr" presetSubtype="2" fill="hold" nodeType="withEffect">
                                  <p:stCondLst>
                                    <p:cond delay="0"/>
                                  </p:stCondLst>
                                  <p:childTnLst>
                                    <p:set>
                                      <p:cBhvr>
                                        <p:cTn id="116" dur="1" fill="hold">
                                          <p:stCondLst>
                                            <p:cond delay="0"/>
                                          </p:stCondLst>
                                        </p:cTn>
                                        <p:tgtEl>
                                          <p:spTgt spid="108">
                                            <p:txEl>
                                              <p:pRg st="0" end="0"/>
                                            </p:txEl>
                                          </p:spTgt>
                                        </p:tgtEl>
                                        <p:attrNameLst>
                                          <p:attrName>style.visibility</p:attrName>
                                        </p:attrNameLst>
                                      </p:cBhvr>
                                      <p:to>
                                        <p:strVal val="visible"/>
                                      </p:to>
                                    </p:set>
                                    <p:anim calcmode="lin" valueType="num">
                                      <p:cBhvr additive="base">
                                        <p:cTn id="117" dur="500" fill="hold"/>
                                        <p:tgtEl>
                                          <p:spTgt spid="108">
                                            <p:txEl>
                                              <p:pRg st="0" end="0"/>
                                            </p:txEl>
                                          </p:spTgt>
                                        </p:tgtEl>
                                        <p:attrNameLst>
                                          <p:attrName>ppt_x</p:attrName>
                                        </p:attrNameLst>
                                      </p:cBhvr>
                                      <p:tavLst>
                                        <p:tav tm="0">
                                          <p:val>
                                            <p:strVal val="1+#ppt_w/2"/>
                                          </p:val>
                                        </p:tav>
                                        <p:tav tm="100000">
                                          <p:val>
                                            <p:strVal val="#ppt_x"/>
                                          </p:val>
                                        </p:tav>
                                      </p:tavLst>
                                    </p:anim>
                                    <p:anim calcmode="lin" valueType="num">
                                      <p:cBhvr additive="base">
                                        <p:cTn id="118" dur="500" fill="hold"/>
                                        <p:tgtEl>
                                          <p:spTgt spid="108">
                                            <p:txEl>
                                              <p:pRg st="0" end="0"/>
                                            </p:txEl>
                                          </p:spTgt>
                                        </p:tgtEl>
                                        <p:attrNameLst>
                                          <p:attrName>ppt_y</p:attrName>
                                        </p:attrNameLst>
                                      </p:cBhvr>
                                      <p:tavLst>
                                        <p:tav tm="0">
                                          <p:val>
                                            <p:strVal val="#ppt_y"/>
                                          </p:val>
                                        </p:tav>
                                        <p:tav tm="100000">
                                          <p:val>
                                            <p:strVal val="#ppt_y"/>
                                          </p:val>
                                        </p:tav>
                                      </p:tavLst>
                                    </p:anim>
                                  </p:childTnLst>
                                </p:cTn>
                              </p:par>
                              <p:par>
                                <p:cTn id="119" presetID="1" presetClass="exit" presetSubtype="0" fill="hold" grpId="1" nodeType="withEffect">
                                  <p:stCondLst>
                                    <p:cond delay="0"/>
                                  </p:stCondLst>
                                  <p:childTnLst>
                                    <p:set>
                                      <p:cBhvr>
                                        <p:cTn id="120" dur="1" fill="hold">
                                          <p:stCondLst>
                                            <p:cond delay="0"/>
                                          </p:stCondLst>
                                        </p:cTn>
                                        <p:tgtEl>
                                          <p:spTgt spid="52"/>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2" presetClass="entr" presetSubtype="2" fill="hold" nodeType="clickEffect">
                                  <p:stCondLst>
                                    <p:cond delay="0"/>
                                  </p:stCondLst>
                                  <p:childTnLst>
                                    <p:set>
                                      <p:cBhvr>
                                        <p:cTn id="124" dur="1" fill="hold">
                                          <p:stCondLst>
                                            <p:cond delay="0"/>
                                          </p:stCondLst>
                                        </p:cTn>
                                        <p:tgtEl>
                                          <p:spTgt spid="108">
                                            <p:txEl>
                                              <p:pRg st="1" end="1"/>
                                            </p:txEl>
                                          </p:spTgt>
                                        </p:tgtEl>
                                        <p:attrNameLst>
                                          <p:attrName>style.visibility</p:attrName>
                                        </p:attrNameLst>
                                      </p:cBhvr>
                                      <p:to>
                                        <p:strVal val="visible"/>
                                      </p:to>
                                    </p:set>
                                    <p:anim calcmode="lin" valueType="num">
                                      <p:cBhvr additive="base">
                                        <p:cTn id="125" dur="500" fill="hold"/>
                                        <p:tgtEl>
                                          <p:spTgt spid="108">
                                            <p:txEl>
                                              <p:pRg st="1" end="1"/>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10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2" grpId="1" animBg="1"/>
      <p:bldP spid="74" grpId="0" animBg="1"/>
      <p:bldP spid="74" grpId="1" animBg="1"/>
      <p:bldP spid="92" grpId="0"/>
      <p:bldP spid="93" grpId="0" animBg="1"/>
      <p:bldP spid="94" grpId="0" animBg="1"/>
      <p:bldP spid="94" grpId="1" animBg="1"/>
      <p:bldP spid="95" grpId="0" animBg="1"/>
      <p:bldP spid="104" grpId="0" animBg="1"/>
      <p:bldP spid="104" grpId="1" animBg="1"/>
      <p:bldP spid="105" grpId="0"/>
      <p:bldP spid="108" grpId="0" animBg="1"/>
      <p:bldP spid="109" grpId="0" animBg="1"/>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a:extLst>
              <a:ext uri="{FF2B5EF4-FFF2-40B4-BE49-F238E27FC236}">
                <a16:creationId xmlns:a16="http://schemas.microsoft.com/office/drawing/2014/main" id="{D5F6604D-2653-4986-9EEE-1927AF59DB52}"/>
              </a:ext>
            </a:extLst>
          </p:cNvPr>
          <p:cNvSpPr txBox="1">
            <a:spLocks noChangeArrowheads="1"/>
          </p:cNvSpPr>
          <p:nvPr/>
        </p:nvSpPr>
        <p:spPr>
          <a:xfrm>
            <a:off x="685800" y="141982"/>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altLang="en-US" sz="4000" b="0" i="0" u="none" strike="noStrike" kern="0" cap="none" spc="0" normalizeH="0" baseline="-25000" noProof="0" dirty="0">
              <a:ln>
                <a:noFill/>
              </a:ln>
              <a:solidFill>
                <a:srgbClr val="FFFF00"/>
              </a:solidFill>
              <a:effectLst/>
              <a:uLnTx/>
              <a:uFillTx/>
              <a:latin typeface="Times New Roman"/>
            </a:endParaRPr>
          </a:p>
        </p:txBody>
      </p:sp>
      <p:sp>
        <p:nvSpPr>
          <p:cNvPr id="7" name="Text Box 21">
            <a:extLst>
              <a:ext uri="{FF2B5EF4-FFF2-40B4-BE49-F238E27FC236}">
                <a16:creationId xmlns:a16="http://schemas.microsoft.com/office/drawing/2014/main" id="{C104E6B0-1D1A-4F19-A2C1-55C7D113EFF8}"/>
              </a:ext>
            </a:extLst>
          </p:cNvPr>
          <p:cNvSpPr txBox="1">
            <a:spLocks noChangeArrowheads="1"/>
          </p:cNvSpPr>
          <p:nvPr/>
        </p:nvSpPr>
        <p:spPr bwMode="auto">
          <a:xfrm>
            <a:off x="155289" y="685800"/>
            <a:ext cx="6958956"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Hard Example</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solidFill>
                <a:srgbClr val="FF00FF"/>
              </a:solidFill>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αβ</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sz="2400" dirty="0">
                <a:cs typeface="Times New Roman" panose="02020603050405020304" pitchFamily="18" charset="0"/>
              </a:rPr>
              <a:t>Deduction</a:t>
            </a:r>
            <a:r>
              <a:rPr lang="en-US" sz="2400" dirty="0">
                <a:solidFill>
                  <a:srgbClr val="FFFF00"/>
                </a:solidFill>
                <a:cs typeface="Times New Roman" panose="02020603050405020304" pitchFamily="18" charset="0"/>
              </a:rPr>
              <a:t> </a:t>
            </a:r>
            <a:r>
              <a:rPr lang="en-CA" altLang="en-US" sz="2400" dirty="0">
                <a:cs typeface="Times New Roman" panose="02020603050405020304" pitchFamily="18" charset="0"/>
                <a:sym typeface="Symbol" panose="05050102010706020507" pitchFamily="18" charset="2"/>
              </a:rPr>
              <a:t>Goal:</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  Prove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αβ</a:t>
            </a:r>
            <a:r>
              <a:rPr lang="en-CA" altLang="en-US" sz="24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α</a:t>
            </a:r>
          </a:p>
          <a:p>
            <a:pPr marL="514350" indent="-514350" eaLnBrk="1" hangingPunct="1">
              <a:spcBef>
                <a:spcPct val="0"/>
              </a:spcBef>
              <a:buFont typeface="+mj-lt"/>
              <a:buAutoNum type="arabicPeriod"/>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αβ</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l-GR" altLang="en-US" sz="2400" dirty="0">
                <a:solidFill>
                  <a:srgbClr val="FFFFFF"/>
                </a:solidFill>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αβ</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αβ</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p:txBody>
      </p:sp>
      <p:sp>
        <p:nvSpPr>
          <p:cNvPr id="8" name="AutoShape 8">
            <a:extLst>
              <a:ext uri="{FF2B5EF4-FFF2-40B4-BE49-F238E27FC236}">
                <a16:creationId xmlns:a16="http://schemas.microsoft.com/office/drawing/2014/main" id="{BB1C5FEB-A0FE-4461-9DD5-8B4B6EA1EDF6}"/>
              </a:ext>
            </a:extLst>
          </p:cNvPr>
          <p:cNvSpPr>
            <a:spLocks noChangeArrowheads="1"/>
          </p:cNvSpPr>
          <p:nvPr/>
        </p:nvSpPr>
        <p:spPr bwMode="auto">
          <a:xfrm>
            <a:off x="155289" y="736600"/>
            <a:ext cx="8760111" cy="5565666"/>
          </a:xfrm>
          <a:prstGeom prst="wedgeRectCallout">
            <a:avLst>
              <a:gd name="adj1" fmla="val -31853"/>
              <a:gd name="adj2" fmla="val 2235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2" name="Text Box 21">
            <a:extLst>
              <a:ext uri="{FF2B5EF4-FFF2-40B4-BE49-F238E27FC236}">
                <a16:creationId xmlns:a16="http://schemas.microsoft.com/office/drawing/2014/main" id="{51C80E99-032A-4310-9409-54920D244E02}"/>
              </a:ext>
            </a:extLst>
          </p:cNvPr>
          <p:cNvSpPr txBox="1">
            <a:spLocks noChangeArrowheads="1"/>
          </p:cNvSpPr>
          <p:nvPr/>
        </p:nvSpPr>
        <p:spPr bwMode="auto">
          <a:xfrm>
            <a:off x="3834419" y="1039287"/>
            <a:ext cx="4706738"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Assume proved already </a:t>
            </a:r>
          </a:p>
          <a:p>
            <a:pPr eaLnBrk="1" hangingPunct="1">
              <a:spcBef>
                <a:spcPct val="0"/>
              </a:spcBef>
              <a:buNone/>
            </a:pPr>
            <a:r>
              <a:rPr lang="en-US" altLang="en-US" sz="2400" dirty="0">
                <a:cs typeface="Times New Roman" panose="02020603050405020304" pitchFamily="18" charset="0"/>
              </a:rPr>
              <a:t>Assume proved already </a:t>
            </a:r>
          </a:p>
          <a:p>
            <a:pPr eaLnBrk="1" hangingPunct="1">
              <a:spcBef>
                <a:spcPct val="0"/>
              </a:spcBef>
              <a:buNone/>
            </a:pPr>
            <a:r>
              <a:rPr lang="en-US" altLang="en-US" sz="2400" dirty="0">
                <a:cs typeface="Times New Roman" panose="02020603050405020304" pitchFamily="18" charset="0"/>
              </a:rPr>
              <a:t>Assume proved already </a:t>
            </a:r>
          </a:p>
          <a:p>
            <a:pPr eaLnBrk="1" hangingPunct="1">
              <a:spcBef>
                <a:spcPct val="0"/>
              </a:spcBef>
              <a:buNone/>
            </a:pPr>
            <a:br>
              <a:rPr lang="en-US" altLang="en-US" sz="2400" dirty="0">
                <a:cs typeface="Times New Roman" panose="02020603050405020304" pitchFamily="18" charset="0"/>
              </a:rPr>
            </a:br>
            <a:r>
              <a:rPr lang="en-US" altLang="en-US" sz="2400" dirty="0">
                <a:cs typeface="Times New Roman" panose="02020603050405020304" pitchFamily="18" charset="0"/>
              </a:rPr>
              <a:t>This is the contra positive of Cases.</a:t>
            </a:r>
          </a:p>
          <a:p>
            <a:pPr eaLnBrk="1" hangingPunct="1">
              <a:spcBef>
                <a:spcPct val="0"/>
              </a:spcBef>
              <a:buNone/>
            </a:pPr>
            <a:r>
              <a:rPr lang="en-US" altLang="en-US" sz="2400" dirty="0">
                <a:cs typeface="Times New Roman" panose="02020603050405020304" pitchFamily="18" charset="0"/>
              </a:rPr>
              <a:t>Assume for </a:t>
            </a:r>
            <a:r>
              <a:rPr lang="en-US" altLang="en-US" sz="2400" dirty="0">
                <a:sym typeface="Symbol" panose="05050102010706020507" pitchFamily="18" charset="2"/>
              </a:rPr>
              <a:t></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Contra Positive </a:t>
            </a:r>
            <a:r>
              <a:rPr lang="en-CA" altLang="en-US" sz="2400" dirty="0">
                <a:cs typeface="Times New Roman" panose="02020603050405020304" pitchFamily="18" charset="0"/>
                <a:sym typeface="Symbol" panose="05050102010706020507" pitchFamily="18" charset="2"/>
              </a:rPr>
              <a:t>2</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sym typeface="Symbol" panose="05050102010706020507" pitchFamily="18" charset="2"/>
              </a:rPr>
              <a:t>Contra Positive</a:t>
            </a:r>
            <a:r>
              <a:rPr lang="en-CA" altLang="en-US" sz="2400" dirty="0">
                <a:cs typeface="Times New Roman" panose="02020603050405020304" pitchFamily="18" charset="0"/>
                <a:sym typeface="Symbol" panose="05050102010706020507" pitchFamily="18" charset="2"/>
              </a:rPr>
              <a:t> 3</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sym typeface="Symbol" panose="05050102010706020507" pitchFamily="18" charset="2"/>
              </a:rPr>
              <a:t>Modus Pones 5,6</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Modus Pones 5,7</a:t>
            </a: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a:t>
            </a:r>
            <a:r>
              <a:rPr lang="el-GR" altLang="en-US" sz="2400" dirty="0">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 8,9</a:t>
            </a:r>
            <a:endParaRPr lang="en-US" altLang="en-US" sz="2000" dirty="0">
              <a:cs typeface="Times New Roman" panose="02020603050405020304" pitchFamily="18" charset="0"/>
            </a:endParaRPr>
          </a:p>
          <a:p>
            <a:pPr eaLnBrk="1" hangingPunct="1">
              <a:spcBef>
                <a:spcPct val="0"/>
              </a:spcBef>
              <a:buNone/>
            </a:pPr>
            <a:r>
              <a:rPr lang="en-US" sz="2400" dirty="0"/>
              <a:t>Conclude</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Contra Positive 11</a:t>
            </a:r>
            <a:r>
              <a:rPr lang="en-US" altLang="en-US" sz="2000" dirty="0">
                <a:cs typeface="Times New Roman" panose="02020603050405020304" pitchFamily="18" charset="0"/>
                <a:sym typeface="Symbol" panose="05050102010706020507" pitchFamily="18" charset="2"/>
              </a:rPr>
              <a:t>     </a:t>
            </a:r>
            <a:endParaRPr lang="en-US" sz="2400" dirty="0"/>
          </a:p>
          <a:p>
            <a:pPr eaLnBrk="1" hangingPunct="1">
              <a:spcBef>
                <a:spcPct val="0"/>
              </a:spcBef>
              <a:buNone/>
            </a:pPr>
            <a:r>
              <a:rPr lang="en-US" altLang="en-US" sz="2400" dirty="0">
                <a:cs typeface="Times New Roman" panose="02020603050405020304" pitchFamily="18" charset="0"/>
                <a:sym typeface="Symbol" panose="05050102010706020507" pitchFamily="18" charset="2"/>
              </a:rPr>
              <a:t>Modus Pones 1,13</a:t>
            </a:r>
          </a:p>
        </p:txBody>
      </p:sp>
      <p:sp>
        <p:nvSpPr>
          <p:cNvPr id="10" name="Rectangle 9"/>
          <p:cNvSpPr/>
          <p:nvPr/>
        </p:nvSpPr>
        <p:spPr>
          <a:xfrm>
            <a:off x="2819400" y="-22086"/>
            <a:ext cx="3161443" cy="707886"/>
          </a:xfrm>
          <a:prstGeom prst="rect">
            <a:avLst/>
          </a:prstGeom>
        </p:spPr>
        <p:txBody>
          <a:bodyPr wrap="none">
            <a:spAutoFit/>
          </a:bodyPr>
          <a:lstStyle/>
          <a:p>
            <a:pPr algn="l"/>
            <a:r>
              <a:rPr lang="en-US" altLang="en-US" sz="4000" dirty="0">
                <a:solidFill>
                  <a:schemeClr val="tx2"/>
                </a:solidFill>
                <a:cs typeface="Times New Roman" panose="02020603050405020304" pitchFamily="18" charset="0"/>
                <a:sym typeface="Symbol" panose="05050102010706020507" pitchFamily="18" charset="2"/>
              </a:rPr>
              <a:t>Hard Example</a:t>
            </a:r>
            <a:endParaRPr lang="en-CA" sz="4000" dirty="0">
              <a:solidFill>
                <a:schemeClr val="tx2"/>
              </a:solidFill>
            </a:endParaRPr>
          </a:p>
        </p:txBody>
      </p:sp>
    </p:spTree>
    <p:extLst>
      <p:ext uri="{BB962C8B-B14F-4D97-AF65-F5344CB8AC3E}">
        <p14:creationId xmlns:p14="http://schemas.microsoft.com/office/powerpoint/2010/main" val="2156639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
                                            <p:txEl>
                                              <p:pRg st="4" end="4"/>
                                            </p:txEl>
                                          </p:spTgt>
                                        </p:tgtEl>
                                        <p:attrNameLst>
                                          <p:attrName>style.visibility</p:attrName>
                                        </p:attrNameLst>
                                      </p:cBhvr>
                                      <p:to>
                                        <p:strVal val="visible"/>
                                      </p:to>
                                    </p:set>
                                    <p:anim calcmode="lin" valueType="num">
                                      <p:cBhvr additive="base">
                                        <p:cTn id="13" dur="500" fill="hold"/>
                                        <p:tgtEl>
                                          <p:spTgt spid="7">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
                                            <p:txEl>
                                              <p:pRg st="4" end="4"/>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2">
                                            <p:txEl>
                                              <p:pRg st="3" end="3"/>
                                            </p:txEl>
                                          </p:spTgt>
                                        </p:tgtEl>
                                        <p:attrNameLst>
                                          <p:attrName>style.visibility</p:attrName>
                                        </p:attrNameLst>
                                      </p:cBhvr>
                                      <p:to>
                                        <p:strVal val="visible"/>
                                      </p:to>
                                    </p:set>
                                    <p:anim calcmode="lin" valueType="num">
                                      <p:cBhvr additive="base">
                                        <p:cTn id="17"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7">
                                            <p:txEl>
                                              <p:pRg st="5" end="5"/>
                                            </p:txEl>
                                          </p:spTgt>
                                        </p:tgtEl>
                                        <p:attrNameLst>
                                          <p:attrName>style.visibility</p:attrName>
                                        </p:attrNameLst>
                                      </p:cBhvr>
                                      <p:to>
                                        <p:strVal val="visible"/>
                                      </p:to>
                                    </p:set>
                                    <p:anim calcmode="lin" valueType="num">
                                      <p:cBhvr additive="base">
                                        <p:cTn id="23" dur="500" fill="hold"/>
                                        <p:tgtEl>
                                          <p:spTgt spid="7">
                                            <p:txEl>
                                              <p:pRg st="5" end="5"/>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7">
                                            <p:txEl>
                                              <p:pRg st="5" end="5"/>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 calcmode="lin" valueType="num">
                                      <p:cBhvr additive="base">
                                        <p:cTn id="27"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7">
                                            <p:txEl>
                                              <p:pRg st="2" end="2"/>
                                            </p:txEl>
                                          </p:spTgt>
                                        </p:tgtEl>
                                        <p:attrNameLst>
                                          <p:attrName>style.visibility</p:attrName>
                                        </p:attrNameLst>
                                      </p:cBhvr>
                                      <p:to>
                                        <p:strVal val="visible"/>
                                      </p:to>
                                    </p:set>
                                    <p:anim calcmode="lin" valueType="num">
                                      <p:cBhvr additive="base">
                                        <p:cTn id="33"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7">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7">
                                            <p:txEl>
                                              <p:pRg st="3" end="3"/>
                                            </p:txEl>
                                          </p:spTgt>
                                        </p:tgtEl>
                                        <p:attrNameLst>
                                          <p:attrName>style.visibility</p:attrName>
                                        </p:attrNameLst>
                                      </p:cBhvr>
                                      <p:to>
                                        <p:strVal val="visible"/>
                                      </p:to>
                                    </p:set>
                                    <p:anim calcmode="lin" valueType="num">
                                      <p:cBhvr additive="base">
                                        <p:cTn id="37" dur="500" fill="hold"/>
                                        <p:tgtEl>
                                          <p:spTgt spid="7">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xEl>
                                              <p:pRg st="2" end="2"/>
                                            </p:txEl>
                                          </p:spTgt>
                                        </p:tgtEl>
                                        <p:attrNameLst>
                                          <p:attrName>style.visibility</p:attrName>
                                        </p:attrNameLst>
                                      </p:cBhvr>
                                      <p:to>
                                        <p:strVal val="visible"/>
                                      </p:to>
                                    </p:set>
                                    <p:anim calcmode="lin" valueType="num">
                                      <p:cBhvr additive="base">
                                        <p:cTn id="41"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2">
                                            <p:txEl>
                                              <p:pRg st="1" end="1"/>
                                            </p:txEl>
                                          </p:spTgt>
                                        </p:tgtEl>
                                        <p:attrNameLst>
                                          <p:attrName>style.visibility</p:attrName>
                                        </p:attrNameLst>
                                      </p:cBhvr>
                                      <p:to>
                                        <p:strVal val="visible"/>
                                      </p:to>
                                    </p:set>
                                    <p:anim calcmode="lin" valueType="num">
                                      <p:cBhvr additive="base">
                                        <p:cTn id="45"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7">
                                            <p:txEl>
                                              <p:pRg st="6" end="6"/>
                                            </p:txEl>
                                          </p:spTgt>
                                        </p:tgtEl>
                                        <p:attrNameLst>
                                          <p:attrName>style.visibility</p:attrName>
                                        </p:attrNameLst>
                                      </p:cBhvr>
                                      <p:to>
                                        <p:strVal val="visible"/>
                                      </p:to>
                                    </p:set>
                                    <p:anim calcmode="lin" valueType="num">
                                      <p:cBhvr additive="base">
                                        <p:cTn id="51" dur="500" fill="hold"/>
                                        <p:tgtEl>
                                          <p:spTgt spid="7">
                                            <p:txEl>
                                              <p:pRg st="6" end="6"/>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7">
                                            <p:txEl>
                                              <p:pRg st="6" end="6"/>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7">
                                            <p:txEl>
                                              <p:pRg st="7" end="7"/>
                                            </p:txEl>
                                          </p:spTgt>
                                        </p:tgtEl>
                                        <p:attrNameLst>
                                          <p:attrName>style.visibility</p:attrName>
                                        </p:attrNameLst>
                                      </p:cBhvr>
                                      <p:to>
                                        <p:strVal val="visible"/>
                                      </p:to>
                                    </p:set>
                                    <p:anim calcmode="lin" valueType="num">
                                      <p:cBhvr additive="base">
                                        <p:cTn id="55" dur="500" fill="hold"/>
                                        <p:tgtEl>
                                          <p:spTgt spid="7">
                                            <p:txEl>
                                              <p:p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7">
                                            <p:txEl>
                                              <p:pRg st="7" end="7"/>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2">
                                            <p:txEl>
                                              <p:pRg st="5" end="5"/>
                                            </p:txEl>
                                          </p:spTgt>
                                        </p:tgtEl>
                                        <p:attrNameLst>
                                          <p:attrName>style.visibility</p:attrName>
                                        </p:attrNameLst>
                                      </p:cBhvr>
                                      <p:to>
                                        <p:strVal val="visible"/>
                                      </p:to>
                                    </p:set>
                                    <p:anim calcmode="lin" valueType="num">
                                      <p:cBhvr additive="base">
                                        <p:cTn id="59"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2">
                                            <p:txEl>
                                              <p:pRg st="5" end="5"/>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12">
                                            <p:txEl>
                                              <p:pRg st="6" end="6"/>
                                            </p:txEl>
                                          </p:spTgt>
                                        </p:tgtEl>
                                        <p:attrNameLst>
                                          <p:attrName>style.visibility</p:attrName>
                                        </p:attrNameLst>
                                      </p:cBhvr>
                                      <p:to>
                                        <p:strVal val="visible"/>
                                      </p:to>
                                    </p:set>
                                    <p:anim calcmode="lin" valueType="num">
                                      <p:cBhvr additive="base">
                                        <p:cTn id="63"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7">
                                            <p:txEl>
                                              <p:pRg st="8" end="8"/>
                                            </p:txEl>
                                          </p:spTgt>
                                        </p:tgtEl>
                                        <p:attrNameLst>
                                          <p:attrName>style.visibility</p:attrName>
                                        </p:attrNameLst>
                                      </p:cBhvr>
                                      <p:to>
                                        <p:strVal val="visible"/>
                                      </p:to>
                                    </p:set>
                                    <p:anim calcmode="lin" valueType="num">
                                      <p:cBhvr additive="base">
                                        <p:cTn id="69" dur="500" fill="hold"/>
                                        <p:tgtEl>
                                          <p:spTgt spid="7">
                                            <p:txEl>
                                              <p:pRg st="8" end="8"/>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7">
                                            <p:txEl>
                                              <p:pRg st="8" end="8"/>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
                                            <p:txEl>
                                              <p:pRg st="7" end="7"/>
                                            </p:txEl>
                                          </p:spTgt>
                                        </p:tgtEl>
                                        <p:attrNameLst>
                                          <p:attrName>style.visibility</p:attrName>
                                        </p:attrNameLst>
                                      </p:cBhvr>
                                      <p:to>
                                        <p:strVal val="visible"/>
                                      </p:to>
                                    </p:set>
                                    <p:anim calcmode="lin" valueType="num">
                                      <p:cBhvr additive="base">
                                        <p:cTn id="73"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2">
                                            <p:txEl>
                                              <p:pRg st="7" end="7"/>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2">
                                            <p:txEl>
                                              <p:pRg st="8" end="8"/>
                                            </p:txEl>
                                          </p:spTgt>
                                        </p:tgtEl>
                                        <p:attrNameLst>
                                          <p:attrName>style.visibility</p:attrName>
                                        </p:attrNameLst>
                                      </p:cBhvr>
                                      <p:to>
                                        <p:strVal val="visible"/>
                                      </p:to>
                                    </p:set>
                                    <p:anim calcmode="lin" valueType="num">
                                      <p:cBhvr additive="base">
                                        <p:cTn id="77"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2">
                                            <p:txEl>
                                              <p:pRg st="8" end="8"/>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7">
                                            <p:txEl>
                                              <p:pRg st="9" end="9"/>
                                            </p:txEl>
                                          </p:spTgt>
                                        </p:tgtEl>
                                        <p:attrNameLst>
                                          <p:attrName>style.visibility</p:attrName>
                                        </p:attrNameLst>
                                      </p:cBhvr>
                                      <p:to>
                                        <p:strVal val="visible"/>
                                      </p:to>
                                    </p:set>
                                    <p:anim calcmode="lin" valueType="num">
                                      <p:cBhvr additive="base">
                                        <p:cTn id="81" dur="500" fill="hold"/>
                                        <p:tgtEl>
                                          <p:spTgt spid="7">
                                            <p:txEl>
                                              <p:pRg st="9" end="9"/>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7">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7">
                                            <p:txEl>
                                              <p:pRg st="10" end="10"/>
                                            </p:txEl>
                                          </p:spTgt>
                                        </p:tgtEl>
                                        <p:attrNameLst>
                                          <p:attrName>style.visibility</p:attrName>
                                        </p:attrNameLst>
                                      </p:cBhvr>
                                      <p:to>
                                        <p:strVal val="visible"/>
                                      </p:to>
                                    </p:set>
                                    <p:anim calcmode="lin" valueType="num">
                                      <p:cBhvr additive="base">
                                        <p:cTn id="87" dur="500" fill="hold"/>
                                        <p:tgtEl>
                                          <p:spTgt spid="7">
                                            <p:txEl>
                                              <p:pRg st="10" end="10"/>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7">
                                            <p:txEl>
                                              <p:pRg st="10" end="10"/>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2">
                                            <p:txEl>
                                              <p:pRg st="9" end="9"/>
                                            </p:txEl>
                                          </p:spTgt>
                                        </p:tgtEl>
                                        <p:attrNameLst>
                                          <p:attrName>style.visibility</p:attrName>
                                        </p:attrNameLst>
                                      </p:cBhvr>
                                      <p:to>
                                        <p:strVal val="visible"/>
                                      </p:to>
                                    </p:set>
                                    <p:anim calcmode="lin" valueType="num">
                                      <p:cBhvr additive="base">
                                        <p:cTn id="91"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7">
                                            <p:txEl>
                                              <p:pRg st="11" end="11"/>
                                            </p:txEl>
                                          </p:spTgt>
                                        </p:tgtEl>
                                        <p:attrNameLst>
                                          <p:attrName>style.visibility</p:attrName>
                                        </p:attrNameLst>
                                      </p:cBhvr>
                                      <p:to>
                                        <p:strVal val="visible"/>
                                      </p:to>
                                    </p:set>
                                    <p:anim calcmode="lin" valueType="num">
                                      <p:cBhvr additive="base">
                                        <p:cTn id="97" dur="500" fill="hold"/>
                                        <p:tgtEl>
                                          <p:spTgt spid="7">
                                            <p:txEl>
                                              <p:pRg st="11" end="11"/>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7">
                                            <p:txEl>
                                              <p:pRg st="11" end="11"/>
                                            </p:txEl>
                                          </p:spTgt>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12">
                                            <p:txEl>
                                              <p:pRg st="10" end="10"/>
                                            </p:txEl>
                                          </p:spTgt>
                                        </p:tgtEl>
                                        <p:attrNameLst>
                                          <p:attrName>style.visibility</p:attrName>
                                        </p:attrNameLst>
                                      </p:cBhvr>
                                      <p:to>
                                        <p:strVal val="visible"/>
                                      </p:to>
                                    </p:set>
                                    <p:anim calcmode="lin" valueType="num">
                                      <p:cBhvr additive="base">
                                        <p:cTn id="101" dur="500" fill="hold"/>
                                        <p:tgtEl>
                                          <p:spTgt spid="12">
                                            <p:txEl>
                                              <p:pRg st="10" end="1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12">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7">
                                            <p:txEl>
                                              <p:pRg st="12" end="12"/>
                                            </p:txEl>
                                          </p:spTgt>
                                        </p:tgtEl>
                                        <p:attrNameLst>
                                          <p:attrName>style.visibility</p:attrName>
                                        </p:attrNameLst>
                                      </p:cBhvr>
                                      <p:to>
                                        <p:strVal val="visible"/>
                                      </p:to>
                                    </p:set>
                                    <p:anim calcmode="lin" valueType="num">
                                      <p:cBhvr additive="base">
                                        <p:cTn id="107" dur="500" fill="hold"/>
                                        <p:tgtEl>
                                          <p:spTgt spid="7">
                                            <p:txEl>
                                              <p:pRg st="12" end="12"/>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7">
                                            <p:txEl>
                                              <p:pRg st="12" end="12"/>
                                            </p:txEl>
                                          </p:spTgt>
                                        </p:tgtEl>
                                        <p:attrNameLst>
                                          <p:attrName>ppt_y</p:attrName>
                                        </p:attrNameLst>
                                      </p:cBhvr>
                                      <p:tavLst>
                                        <p:tav tm="0">
                                          <p:val>
                                            <p:strVal val="1+#ppt_h/2"/>
                                          </p:val>
                                        </p:tav>
                                        <p:tav tm="100000">
                                          <p:val>
                                            <p:strVal val="#ppt_y"/>
                                          </p:val>
                                        </p:tav>
                                      </p:tavLst>
                                    </p:anim>
                                  </p:childTnLst>
                                </p:cTn>
                              </p:par>
                              <p:par>
                                <p:cTn id="109" presetID="2" presetClass="entr" presetSubtype="4" fill="hold" nodeType="withEffect">
                                  <p:stCondLst>
                                    <p:cond delay="0"/>
                                  </p:stCondLst>
                                  <p:childTnLst>
                                    <p:set>
                                      <p:cBhvr>
                                        <p:cTn id="110" dur="1" fill="hold">
                                          <p:stCondLst>
                                            <p:cond delay="0"/>
                                          </p:stCondLst>
                                        </p:cTn>
                                        <p:tgtEl>
                                          <p:spTgt spid="12">
                                            <p:txEl>
                                              <p:pRg st="11" end="11"/>
                                            </p:txEl>
                                          </p:spTgt>
                                        </p:tgtEl>
                                        <p:attrNameLst>
                                          <p:attrName>style.visibility</p:attrName>
                                        </p:attrNameLst>
                                      </p:cBhvr>
                                      <p:to>
                                        <p:strVal val="visible"/>
                                      </p:to>
                                    </p:set>
                                    <p:anim calcmode="lin" valueType="num">
                                      <p:cBhvr additive="base">
                                        <p:cTn id="111" dur="500" fill="hold"/>
                                        <p:tgtEl>
                                          <p:spTgt spid="12">
                                            <p:txEl>
                                              <p:pRg st="11" end="11"/>
                                            </p:txEl>
                                          </p:spTgt>
                                        </p:tgtEl>
                                        <p:attrNameLst>
                                          <p:attrName>ppt_x</p:attrName>
                                        </p:attrNameLst>
                                      </p:cBhvr>
                                      <p:tavLst>
                                        <p:tav tm="0">
                                          <p:val>
                                            <p:strVal val="#ppt_x"/>
                                          </p:val>
                                        </p:tav>
                                        <p:tav tm="100000">
                                          <p:val>
                                            <p:strVal val="#ppt_x"/>
                                          </p:val>
                                        </p:tav>
                                      </p:tavLst>
                                    </p:anim>
                                    <p:anim calcmode="lin" valueType="num">
                                      <p:cBhvr additive="base">
                                        <p:cTn id="112" dur="500" fill="hold"/>
                                        <p:tgtEl>
                                          <p:spTgt spid="12">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nodeType="clickEffect">
                                  <p:stCondLst>
                                    <p:cond delay="0"/>
                                  </p:stCondLst>
                                  <p:childTnLst>
                                    <p:set>
                                      <p:cBhvr>
                                        <p:cTn id="116" dur="1" fill="hold">
                                          <p:stCondLst>
                                            <p:cond delay="0"/>
                                          </p:stCondLst>
                                        </p:cTn>
                                        <p:tgtEl>
                                          <p:spTgt spid="7">
                                            <p:txEl>
                                              <p:pRg st="1" end="1"/>
                                            </p:txEl>
                                          </p:spTgt>
                                        </p:tgtEl>
                                        <p:attrNameLst>
                                          <p:attrName>style.visibility</p:attrName>
                                        </p:attrNameLst>
                                      </p:cBhvr>
                                      <p:to>
                                        <p:strVal val="visible"/>
                                      </p:to>
                                    </p:set>
                                    <p:anim calcmode="lin" valueType="num">
                                      <p:cBhvr additive="base">
                                        <p:cTn id="117"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118" dur="500" fill="hold"/>
                                        <p:tgtEl>
                                          <p:spTgt spid="7">
                                            <p:txEl>
                                              <p:pRg st="1" end="1"/>
                                            </p:txEl>
                                          </p:spTgt>
                                        </p:tgtEl>
                                        <p:attrNameLst>
                                          <p:attrName>ppt_y</p:attrName>
                                        </p:attrNameLst>
                                      </p:cBhvr>
                                      <p:tavLst>
                                        <p:tav tm="0">
                                          <p:val>
                                            <p:strVal val="1+#ppt_h/2"/>
                                          </p:val>
                                        </p:tav>
                                        <p:tav tm="100000">
                                          <p:val>
                                            <p:strVal val="#ppt_y"/>
                                          </p:val>
                                        </p:tav>
                                      </p:tavLst>
                                    </p:anim>
                                  </p:childTnLst>
                                </p:cTn>
                              </p:par>
                              <p:par>
                                <p:cTn id="119" presetID="2" presetClass="entr" presetSubtype="4" fill="hold" nodeType="withEffect">
                                  <p:stCondLst>
                                    <p:cond delay="0"/>
                                  </p:stCondLst>
                                  <p:childTnLst>
                                    <p:set>
                                      <p:cBhvr>
                                        <p:cTn id="120" dur="1" fill="hold">
                                          <p:stCondLst>
                                            <p:cond delay="0"/>
                                          </p:stCondLst>
                                        </p:cTn>
                                        <p:tgtEl>
                                          <p:spTgt spid="12">
                                            <p:txEl>
                                              <p:pRg st="0" end="0"/>
                                            </p:txEl>
                                          </p:spTgt>
                                        </p:tgtEl>
                                        <p:attrNameLst>
                                          <p:attrName>style.visibility</p:attrName>
                                        </p:attrNameLst>
                                      </p:cBhvr>
                                      <p:to>
                                        <p:strVal val="visible"/>
                                      </p:to>
                                    </p:set>
                                    <p:anim calcmode="lin" valueType="num">
                                      <p:cBhvr additive="base">
                                        <p:cTn id="121"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nodeType="clickEffect">
                                  <p:stCondLst>
                                    <p:cond delay="0"/>
                                  </p:stCondLst>
                                  <p:childTnLst>
                                    <p:set>
                                      <p:cBhvr>
                                        <p:cTn id="126" dur="1" fill="hold">
                                          <p:stCondLst>
                                            <p:cond delay="0"/>
                                          </p:stCondLst>
                                        </p:cTn>
                                        <p:tgtEl>
                                          <p:spTgt spid="7">
                                            <p:txEl>
                                              <p:pRg st="13" end="13"/>
                                            </p:txEl>
                                          </p:spTgt>
                                        </p:tgtEl>
                                        <p:attrNameLst>
                                          <p:attrName>style.visibility</p:attrName>
                                        </p:attrNameLst>
                                      </p:cBhvr>
                                      <p:to>
                                        <p:strVal val="visible"/>
                                      </p:to>
                                    </p:set>
                                    <p:anim calcmode="lin" valueType="num">
                                      <p:cBhvr additive="base">
                                        <p:cTn id="127" dur="500" fill="hold"/>
                                        <p:tgtEl>
                                          <p:spTgt spid="7">
                                            <p:txEl>
                                              <p:pRg st="13" end="13"/>
                                            </p:txEl>
                                          </p:spTgt>
                                        </p:tgtEl>
                                        <p:attrNameLst>
                                          <p:attrName>ppt_x</p:attrName>
                                        </p:attrNameLst>
                                      </p:cBhvr>
                                      <p:tavLst>
                                        <p:tav tm="0">
                                          <p:val>
                                            <p:strVal val="#ppt_x"/>
                                          </p:val>
                                        </p:tav>
                                        <p:tav tm="100000">
                                          <p:val>
                                            <p:strVal val="#ppt_x"/>
                                          </p:val>
                                        </p:tav>
                                      </p:tavLst>
                                    </p:anim>
                                    <p:anim calcmode="lin" valueType="num">
                                      <p:cBhvr additive="base">
                                        <p:cTn id="128" dur="500" fill="hold"/>
                                        <p:tgtEl>
                                          <p:spTgt spid="7">
                                            <p:txEl>
                                              <p:pRg st="13" end="13"/>
                                            </p:txEl>
                                          </p:spTgt>
                                        </p:tgtEl>
                                        <p:attrNameLst>
                                          <p:attrName>ppt_y</p:attrName>
                                        </p:attrNameLst>
                                      </p:cBhvr>
                                      <p:tavLst>
                                        <p:tav tm="0">
                                          <p:val>
                                            <p:strVal val="1+#ppt_h/2"/>
                                          </p:val>
                                        </p:tav>
                                        <p:tav tm="100000">
                                          <p:val>
                                            <p:strVal val="#ppt_y"/>
                                          </p:val>
                                        </p:tav>
                                      </p:tavLst>
                                    </p:anim>
                                  </p:childTnLst>
                                </p:cTn>
                              </p:par>
                              <p:par>
                                <p:cTn id="129" presetID="2" presetClass="entr" presetSubtype="4" fill="hold" nodeType="withEffect">
                                  <p:stCondLst>
                                    <p:cond delay="0"/>
                                  </p:stCondLst>
                                  <p:childTnLst>
                                    <p:set>
                                      <p:cBhvr>
                                        <p:cTn id="130" dur="1" fill="hold">
                                          <p:stCondLst>
                                            <p:cond delay="0"/>
                                          </p:stCondLst>
                                        </p:cTn>
                                        <p:tgtEl>
                                          <p:spTgt spid="12">
                                            <p:txEl>
                                              <p:pRg st="12" end="12"/>
                                            </p:txEl>
                                          </p:spTgt>
                                        </p:tgtEl>
                                        <p:attrNameLst>
                                          <p:attrName>style.visibility</p:attrName>
                                        </p:attrNameLst>
                                      </p:cBhvr>
                                      <p:to>
                                        <p:strVal val="visible"/>
                                      </p:to>
                                    </p:set>
                                    <p:anim calcmode="lin" valueType="num">
                                      <p:cBhvr additive="base">
                                        <p:cTn id="131" dur="500" fill="hold"/>
                                        <p:tgtEl>
                                          <p:spTgt spid="12">
                                            <p:txEl>
                                              <p:pRg st="12" end="12"/>
                                            </p:txEl>
                                          </p:spTgt>
                                        </p:tgtEl>
                                        <p:attrNameLst>
                                          <p:attrName>ppt_x</p:attrName>
                                        </p:attrNameLst>
                                      </p:cBhvr>
                                      <p:tavLst>
                                        <p:tav tm="0">
                                          <p:val>
                                            <p:strVal val="#ppt_x"/>
                                          </p:val>
                                        </p:tav>
                                        <p:tav tm="100000">
                                          <p:val>
                                            <p:strVal val="#ppt_x"/>
                                          </p:val>
                                        </p:tav>
                                      </p:tavLst>
                                    </p:anim>
                                    <p:anim calcmode="lin" valueType="num">
                                      <p:cBhvr additive="base">
                                        <p:cTn id="132" dur="500" fill="hold"/>
                                        <p:tgtEl>
                                          <p:spTgt spid="12">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81" name="Rectangle 80"/>
          <p:cNvSpPr/>
          <p:nvPr/>
        </p:nvSpPr>
        <p:spPr>
          <a:xfrm>
            <a:off x="2771572" y="2615531"/>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5" name="AutoShape 35">
            <a:extLst>
              <a:ext uri="{FF2B5EF4-FFF2-40B4-BE49-F238E27FC236}">
                <a16:creationId xmlns:a16="http://schemas.microsoft.com/office/drawing/2014/main" id="{7F5D6E16-32DA-4122-A307-F8F6FAB3FD6A}"/>
              </a:ext>
            </a:extLst>
          </p:cNvPr>
          <p:cNvSpPr>
            <a:spLocks noChangeArrowheads="1"/>
          </p:cNvSpPr>
          <p:nvPr/>
        </p:nvSpPr>
        <p:spPr bwMode="auto">
          <a:xfrm>
            <a:off x="4267200" y="3429000"/>
            <a:ext cx="2819400" cy="462477"/>
          </a:xfrm>
          <a:prstGeom prst="wedgeRoundRectCallout">
            <a:avLst>
              <a:gd name="adj1" fmla="val -45885"/>
              <a:gd name="adj2" fmla="val -1426"/>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Table Proof</a:t>
            </a:r>
          </a:p>
        </p:txBody>
      </p:sp>
      <p:sp>
        <p:nvSpPr>
          <p:cNvPr id="17" name="AutoShape 35">
            <a:extLst>
              <a:ext uri="{FF2B5EF4-FFF2-40B4-BE49-F238E27FC236}">
                <a16:creationId xmlns:a16="http://schemas.microsoft.com/office/drawing/2014/main" id="{C197DAA3-B210-43E6-932D-8997FA18C353}"/>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8" name="Text Box 21">
            <a:extLst>
              <a:ext uri="{FF2B5EF4-FFF2-40B4-BE49-F238E27FC236}">
                <a16:creationId xmlns:a16="http://schemas.microsoft.com/office/drawing/2014/main" id="{AEA36BD4-F80C-41AA-8EC0-2AE2DD3778B3}"/>
              </a:ext>
            </a:extLst>
          </p:cNvPr>
          <p:cNvSpPr txBox="1">
            <a:spLocks noChangeArrowheads="1"/>
          </p:cNvSpPr>
          <p:nvPr/>
        </p:nvSpPr>
        <p:spPr bwMode="auto">
          <a:xfrm>
            <a:off x="609600" y="2743200"/>
            <a:ext cx="9372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r>
              <a:rPr lang="en-CA" altLang="en-US" sz="2400" dirty="0">
                <a:solidFill>
                  <a:schemeClr val="tx2"/>
                </a:solidFill>
                <a:cs typeface="Times New Roman" panose="02020603050405020304" pitchFamily="18" charset="0"/>
              </a:rPr>
              <a:t>Tautology:  </a:t>
            </a:r>
            <a:r>
              <a:rPr lang="en-US" altLang="en-US" sz="2400" dirty="0">
                <a:cs typeface="Times New Roman" panose="02020603050405020304" pitchFamily="18" charset="0"/>
                <a:sym typeface="Symbol" panose="05050102010706020507" pitchFamily="18" charset="2"/>
              </a:rPr>
              <a:t>Eg: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 </a:t>
            </a:r>
          </a:p>
        </p:txBody>
      </p:sp>
      <p:sp>
        <p:nvSpPr>
          <p:cNvPr id="31" name="AutoShape 35">
            <a:extLst>
              <a:ext uri="{FF2B5EF4-FFF2-40B4-BE49-F238E27FC236}">
                <a16:creationId xmlns:a16="http://schemas.microsoft.com/office/drawing/2014/main" id="{C9EA5DED-47A7-4373-8B10-41E7DF497D53}"/>
              </a:ext>
            </a:extLst>
          </p:cNvPr>
          <p:cNvSpPr>
            <a:spLocks noChangeArrowheads="1"/>
          </p:cNvSpPr>
          <p:nvPr/>
        </p:nvSpPr>
        <p:spPr bwMode="auto">
          <a:xfrm>
            <a:off x="609600" y="3429000"/>
            <a:ext cx="2819400" cy="462477"/>
          </a:xfrm>
          <a:prstGeom prst="wedgeRoundRectCallout">
            <a:avLst>
              <a:gd name="adj1" fmla="val -45885"/>
              <a:gd name="adj2" fmla="val -1426"/>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Ven Diagram Proof</a:t>
            </a:r>
          </a:p>
        </p:txBody>
      </p:sp>
      <p:sp>
        <p:nvSpPr>
          <p:cNvPr id="32" name="AutoShape 35">
            <a:extLst>
              <a:ext uri="{FF2B5EF4-FFF2-40B4-BE49-F238E27FC236}">
                <a16:creationId xmlns:a16="http://schemas.microsoft.com/office/drawing/2014/main" id="{7A6D9716-22B6-4F45-86C5-FA1B641EBA42}"/>
              </a:ext>
            </a:extLst>
          </p:cNvPr>
          <p:cNvSpPr>
            <a:spLocks noChangeArrowheads="1"/>
          </p:cNvSpPr>
          <p:nvPr/>
        </p:nvSpPr>
        <p:spPr bwMode="auto">
          <a:xfrm>
            <a:off x="2743200" y="3929828"/>
            <a:ext cx="2362200" cy="390742"/>
          </a:xfrm>
          <a:prstGeom prst="wedgeRoundRectCallout">
            <a:avLst>
              <a:gd name="adj1" fmla="val -45885"/>
              <a:gd name="adj2" fmla="val -1426"/>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000" dirty="0"/>
              <a:t>All </a:t>
            </a:r>
            <a:r>
              <a:rPr lang="en-US" sz="1600" dirty="0"/>
              <a:t>2</a:t>
            </a:r>
            <a:r>
              <a:rPr lang="en-US" sz="2000" baseline="30000" dirty="0"/>
              <a:t>n</a:t>
            </a:r>
            <a:r>
              <a:rPr lang="en-US" sz="2000" dirty="0"/>
              <a:t> </a:t>
            </a:r>
            <a:r>
              <a:rPr lang="en-CA" altLang="en-US" sz="2000" dirty="0"/>
              <a:t>combinations</a:t>
            </a:r>
            <a:endParaRPr lang="en-US" altLang="en-US" sz="2000" dirty="0"/>
          </a:p>
        </p:txBody>
      </p:sp>
      <p:sp>
        <p:nvSpPr>
          <p:cNvPr id="51" name="AutoShape 35">
            <a:extLst>
              <a:ext uri="{FF2B5EF4-FFF2-40B4-BE49-F238E27FC236}">
                <a16:creationId xmlns:a16="http://schemas.microsoft.com/office/drawing/2014/main" id="{CB373069-447A-4868-955A-4F0A4ED4C24E}"/>
              </a:ext>
            </a:extLst>
          </p:cNvPr>
          <p:cNvSpPr>
            <a:spLocks noChangeArrowheads="1"/>
          </p:cNvSpPr>
          <p:nvPr/>
        </p:nvSpPr>
        <p:spPr bwMode="auto">
          <a:xfrm>
            <a:off x="7186068" y="3102411"/>
            <a:ext cx="1897040" cy="816876"/>
          </a:xfrm>
          <a:prstGeom prst="wedgeRoundRectCallout">
            <a:avLst>
              <a:gd name="adj1" fmla="val -45885"/>
              <a:gd name="adj2" fmla="val -1426"/>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1800" dirty="0"/>
              <a:t>Later we will do </a:t>
            </a:r>
            <a:br>
              <a:rPr lang="en-US" altLang="en-US" sz="2400" dirty="0"/>
            </a:br>
            <a:r>
              <a:rPr lang="en-US" altLang="en-US" sz="2400" dirty="0"/>
              <a:t>Formal Proof</a:t>
            </a:r>
          </a:p>
        </p:txBody>
      </p:sp>
      <p:grpSp>
        <p:nvGrpSpPr>
          <p:cNvPr id="82" name="Group 29">
            <a:extLst>
              <a:ext uri="{FF2B5EF4-FFF2-40B4-BE49-F238E27FC236}">
                <a16:creationId xmlns:a16="http://schemas.microsoft.com/office/drawing/2014/main" id="{6C4DFA3C-F5BE-46DF-B1D4-509C0083A034}"/>
              </a:ext>
            </a:extLst>
          </p:cNvPr>
          <p:cNvGrpSpPr>
            <a:grpSpLocks/>
          </p:cNvGrpSpPr>
          <p:nvPr/>
        </p:nvGrpSpPr>
        <p:grpSpPr bwMode="auto">
          <a:xfrm>
            <a:off x="8473026" y="5910079"/>
            <a:ext cx="823374" cy="795886"/>
            <a:chOff x="2065" y="1551"/>
            <a:chExt cx="1628" cy="1988"/>
          </a:xfrm>
        </p:grpSpPr>
        <p:sp>
          <p:nvSpPr>
            <p:cNvPr id="83" name="Freeform 30">
              <a:extLst>
                <a:ext uri="{FF2B5EF4-FFF2-40B4-BE49-F238E27FC236}">
                  <a16:creationId xmlns:a16="http://schemas.microsoft.com/office/drawing/2014/main" id="{9969C42D-2B34-49C4-B7FA-8B56CA34818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4" name="Freeform 31">
              <a:extLst>
                <a:ext uri="{FF2B5EF4-FFF2-40B4-BE49-F238E27FC236}">
                  <a16:creationId xmlns:a16="http://schemas.microsoft.com/office/drawing/2014/main" id="{47530541-8384-4E86-B624-CA7037DFD40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5" name="Freeform 32">
              <a:extLst>
                <a:ext uri="{FF2B5EF4-FFF2-40B4-BE49-F238E27FC236}">
                  <a16:creationId xmlns:a16="http://schemas.microsoft.com/office/drawing/2014/main" id="{9B8904FA-27CA-4F0C-AED8-8F965AC3C19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6" name="Freeform 33">
              <a:extLst>
                <a:ext uri="{FF2B5EF4-FFF2-40B4-BE49-F238E27FC236}">
                  <a16:creationId xmlns:a16="http://schemas.microsoft.com/office/drawing/2014/main" id="{6695E2DA-6EAB-4862-B93E-F893E0D2650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7" name="Freeform 34">
              <a:extLst>
                <a:ext uri="{FF2B5EF4-FFF2-40B4-BE49-F238E27FC236}">
                  <a16:creationId xmlns:a16="http://schemas.microsoft.com/office/drawing/2014/main" id="{FA22BAFE-A0FF-4019-B6F5-F67A8D91DF5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8" name="Freeform 35">
              <a:extLst>
                <a:ext uri="{FF2B5EF4-FFF2-40B4-BE49-F238E27FC236}">
                  <a16:creationId xmlns:a16="http://schemas.microsoft.com/office/drawing/2014/main" id="{3450BB14-D54E-4E61-902A-3027DC10747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9" name="Freeform 36">
              <a:extLst>
                <a:ext uri="{FF2B5EF4-FFF2-40B4-BE49-F238E27FC236}">
                  <a16:creationId xmlns:a16="http://schemas.microsoft.com/office/drawing/2014/main" id="{B2BBFFBD-A16E-45BC-886D-AD6BC7E163A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0" name="Freeform 37">
              <a:extLst>
                <a:ext uri="{FF2B5EF4-FFF2-40B4-BE49-F238E27FC236}">
                  <a16:creationId xmlns:a16="http://schemas.microsoft.com/office/drawing/2014/main" id="{D08C4400-EC74-4F93-BA22-C75A67EF1C6B}"/>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1" name="Freeform 38">
              <a:extLst>
                <a:ext uri="{FF2B5EF4-FFF2-40B4-BE49-F238E27FC236}">
                  <a16:creationId xmlns:a16="http://schemas.microsoft.com/office/drawing/2014/main" id="{FE1A48FB-B9BA-44F6-96D2-53ED7E64C43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2" name="Freeform 39">
              <a:extLst>
                <a:ext uri="{FF2B5EF4-FFF2-40B4-BE49-F238E27FC236}">
                  <a16:creationId xmlns:a16="http://schemas.microsoft.com/office/drawing/2014/main" id="{19BC11D9-6F2A-4095-8D25-8E1F50FC6E3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3" name="Freeform 40">
              <a:extLst>
                <a:ext uri="{FF2B5EF4-FFF2-40B4-BE49-F238E27FC236}">
                  <a16:creationId xmlns:a16="http://schemas.microsoft.com/office/drawing/2014/main" id="{677F69F6-3668-490C-BE4F-B51B2C28ABC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4" name="Freeform 41">
              <a:extLst>
                <a:ext uri="{FF2B5EF4-FFF2-40B4-BE49-F238E27FC236}">
                  <a16:creationId xmlns:a16="http://schemas.microsoft.com/office/drawing/2014/main" id="{6BB386EF-E9E3-4DBE-BAA8-5C1E35B2EB8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5" name="Freeform 42">
              <a:extLst>
                <a:ext uri="{FF2B5EF4-FFF2-40B4-BE49-F238E27FC236}">
                  <a16:creationId xmlns:a16="http://schemas.microsoft.com/office/drawing/2014/main" id="{78C57B86-9EDD-4365-967F-908900753EB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6" name="Freeform 43">
              <a:extLst>
                <a:ext uri="{FF2B5EF4-FFF2-40B4-BE49-F238E27FC236}">
                  <a16:creationId xmlns:a16="http://schemas.microsoft.com/office/drawing/2014/main" id="{79528B3A-A805-48E3-AF69-C2561E7C755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7" name="Freeform 44">
              <a:extLst>
                <a:ext uri="{FF2B5EF4-FFF2-40B4-BE49-F238E27FC236}">
                  <a16:creationId xmlns:a16="http://schemas.microsoft.com/office/drawing/2014/main" id="{C8E04369-A32F-40C4-A046-4F4C3BFAA3E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8" name="Freeform 45">
              <a:extLst>
                <a:ext uri="{FF2B5EF4-FFF2-40B4-BE49-F238E27FC236}">
                  <a16:creationId xmlns:a16="http://schemas.microsoft.com/office/drawing/2014/main" id="{0BE62FB3-6EAD-4C72-AD30-4111ADA81C2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9" name="Freeform 46">
              <a:extLst>
                <a:ext uri="{FF2B5EF4-FFF2-40B4-BE49-F238E27FC236}">
                  <a16:creationId xmlns:a16="http://schemas.microsoft.com/office/drawing/2014/main" id="{05D27ABF-26E8-444B-B7E1-38A8C0042D6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100" name="AutoShape 35">
            <a:extLst>
              <a:ext uri="{FF2B5EF4-FFF2-40B4-BE49-F238E27FC236}">
                <a16:creationId xmlns:a16="http://schemas.microsoft.com/office/drawing/2014/main" id="{38840076-3D75-46D3-8CEB-1CE7A8E4F7EB}"/>
              </a:ext>
            </a:extLst>
          </p:cNvPr>
          <p:cNvSpPr>
            <a:spLocks noChangeArrowheads="1"/>
          </p:cNvSpPr>
          <p:nvPr/>
        </p:nvSpPr>
        <p:spPr bwMode="auto">
          <a:xfrm>
            <a:off x="7383847" y="4028182"/>
            <a:ext cx="1699261" cy="1607420"/>
          </a:xfrm>
          <a:prstGeom prst="wedgeRoundRectCallout">
            <a:avLst>
              <a:gd name="adj1" fmla="val 33970"/>
              <a:gd name="adj2" fmla="val 5401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rPr>
              <a:t>Some argue that these are not a “proof”.</a:t>
            </a:r>
            <a:endParaRPr lang="en-US" altLang="en-US" sz="2400" dirty="0">
              <a:sym typeface="Symbol" panose="05050102010706020507" pitchFamily="18" charset="2"/>
            </a:endParaRPr>
          </a:p>
        </p:txBody>
      </p:sp>
      <p:sp>
        <p:nvSpPr>
          <p:cNvPr id="117" name="Rectangle 116">
            <a:extLst>
              <a:ext uri="{FF2B5EF4-FFF2-40B4-BE49-F238E27FC236}">
                <a16:creationId xmlns:a16="http://schemas.microsoft.com/office/drawing/2014/main" id="{7483A90A-4D8E-4106-8EF5-FF527E6D2073}"/>
              </a:ext>
            </a:extLst>
          </p:cNvPr>
          <p:cNvSpPr/>
          <p:nvPr/>
        </p:nvSpPr>
        <p:spPr>
          <a:xfrm>
            <a:off x="1519309" y="449867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18" name="Rectangle 117">
            <a:extLst>
              <a:ext uri="{FF2B5EF4-FFF2-40B4-BE49-F238E27FC236}">
                <a16:creationId xmlns:a16="http://schemas.microsoft.com/office/drawing/2014/main" id="{B4E7FABF-8AA5-489C-8772-B69B54AA0809}"/>
              </a:ext>
            </a:extLst>
          </p:cNvPr>
          <p:cNvSpPr/>
          <p:nvPr/>
        </p:nvSpPr>
        <p:spPr>
          <a:xfrm>
            <a:off x="3138149" y="457491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19" name="Text Box 21">
            <a:extLst>
              <a:ext uri="{FF2B5EF4-FFF2-40B4-BE49-F238E27FC236}">
                <a16:creationId xmlns:a16="http://schemas.microsoft.com/office/drawing/2014/main" id="{E32F9040-1CDB-4EB7-AFB3-7B6E151147CF}"/>
              </a:ext>
            </a:extLst>
          </p:cNvPr>
          <p:cNvSpPr txBox="1">
            <a:spLocks noChangeArrowheads="1"/>
          </p:cNvSpPr>
          <p:nvPr/>
        </p:nvSpPr>
        <p:spPr bwMode="auto">
          <a:xfrm>
            <a:off x="244733" y="447419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120" name="Rectangle 119">
            <a:extLst>
              <a:ext uri="{FF2B5EF4-FFF2-40B4-BE49-F238E27FC236}">
                <a16:creationId xmlns:a16="http://schemas.microsoft.com/office/drawing/2014/main" id="{9DD26F3F-AB4D-4809-865A-4FABABD96958}"/>
              </a:ext>
            </a:extLst>
          </p:cNvPr>
          <p:cNvSpPr/>
          <p:nvPr/>
        </p:nvSpPr>
        <p:spPr>
          <a:xfrm>
            <a:off x="1608161" y="453806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21" name="Text Box 21">
            <a:extLst>
              <a:ext uri="{FF2B5EF4-FFF2-40B4-BE49-F238E27FC236}">
                <a16:creationId xmlns:a16="http://schemas.microsoft.com/office/drawing/2014/main" id="{7F68F0D1-F0FE-4D47-8EEF-6A6CB17044C5}"/>
              </a:ext>
            </a:extLst>
          </p:cNvPr>
          <p:cNvSpPr txBox="1">
            <a:spLocks noChangeArrowheads="1"/>
          </p:cNvSpPr>
          <p:nvPr/>
        </p:nvSpPr>
        <p:spPr bwMode="auto">
          <a:xfrm>
            <a:off x="770296" y="469664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122" name="Text Box 21">
            <a:extLst>
              <a:ext uri="{FF2B5EF4-FFF2-40B4-BE49-F238E27FC236}">
                <a16:creationId xmlns:a16="http://schemas.microsoft.com/office/drawing/2014/main" id="{5C451065-5DDC-4978-95C4-7A833E9466DE}"/>
              </a:ext>
            </a:extLst>
          </p:cNvPr>
          <p:cNvSpPr txBox="1">
            <a:spLocks noChangeArrowheads="1"/>
          </p:cNvSpPr>
          <p:nvPr/>
        </p:nvSpPr>
        <p:spPr bwMode="auto">
          <a:xfrm>
            <a:off x="390175" y="466249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123" name="Oval 122">
            <a:extLst>
              <a:ext uri="{FF2B5EF4-FFF2-40B4-BE49-F238E27FC236}">
                <a16:creationId xmlns:a16="http://schemas.microsoft.com/office/drawing/2014/main" id="{9C770F97-15E3-4150-91DE-185434876529}"/>
              </a:ext>
            </a:extLst>
          </p:cNvPr>
          <p:cNvSpPr/>
          <p:nvPr/>
        </p:nvSpPr>
        <p:spPr>
          <a:xfrm>
            <a:off x="1690531" y="472168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124" name="Freeform: Shape 123">
            <a:extLst>
              <a:ext uri="{FF2B5EF4-FFF2-40B4-BE49-F238E27FC236}">
                <a16:creationId xmlns:a16="http://schemas.microsoft.com/office/drawing/2014/main" id="{4E40B1CF-DB02-4A88-881D-EF4BACE9B294}"/>
              </a:ext>
            </a:extLst>
          </p:cNvPr>
          <p:cNvSpPr/>
          <p:nvPr/>
        </p:nvSpPr>
        <p:spPr bwMode="auto">
          <a:xfrm>
            <a:off x="2273657" y="484587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125" name="Oval 124">
            <a:extLst>
              <a:ext uri="{FF2B5EF4-FFF2-40B4-BE49-F238E27FC236}">
                <a16:creationId xmlns:a16="http://schemas.microsoft.com/office/drawing/2014/main" id="{AAE9FBB6-AA7C-452B-8C9E-EBD149223F6D}"/>
              </a:ext>
            </a:extLst>
          </p:cNvPr>
          <p:cNvSpPr/>
          <p:nvPr/>
        </p:nvSpPr>
        <p:spPr>
          <a:xfrm>
            <a:off x="2302133" y="472874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126" name="Oval 125">
            <a:extLst>
              <a:ext uri="{FF2B5EF4-FFF2-40B4-BE49-F238E27FC236}">
                <a16:creationId xmlns:a16="http://schemas.microsoft.com/office/drawing/2014/main" id="{3609C66B-8D9E-47DF-878C-78A8D2523467}"/>
              </a:ext>
            </a:extLst>
          </p:cNvPr>
          <p:cNvSpPr/>
          <p:nvPr/>
        </p:nvSpPr>
        <p:spPr>
          <a:xfrm>
            <a:off x="1690531" y="471743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pic>
        <p:nvPicPr>
          <p:cNvPr id="127" name="Picture 4" descr="Could Parallel Universes Be Physically Real?">
            <a:extLst>
              <a:ext uri="{FF2B5EF4-FFF2-40B4-BE49-F238E27FC236}">
                <a16:creationId xmlns:a16="http://schemas.microsoft.com/office/drawing/2014/main" id="{568C6332-A5F2-40EF-BC21-A4E508C69D33}"/>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2378333" y="535276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128" name="Text Box 21">
            <a:extLst>
              <a:ext uri="{FF2B5EF4-FFF2-40B4-BE49-F238E27FC236}">
                <a16:creationId xmlns:a16="http://schemas.microsoft.com/office/drawing/2014/main" id="{8CF162BE-3991-49AC-9936-F8E80A326F74}"/>
              </a:ext>
            </a:extLst>
          </p:cNvPr>
          <p:cNvSpPr txBox="1">
            <a:spLocks noChangeArrowheads="1"/>
          </p:cNvSpPr>
          <p:nvPr/>
        </p:nvSpPr>
        <p:spPr bwMode="auto">
          <a:xfrm>
            <a:off x="423259" y="4918329"/>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graphicFrame>
        <p:nvGraphicFramePr>
          <p:cNvPr id="58" name="Table 57">
            <a:extLst>
              <a:ext uri="{FF2B5EF4-FFF2-40B4-BE49-F238E27FC236}">
                <a16:creationId xmlns:a16="http://schemas.microsoft.com/office/drawing/2014/main" id="{27AD046C-616F-4995-B733-D96431E4D374}"/>
              </a:ext>
            </a:extLst>
          </p:cNvPr>
          <p:cNvGraphicFramePr>
            <a:graphicFrameLocks noGrp="1"/>
          </p:cNvGraphicFramePr>
          <p:nvPr/>
        </p:nvGraphicFramePr>
        <p:xfrm>
          <a:off x="5695628" y="4513335"/>
          <a:ext cx="1551276" cy="2060039"/>
        </p:xfrm>
        <a:graphic>
          <a:graphicData uri="http://schemas.openxmlformats.org/drawingml/2006/table">
            <a:tbl>
              <a:tblPr firstRow="1" bandRow="1">
                <a:tableStyleId>{5C22544A-7EE6-4342-B048-85BDC9FD1C3A}</a:tableStyleId>
              </a:tblPr>
              <a:tblGrid>
                <a:gridCol w="428657">
                  <a:extLst>
                    <a:ext uri="{9D8B030D-6E8A-4147-A177-3AD203B41FA5}">
                      <a16:colId xmlns:a16="http://schemas.microsoft.com/office/drawing/2014/main" val="2340869092"/>
                    </a:ext>
                  </a:extLst>
                </a:gridCol>
                <a:gridCol w="428657">
                  <a:extLst>
                    <a:ext uri="{9D8B030D-6E8A-4147-A177-3AD203B41FA5}">
                      <a16:colId xmlns:a16="http://schemas.microsoft.com/office/drawing/2014/main" val="3684267543"/>
                    </a:ext>
                  </a:extLst>
                </a:gridCol>
                <a:gridCol w="693962">
                  <a:extLst>
                    <a:ext uri="{9D8B030D-6E8A-4147-A177-3AD203B41FA5}">
                      <a16:colId xmlns:a16="http://schemas.microsoft.com/office/drawing/2014/main" val="107801234"/>
                    </a:ext>
                  </a:extLst>
                </a:gridCol>
              </a:tblGrid>
              <a:tr h="665551">
                <a:tc>
                  <a:txBody>
                    <a:bodyPr/>
                    <a:lstStyle/>
                    <a:p>
                      <a:pPr algn="ctr"/>
                      <a:endParaRPr lang="en-US" b="0" dirty="0">
                        <a:solidFill>
                          <a:schemeClr val="bg2"/>
                        </a:solidFill>
                      </a:endParaRPr>
                    </a:p>
                    <a:p>
                      <a:pPr algn="ctr"/>
                      <a:r>
                        <a:rPr lang="en-US" b="0" dirty="0">
                          <a:solidFill>
                            <a:schemeClr val="bg2"/>
                          </a:solidFill>
                        </a:rPr>
                        <a:t>R</a:t>
                      </a:r>
                    </a:p>
                  </a:txBody>
                  <a:tcPr anchor="ctr">
                    <a:solidFill>
                      <a:srgbClr val="FFC000"/>
                    </a:solidFill>
                  </a:tcPr>
                </a:tc>
                <a:tc>
                  <a:txBody>
                    <a:bodyPr/>
                    <a:lstStyle/>
                    <a:p>
                      <a:pPr algn="ctr"/>
                      <a:endParaRPr lang="en-US" b="0" dirty="0">
                        <a:solidFill>
                          <a:schemeClr val="bg2"/>
                        </a:solidFill>
                      </a:endParaRPr>
                    </a:p>
                    <a:p>
                      <a:pPr algn="ctr"/>
                      <a:r>
                        <a:rPr lang="en-US" b="0" dirty="0">
                          <a:solidFill>
                            <a:schemeClr val="bg2"/>
                          </a:solidFill>
                        </a:rPr>
                        <a:t>P</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800" b="0" dirty="0">
                        <a:solidFill>
                          <a:schemeClr val="bg2"/>
                        </a:solidFill>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b="0" dirty="0">
                          <a:solidFill>
                            <a:schemeClr val="bg2"/>
                          </a:solidFill>
                          <a:cs typeface="Times New Roman" panose="02020603050405020304" pitchFamily="18" charset="0"/>
                          <a:sym typeface="Symbol" panose="05050102010706020507" pitchFamily="18" charset="2"/>
                        </a:rPr>
                        <a:t>R</a:t>
                      </a:r>
                      <a:r>
                        <a:rPr lang="en-US" altLang="en-US" sz="1800" b="0" dirty="0">
                          <a:solidFill>
                            <a:schemeClr val="bg2"/>
                          </a:solidFill>
                          <a:sym typeface="Symbol" panose="05050102010706020507" pitchFamily="18" charset="2"/>
                        </a:rPr>
                        <a:t></a:t>
                      </a:r>
                      <a:r>
                        <a:rPr lang="en-US" altLang="en-US" sz="1800" b="0" dirty="0">
                          <a:solidFill>
                            <a:schemeClr val="bg2"/>
                          </a:solidFill>
                          <a:cs typeface="Times New Roman" panose="02020603050405020304" pitchFamily="18" charset="0"/>
                          <a:sym typeface="Symbol" panose="05050102010706020507" pitchFamily="18" charset="2"/>
                        </a:rPr>
                        <a:t>P</a:t>
                      </a:r>
                    </a:p>
                  </a:txBody>
                  <a:tcPr anchor="ctr">
                    <a:solidFill>
                      <a:srgbClr val="FFC000"/>
                    </a:solidFill>
                  </a:tcPr>
                </a:tc>
                <a:extLst>
                  <a:ext uri="{0D108BD9-81ED-4DB2-BD59-A6C34878D82A}">
                    <a16:rowId xmlns:a16="http://schemas.microsoft.com/office/drawing/2014/main" val="2130995079"/>
                  </a:ext>
                </a:extLst>
              </a:tr>
              <a:tr h="348622">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08586618"/>
                  </a:ext>
                </a:extLst>
              </a:tr>
              <a:tr h="348622">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564142199"/>
                  </a:ext>
                </a:extLst>
              </a:tr>
              <a:tr h="348622">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020424160"/>
                  </a:ext>
                </a:extLst>
              </a:tr>
              <a:tr h="348622">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333313822"/>
                  </a:ext>
                </a:extLst>
              </a:tr>
            </a:tbl>
          </a:graphicData>
        </a:graphic>
      </p:graphicFrame>
      <p:graphicFrame>
        <p:nvGraphicFramePr>
          <p:cNvPr id="59" name="Table 3">
            <a:extLst>
              <a:ext uri="{FF2B5EF4-FFF2-40B4-BE49-F238E27FC236}">
                <a16:creationId xmlns:a16="http://schemas.microsoft.com/office/drawing/2014/main" id="{ECEF41BA-8253-4FDE-BAE8-3D6B6080A88E}"/>
              </a:ext>
            </a:extLst>
          </p:cNvPr>
          <p:cNvGraphicFramePr>
            <a:graphicFrameLocks noGrp="1"/>
          </p:cNvGraphicFramePr>
          <p:nvPr>
            <p:extLst>
              <p:ext uri="{D42A27DB-BD31-4B8C-83A1-F6EECF244321}">
                <p14:modId xmlns:p14="http://schemas.microsoft.com/office/powerpoint/2010/main" val="1557822820"/>
              </p:ext>
            </p:extLst>
          </p:nvPr>
        </p:nvGraphicFramePr>
        <p:xfrm>
          <a:off x="4046504" y="4500651"/>
          <a:ext cx="416560" cy="2060039"/>
        </p:xfrm>
        <a:graphic>
          <a:graphicData uri="http://schemas.openxmlformats.org/drawingml/2006/table">
            <a:tbl>
              <a:tblPr firstRow="1" bandRow="1">
                <a:tableStyleId>{5C22544A-7EE6-4342-B048-85BDC9FD1C3A}</a:tableStyleId>
              </a:tblPr>
              <a:tblGrid>
                <a:gridCol w="208280">
                  <a:extLst>
                    <a:ext uri="{9D8B030D-6E8A-4147-A177-3AD203B41FA5}">
                      <a16:colId xmlns:a16="http://schemas.microsoft.com/office/drawing/2014/main" val="1195043466"/>
                    </a:ext>
                  </a:extLst>
                </a:gridCol>
                <a:gridCol w="208280">
                  <a:extLst>
                    <a:ext uri="{9D8B030D-6E8A-4147-A177-3AD203B41FA5}">
                      <a16:colId xmlns:a16="http://schemas.microsoft.com/office/drawing/2014/main" val="761705130"/>
                    </a:ext>
                  </a:extLst>
                </a:gridCol>
              </a:tblGrid>
              <a:tr h="665551">
                <a:tc>
                  <a:txBody>
                    <a:bodyPr/>
                    <a:lstStyle/>
                    <a:p>
                      <a:pPr algn="ctr"/>
                      <a:endParaRPr lang="en-US" b="0" dirty="0">
                        <a:solidFill>
                          <a:schemeClr val="bg2"/>
                        </a:solidFill>
                        <a:cs typeface="Times New Roman" panose="02020603050405020304" pitchFamily="18" charset="0"/>
                      </a:endParaRPr>
                    </a:p>
                    <a:p>
                      <a:pPr algn="ctr"/>
                      <a:r>
                        <a:rPr lang="en-US" b="0" dirty="0">
                          <a:solidFill>
                            <a:schemeClr val="bg2"/>
                          </a:solidFill>
                          <a:cs typeface="Times New Roman" panose="02020603050405020304" pitchFamily="18" charset="0"/>
                        </a:rPr>
                        <a:t>P</a:t>
                      </a:r>
                      <a:endParaRPr lang="en-US" b="0" dirty="0">
                        <a:solidFill>
                          <a:schemeClr val="bg2"/>
                        </a:solidFill>
                      </a:endParaRPr>
                    </a:p>
                  </a:txBody>
                  <a:tcPr anchor="ctr">
                    <a:solidFill>
                      <a:srgbClr val="FFC000"/>
                    </a:solidFill>
                  </a:tcPr>
                </a:tc>
                <a:tc>
                  <a:txBody>
                    <a:bodyPr/>
                    <a:lstStyle/>
                    <a:p>
                      <a:pPr algn="ctr"/>
                      <a:endParaRPr lang="en-US" b="0" dirty="0">
                        <a:solidFill>
                          <a:schemeClr val="bg2"/>
                        </a:solidFill>
                        <a:cs typeface="Times New Roman" panose="02020603050405020304" pitchFamily="18" charset="0"/>
                        <a:sym typeface="Symbol" panose="05050102010706020507" pitchFamily="18" charset="2"/>
                      </a:endParaRPr>
                    </a:p>
                    <a:p>
                      <a:pPr algn="ctr"/>
                      <a:r>
                        <a:rPr lang="en-US" b="0" dirty="0">
                          <a:solidFill>
                            <a:schemeClr val="bg2"/>
                          </a:solidFill>
                          <a:cs typeface="Times New Roman" panose="02020603050405020304" pitchFamily="18" charset="0"/>
                          <a:sym typeface="Symbol" panose="05050102010706020507" pitchFamily="18" charset="2"/>
                        </a:rPr>
                        <a:t>Q</a:t>
                      </a:r>
                      <a:endParaRPr lang="en-US" b="0" dirty="0">
                        <a:solidFill>
                          <a:schemeClr val="bg2"/>
                        </a:solidFill>
                      </a:endParaRPr>
                    </a:p>
                  </a:txBody>
                  <a:tcPr anchor="ctr">
                    <a:solidFill>
                      <a:srgbClr val="FFC000"/>
                    </a:solidFill>
                  </a:tcPr>
                </a:tc>
                <a:extLst>
                  <a:ext uri="{0D108BD9-81ED-4DB2-BD59-A6C34878D82A}">
                    <a16:rowId xmlns:a16="http://schemas.microsoft.com/office/drawing/2014/main" val="734777315"/>
                  </a:ext>
                </a:extLst>
              </a:tr>
              <a:tr h="348622">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40827905"/>
                  </a:ext>
                </a:extLst>
              </a:tr>
              <a:tr h="348622">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41810819"/>
                  </a:ext>
                </a:extLst>
              </a:tr>
              <a:tr h="348622">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348622">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60" name="Rectangle 59">
            <a:extLst>
              <a:ext uri="{FF2B5EF4-FFF2-40B4-BE49-F238E27FC236}">
                <a16:creationId xmlns:a16="http://schemas.microsoft.com/office/drawing/2014/main" id="{D03A473C-7C5F-4618-BD52-BC5DA0A63BAC}"/>
              </a:ext>
            </a:extLst>
          </p:cNvPr>
          <p:cNvSpPr/>
          <p:nvPr/>
        </p:nvSpPr>
        <p:spPr>
          <a:xfrm>
            <a:off x="6468188" y="4531895"/>
            <a:ext cx="928844" cy="338554"/>
          </a:xfrm>
          <a:prstGeom prst="rect">
            <a:avLst/>
          </a:prstGeom>
        </p:spPr>
        <p:txBody>
          <a:bodyPr wrap="none">
            <a:spAutoFit/>
          </a:bodyPr>
          <a:lstStyle/>
          <a:p>
            <a:r>
              <a:rPr lang="en-US" altLang="en-US" sz="1600" dirty="0">
                <a:solidFill>
                  <a:schemeClr val="bg2"/>
                </a:solidFill>
                <a:cs typeface="Times New Roman" panose="02020603050405020304" pitchFamily="18" charset="0"/>
                <a:sym typeface="Symbol" panose="05050102010706020507" pitchFamily="18" charset="2"/>
              </a:rPr>
              <a:t>P</a:t>
            </a:r>
            <a:r>
              <a:rPr lang="en-US" altLang="en-US" sz="1600" dirty="0">
                <a:solidFill>
                  <a:schemeClr val="bg2"/>
                </a:solidFill>
                <a:sym typeface="Symbol" panose="05050102010706020507" pitchFamily="18" charset="2"/>
              </a:rPr>
              <a:t></a:t>
            </a:r>
            <a:r>
              <a:rPr lang="en-CA" altLang="en-US" sz="1600" dirty="0">
                <a:solidFill>
                  <a:schemeClr val="bg2"/>
                </a:solidFill>
                <a:cs typeface="Times New Roman" panose="02020603050405020304" pitchFamily="18" charset="0"/>
                <a:sym typeface="Symbol" panose="05050102010706020507" pitchFamily="18" charset="2"/>
              </a:rPr>
              <a:t>Q</a:t>
            </a:r>
            <a:r>
              <a:rPr lang="el-GR" altLang="en-US" sz="1600" dirty="0">
                <a:solidFill>
                  <a:schemeClr val="bg2"/>
                </a:solidFill>
                <a:cs typeface="Times New Roman" panose="02020603050405020304" pitchFamily="18" charset="0"/>
                <a:sym typeface="Symbol" panose="05050102010706020507" pitchFamily="18" charset="2"/>
              </a:rPr>
              <a:t></a:t>
            </a:r>
            <a:r>
              <a:rPr lang="en-US" altLang="en-US" sz="1600" dirty="0">
                <a:solidFill>
                  <a:schemeClr val="bg2"/>
                </a:solidFill>
                <a:cs typeface="Times New Roman" panose="02020603050405020304" pitchFamily="18" charset="0"/>
              </a:rPr>
              <a:t>P </a:t>
            </a:r>
            <a:endParaRPr lang="en-US" sz="1600" dirty="0">
              <a:solidFill>
                <a:schemeClr val="bg2"/>
              </a:solidFill>
            </a:endParaRPr>
          </a:p>
        </p:txBody>
      </p:sp>
      <p:grpSp>
        <p:nvGrpSpPr>
          <p:cNvPr id="61" name="Group 60">
            <a:extLst>
              <a:ext uri="{FF2B5EF4-FFF2-40B4-BE49-F238E27FC236}">
                <a16:creationId xmlns:a16="http://schemas.microsoft.com/office/drawing/2014/main" id="{1382A448-7C5D-4830-8CCA-4E861879685B}"/>
              </a:ext>
            </a:extLst>
          </p:cNvPr>
          <p:cNvGrpSpPr/>
          <p:nvPr/>
        </p:nvGrpSpPr>
        <p:grpSpPr>
          <a:xfrm>
            <a:off x="6746900" y="5204047"/>
            <a:ext cx="285052" cy="1317008"/>
            <a:chOff x="3469944" y="4370696"/>
            <a:chExt cx="285052" cy="1317008"/>
          </a:xfrm>
        </p:grpSpPr>
        <p:sp>
          <p:nvSpPr>
            <p:cNvPr id="62" name="Oval 61">
              <a:extLst>
                <a:ext uri="{FF2B5EF4-FFF2-40B4-BE49-F238E27FC236}">
                  <a16:creationId xmlns:a16="http://schemas.microsoft.com/office/drawing/2014/main" id="{935B8F26-0D3B-4E1C-84AD-B121E8EC7DD7}"/>
                </a:ext>
              </a:extLst>
            </p:cNvPr>
            <p:cNvSpPr/>
            <p:nvPr/>
          </p:nvSpPr>
          <p:spPr bwMode="auto">
            <a:xfrm>
              <a:off x="3469944" y="4370696"/>
              <a:ext cx="285052" cy="280507"/>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63" name="Oval 62">
              <a:extLst>
                <a:ext uri="{FF2B5EF4-FFF2-40B4-BE49-F238E27FC236}">
                  <a16:creationId xmlns:a16="http://schemas.microsoft.com/office/drawing/2014/main" id="{28FC9070-A577-4180-A79B-AB55584F2F3B}"/>
                </a:ext>
              </a:extLst>
            </p:cNvPr>
            <p:cNvSpPr/>
            <p:nvPr/>
          </p:nvSpPr>
          <p:spPr bwMode="auto">
            <a:xfrm>
              <a:off x="3469944" y="4732360"/>
              <a:ext cx="285052" cy="280507"/>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64" name="Oval 63">
              <a:extLst>
                <a:ext uri="{FF2B5EF4-FFF2-40B4-BE49-F238E27FC236}">
                  <a16:creationId xmlns:a16="http://schemas.microsoft.com/office/drawing/2014/main" id="{1E6FD06E-02AA-4BAC-8496-6F370EC2DB96}"/>
                </a:ext>
              </a:extLst>
            </p:cNvPr>
            <p:cNvSpPr/>
            <p:nvPr/>
          </p:nvSpPr>
          <p:spPr bwMode="auto">
            <a:xfrm>
              <a:off x="3469944" y="5407197"/>
              <a:ext cx="285052" cy="280507"/>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US" sz="2400" dirty="0"/>
            </a:p>
          </p:txBody>
        </p:sp>
      </p:grpSp>
      <p:graphicFrame>
        <p:nvGraphicFramePr>
          <p:cNvPr id="65" name="Table 3">
            <a:extLst>
              <a:ext uri="{FF2B5EF4-FFF2-40B4-BE49-F238E27FC236}">
                <a16:creationId xmlns:a16="http://schemas.microsoft.com/office/drawing/2014/main" id="{2AA3D4DD-A49F-451C-8D15-B8D9B97BBD37}"/>
              </a:ext>
            </a:extLst>
          </p:cNvPr>
          <p:cNvGraphicFramePr>
            <a:graphicFrameLocks noGrp="1"/>
          </p:cNvGraphicFramePr>
          <p:nvPr>
            <p:extLst>
              <p:ext uri="{D42A27DB-BD31-4B8C-83A1-F6EECF244321}">
                <p14:modId xmlns:p14="http://schemas.microsoft.com/office/powerpoint/2010/main" val="3172940582"/>
              </p:ext>
            </p:extLst>
          </p:nvPr>
        </p:nvGraphicFramePr>
        <p:xfrm>
          <a:off x="5116942" y="4500651"/>
          <a:ext cx="304800" cy="2060039"/>
        </p:xfrm>
        <a:graphic>
          <a:graphicData uri="http://schemas.openxmlformats.org/drawingml/2006/table">
            <a:tbl>
              <a:tblPr firstRow="1" bandRow="1">
                <a:tableStyleId>{5C22544A-7EE6-4342-B048-85BDC9FD1C3A}</a:tableStyleId>
              </a:tblPr>
              <a:tblGrid>
                <a:gridCol w="304800">
                  <a:extLst>
                    <a:ext uri="{9D8B030D-6E8A-4147-A177-3AD203B41FA5}">
                      <a16:colId xmlns:a16="http://schemas.microsoft.com/office/drawing/2014/main" val="1757516620"/>
                    </a:ext>
                  </a:extLst>
                </a:gridCol>
              </a:tblGrid>
              <a:tr h="665551">
                <a:tc>
                  <a:txBody>
                    <a:bodyPr/>
                    <a:lstStyle/>
                    <a:p>
                      <a:pPr algn="ctr"/>
                      <a:endParaRPr lang="en-US" b="0" dirty="0">
                        <a:solidFill>
                          <a:schemeClr val="bg2"/>
                        </a:solidFill>
                      </a:endParaRPr>
                    </a:p>
                    <a:p>
                      <a:pPr algn="ctr"/>
                      <a:r>
                        <a:rPr lang="en-US" b="0" dirty="0">
                          <a:solidFill>
                            <a:schemeClr val="bg2"/>
                          </a:solidFill>
                        </a:rPr>
                        <a:t>P</a:t>
                      </a:r>
                    </a:p>
                  </a:txBody>
                  <a:tcPr anchor="ctr">
                    <a:solidFill>
                      <a:srgbClr val="FFC000"/>
                    </a:solidFill>
                  </a:tcPr>
                </a:tc>
                <a:extLst>
                  <a:ext uri="{0D108BD9-81ED-4DB2-BD59-A6C34878D82A}">
                    <a16:rowId xmlns:a16="http://schemas.microsoft.com/office/drawing/2014/main" val="734777315"/>
                  </a:ext>
                </a:extLst>
              </a:tr>
              <a:tr h="348622">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40827905"/>
                  </a:ext>
                </a:extLst>
              </a:tr>
              <a:tr h="348622">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41810819"/>
                  </a:ext>
                </a:extLst>
              </a:tr>
              <a:tr h="348622">
                <a:tc>
                  <a:txBody>
                    <a:bodyPr/>
                    <a:lstStyle/>
                    <a:p>
                      <a:pPr algn="ctr"/>
                      <a:r>
                        <a:rPr lang="en-US" sz="1600" dirty="0">
                          <a:solidFill>
                            <a:schemeClr val="bg2"/>
                          </a:solidFill>
                        </a:rPr>
                        <a:t>F</a:t>
                      </a:r>
                    </a:p>
                  </a:txBody>
                  <a:tcPr anchor="ctr"/>
                </a:tc>
                <a:extLst>
                  <a:ext uri="{0D108BD9-81ED-4DB2-BD59-A6C34878D82A}">
                    <a16:rowId xmlns:a16="http://schemas.microsoft.com/office/drawing/2014/main" val="1297516240"/>
                  </a:ext>
                </a:extLst>
              </a:tr>
              <a:tr h="348622">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graphicFrame>
        <p:nvGraphicFramePr>
          <p:cNvPr id="101" name="Table 3">
            <a:extLst>
              <a:ext uri="{FF2B5EF4-FFF2-40B4-BE49-F238E27FC236}">
                <a16:creationId xmlns:a16="http://schemas.microsoft.com/office/drawing/2014/main" id="{22BD0B98-C8AB-4554-BB6D-FEB989F6551F}"/>
              </a:ext>
            </a:extLst>
          </p:cNvPr>
          <p:cNvGraphicFramePr>
            <a:graphicFrameLocks noGrp="1"/>
          </p:cNvGraphicFramePr>
          <p:nvPr>
            <p:extLst>
              <p:ext uri="{D42A27DB-BD31-4B8C-83A1-F6EECF244321}">
                <p14:modId xmlns:p14="http://schemas.microsoft.com/office/powerpoint/2010/main" val="2699974585"/>
              </p:ext>
            </p:extLst>
          </p:nvPr>
        </p:nvGraphicFramePr>
        <p:xfrm>
          <a:off x="4468504" y="4495800"/>
          <a:ext cx="642712" cy="2060039"/>
        </p:xfrm>
        <a:graphic>
          <a:graphicData uri="http://schemas.openxmlformats.org/drawingml/2006/table">
            <a:tbl>
              <a:tblPr firstRow="1" bandRow="1">
                <a:tableStyleId>{5C22544A-7EE6-4342-B048-85BDC9FD1C3A}</a:tableStyleId>
              </a:tblPr>
              <a:tblGrid>
                <a:gridCol w="642712">
                  <a:extLst>
                    <a:ext uri="{9D8B030D-6E8A-4147-A177-3AD203B41FA5}">
                      <a16:colId xmlns:a16="http://schemas.microsoft.com/office/drawing/2014/main" val="2795250638"/>
                    </a:ext>
                  </a:extLst>
                </a:gridCol>
              </a:tblGrid>
              <a:tr h="66555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en-US" b="0" dirty="0">
                          <a:solidFill>
                            <a:schemeClr val="bg2"/>
                          </a:solidFill>
                          <a:cs typeface="Times New Roman" panose="02020603050405020304" pitchFamily="18" charset="0"/>
                          <a:sym typeface="Symbol" panose="05050102010706020507" pitchFamily="18" charset="2"/>
                        </a:rPr>
                        <a:t>P</a:t>
                      </a:r>
                      <a:r>
                        <a:rPr lang="en-US" altLang="en-US" b="0" dirty="0">
                          <a:solidFill>
                            <a:schemeClr val="bg2"/>
                          </a:solidFill>
                          <a:sym typeface="Symbol" panose="05050102010706020507" pitchFamily="18" charset="2"/>
                        </a:rPr>
                        <a:t></a:t>
                      </a:r>
                      <a:r>
                        <a:rPr lang="en-CA" altLang="en-US" b="0" dirty="0">
                          <a:solidFill>
                            <a:schemeClr val="bg2"/>
                          </a:solidFill>
                          <a:cs typeface="Times New Roman" panose="02020603050405020304" pitchFamily="18" charset="0"/>
                          <a:sym typeface="Symbol" panose="05050102010706020507" pitchFamily="18" charset="2"/>
                        </a:rPr>
                        <a:t>Q</a:t>
                      </a:r>
                    </a:p>
                    <a:p>
                      <a:pPr marL="0" marR="0" indent="0" algn="ctr" defTabSz="914400" rtl="0" eaLnBrk="1" fontAlgn="auto" latinLnBrk="0" hangingPunct="1">
                        <a:lnSpc>
                          <a:spcPct val="100000"/>
                        </a:lnSpc>
                        <a:spcBef>
                          <a:spcPts val="0"/>
                        </a:spcBef>
                        <a:spcAft>
                          <a:spcPts val="0"/>
                        </a:spcAft>
                        <a:buClrTx/>
                        <a:buSzTx/>
                        <a:buFontTx/>
                        <a:buNone/>
                        <a:tabLst/>
                        <a:defRPr/>
                      </a:pPr>
                      <a:endParaRPr lang="en-CA" b="0" dirty="0">
                        <a:solidFill>
                          <a:schemeClr val="bg2"/>
                        </a:solidFill>
                      </a:endParaRPr>
                    </a:p>
                  </a:txBody>
                  <a:tcPr anchor="ctr">
                    <a:solidFill>
                      <a:srgbClr val="FFC000"/>
                    </a:solidFill>
                  </a:tcPr>
                </a:tc>
                <a:extLst>
                  <a:ext uri="{0D108BD9-81ED-4DB2-BD59-A6C34878D82A}">
                    <a16:rowId xmlns:a16="http://schemas.microsoft.com/office/drawing/2014/main" val="734777315"/>
                  </a:ext>
                </a:extLst>
              </a:tr>
              <a:tr h="348622">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40827905"/>
                  </a:ext>
                </a:extLst>
              </a:tr>
              <a:tr h="348622">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41810819"/>
                  </a:ext>
                </a:extLst>
              </a:tr>
              <a:tr h="348622">
                <a:tc>
                  <a:txBody>
                    <a:bodyPr/>
                    <a:lstStyle/>
                    <a:p>
                      <a:pPr algn="ctr"/>
                      <a:r>
                        <a:rPr lang="en-US" sz="1600" dirty="0">
                          <a:solidFill>
                            <a:schemeClr val="bg2"/>
                          </a:solidFill>
                        </a:rPr>
                        <a:t>F</a:t>
                      </a:r>
                    </a:p>
                  </a:txBody>
                  <a:tcPr anchor="ctr"/>
                </a:tc>
                <a:extLst>
                  <a:ext uri="{0D108BD9-81ED-4DB2-BD59-A6C34878D82A}">
                    <a16:rowId xmlns:a16="http://schemas.microsoft.com/office/drawing/2014/main" val="1297516240"/>
                  </a:ext>
                </a:extLst>
              </a:tr>
              <a:tr h="348622">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102" name="Rectangle 101">
            <a:extLst>
              <a:ext uri="{FF2B5EF4-FFF2-40B4-BE49-F238E27FC236}">
                <a16:creationId xmlns:a16="http://schemas.microsoft.com/office/drawing/2014/main" id="{B2E4DC2B-FB11-4EB7-B259-0326FAC39B17}"/>
              </a:ext>
            </a:extLst>
          </p:cNvPr>
          <p:cNvSpPr/>
          <p:nvPr/>
        </p:nvSpPr>
        <p:spPr>
          <a:xfrm>
            <a:off x="4620848" y="4798249"/>
            <a:ext cx="356188" cy="400110"/>
          </a:xfrm>
          <a:prstGeom prst="rect">
            <a:avLst/>
          </a:prstGeom>
        </p:spPr>
        <p:txBody>
          <a:bodyPr wrap="none">
            <a:spAutoFit/>
          </a:bodyPr>
          <a:lstStyle/>
          <a:p>
            <a:pPr algn="l"/>
            <a:r>
              <a:rPr lang="en-US" altLang="en-US" sz="2000" dirty="0">
                <a:solidFill>
                  <a:schemeClr val="bg2"/>
                </a:solidFill>
                <a:cs typeface="Times New Roman" panose="02020603050405020304" pitchFamily="18" charset="0"/>
                <a:sym typeface="Symbol" panose="05050102010706020507" pitchFamily="18" charset="2"/>
              </a:rPr>
              <a:t>R</a:t>
            </a:r>
            <a:endParaRPr lang="en-US" sz="2000" dirty="0"/>
          </a:p>
        </p:txBody>
      </p:sp>
      <p:grpSp>
        <p:nvGrpSpPr>
          <p:cNvPr id="103" name="Group 102">
            <a:extLst>
              <a:ext uri="{FF2B5EF4-FFF2-40B4-BE49-F238E27FC236}">
                <a16:creationId xmlns:a16="http://schemas.microsoft.com/office/drawing/2014/main" id="{11604992-6A9B-4C52-A355-D8604BFE4D35}"/>
              </a:ext>
            </a:extLst>
          </p:cNvPr>
          <p:cNvGrpSpPr/>
          <p:nvPr/>
        </p:nvGrpSpPr>
        <p:grpSpPr>
          <a:xfrm>
            <a:off x="5390808" y="5329151"/>
            <a:ext cx="304820" cy="1066800"/>
            <a:chOff x="2182504" y="4495800"/>
            <a:chExt cx="304820" cy="1066800"/>
          </a:xfrm>
        </p:grpSpPr>
        <p:cxnSp>
          <p:nvCxnSpPr>
            <p:cNvPr id="104" name="Straight Arrow Connector 103">
              <a:extLst>
                <a:ext uri="{FF2B5EF4-FFF2-40B4-BE49-F238E27FC236}">
                  <a16:creationId xmlns:a16="http://schemas.microsoft.com/office/drawing/2014/main" id="{B8F46BF1-D3AE-4443-99FD-6827EB62A0A6}"/>
                </a:ext>
              </a:extLst>
            </p:cNvPr>
            <p:cNvCxnSpPr/>
            <p:nvPr/>
          </p:nvCxnSpPr>
          <p:spPr bwMode="auto">
            <a:xfrm>
              <a:off x="2202272" y="4495800"/>
              <a:ext cx="285052" cy="0"/>
            </a:xfrm>
            <a:prstGeom prst="straightConnector1">
              <a:avLst/>
            </a:prstGeom>
            <a:noFill/>
            <a:ln w="38100" cap="flat" cmpd="sng" algn="ctr">
              <a:solidFill>
                <a:srgbClr val="66FF66"/>
              </a:solidFill>
              <a:prstDash val="solid"/>
              <a:round/>
              <a:headEnd type="none" w="med" len="med"/>
              <a:tailEnd type="triangle"/>
            </a:ln>
            <a:effectLst/>
          </p:spPr>
        </p:cxnSp>
        <p:cxnSp>
          <p:nvCxnSpPr>
            <p:cNvPr id="105" name="Straight Arrow Connector 104">
              <a:extLst>
                <a:ext uri="{FF2B5EF4-FFF2-40B4-BE49-F238E27FC236}">
                  <a16:creationId xmlns:a16="http://schemas.microsoft.com/office/drawing/2014/main" id="{C37D0D7C-D98E-44C1-9C7C-D45AF3DD3515}"/>
                </a:ext>
              </a:extLst>
            </p:cNvPr>
            <p:cNvCxnSpPr/>
            <p:nvPr/>
          </p:nvCxnSpPr>
          <p:spPr bwMode="auto">
            <a:xfrm>
              <a:off x="2182504" y="4876800"/>
              <a:ext cx="285052" cy="0"/>
            </a:xfrm>
            <a:prstGeom prst="straightConnector1">
              <a:avLst/>
            </a:prstGeom>
            <a:noFill/>
            <a:ln w="38100" cap="flat" cmpd="sng" algn="ctr">
              <a:solidFill>
                <a:srgbClr val="66FF66"/>
              </a:solidFill>
              <a:prstDash val="solid"/>
              <a:round/>
              <a:headEnd type="none" w="med" len="med"/>
              <a:tailEnd type="triangle"/>
            </a:ln>
            <a:effectLst/>
          </p:spPr>
        </p:cxnSp>
        <p:cxnSp>
          <p:nvCxnSpPr>
            <p:cNvPr id="106" name="Straight Arrow Connector 105">
              <a:extLst>
                <a:ext uri="{FF2B5EF4-FFF2-40B4-BE49-F238E27FC236}">
                  <a16:creationId xmlns:a16="http://schemas.microsoft.com/office/drawing/2014/main" id="{8DEAB09A-BF0C-41F1-9AF1-100425308974}"/>
                </a:ext>
              </a:extLst>
            </p:cNvPr>
            <p:cNvCxnSpPr>
              <a:cxnSpLocks/>
            </p:cNvCxnSpPr>
            <p:nvPr/>
          </p:nvCxnSpPr>
          <p:spPr bwMode="auto">
            <a:xfrm>
              <a:off x="2190032" y="5216856"/>
              <a:ext cx="292580" cy="345744"/>
            </a:xfrm>
            <a:prstGeom prst="straightConnector1">
              <a:avLst/>
            </a:prstGeom>
            <a:noFill/>
            <a:ln w="38100" cap="flat" cmpd="sng" algn="ctr">
              <a:solidFill>
                <a:srgbClr val="66FF66"/>
              </a:solidFill>
              <a:prstDash val="solid"/>
              <a:round/>
              <a:headEnd type="none" w="med" len="med"/>
              <a:tailEnd type="triangle"/>
            </a:ln>
            <a:effectLst/>
          </p:spPr>
        </p:cxnSp>
        <p:cxnSp>
          <p:nvCxnSpPr>
            <p:cNvPr id="107" name="Straight Arrow Connector 106">
              <a:extLst>
                <a:ext uri="{FF2B5EF4-FFF2-40B4-BE49-F238E27FC236}">
                  <a16:creationId xmlns:a16="http://schemas.microsoft.com/office/drawing/2014/main" id="{3F8E9DF6-6EE4-40CD-8F0A-805F17F662B4}"/>
                </a:ext>
              </a:extLst>
            </p:cNvPr>
            <p:cNvCxnSpPr>
              <a:cxnSpLocks/>
            </p:cNvCxnSpPr>
            <p:nvPr/>
          </p:nvCxnSpPr>
          <p:spPr bwMode="auto">
            <a:xfrm>
              <a:off x="2197560" y="5562600"/>
              <a:ext cx="285052" cy="0"/>
            </a:xfrm>
            <a:prstGeom prst="straightConnector1">
              <a:avLst/>
            </a:prstGeom>
            <a:noFill/>
            <a:ln w="38100" cap="flat" cmpd="sng" algn="ctr">
              <a:solidFill>
                <a:srgbClr val="66FF66"/>
              </a:solidFill>
              <a:prstDash val="solid"/>
              <a:round/>
              <a:headEnd type="none" w="med" len="med"/>
              <a:tailEnd type="triangle"/>
            </a:ln>
            <a:effectLst/>
          </p:spPr>
        </p:cxnSp>
      </p:grpSp>
      <p:sp>
        <p:nvSpPr>
          <p:cNvPr id="108" name="AutoShape 35">
            <a:extLst>
              <a:ext uri="{FF2B5EF4-FFF2-40B4-BE49-F238E27FC236}">
                <a16:creationId xmlns:a16="http://schemas.microsoft.com/office/drawing/2014/main" id="{09C95171-66D1-4550-9BAB-9AE7CF57AA8D}"/>
              </a:ext>
            </a:extLst>
          </p:cNvPr>
          <p:cNvSpPr>
            <a:spLocks noChangeArrowheads="1"/>
          </p:cNvSpPr>
          <p:nvPr/>
        </p:nvSpPr>
        <p:spPr bwMode="auto">
          <a:xfrm>
            <a:off x="7315200" y="5895643"/>
            <a:ext cx="1258856" cy="810322"/>
          </a:xfrm>
          <a:prstGeom prst="wedgeRoundRectCallout">
            <a:avLst>
              <a:gd name="adj1" fmla="val 59722"/>
              <a:gd name="adj2" fmla="val -69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Table has size </a:t>
            </a:r>
            <a:r>
              <a:rPr lang="en-US" sz="2400" dirty="0"/>
              <a:t>2</a:t>
            </a:r>
            <a:r>
              <a:rPr lang="en-US" baseline="30000" dirty="0"/>
              <a:t>n</a:t>
            </a:r>
            <a:r>
              <a:rPr lang="en-US"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09" name="AutoShape 35">
            <a:extLst>
              <a:ext uri="{FF2B5EF4-FFF2-40B4-BE49-F238E27FC236}">
                <a16:creationId xmlns:a16="http://schemas.microsoft.com/office/drawing/2014/main" id="{0CDC82BC-A7AC-4140-AEA1-B5F4A08257AF}"/>
              </a:ext>
            </a:extLst>
          </p:cNvPr>
          <p:cNvSpPr>
            <a:spLocks noChangeArrowheads="1"/>
          </p:cNvSpPr>
          <p:nvPr/>
        </p:nvSpPr>
        <p:spPr bwMode="auto">
          <a:xfrm>
            <a:off x="914400" y="6004956"/>
            <a:ext cx="2358420" cy="755236"/>
          </a:xfrm>
          <a:prstGeom prst="wedgeRoundRectCallout">
            <a:avLst>
              <a:gd name="adj1" fmla="val 56829"/>
              <a:gd name="adj2" fmla="val -2599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Awkward with more variables.</a:t>
            </a:r>
            <a:endParaRPr lang="en-US" altLang="en-US" sz="2400" dirty="0">
              <a:sym typeface="Symbol" panose="05050102010706020507" pitchFamily="18" charset="2"/>
            </a:endParaRPr>
          </a:p>
        </p:txBody>
      </p:sp>
    </p:spTree>
    <p:extLst>
      <p:ext uri="{BB962C8B-B14F-4D97-AF65-F5344CB8AC3E}">
        <p14:creationId xmlns:p14="http://schemas.microsoft.com/office/powerpoint/2010/main" val="1612338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8">
                                            <p:txEl>
                                              <p:pRg st="0" end="0"/>
                                            </p:txEl>
                                          </p:spTgt>
                                        </p:tgtEl>
                                        <p:attrNameLst>
                                          <p:attrName>style.visibility</p:attrName>
                                        </p:attrNameLst>
                                      </p:cBhvr>
                                      <p:to>
                                        <p:strVal val="visible"/>
                                      </p:to>
                                    </p:set>
                                    <p:anim calcmode="lin" valueType="num">
                                      <p:cBhvr additive="base">
                                        <p:cTn id="13"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1"/>
                                        </p:tgtEl>
                                        <p:attrNameLst>
                                          <p:attrName>style.visibility</p:attrName>
                                        </p:attrNameLst>
                                      </p:cBhvr>
                                      <p:to>
                                        <p:strVal val="visible"/>
                                      </p:to>
                                    </p:set>
                                    <p:anim calcmode="lin" valueType="num">
                                      <p:cBhvr additive="base">
                                        <p:cTn id="17" dur="500" fill="hold"/>
                                        <p:tgtEl>
                                          <p:spTgt spid="81"/>
                                        </p:tgtEl>
                                        <p:attrNameLst>
                                          <p:attrName>ppt_x</p:attrName>
                                        </p:attrNameLst>
                                      </p:cBhvr>
                                      <p:tavLst>
                                        <p:tav tm="0">
                                          <p:val>
                                            <p:strVal val="0-#ppt_w/2"/>
                                          </p:val>
                                        </p:tav>
                                        <p:tav tm="100000">
                                          <p:val>
                                            <p:strVal val="#ppt_x"/>
                                          </p:val>
                                        </p:tav>
                                      </p:tavLst>
                                    </p:anim>
                                    <p:anim calcmode="lin" valueType="num">
                                      <p:cBhvr additive="base">
                                        <p:cTn id="18"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79"/>
                                        </p:tgtEl>
                                        <p:attrNameLst>
                                          <p:attrName>style.visibility</p:attrName>
                                        </p:attrNameLst>
                                      </p:cBhvr>
                                      <p:to>
                                        <p:strVal val="visible"/>
                                      </p:to>
                                    </p:set>
                                    <p:anim calcmode="lin" valueType="num">
                                      <p:cBhvr additive="base">
                                        <p:cTn id="23" dur="500" fill="hold"/>
                                        <p:tgtEl>
                                          <p:spTgt spid="79"/>
                                        </p:tgtEl>
                                        <p:attrNameLst>
                                          <p:attrName>ppt_x</p:attrName>
                                        </p:attrNameLst>
                                      </p:cBhvr>
                                      <p:tavLst>
                                        <p:tav tm="0">
                                          <p:val>
                                            <p:strVal val="0-#ppt_w/2"/>
                                          </p:val>
                                        </p:tav>
                                        <p:tav tm="100000">
                                          <p:val>
                                            <p:strVal val="#ppt_x"/>
                                          </p:val>
                                        </p:tav>
                                      </p:tavLst>
                                    </p:anim>
                                    <p:anim calcmode="lin" valueType="num">
                                      <p:cBhvr additive="base">
                                        <p:cTn id="24" dur="500" fill="hold"/>
                                        <p:tgtEl>
                                          <p:spTgt spid="7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79">
                                            <p:txEl>
                                              <p:pRg st="0" end="0"/>
                                            </p:txEl>
                                          </p:spTgt>
                                        </p:tgtEl>
                                        <p:attrNameLst>
                                          <p:attrName>style.visibility</p:attrName>
                                        </p:attrNameLst>
                                      </p:cBhvr>
                                      <p:to>
                                        <p:strVal val="visible"/>
                                      </p:to>
                                    </p:set>
                                    <p:anim calcmode="lin" valueType="num">
                                      <p:cBhvr additive="base">
                                        <p:cTn id="27"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500" fill="hold"/>
                                        <p:tgtEl>
                                          <p:spTgt spid="17"/>
                                        </p:tgtEl>
                                        <p:attrNameLst>
                                          <p:attrName>ppt_x</p:attrName>
                                        </p:attrNameLst>
                                      </p:cBhvr>
                                      <p:tavLst>
                                        <p:tav tm="0">
                                          <p:val>
                                            <p:strVal val="0-#ppt_w/2"/>
                                          </p:val>
                                        </p:tav>
                                        <p:tav tm="100000">
                                          <p:val>
                                            <p:strVal val="#ppt_x"/>
                                          </p:val>
                                        </p:tav>
                                      </p:tavLst>
                                    </p:anim>
                                    <p:anim calcmode="lin" valueType="num">
                                      <p:cBhvr additive="base">
                                        <p:cTn id="3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31"/>
                                        </p:tgtEl>
                                        <p:attrNameLst>
                                          <p:attrName>style.visibility</p:attrName>
                                        </p:attrNameLst>
                                      </p:cBhvr>
                                      <p:to>
                                        <p:strVal val="visible"/>
                                      </p:to>
                                    </p:set>
                                    <p:anim calcmode="lin" valueType="num">
                                      <p:cBhvr additive="base">
                                        <p:cTn id="39" dur="500" fill="hold"/>
                                        <p:tgtEl>
                                          <p:spTgt spid="31"/>
                                        </p:tgtEl>
                                        <p:attrNameLst>
                                          <p:attrName>ppt_x</p:attrName>
                                        </p:attrNameLst>
                                      </p:cBhvr>
                                      <p:tavLst>
                                        <p:tav tm="0">
                                          <p:val>
                                            <p:strVal val="0-#ppt_w/2"/>
                                          </p:val>
                                        </p:tav>
                                        <p:tav tm="100000">
                                          <p:val>
                                            <p:strVal val="#ppt_x"/>
                                          </p:val>
                                        </p:tav>
                                      </p:tavLst>
                                    </p:anim>
                                    <p:anim calcmode="lin" valueType="num">
                                      <p:cBhvr additive="base">
                                        <p:cTn id="4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17"/>
                                        </p:tgtEl>
                                        <p:attrNameLst>
                                          <p:attrName>style.visibility</p:attrName>
                                        </p:attrNameLst>
                                      </p:cBhvr>
                                      <p:to>
                                        <p:strVal val="visible"/>
                                      </p:to>
                                    </p:set>
                                    <p:anim calcmode="lin" valueType="num">
                                      <p:cBhvr additive="base">
                                        <p:cTn id="45" dur="500" fill="hold"/>
                                        <p:tgtEl>
                                          <p:spTgt spid="117"/>
                                        </p:tgtEl>
                                        <p:attrNameLst>
                                          <p:attrName>ppt_x</p:attrName>
                                        </p:attrNameLst>
                                      </p:cBhvr>
                                      <p:tavLst>
                                        <p:tav tm="0">
                                          <p:val>
                                            <p:strVal val="0-#ppt_w/2"/>
                                          </p:val>
                                        </p:tav>
                                        <p:tav tm="100000">
                                          <p:val>
                                            <p:strVal val="#ppt_x"/>
                                          </p:val>
                                        </p:tav>
                                      </p:tavLst>
                                    </p:anim>
                                    <p:anim calcmode="lin" valueType="num">
                                      <p:cBhvr additive="base">
                                        <p:cTn id="46" dur="500" fill="hold"/>
                                        <p:tgtEl>
                                          <p:spTgt spid="117"/>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18"/>
                                        </p:tgtEl>
                                        <p:attrNameLst>
                                          <p:attrName>style.visibility</p:attrName>
                                        </p:attrNameLst>
                                      </p:cBhvr>
                                      <p:to>
                                        <p:strVal val="visible"/>
                                      </p:to>
                                    </p:set>
                                    <p:anim calcmode="lin" valueType="num">
                                      <p:cBhvr additive="base">
                                        <p:cTn id="49" dur="500" fill="hold"/>
                                        <p:tgtEl>
                                          <p:spTgt spid="118"/>
                                        </p:tgtEl>
                                        <p:attrNameLst>
                                          <p:attrName>ppt_x</p:attrName>
                                        </p:attrNameLst>
                                      </p:cBhvr>
                                      <p:tavLst>
                                        <p:tav tm="0">
                                          <p:val>
                                            <p:strVal val="0-#ppt_w/2"/>
                                          </p:val>
                                        </p:tav>
                                        <p:tav tm="100000">
                                          <p:val>
                                            <p:strVal val="#ppt_x"/>
                                          </p:val>
                                        </p:tav>
                                      </p:tavLst>
                                    </p:anim>
                                    <p:anim calcmode="lin" valueType="num">
                                      <p:cBhvr additive="base">
                                        <p:cTn id="50" dur="500" fill="hold"/>
                                        <p:tgtEl>
                                          <p:spTgt spid="11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20"/>
                                        </p:tgtEl>
                                        <p:attrNameLst>
                                          <p:attrName>style.visibility</p:attrName>
                                        </p:attrNameLst>
                                      </p:cBhvr>
                                      <p:to>
                                        <p:strVal val="visible"/>
                                      </p:to>
                                    </p:set>
                                    <p:anim calcmode="lin" valueType="num">
                                      <p:cBhvr additive="base">
                                        <p:cTn id="53" dur="500" fill="hold"/>
                                        <p:tgtEl>
                                          <p:spTgt spid="120"/>
                                        </p:tgtEl>
                                        <p:attrNameLst>
                                          <p:attrName>ppt_x</p:attrName>
                                        </p:attrNameLst>
                                      </p:cBhvr>
                                      <p:tavLst>
                                        <p:tav tm="0">
                                          <p:val>
                                            <p:strVal val="0-#ppt_w/2"/>
                                          </p:val>
                                        </p:tav>
                                        <p:tav tm="100000">
                                          <p:val>
                                            <p:strVal val="#ppt_x"/>
                                          </p:val>
                                        </p:tav>
                                      </p:tavLst>
                                    </p:anim>
                                    <p:anim calcmode="lin" valueType="num">
                                      <p:cBhvr additive="base">
                                        <p:cTn id="54" dur="500" fill="hold"/>
                                        <p:tgtEl>
                                          <p:spTgt spid="120"/>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125"/>
                                        </p:tgtEl>
                                        <p:attrNameLst>
                                          <p:attrName>style.visibility</p:attrName>
                                        </p:attrNameLst>
                                      </p:cBhvr>
                                      <p:to>
                                        <p:strVal val="visible"/>
                                      </p:to>
                                    </p:set>
                                    <p:anim calcmode="lin" valueType="num">
                                      <p:cBhvr additive="base">
                                        <p:cTn id="57" dur="500" fill="hold"/>
                                        <p:tgtEl>
                                          <p:spTgt spid="125"/>
                                        </p:tgtEl>
                                        <p:attrNameLst>
                                          <p:attrName>ppt_x</p:attrName>
                                        </p:attrNameLst>
                                      </p:cBhvr>
                                      <p:tavLst>
                                        <p:tav tm="0">
                                          <p:val>
                                            <p:strVal val="0-#ppt_w/2"/>
                                          </p:val>
                                        </p:tav>
                                        <p:tav tm="100000">
                                          <p:val>
                                            <p:strVal val="#ppt_x"/>
                                          </p:val>
                                        </p:tav>
                                      </p:tavLst>
                                    </p:anim>
                                    <p:anim calcmode="lin" valueType="num">
                                      <p:cBhvr additive="base">
                                        <p:cTn id="58" dur="500" fill="hold"/>
                                        <p:tgtEl>
                                          <p:spTgt spid="125"/>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126"/>
                                        </p:tgtEl>
                                        <p:attrNameLst>
                                          <p:attrName>style.visibility</p:attrName>
                                        </p:attrNameLst>
                                      </p:cBhvr>
                                      <p:to>
                                        <p:strVal val="visible"/>
                                      </p:to>
                                    </p:set>
                                    <p:anim calcmode="lin" valueType="num">
                                      <p:cBhvr additive="base">
                                        <p:cTn id="61" dur="500" fill="hold"/>
                                        <p:tgtEl>
                                          <p:spTgt spid="126"/>
                                        </p:tgtEl>
                                        <p:attrNameLst>
                                          <p:attrName>ppt_x</p:attrName>
                                        </p:attrNameLst>
                                      </p:cBhvr>
                                      <p:tavLst>
                                        <p:tav tm="0">
                                          <p:val>
                                            <p:strVal val="0-#ppt_w/2"/>
                                          </p:val>
                                        </p:tav>
                                        <p:tav tm="100000">
                                          <p:val>
                                            <p:strVal val="#ppt_x"/>
                                          </p:val>
                                        </p:tav>
                                      </p:tavLst>
                                    </p:anim>
                                    <p:anim calcmode="lin" valueType="num">
                                      <p:cBhvr additive="base">
                                        <p:cTn id="62"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19"/>
                                        </p:tgtEl>
                                        <p:attrNameLst>
                                          <p:attrName>style.visibility</p:attrName>
                                        </p:attrNameLst>
                                      </p:cBhvr>
                                      <p:to>
                                        <p:strVal val="visible"/>
                                      </p:to>
                                    </p:set>
                                    <p:anim calcmode="lin" valueType="num">
                                      <p:cBhvr additive="base">
                                        <p:cTn id="67" dur="500" fill="hold"/>
                                        <p:tgtEl>
                                          <p:spTgt spid="119"/>
                                        </p:tgtEl>
                                        <p:attrNameLst>
                                          <p:attrName>ppt_x</p:attrName>
                                        </p:attrNameLst>
                                      </p:cBhvr>
                                      <p:tavLst>
                                        <p:tav tm="0">
                                          <p:val>
                                            <p:strVal val="0-#ppt_w/2"/>
                                          </p:val>
                                        </p:tav>
                                        <p:tav tm="100000">
                                          <p:val>
                                            <p:strVal val="#ppt_x"/>
                                          </p:val>
                                        </p:tav>
                                      </p:tavLst>
                                    </p:anim>
                                    <p:anim calcmode="lin" valueType="num">
                                      <p:cBhvr additive="base">
                                        <p:cTn id="68" dur="500" fill="hold"/>
                                        <p:tgtEl>
                                          <p:spTgt spid="119"/>
                                        </p:tgtEl>
                                        <p:attrNameLst>
                                          <p:attrName>ppt_y</p:attrName>
                                        </p:attrNameLst>
                                      </p:cBhvr>
                                      <p:tavLst>
                                        <p:tav tm="0">
                                          <p:val>
                                            <p:strVal val="#ppt_y"/>
                                          </p:val>
                                        </p:tav>
                                        <p:tav tm="100000">
                                          <p:val>
                                            <p:strVal val="#ppt_y"/>
                                          </p:val>
                                        </p:tav>
                                      </p:tavLst>
                                    </p:anim>
                                  </p:childTnLst>
                                </p:cTn>
                              </p:par>
                              <p:par>
                                <p:cTn id="69" presetID="1" presetClass="entr" presetSubtype="0" fill="hold" grpId="0" nodeType="withEffect">
                                  <p:stCondLst>
                                    <p:cond delay="0"/>
                                  </p:stCondLst>
                                  <p:childTnLst>
                                    <p:set>
                                      <p:cBhvr>
                                        <p:cTn id="70" dur="1" fill="hold">
                                          <p:stCondLst>
                                            <p:cond delay="0"/>
                                          </p:stCondLst>
                                        </p:cTn>
                                        <p:tgtEl>
                                          <p:spTgt spid="12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28">
                                            <p:txEl>
                                              <p:pRg st="0" end="0"/>
                                            </p:txEl>
                                          </p:spTgt>
                                        </p:tgtEl>
                                        <p:attrNameLst>
                                          <p:attrName>style.visibility</p:attrName>
                                        </p:attrNameLst>
                                      </p:cBhvr>
                                      <p:to>
                                        <p:strVal val="visible"/>
                                      </p:to>
                                    </p:set>
                                    <p:anim calcmode="lin" valueType="num">
                                      <p:cBhvr additive="base">
                                        <p:cTn id="75" dur="500" fill="hold"/>
                                        <p:tgtEl>
                                          <p:spTgt spid="128">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28">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122"/>
                                        </p:tgtEl>
                                        <p:attrNameLst>
                                          <p:attrName>style.visibility</p:attrName>
                                        </p:attrNameLst>
                                      </p:cBhvr>
                                      <p:to>
                                        <p:strVal val="visible"/>
                                      </p:to>
                                    </p:set>
                                    <p:anim calcmode="lin" valueType="num">
                                      <p:cBhvr additive="base">
                                        <p:cTn id="79" dur="500" fill="hold"/>
                                        <p:tgtEl>
                                          <p:spTgt spid="122"/>
                                        </p:tgtEl>
                                        <p:attrNameLst>
                                          <p:attrName>ppt_x</p:attrName>
                                        </p:attrNameLst>
                                      </p:cBhvr>
                                      <p:tavLst>
                                        <p:tav tm="0">
                                          <p:val>
                                            <p:strVal val="0-#ppt_w/2"/>
                                          </p:val>
                                        </p:tav>
                                        <p:tav tm="100000">
                                          <p:val>
                                            <p:strVal val="#ppt_x"/>
                                          </p:val>
                                        </p:tav>
                                      </p:tavLst>
                                    </p:anim>
                                    <p:anim calcmode="lin" valueType="num">
                                      <p:cBhvr additive="base">
                                        <p:cTn id="80" dur="500" fill="hold"/>
                                        <p:tgtEl>
                                          <p:spTgt spid="122"/>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127"/>
                                        </p:tgtEl>
                                        <p:attrNameLst>
                                          <p:attrName>style.visibility</p:attrName>
                                        </p:attrNameLst>
                                      </p:cBhvr>
                                      <p:to>
                                        <p:strVal val="visible"/>
                                      </p:to>
                                    </p:set>
                                    <p:anim calcmode="lin" valueType="num">
                                      <p:cBhvr additive="base">
                                        <p:cTn id="83" dur="500" fill="hold"/>
                                        <p:tgtEl>
                                          <p:spTgt spid="127"/>
                                        </p:tgtEl>
                                        <p:attrNameLst>
                                          <p:attrName>ppt_x</p:attrName>
                                        </p:attrNameLst>
                                      </p:cBhvr>
                                      <p:tavLst>
                                        <p:tav tm="0">
                                          <p:val>
                                            <p:strVal val="0-#ppt_w/2"/>
                                          </p:val>
                                        </p:tav>
                                        <p:tav tm="100000">
                                          <p:val>
                                            <p:strVal val="#ppt_x"/>
                                          </p:val>
                                        </p:tav>
                                      </p:tavLst>
                                    </p:anim>
                                    <p:anim calcmode="lin" valueType="num">
                                      <p:cBhvr additive="base">
                                        <p:cTn id="8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121"/>
                                        </p:tgtEl>
                                        <p:attrNameLst>
                                          <p:attrName>style.visibility</p:attrName>
                                        </p:attrNameLst>
                                      </p:cBhvr>
                                      <p:to>
                                        <p:strVal val="visible"/>
                                      </p:to>
                                    </p:set>
                                    <p:anim calcmode="lin" valueType="num">
                                      <p:cBhvr additive="base">
                                        <p:cTn id="89" dur="500" fill="hold"/>
                                        <p:tgtEl>
                                          <p:spTgt spid="121"/>
                                        </p:tgtEl>
                                        <p:attrNameLst>
                                          <p:attrName>ppt_x</p:attrName>
                                        </p:attrNameLst>
                                      </p:cBhvr>
                                      <p:tavLst>
                                        <p:tav tm="0">
                                          <p:val>
                                            <p:strVal val="0-#ppt_w/2"/>
                                          </p:val>
                                        </p:tav>
                                        <p:tav tm="100000">
                                          <p:val>
                                            <p:strVal val="#ppt_x"/>
                                          </p:val>
                                        </p:tav>
                                      </p:tavLst>
                                    </p:anim>
                                    <p:anim calcmode="lin" valueType="num">
                                      <p:cBhvr additive="base">
                                        <p:cTn id="90" dur="500" fill="hold"/>
                                        <p:tgtEl>
                                          <p:spTgt spid="121"/>
                                        </p:tgtEl>
                                        <p:attrNameLst>
                                          <p:attrName>ppt_y</p:attrName>
                                        </p:attrNameLst>
                                      </p:cBhvr>
                                      <p:tavLst>
                                        <p:tav tm="0">
                                          <p:val>
                                            <p:strVal val="#ppt_y"/>
                                          </p:val>
                                        </p:tav>
                                        <p:tav tm="100000">
                                          <p:val>
                                            <p:strVal val="#ppt_y"/>
                                          </p:val>
                                        </p:tav>
                                      </p:tavLst>
                                    </p:anim>
                                  </p:childTnLst>
                                </p:cTn>
                              </p:par>
                              <p:par>
                                <p:cTn id="91" presetID="1" presetClass="entr" presetSubtype="0" fill="hold" grpId="0" nodeType="withEffect">
                                  <p:stCondLst>
                                    <p:cond delay="0"/>
                                  </p:stCondLst>
                                  <p:childTnLst>
                                    <p:set>
                                      <p:cBhvr>
                                        <p:cTn id="92" dur="1" fill="hold">
                                          <p:stCondLst>
                                            <p:cond delay="0"/>
                                          </p:stCondLst>
                                        </p:cTn>
                                        <p:tgtEl>
                                          <p:spTgt spid="123"/>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32"/>
                                        </p:tgtEl>
                                        <p:attrNameLst>
                                          <p:attrName>style.visibility</p:attrName>
                                        </p:attrNameLst>
                                      </p:cBhvr>
                                      <p:to>
                                        <p:strVal val="visible"/>
                                      </p:to>
                                    </p:set>
                                    <p:anim calcmode="lin" valueType="num">
                                      <p:cBhvr additive="base">
                                        <p:cTn id="97" dur="500" fill="hold"/>
                                        <p:tgtEl>
                                          <p:spTgt spid="32"/>
                                        </p:tgtEl>
                                        <p:attrNameLst>
                                          <p:attrName>ppt_x</p:attrName>
                                        </p:attrNameLst>
                                      </p:cBhvr>
                                      <p:tavLst>
                                        <p:tav tm="0">
                                          <p:val>
                                            <p:strVal val="0-#ppt_w/2"/>
                                          </p:val>
                                        </p:tav>
                                        <p:tav tm="100000">
                                          <p:val>
                                            <p:strVal val="#ppt_x"/>
                                          </p:val>
                                        </p:tav>
                                      </p:tavLst>
                                    </p:anim>
                                    <p:anim calcmode="lin" valueType="num">
                                      <p:cBhvr additive="base">
                                        <p:cTn id="9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15"/>
                                        </p:tgtEl>
                                        <p:attrNameLst>
                                          <p:attrName>style.visibility</p:attrName>
                                        </p:attrNameLst>
                                      </p:cBhvr>
                                      <p:to>
                                        <p:strVal val="visible"/>
                                      </p:to>
                                    </p:set>
                                    <p:anim calcmode="lin" valueType="num">
                                      <p:cBhvr additive="base">
                                        <p:cTn id="103" dur="500" fill="hold"/>
                                        <p:tgtEl>
                                          <p:spTgt spid="15"/>
                                        </p:tgtEl>
                                        <p:attrNameLst>
                                          <p:attrName>ppt_x</p:attrName>
                                        </p:attrNameLst>
                                      </p:cBhvr>
                                      <p:tavLst>
                                        <p:tav tm="0">
                                          <p:val>
                                            <p:strVal val="0-#ppt_w/2"/>
                                          </p:val>
                                        </p:tav>
                                        <p:tav tm="100000">
                                          <p:val>
                                            <p:strVal val="#ppt_x"/>
                                          </p:val>
                                        </p:tav>
                                      </p:tavLst>
                                    </p:anim>
                                    <p:anim calcmode="lin" valueType="num">
                                      <p:cBhvr additive="base">
                                        <p:cTn id="104"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59"/>
                                        </p:tgtEl>
                                        <p:attrNameLst>
                                          <p:attrName>style.visibility</p:attrName>
                                        </p:attrNameLst>
                                      </p:cBhvr>
                                      <p:to>
                                        <p:strVal val="visible"/>
                                      </p:to>
                                    </p:set>
                                    <p:anim calcmode="lin" valueType="num">
                                      <p:cBhvr additive="base">
                                        <p:cTn id="109" dur="500" fill="hold"/>
                                        <p:tgtEl>
                                          <p:spTgt spid="59"/>
                                        </p:tgtEl>
                                        <p:attrNameLst>
                                          <p:attrName>ppt_x</p:attrName>
                                        </p:attrNameLst>
                                      </p:cBhvr>
                                      <p:tavLst>
                                        <p:tav tm="0">
                                          <p:val>
                                            <p:strVal val="#ppt_x"/>
                                          </p:val>
                                        </p:tav>
                                        <p:tav tm="100000">
                                          <p:val>
                                            <p:strVal val="#ppt_x"/>
                                          </p:val>
                                        </p:tav>
                                      </p:tavLst>
                                    </p:anim>
                                    <p:anim calcmode="lin" valueType="num">
                                      <p:cBhvr additive="base">
                                        <p:cTn id="110"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101"/>
                                        </p:tgtEl>
                                        <p:attrNameLst>
                                          <p:attrName>style.visibility</p:attrName>
                                        </p:attrNameLst>
                                      </p:cBhvr>
                                      <p:to>
                                        <p:strVal val="visible"/>
                                      </p:to>
                                    </p:set>
                                    <p:anim calcmode="lin" valueType="num">
                                      <p:cBhvr additive="base">
                                        <p:cTn id="115" dur="500" fill="hold"/>
                                        <p:tgtEl>
                                          <p:spTgt spid="101"/>
                                        </p:tgtEl>
                                        <p:attrNameLst>
                                          <p:attrName>ppt_x</p:attrName>
                                        </p:attrNameLst>
                                      </p:cBhvr>
                                      <p:tavLst>
                                        <p:tav tm="0">
                                          <p:val>
                                            <p:strVal val="#ppt_x"/>
                                          </p:val>
                                        </p:tav>
                                        <p:tav tm="100000">
                                          <p:val>
                                            <p:strVal val="#ppt_x"/>
                                          </p:val>
                                        </p:tav>
                                      </p:tavLst>
                                    </p:anim>
                                    <p:anim calcmode="lin" valueType="num">
                                      <p:cBhvr additive="base">
                                        <p:cTn id="116"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102"/>
                                        </p:tgtEl>
                                        <p:attrNameLst>
                                          <p:attrName>style.visibility</p:attrName>
                                        </p:attrNameLst>
                                      </p:cBhvr>
                                      <p:to>
                                        <p:strVal val="visible"/>
                                      </p:to>
                                    </p:set>
                                    <p:anim calcmode="lin" valueType="num">
                                      <p:cBhvr additive="base">
                                        <p:cTn id="121" dur="500" fill="hold"/>
                                        <p:tgtEl>
                                          <p:spTgt spid="102"/>
                                        </p:tgtEl>
                                        <p:attrNameLst>
                                          <p:attrName>ppt_x</p:attrName>
                                        </p:attrNameLst>
                                      </p:cBhvr>
                                      <p:tavLst>
                                        <p:tav tm="0">
                                          <p:val>
                                            <p:strVal val="#ppt_x"/>
                                          </p:val>
                                        </p:tav>
                                        <p:tav tm="100000">
                                          <p:val>
                                            <p:strVal val="#ppt_x"/>
                                          </p:val>
                                        </p:tav>
                                      </p:tavLst>
                                    </p:anim>
                                    <p:anim calcmode="lin" valueType="num">
                                      <p:cBhvr additive="base">
                                        <p:cTn id="122"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nodeType="clickEffect">
                                  <p:stCondLst>
                                    <p:cond delay="0"/>
                                  </p:stCondLst>
                                  <p:childTnLst>
                                    <p:set>
                                      <p:cBhvr>
                                        <p:cTn id="126" dur="1" fill="hold">
                                          <p:stCondLst>
                                            <p:cond delay="0"/>
                                          </p:stCondLst>
                                        </p:cTn>
                                        <p:tgtEl>
                                          <p:spTgt spid="65"/>
                                        </p:tgtEl>
                                        <p:attrNameLst>
                                          <p:attrName>style.visibility</p:attrName>
                                        </p:attrNameLst>
                                      </p:cBhvr>
                                      <p:to>
                                        <p:strVal val="visible"/>
                                      </p:to>
                                    </p:set>
                                    <p:anim calcmode="lin" valueType="num">
                                      <p:cBhvr additive="base">
                                        <p:cTn id="127" dur="500" fill="hold"/>
                                        <p:tgtEl>
                                          <p:spTgt spid="65"/>
                                        </p:tgtEl>
                                        <p:attrNameLst>
                                          <p:attrName>ppt_x</p:attrName>
                                        </p:attrNameLst>
                                      </p:cBhvr>
                                      <p:tavLst>
                                        <p:tav tm="0">
                                          <p:val>
                                            <p:strVal val="#ppt_x"/>
                                          </p:val>
                                        </p:tav>
                                        <p:tav tm="100000">
                                          <p:val>
                                            <p:strVal val="#ppt_x"/>
                                          </p:val>
                                        </p:tav>
                                      </p:tavLst>
                                    </p:anim>
                                    <p:anim calcmode="lin" valueType="num">
                                      <p:cBhvr additive="base">
                                        <p:cTn id="128"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xit" presetSubtype="4" fill="hold" nodeType="clickEffect">
                                  <p:stCondLst>
                                    <p:cond delay="0"/>
                                  </p:stCondLst>
                                  <p:childTnLst>
                                    <p:anim calcmode="lin" valueType="num">
                                      <p:cBhvr additive="base">
                                        <p:cTn id="132" dur="500"/>
                                        <p:tgtEl>
                                          <p:spTgt spid="59"/>
                                        </p:tgtEl>
                                        <p:attrNameLst>
                                          <p:attrName>ppt_x</p:attrName>
                                        </p:attrNameLst>
                                      </p:cBhvr>
                                      <p:tavLst>
                                        <p:tav tm="0">
                                          <p:val>
                                            <p:strVal val="ppt_x"/>
                                          </p:val>
                                        </p:tav>
                                        <p:tav tm="100000">
                                          <p:val>
                                            <p:strVal val="ppt_x"/>
                                          </p:val>
                                        </p:tav>
                                      </p:tavLst>
                                    </p:anim>
                                    <p:anim calcmode="lin" valueType="num">
                                      <p:cBhvr additive="base">
                                        <p:cTn id="133" dur="500"/>
                                        <p:tgtEl>
                                          <p:spTgt spid="59"/>
                                        </p:tgtEl>
                                        <p:attrNameLst>
                                          <p:attrName>ppt_y</p:attrName>
                                        </p:attrNameLst>
                                      </p:cBhvr>
                                      <p:tavLst>
                                        <p:tav tm="0">
                                          <p:val>
                                            <p:strVal val="ppt_y"/>
                                          </p:val>
                                        </p:tav>
                                        <p:tav tm="100000">
                                          <p:val>
                                            <p:strVal val="1+ppt_h/2"/>
                                          </p:val>
                                        </p:tav>
                                      </p:tavLst>
                                    </p:anim>
                                    <p:set>
                                      <p:cBhvr>
                                        <p:cTn id="134" dur="1" fill="hold">
                                          <p:stCondLst>
                                            <p:cond delay="499"/>
                                          </p:stCondLst>
                                        </p:cTn>
                                        <p:tgtEl>
                                          <p:spTgt spid="59"/>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nodeType="click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additive="base">
                                        <p:cTn id="139" dur="500" fill="hold"/>
                                        <p:tgtEl>
                                          <p:spTgt spid="58"/>
                                        </p:tgtEl>
                                        <p:attrNameLst>
                                          <p:attrName>ppt_x</p:attrName>
                                        </p:attrNameLst>
                                      </p:cBhvr>
                                      <p:tavLst>
                                        <p:tav tm="0">
                                          <p:val>
                                            <p:strVal val="#ppt_x"/>
                                          </p:val>
                                        </p:tav>
                                        <p:tav tm="100000">
                                          <p:val>
                                            <p:strVal val="#ppt_x"/>
                                          </p:val>
                                        </p:tav>
                                      </p:tavLst>
                                    </p:anim>
                                    <p:anim calcmode="lin" valueType="num">
                                      <p:cBhvr additive="base">
                                        <p:cTn id="14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nodeType="clickEffect">
                                  <p:stCondLst>
                                    <p:cond delay="0"/>
                                  </p:stCondLst>
                                  <p:childTnLst>
                                    <p:set>
                                      <p:cBhvr>
                                        <p:cTn id="144" dur="1" fill="hold">
                                          <p:stCondLst>
                                            <p:cond delay="0"/>
                                          </p:stCondLst>
                                        </p:cTn>
                                        <p:tgtEl>
                                          <p:spTgt spid="103"/>
                                        </p:tgtEl>
                                        <p:attrNameLst>
                                          <p:attrName>style.visibility</p:attrName>
                                        </p:attrNameLst>
                                      </p:cBhvr>
                                      <p:to>
                                        <p:strVal val="visible"/>
                                      </p:to>
                                    </p:set>
                                    <p:anim calcmode="lin" valueType="num">
                                      <p:cBhvr additive="base">
                                        <p:cTn id="145" dur="500" fill="hold"/>
                                        <p:tgtEl>
                                          <p:spTgt spid="103"/>
                                        </p:tgtEl>
                                        <p:attrNameLst>
                                          <p:attrName>ppt_x</p:attrName>
                                        </p:attrNameLst>
                                      </p:cBhvr>
                                      <p:tavLst>
                                        <p:tav tm="0">
                                          <p:val>
                                            <p:strVal val="#ppt_x"/>
                                          </p:val>
                                        </p:tav>
                                        <p:tav tm="100000">
                                          <p:val>
                                            <p:strVal val="#ppt_x"/>
                                          </p:val>
                                        </p:tav>
                                      </p:tavLst>
                                    </p:anim>
                                    <p:anim calcmode="lin" valueType="num">
                                      <p:cBhvr additive="base">
                                        <p:cTn id="146"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nodeType="click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additive="base">
                                        <p:cTn id="151" dur="500" fill="hold"/>
                                        <p:tgtEl>
                                          <p:spTgt spid="61"/>
                                        </p:tgtEl>
                                        <p:attrNameLst>
                                          <p:attrName>ppt_x</p:attrName>
                                        </p:attrNameLst>
                                      </p:cBhvr>
                                      <p:tavLst>
                                        <p:tav tm="0">
                                          <p:val>
                                            <p:strVal val="#ppt_x"/>
                                          </p:val>
                                        </p:tav>
                                        <p:tav tm="100000">
                                          <p:val>
                                            <p:strVal val="#ppt_x"/>
                                          </p:val>
                                        </p:tav>
                                      </p:tavLst>
                                    </p:anim>
                                    <p:anim calcmode="lin" valueType="num">
                                      <p:cBhvr additive="base">
                                        <p:cTn id="152"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nodeType="clickEffect">
                                  <p:stCondLst>
                                    <p:cond delay="0"/>
                                  </p:stCondLst>
                                  <p:childTnLst>
                                    <p:set>
                                      <p:cBhvr>
                                        <p:cTn id="156" dur="1" fill="hold">
                                          <p:stCondLst>
                                            <p:cond delay="0"/>
                                          </p:stCondLst>
                                        </p:cTn>
                                        <p:tgtEl>
                                          <p:spTgt spid="59"/>
                                        </p:tgtEl>
                                        <p:attrNameLst>
                                          <p:attrName>style.visibility</p:attrName>
                                        </p:attrNameLst>
                                      </p:cBhvr>
                                      <p:to>
                                        <p:strVal val="visible"/>
                                      </p:to>
                                    </p:set>
                                    <p:anim calcmode="lin" valueType="num">
                                      <p:cBhvr additive="base">
                                        <p:cTn id="157" dur="500" fill="hold"/>
                                        <p:tgtEl>
                                          <p:spTgt spid="59"/>
                                        </p:tgtEl>
                                        <p:attrNameLst>
                                          <p:attrName>ppt_x</p:attrName>
                                        </p:attrNameLst>
                                      </p:cBhvr>
                                      <p:tavLst>
                                        <p:tav tm="0">
                                          <p:val>
                                            <p:strVal val="#ppt_x"/>
                                          </p:val>
                                        </p:tav>
                                        <p:tav tm="100000">
                                          <p:val>
                                            <p:strVal val="#ppt_x"/>
                                          </p:val>
                                        </p:tav>
                                      </p:tavLst>
                                    </p:anim>
                                    <p:anim calcmode="lin" valueType="num">
                                      <p:cBhvr additive="base">
                                        <p:cTn id="15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4" fill="hold" grpId="0" nodeType="clickEffect">
                                  <p:stCondLst>
                                    <p:cond delay="0"/>
                                  </p:stCondLst>
                                  <p:childTnLst>
                                    <p:set>
                                      <p:cBhvr>
                                        <p:cTn id="162" dur="1" fill="hold">
                                          <p:stCondLst>
                                            <p:cond delay="0"/>
                                          </p:stCondLst>
                                        </p:cTn>
                                        <p:tgtEl>
                                          <p:spTgt spid="60"/>
                                        </p:tgtEl>
                                        <p:attrNameLst>
                                          <p:attrName>style.visibility</p:attrName>
                                        </p:attrNameLst>
                                      </p:cBhvr>
                                      <p:to>
                                        <p:strVal val="visible"/>
                                      </p:to>
                                    </p:set>
                                    <p:anim calcmode="lin" valueType="num">
                                      <p:cBhvr additive="base">
                                        <p:cTn id="163" dur="500" fill="hold"/>
                                        <p:tgtEl>
                                          <p:spTgt spid="60"/>
                                        </p:tgtEl>
                                        <p:attrNameLst>
                                          <p:attrName>ppt_x</p:attrName>
                                        </p:attrNameLst>
                                      </p:cBhvr>
                                      <p:tavLst>
                                        <p:tav tm="0">
                                          <p:val>
                                            <p:strVal val="#ppt_x"/>
                                          </p:val>
                                        </p:tav>
                                        <p:tav tm="100000">
                                          <p:val>
                                            <p:strVal val="#ppt_x"/>
                                          </p:val>
                                        </p:tav>
                                      </p:tavLst>
                                    </p:anim>
                                    <p:anim calcmode="lin" valueType="num">
                                      <p:cBhvr additive="base">
                                        <p:cTn id="164"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2" fill="hold" nodeType="clickEffect">
                                  <p:stCondLst>
                                    <p:cond delay="0"/>
                                  </p:stCondLst>
                                  <p:childTnLst>
                                    <p:set>
                                      <p:cBhvr>
                                        <p:cTn id="168" dur="1" fill="hold">
                                          <p:stCondLst>
                                            <p:cond delay="0"/>
                                          </p:stCondLst>
                                        </p:cTn>
                                        <p:tgtEl>
                                          <p:spTgt spid="82"/>
                                        </p:tgtEl>
                                        <p:attrNameLst>
                                          <p:attrName>style.visibility</p:attrName>
                                        </p:attrNameLst>
                                      </p:cBhvr>
                                      <p:to>
                                        <p:strVal val="visible"/>
                                      </p:to>
                                    </p:set>
                                    <p:anim calcmode="lin" valueType="num">
                                      <p:cBhvr additive="base">
                                        <p:cTn id="169" dur="500" fill="hold"/>
                                        <p:tgtEl>
                                          <p:spTgt spid="82"/>
                                        </p:tgtEl>
                                        <p:attrNameLst>
                                          <p:attrName>ppt_x</p:attrName>
                                        </p:attrNameLst>
                                      </p:cBhvr>
                                      <p:tavLst>
                                        <p:tav tm="0">
                                          <p:val>
                                            <p:strVal val="1+#ppt_w/2"/>
                                          </p:val>
                                        </p:tav>
                                        <p:tav tm="100000">
                                          <p:val>
                                            <p:strVal val="#ppt_x"/>
                                          </p:val>
                                        </p:tav>
                                      </p:tavLst>
                                    </p:anim>
                                    <p:anim calcmode="lin" valueType="num">
                                      <p:cBhvr additive="base">
                                        <p:cTn id="170" dur="500" fill="hold"/>
                                        <p:tgtEl>
                                          <p:spTgt spid="82"/>
                                        </p:tgtEl>
                                        <p:attrNameLst>
                                          <p:attrName>ppt_y</p:attrName>
                                        </p:attrNameLst>
                                      </p:cBhvr>
                                      <p:tavLst>
                                        <p:tav tm="0">
                                          <p:val>
                                            <p:strVal val="#ppt_y"/>
                                          </p:val>
                                        </p:tav>
                                        <p:tav tm="100000">
                                          <p:val>
                                            <p:strVal val="#ppt_y"/>
                                          </p:val>
                                        </p:tav>
                                      </p:tavLst>
                                    </p:anim>
                                  </p:childTnLst>
                                </p:cTn>
                              </p:par>
                              <p:par>
                                <p:cTn id="171" presetID="2" presetClass="entr" presetSubtype="2" fill="hold" grpId="1" nodeType="withEffect">
                                  <p:stCondLst>
                                    <p:cond delay="0"/>
                                  </p:stCondLst>
                                  <p:childTnLst>
                                    <p:set>
                                      <p:cBhvr>
                                        <p:cTn id="172" dur="1" fill="hold">
                                          <p:stCondLst>
                                            <p:cond delay="0"/>
                                          </p:stCondLst>
                                        </p:cTn>
                                        <p:tgtEl>
                                          <p:spTgt spid="100"/>
                                        </p:tgtEl>
                                        <p:attrNameLst>
                                          <p:attrName>style.visibility</p:attrName>
                                        </p:attrNameLst>
                                      </p:cBhvr>
                                      <p:to>
                                        <p:strVal val="visible"/>
                                      </p:to>
                                    </p:set>
                                    <p:anim calcmode="lin" valueType="num">
                                      <p:cBhvr additive="base">
                                        <p:cTn id="173" dur="500" fill="hold"/>
                                        <p:tgtEl>
                                          <p:spTgt spid="100"/>
                                        </p:tgtEl>
                                        <p:attrNameLst>
                                          <p:attrName>ppt_x</p:attrName>
                                        </p:attrNameLst>
                                      </p:cBhvr>
                                      <p:tavLst>
                                        <p:tav tm="0">
                                          <p:val>
                                            <p:strVal val="1+#ppt_w/2"/>
                                          </p:val>
                                        </p:tav>
                                        <p:tav tm="100000">
                                          <p:val>
                                            <p:strVal val="#ppt_x"/>
                                          </p:val>
                                        </p:tav>
                                      </p:tavLst>
                                    </p:anim>
                                    <p:anim calcmode="lin" valueType="num">
                                      <p:cBhvr additive="base">
                                        <p:cTn id="174"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2" fill="hold" grpId="1" nodeType="clickEffect">
                                  <p:stCondLst>
                                    <p:cond delay="0"/>
                                  </p:stCondLst>
                                  <p:childTnLst>
                                    <p:set>
                                      <p:cBhvr>
                                        <p:cTn id="178" dur="1" fill="hold">
                                          <p:stCondLst>
                                            <p:cond delay="0"/>
                                          </p:stCondLst>
                                        </p:cTn>
                                        <p:tgtEl>
                                          <p:spTgt spid="109"/>
                                        </p:tgtEl>
                                        <p:attrNameLst>
                                          <p:attrName>style.visibility</p:attrName>
                                        </p:attrNameLst>
                                      </p:cBhvr>
                                      <p:to>
                                        <p:strVal val="visible"/>
                                      </p:to>
                                    </p:set>
                                    <p:anim calcmode="lin" valueType="num">
                                      <p:cBhvr additive="base">
                                        <p:cTn id="179" dur="500" fill="hold"/>
                                        <p:tgtEl>
                                          <p:spTgt spid="109"/>
                                        </p:tgtEl>
                                        <p:attrNameLst>
                                          <p:attrName>ppt_x</p:attrName>
                                        </p:attrNameLst>
                                      </p:cBhvr>
                                      <p:tavLst>
                                        <p:tav tm="0">
                                          <p:val>
                                            <p:strVal val="1+#ppt_w/2"/>
                                          </p:val>
                                        </p:tav>
                                        <p:tav tm="100000">
                                          <p:val>
                                            <p:strVal val="#ppt_x"/>
                                          </p:val>
                                        </p:tav>
                                      </p:tavLst>
                                    </p:anim>
                                    <p:anim calcmode="lin" valueType="num">
                                      <p:cBhvr additive="base">
                                        <p:cTn id="180" dur="500" fill="hold"/>
                                        <p:tgtEl>
                                          <p:spTgt spid="109"/>
                                        </p:tgtEl>
                                        <p:attrNameLst>
                                          <p:attrName>ppt_y</p:attrName>
                                        </p:attrNameLst>
                                      </p:cBhvr>
                                      <p:tavLst>
                                        <p:tav tm="0">
                                          <p:val>
                                            <p:strVal val="#ppt_y"/>
                                          </p:val>
                                        </p:tav>
                                        <p:tav tm="100000">
                                          <p:val>
                                            <p:strVal val="#ppt_y"/>
                                          </p:val>
                                        </p:tav>
                                      </p:tavLst>
                                    </p:anim>
                                  </p:childTnLst>
                                </p:cTn>
                              </p:par>
                            </p:childTnLst>
                          </p:cTn>
                        </p:par>
                      </p:childTnLst>
                    </p:cTn>
                  </p:par>
                  <p:par>
                    <p:cTn id="181" fill="hold">
                      <p:stCondLst>
                        <p:cond delay="indefinite"/>
                      </p:stCondLst>
                      <p:childTnLst>
                        <p:par>
                          <p:cTn id="182" fill="hold">
                            <p:stCondLst>
                              <p:cond delay="0"/>
                            </p:stCondLst>
                            <p:childTnLst>
                              <p:par>
                                <p:cTn id="183" presetID="2" presetClass="entr" presetSubtype="2" fill="hold" grpId="1" nodeType="click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1+#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187" fill="hold">
                      <p:stCondLst>
                        <p:cond delay="indefinite"/>
                      </p:stCondLst>
                      <p:childTnLst>
                        <p:par>
                          <p:cTn id="188" fill="hold">
                            <p:stCondLst>
                              <p:cond delay="0"/>
                            </p:stCondLst>
                            <p:childTnLst>
                              <p:par>
                                <p:cTn id="189" presetID="2" presetClass="entr" presetSubtype="2" fill="hold" grpId="0" nodeType="clickEffect">
                                  <p:stCondLst>
                                    <p:cond delay="0"/>
                                  </p:stCondLst>
                                  <p:childTnLst>
                                    <p:set>
                                      <p:cBhvr>
                                        <p:cTn id="190" dur="1" fill="hold">
                                          <p:stCondLst>
                                            <p:cond delay="0"/>
                                          </p:stCondLst>
                                        </p:cTn>
                                        <p:tgtEl>
                                          <p:spTgt spid="51"/>
                                        </p:tgtEl>
                                        <p:attrNameLst>
                                          <p:attrName>style.visibility</p:attrName>
                                        </p:attrNameLst>
                                      </p:cBhvr>
                                      <p:to>
                                        <p:strVal val="visible"/>
                                      </p:to>
                                    </p:set>
                                    <p:anim calcmode="lin" valueType="num">
                                      <p:cBhvr additive="base">
                                        <p:cTn id="191" dur="500" fill="hold"/>
                                        <p:tgtEl>
                                          <p:spTgt spid="51"/>
                                        </p:tgtEl>
                                        <p:attrNameLst>
                                          <p:attrName>ppt_x</p:attrName>
                                        </p:attrNameLst>
                                      </p:cBhvr>
                                      <p:tavLst>
                                        <p:tav tm="0">
                                          <p:val>
                                            <p:strVal val="1+#ppt_w/2"/>
                                          </p:val>
                                        </p:tav>
                                        <p:tav tm="100000">
                                          <p:val>
                                            <p:strVal val="#ppt_x"/>
                                          </p:val>
                                        </p:tav>
                                      </p:tavLst>
                                    </p:anim>
                                    <p:anim calcmode="lin" valueType="num">
                                      <p:cBhvr additive="base">
                                        <p:cTn id="192"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1" grpId="0"/>
      <p:bldP spid="14" grpId="0"/>
      <p:bldP spid="15" grpId="0" animBg="1"/>
      <p:bldP spid="17" grpId="0" animBg="1"/>
      <p:bldP spid="31" grpId="0" animBg="1"/>
      <p:bldP spid="32" grpId="0" animBg="1"/>
      <p:bldP spid="51" grpId="0" animBg="1"/>
      <p:bldP spid="100" grpId="0" animBg="1"/>
      <p:bldP spid="100" grpId="1" animBg="1"/>
      <p:bldP spid="117" grpId="0" animBg="1"/>
      <p:bldP spid="118" grpId="0"/>
      <p:bldP spid="119" grpId="0"/>
      <p:bldP spid="120" grpId="0"/>
      <p:bldP spid="121" grpId="0"/>
      <p:bldP spid="122" grpId="0"/>
      <p:bldP spid="123" grpId="0" animBg="1"/>
      <p:bldP spid="124" grpId="0" animBg="1"/>
      <p:bldP spid="125" grpId="0" animBg="1"/>
      <p:bldP spid="126" grpId="0" animBg="1"/>
      <p:bldP spid="60" grpId="0"/>
      <p:bldP spid="102" grpId="0"/>
      <p:bldP spid="108" grpId="0" animBg="1"/>
      <p:bldP spid="108" grpId="1" animBg="1"/>
      <p:bldP spid="109" grpId="0" animBg="1"/>
      <p:bldP spid="109" grpId="1"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31" name="Text Box 21">
            <a:extLst>
              <a:ext uri="{FF2B5EF4-FFF2-40B4-BE49-F238E27FC236}">
                <a16:creationId xmlns:a16="http://schemas.microsoft.com/office/drawing/2014/main" id="{4060C27B-A22D-433B-8E2D-4647A0BFDD8D}"/>
              </a:ext>
            </a:extLst>
          </p:cNvPr>
          <p:cNvSpPr txBox="1">
            <a:spLocks noChangeArrowheads="1"/>
          </p:cNvSpPr>
          <p:nvPr/>
        </p:nvSpPr>
        <p:spPr bwMode="auto">
          <a:xfrm>
            <a:off x="575492" y="2720703"/>
            <a:ext cx="9372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Transitive: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implies</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p>
          <a:p>
            <a:pPr marL="1200150" lvl="1" indent="-457200" eaLnBrk="1" hangingPunct="1">
              <a:spcBef>
                <a:spcPct val="0"/>
              </a:spcBef>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Note that </a:t>
            </a:r>
            <a:r>
              <a:rPr lang="en-US" altLang="en-US" sz="2400" noProof="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 </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 tautology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pic>
        <p:nvPicPr>
          <p:cNvPr id="33" name="Picture 4" descr="http://watson.latech.edu/book/intelligence/images/implicationchain.png">
            <a:extLst>
              <a:ext uri="{FF2B5EF4-FFF2-40B4-BE49-F238E27FC236}">
                <a16:creationId xmlns:a16="http://schemas.microsoft.com/office/drawing/2014/main" id="{6EC23DFC-0B36-493B-B9EB-B5AA82EC6F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3730897"/>
            <a:ext cx="8353425" cy="2381250"/>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6584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0-#ppt_w/2"/>
                                          </p:val>
                                        </p:tav>
                                        <p:tav tm="100000">
                                          <p:val>
                                            <p:strVal val="#ppt_x"/>
                                          </p:val>
                                        </p:tav>
                                      </p:tavLst>
                                    </p:anim>
                                    <p:anim calcmode="lin" valueType="num">
                                      <p:cBhvr additive="base">
                                        <p:cTn id="12"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21364" y="2819400"/>
            <a:ext cx="9372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lang="en-US" altLang="en-US" sz="2400" dirty="0">
                <a:solidFill>
                  <a:srgbClr val="FFFF00"/>
                </a:solidFill>
              </a:rPr>
              <a:t>Distributive: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    =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a:t>
            </a:r>
          </a:p>
        </p:txBody>
      </p:sp>
      <p:sp>
        <p:nvSpPr>
          <p:cNvPr id="2" name="Rectangle 1">
            <a:extLst>
              <a:ext uri="{FF2B5EF4-FFF2-40B4-BE49-F238E27FC236}">
                <a16:creationId xmlns:a16="http://schemas.microsoft.com/office/drawing/2014/main" id="{483E7A4F-D003-4143-B992-6F8A4E66BE74}"/>
              </a:ext>
            </a:extLst>
          </p:cNvPr>
          <p:cNvSpPr/>
          <p:nvPr/>
        </p:nvSpPr>
        <p:spPr>
          <a:xfrm>
            <a:off x="3695700" y="3282569"/>
            <a:ext cx="1130300" cy="978661"/>
          </a:xfrm>
          <a:prstGeom prst="rect">
            <a:avLst/>
          </a:prstGeom>
          <a:ln w="12700">
            <a:solidFill>
              <a:schemeClr val="tx1"/>
            </a:solidFill>
          </a:ln>
        </p:spPr>
        <p:txBody>
          <a:bodyPr wrap="square" rtlCol="0" anchor="ctr">
            <a:spAutoFit/>
          </a:bodyPr>
          <a:lstStyle/>
          <a:p>
            <a:pPr marL="0" algn="l"/>
            <a:endParaRPr lang="en-US" sz="2800" dirty="0">
              <a:latin typeface="+mj-lt"/>
            </a:endParaRPr>
          </a:p>
        </p:txBody>
      </p:sp>
      <p:sp>
        <p:nvSpPr>
          <p:cNvPr id="20" name="Rectangle 19">
            <a:extLst>
              <a:ext uri="{FF2B5EF4-FFF2-40B4-BE49-F238E27FC236}">
                <a16:creationId xmlns:a16="http://schemas.microsoft.com/office/drawing/2014/main" id="{1BAD731C-A322-41FC-A209-3A13F7B98C65}"/>
              </a:ext>
            </a:extLst>
          </p:cNvPr>
          <p:cNvSpPr/>
          <p:nvPr/>
        </p:nvSpPr>
        <p:spPr>
          <a:xfrm>
            <a:off x="3695700" y="3276600"/>
            <a:ext cx="1130300" cy="1554480"/>
          </a:xfrm>
          <a:prstGeom prst="rect">
            <a:avLst/>
          </a:prstGeom>
          <a:ln w="12700">
            <a:solidFill>
              <a:schemeClr val="tx1"/>
            </a:solidFill>
          </a:ln>
        </p:spPr>
        <p:txBody>
          <a:bodyPr wrap="square" rtlCol="0" anchor="ctr">
            <a:spAutoFit/>
          </a:bodyPr>
          <a:lstStyle/>
          <a:p>
            <a:pPr marL="0" algn="l"/>
            <a:endParaRPr lang="en-US" sz="2800" dirty="0">
              <a:latin typeface="+mj-lt"/>
            </a:endParaRPr>
          </a:p>
        </p:txBody>
      </p:sp>
      <p:sp>
        <p:nvSpPr>
          <p:cNvPr id="23" name="Rectangle 22">
            <a:extLst>
              <a:ext uri="{FF2B5EF4-FFF2-40B4-BE49-F238E27FC236}">
                <a16:creationId xmlns:a16="http://schemas.microsoft.com/office/drawing/2014/main" id="{98A712EF-1AB9-4E0C-820F-04A80F09A3AB}"/>
              </a:ext>
            </a:extLst>
          </p:cNvPr>
          <p:cNvSpPr/>
          <p:nvPr/>
        </p:nvSpPr>
        <p:spPr>
          <a:xfrm>
            <a:off x="4144546" y="4696396"/>
            <a:ext cx="338554" cy="461665"/>
          </a:xfrm>
          <a:prstGeom prst="rect">
            <a:avLst/>
          </a:prstGeom>
        </p:spPr>
        <p:txBody>
          <a:bodyPr wrap="none">
            <a:spAutoFit/>
          </a:bodyPr>
          <a:lstStyle/>
          <a:p>
            <a:pPr algn="l"/>
            <a:r>
              <a:rPr lang="en-US" altLang="en-US" sz="2400" dirty="0">
                <a:solidFill>
                  <a:srgbClr val="FFC000"/>
                </a:solidFill>
                <a:sym typeface="Symbol" panose="05050102010706020507" pitchFamily="18" charset="2"/>
              </a:rPr>
              <a:t>x</a:t>
            </a:r>
            <a:endParaRPr lang="en-US" sz="2400" dirty="0"/>
          </a:p>
        </p:txBody>
      </p:sp>
      <p:sp>
        <p:nvSpPr>
          <p:cNvPr id="25" name="Rectangle 24">
            <a:extLst>
              <a:ext uri="{FF2B5EF4-FFF2-40B4-BE49-F238E27FC236}">
                <a16:creationId xmlns:a16="http://schemas.microsoft.com/office/drawing/2014/main" id="{0E0D1E25-F652-4687-84C0-402E010957E0}"/>
              </a:ext>
            </a:extLst>
          </p:cNvPr>
          <p:cNvSpPr/>
          <p:nvPr/>
        </p:nvSpPr>
        <p:spPr>
          <a:xfrm>
            <a:off x="3865613" y="3357417"/>
            <a:ext cx="782587" cy="830997"/>
          </a:xfrm>
          <a:prstGeom prst="rect">
            <a:avLst/>
          </a:prstGeom>
        </p:spPr>
        <p:txBody>
          <a:bodyPr wrap="none">
            <a:spAutoFit/>
          </a:bodyPr>
          <a:lstStyle/>
          <a:p>
            <a:pPr algn="ctr"/>
            <a:r>
              <a:rPr lang="en-US" altLang="en-US" sz="2400" dirty="0">
                <a:solidFill>
                  <a:srgbClr val="FEFEFE"/>
                </a:solidFill>
                <a:sym typeface="Symbol" panose="05050102010706020507" pitchFamily="18" charset="2"/>
              </a:rPr>
              <a:t>Area</a:t>
            </a:r>
          </a:p>
          <a:p>
            <a:pPr algn="ct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endParaRPr lang="en-US" sz="2400" dirty="0"/>
          </a:p>
        </p:txBody>
      </p:sp>
      <p:sp>
        <p:nvSpPr>
          <p:cNvPr id="26" name="Rectangle 25">
            <a:extLst>
              <a:ext uri="{FF2B5EF4-FFF2-40B4-BE49-F238E27FC236}">
                <a16:creationId xmlns:a16="http://schemas.microsoft.com/office/drawing/2014/main" id="{F70FA487-1BE5-4E8C-B9D5-764CD691B357}"/>
              </a:ext>
            </a:extLst>
          </p:cNvPr>
          <p:cNvSpPr/>
          <p:nvPr/>
        </p:nvSpPr>
        <p:spPr>
          <a:xfrm>
            <a:off x="3395246" y="4267200"/>
            <a:ext cx="320922" cy="461665"/>
          </a:xfrm>
          <a:prstGeom prst="rect">
            <a:avLst/>
          </a:prstGeom>
        </p:spPr>
        <p:txBody>
          <a:bodyPr wrap="none">
            <a:spAutoFit/>
          </a:bodyPr>
          <a:lstStyle/>
          <a:p>
            <a:pPr algn="l"/>
            <a:r>
              <a:rPr lang="en-US" altLang="en-US" sz="2400" dirty="0">
                <a:solidFill>
                  <a:srgbClr val="FFC000"/>
                </a:solidFill>
                <a:sym typeface="Symbol" panose="05050102010706020507" pitchFamily="18" charset="2"/>
              </a:rPr>
              <a:t>z</a:t>
            </a:r>
            <a:endParaRPr lang="en-US" sz="2400" dirty="0"/>
          </a:p>
        </p:txBody>
      </p:sp>
      <p:sp>
        <p:nvSpPr>
          <p:cNvPr id="27" name="Rectangle 26">
            <a:extLst>
              <a:ext uri="{FF2B5EF4-FFF2-40B4-BE49-F238E27FC236}">
                <a16:creationId xmlns:a16="http://schemas.microsoft.com/office/drawing/2014/main" id="{052C9CAA-5456-45B0-9E39-27DD270FF9DC}"/>
              </a:ext>
            </a:extLst>
          </p:cNvPr>
          <p:cNvSpPr/>
          <p:nvPr/>
        </p:nvSpPr>
        <p:spPr>
          <a:xfrm>
            <a:off x="3395246" y="3488035"/>
            <a:ext cx="338554" cy="461665"/>
          </a:xfrm>
          <a:prstGeom prst="rect">
            <a:avLst/>
          </a:prstGeom>
        </p:spPr>
        <p:txBody>
          <a:bodyPr wrap="none">
            <a:spAutoFit/>
          </a:bodyPr>
          <a:lstStyle/>
          <a:p>
            <a:pPr algn="l"/>
            <a:r>
              <a:rPr lang="en-US" sz="2400" dirty="0">
                <a:solidFill>
                  <a:srgbClr val="FFC000"/>
                </a:solidFill>
              </a:rPr>
              <a:t>y</a:t>
            </a:r>
          </a:p>
        </p:txBody>
      </p:sp>
      <p:sp>
        <p:nvSpPr>
          <p:cNvPr id="28" name="Rectangle 27">
            <a:extLst>
              <a:ext uri="{FF2B5EF4-FFF2-40B4-BE49-F238E27FC236}">
                <a16:creationId xmlns:a16="http://schemas.microsoft.com/office/drawing/2014/main" id="{EC5604A8-732C-412A-8617-B3D9FF3EACBA}"/>
              </a:ext>
            </a:extLst>
          </p:cNvPr>
          <p:cNvSpPr/>
          <p:nvPr/>
        </p:nvSpPr>
        <p:spPr>
          <a:xfrm>
            <a:off x="3954274" y="4288135"/>
            <a:ext cx="643126" cy="461665"/>
          </a:xfrm>
          <a:prstGeom prst="rect">
            <a:avLst/>
          </a:prstGeom>
        </p:spPr>
        <p:txBody>
          <a:bodyPr wrap="none">
            <a:spAutoFit/>
          </a:bodyPr>
          <a:lstStyle/>
          <a:p>
            <a:pPr algn="ct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z</a:t>
            </a:r>
            <a:endParaRPr lang="en-US" sz="2400" dirty="0"/>
          </a:p>
        </p:txBody>
      </p:sp>
      <p:sp>
        <p:nvSpPr>
          <p:cNvPr id="31" name="Rectangle 30">
            <a:extLst>
              <a:ext uri="{FF2B5EF4-FFF2-40B4-BE49-F238E27FC236}">
                <a16:creationId xmlns:a16="http://schemas.microsoft.com/office/drawing/2014/main" id="{29324A81-80B9-47B5-94B8-9181CDA0957E}"/>
              </a:ext>
            </a:extLst>
          </p:cNvPr>
          <p:cNvSpPr/>
          <p:nvPr/>
        </p:nvSpPr>
        <p:spPr>
          <a:xfrm>
            <a:off x="2819400" y="3830935"/>
            <a:ext cx="647934" cy="461665"/>
          </a:xfrm>
          <a:prstGeom prst="rect">
            <a:avLst/>
          </a:prstGeom>
        </p:spPr>
        <p:txBody>
          <a:bodyPr wrap="none">
            <a:spAutoFit/>
          </a:bodyPr>
          <a:lstStyle/>
          <a:p>
            <a:pPr algn="ctr"/>
            <a:r>
              <a:rPr lang="en-US" sz="2400" dirty="0" err="1">
                <a:solidFill>
                  <a:srgbClr val="FFC000"/>
                </a:solidFill>
                <a:sym typeface="Symbol" panose="05050102010706020507" pitchFamily="18" charset="2"/>
              </a:rPr>
              <a:t>y+z</a:t>
            </a:r>
            <a:endParaRPr lang="en-US" sz="2400" dirty="0"/>
          </a:p>
        </p:txBody>
      </p:sp>
      <p:sp>
        <p:nvSpPr>
          <p:cNvPr id="32" name="Rectangle 31">
            <a:extLst>
              <a:ext uri="{FF2B5EF4-FFF2-40B4-BE49-F238E27FC236}">
                <a16:creationId xmlns:a16="http://schemas.microsoft.com/office/drawing/2014/main" id="{3F66022E-9029-404D-ACED-2DC97BBFF88B}"/>
              </a:ext>
            </a:extLst>
          </p:cNvPr>
          <p:cNvSpPr/>
          <p:nvPr/>
        </p:nvSpPr>
        <p:spPr>
          <a:xfrm>
            <a:off x="3713169" y="3537803"/>
            <a:ext cx="1175322" cy="830997"/>
          </a:xfrm>
          <a:prstGeom prst="rect">
            <a:avLst/>
          </a:prstGeom>
        </p:spPr>
        <p:txBody>
          <a:bodyPr wrap="none">
            <a:spAutoFit/>
          </a:bodyPr>
          <a:lstStyle/>
          <a:p>
            <a:pPr algn="ctr"/>
            <a:r>
              <a:rPr lang="en-US" altLang="en-US" sz="2400" dirty="0">
                <a:solidFill>
                  <a:srgbClr val="FEFEFE"/>
                </a:solidFill>
                <a:sym typeface="Symbol" panose="05050102010706020507" pitchFamily="18" charset="2"/>
              </a:rPr>
              <a:t>Area</a:t>
            </a:r>
          </a:p>
          <a:p>
            <a:pPr algn="ct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a:t>
            </a:r>
            <a:endParaRPr lang="en-US" sz="2400" dirty="0"/>
          </a:p>
        </p:txBody>
      </p:sp>
      <p:sp>
        <p:nvSpPr>
          <p:cNvPr id="33" name="Rectangle 2">
            <a:extLst>
              <a:ext uri="{FF2B5EF4-FFF2-40B4-BE49-F238E27FC236}">
                <a16:creationId xmlns:a16="http://schemas.microsoft.com/office/drawing/2014/main" id="{166ECE54-6DD9-4196-9B72-00400E27BB50}"/>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4" name="AutoShape 35">
            <a:extLst>
              <a:ext uri="{FF2B5EF4-FFF2-40B4-BE49-F238E27FC236}">
                <a16:creationId xmlns:a16="http://schemas.microsoft.com/office/drawing/2014/main" id="{E39F55AC-CB97-4541-9FCC-35D28F2832CE}"/>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35" name="AutoShape 35">
            <a:extLst>
              <a:ext uri="{FF2B5EF4-FFF2-40B4-BE49-F238E27FC236}">
                <a16:creationId xmlns:a16="http://schemas.microsoft.com/office/drawing/2014/main" id="{7744ABFB-4CAC-4DB8-98D4-FFB942684359}"/>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Tree>
    <p:extLst>
      <p:ext uri="{BB962C8B-B14F-4D97-AF65-F5344CB8AC3E}">
        <p14:creationId xmlns:p14="http://schemas.microsoft.com/office/powerpoint/2010/main" val="301884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 calcmode="lin" valueType="num">
                                      <p:cBhvr additive="base">
                                        <p:cTn id="13" dur="500" fill="hold"/>
                                        <p:tgtEl>
                                          <p:spTgt spid="20"/>
                                        </p:tgtEl>
                                        <p:attrNameLst>
                                          <p:attrName>ppt_x</p:attrName>
                                        </p:attrNameLst>
                                      </p:cBhvr>
                                      <p:tavLst>
                                        <p:tav tm="0">
                                          <p:val>
                                            <p:strVal val="#ppt_x"/>
                                          </p:val>
                                        </p:tav>
                                        <p:tav tm="100000">
                                          <p:val>
                                            <p:strVal val="#ppt_x"/>
                                          </p:val>
                                        </p:tav>
                                      </p:tavLst>
                                    </p:anim>
                                    <p:anim calcmode="lin" valueType="num">
                                      <p:cBhvr additive="base">
                                        <p:cTn id="14" dur="500" fill="hold"/>
                                        <p:tgtEl>
                                          <p:spTgt spid="20"/>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additive="base">
                                        <p:cTn id="17" dur="500" fill="hold"/>
                                        <p:tgtEl>
                                          <p:spTgt spid="31"/>
                                        </p:tgtEl>
                                        <p:attrNameLst>
                                          <p:attrName>ppt_x</p:attrName>
                                        </p:attrNameLst>
                                      </p:cBhvr>
                                      <p:tavLst>
                                        <p:tav tm="0">
                                          <p:val>
                                            <p:strVal val="#ppt_x"/>
                                          </p:val>
                                        </p:tav>
                                        <p:tav tm="100000">
                                          <p:val>
                                            <p:strVal val="#ppt_x"/>
                                          </p:val>
                                        </p:tav>
                                      </p:tavLst>
                                    </p:anim>
                                    <p:anim calcmode="lin" valueType="num">
                                      <p:cBhvr additive="base">
                                        <p:cTn id="18" dur="500" fill="hold"/>
                                        <p:tgtEl>
                                          <p:spTgt spid="31"/>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500" fill="hold"/>
                                        <p:tgtEl>
                                          <p:spTgt spid="32"/>
                                        </p:tgtEl>
                                        <p:attrNameLst>
                                          <p:attrName>ppt_x</p:attrName>
                                        </p:attrNameLst>
                                      </p:cBhvr>
                                      <p:tavLst>
                                        <p:tav tm="0">
                                          <p:val>
                                            <p:strVal val="#ppt_x"/>
                                          </p:val>
                                        </p:tav>
                                        <p:tav tm="100000">
                                          <p:val>
                                            <p:strVal val="#ppt_x"/>
                                          </p:val>
                                        </p:tav>
                                      </p:tavLst>
                                    </p:anim>
                                    <p:anim calcmode="lin" valueType="num">
                                      <p:cBhvr additive="base">
                                        <p:cTn id="2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ppt_x"/>
                                          </p:val>
                                        </p:tav>
                                        <p:tav tm="100000">
                                          <p:val>
                                            <p:strVal val="#ppt_x"/>
                                          </p:val>
                                        </p:tav>
                                      </p:tavLst>
                                    </p:anim>
                                    <p:anim calcmode="lin" valueType="num">
                                      <p:cBhvr additive="base">
                                        <p:cTn id="34" dur="500" fill="hold"/>
                                        <p:tgtEl>
                                          <p:spTgt spid="2"/>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ppt_x"/>
                                          </p:val>
                                        </p:tav>
                                        <p:tav tm="100000">
                                          <p:val>
                                            <p:strVal val="#ppt_x"/>
                                          </p:val>
                                        </p:tav>
                                      </p:tavLst>
                                    </p:anim>
                                    <p:anim calcmode="lin" valueType="num">
                                      <p:cBhvr additive="base">
                                        <p:cTn id="38" dur="500" fill="hold"/>
                                        <p:tgtEl>
                                          <p:spTgt spid="27"/>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32"/>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5"/>
                                        </p:tgtEl>
                                        <p:attrNameLst>
                                          <p:attrName>style.visibility</p:attrName>
                                        </p:attrNameLst>
                                      </p:cBhvr>
                                      <p:to>
                                        <p:strVal val="visible"/>
                                      </p:to>
                                    </p:set>
                                    <p:anim calcmode="lin" valueType="num">
                                      <p:cBhvr additive="base">
                                        <p:cTn id="49" dur="500" fill="hold"/>
                                        <p:tgtEl>
                                          <p:spTgt spid="25"/>
                                        </p:tgtEl>
                                        <p:attrNameLst>
                                          <p:attrName>ppt_x</p:attrName>
                                        </p:attrNameLst>
                                      </p:cBhvr>
                                      <p:tavLst>
                                        <p:tav tm="0">
                                          <p:val>
                                            <p:strVal val="#ppt_x"/>
                                          </p:val>
                                        </p:tav>
                                        <p:tav tm="100000">
                                          <p:val>
                                            <p:strVal val="#ppt_x"/>
                                          </p:val>
                                        </p:tav>
                                      </p:tavLst>
                                    </p:anim>
                                    <p:anim calcmode="lin" valueType="num">
                                      <p:cBhvr additive="base">
                                        <p:cTn id="5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fill="hold"/>
                                        <p:tgtEl>
                                          <p:spTgt spid="28"/>
                                        </p:tgtEl>
                                        <p:attrNameLst>
                                          <p:attrName>ppt_x</p:attrName>
                                        </p:attrNameLst>
                                      </p:cBhvr>
                                      <p:tavLst>
                                        <p:tav tm="0">
                                          <p:val>
                                            <p:strVal val="#ppt_x"/>
                                          </p:val>
                                        </p:tav>
                                        <p:tav tm="100000">
                                          <p:val>
                                            <p:strVal val="#ppt_x"/>
                                          </p:val>
                                        </p:tav>
                                      </p:tavLst>
                                    </p:anim>
                                    <p:anim calcmode="lin" valueType="num">
                                      <p:cBhvr additive="base">
                                        <p:cTn id="5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23" grpId="0"/>
      <p:bldP spid="25" grpId="0"/>
      <p:bldP spid="26" grpId="0"/>
      <p:bldP spid="27" grpId="0"/>
      <p:bldP spid="28" grpId="0"/>
      <p:bldP spid="31" grpId="0"/>
      <p:bldP spid="32" grpId="0"/>
      <p:bldP spid="32" grpId="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21364" y="2819400"/>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lang="en-US" altLang="en-US" sz="2400" dirty="0">
                <a:solidFill>
                  <a:srgbClr val="FFFF00"/>
                </a:solidFill>
              </a:rPr>
              <a:t>Distributive: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    =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    =  </a:t>
            </a:r>
            <a:r>
              <a:rPr lang="en-US" altLang="en-US" sz="1600" dirty="0">
                <a:solidFill>
                  <a:srgbClr val="FFC000"/>
                </a:solidFill>
              </a:rPr>
              <a:t> </a:t>
            </a:r>
            <a:r>
              <a:rPr lang="en-US" altLang="en-US" sz="2400" dirty="0">
                <a:solidFill>
                  <a:srgbClr val="FFC000"/>
                </a:solidFill>
              </a:rPr>
              <a:t>  </a:t>
            </a:r>
            <a:r>
              <a:rPr lang="en-US" altLang="en-US" sz="2400" dirty="0">
                <a:solidFill>
                  <a:srgbClr val="FFC000"/>
                </a:solidFill>
                <a:sym typeface="Symbol" panose="05050102010706020507" pitchFamily="18" charset="2"/>
              </a:rPr>
              <a:t>(x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x</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n-US" altLang="en-US" sz="2400" dirty="0">
                <a:solidFill>
                  <a:srgbClr val="FFC000"/>
                </a:solidFill>
              </a:rPr>
              <a:t>)    =  </a:t>
            </a:r>
            <a:r>
              <a:rPr lang="en-US" altLang="en-US" sz="1600" dirty="0">
                <a:solidFill>
                  <a:srgbClr val="FFC000"/>
                </a:solidFill>
              </a:rPr>
              <a:t> </a:t>
            </a:r>
            <a:r>
              <a:rPr lang="en-US" altLang="en-US" sz="2400" dirty="0">
                <a:solidFill>
                  <a:srgbClr val="FFC000"/>
                </a:solidFill>
              </a:rPr>
              <a:t>  </a:t>
            </a:r>
            <a:r>
              <a:rPr lang="en-US" altLang="en-US" sz="2400" dirty="0">
                <a:solidFill>
                  <a:srgbClr val="FFC000"/>
                </a:solidFill>
                <a:sym typeface="Symbol" panose="05050102010706020507" pitchFamily="18" charset="2"/>
              </a:rPr>
              <a:t>(2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n-US" altLang="en-US" sz="2400" dirty="0">
                <a:solidFill>
                  <a:srgbClr val="FFC000"/>
                </a:solidFill>
              </a:rPr>
              <a:t>)</a:t>
            </a:r>
          </a:p>
          <a:p>
            <a:pPr lvl="0" eaLnBrk="1" hangingPunct="1">
              <a:spcBef>
                <a:spcPct val="0"/>
              </a:spcBef>
              <a:buNone/>
              <a:defRPr/>
            </a:pPr>
            <a:r>
              <a:rPr lang="en-US" altLang="en-US" sz="2400" dirty="0">
                <a:solidFill>
                  <a:srgbClr val="FFC000"/>
                </a:solidFill>
              </a:rPr>
              <a:t>                                  3         =             9</a:t>
            </a:r>
          </a:p>
        </p:txBody>
      </p:sp>
      <p:sp>
        <p:nvSpPr>
          <p:cNvPr id="10" name="AutoShape 35">
            <a:extLst>
              <a:ext uri="{FF2B5EF4-FFF2-40B4-BE49-F238E27FC236}">
                <a16:creationId xmlns:a16="http://schemas.microsoft.com/office/drawing/2014/main" id="{CF392216-0915-445B-AB0B-89A7A0B14045}"/>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11" name="AutoShape 35">
            <a:extLst>
              <a:ext uri="{FF2B5EF4-FFF2-40B4-BE49-F238E27FC236}">
                <a16:creationId xmlns:a16="http://schemas.microsoft.com/office/drawing/2014/main" id="{86810B6D-97F3-40AB-805B-A5544D155C6C}"/>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cxnSp>
        <p:nvCxnSpPr>
          <p:cNvPr id="12" name="Straight Connector 11">
            <a:extLst>
              <a:ext uri="{FF2B5EF4-FFF2-40B4-BE49-F238E27FC236}">
                <a16:creationId xmlns:a16="http://schemas.microsoft.com/office/drawing/2014/main" id="{A109E8DE-99F0-4B92-A2A8-8DD17D5A2BB3}"/>
              </a:ext>
            </a:extLst>
          </p:cNvPr>
          <p:cNvCxnSpPr>
            <a:cxnSpLocks/>
          </p:cNvCxnSpPr>
          <p:nvPr/>
        </p:nvCxnSpPr>
        <p:spPr bwMode="auto">
          <a:xfrm>
            <a:off x="2590800" y="3443514"/>
            <a:ext cx="3276600" cy="0"/>
          </a:xfrm>
          <a:prstGeom prst="line">
            <a:avLst/>
          </a:prstGeom>
          <a:noFill/>
          <a:ln w="25400" cap="flat" cmpd="sng" algn="ctr">
            <a:solidFill>
              <a:schemeClr val="hlink"/>
            </a:solidFill>
            <a:prstDash val="solid"/>
            <a:round/>
            <a:headEnd type="none" w="med" len="med"/>
            <a:tailEnd type="none"/>
          </a:ln>
          <a:effectLst/>
        </p:spPr>
      </p:cxnSp>
      <p:sp>
        <p:nvSpPr>
          <p:cNvPr id="13" name="Rectangle 2">
            <a:extLst>
              <a:ext uri="{FF2B5EF4-FFF2-40B4-BE49-F238E27FC236}">
                <a16:creationId xmlns:a16="http://schemas.microsoft.com/office/drawing/2014/main" id="{4F6E1977-DC40-44FD-A515-EE256A46AEED}"/>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49146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1" end="1"/>
                                            </p:txEl>
                                          </p:spTgt>
                                        </p:tgtEl>
                                        <p:attrNameLst>
                                          <p:attrName>style.visibility</p:attrName>
                                        </p:attrNameLst>
                                      </p:cBhvr>
                                      <p:to>
                                        <p:strVal val="visible"/>
                                      </p:to>
                                    </p:set>
                                    <p:anim calcmode="lin" valueType="num">
                                      <p:cBhvr additive="base">
                                        <p:cTn id="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2" end="2"/>
                                            </p:txEl>
                                          </p:spTgt>
                                        </p:tgtEl>
                                        <p:attrNameLst>
                                          <p:attrName>style.visibility</p:attrName>
                                        </p:attrNameLst>
                                      </p:cBhvr>
                                      <p:to>
                                        <p:strVal val="visible"/>
                                      </p:to>
                                    </p:set>
                                    <p:anim calcmode="lin" valueType="num">
                                      <p:cBhvr additive="base">
                                        <p:cTn id="13"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2">
                                            <p:txEl>
                                              <p:pRg st="3" end="3"/>
                                            </p:txEl>
                                          </p:spTgt>
                                        </p:tgtEl>
                                        <p:attrNameLst>
                                          <p:attrName>style.visibility</p:attrName>
                                        </p:attrNameLst>
                                      </p:cBhvr>
                                      <p:to>
                                        <p:strVal val="visible"/>
                                      </p:to>
                                    </p:set>
                                    <p:anim calcmode="lin" valueType="num">
                                      <p:cBhvr additive="base">
                                        <p:cTn id="19"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21364" y="2819400"/>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lang="en-US" altLang="en-US" sz="2400" dirty="0">
                <a:solidFill>
                  <a:srgbClr val="FFFF00"/>
                </a:solidFill>
              </a:rPr>
              <a:t>Distributive: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    =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    =  </a:t>
            </a:r>
            <a:r>
              <a:rPr lang="en-US" altLang="en-US" sz="1600" dirty="0">
                <a:solidFill>
                  <a:srgbClr val="FFC000"/>
                </a:solidFill>
              </a:rPr>
              <a:t> </a:t>
            </a:r>
            <a:r>
              <a:rPr lang="en-US" altLang="en-US" sz="2400" dirty="0">
                <a:solidFill>
                  <a:srgbClr val="FFC000"/>
                </a:solidFill>
              </a:rPr>
              <a:t>  </a:t>
            </a:r>
            <a:r>
              <a:rPr lang="en-US" altLang="en-US" sz="2400" dirty="0">
                <a:solidFill>
                  <a:srgbClr val="FFC000"/>
                </a:solidFill>
                <a:sym typeface="Symbol" panose="05050102010706020507" pitchFamily="18" charset="2"/>
              </a:rPr>
              <a:t>(x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x</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P(QR</a:t>
            </a:r>
            <a:r>
              <a:rPr lang="en-US" altLang="en-US" sz="2400" dirty="0">
                <a:solidFill>
                  <a:srgbClr val="FFC000"/>
                </a:solidFill>
              </a:rPr>
              <a:t>)</a:t>
            </a:r>
            <a:r>
              <a:rPr lang="en-US" altLang="en-US" sz="1600" dirty="0">
                <a:solidFill>
                  <a:srgbClr val="FFC000"/>
                </a:solidFill>
              </a:rPr>
              <a:t> </a:t>
            </a:r>
            <a:r>
              <a:rPr lang="en-US" altLang="en-US" sz="2400" dirty="0">
                <a:solidFill>
                  <a:srgbClr val="FFFFFF"/>
                </a:solidFill>
              </a:rPr>
              <a:t> </a:t>
            </a:r>
            <a:r>
              <a:rPr lang="en-US" altLang="en-US" sz="2400" dirty="0" err="1">
                <a:solidFill>
                  <a:srgbClr val="FFC000"/>
                </a:solidFill>
              </a:rPr>
              <a:t>iff</a:t>
            </a:r>
            <a:r>
              <a:rPr lang="en-US" altLang="en-US" sz="2400" dirty="0">
                <a:solidFill>
                  <a:srgbClr val="FFC000"/>
                </a:solidFill>
              </a:rPr>
              <a:t>  </a:t>
            </a:r>
            <a:r>
              <a:rPr lang="en-US" altLang="en-US" sz="2400" dirty="0">
                <a:solidFill>
                  <a:srgbClr val="FFC000"/>
                </a:solidFill>
                <a:sym typeface="Symbol" panose="05050102010706020507" pitchFamily="18" charset="2"/>
              </a:rPr>
              <a:t>(PQ)(PR</a:t>
            </a:r>
            <a:r>
              <a:rPr lang="en-US" altLang="en-US" sz="2400" dirty="0">
                <a:solidFill>
                  <a:srgbClr val="FFC000"/>
                </a:solidFill>
              </a:rPr>
              <a:t>)</a:t>
            </a:r>
          </a:p>
          <a:p>
            <a:pPr lvl="0" eaLnBrk="1" hangingPunct="1">
              <a:spcBef>
                <a:spcPct val="0"/>
              </a:spcBef>
              <a:buNone/>
              <a:defRPr/>
            </a:pPr>
            <a:r>
              <a:rPr lang="en-US" altLang="en-US" sz="2400" dirty="0">
                <a:solidFill>
                  <a:srgbClr val="FFC000"/>
                </a:solidFill>
              </a:rPr>
              <a:t>                           </a:t>
            </a:r>
            <a:r>
              <a:rPr lang="en-US" altLang="en-US" sz="2400" dirty="0">
                <a:solidFill>
                  <a:srgbClr val="FFC000"/>
                </a:solidFill>
                <a:sym typeface="Symbol" panose="05050102010706020507" pitchFamily="18" charset="2"/>
              </a:rPr>
              <a:t>P(QR</a:t>
            </a:r>
            <a:r>
              <a:rPr lang="en-US" altLang="en-US" sz="2400" dirty="0">
                <a:solidFill>
                  <a:srgbClr val="FFC000"/>
                </a:solidFill>
              </a:rPr>
              <a:t>)</a:t>
            </a:r>
            <a:r>
              <a:rPr lang="en-US" altLang="en-US" sz="1600" dirty="0">
                <a:solidFill>
                  <a:srgbClr val="FFC000"/>
                </a:solidFill>
              </a:rPr>
              <a:t> </a:t>
            </a:r>
            <a:r>
              <a:rPr lang="en-US" altLang="en-US" sz="2400" dirty="0">
                <a:solidFill>
                  <a:srgbClr val="FFC000"/>
                </a:solidFill>
              </a:rPr>
              <a:t> </a:t>
            </a:r>
            <a:r>
              <a:rPr lang="en-US" altLang="en-US" sz="2400" dirty="0" err="1">
                <a:solidFill>
                  <a:srgbClr val="FFC000"/>
                </a:solidFill>
              </a:rPr>
              <a:t>iff</a:t>
            </a:r>
            <a:r>
              <a:rPr lang="en-US" altLang="en-US" sz="2400" dirty="0">
                <a:solidFill>
                  <a:srgbClr val="FFC000"/>
                </a:solidFill>
              </a:rPr>
              <a:t>  </a:t>
            </a:r>
            <a:r>
              <a:rPr lang="en-US" altLang="en-US" sz="2400" dirty="0">
                <a:solidFill>
                  <a:srgbClr val="FFC000"/>
                </a:solidFill>
                <a:sym typeface="Symbol" panose="05050102010706020507" pitchFamily="18" charset="2"/>
              </a:rPr>
              <a:t>(PQ)(PR</a:t>
            </a:r>
            <a:r>
              <a:rPr lang="en-US" altLang="en-US" sz="2400" dirty="0">
                <a:solidFill>
                  <a:srgbClr val="FFC000"/>
                </a:solidFill>
              </a:rPr>
              <a:t>)</a:t>
            </a:r>
            <a:r>
              <a:rPr lang="en-US" altLang="en-US" sz="2400" dirty="0">
                <a:solidFill>
                  <a:srgbClr val="FFFF00"/>
                </a:solidFill>
              </a:rPr>
              <a:t> </a:t>
            </a:r>
          </a:p>
        </p:txBody>
      </p:sp>
      <p:sp>
        <p:nvSpPr>
          <p:cNvPr id="11" name="AutoShape 35">
            <a:extLst>
              <a:ext uri="{FF2B5EF4-FFF2-40B4-BE49-F238E27FC236}">
                <a16:creationId xmlns:a16="http://schemas.microsoft.com/office/drawing/2014/main" id="{9378633F-9034-49D2-A260-CE59E1645826}"/>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12" name="AutoShape 35">
            <a:extLst>
              <a:ext uri="{FF2B5EF4-FFF2-40B4-BE49-F238E27FC236}">
                <a16:creationId xmlns:a16="http://schemas.microsoft.com/office/drawing/2014/main" id="{0B1B8E94-54C6-4B5D-BB94-63F70AFA5002}"/>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3" name="Rectangle 2">
            <a:extLst>
              <a:ext uri="{FF2B5EF4-FFF2-40B4-BE49-F238E27FC236}">
                <a16:creationId xmlns:a16="http://schemas.microsoft.com/office/drawing/2014/main" id="{55F12262-FB59-4948-8171-1E21749FA120}"/>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cxnSp>
        <p:nvCxnSpPr>
          <p:cNvPr id="14" name="Straight Connector 13">
            <a:extLst>
              <a:ext uri="{FF2B5EF4-FFF2-40B4-BE49-F238E27FC236}">
                <a16:creationId xmlns:a16="http://schemas.microsoft.com/office/drawing/2014/main" id="{03442C1E-F631-4B0B-8101-A5F78A472A47}"/>
              </a:ext>
            </a:extLst>
          </p:cNvPr>
          <p:cNvCxnSpPr>
            <a:cxnSpLocks/>
          </p:cNvCxnSpPr>
          <p:nvPr/>
        </p:nvCxnSpPr>
        <p:spPr bwMode="auto">
          <a:xfrm>
            <a:off x="2590800" y="3443514"/>
            <a:ext cx="3276600" cy="0"/>
          </a:xfrm>
          <a:prstGeom prst="line">
            <a:avLst/>
          </a:prstGeom>
          <a:noFill/>
          <a:ln w="25400" cap="flat" cmpd="sng" algn="ctr">
            <a:solidFill>
              <a:schemeClr val="hlink"/>
            </a:solidFill>
            <a:prstDash val="solid"/>
            <a:round/>
            <a:headEnd type="none" w="med" len="med"/>
            <a:tailEnd type="none"/>
          </a:ln>
          <a:effectLst/>
        </p:spPr>
      </p:cxnSp>
      <p:graphicFrame>
        <p:nvGraphicFramePr>
          <p:cNvPr id="15" name="Table 5">
            <a:extLst>
              <a:ext uri="{FF2B5EF4-FFF2-40B4-BE49-F238E27FC236}">
                <a16:creationId xmlns:a16="http://schemas.microsoft.com/office/drawing/2014/main" id="{021744DE-6D24-442B-B6F8-7ED54892A8B1}"/>
              </a:ext>
            </a:extLst>
          </p:cNvPr>
          <p:cNvGraphicFramePr>
            <a:graphicFrameLocks noGrp="1"/>
          </p:cNvGraphicFramePr>
          <p:nvPr>
            <p:extLst>
              <p:ext uri="{D42A27DB-BD31-4B8C-83A1-F6EECF244321}">
                <p14:modId xmlns:p14="http://schemas.microsoft.com/office/powerpoint/2010/main" val="512644457"/>
              </p:ext>
            </p:extLst>
          </p:nvPr>
        </p:nvGraphicFramePr>
        <p:xfrm>
          <a:off x="1151351" y="4450080"/>
          <a:ext cx="2582449"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04800">
                  <a:extLst>
                    <a:ext uri="{9D8B030D-6E8A-4147-A177-3AD203B41FA5}">
                      <a16:colId xmlns:a16="http://schemas.microsoft.com/office/drawing/2014/main" val="797100067"/>
                    </a:ext>
                  </a:extLst>
                </a:gridCol>
                <a:gridCol w="236949">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gridCol w="1066798">
                  <a:extLst>
                    <a:ext uri="{9D8B030D-6E8A-4147-A177-3AD203B41FA5}">
                      <a16:colId xmlns:a16="http://schemas.microsoft.com/office/drawing/2014/main" val="1743709585"/>
                    </a:ext>
                  </a:extLst>
                </a:gridCol>
              </a:tblGrid>
              <a:tr h="0">
                <a:tc>
                  <a:txBody>
                    <a:bodyPr/>
                    <a:lstStyle/>
                    <a:p>
                      <a:pPr algn="ctr"/>
                      <a:r>
                        <a:rPr lang="en-US" sz="1100" dirty="0">
                          <a:solidFill>
                            <a:schemeClr val="bg2"/>
                          </a:solidFill>
                        </a:rPr>
                        <a:t>P</a:t>
                      </a:r>
                    </a:p>
                  </a:txBody>
                  <a:tcPr anchor="ctr">
                    <a:solidFill>
                      <a:srgbClr val="FFC000"/>
                    </a:solidFill>
                  </a:tcPr>
                </a:tc>
                <a:tc>
                  <a:txBody>
                    <a:bodyPr/>
                    <a:lstStyle/>
                    <a:p>
                      <a:pPr algn="ctr"/>
                      <a:r>
                        <a:rPr lang="en-US" sz="1100" dirty="0">
                          <a:solidFill>
                            <a:schemeClr val="bg2"/>
                          </a:solidFill>
                        </a:rPr>
                        <a:t>Q</a:t>
                      </a:r>
                    </a:p>
                  </a:txBody>
                  <a:tcPr anchor="ctr">
                    <a:solidFill>
                      <a:srgbClr val="FFC000"/>
                    </a:solidFill>
                  </a:tcPr>
                </a:tc>
                <a:tc>
                  <a:txBody>
                    <a:bodyPr/>
                    <a:lstStyle/>
                    <a:p>
                      <a:pPr algn="ctr"/>
                      <a:r>
                        <a:rPr lang="en-US" sz="1100" dirty="0">
                          <a:solidFill>
                            <a:schemeClr val="bg2"/>
                          </a:solidFill>
                        </a:rPr>
                        <a:t>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P(QR</a:t>
                      </a:r>
                      <a:r>
                        <a:rPr lang="en-US" altLang="en-US" sz="1100" dirty="0">
                          <a:solidFill>
                            <a:schemeClr val="bg2"/>
                          </a:solidFill>
                        </a:rPr>
                        <a:t>) </a:t>
                      </a:r>
                      <a:endParaRPr lang="en-US" sz="110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(PQ)(PR</a:t>
                      </a:r>
                      <a:r>
                        <a:rPr lang="en-US" altLang="en-US" sz="1100" dirty="0">
                          <a:solidFill>
                            <a:schemeClr val="bg2"/>
                          </a:solidFill>
                        </a:rPr>
                        <a:t>)</a:t>
                      </a:r>
                      <a:endParaRPr lang="en-US" sz="1100" dirty="0">
                        <a:solidFill>
                          <a:schemeClr val="bg2"/>
                        </a:solidFill>
                      </a:endParaRPr>
                    </a:p>
                  </a:txBody>
                  <a:tcPr anchor="ctr">
                    <a:solidFill>
                      <a:srgbClr val="FFC000"/>
                    </a:solidFill>
                  </a:tcPr>
                </a:tc>
                <a:extLst>
                  <a:ext uri="{0D108BD9-81ED-4DB2-BD59-A6C34878D82A}">
                    <a16:rowId xmlns:a16="http://schemas.microsoft.com/office/drawing/2014/main" val="4038303315"/>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096353423"/>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1198511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6087733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440694536"/>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458746155"/>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3312193602"/>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247607978"/>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161916927"/>
                  </a:ext>
                </a:extLst>
              </a:tr>
            </a:tbl>
          </a:graphicData>
        </a:graphic>
      </p:graphicFrame>
      <p:graphicFrame>
        <p:nvGraphicFramePr>
          <p:cNvPr id="16" name="Table 5">
            <a:extLst>
              <a:ext uri="{FF2B5EF4-FFF2-40B4-BE49-F238E27FC236}">
                <a16:creationId xmlns:a16="http://schemas.microsoft.com/office/drawing/2014/main" id="{3A4B125D-87AF-4627-8FB6-3CD8DD84DD14}"/>
              </a:ext>
            </a:extLst>
          </p:cNvPr>
          <p:cNvGraphicFramePr>
            <a:graphicFrameLocks noGrp="1"/>
          </p:cNvGraphicFramePr>
          <p:nvPr>
            <p:extLst>
              <p:ext uri="{D42A27DB-BD31-4B8C-83A1-F6EECF244321}">
                <p14:modId xmlns:p14="http://schemas.microsoft.com/office/powerpoint/2010/main" val="439231311"/>
              </p:ext>
            </p:extLst>
          </p:nvPr>
        </p:nvGraphicFramePr>
        <p:xfrm>
          <a:off x="4123151" y="4419600"/>
          <a:ext cx="2582449"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04800">
                  <a:extLst>
                    <a:ext uri="{9D8B030D-6E8A-4147-A177-3AD203B41FA5}">
                      <a16:colId xmlns:a16="http://schemas.microsoft.com/office/drawing/2014/main" val="797100067"/>
                    </a:ext>
                  </a:extLst>
                </a:gridCol>
                <a:gridCol w="236949">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gridCol w="1066798">
                  <a:extLst>
                    <a:ext uri="{9D8B030D-6E8A-4147-A177-3AD203B41FA5}">
                      <a16:colId xmlns:a16="http://schemas.microsoft.com/office/drawing/2014/main" val="1743709585"/>
                    </a:ext>
                  </a:extLst>
                </a:gridCol>
              </a:tblGrid>
              <a:tr h="0">
                <a:tc>
                  <a:txBody>
                    <a:bodyPr/>
                    <a:lstStyle/>
                    <a:p>
                      <a:pPr algn="ctr"/>
                      <a:r>
                        <a:rPr lang="en-US" sz="1100" dirty="0">
                          <a:solidFill>
                            <a:schemeClr val="bg2"/>
                          </a:solidFill>
                        </a:rPr>
                        <a:t>P</a:t>
                      </a:r>
                    </a:p>
                  </a:txBody>
                  <a:tcPr anchor="ctr">
                    <a:solidFill>
                      <a:srgbClr val="FFC000"/>
                    </a:solidFill>
                  </a:tcPr>
                </a:tc>
                <a:tc>
                  <a:txBody>
                    <a:bodyPr/>
                    <a:lstStyle/>
                    <a:p>
                      <a:pPr algn="ctr"/>
                      <a:r>
                        <a:rPr lang="en-US" sz="1100" dirty="0">
                          <a:solidFill>
                            <a:schemeClr val="bg2"/>
                          </a:solidFill>
                        </a:rPr>
                        <a:t>Q</a:t>
                      </a:r>
                    </a:p>
                  </a:txBody>
                  <a:tcPr anchor="ctr">
                    <a:solidFill>
                      <a:srgbClr val="FFC000"/>
                    </a:solidFill>
                  </a:tcPr>
                </a:tc>
                <a:tc>
                  <a:txBody>
                    <a:bodyPr/>
                    <a:lstStyle/>
                    <a:p>
                      <a:pPr algn="ctr"/>
                      <a:r>
                        <a:rPr lang="en-US" sz="1100" dirty="0">
                          <a:solidFill>
                            <a:schemeClr val="bg2"/>
                          </a:solidFill>
                        </a:rPr>
                        <a:t>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P(QR</a:t>
                      </a:r>
                      <a:r>
                        <a:rPr lang="en-US" altLang="en-US" sz="1100" dirty="0">
                          <a:solidFill>
                            <a:schemeClr val="bg2"/>
                          </a:solidFill>
                        </a:rPr>
                        <a:t>) </a:t>
                      </a:r>
                      <a:endParaRPr lang="en-US" sz="110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(PQ)(PR</a:t>
                      </a:r>
                      <a:r>
                        <a:rPr lang="en-US" altLang="en-US" sz="1100" dirty="0">
                          <a:solidFill>
                            <a:schemeClr val="bg2"/>
                          </a:solidFill>
                        </a:rPr>
                        <a:t>)</a:t>
                      </a:r>
                      <a:endParaRPr lang="en-US" sz="1100" dirty="0">
                        <a:solidFill>
                          <a:schemeClr val="bg2"/>
                        </a:solidFill>
                      </a:endParaRPr>
                    </a:p>
                  </a:txBody>
                  <a:tcPr anchor="ctr">
                    <a:solidFill>
                      <a:srgbClr val="FFC000"/>
                    </a:solidFill>
                  </a:tcPr>
                </a:tc>
                <a:extLst>
                  <a:ext uri="{0D108BD9-81ED-4DB2-BD59-A6C34878D82A}">
                    <a16:rowId xmlns:a16="http://schemas.microsoft.com/office/drawing/2014/main" val="4038303315"/>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096353423"/>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1198511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6087733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1440694536"/>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458746155"/>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3312193602"/>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247607978"/>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161916927"/>
                  </a:ext>
                </a:extLst>
              </a:tr>
            </a:tbl>
          </a:graphicData>
        </a:graphic>
      </p:graphicFrame>
    </p:spTree>
    <p:extLst>
      <p:ext uri="{BB962C8B-B14F-4D97-AF65-F5344CB8AC3E}">
        <p14:creationId xmlns:p14="http://schemas.microsoft.com/office/powerpoint/2010/main" val="2465730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2" end="2"/>
                                            </p:txEl>
                                          </p:spTgt>
                                        </p:tgtEl>
                                        <p:attrNameLst>
                                          <p:attrName>style.visibility</p:attrName>
                                        </p:attrNameLst>
                                      </p:cBhvr>
                                      <p:to>
                                        <p:strVal val="visible"/>
                                      </p:to>
                                    </p:set>
                                    <p:anim calcmode="lin" valueType="num">
                                      <p:cBhvr additive="base">
                                        <p:cTn id="7"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2">
                                            <p:txEl>
                                              <p:pRg st="3" end="3"/>
                                            </p:txEl>
                                          </p:spTgt>
                                        </p:tgtEl>
                                        <p:attrNameLst>
                                          <p:attrName>style.visibility</p:attrName>
                                        </p:attrNameLst>
                                      </p:cBhvr>
                                      <p:to>
                                        <p:strVal val="visible"/>
                                      </p:to>
                                    </p:set>
                                    <p:anim calcmode="lin" valueType="num">
                                      <p:cBhvr additive="base">
                                        <p:cTn id="17"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2">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35">
            <a:extLst>
              <a:ext uri="{FF2B5EF4-FFF2-40B4-BE49-F238E27FC236}">
                <a16:creationId xmlns:a16="http://schemas.microsoft.com/office/drawing/2014/main" id="{74B9DCCB-66A0-4660-823B-C77CEC942C44}"/>
              </a:ext>
            </a:extLst>
          </p:cNvPr>
          <p:cNvSpPr>
            <a:spLocks noChangeArrowheads="1"/>
          </p:cNvSpPr>
          <p:nvPr/>
        </p:nvSpPr>
        <p:spPr bwMode="auto">
          <a:xfrm>
            <a:off x="500476" y="555498"/>
            <a:ext cx="7735123" cy="579419"/>
          </a:xfrm>
          <a:prstGeom prst="wedgeRoundRectCallout">
            <a:avLst>
              <a:gd name="adj1" fmla="val -36560"/>
              <a:gd name="adj2" fmla="val 7182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Our goal now is to </a:t>
            </a:r>
            <a:r>
              <a:rPr lang="en-US" altLang="en-US" sz="2400" dirty="0">
                <a:solidFill>
                  <a:schemeClr val="tx2"/>
                </a:solidFill>
              </a:rPr>
              <a:t>prove</a:t>
            </a:r>
            <a:r>
              <a:rPr lang="en-US" altLang="en-US" sz="2400" dirty="0"/>
              <a:t> that our  previous lemmas are valid.</a:t>
            </a:r>
          </a:p>
        </p:txBody>
      </p:sp>
      <p:sp>
        <p:nvSpPr>
          <p:cNvPr id="7"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grpSp>
        <p:nvGrpSpPr>
          <p:cNvPr id="9" name="Group 29">
            <a:extLst>
              <a:ext uri="{FF2B5EF4-FFF2-40B4-BE49-F238E27FC236}">
                <a16:creationId xmlns:a16="http://schemas.microsoft.com/office/drawing/2014/main" id="{8FD5643F-F6B1-4373-83B6-B77EF6BB4601}"/>
              </a:ext>
            </a:extLst>
          </p:cNvPr>
          <p:cNvGrpSpPr>
            <a:grpSpLocks/>
          </p:cNvGrpSpPr>
          <p:nvPr/>
        </p:nvGrpSpPr>
        <p:grpSpPr bwMode="auto">
          <a:xfrm>
            <a:off x="7846473" y="3429000"/>
            <a:ext cx="1223454" cy="1239990"/>
            <a:chOff x="2065" y="1551"/>
            <a:chExt cx="1628" cy="1988"/>
          </a:xfrm>
        </p:grpSpPr>
        <p:sp>
          <p:nvSpPr>
            <p:cNvPr id="1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5715000" y="2131772"/>
            <a:ext cx="2743200" cy="1068628"/>
          </a:xfrm>
          <a:prstGeom prst="wedgeRoundRectCallout">
            <a:avLst>
              <a:gd name="adj1" fmla="val 36169"/>
              <a:gd name="adj2" fmla="val 7983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They seem obviously valid</a:t>
            </a:r>
          </a:p>
        </p:txBody>
      </p:sp>
      <p:sp>
        <p:nvSpPr>
          <p:cNvPr id="28" name="AutoShape 35">
            <a:extLst>
              <a:ext uri="{FF2B5EF4-FFF2-40B4-BE49-F238E27FC236}">
                <a16:creationId xmlns:a16="http://schemas.microsoft.com/office/drawing/2014/main" id="{74B9DCCB-66A0-4660-823B-C77CEC942C44}"/>
              </a:ext>
            </a:extLst>
          </p:cNvPr>
          <p:cNvSpPr>
            <a:spLocks noChangeArrowheads="1"/>
          </p:cNvSpPr>
          <p:nvPr/>
        </p:nvSpPr>
        <p:spPr bwMode="auto">
          <a:xfrm>
            <a:off x="1321884" y="5158260"/>
            <a:ext cx="5886150" cy="1623539"/>
          </a:xfrm>
          <a:prstGeom prst="wedgeRoundRectCallout">
            <a:avLst>
              <a:gd name="adj1" fmla="val -53859"/>
              <a:gd name="adj2" fmla="val -1290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Yes. And it is good to prove them </a:t>
            </a:r>
            <a:br>
              <a:rPr lang="en-US" altLang="en-US" sz="2400" dirty="0"/>
            </a:br>
            <a:r>
              <a:rPr lang="en-US" altLang="en-US" sz="2400" dirty="0"/>
              <a:t>from even more basic ideas </a:t>
            </a:r>
            <a:br>
              <a:rPr lang="en-US" altLang="en-US" sz="2400" dirty="0"/>
            </a:br>
            <a:r>
              <a:rPr lang="en-US" altLang="en-US" sz="2400" dirty="0"/>
              <a:t>so that we really know that in every universe </a:t>
            </a:r>
            <a:br>
              <a:rPr lang="en-US" altLang="en-US" sz="2400" dirty="0"/>
            </a:br>
            <a:r>
              <a:rPr lang="en-US" altLang="en-US" sz="2400" dirty="0"/>
              <a:t>they can be used.</a:t>
            </a:r>
          </a:p>
        </p:txBody>
      </p:sp>
      <p:pic>
        <p:nvPicPr>
          <p:cNvPr id="29" name="Picture 28">
            <a:extLst>
              <a:ext uri="{FF2B5EF4-FFF2-40B4-BE49-F238E27FC236}">
                <a16:creationId xmlns:a16="http://schemas.microsoft.com/office/drawing/2014/main" id="{22F84E6B-8226-4F36-BA03-16065AD758A8}"/>
              </a:ext>
            </a:extLst>
          </p:cNvPr>
          <p:cNvPicPr>
            <a:picLocks noChangeAspect="1"/>
          </p:cNvPicPr>
          <p:nvPr/>
        </p:nvPicPr>
        <p:blipFill>
          <a:blip r:embed="rId3"/>
          <a:stretch>
            <a:fillRect/>
          </a:stretch>
        </p:blipFill>
        <p:spPr>
          <a:xfrm>
            <a:off x="506469" y="1294895"/>
            <a:ext cx="5106013" cy="3811010"/>
          </a:xfrm>
          <a:prstGeom prst="rect">
            <a:avLst/>
          </a:prstGeom>
        </p:spPr>
      </p:pic>
    </p:spTree>
    <p:extLst>
      <p:ext uri="{BB962C8B-B14F-4D97-AF65-F5344CB8AC3E}">
        <p14:creationId xmlns:p14="http://schemas.microsoft.com/office/powerpoint/2010/main" val="3446227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0-#ppt_w/2"/>
                                          </p:val>
                                        </p:tav>
                                        <p:tav tm="100000">
                                          <p:val>
                                            <p:strVal val="#ppt_x"/>
                                          </p:val>
                                        </p:tav>
                                      </p:tavLst>
                                    </p:anim>
                                    <p:anim calcmode="lin" valueType="num">
                                      <p:cBhvr additive="base">
                                        <p:cTn id="22"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1+#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additive="base">
                                        <p:cTn id="31" dur="500" fill="hold"/>
                                        <p:tgtEl>
                                          <p:spTgt spid="27"/>
                                        </p:tgtEl>
                                        <p:attrNameLst>
                                          <p:attrName>ppt_x</p:attrName>
                                        </p:attrNameLst>
                                      </p:cBhvr>
                                      <p:tavLst>
                                        <p:tav tm="0">
                                          <p:val>
                                            <p:strVal val="1+#ppt_w/2"/>
                                          </p:val>
                                        </p:tav>
                                        <p:tav tm="100000">
                                          <p:val>
                                            <p:strVal val="#ppt_x"/>
                                          </p:val>
                                        </p:tav>
                                      </p:tavLst>
                                    </p:anim>
                                    <p:anim calcmode="lin" valueType="num">
                                      <p:cBhvr additive="base">
                                        <p:cTn id="32" dur="500" fill="hold"/>
                                        <p:tgtEl>
                                          <p:spTgt spid="27"/>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7">
                                            <p:txEl>
                                              <p:pRg st="0" end="0"/>
                                            </p:txEl>
                                          </p:spTgt>
                                        </p:tgtEl>
                                        <p:attrNameLst>
                                          <p:attrName>style.visibility</p:attrName>
                                        </p:attrNameLst>
                                      </p:cBhvr>
                                      <p:to>
                                        <p:strVal val="visible"/>
                                      </p:to>
                                    </p:set>
                                    <p:anim calcmode="lin" valueType="num">
                                      <p:cBhvr additive="base">
                                        <p:cTn id="35"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additive="base">
                                        <p:cTn id="41" dur="500" fill="hold"/>
                                        <p:tgtEl>
                                          <p:spTgt spid="28"/>
                                        </p:tgtEl>
                                        <p:attrNameLst>
                                          <p:attrName>ppt_x</p:attrName>
                                        </p:attrNameLst>
                                      </p:cBhvr>
                                      <p:tavLst>
                                        <p:tav tm="0">
                                          <p:val>
                                            <p:strVal val="0-#ppt_w/2"/>
                                          </p:val>
                                        </p:tav>
                                        <p:tav tm="100000">
                                          <p:val>
                                            <p:strVal val="#ppt_x"/>
                                          </p:val>
                                        </p:tav>
                                      </p:tavLst>
                                    </p:anim>
                                    <p:anim calcmode="lin" valueType="num">
                                      <p:cBhvr additive="base">
                                        <p:cTn id="42" dur="500" fill="hold"/>
                                        <p:tgtEl>
                                          <p:spTgt spid="28"/>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28">
                                            <p:txEl>
                                              <p:pRg st="0" end="0"/>
                                            </p:txEl>
                                          </p:spTgt>
                                        </p:tgtEl>
                                        <p:attrNameLst>
                                          <p:attrName>style.visibility</p:attrName>
                                        </p:attrNameLst>
                                      </p:cBhvr>
                                      <p:to>
                                        <p:strVal val="visible"/>
                                      </p:to>
                                    </p:set>
                                    <p:anim calcmode="lin" valueType="num">
                                      <p:cBhvr additive="base">
                                        <p:cTn id="45"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27" grpId="0" animBg="1"/>
      <p:bldP spid="2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1200329"/>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a:p>
            <a:pPr algn="l">
              <a:defRPr/>
            </a:pPr>
            <a:r>
              <a:rPr lang="en-US" sz="2400" dirty="0"/>
              <a:t>    Eg: </a:t>
            </a:r>
            <a:r>
              <a:rPr lang="en-US" sz="2400" dirty="0">
                <a:solidFill>
                  <a:srgbClr val="FFC000"/>
                </a:solidFill>
              </a:rPr>
              <a:t>“All people are created equal”</a:t>
            </a:r>
          </a:p>
          <a:p>
            <a:pPr algn="l">
              <a:defRPr/>
            </a:pPr>
            <a:r>
              <a:rPr lang="en-US" sz="2400" dirty="0"/>
              <a:t>        </a:t>
            </a:r>
            <a:r>
              <a:rPr lang="en-US" sz="2400" dirty="0">
                <a:solidFill>
                  <a:srgbClr val="FFC000"/>
                </a:solidFill>
              </a:rPr>
              <a:t>“We are all equal, just some of us are more equal than others.”</a:t>
            </a:r>
          </a:p>
        </p:txBody>
      </p:sp>
      <p:pic>
        <p:nvPicPr>
          <p:cNvPr id="5"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4098" name="Picture 2" descr="Animal Farm - Wikiquot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05200" y="2419320"/>
            <a:ext cx="1535582" cy="1961357"/>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Is Everybody Created Equal? - Defending the Lor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47800" y="2377607"/>
            <a:ext cx="1749425" cy="2025930"/>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17">
            <a:extLst>
              <a:ext uri="{FF2B5EF4-FFF2-40B4-BE49-F238E27FC236}">
                <a16:creationId xmlns:a16="http://schemas.microsoft.com/office/drawing/2014/main" id="{F51103F6-0336-4B2E-AD4C-C0D1365FBCD6}"/>
              </a:ext>
            </a:extLst>
          </p:cNvPr>
          <p:cNvSpPr/>
          <p:nvPr/>
        </p:nvSpPr>
        <p:spPr>
          <a:xfrm>
            <a:off x="609600" y="4267200"/>
            <a:ext cx="9592237" cy="1938992"/>
          </a:xfrm>
          <a:prstGeom prst="rect">
            <a:avLst/>
          </a:prstGeom>
        </p:spPr>
        <p:txBody>
          <a:bodyPr wrap="square">
            <a:spAutoFit/>
          </a:bodyPr>
          <a:lstStyle/>
          <a:p>
            <a:pPr algn="l">
              <a:defRPr/>
            </a:pPr>
            <a:r>
              <a:rPr lang="en-US" altLang="en-US" sz="2400" dirty="0"/>
              <a:t>In </a:t>
            </a:r>
            <a:r>
              <a:rPr lang="en-US" altLang="en-US" sz="2400" dirty="0">
                <a:solidFill>
                  <a:schemeClr val="tx2"/>
                </a:solidFill>
              </a:rPr>
              <a:t>Propositional Logic</a:t>
            </a:r>
            <a:r>
              <a:rPr lang="en-US" altLang="en-US" sz="2400" dirty="0"/>
              <a:t>, each formula/variable evaluates to true/false.</a:t>
            </a:r>
          </a:p>
          <a:p>
            <a:pPr algn="l">
              <a:defRPr/>
            </a:pPr>
            <a:r>
              <a:rPr lang="en-US" altLang="en-US" sz="2400" dirty="0"/>
              <a:t>These are combined with </a:t>
            </a:r>
            <a:br>
              <a:rPr lang="en-US" altLang="en-US" sz="2400" dirty="0"/>
            </a:br>
            <a:r>
              <a:rPr lang="en-US" altLang="en-US" sz="2400" dirty="0"/>
              <a:t>      Not, And, Or, Implies, and </a:t>
            </a:r>
            <a:r>
              <a:rPr lang="en-US" altLang="en-US" sz="2400" dirty="0" err="1"/>
              <a:t>Iff</a:t>
            </a:r>
            <a:r>
              <a:rPr lang="en-US" altLang="en-US" sz="2400" dirty="0"/>
              <a:t>  </a:t>
            </a:r>
            <a:br>
              <a:rPr lang="en-US" altLang="en-US" sz="2400" dirty="0"/>
            </a:br>
            <a:r>
              <a:rPr lang="en-US" altLang="en-US" sz="2400" dirty="0"/>
              <a:t>       </a:t>
            </a:r>
            <a:r>
              <a:rPr lang="en-US" altLang="en-US" sz="2400" i="1" dirty="0">
                <a:solidFill>
                  <a:srgbClr val="FFC000"/>
                </a:solidFill>
                <a:cs typeface="Arial" pitchFamily="34" charset="0"/>
                <a:sym typeface="Symbol" pitchFamily="18" charset="2"/>
              </a:rPr>
              <a:t></a:t>
            </a:r>
            <a:r>
              <a:rPr lang="en-US" altLang="en-US" sz="2400" i="1" dirty="0">
                <a:cs typeface="Arial" pitchFamily="34" charset="0"/>
                <a:sym typeface="Symbol" pitchFamily="18" charset="2"/>
              </a:rPr>
              <a:t>,    </a:t>
            </a:r>
            <a:r>
              <a:rPr lang="en-US" altLang="en-US" sz="2400" dirty="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ym typeface="Symbol" panose="05050102010706020507" pitchFamily="18" charset="2"/>
              </a:rPr>
              <a:t>,             </a:t>
            </a:r>
            <a:r>
              <a:rPr lang="en-US" altLang="en-US" sz="2400" dirty="0">
                <a:solidFill>
                  <a:srgbClr val="FFC000"/>
                </a:solidFill>
                <a:sym typeface="Symbol" panose="05050102010706020507" pitchFamily="18" charset="2"/>
              </a:rPr>
              <a:t>iff</a:t>
            </a:r>
          </a:p>
          <a:p>
            <a:pPr algn="l">
              <a:defRPr/>
            </a:pPr>
            <a:endParaRPr lang="en-US" altLang="en-US" sz="2400" dirty="0">
              <a:cs typeface="Times New Roman" panose="02020603050405020304" pitchFamily="18" charset="0"/>
            </a:endParaRPr>
          </a:p>
        </p:txBody>
      </p:sp>
      <p:sp>
        <p:nvSpPr>
          <p:cNvPr id="9" name="AutoShape 35">
            <a:extLst>
              <a:ext uri="{FF2B5EF4-FFF2-40B4-BE49-F238E27FC236}">
                <a16:creationId xmlns:a16="http://schemas.microsoft.com/office/drawing/2014/main" id="{29466CA1-8061-4DDB-9130-1D373D74D8BF}"/>
              </a:ext>
            </a:extLst>
          </p:cNvPr>
          <p:cNvSpPr>
            <a:spLocks noChangeArrowheads="1"/>
          </p:cNvSpPr>
          <p:nvPr/>
        </p:nvSpPr>
        <p:spPr bwMode="auto">
          <a:xfrm>
            <a:off x="5334000" y="2439927"/>
            <a:ext cx="3276600" cy="1622291"/>
          </a:xfrm>
          <a:prstGeom prst="wedgeRoundRectCallout">
            <a:avLst>
              <a:gd name="adj1" fmla="val 51996"/>
              <a:gd name="adj2" fmla="val 2063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 like this as a statement about inequity</a:t>
            </a:r>
          </a:p>
          <a:p>
            <a:pPr algn="ctr" eaLnBrk="1" hangingPunct="1">
              <a:spcBef>
                <a:spcPct val="0"/>
              </a:spcBef>
              <a:buNone/>
            </a:pPr>
            <a:r>
              <a:rPr lang="en-CA" altLang="en-US" sz="2400" i="0" dirty="0"/>
              <a:t>But even more as a joke about logic.</a:t>
            </a:r>
          </a:p>
        </p:txBody>
      </p:sp>
      <p:grpSp>
        <p:nvGrpSpPr>
          <p:cNvPr id="10" name="Group 29">
            <a:extLst>
              <a:ext uri="{FF2B5EF4-FFF2-40B4-BE49-F238E27FC236}">
                <a16:creationId xmlns:a16="http://schemas.microsoft.com/office/drawing/2014/main" id="{02673357-6FD9-44FA-8A0D-1D43ACEDAC4D}"/>
              </a:ext>
            </a:extLst>
          </p:cNvPr>
          <p:cNvGrpSpPr>
            <a:grpSpLocks/>
          </p:cNvGrpSpPr>
          <p:nvPr/>
        </p:nvGrpSpPr>
        <p:grpSpPr bwMode="auto">
          <a:xfrm>
            <a:off x="8077200" y="3577800"/>
            <a:ext cx="823374" cy="795886"/>
            <a:chOff x="2065" y="1551"/>
            <a:chExt cx="1628" cy="1988"/>
          </a:xfrm>
        </p:grpSpPr>
        <p:sp>
          <p:nvSpPr>
            <p:cNvPr id="11" name="Freeform 30">
              <a:extLst>
                <a:ext uri="{FF2B5EF4-FFF2-40B4-BE49-F238E27FC236}">
                  <a16:creationId xmlns:a16="http://schemas.microsoft.com/office/drawing/2014/main" id="{3C30D211-1529-48DD-99AB-ACBEBB0A779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2" name="Freeform 31">
              <a:extLst>
                <a:ext uri="{FF2B5EF4-FFF2-40B4-BE49-F238E27FC236}">
                  <a16:creationId xmlns:a16="http://schemas.microsoft.com/office/drawing/2014/main" id="{18C6DE7D-00C5-436F-85BE-DA98072CF78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4" name="Freeform 32">
              <a:extLst>
                <a:ext uri="{FF2B5EF4-FFF2-40B4-BE49-F238E27FC236}">
                  <a16:creationId xmlns:a16="http://schemas.microsoft.com/office/drawing/2014/main" id="{3D563E1B-3EC9-45B9-A80C-E3F386A08CD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5" name="Freeform 33">
              <a:extLst>
                <a:ext uri="{FF2B5EF4-FFF2-40B4-BE49-F238E27FC236}">
                  <a16:creationId xmlns:a16="http://schemas.microsoft.com/office/drawing/2014/main" id="{CB802916-D32B-45A6-ADE6-CCCA86037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6" name="Freeform 34">
              <a:extLst>
                <a:ext uri="{FF2B5EF4-FFF2-40B4-BE49-F238E27FC236}">
                  <a16:creationId xmlns:a16="http://schemas.microsoft.com/office/drawing/2014/main" id="{7CB501CC-E0A8-4677-8723-107CD4F5D72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7" name="Freeform 35">
              <a:extLst>
                <a:ext uri="{FF2B5EF4-FFF2-40B4-BE49-F238E27FC236}">
                  <a16:creationId xmlns:a16="http://schemas.microsoft.com/office/drawing/2014/main" id="{0282A5D0-3847-4DBE-B40D-630A1AA82D1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9" name="Freeform 36">
              <a:extLst>
                <a:ext uri="{FF2B5EF4-FFF2-40B4-BE49-F238E27FC236}">
                  <a16:creationId xmlns:a16="http://schemas.microsoft.com/office/drawing/2014/main" id="{27D6E8C5-9AD9-4F17-97BD-05E1E916019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7">
              <a:extLst>
                <a:ext uri="{FF2B5EF4-FFF2-40B4-BE49-F238E27FC236}">
                  <a16:creationId xmlns:a16="http://schemas.microsoft.com/office/drawing/2014/main" id="{69B4B9B3-522C-443D-BA34-68A1BE980F3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8">
              <a:extLst>
                <a:ext uri="{FF2B5EF4-FFF2-40B4-BE49-F238E27FC236}">
                  <a16:creationId xmlns:a16="http://schemas.microsoft.com/office/drawing/2014/main" id="{F8743FD1-5AE8-4089-AC7F-1D4B3804D5B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9">
              <a:extLst>
                <a:ext uri="{FF2B5EF4-FFF2-40B4-BE49-F238E27FC236}">
                  <a16:creationId xmlns:a16="http://schemas.microsoft.com/office/drawing/2014/main" id="{F0BC6A1C-6004-4EDC-B307-38DC5125A3B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40">
              <a:extLst>
                <a:ext uri="{FF2B5EF4-FFF2-40B4-BE49-F238E27FC236}">
                  <a16:creationId xmlns:a16="http://schemas.microsoft.com/office/drawing/2014/main" id="{178C93CE-E3C4-499E-ABBB-E528019425F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41">
              <a:extLst>
                <a:ext uri="{FF2B5EF4-FFF2-40B4-BE49-F238E27FC236}">
                  <a16:creationId xmlns:a16="http://schemas.microsoft.com/office/drawing/2014/main" id="{15E24A64-A8F3-409E-89FF-27D6ED6230F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5" name="Freeform 42">
              <a:extLst>
                <a:ext uri="{FF2B5EF4-FFF2-40B4-BE49-F238E27FC236}">
                  <a16:creationId xmlns:a16="http://schemas.microsoft.com/office/drawing/2014/main" id="{E747B655-DC13-4802-ABD2-779234A58FC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43">
              <a:extLst>
                <a:ext uri="{FF2B5EF4-FFF2-40B4-BE49-F238E27FC236}">
                  <a16:creationId xmlns:a16="http://schemas.microsoft.com/office/drawing/2014/main" id="{67080974-94A1-450C-AD4A-8DDB10D8073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7" name="Freeform 44">
              <a:extLst>
                <a:ext uri="{FF2B5EF4-FFF2-40B4-BE49-F238E27FC236}">
                  <a16:creationId xmlns:a16="http://schemas.microsoft.com/office/drawing/2014/main" id="{BF1E719C-9E96-42FF-AF6D-D8D70F6AE4A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8" name="Freeform 45">
              <a:extLst>
                <a:ext uri="{FF2B5EF4-FFF2-40B4-BE49-F238E27FC236}">
                  <a16:creationId xmlns:a16="http://schemas.microsoft.com/office/drawing/2014/main" id="{CA8099F8-4000-4D34-99CB-31BA762D72D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46">
              <a:extLst>
                <a:ext uri="{FF2B5EF4-FFF2-40B4-BE49-F238E27FC236}">
                  <a16:creationId xmlns:a16="http://schemas.microsoft.com/office/drawing/2014/main" id="{9E446809-E447-4C2C-AF7D-4EAD9551737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2" name="Rectangle 1"/>
          <p:cNvSpPr/>
          <p:nvPr/>
        </p:nvSpPr>
        <p:spPr>
          <a:xfrm>
            <a:off x="5181600" y="5206425"/>
            <a:ext cx="3222357" cy="830997"/>
          </a:xfrm>
          <a:prstGeom prst="rect">
            <a:avLst/>
          </a:prstGeom>
        </p:spPr>
        <p:txBody>
          <a:bodyPr wrap="none">
            <a:spAutoFit/>
          </a:bodyPr>
          <a:lstStyle/>
          <a:p>
            <a:pPr algn="ctr"/>
            <a:r>
              <a:rPr lang="en-CA" sz="2400" dirty="0">
                <a:cs typeface="Times New Roman" panose="02020603050405020304" pitchFamily="18" charset="0"/>
                <a:sym typeface="Symbol" panose="05050102010706020507" pitchFamily="18" charset="2"/>
              </a:rPr>
              <a:t>Sentences are equivalent</a:t>
            </a:r>
          </a:p>
          <a:p>
            <a:pPr algn="ctr"/>
            <a:r>
              <a:rPr lang="el-GR" altLang="en-US" sz="2400" dirty="0">
                <a:solidFill>
                  <a:srgbClr val="FFC000"/>
                </a:solidFill>
                <a:cs typeface="Times New Roman" panose="02020603050405020304" pitchFamily="18" charset="0"/>
                <a:sym typeface="Symbol" panose="05050102010706020507" pitchFamily="18" charset="2"/>
              </a:rPr>
              <a:t>≡</a:t>
            </a:r>
            <a:endParaRPr lang="en-CA" sz="2400" dirty="0"/>
          </a:p>
        </p:txBody>
      </p:sp>
    </p:spTree>
    <p:extLst>
      <p:ext uri="{BB962C8B-B14F-4D97-AF65-F5344CB8AC3E}">
        <p14:creationId xmlns:p14="http://schemas.microsoft.com/office/powerpoint/2010/main" val="3501700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9">
                                            <p:txEl>
                                              <p:pRg st="0" end="0"/>
                                            </p:txEl>
                                          </p:spTgt>
                                        </p:tgtEl>
                                        <p:attrNameLst>
                                          <p:attrName>style.visibility</p:attrName>
                                        </p:attrNameLst>
                                      </p:cBhvr>
                                      <p:to>
                                        <p:strVal val="visible"/>
                                      </p:to>
                                    </p:set>
                                    <p:anim calcmode="lin" valueType="num">
                                      <p:cBhvr additive="base">
                                        <p:cTn id="1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9">
                                            <p:txEl>
                                              <p:pRg st="1" end="1"/>
                                            </p:txEl>
                                          </p:spTgt>
                                        </p:tgtEl>
                                        <p:attrNameLst>
                                          <p:attrName>style.visibility</p:attrName>
                                        </p:attrNameLst>
                                      </p:cBhvr>
                                      <p:to>
                                        <p:strVal val="visible"/>
                                      </p:to>
                                    </p:set>
                                    <p:anim calcmode="lin" valueType="num">
                                      <p:cBhvr additive="base">
                                        <p:cTn id="23"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9">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4106"/>
                                        </p:tgtEl>
                                        <p:attrNameLst>
                                          <p:attrName>style.visibility</p:attrName>
                                        </p:attrNameLst>
                                      </p:cBhvr>
                                      <p:to>
                                        <p:strVal val="visible"/>
                                      </p:to>
                                    </p:set>
                                    <p:anim calcmode="lin" valueType="num">
                                      <p:cBhvr additive="base">
                                        <p:cTn id="27" dur="500" fill="hold"/>
                                        <p:tgtEl>
                                          <p:spTgt spid="4106"/>
                                        </p:tgtEl>
                                        <p:attrNameLst>
                                          <p:attrName>ppt_x</p:attrName>
                                        </p:attrNameLst>
                                      </p:cBhvr>
                                      <p:tavLst>
                                        <p:tav tm="0">
                                          <p:val>
                                            <p:strVal val="0-#ppt_w/2"/>
                                          </p:val>
                                        </p:tav>
                                        <p:tav tm="100000">
                                          <p:val>
                                            <p:strVal val="#ppt_x"/>
                                          </p:val>
                                        </p:tav>
                                      </p:tavLst>
                                    </p:anim>
                                    <p:anim calcmode="lin" valueType="num">
                                      <p:cBhvr additive="base">
                                        <p:cTn id="28" dur="500" fill="hold"/>
                                        <p:tgtEl>
                                          <p:spTgt spid="410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9">
                                            <p:txEl>
                                              <p:pRg st="2" end="2"/>
                                            </p:txEl>
                                          </p:spTgt>
                                        </p:tgtEl>
                                        <p:attrNameLst>
                                          <p:attrName>style.visibility</p:attrName>
                                        </p:attrNameLst>
                                      </p:cBhvr>
                                      <p:to>
                                        <p:strVal val="visible"/>
                                      </p:to>
                                    </p:set>
                                    <p:anim calcmode="lin" valueType="num">
                                      <p:cBhvr additive="base">
                                        <p:cTn id="33" dur="500" fill="hold"/>
                                        <p:tgtEl>
                                          <p:spTgt spid="39">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9">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4098"/>
                                        </p:tgtEl>
                                        <p:attrNameLst>
                                          <p:attrName>style.visibility</p:attrName>
                                        </p:attrNameLst>
                                      </p:cBhvr>
                                      <p:to>
                                        <p:strVal val="visible"/>
                                      </p:to>
                                    </p:set>
                                    <p:anim calcmode="lin" valueType="num">
                                      <p:cBhvr additive="base">
                                        <p:cTn id="37" dur="500" fill="hold"/>
                                        <p:tgtEl>
                                          <p:spTgt spid="4098"/>
                                        </p:tgtEl>
                                        <p:attrNameLst>
                                          <p:attrName>ppt_x</p:attrName>
                                        </p:attrNameLst>
                                      </p:cBhvr>
                                      <p:tavLst>
                                        <p:tav tm="0">
                                          <p:val>
                                            <p:strVal val="0-#ppt_w/2"/>
                                          </p:val>
                                        </p:tav>
                                        <p:tav tm="100000">
                                          <p:val>
                                            <p:strVal val="#ppt_x"/>
                                          </p:val>
                                        </p:tav>
                                      </p:tavLst>
                                    </p:anim>
                                    <p:anim calcmode="lin" valueType="num">
                                      <p:cBhvr additive="base">
                                        <p:cTn id="3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1+#ppt_w/2"/>
                                          </p:val>
                                        </p:tav>
                                        <p:tav tm="100000">
                                          <p:val>
                                            <p:strVal val="#ppt_x"/>
                                          </p:val>
                                        </p:tav>
                                      </p:tavLst>
                                    </p:anim>
                                    <p:anim calcmode="lin" valueType="num">
                                      <p:cBhvr additive="base">
                                        <p:cTn id="44" dur="500" fill="hold"/>
                                        <p:tgtEl>
                                          <p:spTgt spid="9"/>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10"/>
                                        </p:tgtEl>
                                        <p:attrNameLst>
                                          <p:attrName>style.visibility</p:attrName>
                                        </p:attrNameLst>
                                      </p:cBhvr>
                                      <p:to>
                                        <p:strVal val="visible"/>
                                      </p:to>
                                    </p:set>
                                    <p:anim calcmode="lin" valueType="num">
                                      <p:cBhvr additive="base">
                                        <p:cTn id="47" dur="500" fill="hold"/>
                                        <p:tgtEl>
                                          <p:spTgt spid="10"/>
                                        </p:tgtEl>
                                        <p:attrNameLst>
                                          <p:attrName>ppt_x</p:attrName>
                                        </p:attrNameLst>
                                      </p:cBhvr>
                                      <p:tavLst>
                                        <p:tav tm="0">
                                          <p:val>
                                            <p:strVal val="1+#ppt_w/2"/>
                                          </p:val>
                                        </p:tav>
                                        <p:tav tm="100000">
                                          <p:val>
                                            <p:strVal val="#ppt_x"/>
                                          </p:val>
                                        </p:tav>
                                      </p:tavLst>
                                    </p:anim>
                                    <p:anim calcmode="lin" valueType="num">
                                      <p:cBhvr additive="base">
                                        <p:cTn id="4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8">
                                            <p:txEl>
                                              <p:pRg st="0" end="0"/>
                                            </p:txEl>
                                          </p:spTgt>
                                        </p:tgtEl>
                                        <p:attrNameLst>
                                          <p:attrName>style.visibility</p:attrName>
                                        </p:attrNameLst>
                                      </p:cBhvr>
                                      <p:to>
                                        <p:strVal val="visible"/>
                                      </p:to>
                                    </p:set>
                                    <p:anim calcmode="lin" valueType="num">
                                      <p:cBhvr additive="base">
                                        <p:cTn id="53"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8">
                                            <p:txEl>
                                              <p:pRg st="0" end="0"/>
                                            </p:txEl>
                                          </p:spTgt>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9"/>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10"/>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8">
                                            <p:txEl>
                                              <p:pRg st="1" end="1"/>
                                            </p:txEl>
                                          </p:spTgt>
                                        </p:tgtEl>
                                        <p:attrNameLst>
                                          <p:attrName>style.visibility</p:attrName>
                                        </p:attrNameLst>
                                      </p:cBhvr>
                                      <p:to>
                                        <p:strVal val="visible"/>
                                      </p:to>
                                    </p:set>
                                    <p:anim calcmode="lin" valueType="num">
                                      <p:cBhvr additive="base">
                                        <p:cTn id="63"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0-#ppt_w/2"/>
                                          </p:val>
                                        </p:tav>
                                        <p:tav tm="100000">
                                          <p:val>
                                            <p:strVal val="#ppt_x"/>
                                          </p:val>
                                        </p:tav>
                                      </p:tavLst>
                                    </p:anim>
                                    <p:anim calcmode="lin" valueType="num">
                                      <p:cBhvr additive="base">
                                        <p:cTn id="7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9" grpId="0" animBg="1"/>
      <p:bldP spid="9" grpId="1" animBg="1"/>
      <p:bldP spid="2"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show the equivalence between following two concepts.</a:t>
            </a:r>
          </a:p>
        </p:txBody>
      </p:sp>
      <p:sp>
        <p:nvSpPr>
          <p:cNvPr id="70" name="Rectangle 69"/>
          <p:cNvSpPr/>
          <p:nvPr/>
        </p:nvSpPr>
        <p:spPr>
          <a:xfrm>
            <a:off x="4114800" y="1554595"/>
            <a:ext cx="4938174"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1200" dirty="0">
                <a:solidFill>
                  <a:schemeClr val="tx2"/>
                </a:solidFill>
                <a:cs typeface="Times New Roman" panose="02020603050405020304" pitchFamily="18" charset="0"/>
              </a:rPr>
              <a:t>  </a:t>
            </a:r>
          </a:p>
          <a:p>
            <a:pPr algn="ctr"/>
            <a:r>
              <a:rPr lang="en-CA" altLang="en-US" sz="2400" dirty="0" err="1">
                <a:solidFill>
                  <a:srgbClr val="FFFFFF"/>
                </a:solidFill>
                <a:cs typeface="Times New Roman" panose="02020603050405020304" pitchFamily="18" charset="0"/>
                <a:sym typeface="Symbol" panose="05050102010706020507" pitchFamily="18" charset="2"/>
              </a:rPr>
              <a:t>Eg</a:t>
            </a:r>
            <a:r>
              <a:rPr lang="en-CA" altLang="en-US" sz="2400" dirty="0">
                <a:solidFill>
                  <a:srgbClr val="FFFFFF"/>
                </a:solidFill>
                <a:cs typeface="Times New Roman" panose="02020603050405020304" pitchFamily="18" charset="0"/>
                <a:sym typeface="Symbol" panose="05050102010706020507" pitchFamily="18" charset="2"/>
              </a:rPr>
              <a:t>: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p:txBody>
      </p:sp>
      <p:cxnSp>
        <p:nvCxnSpPr>
          <p:cNvPr id="71" name="Straight Connector 70"/>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72" name="Rectangle 71"/>
          <p:cNvSpPr/>
          <p:nvPr/>
        </p:nvSpPr>
        <p:spPr>
          <a:xfrm>
            <a:off x="296127" y="1531203"/>
            <a:ext cx="3666273"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1200" dirty="0">
                <a:solidFill>
                  <a:schemeClr val="tx2"/>
                </a:solidFill>
                <a:cs typeface="Times New Roman" panose="02020603050405020304" pitchFamily="18" charset="0"/>
              </a:rPr>
              <a:t>  </a:t>
            </a:r>
          </a:p>
          <a:p>
            <a:pPr algn="ctr"/>
            <a:r>
              <a:rPr lang="en-US" altLang="en-US" sz="2400" dirty="0" err="1">
                <a:cs typeface="Times New Roman" panose="02020603050405020304" pitchFamily="18" charset="0"/>
                <a:sym typeface="Symbol" panose="05050102010706020507" pitchFamily="18" charset="2"/>
              </a:rPr>
              <a:t>Eg</a:t>
            </a: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 </a:t>
            </a:r>
          </a:p>
        </p:txBody>
      </p:sp>
      <p:sp>
        <p:nvSpPr>
          <p:cNvPr id="73" name="Curved Down Arrow 72"/>
          <p:cNvSpPr/>
          <p:nvPr/>
        </p:nvSpPr>
        <p:spPr>
          <a:xfrm flipH="1">
            <a:off x="2438400" y="6858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75" name="Curved Down Arrow 74"/>
          <p:cNvSpPr/>
          <p:nvPr/>
        </p:nvSpPr>
        <p:spPr>
          <a:xfrm>
            <a:off x="3352800" y="6858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76" name="AutoShape 35">
            <a:extLst>
              <a:ext uri="{FF2B5EF4-FFF2-40B4-BE49-F238E27FC236}">
                <a16:creationId xmlns:a16="http://schemas.microsoft.com/office/drawing/2014/main" id="{1F25FD79-79C6-4865-88D2-39DEA2179BCE}"/>
              </a:ext>
            </a:extLst>
          </p:cNvPr>
          <p:cNvSpPr>
            <a:spLocks noChangeArrowheads="1"/>
          </p:cNvSpPr>
          <p:nvPr/>
        </p:nvSpPr>
        <p:spPr bwMode="auto">
          <a:xfrm>
            <a:off x="1608648" y="4812874"/>
            <a:ext cx="7444326" cy="1644522"/>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Left Hand Side</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Right Hand Side</a:t>
            </a:r>
            <a:endParaRPr lang="en-US" altLang="en-US" sz="2400" dirty="0">
              <a:sym typeface="Symbol" panose="05050102010706020507" pitchFamily="18" charset="2"/>
            </a:endParaRPr>
          </a:p>
          <a:p>
            <a:pPr eaLnBrk="1" hangingPunct="1">
              <a:spcBef>
                <a:spcPct val="0"/>
              </a:spcBef>
              <a:buNone/>
            </a:pPr>
            <a:r>
              <a:rPr lang="en-US" altLang="en-US" sz="2400" dirty="0">
                <a:sym typeface="Symbol" panose="05050102010706020507" pitchFamily="18" charset="2"/>
              </a:rPr>
              <a:t>  states if you have already proven the left formulas</a:t>
            </a:r>
          </a:p>
          <a:p>
            <a:pPr eaLnBrk="1" hangingPunct="1">
              <a:spcBef>
                <a:spcPct val="0"/>
              </a:spcBef>
              <a:buNone/>
            </a:pPr>
            <a:r>
              <a:rPr lang="en-US" altLang="en-US" sz="2400" dirty="0">
                <a:sym typeface="Symbol" panose="05050102010706020507" pitchFamily="18" charset="2"/>
              </a:rPr>
              <a:t>  then you can make the right the next line of your proof.</a:t>
            </a:r>
          </a:p>
          <a:p>
            <a:pPr eaLnBrk="1" hangingPunct="1">
              <a:spcBef>
                <a:spcPct val="0"/>
              </a:spcBef>
              <a:buNone/>
            </a:pPr>
            <a:r>
              <a:rPr lang="en-US" altLang="en-US" sz="2400" dirty="0">
                <a:sym typeface="Symbol" panose="05050102010706020507" pitchFamily="18" charset="2"/>
              </a:rPr>
              <a:t>We have used many such </a:t>
            </a:r>
            <a:r>
              <a:rPr lang="en-US" altLang="en-US" sz="2400" dirty="0">
                <a:solidFill>
                  <a:srgbClr val="FFFF00"/>
                </a:solidFill>
                <a:sym typeface="Symbol" panose="05050102010706020507" pitchFamily="18" charset="2"/>
              </a:rPr>
              <a:t>rules</a:t>
            </a:r>
            <a:r>
              <a:rPr lang="en-US" altLang="en-US" sz="2400" dirty="0">
                <a:sym typeface="Symbol" panose="05050102010706020507" pitchFamily="18" charset="2"/>
              </a:rPr>
              <a:t>/</a:t>
            </a:r>
            <a:r>
              <a:rPr lang="en-US" altLang="en-US" sz="2400" dirty="0">
                <a:solidFill>
                  <a:srgbClr val="FFFF00"/>
                </a:solidFill>
                <a:sym typeface="Symbol" panose="05050102010706020507" pitchFamily="18" charset="2"/>
              </a:rPr>
              <a:t>lemmas</a:t>
            </a:r>
            <a:r>
              <a:rPr lang="en-US" altLang="en-US" sz="2400" dirty="0">
                <a:sym typeface="Symbol" panose="05050102010706020507" pitchFamily="18" charset="2"/>
              </a:rPr>
              <a:t>.</a:t>
            </a:r>
          </a:p>
        </p:txBody>
      </p:sp>
      <p:sp>
        <p:nvSpPr>
          <p:cNvPr id="81" name="Rectangle 80"/>
          <p:cNvSpPr/>
          <p:nvPr/>
        </p:nvSpPr>
        <p:spPr>
          <a:xfrm>
            <a:off x="1828800" y="1942756"/>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82" name="Rectangle 81"/>
          <p:cNvSpPr/>
          <p:nvPr/>
        </p:nvSpPr>
        <p:spPr>
          <a:xfrm>
            <a:off x="6187509" y="1992848"/>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2" name="Rectangle 1">
            <a:extLst>
              <a:ext uri="{FF2B5EF4-FFF2-40B4-BE49-F238E27FC236}">
                <a16:creationId xmlns:a16="http://schemas.microsoft.com/office/drawing/2014/main" id="{041B4C11-C971-41D8-8928-EBB91EF5D58B}"/>
              </a:ext>
            </a:extLst>
          </p:cNvPr>
          <p:cNvSpPr/>
          <p:nvPr/>
        </p:nvSpPr>
        <p:spPr>
          <a:xfrm>
            <a:off x="7122151" y="2292804"/>
            <a:ext cx="538929"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15" name="AutoShape 35">
            <a:extLst>
              <a:ext uri="{FF2B5EF4-FFF2-40B4-BE49-F238E27FC236}">
                <a16:creationId xmlns:a16="http://schemas.microsoft.com/office/drawing/2014/main" id="{274A2361-FEC3-4F10-979E-DB8E0B21B6C3}"/>
              </a:ext>
            </a:extLst>
          </p:cNvPr>
          <p:cNvSpPr>
            <a:spLocks noChangeArrowheads="1"/>
          </p:cNvSpPr>
          <p:nvPr/>
        </p:nvSpPr>
        <p:spPr bwMode="auto">
          <a:xfrm>
            <a:off x="296126" y="2981811"/>
            <a:ext cx="8009674" cy="1646229"/>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Left Hand Side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Right Hand Side</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states that if the left is true then so is the right.</a:t>
            </a:r>
          </a:p>
          <a:p>
            <a:pPr eaLnBrk="1" hangingPunct="1">
              <a:spcBef>
                <a:spcPct val="0"/>
              </a:spcBef>
              <a:buNone/>
            </a:pPr>
            <a:r>
              <a:rPr lang="en-US" altLang="en-US" sz="2400" dirty="0">
                <a:sym typeface="Symbol" panose="05050102010706020507" pitchFamily="18" charset="2"/>
              </a:rPr>
              <a:t>This is </a:t>
            </a:r>
            <a:r>
              <a:rPr lang="en-US" altLang="en-US" sz="2400" dirty="0">
                <a:solidFill>
                  <a:schemeClr val="tx2"/>
                </a:solidFill>
                <a:sym typeface="Symbol" panose="05050102010706020507" pitchFamily="18" charset="2"/>
              </a:rPr>
              <a:t>Tautology</a:t>
            </a:r>
            <a:r>
              <a:rPr lang="en-US" altLang="en-US" sz="2400" dirty="0">
                <a:sym typeface="Symbol" panose="05050102010706020507" pitchFamily="18" charset="2"/>
              </a:rPr>
              <a:t> if it is true under all setting of the variables. </a:t>
            </a:r>
          </a:p>
          <a:p>
            <a:pPr eaLnBrk="1" hangingPunct="1">
              <a:spcBef>
                <a:spcPct val="0"/>
              </a:spcBef>
              <a:buNone/>
            </a:pPr>
            <a:r>
              <a:rPr lang="en-US" altLang="en-US" sz="2400" dirty="0">
                <a:sym typeface="Symbol" panose="05050102010706020507" pitchFamily="18" charset="2"/>
              </a:rPr>
              <a:t>   Can be proved by checking all 2</a:t>
            </a:r>
            <a:r>
              <a:rPr lang="en-US" altLang="en-US" sz="2400" baseline="30000" dirty="0">
                <a:sym typeface="Symbol" panose="05050102010706020507" pitchFamily="18" charset="2"/>
              </a:rPr>
              <a:t>n</a:t>
            </a:r>
            <a:r>
              <a:rPr lang="en-US" altLang="en-US" sz="2400" dirty="0">
                <a:sym typeface="Symbol" panose="05050102010706020507" pitchFamily="18" charset="2"/>
              </a:rPr>
              <a:t> such settings.</a:t>
            </a:r>
          </a:p>
        </p:txBody>
      </p:sp>
    </p:spTree>
    <p:extLst>
      <p:ext uri="{BB962C8B-B14F-4D97-AF65-F5344CB8AC3E}">
        <p14:creationId xmlns:p14="http://schemas.microsoft.com/office/powerpoint/2010/main" val="2907421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ppt_x"/>
                                          </p:val>
                                        </p:tav>
                                        <p:tav tm="100000">
                                          <p:val>
                                            <p:strVal val="#ppt_x"/>
                                          </p:val>
                                        </p:tav>
                                      </p:tavLst>
                                    </p:anim>
                                    <p:anim calcmode="lin" valueType="num">
                                      <p:cBhvr additive="base">
                                        <p:cTn id="8" dur="500" fill="hold"/>
                                        <p:tgtEl>
                                          <p:spTgt spid="6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9">
                                            <p:txEl>
                                              <p:pRg st="0" end="0"/>
                                            </p:txEl>
                                          </p:spTgt>
                                        </p:tgtEl>
                                        <p:attrNameLst>
                                          <p:attrName>style.visibility</p:attrName>
                                        </p:attrNameLst>
                                      </p:cBhvr>
                                      <p:to>
                                        <p:strVal val="visible"/>
                                      </p:to>
                                    </p:set>
                                    <p:anim calcmode="lin" valueType="num">
                                      <p:cBhvr additive="base">
                                        <p:cTn id="11"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6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5"/>
                                        </p:tgtEl>
                                        <p:attrNameLst>
                                          <p:attrName>style.visibility</p:attrName>
                                        </p:attrNameLst>
                                      </p:cBhvr>
                                      <p:to>
                                        <p:strVal val="visible"/>
                                      </p:to>
                                    </p:set>
                                    <p:anim calcmode="lin" valueType="num">
                                      <p:cBhvr additive="base">
                                        <p:cTn id="15" dur="500" fill="hold"/>
                                        <p:tgtEl>
                                          <p:spTgt spid="75"/>
                                        </p:tgtEl>
                                        <p:attrNameLst>
                                          <p:attrName>ppt_x</p:attrName>
                                        </p:attrNameLst>
                                      </p:cBhvr>
                                      <p:tavLst>
                                        <p:tav tm="0">
                                          <p:val>
                                            <p:strVal val="#ppt_x"/>
                                          </p:val>
                                        </p:tav>
                                        <p:tav tm="100000">
                                          <p:val>
                                            <p:strVal val="#ppt_x"/>
                                          </p:val>
                                        </p:tav>
                                      </p:tavLst>
                                    </p:anim>
                                    <p:anim calcmode="lin" valueType="num">
                                      <p:cBhvr additive="base">
                                        <p:cTn id="16" dur="500" fill="hold"/>
                                        <p:tgtEl>
                                          <p:spTgt spid="7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ppt_x"/>
                                          </p:val>
                                        </p:tav>
                                        <p:tav tm="100000">
                                          <p:val>
                                            <p:strVal val="#ppt_x"/>
                                          </p:val>
                                        </p:tav>
                                      </p:tavLst>
                                    </p:anim>
                                    <p:anim calcmode="lin" valueType="num">
                                      <p:cBhvr additive="base">
                                        <p:cTn id="20"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2">
                                            <p:txEl>
                                              <p:pRg st="0" end="0"/>
                                            </p:txEl>
                                          </p:spTgt>
                                        </p:tgtEl>
                                        <p:attrNameLst>
                                          <p:attrName>style.visibility</p:attrName>
                                        </p:attrNameLst>
                                      </p:cBhvr>
                                      <p:to>
                                        <p:strVal val="visible"/>
                                      </p:to>
                                    </p:set>
                                    <p:anim calcmode="lin" valueType="num">
                                      <p:cBhvr additive="base">
                                        <p:cTn id="25" dur="500" fill="hold"/>
                                        <p:tgtEl>
                                          <p:spTgt spid="7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70">
                                            <p:txEl>
                                              <p:pRg st="0" end="0"/>
                                            </p:txEl>
                                          </p:spTgt>
                                        </p:tgtEl>
                                        <p:attrNameLst>
                                          <p:attrName>style.visibility</p:attrName>
                                        </p:attrNameLst>
                                      </p:cBhvr>
                                      <p:to>
                                        <p:strVal val="visible"/>
                                      </p:to>
                                    </p:set>
                                    <p:anim calcmode="lin" valueType="num">
                                      <p:cBhvr additive="base">
                                        <p:cTn id="31"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0">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500" fill="hold"/>
                                        <p:tgtEl>
                                          <p:spTgt spid="71"/>
                                        </p:tgtEl>
                                        <p:attrNameLst>
                                          <p:attrName>ppt_x</p:attrName>
                                        </p:attrNameLst>
                                      </p:cBhvr>
                                      <p:tavLst>
                                        <p:tav tm="0">
                                          <p:val>
                                            <p:strVal val="1+#ppt_w/2"/>
                                          </p:val>
                                        </p:tav>
                                        <p:tav tm="100000">
                                          <p:val>
                                            <p:strVal val="#ppt_x"/>
                                          </p:val>
                                        </p:tav>
                                      </p:tavLst>
                                    </p:anim>
                                    <p:anim calcmode="lin" valueType="num">
                                      <p:cBhvr additive="base">
                                        <p:cTn id="36"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2">
                                            <p:txEl>
                                              <p:pRg st="2" end="2"/>
                                            </p:txEl>
                                          </p:spTgt>
                                        </p:tgtEl>
                                        <p:attrNameLst>
                                          <p:attrName>style.visibility</p:attrName>
                                        </p:attrNameLst>
                                      </p:cBhvr>
                                      <p:to>
                                        <p:strVal val="visible"/>
                                      </p:to>
                                    </p:set>
                                    <p:anim calcmode="lin" valueType="num">
                                      <p:cBhvr additive="base">
                                        <p:cTn id="41" dur="500" fill="hold"/>
                                        <p:tgtEl>
                                          <p:spTgt spid="72">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2">
                                            <p:txEl>
                                              <p:pRg st="2" end="2"/>
                                            </p:txEl>
                                          </p:spTgt>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81"/>
                                        </p:tgtEl>
                                        <p:attrNameLst>
                                          <p:attrName>style.visibility</p:attrName>
                                        </p:attrNameLst>
                                      </p:cBhvr>
                                      <p:to>
                                        <p:strVal val="visible"/>
                                      </p:to>
                                    </p:set>
                                    <p:anim calcmode="lin" valueType="num">
                                      <p:cBhvr additive="base">
                                        <p:cTn id="45" dur="500" fill="hold"/>
                                        <p:tgtEl>
                                          <p:spTgt spid="81"/>
                                        </p:tgtEl>
                                        <p:attrNameLst>
                                          <p:attrName>ppt_x</p:attrName>
                                        </p:attrNameLst>
                                      </p:cBhvr>
                                      <p:tavLst>
                                        <p:tav tm="0">
                                          <p:val>
                                            <p:strVal val="0-#ppt_w/2"/>
                                          </p:val>
                                        </p:tav>
                                        <p:tav tm="100000">
                                          <p:val>
                                            <p:strVal val="#ppt_x"/>
                                          </p:val>
                                        </p:tav>
                                      </p:tavLst>
                                    </p:anim>
                                    <p:anim calcmode="lin" valueType="num">
                                      <p:cBhvr additive="base">
                                        <p:cTn id="46"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70">
                                            <p:txEl>
                                              <p:pRg st="2" end="2"/>
                                            </p:txEl>
                                          </p:spTgt>
                                        </p:tgtEl>
                                        <p:attrNameLst>
                                          <p:attrName>style.visibility</p:attrName>
                                        </p:attrNameLst>
                                      </p:cBhvr>
                                      <p:to>
                                        <p:strVal val="visible"/>
                                      </p:to>
                                    </p:set>
                                    <p:anim calcmode="lin" valueType="num">
                                      <p:cBhvr additive="base">
                                        <p:cTn id="51" dur="500" fill="hold"/>
                                        <p:tgtEl>
                                          <p:spTgt spid="70">
                                            <p:txEl>
                                              <p:pRg st="2" end="2"/>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70">
                                            <p:txEl>
                                              <p:pRg st="2" end="2"/>
                                            </p:txEl>
                                          </p:spTgt>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82"/>
                                        </p:tgtEl>
                                        <p:attrNameLst>
                                          <p:attrName>style.visibility</p:attrName>
                                        </p:attrNameLst>
                                      </p:cBhvr>
                                      <p:to>
                                        <p:strVal val="visible"/>
                                      </p:to>
                                    </p:set>
                                    <p:anim calcmode="lin" valueType="num">
                                      <p:cBhvr additive="base">
                                        <p:cTn id="55" dur="500" fill="hold"/>
                                        <p:tgtEl>
                                          <p:spTgt spid="82"/>
                                        </p:tgtEl>
                                        <p:attrNameLst>
                                          <p:attrName>ppt_x</p:attrName>
                                        </p:attrNameLst>
                                      </p:cBhvr>
                                      <p:tavLst>
                                        <p:tav tm="0">
                                          <p:val>
                                            <p:strVal val="1+#ppt_w/2"/>
                                          </p:val>
                                        </p:tav>
                                        <p:tav tm="100000">
                                          <p:val>
                                            <p:strVal val="#ppt_x"/>
                                          </p:val>
                                        </p:tav>
                                      </p:tavLst>
                                    </p:anim>
                                    <p:anim calcmode="lin" valueType="num">
                                      <p:cBhvr additive="base">
                                        <p:cTn id="56"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2"/>
                                        </p:tgtEl>
                                        <p:attrNameLst>
                                          <p:attrName>style.visibility</p:attrName>
                                        </p:attrNameLst>
                                      </p:cBhvr>
                                      <p:to>
                                        <p:strVal val="visible"/>
                                      </p:to>
                                    </p:set>
                                    <p:anim calcmode="lin" valueType="num">
                                      <p:cBhvr additive="base">
                                        <p:cTn id="61" dur="500" fill="hold"/>
                                        <p:tgtEl>
                                          <p:spTgt spid="2"/>
                                        </p:tgtEl>
                                        <p:attrNameLst>
                                          <p:attrName>ppt_x</p:attrName>
                                        </p:attrNameLst>
                                      </p:cBhvr>
                                      <p:tavLst>
                                        <p:tav tm="0">
                                          <p:val>
                                            <p:strVal val="1+#ppt_w/2"/>
                                          </p:val>
                                        </p:tav>
                                        <p:tav tm="100000">
                                          <p:val>
                                            <p:strVal val="#ppt_x"/>
                                          </p:val>
                                        </p:tav>
                                      </p:tavLst>
                                    </p:anim>
                                    <p:anim calcmode="lin" valueType="num">
                                      <p:cBhvr additive="base">
                                        <p:cTn id="6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additive="base">
                                        <p:cTn id="67" dur="500" fill="hold"/>
                                        <p:tgtEl>
                                          <p:spTgt spid="15"/>
                                        </p:tgtEl>
                                        <p:attrNameLst>
                                          <p:attrName>ppt_x</p:attrName>
                                        </p:attrNameLst>
                                      </p:cBhvr>
                                      <p:tavLst>
                                        <p:tav tm="0">
                                          <p:val>
                                            <p:strVal val="0-#ppt_w/2"/>
                                          </p:val>
                                        </p:tav>
                                        <p:tav tm="100000">
                                          <p:val>
                                            <p:strVal val="#ppt_x"/>
                                          </p:val>
                                        </p:tav>
                                      </p:tavLst>
                                    </p:anim>
                                    <p:anim calcmode="lin" valueType="num">
                                      <p:cBhvr additive="base">
                                        <p:cTn id="68" dur="500" fill="hold"/>
                                        <p:tgtEl>
                                          <p:spTgt spid="15"/>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15">
                                            <p:txEl>
                                              <p:pRg st="0" end="0"/>
                                            </p:txEl>
                                          </p:spTgt>
                                        </p:tgtEl>
                                        <p:attrNameLst>
                                          <p:attrName>style.visibility</p:attrName>
                                        </p:attrNameLst>
                                      </p:cBhvr>
                                      <p:to>
                                        <p:strVal val="visible"/>
                                      </p:to>
                                    </p:set>
                                    <p:anim calcmode="lin" valueType="num">
                                      <p:cBhvr additive="base">
                                        <p:cTn id="71"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5">
                                            <p:txEl>
                                              <p:pRg st="1" end="1"/>
                                            </p:txEl>
                                          </p:spTgt>
                                        </p:tgtEl>
                                        <p:attrNameLst>
                                          <p:attrName>style.visibility</p:attrName>
                                        </p:attrNameLst>
                                      </p:cBhvr>
                                      <p:to>
                                        <p:strVal val="visible"/>
                                      </p:to>
                                    </p:set>
                                    <p:anim calcmode="lin" valueType="num">
                                      <p:cBhvr additive="base">
                                        <p:cTn id="77"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15">
                                            <p:txEl>
                                              <p:pRg st="2" end="2"/>
                                            </p:txEl>
                                          </p:spTgt>
                                        </p:tgtEl>
                                        <p:attrNameLst>
                                          <p:attrName>style.visibility</p:attrName>
                                        </p:attrNameLst>
                                      </p:cBhvr>
                                      <p:to>
                                        <p:strVal val="visible"/>
                                      </p:to>
                                    </p:set>
                                    <p:anim calcmode="lin" valueType="num">
                                      <p:cBhvr additive="base">
                                        <p:cTn id="83"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5">
                                            <p:txEl>
                                              <p:pRg st="3" end="3"/>
                                            </p:txEl>
                                          </p:spTgt>
                                        </p:tgtEl>
                                        <p:attrNameLst>
                                          <p:attrName>style.visibility</p:attrName>
                                        </p:attrNameLst>
                                      </p:cBhvr>
                                      <p:to>
                                        <p:strVal val="visible"/>
                                      </p:to>
                                    </p:set>
                                    <p:anim calcmode="lin" valueType="num">
                                      <p:cBhvr additive="base">
                                        <p:cTn id="89" dur="500" fill="hold"/>
                                        <p:tgtEl>
                                          <p:spTgt spid="15">
                                            <p:txEl>
                                              <p:pRg st="3" end="3"/>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2" fill="hold" grpId="0" nodeType="clickEffect">
                                  <p:stCondLst>
                                    <p:cond delay="0"/>
                                  </p:stCondLst>
                                  <p:childTnLst>
                                    <p:set>
                                      <p:cBhvr>
                                        <p:cTn id="94" dur="1" fill="hold">
                                          <p:stCondLst>
                                            <p:cond delay="0"/>
                                          </p:stCondLst>
                                        </p:cTn>
                                        <p:tgtEl>
                                          <p:spTgt spid="76"/>
                                        </p:tgtEl>
                                        <p:attrNameLst>
                                          <p:attrName>style.visibility</p:attrName>
                                        </p:attrNameLst>
                                      </p:cBhvr>
                                      <p:to>
                                        <p:strVal val="visible"/>
                                      </p:to>
                                    </p:set>
                                    <p:anim calcmode="lin" valueType="num">
                                      <p:cBhvr additive="base">
                                        <p:cTn id="95" dur="500" fill="hold"/>
                                        <p:tgtEl>
                                          <p:spTgt spid="76"/>
                                        </p:tgtEl>
                                        <p:attrNameLst>
                                          <p:attrName>ppt_x</p:attrName>
                                        </p:attrNameLst>
                                      </p:cBhvr>
                                      <p:tavLst>
                                        <p:tav tm="0">
                                          <p:val>
                                            <p:strVal val="1+#ppt_w/2"/>
                                          </p:val>
                                        </p:tav>
                                        <p:tav tm="100000">
                                          <p:val>
                                            <p:strVal val="#ppt_x"/>
                                          </p:val>
                                        </p:tav>
                                      </p:tavLst>
                                    </p:anim>
                                    <p:anim calcmode="lin" valueType="num">
                                      <p:cBhvr additive="base">
                                        <p:cTn id="96" dur="500" fill="hold"/>
                                        <p:tgtEl>
                                          <p:spTgt spid="76"/>
                                        </p:tgtEl>
                                        <p:attrNameLst>
                                          <p:attrName>ppt_y</p:attrName>
                                        </p:attrNameLst>
                                      </p:cBhvr>
                                      <p:tavLst>
                                        <p:tav tm="0">
                                          <p:val>
                                            <p:strVal val="#ppt_y"/>
                                          </p:val>
                                        </p:tav>
                                        <p:tav tm="100000">
                                          <p:val>
                                            <p:strVal val="#ppt_y"/>
                                          </p:val>
                                        </p:tav>
                                      </p:tavLst>
                                    </p:anim>
                                  </p:childTnLst>
                                </p:cTn>
                              </p:par>
                              <p:par>
                                <p:cTn id="97" presetID="2" presetClass="entr" presetSubtype="2" fill="hold" nodeType="withEffect">
                                  <p:stCondLst>
                                    <p:cond delay="0"/>
                                  </p:stCondLst>
                                  <p:childTnLst>
                                    <p:set>
                                      <p:cBhvr>
                                        <p:cTn id="98" dur="1" fill="hold">
                                          <p:stCondLst>
                                            <p:cond delay="0"/>
                                          </p:stCondLst>
                                        </p:cTn>
                                        <p:tgtEl>
                                          <p:spTgt spid="76">
                                            <p:txEl>
                                              <p:pRg st="0" end="0"/>
                                            </p:txEl>
                                          </p:spTgt>
                                        </p:tgtEl>
                                        <p:attrNameLst>
                                          <p:attrName>style.visibility</p:attrName>
                                        </p:attrNameLst>
                                      </p:cBhvr>
                                      <p:to>
                                        <p:strVal val="visible"/>
                                      </p:to>
                                    </p:set>
                                    <p:anim calcmode="lin" valueType="num">
                                      <p:cBhvr additive="base">
                                        <p:cTn id="99" dur="500" fill="hold"/>
                                        <p:tgtEl>
                                          <p:spTgt spid="76">
                                            <p:txEl>
                                              <p:pRg st="0" end="0"/>
                                            </p:txEl>
                                          </p:spTgt>
                                        </p:tgtEl>
                                        <p:attrNameLst>
                                          <p:attrName>ppt_x</p:attrName>
                                        </p:attrNameLst>
                                      </p:cBhvr>
                                      <p:tavLst>
                                        <p:tav tm="0">
                                          <p:val>
                                            <p:strVal val="1+#ppt_w/2"/>
                                          </p:val>
                                        </p:tav>
                                        <p:tav tm="100000">
                                          <p:val>
                                            <p:strVal val="#ppt_x"/>
                                          </p:val>
                                        </p:tav>
                                      </p:tavLst>
                                    </p:anim>
                                    <p:anim calcmode="lin" valueType="num">
                                      <p:cBhvr additive="base">
                                        <p:cTn id="100"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nodeType="clickEffect">
                                  <p:stCondLst>
                                    <p:cond delay="0"/>
                                  </p:stCondLst>
                                  <p:childTnLst>
                                    <p:set>
                                      <p:cBhvr>
                                        <p:cTn id="104" dur="1" fill="hold">
                                          <p:stCondLst>
                                            <p:cond delay="0"/>
                                          </p:stCondLst>
                                        </p:cTn>
                                        <p:tgtEl>
                                          <p:spTgt spid="76">
                                            <p:txEl>
                                              <p:pRg st="1" end="1"/>
                                            </p:txEl>
                                          </p:spTgt>
                                        </p:tgtEl>
                                        <p:attrNameLst>
                                          <p:attrName>style.visibility</p:attrName>
                                        </p:attrNameLst>
                                      </p:cBhvr>
                                      <p:to>
                                        <p:strVal val="visible"/>
                                      </p:to>
                                    </p:set>
                                    <p:anim calcmode="lin" valueType="num">
                                      <p:cBhvr additive="base">
                                        <p:cTn id="105" dur="500" fill="hold"/>
                                        <p:tgtEl>
                                          <p:spTgt spid="76">
                                            <p:txEl>
                                              <p:pRg st="1" end="1"/>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2" fill="hold" nodeType="clickEffect">
                                  <p:stCondLst>
                                    <p:cond delay="0"/>
                                  </p:stCondLst>
                                  <p:childTnLst>
                                    <p:set>
                                      <p:cBhvr>
                                        <p:cTn id="110" dur="1" fill="hold">
                                          <p:stCondLst>
                                            <p:cond delay="0"/>
                                          </p:stCondLst>
                                        </p:cTn>
                                        <p:tgtEl>
                                          <p:spTgt spid="76">
                                            <p:txEl>
                                              <p:pRg st="2" end="2"/>
                                            </p:txEl>
                                          </p:spTgt>
                                        </p:tgtEl>
                                        <p:attrNameLst>
                                          <p:attrName>style.visibility</p:attrName>
                                        </p:attrNameLst>
                                      </p:cBhvr>
                                      <p:to>
                                        <p:strVal val="visible"/>
                                      </p:to>
                                    </p:set>
                                    <p:anim calcmode="lin" valueType="num">
                                      <p:cBhvr additive="base">
                                        <p:cTn id="111" dur="500" fill="hold"/>
                                        <p:tgtEl>
                                          <p:spTgt spid="76">
                                            <p:txEl>
                                              <p:pRg st="2" end="2"/>
                                            </p:txEl>
                                          </p:spTgt>
                                        </p:tgtEl>
                                        <p:attrNameLst>
                                          <p:attrName>ppt_x</p:attrName>
                                        </p:attrNameLst>
                                      </p:cBhvr>
                                      <p:tavLst>
                                        <p:tav tm="0">
                                          <p:val>
                                            <p:strVal val="1+#ppt_w/2"/>
                                          </p:val>
                                        </p:tav>
                                        <p:tav tm="100000">
                                          <p:val>
                                            <p:strVal val="#ppt_x"/>
                                          </p:val>
                                        </p:tav>
                                      </p:tavLst>
                                    </p:anim>
                                    <p:anim calcmode="lin" valueType="num">
                                      <p:cBhvr additive="base">
                                        <p:cTn id="112" dur="500" fill="hold"/>
                                        <p:tgtEl>
                                          <p:spTgt spid="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2" fill="hold" nodeType="clickEffect">
                                  <p:stCondLst>
                                    <p:cond delay="0"/>
                                  </p:stCondLst>
                                  <p:childTnLst>
                                    <p:set>
                                      <p:cBhvr>
                                        <p:cTn id="116" dur="1" fill="hold">
                                          <p:stCondLst>
                                            <p:cond delay="0"/>
                                          </p:stCondLst>
                                        </p:cTn>
                                        <p:tgtEl>
                                          <p:spTgt spid="76">
                                            <p:txEl>
                                              <p:pRg st="3" end="3"/>
                                            </p:txEl>
                                          </p:spTgt>
                                        </p:tgtEl>
                                        <p:attrNameLst>
                                          <p:attrName>style.visibility</p:attrName>
                                        </p:attrNameLst>
                                      </p:cBhvr>
                                      <p:to>
                                        <p:strVal val="visible"/>
                                      </p:to>
                                    </p:set>
                                    <p:anim calcmode="lin" valueType="num">
                                      <p:cBhvr additive="base">
                                        <p:cTn id="117" dur="500" fill="hold"/>
                                        <p:tgtEl>
                                          <p:spTgt spid="76">
                                            <p:txEl>
                                              <p:pRg st="3" end="3"/>
                                            </p:txEl>
                                          </p:spTgt>
                                        </p:tgtEl>
                                        <p:attrNameLst>
                                          <p:attrName>ppt_x</p:attrName>
                                        </p:attrNameLst>
                                      </p:cBhvr>
                                      <p:tavLst>
                                        <p:tav tm="0">
                                          <p:val>
                                            <p:strVal val="1+#ppt_w/2"/>
                                          </p:val>
                                        </p:tav>
                                        <p:tav tm="100000">
                                          <p:val>
                                            <p:strVal val="#ppt_x"/>
                                          </p:val>
                                        </p:tav>
                                      </p:tavLst>
                                    </p:anim>
                                    <p:anim calcmode="lin" valueType="num">
                                      <p:cBhvr additive="base">
                                        <p:cTn id="118" dur="500" fill="hold"/>
                                        <p:tgtEl>
                                          <p:spTgt spid="7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3" grpId="0" animBg="1"/>
      <p:bldP spid="75" grpId="0" animBg="1"/>
      <p:bldP spid="76" grpId="0" animBg="1"/>
      <p:bldP spid="81" grpId="0"/>
      <p:bldP spid="82" grpId="0"/>
      <p:bldP spid="2" grpId="0"/>
      <p:bldP spid="15"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35">
            <a:extLst>
              <a:ext uri="{FF2B5EF4-FFF2-40B4-BE49-F238E27FC236}">
                <a16:creationId xmlns:a16="http://schemas.microsoft.com/office/drawing/2014/main" id="{274A2361-FEC3-4F10-979E-DB8E0B21B6C3}"/>
              </a:ext>
            </a:extLst>
          </p:cNvPr>
          <p:cNvSpPr>
            <a:spLocks noChangeArrowheads="1"/>
          </p:cNvSpPr>
          <p:nvPr/>
        </p:nvSpPr>
        <p:spPr bwMode="auto">
          <a:xfrm>
            <a:off x="296126" y="2981811"/>
            <a:ext cx="8009674" cy="1646229"/>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Left Hand Side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Right Hand Side</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states that if the left is true then so is the right.</a:t>
            </a:r>
          </a:p>
          <a:p>
            <a:pPr eaLnBrk="1" hangingPunct="1">
              <a:spcBef>
                <a:spcPct val="0"/>
              </a:spcBef>
              <a:buNone/>
            </a:pPr>
            <a:r>
              <a:rPr lang="en-US" altLang="en-US" sz="2400" dirty="0">
                <a:sym typeface="Symbol" panose="05050102010706020507" pitchFamily="18" charset="2"/>
              </a:rPr>
              <a:t>This is </a:t>
            </a:r>
            <a:r>
              <a:rPr lang="en-US" altLang="en-US" sz="2400" dirty="0">
                <a:solidFill>
                  <a:schemeClr val="tx2"/>
                </a:solidFill>
                <a:sym typeface="Symbol" panose="05050102010706020507" pitchFamily="18" charset="2"/>
              </a:rPr>
              <a:t>Tautology</a:t>
            </a:r>
            <a:r>
              <a:rPr lang="en-US" altLang="en-US" sz="2400" dirty="0">
                <a:sym typeface="Symbol" panose="05050102010706020507" pitchFamily="18" charset="2"/>
              </a:rPr>
              <a:t> if it is true under all setting of the variables. </a:t>
            </a:r>
          </a:p>
          <a:p>
            <a:pPr eaLnBrk="1" hangingPunct="1">
              <a:spcBef>
                <a:spcPct val="0"/>
              </a:spcBef>
              <a:buNone/>
            </a:pPr>
            <a:r>
              <a:rPr lang="en-US" altLang="en-US" sz="2400" dirty="0">
                <a:sym typeface="Symbol" panose="05050102010706020507" pitchFamily="18" charset="2"/>
              </a:rPr>
              <a:t>   Can be proved by checking all 2</a:t>
            </a:r>
            <a:r>
              <a:rPr lang="en-US" altLang="en-US" sz="2400" baseline="30000" dirty="0">
                <a:sym typeface="Symbol" panose="05050102010706020507" pitchFamily="18" charset="2"/>
              </a:rPr>
              <a:t>n</a:t>
            </a:r>
            <a:r>
              <a:rPr lang="en-US" altLang="en-US" sz="2400" dirty="0">
                <a:sym typeface="Symbol" panose="05050102010706020507" pitchFamily="18" charset="2"/>
              </a:rPr>
              <a:t> such settings.</a:t>
            </a:r>
          </a:p>
        </p:txBody>
      </p:sp>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show the equivalence between following two concepts.</a:t>
            </a:r>
          </a:p>
        </p:txBody>
      </p:sp>
      <p:sp>
        <p:nvSpPr>
          <p:cNvPr id="70" name="Rectangle 69"/>
          <p:cNvSpPr/>
          <p:nvPr/>
        </p:nvSpPr>
        <p:spPr>
          <a:xfrm>
            <a:off x="4114800" y="1554595"/>
            <a:ext cx="4938174"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1200" dirty="0">
                <a:solidFill>
                  <a:schemeClr val="tx2"/>
                </a:solidFill>
                <a:cs typeface="Times New Roman" panose="02020603050405020304" pitchFamily="18" charset="0"/>
              </a:rPr>
              <a:t>  </a:t>
            </a:r>
          </a:p>
          <a:p>
            <a:pPr algn="ctr"/>
            <a:r>
              <a:rPr lang="en-CA" altLang="en-US" sz="2400" dirty="0" err="1">
                <a:solidFill>
                  <a:srgbClr val="FFFFFF"/>
                </a:solidFill>
                <a:cs typeface="Times New Roman" panose="02020603050405020304" pitchFamily="18" charset="0"/>
                <a:sym typeface="Symbol" panose="05050102010706020507" pitchFamily="18" charset="2"/>
              </a:rPr>
              <a:t>Eg</a:t>
            </a:r>
            <a:r>
              <a:rPr lang="en-CA" altLang="en-US" sz="2400" dirty="0">
                <a:solidFill>
                  <a:srgbClr val="FFFFFF"/>
                </a:solidFill>
                <a:cs typeface="Times New Roman" panose="02020603050405020304" pitchFamily="18" charset="0"/>
                <a:sym typeface="Symbol" panose="05050102010706020507" pitchFamily="18" charset="2"/>
              </a:rPr>
              <a:t>: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p:txBody>
      </p:sp>
      <p:cxnSp>
        <p:nvCxnSpPr>
          <p:cNvPr id="71" name="Straight Connector 70"/>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72" name="Rectangle 71"/>
          <p:cNvSpPr/>
          <p:nvPr/>
        </p:nvSpPr>
        <p:spPr>
          <a:xfrm>
            <a:off x="296127" y="1531203"/>
            <a:ext cx="3666273"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1200" dirty="0">
                <a:solidFill>
                  <a:schemeClr val="tx2"/>
                </a:solidFill>
                <a:cs typeface="Times New Roman" panose="02020603050405020304" pitchFamily="18" charset="0"/>
              </a:rPr>
              <a:t>  </a:t>
            </a:r>
          </a:p>
          <a:p>
            <a:pPr algn="ctr"/>
            <a:r>
              <a:rPr lang="en-US" altLang="en-US" sz="2400" dirty="0" err="1">
                <a:cs typeface="Times New Roman" panose="02020603050405020304" pitchFamily="18" charset="0"/>
                <a:sym typeface="Symbol" panose="05050102010706020507" pitchFamily="18" charset="2"/>
              </a:rPr>
              <a:t>Eg</a:t>
            </a: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 </a:t>
            </a:r>
          </a:p>
        </p:txBody>
      </p:sp>
      <p:sp>
        <p:nvSpPr>
          <p:cNvPr id="73" name="Curved Down Arrow 72"/>
          <p:cNvSpPr/>
          <p:nvPr/>
        </p:nvSpPr>
        <p:spPr>
          <a:xfrm flipH="1">
            <a:off x="2438400" y="6858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75" name="Curved Down Arrow 74"/>
          <p:cNvSpPr/>
          <p:nvPr/>
        </p:nvSpPr>
        <p:spPr>
          <a:xfrm>
            <a:off x="3352800" y="6858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76" name="AutoShape 35">
            <a:extLst>
              <a:ext uri="{FF2B5EF4-FFF2-40B4-BE49-F238E27FC236}">
                <a16:creationId xmlns:a16="http://schemas.microsoft.com/office/drawing/2014/main" id="{1F25FD79-79C6-4865-88D2-39DEA2179BCE}"/>
              </a:ext>
            </a:extLst>
          </p:cNvPr>
          <p:cNvSpPr>
            <a:spLocks noChangeArrowheads="1"/>
          </p:cNvSpPr>
          <p:nvPr/>
        </p:nvSpPr>
        <p:spPr bwMode="auto">
          <a:xfrm>
            <a:off x="1608648" y="4812874"/>
            <a:ext cx="7444326" cy="1644522"/>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Left Hand Side</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Right Hand Side</a:t>
            </a:r>
            <a:endParaRPr lang="en-US" altLang="en-US" sz="2400" dirty="0">
              <a:sym typeface="Symbol" panose="05050102010706020507" pitchFamily="18" charset="2"/>
            </a:endParaRPr>
          </a:p>
          <a:p>
            <a:pPr eaLnBrk="1" hangingPunct="1">
              <a:spcBef>
                <a:spcPct val="0"/>
              </a:spcBef>
              <a:buNone/>
            </a:pPr>
            <a:r>
              <a:rPr lang="en-US" altLang="en-US" sz="2400" dirty="0">
                <a:sym typeface="Symbol" panose="05050102010706020507" pitchFamily="18" charset="2"/>
              </a:rPr>
              <a:t>  states if you have already proven the left formulas</a:t>
            </a:r>
          </a:p>
          <a:p>
            <a:pPr eaLnBrk="1" hangingPunct="1">
              <a:spcBef>
                <a:spcPct val="0"/>
              </a:spcBef>
              <a:buNone/>
            </a:pPr>
            <a:r>
              <a:rPr lang="en-US" altLang="en-US" sz="2400" dirty="0">
                <a:sym typeface="Symbol" panose="05050102010706020507" pitchFamily="18" charset="2"/>
              </a:rPr>
              <a:t>  then you can make the right the next line of your proof.</a:t>
            </a:r>
          </a:p>
          <a:p>
            <a:pPr eaLnBrk="1" hangingPunct="1">
              <a:spcBef>
                <a:spcPct val="0"/>
              </a:spcBef>
              <a:buNone/>
            </a:pPr>
            <a:r>
              <a:rPr lang="en-US" altLang="en-US" sz="2400" dirty="0">
                <a:sym typeface="Symbol" panose="05050102010706020507" pitchFamily="18" charset="2"/>
              </a:rPr>
              <a:t>We have used many such </a:t>
            </a:r>
            <a:r>
              <a:rPr lang="en-US" altLang="en-US" sz="2400" dirty="0">
                <a:solidFill>
                  <a:srgbClr val="FFFF00"/>
                </a:solidFill>
                <a:sym typeface="Symbol" panose="05050102010706020507" pitchFamily="18" charset="2"/>
              </a:rPr>
              <a:t>rules</a:t>
            </a:r>
            <a:r>
              <a:rPr lang="en-US" altLang="en-US" sz="2400" dirty="0">
                <a:sym typeface="Symbol" panose="05050102010706020507" pitchFamily="18" charset="2"/>
              </a:rPr>
              <a:t>/</a:t>
            </a:r>
            <a:r>
              <a:rPr lang="en-US" altLang="en-US" sz="2400" dirty="0">
                <a:solidFill>
                  <a:srgbClr val="FFFF00"/>
                </a:solidFill>
                <a:sym typeface="Symbol" panose="05050102010706020507" pitchFamily="18" charset="2"/>
              </a:rPr>
              <a:t>lemmas</a:t>
            </a:r>
            <a:r>
              <a:rPr lang="en-US" altLang="en-US" sz="2400" dirty="0">
                <a:sym typeface="Symbol" panose="05050102010706020507" pitchFamily="18" charset="2"/>
              </a:rPr>
              <a:t>.</a:t>
            </a:r>
          </a:p>
        </p:txBody>
      </p:sp>
      <p:sp>
        <p:nvSpPr>
          <p:cNvPr id="81" name="Rectangle 80"/>
          <p:cNvSpPr/>
          <p:nvPr/>
        </p:nvSpPr>
        <p:spPr>
          <a:xfrm>
            <a:off x="1828800" y="1942756"/>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82" name="Rectangle 81"/>
          <p:cNvSpPr/>
          <p:nvPr/>
        </p:nvSpPr>
        <p:spPr>
          <a:xfrm>
            <a:off x="6187509" y="1992848"/>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2" name="Rectangle 1">
            <a:extLst>
              <a:ext uri="{FF2B5EF4-FFF2-40B4-BE49-F238E27FC236}">
                <a16:creationId xmlns:a16="http://schemas.microsoft.com/office/drawing/2014/main" id="{041B4C11-C971-41D8-8928-EBB91EF5D58B}"/>
              </a:ext>
            </a:extLst>
          </p:cNvPr>
          <p:cNvSpPr/>
          <p:nvPr/>
        </p:nvSpPr>
        <p:spPr>
          <a:xfrm>
            <a:off x="7122151" y="2292804"/>
            <a:ext cx="538929"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grpSp>
        <p:nvGrpSpPr>
          <p:cNvPr id="7" name="Group 6">
            <a:extLst>
              <a:ext uri="{FF2B5EF4-FFF2-40B4-BE49-F238E27FC236}">
                <a16:creationId xmlns:a16="http://schemas.microsoft.com/office/drawing/2014/main" id="{97B0D0F0-668C-462C-B1F2-0F03C8233E19}"/>
              </a:ext>
            </a:extLst>
          </p:cNvPr>
          <p:cNvGrpSpPr/>
          <p:nvPr/>
        </p:nvGrpSpPr>
        <p:grpSpPr>
          <a:xfrm>
            <a:off x="4988433" y="2919987"/>
            <a:ext cx="1420730" cy="3111742"/>
            <a:chOff x="1655596" y="2951775"/>
            <a:chExt cx="1420730" cy="3111742"/>
          </a:xfrm>
        </p:grpSpPr>
        <p:sp>
          <p:nvSpPr>
            <p:cNvPr id="80" name="AutoShape 35">
              <a:extLst>
                <a:ext uri="{FF2B5EF4-FFF2-40B4-BE49-F238E27FC236}">
                  <a16:creationId xmlns:a16="http://schemas.microsoft.com/office/drawing/2014/main" id="{1F25FD79-79C6-4865-88D2-39DEA2179BCE}"/>
                </a:ext>
              </a:extLst>
            </p:cNvPr>
            <p:cNvSpPr>
              <a:spLocks noChangeArrowheads="1"/>
            </p:cNvSpPr>
            <p:nvPr/>
          </p:nvSpPr>
          <p:spPr bwMode="auto">
            <a:xfrm rot="2933994">
              <a:off x="861887" y="3745484"/>
              <a:ext cx="3008147" cy="1420730"/>
            </a:xfrm>
            <a:prstGeom prst="wedgeRoundRectCallout">
              <a:avLst>
                <a:gd name="adj1" fmla="val -54855"/>
                <a:gd name="adj2" fmla="val -6147"/>
                <a:gd name="adj3" fmla="val 16667"/>
              </a:avLst>
            </a:prstGeom>
            <a:solidFill>
              <a:schemeClr val="bg2"/>
            </a:solidFill>
            <a:ln w="12700">
              <a:solidFill>
                <a:srgbClr val="C0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CA" altLang="en-US" sz="2400" dirty="0">
                <a:cs typeface="Times New Roman" panose="02020603050405020304" pitchFamily="18" charset="0"/>
              </a:endParaRPr>
            </a:p>
          </p:txBody>
        </p:sp>
        <p:grpSp>
          <p:nvGrpSpPr>
            <p:cNvPr id="23" name="Group 22">
              <a:extLst>
                <a:ext uri="{FF2B5EF4-FFF2-40B4-BE49-F238E27FC236}">
                  <a16:creationId xmlns:a16="http://schemas.microsoft.com/office/drawing/2014/main" id="{A44A79AA-147B-40F1-9D9B-63C9FC12E2E8}"/>
                </a:ext>
              </a:extLst>
            </p:cNvPr>
            <p:cNvGrpSpPr/>
            <p:nvPr/>
          </p:nvGrpSpPr>
          <p:grpSpPr>
            <a:xfrm>
              <a:off x="1778791" y="3138489"/>
              <a:ext cx="1136200" cy="2925028"/>
              <a:chOff x="5761674" y="968451"/>
              <a:chExt cx="1136200" cy="2925028"/>
            </a:xfrm>
          </p:grpSpPr>
          <p:sp>
            <p:nvSpPr>
              <p:cNvPr id="24" name="Arrow: Curved Left 23">
                <a:extLst>
                  <a:ext uri="{FF2B5EF4-FFF2-40B4-BE49-F238E27FC236}">
                    <a16:creationId xmlns:a16="http://schemas.microsoft.com/office/drawing/2014/main" id="{4D5A42BE-3F2D-4191-B7AC-648246C54918}"/>
                  </a:ext>
                </a:extLst>
              </p:cNvPr>
              <p:cNvSpPr/>
              <p:nvPr/>
            </p:nvSpPr>
            <p:spPr bwMode="auto">
              <a:xfrm rot="19153537" flipV="1">
                <a:off x="6614950" y="1234481"/>
                <a:ext cx="282924" cy="1613012"/>
              </a:xfrm>
              <a:prstGeom prst="curvedLeftArrow">
                <a:avLst/>
              </a:prstGeom>
              <a:solidFill>
                <a:srgbClr val="000066"/>
              </a:solidFill>
              <a:ln w="12700">
                <a:solidFill>
                  <a:schemeClr val="tx2"/>
                </a:solidFill>
                <a:miter lim="800000"/>
                <a:headEnd/>
                <a:tailEnd/>
              </a:ln>
            </p:spPr>
            <p:txBody>
              <a:bodyPr lIns="0" tIns="0" rIns="0" bIns="0" rtlCol="0" anchor="ctr"/>
              <a:lstStyle/>
              <a:p>
                <a:pPr algn="ctr" eaLnBrk="1" hangingPunct="1">
                  <a:spcBef>
                    <a:spcPct val="0"/>
                  </a:spcBef>
                  <a:buNone/>
                </a:pPr>
                <a:endParaRPr lang="en-US" sz="2400" dirty="0"/>
              </a:p>
            </p:txBody>
          </p:sp>
          <p:sp>
            <p:nvSpPr>
              <p:cNvPr id="25" name="TextBox 24">
                <a:extLst>
                  <a:ext uri="{FF2B5EF4-FFF2-40B4-BE49-F238E27FC236}">
                    <a16:creationId xmlns:a16="http://schemas.microsoft.com/office/drawing/2014/main" id="{1AA448BD-60DC-402F-B38D-D60800A0ACFA}"/>
                  </a:ext>
                </a:extLst>
              </p:cNvPr>
              <p:cNvSpPr txBox="1"/>
              <p:nvPr/>
            </p:nvSpPr>
            <p:spPr>
              <a:xfrm rot="3053863">
                <a:off x="4806992" y="1923133"/>
                <a:ext cx="2925028" cy="1015663"/>
              </a:xfrm>
              <a:prstGeom prst="rect">
                <a:avLst/>
              </a:prstGeom>
              <a:noFill/>
            </p:spPr>
            <p:txBody>
              <a:bodyPr wrap="square" rtlCol="0">
                <a:spAutoFit/>
              </a:bodyPr>
              <a:lstStyle/>
              <a:p>
                <a:pPr algn="l"/>
                <a:r>
                  <a:rPr lang="en-US" sz="2000" dirty="0">
                    <a:solidFill>
                      <a:srgbClr val="FFFF00"/>
                    </a:solidFill>
                  </a:rPr>
                  <a:t>Soundness:  </a:t>
                </a:r>
                <a:r>
                  <a:rPr lang="en-US" altLang="en-US" sz="2000" dirty="0">
                    <a:solidFill>
                      <a:srgbClr val="FFC000"/>
                    </a:solidFill>
                    <a:sym typeface="Symbol" panose="05050102010706020507" pitchFamily="18" charset="2"/>
                  </a:rPr>
                  <a:t></a:t>
                </a:r>
                <a:endParaRPr lang="en-US" sz="2000" dirty="0">
                  <a:solidFill>
                    <a:srgbClr val="FFFF00"/>
                  </a:solidFill>
                </a:endParaRPr>
              </a:p>
              <a:p>
                <a:pPr algn="l"/>
                <a:r>
                  <a:rPr lang="en-US" sz="2000" dirty="0"/>
                  <a:t>  If proof follows, </a:t>
                </a:r>
              </a:p>
              <a:p>
                <a:pPr algn="l"/>
                <a:r>
                  <a:rPr lang="en-US" sz="2000" dirty="0"/>
                  <a:t>  then truth should follow.</a:t>
                </a:r>
              </a:p>
            </p:txBody>
          </p:sp>
        </p:grpSp>
      </p:grpSp>
      <p:grpSp>
        <p:nvGrpSpPr>
          <p:cNvPr id="6" name="Group 5">
            <a:extLst>
              <a:ext uri="{FF2B5EF4-FFF2-40B4-BE49-F238E27FC236}">
                <a16:creationId xmlns:a16="http://schemas.microsoft.com/office/drawing/2014/main" id="{45DDADA3-B7B6-45EE-9C07-8614B8D4854E}"/>
              </a:ext>
            </a:extLst>
          </p:cNvPr>
          <p:cNvGrpSpPr/>
          <p:nvPr/>
        </p:nvGrpSpPr>
        <p:grpSpPr>
          <a:xfrm>
            <a:off x="2971800" y="3104175"/>
            <a:ext cx="1420730" cy="3008147"/>
            <a:chOff x="4852188" y="3104175"/>
            <a:chExt cx="1420730" cy="3008147"/>
          </a:xfrm>
        </p:grpSpPr>
        <p:sp>
          <p:nvSpPr>
            <p:cNvPr id="26" name="AutoShape 35">
              <a:extLst>
                <a:ext uri="{FF2B5EF4-FFF2-40B4-BE49-F238E27FC236}">
                  <a16:creationId xmlns:a16="http://schemas.microsoft.com/office/drawing/2014/main" id="{43FCFB4A-85AA-4541-94BA-E68280C6E7B8}"/>
                </a:ext>
              </a:extLst>
            </p:cNvPr>
            <p:cNvSpPr>
              <a:spLocks noChangeArrowheads="1"/>
            </p:cNvSpPr>
            <p:nvPr/>
          </p:nvSpPr>
          <p:spPr bwMode="auto">
            <a:xfrm rot="2933994">
              <a:off x="4058479" y="3897884"/>
              <a:ext cx="3008147" cy="1420730"/>
            </a:xfrm>
            <a:prstGeom prst="wedgeRoundRectCallout">
              <a:avLst>
                <a:gd name="adj1" fmla="val -54855"/>
                <a:gd name="adj2" fmla="val -6147"/>
                <a:gd name="adj3" fmla="val 16667"/>
              </a:avLst>
            </a:prstGeom>
            <a:solidFill>
              <a:schemeClr val="bg2"/>
            </a:solidFill>
            <a:ln w="12700">
              <a:solidFill>
                <a:srgbClr val="C00000"/>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CA" altLang="en-US" sz="2400" dirty="0">
                <a:cs typeface="Times New Roman" panose="02020603050405020304" pitchFamily="18" charset="0"/>
              </a:endParaRPr>
            </a:p>
          </p:txBody>
        </p:sp>
        <p:grpSp>
          <p:nvGrpSpPr>
            <p:cNvPr id="5" name="Group 4">
              <a:extLst>
                <a:ext uri="{FF2B5EF4-FFF2-40B4-BE49-F238E27FC236}">
                  <a16:creationId xmlns:a16="http://schemas.microsoft.com/office/drawing/2014/main" id="{87F9F967-9146-4F67-8B46-9051089B3821}"/>
                </a:ext>
              </a:extLst>
            </p:cNvPr>
            <p:cNvGrpSpPr/>
            <p:nvPr/>
          </p:nvGrpSpPr>
          <p:grpSpPr>
            <a:xfrm rot="3053863">
              <a:off x="4047627" y="4023784"/>
              <a:ext cx="2925028" cy="1168927"/>
              <a:chOff x="6828572" y="4197404"/>
              <a:chExt cx="2925028" cy="1168927"/>
            </a:xfrm>
          </p:grpSpPr>
          <p:sp>
            <p:nvSpPr>
              <p:cNvPr id="3" name="Arrow: Curved Left 2">
                <a:extLst>
                  <a:ext uri="{FF2B5EF4-FFF2-40B4-BE49-F238E27FC236}">
                    <a16:creationId xmlns:a16="http://schemas.microsoft.com/office/drawing/2014/main" id="{0683E990-580B-4175-9E75-4403EA04E7D1}"/>
                  </a:ext>
                </a:extLst>
              </p:cNvPr>
              <p:cNvSpPr/>
              <p:nvPr/>
            </p:nvSpPr>
            <p:spPr bwMode="auto">
              <a:xfrm rot="16439771">
                <a:off x="8098676" y="3532360"/>
                <a:ext cx="282924" cy="1613012"/>
              </a:xfrm>
              <a:prstGeom prst="curvedLeftArrow">
                <a:avLst/>
              </a:prstGeom>
              <a:solidFill>
                <a:srgbClr val="000066"/>
              </a:solidFill>
              <a:ln w="12700">
                <a:solidFill>
                  <a:schemeClr val="tx2"/>
                </a:solidFill>
                <a:miter lim="800000"/>
                <a:headEnd/>
                <a:tailEnd/>
              </a:ln>
            </p:spPr>
            <p:txBody>
              <a:bodyPr lIns="0" tIns="0" rIns="0" bIns="0" rtlCol="0" anchor="ctr"/>
              <a:lstStyle/>
              <a:p>
                <a:pPr algn="ctr" eaLnBrk="1" hangingPunct="1">
                  <a:spcBef>
                    <a:spcPct val="0"/>
                  </a:spcBef>
                  <a:buNone/>
                </a:pPr>
                <a:endParaRPr lang="en-US" sz="2400" dirty="0"/>
              </a:p>
            </p:txBody>
          </p:sp>
          <p:sp>
            <p:nvSpPr>
              <p:cNvPr id="4" name="TextBox 3">
                <a:extLst>
                  <a:ext uri="{FF2B5EF4-FFF2-40B4-BE49-F238E27FC236}">
                    <a16:creationId xmlns:a16="http://schemas.microsoft.com/office/drawing/2014/main" id="{17FF21E8-A260-4A4A-874C-41D58A4A6C3E}"/>
                  </a:ext>
                </a:extLst>
              </p:cNvPr>
              <p:cNvSpPr txBox="1"/>
              <p:nvPr/>
            </p:nvSpPr>
            <p:spPr>
              <a:xfrm>
                <a:off x="6828572" y="4350668"/>
                <a:ext cx="2925028" cy="1015663"/>
              </a:xfrm>
              <a:prstGeom prst="rect">
                <a:avLst/>
              </a:prstGeom>
              <a:noFill/>
            </p:spPr>
            <p:txBody>
              <a:bodyPr wrap="square" rtlCol="0">
                <a:spAutoFit/>
              </a:bodyPr>
              <a:lstStyle/>
              <a:p>
                <a:pPr algn="l"/>
                <a:r>
                  <a:rPr lang="en-US" sz="2000" dirty="0">
                    <a:solidFill>
                      <a:srgbClr val="FFFF00"/>
                    </a:solidFill>
                  </a:rPr>
                  <a:t>Completeness:</a:t>
                </a:r>
                <a:r>
                  <a:rPr lang="el-GR" altLang="en-US" sz="2000" dirty="0">
                    <a:solidFill>
                      <a:srgbClr val="FFC000"/>
                    </a:solidFill>
                    <a:cs typeface="Times New Roman" panose="02020603050405020304" pitchFamily="18" charset="0"/>
                    <a:sym typeface="Symbol" panose="05050102010706020507" pitchFamily="18" charset="2"/>
                  </a:rPr>
                  <a:t> </a:t>
                </a:r>
                <a:endParaRPr lang="en-US" sz="2000" dirty="0">
                  <a:solidFill>
                    <a:srgbClr val="FFFF00"/>
                  </a:solidFill>
                </a:endParaRPr>
              </a:p>
              <a:p>
                <a:pPr algn="l"/>
                <a:r>
                  <a:rPr lang="en-US" sz="2000" dirty="0"/>
                  <a:t>  If truth follows, </a:t>
                </a:r>
              </a:p>
              <a:p>
                <a:pPr algn="l"/>
                <a:r>
                  <a:rPr lang="en-US" sz="2000" dirty="0"/>
                  <a:t>  then proof should follow.</a:t>
                </a:r>
              </a:p>
            </p:txBody>
          </p:sp>
        </p:grpSp>
      </p:grpSp>
    </p:spTree>
    <p:extLst>
      <p:ext uri="{BB962C8B-B14F-4D97-AF65-F5344CB8AC3E}">
        <p14:creationId xmlns:p14="http://schemas.microsoft.com/office/powerpoint/2010/main" val="37730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700" fill="hold"/>
                                        <p:tgtEl>
                                          <p:spTgt spid="6"/>
                                        </p:tgtEl>
                                        <p:attrNameLst>
                                          <p:attrName>ppt_w</p:attrName>
                                        </p:attrNameLst>
                                      </p:cBhvr>
                                      <p:tavLst>
                                        <p:tav tm="0">
                                          <p:val>
                                            <p:fltVal val="0"/>
                                          </p:val>
                                        </p:tav>
                                        <p:tav tm="100000">
                                          <p:val>
                                            <p:strVal val="#ppt_w"/>
                                          </p:val>
                                        </p:tav>
                                      </p:tavLst>
                                    </p:anim>
                                    <p:anim calcmode="lin" valueType="num">
                                      <p:cBhvr>
                                        <p:cTn id="8" dur="700" fill="hold"/>
                                        <p:tgtEl>
                                          <p:spTgt spid="6"/>
                                        </p:tgtEl>
                                        <p:attrNameLst>
                                          <p:attrName>ppt_h</p:attrName>
                                        </p:attrNameLst>
                                      </p:cBhvr>
                                      <p:tavLst>
                                        <p:tav tm="0">
                                          <p:val>
                                            <p:fltVal val="0"/>
                                          </p:val>
                                        </p:tav>
                                        <p:tav tm="100000">
                                          <p:val>
                                            <p:strVal val="#ppt_h"/>
                                          </p:val>
                                        </p:tav>
                                      </p:tavLst>
                                    </p:anim>
                                    <p:anim calcmode="lin" valueType="num">
                                      <p:cBhvr>
                                        <p:cTn id="9" dur="700" fill="hold"/>
                                        <p:tgtEl>
                                          <p:spTgt spid="6"/>
                                        </p:tgtEl>
                                        <p:attrNameLst>
                                          <p:attrName>style.rotation</p:attrName>
                                        </p:attrNameLst>
                                      </p:cBhvr>
                                      <p:tavLst>
                                        <p:tav tm="0">
                                          <p:val>
                                            <p:fltVal val="90"/>
                                          </p:val>
                                        </p:tav>
                                        <p:tav tm="100000">
                                          <p:val>
                                            <p:fltVal val="0"/>
                                          </p:val>
                                        </p:tav>
                                      </p:tavLst>
                                    </p:anim>
                                    <p:animEffect transition="in" filter="fade">
                                      <p:cBhvr>
                                        <p:cTn id="10" dur="7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p:cTn id="15" dur="800" fill="hold"/>
                                        <p:tgtEl>
                                          <p:spTgt spid="7"/>
                                        </p:tgtEl>
                                        <p:attrNameLst>
                                          <p:attrName>ppt_w</p:attrName>
                                        </p:attrNameLst>
                                      </p:cBhvr>
                                      <p:tavLst>
                                        <p:tav tm="0">
                                          <p:val>
                                            <p:fltVal val="0"/>
                                          </p:val>
                                        </p:tav>
                                        <p:tav tm="100000">
                                          <p:val>
                                            <p:strVal val="#ppt_w"/>
                                          </p:val>
                                        </p:tav>
                                      </p:tavLst>
                                    </p:anim>
                                    <p:anim calcmode="lin" valueType="num">
                                      <p:cBhvr>
                                        <p:cTn id="16" dur="800" fill="hold"/>
                                        <p:tgtEl>
                                          <p:spTgt spid="7"/>
                                        </p:tgtEl>
                                        <p:attrNameLst>
                                          <p:attrName>ppt_h</p:attrName>
                                        </p:attrNameLst>
                                      </p:cBhvr>
                                      <p:tavLst>
                                        <p:tav tm="0">
                                          <p:val>
                                            <p:fltVal val="0"/>
                                          </p:val>
                                        </p:tav>
                                        <p:tav tm="100000">
                                          <p:val>
                                            <p:strVal val="#ppt_h"/>
                                          </p:val>
                                        </p:tav>
                                      </p:tavLst>
                                    </p:anim>
                                    <p:anim calcmode="lin" valueType="num">
                                      <p:cBhvr>
                                        <p:cTn id="17" dur="800" fill="hold"/>
                                        <p:tgtEl>
                                          <p:spTgt spid="7"/>
                                        </p:tgtEl>
                                        <p:attrNameLst>
                                          <p:attrName>style.rotation</p:attrName>
                                        </p:attrNameLst>
                                      </p:cBhvr>
                                      <p:tavLst>
                                        <p:tav tm="0">
                                          <p:val>
                                            <p:fltVal val="90"/>
                                          </p:val>
                                        </p:tav>
                                        <p:tav tm="100000">
                                          <p:val>
                                            <p:fltVal val="0"/>
                                          </p:val>
                                        </p:tav>
                                      </p:tavLst>
                                    </p:anim>
                                    <p:animEffect transition="in" filter="fade">
                                      <p:cBhvr>
                                        <p:cTn id="18" dur="8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show the equivalence between following two concepts.</a:t>
            </a:r>
          </a:p>
        </p:txBody>
      </p:sp>
      <p:sp>
        <p:nvSpPr>
          <p:cNvPr id="70" name="Rectangle 69"/>
          <p:cNvSpPr/>
          <p:nvPr/>
        </p:nvSpPr>
        <p:spPr>
          <a:xfrm>
            <a:off x="4114800" y="1554595"/>
            <a:ext cx="4938174"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1200" dirty="0">
                <a:solidFill>
                  <a:schemeClr val="tx2"/>
                </a:solidFill>
                <a:cs typeface="Times New Roman" panose="02020603050405020304" pitchFamily="18" charset="0"/>
              </a:rPr>
              <a:t>  </a:t>
            </a:r>
          </a:p>
          <a:p>
            <a:pPr algn="ctr"/>
            <a:r>
              <a:rPr lang="en-CA" altLang="en-US" sz="2400" dirty="0" err="1">
                <a:solidFill>
                  <a:srgbClr val="FFFFFF"/>
                </a:solidFill>
                <a:cs typeface="Times New Roman" panose="02020603050405020304" pitchFamily="18" charset="0"/>
                <a:sym typeface="Symbol" panose="05050102010706020507" pitchFamily="18" charset="2"/>
              </a:rPr>
              <a:t>Eg</a:t>
            </a:r>
            <a:r>
              <a:rPr lang="en-CA" altLang="en-US" sz="2400" dirty="0">
                <a:solidFill>
                  <a:srgbClr val="FFFFFF"/>
                </a:solidFill>
                <a:cs typeface="Times New Roman" panose="02020603050405020304" pitchFamily="18" charset="0"/>
                <a:sym typeface="Symbol" panose="05050102010706020507" pitchFamily="18" charset="2"/>
              </a:rPr>
              <a:t>: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p:txBody>
      </p:sp>
      <p:cxnSp>
        <p:nvCxnSpPr>
          <p:cNvPr id="71" name="Straight Connector 70"/>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72" name="Rectangle 71"/>
          <p:cNvSpPr/>
          <p:nvPr/>
        </p:nvSpPr>
        <p:spPr>
          <a:xfrm>
            <a:off x="296127" y="1531203"/>
            <a:ext cx="3666273"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1200" dirty="0">
                <a:solidFill>
                  <a:schemeClr val="tx2"/>
                </a:solidFill>
                <a:cs typeface="Times New Roman" panose="02020603050405020304" pitchFamily="18" charset="0"/>
              </a:rPr>
              <a:t>  </a:t>
            </a:r>
          </a:p>
          <a:p>
            <a:pPr algn="ctr"/>
            <a:r>
              <a:rPr lang="en-US" altLang="en-US" sz="2400" dirty="0" err="1">
                <a:cs typeface="Times New Roman" panose="02020603050405020304" pitchFamily="18" charset="0"/>
                <a:sym typeface="Symbol" panose="05050102010706020507" pitchFamily="18" charset="2"/>
              </a:rPr>
              <a:t>Eg</a:t>
            </a: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 </a:t>
            </a:r>
          </a:p>
        </p:txBody>
      </p:sp>
      <p:sp>
        <p:nvSpPr>
          <p:cNvPr id="73" name="Curved Down Arrow 72"/>
          <p:cNvSpPr/>
          <p:nvPr/>
        </p:nvSpPr>
        <p:spPr>
          <a:xfrm flipH="1">
            <a:off x="2438400" y="6858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75" name="Curved Down Arrow 74"/>
          <p:cNvSpPr/>
          <p:nvPr/>
        </p:nvSpPr>
        <p:spPr>
          <a:xfrm>
            <a:off x="3352800" y="6858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82" name="Rectangle 81"/>
          <p:cNvSpPr/>
          <p:nvPr/>
        </p:nvSpPr>
        <p:spPr>
          <a:xfrm>
            <a:off x="6187509" y="1992848"/>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grpSp>
        <p:nvGrpSpPr>
          <p:cNvPr id="19" name="Group 29">
            <a:extLst>
              <a:ext uri="{FF2B5EF4-FFF2-40B4-BE49-F238E27FC236}">
                <a16:creationId xmlns:a16="http://schemas.microsoft.com/office/drawing/2014/main" id="{B1709A84-946E-4851-9FF5-BFE44EB39107}"/>
              </a:ext>
            </a:extLst>
          </p:cNvPr>
          <p:cNvGrpSpPr>
            <a:grpSpLocks/>
          </p:cNvGrpSpPr>
          <p:nvPr/>
        </p:nvGrpSpPr>
        <p:grpSpPr bwMode="auto">
          <a:xfrm>
            <a:off x="8153400" y="3672267"/>
            <a:ext cx="823374" cy="795886"/>
            <a:chOff x="2065" y="1551"/>
            <a:chExt cx="1628" cy="1988"/>
          </a:xfrm>
        </p:grpSpPr>
        <p:sp>
          <p:nvSpPr>
            <p:cNvPr id="20"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0"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1"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2"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3"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4"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5"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7"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8" name="AutoShape 35">
            <a:extLst>
              <a:ext uri="{FF2B5EF4-FFF2-40B4-BE49-F238E27FC236}">
                <a16:creationId xmlns:a16="http://schemas.microsoft.com/office/drawing/2014/main" id="{0B3E465B-7AC0-4953-A5B9-F677E23296A1}"/>
              </a:ext>
            </a:extLst>
          </p:cNvPr>
          <p:cNvSpPr>
            <a:spLocks noChangeArrowheads="1"/>
          </p:cNvSpPr>
          <p:nvPr/>
        </p:nvSpPr>
        <p:spPr bwMode="auto">
          <a:xfrm>
            <a:off x="1975228" y="3175027"/>
            <a:ext cx="5035172" cy="1021112"/>
          </a:xfrm>
          <a:prstGeom prst="wedgeRoundRectCallout">
            <a:avLst>
              <a:gd name="adj1" fmla="val 59336"/>
              <a:gd name="adj2" fmla="val 2239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and</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denote any formula</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instead of just a single variable.</a:t>
            </a:r>
            <a:endParaRPr lang="en-US" altLang="en-US" sz="2400" dirty="0">
              <a:sym typeface="Symbol" panose="05050102010706020507" pitchFamily="18" charset="2"/>
            </a:endParaRPr>
          </a:p>
        </p:txBody>
      </p:sp>
      <p:sp>
        <p:nvSpPr>
          <p:cNvPr id="39" name="Rectangle 38"/>
          <p:cNvSpPr/>
          <p:nvPr/>
        </p:nvSpPr>
        <p:spPr>
          <a:xfrm>
            <a:off x="1704685" y="2116128"/>
            <a:ext cx="1308371" cy="461665"/>
          </a:xfrm>
          <a:prstGeom prst="rect">
            <a:avLst/>
          </a:prstGeom>
          <a:solidFill>
            <a:srgbClr val="000066"/>
          </a:solidFill>
        </p:spPr>
        <p:txBody>
          <a:bodyPr wrap="none">
            <a:spAutoFit/>
          </a:bodyPr>
          <a:lstStyle/>
          <a:p>
            <a:pPr algn="ct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α</a:t>
            </a:r>
          </a:p>
        </p:txBody>
      </p:sp>
      <p:sp>
        <p:nvSpPr>
          <p:cNvPr id="81" name="Rectangle 80"/>
          <p:cNvSpPr/>
          <p:nvPr/>
        </p:nvSpPr>
        <p:spPr>
          <a:xfrm>
            <a:off x="1828800" y="1942756"/>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Tree>
    <p:extLst>
      <p:ext uri="{BB962C8B-B14F-4D97-AF65-F5344CB8AC3E}">
        <p14:creationId xmlns:p14="http://schemas.microsoft.com/office/powerpoint/2010/main" val="68253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1+#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1+#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8">
                                            <p:txEl>
                                              <p:pRg st="0" end="0"/>
                                            </p:txEl>
                                          </p:spTgt>
                                        </p:tgtEl>
                                        <p:attrNameLst>
                                          <p:attrName>style.visibility</p:attrName>
                                        </p:attrNameLst>
                                      </p:cBhvr>
                                      <p:to>
                                        <p:strVal val="visible"/>
                                      </p:to>
                                    </p:set>
                                    <p:anim calcmode="lin" valueType="num">
                                      <p:cBhvr additive="base">
                                        <p:cTn id="15"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39"/>
                                        </p:tgtEl>
                                        <p:attrNameLst>
                                          <p:attrName>style.visibility</p:attrName>
                                        </p:attrNameLst>
                                      </p:cBhvr>
                                      <p:to>
                                        <p:strVal val="visible"/>
                                      </p:to>
                                    </p:set>
                                    <p:anim calcmode="lin" valueType="num">
                                      <p:cBhvr additive="base">
                                        <p:cTn id="21" dur="500" fill="hold"/>
                                        <p:tgtEl>
                                          <p:spTgt spid="39"/>
                                        </p:tgtEl>
                                        <p:attrNameLst>
                                          <p:attrName>ppt_x</p:attrName>
                                        </p:attrNameLst>
                                      </p:cBhvr>
                                      <p:tavLst>
                                        <p:tav tm="0">
                                          <p:val>
                                            <p:strVal val="1+#ppt_w/2"/>
                                          </p:val>
                                        </p:tav>
                                        <p:tav tm="100000">
                                          <p:val>
                                            <p:strVal val="#ppt_x"/>
                                          </p:val>
                                        </p:tav>
                                      </p:tavLst>
                                    </p:anim>
                                    <p:anim calcmode="lin" valueType="num">
                                      <p:cBhvr additive="base">
                                        <p:cTn id="2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70" name="Rectangle 69"/>
          <p:cNvSpPr/>
          <p:nvPr/>
        </p:nvSpPr>
        <p:spPr>
          <a:xfrm>
            <a:off x="4114800" y="1554595"/>
            <a:ext cx="4938174"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1200" dirty="0">
                <a:solidFill>
                  <a:schemeClr val="tx2"/>
                </a:solidFill>
                <a:cs typeface="Times New Roman" panose="02020603050405020304" pitchFamily="18" charset="0"/>
              </a:rPr>
              <a:t>  </a:t>
            </a:r>
          </a:p>
          <a:p>
            <a:pPr algn="ctr"/>
            <a:r>
              <a:rPr lang="en-CA" altLang="en-US" sz="2400" dirty="0" err="1">
                <a:solidFill>
                  <a:srgbClr val="FFFFFF"/>
                </a:solidFill>
                <a:cs typeface="Times New Roman" panose="02020603050405020304" pitchFamily="18" charset="0"/>
                <a:sym typeface="Symbol" panose="05050102010706020507" pitchFamily="18" charset="2"/>
              </a:rPr>
              <a:t>Eg</a:t>
            </a:r>
            <a:r>
              <a:rPr lang="en-CA" altLang="en-US" sz="2400" dirty="0">
                <a:solidFill>
                  <a:srgbClr val="FFFFFF"/>
                </a:solidFill>
                <a:cs typeface="Times New Roman" panose="02020603050405020304" pitchFamily="18" charset="0"/>
                <a:sym typeface="Symbol" panose="05050102010706020507" pitchFamily="18" charset="2"/>
              </a:rPr>
              <a:t>: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p:txBody>
      </p:sp>
      <p:sp>
        <p:nvSpPr>
          <p:cNvPr id="72" name="Rectangle 71"/>
          <p:cNvSpPr/>
          <p:nvPr/>
        </p:nvSpPr>
        <p:spPr>
          <a:xfrm>
            <a:off x="296127" y="1531203"/>
            <a:ext cx="3666273"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1200" dirty="0">
                <a:solidFill>
                  <a:schemeClr val="tx2"/>
                </a:solidFill>
                <a:cs typeface="Times New Roman" panose="02020603050405020304" pitchFamily="18" charset="0"/>
              </a:rPr>
              <a:t>  </a:t>
            </a:r>
          </a:p>
          <a:p>
            <a:pPr algn="ctr"/>
            <a:r>
              <a:rPr lang="en-US" altLang="en-US" sz="2400" dirty="0" err="1">
                <a:cs typeface="Times New Roman" panose="02020603050405020304" pitchFamily="18" charset="0"/>
                <a:sym typeface="Symbol" panose="05050102010706020507" pitchFamily="18" charset="2"/>
              </a:rPr>
              <a:t>Eg</a:t>
            </a: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 </a:t>
            </a:r>
          </a:p>
        </p:txBody>
      </p:sp>
      <p:sp>
        <p:nvSpPr>
          <p:cNvPr id="82" name="Rectangle 81"/>
          <p:cNvSpPr/>
          <p:nvPr/>
        </p:nvSpPr>
        <p:spPr>
          <a:xfrm>
            <a:off x="6187509" y="1992848"/>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1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1295400" y="3185900"/>
            <a:ext cx="6400800" cy="1005100"/>
          </a:xfrm>
          <a:prstGeom prst="wedgeRoundRectCallout">
            <a:avLst>
              <a:gd name="adj1" fmla="val -31429"/>
              <a:gd name="adj2" fmla="val 5611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Proof technique is</a:t>
            </a:r>
          </a:p>
          <a:p>
            <a:pPr eaLnBrk="1" hangingPunct="1">
              <a:spcBef>
                <a:spcPct val="0"/>
              </a:spcBef>
              <a:buNone/>
            </a:pPr>
            <a:r>
              <a:rPr lang="en-CA" sz="2400" dirty="0">
                <a:solidFill>
                  <a:schemeClr val="tx2"/>
                </a:solidFill>
              </a:rPr>
              <a:t>Modus Ponens:</a:t>
            </a:r>
          </a:p>
          <a:p>
            <a:pPr eaLnBrk="1" hangingPunct="1">
              <a:spcBef>
                <a:spcPct val="0"/>
              </a:spcBef>
              <a:buNone/>
            </a:pPr>
            <a:endParaRPr lang="en-US" altLang="en-US" sz="2400" dirty="0">
              <a:cs typeface="Times New Roman" panose="02020603050405020304" pitchFamily="18" charset="0"/>
            </a:endParaRPr>
          </a:p>
          <a:p>
            <a:pPr eaLnBrk="1" hangingPunct="1">
              <a:spcBef>
                <a:spcPct val="0"/>
              </a:spcBef>
              <a:buNone/>
            </a:pPr>
            <a:endParaRPr lang="en-US" altLang="en-US" sz="2400" dirty="0">
              <a:cs typeface="Times New Roman" panose="02020603050405020304" pitchFamily="18" charset="0"/>
            </a:endParaRPr>
          </a:p>
        </p:txBody>
      </p:sp>
      <p:grpSp>
        <p:nvGrpSpPr>
          <p:cNvPr id="20" name="Group 19"/>
          <p:cNvGrpSpPr/>
          <p:nvPr/>
        </p:nvGrpSpPr>
        <p:grpSpPr>
          <a:xfrm>
            <a:off x="1742786" y="2502020"/>
            <a:ext cx="1176667" cy="461665"/>
            <a:chOff x="1038574" y="3927455"/>
            <a:chExt cx="1176667" cy="461665"/>
          </a:xfrm>
        </p:grpSpPr>
        <p:sp>
          <p:nvSpPr>
            <p:cNvPr id="21" name="Rectangle 20"/>
            <p:cNvSpPr/>
            <p:nvPr/>
          </p:nvSpPr>
          <p:spPr>
            <a:xfrm>
              <a:off x="1271016" y="3927455"/>
              <a:ext cx="784189" cy="461665"/>
            </a:xfrm>
            <a:prstGeom prst="rect">
              <a:avLst/>
            </a:prstGeom>
          </p:spPr>
          <p:txBody>
            <a:bodyPr wrap="none">
              <a:spAutoFit/>
            </a:bodyPr>
            <a:lstStyle/>
            <a:p>
              <a:pPr algn="l"/>
              <a:r>
                <a:rPr lang="el-GR" altLang="en-US" sz="2400" dirty="0">
                  <a:solidFill>
                    <a:srgbClr val="66FF66"/>
                  </a:solidFill>
                  <a:cs typeface="Times New Roman" panose="02020603050405020304" pitchFamily="18" charset="0"/>
                  <a:sym typeface="Symbol" panose="05050102010706020507" pitchFamily="18" charset="2"/>
                </a:rPr>
                <a:t>γ</a:t>
              </a:r>
              <a:endParaRPr lang="en-CA" sz="2400" dirty="0">
                <a:solidFill>
                  <a:srgbClr val="66FF66"/>
                </a:solidFill>
              </a:endParaRPr>
            </a:p>
          </p:txBody>
        </p:sp>
        <p:sp>
          <p:nvSpPr>
            <p:cNvPr id="22" name="Right Brace 21"/>
            <p:cNvSpPr/>
            <p:nvPr/>
          </p:nvSpPr>
          <p:spPr bwMode="auto">
            <a:xfrm rot="5400000">
              <a:off x="1592037" y="3425263"/>
              <a:ext cx="69741" cy="1176667"/>
            </a:xfrm>
            <a:prstGeom prst="rightBrace">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grpSp>
      <p:grpSp>
        <p:nvGrpSpPr>
          <p:cNvPr id="23" name="Group 22"/>
          <p:cNvGrpSpPr/>
          <p:nvPr/>
        </p:nvGrpSpPr>
        <p:grpSpPr>
          <a:xfrm flipV="1">
            <a:off x="6131813" y="2510135"/>
            <a:ext cx="602659" cy="461665"/>
            <a:chOff x="3962400" y="2935605"/>
            <a:chExt cx="602659" cy="461665"/>
          </a:xfrm>
        </p:grpSpPr>
        <p:sp>
          <p:nvSpPr>
            <p:cNvPr id="24" name="Rectangle 23"/>
            <p:cNvSpPr/>
            <p:nvPr/>
          </p:nvSpPr>
          <p:spPr>
            <a:xfrm>
              <a:off x="4074634" y="2935605"/>
              <a:ext cx="344966" cy="461665"/>
            </a:xfrm>
            <a:prstGeom prst="rect">
              <a:avLst/>
            </a:prstGeom>
          </p:spPr>
          <p:txBody>
            <a:bodyPr wrap="none">
              <a:spAutoFit/>
            </a:bodyPr>
            <a:lstStyle/>
            <a:p>
              <a:pPr algn="l"/>
              <a:r>
                <a:rPr lang="el-GR" altLang="en-US" sz="2400" dirty="0">
                  <a:solidFill>
                    <a:srgbClr val="66FF66"/>
                  </a:solidFill>
                  <a:cs typeface="Times New Roman" panose="02020603050405020304" pitchFamily="18" charset="0"/>
                  <a:sym typeface="Symbol" panose="05050102010706020507" pitchFamily="18" charset="2"/>
                </a:rPr>
                <a:t></a:t>
              </a:r>
              <a:endParaRPr lang="en-CA" sz="2400" dirty="0">
                <a:solidFill>
                  <a:srgbClr val="66FF66"/>
                </a:solidFill>
              </a:endParaRPr>
            </a:p>
          </p:txBody>
        </p:sp>
        <p:sp>
          <p:nvSpPr>
            <p:cNvPr id="25" name="Right Brace 24"/>
            <p:cNvSpPr/>
            <p:nvPr/>
          </p:nvSpPr>
          <p:spPr bwMode="auto">
            <a:xfrm rot="16200000" flipV="1">
              <a:off x="4225630" y="3039026"/>
              <a:ext cx="76200" cy="602659"/>
            </a:xfrm>
            <a:prstGeom prst="rightBrace">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grpSp>
      <p:sp>
        <p:nvSpPr>
          <p:cNvPr id="46" name="Rectangle 45"/>
          <p:cNvSpPr/>
          <p:nvPr/>
        </p:nvSpPr>
        <p:spPr>
          <a:xfrm>
            <a:off x="3323625" y="3594289"/>
            <a:ext cx="1371600" cy="461665"/>
          </a:xfrm>
          <a:prstGeom prst="rect">
            <a:avLst/>
          </a:prstGeom>
        </p:spPr>
        <p:txBody>
          <a:bodyPr wrap="square">
            <a:spAutoFit/>
          </a:bodyPr>
          <a:lstStyle/>
          <a:p>
            <a:pPr algn="l"/>
            <a:r>
              <a:rPr lang="en-CA" sz="2400" dirty="0">
                <a:solidFill>
                  <a:srgbClr val="FFFFFF"/>
                </a:solidFill>
                <a:cs typeface="Times New Roman" panose="02020603050405020304" pitchFamily="18" charset="0"/>
                <a:sym typeface="Symbol" panose="05050102010706020507" pitchFamily="18" charset="2"/>
              </a:rPr>
              <a:t>F</a:t>
            </a:r>
            <a:r>
              <a:rPr lang="en-CA" altLang="en-US" sz="2400" dirty="0">
                <a:solidFill>
                  <a:srgbClr val="FFFFFF"/>
                </a:solidFill>
                <a:cs typeface="Times New Roman" panose="02020603050405020304" pitchFamily="18" charset="0"/>
                <a:sym typeface="Symbol" panose="05050102010706020507" pitchFamily="18" charset="2"/>
              </a:rPr>
              <a:t>rom</a:t>
            </a:r>
            <a:r>
              <a:rPr lang="en-US" sz="2400" dirty="0">
                <a:solidFill>
                  <a:srgbClr val="FFFFFF"/>
                </a:solidFill>
                <a:cs typeface="Times New Roman" panose="02020603050405020304" pitchFamily="18" charset="0"/>
              </a:rPr>
              <a:t> </a:t>
            </a:r>
            <a:r>
              <a:rPr lang="el-GR" altLang="en-US" sz="2400" dirty="0">
                <a:solidFill>
                  <a:srgbClr val="66FF66"/>
                </a:solidFill>
                <a:cs typeface="Times New Roman" panose="02020603050405020304" pitchFamily="18" charset="0"/>
                <a:sym typeface="Symbol" panose="05050102010706020507" pitchFamily="18" charset="2"/>
              </a:rPr>
              <a:t></a:t>
            </a:r>
            <a:endParaRPr lang="en-US" altLang="en-US" sz="2400" dirty="0">
              <a:cs typeface="Times New Roman" panose="02020603050405020304" pitchFamily="18" charset="0"/>
            </a:endParaRPr>
          </a:p>
        </p:txBody>
      </p:sp>
      <p:sp>
        <p:nvSpPr>
          <p:cNvPr id="47" name="Rectangle 46"/>
          <p:cNvSpPr/>
          <p:nvPr/>
        </p:nvSpPr>
        <p:spPr>
          <a:xfrm>
            <a:off x="4330775" y="3600274"/>
            <a:ext cx="1524000" cy="461665"/>
          </a:xfrm>
          <a:prstGeom prst="rect">
            <a:avLst/>
          </a:prstGeom>
        </p:spPr>
        <p:txBody>
          <a:bodyPr wrap="square">
            <a:spAutoFit/>
          </a:bodyPr>
          <a:lstStyle/>
          <a:p>
            <a:pPr algn="l"/>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66FF66"/>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a:t>
            </a:r>
            <a:endParaRPr lang="en-US" altLang="en-US" sz="2400" dirty="0">
              <a:cs typeface="Times New Roman" panose="02020603050405020304" pitchFamily="18" charset="0"/>
            </a:endParaRPr>
          </a:p>
        </p:txBody>
      </p:sp>
      <p:sp>
        <p:nvSpPr>
          <p:cNvPr id="48" name="Rectangle 47"/>
          <p:cNvSpPr/>
          <p:nvPr/>
        </p:nvSpPr>
        <p:spPr>
          <a:xfrm>
            <a:off x="5615288" y="3618238"/>
            <a:ext cx="1623712" cy="461665"/>
          </a:xfrm>
          <a:prstGeom prst="rect">
            <a:avLst/>
          </a:prstGeom>
        </p:spPr>
        <p:txBody>
          <a:bodyPr wrap="square">
            <a:spAutoFit/>
          </a:bodyPr>
          <a:lstStyle/>
          <a:p>
            <a:pPr algn="l"/>
            <a:r>
              <a:rPr lang="en-US" altLang="en-US" sz="2400" dirty="0">
                <a:solidFill>
                  <a:srgbClr val="FFFFFF"/>
                </a:solidFill>
                <a:cs typeface="Times New Roman" panose="02020603050405020304" pitchFamily="18" charset="0"/>
              </a:rPr>
              <a:t>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66FF66"/>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p>
        </p:txBody>
      </p:sp>
      <p:grpSp>
        <p:nvGrpSpPr>
          <p:cNvPr id="49" name="Group 48"/>
          <p:cNvGrpSpPr/>
          <p:nvPr/>
        </p:nvGrpSpPr>
        <p:grpSpPr>
          <a:xfrm>
            <a:off x="7949934" y="2482920"/>
            <a:ext cx="320922" cy="461665"/>
            <a:chOff x="4313283" y="3858410"/>
            <a:chExt cx="320922" cy="461665"/>
          </a:xfrm>
        </p:grpSpPr>
        <p:sp>
          <p:nvSpPr>
            <p:cNvPr id="50" name="Rectangle 49"/>
            <p:cNvSpPr/>
            <p:nvPr/>
          </p:nvSpPr>
          <p:spPr>
            <a:xfrm>
              <a:off x="4313283" y="3858410"/>
              <a:ext cx="320922" cy="461665"/>
            </a:xfrm>
            <a:prstGeom prst="rect">
              <a:avLst/>
            </a:prstGeom>
          </p:spPr>
          <p:txBody>
            <a:bodyPr wrap="none">
              <a:spAutoFit/>
            </a:bodyPr>
            <a:lstStyle/>
            <a:p>
              <a:r>
                <a:rPr lang="el-GR" altLang="en-US" sz="2400" dirty="0">
                  <a:solidFill>
                    <a:srgbClr val="66FF66"/>
                  </a:solidFill>
                  <a:cs typeface="Times New Roman" panose="02020603050405020304" pitchFamily="18" charset="0"/>
                  <a:sym typeface="Symbol" panose="05050102010706020507" pitchFamily="18" charset="2"/>
                </a:rPr>
                <a:t>γ</a:t>
              </a:r>
              <a:endParaRPr lang="en-CA" sz="2400" dirty="0">
                <a:solidFill>
                  <a:srgbClr val="66FF66"/>
                </a:solidFill>
              </a:endParaRPr>
            </a:p>
          </p:txBody>
        </p:sp>
        <p:sp>
          <p:nvSpPr>
            <p:cNvPr id="51" name="Right Brace 50"/>
            <p:cNvSpPr/>
            <p:nvPr/>
          </p:nvSpPr>
          <p:spPr bwMode="auto">
            <a:xfrm rot="5400000">
              <a:off x="4439186" y="3872585"/>
              <a:ext cx="75840" cy="216217"/>
            </a:xfrm>
            <a:prstGeom prst="rightBrace">
              <a:avLst>
                <a:gd name="adj1" fmla="val 15476"/>
                <a:gd name="adj2" fmla="val 50000"/>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grpSp>
      <p:sp>
        <p:nvSpPr>
          <p:cNvPr id="57" name="Rectangle 56"/>
          <p:cNvSpPr/>
          <p:nvPr/>
        </p:nvSpPr>
        <p:spPr>
          <a:xfrm>
            <a:off x="1704685" y="2116128"/>
            <a:ext cx="1308371" cy="461665"/>
          </a:xfrm>
          <a:prstGeom prst="rect">
            <a:avLst/>
          </a:prstGeom>
          <a:solidFill>
            <a:srgbClr val="000066"/>
          </a:solidFill>
        </p:spPr>
        <p:txBody>
          <a:bodyPr wrap="none">
            <a:spAutoFit/>
          </a:bodyPr>
          <a:lstStyle/>
          <a:p>
            <a:pPr algn="ct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α</a:t>
            </a:r>
          </a:p>
        </p:txBody>
      </p:sp>
      <p:sp>
        <p:nvSpPr>
          <p:cNvPr id="58" name="Curved Down Arrow 57"/>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59" name="Rectangle 58"/>
          <p:cNvSpPr/>
          <p:nvPr/>
        </p:nvSpPr>
        <p:spPr>
          <a:xfrm>
            <a:off x="1828800" y="1942756"/>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Tree>
    <p:extLst>
      <p:ext uri="{BB962C8B-B14F-4D97-AF65-F5344CB8AC3E}">
        <p14:creationId xmlns:p14="http://schemas.microsoft.com/office/powerpoint/2010/main" val="2040083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xEl>
                                              <p:pRg st="0" end="0"/>
                                            </p:txEl>
                                          </p:spTgt>
                                        </p:tgtEl>
                                        <p:attrNameLst>
                                          <p:attrName>style.visibility</p:attrName>
                                        </p:attrNameLst>
                                      </p:cBhvr>
                                      <p:to>
                                        <p:strVal val="visible"/>
                                      </p:to>
                                    </p:set>
                                    <p:anim calcmode="lin" valueType="num">
                                      <p:cBhvr additive="base">
                                        <p:cTn id="7"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0-#ppt_w/2"/>
                                          </p:val>
                                        </p:tav>
                                        <p:tav tm="100000">
                                          <p:val>
                                            <p:strVal val="#ppt_x"/>
                                          </p:val>
                                        </p:tav>
                                      </p:tavLst>
                                    </p:anim>
                                    <p:anim calcmode="lin" valueType="num">
                                      <p:cBhvr additive="base">
                                        <p:cTn id="18" dur="500" fill="hold"/>
                                        <p:tgtEl>
                                          <p:spTgt spid="1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9">
                                            <p:txEl>
                                              <p:pRg st="0" end="0"/>
                                            </p:txEl>
                                          </p:spTgt>
                                        </p:tgtEl>
                                        <p:attrNameLst>
                                          <p:attrName>style.visibility</p:attrName>
                                        </p:attrNameLst>
                                      </p:cBhvr>
                                      <p:to>
                                        <p:strVal val="visible"/>
                                      </p:to>
                                    </p:set>
                                    <p:anim calcmode="lin" valueType="num">
                                      <p:cBhvr additive="base">
                                        <p:cTn id="21"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9">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9">
                                            <p:txEl>
                                              <p:pRg st="1" end="1"/>
                                            </p:txEl>
                                          </p:spTgt>
                                        </p:tgtEl>
                                        <p:attrNameLst>
                                          <p:attrName>style.visibility</p:attrName>
                                        </p:attrNameLst>
                                      </p:cBhvr>
                                      <p:to>
                                        <p:strVal val="visible"/>
                                      </p:to>
                                    </p:set>
                                    <p:anim calcmode="lin" valueType="num">
                                      <p:cBhvr additive="base">
                                        <p:cTn id="25" dur="500" fill="hold"/>
                                        <p:tgtEl>
                                          <p:spTgt spid="19">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9">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0-#ppt_w/2"/>
                                          </p:val>
                                        </p:tav>
                                        <p:tav tm="100000">
                                          <p:val>
                                            <p:strVal val="#ppt_x"/>
                                          </p:val>
                                        </p:tav>
                                      </p:tavLst>
                                    </p:anim>
                                    <p:anim calcmode="lin" valueType="num">
                                      <p:cBhvr additive="base">
                                        <p:cTn id="30" dur="500" fill="hold"/>
                                        <p:tgtEl>
                                          <p:spTgt spid="46"/>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7"/>
                                        </p:tgtEl>
                                        <p:attrNameLst>
                                          <p:attrName>style.visibility</p:attrName>
                                        </p:attrNameLst>
                                      </p:cBhvr>
                                      <p:to>
                                        <p:strVal val="visible"/>
                                      </p:to>
                                    </p:set>
                                    <p:anim calcmode="lin" valueType="num">
                                      <p:cBhvr additive="base">
                                        <p:cTn id="33" dur="500" fill="hold"/>
                                        <p:tgtEl>
                                          <p:spTgt spid="47"/>
                                        </p:tgtEl>
                                        <p:attrNameLst>
                                          <p:attrName>ppt_x</p:attrName>
                                        </p:attrNameLst>
                                      </p:cBhvr>
                                      <p:tavLst>
                                        <p:tav tm="0">
                                          <p:val>
                                            <p:strVal val="0-#ppt_w/2"/>
                                          </p:val>
                                        </p:tav>
                                        <p:tav tm="100000">
                                          <p:val>
                                            <p:strVal val="#ppt_x"/>
                                          </p:val>
                                        </p:tav>
                                      </p:tavLst>
                                    </p:anim>
                                    <p:anim calcmode="lin" valueType="num">
                                      <p:cBhvr additive="base">
                                        <p:cTn id="34" dur="500" fill="hold"/>
                                        <p:tgtEl>
                                          <p:spTgt spid="47"/>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48"/>
                                        </p:tgtEl>
                                        <p:attrNameLst>
                                          <p:attrName>style.visibility</p:attrName>
                                        </p:attrNameLst>
                                      </p:cBhvr>
                                      <p:to>
                                        <p:strVal val="visible"/>
                                      </p:to>
                                    </p:set>
                                    <p:anim calcmode="lin" valueType="num">
                                      <p:cBhvr additive="base">
                                        <p:cTn id="37" dur="500" fill="hold"/>
                                        <p:tgtEl>
                                          <p:spTgt spid="48"/>
                                        </p:tgtEl>
                                        <p:attrNameLst>
                                          <p:attrName>ppt_x</p:attrName>
                                        </p:attrNameLst>
                                      </p:cBhvr>
                                      <p:tavLst>
                                        <p:tav tm="0">
                                          <p:val>
                                            <p:strVal val="0-#ppt_w/2"/>
                                          </p:val>
                                        </p:tav>
                                        <p:tav tm="100000">
                                          <p:val>
                                            <p:strVal val="#ppt_x"/>
                                          </p:val>
                                        </p:tav>
                                      </p:tavLst>
                                    </p:anim>
                                    <p:anim calcmode="lin" valueType="num">
                                      <p:cBhvr additive="base">
                                        <p:cTn id="3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1" nodeType="clickEffect">
                                  <p:stCondLst>
                                    <p:cond delay="0"/>
                                  </p:stCondLst>
                                  <p:childTnLst>
                                    <p:set>
                                      <p:cBhvr>
                                        <p:cTn id="42" dur="1" fill="hold">
                                          <p:stCondLst>
                                            <p:cond delay="0"/>
                                          </p:stCondLst>
                                        </p:cTn>
                                        <p:tgtEl>
                                          <p:spTgt spid="46"/>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47"/>
                                        </p:tgtEl>
                                        <p:attrNameLst>
                                          <p:attrName>style.visibility</p:attrName>
                                        </p:attrNameLst>
                                      </p:cBhvr>
                                      <p:to>
                                        <p:strVal val="hidden"/>
                                      </p:to>
                                    </p:set>
                                  </p:childTnLst>
                                </p:cTn>
                              </p:par>
                              <p:par>
                                <p:cTn id="45" presetID="1" presetClass="exit" presetSubtype="0" fill="hold" grpId="1" nodeType="withEffect">
                                  <p:stCondLst>
                                    <p:cond delay="0"/>
                                  </p:stCondLst>
                                  <p:childTnLst>
                                    <p:set>
                                      <p:cBhvr>
                                        <p:cTn id="46" dur="1" fill="hold">
                                          <p:stCondLst>
                                            <p:cond delay="0"/>
                                          </p:stCondLst>
                                        </p:cTn>
                                        <p:tgtEl>
                                          <p:spTgt spid="48"/>
                                        </p:tgtEl>
                                        <p:attrNameLst>
                                          <p:attrName>style.visibility</p:attrName>
                                        </p:attrNameLst>
                                      </p:cBhvr>
                                      <p:to>
                                        <p:strVal val="hidden"/>
                                      </p:to>
                                    </p:set>
                                  </p:childTnLst>
                                </p:cTn>
                              </p:par>
                            </p:childTnLst>
                          </p:cTn>
                        </p:par>
                        <p:par>
                          <p:cTn id="47" fill="hold">
                            <p:stCondLst>
                              <p:cond delay="0"/>
                            </p:stCondLst>
                            <p:childTnLst>
                              <p:par>
                                <p:cTn id="48" presetID="2" presetClass="entr" presetSubtype="8" fill="hold" nodeType="afterEffect">
                                  <p:stCondLst>
                                    <p:cond delay="0"/>
                                  </p:stCondLst>
                                  <p:childTnLst>
                                    <p:set>
                                      <p:cBhvr>
                                        <p:cTn id="49" dur="1" fill="hold">
                                          <p:stCondLst>
                                            <p:cond delay="0"/>
                                          </p:stCondLst>
                                        </p:cTn>
                                        <p:tgtEl>
                                          <p:spTgt spid="23"/>
                                        </p:tgtEl>
                                        <p:attrNameLst>
                                          <p:attrName>style.visibility</p:attrName>
                                        </p:attrNameLst>
                                      </p:cBhvr>
                                      <p:to>
                                        <p:strVal val="visible"/>
                                      </p:to>
                                    </p:set>
                                    <p:anim calcmode="lin" valueType="num">
                                      <p:cBhvr additive="base">
                                        <p:cTn id="50" dur="500" fill="hold"/>
                                        <p:tgtEl>
                                          <p:spTgt spid="23"/>
                                        </p:tgtEl>
                                        <p:attrNameLst>
                                          <p:attrName>ppt_x</p:attrName>
                                        </p:attrNameLst>
                                      </p:cBhvr>
                                      <p:tavLst>
                                        <p:tav tm="0">
                                          <p:val>
                                            <p:strVal val="0-#ppt_w/2"/>
                                          </p:val>
                                        </p:tav>
                                        <p:tav tm="100000">
                                          <p:val>
                                            <p:strVal val="#ppt_x"/>
                                          </p:val>
                                        </p:tav>
                                      </p:tavLst>
                                    </p:anim>
                                    <p:anim calcmode="lin" valueType="num">
                                      <p:cBhvr additive="base">
                                        <p:cTn id="51" dur="500" fill="hold"/>
                                        <p:tgtEl>
                                          <p:spTgt spid="23"/>
                                        </p:tgtEl>
                                        <p:attrNameLst>
                                          <p:attrName>ppt_y</p:attrName>
                                        </p:attrNameLst>
                                      </p:cBhvr>
                                      <p:tavLst>
                                        <p:tav tm="0">
                                          <p:val>
                                            <p:strVal val="#ppt_y"/>
                                          </p:val>
                                        </p:tav>
                                        <p:tav tm="100000">
                                          <p:val>
                                            <p:strVal val="#ppt_y"/>
                                          </p:val>
                                        </p:tav>
                                      </p:tavLst>
                                    </p:anim>
                                  </p:childTnLst>
                                </p:cTn>
                              </p:par>
                              <p:par>
                                <p:cTn id="52" presetID="2" presetClass="entr" presetSubtype="8" fill="hold" grpId="2" nodeType="withEffect">
                                  <p:stCondLst>
                                    <p:cond delay="0"/>
                                  </p:stCondLst>
                                  <p:childTnLst>
                                    <p:set>
                                      <p:cBhvr>
                                        <p:cTn id="53" dur="1" fill="hold">
                                          <p:stCondLst>
                                            <p:cond delay="0"/>
                                          </p:stCondLst>
                                        </p:cTn>
                                        <p:tgtEl>
                                          <p:spTgt spid="46"/>
                                        </p:tgtEl>
                                        <p:attrNameLst>
                                          <p:attrName>style.visibility</p:attrName>
                                        </p:attrNameLst>
                                      </p:cBhvr>
                                      <p:to>
                                        <p:strVal val="visible"/>
                                      </p:to>
                                    </p:set>
                                    <p:anim calcmode="lin" valueType="num">
                                      <p:cBhvr additive="base">
                                        <p:cTn id="54" dur="500" fill="hold"/>
                                        <p:tgtEl>
                                          <p:spTgt spid="46"/>
                                        </p:tgtEl>
                                        <p:attrNameLst>
                                          <p:attrName>ppt_x</p:attrName>
                                        </p:attrNameLst>
                                      </p:cBhvr>
                                      <p:tavLst>
                                        <p:tav tm="0">
                                          <p:val>
                                            <p:strVal val="0-#ppt_w/2"/>
                                          </p:val>
                                        </p:tav>
                                        <p:tav tm="100000">
                                          <p:val>
                                            <p:strVal val="#ppt_x"/>
                                          </p:val>
                                        </p:tav>
                                      </p:tavLst>
                                    </p:anim>
                                    <p:anim calcmode="lin" valueType="num">
                                      <p:cBhvr additive="base">
                                        <p:cTn id="55"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2" nodeType="clickEffect">
                                  <p:stCondLst>
                                    <p:cond delay="0"/>
                                  </p:stCondLst>
                                  <p:childTnLst>
                                    <p:set>
                                      <p:cBhvr>
                                        <p:cTn id="59" dur="1" fill="hold">
                                          <p:stCondLst>
                                            <p:cond delay="0"/>
                                          </p:stCondLst>
                                        </p:cTn>
                                        <p:tgtEl>
                                          <p:spTgt spid="47"/>
                                        </p:tgtEl>
                                        <p:attrNameLst>
                                          <p:attrName>style.visibility</p:attrName>
                                        </p:attrNameLst>
                                      </p:cBhvr>
                                      <p:to>
                                        <p:strVal val="visible"/>
                                      </p:to>
                                    </p:set>
                                    <p:anim calcmode="lin" valueType="num">
                                      <p:cBhvr additive="base">
                                        <p:cTn id="60" dur="500" fill="hold"/>
                                        <p:tgtEl>
                                          <p:spTgt spid="47"/>
                                        </p:tgtEl>
                                        <p:attrNameLst>
                                          <p:attrName>ppt_x</p:attrName>
                                        </p:attrNameLst>
                                      </p:cBhvr>
                                      <p:tavLst>
                                        <p:tav tm="0">
                                          <p:val>
                                            <p:strVal val="0-#ppt_w/2"/>
                                          </p:val>
                                        </p:tav>
                                        <p:tav tm="100000">
                                          <p:val>
                                            <p:strVal val="#ppt_x"/>
                                          </p:val>
                                        </p:tav>
                                      </p:tavLst>
                                    </p:anim>
                                    <p:anim calcmode="lin" valueType="num">
                                      <p:cBhvr additive="base">
                                        <p:cTn id="61" dur="500" fill="hold"/>
                                        <p:tgtEl>
                                          <p:spTgt spid="47"/>
                                        </p:tgtEl>
                                        <p:attrNameLst>
                                          <p:attrName>ppt_y</p:attrName>
                                        </p:attrNameLst>
                                      </p:cBhvr>
                                      <p:tavLst>
                                        <p:tav tm="0">
                                          <p:val>
                                            <p:strVal val="#ppt_y"/>
                                          </p:val>
                                        </p:tav>
                                        <p:tav tm="100000">
                                          <p:val>
                                            <p:strVal val="#ppt_y"/>
                                          </p:val>
                                        </p:tav>
                                      </p:tavLst>
                                    </p:anim>
                                  </p:childTnLst>
                                </p:cTn>
                              </p:par>
                              <p:par>
                                <p:cTn id="62" presetID="2" presetClass="entr" presetSubtype="8" fill="hold" nodeType="withEffect">
                                  <p:stCondLst>
                                    <p:cond delay="0"/>
                                  </p:stCondLst>
                                  <p:childTnLst>
                                    <p:set>
                                      <p:cBhvr>
                                        <p:cTn id="63" dur="1" fill="hold">
                                          <p:stCondLst>
                                            <p:cond delay="0"/>
                                          </p:stCondLst>
                                        </p:cTn>
                                        <p:tgtEl>
                                          <p:spTgt spid="20"/>
                                        </p:tgtEl>
                                        <p:attrNameLst>
                                          <p:attrName>style.visibility</p:attrName>
                                        </p:attrNameLst>
                                      </p:cBhvr>
                                      <p:to>
                                        <p:strVal val="visible"/>
                                      </p:to>
                                    </p:set>
                                    <p:anim calcmode="lin" valueType="num">
                                      <p:cBhvr additive="base">
                                        <p:cTn id="64" dur="500" fill="hold"/>
                                        <p:tgtEl>
                                          <p:spTgt spid="20"/>
                                        </p:tgtEl>
                                        <p:attrNameLst>
                                          <p:attrName>ppt_x</p:attrName>
                                        </p:attrNameLst>
                                      </p:cBhvr>
                                      <p:tavLst>
                                        <p:tav tm="0">
                                          <p:val>
                                            <p:strVal val="0-#ppt_w/2"/>
                                          </p:val>
                                        </p:tav>
                                        <p:tav tm="100000">
                                          <p:val>
                                            <p:strVal val="#ppt_x"/>
                                          </p:val>
                                        </p:tav>
                                      </p:tavLst>
                                    </p:anim>
                                    <p:anim calcmode="lin" valueType="num">
                                      <p:cBhvr additive="base">
                                        <p:cTn id="65"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2" presetClass="entr" presetSubtype="8" fill="hold" nodeType="clickEffect">
                                  <p:stCondLst>
                                    <p:cond delay="0"/>
                                  </p:stCondLst>
                                  <p:childTnLst>
                                    <p:set>
                                      <p:cBhvr>
                                        <p:cTn id="69" dur="1" fill="hold">
                                          <p:stCondLst>
                                            <p:cond delay="0"/>
                                          </p:stCondLst>
                                        </p:cTn>
                                        <p:tgtEl>
                                          <p:spTgt spid="49"/>
                                        </p:tgtEl>
                                        <p:attrNameLst>
                                          <p:attrName>style.visibility</p:attrName>
                                        </p:attrNameLst>
                                      </p:cBhvr>
                                      <p:to>
                                        <p:strVal val="visible"/>
                                      </p:to>
                                    </p:set>
                                    <p:anim calcmode="lin" valueType="num">
                                      <p:cBhvr additive="base">
                                        <p:cTn id="70" dur="500" fill="hold"/>
                                        <p:tgtEl>
                                          <p:spTgt spid="49"/>
                                        </p:tgtEl>
                                        <p:attrNameLst>
                                          <p:attrName>ppt_x</p:attrName>
                                        </p:attrNameLst>
                                      </p:cBhvr>
                                      <p:tavLst>
                                        <p:tav tm="0">
                                          <p:val>
                                            <p:strVal val="0-#ppt_w/2"/>
                                          </p:val>
                                        </p:tav>
                                        <p:tav tm="100000">
                                          <p:val>
                                            <p:strVal val="#ppt_x"/>
                                          </p:val>
                                        </p:tav>
                                      </p:tavLst>
                                    </p:anim>
                                    <p:anim calcmode="lin" valueType="num">
                                      <p:cBhvr additive="base">
                                        <p:cTn id="71" dur="500" fill="hold"/>
                                        <p:tgtEl>
                                          <p:spTgt spid="49"/>
                                        </p:tgtEl>
                                        <p:attrNameLst>
                                          <p:attrName>ppt_y</p:attrName>
                                        </p:attrNameLst>
                                      </p:cBhvr>
                                      <p:tavLst>
                                        <p:tav tm="0">
                                          <p:val>
                                            <p:strVal val="#ppt_y"/>
                                          </p:val>
                                        </p:tav>
                                        <p:tav tm="100000">
                                          <p:val>
                                            <p:strVal val="#ppt_y"/>
                                          </p:val>
                                        </p:tav>
                                      </p:tavLst>
                                    </p:anim>
                                  </p:childTnLst>
                                </p:cTn>
                              </p:par>
                              <p:par>
                                <p:cTn id="72" presetID="2" presetClass="entr" presetSubtype="8" fill="hold" grpId="2" nodeType="withEffect">
                                  <p:stCondLst>
                                    <p:cond delay="0"/>
                                  </p:stCondLst>
                                  <p:childTnLst>
                                    <p:set>
                                      <p:cBhvr>
                                        <p:cTn id="73" dur="1" fill="hold">
                                          <p:stCondLst>
                                            <p:cond delay="0"/>
                                          </p:stCondLst>
                                        </p:cTn>
                                        <p:tgtEl>
                                          <p:spTgt spid="48"/>
                                        </p:tgtEl>
                                        <p:attrNameLst>
                                          <p:attrName>style.visibility</p:attrName>
                                        </p:attrNameLst>
                                      </p:cBhvr>
                                      <p:to>
                                        <p:strVal val="visible"/>
                                      </p:to>
                                    </p:set>
                                    <p:anim calcmode="lin" valueType="num">
                                      <p:cBhvr additive="base">
                                        <p:cTn id="74" dur="500" fill="hold"/>
                                        <p:tgtEl>
                                          <p:spTgt spid="48"/>
                                        </p:tgtEl>
                                        <p:attrNameLst>
                                          <p:attrName>ppt_x</p:attrName>
                                        </p:attrNameLst>
                                      </p:cBhvr>
                                      <p:tavLst>
                                        <p:tav tm="0">
                                          <p:val>
                                            <p:strVal val="0-#ppt_w/2"/>
                                          </p:val>
                                        </p:tav>
                                        <p:tav tm="100000">
                                          <p:val>
                                            <p:strVal val="#ppt_x"/>
                                          </p:val>
                                        </p:tav>
                                      </p:tavLst>
                                    </p:anim>
                                    <p:anim calcmode="lin" valueType="num">
                                      <p:cBhvr additive="base">
                                        <p:cTn id="75"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46" grpId="0"/>
      <p:bldP spid="46" grpId="1"/>
      <p:bldP spid="46" grpId="2"/>
      <p:bldP spid="47" grpId="0"/>
      <p:bldP spid="47" grpId="1"/>
      <p:bldP spid="47" grpId="2"/>
      <p:bldP spid="48" grpId="0"/>
      <p:bldP spid="48" grpId="1"/>
      <p:bldP spid="48" grpId="2"/>
      <p:bldP spid="58"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Lemmas, we prove Tautologies</a:t>
            </a:r>
            <a:endParaRPr lang="en-US" altLang="en-US" sz="2400" dirty="0">
              <a:cs typeface="Times New Roman" panose="02020603050405020304" pitchFamily="18" charset="0"/>
            </a:endParaRPr>
          </a:p>
        </p:txBody>
      </p:sp>
      <p:sp>
        <p:nvSpPr>
          <p:cNvPr id="70" name="Rectangle 69"/>
          <p:cNvSpPr/>
          <p:nvPr/>
        </p:nvSpPr>
        <p:spPr>
          <a:xfrm>
            <a:off x="4114800" y="1554595"/>
            <a:ext cx="4938174"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1200" dirty="0">
                <a:solidFill>
                  <a:schemeClr val="tx2"/>
                </a:solidFill>
                <a:cs typeface="Times New Roman" panose="02020603050405020304" pitchFamily="18" charset="0"/>
              </a:rPr>
              <a:t>  </a:t>
            </a:r>
          </a:p>
          <a:p>
            <a:pPr algn="ctr"/>
            <a:r>
              <a:rPr lang="en-CA" altLang="en-US" sz="2400" dirty="0" err="1">
                <a:solidFill>
                  <a:srgbClr val="FFFFFF"/>
                </a:solidFill>
                <a:cs typeface="Times New Roman" panose="02020603050405020304" pitchFamily="18" charset="0"/>
                <a:sym typeface="Symbol" panose="05050102010706020507" pitchFamily="18" charset="2"/>
              </a:rPr>
              <a:t>Eg</a:t>
            </a:r>
            <a:r>
              <a:rPr lang="en-CA" altLang="en-US" sz="2400" dirty="0">
                <a:solidFill>
                  <a:srgbClr val="FFFFFF"/>
                </a:solidFill>
                <a:cs typeface="Times New Roman" panose="02020603050405020304" pitchFamily="18" charset="0"/>
                <a:sym typeface="Symbol" panose="05050102010706020507" pitchFamily="18" charset="2"/>
              </a:rPr>
              <a:t>: 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p:txBody>
      </p:sp>
      <p:sp>
        <p:nvSpPr>
          <p:cNvPr id="72" name="Rectangle 71"/>
          <p:cNvSpPr/>
          <p:nvPr/>
        </p:nvSpPr>
        <p:spPr>
          <a:xfrm>
            <a:off x="296127" y="1531203"/>
            <a:ext cx="3666273" cy="101566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1200" dirty="0">
                <a:solidFill>
                  <a:schemeClr val="tx2"/>
                </a:solidFill>
                <a:cs typeface="Times New Roman" panose="02020603050405020304" pitchFamily="18" charset="0"/>
              </a:rPr>
              <a:t>  </a:t>
            </a:r>
          </a:p>
          <a:p>
            <a:pPr algn="ctr"/>
            <a:r>
              <a:rPr lang="en-US" altLang="en-US" sz="2400" dirty="0" err="1">
                <a:cs typeface="Times New Roman" panose="02020603050405020304" pitchFamily="18" charset="0"/>
                <a:sym typeface="Symbol" panose="05050102010706020507" pitchFamily="18" charset="2"/>
              </a:rPr>
              <a:t>Eg</a:t>
            </a:r>
            <a:r>
              <a:rPr lang="en-US" altLang="en-US" sz="2400" dirty="0">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 </a:t>
            </a:r>
          </a:p>
        </p:txBody>
      </p:sp>
      <p:sp>
        <p:nvSpPr>
          <p:cNvPr id="82" name="Rectangle 81"/>
          <p:cNvSpPr/>
          <p:nvPr/>
        </p:nvSpPr>
        <p:spPr>
          <a:xfrm>
            <a:off x="6187509" y="1992848"/>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grpSp>
        <p:nvGrpSpPr>
          <p:cNvPr id="20" name="Group 19"/>
          <p:cNvGrpSpPr/>
          <p:nvPr/>
        </p:nvGrpSpPr>
        <p:grpSpPr>
          <a:xfrm>
            <a:off x="1742786" y="2502020"/>
            <a:ext cx="1176667" cy="461665"/>
            <a:chOff x="1038574" y="3927455"/>
            <a:chExt cx="1176667" cy="461665"/>
          </a:xfrm>
        </p:grpSpPr>
        <p:sp>
          <p:nvSpPr>
            <p:cNvPr id="21" name="Rectangle 20"/>
            <p:cNvSpPr/>
            <p:nvPr/>
          </p:nvSpPr>
          <p:spPr>
            <a:xfrm>
              <a:off x="1271016" y="3927455"/>
              <a:ext cx="784189" cy="461665"/>
            </a:xfrm>
            <a:prstGeom prst="rect">
              <a:avLst/>
            </a:prstGeom>
          </p:spPr>
          <p:txBody>
            <a:bodyPr wrap="none">
              <a:spAutoFit/>
            </a:bodyPr>
            <a:lstStyle/>
            <a:p>
              <a:pPr algn="l"/>
              <a:r>
                <a:rPr lang="el-GR" altLang="en-US" sz="2400" dirty="0">
                  <a:solidFill>
                    <a:srgbClr val="66FF66"/>
                  </a:solidFill>
                  <a:cs typeface="Times New Roman" panose="02020603050405020304" pitchFamily="18" charset="0"/>
                  <a:sym typeface="Symbol" panose="05050102010706020507" pitchFamily="18" charset="2"/>
                </a:rPr>
                <a:t>γ</a:t>
              </a:r>
              <a:endParaRPr lang="en-CA" sz="2400" dirty="0">
                <a:solidFill>
                  <a:srgbClr val="66FF66"/>
                </a:solidFill>
              </a:endParaRPr>
            </a:p>
          </p:txBody>
        </p:sp>
        <p:sp>
          <p:nvSpPr>
            <p:cNvPr id="22" name="Right Brace 21"/>
            <p:cNvSpPr/>
            <p:nvPr/>
          </p:nvSpPr>
          <p:spPr bwMode="auto">
            <a:xfrm rot="5400000">
              <a:off x="1592037" y="3425263"/>
              <a:ext cx="69741" cy="1176667"/>
            </a:xfrm>
            <a:prstGeom prst="rightBrace">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grpSp>
      <p:grpSp>
        <p:nvGrpSpPr>
          <p:cNvPr id="23" name="Group 22"/>
          <p:cNvGrpSpPr/>
          <p:nvPr/>
        </p:nvGrpSpPr>
        <p:grpSpPr>
          <a:xfrm flipV="1">
            <a:off x="6131813" y="2510135"/>
            <a:ext cx="602659" cy="461665"/>
            <a:chOff x="3962400" y="2935605"/>
            <a:chExt cx="602659" cy="461665"/>
          </a:xfrm>
        </p:grpSpPr>
        <p:sp>
          <p:nvSpPr>
            <p:cNvPr id="24" name="Rectangle 23"/>
            <p:cNvSpPr/>
            <p:nvPr/>
          </p:nvSpPr>
          <p:spPr>
            <a:xfrm>
              <a:off x="4074634" y="2935605"/>
              <a:ext cx="344966" cy="461665"/>
            </a:xfrm>
            <a:prstGeom prst="rect">
              <a:avLst/>
            </a:prstGeom>
          </p:spPr>
          <p:txBody>
            <a:bodyPr wrap="none">
              <a:spAutoFit/>
            </a:bodyPr>
            <a:lstStyle/>
            <a:p>
              <a:pPr algn="l"/>
              <a:r>
                <a:rPr lang="el-GR" altLang="en-US" sz="2400" dirty="0">
                  <a:solidFill>
                    <a:srgbClr val="66FF66"/>
                  </a:solidFill>
                  <a:cs typeface="Times New Roman" panose="02020603050405020304" pitchFamily="18" charset="0"/>
                  <a:sym typeface="Symbol" panose="05050102010706020507" pitchFamily="18" charset="2"/>
                </a:rPr>
                <a:t></a:t>
              </a:r>
              <a:endParaRPr lang="en-CA" sz="2400" dirty="0">
                <a:solidFill>
                  <a:srgbClr val="66FF66"/>
                </a:solidFill>
              </a:endParaRPr>
            </a:p>
          </p:txBody>
        </p:sp>
        <p:sp>
          <p:nvSpPr>
            <p:cNvPr id="25" name="Right Brace 24"/>
            <p:cNvSpPr/>
            <p:nvPr/>
          </p:nvSpPr>
          <p:spPr bwMode="auto">
            <a:xfrm rot="16200000" flipV="1">
              <a:off x="4225630" y="3039026"/>
              <a:ext cx="76200" cy="602659"/>
            </a:xfrm>
            <a:prstGeom prst="rightBrace">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grpSp>
      <p:grpSp>
        <p:nvGrpSpPr>
          <p:cNvPr id="49" name="Group 48"/>
          <p:cNvGrpSpPr/>
          <p:nvPr/>
        </p:nvGrpSpPr>
        <p:grpSpPr>
          <a:xfrm>
            <a:off x="7949934" y="2482920"/>
            <a:ext cx="320922" cy="461665"/>
            <a:chOff x="4313283" y="3858410"/>
            <a:chExt cx="320922" cy="461665"/>
          </a:xfrm>
        </p:grpSpPr>
        <p:sp>
          <p:nvSpPr>
            <p:cNvPr id="50" name="Rectangle 49"/>
            <p:cNvSpPr/>
            <p:nvPr/>
          </p:nvSpPr>
          <p:spPr>
            <a:xfrm>
              <a:off x="4313283" y="3858410"/>
              <a:ext cx="320922" cy="461665"/>
            </a:xfrm>
            <a:prstGeom prst="rect">
              <a:avLst/>
            </a:prstGeom>
          </p:spPr>
          <p:txBody>
            <a:bodyPr wrap="none">
              <a:spAutoFit/>
            </a:bodyPr>
            <a:lstStyle/>
            <a:p>
              <a:r>
                <a:rPr lang="el-GR" altLang="en-US" sz="2400" dirty="0">
                  <a:solidFill>
                    <a:srgbClr val="66FF66"/>
                  </a:solidFill>
                  <a:cs typeface="Times New Roman" panose="02020603050405020304" pitchFamily="18" charset="0"/>
                  <a:sym typeface="Symbol" panose="05050102010706020507" pitchFamily="18" charset="2"/>
                </a:rPr>
                <a:t>γ</a:t>
              </a:r>
              <a:endParaRPr lang="en-CA" sz="2400" dirty="0">
                <a:solidFill>
                  <a:srgbClr val="66FF66"/>
                </a:solidFill>
              </a:endParaRPr>
            </a:p>
          </p:txBody>
        </p:sp>
        <p:sp>
          <p:nvSpPr>
            <p:cNvPr id="51" name="Right Brace 50"/>
            <p:cNvSpPr/>
            <p:nvPr/>
          </p:nvSpPr>
          <p:spPr bwMode="auto">
            <a:xfrm rot="5400000">
              <a:off x="4439186" y="3872585"/>
              <a:ext cx="75840" cy="216217"/>
            </a:xfrm>
            <a:prstGeom prst="rightBrace">
              <a:avLst>
                <a:gd name="adj1" fmla="val 15476"/>
                <a:gd name="adj2" fmla="val 50000"/>
              </a:avLst>
            </a:prstGeom>
            <a:noFill/>
            <a:ln w="19050" cap="flat" cmpd="sng" algn="ctr">
              <a:solidFill>
                <a:srgbClr val="66FF6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CA" sz="3200" b="0" i="1" u="none" strike="noStrike" cap="none" normalizeH="0" baseline="0">
                <a:ln>
                  <a:noFill/>
                </a:ln>
                <a:solidFill>
                  <a:schemeClr val="tx1"/>
                </a:solidFill>
                <a:effectLst/>
                <a:latin typeface="Times New Roman" pitchFamily="18" charset="0"/>
              </a:endParaRPr>
            </a:p>
          </p:txBody>
        </p:sp>
      </p:grpSp>
      <p:sp>
        <p:nvSpPr>
          <p:cNvPr id="52" name="Rectangle 51"/>
          <p:cNvSpPr/>
          <p:nvPr/>
        </p:nvSpPr>
        <p:spPr>
          <a:xfrm>
            <a:off x="2860782" y="3604696"/>
            <a:ext cx="2027520" cy="461665"/>
          </a:xfrm>
          <a:prstGeom prst="rect">
            <a:avLst/>
          </a:prstGeom>
        </p:spPr>
        <p:txBody>
          <a:bodyPr wrap="square">
            <a:spAutoFit/>
          </a:bodyPr>
          <a:lstStyle/>
          <a:p>
            <a:pPr algn="l"/>
            <a:r>
              <a:rPr lang="it-IT" sz="2400" dirty="0"/>
              <a:t>Assume </a:t>
            </a:r>
            <a:r>
              <a:rPr lang="el-GR" altLang="en-US" sz="2400" dirty="0">
                <a:solidFill>
                  <a:srgbClr val="66FF66"/>
                </a:solidFill>
                <a:cs typeface="Times New Roman" panose="02020603050405020304" pitchFamily="18" charset="0"/>
                <a:sym typeface="Symbol" panose="05050102010706020507" pitchFamily="18" charset="2"/>
              </a:rPr>
              <a:t></a:t>
            </a:r>
            <a:r>
              <a:rPr lang="it-IT" sz="2400" dirty="0"/>
              <a:t>,</a:t>
            </a:r>
            <a:endParaRPr lang="en-US" altLang="en-US" sz="2400" dirty="0">
              <a:cs typeface="Times New Roman" panose="02020603050405020304" pitchFamily="18" charset="0"/>
            </a:endParaRPr>
          </a:p>
        </p:txBody>
      </p:sp>
      <p:sp>
        <p:nvSpPr>
          <p:cNvPr id="53" name="Rectangle 52"/>
          <p:cNvSpPr/>
          <p:nvPr/>
        </p:nvSpPr>
        <p:spPr>
          <a:xfrm>
            <a:off x="4267200" y="3604696"/>
            <a:ext cx="1524000" cy="461665"/>
          </a:xfrm>
          <a:prstGeom prst="rect">
            <a:avLst/>
          </a:prstGeom>
        </p:spPr>
        <p:txBody>
          <a:bodyPr wrap="square">
            <a:spAutoFit/>
          </a:bodyPr>
          <a:lstStyle/>
          <a:p>
            <a:pPr algn="l"/>
            <a:r>
              <a:rPr lang="it-IT" sz="2400" dirty="0"/>
              <a:t>prove </a:t>
            </a:r>
            <a:r>
              <a:rPr lang="el-GR" altLang="en-US" sz="2400" dirty="0">
                <a:solidFill>
                  <a:srgbClr val="66FF66"/>
                </a:solidFill>
                <a:cs typeface="Times New Roman" panose="02020603050405020304" pitchFamily="18" charset="0"/>
                <a:sym typeface="Symbol" panose="05050102010706020507" pitchFamily="18" charset="2"/>
              </a:rPr>
              <a:t>γ</a:t>
            </a:r>
            <a:r>
              <a:rPr lang="it-IT" sz="2400" dirty="0"/>
              <a:t>,</a:t>
            </a:r>
            <a:endParaRPr lang="en-US" altLang="en-US" sz="2400" dirty="0">
              <a:cs typeface="Times New Roman" panose="02020603050405020304" pitchFamily="18" charset="0"/>
            </a:endParaRPr>
          </a:p>
        </p:txBody>
      </p:sp>
      <p:sp>
        <p:nvSpPr>
          <p:cNvPr id="54" name="Rectangle 53"/>
          <p:cNvSpPr/>
          <p:nvPr/>
        </p:nvSpPr>
        <p:spPr>
          <a:xfrm>
            <a:off x="5462888" y="3604696"/>
            <a:ext cx="2385712" cy="461665"/>
          </a:xfrm>
          <a:prstGeom prst="rect">
            <a:avLst/>
          </a:prstGeom>
        </p:spPr>
        <p:txBody>
          <a:bodyPr wrap="square">
            <a:spAutoFit/>
          </a:bodyPr>
          <a:lstStyle/>
          <a:p>
            <a:pPr algn="l"/>
            <a:r>
              <a:rPr lang="it-IT" sz="2400" dirty="0"/>
              <a:t>conclude </a:t>
            </a:r>
            <a:r>
              <a:rPr lang="el-GR" altLang="en-US" sz="2400" dirty="0">
                <a:solidFill>
                  <a:srgbClr val="66FF66"/>
                </a:solidFill>
                <a:cs typeface="Times New Roman" panose="02020603050405020304" pitchFamily="18" charset="0"/>
                <a:sym typeface="Symbol" panose="05050102010706020507" pitchFamily="18" charset="2"/>
              </a:rPr>
              <a:t>γ</a:t>
            </a:r>
            <a:r>
              <a:rPr lang="it-IT" sz="2400" dirty="0"/>
              <a:t>.</a:t>
            </a:r>
            <a:endParaRPr lang="en-US" altLang="en-US" sz="2400" dirty="0">
              <a:cs typeface="Times New Roman" panose="02020603050405020304" pitchFamily="18" charset="0"/>
            </a:endParaRPr>
          </a:p>
        </p:txBody>
      </p:sp>
      <p:sp>
        <p:nvSpPr>
          <p:cNvPr id="56" name="Curved Down Arrow 55"/>
          <p:cNvSpPr/>
          <p:nvPr/>
        </p:nvSpPr>
        <p:spPr>
          <a:xfrm flipH="1">
            <a:off x="3505200" y="609600"/>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57" name="Rectangle 56"/>
          <p:cNvSpPr/>
          <p:nvPr/>
        </p:nvSpPr>
        <p:spPr>
          <a:xfrm>
            <a:off x="1704685" y="2116128"/>
            <a:ext cx="1308371" cy="461665"/>
          </a:xfrm>
          <a:prstGeom prst="rect">
            <a:avLst/>
          </a:prstGeom>
          <a:solidFill>
            <a:srgbClr val="000066"/>
          </a:solidFill>
        </p:spPr>
        <p:txBody>
          <a:bodyPr wrap="none">
            <a:spAutoFit/>
          </a:bodyPr>
          <a:lstStyle/>
          <a:p>
            <a:pPr algn="ct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α</a:t>
            </a:r>
          </a:p>
        </p:txBody>
      </p:sp>
      <p:sp>
        <p:nvSpPr>
          <p:cNvPr id="59" name="Rectangle 58"/>
          <p:cNvSpPr/>
          <p:nvPr/>
        </p:nvSpPr>
        <p:spPr>
          <a:xfrm>
            <a:off x="1828800" y="1942756"/>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cxnSp>
        <p:nvCxnSpPr>
          <p:cNvPr id="71" name="Straight Connector 70"/>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73" name="AutoShape 35">
            <a:extLst>
              <a:ext uri="{FF2B5EF4-FFF2-40B4-BE49-F238E27FC236}">
                <a16:creationId xmlns:a16="http://schemas.microsoft.com/office/drawing/2014/main" id="{1F25FD79-79C6-4865-88D2-39DEA2179BCE}"/>
              </a:ext>
            </a:extLst>
          </p:cNvPr>
          <p:cNvSpPr>
            <a:spLocks noChangeArrowheads="1"/>
          </p:cNvSpPr>
          <p:nvPr/>
        </p:nvSpPr>
        <p:spPr bwMode="auto">
          <a:xfrm>
            <a:off x="1295400" y="3185900"/>
            <a:ext cx="6400800" cy="1005100"/>
          </a:xfrm>
          <a:prstGeom prst="wedgeRoundRectCallout">
            <a:avLst>
              <a:gd name="adj1" fmla="val -31429"/>
              <a:gd name="adj2" fmla="val 5611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Proof technique is</a:t>
            </a:r>
          </a:p>
          <a:p>
            <a:pPr eaLnBrk="1" hangingPunct="1">
              <a:spcBef>
                <a:spcPct val="0"/>
              </a:spcBef>
              <a:buNone/>
            </a:pPr>
            <a:r>
              <a:rPr lang="en-US" altLang="en-US" sz="2400" dirty="0">
                <a:solidFill>
                  <a:schemeClr val="tx2"/>
                </a:solidFill>
                <a:cs typeface="Times New Roman" panose="02020603050405020304" pitchFamily="18" charset="0"/>
              </a:rPr>
              <a:t>Deduction:</a:t>
            </a:r>
            <a:endParaRPr lang="en-US" altLang="en-US" sz="2400" dirty="0">
              <a:cs typeface="Times New Roman" panose="02020603050405020304" pitchFamily="18" charset="0"/>
            </a:endParaRPr>
          </a:p>
          <a:p>
            <a:pPr eaLnBrk="1" hangingPunct="1">
              <a:spcBef>
                <a:spcPct val="0"/>
              </a:spcBef>
              <a:buNone/>
            </a:pPr>
            <a:endParaRPr lang="en-US" altLang="en-US" sz="2400" dirty="0">
              <a:cs typeface="Times New Roman" panose="02020603050405020304" pitchFamily="18" charset="0"/>
            </a:endParaRPr>
          </a:p>
        </p:txBody>
      </p:sp>
      <p:sp>
        <p:nvSpPr>
          <p:cNvPr id="26" name="Rectangle 25">
            <a:extLst>
              <a:ext uri="{FF2B5EF4-FFF2-40B4-BE49-F238E27FC236}">
                <a16:creationId xmlns:a16="http://schemas.microsoft.com/office/drawing/2014/main" id="{011E43C2-C7AD-42AA-8000-20B124E3F895}"/>
              </a:ext>
            </a:extLst>
          </p:cNvPr>
          <p:cNvSpPr/>
          <p:nvPr/>
        </p:nvSpPr>
        <p:spPr>
          <a:xfrm>
            <a:off x="2367322" y="5786735"/>
            <a:ext cx="6629400" cy="461665"/>
          </a:xfrm>
          <a:prstGeom prst="rect">
            <a:avLst/>
          </a:prstGeom>
        </p:spPr>
        <p:txBody>
          <a:bodyPr wrap="square">
            <a:spAutoFit/>
          </a:bodyPr>
          <a:lstStyle/>
          <a:p>
            <a:pPr lvl="0" algn="l">
              <a:defRPr/>
            </a:pPr>
            <a:r>
              <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rPr>
              <a:t>Warning: This</a:t>
            </a:r>
            <a:r>
              <a:rPr kumimoji="0" lang="en-US" altLang="en-US" sz="2400" b="0" i="0" u="none" strike="noStrike" kern="1200" cap="none" spc="0" normalizeH="0" noProof="0" dirty="0">
                <a:ln>
                  <a:noFill/>
                </a:ln>
                <a:solidFill>
                  <a:srgbClr val="FFFFFF"/>
                </a:solidFill>
                <a:effectLst/>
                <a:uLnTx/>
                <a:uFillTx/>
                <a:sym typeface="Symbol" panose="05050102010706020507" pitchFamily="18" charset="2"/>
              </a:rPr>
              <a:t> is not 100% true when we use </a:t>
            </a:r>
            <a:r>
              <a:rPr lang="en-US" altLang="en-US" sz="2400" dirty="0">
                <a:solidFill>
                  <a:srgbClr val="FFC000"/>
                </a:solidFill>
                <a:latin typeface="Symbol" pitchFamily="18" charset="2"/>
              </a:rPr>
              <a:t>"</a:t>
            </a:r>
            <a:r>
              <a:rPr lang="en-US" altLang="en-US" sz="2400" dirty="0">
                <a:solidFill>
                  <a:srgbClr val="FFC000"/>
                </a:solidFill>
                <a:latin typeface="Times New Roman"/>
              </a:rPr>
              <a:t> </a:t>
            </a:r>
            <a:r>
              <a:rPr lang="en-US" altLang="en-US" sz="2400" dirty="0">
                <a:solidFill>
                  <a:srgbClr val="FEFEFE"/>
                </a:solidFill>
                <a:latin typeface="Symbol" pitchFamily="18" charset="2"/>
              </a:rPr>
              <a:t>&amp;</a:t>
            </a:r>
            <a:r>
              <a:rPr lang="en-US" altLang="en-US" sz="2400" dirty="0">
                <a:solidFill>
                  <a:srgbClr val="FFC000"/>
                </a:solidFill>
                <a:latin typeface="Symbol" pitchFamily="18" charset="2"/>
              </a:rPr>
              <a:t> $</a:t>
            </a:r>
            <a:r>
              <a:rPr lang="en-CA" sz="2400" dirty="0">
                <a:solidFill>
                  <a:srgbClr val="FFFFFF"/>
                </a:solidFill>
              </a:rPr>
              <a:t>.</a:t>
            </a:r>
          </a:p>
        </p:txBody>
      </p:sp>
    </p:spTree>
    <p:extLst>
      <p:ext uri="{BB962C8B-B14F-4D97-AF65-F5344CB8AC3E}">
        <p14:creationId xmlns:p14="http://schemas.microsoft.com/office/powerpoint/2010/main" val="419379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9">
                                            <p:txEl>
                                              <p:pRg st="0" end="0"/>
                                            </p:txEl>
                                          </p:spTgt>
                                        </p:tgtEl>
                                        <p:attrNameLst>
                                          <p:attrName>style.visibility</p:attrName>
                                        </p:attrNameLst>
                                      </p:cBhvr>
                                      <p:to>
                                        <p:strVal val="visible"/>
                                      </p:to>
                                    </p:set>
                                    <p:anim calcmode="lin" valueType="num">
                                      <p:cBhvr additive="base">
                                        <p:cTn id="7" dur="5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1+#ppt_w/2"/>
                                          </p:val>
                                        </p:tav>
                                        <p:tav tm="100000">
                                          <p:val>
                                            <p:strVal val="#ppt_x"/>
                                          </p:val>
                                        </p:tav>
                                      </p:tavLst>
                                    </p:anim>
                                    <p:anim calcmode="lin" valueType="num">
                                      <p:cBhvr additive="base">
                                        <p:cTn id="12"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52"/>
                                        </p:tgtEl>
                                        <p:attrNameLst>
                                          <p:attrName>style.visibility</p:attrName>
                                        </p:attrNameLst>
                                      </p:cBhvr>
                                      <p:to>
                                        <p:strVal val="visible"/>
                                      </p:to>
                                    </p:set>
                                    <p:anim calcmode="lin" valueType="num">
                                      <p:cBhvr additive="base">
                                        <p:cTn id="17" dur="500" fill="hold"/>
                                        <p:tgtEl>
                                          <p:spTgt spid="52"/>
                                        </p:tgtEl>
                                        <p:attrNameLst>
                                          <p:attrName>ppt_x</p:attrName>
                                        </p:attrNameLst>
                                      </p:cBhvr>
                                      <p:tavLst>
                                        <p:tav tm="0">
                                          <p:val>
                                            <p:strVal val="1+#ppt_w/2"/>
                                          </p:val>
                                        </p:tav>
                                        <p:tav tm="100000">
                                          <p:val>
                                            <p:strVal val="#ppt_x"/>
                                          </p:val>
                                        </p:tav>
                                      </p:tavLst>
                                    </p:anim>
                                    <p:anim calcmode="lin" valueType="num">
                                      <p:cBhvr additive="base">
                                        <p:cTn id="18" dur="500" fill="hold"/>
                                        <p:tgtEl>
                                          <p:spTgt spid="52"/>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53"/>
                                        </p:tgtEl>
                                        <p:attrNameLst>
                                          <p:attrName>style.visibility</p:attrName>
                                        </p:attrNameLst>
                                      </p:cBhvr>
                                      <p:to>
                                        <p:strVal val="visible"/>
                                      </p:to>
                                    </p:set>
                                    <p:anim calcmode="lin" valueType="num">
                                      <p:cBhvr additive="base">
                                        <p:cTn id="21" dur="500" fill="hold"/>
                                        <p:tgtEl>
                                          <p:spTgt spid="53"/>
                                        </p:tgtEl>
                                        <p:attrNameLst>
                                          <p:attrName>ppt_x</p:attrName>
                                        </p:attrNameLst>
                                      </p:cBhvr>
                                      <p:tavLst>
                                        <p:tav tm="0">
                                          <p:val>
                                            <p:strVal val="1+#ppt_w/2"/>
                                          </p:val>
                                        </p:tav>
                                        <p:tav tm="100000">
                                          <p:val>
                                            <p:strVal val="#ppt_x"/>
                                          </p:val>
                                        </p:tav>
                                      </p:tavLst>
                                    </p:anim>
                                    <p:anim calcmode="lin" valueType="num">
                                      <p:cBhvr additive="base">
                                        <p:cTn id="22" dur="500" fill="hold"/>
                                        <p:tgtEl>
                                          <p:spTgt spid="53"/>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54"/>
                                        </p:tgtEl>
                                        <p:attrNameLst>
                                          <p:attrName>style.visibility</p:attrName>
                                        </p:attrNameLst>
                                      </p:cBhvr>
                                      <p:to>
                                        <p:strVal val="visible"/>
                                      </p:to>
                                    </p:set>
                                    <p:anim calcmode="lin" valueType="num">
                                      <p:cBhvr additive="base">
                                        <p:cTn id="25" dur="500" fill="hold"/>
                                        <p:tgtEl>
                                          <p:spTgt spid="54"/>
                                        </p:tgtEl>
                                        <p:attrNameLst>
                                          <p:attrName>ppt_x</p:attrName>
                                        </p:attrNameLst>
                                      </p:cBhvr>
                                      <p:tavLst>
                                        <p:tav tm="0">
                                          <p:val>
                                            <p:strVal val="1+#ppt_w/2"/>
                                          </p:val>
                                        </p:tav>
                                        <p:tav tm="100000">
                                          <p:val>
                                            <p:strVal val="#ppt_x"/>
                                          </p:val>
                                        </p:tav>
                                      </p:tavLst>
                                    </p:anim>
                                    <p:anim calcmode="lin" valueType="num">
                                      <p:cBhvr additive="base">
                                        <p:cTn id="26" dur="500" fill="hold"/>
                                        <p:tgtEl>
                                          <p:spTgt spid="54"/>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73">
                                            <p:txEl>
                                              <p:pRg st="1" end="1"/>
                                            </p:txEl>
                                          </p:spTgt>
                                        </p:tgtEl>
                                        <p:attrNameLst>
                                          <p:attrName>style.visibility</p:attrName>
                                        </p:attrNameLst>
                                      </p:cBhvr>
                                      <p:to>
                                        <p:strVal val="visible"/>
                                      </p:to>
                                    </p:set>
                                    <p:anim calcmode="lin" valueType="num">
                                      <p:cBhvr additive="base">
                                        <p:cTn id="29" dur="500" fill="hold"/>
                                        <p:tgtEl>
                                          <p:spTgt spid="73">
                                            <p:txEl>
                                              <p:pRg st="1" end="1"/>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1" nodeType="clickEffect">
                                  <p:stCondLst>
                                    <p:cond delay="0"/>
                                  </p:stCondLst>
                                  <p:childTnLst>
                                    <p:set>
                                      <p:cBhvr>
                                        <p:cTn id="34" dur="1" fill="hold">
                                          <p:stCondLst>
                                            <p:cond delay="0"/>
                                          </p:stCondLst>
                                        </p:cTn>
                                        <p:tgtEl>
                                          <p:spTgt spid="52"/>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53"/>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54"/>
                                        </p:tgtEl>
                                        <p:attrNameLst>
                                          <p:attrName>style.visibility</p:attrName>
                                        </p:attrNameLst>
                                      </p:cBhvr>
                                      <p:to>
                                        <p:strVal val="hidden"/>
                                      </p:to>
                                    </p:set>
                                  </p:childTnLst>
                                </p:cTn>
                              </p:par>
                            </p:childTnLst>
                          </p:cTn>
                        </p:par>
                        <p:par>
                          <p:cTn id="39" fill="hold">
                            <p:stCondLst>
                              <p:cond delay="0"/>
                            </p:stCondLst>
                            <p:childTnLst>
                              <p:par>
                                <p:cTn id="40" presetID="2" presetClass="entr" presetSubtype="2"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 calcmode="lin" valueType="num">
                                      <p:cBhvr additive="base">
                                        <p:cTn id="42" dur="500" fill="hold"/>
                                        <p:tgtEl>
                                          <p:spTgt spid="23"/>
                                        </p:tgtEl>
                                        <p:attrNameLst>
                                          <p:attrName>ppt_x</p:attrName>
                                        </p:attrNameLst>
                                      </p:cBhvr>
                                      <p:tavLst>
                                        <p:tav tm="0">
                                          <p:val>
                                            <p:strVal val="1+#ppt_w/2"/>
                                          </p:val>
                                        </p:tav>
                                        <p:tav tm="100000">
                                          <p:val>
                                            <p:strVal val="#ppt_x"/>
                                          </p:val>
                                        </p:tav>
                                      </p:tavLst>
                                    </p:anim>
                                    <p:anim calcmode="lin" valueType="num">
                                      <p:cBhvr additive="base">
                                        <p:cTn id="43" dur="500" fill="hold"/>
                                        <p:tgtEl>
                                          <p:spTgt spid="23"/>
                                        </p:tgtEl>
                                        <p:attrNameLst>
                                          <p:attrName>ppt_y</p:attrName>
                                        </p:attrNameLst>
                                      </p:cBhvr>
                                      <p:tavLst>
                                        <p:tav tm="0">
                                          <p:val>
                                            <p:strVal val="#ppt_y"/>
                                          </p:val>
                                        </p:tav>
                                        <p:tav tm="100000">
                                          <p:val>
                                            <p:strVal val="#ppt_y"/>
                                          </p:val>
                                        </p:tav>
                                      </p:tavLst>
                                    </p:anim>
                                  </p:childTnLst>
                                </p:cTn>
                              </p:par>
                              <p:par>
                                <p:cTn id="44" presetID="2" presetClass="entr" presetSubtype="2" fill="hold" grpId="2" nodeType="withEffect">
                                  <p:stCondLst>
                                    <p:cond delay="0"/>
                                  </p:stCondLst>
                                  <p:childTnLst>
                                    <p:set>
                                      <p:cBhvr>
                                        <p:cTn id="45" dur="1" fill="hold">
                                          <p:stCondLst>
                                            <p:cond delay="0"/>
                                          </p:stCondLst>
                                        </p:cTn>
                                        <p:tgtEl>
                                          <p:spTgt spid="52"/>
                                        </p:tgtEl>
                                        <p:attrNameLst>
                                          <p:attrName>style.visibility</p:attrName>
                                        </p:attrNameLst>
                                      </p:cBhvr>
                                      <p:to>
                                        <p:strVal val="visible"/>
                                      </p:to>
                                    </p:set>
                                    <p:anim calcmode="lin" valueType="num">
                                      <p:cBhvr additive="base">
                                        <p:cTn id="46" dur="500" fill="hold"/>
                                        <p:tgtEl>
                                          <p:spTgt spid="52"/>
                                        </p:tgtEl>
                                        <p:attrNameLst>
                                          <p:attrName>ppt_x</p:attrName>
                                        </p:attrNameLst>
                                      </p:cBhvr>
                                      <p:tavLst>
                                        <p:tav tm="0">
                                          <p:val>
                                            <p:strVal val="1+#ppt_w/2"/>
                                          </p:val>
                                        </p:tav>
                                        <p:tav tm="100000">
                                          <p:val>
                                            <p:strVal val="#ppt_x"/>
                                          </p:val>
                                        </p:tav>
                                      </p:tavLst>
                                    </p:anim>
                                    <p:anim calcmode="lin" valueType="num">
                                      <p:cBhvr additive="base">
                                        <p:cTn id="47"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nodeType="clickEffect">
                                  <p:stCondLst>
                                    <p:cond delay="0"/>
                                  </p:stCondLst>
                                  <p:childTnLst>
                                    <p:set>
                                      <p:cBhvr>
                                        <p:cTn id="51" dur="1" fill="hold">
                                          <p:stCondLst>
                                            <p:cond delay="0"/>
                                          </p:stCondLst>
                                        </p:cTn>
                                        <p:tgtEl>
                                          <p:spTgt spid="49"/>
                                        </p:tgtEl>
                                        <p:attrNameLst>
                                          <p:attrName>style.visibility</p:attrName>
                                        </p:attrNameLst>
                                      </p:cBhvr>
                                      <p:to>
                                        <p:strVal val="visible"/>
                                      </p:to>
                                    </p:set>
                                    <p:anim calcmode="lin" valueType="num">
                                      <p:cBhvr additive="base">
                                        <p:cTn id="52" dur="500" fill="hold"/>
                                        <p:tgtEl>
                                          <p:spTgt spid="49"/>
                                        </p:tgtEl>
                                        <p:attrNameLst>
                                          <p:attrName>ppt_x</p:attrName>
                                        </p:attrNameLst>
                                      </p:cBhvr>
                                      <p:tavLst>
                                        <p:tav tm="0">
                                          <p:val>
                                            <p:strVal val="1+#ppt_w/2"/>
                                          </p:val>
                                        </p:tav>
                                        <p:tav tm="100000">
                                          <p:val>
                                            <p:strVal val="#ppt_x"/>
                                          </p:val>
                                        </p:tav>
                                      </p:tavLst>
                                    </p:anim>
                                    <p:anim calcmode="lin" valueType="num">
                                      <p:cBhvr additive="base">
                                        <p:cTn id="53" dur="500" fill="hold"/>
                                        <p:tgtEl>
                                          <p:spTgt spid="49"/>
                                        </p:tgtEl>
                                        <p:attrNameLst>
                                          <p:attrName>ppt_y</p:attrName>
                                        </p:attrNameLst>
                                      </p:cBhvr>
                                      <p:tavLst>
                                        <p:tav tm="0">
                                          <p:val>
                                            <p:strVal val="#ppt_y"/>
                                          </p:val>
                                        </p:tav>
                                        <p:tav tm="100000">
                                          <p:val>
                                            <p:strVal val="#ppt_y"/>
                                          </p:val>
                                        </p:tav>
                                      </p:tavLst>
                                    </p:anim>
                                  </p:childTnLst>
                                </p:cTn>
                              </p:par>
                              <p:par>
                                <p:cTn id="54" presetID="2" presetClass="entr" presetSubtype="2" fill="hold" grpId="2" nodeType="withEffect">
                                  <p:stCondLst>
                                    <p:cond delay="0"/>
                                  </p:stCondLst>
                                  <p:childTnLst>
                                    <p:set>
                                      <p:cBhvr>
                                        <p:cTn id="55" dur="1" fill="hold">
                                          <p:stCondLst>
                                            <p:cond delay="0"/>
                                          </p:stCondLst>
                                        </p:cTn>
                                        <p:tgtEl>
                                          <p:spTgt spid="53"/>
                                        </p:tgtEl>
                                        <p:attrNameLst>
                                          <p:attrName>style.visibility</p:attrName>
                                        </p:attrNameLst>
                                      </p:cBhvr>
                                      <p:to>
                                        <p:strVal val="visible"/>
                                      </p:to>
                                    </p:set>
                                    <p:anim calcmode="lin" valueType="num">
                                      <p:cBhvr additive="base">
                                        <p:cTn id="56" dur="500" fill="hold"/>
                                        <p:tgtEl>
                                          <p:spTgt spid="53"/>
                                        </p:tgtEl>
                                        <p:attrNameLst>
                                          <p:attrName>ppt_x</p:attrName>
                                        </p:attrNameLst>
                                      </p:cBhvr>
                                      <p:tavLst>
                                        <p:tav tm="0">
                                          <p:val>
                                            <p:strVal val="1+#ppt_w/2"/>
                                          </p:val>
                                        </p:tav>
                                        <p:tav tm="100000">
                                          <p:val>
                                            <p:strVal val="#ppt_x"/>
                                          </p:val>
                                        </p:tav>
                                      </p:tavLst>
                                    </p:anim>
                                    <p:anim calcmode="lin" valueType="num">
                                      <p:cBhvr additive="base">
                                        <p:cTn id="57"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2" presetClass="entr" presetSubtype="2" fill="hold" nodeType="clickEffect">
                                  <p:stCondLst>
                                    <p:cond delay="0"/>
                                  </p:stCondLst>
                                  <p:childTnLst>
                                    <p:set>
                                      <p:cBhvr>
                                        <p:cTn id="61" dur="1" fill="hold">
                                          <p:stCondLst>
                                            <p:cond delay="0"/>
                                          </p:stCondLst>
                                        </p:cTn>
                                        <p:tgtEl>
                                          <p:spTgt spid="20"/>
                                        </p:tgtEl>
                                        <p:attrNameLst>
                                          <p:attrName>style.visibility</p:attrName>
                                        </p:attrNameLst>
                                      </p:cBhvr>
                                      <p:to>
                                        <p:strVal val="visible"/>
                                      </p:to>
                                    </p:set>
                                    <p:anim calcmode="lin" valueType="num">
                                      <p:cBhvr additive="base">
                                        <p:cTn id="62" dur="500" fill="hold"/>
                                        <p:tgtEl>
                                          <p:spTgt spid="20"/>
                                        </p:tgtEl>
                                        <p:attrNameLst>
                                          <p:attrName>ppt_x</p:attrName>
                                        </p:attrNameLst>
                                      </p:cBhvr>
                                      <p:tavLst>
                                        <p:tav tm="0">
                                          <p:val>
                                            <p:strVal val="1+#ppt_w/2"/>
                                          </p:val>
                                        </p:tav>
                                        <p:tav tm="100000">
                                          <p:val>
                                            <p:strVal val="#ppt_x"/>
                                          </p:val>
                                        </p:tav>
                                      </p:tavLst>
                                    </p:anim>
                                    <p:anim calcmode="lin" valueType="num">
                                      <p:cBhvr additive="base">
                                        <p:cTn id="63" dur="500" fill="hold"/>
                                        <p:tgtEl>
                                          <p:spTgt spid="20"/>
                                        </p:tgtEl>
                                        <p:attrNameLst>
                                          <p:attrName>ppt_y</p:attrName>
                                        </p:attrNameLst>
                                      </p:cBhvr>
                                      <p:tavLst>
                                        <p:tav tm="0">
                                          <p:val>
                                            <p:strVal val="#ppt_y"/>
                                          </p:val>
                                        </p:tav>
                                        <p:tav tm="100000">
                                          <p:val>
                                            <p:strVal val="#ppt_y"/>
                                          </p:val>
                                        </p:tav>
                                      </p:tavLst>
                                    </p:anim>
                                  </p:childTnLst>
                                </p:cTn>
                              </p:par>
                              <p:par>
                                <p:cTn id="64" presetID="2" presetClass="entr" presetSubtype="2" fill="hold" grpId="2" nodeType="withEffect">
                                  <p:stCondLst>
                                    <p:cond delay="0"/>
                                  </p:stCondLst>
                                  <p:childTnLst>
                                    <p:set>
                                      <p:cBhvr>
                                        <p:cTn id="65" dur="1" fill="hold">
                                          <p:stCondLst>
                                            <p:cond delay="0"/>
                                          </p:stCondLst>
                                        </p:cTn>
                                        <p:tgtEl>
                                          <p:spTgt spid="54"/>
                                        </p:tgtEl>
                                        <p:attrNameLst>
                                          <p:attrName>style.visibility</p:attrName>
                                        </p:attrNameLst>
                                      </p:cBhvr>
                                      <p:to>
                                        <p:strVal val="visible"/>
                                      </p:to>
                                    </p:set>
                                    <p:anim calcmode="lin" valueType="num">
                                      <p:cBhvr additive="base">
                                        <p:cTn id="66" dur="500" fill="hold"/>
                                        <p:tgtEl>
                                          <p:spTgt spid="54"/>
                                        </p:tgtEl>
                                        <p:attrNameLst>
                                          <p:attrName>ppt_x</p:attrName>
                                        </p:attrNameLst>
                                      </p:cBhvr>
                                      <p:tavLst>
                                        <p:tav tm="0">
                                          <p:val>
                                            <p:strVal val="1+#ppt_w/2"/>
                                          </p:val>
                                        </p:tav>
                                        <p:tav tm="100000">
                                          <p:val>
                                            <p:strVal val="#ppt_x"/>
                                          </p:val>
                                        </p:tav>
                                      </p:tavLst>
                                    </p:anim>
                                    <p:anim calcmode="lin" valueType="num">
                                      <p:cBhvr additive="base">
                                        <p:cTn id="67"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4" fill="hold" nodeType="clickEffect">
                                  <p:stCondLst>
                                    <p:cond delay="0"/>
                                  </p:stCondLst>
                                  <p:childTnLst>
                                    <p:set>
                                      <p:cBhvr>
                                        <p:cTn id="71" dur="1" fill="hold">
                                          <p:stCondLst>
                                            <p:cond delay="0"/>
                                          </p:stCondLst>
                                        </p:cTn>
                                        <p:tgtEl>
                                          <p:spTgt spid="26">
                                            <p:txEl>
                                              <p:pRg st="0" end="0"/>
                                            </p:txEl>
                                          </p:spTgt>
                                        </p:tgtEl>
                                        <p:attrNameLst>
                                          <p:attrName>style.visibility</p:attrName>
                                        </p:attrNameLst>
                                      </p:cBhvr>
                                      <p:to>
                                        <p:strVal val="visible"/>
                                      </p:to>
                                    </p:set>
                                    <p:anim calcmode="lin" valueType="num">
                                      <p:cBhvr additive="base">
                                        <p:cTn id="72" dur="500" fill="hold"/>
                                        <p:tgtEl>
                                          <p:spTgt spid="26">
                                            <p:txEl>
                                              <p:pRg st="0" end="0"/>
                                            </p:txEl>
                                          </p:spTgt>
                                        </p:tgtEl>
                                        <p:attrNameLst>
                                          <p:attrName>ppt_x</p:attrName>
                                        </p:attrNameLst>
                                      </p:cBhvr>
                                      <p:tavLst>
                                        <p:tav tm="0">
                                          <p:val>
                                            <p:strVal val="#ppt_x"/>
                                          </p:val>
                                        </p:tav>
                                        <p:tav tm="100000">
                                          <p:val>
                                            <p:strVal val="#ppt_x"/>
                                          </p:val>
                                        </p:tav>
                                      </p:tavLst>
                                    </p:anim>
                                    <p:anim calcmode="lin" valueType="num">
                                      <p:cBhvr additive="base">
                                        <p:cTn id="73" dur="500" fill="hold"/>
                                        <p:tgtEl>
                                          <p:spTgt spid="2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2" grpId="1"/>
      <p:bldP spid="52" grpId="2"/>
      <p:bldP spid="53" grpId="0"/>
      <p:bldP spid="53" grpId="1"/>
      <p:bldP spid="53" grpId="2"/>
      <p:bldP spid="54" grpId="0"/>
      <p:bldP spid="54" grpId="1"/>
      <p:bldP spid="54" grpId="2"/>
      <p:bldP spid="56"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endParaRPr lang="en-US" altLang="en-US" sz="2400" dirty="0">
              <a:cs typeface="Times New Roman" panose="02020603050405020304" pitchFamily="18" charset="0"/>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grpSp>
        <p:nvGrpSpPr>
          <p:cNvPr id="26" name="Group 29">
            <a:extLst>
              <a:ext uri="{FF2B5EF4-FFF2-40B4-BE49-F238E27FC236}">
                <a16:creationId xmlns:a16="http://schemas.microsoft.com/office/drawing/2014/main" id="{B1709A84-946E-4851-9FF5-BFE44EB39107}"/>
              </a:ext>
            </a:extLst>
          </p:cNvPr>
          <p:cNvGrpSpPr>
            <a:grpSpLocks/>
          </p:cNvGrpSpPr>
          <p:nvPr/>
        </p:nvGrpSpPr>
        <p:grpSpPr bwMode="auto">
          <a:xfrm>
            <a:off x="8320626" y="3415877"/>
            <a:ext cx="823374" cy="795886"/>
            <a:chOff x="2065" y="1551"/>
            <a:chExt cx="1628" cy="1988"/>
          </a:xfrm>
        </p:grpSpPr>
        <p:sp>
          <p:nvSpPr>
            <p:cNvPr id="27"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0"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1"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2"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3"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4"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5"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7"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8"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9"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0"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1"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2"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3"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4"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55" name="Rectangle 5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56" name="Rectangle 55"/>
          <p:cNvSpPr/>
          <p:nvPr/>
        </p:nvSpPr>
        <p:spPr>
          <a:xfrm>
            <a:off x="296127" y="1524000"/>
            <a:ext cx="3666273"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60" name="AutoShape 35">
            <a:extLst>
              <a:ext uri="{FF2B5EF4-FFF2-40B4-BE49-F238E27FC236}">
                <a16:creationId xmlns:a16="http://schemas.microsoft.com/office/drawing/2014/main" id="{0B3E465B-7AC0-4953-A5B9-F677E23296A1}"/>
              </a:ext>
            </a:extLst>
          </p:cNvPr>
          <p:cNvSpPr>
            <a:spLocks noChangeArrowheads="1"/>
          </p:cNvSpPr>
          <p:nvPr/>
        </p:nvSpPr>
        <p:spPr bwMode="auto">
          <a:xfrm>
            <a:off x="3276600" y="3048000"/>
            <a:ext cx="5128498" cy="558714"/>
          </a:xfrm>
          <a:prstGeom prst="wedgeRoundRectCallout">
            <a:avLst>
              <a:gd name="adj1" fmla="val 53552"/>
              <a:gd name="adj2" fmla="val 3159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Let’s do another example: </a:t>
            </a:r>
            <a:r>
              <a:rPr lang="en-CA" altLang="en-US" sz="2400" dirty="0">
                <a:solidFill>
                  <a:schemeClr val="tx2"/>
                </a:solidFill>
                <a:cs typeface="Times New Roman" panose="02020603050405020304" pitchFamily="18" charset="0"/>
                <a:sym typeface="Symbol" panose="05050102010706020507" pitchFamily="18" charset="2"/>
              </a:rPr>
              <a:t>Transitivity</a:t>
            </a:r>
            <a:endParaRPr lang="en-US" altLang="en-US" sz="2400" dirty="0">
              <a:solidFill>
                <a:schemeClr val="tx2"/>
              </a:solidFill>
              <a:sym typeface="Symbol" panose="05050102010706020507" pitchFamily="18" charset="2"/>
            </a:endParaRPr>
          </a:p>
        </p:txBody>
      </p:sp>
      <p:sp>
        <p:nvSpPr>
          <p:cNvPr id="61" name="AutoShape 35">
            <a:extLst>
              <a:ext uri="{FF2B5EF4-FFF2-40B4-BE49-F238E27FC236}">
                <a16:creationId xmlns:a16="http://schemas.microsoft.com/office/drawing/2014/main" id="{1F25FD79-79C6-4865-88D2-39DEA2179BCE}"/>
              </a:ext>
            </a:extLst>
          </p:cNvPr>
          <p:cNvSpPr>
            <a:spLocks noChangeArrowheads="1"/>
          </p:cNvSpPr>
          <p:nvPr/>
        </p:nvSpPr>
        <p:spPr bwMode="auto">
          <a:xfrm>
            <a:off x="990600" y="3796878"/>
            <a:ext cx="53340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ym typeface="Symbol" panose="05050102010706020507" pitchFamily="18" charset="2"/>
              </a:rPr>
              <a:t>The equivalent tautology is </a:t>
            </a:r>
            <a:br>
              <a:rPr lang="en-CA" altLang="en-US" sz="2400" dirty="0">
                <a:sym typeface="Symbol" panose="05050102010706020507" pitchFamily="18" charset="2"/>
              </a:rPr>
            </a:br>
            <a:r>
              <a:rPr lang="en-CA" altLang="en-US" sz="2400" dirty="0">
                <a:sym typeface="Symbol" panose="05050102010706020507" pitchFamily="18" charset="2"/>
              </a:rPr>
              <a:t>  “the </a:t>
            </a:r>
            <a:r>
              <a:rPr lang="en-CA" altLang="en-US" sz="2400" i="1" dirty="0">
                <a:sym typeface="Symbol" panose="05050102010706020507" pitchFamily="18" charset="2"/>
              </a:rPr>
              <a:t>and</a:t>
            </a:r>
            <a:r>
              <a:rPr lang="en-CA" altLang="en-US" sz="2400" dirty="0">
                <a:sym typeface="Symbol" panose="05050102010706020507" pitchFamily="18" charset="2"/>
              </a:rPr>
              <a:t> of the left implies the right.”</a:t>
            </a:r>
            <a:endParaRPr lang="en-US" altLang="en-US" sz="2400" dirty="0">
              <a:sym typeface="Symbol" panose="05050102010706020507" pitchFamily="18" charset="2"/>
            </a:endParaRPr>
          </a:p>
        </p:txBody>
      </p:sp>
      <p:sp>
        <p:nvSpPr>
          <p:cNvPr id="62" name="AutoShape 35">
            <a:extLst>
              <a:ext uri="{FF2B5EF4-FFF2-40B4-BE49-F238E27FC236}">
                <a16:creationId xmlns:a16="http://schemas.microsoft.com/office/drawing/2014/main" id="{1F25FD79-79C6-4865-88D2-39DEA2179BCE}"/>
              </a:ext>
            </a:extLst>
          </p:cNvPr>
          <p:cNvSpPr>
            <a:spLocks noChangeArrowheads="1"/>
          </p:cNvSpPr>
          <p:nvPr/>
        </p:nvSpPr>
        <p:spPr bwMode="auto">
          <a:xfrm>
            <a:off x="990600" y="4800601"/>
            <a:ext cx="53340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The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Tree>
    <p:extLst>
      <p:ext uri="{BB962C8B-B14F-4D97-AF65-F5344CB8AC3E}">
        <p14:creationId xmlns:p14="http://schemas.microsoft.com/office/powerpoint/2010/main" val="4959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1+#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1+#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60">
                                            <p:txEl>
                                              <p:pRg st="0" end="0"/>
                                            </p:txEl>
                                          </p:spTgt>
                                        </p:tgtEl>
                                        <p:attrNameLst>
                                          <p:attrName>style.visibility</p:attrName>
                                        </p:attrNameLst>
                                      </p:cBhvr>
                                      <p:to>
                                        <p:strVal val="visible"/>
                                      </p:to>
                                    </p:set>
                                    <p:anim calcmode="lin" valueType="num">
                                      <p:cBhvr additive="base">
                                        <p:cTn id="15"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55">
                                            <p:txEl>
                                              <p:pRg st="2" end="2"/>
                                            </p:txEl>
                                          </p:spTgt>
                                        </p:tgtEl>
                                        <p:attrNameLst>
                                          <p:attrName>style.visibility</p:attrName>
                                        </p:attrNameLst>
                                      </p:cBhvr>
                                      <p:to>
                                        <p:strVal val="visible"/>
                                      </p:to>
                                    </p:set>
                                    <p:anim calcmode="lin" valueType="num">
                                      <p:cBhvr additive="base">
                                        <p:cTn id="21" dur="500" fill="hold"/>
                                        <p:tgtEl>
                                          <p:spTgt spid="55">
                                            <p:txEl>
                                              <p:pRg st="2" end="2"/>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61"/>
                                        </p:tgtEl>
                                        <p:attrNameLst>
                                          <p:attrName>style.visibility</p:attrName>
                                        </p:attrNameLst>
                                      </p:cBhvr>
                                      <p:to>
                                        <p:strVal val="visible"/>
                                      </p:to>
                                    </p:set>
                                    <p:anim calcmode="lin" valueType="num">
                                      <p:cBhvr additive="base">
                                        <p:cTn id="27" dur="500" fill="hold"/>
                                        <p:tgtEl>
                                          <p:spTgt spid="61"/>
                                        </p:tgtEl>
                                        <p:attrNameLst>
                                          <p:attrName>ppt_x</p:attrName>
                                        </p:attrNameLst>
                                      </p:cBhvr>
                                      <p:tavLst>
                                        <p:tav tm="0">
                                          <p:val>
                                            <p:strVal val="1+#ppt_w/2"/>
                                          </p:val>
                                        </p:tav>
                                        <p:tav tm="100000">
                                          <p:val>
                                            <p:strVal val="#ppt_x"/>
                                          </p:val>
                                        </p:tav>
                                      </p:tavLst>
                                    </p:anim>
                                    <p:anim calcmode="lin" valueType="num">
                                      <p:cBhvr additive="base">
                                        <p:cTn id="28" dur="500" fill="hold"/>
                                        <p:tgtEl>
                                          <p:spTgt spid="61"/>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61">
                                            <p:txEl>
                                              <p:pRg st="0" end="0"/>
                                            </p:txEl>
                                          </p:spTgt>
                                        </p:tgtEl>
                                        <p:attrNameLst>
                                          <p:attrName>style.visibility</p:attrName>
                                        </p:attrNameLst>
                                      </p:cBhvr>
                                      <p:to>
                                        <p:strVal val="visible"/>
                                      </p:to>
                                    </p:set>
                                    <p:anim calcmode="lin" valueType="num">
                                      <p:cBhvr additive="base">
                                        <p:cTn id="31" dur="5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56">
                                            <p:txEl>
                                              <p:pRg st="2" end="2"/>
                                            </p:txEl>
                                          </p:spTgt>
                                        </p:tgtEl>
                                        <p:attrNameLst>
                                          <p:attrName>style.visibility</p:attrName>
                                        </p:attrNameLst>
                                      </p:cBhvr>
                                      <p:to>
                                        <p:strVal val="visible"/>
                                      </p:to>
                                    </p:set>
                                    <p:anim calcmode="lin" valueType="num">
                                      <p:cBhvr additive="base">
                                        <p:cTn id="37" dur="500" fill="hold"/>
                                        <p:tgtEl>
                                          <p:spTgt spid="56">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5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additive="base">
                                        <p:cTn id="43" dur="500" fill="hold"/>
                                        <p:tgtEl>
                                          <p:spTgt spid="62"/>
                                        </p:tgtEl>
                                        <p:attrNameLst>
                                          <p:attrName>ppt_x</p:attrName>
                                        </p:attrNameLst>
                                      </p:cBhvr>
                                      <p:tavLst>
                                        <p:tav tm="0">
                                          <p:val>
                                            <p:strVal val="0-#ppt_w/2"/>
                                          </p:val>
                                        </p:tav>
                                        <p:tav tm="100000">
                                          <p:val>
                                            <p:strVal val="#ppt_x"/>
                                          </p:val>
                                        </p:tav>
                                      </p:tavLst>
                                    </p:anim>
                                    <p:anim calcmode="lin" valueType="num">
                                      <p:cBhvr additive="base">
                                        <p:cTn id="44" dur="500" fill="hold"/>
                                        <p:tgtEl>
                                          <p:spTgt spid="62"/>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62">
                                            <p:txEl>
                                              <p:pRg st="0" end="0"/>
                                            </p:txEl>
                                          </p:spTgt>
                                        </p:tgtEl>
                                        <p:attrNameLst>
                                          <p:attrName>style.visibility</p:attrName>
                                        </p:attrNameLst>
                                      </p:cBhvr>
                                      <p:to>
                                        <p:strVal val="visible"/>
                                      </p:to>
                                    </p:set>
                                    <p:anim calcmode="lin" valueType="num">
                                      <p:cBhvr additive="base">
                                        <p:cTn id="4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58" name="Curved Down Arrow 57"/>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55" name="Rectangle 5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56" name="Rectangle 55"/>
          <p:cNvSpPr/>
          <p:nvPr/>
        </p:nvSpPr>
        <p:spPr>
          <a:xfrm>
            <a:off x="296127" y="1524000"/>
            <a:ext cx="3666273"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45" name="Text Box 21"/>
          <p:cNvSpPr txBox="1">
            <a:spLocks noChangeArrowheads="1"/>
          </p:cNvSpPr>
          <p:nvPr/>
        </p:nvSpPr>
        <p:spPr bwMode="auto">
          <a:xfrm>
            <a:off x="457200" y="3048000"/>
            <a:ext cx="4063933"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(Transitivity): </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p:txBody>
      </p:sp>
      <p:sp>
        <p:nvSpPr>
          <p:cNvPr id="46" name="Text Box 21"/>
          <p:cNvSpPr txBox="1">
            <a:spLocks noChangeArrowheads="1"/>
          </p:cNvSpPr>
          <p:nvPr/>
        </p:nvSpPr>
        <p:spPr bwMode="auto">
          <a:xfrm>
            <a:off x="4493482" y="3459106"/>
            <a:ext cx="4142481"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Assume proved already </a:t>
            </a:r>
          </a:p>
          <a:p>
            <a:pPr eaLnBrk="1" hangingPunct="1">
              <a:spcBef>
                <a:spcPct val="0"/>
              </a:spcBef>
              <a:buNone/>
            </a:pPr>
            <a:r>
              <a:rPr lang="en-US" altLang="en-US" sz="2400" dirty="0">
                <a:cs typeface="Times New Roman" panose="02020603050405020304" pitchFamily="18" charset="0"/>
              </a:rPr>
              <a:t>Assume proved already </a:t>
            </a:r>
          </a:p>
          <a:p>
            <a:pPr eaLnBrk="1" hangingPunct="1">
              <a:spcBef>
                <a:spcPct val="0"/>
              </a:spcBef>
              <a:buNone/>
            </a:pPr>
            <a:r>
              <a:rPr lang="en-US" sz="2400" dirty="0"/>
              <a:t>Eval/Build</a:t>
            </a:r>
            <a:r>
              <a:rPr lang="en-US" altLang="en-US" sz="2400" dirty="0">
                <a:sym typeface="Symbol" panose="05050102010706020507" pitchFamily="18" charset="2"/>
              </a:rPr>
              <a:t> </a:t>
            </a:r>
            <a:r>
              <a:rPr lang="en-US" sz="2400" dirty="0"/>
              <a:t>: 1,2</a:t>
            </a:r>
          </a:p>
          <a:p>
            <a:pPr eaLnBrk="1" hangingPunct="1">
              <a:spcBef>
                <a:spcPct val="0"/>
              </a:spcBef>
              <a:buNone/>
            </a:pPr>
            <a:r>
              <a:rPr lang="en-US" altLang="en-US" sz="2400" dirty="0">
                <a:cs typeface="Times New Roman" panose="02020603050405020304" pitchFamily="18" charset="0"/>
              </a:rPr>
              <a:t>A tautology (previously proved)</a:t>
            </a:r>
            <a:endParaRPr lang="en-US" altLang="en-US" sz="2400" baseline="-25000" dirty="0">
              <a:cs typeface="Times New Roman" panose="02020603050405020304" pitchFamily="18" charset="0"/>
            </a:endParaRPr>
          </a:p>
          <a:p>
            <a:pPr eaLnBrk="1" hangingPunct="1">
              <a:spcBef>
                <a:spcPct val="0"/>
              </a:spcBef>
              <a:buNone/>
            </a:pPr>
            <a:r>
              <a:rPr lang="en-CA" altLang="en-US" sz="2400" dirty="0">
                <a:sym typeface="Symbol" panose="05050102010706020507" pitchFamily="18" charset="2"/>
              </a:rPr>
              <a:t>M</a:t>
            </a:r>
            <a:r>
              <a:rPr lang="en-CA" sz="2400" dirty="0"/>
              <a:t>odus ponens using 3&amp;4</a:t>
            </a:r>
          </a:p>
        </p:txBody>
      </p:sp>
      <p:sp>
        <p:nvSpPr>
          <p:cNvPr id="47" name="Rectangle 46"/>
          <p:cNvSpPr/>
          <p:nvPr/>
        </p:nvSpPr>
        <p:spPr>
          <a:xfrm>
            <a:off x="4273473" y="3071548"/>
            <a:ext cx="5022927" cy="461665"/>
          </a:xfrm>
          <a:prstGeom prst="rect">
            <a:avLst/>
          </a:prstGeom>
        </p:spPr>
        <p:txBody>
          <a:bodyPr wrap="square">
            <a:spAutoFit/>
          </a:bodyPr>
          <a:lstStyle/>
          <a:p>
            <a:pPr algn="l"/>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8" name="AutoShape 8">
            <a:extLst>
              <a:ext uri="{FF2B5EF4-FFF2-40B4-BE49-F238E27FC236}">
                <a16:creationId xmlns:a16="http://schemas.microsoft.com/office/drawing/2014/main" id="{CD68D1C1-B9F9-47EA-8A0C-D55D2FF28953}"/>
              </a:ext>
            </a:extLst>
          </p:cNvPr>
          <p:cNvSpPr>
            <a:spLocks noChangeArrowheads="1"/>
          </p:cNvSpPr>
          <p:nvPr/>
        </p:nvSpPr>
        <p:spPr bwMode="auto">
          <a:xfrm>
            <a:off x="457200" y="3062863"/>
            <a:ext cx="8537783" cy="2368188"/>
          </a:xfrm>
          <a:prstGeom prst="wedgeRectCallout">
            <a:avLst>
              <a:gd name="adj1" fmla="val -27993"/>
              <a:gd name="adj2" fmla="val 34062"/>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Tree>
    <p:extLst>
      <p:ext uri="{BB962C8B-B14F-4D97-AF65-F5344CB8AC3E}">
        <p14:creationId xmlns:p14="http://schemas.microsoft.com/office/powerpoint/2010/main" val="297378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xEl>
                                              <p:pRg st="0" end="0"/>
                                            </p:txEl>
                                          </p:spTgt>
                                        </p:tgtEl>
                                        <p:attrNameLst>
                                          <p:attrName>style.visibility</p:attrName>
                                        </p:attrNameLst>
                                      </p:cBhvr>
                                      <p:to>
                                        <p:strVal val="visible"/>
                                      </p:to>
                                    </p:set>
                                    <p:anim calcmode="lin" valueType="num">
                                      <p:cBhvr additive="base">
                                        <p:cTn id="7"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additive="base">
                                        <p:cTn id="17" dur="500" fill="hold"/>
                                        <p:tgtEl>
                                          <p:spTgt spid="48"/>
                                        </p:tgtEl>
                                        <p:attrNameLst>
                                          <p:attrName>ppt_x</p:attrName>
                                        </p:attrNameLst>
                                      </p:cBhvr>
                                      <p:tavLst>
                                        <p:tav tm="0">
                                          <p:val>
                                            <p:strVal val="#ppt_x"/>
                                          </p:val>
                                        </p:tav>
                                        <p:tav tm="100000">
                                          <p:val>
                                            <p:strVal val="#ppt_x"/>
                                          </p:val>
                                        </p:tav>
                                      </p:tavLst>
                                    </p:anim>
                                    <p:anim calcmode="lin" valueType="num">
                                      <p:cBhvr additive="base">
                                        <p:cTn id="18" dur="500" fill="hold"/>
                                        <p:tgtEl>
                                          <p:spTgt spid="48"/>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5">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anim calcmode="lin" valueType="num">
                                      <p:cBhvr additive="base">
                                        <p:cTn id="25" dur="500" fill="hold"/>
                                        <p:tgtEl>
                                          <p:spTgt spid="47"/>
                                        </p:tgtEl>
                                        <p:attrNameLst>
                                          <p:attrName>ppt_x</p:attrName>
                                        </p:attrNameLst>
                                      </p:cBhvr>
                                      <p:tavLst>
                                        <p:tav tm="0">
                                          <p:val>
                                            <p:strVal val="#ppt_x"/>
                                          </p:val>
                                        </p:tav>
                                        <p:tav tm="100000">
                                          <p:val>
                                            <p:strVal val="#ppt_x"/>
                                          </p:val>
                                        </p:tav>
                                      </p:tavLst>
                                    </p:anim>
                                    <p:anim calcmode="lin" valueType="num">
                                      <p:cBhvr additive="base">
                                        <p:cTn id="2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5">
                                            <p:txEl>
                                              <p:pRg st="1" end="1"/>
                                            </p:txEl>
                                          </p:spTgt>
                                        </p:tgtEl>
                                        <p:attrNameLst>
                                          <p:attrName>style.visibility</p:attrName>
                                        </p:attrNameLst>
                                      </p:cBhvr>
                                      <p:to>
                                        <p:strVal val="visible"/>
                                      </p:to>
                                    </p:set>
                                    <p:anim calcmode="lin" valueType="num">
                                      <p:cBhvr additive="base">
                                        <p:cTn id="31"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5">
                                            <p:txEl>
                                              <p:pRg st="1" end="1"/>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6">
                                            <p:txEl>
                                              <p:pRg st="0" end="0"/>
                                            </p:txEl>
                                          </p:spTgt>
                                        </p:tgtEl>
                                        <p:attrNameLst>
                                          <p:attrName>style.visibility</p:attrName>
                                        </p:attrNameLst>
                                      </p:cBhvr>
                                      <p:to>
                                        <p:strVal val="visible"/>
                                      </p:to>
                                    </p:set>
                                    <p:anim calcmode="lin" valueType="num">
                                      <p:cBhvr additive="base">
                                        <p:cTn id="3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5">
                                            <p:txEl>
                                              <p:pRg st="2" end="2"/>
                                            </p:txEl>
                                          </p:spTgt>
                                        </p:tgtEl>
                                        <p:attrNameLst>
                                          <p:attrName>style.visibility</p:attrName>
                                        </p:attrNameLst>
                                      </p:cBhvr>
                                      <p:to>
                                        <p:strVal val="visible"/>
                                      </p:to>
                                    </p:set>
                                    <p:anim calcmode="lin" valueType="num">
                                      <p:cBhvr additive="base">
                                        <p:cTn id="41"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5">
                                            <p:txEl>
                                              <p:pRg st="2" end="2"/>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46">
                                            <p:txEl>
                                              <p:pRg st="1" end="1"/>
                                            </p:txEl>
                                          </p:spTgt>
                                        </p:tgtEl>
                                        <p:attrNameLst>
                                          <p:attrName>style.visibility</p:attrName>
                                        </p:attrNameLst>
                                      </p:cBhvr>
                                      <p:to>
                                        <p:strVal val="visible"/>
                                      </p:to>
                                    </p:set>
                                    <p:anim calcmode="lin" valueType="num">
                                      <p:cBhvr additive="base">
                                        <p:cTn id="45" dur="500" fill="hold"/>
                                        <p:tgtEl>
                                          <p:spTgt spid="46">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4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45">
                                            <p:txEl>
                                              <p:pRg st="3" end="3"/>
                                            </p:txEl>
                                          </p:spTgt>
                                        </p:tgtEl>
                                        <p:attrNameLst>
                                          <p:attrName>style.visibility</p:attrName>
                                        </p:attrNameLst>
                                      </p:cBhvr>
                                      <p:to>
                                        <p:strVal val="visible"/>
                                      </p:to>
                                    </p:set>
                                    <p:anim calcmode="lin" valueType="num">
                                      <p:cBhvr additive="base">
                                        <p:cTn id="51"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5">
                                            <p:txEl>
                                              <p:pRg st="3" end="3"/>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46">
                                            <p:txEl>
                                              <p:pRg st="2" end="2"/>
                                            </p:txEl>
                                          </p:spTgt>
                                        </p:tgtEl>
                                        <p:attrNameLst>
                                          <p:attrName>style.visibility</p:attrName>
                                        </p:attrNameLst>
                                      </p:cBhvr>
                                      <p:to>
                                        <p:strVal val="visible"/>
                                      </p:to>
                                    </p:set>
                                    <p:anim calcmode="lin" valueType="num">
                                      <p:cBhvr additive="base">
                                        <p:cTn id="55" dur="500" fill="hold"/>
                                        <p:tgtEl>
                                          <p:spTgt spid="46">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45">
                                            <p:txEl>
                                              <p:pRg st="4" end="4"/>
                                            </p:txEl>
                                          </p:spTgt>
                                        </p:tgtEl>
                                        <p:attrNameLst>
                                          <p:attrName>style.visibility</p:attrName>
                                        </p:attrNameLst>
                                      </p:cBhvr>
                                      <p:to>
                                        <p:strVal val="visible"/>
                                      </p:to>
                                    </p:set>
                                    <p:anim calcmode="lin" valueType="num">
                                      <p:cBhvr additive="base">
                                        <p:cTn id="61" dur="500" fill="hold"/>
                                        <p:tgtEl>
                                          <p:spTgt spid="45">
                                            <p:txEl>
                                              <p:pRg st="4" end="4"/>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5">
                                            <p:txEl>
                                              <p:pRg st="4" end="4"/>
                                            </p:txEl>
                                          </p:spTgt>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46">
                                            <p:txEl>
                                              <p:pRg st="3" end="3"/>
                                            </p:txEl>
                                          </p:spTgt>
                                        </p:tgtEl>
                                        <p:attrNameLst>
                                          <p:attrName>style.visibility</p:attrName>
                                        </p:attrNameLst>
                                      </p:cBhvr>
                                      <p:to>
                                        <p:strVal val="visible"/>
                                      </p:to>
                                    </p:set>
                                    <p:anim calcmode="lin" valueType="num">
                                      <p:cBhvr additive="base">
                                        <p:cTn id="65" dur="500" fill="hold"/>
                                        <p:tgtEl>
                                          <p:spTgt spid="46">
                                            <p:txEl>
                                              <p:pRg st="3" end="3"/>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4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45">
                                            <p:txEl>
                                              <p:pRg st="5" end="5"/>
                                            </p:txEl>
                                          </p:spTgt>
                                        </p:tgtEl>
                                        <p:attrNameLst>
                                          <p:attrName>style.visibility</p:attrName>
                                        </p:attrNameLst>
                                      </p:cBhvr>
                                      <p:to>
                                        <p:strVal val="visible"/>
                                      </p:to>
                                    </p:set>
                                    <p:anim calcmode="lin" valueType="num">
                                      <p:cBhvr additive="base">
                                        <p:cTn id="71"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45">
                                            <p:txEl>
                                              <p:pRg st="5" end="5"/>
                                            </p:txEl>
                                          </p:spTgt>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46">
                                            <p:txEl>
                                              <p:pRg st="4" end="4"/>
                                            </p:txEl>
                                          </p:spTgt>
                                        </p:tgtEl>
                                        <p:attrNameLst>
                                          <p:attrName>style.visibility</p:attrName>
                                        </p:attrNameLst>
                                      </p:cBhvr>
                                      <p:to>
                                        <p:strVal val="visible"/>
                                      </p:to>
                                    </p:set>
                                    <p:anim calcmode="lin" valueType="num">
                                      <p:cBhvr additive="base">
                                        <p:cTn id="75" dur="500" fill="hold"/>
                                        <p:tgtEl>
                                          <p:spTgt spid="46">
                                            <p:txEl>
                                              <p:pRg st="4" end="4"/>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47" grpId="0"/>
      <p:bldP spid="48"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endParaRPr lang="en-US" altLang="en-US" sz="2400" dirty="0">
              <a:cs typeface="Times New Roman" panose="02020603050405020304" pitchFamily="18" charset="0"/>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grpSp>
        <p:nvGrpSpPr>
          <p:cNvPr id="26" name="Group 29">
            <a:extLst>
              <a:ext uri="{FF2B5EF4-FFF2-40B4-BE49-F238E27FC236}">
                <a16:creationId xmlns:a16="http://schemas.microsoft.com/office/drawing/2014/main" id="{B1709A84-946E-4851-9FF5-BFE44EB39107}"/>
              </a:ext>
            </a:extLst>
          </p:cNvPr>
          <p:cNvGrpSpPr>
            <a:grpSpLocks/>
          </p:cNvGrpSpPr>
          <p:nvPr/>
        </p:nvGrpSpPr>
        <p:grpSpPr bwMode="auto">
          <a:xfrm>
            <a:off x="8320626" y="5486400"/>
            <a:ext cx="823374" cy="795886"/>
            <a:chOff x="2065" y="1551"/>
            <a:chExt cx="1628" cy="1988"/>
          </a:xfrm>
        </p:grpSpPr>
        <p:sp>
          <p:nvSpPr>
            <p:cNvPr id="27"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0"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1"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2"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3"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4"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5"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7"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8"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9"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0"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1"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2"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3"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4"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60" name="AutoShape 35">
            <a:extLst>
              <a:ext uri="{FF2B5EF4-FFF2-40B4-BE49-F238E27FC236}">
                <a16:creationId xmlns:a16="http://schemas.microsoft.com/office/drawing/2014/main" id="{0B3E465B-7AC0-4953-A5B9-F677E23296A1}"/>
              </a:ext>
            </a:extLst>
          </p:cNvPr>
          <p:cNvSpPr>
            <a:spLocks noChangeArrowheads="1"/>
          </p:cNvSpPr>
          <p:nvPr/>
        </p:nvSpPr>
        <p:spPr bwMode="auto">
          <a:xfrm>
            <a:off x="3276600" y="4724400"/>
            <a:ext cx="5128498" cy="558714"/>
          </a:xfrm>
          <a:prstGeom prst="wedgeRoundRectCallout">
            <a:avLst>
              <a:gd name="adj1" fmla="val 50031"/>
              <a:gd name="adj2" fmla="val 11707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How do we prove this lemma?</a:t>
            </a:r>
            <a:endParaRPr lang="en-US" altLang="en-US" sz="2400" dirty="0">
              <a:solidFill>
                <a:schemeClr val="tx2"/>
              </a:solidFill>
              <a:sym typeface="Symbol" panose="05050102010706020507" pitchFamily="18" charset="2"/>
            </a:endParaRPr>
          </a:p>
        </p:txBody>
      </p: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538609"/>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p:txBody>
      </p:sp>
      <p:sp>
        <p:nvSpPr>
          <p:cNvPr id="49" name="Text Box 21"/>
          <p:cNvSpPr txBox="1">
            <a:spLocks noChangeArrowheads="1"/>
          </p:cNvSpPr>
          <p:nvPr/>
        </p:nvSpPr>
        <p:spPr bwMode="auto">
          <a:xfrm>
            <a:off x="4493482" y="3459106"/>
            <a:ext cx="232467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sz="2400" dirty="0"/>
          </a:p>
          <a:p>
            <a:pPr eaLnBrk="1" hangingPunct="1">
              <a:spcBef>
                <a:spcPct val="0"/>
              </a:spcBef>
              <a:buNone/>
            </a:pPr>
            <a:endParaRPr lang="en-US" sz="2400" dirty="0"/>
          </a:p>
          <a:p>
            <a:pPr eaLnBrk="1" hangingPunct="1">
              <a:spcBef>
                <a:spcPct val="0"/>
              </a:spcBef>
              <a:buNone/>
            </a:pPr>
            <a:r>
              <a:rPr lang="en-US" sz="2400" dirty="0"/>
              <a:t>Eval/Build</a:t>
            </a:r>
            <a:r>
              <a:rPr lang="en-US" altLang="en-US" sz="2400" dirty="0">
                <a:sym typeface="Symbol" panose="05050102010706020507" pitchFamily="18" charset="2"/>
              </a:rPr>
              <a:t> </a:t>
            </a:r>
            <a:r>
              <a:rPr lang="en-US" sz="2400" dirty="0"/>
              <a:t>: 1,2</a:t>
            </a:r>
          </a:p>
        </p:txBody>
      </p:sp>
    </p:spTree>
    <p:extLst>
      <p:ext uri="{BB962C8B-B14F-4D97-AF65-F5344CB8AC3E}">
        <p14:creationId xmlns:p14="http://schemas.microsoft.com/office/powerpoint/2010/main" val="3857367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1+#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1+#ppt_w/2"/>
                                          </p:val>
                                        </p:tav>
                                        <p:tav tm="100000">
                                          <p:val>
                                            <p:strVal val="#ppt_x"/>
                                          </p:val>
                                        </p:tav>
                                      </p:tavLst>
                                    </p:anim>
                                    <p:anim calcmode="lin" valueType="num">
                                      <p:cBhvr additive="base">
                                        <p:cTn id="12" dur="500" fill="hold"/>
                                        <p:tgtEl>
                                          <p:spTgt spid="26"/>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60">
                                            <p:txEl>
                                              <p:pRg st="0" end="0"/>
                                            </p:txEl>
                                          </p:spTgt>
                                        </p:tgtEl>
                                        <p:attrNameLst>
                                          <p:attrName>style.visibility</p:attrName>
                                        </p:attrNameLst>
                                      </p:cBhvr>
                                      <p:to>
                                        <p:strVal val="visible"/>
                                      </p:to>
                                    </p:set>
                                    <p:anim calcmode="lin" valueType="num">
                                      <p:cBhvr additive="base">
                                        <p:cTn id="15" dur="500" fill="hold"/>
                                        <p:tgtEl>
                                          <p:spTgt spid="60">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45">
                                            <p:txEl>
                                              <p:pRg st="2" end="2"/>
                                            </p:txEl>
                                          </p:spTgt>
                                        </p:tgtEl>
                                        <p:attrNameLst>
                                          <p:attrName>style.visibility</p:attrName>
                                        </p:attrNameLst>
                                      </p:cBhvr>
                                      <p:to>
                                        <p:strVal val="visible"/>
                                      </p:to>
                                    </p:set>
                                    <p:anim calcmode="lin" valueType="num">
                                      <p:cBhvr additive="base">
                                        <p:cTn id="21" dur="500" fill="hold"/>
                                        <p:tgtEl>
                                          <p:spTgt spid="45">
                                            <p:txEl>
                                              <p:pRg st="2" end="2"/>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4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69"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endParaRPr lang="en-US" altLang="en-US" sz="2400" dirty="0">
              <a:cs typeface="Times New Roman" panose="02020603050405020304" pitchFamily="18" charset="0"/>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61" name="AutoShape 35">
            <a:extLst>
              <a:ext uri="{FF2B5EF4-FFF2-40B4-BE49-F238E27FC236}">
                <a16:creationId xmlns:a16="http://schemas.microsoft.com/office/drawing/2014/main" id="{1F25FD79-79C6-4865-88D2-39DEA2179BCE}"/>
              </a:ext>
            </a:extLst>
          </p:cNvPr>
          <p:cNvSpPr>
            <a:spLocks noChangeArrowheads="1"/>
          </p:cNvSpPr>
          <p:nvPr/>
        </p:nvSpPr>
        <p:spPr bwMode="auto">
          <a:xfrm>
            <a:off x="990600" y="3048001"/>
            <a:ext cx="53340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ym typeface="Symbol" panose="05050102010706020507" pitchFamily="18" charset="2"/>
              </a:rPr>
              <a:t>The equivalent tautology is </a:t>
            </a:r>
            <a:br>
              <a:rPr lang="en-CA" altLang="en-US" sz="2400" dirty="0">
                <a:sym typeface="Symbol" panose="05050102010706020507" pitchFamily="18" charset="2"/>
              </a:rPr>
            </a:br>
            <a:r>
              <a:rPr lang="en-CA" altLang="en-US" sz="2400" dirty="0">
                <a:sym typeface="Symbol" panose="05050102010706020507" pitchFamily="18" charset="2"/>
              </a:rPr>
              <a:t>  “the </a:t>
            </a:r>
            <a:r>
              <a:rPr lang="en-CA" altLang="en-US" sz="2400" i="1" dirty="0">
                <a:sym typeface="Symbol" panose="05050102010706020507" pitchFamily="18" charset="2"/>
              </a:rPr>
              <a:t>and</a:t>
            </a:r>
            <a:r>
              <a:rPr lang="en-CA" altLang="en-US" sz="2400" dirty="0">
                <a:sym typeface="Symbol" panose="05050102010706020507" pitchFamily="18" charset="2"/>
              </a:rPr>
              <a:t> of the left implies the right.”</a:t>
            </a:r>
            <a:endParaRPr lang="en-US" altLang="en-US" sz="2400" dirty="0">
              <a:sym typeface="Symbol" panose="05050102010706020507" pitchFamily="18" charset="2"/>
            </a:endParaRPr>
          </a:p>
        </p:txBody>
      </p:sp>
      <p:sp>
        <p:nvSpPr>
          <p:cNvPr id="62" name="AutoShape 35">
            <a:extLst>
              <a:ext uri="{FF2B5EF4-FFF2-40B4-BE49-F238E27FC236}">
                <a16:creationId xmlns:a16="http://schemas.microsoft.com/office/drawing/2014/main" id="{1F25FD79-79C6-4865-88D2-39DEA2179BCE}"/>
              </a:ext>
            </a:extLst>
          </p:cNvPr>
          <p:cNvSpPr>
            <a:spLocks noChangeArrowheads="1"/>
          </p:cNvSpPr>
          <p:nvPr/>
        </p:nvSpPr>
        <p:spPr bwMode="auto">
          <a:xfrm>
            <a:off x="990600" y="4114801"/>
            <a:ext cx="53340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The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48" name="AutoShape 35">
            <a:extLst>
              <a:ext uri="{FF2B5EF4-FFF2-40B4-BE49-F238E27FC236}">
                <a16:creationId xmlns:a16="http://schemas.microsoft.com/office/drawing/2014/main" id="{0B3E465B-7AC0-4953-A5B9-F677E23296A1}"/>
              </a:ext>
            </a:extLst>
          </p:cNvPr>
          <p:cNvSpPr>
            <a:spLocks noChangeArrowheads="1"/>
          </p:cNvSpPr>
          <p:nvPr/>
        </p:nvSpPr>
        <p:spPr bwMode="auto">
          <a:xfrm>
            <a:off x="6477000" y="3048000"/>
            <a:ext cx="1752600" cy="886239"/>
          </a:xfrm>
          <a:prstGeom prst="wedgeRoundRectCallout">
            <a:avLst>
              <a:gd name="adj1" fmla="val 56164"/>
              <a:gd name="adj2" fmla="val -593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True but not useful.</a:t>
            </a:r>
            <a:endParaRPr lang="en-US" altLang="en-US" sz="2400" dirty="0">
              <a:sym typeface="Symbol" panose="05050102010706020507" pitchFamily="18" charset="2"/>
            </a:endParaRPr>
          </a:p>
        </p:txBody>
      </p:sp>
      <p:grpSp>
        <p:nvGrpSpPr>
          <p:cNvPr id="50" name="Group 29">
            <a:extLst>
              <a:ext uri="{FF2B5EF4-FFF2-40B4-BE49-F238E27FC236}">
                <a16:creationId xmlns:a16="http://schemas.microsoft.com/office/drawing/2014/main" id="{B1709A84-946E-4851-9FF5-BFE44EB39107}"/>
              </a:ext>
            </a:extLst>
          </p:cNvPr>
          <p:cNvGrpSpPr>
            <a:grpSpLocks/>
          </p:cNvGrpSpPr>
          <p:nvPr/>
        </p:nvGrpSpPr>
        <p:grpSpPr bwMode="auto">
          <a:xfrm>
            <a:off x="8320626" y="5486400"/>
            <a:ext cx="823374" cy="795886"/>
            <a:chOff x="2065" y="1551"/>
            <a:chExt cx="1628" cy="1988"/>
          </a:xfrm>
        </p:grpSpPr>
        <p:sp>
          <p:nvSpPr>
            <p:cNvPr id="51"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2"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3"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4"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7"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8"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9"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3"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4"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5"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6"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7"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8"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0"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1"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2"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3"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Tree>
    <p:extLst>
      <p:ext uri="{BB962C8B-B14F-4D97-AF65-F5344CB8AC3E}">
        <p14:creationId xmlns:p14="http://schemas.microsoft.com/office/powerpoint/2010/main" val="1591855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1+#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61">
                                            <p:txEl>
                                              <p:pRg st="0" end="0"/>
                                            </p:txEl>
                                          </p:spTgt>
                                        </p:tgtEl>
                                        <p:attrNameLst>
                                          <p:attrName>style.visibility</p:attrName>
                                        </p:attrNameLst>
                                      </p:cBhvr>
                                      <p:to>
                                        <p:strVal val="visible"/>
                                      </p:to>
                                    </p:set>
                                    <p:anim calcmode="lin" valueType="num">
                                      <p:cBhvr additive="base">
                                        <p:cTn id="11" dur="5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46">
                                            <p:txEl>
                                              <p:pRg st="2" end="2"/>
                                            </p:txEl>
                                          </p:spTgt>
                                        </p:tgtEl>
                                        <p:attrNameLst>
                                          <p:attrName>style.visibility</p:attrName>
                                        </p:attrNameLst>
                                      </p:cBhvr>
                                      <p:to>
                                        <p:strVal val="visible"/>
                                      </p:to>
                                    </p:set>
                                    <p:anim calcmode="lin" valueType="num">
                                      <p:cBhvr additive="base">
                                        <p:cTn id="17" dur="500" fill="hold"/>
                                        <p:tgtEl>
                                          <p:spTgt spid="46">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4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500" fill="hold"/>
                                        <p:tgtEl>
                                          <p:spTgt spid="48"/>
                                        </p:tgtEl>
                                        <p:attrNameLst>
                                          <p:attrName>ppt_x</p:attrName>
                                        </p:attrNameLst>
                                      </p:cBhvr>
                                      <p:tavLst>
                                        <p:tav tm="0">
                                          <p:val>
                                            <p:strVal val="1+#ppt_w/2"/>
                                          </p:val>
                                        </p:tav>
                                        <p:tav tm="100000">
                                          <p:val>
                                            <p:strVal val="#ppt_x"/>
                                          </p:val>
                                        </p:tav>
                                      </p:tavLst>
                                    </p:anim>
                                    <p:anim calcmode="lin" valueType="num">
                                      <p:cBhvr additive="base">
                                        <p:cTn id="2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46">
                                            <p:txEl>
                                              <p:pRg st="3" end="3"/>
                                            </p:txEl>
                                          </p:spTgt>
                                        </p:tgtEl>
                                        <p:attrNameLst>
                                          <p:attrName>style.visibility</p:attrName>
                                        </p:attrNameLst>
                                      </p:cBhvr>
                                      <p:to>
                                        <p:strVal val="visible"/>
                                      </p:to>
                                    </p:set>
                                    <p:anim calcmode="lin" valueType="num">
                                      <p:cBhvr additive="base">
                                        <p:cTn id="29" dur="500" fill="hold"/>
                                        <p:tgtEl>
                                          <p:spTgt spid="46">
                                            <p:txEl>
                                              <p:pRg st="3" end="3"/>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46">
                                            <p:txEl>
                                              <p:pRg st="3" end="3"/>
                                            </p:txEl>
                                          </p:spTgt>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47"/>
                                        </p:tgtEl>
                                        <p:attrNameLst>
                                          <p:attrName>style.visibility</p:attrName>
                                        </p:attrNameLst>
                                      </p:cBhvr>
                                      <p:to>
                                        <p:strVal val="visible"/>
                                      </p:to>
                                    </p:set>
                                    <p:anim calcmode="lin" valueType="num">
                                      <p:cBhvr additive="base">
                                        <p:cTn id="33" dur="500" fill="hold"/>
                                        <p:tgtEl>
                                          <p:spTgt spid="47"/>
                                        </p:tgtEl>
                                        <p:attrNameLst>
                                          <p:attrName>ppt_x</p:attrName>
                                        </p:attrNameLst>
                                      </p:cBhvr>
                                      <p:tavLst>
                                        <p:tav tm="0">
                                          <p:val>
                                            <p:strVal val="1+#ppt_w/2"/>
                                          </p:val>
                                        </p:tav>
                                        <p:tav tm="100000">
                                          <p:val>
                                            <p:strVal val="#ppt_x"/>
                                          </p:val>
                                        </p:tav>
                                      </p:tavLst>
                                    </p:anim>
                                    <p:anim calcmode="lin" valueType="num">
                                      <p:cBhvr additive="base">
                                        <p:cTn id="3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500" fill="hold"/>
                                        <p:tgtEl>
                                          <p:spTgt spid="62"/>
                                        </p:tgtEl>
                                        <p:attrNameLst>
                                          <p:attrName>ppt_x</p:attrName>
                                        </p:attrNameLst>
                                      </p:cBhvr>
                                      <p:tavLst>
                                        <p:tav tm="0">
                                          <p:val>
                                            <p:strVal val="0-#ppt_w/2"/>
                                          </p:val>
                                        </p:tav>
                                        <p:tav tm="100000">
                                          <p:val>
                                            <p:strVal val="#ppt_x"/>
                                          </p:val>
                                        </p:tav>
                                      </p:tavLst>
                                    </p:anim>
                                    <p:anim calcmode="lin" valueType="num">
                                      <p:cBhvr additive="base">
                                        <p:cTn id="40" dur="500" fill="hold"/>
                                        <p:tgtEl>
                                          <p:spTgt spid="62"/>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62">
                                            <p:txEl>
                                              <p:pRg st="0" end="0"/>
                                            </p:txEl>
                                          </p:spTgt>
                                        </p:tgtEl>
                                        <p:attrNameLst>
                                          <p:attrName>style.visibility</p:attrName>
                                        </p:attrNameLst>
                                      </p:cBhvr>
                                      <p:to>
                                        <p:strVal val="visible"/>
                                      </p:to>
                                    </p:set>
                                    <p:anim calcmode="lin" valueType="num">
                                      <p:cBhvr additive="base">
                                        <p:cTn id="43"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48"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3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31" name="Curved Down Arrow 30"/>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2" name="Text Box 21"/>
          <p:cNvSpPr txBox="1">
            <a:spLocks noChangeArrowheads="1"/>
          </p:cNvSpPr>
          <p:nvPr/>
        </p:nvSpPr>
        <p:spPr bwMode="auto">
          <a:xfrm>
            <a:off x="1020436" y="3144983"/>
            <a:ext cx="714714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(Evaluating </a:t>
            </a:r>
            <a:r>
              <a:rPr lang="en-US" altLang="en-US" sz="2400" dirty="0">
                <a:solidFill>
                  <a:schemeClr val="tx2"/>
                </a:solidFill>
                <a:sym typeface="Symbol" panose="05050102010706020507" pitchFamily="18" charset="2"/>
              </a:rPr>
              <a:t>And)</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                           Assume proved already</a:t>
            </a:r>
            <a:endParaRPr kumimoji="0" lang="en-US" altLang="en-US" sz="2400" b="0" i="0" u="none" strike="noStrike" kern="1200" cap="none" spc="0" normalizeH="0" baseline="-25000" noProof="0" dirty="0">
              <a:ln>
                <a:noFill/>
              </a:ln>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Assume proved already</a:t>
            </a:r>
            <a:endParaRPr lang="en-US" altLang="en-US" sz="2400" baseline="-25000" dirty="0"/>
          </a:p>
          <a:p>
            <a:pPr marL="514350" indent="-514350" eaLnBrk="1" hangingPunct="1">
              <a:spcBef>
                <a:spcPct val="0"/>
              </a:spcBef>
              <a:buFont typeface="+mj-lt"/>
              <a:buAutoNum type="arabicPeriod"/>
            </a:pP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1600" dirty="0">
                <a:cs typeface="Times New Roman" panose="02020603050405020304" pitchFamily="18" charset="0"/>
              </a:rPr>
              <a:t> </a:t>
            </a:r>
            <a:r>
              <a:rPr lang="en-US" sz="2400" dirty="0"/>
              <a:t>Eval/Build</a:t>
            </a:r>
            <a:r>
              <a:rPr lang="en-US" altLang="en-US" sz="2400" dirty="0">
                <a:sym typeface="Symbol" panose="05050102010706020507" pitchFamily="18" charset="2"/>
              </a:rPr>
              <a:t> </a:t>
            </a:r>
            <a:r>
              <a:rPr lang="en-US" sz="2400" dirty="0"/>
              <a:t>: 1,2</a:t>
            </a:r>
            <a:endParaRPr lang="en-US" sz="1800" dirty="0"/>
          </a:p>
        </p:txBody>
      </p:sp>
      <p:sp>
        <p:nvSpPr>
          <p:cNvPr id="33" name="AutoShape 8">
            <a:extLst>
              <a:ext uri="{FF2B5EF4-FFF2-40B4-BE49-F238E27FC236}">
                <a16:creationId xmlns:a16="http://schemas.microsoft.com/office/drawing/2014/main" id="{CFC19460-F86F-49C7-91E9-135C9FB0FD2A}"/>
              </a:ext>
            </a:extLst>
          </p:cNvPr>
          <p:cNvSpPr>
            <a:spLocks noChangeArrowheads="1"/>
          </p:cNvSpPr>
          <p:nvPr/>
        </p:nvSpPr>
        <p:spPr bwMode="auto">
          <a:xfrm>
            <a:off x="883412" y="3097755"/>
            <a:ext cx="7574788" cy="2464845"/>
          </a:xfrm>
          <a:prstGeom prst="wedgeRectCallout">
            <a:avLst>
              <a:gd name="adj1" fmla="val -25158"/>
              <a:gd name="adj2" fmla="val 359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4" name="AutoShape 35">
            <a:extLst>
              <a:ext uri="{FF2B5EF4-FFF2-40B4-BE49-F238E27FC236}">
                <a16:creationId xmlns:a16="http://schemas.microsoft.com/office/drawing/2014/main" id="{0B3E465B-7AC0-4953-A5B9-F677E23296A1}"/>
              </a:ext>
            </a:extLst>
          </p:cNvPr>
          <p:cNvSpPr>
            <a:spLocks noChangeArrowheads="1"/>
          </p:cNvSpPr>
          <p:nvPr/>
        </p:nvSpPr>
        <p:spPr bwMode="auto">
          <a:xfrm>
            <a:off x="1905000" y="5562600"/>
            <a:ext cx="5943600" cy="1270433"/>
          </a:xfrm>
          <a:prstGeom prst="wedgeRoundRectCallout">
            <a:avLst>
              <a:gd name="adj1" fmla="val 57263"/>
              <a:gd name="adj2" fmla="val -3806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No!</a:t>
            </a:r>
          </a:p>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You can’t use this rule because </a:t>
            </a:r>
          </a:p>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this is the rule we are currently proving! </a:t>
            </a:r>
            <a:endParaRPr lang="en-US" altLang="en-US" sz="2400" dirty="0">
              <a:sym typeface="Symbol" panose="05050102010706020507" pitchFamily="18" charset="2"/>
            </a:endParaRPr>
          </a:p>
        </p:txBody>
      </p:sp>
      <p:grpSp>
        <p:nvGrpSpPr>
          <p:cNvPr id="35" name="Group 29">
            <a:extLst>
              <a:ext uri="{FF2B5EF4-FFF2-40B4-BE49-F238E27FC236}">
                <a16:creationId xmlns:a16="http://schemas.microsoft.com/office/drawing/2014/main" id="{B1709A84-946E-4851-9FF5-BFE44EB39107}"/>
              </a:ext>
            </a:extLst>
          </p:cNvPr>
          <p:cNvGrpSpPr>
            <a:grpSpLocks/>
          </p:cNvGrpSpPr>
          <p:nvPr/>
        </p:nvGrpSpPr>
        <p:grpSpPr bwMode="auto">
          <a:xfrm>
            <a:off x="8320626" y="5486400"/>
            <a:ext cx="823374" cy="795886"/>
            <a:chOff x="2065" y="1551"/>
            <a:chExt cx="1628" cy="1988"/>
          </a:xfrm>
        </p:grpSpPr>
        <p:sp>
          <p:nvSpPr>
            <p:cNvPr id="37" name="Freeform 30">
              <a:extLst>
                <a:ext uri="{FF2B5EF4-FFF2-40B4-BE49-F238E27FC236}">
                  <a16:creationId xmlns:a16="http://schemas.microsoft.com/office/drawing/2014/main" id="{AA425292-25D3-4CF5-9FD4-00ED70AC7A4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8" name="Freeform 31">
              <a:extLst>
                <a:ext uri="{FF2B5EF4-FFF2-40B4-BE49-F238E27FC236}">
                  <a16:creationId xmlns:a16="http://schemas.microsoft.com/office/drawing/2014/main" id="{451A8065-0B6B-41A6-A63A-0A061CE5065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9" name="Freeform 32">
              <a:extLst>
                <a:ext uri="{FF2B5EF4-FFF2-40B4-BE49-F238E27FC236}">
                  <a16:creationId xmlns:a16="http://schemas.microsoft.com/office/drawing/2014/main" id="{23E2E3A7-47DB-4B76-83B4-963523FF03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0" name="Freeform 33">
              <a:extLst>
                <a:ext uri="{FF2B5EF4-FFF2-40B4-BE49-F238E27FC236}">
                  <a16:creationId xmlns:a16="http://schemas.microsoft.com/office/drawing/2014/main" id="{2615811E-5B27-41A1-B61C-0A2BE144AEE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1" name="Freeform 34">
              <a:extLst>
                <a:ext uri="{FF2B5EF4-FFF2-40B4-BE49-F238E27FC236}">
                  <a16:creationId xmlns:a16="http://schemas.microsoft.com/office/drawing/2014/main" id="{2061EE95-C17F-4736-ADDF-D32259533D5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2" name="Freeform 35">
              <a:extLst>
                <a:ext uri="{FF2B5EF4-FFF2-40B4-BE49-F238E27FC236}">
                  <a16:creationId xmlns:a16="http://schemas.microsoft.com/office/drawing/2014/main" id="{1763AB4C-C8DF-4C28-8839-471B312B5C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3" name="Freeform 36">
              <a:extLst>
                <a:ext uri="{FF2B5EF4-FFF2-40B4-BE49-F238E27FC236}">
                  <a16:creationId xmlns:a16="http://schemas.microsoft.com/office/drawing/2014/main" id="{B71F13ED-36E9-43D2-B69F-CD72558DD4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4" name="Freeform 37">
              <a:extLst>
                <a:ext uri="{FF2B5EF4-FFF2-40B4-BE49-F238E27FC236}">
                  <a16:creationId xmlns:a16="http://schemas.microsoft.com/office/drawing/2014/main" id="{BE5D395D-4A25-45B0-A1ED-AE0BAEAEF46A}"/>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8" name="Freeform 38">
              <a:extLst>
                <a:ext uri="{FF2B5EF4-FFF2-40B4-BE49-F238E27FC236}">
                  <a16:creationId xmlns:a16="http://schemas.microsoft.com/office/drawing/2014/main" id="{623B3646-E650-4EE2-BB06-04E55C86678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9" name="Freeform 39">
              <a:extLst>
                <a:ext uri="{FF2B5EF4-FFF2-40B4-BE49-F238E27FC236}">
                  <a16:creationId xmlns:a16="http://schemas.microsoft.com/office/drawing/2014/main" id="{9AAF5AF6-491C-4A0B-BC49-E5803B9EC1C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0" name="Freeform 40">
              <a:extLst>
                <a:ext uri="{FF2B5EF4-FFF2-40B4-BE49-F238E27FC236}">
                  <a16:creationId xmlns:a16="http://schemas.microsoft.com/office/drawing/2014/main" id="{1C869DA9-0E09-4B3C-AB93-B10CA367707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1" name="Freeform 41">
              <a:extLst>
                <a:ext uri="{FF2B5EF4-FFF2-40B4-BE49-F238E27FC236}">
                  <a16:creationId xmlns:a16="http://schemas.microsoft.com/office/drawing/2014/main" id="{9106CC90-AD26-47A3-81B9-92B16732DFE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2" name="Freeform 42">
              <a:extLst>
                <a:ext uri="{FF2B5EF4-FFF2-40B4-BE49-F238E27FC236}">
                  <a16:creationId xmlns:a16="http://schemas.microsoft.com/office/drawing/2014/main" id="{1D340F35-1F1A-434D-A288-16818CEFD43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3" name="Freeform 43">
              <a:extLst>
                <a:ext uri="{FF2B5EF4-FFF2-40B4-BE49-F238E27FC236}">
                  <a16:creationId xmlns:a16="http://schemas.microsoft.com/office/drawing/2014/main" id="{FA438E3F-F781-4DD7-A548-26508C85675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4" name="Freeform 44">
              <a:extLst>
                <a:ext uri="{FF2B5EF4-FFF2-40B4-BE49-F238E27FC236}">
                  <a16:creationId xmlns:a16="http://schemas.microsoft.com/office/drawing/2014/main" id="{4E4F3E1E-FB2C-473C-B903-2713A72AC5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5" name="Freeform 45">
              <a:extLst>
                <a:ext uri="{FF2B5EF4-FFF2-40B4-BE49-F238E27FC236}">
                  <a16:creationId xmlns:a16="http://schemas.microsoft.com/office/drawing/2014/main" id="{E5988CD2-7C18-41A7-88C7-6F2A41A3EB8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6" name="Freeform 46">
              <a:extLst>
                <a:ext uri="{FF2B5EF4-FFF2-40B4-BE49-F238E27FC236}">
                  <a16:creationId xmlns:a16="http://schemas.microsoft.com/office/drawing/2014/main" id="{9B7A7D14-D5A2-430C-8670-FD934FAE202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Tree>
    <p:extLst>
      <p:ext uri="{BB962C8B-B14F-4D97-AF65-F5344CB8AC3E}">
        <p14:creationId xmlns:p14="http://schemas.microsoft.com/office/powerpoint/2010/main" val="295759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 calcmode="lin" valueType="num">
                                      <p:cBhvr additive="base">
                                        <p:cTn id="7"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0-#ppt_w/2"/>
                                          </p:val>
                                        </p:tav>
                                        <p:tav tm="100000">
                                          <p:val>
                                            <p:strVal val="#ppt_x"/>
                                          </p:val>
                                        </p:tav>
                                      </p:tavLst>
                                    </p:anim>
                                    <p:anim calcmode="lin" valueType="num">
                                      <p:cBhvr additive="base">
                                        <p:cTn id="12"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ppt_x"/>
                                          </p:val>
                                        </p:tav>
                                        <p:tav tm="100000">
                                          <p:val>
                                            <p:strVal val="#ppt_x"/>
                                          </p:val>
                                        </p:tav>
                                      </p:tavLst>
                                    </p:anim>
                                    <p:anim calcmode="lin" valueType="num">
                                      <p:cBhvr additive="base">
                                        <p:cTn id="18" dur="500" fill="hold"/>
                                        <p:tgtEl>
                                          <p:spTgt spid="33"/>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2">
                                            <p:txEl>
                                              <p:pRg st="1" end="1"/>
                                            </p:txEl>
                                          </p:spTgt>
                                        </p:tgtEl>
                                        <p:attrNameLst>
                                          <p:attrName>style.visibility</p:attrName>
                                        </p:attrNameLst>
                                      </p:cBhvr>
                                      <p:to>
                                        <p:strVal val="visible"/>
                                      </p:to>
                                    </p:set>
                                    <p:anim calcmode="lin" valueType="num">
                                      <p:cBhvr additive="base">
                                        <p:cTn id="27"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2">
                                            <p:txEl>
                                              <p:pRg st="1" end="1"/>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32">
                                            <p:txEl>
                                              <p:pRg st="2" end="2"/>
                                            </p:txEl>
                                          </p:spTgt>
                                        </p:tgtEl>
                                        <p:attrNameLst>
                                          <p:attrName>style.visibility</p:attrName>
                                        </p:attrNameLst>
                                      </p:cBhvr>
                                      <p:to>
                                        <p:strVal val="visible"/>
                                      </p:to>
                                    </p:set>
                                    <p:anim calcmode="lin" valueType="num">
                                      <p:cBhvr additive="base">
                                        <p:cTn id="31"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2">
                                            <p:txEl>
                                              <p:pRg st="3" end="3"/>
                                            </p:txEl>
                                          </p:spTgt>
                                        </p:tgtEl>
                                        <p:attrNameLst>
                                          <p:attrName>style.visibility</p:attrName>
                                        </p:attrNameLst>
                                      </p:cBhvr>
                                      <p:to>
                                        <p:strVal val="visible"/>
                                      </p:to>
                                    </p:set>
                                    <p:anim calcmode="lin" valueType="num">
                                      <p:cBhvr additive="base">
                                        <p:cTn id="37"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1+#ppt_w/2"/>
                                          </p:val>
                                        </p:tav>
                                        <p:tav tm="100000">
                                          <p:val>
                                            <p:strVal val="#ppt_x"/>
                                          </p:val>
                                        </p:tav>
                                      </p:tavLst>
                                    </p:anim>
                                    <p:anim calcmode="lin" valueType="num">
                                      <p:cBhvr additive="base">
                                        <p:cTn id="44" dur="500" fill="hold"/>
                                        <p:tgtEl>
                                          <p:spTgt spid="34"/>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34">
                                            <p:txEl>
                                              <p:pRg st="0" end="0"/>
                                            </p:txEl>
                                          </p:spTgt>
                                        </p:tgtEl>
                                        <p:attrNameLst>
                                          <p:attrName>style.visibility</p:attrName>
                                        </p:attrNameLst>
                                      </p:cBhvr>
                                      <p:to>
                                        <p:strVal val="visible"/>
                                      </p:to>
                                    </p:set>
                                    <p:anim calcmode="lin" valueType="num">
                                      <p:cBhvr additive="base">
                                        <p:cTn id="4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34">
                                            <p:txEl>
                                              <p:pRg st="1" end="1"/>
                                            </p:txEl>
                                          </p:spTgt>
                                        </p:tgtEl>
                                        <p:attrNameLst>
                                          <p:attrName>style.visibility</p:attrName>
                                        </p:attrNameLst>
                                      </p:cBhvr>
                                      <p:to>
                                        <p:strVal val="visible"/>
                                      </p:to>
                                    </p:set>
                                    <p:anim calcmode="lin" valueType="num">
                                      <p:cBhvr additive="base">
                                        <p:cTn id="53" dur="500" fill="hold"/>
                                        <p:tgtEl>
                                          <p:spTgt spid="34">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34">
                                            <p:txEl>
                                              <p:pRg st="2" end="2"/>
                                            </p:txEl>
                                          </p:spTgt>
                                        </p:tgtEl>
                                        <p:attrNameLst>
                                          <p:attrName>style.visibility</p:attrName>
                                        </p:attrNameLst>
                                      </p:cBhvr>
                                      <p:to>
                                        <p:strVal val="visible"/>
                                      </p:to>
                                    </p:set>
                                    <p:anim calcmode="lin" valueType="num">
                                      <p:cBhvr additive="base">
                                        <p:cTn id="59" dur="500" fill="hold"/>
                                        <p:tgtEl>
                                          <p:spTgt spid="34">
                                            <p:txEl>
                                              <p:pRg st="2" end="2"/>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4"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Rectangle 50">
            <a:extLst>
              <a:ext uri="{FF2B5EF4-FFF2-40B4-BE49-F238E27FC236}">
                <a16:creationId xmlns:a16="http://schemas.microsoft.com/office/drawing/2014/main" id="{F51103F6-0336-4B2E-AD4C-C0D1365FBCD6}"/>
              </a:ext>
            </a:extLst>
          </p:cNvPr>
          <p:cNvSpPr/>
          <p:nvPr/>
        </p:nvSpPr>
        <p:spPr>
          <a:xfrm>
            <a:off x="375138" y="1704707"/>
            <a:ext cx="9592237" cy="1354217"/>
          </a:xfrm>
          <a:prstGeom prst="rect">
            <a:avLst/>
          </a:prstGeom>
        </p:spPr>
        <p:txBody>
          <a:bodyPr wrap="square">
            <a:spAutoFit/>
          </a:bodyPr>
          <a:lstStyle/>
          <a:p>
            <a:pPr algn="l">
              <a:spcAft>
                <a:spcPts val="600"/>
              </a:spcAft>
              <a:defRPr/>
            </a:pPr>
            <a:r>
              <a:rPr lang="en-CA" altLang="en-US" sz="2400" dirty="0"/>
              <a:t>In contrast, </a:t>
            </a:r>
            <a:r>
              <a:rPr lang="en-CA" altLang="en-US" sz="2400" dirty="0">
                <a:solidFill>
                  <a:schemeClr val="tx2"/>
                </a:solidFill>
              </a:rPr>
              <a:t>Predicate Logic </a:t>
            </a:r>
            <a:r>
              <a:rPr lang="en-CA" altLang="en-US" sz="2400" dirty="0"/>
              <a:t>talks about the properties of objects.</a:t>
            </a:r>
            <a:endParaRPr lang="en-CA" altLang="en-US" sz="1100" dirty="0"/>
          </a:p>
          <a:p>
            <a:pPr algn="l">
              <a:spcAft>
                <a:spcPts val="600"/>
              </a:spcAft>
              <a:defRPr/>
            </a:pPr>
            <a:r>
              <a:rPr lang="en-CA" altLang="en-US" sz="2400" dirty="0"/>
              <a:t>                       </a:t>
            </a:r>
            <a:r>
              <a:rPr lang="en-CA" altLang="en-US" sz="2400" dirty="0">
                <a:solidFill>
                  <a:srgbClr val="FFC000"/>
                </a:solidFill>
              </a:rPr>
              <a:t>Parent(x,y) </a:t>
            </a:r>
            <a:r>
              <a:rPr lang="el-GR"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rPr>
              <a:t>x is y’s parent”</a:t>
            </a:r>
          </a:p>
          <a:p>
            <a:pPr algn="l">
              <a:spcAft>
                <a:spcPts val="600"/>
              </a:spcAft>
              <a:defRPr/>
            </a:pPr>
            <a:r>
              <a:rPr lang="en-CA" altLang="en-US" sz="2400" dirty="0">
                <a:solidFill>
                  <a:srgbClr val="FFC000"/>
                </a:solidFill>
              </a:rPr>
              <a:t>               Daughter(</a:t>
            </a:r>
            <a:r>
              <a:rPr lang="en-CA" altLang="en-US" sz="2400" dirty="0" err="1">
                <a:solidFill>
                  <a:srgbClr val="FFC000"/>
                </a:solidFill>
              </a:rPr>
              <a:t>y,x</a:t>
            </a:r>
            <a:r>
              <a:rPr lang="en-CA" altLang="en-US" sz="2400" dirty="0">
                <a:solidFill>
                  <a:srgbClr val="FFC000"/>
                </a:solidFill>
              </a:rPr>
              <a:t>)  iff Parent(x,y)</a:t>
            </a:r>
            <a:r>
              <a:rPr lang="en-US" altLang="en-US" sz="2400" dirty="0">
                <a:solidFill>
                  <a:srgbClr val="FFC000"/>
                </a:solidFill>
                <a:sym typeface="Symbol" panose="05050102010706020507" pitchFamily="18" charset="2"/>
              </a:rPr>
              <a:t>Female(</a:t>
            </a:r>
            <a:r>
              <a:rPr lang="en-CA" altLang="en-US" sz="2400" dirty="0">
                <a:solidFill>
                  <a:srgbClr val="FFC000"/>
                </a:solidFill>
                <a:cs typeface="Times New Roman" panose="02020603050405020304" pitchFamily="18" charset="0"/>
                <a:sym typeface="Symbol" panose="05050102010706020507" pitchFamily="18" charset="2"/>
              </a:rPr>
              <a:t>y) </a:t>
            </a:r>
          </a:p>
        </p:txBody>
      </p:sp>
      <p:pic>
        <p:nvPicPr>
          <p:cNvPr id="52" name="Picture 4" descr="https://cdn.cnn.com/cnnnext/dam/assets/150717181134-black-fathers-exlarge-169.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8800" y="3671667"/>
            <a:ext cx="4724400" cy="26529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1676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
                                            <p:txEl>
                                              <p:pRg st="0" end="0"/>
                                            </p:txEl>
                                          </p:spTgt>
                                        </p:tgtEl>
                                        <p:attrNameLst>
                                          <p:attrName>style.visibility</p:attrName>
                                        </p:attrNameLst>
                                      </p:cBhvr>
                                      <p:to>
                                        <p:strVal val="visible"/>
                                      </p:to>
                                    </p:set>
                                    <p:anim calcmode="lin" valueType="num">
                                      <p:cBhvr additive="base">
                                        <p:cTn id="7"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2"/>
                                        </p:tgtEl>
                                        <p:attrNameLst>
                                          <p:attrName>style.visibility</p:attrName>
                                        </p:attrNameLst>
                                      </p:cBhvr>
                                      <p:to>
                                        <p:strVal val="visible"/>
                                      </p:to>
                                    </p:set>
                                    <p:anim calcmode="lin" valueType="num">
                                      <p:cBhvr additive="base">
                                        <p:cTn id="13" dur="500" fill="hold"/>
                                        <p:tgtEl>
                                          <p:spTgt spid="52"/>
                                        </p:tgtEl>
                                        <p:attrNameLst>
                                          <p:attrName>ppt_x</p:attrName>
                                        </p:attrNameLst>
                                      </p:cBhvr>
                                      <p:tavLst>
                                        <p:tav tm="0">
                                          <p:val>
                                            <p:strVal val="0-#ppt_w/2"/>
                                          </p:val>
                                        </p:tav>
                                        <p:tav tm="100000">
                                          <p:val>
                                            <p:strVal val="#ppt_x"/>
                                          </p:val>
                                        </p:tav>
                                      </p:tavLst>
                                    </p:anim>
                                    <p:anim calcmode="lin" valueType="num">
                                      <p:cBhvr additive="base">
                                        <p:cTn id="14" dur="500" fill="hold"/>
                                        <p:tgtEl>
                                          <p:spTgt spid="5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1">
                                            <p:txEl>
                                              <p:pRg st="1" end="1"/>
                                            </p:txEl>
                                          </p:spTgt>
                                        </p:tgtEl>
                                        <p:attrNameLst>
                                          <p:attrName>style.visibility</p:attrName>
                                        </p:attrNameLst>
                                      </p:cBhvr>
                                      <p:to>
                                        <p:strVal val="visible"/>
                                      </p:to>
                                    </p:set>
                                    <p:anim calcmode="lin" valueType="num">
                                      <p:cBhvr additive="base">
                                        <p:cTn id="17"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1">
                                            <p:txEl>
                                              <p:pRg st="2" end="2"/>
                                            </p:txEl>
                                          </p:spTgt>
                                        </p:tgtEl>
                                        <p:attrNameLst>
                                          <p:attrName>style.visibility</p:attrName>
                                        </p:attrNameLst>
                                      </p:cBhvr>
                                      <p:to>
                                        <p:strVal val="visible"/>
                                      </p:to>
                                    </p:set>
                                    <p:anim calcmode="lin" valueType="num">
                                      <p:cBhvr additive="base">
                                        <p:cTn id="23"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3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31" name="Curved Down Arrow 30"/>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2" name="Text Box 21"/>
          <p:cNvSpPr txBox="1">
            <a:spLocks noChangeArrowheads="1"/>
          </p:cNvSpPr>
          <p:nvPr/>
        </p:nvSpPr>
        <p:spPr bwMode="auto">
          <a:xfrm>
            <a:off x="1020436" y="3144983"/>
            <a:ext cx="714714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(Evaluating </a:t>
            </a:r>
            <a:r>
              <a:rPr lang="en-US" altLang="en-US" sz="2400" dirty="0">
                <a:solidFill>
                  <a:schemeClr val="tx2"/>
                </a:solidFill>
                <a:sym typeface="Symbol" panose="05050102010706020507" pitchFamily="18" charset="2"/>
              </a:rPr>
              <a:t>And)</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                           Assume proved already</a:t>
            </a:r>
            <a:endParaRPr kumimoji="0" lang="en-US" altLang="en-US" sz="2400" b="0" i="0" u="none" strike="noStrike" kern="1200" cap="none" spc="0" normalizeH="0" baseline="-25000" noProof="0" dirty="0">
              <a:ln>
                <a:noFill/>
              </a:ln>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Assume proved already</a:t>
            </a:r>
            <a:endParaRPr lang="en-US" altLang="en-US" sz="2400" baseline="-25000" dirty="0"/>
          </a:p>
          <a:p>
            <a:pPr marL="514350" indent="-514350" eaLnBrk="1" hangingPunct="1">
              <a:spcBef>
                <a:spcPct val="0"/>
              </a:spcBef>
              <a:buFont typeface="+mj-lt"/>
              <a:buAutoNum type="arabicPeriod"/>
            </a:pPr>
            <a:r>
              <a:rPr lang="en-US" altLang="en-US" sz="2400" dirty="0">
                <a:cs typeface="Times New Roman" panose="02020603050405020304" pitchFamily="18" charset="0"/>
              </a:rPr>
              <a:t>α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 tautology (previously proved)</a:t>
            </a:r>
            <a:endParaRPr lang="en-US" altLang="en-US" sz="2400" baseline="-25000" dirty="0">
              <a:cs typeface="Times New Roman" panose="02020603050405020304" pitchFamily="18" charset="0"/>
            </a:endParaRPr>
          </a:p>
        </p:txBody>
      </p:sp>
      <p:sp>
        <p:nvSpPr>
          <p:cNvPr id="33" name="AutoShape 8">
            <a:extLst>
              <a:ext uri="{FF2B5EF4-FFF2-40B4-BE49-F238E27FC236}">
                <a16:creationId xmlns:a16="http://schemas.microsoft.com/office/drawing/2014/main" id="{CFC19460-F86F-49C7-91E9-135C9FB0FD2A}"/>
              </a:ext>
            </a:extLst>
          </p:cNvPr>
          <p:cNvSpPr>
            <a:spLocks noChangeArrowheads="1"/>
          </p:cNvSpPr>
          <p:nvPr/>
        </p:nvSpPr>
        <p:spPr bwMode="auto">
          <a:xfrm>
            <a:off x="883412" y="3097755"/>
            <a:ext cx="7574788" cy="2464845"/>
          </a:xfrm>
          <a:prstGeom prst="wedgeRectCallout">
            <a:avLst>
              <a:gd name="adj1" fmla="val -25158"/>
              <a:gd name="adj2" fmla="val 359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2"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591425" y="5413829"/>
            <a:ext cx="4961776" cy="529771"/>
          </a:xfrm>
          <a:prstGeom prst="wedgeRoundRectCallout">
            <a:avLst>
              <a:gd name="adj1" fmla="val -49372"/>
              <a:gd name="adj2" fmla="val 64007"/>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algn="ctr" eaLnBrk="1" hangingPunct="1">
              <a:spcBef>
                <a:spcPct val="0"/>
              </a:spcBef>
              <a:buNone/>
              <a:defRPr/>
            </a:pPr>
            <a:r>
              <a:rPr lang="en-US" altLang="en-US" sz="2400" dirty="0">
                <a:solidFill>
                  <a:srgbClr val="FFFFFF"/>
                </a:solidFill>
                <a:sym typeface="Symbol" pitchFamily="18" charset="2"/>
              </a:rPr>
              <a:t>What is the most important connector?</a:t>
            </a:r>
          </a:p>
        </p:txBody>
      </p:sp>
      <p:grpSp>
        <p:nvGrpSpPr>
          <p:cNvPr id="13" name="Group 16"/>
          <p:cNvGrpSpPr>
            <a:grpSpLocks/>
          </p:cNvGrpSpPr>
          <p:nvPr/>
        </p:nvGrpSpPr>
        <p:grpSpPr bwMode="auto">
          <a:xfrm>
            <a:off x="8409781" y="5807479"/>
            <a:ext cx="401638" cy="1143000"/>
            <a:chOff x="5760" y="720"/>
            <a:chExt cx="1021" cy="2477"/>
          </a:xfrm>
        </p:grpSpPr>
        <p:grpSp>
          <p:nvGrpSpPr>
            <p:cNvPr id="14" name="Group 17"/>
            <p:cNvGrpSpPr>
              <a:grpSpLocks/>
            </p:cNvGrpSpPr>
            <p:nvPr/>
          </p:nvGrpSpPr>
          <p:grpSpPr bwMode="auto">
            <a:xfrm>
              <a:off x="5760" y="901"/>
              <a:ext cx="916" cy="2296"/>
              <a:chOff x="5760" y="901"/>
              <a:chExt cx="916" cy="2296"/>
            </a:xfrm>
          </p:grpSpPr>
          <p:sp>
            <p:nvSpPr>
              <p:cNvPr id="18"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 name="Group 24"/>
            <p:cNvGrpSpPr>
              <a:grpSpLocks/>
            </p:cNvGrpSpPr>
            <p:nvPr/>
          </p:nvGrpSpPr>
          <p:grpSpPr bwMode="auto">
            <a:xfrm>
              <a:off x="6571" y="720"/>
              <a:ext cx="210" cy="264"/>
              <a:chOff x="6571" y="720"/>
              <a:chExt cx="210" cy="264"/>
            </a:xfrm>
          </p:grpSpPr>
          <p:sp>
            <p:nvSpPr>
              <p:cNvPr id="16"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4" name="AutoShape 38"/>
          <p:cNvSpPr>
            <a:spLocks noChangeArrowheads="1"/>
          </p:cNvSpPr>
          <p:nvPr/>
        </p:nvSpPr>
        <p:spPr bwMode="auto">
          <a:xfrm>
            <a:off x="1447800" y="6064906"/>
            <a:ext cx="6248400" cy="564494"/>
          </a:xfrm>
          <a:prstGeom prst="wedgeRoundRectCallout">
            <a:avLst>
              <a:gd name="adj1" fmla="val 51802"/>
              <a:gd name="adj2" fmla="val -39499"/>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It is the last one that is applied, </a:t>
            </a:r>
            <a:r>
              <a:rPr lang="en-CA" sz="2400" dirty="0" err="1"/>
              <a:t>ie</a:t>
            </a:r>
            <a:r>
              <a:rPr lang="en-CA" sz="2400" dirty="0"/>
              <a:t> the first </a:t>
            </a:r>
            <a:r>
              <a:rPr lang="en-US" altLang="en-US" sz="2400" dirty="0">
                <a:solidFill>
                  <a:srgbClr val="FFC000"/>
                </a:solidFill>
                <a:sym typeface="Symbol" panose="05050102010706020507" pitchFamily="18" charset="2"/>
              </a:rPr>
              <a:t></a:t>
            </a:r>
            <a:r>
              <a:rPr lang="en-US" altLang="en-US" sz="2400" dirty="0">
                <a:sym typeface="Symbol" panose="05050102010706020507" pitchFamily="18" charset="2"/>
              </a:rPr>
              <a:t>. </a:t>
            </a:r>
            <a:endParaRPr lang="en-US" altLang="en-US" sz="2400" dirty="0">
              <a:cs typeface="Times New Roman" panose="02020603050405020304" pitchFamily="18" charset="0"/>
            </a:endParaRPr>
          </a:p>
        </p:txBody>
      </p:sp>
      <p:sp>
        <p:nvSpPr>
          <p:cNvPr id="26" name="AutoShape 38"/>
          <p:cNvSpPr>
            <a:spLocks noChangeArrowheads="1"/>
          </p:cNvSpPr>
          <p:nvPr/>
        </p:nvSpPr>
        <p:spPr bwMode="auto">
          <a:xfrm>
            <a:off x="3200400" y="4769506"/>
            <a:ext cx="3505200" cy="564494"/>
          </a:xfrm>
          <a:prstGeom prst="wedgeRoundRectCallout">
            <a:avLst>
              <a:gd name="adj1" fmla="val 55670"/>
              <a:gd name="adj2" fmla="val 47065"/>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What does this mean???</a:t>
            </a:r>
            <a:endParaRPr lang="en-US" altLang="en-US" sz="2400" dirty="0">
              <a:cs typeface="Times New Roman" panose="02020603050405020304" pitchFamily="18" charset="0"/>
            </a:endParaRPr>
          </a:p>
        </p:txBody>
      </p:sp>
      <p:sp>
        <p:nvSpPr>
          <p:cNvPr id="29" name="Rectangle 28"/>
          <p:cNvSpPr/>
          <p:nvPr/>
        </p:nvSpPr>
        <p:spPr>
          <a:xfrm>
            <a:off x="1899557" y="4312071"/>
            <a:ext cx="299886" cy="396000"/>
          </a:xfrm>
          <a:prstGeom prst="rect">
            <a:avLst/>
          </a:prstGeom>
          <a:ln w="31750">
            <a:solidFill>
              <a:schemeClr val="tx2"/>
            </a:solidFill>
          </a:ln>
        </p:spPr>
        <p:txBody>
          <a:bodyPr wrap="square" rtlCol="0" anchor="ctr">
            <a:spAutoFit/>
          </a:bodyPr>
          <a:lstStyle/>
          <a:p>
            <a:pPr algn="ctr"/>
            <a:endParaRPr lang="en-CA" sz="2800" i="0" dirty="0"/>
          </a:p>
        </p:txBody>
      </p:sp>
    </p:spTree>
    <p:extLst>
      <p:ext uri="{BB962C8B-B14F-4D97-AF65-F5344CB8AC3E}">
        <p14:creationId xmlns:p14="http://schemas.microsoft.com/office/powerpoint/2010/main" val="2405349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3" end="3"/>
                                            </p:txEl>
                                          </p:spTgt>
                                        </p:tgtEl>
                                        <p:attrNameLst>
                                          <p:attrName>style.visibility</p:attrName>
                                        </p:attrNameLst>
                                      </p:cBhvr>
                                      <p:to>
                                        <p:strVal val="visible"/>
                                      </p:to>
                                    </p:set>
                                    <p:anim calcmode="lin" valueType="num">
                                      <p:cBhvr additive="base">
                                        <p:cTn id="7"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500" fill="hold"/>
                                        <p:tgtEl>
                                          <p:spTgt spid="26"/>
                                        </p:tgtEl>
                                        <p:attrNameLst>
                                          <p:attrName>ppt_x</p:attrName>
                                        </p:attrNameLst>
                                      </p:cBhvr>
                                      <p:tavLst>
                                        <p:tav tm="0">
                                          <p:val>
                                            <p:strVal val="1+#ppt_w/2"/>
                                          </p:val>
                                        </p:tav>
                                        <p:tav tm="100000">
                                          <p:val>
                                            <p:strVal val="#ppt_x"/>
                                          </p:val>
                                        </p:tav>
                                      </p:tavLst>
                                    </p:anim>
                                    <p:anim calcmode="lin" valueType="num">
                                      <p:cBhvr additive="base">
                                        <p:cTn id="14" dur="500" fill="hold"/>
                                        <p:tgtEl>
                                          <p:spTgt spid="26"/>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1+#ppt_w/2"/>
                                          </p:val>
                                        </p:tav>
                                        <p:tav tm="100000">
                                          <p:val>
                                            <p:strVal val="#ppt_x"/>
                                          </p:val>
                                        </p:tav>
                                      </p:tavLst>
                                    </p:anim>
                                    <p:anim calcmode="lin" valueType="num">
                                      <p:cBhvr additive="base">
                                        <p:cTn id="1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0-#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2">
                                            <p:txEl>
                                              <p:pRg st="0" end="0"/>
                                            </p:txEl>
                                          </p:spTgt>
                                        </p:tgtEl>
                                        <p:attrNameLst>
                                          <p:attrName>style.visibility</p:attrName>
                                        </p:attrNameLst>
                                      </p:cBhvr>
                                      <p:to>
                                        <p:strVal val="visible"/>
                                      </p:to>
                                    </p:set>
                                    <p:anim calcmode="lin" valueType="num">
                                      <p:cBhvr additive="base">
                                        <p:cTn id="2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4"/>
                                        </p:tgtEl>
                                        <p:attrNameLst>
                                          <p:attrName>style.visibility</p:attrName>
                                        </p:attrNameLst>
                                      </p:cBhvr>
                                      <p:to>
                                        <p:strVal val="visible"/>
                                      </p:to>
                                    </p:set>
                                    <p:anim calcmode="lin" valueType="num">
                                      <p:cBhvr additive="base">
                                        <p:cTn id="33" dur="500" fill="hold"/>
                                        <p:tgtEl>
                                          <p:spTgt spid="24"/>
                                        </p:tgtEl>
                                        <p:attrNameLst>
                                          <p:attrName>ppt_x</p:attrName>
                                        </p:attrNameLst>
                                      </p:cBhvr>
                                      <p:tavLst>
                                        <p:tav tm="0">
                                          <p:val>
                                            <p:strVal val="1+#ppt_w/2"/>
                                          </p:val>
                                        </p:tav>
                                        <p:tav tm="100000">
                                          <p:val>
                                            <p:strVal val="#ppt_x"/>
                                          </p:val>
                                        </p:tav>
                                      </p:tavLst>
                                    </p:anim>
                                    <p:anim calcmode="lin" valueType="num">
                                      <p:cBhvr additive="base">
                                        <p:cTn id="34" dur="500" fill="hold"/>
                                        <p:tgtEl>
                                          <p:spTgt spid="24"/>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 calcmode="lin" valueType="num">
                                      <p:cBhvr additive="base">
                                        <p:cTn id="37" dur="500" fill="hold"/>
                                        <p:tgtEl>
                                          <p:spTgt spid="29"/>
                                        </p:tgtEl>
                                        <p:attrNameLst>
                                          <p:attrName>ppt_x</p:attrName>
                                        </p:attrNameLst>
                                      </p:cBhvr>
                                      <p:tavLst>
                                        <p:tav tm="0">
                                          <p:val>
                                            <p:strVal val="1+#ppt_w/2"/>
                                          </p:val>
                                        </p:tav>
                                        <p:tav tm="100000">
                                          <p:val>
                                            <p:strVal val="#ppt_x"/>
                                          </p:val>
                                        </p:tav>
                                      </p:tavLst>
                                    </p:anim>
                                    <p:anim calcmode="lin" valueType="num">
                                      <p:cBhvr additive="base">
                                        <p:cTn id="38"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4" grpId="0" animBg="1"/>
      <p:bldP spid="26" grpId="0" animBg="1"/>
      <p:bldP spid="29"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3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31" name="Curved Down Arrow 30"/>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2" name="Text Box 21"/>
          <p:cNvSpPr txBox="1">
            <a:spLocks noChangeArrowheads="1"/>
          </p:cNvSpPr>
          <p:nvPr/>
        </p:nvSpPr>
        <p:spPr bwMode="auto">
          <a:xfrm>
            <a:off x="1020436" y="3144983"/>
            <a:ext cx="714714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(Evaluating </a:t>
            </a:r>
            <a:r>
              <a:rPr lang="en-US" altLang="en-US" sz="2400" dirty="0">
                <a:solidFill>
                  <a:schemeClr val="tx2"/>
                </a:solidFill>
                <a:sym typeface="Symbol" panose="05050102010706020507" pitchFamily="18" charset="2"/>
              </a:rPr>
              <a:t>And)</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                           Assume proved already</a:t>
            </a:r>
            <a:endParaRPr kumimoji="0" lang="en-US" altLang="en-US" sz="2400" b="0" i="0" u="none" strike="noStrike" kern="1200" cap="none" spc="0" normalizeH="0" baseline="-25000" noProof="0" dirty="0">
              <a:ln>
                <a:noFill/>
              </a:ln>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Assume proved already</a:t>
            </a:r>
            <a:endParaRPr lang="en-US" altLang="en-US" sz="2400" baseline="-25000" dirty="0"/>
          </a:p>
          <a:p>
            <a:pPr marL="514350" indent="-514350" eaLnBrk="1" hangingPunct="1">
              <a:spcBef>
                <a:spcPct val="0"/>
              </a:spcBef>
              <a:buFont typeface="+mj-lt"/>
              <a:buAutoNum type="arabicPeriod"/>
            </a:pPr>
            <a:r>
              <a:rPr lang="en-US" altLang="en-US" sz="2400" dirty="0">
                <a:cs typeface="Times New Roman" panose="02020603050405020304" pitchFamily="18" charset="0"/>
              </a:rPr>
              <a:t>α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 tautology (previously proved)</a:t>
            </a:r>
            <a:endParaRPr lang="en-US" altLang="en-US" sz="2400" baseline="-25000" dirty="0">
              <a:cs typeface="Times New Roman" panose="02020603050405020304" pitchFamily="18" charset="0"/>
            </a:endParaRPr>
          </a:p>
        </p:txBody>
      </p:sp>
      <p:sp>
        <p:nvSpPr>
          <p:cNvPr id="33" name="AutoShape 8">
            <a:extLst>
              <a:ext uri="{FF2B5EF4-FFF2-40B4-BE49-F238E27FC236}">
                <a16:creationId xmlns:a16="http://schemas.microsoft.com/office/drawing/2014/main" id="{CFC19460-F86F-49C7-91E9-135C9FB0FD2A}"/>
              </a:ext>
            </a:extLst>
          </p:cNvPr>
          <p:cNvSpPr>
            <a:spLocks noChangeArrowheads="1"/>
          </p:cNvSpPr>
          <p:nvPr/>
        </p:nvSpPr>
        <p:spPr bwMode="auto">
          <a:xfrm>
            <a:off x="883412" y="3097755"/>
            <a:ext cx="7574788" cy="2464845"/>
          </a:xfrm>
          <a:prstGeom prst="wedgeRectCallout">
            <a:avLst>
              <a:gd name="adj1" fmla="val -25158"/>
              <a:gd name="adj2" fmla="val 359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13" name="Group 16"/>
          <p:cNvGrpSpPr>
            <a:grpSpLocks/>
          </p:cNvGrpSpPr>
          <p:nvPr/>
        </p:nvGrpSpPr>
        <p:grpSpPr bwMode="auto">
          <a:xfrm>
            <a:off x="8409781" y="5807479"/>
            <a:ext cx="401638" cy="1143000"/>
            <a:chOff x="5760" y="720"/>
            <a:chExt cx="1021" cy="2477"/>
          </a:xfrm>
        </p:grpSpPr>
        <p:grpSp>
          <p:nvGrpSpPr>
            <p:cNvPr id="14" name="Group 17"/>
            <p:cNvGrpSpPr>
              <a:grpSpLocks/>
            </p:cNvGrpSpPr>
            <p:nvPr/>
          </p:nvGrpSpPr>
          <p:grpSpPr bwMode="auto">
            <a:xfrm>
              <a:off x="5760" y="901"/>
              <a:ext cx="916" cy="2296"/>
              <a:chOff x="5760" y="901"/>
              <a:chExt cx="916" cy="2296"/>
            </a:xfrm>
          </p:grpSpPr>
          <p:sp>
            <p:nvSpPr>
              <p:cNvPr id="18"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 name="Group 24"/>
            <p:cNvGrpSpPr>
              <a:grpSpLocks/>
            </p:cNvGrpSpPr>
            <p:nvPr/>
          </p:nvGrpSpPr>
          <p:grpSpPr bwMode="auto">
            <a:xfrm>
              <a:off x="6571" y="720"/>
              <a:ext cx="210" cy="264"/>
              <a:chOff x="6571" y="720"/>
              <a:chExt cx="210" cy="264"/>
            </a:xfrm>
          </p:grpSpPr>
          <p:sp>
            <p:nvSpPr>
              <p:cNvPr id="16"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26" name="AutoShape 38"/>
          <p:cNvSpPr>
            <a:spLocks noChangeArrowheads="1"/>
          </p:cNvSpPr>
          <p:nvPr/>
        </p:nvSpPr>
        <p:spPr bwMode="auto">
          <a:xfrm>
            <a:off x="3200400" y="4769506"/>
            <a:ext cx="3505200" cy="564494"/>
          </a:xfrm>
          <a:prstGeom prst="wedgeRoundRectCallout">
            <a:avLst>
              <a:gd name="adj1" fmla="val 55670"/>
              <a:gd name="adj2" fmla="val 47065"/>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What does this mean???</a:t>
            </a:r>
            <a:endParaRPr lang="en-US" altLang="en-US" sz="2400" dirty="0">
              <a:cs typeface="Times New Roman" panose="02020603050405020304" pitchFamily="18" charset="0"/>
            </a:endParaRPr>
          </a:p>
        </p:txBody>
      </p:sp>
      <p:sp>
        <p:nvSpPr>
          <p:cNvPr id="27" name="Oval 26">
            <a:extLst>
              <a:ext uri="{FF2B5EF4-FFF2-40B4-BE49-F238E27FC236}">
                <a16:creationId xmlns:a16="http://schemas.microsoft.com/office/drawing/2014/main" id="{C03C2829-9340-4CB3-83E0-09BB8FD3A5BD}"/>
              </a:ext>
            </a:extLst>
          </p:cNvPr>
          <p:cNvSpPr/>
          <p:nvPr/>
        </p:nvSpPr>
        <p:spPr>
          <a:xfrm>
            <a:off x="2199442" y="4298526"/>
            <a:ext cx="1534357"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8" name="Oval 27">
            <a:extLst>
              <a:ext uri="{FF2B5EF4-FFF2-40B4-BE49-F238E27FC236}">
                <a16:creationId xmlns:a16="http://schemas.microsoft.com/office/drawing/2014/main" id="{D0F11E23-E199-4524-AFE1-DBBEE9D0B7DD}"/>
              </a:ext>
            </a:extLst>
          </p:cNvPr>
          <p:cNvSpPr/>
          <p:nvPr/>
        </p:nvSpPr>
        <p:spPr>
          <a:xfrm>
            <a:off x="1447800" y="4289812"/>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29" name="Rectangle 28"/>
          <p:cNvSpPr/>
          <p:nvPr/>
        </p:nvSpPr>
        <p:spPr>
          <a:xfrm>
            <a:off x="1899557" y="4312071"/>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34"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447800" y="5638800"/>
            <a:ext cx="6211473" cy="564633"/>
          </a:xfrm>
          <a:prstGeom prst="wedgeRoundRectCallout">
            <a:avLst>
              <a:gd name="adj1" fmla="val -51735"/>
              <a:gd name="adj2" fmla="val -48955"/>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What is the </a:t>
            </a:r>
            <a:r>
              <a:rPr lang="en-CA" sz="2400" dirty="0">
                <a:solidFill>
                  <a:schemeClr val="accent6">
                    <a:lumMod val="60000"/>
                    <a:lumOff val="40000"/>
                  </a:schemeClr>
                </a:solidFill>
              </a:rPr>
              <a:t>Left</a:t>
            </a:r>
            <a:r>
              <a:rPr lang="en-CA" sz="2400" dirty="0"/>
              <a:t> and </a:t>
            </a:r>
            <a:r>
              <a:rPr lang="en-CA" sz="2400" dirty="0">
                <a:solidFill>
                  <a:srgbClr val="66FF66"/>
                </a:solidFill>
              </a:rPr>
              <a:t>Right-</a:t>
            </a:r>
            <a:r>
              <a:rPr lang="en-CA" sz="2400" dirty="0" err="1">
                <a:solidFill>
                  <a:srgbClr val="66FF66"/>
                </a:solidFill>
              </a:rPr>
              <a:t>HandSide</a:t>
            </a:r>
            <a:r>
              <a:rPr lang="en-CA" sz="2400" dirty="0">
                <a:solidFill>
                  <a:srgbClr val="00B050"/>
                </a:solidFill>
              </a:rPr>
              <a:t> </a:t>
            </a:r>
            <a:r>
              <a:rPr lang="en-CA" sz="2400" dirty="0"/>
              <a:t>of this </a:t>
            </a:r>
            <a:r>
              <a:rPr lang="en-US" altLang="en-US" sz="2400" dirty="0">
                <a:solidFill>
                  <a:srgbClr val="FFC000"/>
                </a:solidFill>
                <a:sym typeface="Symbol" panose="05050102010706020507" pitchFamily="18" charset="2"/>
              </a:rPr>
              <a:t></a:t>
            </a:r>
            <a:r>
              <a:rPr lang="en-CA" sz="2400" dirty="0"/>
              <a:t>?</a:t>
            </a:r>
            <a:endParaRPr lang="en-US" altLang="en-US" sz="2400" dirty="0">
              <a:cs typeface="Times New Roman" panose="02020603050405020304" pitchFamily="18" charset="0"/>
            </a:endParaRPr>
          </a:p>
        </p:txBody>
      </p:sp>
    </p:spTree>
    <p:extLst>
      <p:ext uri="{BB962C8B-B14F-4D97-AF65-F5344CB8AC3E}">
        <p14:creationId xmlns:p14="http://schemas.microsoft.com/office/powerpoint/2010/main" val="2407470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0-#ppt_w/2"/>
                                          </p:val>
                                        </p:tav>
                                        <p:tav tm="100000">
                                          <p:val>
                                            <p:strVal val="#ppt_x"/>
                                          </p:val>
                                        </p:tav>
                                      </p:tavLst>
                                    </p:anim>
                                    <p:anim calcmode="lin" valueType="num">
                                      <p:cBhvr additive="base">
                                        <p:cTn id="8" dur="500" fill="hold"/>
                                        <p:tgtEl>
                                          <p:spTgt spid="3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4">
                                            <p:txEl>
                                              <p:pRg st="0" end="0"/>
                                            </p:txEl>
                                          </p:spTgt>
                                        </p:tgtEl>
                                        <p:attrNameLst>
                                          <p:attrName>style.visibility</p:attrName>
                                        </p:attrNameLst>
                                      </p:cBhvr>
                                      <p:to>
                                        <p:strVal val="visible"/>
                                      </p:to>
                                    </p:set>
                                    <p:anim calcmode="lin" valueType="num">
                                      <p:cBhvr additive="base">
                                        <p:cTn id="11"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1+#ppt_w/2"/>
                                          </p:val>
                                        </p:tav>
                                        <p:tav tm="100000">
                                          <p:val>
                                            <p:strVal val="#ppt_x"/>
                                          </p:val>
                                        </p:tav>
                                      </p:tavLst>
                                    </p:anim>
                                    <p:anim calcmode="lin" valueType="num">
                                      <p:cBhvr additive="base">
                                        <p:cTn id="1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1+#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34"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3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31" name="Curved Down Arrow 30"/>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2" name="Text Box 21"/>
          <p:cNvSpPr txBox="1">
            <a:spLocks noChangeArrowheads="1"/>
          </p:cNvSpPr>
          <p:nvPr/>
        </p:nvSpPr>
        <p:spPr bwMode="auto">
          <a:xfrm>
            <a:off x="1020436" y="3144983"/>
            <a:ext cx="714714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(Evaluating </a:t>
            </a:r>
            <a:r>
              <a:rPr lang="en-US" altLang="en-US" sz="2400" dirty="0">
                <a:solidFill>
                  <a:schemeClr val="tx2"/>
                </a:solidFill>
                <a:sym typeface="Symbol" panose="05050102010706020507" pitchFamily="18" charset="2"/>
              </a:rPr>
              <a:t>And)</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                           Assume proved already</a:t>
            </a:r>
            <a:endParaRPr kumimoji="0" lang="en-US" altLang="en-US" sz="2400" b="0" i="0" u="none" strike="noStrike" kern="1200" cap="none" spc="0" normalizeH="0" baseline="-25000" noProof="0" dirty="0">
              <a:ln>
                <a:noFill/>
              </a:ln>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Assume proved already</a:t>
            </a:r>
            <a:endParaRPr lang="en-US" altLang="en-US" sz="2400" baseline="-25000" dirty="0"/>
          </a:p>
          <a:p>
            <a:pPr marL="514350" indent="-514350" eaLnBrk="1" hangingPunct="1">
              <a:spcBef>
                <a:spcPct val="0"/>
              </a:spcBef>
              <a:buFont typeface="+mj-lt"/>
              <a:buAutoNum type="arabicPeriod"/>
            </a:pPr>
            <a:r>
              <a:rPr lang="en-US" altLang="en-US" sz="2400" dirty="0">
                <a:cs typeface="Times New Roman" panose="02020603050405020304" pitchFamily="18" charset="0"/>
              </a:rPr>
              <a:t>α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 tautology (previously proved)</a:t>
            </a:r>
            <a:endParaRPr lang="en-US" altLang="en-US" sz="2400" baseline="-25000" dirty="0">
              <a:cs typeface="Times New Roman" panose="02020603050405020304" pitchFamily="18" charset="0"/>
            </a:endParaRPr>
          </a:p>
        </p:txBody>
      </p:sp>
      <p:sp>
        <p:nvSpPr>
          <p:cNvPr id="33" name="AutoShape 8">
            <a:extLst>
              <a:ext uri="{FF2B5EF4-FFF2-40B4-BE49-F238E27FC236}">
                <a16:creationId xmlns:a16="http://schemas.microsoft.com/office/drawing/2014/main" id="{CFC19460-F86F-49C7-91E9-135C9FB0FD2A}"/>
              </a:ext>
            </a:extLst>
          </p:cNvPr>
          <p:cNvSpPr>
            <a:spLocks noChangeArrowheads="1"/>
          </p:cNvSpPr>
          <p:nvPr/>
        </p:nvSpPr>
        <p:spPr bwMode="auto">
          <a:xfrm>
            <a:off x="883412" y="3097755"/>
            <a:ext cx="7574788" cy="2464845"/>
          </a:xfrm>
          <a:prstGeom prst="wedgeRectCallout">
            <a:avLst>
              <a:gd name="adj1" fmla="val -25158"/>
              <a:gd name="adj2" fmla="val 359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13" name="Group 16"/>
          <p:cNvGrpSpPr>
            <a:grpSpLocks/>
          </p:cNvGrpSpPr>
          <p:nvPr/>
        </p:nvGrpSpPr>
        <p:grpSpPr bwMode="auto">
          <a:xfrm>
            <a:off x="8409781" y="5807479"/>
            <a:ext cx="401638" cy="1143000"/>
            <a:chOff x="5760" y="720"/>
            <a:chExt cx="1021" cy="2477"/>
          </a:xfrm>
        </p:grpSpPr>
        <p:grpSp>
          <p:nvGrpSpPr>
            <p:cNvPr id="14" name="Group 17"/>
            <p:cNvGrpSpPr>
              <a:grpSpLocks/>
            </p:cNvGrpSpPr>
            <p:nvPr/>
          </p:nvGrpSpPr>
          <p:grpSpPr bwMode="auto">
            <a:xfrm>
              <a:off x="5760" y="901"/>
              <a:ext cx="916" cy="2296"/>
              <a:chOff x="5760" y="901"/>
              <a:chExt cx="916" cy="2296"/>
            </a:xfrm>
          </p:grpSpPr>
          <p:sp>
            <p:nvSpPr>
              <p:cNvPr id="18"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 name="Group 24"/>
            <p:cNvGrpSpPr>
              <a:grpSpLocks/>
            </p:cNvGrpSpPr>
            <p:nvPr/>
          </p:nvGrpSpPr>
          <p:grpSpPr bwMode="auto">
            <a:xfrm>
              <a:off x="6571" y="720"/>
              <a:ext cx="210" cy="264"/>
              <a:chOff x="6571" y="720"/>
              <a:chExt cx="210" cy="264"/>
            </a:xfrm>
          </p:grpSpPr>
          <p:sp>
            <p:nvSpPr>
              <p:cNvPr id="16"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34" name="Oval 33">
            <a:extLst>
              <a:ext uri="{FF2B5EF4-FFF2-40B4-BE49-F238E27FC236}">
                <a16:creationId xmlns:a16="http://schemas.microsoft.com/office/drawing/2014/main" id="{C03C2829-9340-4CB3-83E0-09BB8FD3A5BD}"/>
              </a:ext>
            </a:extLst>
          </p:cNvPr>
          <p:cNvSpPr/>
          <p:nvPr/>
        </p:nvSpPr>
        <p:spPr>
          <a:xfrm>
            <a:off x="2199442" y="4298526"/>
            <a:ext cx="1534357"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5" name="Oval 34">
            <a:extLst>
              <a:ext uri="{FF2B5EF4-FFF2-40B4-BE49-F238E27FC236}">
                <a16:creationId xmlns:a16="http://schemas.microsoft.com/office/drawing/2014/main" id="{D0F11E23-E199-4524-AFE1-DBBEE9D0B7DD}"/>
              </a:ext>
            </a:extLst>
          </p:cNvPr>
          <p:cNvSpPr/>
          <p:nvPr/>
        </p:nvSpPr>
        <p:spPr>
          <a:xfrm>
            <a:off x="1447800" y="4289812"/>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37" name="Rectangle 36"/>
          <p:cNvSpPr/>
          <p:nvPr/>
        </p:nvSpPr>
        <p:spPr>
          <a:xfrm>
            <a:off x="1899557" y="4312071"/>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38" name="AutoShape 38"/>
          <p:cNvSpPr>
            <a:spLocks noChangeArrowheads="1"/>
          </p:cNvSpPr>
          <p:nvPr/>
        </p:nvSpPr>
        <p:spPr bwMode="auto">
          <a:xfrm>
            <a:off x="2743200" y="4761871"/>
            <a:ext cx="2895600" cy="564494"/>
          </a:xfrm>
          <a:prstGeom prst="wedgeRoundRectCallout">
            <a:avLst>
              <a:gd name="adj1" fmla="val 52254"/>
              <a:gd name="adj2" fmla="val 8497"/>
              <a:gd name="adj3" fmla="val 16667"/>
            </a:avLst>
          </a:prstGeom>
          <a:solidFill>
            <a:srgbClr val="000066"/>
          </a:solidFill>
          <a:ln w="12700">
            <a:solidFill>
              <a:schemeClr val="tx2"/>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How do we use this?</a:t>
            </a:r>
            <a:endParaRPr lang="en-US" altLang="en-US" sz="2400" dirty="0">
              <a:cs typeface="Times New Roman" panose="02020603050405020304" pitchFamily="18" charset="0"/>
            </a:endParaRPr>
          </a:p>
        </p:txBody>
      </p:sp>
      <p:sp>
        <p:nvSpPr>
          <p:cNvPr id="42"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466263" y="5410200"/>
            <a:ext cx="6211473" cy="508160"/>
          </a:xfrm>
          <a:prstGeom prst="wedgeRoundRectCallout">
            <a:avLst>
              <a:gd name="adj1" fmla="val -49372"/>
              <a:gd name="adj2" fmla="val 64007"/>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solidFill>
                  <a:schemeClr val="tx2"/>
                </a:solidFill>
              </a:rPr>
              <a:t>Modus Ponens:</a:t>
            </a:r>
            <a:r>
              <a:rPr lang="en-US" sz="2400" dirty="0">
                <a:solidFill>
                  <a:schemeClr val="tx2"/>
                </a:solidFill>
              </a:rPr>
              <a:t>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p:txBody>
      </p:sp>
      <p:sp>
        <p:nvSpPr>
          <p:cNvPr id="43" name="AutoShape 38"/>
          <p:cNvSpPr>
            <a:spLocks noChangeArrowheads="1"/>
          </p:cNvSpPr>
          <p:nvPr/>
        </p:nvSpPr>
        <p:spPr bwMode="auto">
          <a:xfrm>
            <a:off x="1084804" y="6016454"/>
            <a:ext cx="3258596" cy="536746"/>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We know the LHS, </a:t>
            </a:r>
            <a:r>
              <a:rPr lang="en-CA" sz="2400" dirty="0" err="1"/>
              <a:t>ie</a:t>
            </a:r>
            <a:r>
              <a:rPr lang="en-CA" sz="2400" dirty="0"/>
              <a:t> </a:t>
            </a:r>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a:t>
            </a:r>
            <a:r>
              <a:rPr lang="en-CA" sz="2400" dirty="0"/>
              <a:t> </a:t>
            </a:r>
            <a:endParaRPr lang="en-US" altLang="en-US" sz="2400" dirty="0">
              <a:cs typeface="Times New Roman" panose="02020603050405020304" pitchFamily="18" charset="0"/>
            </a:endParaRPr>
          </a:p>
        </p:txBody>
      </p:sp>
      <p:sp>
        <p:nvSpPr>
          <p:cNvPr id="44" name="AutoShape 35">
            <a:extLst>
              <a:ext uri="{FF2B5EF4-FFF2-40B4-BE49-F238E27FC236}">
                <a16:creationId xmlns:a16="http://schemas.microsoft.com/office/drawing/2014/main" id="{43ED7BE5-DFB6-483B-A907-7906210AB090}"/>
              </a:ext>
            </a:extLst>
          </p:cNvPr>
          <p:cNvSpPr>
            <a:spLocks noChangeArrowheads="1"/>
          </p:cNvSpPr>
          <p:nvPr/>
        </p:nvSpPr>
        <p:spPr bwMode="auto">
          <a:xfrm>
            <a:off x="4572000" y="6019800"/>
            <a:ext cx="3696498" cy="533400"/>
          </a:xfrm>
          <a:prstGeom prst="wedgeRoundRectCallout">
            <a:avLst>
              <a:gd name="adj1" fmla="val -54717"/>
              <a:gd name="adj2" fmla="val -1870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We conclude the RHS, </a:t>
            </a:r>
            <a:r>
              <a:rPr lang="en-CA" sz="2400" dirty="0" err="1"/>
              <a:t>ie</a:t>
            </a:r>
            <a:r>
              <a:rPr lang="en-CA" sz="2400" dirty="0"/>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sz="2400" dirty="0"/>
              <a:t> </a:t>
            </a:r>
            <a:endParaRPr lang="en-US" altLang="en-US" sz="2400" dirty="0">
              <a:cs typeface="Times New Roman" panose="02020603050405020304" pitchFamily="18" charset="0"/>
            </a:endParaRPr>
          </a:p>
        </p:txBody>
      </p:sp>
      <p:sp>
        <p:nvSpPr>
          <p:cNvPr id="48" name="Oval 47">
            <a:extLst>
              <a:ext uri="{FF2B5EF4-FFF2-40B4-BE49-F238E27FC236}">
                <a16:creationId xmlns:a16="http://schemas.microsoft.com/office/drawing/2014/main" id="{D0F11E23-E199-4524-AFE1-DBBEE9D0B7DD}"/>
              </a:ext>
            </a:extLst>
          </p:cNvPr>
          <p:cNvSpPr/>
          <p:nvPr/>
        </p:nvSpPr>
        <p:spPr>
          <a:xfrm>
            <a:off x="1447800" y="3581400"/>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2302807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1+#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500" fill="hold"/>
                                        <p:tgtEl>
                                          <p:spTgt spid="42"/>
                                        </p:tgtEl>
                                        <p:attrNameLst>
                                          <p:attrName>ppt_x</p:attrName>
                                        </p:attrNameLst>
                                      </p:cBhvr>
                                      <p:tavLst>
                                        <p:tav tm="0">
                                          <p:val>
                                            <p:strVal val="0-#ppt_w/2"/>
                                          </p:val>
                                        </p:tav>
                                        <p:tav tm="100000">
                                          <p:val>
                                            <p:strVal val="#ppt_x"/>
                                          </p:val>
                                        </p:tav>
                                      </p:tavLst>
                                    </p:anim>
                                    <p:anim calcmode="lin" valueType="num">
                                      <p:cBhvr additive="base">
                                        <p:cTn id="14" dur="500" fill="hold"/>
                                        <p:tgtEl>
                                          <p:spTgt spid="4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2">
                                            <p:txEl>
                                              <p:pRg st="0" end="0"/>
                                            </p:txEl>
                                          </p:spTgt>
                                        </p:tgtEl>
                                        <p:attrNameLst>
                                          <p:attrName>style.visibility</p:attrName>
                                        </p:attrNameLst>
                                      </p:cBhvr>
                                      <p:to>
                                        <p:strVal val="visible"/>
                                      </p:to>
                                    </p:set>
                                    <p:anim calcmode="lin" valueType="num">
                                      <p:cBhvr additive="base">
                                        <p:cTn id="17"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3"/>
                                        </p:tgtEl>
                                        <p:attrNameLst>
                                          <p:attrName>style.visibility</p:attrName>
                                        </p:attrNameLst>
                                      </p:cBhvr>
                                      <p:to>
                                        <p:strVal val="visible"/>
                                      </p:to>
                                    </p:set>
                                    <p:anim calcmode="lin" valueType="num">
                                      <p:cBhvr additive="base">
                                        <p:cTn id="23" dur="500" fill="hold"/>
                                        <p:tgtEl>
                                          <p:spTgt spid="43"/>
                                        </p:tgtEl>
                                        <p:attrNameLst>
                                          <p:attrName>ppt_x</p:attrName>
                                        </p:attrNameLst>
                                      </p:cBhvr>
                                      <p:tavLst>
                                        <p:tav tm="0">
                                          <p:val>
                                            <p:strVal val="1+#ppt_w/2"/>
                                          </p:val>
                                        </p:tav>
                                        <p:tav tm="100000">
                                          <p:val>
                                            <p:strVal val="#ppt_x"/>
                                          </p:val>
                                        </p:tav>
                                      </p:tavLst>
                                    </p:anim>
                                    <p:anim calcmode="lin" valueType="num">
                                      <p:cBhvr additive="base">
                                        <p:cTn id="24" dur="500" fill="hold"/>
                                        <p:tgtEl>
                                          <p:spTgt spid="43"/>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1+#ppt_w/2"/>
                                          </p:val>
                                        </p:tav>
                                        <p:tav tm="100000">
                                          <p:val>
                                            <p:strVal val="#ppt_x"/>
                                          </p:val>
                                        </p:tav>
                                      </p:tavLst>
                                    </p:anim>
                                    <p:anim calcmode="lin" valueType="num">
                                      <p:cBhvr additive="base">
                                        <p:cTn id="2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4"/>
                                        </p:tgtEl>
                                        <p:attrNameLst>
                                          <p:attrName>style.visibility</p:attrName>
                                        </p:attrNameLst>
                                      </p:cBhvr>
                                      <p:to>
                                        <p:strVal val="visible"/>
                                      </p:to>
                                    </p:set>
                                    <p:anim calcmode="lin" valueType="num">
                                      <p:cBhvr additive="base">
                                        <p:cTn id="33" dur="500" fill="hold"/>
                                        <p:tgtEl>
                                          <p:spTgt spid="44"/>
                                        </p:tgtEl>
                                        <p:attrNameLst>
                                          <p:attrName>ppt_x</p:attrName>
                                        </p:attrNameLst>
                                      </p:cBhvr>
                                      <p:tavLst>
                                        <p:tav tm="0">
                                          <p:val>
                                            <p:strVal val="0-#ppt_w/2"/>
                                          </p:val>
                                        </p:tav>
                                        <p:tav tm="100000">
                                          <p:val>
                                            <p:strVal val="#ppt_x"/>
                                          </p:val>
                                        </p:tav>
                                      </p:tavLst>
                                    </p:anim>
                                    <p:anim calcmode="lin" valueType="num">
                                      <p:cBhvr additive="base">
                                        <p:cTn id="34" dur="500" fill="hold"/>
                                        <p:tgtEl>
                                          <p:spTgt spid="44"/>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44">
                                            <p:txEl>
                                              <p:pRg st="0" end="0"/>
                                            </p:txEl>
                                          </p:spTgt>
                                        </p:tgtEl>
                                        <p:attrNameLst>
                                          <p:attrName>style.visibility</p:attrName>
                                        </p:attrNameLst>
                                      </p:cBhvr>
                                      <p:to>
                                        <p:strVal val="visible"/>
                                      </p:to>
                                    </p:set>
                                    <p:anim calcmode="lin" valueType="num">
                                      <p:cBhvr additive="base">
                                        <p:cTn id="3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2" grpId="0" animBg="1"/>
      <p:bldP spid="43" grpId="0" animBg="1"/>
      <p:bldP spid="44" grpId="0" animBg="1"/>
      <p:bldP spid="48"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3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31" name="Curved Down Arrow 30"/>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2" name="Text Box 21"/>
          <p:cNvSpPr txBox="1">
            <a:spLocks noChangeArrowheads="1"/>
          </p:cNvSpPr>
          <p:nvPr/>
        </p:nvSpPr>
        <p:spPr bwMode="auto">
          <a:xfrm>
            <a:off x="1020436" y="3144983"/>
            <a:ext cx="7147149"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(Evaluating </a:t>
            </a:r>
            <a:r>
              <a:rPr lang="en-US" altLang="en-US" sz="2400" dirty="0">
                <a:solidFill>
                  <a:schemeClr val="tx2"/>
                </a:solidFill>
                <a:sym typeface="Symbol" panose="05050102010706020507" pitchFamily="18" charset="2"/>
              </a:rPr>
              <a:t>And)</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                           Assume proved already</a:t>
            </a:r>
            <a:endParaRPr kumimoji="0" lang="en-US" altLang="en-US" sz="2400" b="0" i="0" u="none" strike="noStrike" kern="1200" cap="none" spc="0" normalizeH="0" baseline="-25000" noProof="0" dirty="0">
              <a:ln>
                <a:noFill/>
              </a:ln>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Assume proved already</a:t>
            </a:r>
            <a:endParaRPr lang="en-US" altLang="en-US" sz="2400" baseline="-25000" dirty="0"/>
          </a:p>
          <a:p>
            <a:pPr marL="514350" indent="-514350" eaLnBrk="1" hangingPunct="1">
              <a:spcBef>
                <a:spcPct val="0"/>
              </a:spcBef>
              <a:buFont typeface="+mj-lt"/>
              <a:buAutoNum type="arabicPeriod"/>
            </a:pPr>
            <a:r>
              <a:rPr lang="en-US" altLang="en-US" sz="2400" dirty="0">
                <a:cs typeface="Times New Roman" panose="02020603050405020304" pitchFamily="18" charset="0"/>
              </a:rPr>
              <a:t>α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 tautology (previously proved)</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n-CA" sz="2400" dirty="0"/>
              <a:t>              Modus ponens using 1&amp;3</a:t>
            </a:r>
            <a:endParaRPr lang="en-US" altLang="en-US" sz="2400" baseline="-25000" dirty="0"/>
          </a:p>
        </p:txBody>
      </p:sp>
      <p:sp>
        <p:nvSpPr>
          <p:cNvPr id="33" name="AutoShape 8">
            <a:extLst>
              <a:ext uri="{FF2B5EF4-FFF2-40B4-BE49-F238E27FC236}">
                <a16:creationId xmlns:a16="http://schemas.microsoft.com/office/drawing/2014/main" id="{CFC19460-F86F-49C7-91E9-135C9FB0FD2A}"/>
              </a:ext>
            </a:extLst>
          </p:cNvPr>
          <p:cNvSpPr>
            <a:spLocks noChangeArrowheads="1"/>
          </p:cNvSpPr>
          <p:nvPr/>
        </p:nvSpPr>
        <p:spPr bwMode="auto">
          <a:xfrm>
            <a:off x="883412" y="3097755"/>
            <a:ext cx="7574788" cy="2464845"/>
          </a:xfrm>
          <a:prstGeom prst="wedgeRectCallout">
            <a:avLst>
              <a:gd name="adj1" fmla="val -25158"/>
              <a:gd name="adj2" fmla="val 359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13" name="Group 16"/>
          <p:cNvGrpSpPr>
            <a:grpSpLocks/>
          </p:cNvGrpSpPr>
          <p:nvPr/>
        </p:nvGrpSpPr>
        <p:grpSpPr bwMode="auto">
          <a:xfrm>
            <a:off x="8409781" y="5807479"/>
            <a:ext cx="401638" cy="1143000"/>
            <a:chOff x="5760" y="720"/>
            <a:chExt cx="1021" cy="2477"/>
          </a:xfrm>
        </p:grpSpPr>
        <p:grpSp>
          <p:nvGrpSpPr>
            <p:cNvPr id="14" name="Group 17"/>
            <p:cNvGrpSpPr>
              <a:grpSpLocks/>
            </p:cNvGrpSpPr>
            <p:nvPr/>
          </p:nvGrpSpPr>
          <p:grpSpPr bwMode="auto">
            <a:xfrm>
              <a:off x="5760" y="901"/>
              <a:ext cx="916" cy="2296"/>
              <a:chOff x="5760" y="901"/>
              <a:chExt cx="916" cy="2296"/>
            </a:xfrm>
          </p:grpSpPr>
          <p:sp>
            <p:nvSpPr>
              <p:cNvPr id="18" name="Freeform 18"/>
              <p:cNvSpPr>
                <a:spLocks/>
              </p:cNvSpPr>
              <p:nvPr/>
            </p:nvSpPr>
            <p:spPr bwMode="auto">
              <a:xfrm>
                <a:off x="5993" y="991"/>
                <a:ext cx="538" cy="525"/>
              </a:xfrm>
              <a:custGeom>
                <a:avLst/>
                <a:gdLst>
                  <a:gd name="T0" fmla="*/ 164 w 538"/>
                  <a:gd name="T1" fmla="*/ 222 h 525"/>
                  <a:gd name="T2" fmla="*/ 211 w 538"/>
                  <a:gd name="T3" fmla="*/ 152 h 525"/>
                  <a:gd name="T4" fmla="*/ 263 w 538"/>
                  <a:gd name="T5" fmla="*/ 100 h 525"/>
                  <a:gd name="T6" fmla="*/ 316 w 538"/>
                  <a:gd name="T7" fmla="*/ 35 h 525"/>
                  <a:gd name="T8" fmla="*/ 380 w 538"/>
                  <a:gd name="T9" fmla="*/ 6 h 525"/>
                  <a:gd name="T10" fmla="*/ 432 w 538"/>
                  <a:gd name="T11" fmla="*/ 0 h 525"/>
                  <a:gd name="T12" fmla="*/ 485 w 538"/>
                  <a:gd name="T13" fmla="*/ 17 h 525"/>
                  <a:gd name="T14" fmla="*/ 514 w 538"/>
                  <a:gd name="T15" fmla="*/ 59 h 525"/>
                  <a:gd name="T16" fmla="*/ 538 w 538"/>
                  <a:gd name="T17" fmla="*/ 135 h 525"/>
                  <a:gd name="T18" fmla="*/ 531 w 538"/>
                  <a:gd name="T19" fmla="*/ 216 h 525"/>
                  <a:gd name="T20" fmla="*/ 508 w 538"/>
                  <a:gd name="T21" fmla="*/ 286 h 525"/>
                  <a:gd name="T22" fmla="*/ 450 w 538"/>
                  <a:gd name="T23" fmla="*/ 368 h 525"/>
                  <a:gd name="T24" fmla="*/ 386 w 538"/>
                  <a:gd name="T25" fmla="*/ 426 h 525"/>
                  <a:gd name="T26" fmla="*/ 316 w 538"/>
                  <a:gd name="T27" fmla="*/ 478 h 525"/>
                  <a:gd name="T28" fmla="*/ 240 w 538"/>
                  <a:gd name="T29" fmla="*/ 513 h 525"/>
                  <a:gd name="T30" fmla="*/ 176 w 538"/>
                  <a:gd name="T31" fmla="*/ 525 h 525"/>
                  <a:gd name="T32" fmla="*/ 147 w 538"/>
                  <a:gd name="T33" fmla="*/ 508 h 525"/>
                  <a:gd name="T34" fmla="*/ 123 w 538"/>
                  <a:gd name="T35" fmla="*/ 438 h 525"/>
                  <a:gd name="T36" fmla="*/ 129 w 538"/>
                  <a:gd name="T37" fmla="*/ 345 h 525"/>
                  <a:gd name="T38" fmla="*/ 17 w 538"/>
                  <a:gd name="T39" fmla="*/ 350 h 525"/>
                  <a:gd name="T40" fmla="*/ 0 w 538"/>
                  <a:gd name="T41" fmla="*/ 333 h 525"/>
                  <a:gd name="T42" fmla="*/ 17 w 538"/>
                  <a:gd name="T43" fmla="*/ 298 h 525"/>
                  <a:gd name="T44" fmla="*/ 135 w 538"/>
                  <a:gd name="T45" fmla="*/ 292 h 525"/>
                  <a:gd name="T46" fmla="*/ 164 w 538"/>
                  <a:gd name="T47" fmla="*/ 222 h 5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38"/>
                  <a:gd name="T73" fmla="*/ 0 h 525"/>
                  <a:gd name="T74" fmla="*/ 538 w 538"/>
                  <a:gd name="T75" fmla="*/ 525 h 5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38" h="525">
                    <a:moveTo>
                      <a:pt x="164" y="222"/>
                    </a:moveTo>
                    <a:lnTo>
                      <a:pt x="211" y="152"/>
                    </a:lnTo>
                    <a:lnTo>
                      <a:pt x="263" y="100"/>
                    </a:lnTo>
                    <a:lnTo>
                      <a:pt x="316" y="35"/>
                    </a:lnTo>
                    <a:lnTo>
                      <a:pt x="380" y="6"/>
                    </a:lnTo>
                    <a:lnTo>
                      <a:pt x="432" y="0"/>
                    </a:lnTo>
                    <a:lnTo>
                      <a:pt x="485" y="17"/>
                    </a:lnTo>
                    <a:lnTo>
                      <a:pt x="514" y="59"/>
                    </a:lnTo>
                    <a:lnTo>
                      <a:pt x="538" y="135"/>
                    </a:lnTo>
                    <a:lnTo>
                      <a:pt x="531" y="216"/>
                    </a:lnTo>
                    <a:lnTo>
                      <a:pt x="508" y="286"/>
                    </a:lnTo>
                    <a:lnTo>
                      <a:pt x="450" y="368"/>
                    </a:lnTo>
                    <a:lnTo>
                      <a:pt x="386" y="426"/>
                    </a:lnTo>
                    <a:lnTo>
                      <a:pt x="316" y="478"/>
                    </a:lnTo>
                    <a:lnTo>
                      <a:pt x="240" y="513"/>
                    </a:lnTo>
                    <a:lnTo>
                      <a:pt x="176" y="525"/>
                    </a:lnTo>
                    <a:lnTo>
                      <a:pt x="147" y="508"/>
                    </a:lnTo>
                    <a:lnTo>
                      <a:pt x="123" y="438"/>
                    </a:lnTo>
                    <a:lnTo>
                      <a:pt x="129" y="345"/>
                    </a:lnTo>
                    <a:lnTo>
                      <a:pt x="17" y="350"/>
                    </a:lnTo>
                    <a:lnTo>
                      <a:pt x="0" y="333"/>
                    </a:lnTo>
                    <a:lnTo>
                      <a:pt x="17" y="298"/>
                    </a:lnTo>
                    <a:lnTo>
                      <a:pt x="135" y="292"/>
                    </a:lnTo>
                    <a:lnTo>
                      <a:pt x="164" y="2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 name="Freeform 19"/>
              <p:cNvSpPr>
                <a:spLocks/>
              </p:cNvSpPr>
              <p:nvPr/>
            </p:nvSpPr>
            <p:spPr bwMode="auto">
              <a:xfrm>
                <a:off x="5964" y="1544"/>
                <a:ext cx="373" cy="772"/>
              </a:xfrm>
              <a:custGeom>
                <a:avLst/>
                <a:gdLst>
                  <a:gd name="T0" fmla="*/ 106 w 373"/>
                  <a:gd name="T1" fmla="*/ 65 h 772"/>
                  <a:gd name="T2" fmla="*/ 158 w 373"/>
                  <a:gd name="T3" fmla="*/ 18 h 772"/>
                  <a:gd name="T4" fmla="*/ 239 w 373"/>
                  <a:gd name="T5" fmla="*/ 0 h 772"/>
                  <a:gd name="T6" fmla="*/ 309 w 373"/>
                  <a:gd name="T7" fmla="*/ 12 h 772"/>
                  <a:gd name="T8" fmla="*/ 361 w 373"/>
                  <a:gd name="T9" fmla="*/ 59 h 772"/>
                  <a:gd name="T10" fmla="*/ 373 w 373"/>
                  <a:gd name="T11" fmla="*/ 94 h 772"/>
                  <a:gd name="T12" fmla="*/ 373 w 373"/>
                  <a:gd name="T13" fmla="*/ 141 h 772"/>
                  <a:gd name="T14" fmla="*/ 350 w 373"/>
                  <a:gd name="T15" fmla="*/ 182 h 772"/>
                  <a:gd name="T16" fmla="*/ 309 w 373"/>
                  <a:gd name="T17" fmla="*/ 252 h 772"/>
                  <a:gd name="T18" fmla="*/ 292 w 373"/>
                  <a:gd name="T19" fmla="*/ 334 h 772"/>
                  <a:gd name="T20" fmla="*/ 286 w 373"/>
                  <a:gd name="T21" fmla="*/ 403 h 772"/>
                  <a:gd name="T22" fmla="*/ 303 w 373"/>
                  <a:gd name="T23" fmla="*/ 479 h 772"/>
                  <a:gd name="T24" fmla="*/ 350 w 373"/>
                  <a:gd name="T25" fmla="*/ 549 h 772"/>
                  <a:gd name="T26" fmla="*/ 367 w 373"/>
                  <a:gd name="T27" fmla="*/ 619 h 772"/>
                  <a:gd name="T28" fmla="*/ 361 w 373"/>
                  <a:gd name="T29" fmla="*/ 683 h 772"/>
                  <a:gd name="T30" fmla="*/ 327 w 373"/>
                  <a:gd name="T31" fmla="*/ 737 h 772"/>
                  <a:gd name="T32" fmla="*/ 280 w 373"/>
                  <a:gd name="T33" fmla="*/ 766 h 772"/>
                  <a:gd name="T34" fmla="*/ 222 w 373"/>
                  <a:gd name="T35" fmla="*/ 772 h 772"/>
                  <a:gd name="T36" fmla="*/ 152 w 373"/>
                  <a:gd name="T37" fmla="*/ 772 h 772"/>
                  <a:gd name="T38" fmla="*/ 100 w 373"/>
                  <a:gd name="T39" fmla="*/ 742 h 772"/>
                  <a:gd name="T40" fmla="*/ 46 w 373"/>
                  <a:gd name="T41" fmla="*/ 654 h 772"/>
                  <a:gd name="T42" fmla="*/ 12 w 373"/>
                  <a:gd name="T43" fmla="*/ 578 h 772"/>
                  <a:gd name="T44" fmla="*/ 0 w 373"/>
                  <a:gd name="T45" fmla="*/ 462 h 772"/>
                  <a:gd name="T46" fmla="*/ 12 w 373"/>
                  <a:gd name="T47" fmla="*/ 357 h 772"/>
                  <a:gd name="T48" fmla="*/ 35 w 373"/>
                  <a:gd name="T49" fmla="*/ 246 h 772"/>
                  <a:gd name="T50" fmla="*/ 71 w 373"/>
                  <a:gd name="T51" fmla="*/ 135 h 772"/>
                  <a:gd name="T52" fmla="*/ 106 w 373"/>
                  <a:gd name="T53" fmla="*/ 65 h 77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73"/>
                  <a:gd name="T82" fmla="*/ 0 h 772"/>
                  <a:gd name="T83" fmla="*/ 373 w 373"/>
                  <a:gd name="T84" fmla="*/ 772 h 77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73" h="772">
                    <a:moveTo>
                      <a:pt x="106" y="65"/>
                    </a:moveTo>
                    <a:lnTo>
                      <a:pt x="158" y="18"/>
                    </a:lnTo>
                    <a:lnTo>
                      <a:pt x="239" y="0"/>
                    </a:lnTo>
                    <a:lnTo>
                      <a:pt x="309" y="12"/>
                    </a:lnTo>
                    <a:lnTo>
                      <a:pt x="361" y="59"/>
                    </a:lnTo>
                    <a:lnTo>
                      <a:pt x="373" y="94"/>
                    </a:lnTo>
                    <a:lnTo>
                      <a:pt x="373" y="141"/>
                    </a:lnTo>
                    <a:lnTo>
                      <a:pt x="350" y="182"/>
                    </a:lnTo>
                    <a:lnTo>
                      <a:pt x="309" y="252"/>
                    </a:lnTo>
                    <a:lnTo>
                      <a:pt x="292" y="334"/>
                    </a:lnTo>
                    <a:lnTo>
                      <a:pt x="286" y="403"/>
                    </a:lnTo>
                    <a:lnTo>
                      <a:pt x="303" y="479"/>
                    </a:lnTo>
                    <a:lnTo>
                      <a:pt x="350" y="549"/>
                    </a:lnTo>
                    <a:lnTo>
                      <a:pt x="367" y="619"/>
                    </a:lnTo>
                    <a:lnTo>
                      <a:pt x="361" y="683"/>
                    </a:lnTo>
                    <a:lnTo>
                      <a:pt x="327" y="737"/>
                    </a:lnTo>
                    <a:lnTo>
                      <a:pt x="280" y="766"/>
                    </a:lnTo>
                    <a:lnTo>
                      <a:pt x="222" y="772"/>
                    </a:lnTo>
                    <a:lnTo>
                      <a:pt x="152" y="772"/>
                    </a:lnTo>
                    <a:lnTo>
                      <a:pt x="100" y="742"/>
                    </a:lnTo>
                    <a:lnTo>
                      <a:pt x="46" y="654"/>
                    </a:lnTo>
                    <a:lnTo>
                      <a:pt x="12" y="578"/>
                    </a:lnTo>
                    <a:lnTo>
                      <a:pt x="0" y="462"/>
                    </a:lnTo>
                    <a:lnTo>
                      <a:pt x="12" y="357"/>
                    </a:lnTo>
                    <a:lnTo>
                      <a:pt x="35" y="246"/>
                    </a:lnTo>
                    <a:lnTo>
                      <a:pt x="71" y="135"/>
                    </a:lnTo>
                    <a:lnTo>
                      <a:pt x="106"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0" name="Freeform 20"/>
              <p:cNvSpPr>
                <a:spLocks/>
              </p:cNvSpPr>
              <p:nvPr/>
            </p:nvSpPr>
            <p:spPr bwMode="auto">
              <a:xfrm>
                <a:off x="6262" y="1569"/>
                <a:ext cx="414" cy="694"/>
              </a:xfrm>
              <a:custGeom>
                <a:avLst/>
                <a:gdLst>
                  <a:gd name="T0" fmla="*/ 0 w 414"/>
                  <a:gd name="T1" fmla="*/ 34 h 694"/>
                  <a:gd name="T2" fmla="*/ 5 w 414"/>
                  <a:gd name="T3" fmla="*/ 5 h 694"/>
                  <a:gd name="T4" fmla="*/ 69 w 414"/>
                  <a:gd name="T5" fmla="*/ 0 h 694"/>
                  <a:gd name="T6" fmla="*/ 104 w 414"/>
                  <a:gd name="T7" fmla="*/ 29 h 694"/>
                  <a:gd name="T8" fmla="*/ 157 w 414"/>
                  <a:gd name="T9" fmla="*/ 105 h 694"/>
                  <a:gd name="T10" fmla="*/ 226 w 414"/>
                  <a:gd name="T11" fmla="*/ 204 h 694"/>
                  <a:gd name="T12" fmla="*/ 291 w 414"/>
                  <a:gd name="T13" fmla="*/ 274 h 694"/>
                  <a:gd name="T14" fmla="*/ 408 w 414"/>
                  <a:gd name="T15" fmla="*/ 402 h 694"/>
                  <a:gd name="T16" fmla="*/ 414 w 414"/>
                  <a:gd name="T17" fmla="*/ 431 h 694"/>
                  <a:gd name="T18" fmla="*/ 390 w 414"/>
                  <a:gd name="T19" fmla="*/ 449 h 694"/>
                  <a:gd name="T20" fmla="*/ 332 w 414"/>
                  <a:gd name="T21" fmla="*/ 472 h 694"/>
                  <a:gd name="T22" fmla="*/ 250 w 414"/>
                  <a:gd name="T23" fmla="*/ 490 h 694"/>
                  <a:gd name="T24" fmla="*/ 151 w 414"/>
                  <a:gd name="T25" fmla="*/ 496 h 694"/>
                  <a:gd name="T26" fmla="*/ 116 w 414"/>
                  <a:gd name="T27" fmla="*/ 501 h 694"/>
                  <a:gd name="T28" fmla="*/ 104 w 414"/>
                  <a:gd name="T29" fmla="*/ 525 h 694"/>
                  <a:gd name="T30" fmla="*/ 127 w 414"/>
                  <a:gd name="T31" fmla="*/ 565 h 694"/>
                  <a:gd name="T32" fmla="*/ 209 w 414"/>
                  <a:gd name="T33" fmla="*/ 635 h 694"/>
                  <a:gd name="T34" fmla="*/ 268 w 414"/>
                  <a:gd name="T35" fmla="*/ 653 h 694"/>
                  <a:gd name="T36" fmla="*/ 280 w 414"/>
                  <a:gd name="T37" fmla="*/ 676 h 694"/>
                  <a:gd name="T38" fmla="*/ 255 w 414"/>
                  <a:gd name="T39" fmla="*/ 694 h 694"/>
                  <a:gd name="T40" fmla="*/ 203 w 414"/>
                  <a:gd name="T41" fmla="*/ 694 h 694"/>
                  <a:gd name="T42" fmla="*/ 133 w 414"/>
                  <a:gd name="T43" fmla="*/ 653 h 694"/>
                  <a:gd name="T44" fmla="*/ 75 w 414"/>
                  <a:gd name="T45" fmla="*/ 595 h 694"/>
                  <a:gd name="T46" fmla="*/ 40 w 414"/>
                  <a:gd name="T47" fmla="*/ 542 h 694"/>
                  <a:gd name="T48" fmla="*/ 40 w 414"/>
                  <a:gd name="T49" fmla="*/ 501 h 694"/>
                  <a:gd name="T50" fmla="*/ 63 w 414"/>
                  <a:gd name="T51" fmla="*/ 472 h 694"/>
                  <a:gd name="T52" fmla="*/ 98 w 414"/>
                  <a:gd name="T53" fmla="*/ 461 h 694"/>
                  <a:gd name="T54" fmla="*/ 151 w 414"/>
                  <a:gd name="T55" fmla="*/ 455 h 694"/>
                  <a:gd name="T56" fmla="*/ 209 w 414"/>
                  <a:gd name="T57" fmla="*/ 455 h 694"/>
                  <a:gd name="T58" fmla="*/ 280 w 414"/>
                  <a:gd name="T59" fmla="*/ 443 h 694"/>
                  <a:gd name="T60" fmla="*/ 315 w 414"/>
                  <a:gd name="T61" fmla="*/ 431 h 694"/>
                  <a:gd name="T62" fmla="*/ 332 w 414"/>
                  <a:gd name="T63" fmla="*/ 414 h 694"/>
                  <a:gd name="T64" fmla="*/ 326 w 414"/>
                  <a:gd name="T65" fmla="*/ 397 h 694"/>
                  <a:gd name="T66" fmla="*/ 274 w 414"/>
                  <a:gd name="T67" fmla="*/ 350 h 694"/>
                  <a:gd name="T68" fmla="*/ 191 w 414"/>
                  <a:gd name="T69" fmla="*/ 268 h 694"/>
                  <a:gd name="T70" fmla="*/ 116 w 414"/>
                  <a:gd name="T71" fmla="*/ 199 h 694"/>
                  <a:gd name="T72" fmla="*/ 34 w 414"/>
                  <a:gd name="T73" fmla="*/ 123 h 694"/>
                  <a:gd name="T74" fmla="*/ 5 w 414"/>
                  <a:gd name="T75" fmla="*/ 69 h 694"/>
                  <a:gd name="T76" fmla="*/ 0 w 414"/>
                  <a:gd name="T77" fmla="*/ 34 h 69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14"/>
                  <a:gd name="T118" fmla="*/ 0 h 694"/>
                  <a:gd name="T119" fmla="*/ 414 w 414"/>
                  <a:gd name="T120" fmla="*/ 694 h 69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14" h="694">
                    <a:moveTo>
                      <a:pt x="0" y="34"/>
                    </a:moveTo>
                    <a:lnTo>
                      <a:pt x="5" y="5"/>
                    </a:lnTo>
                    <a:lnTo>
                      <a:pt x="69" y="0"/>
                    </a:lnTo>
                    <a:lnTo>
                      <a:pt x="104" y="29"/>
                    </a:lnTo>
                    <a:lnTo>
                      <a:pt x="157" y="105"/>
                    </a:lnTo>
                    <a:lnTo>
                      <a:pt x="226" y="204"/>
                    </a:lnTo>
                    <a:lnTo>
                      <a:pt x="291" y="274"/>
                    </a:lnTo>
                    <a:lnTo>
                      <a:pt x="408" y="402"/>
                    </a:lnTo>
                    <a:lnTo>
                      <a:pt x="414" y="431"/>
                    </a:lnTo>
                    <a:lnTo>
                      <a:pt x="390" y="449"/>
                    </a:lnTo>
                    <a:lnTo>
                      <a:pt x="332" y="472"/>
                    </a:lnTo>
                    <a:lnTo>
                      <a:pt x="250" y="490"/>
                    </a:lnTo>
                    <a:lnTo>
                      <a:pt x="151" y="496"/>
                    </a:lnTo>
                    <a:lnTo>
                      <a:pt x="116" y="501"/>
                    </a:lnTo>
                    <a:lnTo>
                      <a:pt x="104" y="525"/>
                    </a:lnTo>
                    <a:lnTo>
                      <a:pt x="127" y="565"/>
                    </a:lnTo>
                    <a:lnTo>
                      <a:pt x="209" y="635"/>
                    </a:lnTo>
                    <a:lnTo>
                      <a:pt x="268" y="653"/>
                    </a:lnTo>
                    <a:lnTo>
                      <a:pt x="280" y="676"/>
                    </a:lnTo>
                    <a:lnTo>
                      <a:pt x="255" y="694"/>
                    </a:lnTo>
                    <a:lnTo>
                      <a:pt x="203" y="694"/>
                    </a:lnTo>
                    <a:lnTo>
                      <a:pt x="133" y="653"/>
                    </a:lnTo>
                    <a:lnTo>
                      <a:pt x="75" y="595"/>
                    </a:lnTo>
                    <a:lnTo>
                      <a:pt x="40" y="542"/>
                    </a:lnTo>
                    <a:lnTo>
                      <a:pt x="40" y="501"/>
                    </a:lnTo>
                    <a:lnTo>
                      <a:pt x="63" y="472"/>
                    </a:lnTo>
                    <a:lnTo>
                      <a:pt x="98" y="461"/>
                    </a:lnTo>
                    <a:lnTo>
                      <a:pt x="151" y="455"/>
                    </a:lnTo>
                    <a:lnTo>
                      <a:pt x="209" y="455"/>
                    </a:lnTo>
                    <a:lnTo>
                      <a:pt x="280" y="443"/>
                    </a:lnTo>
                    <a:lnTo>
                      <a:pt x="315" y="431"/>
                    </a:lnTo>
                    <a:lnTo>
                      <a:pt x="332" y="414"/>
                    </a:lnTo>
                    <a:lnTo>
                      <a:pt x="326" y="397"/>
                    </a:lnTo>
                    <a:lnTo>
                      <a:pt x="274" y="350"/>
                    </a:lnTo>
                    <a:lnTo>
                      <a:pt x="191" y="268"/>
                    </a:lnTo>
                    <a:lnTo>
                      <a:pt x="116" y="199"/>
                    </a:lnTo>
                    <a:lnTo>
                      <a:pt x="34" y="123"/>
                    </a:lnTo>
                    <a:lnTo>
                      <a:pt x="5" y="69"/>
                    </a:lnTo>
                    <a:lnTo>
                      <a:pt x="0"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1" name="Freeform 21"/>
              <p:cNvSpPr>
                <a:spLocks/>
              </p:cNvSpPr>
              <p:nvPr/>
            </p:nvSpPr>
            <p:spPr bwMode="auto">
              <a:xfrm>
                <a:off x="5993" y="2151"/>
                <a:ext cx="449" cy="1046"/>
              </a:xfrm>
              <a:custGeom>
                <a:avLst/>
                <a:gdLst>
                  <a:gd name="T0" fmla="*/ 222 w 449"/>
                  <a:gd name="T1" fmla="*/ 0 h 1046"/>
                  <a:gd name="T2" fmla="*/ 286 w 449"/>
                  <a:gd name="T3" fmla="*/ 12 h 1046"/>
                  <a:gd name="T4" fmla="*/ 315 w 449"/>
                  <a:gd name="T5" fmla="*/ 59 h 1046"/>
                  <a:gd name="T6" fmla="*/ 309 w 449"/>
                  <a:gd name="T7" fmla="*/ 170 h 1046"/>
                  <a:gd name="T8" fmla="*/ 298 w 449"/>
                  <a:gd name="T9" fmla="*/ 287 h 1046"/>
                  <a:gd name="T10" fmla="*/ 298 w 449"/>
                  <a:gd name="T11" fmla="*/ 409 h 1046"/>
                  <a:gd name="T12" fmla="*/ 356 w 449"/>
                  <a:gd name="T13" fmla="*/ 555 h 1046"/>
                  <a:gd name="T14" fmla="*/ 402 w 449"/>
                  <a:gd name="T15" fmla="*/ 660 h 1046"/>
                  <a:gd name="T16" fmla="*/ 426 w 449"/>
                  <a:gd name="T17" fmla="*/ 766 h 1046"/>
                  <a:gd name="T18" fmla="*/ 420 w 449"/>
                  <a:gd name="T19" fmla="*/ 859 h 1046"/>
                  <a:gd name="T20" fmla="*/ 420 w 449"/>
                  <a:gd name="T21" fmla="*/ 894 h 1046"/>
                  <a:gd name="T22" fmla="*/ 443 w 449"/>
                  <a:gd name="T23" fmla="*/ 929 h 1046"/>
                  <a:gd name="T24" fmla="*/ 449 w 449"/>
                  <a:gd name="T25" fmla="*/ 964 h 1046"/>
                  <a:gd name="T26" fmla="*/ 432 w 449"/>
                  <a:gd name="T27" fmla="*/ 981 h 1046"/>
                  <a:gd name="T28" fmla="*/ 385 w 449"/>
                  <a:gd name="T29" fmla="*/ 970 h 1046"/>
                  <a:gd name="T30" fmla="*/ 298 w 449"/>
                  <a:gd name="T31" fmla="*/ 958 h 1046"/>
                  <a:gd name="T32" fmla="*/ 193 w 449"/>
                  <a:gd name="T33" fmla="*/ 981 h 1046"/>
                  <a:gd name="T34" fmla="*/ 123 w 449"/>
                  <a:gd name="T35" fmla="*/ 1022 h 1046"/>
                  <a:gd name="T36" fmla="*/ 88 w 449"/>
                  <a:gd name="T37" fmla="*/ 1046 h 1046"/>
                  <a:gd name="T38" fmla="*/ 53 w 449"/>
                  <a:gd name="T39" fmla="*/ 1046 h 1046"/>
                  <a:gd name="T40" fmla="*/ 0 w 449"/>
                  <a:gd name="T41" fmla="*/ 970 h 1046"/>
                  <a:gd name="T42" fmla="*/ 6 w 449"/>
                  <a:gd name="T43" fmla="*/ 958 h 1046"/>
                  <a:gd name="T44" fmla="*/ 112 w 449"/>
                  <a:gd name="T45" fmla="*/ 923 h 1046"/>
                  <a:gd name="T46" fmla="*/ 234 w 449"/>
                  <a:gd name="T47" fmla="*/ 906 h 1046"/>
                  <a:gd name="T48" fmla="*/ 321 w 449"/>
                  <a:gd name="T49" fmla="*/ 900 h 1046"/>
                  <a:gd name="T50" fmla="*/ 373 w 449"/>
                  <a:gd name="T51" fmla="*/ 900 h 1046"/>
                  <a:gd name="T52" fmla="*/ 385 w 449"/>
                  <a:gd name="T53" fmla="*/ 865 h 1046"/>
                  <a:gd name="T54" fmla="*/ 368 w 449"/>
                  <a:gd name="T55" fmla="*/ 766 h 1046"/>
                  <a:gd name="T56" fmla="*/ 327 w 449"/>
                  <a:gd name="T57" fmla="*/ 660 h 1046"/>
                  <a:gd name="T58" fmla="*/ 263 w 449"/>
                  <a:gd name="T59" fmla="*/ 526 h 1046"/>
                  <a:gd name="T60" fmla="*/ 210 w 449"/>
                  <a:gd name="T61" fmla="*/ 409 h 1046"/>
                  <a:gd name="T62" fmla="*/ 187 w 449"/>
                  <a:gd name="T63" fmla="*/ 304 h 1046"/>
                  <a:gd name="T64" fmla="*/ 181 w 449"/>
                  <a:gd name="T65" fmla="*/ 188 h 1046"/>
                  <a:gd name="T66" fmla="*/ 181 w 449"/>
                  <a:gd name="T67" fmla="*/ 76 h 1046"/>
                  <a:gd name="T68" fmla="*/ 205 w 449"/>
                  <a:gd name="T69" fmla="*/ 30 h 1046"/>
                  <a:gd name="T70" fmla="*/ 222 w 449"/>
                  <a:gd name="T71" fmla="*/ 0 h 104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49"/>
                  <a:gd name="T109" fmla="*/ 0 h 1046"/>
                  <a:gd name="T110" fmla="*/ 449 w 449"/>
                  <a:gd name="T111" fmla="*/ 1046 h 104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49" h="1046">
                    <a:moveTo>
                      <a:pt x="222" y="0"/>
                    </a:moveTo>
                    <a:lnTo>
                      <a:pt x="286" y="12"/>
                    </a:lnTo>
                    <a:lnTo>
                      <a:pt x="315" y="59"/>
                    </a:lnTo>
                    <a:lnTo>
                      <a:pt x="309" y="170"/>
                    </a:lnTo>
                    <a:lnTo>
                      <a:pt x="298" y="287"/>
                    </a:lnTo>
                    <a:lnTo>
                      <a:pt x="298" y="409"/>
                    </a:lnTo>
                    <a:lnTo>
                      <a:pt x="356" y="555"/>
                    </a:lnTo>
                    <a:lnTo>
                      <a:pt x="402" y="660"/>
                    </a:lnTo>
                    <a:lnTo>
                      <a:pt x="426" y="766"/>
                    </a:lnTo>
                    <a:lnTo>
                      <a:pt x="420" y="859"/>
                    </a:lnTo>
                    <a:lnTo>
                      <a:pt x="420" y="894"/>
                    </a:lnTo>
                    <a:lnTo>
                      <a:pt x="443" y="929"/>
                    </a:lnTo>
                    <a:lnTo>
                      <a:pt x="449" y="964"/>
                    </a:lnTo>
                    <a:lnTo>
                      <a:pt x="432" y="981"/>
                    </a:lnTo>
                    <a:lnTo>
                      <a:pt x="385" y="970"/>
                    </a:lnTo>
                    <a:lnTo>
                      <a:pt x="298" y="958"/>
                    </a:lnTo>
                    <a:lnTo>
                      <a:pt x="193" y="981"/>
                    </a:lnTo>
                    <a:lnTo>
                      <a:pt x="123" y="1022"/>
                    </a:lnTo>
                    <a:lnTo>
                      <a:pt x="88" y="1046"/>
                    </a:lnTo>
                    <a:lnTo>
                      <a:pt x="53" y="1046"/>
                    </a:lnTo>
                    <a:lnTo>
                      <a:pt x="0" y="970"/>
                    </a:lnTo>
                    <a:lnTo>
                      <a:pt x="6" y="958"/>
                    </a:lnTo>
                    <a:lnTo>
                      <a:pt x="112" y="923"/>
                    </a:lnTo>
                    <a:lnTo>
                      <a:pt x="234" y="906"/>
                    </a:lnTo>
                    <a:lnTo>
                      <a:pt x="321" y="900"/>
                    </a:lnTo>
                    <a:lnTo>
                      <a:pt x="373" y="900"/>
                    </a:lnTo>
                    <a:lnTo>
                      <a:pt x="385" y="865"/>
                    </a:lnTo>
                    <a:lnTo>
                      <a:pt x="368" y="766"/>
                    </a:lnTo>
                    <a:lnTo>
                      <a:pt x="327" y="660"/>
                    </a:lnTo>
                    <a:lnTo>
                      <a:pt x="263" y="526"/>
                    </a:lnTo>
                    <a:lnTo>
                      <a:pt x="210" y="409"/>
                    </a:lnTo>
                    <a:lnTo>
                      <a:pt x="187" y="304"/>
                    </a:lnTo>
                    <a:lnTo>
                      <a:pt x="181" y="188"/>
                    </a:lnTo>
                    <a:lnTo>
                      <a:pt x="181" y="76"/>
                    </a:lnTo>
                    <a:lnTo>
                      <a:pt x="205" y="30"/>
                    </a:lnTo>
                    <a:lnTo>
                      <a:pt x="22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2" name="Freeform 22"/>
              <p:cNvSpPr>
                <a:spLocks/>
              </p:cNvSpPr>
              <p:nvPr/>
            </p:nvSpPr>
            <p:spPr bwMode="auto">
              <a:xfrm>
                <a:off x="5772" y="2181"/>
                <a:ext cx="373" cy="870"/>
              </a:xfrm>
              <a:custGeom>
                <a:avLst/>
                <a:gdLst>
                  <a:gd name="T0" fmla="*/ 280 w 373"/>
                  <a:gd name="T1" fmla="*/ 0 h 870"/>
                  <a:gd name="T2" fmla="*/ 332 w 373"/>
                  <a:gd name="T3" fmla="*/ 0 h 870"/>
                  <a:gd name="T4" fmla="*/ 350 w 373"/>
                  <a:gd name="T5" fmla="*/ 35 h 870"/>
                  <a:gd name="T6" fmla="*/ 361 w 373"/>
                  <a:gd name="T7" fmla="*/ 112 h 870"/>
                  <a:gd name="T8" fmla="*/ 350 w 373"/>
                  <a:gd name="T9" fmla="*/ 193 h 870"/>
                  <a:gd name="T10" fmla="*/ 321 w 373"/>
                  <a:gd name="T11" fmla="*/ 356 h 870"/>
                  <a:gd name="T12" fmla="*/ 326 w 373"/>
                  <a:gd name="T13" fmla="*/ 426 h 870"/>
                  <a:gd name="T14" fmla="*/ 361 w 373"/>
                  <a:gd name="T15" fmla="*/ 566 h 870"/>
                  <a:gd name="T16" fmla="*/ 373 w 373"/>
                  <a:gd name="T17" fmla="*/ 665 h 870"/>
                  <a:gd name="T18" fmla="*/ 373 w 373"/>
                  <a:gd name="T19" fmla="*/ 742 h 870"/>
                  <a:gd name="T20" fmla="*/ 356 w 373"/>
                  <a:gd name="T21" fmla="*/ 759 h 870"/>
                  <a:gd name="T22" fmla="*/ 303 w 373"/>
                  <a:gd name="T23" fmla="*/ 771 h 870"/>
                  <a:gd name="T24" fmla="*/ 232 w 373"/>
                  <a:gd name="T25" fmla="*/ 788 h 870"/>
                  <a:gd name="T26" fmla="*/ 163 w 373"/>
                  <a:gd name="T27" fmla="*/ 823 h 870"/>
                  <a:gd name="T28" fmla="*/ 93 w 373"/>
                  <a:gd name="T29" fmla="*/ 870 h 870"/>
                  <a:gd name="T30" fmla="*/ 64 w 373"/>
                  <a:gd name="T31" fmla="*/ 870 h 870"/>
                  <a:gd name="T32" fmla="*/ 0 w 373"/>
                  <a:gd name="T33" fmla="*/ 818 h 870"/>
                  <a:gd name="T34" fmla="*/ 6 w 373"/>
                  <a:gd name="T35" fmla="*/ 794 h 870"/>
                  <a:gd name="T36" fmla="*/ 87 w 373"/>
                  <a:gd name="T37" fmla="*/ 759 h 870"/>
                  <a:gd name="T38" fmla="*/ 227 w 373"/>
                  <a:gd name="T39" fmla="*/ 724 h 870"/>
                  <a:gd name="T40" fmla="*/ 292 w 373"/>
                  <a:gd name="T41" fmla="*/ 700 h 870"/>
                  <a:gd name="T42" fmla="*/ 303 w 373"/>
                  <a:gd name="T43" fmla="*/ 677 h 870"/>
                  <a:gd name="T44" fmla="*/ 303 w 373"/>
                  <a:gd name="T45" fmla="*/ 578 h 870"/>
                  <a:gd name="T46" fmla="*/ 280 w 373"/>
                  <a:gd name="T47" fmla="*/ 450 h 870"/>
                  <a:gd name="T48" fmla="*/ 268 w 373"/>
                  <a:gd name="T49" fmla="*/ 368 h 870"/>
                  <a:gd name="T50" fmla="*/ 257 w 373"/>
                  <a:gd name="T51" fmla="*/ 240 h 870"/>
                  <a:gd name="T52" fmla="*/ 251 w 373"/>
                  <a:gd name="T53" fmla="*/ 100 h 870"/>
                  <a:gd name="T54" fmla="*/ 257 w 373"/>
                  <a:gd name="T55" fmla="*/ 35 h 870"/>
                  <a:gd name="T56" fmla="*/ 280 w 373"/>
                  <a:gd name="T57" fmla="*/ 0 h 87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373"/>
                  <a:gd name="T88" fmla="*/ 0 h 870"/>
                  <a:gd name="T89" fmla="*/ 373 w 373"/>
                  <a:gd name="T90" fmla="*/ 870 h 87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373" h="870">
                    <a:moveTo>
                      <a:pt x="280" y="0"/>
                    </a:moveTo>
                    <a:lnTo>
                      <a:pt x="332" y="0"/>
                    </a:lnTo>
                    <a:lnTo>
                      <a:pt x="350" y="35"/>
                    </a:lnTo>
                    <a:lnTo>
                      <a:pt x="361" y="112"/>
                    </a:lnTo>
                    <a:lnTo>
                      <a:pt x="350" y="193"/>
                    </a:lnTo>
                    <a:lnTo>
                      <a:pt x="321" y="356"/>
                    </a:lnTo>
                    <a:lnTo>
                      <a:pt x="326" y="426"/>
                    </a:lnTo>
                    <a:lnTo>
                      <a:pt x="361" y="566"/>
                    </a:lnTo>
                    <a:lnTo>
                      <a:pt x="373" y="665"/>
                    </a:lnTo>
                    <a:lnTo>
                      <a:pt x="373" y="742"/>
                    </a:lnTo>
                    <a:lnTo>
                      <a:pt x="356" y="759"/>
                    </a:lnTo>
                    <a:lnTo>
                      <a:pt x="303" y="771"/>
                    </a:lnTo>
                    <a:lnTo>
                      <a:pt x="232" y="788"/>
                    </a:lnTo>
                    <a:lnTo>
                      <a:pt x="163" y="823"/>
                    </a:lnTo>
                    <a:lnTo>
                      <a:pt x="93" y="870"/>
                    </a:lnTo>
                    <a:lnTo>
                      <a:pt x="64" y="870"/>
                    </a:lnTo>
                    <a:lnTo>
                      <a:pt x="0" y="818"/>
                    </a:lnTo>
                    <a:lnTo>
                      <a:pt x="6" y="794"/>
                    </a:lnTo>
                    <a:lnTo>
                      <a:pt x="87" y="759"/>
                    </a:lnTo>
                    <a:lnTo>
                      <a:pt x="227" y="724"/>
                    </a:lnTo>
                    <a:lnTo>
                      <a:pt x="292" y="700"/>
                    </a:lnTo>
                    <a:lnTo>
                      <a:pt x="303" y="677"/>
                    </a:lnTo>
                    <a:lnTo>
                      <a:pt x="303" y="578"/>
                    </a:lnTo>
                    <a:lnTo>
                      <a:pt x="280" y="450"/>
                    </a:lnTo>
                    <a:lnTo>
                      <a:pt x="268" y="368"/>
                    </a:lnTo>
                    <a:lnTo>
                      <a:pt x="257" y="240"/>
                    </a:lnTo>
                    <a:lnTo>
                      <a:pt x="251" y="100"/>
                    </a:lnTo>
                    <a:lnTo>
                      <a:pt x="257" y="35"/>
                    </a:lnTo>
                    <a:lnTo>
                      <a:pt x="28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3" name="Freeform 23"/>
              <p:cNvSpPr>
                <a:spLocks/>
              </p:cNvSpPr>
              <p:nvPr/>
            </p:nvSpPr>
            <p:spPr bwMode="auto">
              <a:xfrm>
                <a:off x="5760" y="901"/>
                <a:ext cx="612" cy="776"/>
              </a:xfrm>
              <a:custGeom>
                <a:avLst/>
                <a:gdLst>
                  <a:gd name="T0" fmla="*/ 326 w 612"/>
                  <a:gd name="T1" fmla="*/ 776 h 776"/>
                  <a:gd name="T2" fmla="*/ 355 w 612"/>
                  <a:gd name="T3" fmla="*/ 740 h 776"/>
                  <a:gd name="T4" fmla="*/ 344 w 612"/>
                  <a:gd name="T5" fmla="*/ 688 h 776"/>
                  <a:gd name="T6" fmla="*/ 321 w 612"/>
                  <a:gd name="T7" fmla="*/ 618 h 776"/>
                  <a:gd name="T8" fmla="*/ 232 w 612"/>
                  <a:gd name="T9" fmla="*/ 536 h 776"/>
                  <a:gd name="T10" fmla="*/ 145 w 612"/>
                  <a:gd name="T11" fmla="*/ 461 h 776"/>
                  <a:gd name="T12" fmla="*/ 104 w 612"/>
                  <a:gd name="T13" fmla="*/ 379 h 776"/>
                  <a:gd name="T14" fmla="*/ 87 w 612"/>
                  <a:gd name="T15" fmla="*/ 251 h 776"/>
                  <a:gd name="T16" fmla="*/ 186 w 612"/>
                  <a:gd name="T17" fmla="*/ 216 h 776"/>
                  <a:gd name="T18" fmla="*/ 344 w 612"/>
                  <a:gd name="T19" fmla="*/ 199 h 776"/>
                  <a:gd name="T20" fmla="*/ 408 w 612"/>
                  <a:gd name="T21" fmla="*/ 205 h 776"/>
                  <a:gd name="T22" fmla="*/ 425 w 612"/>
                  <a:gd name="T23" fmla="*/ 222 h 776"/>
                  <a:gd name="T24" fmla="*/ 454 w 612"/>
                  <a:gd name="T25" fmla="*/ 193 h 776"/>
                  <a:gd name="T26" fmla="*/ 443 w 612"/>
                  <a:gd name="T27" fmla="*/ 164 h 776"/>
                  <a:gd name="T28" fmla="*/ 460 w 612"/>
                  <a:gd name="T29" fmla="*/ 111 h 776"/>
                  <a:gd name="T30" fmla="*/ 507 w 612"/>
                  <a:gd name="T31" fmla="*/ 64 h 776"/>
                  <a:gd name="T32" fmla="*/ 542 w 612"/>
                  <a:gd name="T33" fmla="*/ 52 h 776"/>
                  <a:gd name="T34" fmla="*/ 588 w 612"/>
                  <a:gd name="T35" fmla="*/ 81 h 776"/>
                  <a:gd name="T36" fmla="*/ 612 w 612"/>
                  <a:gd name="T37" fmla="*/ 52 h 776"/>
                  <a:gd name="T38" fmla="*/ 571 w 612"/>
                  <a:gd name="T39" fmla="*/ 0 h 776"/>
                  <a:gd name="T40" fmla="*/ 518 w 612"/>
                  <a:gd name="T41" fmla="*/ 0 h 776"/>
                  <a:gd name="T42" fmla="*/ 454 w 612"/>
                  <a:gd name="T43" fmla="*/ 29 h 776"/>
                  <a:gd name="T44" fmla="*/ 414 w 612"/>
                  <a:gd name="T45" fmla="*/ 105 h 776"/>
                  <a:gd name="T46" fmla="*/ 361 w 612"/>
                  <a:gd name="T47" fmla="*/ 141 h 776"/>
                  <a:gd name="T48" fmla="*/ 280 w 612"/>
                  <a:gd name="T49" fmla="*/ 152 h 776"/>
                  <a:gd name="T50" fmla="*/ 133 w 612"/>
                  <a:gd name="T51" fmla="*/ 170 h 776"/>
                  <a:gd name="T52" fmla="*/ 17 w 612"/>
                  <a:gd name="T53" fmla="*/ 205 h 776"/>
                  <a:gd name="T54" fmla="*/ 0 w 612"/>
                  <a:gd name="T55" fmla="*/ 234 h 776"/>
                  <a:gd name="T56" fmla="*/ 11 w 612"/>
                  <a:gd name="T57" fmla="*/ 327 h 776"/>
                  <a:gd name="T58" fmla="*/ 52 w 612"/>
                  <a:gd name="T59" fmla="*/ 455 h 776"/>
                  <a:gd name="T60" fmla="*/ 110 w 612"/>
                  <a:gd name="T61" fmla="*/ 560 h 776"/>
                  <a:gd name="T62" fmla="*/ 168 w 612"/>
                  <a:gd name="T63" fmla="*/ 653 h 776"/>
                  <a:gd name="T64" fmla="*/ 221 w 612"/>
                  <a:gd name="T65" fmla="*/ 717 h 776"/>
                  <a:gd name="T66" fmla="*/ 274 w 612"/>
                  <a:gd name="T67" fmla="*/ 764 h 776"/>
                  <a:gd name="T68" fmla="*/ 326 w 612"/>
                  <a:gd name="T69" fmla="*/ 776 h 7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12"/>
                  <a:gd name="T106" fmla="*/ 0 h 776"/>
                  <a:gd name="T107" fmla="*/ 612 w 612"/>
                  <a:gd name="T108" fmla="*/ 776 h 77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12" h="776">
                    <a:moveTo>
                      <a:pt x="326" y="776"/>
                    </a:moveTo>
                    <a:lnTo>
                      <a:pt x="355" y="740"/>
                    </a:lnTo>
                    <a:lnTo>
                      <a:pt x="344" y="688"/>
                    </a:lnTo>
                    <a:lnTo>
                      <a:pt x="321" y="618"/>
                    </a:lnTo>
                    <a:lnTo>
                      <a:pt x="232" y="536"/>
                    </a:lnTo>
                    <a:lnTo>
                      <a:pt x="145" y="461"/>
                    </a:lnTo>
                    <a:lnTo>
                      <a:pt x="104" y="379"/>
                    </a:lnTo>
                    <a:lnTo>
                      <a:pt x="87" y="251"/>
                    </a:lnTo>
                    <a:lnTo>
                      <a:pt x="186" y="216"/>
                    </a:lnTo>
                    <a:lnTo>
                      <a:pt x="344" y="199"/>
                    </a:lnTo>
                    <a:lnTo>
                      <a:pt x="408" y="205"/>
                    </a:lnTo>
                    <a:lnTo>
                      <a:pt x="425" y="222"/>
                    </a:lnTo>
                    <a:lnTo>
                      <a:pt x="454" y="193"/>
                    </a:lnTo>
                    <a:lnTo>
                      <a:pt x="443" y="164"/>
                    </a:lnTo>
                    <a:lnTo>
                      <a:pt x="460" y="111"/>
                    </a:lnTo>
                    <a:lnTo>
                      <a:pt x="507" y="64"/>
                    </a:lnTo>
                    <a:lnTo>
                      <a:pt x="542" y="52"/>
                    </a:lnTo>
                    <a:lnTo>
                      <a:pt x="588" y="81"/>
                    </a:lnTo>
                    <a:lnTo>
                      <a:pt x="612" y="52"/>
                    </a:lnTo>
                    <a:lnTo>
                      <a:pt x="571" y="0"/>
                    </a:lnTo>
                    <a:lnTo>
                      <a:pt x="518" y="0"/>
                    </a:lnTo>
                    <a:lnTo>
                      <a:pt x="454" y="29"/>
                    </a:lnTo>
                    <a:lnTo>
                      <a:pt x="414" y="105"/>
                    </a:lnTo>
                    <a:lnTo>
                      <a:pt x="361" y="141"/>
                    </a:lnTo>
                    <a:lnTo>
                      <a:pt x="280" y="152"/>
                    </a:lnTo>
                    <a:lnTo>
                      <a:pt x="133" y="170"/>
                    </a:lnTo>
                    <a:lnTo>
                      <a:pt x="17" y="205"/>
                    </a:lnTo>
                    <a:lnTo>
                      <a:pt x="0" y="234"/>
                    </a:lnTo>
                    <a:lnTo>
                      <a:pt x="11" y="327"/>
                    </a:lnTo>
                    <a:lnTo>
                      <a:pt x="52" y="455"/>
                    </a:lnTo>
                    <a:lnTo>
                      <a:pt x="110" y="560"/>
                    </a:lnTo>
                    <a:lnTo>
                      <a:pt x="168" y="653"/>
                    </a:lnTo>
                    <a:lnTo>
                      <a:pt x="221" y="717"/>
                    </a:lnTo>
                    <a:lnTo>
                      <a:pt x="274" y="764"/>
                    </a:lnTo>
                    <a:lnTo>
                      <a:pt x="326" y="7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5" name="Group 24"/>
            <p:cNvGrpSpPr>
              <a:grpSpLocks/>
            </p:cNvGrpSpPr>
            <p:nvPr/>
          </p:nvGrpSpPr>
          <p:grpSpPr bwMode="auto">
            <a:xfrm>
              <a:off x="6571" y="720"/>
              <a:ext cx="210" cy="264"/>
              <a:chOff x="6571" y="720"/>
              <a:chExt cx="210" cy="264"/>
            </a:xfrm>
          </p:grpSpPr>
          <p:sp>
            <p:nvSpPr>
              <p:cNvPr id="16" name="Freeform 25"/>
              <p:cNvSpPr>
                <a:spLocks/>
              </p:cNvSpPr>
              <p:nvPr/>
            </p:nvSpPr>
            <p:spPr bwMode="auto">
              <a:xfrm>
                <a:off x="6612" y="720"/>
                <a:ext cx="169" cy="192"/>
              </a:xfrm>
              <a:custGeom>
                <a:avLst/>
                <a:gdLst>
                  <a:gd name="T0" fmla="*/ 52 w 169"/>
                  <a:gd name="T1" fmla="*/ 12 h 192"/>
                  <a:gd name="T2" fmla="*/ 99 w 169"/>
                  <a:gd name="T3" fmla="*/ 0 h 192"/>
                  <a:gd name="T4" fmla="*/ 157 w 169"/>
                  <a:gd name="T5" fmla="*/ 17 h 192"/>
                  <a:gd name="T6" fmla="*/ 169 w 169"/>
                  <a:gd name="T7" fmla="*/ 58 h 192"/>
                  <a:gd name="T8" fmla="*/ 163 w 169"/>
                  <a:gd name="T9" fmla="*/ 111 h 192"/>
                  <a:gd name="T10" fmla="*/ 134 w 169"/>
                  <a:gd name="T11" fmla="*/ 145 h 192"/>
                  <a:gd name="T12" fmla="*/ 93 w 169"/>
                  <a:gd name="T13" fmla="*/ 151 h 192"/>
                  <a:gd name="T14" fmla="*/ 52 w 169"/>
                  <a:gd name="T15" fmla="*/ 151 h 192"/>
                  <a:gd name="T16" fmla="*/ 34 w 169"/>
                  <a:gd name="T17" fmla="*/ 169 h 192"/>
                  <a:gd name="T18" fmla="*/ 34 w 169"/>
                  <a:gd name="T19" fmla="*/ 180 h 192"/>
                  <a:gd name="T20" fmla="*/ 23 w 169"/>
                  <a:gd name="T21" fmla="*/ 192 h 192"/>
                  <a:gd name="T22" fmla="*/ 0 w 169"/>
                  <a:gd name="T23" fmla="*/ 186 h 192"/>
                  <a:gd name="T24" fmla="*/ 5 w 169"/>
                  <a:gd name="T25" fmla="*/ 157 h 192"/>
                  <a:gd name="T26" fmla="*/ 23 w 169"/>
                  <a:gd name="T27" fmla="*/ 134 h 192"/>
                  <a:gd name="T28" fmla="*/ 58 w 169"/>
                  <a:gd name="T29" fmla="*/ 116 h 192"/>
                  <a:gd name="T30" fmla="*/ 93 w 169"/>
                  <a:gd name="T31" fmla="*/ 122 h 192"/>
                  <a:gd name="T32" fmla="*/ 122 w 169"/>
                  <a:gd name="T33" fmla="*/ 116 h 192"/>
                  <a:gd name="T34" fmla="*/ 139 w 169"/>
                  <a:gd name="T35" fmla="*/ 87 h 192"/>
                  <a:gd name="T36" fmla="*/ 139 w 169"/>
                  <a:gd name="T37" fmla="*/ 52 h 192"/>
                  <a:gd name="T38" fmla="*/ 122 w 169"/>
                  <a:gd name="T39" fmla="*/ 35 h 192"/>
                  <a:gd name="T40" fmla="*/ 99 w 169"/>
                  <a:gd name="T41" fmla="*/ 35 h 192"/>
                  <a:gd name="T42" fmla="*/ 75 w 169"/>
                  <a:gd name="T43" fmla="*/ 41 h 192"/>
                  <a:gd name="T44" fmla="*/ 58 w 169"/>
                  <a:gd name="T45" fmla="*/ 52 h 192"/>
                  <a:gd name="T46" fmla="*/ 40 w 169"/>
                  <a:gd name="T47" fmla="*/ 41 h 192"/>
                  <a:gd name="T48" fmla="*/ 52 w 169"/>
                  <a:gd name="T49" fmla="*/ 12 h 19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69"/>
                  <a:gd name="T76" fmla="*/ 0 h 192"/>
                  <a:gd name="T77" fmla="*/ 169 w 169"/>
                  <a:gd name="T78" fmla="*/ 192 h 19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69" h="192">
                    <a:moveTo>
                      <a:pt x="52" y="12"/>
                    </a:moveTo>
                    <a:lnTo>
                      <a:pt x="99" y="0"/>
                    </a:lnTo>
                    <a:lnTo>
                      <a:pt x="157" y="17"/>
                    </a:lnTo>
                    <a:lnTo>
                      <a:pt x="169" y="58"/>
                    </a:lnTo>
                    <a:lnTo>
                      <a:pt x="163" y="111"/>
                    </a:lnTo>
                    <a:lnTo>
                      <a:pt x="134" y="145"/>
                    </a:lnTo>
                    <a:lnTo>
                      <a:pt x="93" y="151"/>
                    </a:lnTo>
                    <a:lnTo>
                      <a:pt x="52" y="151"/>
                    </a:lnTo>
                    <a:lnTo>
                      <a:pt x="34" y="169"/>
                    </a:lnTo>
                    <a:lnTo>
                      <a:pt x="34" y="180"/>
                    </a:lnTo>
                    <a:lnTo>
                      <a:pt x="23" y="192"/>
                    </a:lnTo>
                    <a:lnTo>
                      <a:pt x="0" y="186"/>
                    </a:lnTo>
                    <a:lnTo>
                      <a:pt x="5" y="157"/>
                    </a:lnTo>
                    <a:lnTo>
                      <a:pt x="23" y="134"/>
                    </a:lnTo>
                    <a:lnTo>
                      <a:pt x="58" y="116"/>
                    </a:lnTo>
                    <a:lnTo>
                      <a:pt x="93" y="122"/>
                    </a:lnTo>
                    <a:lnTo>
                      <a:pt x="122" y="116"/>
                    </a:lnTo>
                    <a:lnTo>
                      <a:pt x="139" y="87"/>
                    </a:lnTo>
                    <a:lnTo>
                      <a:pt x="139" y="52"/>
                    </a:lnTo>
                    <a:lnTo>
                      <a:pt x="122" y="35"/>
                    </a:lnTo>
                    <a:lnTo>
                      <a:pt x="99" y="35"/>
                    </a:lnTo>
                    <a:lnTo>
                      <a:pt x="75" y="41"/>
                    </a:lnTo>
                    <a:lnTo>
                      <a:pt x="58" y="52"/>
                    </a:lnTo>
                    <a:lnTo>
                      <a:pt x="40" y="41"/>
                    </a:lnTo>
                    <a:lnTo>
                      <a:pt x="52" y="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 name="Oval 26"/>
              <p:cNvSpPr>
                <a:spLocks noChangeArrowheads="1"/>
              </p:cNvSpPr>
              <p:nvPr/>
            </p:nvSpPr>
            <p:spPr bwMode="auto">
              <a:xfrm>
                <a:off x="6571" y="936"/>
                <a:ext cx="49" cy="48"/>
              </a:xfrm>
              <a:prstGeom prst="ellipse">
                <a:avLst/>
              </a:pr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34" name="Oval 33">
            <a:extLst>
              <a:ext uri="{FF2B5EF4-FFF2-40B4-BE49-F238E27FC236}">
                <a16:creationId xmlns:a16="http://schemas.microsoft.com/office/drawing/2014/main" id="{C03C2829-9340-4CB3-83E0-09BB8FD3A5BD}"/>
              </a:ext>
            </a:extLst>
          </p:cNvPr>
          <p:cNvSpPr/>
          <p:nvPr/>
        </p:nvSpPr>
        <p:spPr>
          <a:xfrm>
            <a:off x="2199442" y="4298526"/>
            <a:ext cx="1534357"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5" name="Oval 34">
            <a:extLst>
              <a:ext uri="{FF2B5EF4-FFF2-40B4-BE49-F238E27FC236}">
                <a16:creationId xmlns:a16="http://schemas.microsoft.com/office/drawing/2014/main" id="{D0F11E23-E199-4524-AFE1-DBBEE9D0B7DD}"/>
              </a:ext>
            </a:extLst>
          </p:cNvPr>
          <p:cNvSpPr/>
          <p:nvPr/>
        </p:nvSpPr>
        <p:spPr>
          <a:xfrm>
            <a:off x="1447800" y="4289812"/>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37" name="Rectangle 36"/>
          <p:cNvSpPr/>
          <p:nvPr/>
        </p:nvSpPr>
        <p:spPr>
          <a:xfrm>
            <a:off x="1899557" y="4312071"/>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42" name="AutoShape 35">
            <a:extLst>
              <a:ext uri="{FF2B5EF4-FFF2-40B4-BE49-F238E27FC236}">
                <a16:creationId xmlns:a16="http://schemas.microsoft.com/office/drawing/2014/main" id="{43ED7BE5-DFB6-483B-A907-7906210AB090}"/>
              </a:ext>
            </a:extLst>
          </p:cNvPr>
          <p:cNvSpPr>
            <a:spLocks noChangeArrowheads="1"/>
          </p:cNvSpPr>
          <p:nvPr/>
        </p:nvSpPr>
        <p:spPr bwMode="auto">
          <a:xfrm>
            <a:off x="1466263" y="5410200"/>
            <a:ext cx="6306137" cy="508160"/>
          </a:xfrm>
          <a:prstGeom prst="wedgeRoundRectCallout">
            <a:avLst>
              <a:gd name="adj1" fmla="val -49372"/>
              <a:gd name="adj2" fmla="val 64007"/>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solidFill>
                  <a:schemeClr val="tx2"/>
                </a:solidFill>
              </a:rPr>
              <a:t>Modus Ponens:</a:t>
            </a:r>
            <a:r>
              <a:rPr lang="en-US" sz="2400" dirty="0">
                <a:solidFill>
                  <a:schemeClr val="tx2"/>
                </a:solidFill>
              </a:rPr>
              <a:t>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p:txBody>
      </p:sp>
      <p:sp>
        <p:nvSpPr>
          <p:cNvPr id="43" name="AutoShape 38"/>
          <p:cNvSpPr>
            <a:spLocks noChangeArrowheads="1"/>
          </p:cNvSpPr>
          <p:nvPr/>
        </p:nvSpPr>
        <p:spPr bwMode="auto">
          <a:xfrm>
            <a:off x="1084804" y="6016454"/>
            <a:ext cx="3367610" cy="536746"/>
          </a:xfrm>
          <a:prstGeom prst="wedgeRoundRectCallout">
            <a:avLst>
              <a:gd name="adj1" fmla="val 52254"/>
              <a:gd name="adj2" fmla="val 8497"/>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We know the LHS, </a:t>
            </a:r>
            <a:r>
              <a:rPr lang="en-CA" sz="2400" dirty="0" err="1"/>
              <a:t>ie</a:t>
            </a:r>
            <a:r>
              <a:rPr lang="en-CA" sz="2400" dirty="0"/>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C000"/>
                </a:solidFill>
                <a:cs typeface="Times New Roman" panose="02020603050405020304" pitchFamily="18" charset="0"/>
                <a:sym typeface="Symbol" panose="05050102010706020507" pitchFamily="18" charset="2"/>
              </a:rPr>
              <a:t>.</a:t>
            </a:r>
            <a:r>
              <a:rPr lang="en-CA" sz="2400" dirty="0"/>
              <a:t> </a:t>
            </a:r>
            <a:endParaRPr lang="en-US" altLang="en-US" sz="2400" dirty="0">
              <a:cs typeface="Times New Roman" panose="02020603050405020304" pitchFamily="18" charset="0"/>
            </a:endParaRPr>
          </a:p>
        </p:txBody>
      </p:sp>
      <p:sp>
        <p:nvSpPr>
          <p:cNvPr id="44" name="AutoShape 35">
            <a:extLst>
              <a:ext uri="{FF2B5EF4-FFF2-40B4-BE49-F238E27FC236}">
                <a16:creationId xmlns:a16="http://schemas.microsoft.com/office/drawing/2014/main" id="{43ED7BE5-DFB6-483B-A907-7906210AB090}"/>
              </a:ext>
            </a:extLst>
          </p:cNvPr>
          <p:cNvSpPr>
            <a:spLocks noChangeArrowheads="1"/>
          </p:cNvSpPr>
          <p:nvPr/>
        </p:nvSpPr>
        <p:spPr bwMode="auto">
          <a:xfrm>
            <a:off x="4571999" y="6019800"/>
            <a:ext cx="3822047" cy="533400"/>
          </a:xfrm>
          <a:prstGeom prst="wedgeRoundRectCallout">
            <a:avLst>
              <a:gd name="adj1" fmla="val -54717"/>
              <a:gd name="adj2" fmla="val -1870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CA" sz="2400" dirty="0"/>
              <a:t>We conclude the RHS, </a:t>
            </a:r>
            <a:r>
              <a:rPr lang="en-CA" sz="2400" dirty="0" err="1"/>
              <a:t>ie</a:t>
            </a:r>
            <a:r>
              <a:rPr lang="en-CA" sz="2400" dirty="0"/>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CA" sz="2400" dirty="0"/>
              <a:t> </a:t>
            </a:r>
            <a:endParaRPr lang="en-US" altLang="en-US" sz="2400" dirty="0">
              <a:cs typeface="Times New Roman" panose="02020603050405020304" pitchFamily="18" charset="0"/>
            </a:endParaRPr>
          </a:p>
        </p:txBody>
      </p:sp>
      <p:sp>
        <p:nvSpPr>
          <p:cNvPr id="49" name="Oval 48">
            <a:extLst>
              <a:ext uri="{FF2B5EF4-FFF2-40B4-BE49-F238E27FC236}">
                <a16:creationId xmlns:a16="http://schemas.microsoft.com/office/drawing/2014/main" id="{D0F11E23-E199-4524-AFE1-DBBEE9D0B7DD}"/>
              </a:ext>
            </a:extLst>
          </p:cNvPr>
          <p:cNvSpPr/>
          <p:nvPr/>
        </p:nvSpPr>
        <p:spPr>
          <a:xfrm>
            <a:off x="1447800" y="3581400"/>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3955055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4" end="4"/>
                                            </p:txEl>
                                          </p:spTgt>
                                        </p:tgtEl>
                                        <p:attrNameLst>
                                          <p:attrName>style.visibility</p:attrName>
                                        </p:attrNameLst>
                                      </p:cBhvr>
                                      <p:to>
                                        <p:strVal val="visible"/>
                                      </p:to>
                                    </p:set>
                                    <p:anim calcmode="lin" valueType="num">
                                      <p:cBhvr additive="base">
                                        <p:cTn id="7" dur="500" fill="hold"/>
                                        <p:tgtEl>
                                          <p:spTgt spid="32">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cxnSp>
        <p:nvCxnSpPr>
          <p:cNvPr id="89" name="Straight Connector 88"/>
          <p:cNvCxnSpPr/>
          <p:nvPr/>
        </p:nvCxnSpPr>
        <p:spPr bwMode="auto">
          <a:xfrm>
            <a:off x="4262092" y="1600200"/>
            <a:ext cx="0" cy="1099300"/>
          </a:xfrm>
          <a:prstGeom prst="line">
            <a:avLst/>
          </a:prstGeom>
          <a:noFill/>
          <a:ln w="38100" cap="flat" cmpd="sng" algn="ctr">
            <a:solidFill>
              <a:srgbClr val="FFFF00"/>
            </a:solidFill>
            <a:prstDash val="solid"/>
            <a:round/>
            <a:headEnd type="none" w="med" len="med"/>
            <a:tailEnd type="none" w="med" len="med"/>
          </a:ln>
          <a:effectLst/>
        </p:spPr>
      </p:cxnSp>
      <p:sp>
        <p:nvSpPr>
          <p:cNvPr id="45" name="Rectangle 44"/>
          <p:cNvSpPr/>
          <p:nvPr/>
        </p:nvSpPr>
        <p:spPr>
          <a:xfrm>
            <a:off x="4114800" y="1547392"/>
            <a:ext cx="4938174" cy="907941"/>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Lemma:</a:t>
            </a:r>
          </a:p>
          <a:p>
            <a:pPr algn="ctr"/>
            <a:r>
              <a:rPr lang="en-CA" altLang="en-US" sz="500" dirty="0">
                <a:solidFill>
                  <a:srgbClr val="FFFFFF"/>
                </a:solidFill>
                <a:cs typeface="Times New Roman" panose="02020603050405020304" pitchFamily="18" charset="0"/>
                <a:sym typeface="Symbol" panose="05050102010706020507" pitchFamily="18" charset="2"/>
              </a:rPr>
              <a:t>  </a:t>
            </a:r>
          </a:p>
          <a:p>
            <a:pPr algn="ct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endParaRPr lang="en-CA" sz="2400" dirty="0"/>
          </a:p>
        </p:txBody>
      </p:sp>
      <p:sp>
        <p:nvSpPr>
          <p:cNvPr id="46" name="Rectangle 45"/>
          <p:cNvSpPr/>
          <p:nvPr/>
        </p:nvSpPr>
        <p:spPr>
          <a:xfrm>
            <a:off x="296127" y="1524000"/>
            <a:ext cx="3666273" cy="1277273"/>
          </a:xfrm>
          <a:prstGeom prst="rect">
            <a:avLst/>
          </a:prstGeom>
        </p:spPr>
        <p:txBody>
          <a:bodyPr wrap="square">
            <a:spAutoFit/>
          </a:bodyPr>
          <a:lstStyle/>
          <a:p>
            <a:pPr algn="ctr"/>
            <a:r>
              <a:rPr lang="en-CA" altLang="en-US" sz="2400" dirty="0">
                <a:solidFill>
                  <a:schemeClr val="tx2"/>
                </a:solidFill>
                <a:cs typeface="Times New Roman" panose="02020603050405020304" pitchFamily="18" charset="0"/>
              </a:rPr>
              <a:t>Tautology:</a:t>
            </a:r>
          </a:p>
          <a:p>
            <a:pPr algn="ctr"/>
            <a:r>
              <a:rPr lang="en-CA" altLang="en-US" sz="500" dirty="0">
                <a:solidFill>
                  <a:schemeClr val="tx2"/>
                </a:solidFill>
                <a:cs typeface="Times New Roman" panose="02020603050405020304" pitchFamily="18" charset="0"/>
              </a:rPr>
              <a:t>  </a:t>
            </a:r>
          </a:p>
          <a:p>
            <a:pPr algn="ct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algn="ct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endParaRPr lang="en-CA" altLang="en-US" sz="2400" dirty="0">
              <a:solidFill>
                <a:srgbClr val="FFC000"/>
              </a:solidFill>
              <a:cs typeface="Times New Roman" panose="02020603050405020304" pitchFamily="18" charset="0"/>
              <a:sym typeface="Symbol" panose="05050102010706020507" pitchFamily="18" charset="2"/>
            </a:endParaRPr>
          </a:p>
        </p:txBody>
      </p:sp>
      <p:cxnSp>
        <p:nvCxnSpPr>
          <p:cNvPr id="47" name="Straight Connector 46"/>
          <p:cNvCxnSpPr/>
          <p:nvPr/>
        </p:nvCxnSpPr>
        <p:spPr bwMode="auto">
          <a:xfrm flipV="1">
            <a:off x="914400" y="2217933"/>
            <a:ext cx="2514600" cy="0"/>
          </a:xfrm>
          <a:prstGeom prst="line">
            <a:avLst/>
          </a:prstGeom>
          <a:noFill/>
          <a:ln w="12700" cap="flat" cmpd="sng" algn="ctr">
            <a:solidFill>
              <a:schemeClr val="hlink"/>
            </a:solidFill>
            <a:prstDash val="solid"/>
            <a:round/>
            <a:headEnd type="none" w="med" len="med"/>
            <a:tailEnd type="none" w="med" len="med"/>
          </a:ln>
          <a:effectLst/>
        </p:spPr>
      </p:cxnSp>
      <p:sp>
        <p:nvSpPr>
          <p:cNvPr id="3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96127" y="990600"/>
            <a:ext cx="8756847" cy="1899711"/>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solidFill>
                  <a:srgbClr val="FFFFFF"/>
                </a:solidFill>
                <a:cs typeface="Times New Roman" panose="02020603050405020304" pitchFamily="18" charset="0"/>
              </a:rPr>
              <a:t>From Tautologies, we prove Lemmas</a:t>
            </a:r>
            <a:endParaRPr lang="en-US" altLang="en-US" sz="2400" dirty="0">
              <a:cs typeface="Times New Roman" panose="02020603050405020304" pitchFamily="18" charset="0"/>
            </a:endParaRPr>
          </a:p>
        </p:txBody>
      </p:sp>
      <p:sp>
        <p:nvSpPr>
          <p:cNvPr id="31" name="Curved Down Arrow 30"/>
          <p:cNvSpPr/>
          <p:nvPr/>
        </p:nvSpPr>
        <p:spPr>
          <a:xfrm>
            <a:off x="3505200" y="6513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2" name="Text Box 21"/>
          <p:cNvSpPr txBox="1">
            <a:spLocks noChangeArrowheads="1"/>
          </p:cNvSpPr>
          <p:nvPr/>
        </p:nvSpPr>
        <p:spPr bwMode="auto">
          <a:xfrm>
            <a:off x="1020436" y="3144983"/>
            <a:ext cx="7385996"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Lemma (Evaluating </a:t>
            </a:r>
            <a:r>
              <a:rPr lang="en-US" altLang="en-US" sz="2400" dirty="0">
                <a:solidFill>
                  <a:schemeClr val="tx2"/>
                </a:solidFill>
                <a:sym typeface="Symbol" panose="05050102010706020507" pitchFamily="18" charset="2"/>
              </a:rPr>
              <a:t>And)</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α                           Assume proved already</a:t>
            </a:r>
            <a:endParaRPr kumimoji="0" lang="en-US" altLang="en-US" sz="2400" b="0" i="0" u="none" strike="noStrike" kern="1200" cap="none" spc="0" normalizeH="0" baseline="-25000" noProof="0" dirty="0">
              <a:ln>
                <a:noFill/>
              </a:ln>
              <a:effectLst/>
              <a:uLnTx/>
              <a:uFillTx/>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Assume proved already</a:t>
            </a:r>
            <a:endParaRPr lang="en-US" altLang="en-US" sz="2400" baseline="-25000" dirty="0"/>
          </a:p>
          <a:p>
            <a:pPr marL="514350" indent="-514350" eaLnBrk="1" hangingPunct="1">
              <a:spcBef>
                <a:spcPct val="0"/>
              </a:spcBef>
              <a:buFont typeface="+mj-lt"/>
              <a:buAutoNum type="arabicPeriod"/>
            </a:pPr>
            <a:r>
              <a:rPr lang="en-US" altLang="en-US" sz="2400" dirty="0">
                <a:cs typeface="Times New Roman" panose="02020603050405020304" pitchFamily="18" charset="0"/>
              </a:rPr>
              <a:t>α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 tautology (previously proved)</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n-CA" sz="2400" dirty="0"/>
              <a:t>              Modus ponens using 1&amp;3</a:t>
            </a:r>
          </a:p>
          <a:p>
            <a:pPr marL="514350" indent="-514350" eaLnBrk="1" hangingPunct="1">
              <a:spcBef>
                <a:spcPct val="0"/>
              </a:spcBef>
              <a:buFont typeface="+mj-lt"/>
              <a:buAutoNum type="arabicPeriod"/>
            </a:pP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CA" sz="2400" dirty="0"/>
              <a:t>                      Modus ponens using 2&amp;4</a:t>
            </a:r>
          </a:p>
        </p:txBody>
      </p:sp>
      <p:sp>
        <p:nvSpPr>
          <p:cNvPr id="33" name="AutoShape 8">
            <a:extLst>
              <a:ext uri="{FF2B5EF4-FFF2-40B4-BE49-F238E27FC236}">
                <a16:creationId xmlns:a16="http://schemas.microsoft.com/office/drawing/2014/main" id="{CFC19460-F86F-49C7-91E9-135C9FB0FD2A}"/>
              </a:ext>
            </a:extLst>
          </p:cNvPr>
          <p:cNvSpPr>
            <a:spLocks noChangeArrowheads="1"/>
          </p:cNvSpPr>
          <p:nvPr/>
        </p:nvSpPr>
        <p:spPr bwMode="auto">
          <a:xfrm>
            <a:off x="883412" y="3097755"/>
            <a:ext cx="7574788" cy="2464845"/>
          </a:xfrm>
          <a:prstGeom prst="wedgeRectCallout">
            <a:avLst>
              <a:gd name="adj1" fmla="val -25158"/>
              <a:gd name="adj2" fmla="val 35935"/>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2" name="Rectangle 11"/>
          <p:cNvSpPr/>
          <p:nvPr/>
        </p:nvSpPr>
        <p:spPr>
          <a:xfrm>
            <a:off x="1780140" y="4627692"/>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13" name="Oval 12">
            <a:extLst>
              <a:ext uri="{FF2B5EF4-FFF2-40B4-BE49-F238E27FC236}">
                <a16:creationId xmlns:a16="http://schemas.microsoft.com/office/drawing/2014/main" id="{C03C2829-9340-4CB3-83E0-09BB8FD3A5BD}"/>
              </a:ext>
            </a:extLst>
          </p:cNvPr>
          <p:cNvSpPr/>
          <p:nvPr/>
        </p:nvSpPr>
        <p:spPr>
          <a:xfrm>
            <a:off x="2057401" y="4678523"/>
            <a:ext cx="782330" cy="4149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14" name="Oval 13">
            <a:extLst>
              <a:ext uri="{FF2B5EF4-FFF2-40B4-BE49-F238E27FC236}">
                <a16:creationId xmlns:a16="http://schemas.microsoft.com/office/drawing/2014/main" id="{D0F11E23-E199-4524-AFE1-DBBEE9D0B7DD}"/>
              </a:ext>
            </a:extLst>
          </p:cNvPr>
          <p:cNvSpPr/>
          <p:nvPr/>
        </p:nvSpPr>
        <p:spPr>
          <a:xfrm>
            <a:off x="1447800" y="4669809"/>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15" name="Oval 14">
            <a:extLst>
              <a:ext uri="{FF2B5EF4-FFF2-40B4-BE49-F238E27FC236}">
                <a16:creationId xmlns:a16="http://schemas.microsoft.com/office/drawing/2014/main" id="{D0F11E23-E199-4524-AFE1-DBBEE9D0B7DD}"/>
              </a:ext>
            </a:extLst>
          </p:cNvPr>
          <p:cNvSpPr/>
          <p:nvPr/>
        </p:nvSpPr>
        <p:spPr>
          <a:xfrm>
            <a:off x="1447800" y="3913317"/>
            <a:ext cx="514614" cy="43008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34733155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1+#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1+#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1+#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1+#ppt_w/2"/>
                                          </p:val>
                                        </p:tav>
                                        <p:tav tm="100000">
                                          <p:val>
                                            <p:strVal val="#ppt_x"/>
                                          </p:val>
                                        </p:tav>
                                      </p:tavLst>
                                    </p:anim>
                                    <p:anim calcmode="lin" valueType="num">
                                      <p:cBhvr additive="base">
                                        <p:cTn id="2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2">
                                            <p:txEl>
                                              <p:pRg st="5" end="5"/>
                                            </p:txEl>
                                          </p:spTgt>
                                        </p:tgtEl>
                                        <p:attrNameLst>
                                          <p:attrName>style.visibility</p:attrName>
                                        </p:attrNameLst>
                                      </p:cBhvr>
                                      <p:to>
                                        <p:strVal val="visible"/>
                                      </p:to>
                                    </p:set>
                                    <p:anim calcmode="lin" valueType="num">
                                      <p:cBhvr additive="base">
                                        <p:cTn id="31" dur="500" fill="hold"/>
                                        <p:tgtEl>
                                          <p:spTgt spid="3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Tautologies vs 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20" name="AutoShape 35">
            <a:extLst>
              <a:ext uri="{FF2B5EF4-FFF2-40B4-BE49-F238E27FC236}">
                <a16:creationId xmlns:a16="http://schemas.microsoft.com/office/drawing/2014/main" id="{99FF0B21-D762-44A9-9969-8256D71450E1}"/>
              </a:ext>
            </a:extLst>
          </p:cNvPr>
          <p:cNvSpPr>
            <a:spLocks noChangeArrowheads="1"/>
          </p:cNvSpPr>
          <p:nvPr/>
        </p:nvSpPr>
        <p:spPr bwMode="auto">
          <a:xfrm>
            <a:off x="1676400" y="685800"/>
            <a:ext cx="6005303" cy="1008560"/>
          </a:xfrm>
          <a:prstGeom prst="wedgeRoundRectCallout">
            <a:avLst>
              <a:gd name="adj1" fmla="val -33354"/>
              <a:gd name="adj2" fmla="val 5444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have now seen how to prove these lemmas from their equivalent tautologies.</a:t>
            </a:r>
            <a:endParaRPr lang="en-CA" altLang="en-US" sz="2400" dirty="0"/>
          </a:p>
        </p:txBody>
      </p:sp>
      <p:sp>
        <p:nvSpPr>
          <p:cNvPr id="5" name="AutoShape 35">
            <a:extLst>
              <a:ext uri="{FF2B5EF4-FFF2-40B4-BE49-F238E27FC236}">
                <a16:creationId xmlns:a16="http://schemas.microsoft.com/office/drawing/2014/main" id="{89FD0EC9-925F-4095-91FE-304728419EA1}"/>
              </a:ext>
            </a:extLst>
          </p:cNvPr>
          <p:cNvSpPr>
            <a:spLocks noChangeArrowheads="1"/>
          </p:cNvSpPr>
          <p:nvPr/>
        </p:nvSpPr>
        <p:spPr bwMode="auto">
          <a:xfrm>
            <a:off x="1828800" y="5181600"/>
            <a:ext cx="5395703" cy="1008560"/>
          </a:xfrm>
          <a:prstGeom prst="wedgeRoundRectCallout">
            <a:avLst>
              <a:gd name="adj1" fmla="val -33354"/>
              <a:gd name="adj2" fmla="val 5444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For the rest of these slides,</a:t>
            </a:r>
            <a:br>
              <a:rPr lang="en-US" altLang="en-US" sz="2400" dirty="0"/>
            </a:br>
            <a:r>
              <a:rPr lang="en-US" altLang="en-US" sz="2400" dirty="0"/>
              <a:t>we work on proving tautologies.</a:t>
            </a:r>
            <a:endParaRPr lang="en-CA" altLang="en-US" sz="2400" dirty="0"/>
          </a:p>
        </p:txBody>
      </p:sp>
      <p:pic>
        <p:nvPicPr>
          <p:cNvPr id="3" name="Picture 2">
            <a:extLst>
              <a:ext uri="{FF2B5EF4-FFF2-40B4-BE49-F238E27FC236}">
                <a16:creationId xmlns:a16="http://schemas.microsoft.com/office/drawing/2014/main" id="{5A0AE2F5-CB37-4292-9CFF-A61429E61F51}"/>
              </a:ext>
            </a:extLst>
          </p:cNvPr>
          <p:cNvPicPr>
            <a:picLocks noChangeAspect="1"/>
          </p:cNvPicPr>
          <p:nvPr/>
        </p:nvPicPr>
        <p:blipFill>
          <a:blip r:embed="rId3"/>
          <a:stretch>
            <a:fillRect/>
          </a:stretch>
        </p:blipFill>
        <p:spPr>
          <a:xfrm>
            <a:off x="2514600" y="1800984"/>
            <a:ext cx="4362450" cy="3256032"/>
          </a:xfrm>
          <a:prstGeom prst="rect">
            <a:avLst/>
          </a:prstGeom>
        </p:spPr>
      </p:pic>
    </p:spTree>
    <p:extLst>
      <p:ext uri="{BB962C8B-B14F-4D97-AF65-F5344CB8AC3E}">
        <p14:creationId xmlns:p14="http://schemas.microsoft.com/office/powerpoint/2010/main" val="1862479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5" grpId="0"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3"/>
          <p:cNvGrpSpPr>
            <a:grpSpLocks/>
          </p:cNvGrpSpPr>
          <p:nvPr/>
        </p:nvGrpSpPr>
        <p:grpSpPr bwMode="auto">
          <a:xfrm>
            <a:off x="228601" y="1847850"/>
            <a:ext cx="4692651" cy="4857750"/>
            <a:chOff x="168" y="1277"/>
            <a:chExt cx="2956" cy="3060"/>
          </a:xfrm>
        </p:grpSpPr>
        <p:sp>
          <p:nvSpPr>
            <p:cNvPr id="116756" name="Text Box 4"/>
            <p:cNvSpPr txBox="1">
              <a:spLocks noChangeArrowheads="1"/>
            </p:cNvSpPr>
            <p:nvPr/>
          </p:nvSpPr>
          <p:spPr bwMode="auto">
            <a:xfrm>
              <a:off x="2499" y="1277"/>
              <a:ext cx="625"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44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3</a:t>
              </a:r>
              <a:endParaRPr kumimoji="0" lang="en-US" altLang="en-US" sz="4400" b="0" i="1" u="none" strike="noStrike" kern="1200" cap="none" spc="0" normalizeH="0" baseline="0" noProof="0" dirty="0">
                <a:ln>
                  <a:noFill/>
                </a:ln>
                <a:solidFill>
                  <a:srgbClr val="FFC000"/>
                </a:solidFill>
                <a:effectLst/>
                <a:uLnTx/>
                <a:uFillTx/>
                <a:latin typeface="Times New Roman" pitchFamily="18" charset="0"/>
                <a:ea typeface="+mn-ea"/>
                <a:cs typeface="Arial" charset="0"/>
              </a:endParaRPr>
            </a:p>
          </p:txBody>
        </p:sp>
        <p:sp>
          <p:nvSpPr>
            <p:cNvPr id="116757" name="Text Box 5"/>
            <p:cNvSpPr txBox="1">
              <a:spLocks noChangeArrowheads="1"/>
            </p:cNvSpPr>
            <p:nvPr/>
          </p:nvSpPr>
          <p:spPr bwMode="auto">
            <a:xfrm>
              <a:off x="1463" y="1277"/>
              <a:ext cx="625"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4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4400" b="0" i="1" u="none" strike="noStrike" kern="1200" cap="none" spc="0" normalizeH="0" baseline="-25000" noProof="0">
                  <a:ln>
                    <a:noFill/>
                  </a:ln>
                  <a:solidFill>
                    <a:srgbClr val="FFC000"/>
                  </a:solidFill>
                  <a:effectLst/>
                  <a:uLnTx/>
                  <a:uFillTx/>
                  <a:latin typeface="Times New Roman" pitchFamily="18" charset="0"/>
                  <a:ea typeface="+mn-ea"/>
                  <a:cs typeface="Arial" charset="0"/>
                </a:rPr>
                <a:t>2</a:t>
              </a:r>
              <a:endParaRPr kumimoji="0" lang="en-US" altLang="en-US" sz="4400" b="0" i="1" u="none" strike="noStrike" kern="1200" cap="none" spc="0" normalizeH="0" baseline="0" noProof="0">
                <a:ln>
                  <a:noFill/>
                </a:ln>
                <a:solidFill>
                  <a:srgbClr val="FFC000"/>
                </a:solidFill>
                <a:effectLst/>
                <a:uLnTx/>
                <a:uFillTx/>
                <a:latin typeface="Times New Roman" pitchFamily="18" charset="0"/>
                <a:ea typeface="+mn-ea"/>
                <a:cs typeface="Arial" charset="0"/>
              </a:endParaRPr>
            </a:p>
          </p:txBody>
        </p:sp>
        <p:sp>
          <p:nvSpPr>
            <p:cNvPr id="116758" name="Text Box 6"/>
            <p:cNvSpPr txBox="1">
              <a:spLocks noChangeArrowheads="1"/>
            </p:cNvSpPr>
            <p:nvPr/>
          </p:nvSpPr>
          <p:spPr bwMode="auto">
            <a:xfrm>
              <a:off x="462" y="1277"/>
              <a:ext cx="625" cy="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44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1</a:t>
              </a:r>
              <a:endParaRPr kumimoji="0" lang="en-US" altLang="en-US" sz="4400" b="0" i="1" u="none" strike="noStrike" kern="1200" cap="none" spc="0" normalizeH="0" baseline="0" noProof="0" dirty="0">
                <a:ln>
                  <a:noFill/>
                </a:ln>
                <a:solidFill>
                  <a:srgbClr val="FFC000"/>
                </a:solidFill>
                <a:effectLst/>
                <a:uLnTx/>
                <a:uFillTx/>
                <a:latin typeface="Times New Roman" pitchFamily="18" charset="0"/>
                <a:ea typeface="+mn-ea"/>
                <a:cs typeface="Arial" charset="0"/>
              </a:endParaRPr>
            </a:p>
          </p:txBody>
        </p:sp>
        <p:sp>
          <p:nvSpPr>
            <p:cNvPr id="116759" name="AutoShape 7"/>
            <p:cNvSpPr>
              <a:spLocks noChangeArrowheads="1"/>
            </p:cNvSpPr>
            <p:nvPr/>
          </p:nvSpPr>
          <p:spPr bwMode="auto">
            <a:xfrm rot="5400000" flipV="1">
              <a:off x="692" y="2777"/>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rPr>
                <a:t>OR</a:t>
              </a:r>
            </a:p>
          </p:txBody>
        </p:sp>
        <p:sp>
          <p:nvSpPr>
            <p:cNvPr id="116760" name="AutoShape 8"/>
            <p:cNvSpPr>
              <a:spLocks noChangeArrowheads="1"/>
            </p:cNvSpPr>
            <p:nvPr/>
          </p:nvSpPr>
          <p:spPr bwMode="auto">
            <a:xfrm rot="5400000" flipV="1">
              <a:off x="2550" y="2067"/>
              <a:ext cx="639" cy="492"/>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rPr>
                <a:t>OR</a:t>
              </a:r>
            </a:p>
          </p:txBody>
        </p:sp>
        <p:sp>
          <p:nvSpPr>
            <p:cNvPr id="116761" name="AutoShape 9"/>
            <p:cNvSpPr>
              <a:spLocks noChangeArrowheads="1"/>
            </p:cNvSpPr>
            <p:nvPr/>
          </p:nvSpPr>
          <p:spPr bwMode="auto">
            <a:xfrm rot="5400000" flipV="1">
              <a:off x="1314" y="1971"/>
              <a:ext cx="639" cy="68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16762" name="AutoShape 10"/>
            <p:cNvSpPr>
              <a:spLocks noChangeArrowheads="1"/>
            </p:cNvSpPr>
            <p:nvPr/>
          </p:nvSpPr>
          <p:spPr bwMode="auto">
            <a:xfrm rot="5400000" flipV="1">
              <a:off x="190" y="1971"/>
              <a:ext cx="639" cy="684"/>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cxnSp>
          <p:nvCxnSpPr>
            <p:cNvPr id="116763" name="AutoShape 11"/>
            <p:cNvCxnSpPr>
              <a:cxnSpLocks noChangeShapeType="1"/>
              <a:stCxn id="116758" idx="2"/>
              <a:endCxn id="116762" idx="1"/>
            </p:cNvCxnSpPr>
            <p:nvPr/>
          </p:nvCxnSpPr>
          <p:spPr bwMode="auto">
            <a:xfrm flipH="1">
              <a:off x="510" y="1762"/>
              <a:ext cx="265" cy="231"/>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4" name="AutoShape 12"/>
            <p:cNvCxnSpPr>
              <a:cxnSpLocks noChangeShapeType="1"/>
              <a:stCxn id="116757" idx="2"/>
              <a:endCxn id="116762" idx="1"/>
            </p:cNvCxnSpPr>
            <p:nvPr/>
          </p:nvCxnSpPr>
          <p:spPr bwMode="auto">
            <a:xfrm flipH="1">
              <a:off x="510" y="1762"/>
              <a:ext cx="1266" cy="231"/>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5" name="AutoShape 13"/>
            <p:cNvCxnSpPr>
              <a:cxnSpLocks noChangeShapeType="1"/>
              <a:stCxn id="116758" idx="2"/>
              <a:endCxn id="116761" idx="1"/>
            </p:cNvCxnSpPr>
            <p:nvPr/>
          </p:nvCxnSpPr>
          <p:spPr bwMode="auto">
            <a:xfrm>
              <a:off x="775" y="1762"/>
              <a:ext cx="859" cy="231"/>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6" name="AutoShape 14"/>
            <p:cNvCxnSpPr>
              <a:cxnSpLocks noChangeShapeType="1"/>
              <a:stCxn id="116756" idx="2"/>
              <a:endCxn id="116761" idx="1"/>
            </p:cNvCxnSpPr>
            <p:nvPr/>
          </p:nvCxnSpPr>
          <p:spPr bwMode="auto">
            <a:xfrm flipH="1">
              <a:off x="1634" y="1762"/>
              <a:ext cx="1178" cy="231"/>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7" name="AutoShape 15"/>
            <p:cNvCxnSpPr>
              <a:cxnSpLocks noChangeShapeType="1"/>
              <a:stCxn id="116756" idx="2"/>
              <a:endCxn id="116760" idx="1"/>
            </p:cNvCxnSpPr>
            <p:nvPr/>
          </p:nvCxnSpPr>
          <p:spPr bwMode="auto">
            <a:xfrm>
              <a:off x="2812" y="1762"/>
              <a:ext cx="58" cy="231"/>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68" name="AutoShape 16"/>
            <p:cNvCxnSpPr>
              <a:cxnSpLocks noChangeShapeType="1"/>
              <a:stCxn id="116757" idx="2"/>
              <a:endCxn id="116760" idx="1"/>
            </p:cNvCxnSpPr>
            <p:nvPr/>
          </p:nvCxnSpPr>
          <p:spPr bwMode="auto">
            <a:xfrm>
              <a:off x="1776" y="1762"/>
              <a:ext cx="1094" cy="231"/>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6769" name="AutoShape 17"/>
            <p:cNvSpPr>
              <a:spLocks noChangeArrowheads="1"/>
            </p:cNvSpPr>
            <p:nvPr/>
          </p:nvSpPr>
          <p:spPr bwMode="auto">
            <a:xfrm rot="5400000" flipV="1">
              <a:off x="1268" y="3582"/>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rPr>
                <a:t>OR</a:t>
              </a:r>
            </a:p>
          </p:txBody>
        </p:sp>
        <p:cxnSp>
          <p:nvCxnSpPr>
            <p:cNvPr id="116770" name="AutoShape 18"/>
            <p:cNvCxnSpPr>
              <a:cxnSpLocks noChangeShapeType="1"/>
              <a:stCxn id="116762" idx="3"/>
              <a:endCxn id="116759" idx="1"/>
            </p:cNvCxnSpPr>
            <p:nvPr/>
          </p:nvCxnSpPr>
          <p:spPr bwMode="auto">
            <a:xfrm>
              <a:off x="511" y="2644"/>
              <a:ext cx="501" cy="79"/>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1" name="AutoShape 19"/>
            <p:cNvCxnSpPr>
              <a:cxnSpLocks noChangeShapeType="1"/>
              <a:stCxn id="116761" idx="3"/>
              <a:endCxn id="116759" idx="1"/>
            </p:cNvCxnSpPr>
            <p:nvPr/>
          </p:nvCxnSpPr>
          <p:spPr bwMode="auto">
            <a:xfrm flipH="1">
              <a:off x="1012" y="2645"/>
              <a:ext cx="622" cy="7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2" name="AutoShape 20"/>
            <p:cNvCxnSpPr>
              <a:cxnSpLocks noChangeShapeType="1"/>
              <a:stCxn id="116774" idx="3"/>
              <a:endCxn id="116769" idx="1"/>
            </p:cNvCxnSpPr>
            <p:nvPr/>
          </p:nvCxnSpPr>
          <p:spPr bwMode="auto">
            <a:xfrm flipH="1">
              <a:off x="1588" y="3365"/>
              <a:ext cx="718" cy="163"/>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3" name="AutoShape 21"/>
            <p:cNvCxnSpPr>
              <a:cxnSpLocks noChangeShapeType="1"/>
              <a:stCxn id="116759" idx="3"/>
              <a:endCxn id="116769" idx="1"/>
            </p:cNvCxnSpPr>
            <p:nvPr/>
          </p:nvCxnSpPr>
          <p:spPr bwMode="auto">
            <a:xfrm>
              <a:off x="1012" y="3386"/>
              <a:ext cx="576" cy="14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6774" name="AutoShape 22"/>
            <p:cNvSpPr>
              <a:spLocks noChangeArrowheads="1"/>
            </p:cNvSpPr>
            <p:nvPr/>
          </p:nvSpPr>
          <p:spPr bwMode="auto">
            <a:xfrm rot="5400000" flipV="1">
              <a:off x="1986" y="2696"/>
              <a:ext cx="639" cy="67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16775" name="AutoShape 23"/>
            <p:cNvCxnSpPr>
              <a:cxnSpLocks noChangeShapeType="1"/>
              <a:stCxn id="116760" idx="3"/>
              <a:endCxn id="116774" idx="1"/>
            </p:cNvCxnSpPr>
            <p:nvPr/>
          </p:nvCxnSpPr>
          <p:spPr bwMode="auto">
            <a:xfrm flipH="1">
              <a:off x="2306" y="2644"/>
              <a:ext cx="565" cy="58"/>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776" name="AutoShape 24"/>
            <p:cNvCxnSpPr>
              <a:cxnSpLocks noChangeShapeType="1"/>
              <a:stCxn id="116769" idx="3"/>
            </p:cNvCxnSpPr>
            <p:nvPr/>
          </p:nvCxnSpPr>
          <p:spPr bwMode="auto">
            <a:xfrm>
              <a:off x="1588" y="4191"/>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sp>
        <p:nvSpPr>
          <p:cNvPr id="217114" name="Text Box 26"/>
          <p:cNvSpPr txBox="1">
            <a:spLocks noChangeArrowheads="1"/>
          </p:cNvSpPr>
          <p:nvPr/>
        </p:nvSpPr>
        <p:spPr bwMode="auto">
          <a:xfrm>
            <a:off x="457200" y="904875"/>
            <a:ext cx="84724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 circuit is a directed acyclic graph of and/or/not gates</a:t>
            </a:r>
          </a:p>
        </p:txBody>
      </p:sp>
      <p:grpSp>
        <p:nvGrpSpPr>
          <p:cNvPr id="3" name="Group 27"/>
          <p:cNvGrpSpPr>
            <a:grpSpLocks/>
          </p:cNvGrpSpPr>
          <p:nvPr/>
        </p:nvGrpSpPr>
        <p:grpSpPr bwMode="auto">
          <a:xfrm>
            <a:off x="1157288" y="2057401"/>
            <a:ext cx="3878263" cy="538163"/>
            <a:chOff x="384" y="672"/>
            <a:chExt cx="2443" cy="339"/>
          </a:xfrm>
        </p:grpSpPr>
        <p:sp>
          <p:nvSpPr>
            <p:cNvPr id="116753" name="Text Box 28"/>
            <p:cNvSpPr txBox="1">
              <a:spLocks noChangeArrowheads="1"/>
            </p:cNvSpPr>
            <p:nvPr/>
          </p:nvSpPr>
          <p:spPr bwMode="auto">
            <a:xfrm>
              <a:off x="384" y="672"/>
              <a:ext cx="53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
                  <a:srgbClr val="FFC000"/>
                </a:buClr>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F</a:t>
              </a:r>
            </a:p>
          </p:txBody>
        </p:sp>
        <p:sp>
          <p:nvSpPr>
            <p:cNvPr id="116754" name="Text Box 29"/>
            <p:cNvSpPr txBox="1">
              <a:spLocks noChangeArrowheads="1"/>
            </p:cNvSpPr>
            <p:nvPr/>
          </p:nvSpPr>
          <p:spPr bwMode="auto">
            <a:xfrm>
              <a:off x="1392" y="672"/>
              <a:ext cx="48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66FF66"/>
                  </a:solidFill>
                  <a:effectLst/>
                  <a:uLnTx/>
                  <a:uFillTx/>
                  <a:latin typeface="Times New Roman" pitchFamily="18" charset="0"/>
                  <a:ea typeface="+mn-ea"/>
                  <a:cs typeface="Arial" charset="0"/>
                </a:rPr>
                <a:t>T</a:t>
              </a:r>
            </a:p>
          </p:txBody>
        </p:sp>
        <p:sp>
          <p:nvSpPr>
            <p:cNvPr id="116755" name="Text Box 30"/>
            <p:cNvSpPr txBox="1">
              <a:spLocks noChangeArrowheads="1"/>
            </p:cNvSpPr>
            <p:nvPr/>
          </p:nvSpPr>
          <p:spPr bwMode="auto">
            <a:xfrm>
              <a:off x="2352" y="681"/>
              <a:ext cx="47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a:t>
              </a:r>
            </a:p>
          </p:txBody>
        </p:sp>
      </p:grpSp>
      <p:sp>
        <p:nvSpPr>
          <p:cNvPr id="116741" name="Rectangle 31"/>
          <p:cNvSpPr>
            <a:spLocks noChangeArrowheads="1"/>
          </p:cNvSpPr>
          <p:nvPr/>
        </p:nvSpPr>
        <p:spPr bwMode="auto">
          <a:xfrm>
            <a:off x="2339975" y="170815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Comic Sans MS" pitchFamily="66" charset="0"/>
              <a:ea typeface="+mn-ea"/>
              <a:cs typeface="Arial" charset="0"/>
            </a:endParaRPr>
          </a:p>
        </p:txBody>
      </p:sp>
      <p:sp>
        <p:nvSpPr>
          <p:cNvPr id="116742" name="Rectangle 32"/>
          <p:cNvSpPr>
            <a:spLocks noChangeArrowheads="1"/>
          </p:cNvSpPr>
          <p:nvPr/>
        </p:nvSpPr>
        <p:spPr bwMode="auto">
          <a:xfrm>
            <a:off x="2401888" y="1714500"/>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Comic Sans MS" pitchFamily="66" charset="0"/>
              <a:ea typeface="+mn-ea"/>
              <a:cs typeface="Arial" charset="0"/>
            </a:endParaRPr>
          </a:p>
        </p:txBody>
      </p:sp>
      <p:sp>
        <p:nvSpPr>
          <p:cNvPr id="217121" name="Text Box 33"/>
          <p:cNvSpPr txBox="1">
            <a:spLocks noChangeArrowheads="1"/>
          </p:cNvSpPr>
          <p:nvPr/>
        </p:nvSpPr>
        <p:spPr bwMode="auto">
          <a:xfrm>
            <a:off x="457200" y="1385888"/>
            <a:ext cx="7400925"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 input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assigns a bit to each incoming wire.</a:t>
            </a:r>
          </a:p>
        </p:txBody>
      </p:sp>
      <p:grpSp>
        <p:nvGrpSpPr>
          <p:cNvPr id="4" name="Group 34"/>
          <p:cNvGrpSpPr>
            <a:grpSpLocks/>
          </p:cNvGrpSpPr>
          <p:nvPr/>
        </p:nvGrpSpPr>
        <p:grpSpPr bwMode="auto">
          <a:xfrm>
            <a:off x="609600" y="3819525"/>
            <a:ext cx="4578351" cy="523875"/>
            <a:chOff x="384" y="2598"/>
            <a:chExt cx="2884" cy="330"/>
          </a:xfrm>
        </p:grpSpPr>
        <p:sp>
          <p:nvSpPr>
            <p:cNvPr id="116747" name="Text Box 35"/>
            <p:cNvSpPr txBox="1">
              <a:spLocks noChangeArrowheads="1"/>
            </p:cNvSpPr>
            <p:nvPr/>
          </p:nvSpPr>
          <p:spPr bwMode="auto">
            <a:xfrm>
              <a:off x="384" y="2598"/>
              <a:ext cx="47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a:t>
              </a:r>
            </a:p>
          </p:txBody>
        </p:sp>
        <p:sp>
          <p:nvSpPr>
            <p:cNvPr id="116748" name="Text Box 36"/>
            <p:cNvSpPr txBox="1">
              <a:spLocks noChangeArrowheads="1"/>
            </p:cNvSpPr>
            <p:nvPr/>
          </p:nvSpPr>
          <p:spPr bwMode="auto">
            <a:xfrm>
              <a:off x="1344" y="2598"/>
              <a:ext cx="475"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a:t>
              </a:r>
            </a:p>
          </p:txBody>
        </p:sp>
        <p:sp>
          <p:nvSpPr>
            <p:cNvPr id="116752" name="Text Box 40"/>
            <p:cNvSpPr txBox="1">
              <a:spLocks noChangeArrowheads="1"/>
            </p:cNvSpPr>
            <p:nvPr/>
          </p:nvSpPr>
          <p:spPr bwMode="auto">
            <a:xfrm>
              <a:off x="2781" y="2598"/>
              <a:ext cx="48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66FF66"/>
                  </a:solidFill>
                  <a:effectLst/>
                  <a:uLnTx/>
                  <a:uFillTx/>
                  <a:latin typeface="Times New Roman" pitchFamily="18" charset="0"/>
                  <a:ea typeface="+mn-ea"/>
                  <a:cs typeface="Arial" charset="0"/>
                </a:rPr>
                <a:t>T</a:t>
              </a:r>
            </a:p>
          </p:txBody>
        </p:sp>
      </p:grpSp>
      <p:sp>
        <p:nvSpPr>
          <p:cNvPr id="217132" name="Text Box 44"/>
          <p:cNvSpPr txBox="1">
            <a:spLocks noChangeArrowheads="1"/>
          </p:cNvSpPr>
          <p:nvPr/>
        </p:nvSpPr>
        <p:spPr bwMode="auto">
          <a:xfrm>
            <a:off x="5029200" y="1981200"/>
            <a:ext cx="41719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The bits percolate </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down to the output wires.</a:t>
            </a:r>
          </a:p>
        </p:txBody>
      </p:sp>
      <p:sp>
        <p:nvSpPr>
          <p:cNvPr id="42" name="Text Box 37"/>
          <p:cNvSpPr txBox="1">
            <a:spLocks noChangeArrowheads="1"/>
          </p:cNvSpPr>
          <p:nvPr/>
        </p:nvSpPr>
        <p:spPr bwMode="auto">
          <a:xfrm>
            <a:off x="2552700" y="6186489"/>
            <a:ext cx="754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a:t>
            </a:r>
          </a:p>
        </p:txBody>
      </p:sp>
      <p:grpSp>
        <p:nvGrpSpPr>
          <p:cNvPr id="5" name="Group 4"/>
          <p:cNvGrpSpPr/>
          <p:nvPr/>
        </p:nvGrpSpPr>
        <p:grpSpPr>
          <a:xfrm>
            <a:off x="1447800" y="5041901"/>
            <a:ext cx="2354264" cy="523875"/>
            <a:chOff x="1447800" y="5041901"/>
            <a:chExt cx="2354264" cy="523875"/>
          </a:xfrm>
        </p:grpSpPr>
        <p:sp>
          <p:nvSpPr>
            <p:cNvPr id="43" name="Text Box 38"/>
            <p:cNvSpPr txBox="1">
              <a:spLocks noChangeArrowheads="1"/>
            </p:cNvSpPr>
            <p:nvPr/>
          </p:nvSpPr>
          <p:spPr bwMode="auto">
            <a:xfrm>
              <a:off x="1447800" y="5041901"/>
              <a:ext cx="754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a:t>
              </a:r>
            </a:p>
          </p:txBody>
        </p:sp>
        <p:sp>
          <p:nvSpPr>
            <p:cNvPr id="44" name="Text Box 39"/>
            <p:cNvSpPr txBox="1">
              <a:spLocks noChangeArrowheads="1"/>
            </p:cNvSpPr>
            <p:nvPr/>
          </p:nvSpPr>
          <p:spPr bwMode="auto">
            <a:xfrm>
              <a:off x="3048001" y="5041901"/>
              <a:ext cx="75406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a:t>
              </a:r>
            </a:p>
          </p:txBody>
        </p:sp>
      </p:grpSp>
      <p:sp>
        <p:nvSpPr>
          <p:cNvPr id="45" name="Text Box 21">
            <a:extLst>
              <a:ext uri="{FF2B5EF4-FFF2-40B4-BE49-F238E27FC236}">
                <a16:creationId xmlns:a16="http://schemas.microsoft.com/office/drawing/2014/main" id="{9E1BE0DF-A298-4881-A8B0-82815680D758}"/>
              </a:ext>
            </a:extLst>
          </p:cNvPr>
          <p:cNvSpPr txBox="1">
            <a:spLocks noChangeArrowheads="1"/>
          </p:cNvSpPr>
          <p:nvPr/>
        </p:nvSpPr>
        <p:spPr bwMode="auto">
          <a:xfrm>
            <a:off x="4517233" y="4804684"/>
            <a:ext cx="502920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rPr>
              <a:t>Reduced Set of Connectors: </a:t>
            </a:r>
          </a:p>
          <a:p>
            <a:pPr eaLnBrk="1" hangingPunct="1">
              <a:spcBef>
                <a:spcPct val="0"/>
              </a:spcBef>
              <a:buNone/>
              <a:defRPr/>
            </a:pPr>
            <a:r>
              <a:rPr lang="en-US" altLang="en-US" sz="2400" dirty="0">
                <a:solidFill>
                  <a:srgbClr val="FFFF00"/>
                </a:solidFill>
              </a:rPr>
              <a:t>   </a:t>
            </a:r>
            <a:r>
              <a:rPr lang="en-US" altLang="en-US" sz="2400" dirty="0"/>
              <a:t>Every relation can be built </a:t>
            </a:r>
            <a:br>
              <a:rPr lang="en-US" altLang="en-US" sz="2400" dirty="0"/>
            </a:br>
            <a:r>
              <a:rPr lang="en-US" altLang="en-US" sz="2400" dirty="0"/>
              <a:t>   with only </a:t>
            </a:r>
            <a:r>
              <a:rPr lang="en-US" altLang="en-US" sz="2400" dirty="0">
                <a:sym typeface="Symbol" panose="05050102010706020507" pitchFamily="18" charset="2"/>
              </a:rPr>
              <a:t>, , and .</a:t>
            </a:r>
          </a:p>
          <a:p>
            <a:pPr marL="342900" indent="-342900" eaLnBrk="1" hangingPunct="1">
              <a:spcBef>
                <a:spcPct val="0"/>
              </a:spcBef>
              <a:defRPr/>
            </a:pPr>
            <a:r>
              <a:rPr lang="en-US" altLang="en-US" sz="2400" dirty="0">
                <a:sym typeface="Symbol" panose="05050102010706020507" pitchFamily="18" charset="2"/>
              </a:rPr>
              <a:t> </a:t>
            </a:r>
            <a:r>
              <a:rPr lang="en-US" altLang="en-US" sz="2400" dirty="0">
                <a:solidFill>
                  <a:srgbClr val="FFC000"/>
                </a:solidFill>
                <a:sym typeface="Symbol" panose="05050102010706020507" pitchFamily="18" charset="2"/>
              </a:rPr>
              <a:t>P iff Q</a:t>
            </a:r>
            <a:r>
              <a:rPr lang="en-US" altLang="en-US" sz="2400" dirty="0">
                <a:solidFill>
                  <a:srgbClr val="FFC000"/>
                </a:solidFill>
              </a:rPr>
              <a:t> </a:t>
            </a:r>
            <a:r>
              <a:rPr lang="en-US" altLang="en-US" sz="2400" dirty="0">
                <a:solidFill>
                  <a:srgbClr val="FFFFFF"/>
                </a:solidFill>
              </a:rPr>
              <a:t>   iff   </a:t>
            </a:r>
            <a:r>
              <a:rPr lang="en-US" altLang="en-US" sz="2400" dirty="0">
                <a:solidFill>
                  <a:srgbClr val="FFC000"/>
                </a:solidFill>
              </a:rPr>
              <a:t>  </a:t>
            </a:r>
            <a:r>
              <a:rPr lang="en-US" altLang="en-US" sz="2400" dirty="0">
                <a:solidFill>
                  <a:srgbClr val="FFC000"/>
                </a:solidFill>
                <a:sym typeface="Symbol" panose="05050102010706020507" pitchFamily="18" charset="2"/>
              </a:rPr>
              <a:t>PQ and QP</a:t>
            </a:r>
            <a:r>
              <a:rPr lang="en-US" altLang="en-US" sz="2400" dirty="0"/>
              <a:t>   </a:t>
            </a:r>
          </a:p>
          <a:p>
            <a:pPr marL="342900" indent="-342900" eaLnBrk="1" hangingPunct="1">
              <a:spcBef>
                <a:spcPct val="0"/>
              </a:spcBef>
              <a:defRPr/>
            </a:pPr>
            <a:r>
              <a:rPr lang="en-US" altLang="en-US" sz="2400" dirty="0"/>
              <a:t> </a:t>
            </a:r>
            <a:r>
              <a:rPr lang="en-US" altLang="en-US" sz="2400" dirty="0">
                <a:solidFill>
                  <a:srgbClr val="FFC000"/>
                </a:solidFill>
              </a:rPr>
              <a:t>P</a:t>
            </a:r>
            <a:r>
              <a:rPr lang="en-US" altLang="en-US" sz="2400" dirty="0">
                <a:solidFill>
                  <a:srgbClr val="FFC000"/>
                </a:solidFill>
                <a:sym typeface="Symbol" panose="05050102010706020507" pitchFamily="18" charset="2"/>
              </a:rPr>
              <a:t></a:t>
            </a:r>
            <a:r>
              <a:rPr lang="en-US" altLang="en-US" sz="2400" dirty="0">
                <a:solidFill>
                  <a:srgbClr val="FFC000"/>
                </a:solidFill>
              </a:rPr>
              <a:t>Q</a:t>
            </a:r>
            <a:r>
              <a:rPr lang="en-US" altLang="en-US" sz="2400" dirty="0">
                <a:solidFill>
                  <a:srgbClr val="FFFF00"/>
                </a:solidFill>
              </a:rPr>
              <a:t>  iff   </a:t>
            </a:r>
            <a:r>
              <a:rPr lang="en-US" altLang="en-US" sz="2400" dirty="0">
                <a:solidFill>
                  <a:srgbClr val="FFC000"/>
                </a:solidFill>
              </a:rPr>
              <a:t>(</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rPr>
              <a:t>(</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r>
              <a:rPr lang="en-US" altLang="en-US" sz="2400" dirty="0"/>
              <a:t>                </a:t>
            </a:r>
          </a:p>
        </p:txBody>
      </p:sp>
      <p:sp>
        <p:nvSpPr>
          <p:cNvPr id="46" name="Rectangle 2">
            <a:extLst>
              <a:ext uri="{FF2B5EF4-FFF2-40B4-BE49-F238E27FC236}">
                <a16:creationId xmlns:a16="http://schemas.microsoft.com/office/drawing/2014/main" id="{FC22F301-4C6B-46E3-B0C0-86995F92C467}"/>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754561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17114"/>
                                        </p:tgtEl>
                                        <p:attrNameLst>
                                          <p:attrName>style.visibility</p:attrName>
                                        </p:attrNameLst>
                                      </p:cBhvr>
                                      <p:to>
                                        <p:strVal val="visible"/>
                                      </p:to>
                                    </p:set>
                                    <p:anim calcmode="lin" valueType="num">
                                      <p:cBhvr additive="base">
                                        <p:cTn id="13" dur="500" fill="hold"/>
                                        <p:tgtEl>
                                          <p:spTgt spid="217114"/>
                                        </p:tgtEl>
                                        <p:attrNameLst>
                                          <p:attrName>ppt_x</p:attrName>
                                        </p:attrNameLst>
                                      </p:cBhvr>
                                      <p:tavLst>
                                        <p:tav tm="0">
                                          <p:val>
                                            <p:strVal val="#ppt_x"/>
                                          </p:val>
                                        </p:tav>
                                        <p:tav tm="100000">
                                          <p:val>
                                            <p:strVal val="#ppt_x"/>
                                          </p:val>
                                        </p:tav>
                                      </p:tavLst>
                                    </p:anim>
                                    <p:anim calcmode="lin" valueType="num">
                                      <p:cBhvr additive="base">
                                        <p:cTn id="14" dur="500" fill="hold"/>
                                        <p:tgtEl>
                                          <p:spTgt spid="217114"/>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217121"/>
                                        </p:tgtEl>
                                        <p:attrNameLst>
                                          <p:attrName>style.visibility</p:attrName>
                                        </p:attrNameLst>
                                      </p:cBhvr>
                                      <p:to>
                                        <p:strVal val="visible"/>
                                      </p:to>
                                    </p:set>
                                    <p:anim calcmode="lin" valueType="num">
                                      <p:cBhvr additive="base">
                                        <p:cTn id="23" dur="500" fill="hold"/>
                                        <p:tgtEl>
                                          <p:spTgt spid="217121"/>
                                        </p:tgtEl>
                                        <p:attrNameLst>
                                          <p:attrName>ppt_x</p:attrName>
                                        </p:attrNameLst>
                                      </p:cBhvr>
                                      <p:tavLst>
                                        <p:tav tm="0">
                                          <p:val>
                                            <p:strVal val="#ppt_x"/>
                                          </p:val>
                                        </p:tav>
                                        <p:tav tm="100000">
                                          <p:val>
                                            <p:strVal val="#ppt_x"/>
                                          </p:val>
                                        </p:tav>
                                      </p:tavLst>
                                    </p:anim>
                                    <p:anim calcmode="lin" valueType="num">
                                      <p:cBhvr additive="base">
                                        <p:cTn id="24" dur="500" fill="hold"/>
                                        <p:tgtEl>
                                          <p:spTgt spid="217121"/>
                                        </p:tgtEl>
                                        <p:attrNameLst>
                                          <p:attrName>ppt_y</p:attrName>
                                        </p:attrNameLst>
                                      </p:cBhvr>
                                      <p:tavLst>
                                        <p:tav tm="0">
                                          <p:val>
                                            <p:strVal val="0-#ppt_h/2"/>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217132"/>
                                        </p:tgtEl>
                                        <p:attrNameLst>
                                          <p:attrName>style.visibility</p:attrName>
                                        </p:attrNameLst>
                                      </p:cBhvr>
                                      <p:to>
                                        <p:strVal val="visible"/>
                                      </p:to>
                                    </p:set>
                                    <p:anim calcmode="lin" valueType="num">
                                      <p:cBhvr additive="base">
                                        <p:cTn id="33" dur="500" fill="hold"/>
                                        <p:tgtEl>
                                          <p:spTgt spid="217132"/>
                                        </p:tgtEl>
                                        <p:attrNameLst>
                                          <p:attrName>ppt_x</p:attrName>
                                        </p:attrNameLst>
                                      </p:cBhvr>
                                      <p:tavLst>
                                        <p:tav tm="0">
                                          <p:val>
                                            <p:strVal val="#ppt_x"/>
                                          </p:val>
                                        </p:tav>
                                        <p:tav tm="100000">
                                          <p:val>
                                            <p:strVal val="#ppt_x"/>
                                          </p:val>
                                        </p:tav>
                                      </p:tavLst>
                                    </p:anim>
                                    <p:anim calcmode="lin" valueType="num">
                                      <p:cBhvr additive="base">
                                        <p:cTn id="34" dur="500" fill="hold"/>
                                        <p:tgtEl>
                                          <p:spTgt spid="217132"/>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additive="base">
                                        <p:cTn id="43" dur="500" fill="hold"/>
                                        <p:tgtEl>
                                          <p:spTgt spid="5"/>
                                        </p:tgtEl>
                                        <p:attrNameLst>
                                          <p:attrName>ppt_x</p:attrName>
                                        </p:attrNameLst>
                                      </p:cBhvr>
                                      <p:tavLst>
                                        <p:tav tm="0">
                                          <p:val>
                                            <p:strVal val="#ppt_x"/>
                                          </p:val>
                                        </p:tav>
                                        <p:tav tm="100000">
                                          <p:val>
                                            <p:strVal val="#ppt_x"/>
                                          </p:val>
                                        </p:tav>
                                      </p:tavLst>
                                    </p:anim>
                                    <p:anim calcmode="lin" valueType="num">
                                      <p:cBhvr additive="base">
                                        <p:cTn id="4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ppt_x"/>
                                          </p:val>
                                        </p:tav>
                                        <p:tav tm="100000">
                                          <p:val>
                                            <p:strVal val="#ppt_x"/>
                                          </p:val>
                                        </p:tav>
                                      </p:tavLst>
                                    </p:anim>
                                    <p:anim calcmode="lin" valueType="num">
                                      <p:cBhvr additive="base">
                                        <p:cTn id="50"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45">
                                            <p:txEl>
                                              <p:pRg st="0" end="0"/>
                                            </p:txEl>
                                          </p:spTgt>
                                        </p:tgtEl>
                                        <p:attrNameLst>
                                          <p:attrName>style.visibility</p:attrName>
                                        </p:attrNameLst>
                                      </p:cBhvr>
                                      <p:to>
                                        <p:strVal val="visible"/>
                                      </p:to>
                                    </p:set>
                                    <p:anim calcmode="lin" valueType="num">
                                      <p:cBhvr additive="base">
                                        <p:cTn id="55"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45">
                                            <p:txEl>
                                              <p:pRg st="1" end="1"/>
                                            </p:txEl>
                                          </p:spTgt>
                                        </p:tgtEl>
                                        <p:attrNameLst>
                                          <p:attrName>style.visibility</p:attrName>
                                        </p:attrNameLst>
                                      </p:cBhvr>
                                      <p:to>
                                        <p:strVal val="visible"/>
                                      </p:to>
                                    </p:set>
                                    <p:anim calcmode="lin" valueType="num">
                                      <p:cBhvr additive="base">
                                        <p:cTn id="61"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45">
                                            <p:txEl>
                                              <p:pRg st="2" end="2"/>
                                            </p:txEl>
                                          </p:spTgt>
                                        </p:tgtEl>
                                        <p:attrNameLst>
                                          <p:attrName>style.visibility</p:attrName>
                                        </p:attrNameLst>
                                      </p:cBhvr>
                                      <p:to>
                                        <p:strVal val="visible"/>
                                      </p:to>
                                    </p:set>
                                    <p:anim calcmode="lin" valueType="num">
                                      <p:cBhvr additive="base">
                                        <p:cTn id="67"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45">
                                            <p:txEl>
                                              <p:pRg st="3" end="3"/>
                                            </p:txEl>
                                          </p:spTgt>
                                        </p:tgtEl>
                                        <p:attrNameLst>
                                          <p:attrName>style.visibility</p:attrName>
                                        </p:attrNameLst>
                                      </p:cBhvr>
                                      <p:to>
                                        <p:strVal val="visible"/>
                                      </p:to>
                                    </p:set>
                                    <p:anim calcmode="lin" valueType="num">
                                      <p:cBhvr additive="base">
                                        <p:cTn id="73"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4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114" grpId="0"/>
      <p:bldP spid="217121" grpId="0"/>
      <p:bldP spid="217132" grpId="0"/>
      <p:bldP spid="42" grpId="0"/>
      <p:bldP spid="46"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41" name="Rectangle 31"/>
          <p:cNvSpPr>
            <a:spLocks noChangeArrowheads="1"/>
          </p:cNvSpPr>
          <p:nvPr/>
        </p:nvSpPr>
        <p:spPr bwMode="auto">
          <a:xfrm>
            <a:off x="2339975" y="865496"/>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Comic Sans MS" pitchFamily="66" charset="0"/>
              <a:ea typeface="+mn-ea"/>
              <a:cs typeface="Arial" charset="0"/>
            </a:endParaRPr>
          </a:p>
        </p:txBody>
      </p:sp>
      <p:sp>
        <p:nvSpPr>
          <p:cNvPr id="116742" name="Rectangle 32"/>
          <p:cNvSpPr>
            <a:spLocks noChangeArrowheads="1"/>
          </p:cNvSpPr>
          <p:nvPr/>
        </p:nvSpPr>
        <p:spPr bwMode="auto">
          <a:xfrm>
            <a:off x="2401888" y="865496"/>
            <a:ext cx="54927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57150" cap="sq">
                <a:solidFill>
                  <a:srgbClr val="000000"/>
                </a:solidFill>
                <a:miter lim="800000"/>
                <a:headEnd/>
                <a:tailEnd/>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Comic Sans MS" pitchFamily="66" charset="0"/>
              <a:ea typeface="+mn-ea"/>
              <a:cs typeface="Arial" charset="0"/>
            </a:endParaRPr>
          </a:p>
        </p:txBody>
      </p:sp>
      <p:grpSp>
        <p:nvGrpSpPr>
          <p:cNvPr id="29" name="Group 28">
            <a:extLst>
              <a:ext uri="{FF2B5EF4-FFF2-40B4-BE49-F238E27FC236}">
                <a16:creationId xmlns:a16="http://schemas.microsoft.com/office/drawing/2014/main" id="{82138F6F-706B-4A70-BCD4-4517AC65E16B}"/>
              </a:ext>
            </a:extLst>
          </p:cNvPr>
          <p:cNvGrpSpPr/>
          <p:nvPr/>
        </p:nvGrpSpPr>
        <p:grpSpPr>
          <a:xfrm>
            <a:off x="-158885" y="1377145"/>
            <a:ext cx="2612475" cy="2143643"/>
            <a:chOff x="2819850" y="2717579"/>
            <a:chExt cx="2718802" cy="3089209"/>
          </a:xfrm>
        </p:grpSpPr>
        <p:sp>
          <p:nvSpPr>
            <p:cNvPr id="50" name="AutoShape 17">
              <a:extLst>
                <a:ext uri="{FF2B5EF4-FFF2-40B4-BE49-F238E27FC236}">
                  <a16:creationId xmlns:a16="http://schemas.microsoft.com/office/drawing/2014/main" id="{4838296E-68D4-4D89-8022-7A781D8D6C3E}"/>
                </a:ext>
              </a:extLst>
            </p:cNvPr>
            <p:cNvSpPr>
              <a:spLocks noChangeArrowheads="1"/>
            </p:cNvSpPr>
            <p:nvPr/>
          </p:nvSpPr>
          <p:spPr bwMode="auto">
            <a:xfrm rot="5400000" flipV="1">
              <a:off x="3916681" y="5019924"/>
              <a:ext cx="457200" cy="548641"/>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OR</a:t>
              </a:r>
            </a:p>
          </p:txBody>
        </p:sp>
        <p:cxnSp>
          <p:nvCxnSpPr>
            <p:cNvPr id="51" name="AutoShape 24">
              <a:extLst>
                <a:ext uri="{FF2B5EF4-FFF2-40B4-BE49-F238E27FC236}">
                  <a16:creationId xmlns:a16="http://schemas.microsoft.com/office/drawing/2014/main" id="{8C4E1B3A-5019-4DA0-817D-9FA34C5A999E}"/>
                </a:ext>
              </a:extLst>
            </p:cNvPr>
            <p:cNvCxnSpPr>
              <a:cxnSpLocks noChangeShapeType="1"/>
              <a:stCxn id="50" idx="3"/>
            </p:cNvCxnSpPr>
            <p:nvPr/>
          </p:nvCxnSpPr>
          <p:spPr bwMode="auto">
            <a:xfrm>
              <a:off x="4145280" y="5522844"/>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53" name="AutoShape 17">
              <a:extLst>
                <a:ext uri="{FF2B5EF4-FFF2-40B4-BE49-F238E27FC236}">
                  <a16:creationId xmlns:a16="http://schemas.microsoft.com/office/drawing/2014/main" id="{869F7F37-D2E9-40BA-AD6B-C0255CDE3E6C}"/>
                </a:ext>
              </a:extLst>
            </p:cNvPr>
            <p:cNvSpPr>
              <a:spLocks noChangeArrowheads="1"/>
            </p:cNvSpPr>
            <p:nvPr/>
          </p:nvSpPr>
          <p:spPr bwMode="auto">
            <a:xfrm rot="5400000" flipV="1">
              <a:off x="3215641" y="4187090"/>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54" name="AutoShape 24">
              <a:extLst>
                <a:ext uri="{FF2B5EF4-FFF2-40B4-BE49-F238E27FC236}">
                  <a16:creationId xmlns:a16="http://schemas.microsoft.com/office/drawing/2014/main" id="{D4E3C38B-30E8-4666-BFB6-9F6F30346B23}"/>
                </a:ext>
              </a:extLst>
            </p:cNvPr>
            <p:cNvCxnSpPr>
              <a:cxnSpLocks noChangeShapeType="1"/>
              <a:stCxn id="53" idx="3"/>
            </p:cNvCxnSpPr>
            <p:nvPr/>
          </p:nvCxnSpPr>
          <p:spPr bwMode="auto">
            <a:xfrm>
              <a:off x="3444240" y="4781450"/>
              <a:ext cx="518160" cy="24775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57" name="AutoShape 17">
              <a:extLst>
                <a:ext uri="{FF2B5EF4-FFF2-40B4-BE49-F238E27FC236}">
                  <a16:creationId xmlns:a16="http://schemas.microsoft.com/office/drawing/2014/main" id="{7FD1F330-FBED-461B-BE34-4A64132B5D33}"/>
                </a:ext>
              </a:extLst>
            </p:cNvPr>
            <p:cNvSpPr>
              <a:spLocks noChangeArrowheads="1"/>
            </p:cNvSpPr>
            <p:nvPr/>
          </p:nvSpPr>
          <p:spPr bwMode="auto">
            <a:xfrm rot="5400000" flipV="1">
              <a:off x="4626998" y="4183048"/>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64" name="AutoShape 24">
              <a:extLst>
                <a:ext uri="{FF2B5EF4-FFF2-40B4-BE49-F238E27FC236}">
                  <a16:creationId xmlns:a16="http://schemas.microsoft.com/office/drawing/2014/main" id="{F9E16E37-03C8-4EB6-A4A6-B6C5E63C12AA}"/>
                </a:ext>
              </a:extLst>
            </p:cNvPr>
            <p:cNvCxnSpPr>
              <a:cxnSpLocks noChangeShapeType="1"/>
            </p:cNvCxnSpPr>
            <p:nvPr/>
          </p:nvCxnSpPr>
          <p:spPr bwMode="auto">
            <a:xfrm>
              <a:off x="4568684" y="4059456"/>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65" name="AutoShape 24">
              <a:extLst>
                <a:ext uri="{FF2B5EF4-FFF2-40B4-BE49-F238E27FC236}">
                  <a16:creationId xmlns:a16="http://schemas.microsoft.com/office/drawing/2014/main" id="{88664D48-298F-467A-A310-BD4B96370F60}"/>
                </a:ext>
              </a:extLst>
            </p:cNvPr>
            <p:cNvCxnSpPr>
              <a:cxnSpLocks noChangeShapeType="1"/>
            </p:cNvCxnSpPr>
            <p:nvPr/>
          </p:nvCxnSpPr>
          <p:spPr bwMode="auto">
            <a:xfrm>
              <a:off x="4568684" y="3287028"/>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6" name="AutoShape 17">
              <a:extLst>
                <a:ext uri="{FF2B5EF4-FFF2-40B4-BE49-F238E27FC236}">
                  <a16:creationId xmlns:a16="http://schemas.microsoft.com/office/drawing/2014/main" id="{9C9E7E67-7708-46EA-BBD7-200749AF7C3A}"/>
                </a:ext>
              </a:extLst>
            </p:cNvPr>
            <p:cNvSpPr>
              <a:spLocks noChangeArrowheads="1"/>
            </p:cNvSpPr>
            <p:nvPr/>
          </p:nvSpPr>
          <p:spPr bwMode="auto">
            <a:xfrm rot="5400000" flipV="1">
              <a:off x="3507188" y="3444239"/>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67" name="AutoShape 24">
              <a:extLst>
                <a:ext uri="{FF2B5EF4-FFF2-40B4-BE49-F238E27FC236}">
                  <a16:creationId xmlns:a16="http://schemas.microsoft.com/office/drawing/2014/main" id="{034EEF46-5241-4674-A2FB-0BD744CBD1EF}"/>
                </a:ext>
              </a:extLst>
            </p:cNvPr>
            <p:cNvCxnSpPr>
              <a:cxnSpLocks noChangeShapeType="1"/>
            </p:cNvCxnSpPr>
            <p:nvPr/>
          </p:nvCxnSpPr>
          <p:spPr bwMode="auto">
            <a:xfrm>
              <a:off x="3734462" y="4038599"/>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68" name="AutoShape 17">
              <a:extLst>
                <a:ext uri="{FF2B5EF4-FFF2-40B4-BE49-F238E27FC236}">
                  <a16:creationId xmlns:a16="http://schemas.microsoft.com/office/drawing/2014/main" id="{B5314C98-5CA8-415B-9028-2C8F24E9FFE7}"/>
                </a:ext>
              </a:extLst>
            </p:cNvPr>
            <p:cNvSpPr>
              <a:spLocks noChangeArrowheads="1"/>
            </p:cNvSpPr>
            <p:nvPr/>
          </p:nvSpPr>
          <p:spPr bwMode="auto">
            <a:xfrm rot="5400000" flipV="1">
              <a:off x="4332137" y="3444241"/>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69" name="AutoShape 24">
              <a:extLst>
                <a:ext uri="{FF2B5EF4-FFF2-40B4-BE49-F238E27FC236}">
                  <a16:creationId xmlns:a16="http://schemas.microsoft.com/office/drawing/2014/main" id="{17F11EE4-C92D-4236-A0F6-6F9B24398336}"/>
                </a:ext>
              </a:extLst>
            </p:cNvPr>
            <p:cNvCxnSpPr>
              <a:cxnSpLocks noChangeShapeType="1"/>
            </p:cNvCxnSpPr>
            <p:nvPr/>
          </p:nvCxnSpPr>
          <p:spPr bwMode="auto">
            <a:xfrm>
              <a:off x="3770244" y="3266660"/>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5" name="AutoShape 24">
              <a:extLst>
                <a:ext uri="{FF2B5EF4-FFF2-40B4-BE49-F238E27FC236}">
                  <a16:creationId xmlns:a16="http://schemas.microsoft.com/office/drawing/2014/main" id="{6E08192F-CA64-4391-9EBA-92F8864D6FED}"/>
                </a:ext>
              </a:extLst>
            </p:cNvPr>
            <p:cNvCxnSpPr>
              <a:cxnSpLocks noChangeShapeType="1"/>
            </p:cNvCxnSpPr>
            <p:nvPr/>
          </p:nvCxnSpPr>
          <p:spPr bwMode="auto">
            <a:xfrm flipH="1">
              <a:off x="4318884" y="4790660"/>
              <a:ext cx="518160" cy="24775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6" name="AutoShape 24">
              <a:extLst>
                <a:ext uri="{FF2B5EF4-FFF2-40B4-BE49-F238E27FC236}">
                  <a16:creationId xmlns:a16="http://schemas.microsoft.com/office/drawing/2014/main" id="{AC32E2F2-3765-490F-93E8-50AD69B2DDED}"/>
                </a:ext>
              </a:extLst>
            </p:cNvPr>
            <p:cNvCxnSpPr>
              <a:cxnSpLocks noChangeShapeType="1"/>
            </p:cNvCxnSpPr>
            <p:nvPr/>
          </p:nvCxnSpPr>
          <p:spPr bwMode="auto">
            <a:xfrm>
              <a:off x="3163956" y="3279912"/>
              <a:ext cx="0" cy="101379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79" name="AutoShape 24">
              <a:extLst>
                <a:ext uri="{FF2B5EF4-FFF2-40B4-BE49-F238E27FC236}">
                  <a16:creationId xmlns:a16="http://schemas.microsoft.com/office/drawing/2014/main" id="{B8C4A8F6-30CD-4735-97D2-4F5B973610A3}"/>
                </a:ext>
              </a:extLst>
            </p:cNvPr>
            <p:cNvCxnSpPr>
              <a:cxnSpLocks noChangeShapeType="1"/>
            </p:cNvCxnSpPr>
            <p:nvPr/>
          </p:nvCxnSpPr>
          <p:spPr bwMode="auto">
            <a:xfrm>
              <a:off x="5105400" y="3263348"/>
              <a:ext cx="0" cy="101379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80" name="Text Box 6">
              <a:extLst>
                <a:ext uri="{FF2B5EF4-FFF2-40B4-BE49-F238E27FC236}">
                  <a16:creationId xmlns:a16="http://schemas.microsoft.com/office/drawing/2014/main" id="{8F9E3434-FB72-42B5-B6D2-1752197F1446}"/>
                </a:ext>
              </a:extLst>
            </p:cNvPr>
            <p:cNvSpPr txBox="1">
              <a:spLocks noChangeArrowheads="1"/>
            </p:cNvSpPr>
            <p:nvPr/>
          </p:nvSpPr>
          <p:spPr bwMode="auto">
            <a:xfrm>
              <a:off x="2819850" y="2717579"/>
              <a:ext cx="755049"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P</a:t>
              </a:r>
            </a:p>
          </p:txBody>
        </p:sp>
        <p:sp>
          <p:nvSpPr>
            <p:cNvPr id="81" name="Text Box 6">
              <a:extLst>
                <a:ext uri="{FF2B5EF4-FFF2-40B4-BE49-F238E27FC236}">
                  <a16:creationId xmlns:a16="http://schemas.microsoft.com/office/drawing/2014/main" id="{4AFE53C4-FEE7-486F-8E9D-F2252E200575}"/>
                </a:ext>
              </a:extLst>
            </p:cNvPr>
            <p:cNvSpPr txBox="1">
              <a:spLocks noChangeArrowheads="1"/>
            </p:cNvSpPr>
            <p:nvPr/>
          </p:nvSpPr>
          <p:spPr bwMode="auto">
            <a:xfrm>
              <a:off x="3379564" y="2717579"/>
              <a:ext cx="808432"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Q</a:t>
              </a:r>
            </a:p>
          </p:txBody>
        </p:sp>
        <p:sp>
          <p:nvSpPr>
            <p:cNvPr id="82" name="Text Box 6">
              <a:extLst>
                <a:ext uri="{FF2B5EF4-FFF2-40B4-BE49-F238E27FC236}">
                  <a16:creationId xmlns:a16="http://schemas.microsoft.com/office/drawing/2014/main" id="{FDBBC641-27B9-4EEB-B22F-5A30AEAD572F}"/>
                </a:ext>
              </a:extLst>
            </p:cNvPr>
            <p:cNvSpPr txBox="1">
              <a:spLocks noChangeArrowheads="1"/>
            </p:cNvSpPr>
            <p:nvPr/>
          </p:nvSpPr>
          <p:spPr bwMode="auto">
            <a:xfrm>
              <a:off x="4170505" y="2717579"/>
              <a:ext cx="755049"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P</a:t>
              </a:r>
            </a:p>
          </p:txBody>
        </p:sp>
        <p:sp>
          <p:nvSpPr>
            <p:cNvPr id="83" name="Text Box 6">
              <a:extLst>
                <a:ext uri="{FF2B5EF4-FFF2-40B4-BE49-F238E27FC236}">
                  <a16:creationId xmlns:a16="http://schemas.microsoft.com/office/drawing/2014/main" id="{A75A5931-864F-4A8A-97C9-3994DC1EBEE3}"/>
                </a:ext>
              </a:extLst>
            </p:cNvPr>
            <p:cNvSpPr txBox="1">
              <a:spLocks noChangeArrowheads="1"/>
            </p:cNvSpPr>
            <p:nvPr/>
          </p:nvSpPr>
          <p:spPr bwMode="auto">
            <a:xfrm>
              <a:off x="4730220" y="2717579"/>
              <a:ext cx="808432"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Q</a:t>
              </a:r>
            </a:p>
          </p:txBody>
        </p:sp>
      </p:grpSp>
      <p:grpSp>
        <p:nvGrpSpPr>
          <p:cNvPr id="104" name="Group 103">
            <a:extLst>
              <a:ext uri="{FF2B5EF4-FFF2-40B4-BE49-F238E27FC236}">
                <a16:creationId xmlns:a16="http://schemas.microsoft.com/office/drawing/2014/main" id="{B0C4A1C5-538B-4374-AAF3-87D879A0E441}"/>
              </a:ext>
            </a:extLst>
          </p:cNvPr>
          <p:cNvGrpSpPr/>
          <p:nvPr/>
        </p:nvGrpSpPr>
        <p:grpSpPr>
          <a:xfrm>
            <a:off x="4515249" y="1377145"/>
            <a:ext cx="2612475" cy="2143643"/>
            <a:chOff x="2819850" y="2717579"/>
            <a:chExt cx="2718802" cy="3089209"/>
          </a:xfrm>
        </p:grpSpPr>
        <p:sp>
          <p:nvSpPr>
            <p:cNvPr id="105" name="AutoShape 17">
              <a:extLst>
                <a:ext uri="{FF2B5EF4-FFF2-40B4-BE49-F238E27FC236}">
                  <a16:creationId xmlns:a16="http://schemas.microsoft.com/office/drawing/2014/main" id="{23E2D770-E627-4A26-AFAF-2EEBFF331CAC}"/>
                </a:ext>
              </a:extLst>
            </p:cNvPr>
            <p:cNvSpPr>
              <a:spLocks noChangeArrowheads="1"/>
            </p:cNvSpPr>
            <p:nvPr/>
          </p:nvSpPr>
          <p:spPr bwMode="auto">
            <a:xfrm rot="5400000" flipV="1">
              <a:off x="3916681" y="5019924"/>
              <a:ext cx="457200" cy="548641"/>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OR</a:t>
              </a:r>
            </a:p>
          </p:txBody>
        </p:sp>
        <p:cxnSp>
          <p:nvCxnSpPr>
            <p:cNvPr id="106" name="AutoShape 24">
              <a:extLst>
                <a:ext uri="{FF2B5EF4-FFF2-40B4-BE49-F238E27FC236}">
                  <a16:creationId xmlns:a16="http://schemas.microsoft.com/office/drawing/2014/main" id="{8EB9113B-6CB8-4F45-913C-9919BFB5C8B9}"/>
                </a:ext>
              </a:extLst>
            </p:cNvPr>
            <p:cNvCxnSpPr>
              <a:cxnSpLocks noChangeShapeType="1"/>
              <a:stCxn id="105" idx="3"/>
            </p:cNvCxnSpPr>
            <p:nvPr/>
          </p:nvCxnSpPr>
          <p:spPr bwMode="auto">
            <a:xfrm>
              <a:off x="4145280" y="5522844"/>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7" name="AutoShape 17">
              <a:extLst>
                <a:ext uri="{FF2B5EF4-FFF2-40B4-BE49-F238E27FC236}">
                  <a16:creationId xmlns:a16="http://schemas.microsoft.com/office/drawing/2014/main" id="{77C1BC4E-FE46-4570-A2C1-49869DD33C06}"/>
                </a:ext>
              </a:extLst>
            </p:cNvPr>
            <p:cNvSpPr>
              <a:spLocks noChangeArrowheads="1"/>
            </p:cNvSpPr>
            <p:nvPr/>
          </p:nvSpPr>
          <p:spPr bwMode="auto">
            <a:xfrm rot="5400000" flipV="1">
              <a:off x="3215641" y="4187090"/>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08" name="AutoShape 24">
              <a:extLst>
                <a:ext uri="{FF2B5EF4-FFF2-40B4-BE49-F238E27FC236}">
                  <a16:creationId xmlns:a16="http://schemas.microsoft.com/office/drawing/2014/main" id="{A99ECBE6-AF2B-4A0C-A51C-DD96187EACB1}"/>
                </a:ext>
              </a:extLst>
            </p:cNvPr>
            <p:cNvCxnSpPr>
              <a:cxnSpLocks noChangeShapeType="1"/>
              <a:stCxn id="107" idx="3"/>
            </p:cNvCxnSpPr>
            <p:nvPr/>
          </p:nvCxnSpPr>
          <p:spPr bwMode="auto">
            <a:xfrm>
              <a:off x="3444240" y="4781450"/>
              <a:ext cx="518160" cy="24775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9" name="AutoShape 17">
              <a:extLst>
                <a:ext uri="{FF2B5EF4-FFF2-40B4-BE49-F238E27FC236}">
                  <a16:creationId xmlns:a16="http://schemas.microsoft.com/office/drawing/2014/main" id="{0BFB916B-9494-4285-8185-9CF867313126}"/>
                </a:ext>
              </a:extLst>
            </p:cNvPr>
            <p:cNvSpPr>
              <a:spLocks noChangeArrowheads="1"/>
            </p:cNvSpPr>
            <p:nvPr/>
          </p:nvSpPr>
          <p:spPr bwMode="auto">
            <a:xfrm rot="5400000" flipV="1">
              <a:off x="4626998" y="4183048"/>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10" name="AutoShape 24">
              <a:extLst>
                <a:ext uri="{FF2B5EF4-FFF2-40B4-BE49-F238E27FC236}">
                  <a16:creationId xmlns:a16="http://schemas.microsoft.com/office/drawing/2014/main" id="{FB7A4B72-4D0E-47D8-8A7F-2EAEE953E5C9}"/>
                </a:ext>
              </a:extLst>
            </p:cNvPr>
            <p:cNvCxnSpPr>
              <a:cxnSpLocks noChangeShapeType="1"/>
            </p:cNvCxnSpPr>
            <p:nvPr/>
          </p:nvCxnSpPr>
          <p:spPr bwMode="auto">
            <a:xfrm>
              <a:off x="4568684" y="4059456"/>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1" name="AutoShape 24">
              <a:extLst>
                <a:ext uri="{FF2B5EF4-FFF2-40B4-BE49-F238E27FC236}">
                  <a16:creationId xmlns:a16="http://schemas.microsoft.com/office/drawing/2014/main" id="{9AEF8F92-6209-44CE-B42D-C553861F8904}"/>
                </a:ext>
              </a:extLst>
            </p:cNvPr>
            <p:cNvCxnSpPr>
              <a:cxnSpLocks noChangeShapeType="1"/>
            </p:cNvCxnSpPr>
            <p:nvPr/>
          </p:nvCxnSpPr>
          <p:spPr bwMode="auto">
            <a:xfrm>
              <a:off x="4568684" y="3287028"/>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2" name="AutoShape 17">
              <a:extLst>
                <a:ext uri="{FF2B5EF4-FFF2-40B4-BE49-F238E27FC236}">
                  <a16:creationId xmlns:a16="http://schemas.microsoft.com/office/drawing/2014/main" id="{410DE973-DE8F-4C18-9638-709BAA2B95FA}"/>
                </a:ext>
              </a:extLst>
            </p:cNvPr>
            <p:cNvSpPr>
              <a:spLocks noChangeArrowheads="1"/>
            </p:cNvSpPr>
            <p:nvPr/>
          </p:nvSpPr>
          <p:spPr bwMode="auto">
            <a:xfrm rot="5400000" flipV="1">
              <a:off x="3507188" y="3444239"/>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13" name="AutoShape 24">
              <a:extLst>
                <a:ext uri="{FF2B5EF4-FFF2-40B4-BE49-F238E27FC236}">
                  <a16:creationId xmlns:a16="http://schemas.microsoft.com/office/drawing/2014/main" id="{612175AB-01FF-4531-AC70-4B9C6FA1909B}"/>
                </a:ext>
              </a:extLst>
            </p:cNvPr>
            <p:cNvCxnSpPr>
              <a:cxnSpLocks noChangeShapeType="1"/>
            </p:cNvCxnSpPr>
            <p:nvPr/>
          </p:nvCxnSpPr>
          <p:spPr bwMode="auto">
            <a:xfrm>
              <a:off x="3734462" y="4038599"/>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4" name="AutoShape 17">
              <a:extLst>
                <a:ext uri="{FF2B5EF4-FFF2-40B4-BE49-F238E27FC236}">
                  <a16:creationId xmlns:a16="http://schemas.microsoft.com/office/drawing/2014/main" id="{96A459B3-38C1-410A-8E87-FDC1C67DA6E0}"/>
                </a:ext>
              </a:extLst>
            </p:cNvPr>
            <p:cNvSpPr>
              <a:spLocks noChangeArrowheads="1"/>
            </p:cNvSpPr>
            <p:nvPr/>
          </p:nvSpPr>
          <p:spPr bwMode="auto">
            <a:xfrm rot="5400000" flipV="1">
              <a:off x="4332137" y="3444241"/>
              <a:ext cx="457200" cy="731520"/>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15" name="AutoShape 24">
              <a:extLst>
                <a:ext uri="{FF2B5EF4-FFF2-40B4-BE49-F238E27FC236}">
                  <a16:creationId xmlns:a16="http://schemas.microsoft.com/office/drawing/2014/main" id="{E6FEEDE6-0A93-402A-BE49-0F9002D5DE37}"/>
                </a:ext>
              </a:extLst>
            </p:cNvPr>
            <p:cNvCxnSpPr>
              <a:cxnSpLocks noChangeShapeType="1"/>
            </p:cNvCxnSpPr>
            <p:nvPr/>
          </p:nvCxnSpPr>
          <p:spPr bwMode="auto">
            <a:xfrm>
              <a:off x="3770244" y="3266660"/>
              <a:ext cx="0" cy="283944"/>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6" name="AutoShape 24">
              <a:extLst>
                <a:ext uri="{FF2B5EF4-FFF2-40B4-BE49-F238E27FC236}">
                  <a16:creationId xmlns:a16="http://schemas.microsoft.com/office/drawing/2014/main" id="{CA97ADAC-5CDA-4AA2-8ED4-44A8D3ECF825}"/>
                </a:ext>
              </a:extLst>
            </p:cNvPr>
            <p:cNvCxnSpPr>
              <a:cxnSpLocks noChangeShapeType="1"/>
            </p:cNvCxnSpPr>
            <p:nvPr/>
          </p:nvCxnSpPr>
          <p:spPr bwMode="auto">
            <a:xfrm flipH="1">
              <a:off x="4318884" y="4790660"/>
              <a:ext cx="518160" cy="24775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7" name="AutoShape 24">
              <a:extLst>
                <a:ext uri="{FF2B5EF4-FFF2-40B4-BE49-F238E27FC236}">
                  <a16:creationId xmlns:a16="http://schemas.microsoft.com/office/drawing/2014/main" id="{93A4B80A-CB0D-4280-B609-BB04EE424D1D}"/>
                </a:ext>
              </a:extLst>
            </p:cNvPr>
            <p:cNvCxnSpPr>
              <a:cxnSpLocks noChangeShapeType="1"/>
            </p:cNvCxnSpPr>
            <p:nvPr/>
          </p:nvCxnSpPr>
          <p:spPr bwMode="auto">
            <a:xfrm>
              <a:off x="3163956" y="3279912"/>
              <a:ext cx="0" cy="101379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118" name="AutoShape 24">
              <a:extLst>
                <a:ext uri="{FF2B5EF4-FFF2-40B4-BE49-F238E27FC236}">
                  <a16:creationId xmlns:a16="http://schemas.microsoft.com/office/drawing/2014/main" id="{642FDFF0-C200-4096-96E2-8B0C306B8D33}"/>
                </a:ext>
              </a:extLst>
            </p:cNvPr>
            <p:cNvCxnSpPr>
              <a:cxnSpLocks noChangeShapeType="1"/>
            </p:cNvCxnSpPr>
            <p:nvPr/>
          </p:nvCxnSpPr>
          <p:spPr bwMode="auto">
            <a:xfrm>
              <a:off x="5105400" y="3263348"/>
              <a:ext cx="0" cy="1013792"/>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9" name="Text Box 6">
              <a:extLst>
                <a:ext uri="{FF2B5EF4-FFF2-40B4-BE49-F238E27FC236}">
                  <a16:creationId xmlns:a16="http://schemas.microsoft.com/office/drawing/2014/main" id="{3BAACC6B-E023-4DD7-941B-F761BF4A558F}"/>
                </a:ext>
              </a:extLst>
            </p:cNvPr>
            <p:cNvSpPr txBox="1">
              <a:spLocks noChangeArrowheads="1"/>
            </p:cNvSpPr>
            <p:nvPr/>
          </p:nvSpPr>
          <p:spPr bwMode="auto">
            <a:xfrm>
              <a:off x="2819850" y="2717579"/>
              <a:ext cx="755049"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P</a:t>
              </a:r>
            </a:p>
          </p:txBody>
        </p:sp>
        <p:sp>
          <p:nvSpPr>
            <p:cNvPr id="120" name="Text Box 6">
              <a:extLst>
                <a:ext uri="{FF2B5EF4-FFF2-40B4-BE49-F238E27FC236}">
                  <a16:creationId xmlns:a16="http://schemas.microsoft.com/office/drawing/2014/main" id="{560627A1-8F17-4C11-A312-A019968A0086}"/>
                </a:ext>
              </a:extLst>
            </p:cNvPr>
            <p:cNvSpPr txBox="1">
              <a:spLocks noChangeArrowheads="1"/>
            </p:cNvSpPr>
            <p:nvPr/>
          </p:nvSpPr>
          <p:spPr bwMode="auto">
            <a:xfrm>
              <a:off x="3379564" y="2717579"/>
              <a:ext cx="808432"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Q</a:t>
              </a:r>
            </a:p>
          </p:txBody>
        </p:sp>
        <p:sp>
          <p:nvSpPr>
            <p:cNvPr id="121" name="Text Box 6">
              <a:extLst>
                <a:ext uri="{FF2B5EF4-FFF2-40B4-BE49-F238E27FC236}">
                  <a16:creationId xmlns:a16="http://schemas.microsoft.com/office/drawing/2014/main" id="{CEEA2FF6-B583-40BB-9B79-D1A3B100D570}"/>
                </a:ext>
              </a:extLst>
            </p:cNvPr>
            <p:cNvSpPr txBox="1">
              <a:spLocks noChangeArrowheads="1"/>
            </p:cNvSpPr>
            <p:nvPr/>
          </p:nvSpPr>
          <p:spPr bwMode="auto">
            <a:xfrm>
              <a:off x="4170505" y="2717579"/>
              <a:ext cx="755049"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P</a:t>
              </a:r>
            </a:p>
          </p:txBody>
        </p:sp>
        <p:sp>
          <p:nvSpPr>
            <p:cNvPr id="122" name="Text Box 6">
              <a:extLst>
                <a:ext uri="{FF2B5EF4-FFF2-40B4-BE49-F238E27FC236}">
                  <a16:creationId xmlns:a16="http://schemas.microsoft.com/office/drawing/2014/main" id="{3EC89AF7-3C99-4BC4-AD7E-79CEC07F780C}"/>
                </a:ext>
              </a:extLst>
            </p:cNvPr>
            <p:cNvSpPr txBox="1">
              <a:spLocks noChangeArrowheads="1"/>
            </p:cNvSpPr>
            <p:nvPr/>
          </p:nvSpPr>
          <p:spPr bwMode="auto">
            <a:xfrm>
              <a:off x="4730220" y="2717579"/>
              <a:ext cx="808432" cy="665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Q</a:t>
              </a:r>
            </a:p>
          </p:txBody>
        </p:sp>
      </p:grpSp>
      <p:grpSp>
        <p:nvGrpSpPr>
          <p:cNvPr id="3" name="Group 2">
            <a:extLst>
              <a:ext uri="{FF2B5EF4-FFF2-40B4-BE49-F238E27FC236}">
                <a16:creationId xmlns:a16="http://schemas.microsoft.com/office/drawing/2014/main" id="{1E99126A-2AD3-468F-8539-53503BF32C14}"/>
              </a:ext>
            </a:extLst>
          </p:cNvPr>
          <p:cNvGrpSpPr/>
          <p:nvPr/>
        </p:nvGrpSpPr>
        <p:grpSpPr>
          <a:xfrm>
            <a:off x="6741346" y="1377145"/>
            <a:ext cx="2603658" cy="2143643"/>
            <a:chOff x="6741346" y="1986745"/>
            <a:chExt cx="2603658" cy="2143643"/>
          </a:xfrm>
        </p:grpSpPr>
        <p:sp>
          <p:nvSpPr>
            <p:cNvPr id="124" name="AutoShape 17">
              <a:extLst>
                <a:ext uri="{FF2B5EF4-FFF2-40B4-BE49-F238E27FC236}">
                  <a16:creationId xmlns:a16="http://schemas.microsoft.com/office/drawing/2014/main" id="{624ECBED-F087-4DD5-9428-C859135D8BDC}"/>
                </a:ext>
              </a:extLst>
            </p:cNvPr>
            <p:cNvSpPr>
              <a:spLocks noChangeArrowheads="1"/>
            </p:cNvSpPr>
            <p:nvPr/>
          </p:nvSpPr>
          <p:spPr bwMode="auto">
            <a:xfrm rot="5400000" flipV="1">
              <a:off x="7873144" y="3511135"/>
              <a:ext cx="317257" cy="527185"/>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OR</a:t>
              </a:r>
            </a:p>
          </p:txBody>
        </p:sp>
        <p:cxnSp>
          <p:nvCxnSpPr>
            <p:cNvPr id="125" name="AutoShape 24">
              <a:extLst>
                <a:ext uri="{FF2B5EF4-FFF2-40B4-BE49-F238E27FC236}">
                  <a16:creationId xmlns:a16="http://schemas.microsoft.com/office/drawing/2014/main" id="{E61ABCEA-15CD-4C0A-97D5-4190D56A2D98}"/>
                </a:ext>
              </a:extLst>
            </p:cNvPr>
            <p:cNvCxnSpPr>
              <a:cxnSpLocks noChangeShapeType="1"/>
              <a:stCxn id="124" idx="3"/>
            </p:cNvCxnSpPr>
            <p:nvPr/>
          </p:nvCxnSpPr>
          <p:spPr bwMode="auto">
            <a:xfrm>
              <a:off x="8031772" y="3933356"/>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26" name="AutoShape 17">
              <a:extLst>
                <a:ext uri="{FF2B5EF4-FFF2-40B4-BE49-F238E27FC236}">
                  <a16:creationId xmlns:a16="http://schemas.microsoft.com/office/drawing/2014/main" id="{27C0E6C8-3928-43FD-BAA5-DEF8F18067A6}"/>
                </a:ext>
              </a:extLst>
            </p:cNvPr>
            <p:cNvSpPr>
              <a:spLocks noChangeArrowheads="1"/>
            </p:cNvSpPr>
            <p:nvPr/>
          </p:nvSpPr>
          <p:spPr bwMode="auto">
            <a:xfrm rot="5400000" flipV="1">
              <a:off x="7199521" y="2908808"/>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27" name="AutoShape 24">
              <a:extLst>
                <a:ext uri="{FF2B5EF4-FFF2-40B4-BE49-F238E27FC236}">
                  <a16:creationId xmlns:a16="http://schemas.microsoft.com/office/drawing/2014/main" id="{2982C0EC-603D-479F-B42B-D87CF6938DAF}"/>
                </a:ext>
              </a:extLst>
            </p:cNvPr>
            <p:cNvCxnSpPr>
              <a:cxnSpLocks noChangeShapeType="1"/>
              <a:stCxn id="126" idx="3"/>
            </p:cNvCxnSpPr>
            <p:nvPr/>
          </p:nvCxnSpPr>
          <p:spPr bwMode="auto">
            <a:xfrm>
              <a:off x="7358148" y="3418892"/>
              <a:ext cx="497896" cy="171917"/>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28" name="AutoShape 17">
              <a:extLst>
                <a:ext uri="{FF2B5EF4-FFF2-40B4-BE49-F238E27FC236}">
                  <a16:creationId xmlns:a16="http://schemas.microsoft.com/office/drawing/2014/main" id="{0363729F-8AB1-4997-B6D8-6439F6A30B92}"/>
                </a:ext>
              </a:extLst>
            </p:cNvPr>
            <p:cNvSpPr>
              <a:spLocks noChangeArrowheads="1"/>
            </p:cNvSpPr>
            <p:nvPr/>
          </p:nvSpPr>
          <p:spPr bwMode="auto">
            <a:xfrm rot="5400000" flipV="1">
              <a:off x="8555682" y="2906003"/>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29" name="AutoShape 24">
              <a:extLst>
                <a:ext uri="{FF2B5EF4-FFF2-40B4-BE49-F238E27FC236}">
                  <a16:creationId xmlns:a16="http://schemas.microsoft.com/office/drawing/2014/main" id="{367E1D65-202E-42FE-B86D-975B1FBD7EAF}"/>
                </a:ext>
              </a:extLst>
            </p:cNvPr>
            <p:cNvCxnSpPr>
              <a:cxnSpLocks noChangeShapeType="1"/>
            </p:cNvCxnSpPr>
            <p:nvPr/>
          </p:nvCxnSpPr>
          <p:spPr bwMode="auto">
            <a:xfrm>
              <a:off x="8438617" y="2917891"/>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30" name="AutoShape 24">
              <a:extLst>
                <a:ext uri="{FF2B5EF4-FFF2-40B4-BE49-F238E27FC236}">
                  <a16:creationId xmlns:a16="http://schemas.microsoft.com/office/drawing/2014/main" id="{442BC107-6647-4128-89EE-BAABF2B7537B}"/>
                </a:ext>
              </a:extLst>
            </p:cNvPr>
            <p:cNvCxnSpPr>
              <a:cxnSpLocks noChangeShapeType="1"/>
            </p:cNvCxnSpPr>
            <p:nvPr/>
          </p:nvCxnSpPr>
          <p:spPr bwMode="auto">
            <a:xfrm>
              <a:off x="8438617" y="2381893"/>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31" name="AutoShape 17">
              <a:extLst>
                <a:ext uri="{FF2B5EF4-FFF2-40B4-BE49-F238E27FC236}">
                  <a16:creationId xmlns:a16="http://schemas.microsoft.com/office/drawing/2014/main" id="{48FBCFFB-9109-4E5E-A3D3-99A664A7DBCB}"/>
                </a:ext>
              </a:extLst>
            </p:cNvPr>
            <p:cNvSpPr>
              <a:spLocks noChangeArrowheads="1"/>
            </p:cNvSpPr>
            <p:nvPr/>
          </p:nvSpPr>
          <p:spPr bwMode="auto">
            <a:xfrm rot="5400000" flipV="1">
              <a:off x="7479666" y="2393334"/>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32" name="AutoShape 24">
              <a:extLst>
                <a:ext uri="{FF2B5EF4-FFF2-40B4-BE49-F238E27FC236}">
                  <a16:creationId xmlns:a16="http://schemas.microsoft.com/office/drawing/2014/main" id="{19257F6E-E36A-477F-92FB-C0A55AF27394}"/>
                </a:ext>
              </a:extLst>
            </p:cNvPr>
            <p:cNvCxnSpPr>
              <a:cxnSpLocks noChangeShapeType="1"/>
            </p:cNvCxnSpPr>
            <p:nvPr/>
          </p:nvCxnSpPr>
          <p:spPr bwMode="auto">
            <a:xfrm>
              <a:off x="7637020" y="2903418"/>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33" name="AutoShape 17">
              <a:extLst>
                <a:ext uri="{FF2B5EF4-FFF2-40B4-BE49-F238E27FC236}">
                  <a16:creationId xmlns:a16="http://schemas.microsoft.com/office/drawing/2014/main" id="{9F9A6443-97DF-4235-93E2-1F39EBEDB5C6}"/>
                </a:ext>
              </a:extLst>
            </p:cNvPr>
            <p:cNvSpPr>
              <a:spLocks noChangeArrowheads="1"/>
            </p:cNvSpPr>
            <p:nvPr/>
          </p:nvSpPr>
          <p:spPr bwMode="auto">
            <a:xfrm rot="5400000" flipV="1">
              <a:off x="8272353" y="2393335"/>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34" name="AutoShape 24">
              <a:extLst>
                <a:ext uri="{FF2B5EF4-FFF2-40B4-BE49-F238E27FC236}">
                  <a16:creationId xmlns:a16="http://schemas.microsoft.com/office/drawing/2014/main" id="{FC27D02F-0A6B-4A64-B19E-6105E3E02475}"/>
                </a:ext>
              </a:extLst>
            </p:cNvPr>
            <p:cNvCxnSpPr>
              <a:cxnSpLocks noChangeShapeType="1"/>
            </p:cNvCxnSpPr>
            <p:nvPr/>
          </p:nvCxnSpPr>
          <p:spPr bwMode="auto">
            <a:xfrm>
              <a:off x="7671403" y="2367760"/>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35" name="AutoShape 24">
              <a:extLst>
                <a:ext uri="{FF2B5EF4-FFF2-40B4-BE49-F238E27FC236}">
                  <a16:creationId xmlns:a16="http://schemas.microsoft.com/office/drawing/2014/main" id="{9D9B9C88-A5DB-4667-BC5B-7FEBD91019F5}"/>
                </a:ext>
              </a:extLst>
            </p:cNvPr>
            <p:cNvCxnSpPr>
              <a:cxnSpLocks noChangeShapeType="1"/>
            </p:cNvCxnSpPr>
            <p:nvPr/>
          </p:nvCxnSpPr>
          <p:spPr bwMode="auto">
            <a:xfrm flipH="1">
              <a:off x="8198587" y="3425283"/>
              <a:ext cx="497896" cy="171917"/>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36" name="AutoShape 24">
              <a:extLst>
                <a:ext uri="{FF2B5EF4-FFF2-40B4-BE49-F238E27FC236}">
                  <a16:creationId xmlns:a16="http://schemas.microsoft.com/office/drawing/2014/main" id="{8C426AA0-7534-4164-B803-4068279BA3B2}"/>
                </a:ext>
              </a:extLst>
            </p:cNvPr>
            <p:cNvCxnSpPr>
              <a:cxnSpLocks noChangeShapeType="1"/>
            </p:cNvCxnSpPr>
            <p:nvPr/>
          </p:nvCxnSpPr>
          <p:spPr bwMode="auto">
            <a:xfrm>
              <a:off x="7088826" y="2376955"/>
              <a:ext cx="0" cy="703484"/>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37" name="AutoShape 24">
              <a:extLst>
                <a:ext uri="{FF2B5EF4-FFF2-40B4-BE49-F238E27FC236}">
                  <a16:creationId xmlns:a16="http://schemas.microsoft.com/office/drawing/2014/main" id="{1558FEF8-4703-4F5E-9558-4C9A1D1CF49B}"/>
                </a:ext>
              </a:extLst>
            </p:cNvPr>
            <p:cNvCxnSpPr>
              <a:cxnSpLocks noChangeShapeType="1"/>
            </p:cNvCxnSpPr>
            <p:nvPr/>
          </p:nvCxnSpPr>
          <p:spPr bwMode="auto">
            <a:xfrm>
              <a:off x="8954343" y="2365461"/>
              <a:ext cx="0" cy="703484"/>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38" name="Text Box 6">
              <a:extLst>
                <a:ext uri="{FF2B5EF4-FFF2-40B4-BE49-F238E27FC236}">
                  <a16:creationId xmlns:a16="http://schemas.microsoft.com/office/drawing/2014/main" id="{4B3F8E63-5E30-41D4-AD9A-A019A390D0F3}"/>
                </a:ext>
              </a:extLst>
            </p:cNvPr>
            <p:cNvSpPr txBox="1">
              <a:spLocks noChangeArrowheads="1"/>
            </p:cNvSpPr>
            <p:nvPr/>
          </p:nvSpPr>
          <p:spPr bwMode="auto">
            <a:xfrm>
              <a:off x="6741346" y="1986745"/>
              <a:ext cx="7591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400" dirty="0">
                  <a:solidFill>
                    <a:srgbClr val="FFC000"/>
                  </a:solidFill>
                  <a:latin typeface="Times New Roman" pitchFamily="18" charset="0"/>
                  <a:cs typeface="Arial" charset="0"/>
                </a:rPr>
                <a:t>R</a:t>
              </a:r>
              <a:endParaRPr kumimoji="0" lang="en-US" altLang="en-US" sz="2400" b="0" u="none" strike="noStrike" kern="1200" cap="none" spc="0" normalizeH="0" baseline="0" noProof="0" dirty="0">
                <a:ln>
                  <a:noFill/>
                </a:ln>
                <a:solidFill>
                  <a:srgbClr val="FFC000"/>
                </a:solidFill>
                <a:effectLst/>
                <a:uLnTx/>
                <a:uFillTx/>
                <a:latin typeface="Times New Roman" pitchFamily="18" charset="0"/>
                <a:cs typeface="Arial" charset="0"/>
              </a:endParaRPr>
            </a:p>
          </p:txBody>
        </p:sp>
        <p:sp>
          <p:nvSpPr>
            <p:cNvPr id="139" name="Text Box 6">
              <a:extLst>
                <a:ext uri="{FF2B5EF4-FFF2-40B4-BE49-F238E27FC236}">
                  <a16:creationId xmlns:a16="http://schemas.microsoft.com/office/drawing/2014/main" id="{52BF3EA8-A202-4F99-8372-28FD26A3962B}"/>
                </a:ext>
              </a:extLst>
            </p:cNvPr>
            <p:cNvSpPr txBox="1">
              <a:spLocks noChangeArrowheads="1"/>
            </p:cNvSpPr>
            <p:nvPr/>
          </p:nvSpPr>
          <p:spPr bwMode="auto">
            <a:xfrm>
              <a:off x="7321650" y="1986745"/>
              <a:ext cx="725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sp>
          <p:nvSpPr>
            <p:cNvPr id="140" name="Text Box 6">
              <a:extLst>
                <a:ext uri="{FF2B5EF4-FFF2-40B4-BE49-F238E27FC236}">
                  <a16:creationId xmlns:a16="http://schemas.microsoft.com/office/drawing/2014/main" id="{FAC8067E-0214-4E92-BBFE-575D5C37D158}"/>
                </a:ext>
              </a:extLst>
            </p:cNvPr>
            <p:cNvSpPr txBox="1">
              <a:spLocks noChangeArrowheads="1"/>
            </p:cNvSpPr>
            <p:nvPr/>
          </p:nvSpPr>
          <p:spPr bwMode="auto">
            <a:xfrm>
              <a:off x="8039178" y="1986745"/>
              <a:ext cx="7591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R</a:t>
              </a:r>
            </a:p>
          </p:txBody>
        </p:sp>
        <p:sp>
          <p:nvSpPr>
            <p:cNvPr id="141" name="Text Box 6">
              <a:extLst>
                <a:ext uri="{FF2B5EF4-FFF2-40B4-BE49-F238E27FC236}">
                  <a16:creationId xmlns:a16="http://schemas.microsoft.com/office/drawing/2014/main" id="{E734291E-E5DD-48AE-84E2-90A9BC43E8E0}"/>
                </a:ext>
              </a:extLst>
            </p:cNvPr>
            <p:cNvSpPr txBox="1">
              <a:spLocks noChangeArrowheads="1"/>
            </p:cNvSpPr>
            <p:nvPr/>
          </p:nvSpPr>
          <p:spPr bwMode="auto">
            <a:xfrm>
              <a:off x="8619484" y="1986745"/>
              <a:ext cx="725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grpSp>
        <p:nvGrpSpPr>
          <p:cNvPr id="4" name="Group 3">
            <a:extLst>
              <a:ext uri="{FF2B5EF4-FFF2-40B4-BE49-F238E27FC236}">
                <a16:creationId xmlns:a16="http://schemas.microsoft.com/office/drawing/2014/main" id="{5065D4F9-DDFC-4836-B48D-F897FEAB4BB1}"/>
              </a:ext>
            </a:extLst>
          </p:cNvPr>
          <p:cNvGrpSpPr/>
          <p:nvPr/>
        </p:nvGrpSpPr>
        <p:grpSpPr>
          <a:xfrm>
            <a:off x="3274920" y="3723757"/>
            <a:ext cx="2586829" cy="2143643"/>
            <a:chOff x="3274920" y="4638157"/>
            <a:chExt cx="2586829" cy="2143643"/>
          </a:xfrm>
        </p:grpSpPr>
        <p:sp>
          <p:nvSpPr>
            <p:cNvPr id="143" name="AutoShape 17">
              <a:extLst>
                <a:ext uri="{FF2B5EF4-FFF2-40B4-BE49-F238E27FC236}">
                  <a16:creationId xmlns:a16="http://schemas.microsoft.com/office/drawing/2014/main" id="{E677CD05-ADC0-4341-A21C-4F9566B3205E}"/>
                </a:ext>
              </a:extLst>
            </p:cNvPr>
            <p:cNvSpPr>
              <a:spLocks noChangeArrowheads="1"/>
            </p:cNvSpPr>
            <p:nvPr/>
          </p:nvSpPr>
          <p:spPr bwMode="auto">
            <a:xfrm rot="5400000" flipV="1">
              <a:off x="4385081" y="6162547"/>
              <a:ext cx="317257" cy="527185"/>
            </a:xfrm>
            <a:prstGeom prst="flowChartDelay">
              <a:avLst/>
            </a:prstGeom>
            <a:noFill/>
            <a:ln w="38100" cap="sq">
              <a:solidFill>
                <a:srgbClr val="FF00FF"/>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OR</a:t>
              </a:r>
            </a:p>
          </p:txBody>
        </p:sp>
        <p:cxnSp>
          <p:nvCxnSpPr>
            <p:cNvPr id="144" name="AutoShape 24">
              <a:extLst>
                <a:ext uri="{FF2B5EF4-FFF2-40B4-BE49-F238E27FC236}">
                  <a16:creationId xmlns:a16="http://schemas.microsoft.com/office/drawing/2014/main" id="{FA3D02E7-E01C-4CA2-8740-277B5C2B6C89}"/>
                </a:ext>
              </a:extLst>
            </p:cNvPr>
            <p:cNvCxnSpPr>
              <a:cxnSpLocks noChangeShapeType="1"/>
              <a:stCxn id="143" idx="3"/>
            </p:cNvCxnSpPr>
            <p:nvPr/>
          </p:nvCxnSpPr>
          <p:spPr bwMode="auto">
            <a:xfrm>
              <a:off x="4543708" y="6584768"/>
              <a:ext cx="0" cy="197032"/>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sp>
          <p:nvSpPr>
            <p:cNvPr id="145" name="AutoShape 17">
              <a:extLst>
                <a:ext uri="{FF2B5EF4-FFF2-40B4-BE49-F238E27FC236}">
                  <a16:creationId xmlns:a16="http://schemas.microsoft.com/office/drawing/2014/main" id="{7F12537B-48E1-4969-AA00-01D5AE4FFFA6}"/>
                </a:ext>
              </a:extLst>
            </p:cNvPr>
            <p:cNvSpPr>
              <a:spLocks noChangeArrowheads="1"/>
            </p:cNvSpPr>
            <p:nvPr/>
          </p:nvSpPr>
          <p:spPr bwMode="auto">
            <a:xfrm rot="5400000" flipV="1">
              <a:off x="3711457" y="5560220"/>
              <a:ext cx="317257" cy="702912"/>
            </a:xfrm>
            <a:prstGeom prst="flowChartDelay">
              <a:avLst/>
            </a:prstGeom>
            <a:noFill/>
            <a:ln w="38100" cap="sq">
              <a:solidFill>
                <a:srgbClr val="FF00FF"/>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46" name="AutoShape 24">
              <a:extLst>
                <a:ext uri="{FF2B5EF4-FFF2-40B4-BE49-F238E27FC236}">
                  <a16:creationId xmlns:a16="http://schemas.microsoft.com/office/drawing/2014/main" id="{03F31FC0-A93A-49C1-B532-B1C56FE5A366}"/>
                </a:ext>
              </a:extLst>
            </p:cNvPr>
            <p:cNvCxnSpPr>
              <a:cxnSpLocks noChangeShapeType="1"/>
              <a:stCxn id="145" idx="3"/>
            </p:cNvCxnSpPr>
            <p:nvPr/>
          </p:nvCxnSpPr>
          <p:spPr bwMode="auto">
            <a:xfrm>
              <a:off x="3870085" y="6070304"/>
              <a:ext cx="497896" cy="171917"/>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sp>
          <p:nvSpPr>
            <p:cNvPr id="147" name="AutoShape 17">
              <a:extLst>
                <a:ext uri="{FF2B5EF4-FFF2-40B4-BE49-F238E27FC236}">
                  <a16:creationId xmlns:a16="http://schemas.microsoft.com/office/drawing/2014/main" id="{F95EE99E-36D0-4721-B184-58060EAC144A}"/>
                </a:ext>
              </a:extLst>
            </p:cNvPr>
            <p:cNvSpPr>
              <a:spLocks noChangeArrowheads="1"/>
            </p:cNvSpPr>
            <p:nvPr/>
          </p:nvSpPr>
          <p:spPr bwMode="auto">
            <a:xfrm rot="5400000" flipV="1">
              <a:off x="5067618" y="5557415"/>
              <a:ext cx="317257" cy="702912"/>
            </a:xfrm>
            <a:prstGeom prst="flowChartDelay">
              <a:avLst/>
            </a:prstGeom>
            <a:noFill/>
            <a:ln w="38100" cap="sq">
              <a:solidFill>
                <a:srgbClr val="FF00FF"/>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48" name="AutoShape 24">
              <a:extLst>
                <a:ext uri="{FF2B5EF4-FFF2-40B4-BE49-F238E27FC236}">
                  <a16:creationId xmlns:a16="http://schemas.microsoft.com/office/drawing/2014/main" id="{297EDCA2-0B9A-4654-A599-608B724D34C0}"/>
                </a:ext>
              </a:extLst>
            </p:cNvPr>
            <p:cNvCxnSpPr>
              <a:cxnSpLocks noChangeShapeType="1"/>
            </p:cNvCxnSpPr>
            <p:nvPr/>
          </p:nvCxnSpPr>
          <p:spPr bwMode="auto">
            <a:xfrm>
              <a:off x="4950554" y="5569303"/>
              <a:ext cx="0" cy="197032"/>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cxnSp>
          <p:nvCxnSpPr>
            <p:cNvPr id="149" name="AutoShape 24">
              <a:extLst>
                <a:ext uri="{FF2B5EF4-FFF2-40B4-BE49-F238E27FC236}">
                  <a16:creationId xmlns:a16="http://schemas.microsoft.com/office/drawing/2014/main" id="{E291C1FB-B49D-4C01-B988-DF47A4C71006}"/>
                </a:ext>
              </a:extLst>
            </p:cNvPr>
            <p:cNvCxnSpPr>
              <a:cxnSpLocks noChangeShapeType="1"/>
            </p:cNvCxnSpPr>
            <p:nvPr/>
          </p:nvCxnSpPr>
          <p:spPr bwMode="auto">
            <a:xfrm>
              <a:off x="4950554" y="5033305"/>
              <a:ext cx="0" cy="197032"/>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sp>
          <p:nvSpPr>
            <p:cNvPr id="150" name="AutoShape 17">
              <a:extLst>
                <a:ext uri="{FF2B5EF4-FFF2-40B4-BE49-F238E27FC236}">
                  <a16:creationId xmlns:a16="http://schemas.microsoft.com/office/drawing/2014/main" id="{9B6C85A0-1883-4562-82AA-D711C0704446}"/>
                </a:ext>
              </a:extLst>
            </p:cNvPr>
            <p:cNvSpPr>
              <a:spLocks noChangeArrowheads="1"/>
            </p:cNvSpPr>
            <p:nvPr/>
          </p:nvSpPr>
          <p:spPr bwMode="auto">
            <a:xfrm rot="5400000" flipV="1">
              <a:off x="3991602" y="5044746"/>
              <a:ext cx="317257" cy="702912"/>
            </a:xfrm>
            <a:prstGeom prst="flowChartDelay">
              <a:avLst/>
            </a:prstGeom>
            <a:noFill/>
            <a:ln w="38100" cap="sq">
              <a:solidFill>
                <a:srgbClr val="FF00FF"/>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51" name="AutoShape 24">
              <a:extLst>
                <a:ext uri="{FF2B5EF4-FFF2-40B4-BE49-F238E27FC236}">
                  <a16:creationId xmlns:a16="http://schemas.microsoft.com/office/drawing/2014/main" id="{63E6C0DF-B4F2-400B-9C2E-2402C1C7672D}"/>
                </a:ext>
              </a:extLst>
            </p:cNvPr>
            <p:cNvCxnSpPr>
              <a:cxnSpLocks noChangeShapeType="1"/>
            </p:cNvCxnSpPr>
            <p:nvPr/>
          </p:nvCxnSpPr>
          <p:spPr bwMode="auto">
            <a:xfrm>
              <a:off x="4148957" y="5554830"/>
              <a:ext cx="0" cy="197032"/>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sp>
          <p:nvSpPr>
            <p:cNvPr id="152" name="AutoShape 17">
              <a:extLst>
                <a:ext uri="{FF2B5EF4-FFF2-40B4-BE49-F238E27FC236}">
                  <a16:creationId xmlns:a16="http://schemas.microsoft.com/office/drawing/2014/main" id="{28896BEB-A990-4349-A131-88D7D52CC132}"/>
                </a:ext>
              </a:extLst>
            </p:cNvPr>
            <p:cNvSpPr>
              <a:spLocks noChangeArrowheads="1"/>
            </p:cNvSpPr>
            <p:nvPr/>
          </p:nvSpPr>
          <p:spPr bwMode="auto">
            <a:xfrm rot="5400000" flipV="1">
              <a:off x="4784289" y="5044747"/>
              <a:ext cx="317257" cy="702912"/>
            </a:xfrm>
            <a:prstGeom prst="flowChartDelay">
              <a:avLst/>
            </a:prstGeom>
            <a:noFill/>
            <a:ln w="38100" cap="sq">
              <a:solidFill>
                <a:srgbClr val="FF00FF"/>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53" name="AutoShape 24">
              <a:extLst>
                <a:ext uri="{FF2B5EF4-FFF2-40B4-BE49-F238E27FC236}">
                  <a16:creationId xmlns:a16="http://schemas.microsoft.com/office/drawing/2014/main" id="{CA19ACC9-16AD-4E3A-9714-0167785C9F1E}"/>
                </a:ext>
              </a:extLst>
            </p:cNvPr>
            <p:cNvCxnSpPr>
              <a:cxnSpLocks noChangeShapeType="1"/>
            </p:cNvCxnSpPr>
            <p:nvPr/>
          </p:nvCxnSpPr>
          <p:spPr bwMode="auto">
            <a:xfrm>
              <a:off x="4183339" y="5019172"/>
              <a:ext cx="0" cy="197032"/>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cxnSp>
          <p:nvCxnSpPr>
            <p:cNvPr id="154" name="AutoShape 24">
              <a:extLst>
                <a:ext uri="{FF2B5EF4-FFF2-40B4-BE49-F238E27FC236}">
                  <a16:creationId xmlns:a16="http://schemas.microsoft.com/office/drawing/2014/main" id="{50A15553-2D4E-4A30-8083-65780C0DED9D}"/>
                </a:ext>
              </a:extLst>
            </p:cNvPr>
            <p:cNvCxnSpPr>
              <a:cxnSpLocks noChangeShapeType="1"/>
            </p:cNvCxnSpPr>
            <p:nvPr/>
          </p:nvCxnSpPr>
          <p:spPr bwMode="auto">
            <a:xfrm flipH="1">
              <a:off x="4710523" y="6076695"/>
              <a:ext cx="497896" cy="171917"/>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cxnSp>
          <p:nvCxnSpPr>
            <p:cNvPr id="155" name="AutoShape 24">
              <a:extLst>
                <a:ext uri="{FF2B5EF4-FFF2-40B4-BE49-F238E27FC236}">
                  <a16:creationId xmlns:a16="http://schemas.microsoft.com/office/drawing/2014/main" id="{0BEF32C0-19E9-4FB4-B9B9-1312DB55D56D}"/>
                </a:ext>
              </a:extLst>
            </p:cNvPr>
            <p:cNvCxnSpPr>
              <a:cxnSpLocks noChangeShapeType="1"/>
            </p:cNvCxnSpPr>
            <p:nvPr/>
          </p:nvCxnSpPr>
          <p:spPr bwMode="auto">
            <a:xfrm>
              <a:off x="3600762" y="5028367"/>
              <a:ext cx="0" cy="703484"/>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cxnSp>
          <p:nvCxnSpPr>
            <p:cNvPr id="156" name="AutoShape 24">
              <a:extLst>
                <a:ext uri="{FF2B5EF4-FFF2-40B4-BE49-F238E27FC236}">
                  <a16:creationId xmlns:a16="http://schemas.microsoft.com/office/drawing/2014/main" id="{AA615F56-D036-4396-B219-B77D4D2A49E1}"/>
                </a:ext>
              </a:extLst>
            </p:cNvPr>
            <p:cNvCxnSpPr>
              <a:cxnSpLocks noChangeShapeType="1"/>
            </p:cNvCxnSpPr>
            <p:nvPr/>
          </p:nvCxnSpPr>
          <p:spPr bwMode="auto">
            <a:xfrm>
              <a:off x="5466280" y="5016873"/>
              <a:ext cx="0" cy="703484"/>
            </a:xfrm>
            <a:prstGeom prst="straightConnector1">
              <a:avLst/>
            </a:prstGeom>
            <a:noFill/>
            <a:ln w="38100" cap="sq">
              <a:solidFill>
                <a:srgbClr val="FF00FF"/>
              </a:solidFill>
              <a:round/>
              <a:headEnd type="none" w="sm" len="sm"/>
              <a:tailEnd type="triangle" w="sm" len="sm"/>
            </a:ln>
            <a:extLst>
              <a:ext uri="{909E8E84-426E-40DD-AFC4-6F175D3DCCD1}">
                <a14:hiddenFill xmlns:a14="http://schemas.microsoft.com/office/drawing/2010/main">
                  <a:noFill/>
                </a14:hiddenFill>
              </a:ext>
            </a:extLst>
          </p:spPr>
        </p:cxnSp>
        <p:sp>
          <p:nvSpPr>
            <p:cNvPr id="157" name="Text Box 6">
              <a:extLst>
                <a:ext uri="{FF2B5EF4-FFF2-40B4-BE49-F238E27FC236}">
                  <a16:creationId xmlns:a16="http://schemas.microsoft.com/office/drawing/2014/main" id="{99418E9E-E511-4598-9C10-307B7CD7130F}"/>
                </a:ext>
              </a:extLst>
            </p:cNvPr>
            <p:cNvSpPr txBox="1">
              <a:spLocks noChangeArrowheads="1"/>
            </p:cNvSpPr>
            <p:nvPr/>
          </p:nvSpPr>
          <p:spPr bwMode="auto">
            <a:xfrm>
              <a:off x="3274920" y="4638157"/>
              <a:ext cx="715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0" algn="ctr">
                <a:spcBef>
                  <a:spcPct val="0"/>
                </a:spcBef>
                <a:defRPr/>
              </a:pPr>
              <a:r>
                <a:rPr lang="el-GR" altLang="en-US" sz="2400" dirty="0">
                  <a:solidFill>
                    <a:srgbClr val="FFC000"/>
                  </a:solidFill>
                  <a:latin typeface="+mj-lt"/>
                  <a:cs typeface="Times New Roman" panose="02020603050405020304" pitchFamily="18" charset="0"/>
                  <a:sym typeface="Symbol" panose="05050102010706020507" pitchFamily="18" charset="2"/>
                </a:rPr>
                <a:t>α</a:t>
              </a:r>
              <a:endParaRPr kumimoji="0" lang="en-US" altLang="en-US" sz="2400" b="0" u="none" strike="noStrike" kern="1200" cap="none" spc="0" normalizeH="0" baseline="0" noProof="0" dirty="0">
                <a:ln>
                  <a:noFill/>
                </a:ln>
                <a:solidFill>
                  <a:srgbClr val="FFC000"/>
                </a:solidFill>
                <a:effectLst/>
                <a:uLnTx/>
                <a:uFillTx/>
                <a:latin typeface="+mj-lt"/>
                <a:cs typeface="Arial" charset="0"/>
              </a:endParaRPr>
            </a:p>
          </p:txBody>
        </p:sp>
        <p:sp>
          <p:nvSpPr>
            <p:cNvPr id="158" name="Text Box 6">
              <a:extLst>
                <a:ext uri="{FF2B5EF4-FFF2-40B4-BE49-F238E27FC236}">
                  <a16:creationId xmlns:a16="http://schemas.microsoft.com/office/drawing/2014/main" id="{C72EB47B-13AC-4BE4-AD67-81CD6E471EA6}"/>
                </a:ext>
              </a:extLst>
            </p:cNvPr>
            <p:cNvSpPr txBox="1">
              <a:spLocks noChangeArrowheads="1"/>
            </p:cNvSpPr>
            <p:nvPr/>
          </p:nvSpPr>
          <p:spPr bwMode="auto">
            <a:xfrm>
              <a:off x="3828778" y="4638157"/>
              <a:ext cx="7351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0" algn="ctr">
                <a:spcBef>
                  <a:spcPct val="0"/>
                </a:spcBef>
                <a:defRPr/>
              </a:pPr>
              <a:r>
                <a:rPr lang="el-GR" altLang="en-US" sz="2400" dirty="0">
                  <a:solidFill>
                    <a:srgbClr val="FFC000"/>
                  </a:solidFill>
                  <a:latin typeface="+mj-lt"/>
                  <a:cs typeface="Times New Roman" panose="02020603050405020304" pitchFamily="18" charset="0"/>
                  <a:sym typeface="Symbol" panose="05050102010706020507" pitchFamily="18" charset="2"/>
                </a:rPr>
                <a:t>β</a:t>
              </a:r>
              <a:endParaRPr kumimoji="0" lang="en-US" altLang="en-US" sz="2400" b="0" u="none" strike="noStrike" kern="1200" cap="none" spc="0" normalizeH="0" baseline="0" noProof="0" dirty="0">
                <a:ln>
                  <a:noFill/>
                </a:ln>
                <a:solidFill>
                  <a:srgbClr val="FFCC66"/>
                </a:solidFill>
                <a:effectLst/>
                <a:uLnTx/>
                <a:uFillTx/>
                <a:latin typeface="+mj-lt"/>
                <a:ea typeface="+mn-ea"/>
                <a:cs typeface="Arial" charset="0"/>
              </a:endParaRPr>
            </a:p>
          </p:txBody>
        </p:sp>
        <p:sp>
          <p:nvSpPr>
            <p:cNvPr id="159" name="Text Box 6">
              <a:extLst>
                <a:ext uri="{FF2B5EF4-FFF2-40B4-BE49-F238E27FC236}">
                  <a16:creationId xmlns:a16="http://schemas.microsoft.com/office/drawing/2014/main" id="{DBAADB69-CE10-4FF3-8213-6655FC891A9A}"/>
                </a:ext>
              </a:extLst>
            </p:cNvPr>
            <p:cNvSpPr txBox="1">
              <a:spLocks noChangeArrowheads="1"/>
            </p:cNvSpPr>
            <p:nvPr/>
          </p:nvSpPr>
          <p:spPr bwMode="auto">
            <a:xfrm>
              <a:off x="4572755" y="4638157"/>
              <a:ext cx="7159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0" algn="ctr">
                <a:spcBef>
                  <a:spcPct val="0"/>
                </a:spcBef>
                <a:defRPr/>
              </a:pPr>
              <a:r>
                <a:rPr lang="el-GR" altLang="en-US" sz="2400" dirty="0">
                  <a:solidFill>
                    <a:srgbClr val="FFC000"/>
                  </a:solidFill>
                  <a:latin typeface="+mj-lt"/>
                  <a:cs typeface="Times New Roman" panose="02020603050405020304" pitchFamily="18" charset="0"/>
                  <a:sym typeface="Symbol" panose="05050102010706020507" pitchFamily="18" charset="2"/>
                </a:rPr>
                <a:t>α</a:t>
              </a:r>
              <a:endParaRPr lang="en-US" altLang="en-US" sz="2400" dirty="0">
                <a:solidFill>
                  <a:srgbClr val="FFC000"/>
                </a:solidFill>
                <a:latin typeface="+mj-lt"/>
                <a:cs typeface="Arial" charset="0"/>
              </a:endParaRPr>
            </a:p>
          </p:txBody>
        </p:sp>
        <p:sp>
          <p:nvSpPr>
            <p:cNvPr id="160" name="Text Box 6">
              <a:extLst>
                <a:ext uri="{FF2B5EF4-FFF2-40B4-BE49-F238E27FC236}">
                  <a16:creationId xmlns:a16="http://schemas.microsoft.com/office/drawing/2014/main" id="{4D3C38F5-A964-4779-AA3B-5E04D9C78A20}"/>
                </a:ext>
              </a:extLst>
            </p:cNvPr>
            <p:cNvSpPr txBox="1">
              <a:spLocks noChangeArrowheads="1"/>
            </p:cNvSpPr>
            <p:nvPr/>
          </p:nvSpPr>
          <p:spPr bwMode="auto">
            <a:xfrm>
              <a:off x="5126611" y="4638157"/>
              <a:ext cx="7351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0" algn="ctr">
                <a:spcBef>
                  <a:spcPct val="0"/>
                </a:spcBef>
                <a:defRPr/>
              </a:pPr>
              <a:r>
                <a:rPr lang="el-GR" altLang="en-US" sz="2400" dirty="0">
                  <a:solidFill>
                    <a:srgbClr val="FFC000"/>
                  </a:solidFill>
                  <a:latin typeface="+mj-lt"/>
                  <a:cs typeface="Times New Roman" panose="02020603050405020304" pitchFamily="18" charset="0"/>
                  <a:sym typeface="Symbol" panose="05050102010706020507" pitchFamily="18" charset="2"/>
                </a:rPr>
                <a:t>β</a:t>
              </a:r>
              <a:endParaRPr lang="en-US" altLang="en-US" sz="2400" dirty="0">
                <a:solidFill>
                  <a:srgbClr val="FFCC66"/>
                </a:solidFill>
                <a:latin typeface="+mj-lt"/>
                <a:cs typeface="Arial" charset="0"/>
              </a:endParaRPr>
            </a:p>
          </p:txBody>
        </p:sp>
      </p:grpSp>
      <p:sp>
        <p:nvSpPr>
          <p:cNvPr id="162" name="Text Box 21">
            <a:extLst>
              <a:ext uri="{FF2B5EF4-FFF2-40B4-BE49-F238E27FC236}">
                <a16:creationId xmlns:a16="http://schemas.microsoft.com/office/drawing/2014/main" id="{A1CA33ED-92DB-4025-BBAF-9F66E4DF17EC}"/>
              </a:ext>
            </a:extLst>
          </p:cNvPr>
          <p:cNvSpPr txBox="1">
            <a:spLocks noChangeArrowheads="1"/>
          </p:cNvSpPr>
          <p:nvPr/>
        </p:nvSpPr>
        <p:spPr bwMode="auto">
          <a:xfrm>
            <a:off x="62948" y="583096"/>
            <a:ext cx="58508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rPr>
              <a:t>Exclusive-Or: </a:t>
            </a:r>
            <a:r>
              <a:rPr lang="en-US" altLang="en-US" sz="2400" dirty="0">
                <a:solidFill>
                  <a:srgbClr val="FFC000"/>
                </a:solidFill>
              </a:rPr>
              <a:t>  P</a:t>
            </a:r>
            <a:r>
              <a:rPr lang="en-US" altLang="en-US" sz="2400" dirty="0">
                <a:sym typeface="Symbol" panose="05050102010706020507" pitchFamily="18" charset="2"/>
              </a:rPr>
              <a:t></a:t>
            </a:r>
            <a:r>
              <a:rPr lang="en-US" altLang="en-US" sz="2400" dirty="0">
                <a:solidFill>
                  <a:srgbClr val="FFC000"/>
                </a:solidFill>
              </a:rPr>
              <a:t>Q   </a:t>
            </a:r>
            <a:r>
              <a:rPr lang="en-US" altLang="en-US" sz="2400" dirty="0" err="1"/>
              <a:t>iff</a:t>
            </a:r>
            <a:r>
              <a:rPr lang="en-US" altLang="en-US" sz="2400" dirty="0">
                <a:solidFill>
                  <a:srgbClr val="FFC000"/>
                </a:solidFill>
              </a:rPr>
              <a:t>   </a:t>
            </a:r>
            <a:r>
              <a:rPr lang="en-US" altLang="en-US" sz="2400" dirty="0"/>
              <a:t>(</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r>
              <a:rPr lang="en-US"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t>(</a:t>
            </a:r>
            <a:r>
              <a:rPr lang="en-US" altLang="en-US" sz="2400" dirty="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r>
              <a:rPr lang="en-US"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endParaRPr lang="en-US" altLang="en-US" sz="2400" dirty="0"/>
          </a:p>
        </p:txBody>
      </p:sp>
      <p:sp>
        <p:nvSpPr>
          <p:cNvPr id="161" name="Text Box 21">
            <a:extLst>
              <a:ext uri="{FF2B5EF4-FFF2-40B4-BE49-F238E27FC236}">
                <a16:creationId xmlns:a16="http://schemas.microsoft.com/office/drawing/2014/main" id="{78EF9A87-3B76-4DD2-B2EB-B8FA8248575D}"/>
              </a:ext>
            </a:extLst>
          </p:cNvPr>
          <p:cNvSpPr txBox="1">
            <a:spLocks noChangeArrowheads="1"/>
          </p:cNvSpPr>
          <p:nvPr/>
        </p:nvSpPr>
        <p:spPr bwMode="auto">
          <a:xfrm>
            <a:off x="1901858" y="922944"/>
            <a:ext cx="12569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t>(</a:t>
            </a:r>
            <a:r>
              <a:rPr lang="en-US" altLang="en-US" sz="2400" dirty="0">
                <a:solidFill>
                  <a:srgbClr val="FFC000"/>
                </a:solidFill>
              </a:rPr>
              <a:t>P</a:t>
            </a:r>
            <a:r>
              <a:rPr lang="en-US" altLang="en-US" sz="2400" dirty="0">
                <a:sym typeface="Symbol" panose="05050102010706020507" pitchFamily="18" charset="2"/>
              </a:rPr>
              <a:t></a:t>
            </a:r>
            <a:r>
              <a:rPr lang="en-US" altLang="en-US" sz="2400" dirty="0">
                <a:solidFill>
                  <a:srgbClr val="FFC000"/>
                </a:solidFill>
              </a:rPr>
              <a:t>Q</a:t>
            </a:r>
            <a:r>
              <a:rPr lang="en-US" altLang="en-US" sz="2400" dirty="0"/>
              <a:t>) </a:t>
            </a:r>
          </a:p>
        </p:txBody>
      </p:sp>
      <p:sp>
        <p:nvSpPr>
          <p:cNvPr id="163" name="Text Box 21">
            <a:extLst>
              <a:ext uri="{FF2B5EF4-FFF2-40B4-BE49-F238E27FC236}">
                <a16:creationId xmlns:a16="http://schemas.microsoft.com/office/drawing/2014/main" id="{F361264F-CCFE-45B4-BBA5-2C6952183B68}"/>
              </a:ext>
            </a:extLst>
          </p:cNvPr>
          <p:cNvSpPr txBox="1">
            <a:spLocks noChangeArrowheads="1"/>
          </p:cNvSpPr>
          <p:nvPr/>
        </p:nvSpPr>
        <p:spPr bwMode="auto">
          <a:xfrm>
            <a:off x="2892458" y="922944"/>
            <a:ext cx="384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C000"/>
                </a:solidFill>
                <a:sym typeface="Symbol" panose="05050102010706020507" pitchFamily="18" charset="2"/>
              </a:rPr>
              <a:t></a:t>
            </a:r>
            <a:endParaRPr lang="en-US" altLang="en-US" sz="2400" dirty="0">
              <a:solidFill>
                <a:srgbClr val="FFC000"/>
              </a:solidFill>
            </a:endParaRPr>
          </a:p>
        </p:txBody>
      </p:sp>
      <p:grpSp>
        <p:nvGrpSpPr>
          <p:cNvPr id="164" name="Group 163">
            <a:extLst>
              <a:ext uri="{FF2B5EF4-FFF2-40B4-BE49-F238E27FC236}">
                <a16:creationId xmlns:a16="http://schemas.microsoft.com/office/drawing/2014/main" id="{C76D01BA-CD73-4055-82EC-E6A1CC8A77B2}"/>
              </a:ext>
            </a:extLst>
          </p:cNvPr>
          <p:cNvGrpSpPr/>
          <p:nvPr/>
        </p:nvGrpSpPr>
        <p:grpSpPr>
          <a:xfrm>
            <a:off x="2044148" y="1371600"/>
            <a:ext cx="2603658" cy="2143643"/>
            <a:chOff x="6741346" y="1986745"/>
            <a:chExt cx="2603658" cy="2143643"/>
          </a:xfrm>
        </p:grpSpPr>
        <p:sp>
          <p:nvSpPr>
            <p:cNvPr id="165" name="AutoShape 17">
              <a:extLst>
                <a:ext uri="{FF2B5EF4-FFF2-40B4-BE49-F238E27FC236}">
                  <a16:creationId xmlns:a16="http://schemas.microsoft.com/office/drawing/2014/main" id="{8125396D-BE0B-4DC5-A039-4A279F72082D}"/>
                </a:ext>
              </a:extLst>
            </p:cNvPr>
            <p:cNvSpPr>
              <a:spLocks noChangeArrowheads="1"/>
            </p:cNvSpPr>
            <p:nvPr/>
          </p:nvSpPr>
          <p:spPr bwMode="auto">
            <a:xfrm rot="5400000" flipV="1">
              <a:off x="7873144" y="3511135"/>
              <a:ext cx="317257" cy="527185"/>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OR</a:t>
              </a:r>
            </a:p>
          </p:txBody>
        </p:sp>
        <p:cxnSp>
          <p:nvCxnSpPr>
            <p:cNvPr id="166" name="AutoShape 24">
              <a:extLst>
                <a:ext uri="{FF2B5EF4-FFF2-40B4-BE49-F238E27FC236}">
                  <a16:creationId xmlns:a16="http://schemas.microsoft.com/office/drawing/2014/main" id="{7B9AB3C8-FA19-4F66-9505-73E9BDA301B6}"/>
                </a:ext>
              </a:extLst>
            </p:cNvPr>
            <p:cNvCxnSpPr>
              <a:cxnSpLocks noChangeShapeType="1"/>
              <a:stCxn id="165" idx="3"/>
            </p:cNvCxnSpPr>
            <p:nvPr/>
          </p:nvCxnSpPr>
          <p:spPr bwMode="auto">
            <a:xfrm>
              <a:off x="8031772" y="3933356"/>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67" name="AutoShape 17">
              <a:extLst>
                <a:ext uri="{FF2B5EF4-FFF2-40B4-BE49-F238E27FC236}">
                  <a16:creationId xmlns:a16="http://schemas.microsoft.com/office/drawing/2014/main" id="{32DB26C3-7DA0-4989-A8F3-88D920ED9B53}"/>
                </a:ext>
              </a:extLst>
            </p:cNvPr>
            <p:cNvSpPr>
              <a:spLocks noChangeArrowheads="1"/>
            </p:cNvSpPr>
            <p:nvPr/>
          </p:nvSpPr>
          <p:spPr bwMode="auto">
            <a:xfrm rot="5400000" flipV="1">
              <a:off x="7199521" y="2908808"/>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68" name="AutoShape 24">
              <a:extLst>
                <a:ext uri="{FF2B5EF4-FFF2-40B4-BE49-F238E27FC236}">
                  <a16:creationId xmlns:a16="http://schemas.microsoft.com/office/drawing/2014/main" id="{87ACE5FA-439D-41BA-99AF-47D18415A33F}"/>
                </a:ext>
              </a:extLst>
            </p:cNvPr>
            <p:cNvCxnSpPr>
              <a:cxnSpLocks noChangeShapeType="1"/>
              <a:stCxn id="167" idx="3"/>
            </p:cNvCxnSpPr>
            <p:nvPr/>
          </p:nvCxnSpPr>
          <p:spPr bwMode="auto">
            <a:xfrm>
              <a:off x="7358148" y="3418892"/>
              <a:ext cx="497896" cy="171917"/>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69" name="AutoShape 17">
              <a:extLst>
                <a:ext uri="{FF2B5EF4-FFF2-40B4-BE49-F238E27FC236}">
                  <a16:creationId xmlns:a16="http://schemas.microsoft.com/office/drawing/2014/main" id="{D0CC71AB-D785-4F2A-B8F8-2C8EAA76AA88}"/>
                </a:ext>
              </a:extLst>
            </p:cNvPr>
            <p:cNvSpPr>
              <a:spLocks noChangeArrowheads="1"/>
            </p:cNvSpPr>
            <p:nvPr/>
          </p:nvSpPr>
          <p:spPr bwMode="auto">
            <a:xfrm rot="5400000" flipV="1">
              <a:off x="8555682" y="2906003"/>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1400" dirty="0">
                  <a:solidFill>
                    <a:srgbClr val="FFFFFF"/>
                  </a:solidFill>
                  <a:latin typeface="Arial Rounded MT Bold" pitchFamily="34" charset="0"/>
                  <a:cs typeface="Arial" charset="0"/>
                </a:rPr>
                <a:t>AND</a:t>
              </a:r>
              <a:endPar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endParaRPr>
            </a:p>
          </p:txBody>
        </p:sp>
        <p:cxnSp>
          <p:nvCxnSpPr>
            <p:cNvPr id="170" name="AutoShape 24">
              <a:extLst>
                <a:ext uri="{FF2B5EF4-FFF2-40B4-BE49-F238E27FC236}">
                  <a16:creationId xmlns:a16="http://schemas.microsoft.com/office/drawing/2014/main" id="{D80941AF-8CA3-451F-8A92-D80B7C63FD5E}"/>
                </a:ext>
              </a:extLst>
            </p:cNvPr>
            <p:cNvCxnSpPr>
              <a:cxnSpLocks noChangeShapeType="1"/>
            </p:cNvCxnSpPr>
            <p:nvPr/>
          </p:nvCxnSpPr>
          <p:spPr bwMode="auto">
            <a:xfrm>
              <a:off x="8438617" y="2917891"/>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71" name="AutoShape 24">
              <a:extLst>
                <a:ext uri="{FF2B5EF4-FFF2-40B4-BE49-F238E27FC236}">
                  <a16:creationId xmlns:a16="http://schemas.microsoft.com/office/drawing/2014/main" id="{4FE343AD-CA91-4BF9-9E47-F7DFF14A4E20}"/>
                </a:ext>
              </a:extLst>
            </p:cNvPr>
            <p:cNvCxnSpPr>
              <a:cxnSpLocks noChangeShapeType="1"/>
            </p:cNvCxnSpPr>
            <p:nvPr/>
          </p:nvCxnSpPr>
          <p:spPr bwMode="auto">
            <a:xfrm>
              <a:off x="8438617" y="2381893"/>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72" name="AutoShape 17">
              <a:extLst>
                <a:ext uri="{FF2B5EF4-FFF2-40B4-BE49-F238E27FC236}">
                  <a16:creationId xmlns:a16="http://schemas.microsoft.com/office/drawing/2014/main" id="{C75C1E3A-A944-4862-A2E1-B341B902AC25}"/>
                </a:ext>
              </a:extLst>
            </p:cNvPr>
            <p:cNvSpPr>
              <a:spLocks noChangeArrowheads="1"/>
            </p:cNvSpPr>
            <p:nvPr/>
          </p:nvSpPr>
          <p:spPr bwMode="auto">
            <a:xfrm rot="5400000" flipV="1">
              <a:off x="7479666" y="2393334"/>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73" name="AutoShape 24">
              <a:extLst>
                <a:ext uri="{FF2B5EF4-FFF2-40B4-BE49-F238E27FC236}">
                  <a16:creationId xmlns:a16="http://schemas.microsoft.com/office/drawing/2014/main" id="{B9B7C3A0-560F-421B-B808-7B74617A54F5}"/>
                </a:ext>
              </a:extLst>
            </p:cNvPr>
            <p:cNvCxnSpPr>
              <a:cxnSpLocks noChangeShapeType="1"/>
            </p:cNvCxnSpPr>
            <p:nvPr/>
          </p:nvCxnSpPr>
          <p:spPr bwMode="auto">
            <a:xfrm>
              <a:off x="7637020" y="2903418"/>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74" name="AutoShape 17">
              <a:extLst>
                <a:ext uri="{FF2B5EF4-FFF2-40B4-BE49-F238E27FC236}">
                  <a16:creationId xmlns:a16="http://schemas.microsoft.com/office/drawing/2014/main" id="{EA753620-38C4-446F-8A16-A385775FEC2B}"/>
                </a:ext>
              </a:extLst>
            </p:cNvPr>
            <p:cNvSpPr>
              <a:spLocks noChangeArrowheads="1"/>
            </p:cNvSpPr>
            <p:nvPr/>
          </p:nvSpPr>
          <p:spPr bwMode="auto">
            <a:xfrm rot="5400000" flipV="1">
              <a:off x="8272353" y="2393335"/>
              <a:ext cx="317257" cy="702912"/>
            </a:xfrm>
            <a:prstGeom prst="flowChartDelay">
              <a:avLst/>
            </a:prstGeom>
            <a:noFill/>
            <a:ln w="38100" cap="sq">
              <a:solidFill>
                <a:schemeClr val="accent6"/>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wrap="squar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Arial Rounded MT Bold" pitchFamily="34" charset="0"/>
                  <a:ea typeface="+mn-ea"/>
                  <a:cs typeface="Arial" charset="0"/>
                </a:rPr>
                <a:t>NOT</a:t>
              </a:r>
            </a:p>
          </p:txBody>
        </p:sp>
        <p:cxnSp>
          <p:nvCxnSpPr>
            <p:cNvPr id="175" name="AutoShape 24">
              <a:extLst>
                <a:ext uri="{FF2B5EF4-FFF2-40B4-BE49-F238E27FC236}">
                  <a16:creationId xmlns:a16="http://schemas.microsoft.com/office/drawing/2014/main" id="{4C11B81A-4538-4143-B105-EC0306CB860A}"/>
                </a:ext>
              </a:extLst>
            </p:cNvPr>
            <p:cNvCxnSpPr>
              <a:cxnSpLocks noChangeShapeType="1"/>
            </p:cNvCxnSpPr>
            <p:nvPr/>
          </p:nvCxnSpPr>
          <p:spPr bwMode="auto">
            <a:xfrm>
              <a:off x="7671403" y="2367760"/>
              <a:ext cx="0" cy="197032"/>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76" name="AutoShape 24">
              <a:extLst>
                <a:ext uri="{FF2B5EF4-FFF2-40B4-BE49-F238E27FC236}">
                  <a16:creationId xmlns:a16="http://schemas.microsoft.com/office/drawing/2014/main" id="{DDAA747D-E1EA-44D4-BAEF-BEB8B12A123A}"/>
                </a:ext>
              </a:extLst>
            </p:cNvPr>
            <p:cNvCxnSpPr>
              <a:cxnSpLocks noChangeShapeType="1"/>
            </p:cNvCxnSpPr>
            <p:nvPr/>
          </p:nvCxnSpPr>
          <p:spPr bwMode="auto">
            <a:xfrm flipH="1">
              <a:off x="8198587" y="3425283"/>
              <a:ext cx="497896" cy="171917"/>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77" name="AutoShape 24">
              <a:extLst>
                <a:ext uri="{FF2B5EF4-FFF2-40B4-BE49-F238E27FC236}">
                  <a16:creationId xmlns:a16="http://schemas.microsoft.com/office/drawing/2014/main" id="{49981A80-117D-4EEB-9907-E741B1F2E0F3}"/>
                </a:ext>
              </a:extLst>
            </p:cNvPr>
            <p:cNvCxnSpPr>
              <a:cxnSpLocks noChangeShapeType="1"/>
            </p:cNvCxnSpPr>
            <p:nvPr/>
          </p:nvCxnSpPr>
          <p:spPr bwMode="auto">
            <a:xfrm>
              <a:off x="7088826" y="2376955"/>
              <a:ext cx="0" cy="703484"/>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cxnSp>
          <p:nvCxnSpPr>
            <p:cNvPr id="178" name="AutoShape 24">
              <a:extLst>
                <a:ext uri="{FF2B5EF4-FFF2-40B4-BE49-F238E27FC236}">
                  <a16:creationId xmlns:a16="http://schemas.microsoft.com/office/drawing/2014/main" id="{29164D48-59E6-470D-9779-954F68C705E3}"/>
                </a:ext>
              </a:extLst>
            </p:cNvPr>
            <p:cNvCxnSpPr>
              <a:cxnSpLocks noChangeShapeType="1"/>
            </p:cNvCxnSpPr>
            <p:nvPr/>
          </p:nvCxnSpPr>
          <p:spPr bwMode="auto">
            <a:xfrm>
              <a:off x="8954343" y="2365461"/>
              <a:ext cx="0" cy="703484"/>
            </a:xfrm>
            <a:prstGeom prst="straightConnector1">
              <a:avLst/>
            </a:prstGeom>
            <a:noFill/>
            <a:ln w="38100" cap="sq">
              <a:solidFill>
                <a:schemeClr val="accent6"/>
              </a:solidFill>
              <a:round/>
              <a:headEnd type="none" w="sm" len="sm"/>
              <a:tailEnd type="triangle" w="sm" len="sm"/>
            </a:ln>
            <a:extLst>
              <a:ext uri="{909E8E84-426E-40DD-AFC4-6F175D3DCCD1}">
                <a14:hiddenFill xmlns:a14="http://schemas.microsoft.com/office/drawing/2010/main">
                  <a:noFill/>
                </a14:hiddenFill>
              </a:ext>
            </a:extLst>
          </p:spPr>
        </p:cxnSp>
        <p:sp>
          <p:nvSpPr>
            <p:cNvPr id="179" name="Text Box 6">
              <a:extLst>
                <a:ext uri="{FF2B5EF4-FFF2-40B4-BE49-F238E27FC236}">
                  <a16:creationId xmlns:a16="http://schemas.microsoft.com/office/drawing/2014/main" id="{F827A1EA-8D02-439D-A214-6B689DA7E943}"/>
                </a:ext>
              </a:extLst>
            </p:cNvPr>
            <p:cNvSpPr txBox="1">
              <a:spLocks noChangeArrowheads="1"/>
            </p:cNvSpPr>
            <p:nvPr/>
          </p:nvSpPr>
          <p:spPr bwMode="auto">
            <a:xfrm>
              <a:off x="6741346" y="1986745"/>
              <a:ext cx="7591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400" dirty="0">
                  <a:solidFill>
                    <a:srgbClr val="FFC000"/>
                  </a:solidFill>
                  <a:latin typeface="Times New Roman" pitchFamily="18" charset="0"/>
                  <a:cs typeface="Arial" charset="0"/>
                </a:rPr>
                <a:t>R</a:t>
              </a:r>
              <a:endParaRPr kumimoji="0" lang="en-US" altLang="en-US" sz="2400" b="0" u="none" strike="noStrike" kern="1200" cap="none" spc="0" normalizeH="0" baseline="0" noProof="0" dirty="0">
                <a:ln>
                  <a:noFill/>
                </a:ln>
                <a:solidFill>
                  <a:srgbClr val="FFC000"/>
                </a:solidFill>
                <a:effectLst/>
                <a:uLnTx/>
                <a:uFillTx/>
                <a:latin typeface="Times New Roman" pitchFamily="18" charset="0"/>
                <a:cs typeface="Arial" charset="0"/>
              </a:endParaRPr>
            </a:p>
          </p:txBody>
        </p:sp>
        <p:sp>
          <p:nvSpPr>
            <p:cNvPr id="180" name="Text Box 6">
              <a:extLst>
                <a:ext uri="{FF2B5EF4-FFF2-40B4-BE49-F238E27FC236}">
                  <a16:creationId xmlns:a16="http://schemas.microsoft.com/office/drawing/2014/main" id="{0C54EF41-99E6-4E73-9C3E-458E89D7DB63}"/>
                </a:ext>
              </a:extLst>
            </p:cNvPr>
            <p:cNvSpPr txBox="1">
              <a:spLocks noChangeArrowheads="1"/>
            </p:cNvSpPr>
            <p:nvPr/>
          </p:nvSpPr>
          <p:spPr bwMode="auto">
            <a:xfrm>
              <a:off x="7321650" y="1986745"/>
              <a:ext cx="725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sp>
          <p:nvSpPr>
            <p:cNvPr id="181" name="Text Box 6">
              <a:extLst>
                <a:ext uri="{FF2B5EF4-FFF2-40B4-BE49-F238E27FC236}">
                  <a16:creationId xmlns:a16="http://schemas.microsoft.com/office/drawing/2014/main" id="{34034FD3-F0ED-44F8-8791-5456AF91AF8E}"/>
                </a:ext>
              </a:extLst>
            </p:cNvPr>
            <p:cNvSpPr txBox="1">
              <a:spLocks noChangeArrowheads="1"/>
            </p:cNvSpPr>
            <p:nvPr/>
          </p:nvSpPr>
          <p:spPr bwMode="auto">
            <a:xfrm>
              <a:off x="8039178" y="1986745"/>
              <a:ext cx="7591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R</a:t>
              </a:r>
            </a:p>
          </p:txBody>
        </p:sp>
        <p:sp>
          <p:nvSpPr>
            <p:cNvPr id="182" name="Text Box 6">
              <a:extLst>
                <a:ext uri="{FF2B5EF4-FFF2-40B4-BE49-F238E27FC236}">
                  <a16:creationId xmlns:a16="http://schemas.microsoft.com/office/drawing/2014/main" id="{CB5E8FA7-CD63-4E78-B7B1-5FE21E3DF5EE}"/>
                </a:ext>
              </a:extLst>
            </p:cNvPr>
            <p:cNvSpPr txBox="1">
              <a:spLocks noChangeArrowheads="1"/>
            </p:cNvSpPr>
            <p:nvPr/>
          </p:nvSpPr>
          <p:spPr bwMode="auto">
            <a:xfrm>
              <a:off x="8619484" y="1986745"/>
              <a:ext cx="7255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charset="0"/>
                </a:rPr>
                <a:t>S</a:t>
              </a:r>
            </a:p>
          </p:txBody>
        </p:sp>
      </p:grpSp>
      <p:sp>
        <p:nvSpPr>
          <p:cNvPr id="183" name="Text Box 21">
            <a:extLst>
              <a:ext uri="{FF2B5EF4-FFF2-40B4-BE49-F238E27FC236}">
                <a16:creationId xmlns:a16="http://schemas.microsoft.com/office/drawing/2014/main" id="{C1D22122-051B-4147-A939-BE1EDB901F77}"/>
              </a:ext>
            </a:extLst>
          </p:cNvPr>
          <p:cNvSpPr txBox="1">
            <a:spLocks noChangeArrowheads="1"/>
          </p:cNvSpPr>
          <p:nvPr/>
        </p:nvSpPr>
        <p:spPr bwMode="auto">
          <a:xfrm>
            <a:off x="3313424" y="922944"/>
            <a:ext cx="10167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t>(</a:t>
            </a:r>
            <a:r>
              <a:rPr lang="en-US" altLang="en-US" sz="2400" dirty="0">
                <a:solidFill>
                  <a:srgbClr val="FFC000"/>
                </a:solidFill>
              </a:rPr>
              <a:t>R</a:t>
            </a:r>
            <a:r>
              <a:rPr lang="en-US" altLang="en-US" sz="2400" dirty="0">
                <a:solidFill>
                  <a:schemeClr val="accent2"/>
                </a:solidFill>
                <a:sym typeface="Symbol" panose="05050102010706020507" pitchFamily="18" charset="2"/>
              </a:rPr>
              <a:t></a:t>
            </a:r>
            <a:r>
              <a:rPr lang="en-US" altLang="en-US" sz="2400" dirty="0">
                <a:solidFill>
                  <a:srgbClr val="FFC000"/>
                </a:solidFill>
                <a:sym typeface="Symbol" panose="05050102010706020507" pitchFamily="18" charset="2"/>
              </a:rPr>
              <a:t>S</a:t>
            </a:r>
            <a:r>
              <a:rPr lang="en-US" altLang="en-US" sz="2400" dirty="0"/>
              <a:t>)</a:t>
            </a:r>
          </a:p>
        </p:txBody>
      </p:sp>
      <p:grpSp>
        <p:nvGrpSpPr>
          <p:cNvPr id="184" name="Group 29">
            <a:extLst>
              <a:ext uri="{FF2B5EF4-FFF2-40B4-BE49-F238E27FC236}">
                <a16:creationId xmlns:a16="http://schemas.microsoft.com/office/drawing/2014/main" id="{A95A212A-F709-4199-840E-D955A1D0BD8D}"/>
              </a:ext>
            </a:extLst>
          </p:cNvPr>
          <p:cNvGrpSpPr>
            <a:grpSpLocks/>
          </p:cNvGrpSpPr>
          <p:nvPr/>
        </p:nvGrpSpPr>
        <p:grpSpPr bwMode="auto">
          <a:xfrm>
            <a:off x="921685" y="5943600"/>
            <a:ext cx="770279" cy="833366"/>
            <a:chOff x="2065" y="1551"/>
            <a:chExt cx="1628" cy="1988"/>
          </a:xfrm>
        </p:grpSpPr>
        <p:sp>
          <p:nvSpPr>
            <p:cNvPr id="185" name="Freeform 30">
              <a:extLst>
                <a:ext uri="{FF2B5EF4-FFF2-40B4-BE49-F238E27FC236}">
                  <a16:creationId xmlns:a16="http://schemas.microsoft.com/office/drawing/2014/main" id="{BA3F5284-9D4A-407A-BB48-F508B8A7C57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6" name="Freeform 31">
              <a:extLst>
                <a:ext uri="{FF2B5EF4-FFF2-40B4-BE49-F238E27FC236}">
                  <a16:creationId xmlns:a16="http://schemas.microsoft.com/office/drawing/2014/main" id="{E564A69B-C780-4140-818C-48D4247481F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7" name="Freeform 32">
              <a:extLst>
                <a:ext uri="{FF2B5EF4-FFF2-40B4-BE49-F238E27FC236}">
                  <a16:creationId xmlns:a16="http://schemas.microsoft.com/office/drawing/2014/main" id="{8AB0E361-99B6-4811-8159-5EBE8C9462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8" name="Freeform 33">
              <a:extLst>
                <a:ext uri="{FF2B5EF4-FFF2-40B4-BE49-F238E27FC236}">
                  <a16:creationId xmlns:a16="http://schemas.microsoft.com/office/drawing/2014/main" id="{243F97CC-12A0-41C0-A6A1-F1A69D92E9D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9" name="Freeform 34">
              <a:extLst>
                <a:ext uri="{FF2B5EF4-FFF2-40B4-BE49-F238E27FC236}">
                  <a16:creationId xmlns:a16="http://schemas.microsoft.com/office/drawing/2014/main" id="{9D49294D-A79F-44A1-8ACD-9D00C690D71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0" name="Freeform 35">
              <a:extLst>
                <a:ext uri="{FF2B5EF4-FFF2-40B4-BE49-F238E27FC236}">
                  <a16:creationId xmlns:a16="http://schemas.microsoft.com/office/drawing/2014/main" id="{C18F7BC0-8856-40F4-907F-47F62A5EF6A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1" name="Freeform 36">
              <a:extLst>
                <a:ext uri="{FF2B5EF4-FFF2-40B4-BE49-F238E27FC236}">
                  <a16:creationId xmlns:a16="http://schemas.microsoft.com/office/drawing/2014/main" id="{B91F487E-AD01-4DA8-972E-D5D01E217EC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2" name="Freeform 37">
              <a:extLst>
                <a:ext uri="{FF2B5EF4-FFF2-40B4-BE49-F238E27FC236}">
                  <a16:creationId xmlns:a16="http://schemas.microsoft.com/office/drawing/2014/main" id="{40E01C44-7927-473B-8155-0C94AC92DCC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3" name="Freeform 38">
              <a:extLst>
                <a:ext uri="{FF2B5EF4-FFF2-40B4-BE49-F238E27FC236}">
                  <a16:creationId xmlns:a16="http://schemas.microsoft.com/office/drawing/2014/main" id="{C820B793-0E82-406D-B1DC-D4AD3A850EA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4" name="Freeform 39">
              <a:extLst>
                <a:ext uri="{FF2B5EF4-FFF2-40B4-BE49-F238E27FC236}">
                  <a16:creationId xmlns:a16="http://schemas.microsoft.com/office/drawing/2014/main" id="{3458DADC-2B2F-42EC-A92B-6726BCE5353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5" name="Freeform 40">
              <a:extLst>
                <a:ext uri="{FF2B5EF4-FFF2-40B4-BE49-F238E27FC236}">
                  <a16:creationId xmlns:a16="http://schemas.microsoft.com/office/drawing/2014/main" id="{B22FA5D3-F5EC-4F98-81E2-CB578048FC3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6" name="Freeform 41">
              <a:extLst>
                <a:ext uri="{FF2B5EF4-FFF2-40B4-BE49-F238E27FC236}">
                  <a16:creationId xmlns:a16="http://schemas.microsoft.com/office/drawing/2014/main" id="{B9162E41-5806-459F-9D58-6B86CE12B8F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7" name="Freeform 42">
              <a:extLst>
                <a:ext uri="{FF2B5EF4-FFF2-40B4-BE49-F238E27FC236}">
                  <a16:creationId xmlns:a16="http://schemas.microsoft.com/office/drawing/2014/main" id="{DFDAC784-D44B-43FA-974E-3F4C0F857F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8" name="Freeform 43">
              <a:extLst>
                <a:ext uri="{FF2B5EF4-FFF2-40B4-BE49-F238E27FC236}">
                  <a16:creationId xmlns:a16="http://schemas.microsoft.com/office/drawing/2014/main" id="{529E60F2-F020-477B-B25D-624DD6D3216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9" name="Freeform 44">
              <a:extLst>
                <a:ext uri="{FF2B5EF4-FFF2-40B4-BE49-F238E27FC236}">
                  <a16:creationId xmlns:a16="http://schemas.microsoft.com/office/drawing/2014/main" id="{2A76886C-B40D-4DE9-92C3-66E0BB8F108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0" name="Freeform 45">
              <a:extLst>
                <a:ext uri="{FF2B5EF4-FFF2-40B4-BE49-F238E27FC236}">
                  <a16:creationId xmlns:a16="http://schemas.microsoft.com/office/drawing/2014/main" id="{D881912E-03B2-4933-9DF9-1B4864D1225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1" name="Freeform 46">
              <a:extLst>
                <a:ext uri="{FF2B5EF4-FFF2-40B4-BE49-F238E27FC236}">
                  <a16:creationId xmlns:a16="http://schemas.microsoft.com/office/drawing/2014/main" id="{398EFD51-FAC0-42AE-8B35-AA5A04A8F7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02" name="AutoShape 35">
            <a:extLst>
              <a:ext uri="{FF2B5EF4-FFF2-40B4-BE49-F238E27FC236}">
                <a16:creationId xmlns:a16="http://schemas.microsoft.com/office/drawing/2014/main" id="{B4D0B772-FAF1-4E7D-942B-4918A366D0F6}"/>
              </a:ext>
            </a:extLst>
          </p:cNvPr>
          <p:cNvSpPr>
            <a:spLocks noChangeArrowheads="1"/>
          </p:cNvSpPr>
          <p:nvPr/>
        </p:nvSpPr>
        <p:spPr bwMode="auto">
          <a:xfrm>
            <a:off x="1890859" y="5943600"/>
            <a:ext cx="6331453" cy="86517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t>A </a:t>
            </a:r>
            <a:r>
              <a:rPr lang="en-US" altLang="en-US" sz="2400" dirty="0">
                <a:solidFill>
                  <a:schemeClr val="tx2"/>
                </a:solidFill>
              </a:rPr>
              <a:t>circuit </a:t>
            </a:r>
            <a:r>
              <a:rPr lang="en-US" altLang="en-US" sz="2400" dirty="0"/>
              <a:t>can reuse computed values.</a:t>
            </a:r>
          </a:p>
          <a:p>
            <a:pPr marL="342900" indent="-342900" eaLnBrk="1" hangingPunct="1">
              <a:spcBef>
                <a:spcPct val="0"/>
              </a:spcBef>
            </a:pPr>
            <a:r>
              <a:rPr lang="en-US" altLang="en-US" sz="2400" dirty="0"/>
              <a:t>A </a:t>
            </a:r>
            <a:r>
              <a:rPr lang="en-US" altLang="en-US" sz="2400" dirty="0">
                <a:solidFill>
                  <a:schemeClr val="tx2"/>
                </a:solidFill>
              </a:rPr>
              <a:t>formula </a:t>
            </a:r>
            <a:r>
              <a:rPr lang="en-US" altLang="en-US" sz="2400" dirty="0"/>
              <a:t>must recompute value if used twice.</a:t>
            </a:r>
          </a:p>
        </p:txBody>
      </p:sp>
      <p:grpSp>
        <p:nvGrpSpPr>
          <p:cNvPr id="13" name="Group 12">
            <a:extLst>
              <a:ext uri="{FF2B5EF4-FFF2-40B4-BE49-F238E27FC236}">
                <a16:creationId xmlns:a16="http://schemas.microsoft.com/office/drawing/2014/main" id="{1D72D5C3-BEAB-4A9F-A7E5-DED36B274F5A}"/>
              </a:ext>
            </a:extLst>
          </p:cNvPr>
          <p:cNvGrpSpPr/>
          <p:nvPr/>
        </p:nvGrpSpPr>
        <p:grpSpPr>
          <a:xfrm>
            <a:off x="1119035" y="3513160"/>
            <a:ext cx="6903573" cy="441429"/>
            <a:chOff x="1119035" y="3513160"/>
            <a:chExt cx="6903573" cy="441429"/>
          </a:xfrm>
        </p:grpSpPr>
        <p:cxnSp>
          <p:nvCxnSpPr>
            <p:cNvPr id="203" name="AutoShape 24">
              <a:extLst>
                <a:ext uri="{FF2B5EF4-FFF2-40B4-BE49-F238E27FC236}">
                  <a16:creationId xmlns:a16="http://schemas.microsoft.com/office/drawing/2014/main" id="{ED54D7C4-B444-4AE0-8761-50549279AED7}"/>
                </a:ext>
              </a:extLst>
            </p:cNvPr>
            <p:cNvCxnSpPr>
              <a:cxnSpLocks noChangeShapeType="1"/>
            </p:cNvCxnSpPr>
            <p:nvPr/>
          </p:nvCxnSpPr>
          <p:spPr bwMode="auto">
            <a:xfrm>
              <a:off x="1119035" y="3535999"/>
              <a:ext cx="2382354" cy="41859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06" name="AutoShape 24">
              <a:extLst>
                <a:ext uri="{FF2B5EF4-FFF2-40B4-BE49-F238E27FC236}">
                  <a16:creationId xmlns:a16="http://schemas.microsoft.com/office/drawing/2014/main" id="{867DFD39-2793-4350-973C-60FF797FE6CB}"/>
                </a:ext>
              </a:extLst>
            </p:cNvPr>
            <p:cNvCxnSpPr>
              <a:cxnSpLocks noChangeShapeType="1"/>
            </p:cNvCxnSpPr>
            <p:nvPr/>
          </p:nvCxnSpPr>
          <p:spPr bwMode="auto">
            <a:xfrm flipH="1">
              <a:off x="5613116" y="3513160"/>
              <a:ext cx="2409492" cy="426375"/>
            </a:xfrm>
            <a:prstGeom prst="straightConnector1">
              <a:avLst/>
            </a:prstGeom>
            <a:noFill/>
            <a:ln w="38100" cap="sq">
              <a:solidFill>
                <a:schemeClr val="accent2"/>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14" name="Group 13">
            <a:extLst>
              <a:ext uri="{FF2B5EF4-FFF2-40B4-BE49-F238E27FC236}">
                <a16:creationId xmlns:a16="http://schemas.microsoft.com/office/drawing/2014/main" id="{CD1008C6-DE9F-4D11-8EF9-AEFF18F36477}"/>
              </a:ext>
            </a:extLst>
          </p:cNvPr>
          <p:cNvGrpSpPr/>
          <p:nvPr/>
        </p:nvGrpSpPr>
        <p:grpSpPr>
          <a:xfrm>
            <a:off x="1178602" y="3513600"/>
            <a:ext cx="6784439" cy="390657"/>
            <a:chOff x="1178602" y="3513600"/>
            <a:chExt cx="6784439" cy="390657"/>
          </a:xfrm>
        </p:grpSpPr>
        <p:cxnSp>
          <p:nvCxnSpPr>
            <p:cNvPr id="204" name="AutoShape 24">
              <a:extLst>
                <a:ext uri="{FF2B5EF4-FFF2-40B4-BE49-F238E27FC236}">
                  <a16:creationId xmlns:a16="http://schemas.microsoft.com/office/drawing/2014/main" id="{52D5D465-15F8-4410-A25C-ED3907153CC1}"/>
                </a:ext>
              </a:extLst>
            </p:cNvPr>
            <p:cNvCxnSpPr>
              <a:cxnSpLocks noChangeShapeType="1"/>
            </p:cNvCxnSpPr>
            <p:nvPr/>
          </p:nvCxnSpPr>
          <p:spPr bwMode="auto">
            <a:xfrm>
              <a:off x="1178602" y="3536439"/>
              <a:ext cx="3696188" cy="35166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07" name="AutoShape 24">
              <a:extLst>
                <a:ext uri="{FF2B5EF4-FFF2-40B4-BE49-F238E27FC236}">
                  <a16:creationId xmlns:a16="http://schemas.microsoft.com/office/drawing/2014/main" id="{45A46E9D-F181-469A-9791-B13CDAA60F20}"/>
                </a:ext>
              </a:extLst>
            </p:cNvPr>
            <p:cNvCxnSpPr>
              <a:cxnSpLocks noChangeShapeType="1"/>
            </p:cNvCxnSpPr>
            <p:nvPr/>
          </p:nvCxnSpPr>
          <p:spPr bwMode="auto">
            <a:xfrm flipH="1">
              <a:off x="4318210" y="3513600"/>
              <a:ext cx="3644831" cy="390657"/>
            </a:xfrm>
            <a:prstGeom prst="straightConnector1">
              <a:avLst/>
            </a:prstGeom>
            <a:noFill/>
            <a:ln w="38100" cap="sq">
              <a:solidFill>
                <a:schemeClr val="accent2"/>
              </a:solidFill>
              <a:round/>
              <a:headEnd type="none" w="sm" len="sm"/>
              <a:tailEnd type="triangle" w="sm" len="sm"/>
            </a:ln>
            <a:extLst>
              <a:ext uri="{909E8E84-426E-40DD-AFC4-6F175D3DCCD1}">
                <a14:hiddenFill xmlns:a14="http://schemas.microsoft.com/office/drawing/2010/main">
                  <a:noFill/>
                </a14:hiddenFill>
              </a:ext>
            </a:extLst>
          </p:spPr>
        </p:cxnSp>
      </p:grpSp>
      <p:grpSp>
        <p:nvGrpSpPr>
          <p:cNvPr id="208" name="Group 207">
            <a:extLst>
              <a:ext uri="{FF2B5EF4-FFF2-40B4-BE49-F238E27FC236}">
                <a16:creationId xmlns:a16="http://schemas.microsoft.com/office/drawing/2014/main" id="{3D676225-7E80-474F-9CC6-93BBCEC45076}"/>
              </a:ext>
            </a:extLst>
          </p:cNvPr>
          <p:cNvGrpSpPr/>
          <p:nvPr/>
        </p:nvGrpSpPr>
        <p:grpSpPr>
          <a:xfrm>
            <a:off x="3341980" y="3508006"/>
            <a:ext cx="2446864" cy="391842"/>
            <a:chOff x="3350286" y="3512415"/>
            <a:chExt cx="2446864" cy="391842"/>
          </a:xfrm>
        </p:grpSpPr>
        <p:cxnSp>
          <p:nvCxnSpPr>
            <p:cNvPr id="209" name="AutoShape 24">
              <a:extLst>
                <a:ext uri="{FF2B5EF4-FFF2-40B4-BE49-F238E27FC236}">
                  <a16:creationId xmlns:a16="http://schemas.microsoft.com/office/drawing/2014/main" id="{0DAF8D9E-272A-4999-A0DF-CE4CB418F1AD}"/>
                </a:ext>
              </a:extLst>
            </p:cNvPr>
            <p:cNvCxnSpPr>
              <a:cxnSpLocks noChangeShapeType="1"/>
            </p:cNvCxnSpPr>
            <p:nvPr/>
          </p:nvCxnSpPr>
          <p:spPr bwMode="auto">
            <a:xfrm flipH="1">
              <a:off x="4874790" y="3512415"/>
              <a:ext cx="922360" cy="375690"/>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cxnSp>
          <p:nvCxnSpPr>
            <p:cNvPr id="210" name="AutoShape 24">
              <a:extLst>
                <a:ext uri="{FF2B5EF4-FFF2-40B4-BE49-F238E27FC236}">
                  <a16:creationId xmlns:a16="http://schemas.microsoft.com/office/drawing/2014/main" id="{FF0E0B4C-38AD-46EE-8C8A-1F3A4BED4C22}"/>
                </a:ext>
              </a:extLst>
            </p:cNvPr>
            <p:cNvCxnSpPr>
              <a:cxnSpLocks noChangeShapeType="1"/>
            </p:cNvCxnSpPr>
            <p:nvPr/>
          </p:nvCxnSpPr>
          <p:spPr bwMode="auto">
            <a:xfrm>
              <a:off x="3350286" y="3515118"/>
              <a:ext cx="967925" cy="389139"/>
            </a:xfrm>
            <a:prstGeom prst="straightConnector1">
              <a:avLst/>
            </a:prstGeom>
            <a:noFill/>
            <a:ln w="38100" cap="sq">
              <a:solidFill>
                <a:schemeClr val="accent2"/>
              </a:solidFill>
              <a:round/>
              <a:headEnd type="none" w="sm" len="sm"/>
              <a:tailEnd type="triangle" w="sm" len="sm"/>
            </a:ln>
            <a:extLst>
              <a:ext uri="{909E8E84-426E-40DD-AFC4-6F175D3DCCD1}">
                <a14:hiddenFill xmlns:a14="http://schemas.microsoft.com/office/drawing/2010/main">
                  <a:noFill/>
                </a14:hiddenFill>
              </a:ext>
            </a:extLst>
          </p:spPr>
        </p:cxnSp>
      </p:grpSp>
      <p:sp>
        <p:nvSpPr>
          <p:cNvPr id="142" name="Rectangle 2">
            <a:extLst>
              <a:ext uri="{FF2B5EF4-FFF2-40B4-BE49-F238E27FC236}">
                <a16:creationId xmlns:a16="http://schemas.microsoft.com/office/drawing/2014/main" id="{3F5284E6-1FC7-4E3B-8A1F-62E41FFC8941}"/>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05" name="AutoShape 35">
            <a:extLst>
              <a:ext uri="{FF2B5EF4-FFF2-40B4-BE49-F238E27FC236}">
                <a16:creationId xmlns:a16="http://schemas.microsoft.com/office/drawing/2014/main" id="{9367189C-4F23-4F36-BA92-AB3288103AC0}"/>
              </a:ext>
            </a:extLst>
          </p:cNvPr>
          <p:cNvSpPr>
            <a:spLocks noChangeArrowheads="1"/>
          </p:cNvSpPr>
          <p:nvPr/>
        </p:nvSpPr>
        <p:spPr bwMode="auto">
          <a:xfrm>
            <a:off x="38582" y="4328462"/>
            <a:ext cx="3446557" cy="1293167"/>
          </a:xfrm>
          <a:prstGeom prst="wedgeRoundRectCallout">
            <a:avLst>
              <a:gd name="adj1" fmla="val -15002"/>
              <a:gd name="adj2" fmla="val 5677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t>Though this grows exponentially,</a:t>
            </a:r>
          </a:p>
          <a:p>
            <a:pPr marL="342900" indent="-342900" eaLnBrk="1" hangingPunct="1">
              <a:spcBef>
                <a:spcPct val="0"/>
              </a:spcBef>
            </a:pPr>
            <a:r>
              <a:rPr lang="en-US" altLang="en-US" sz="1800" dirty="0"/>
              <a:t>depth = log</a:t>
            </a:r>
            <a:r>
              <a:rPr lang="en-US" altLang="en-US" sz="1800" baseline="-25000" dirty="0"/>
              <a:t>2</a:t>
            </a:r>
            <a:r>
              <a:rPr lang="en-US" altLang="en-US" sz="1800" dirty="0"/>
              <a:t>n</a:t>
            </a:r>
          </a:p>
          <a:p>
            <a:pPr marL="342900" indent="-342900" eaLnBrk="1" hangingPunct="1">
              <a:spcBef>
                <a:spcPct val="0"/>
              </a:spcBef>
            </a:pPr>
            <a:r>
              <a:rPr lang="en-US" altLang="en-US" sz="1800" dirty="0"/>
              <a:t># variables is 2</a:t>
            </a:r>
            <a:r>
              <a:rPr lang="en-US" altLang="en-US" sz="1800" baseline="30000" dirty="0"/>
              <a:t>logn</a:t>
            </a:r>
            <a:r>
              <a:rPr lang="en-US" altLang="en-US" sz="1800" dirty="0"/>
              <a:t> = n</a:t>
            </a:r>
          </a:p>
          <a:p>
            <a:pPr marL="342900" indent="-342900" eaLnBrk="1" hangingPunct="1">
              <a:spcBef>
                <a:spcPct val="0"/>
              </a:spcBef>
            </a:pPr>
            <a:r>
              <a:rPr lang="en-US" altLang="en-US" sz="1800" dirty="0"/>
              <a:t># gates is 4</a:t>
            </a:r>
            <a:r>
              <a:rPr lang="en-US" altLang="en-US" sz="1800" baseline="30000" dirty="0"/>
              <a:t>logn</a:t>
            </a:r>
            <a:r>
              <a:rPr lang="en-US" altLang="en-US" sz="1800" dirty="0"/>
              <a:t> = 2</a:t>
            </a:r>
            <a:r>
              <a:rPr lang="en-US" altLang="en-US" sz="1800" baseline="30000" dirty="0"/>
              <a:t>2logn</a:t>
            </a:r>
            <a:r>
              <a:rPr lang="en-US" altLang="en-US" sz="1800" dirty="0"/>
              <a:t> = n</a:t>
            </a:r>
            <a:r>
              <a:rPr lang="en-US" altLang="en-US" sz="1800" baseline="30000" dirty="0"/>
              <a:t>2</a:t>
            </a:r>
            <a:r>
              <a:rPr lang="en-US" altLang="en-US" sz="1800" dirty="0"/>
              <a:t>.</a:t>
            </a:r>
          </a:p>
        </p:txBody>
      </p:sp>
    </p:spTree>
    <p:extLst>
      <p:ext uri="{BB962C8B-B14F-4D97-AF65-F5344CB8AC3E}">
        <p14:creationId xmlns:p14="http://schemas.microsoft.com/office/powerpoint/2010/main" val="10502474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ppt_x"/>
                                          </p:val>
                                        </p:tav>
                                        <p:tav tm="100000">
                                          <p:val>
                                            <p:strVal val="#ppt_x"/>
                                          </p:val>
                                        </p:tav>
                                      </p:tavLst>
                                    </p:anim>
                                    <p:anim calcmode="lin" valueType="num">
                                      <p:cBhvr additive="base">
                                        <p:cTn id="8"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1"/>
                                        </p:tgtEl>
                                        <p:attrNameLst>
                                          <p:attrName>style.visibility</p:attrName>
                                        </p:attrNameLst>
                                      </p:cBhvr>
                                      <p:to>
                                        <p:strVal val="visible"/>
                                      </p:to>
                                    </p:set>
                                    <p:anim calcmode="lin" valueType="num">
                                      <p:cBhvr additive="base">
                                        <p:cTn id="13" dur="500" fill="hold"/>
                                        <p:tgtEl>
                                          <p:spTgt spid="161"/>
                                        </p:tgtEl>
                                        <p:attrNameLst>
                                          <p:attrName>ppt_x</p:attrName>
                                        </p:attrNameLst>
                                      </p:cBhvr>
                                      <p:tavLst>
                                        <p:tav tm="0">
                                          <p:val>
                                            <p:strVal val="#ppt_x"/>
                                          </p:val>
                                        </p:tav>
                                        <p:tav tm="100000">
                                          <p:val>
                                            <p:strVal val="#ppt_x"/>
                                          </p:val>
                                        </p:tav>
                                      </p:tavLst>
                                    </p:anim>
                                    <p:anim calcmode="lin" valueType="num">
                                      <p:cBhvr additive="base">
                                        <p:cTn id="14" dur="500" fill="hold"/>
                                        <p:tgtEl>
                                          <p:spTgt spid="1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ppt_x"/>
                                          </p:val>
                                        </p:tav>
                                        <p:tav tm="100000">
                                          <p:val>
                                            <p:strVal val="#ppt_x"/>
                                          </p:val>
                                        </p:tav>
                                      </p:tavLst>
                                    </p:anim>
                                    <p:anim calcmode="lin" valueType="num">
                                      <p:cBhvr additive="base">
                                        <p:cTn id="1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83"/>
                                        </p:tgtEl>
                                        <p:attrNameLst>
                                          <p:attrName>style.visibility</p:attrName>
                                        </p:attrNameLst>
                                      </p:cBhvr>
                                      <p:to>
                                        <p:strVal val="visible"/>
                                      </p:to>
                                    </p:set>
                                    <p:anim calcmode="lin" valueType="num">
                                      <p:cBhvr additive="base">
                                        <p:cTn id="23" dur="500" fill="hold"/>
                                        <p:tgtEl>
                                          <p:spTgt spid="183"/>
                                        </p:tgtEl>
                                        <p:attrNameLst>
                                          <p:attrName>ppt_x</p:attrName>
                                        </p:attrNameLst>
                                      </p:cBhvr>
                                      <p:tavLst>
                                        <p:tav tm="0">
                                          <p:val>
                                            <p:strVal val="#ppt_x"/>
                                          </p:val>
                                        </p:tav>
                                        <p:tav tm="100000">
                                          <p:val>
                                            <p:strVal val="#ppt_x"/>
                                          </p:val>
                                        </p:tav>
                                      </p:tavLst>
                                    </p:anim>
                                    <p:anim calcmode="lin" valueType="num">
                                      <p:cBhvr additive="base">
                                        <p:cTn id="24" dur="500" fill="hold"/>
                                        <p:tgtEl>
                                          <p:spTgt spid="18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ppt_x"/>
                                          </p:val>
                                        </p:tav>
                                        <p:tav tm="100000">
                                          <p:val>
                                            <p:strVal val="#ppt_x"/>
                                          </p:val>
                                        </p:tav>
                                      </p:tavLst>
                                    </p:anim>
                                    <p:anim calcmode="lin" valueType="num">
                                      <p:cBhvr additive="base">
                                        <p:cTn id="2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63"/>
                                        </p:tgtEl>
                                        <p:attrNameLst>
                                          <p:attrName>style.visibility</p:attrName>
                                        </p:attrNameLst>
                                      </p:cBhvr>
                                      <p:to>
                                        <p:strVal val="visible"/>
                                      </p:to>
                                    </p:set>
                                    <p:anim calcmode="lin" valueType="num">
                                      <p:cBhvr additive="base">
                                        <p:cTn id="33" dur="500" fill="hold"/>
                                        <p:tgtEl>
                                          <p:spTgt spid="163"/>
                                        </p:tgtEl>
                                        <p:attrNameLst>
                                          <p:attrName>ppt_x</p:attrName>
                                        </p:attrNameLst>
                                      </p:cBhvr>
                                      <p:tavLst>
                                        <p:tav tm="0">
                                          <p:val>
                                            <p:strVal val="#ppt_x"/>
                                          </p:val>
                                        </p:tav>
                                        <p:tav tm="100000">
                                          <p:val>
                                            <p:strVal val="#ppt_x"/>
                                          </p:val>
                                        </p:tav>
                                      </p:tavLst>
                                    </p:anim>
                                    <p:anim calcmode="lin" valueType="num">
                                      <p:cBhvr additive="base">
                                        <p:cTn id="34" dur="500" fill="hold"/>
                                        <p:tgtEl>
                                          <p:spTgt spid="16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84"/>
                                        </p:tgtEl>
                                        <p:attrNameLst>
                                          <p:attrName>style.visibility</p:attrName>
                                        </p:attrNameLst>
                                      </p:cBhvr>
                                      <p:to>
                                        <p:strVal val="visible"/>
                                      </p:to>
                                    </p:set>
                                    <p:anim calcmode="lin" valueType="num">
                                      <p:cBhvr additive="base">
                                        <p:cTn id="43" dur="500" fill="hold"/>
                                        <p:tgtEl>
                                          <p:spTgt spid="184"/>
                                        </p:tgtEl>
                                        <p:attrNameLst>
                                          <p:attrName>ppt_x</p:attrName>
                                        </p:attrNameLst>
                                      </p:cBhvr>
                                      <p:tavLst>
                                        <p:tav tm="0">
                                          <p:val>
                                            <p:strVal val="#ppt_x"/>
                                          </p:val>
                                        </p:tav>
                                        <p:tav tm="100000">
                                          <p:val>
                                            <p:strVal val="#ppt_x"/>
                                          </p:val>
                                        </p:tav>
                                      </p:tavLst>
                                    </p:anim>
                                    <p:anim calcmode="lin" valueType="num">
                                      <p:cBhvr additive="base">
                                        <p:cTn id="44" dur="500" fill="hold"/>
                                        <p:tgtEl>
                                          <p:spTgt spid="18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02"/>
                                        </p:tgtEl>
                                        <p:attrNameLst>
                                          <p:attrName>style.visibility</p:attrName>
                                        </p:attrNameLst>
                                      </p:cBhvr>
                                      <p:to>
                                        <p:strVal val="visible"/>
                                      </p:to>
                                    </p:set>
                                    <p:anim calcmode="lin" valueType="num">
                                      <p:cBhvr additive="base">
                                        <p:cTn id="47" dur="500" fill="hold"/>
                                        <p:tgtEl>
                                          <p:spTgt spid="202"/>
                                        </p:tgtEl>
                                        <p:attrNameLst>
                                          <p:attrName>ppt_x</p:attrName>
                                        </p:attrNameLst>
                                      </p:cBhvr>
                                      <p:tavLst>
                                        <p:tav tm="0">
                                          <p:val>
                                            <p:strVal val="#ppt_x"/>
                                          </p:val>
                                        </p:tav>
                                        <p:tav tm="100000">
                                          <p:val>
                                            <p:strVal val="#ppt_x"/>
                                          </p:val>
                                        </p:tav>
                                      </p:tavLst>
                                    </p:anim>
                                    <p:anim calcmode="lin" valueType="num">
                                      <p:cBhvr additive="base">
                                        <p:cTn id="48" dur="500" fill="hold"/>
                                        <p:tgtEl>
                                          <p:spTgt spid="20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202">
                                            <p:txEl>
                                              <p:pRg st="0" end="0"/>
                                            </p:txEl>
                                          </p:spTgt>
                                        </p:tgtEl>
                                        <p:attrNameLst>
                                          <p:attrName>style.visibility</p:attrName>
                                        </p:attrNameLst>
                                      </p:cBhvr>
                                      <p:to>
                                        <p:strVal val="visible"/>
                                      </p:to>
                                    </p:set>
                                    <p:anim calcmode="lin" valueType="num">
                                      <p:cBhvr additive="base">
                                        <p:cTn id="51" dur="500" fill="hold"/>
                                        <p:tgtEl>
                                          <p:spTgt spid="202">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20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additive="base">
                                        <p:cTn id="57" dur="500" fill="hold"/>
                                        <p:tgtEl>
                                          <p:spTgt spid="13"/>
                                        </p:tgtEl>
                                        <p:attrNameLst>
                                          <p:attrName>ppt_x</p:attrName>
                                        </p:attrNameLst>
                                      </p:cBhvr>
                                      <p:tavLst>
                                        <p:tav tm="0">
                                          <p:val>
                                            <p:strVal val="#ppt_x"/>
                                          </p:val>
                                        </p:tav>
                                        <p:tav tm="100000">
                                          <p:val>
                                            <p:strVal val="#ppt_x"/>
                                          </p:val>
                                        </p:tav>
                                      </p:tavLst>
                                    </p:anim>
                                    <p:anim calcmode="lin" valueType="num">
                                      <p:cBhvr additive="base">
                                        <p:cTn id="58" dur="500" fill="hold"/>
                                        <p:tgtEl>
                                          <p:spTgt spid="13"/>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02">
                                            <p:txEl>
                                              <p:pRg st="1" end="1"/>
                                            </p:txEl>
                                          </p:spTgt>
                                        </p:tgtEl>
                                        <p:attrNameLst>
                                          <p:attrName>style.visibility</p:attrName>
                                        </p:attrNameLst>
                                      </p:cBhvr>
                                      <p:to>
                                        <p:strVal val="visible"/>
                                      </p:to>
                                    </p:set>
                                    <p:anim calcmode="lin" valueType="num">
                                      <p:cBhvr additive="base">
                                        <p:cTn id="67" dur="500" fill="hold"/>
                                        <p:tgtEl>
                                          <p:spTgt spid="202">
                                            <p:txEl>
                                              <p:pRg st="1" end="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0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208"/>
                                        </p:tgtEl>
                                        <p:attrNameLst>
                                          <p:attrName>style.visibility</p:attrName>
                                        </p:attrNameLst>
                                      </p:cBhvr>
                                      <p:to>
                                        <p:strVal val="visible"/>
                                      </p:to>
                                    </p:set>
                                    <p:anim calcmode="lin" valueType="num">
                                      <p:cBhvr additive="base">
                                        <p:cTn id="73" dur="500" fill="hold"/>
                                        <p:tgtEl>
                                          <p:spTgt spid="208"/>
                                        </p:tgtEl>
                                        <p:attrNameLst>
                                          <p:attrName>ppt_x</p:attrName>
                                        </p:attrNameLst>
                                      </p:cBhvr>
                                      <p:tavLst>
                                        <p:tav tm="0">
                                          <p:val>
                                            <p:strVal val="#ppt_x"/>
                                          </p:val>
                                        </p:tav>
                                        <p:tav tm="100000">
                                          <p:val>
                                            <p:strVal val="#ppt_x"/>
                                          </p:val>
                                        </p:tav>
                                      </p:tavLst>
                                    </p:anim>
                                    <p:anim calcmode="lin" valueType="num">
                                      <p:cBhvr additive="base">
                                        <p:cTn id="74" dur="500" fill="hold"/>
                                        <p:tgtEl>
                                          <p:spTgt spid="208"/>
                                        </p:tgtEl>
                                        <p:attrNameLst>
                                          <p:attrName>ppt_y</p:attrName>
                                        </p:attrNameLst>
                                      </p:cBhvr>
                                      <p:tavLst>
                                        <p:tav tm="0">
                                          <p:val>
                                            <p:strVal val="1+#ppt_h/2"/>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14"/>
                                        </p:tgtEl>
                                        <p:attrNameLst>
                                          <p:attrName>style.visibility</p:attrName>
                                        </p:attrNameLst>
                                      </p:cBhvr>
                                      <p:to>
                                        <p:strVal val="hidden"/>
                                      </p:to>
                                    </p:set>
                                  </p:childTnLst>
                                </p:cTn>
                              </p:par>
                              <p:par>
                                <p:cTn id="77" presetID="2" presetClass="entr" presetSubtype="4" fill="hold" grpId="0" nodeType="withEffect" nodePh="1">
                                  <p:stCondLst>
                                    <p:cond delay="0"/>
                                  </p:stCondLst>
                                  <p:endCondLst>
                                    <p:cond evt="begin" delay="0">
                                      <p:tn val="77"/>
                                    </p:cond>
                                  </p:endCondLst>
                                  <p:childTnLst>
                                    <p:set>
                                      <p:cBhvr>
                                        <p:cTn id="78" dur="1" fill="hold">
                                          <p:stCondLst>
                                            <p:cond delay="0"/>
                                          </p:stCondLst>
                                        </p:cTn>
                                        <p:tgtEl>
                                          <p:spTgt spid="116741"/>
                                        </p:tgtEl>
                                        <p:attrNameLst>
                                          <p:attrName>style.visibility</p:attrName>
                                        </p:attrNameLst>
                                      </p:cBhvr>
                                      <p:to>
                                        <p:strVal val="visible"/>
                                      </p:to>
                                    </p:set>
                                    <p:anim calcmode="lin" valueType="num">
                                      <p:cBhvr additive="base">
                                        <p:cTn id="79" dur="500" fill="hold"/>
                                        <p:tgtEl>
                                          <p:spTgt spid="116741"/>
                                        </p:tgtEl>
                                        <p:attrNameLst>
                                          <p:attrName>ppt_x</p:attrName>
                                        </p:attrNameLst>
                                      </p:cBhvr>
                                      <p:tavLst>
                                        <p:tav tm="0">
                                          <p:val>
                                            <p:strVal val="#ppt_x"/>
                                          </p:val>
                                        </p:tav>
                                        <p:tav tm="100000">
                                          <p:val>
                                            <p:strVal val="#ppt_x"/>
                                          </p:val>
                                        </p:tav>
                                      </p:tavLst>
                                    </p:anim>
                                    <p:anim calcmode="lin" valueType="num">
                                      <p:cBhvr additive="base">
                                        <p:cTn id="80" dur="500" fill="hold"/>
                                        <p:tgtEl>
                                          <p:spTgt spid="11674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nodePh="1">
                                  <p:stCondLst>
                                    <p:cond delay="0"/>
                                  </p:stCondLst>
                                  <p:endCondLst>
                                    <p:cond evt="begin" delay="0">
                                      <p:tn val="81"/>
                                    </p:cond>
                                  </p:endCondLst>
                                  <p:childTnLst>
                                    <p:set>
                                      <p:cBhvr>
                                        <p:cTn id="82" dur="1" fill="hold">
                                          <p:stCondLst>
                                            <p:cond delay="0"/>
                                          </p:stCondLst>
                                        </p:cTn>
                                        <p:tgtEl>
                                          <p:spTgt spid="116742"/>
                                        </p:tgtEl>
                                        <p:attrNameLst>
                                          <p:attrName>style.visibility</p:attrName>
                                        </p:attrNameLst>
                                      </p:cBhvr>
                                      <p:to>
                                        <p:strVal val="visible"/>
                                      </p:to>
                                    </p:set>
                                    <p:anim calcmode="lin" valueType="num">
                                      <p:cBhvr additive="base">
                                        <p:cTn id="83" dur="500" fill="hold"/>
                                        <p:tgtEl>
                                          <p:spTgt spid="116742"/>
                                        </p:tgtEl>
                                        <p:attrNameLst>
                                          <p:attrName>ppt_x</p:attrName>
                                        </p:attrNameLst>
                                      </p:cBhvr>
                                      <p:tavLst>
                                        <p:tav tm="0">
                                          <p:val>
                                            <p:strVal val="#ppt_x"/>
                                          </p:val>
                                        </p:tav>
                                        <p:tav tm="100000">
                                          <p:val>
                                            <p:strVal val="#ppt_x"/>
                                          </p:val>
                                        </p:tav>
                                      </p:tavLst>
                                    </p:anim>
                                    <p:anim calcmode="lin" valueType="num">
                                      <p:cBhvr additive="base">
                                        <p:cTn id="84" dur="500" fill="hold"/>
                                        <p:tgtEl>
                                          <p:spTgt spid="116742"/>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04"/>
                                        </p:tgtEl>
                                        <p:attrNameLst>
                                          <p:attrName>style.visibility</p:attrName>
                                        </p:attrNameLst>
                                      </p:cBhvr>
                                      <p:to>
                                        <p:strVal val="visible"/>
                                      </p:to>
                                    </p:set>
                                    <p:anim calcmode="lin" valueType="num">
                                      <p:cBhvr additive="base">
                                        <p:cTn id="87" dur="500" fill="hold"/>
                                        <p:tgtEl>
                                          <p:spTgt spid="104"/>
                                        </p:tgtEl>
                                        <p:attrNameLst>
                                          <p:attrName>ppt_x</p:attrName>
                                        </p:attrNameLst>
                                      </p:cBhvr>
                                      <p:tavLst>
                                        <p:tav tm="0">
                                          <p:val>
                                            <p:strVal val="#ppt_x"/>
                                          </p:val>
                                        </p:tav>
                                        <p:tav tm="100000">
                                          <p:val>
                                            <p:strVal val="#ppt_x"/>
                                          </p:val>
                                        </p:tav>
                                      </p:tavLst>
                                    </p:anim>
                                    <p:anim calcmode="lin" valueType="num">
                                      <p:cBhvr additive="base">
                                        <p:cTn id="88" dur="500" fill="hold"/>
                                        <p:tgtEl>
                                          <p:spTgt spid="104"/>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64"/>
                                        </p:tgtEl>
                                        <p:attrNameLst>
                                          <p:attrName>style.visibility</p:attrName>
                                        </p:attrNameLst>
                                      </p:cBhvr>
                                      <p:to>
                                        <p:strVal val="visible"/>
                                      </p:to>
                                    </p:set>
                                    <p:anim calcmode="lin" valueType="num">
                                      <p:cBhvr additive="base">
                                        <p:cTn id="91" dur="500" fill="hold"/>
                                        <p:tgtEl>
                                          <p:spTgt spid="164"/>
                                        </p:tgtEl>
                                        <p:attrNameLst>
                                          <p:attrName>ppt_x</p:attrName>
                                        </p:attrNameLst>
                                      </p:cBhvr>
                                      <p:tavLst>
                                        <p:tav tm="0">
                                          <p:val>
                                            <p:strVal val="#ppt_x"/>
                                          </p:val>
                                        </p:tav>
                                        <p:tav tm="100000">
                                          <p:val>
                                            <p:strVal val="#ppt_x"/>
                                          </p:val>
                                        </p:tav>
                                      </p:tavLst>
                                    </p:anim>
                                    <p:anim calcmode="lin" valueType="num">
                                      <p:cBhvr additive="base">
                                        <p:cTn id="92" dur="500" fill="hold"/>
                                        <p:tgtEl>
                                          <p:spTgt spid="164"/>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05"/>
                                        </p:tgtEl>
                                        <p:attrNameLst>
                                          <p:attrName>style.visibility</p:attrName>
                                        </p:attrNameLst>
                                      </p:cBhvr>
                                      <p:to>
                                        <p:strVal val="visible"/>
                                      </p:to>
                                    </p:set>
                                    <p:anim calcmode="lin" valueType="num">
                                      <p:cBhvr additive="base">
                                        <p:cTn id="97" dur="500" fill="hold"/>
                                        <p:tgtEl>
                                          <p:spTgt spid="205"/>
                                        </p:tgtEl>
                                        <p:attrNameLst>
                                          <p:attrName>ppt_x</p:attrName>
                                        </p:attrNameLst>
                                      </p:cBhvr>
                                      <p:tavLst>
                                        <p:tav tm="0">
                                          <p:val>
                                            <p:strVal val="#ppt_x"/>
                                          </p:val>
                                        </p:tav>
                                        <p:tav tm="100000">
                                          <p:val>
                                            <p:strVal val="#ppt_x"/>
                                          </p:val>
                                        </p:tav>
                                      </p:tavLst>
                                    </p:anim>
                                    <p:anim calcmode="lin" valueType="num">
                                      <p:cBhvr additive="base">
                                        <p:cTn id="98" dur="500" fill="hold"/>
                                        <p:tgtEl>
                                          <p:spTgt spid="205"/>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205">
                                            <p:txEl>
                                              <p:pRg st="0" end="0"/>
                                            </p:txEl>
                                          </p:spTgt>
                                        </p:tgtEl>
                                        <p:attrNameLst>
                                          <p:attrName>style.visibility</p:attrName>
                                        </p:attrNameLst>
                                      </p:cBhvr>
                                      <p:to>
                                        <p:strVal val="visible"/>
                                      </p:to>
                                    </p:set>
                                    <p:anim calcmode="lin" valueType="num">
                                      <p:cBhvr additive="base">
                                        <p:cTn id="101" dur="500" fill="hold"/>
                                        <p:tgtEl>
                                          <p:spTgt spid="205">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20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205">
                                            <p:txEl>
                                              <p:pRg st="1" end="1"/>
                                            </p:txEl>
                                          </p:spTgt>
                                        </p:tgtEl>
                                        <p:attrNameLst>
                                          <p:attrName>style.visibility</p:attrName>
                                        </p:attrNameLst>
                                      </p:cBhvr>
                                      <p:to>
                                        <p:strVal val="visible"/>
                                      </p:to>
                                    </p:set>
                                    <p:anim calcmode="lin" valueType="num">
                                      <p:cBhvr additive="base">
                                        <p:cTn id="107" dur="500" fill="hold"/>
                                        <p:tgtEl>
                                          <p:spTgt spid="205">
                                            <p:txEl>
                                              <p:pRg st="1" end="1"/>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20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205">
                                            <p:txEl>
                                              <p:pRg st="2" end="2"/>
                                            </p:txEl>
                                          </p:spTgt>
                                        </p:tgtEl>
                                        <p:attrNameLst>
                                          <p:attrName>style.visibility</p:attrName>
                                        </p:attrNameLst>
                                      </p:cBhvr>
                                      <p:to>
                                        <p:strVal val="visible"/>
                                      </p:to>
                                    </p:set>
                                    <p:anim calcmode="lin" valueType="num">
                                      <p:cBhvr additive="base">
                                        <p:cTn id="113" dur="500" fill="hold"/>
                                        <p:tgtEl>
                                          <p:spTgt spid="205">
                                            <p:txEl>
                                              <p:pRg st="2" end="2"/>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20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205">
                                            <p:txEl>
                                              <p:pRg st="3" end="3"/>
                                            </p:txEl>
                                          </p:spTgt>
                                        </p:tgtEl>
                                        <p:attrNameLst>
                                          <p:attrName>style.visibility</p:attrName>
                                        </p:attrNameLst>
                                      </p:cBhvr>
                                      <p:to>
                                        <p:strVal val="visible"/>
                                      </p:to>
                                    </p:set>
                                    <p:anim calcmode="lin" valueType="num">
                                      <p:cBhvr additive="base">
                                        <p:cTn id="119" dur="500" fill="hold"/>
                                        <p:tgtEl>
                                          <p:spTgt spid="205">
                                            <p:txEl>
                                              <p:pRg st="3" end="3"/>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20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p:bldP spid="116742" grpId="0"/>
      <p:bldP spid="162" grpId="0"/>
      <p:bldP spid="161" grpId="0"/>
      <p:bldP spid="163" grpId="0"/>
      <p:bldP spid="183" grpId="0"/>
      <p:bldP spid="202" grpId="0" animBg="1"/>
      <p:bldP spid="205"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 name="Group 29">
            <a:extLst>
              <a:ext uri="{FF2B5EF4-FFF2-40B4-BE49-F238E27FC236}">
                <a16:creationId xmlns:a16="http://schemas.microsoft.com/office/drawing/2014/main" id="{A95A212A-F709-4199-840E-D955A1D0BD8D}"/>
              </a:ext>
            </a:extLst>
          </p:cNvPr>
          <p:cNvGrpSpPr>
            <a:grpSpLocks/>
          </p:cNvGrpSpPr>
          <p:nvPr/>
        </p:nvGrpSpPr>
        <p:grpSpPr bwMode="auto">
          <a:xfrm>
            <a:off x="921685" y="5943600"/>
            <a:ext cx="770279" cy="833366"/>
            <a:chOff x="2065" y="1551"/>
            <a:chExt cx="1628" cy="1988"/>
          </a:xfrm>
        </p:grpSpPr>
        <p:sp>
          <p:nvSpPr>
            <p:cNvPr id="185" name="Freeform 30">
              <a:extLst>
                <a:ext uri="{FF2B5EF4-FFF2-40B4-BE49-F238E27FC236}">
                  <a16:creationId xmlns:a16="http://schemas.microsoft.com/office/drawing/2014/main" id="{BA3F5284-9D4A-407A-BB48-F508B8A7C57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6" name="Freeform 31">
              <a:extLst>
                <a:ext uri="{FF2B5EF4-FFF2-40B4-BE49-F238E27FC236}">
                  <a16:creationId xmlns:a16="http://schemas.microsoft.com/office/drawing/2014/main" id="{E564A69B-C780-4140-818C-48D4247481F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7" name="Freeform 32">
              <a:extLst>
                <a:ext uri="{FF2B5EF4-FFF2-40B4-BE49-F238E27FC236}">
                  <a16:creationId xmlns:a16="http://schemas.microsoft.com/office/drawing/2014/main" id="{8AB0E361-99B6-4811-8159-5EBE8C9462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8" name="Freeform 33">
              <a:extLst>
                <a:ext uri="{FF2B5EF4-FFF2-40B4-BE49-F238E27FC236}">
                  <a16:creationId xmlns:a16="http://schemas.microsoft.com/office/drawing/2014/main" id="{243F97CC-12A0-41C0-A6A1-F1A69D92E9D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9" name="Freeform 34">
              <a:extLst>
                <a:ext uri="{FF2B5EF4-FFF2-40B4-BE49-F238E27FC236}">
                  <a16:creationId xmlns:a16="http://schemas.microsoft.com/office/drawing/2014/main" id="{9D49294D-A79F-44A1-8ACD-9D00C690D71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0" name="Freeform 35">
              <a:extLst>
                <a:ext uri="{FF2B5EF4-FFF2-40B4-BE49-F238E27FC236}">
                  <a16:creationId xmlns:a16="http://schemas.microsoft.com/office/drawing/2014/main" id="{C18F7BC0-8856-40F4-907F-47F62A5EF6A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1" name="Freeform 36">
              <a:extLst>
                <a:ext uri="{FF2B5EF4-FFF2-40B4-BE49-F238E27FC236}">
                  <a16:creationId xmlns:a16="http://schemas.microsoft.com/office/drawing/2014/main" id="{B91F487E-AD01-4DA8-972E-D5D01E217EC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2" name="Freeform 37">
              <a:extLst>
                <a:ext uri="{FF2B5EF4-FFF2-40B4-BE49-F238E27FC236}">
                  <a16:creationId xmlns:a16="http://schemas.microsoft.com/office/drawing/2014/main" id="{40E01C44-7927-473B-8155-0C94AC92DCC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3" name="Freeform 38">
              <a:extLst>
                <a:ext uri="{FF2B5EF4-FFF2-40B4-BE49-F238E27FC236}">
                  <a16:creationId xmlns:a16="http://schemas.microsoft.com/office/drawing/2014/main" id="{C820B793-0E82-406D-B1DC-D4AD3A850EA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4" name="Freeform 39">
              <a:extLst>
                <a:ext uri="{FF2B5EF4-FFF2-40B4-BE49-F238E27FC236}">
                  <a16:creationId xmlns:a16="http://schemas.microsoft.com/office/drawing/2014/main" id="{3458DADC-2B2F-42EC-A92B-6726BCE5353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5" name="Freeform 40">
              <a:extLst>
                <a:ext uri="{FF2B5EF4-FFF2-40B4-BE49-F238E27FC236}">
                  <a16:creationId xmlns:a16="http://schemas.microsoft.com/office/drawing/2014/main" id="{B22FA5D3-F5EC-4F98-81E2-CB578048FC3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6" name="Freeform 41">
              <a:extLst>
                <a:ext uri="{FF2B5EF4-FFF2-40B4-BE49-F238E27FC236}">
                  <a16:creationId xmlns:a16="http://schemas.microsoft.com/office/drawing/2014/main" id="{B9162E41-5806-459F-9D58-6B86CE12B8F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7" name="Freeform 42">
              <a:extLst>
                <a:ext uri="{FF2B5EF4-FFF2-40B4-BE49-F238E27FC236}">
                  <a16:creationId xmlns:a16="http://schemas.microsoft.com/office/drawing/2014/main" id="{DFDAC784-D44B-43FA-974E-3F4C0F857F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8" name="Freeform 43">
              <a:extLst>
                <a:ext uri="{FF2B5EF4-FFF2-40B4-BE49-F238E27FC236}">
                  <a16:creationId xmlns:a16="http://schemas.microsoft.com/office/drawing/2014/main" id="{529E60F2-F020-477B-B25D-624DD6D3216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9" name="Freeform 44">
              <a:extLst>
                <a:ext uri="{FF2B5EF4-FFF2-40B4-BE49-F238E27FC236}">
                  <a16:creationId xmlns:a16="http://schemas.microsoft.com/office/drawing/2014/main" id="{2A76886C-B40D-4DE9-92C3-66E0BB8F108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0" name="Freeform 45">
              <a:extLst>
                <a:ext uri="{FF2B5EF4-FFF2-40B4-BE49-F238E27FC236}">
                  <a16:creationId xmlns:a16="http://schemas.microsoft.com/office/drawing/2014/main" id="{D881912E-03B2-4933-9DF9-1B4864D1225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1" name="Freeform 46">
              <a:extLst>
                <a:ext uri="{FF2B5EF4-FFF2-40B4-BE49-F238E27FC236}">
                  <a16:creationId xmlns:a16="http://schemas.microsoft.com/office/drawing/2014/main" id="{398EFD51-FAC0-42AE-8B35-AA5A04A8F7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02" name="AutoShape 35">
            <a:extLst>
              <a:ext uri="{FF2B5EF4-FFF2-40B4-BE49-F238E27FC236}">
                <a16:creationId xmlns:a16="http://schemas.microsoft.com/office/drawing/2014/main" id="{B4D0B772-FAF1-4E7D-942B-4918A366D0F6}"/>
              </a:ext>
            </a:extLst>
          </p:cNvPr>
          <p:cNvSpPr>
            <a:spLocks noChangeArrowheads="1"/>
          </p:cNvSpPr>
          <p:nvPr/>
        </p:nvSpPr>
        <p:spPr bwMode="auto">
          <a:xfrm>
            <a:off x="1890859" y="5943600"/>
            <a:ext cx="6331453" cy="86517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t>A </a:t>
            </a:r>
            <a:r>
              <a:rPr lang="en-US" altLang="en-US" sz="2400" dirty="0">
                <a:solidFill>
                  <a:schemeClr val="tx2"/>
                </a:solidFill>
              </a:rPr>
              <a:t>circuit </a:t>
            </a:r>
            <a:r>
              <a:rPr lang="en-US" altLang="en-US" sz="2400" dirty="0"/>
              <a:t>can reuse computed values.</a:t>
            </a:r>
          </a:p>
          <a:p>
            <a:pPr marL="342900" indent="-342900" eaLnBrk="1" hangingPunct="1">
              <a:spcBef>
                <a:spcPct val="0"/>
              </a:spcBef>
            </a:pPr>
            <a:r>
              <a:rPr lang="en-US" altLang="en-US" sz="2400" dirty="0"/>
              <a:t>A </a:t>
            </a:r>
            <a:r>
              <a:rPr lang="en-US" altLang="en-US" sz="2400" dirty="0">
                <a:solidFill>
                  <a:schemeClr val="tx2"/>
                </a:solidFill>
              </a:rPr>
              <a:t>formula </a:t>
            </a:r>
            <a:r>
              <a:rPr lang="en-US" altLang="en-US" sz="2400" dirty="0"/>
              <a:t>must recompute value if used twice.</a:t>
            </a:r>
          </a:p>
        </p:txBody>
      </p:sp>
      <p:sp>
        <p:nvSpPr>
          <p:cNvPr id="142" name="Rectangle 2">
            <a:extLst>
              <a:ext uri="{FF2B5EF4-FFF2-40B4-BE49-F238E27FC236}">
                <a16:creationId xmlns:a16="http://schemas.microsoft.com/office/drawing/2014/main" id="{3F5284E6-1FC7-4E3B-8A1F-62E41FFC8941}"/>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05" name="AutoShape 35">
            <a:extLst>
              <a:ext uri="{FF2B5EF4-FFF2-40B4-BE49-F238E27FC236}">
                <a16:creationId xmlns:a16="http://schemas.microsoft.com/office/drawing/2014/main" id="{A21A0D2C-A5A5-41A1-BA81-C058F060E70A}"/>
              </a:ext>
            </a:extLst>
          </p:cNvPr>
          <p:cNvSpPr>
            <a:spLocks noChangeArrowheads="1"/>
          </p:cNvSpPr>
          <p:nvPr/>
        </p:nvSpPr>
        <p:spPr bwMode="auto">
          <a:xfrm>
            <a:off x="3528650" y="657268"/>
            <a:ext cx="4472350" cy="892131"/>
          </a:xfrm>
          <a:prstGeom prst="wedgeRoundRectCallout">
            <a:avLst>
              <a:gd name="adj1" fmla="val -33231"/>
              <a:gd name="adj2" fmla="val 579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Software Engineering Principles dictate the same idea. </a:t>
            </a:r>
          </a:p>
        </p:txBody>
      </p:sp>
      <p:sp>
        <p:nvSpPr>
          <p:cNvPr id="9" name="Rectangle 8">
            <a:extLst>
              <a:ext uri="{FF2B5EF4-FFF2-40B4-BE49-F238E27FC236}">
                <a16:creationId xmlns:a16="http://schemas.microsoft.com/office/drawing/2014/main" id="{4DDE8C48-FD6B-40CF-A176-CBAE2F8F0E5A}"/>
              </a:ext>
            </a:extLst>
          </p:cNvPr>
          <p:cNvSpPr/>
          <p:nvPr/>
        </p:nvSpPr>
        <p:spPr>
          <a:xfrm>
            <a:off x="768644" y="2017665"/>
            <a:ext cx="2161404" cy="523220"/>
          </a:xfrm>
          <a:prstGeom prst="rect">
            <a:avLst/>
          </a:prstGeom>
        </p:spPr>
        <p:txBody>
          <a:bodyPr wrap="square">
            <a:spAutoFit/>
          </a:bodyPr>
          <a:lstStyle/>
          <a:p>
            <a:pPr algn="l"/>
            <a:r>
              <a:rPr lang="en-US" altLang="en-US" sz="2800" dirty="0">
                <a:solidFill>
                  <a:srgbClr val="FFC000"/>
                </a:solidFill>
              </a:rPr>
              <a:t>Coded once</a:t>
            </a:r>
            <a:endParaRPr lang="en-US" sz="2800" dirty="0">
              <a:solidFill>
                <a:srgbClr val="FFC000"/>
              </a:solidFill>
            </a:endParaRPr>
          </a:p>
        </p:txBody>
      </p:sp>
      <p:grpSp>
        <p:nvGrpSpPr>
          <p:cNvPr id="31" name="Group 26">
            <a:extLst>
              <a:ext uri="{FF2B5EF4-FFF2-40B4-BE49-F238E27FC236}">
                <a16:creationId xmlns:a16="http://schemas.microsoft.com/office/drawing/2014/main" id="{EC9E58E5-E8FD-4808-9FAF-0B75D2186849}"/>
              </a:ext>
            </a:extLst>
          </p:cNvPr>
          <p:cNvGrpSpPr>
            <a:grpSpLocks/>
          </p:cNvGrpSpPr>
          <p:nvPr/>
        </p:nvGrpSpPr>
        <p:grpSpPr bwMode="auto">
          <a:xfrm flipH="1">
            <a:off x="152401" y="4141213"/>
            <a:ext cx="546594" cy="1040387"/>
            <a:chOff x="2308" y="1513"/>
            <a:chExt cx="1162" cy="2570"/>
          </a:xfrm>
        </p:grpSpPr>
        <p:grpSp>
          <p:nvGrpSpPr>
            <p:cNvPr id="32" name="Group 27">
              <a:extLst>
                <a:ext uri="{FF2B5EF4-FFF2-40B4-BE49-F238E27FC236}">
                  <a16:creationId xmlns:a16="http://schemas.microsoft.com/office/drawing/2014/main" id="{C716433C-7993-45CC-AB49-C5585E557C5D}"/>
                </a:ext>
              </a:extLst>
            </p:cNvPr>
            <p:cNvGrpSpPr>
              <a:grpSpLocks/>
            </p:cNvGrpSpPr>
            <p:nvPr/>
          </p:nvGrpSpPr>
          <p:grpSpPr bwMode="auto">
            <a:xfrm>
              <a:off x="2308" y="1740"/>
              <a:ext cx="957" cy="2343"/>
              <a:chOff x="2308" y="1740"/>
              <a:chExt cx="957" cy="2343"/>
            </a:xfrm>
          </p:grpSpPr>
          <p:sp>
            <p:nvSpPr>
              <p:cNvPr id="40" name="Freeform 28">
                <a:extLst>
                  <a:ext uri="{FF2B5EF4-FFF2-40B4-BE49-F238E27FC236}">
                    <a16:creationId xmlns:a16="http://schemas.microsoft.com/office/drawing/2014/main" id="{0226F71E-08D6-47FD-97FD-BD1B923C5CC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9">
                <a:extLst>
                  <a:ext uri="{FF2B5EF4-FFF2-40B4-BE49-F238E27FC236}">
                    <a16:creationId xmlns:a16="http://schemas.microsoft.com/office/drawing/2014/main" id="{5F658E54-3920-419E-954F-8E4B52ED9FA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0">
                <a:extLst>
                  <a:ext uri="{FF2B5EF4-FFF2-40B4-BE49-F238E27FC236}">
                    <a16:creationId xmlns:a16="http://schemas.microsoft.com/office/drawing/2014/main" id="{C403618B-F8AB-4C6E-BA99-30D71A42046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1">
                <a:extLst>
                  <a:ext uri="{FF2B5EF4-FFF2-40B4-BE49-F238E27FC236}">
                    <a16:creationId xmlns:a16="http://schemas.microsoft.com/office/drawing/2014/main" id="{7827CB73-B945-437C-A26A-3A1CE56254B6}"/>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2">
                <a:extLst>
                  <a:ext uri="{FF2B5EF4-FFF2-40B4-BE49-F238E27FC236}">
                    <a16:creationId xmlns:a16="http://schemas.microsoft.com/office/drawing/2014/main" id="{6A663D84-7FC9-42E7-A9B0-31EA8BA8139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3">
                <a:extLst>
                  <a:ext uri="{FF2B5EF4-FFF2-40B4-BE49-F238E27FC236}">
                    <a16:creationId xmlns:a16="http://schemas.microsoft.com/office/drawing/2014/main" id="{EE875491-6C15-4C4D-BD12-05098374D12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 name="Freeform 34">
              <a:extLst>
                <a:ext uri="{FF2B5EF4-FFF2-40B4-BE49-F238E27FC236}">
                  <a16:creationId xmlns:a16="http://schemas.microsoft.com/office/drawing/2014/main" id="{1E4B7B1D-9742-4079-802C-6F70BDD29AF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5">
              <a:extLst>
                <a:ext uri="{FF2B5EF4-FFF2-40B4-BE49-F238E27FC236}">
                  <a16:creationId xmlns:a16="http://schemas.microsoft.com/office/drawing/2014/main" id="{CB61AA7C-C80C-4070-9C04-9A85857B2B97}"/>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Oval 36">
              <a:extLst>
                <a:ext uri="{FF2B5EF4-FFF2-40B4-BE49-F238E27FC236}">
                  <a16:creationId xmlns:a16="http://schemas.microsoft.com/office/drawing/2014/main" id="{0B779562-402F-4D7E-A203-F5A662FCE0A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7">
              <a:extLst>
                <a:ext uri="{FF2B5EF4-FFF2-40B4-BE49-F238E27FC236}">
                  <a16:creationId xmlns:a16="http://schemas.microsoft.com/office/drawing/2014/main" id="{E2EE1ABA-7031-42ED-AA53-10EE5DDEE0D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38">
              <a:extLst>
                <a:ext uri="{FF2B5EF4-FFF2-40B4-BE49-F238E27FC236}">
                  <a16:creationId xmlns:a16="http://schemas.microsoft.com/office/drawing/2014/main" id="{84F80E9D-7087-48DB-AD2A-38CD21140E9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8" name="Oval 39">
              <a:extLst>
                <a:ext uri="{FF2B5EF4-FFF2-40B4-BE49-F238E27FC236}">
                  <a16:creationId xmlns:a16="http://schemas.microsoft.com/office/drawing/2014/main" id="{02DA3800-5084-4BFC-8520-D700AA34032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9" name="Oval 40">
              <a:extLst>
                <a:ext uri="{FF2B5EF4-FFF2-40B4-BE49-F238E27FC236}">
                  <a16:creationId xmlns:a16="http://schemas.microsoft.com/office/drawing/2014/main" id="{423623FC-86DE-4E64-9355-EE563FB1391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6" name="AutoShape 58">
            <a:extLst>
              <a:ext uri="{FF2B5EF4-FFF2-40B4-BE49-F238E27FC236}">
                <a16:creationId xmlns:a16="http://schemas.microsoft.com/office/drawing/2014/main" id="{B04562DC-5FD4-4A8E-9280-EF86E69AC21F}"/>
              </a:ext>
            </a:extLst>
          </p:cNvPr>
          <p:cNvSpPr>
            <a:spLocks noChangeArrowheads="1"/>
          </p:cNvSpPr>
          <p:nvPr/>
        </p:nvSpPr>
        <p:spPr bwMode="auto">
          <a:xfrm>
            <a:off x="397005" y="4976583"/>
            <a:ext cx="8648491" cy="873247"/>
          </a:xfrm>
          <a:prstGeom prst="wedgeRoundRectCallout">
            <a:avLst>
              <a:gd name="adj1" fmla="val -44628"/>
              <a:gd name="adj2" fmla="val -10087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Even better if one can abstract the objects being sorted</a:t>
            </a:r>
          </a:p>
          <a:p>
            <a:pPr algn="ctr" eaLnBrk="1" hangingPunct="1">
              <a:spcBef>
                <a:spcPct val="0"/>
              </a:spcBef>
              <a:buNone/>
            </a:pPr>
            <a:r>
              <a:rPr lang="en-US" altLang="en-US" sz="2400" dirty="0"/>
              <a:t>so that the routine can be used as generally as possible.</a:t>
            </a:r>
          </a:p>
        </p:txBody>
      </p:sp>
      <p:pic>
        <p:nvPicPr>
          <p:cNvPr id="3" name="Picture 2">
            <a:extLst>
              <a:ext uri="{FF2B5EF4-FFF2-40B4-BE49-F238E27FC236}">
                <a16:creationId xmlns:a16="http://schemas.microsoft.com/office/drawing/2014/main" id="{424985D0-A94C-42F1-9A63-D9D14128439B}"/>
              </a:ext>
            </a:extLst>
          </p:cNvPr>
          <p:cNvPicPr>
            <a:picLocks noChangeAspect="1"/>
          </p:cNvPicPr>
          <p:nvPr/>
        </p:nvPicPr>
        <p:blipFill>
          <a:blip r:embed="rId2"/>
          <a:stretch>
            <a:fillRect/>
          </a:stretch>
        </p:blipFill>
        <p:spPr>
          <a:xfrm>
            <a:off x="2819180" y="1770458"/>
            <a:ext cx="5577276" cy="1562100"/>
          </a:xfrm>
          <a:prstGeom prst="rect">
            <a:avLst/>
          </a:prstGeom>
        </p:spPr>
      </p:pic>
      <p:grpSp>
        <p:nvGrpSpPr>
          <p:cNvPr id="11" name="Group 10">
            <a:extLst>
              <a:ext uri="{FF2B5EF4-FFF2-40B4-BE49-F238E27FC236}">
                <a16:creationId xmlns:a16="http://schemas.microsoft.com/office/drawing/2014/main" id="{22890C2A-D77D-4E91-8ED9-FB3B4900E62D}"/>
              </a:ext>
            </a:extLst>
          </p:cNvPr>
          <p:cNvGrpSpPr/>
          <p:nvPr/>
        </p:nvGrpSpPr>
        <p:grpSpPr>
          <a:xfrm>
            <a:off x="2886587" y="2016866"/>
            <a:ext cx="4523643" cy="2921000"/>
            <a:chOff x="2886587" y="2016866"/>
            <a:chExt cx="4523643" cy="2921000"/>
          </a:xfrm>
        </p:grpSpPr>
        <p:sp>
          <p:nvSpPr>
            <p:cNvPr id="2" name="Freeform: Shape 1">
              <a:extLst>
                <a:ext uri="{FF2B5EF4-FFF2-40B4-BE49-F238E27FC236}">
                  <a16:creationId xmlns:a16="http://schemas.microsoft.com/office/drawing/2014/main" id="{F39B2870-CF18-4F7F-9015-1C86060590C6}"/>
                </a:ext>
              </a:extLst>
            </p:cNvPr>
            <p:cNvSpPr/>
            <p:nvPr/>
          </p:nvSpPr>
          <p:spPr>
            <a:xfrm>
              <a:off x="2886587" y="2042266"/>
              <a:ext cx="1431413" cy="2451100"/>
            </a:xfrm>
            <a:custGeom>
              <a:avLst/>
              <a:gdLst>
                <a:gd name="connsiteX0" fmla="*/ 461099 w 905599"/>
                <a:gd name="connsiteY0" fmla="*/ 0 h 1751752"/>
                <a:gd name="connsiteX1" fmla="*/ 3899 w 905599"/>
                <a:gd name="connsiteY1" fmla="*/ 673100 h 1751752"/>
                <a:gd name="connsiteX2" fmla="*/ 689699 w 905599"/>
                <a:gd name="connsiteY2" fmla="*/ 1600200 h 1751752"/>
                <a:gd name="connsiteX3" fmla="*/ 905599 w 905599"/>
                <a:gd name="connsiteY3" fmla="*/ 1739900 h 1751752"/>
                <a:gd name="connsiteX0" fmla="*/ 461099 w 689699"/>
                <a:gd name="connsiteY0" fmla="*/ 0 h 1600200"/>
                <a:gd name="connsiteX1" fmla="*/ 3899 w 689699"/>
                <a:gd name="connsiteY1" fmla="*/ 673100 h 1600200"/>
                <a:gd name="connsiteX2" fmla="*/ 689699 w 689699"/>
                <a:gd name="connsiteY2" fmla="*/ 1600200 h 1600200"/>
                <a:gd name="connsiteX0" fmla="*/ 609915 w 686115"/>
                <a:gd name="connsiteY0" fmla="*/ 0 h 1562100"/>
                <a:gd name="connsiteX1" fmla="*/ 315 w 686115"/>
                <a:gd name="connsiteY1" fmla="*/ 635000 h 1562100"/>
                <a:gd name="connsiteX2" fmla="*/ 686115 w 686115"/>
                <a:gd name="connsiteY2" fmla="*/ 1562100 h 1562100"/>
                <a:gd name="connsiteX0" fmla="*/ 470393 w 546593"/>
                <a:gd name="connsiteY0" fmla="*/ 0 h 1562100"/>
                <a:gd name="connsiteX1" fmla="*/ 493 w 546593"/>
                <a:gd name="connsiteY1" fmla="*/ 762000 h 1562100"/>
                <a:gd name="connsiteX2" fmla="*/ 546593 w 546593"/>
                <a:gd name="connsiteY2" fmla="*/ 1562100 h 1562100"/>
                <a:gd name="connsiteX0" fmla="*/ 1905073 w 1905073"/>
                <a:gd name="connsiteY0" fmla="*/ 0 h 2451100"/>
                <a:gd name="connsiteX1" fmla="*/ 73 w 1905073"/>
                <a:gd name="connsiteY1" fmla="*/ 1651000 h 2451100"/>
                <a:gd name="connsiteX2" fmla="*/ 546173 w 1905073"/>
                <a:gd name="connsiteY2" fmla="*/ 2451100 h 2451100"/>
                <a:gd name="connsiteX0" fmla="*/ 1803477 w 1803477"/>
                <a:gd name="connsiteY0" fmla="*/ 0 h 2451100"/>
                <a:gd name="connsiteX1" fmla="*/ 77 w 1803477"/>
                <a:gd name="connsiteY1" fmla="*/ 1206500 h 2451100"/>
                <a:gd name="connsiteX2" fmla="*/ 444577 w 1803477"/>
                <a:gd name="connsiteY2" fmla="*/ 2451100 h 2451100"/>
                <a:gd name="connsiteX0" fmla="*/ 1816618 w 1816618"/>
                <a:gd name="connsiteY0" fmla="*/ 0 h 2451100"/>
                <a:gd name="connsiteX1" fmla="*/ 13218 w 1816618"/>
                <a:gd name="connsiteY1" fmla="*/ 1206500 h 2451100"/>
                <a:gd name="connsiteX2" fmla="*/ 457718 w 1816618"/>
                <a:gd name="connsiteY2" fmla="*/ 2451100 h 2451100"/>
                <a:gd name="connsiteX0" fmla="*/ 1816618 w 1816618"/>
                <a:gd name="connsiteY0" fmla="*/ 0 h 2451100"/>
                <a:gd name="connsiteX1" fmla="*/ 13218 w 1816618"/>
                <a:gd name="connsiteY1" fmla="*/ 1206500 h 2451100"/>
                <a:gd name="connsiteX2" fmla="*/ 457718 w 1816618"/>
                <a:gd name="connsiteY2" fmla="*/ 2451100 h 2451100"/>
                <a:gd name="connsiteX0" fmla="*/ 1806419 w 1806419"/>
                <a:gd name="connsiteY0" fmla="*/ 0 h 2451100"/>
                <a:gd name="connsiteX1" fmla="*/ 3019 w 1806419"/>
                <a:gd name="connsiteY1" fmla="*/ 1206500 h 2451100"/>
                <a:gd name="connsiteX2" fmla="*/ 447519 w 1806419"/>
                <a:gd name="connsiteY2" fmla="*/ 2451100 h 2451100"/>
                <a:gd name="connsiteX0" fmla="*/ 1416221 w 1416221"/>
                <a:gd name="connsiteY0" fmla="*/ 0 h 2451100"/>
                <a:gd name="connsiteX1" fmla="*/ 133521 w 1416221"/>
                <a:gd name="connsiteY1" fmla="*/ 1270000 h 2451100"/>
                <a:gd name="connsiteX2" fmla="*/ 57321 w 1416221"/>
                <a:gd name="connsiteY2" fmla="*/ 2451100 h 2451100"/>
                <a:gd name="connsiteX0" fmla="*/ 1416221 w 1416221"/>
                <a:gd name="connsiteY0" fmla="*/ 0 h 2451100"/>
                <a:gd name="connsiteX1" fmla="*/ 133521 w 1416221"/>
                <a:gd name="connsiteY1" fmla="*/ 1270000 h 2451100"/>
                <a:gd name="connsiteX2" fmla="*/ 57321 w 1416221"/>
                <a:gd name="connsiteY2" fmla="*/ 2451100 h 2451100"/>
                <a:gd name="connsiteX0" fmla="*/ 1431413 w 1431413"/>
                <a:gd name="connsiteY0" fmla="*/ 0 h 2451100"/>
                <a:gd name="connsiteX1" fmla="*/ 148713 w 1431413"/>
                <a:gd name="connsiteY1" fmla="*/ 1270000 h 2451100"/>
                <a:gd name="connsiteX2" fmla="*/ 72513 w 1431413"/>
                <a:gd name="connsiteY2" fmla="*/ 2451100 h 2451100"/>
                <a:gd name="connsiteX0" fmla="*/ 1431413 w 1431413"/>
                <a:gd name="connsiteY0" fmla="*/ 0 h 2451100"/>
                <a:gd name="connsiteX1" fmla="*/ 148713 w 1431413"/>
                <a:gd name="connsiteY1" fmla="*/ 1270000 h 2451100"/>
                <a:gd name="connsiteX2" fmla="*/ 72513 w 1431413"/>
                <a:gd name="connsiteY2" fmla="*/ 2451100 h 2451100"/>
              </a:gdLst>
              <a:ahLst/>
              <a:cxnLst>
                <a:cxn ang="0">
                  <a:pos x="connsiteX0" y="connsiteY0"/>
                </a:cxn>
                <a:cxn ang="0">
                  <a:pos x="connsiteX1" y="connsiteY1"/>
                </a:cxn>
                <a:cxn ang="0">
                  <a:pos x="connsiteX2" y="connsiteY2"/>
                </a:cxn>
              </a:cxnLst>
              <a:rect l="l" t="t" r="r" b="b"/>
              <a:pathLst>
                <a:path w="1431413" h="2451100">
                  <a:moveTo>
                    <a:pt x="1431413" y="0"/>
                  </a:moveTo>
                  <a:cubicBezTo>
                    <a:pt x="1183763" y="203200"/>
                    <a:pt x="351913" y="844550"/>
                    <a:pt x="148713" y="1270000"/>
                  </a:cubicBezTo>
                  <a:cubicBezTo>
                    <a:pt x="34413" y="1619250"/>
                    <a:pt x="-77770" y="2273300"/>
                    <a:pt x="72513" y="2451100"/>
                  </a:cubicBezTo>
                </a:path>
              </a:pathLst>
            </a:custGeom>
            <a:noFill/>
            <a:ln w="12700">
              <a:solidFill>
                <a:srgbClr val="66FF66"/>
              </a:solidFill>
              <a:tailEnd type="stealth"/>
            </a:ln>
          </p:spPr>
          <p:txBody>
            <a:bodyPr rtlCol="0" anchor="ctr"/>
            <a:lstStyle/>
            <a:p>
              <a:pPr algn="ctr"/>
              <a:endParaRPr lang="en-US"/>
            </a:p>
          </p:txBody>
        </p:sp>
        <p:sp>
          <p:nvSpPr>
            <p:cNvPr id="6" name="Freeform: Shape 5">
              <a:extLst>
                <a:ext uri="{FF2B5EF4-FFF2-40B4-BE49-F238E27FC236}">
                  <a16:creationId xmlns:a16="http://schemas.microsoft.com/office/drawing/2014/main" id="{8E831BFF-C0E9-4997-AEDE-50F10DE90954}"/>
                </a:ext>
              </a:extLst>
            </p:cNvPr>
            <p:cNvSpPr/>
            <p:nvPr/>
          </p:nvSpPr>
          <p:spPr>
            <a:xfrm>
              <a:off x="3822701" y="2016866"/>
              <a:ext cx="596900" cy="2501900"/>
            </a:xfrm>
            <a:custGeom>
              <a:avLst/>
              <a:gdLst>
                <a:gd name="connsiteX0" fmla="*/ 0 w 672947"/>
                <a:gd name="connsiteY0" fmla="*/ 0 h 1562100"/>
                <a:gd name="connsiteX1" fmla="*/ 635000 w 672947"/>
                <a:gd name="connsiteY1" fmla="*/ 736600 h 1562100"/>
                <a:gd name="connsiteX2" fmla="*/ 546100 w 672947"/>
                <a:gd name="connsiteY2" fmla="*/ 1562100 h 1562100"/>
                <a:gd name="connsiteX0" fmla="*/ 596900 w 649744"/>
                <a:gd name="connsiteY0" fmla="*/ 0 h 2501900"/>
                <a:gd name="connsiteX1" fmla="*/ 88900 w 649744"/>
                <a:gd name="connsiteY1" fmla="*/ 1676400 h 2501900"/>
                <a:gd name="connsiteX2" fmla="*/ 0 w 649744"/>
                <a:gd name="connsiteY2" fmla="*/ 2501900 h 2501900"/>
                <a:gd name="connsiteX0" fmla="*/ 596900 w 596900"/>
                <a:gd name="connsiteY0" fmla="*/ 0 h 2501900"/>
                <a:gd name="connsiteX1" fmla="*/ 88900 w 596900"/>
                <a:gd name="connsiteY1" fmla="*/ 1676400 h 2501900"/>
                <a:gd name="connsiteX2" fmla="*/ 0 w 596900"/>
                <a:gd name="connsiteY2" fmla="*/ 2501900 h 2501900"/>
              </a:gdLst>
              <a:ahLst/>
              <a:cxnLst>
                <a:cxn ang="0">
                  <a:pos x="connsiteX0" y="connsiteY0"/>
                </a:cxn>
                <a:cxn ang="0">
                  <a:pos x="connsiteX1" y="connsiteY1"/>
                </a:cxn>
                <a:cxn ang="0">
                  <a:pos x="connsiteX2" y="connsiteY2"/>
                </a:cxn>
              </a:cxnLst>
              <a:rect l="l" t="t" r="r" b="b"/>
              <a:pathLst>
                <a:path w="596900" h="2501900">
                  <a:moveTo>
                    <a:pt x="596900" y="0"/>
                  </a:moveTo>
                  <a:cubicBezTo>
                    <a:pt x="322791" y="301625"/>
                    <a:pt x="-2117" y="1416050"/>
                    <a:pt x="88900" y="1676400"/>
                  </a:cubicBezTo>
                  <a:cubicBezTo>
                    <a:pt x="179917" y="1936750"/>
                    <a:pt x="89958" y="2219325"/>
                    <a:pt x="0" y="2501900"/>
                  </a:cubicBezTo>
                </a:path>
              </a:pathLst>
            </a:custGeom>
            <a:noFill/>
            <a:ln w="12700">
              <a:solidFill>
                <a:srgbClr val="66FF66"/>
              </a:solidFill>
              <a:tailEnd type="stealth"/>
            </a:ln>
          </p:spPr>
          <p:txBody>
            <a:bodyPr rtlCol="0" anchor="ctr"/>
            <a:lstStyle/>
            <a:p>
              <a:pPr algn="ctr"/>
              <a:endParaRPr lang="en-US"/>
            </a:p>
          </p:txBody>
        </p:sp>
        <p:sp>
          <p:nvSpPr>
            <p:cNvPr id="7" name="Freeform: Shape 6">
              <a:extLst>
                <a:ext uri="{FF2B5EF4-FFF2-40B4-BE49-F238E27FC236}">
                  <a16:creationId xmlns:a16="http://schemas.microsoft.com/office/drawing/2014/main" id="{D89F9C0F-1337-47EF-8B04-E8E2C8B3A7DC}"/>
                </a:ext>
              </a:extLst>
            </p:cNvPr>
            <p:cNvSpPr/>
            <p:nvPr/>
          </p:nvSpPr>
          <p:spPr>
            <a:xfrm>
              <a:off x="4724400" y="2016866"/>
              <a:ext cx="1651000" cy="2552700"/>
            </a:xfrm>
            <a:custGeom>
              <a:avLst/>
              <a:gdLst>
                <a:gd name="connsiteX0" fmla="*/ 0 w 2438400"/>
                <a:gd name="connsiteY0" fmla="*/ 0 h 1612900"/>
                <a:gd name="connsiteX1" fmla="*/ 1231900 w 2438400"/>
                <a:gd name="connsiteY1" fmla="*/ 1066800 h 1612900"/>
                <a:gd name="connsiteX2" fmla="*/ 2438400 w 2438400"/>
                <a:gd name="connsiteY2" fmla="*/ 1612900 h 1612900"/>
                <a:gd name="connsiteX0" fmla="*/ 0 w 1651000"/>
                <a:gd name="connsiteY0" fmla="*/ 0 h 2552700"/>
                <a:gd name="connsiteX1" fmla="*/ 444500 w 1651000"/>
                <a:gd name="connsiteY1" fmla="*/ 2006600 h 2552700"/>
                <a:gd name="connsiteX2" fmla="*/ 1651000 w 1651000"/>
                <a:gd name="connsiteY2" fmla="*/ 2552700 h 2552700"/>
                <a:gd name="connsiteX0" fmla="*/ 0 w 1651000"/>
                <a:gd name="connsiteY0" fmla="*/ 0 h 2552700"/>
                <a:gd name="connsiteX1" fmla="*/ 444500 w 1651000"/>
                <a:gd name="connsiteY1" fmla="*/ 2006600 h 2552700"/>
                <a:gd name="connsiteX2" fmla="*/ 1651000 w 1651000"/>
                <a:gd name="connsiteY2" fmla="*/ 2552700 h 2552700"/>
              </a:gdLst>
              <a:ahLst/>
              <a:cxnLst>
                <a:cxn ang="0">
                  <a:pos x="connsiteX0" y="connsiteY0"/>
                </a:cxn>
                <a:cxn ang="0">
                  <a:pos x="connsiteX1" y="connsiteY1"/>
                </a:cxn>
                <a:cxn ang="0">
                  <a:pos x="connsiteX2" y="connsiteY2"/>
                </a:cxn>
              </a:cxnLst>
              <a:rect l="l" t="t" r="r" b="b"/>
              <a:pathLst>
                <a:path w="1651000" h="2552700">
                  <a:moveTo>
                    <a:pt x="0" y="0"/>
                  </a:moveTo>
                  <a:cubicBezTo>
                    <a:pt x="6350" y="640291"/>
                    <a:pt x="38100" y="1737783"/>
                    <a:pt x="444500" y="2006600"/>
                  </a:cubicBezTo>
                  <a:cubicBezTo>
                    <a:pt x="850900" y="2275417"/>
                    <a:pt x="1250950" y="2414058"/>
                    <a:pt x="1651000" y="2552700"/>
                  </a:cubicBezTo>
                </a:path>
              </a:pathLst>
            </a:custGeom>
            <a:noFill/>
            <a:ln w="12700">
              <a:solidFill>
                <a:srgbClr val="66FF66"/>
              </a:solidFill>
              <a:tailEnd type="stealth"/>
            </a:ln>
          </p:spPr>
          <p:txBody>
            <a:bodyPr rtlCol="0" anchor="ctr"/>
            <a:lstStyle/>
            <a:p>
              <a:pPr algn="ctr"/>
              <a:endParaRPr lang="en-US" dirty="0"/>
            </a:p>
          </p:txBody>
        </p:sp>
        <p:sp>
          <p:nvSpPr>
            <p:cNvPr id="8" name="Freeform: Shape 7">
              <a:extLst>
                <a:ext uri="{FF2B5EF4-FFF2-40B4-BE49-F238E27FC236}">
                  <a16:creationId xmlns:a16="http://schemas.microsoft.com/office/drawing/2014/main" id="{48377A11-8E8D-41A6-B37B-DBCC5ACFD33B}"/>
                </a:ext>
              </a:extLst>
            </p:cNvPr>
            <p:cNvSpPr/>
            <p:nvPr/>
          </p:nvSpPr>
          <p:spPr>
            <a:xfrm>
              <a:off x="4140200" y="2029566"/>
              <a:ext cx="393700" cy="2908300"/>
            </a:xfrm>
            <a:custGeom>
              <a:avLst/>
              <a:gdLst>
                <a:gd name="connsiteX0" fmla="*/ 0 w 545204"/>
                <a:gd name="connsiteY0" fmla="*/ 0 h 1981200"/>
                <a:gd name="connsiteX1" fmla="*/ 533400 w 545204"/>
                <a:gd name="connsiteY1" fmla="*/ 863600 h 1981200"/>
                <a:gd name="connsiteX2" fmla="*/ 317500 w 545204"/>
                <a:gd name="connsiteY2" fmla="*/ 1981200 h 1981200"/>
                <a:gd name="connsiteX0" fmla="*/ 393700 w 462424"/>
                <a:gd name="connsiteY0" fmla="*/ 0 h 2908300"/>
                <a:gd name="connsiteX1" fmla="*/ 215900 w 462424"/>
                <a:gd name="connsiteY1" fmla="*/ 1790700 h 2908300"/>
                <a:gd name="connsiteX2" fmla="*/ 0 w 462424"/>
                <a:gd name="connsiteY2" fmla="*/ 2908300 h 2908300"/>
                <a:gd name="connsiteX0" fmla="*/ 393700 w 393700"/>
                <a:gd name="connsiteY0" fmla="*/ 0 h 2908300"/>
                <a:gd name="connsiteX1" fmla="*/ 215900 w 393700"/>
                <a:gd name="connsiteY1" fmla="*/ 1790700 h 2908300"/>
                <a:gd name="connsiteX2" fmla="*/ 0 w 393700"/>
                <a:gd name="connsiteY2" fmla="*/ 2908300 h 2908300"/>
              </a:gdLst>
              <a:ahLst/>
              <a:cxnLst>
                <a:cxn ang="0">
                  <a:pos x="connsiteX0" y="connsiteY0"/>
                </a:cxn>
                <a:cxn ang="0">
                  <a:pos x="connsiteX1" y="connsiteY1"/>
                </a:cxn>
                <a:cxn ang="0">
                  <a:pos x="connsiteX2" y="connsiteY2"/>
                </a:cxn>
              </a:cxnLst>
              <a:rect l="l" t="t" r="r" b="b"/>
              <a:pathLst>
                <a:path w="393700" h="2908300">
                  <a:moveTo>
                    <a:pt x="393700" y="0"/>
                  </a:moveTo>
                  <a:cubicBezTo>
                    <a:pt x="100541" y="419100"/>
                    <a:pt x="162983" y="1460500"/>
                    <a:pt x="215900" y="1790700"/>
                  </a:cubicBezTo>
                  <a:cubicBezTo>
                    <a:pt x="268817" y="2120900"/>
                    <a:pt x="134408" y="2514600"/>
                    <a:pt x="0" y="2908300"/>
                  </a:cubicBezTo>
                </a:path>
              </a:pathLst>
            </a:custGeom>
            <a:noFill/>
            <a:ln w="12700">
              <a:solidFill>
                <a:srgbClr val="66FF66"/>
              </a:solidFill>
              <a:tailEnd type="stealth"/>
            </a:ln>
          </p:spPr>
          <p:txBody>
            <a:bodyPr rtlCol="0" anchor="ctr"/>
            <a:lstStyle/>
            <a:p>
              <a:pPr algn="ctr"/>
              <a:endParaRPr lang="en-US"/>
            </a:p>
          </p:txBody>
        </p:sp>
        <p:sp>
          <p:nvSpPr>
            <p:cNvPr id="212" name="Rectangle 211">
              <a:extLst>
                <a:ext uri="{FF2B5EF4-FFF2-40B4-BE49-F238E27FC236}">
                  <a16:creationId xmlns:a16="http://schemas.microsoft.com/office/drawing/2014/main" id="{2DAA0D93-C0E3-4B99-944C-6B75B3921D47}"/>
                </a:ext>
              </a:extLst>
            </p:cNvPr>
            <p:cNvSpPr/>
            <p:nvPr/>
          </p:nvSpPr>
          <p:spPr>
            <a:xfrm>
              <a:off x="4367904" y="4046346"/>
              <a:ext cx="3042326" cy="523220"/>
            </a:xfrm>
            <a:prstGeom prst="rect">
              <a:avLst/>
            </a:prstGeom>
          </p:spPr>
          <p:txBody>
            <a:bodyPr wrap="square">
              <a:spAutoFit/>
            </a:bodyPr>
            <a:lstStyle/>
            <a:p>
              <a:pPr algn="l"/>
              <a:r>
                <a:rPr lang="en-US" altLang="en-US" sz="2800" dirty="0">
                  <a:solidFill>
                    <a:srgbClr val="66FF66"/>
                  </a:solidFill>
                </a:rPr>
                <a:t>Reused many times</a:t>
              </a:r>
              <a:endParaRPr lang="en-US" sz="2800" dirty="0">
                <a:solidFill>
                  <a:srgbClr val="66FF66"/>
                </a:solidFill>
              </a:endParaRPr>
            </a:p>
          </p:txBody>
        </p:sp>
      </p:grpSp>
      <p:cxnSp>
        <p:nvCxnSpPr>
          <p:cNvPr id="5" name="Straight Connector 4">
            <a:extLst>
              <a:ext uri="{FF2B5EF4-FFF2-40B4-BE49-F238E27FC236}">
                <a16:creationId xmlns:a16="http://schemas.microsoft.com/office/drawing/2014/main" id="{99D2D314-FEF5-4598-8A91-D6309FF3B637}"/>
              </a:ext>
            </a:extLst>
          </p:cNvPr>
          <p:cNvCxnSpPr/>
          <p:nvPr/>
        </p:nvCxnSpPr>
        <p:spPr bwMode="auto">
          <a:xfrm flipV="1">
            <a:off x="5232400" y="1795858"/>
            <a:ext cx="457200" cy="271808"/>
          </a:xfrm>
          <a:prstGeom prst="line">
            <a:avLst/>
          </a:prstGeom>
          <a:noFill/>
          <a:ln w="25400" cap="flat" cmpd="sng" algn="ctr">
            <a:solidFill>
              <a:schemeClr val="hlink"/>
            </a:solidFill>
            <a:prstDash val="solid"/>
            <a:round/>
            <a:headEnd type="none" w="med" len="med"/>
            <a:tailEnd type="none"/>
          </a:ln>
          <a:effectLst/>
        </p:spPr>
      </p:cxnSp>
    </p:spTree>
    <p:extLst>
      <p:ext uri="{BB962C8B-B14F-4D97-AF65-F5344CB8AC3E}">
        <p14:creationId xmlns:p14="http://schemas.microsoft.com/office/powerpoint/2010/main" val="186231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05"/>
                                        </p:tgtEl>
                                        <p:attrNameLst>
                                          <p:attrName>style.visibility</p:attrName>
                                        </p:attrNameLst>
                                      </p:cBhvr>
                                      <p:to>
                                        <p:strVal val="visible"/>
                                      </p:to>
                                    </p:set>
                                    <p:anim calcmode="lin" valueType="num">
                                      <p:cBhvr additive="base">
                                        <p:cTn id="7" dur="500" fill="hold"/>
                                        <p:tgtEl>
                                          <p:spTgt spid="205"/>
                                        </p:tgtEl>
                                        <p:attrNameLst>
                                          <p:attrName>ppt_x</p:attrName>
                                        </p:attrNameLst>
                                      </p:cBhvr>
                                      <p:tavLst>
                                        <p:tav tm="0">
                                          <p:val>
                                            <p:strVal val="#ppt_x"/>
                                          </p:val>
                                        </p:tav>
                                        <p:tav tm="100000">
                                          <p:val>
                                            <p:strVal val="#ppt_x"/>
                                          </p:val>
                                        </p:tav>
                                      </p:tavLst>
                                    </p:anim>
                                    <p:anim calcmode="lin" valueType="num">
                                      <p:cBhvr additive="base">
                                        <p:cTn id="8" dur="500" fill="hold"/>
                                        <p:tgtEl>
                                          <p:spTgt spid="20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0-#ppt_w/2"/>
                                          </p:val>
                                        </p:tav>
                                        <p:tav tm="100000">
                                          <p:val>
                                            <p:strVal val="#ppt_x"/>
                                          </p:val>
                                        </p:tav>
                                      </p:tavLst>
                                    </p:anim>
                                    <p:anim calcmode="lin" valueType="num">
                                      <p:cBhvr additive="base">
                                        <p:cTn id="30" dur="500" fill="hold"/>
                                        <p:tgtEl>
                                          <p:spTgt spid="3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500" fill="hold"/>
                                        <p:tgtEl>
                                          <p:spTgt spid="46"/>
                                        </p:tgtEl>
                                        <p:attrNameLst>
                                          <p:attrName>ppt_x</p:attrName>
                                        </p:attrNameLst>
                                      </p:cBhvr>
                                      <p:tavLst>
                                        <p:tav tm="0">
                                          <p:val>
                                            <p:strVal val="0-#ppt_w/2"/>
                                          </p:val>
                                        </p:tav>
                                        <p:tav tm="100000">
                                          <p:val>
                                            <p:strVal val="#ppt_x"/>
                                          </p:val>
                                        </p:tav>
                                      </p:tavLst>
                                    </p:anim>
                                    <p:anim calcmode="lin" valueType="num">
                                      <p:cBhvr additive="base">
                                        <p:cTn id="34" dur="500" fill="hold"/>
                                        <p:tgtEl>
                                          <p:spTgt spid="46"/>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0-#ppt_w/2"/>
                                          </p:val>
                                        </p:tav>
                                        <p:tav tm="100000">
                                          <p:val>
                                            <p:strVal val="#ppt_x"/>
                                          </p:val>
                                        </p:tav>
                                      </p:tavLst>
                                    </p:anim>
                                    <p:anim calcmode="lin" valueType="num">
                                      <p:cBhvr additive="base">
                                        <p:cTn id="3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9" grpId="0"/>
      <p:bldP spid="46"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8B8A48-74C2-433C-A27D-DE88564EC258}"/>
              </a:ext>
            </a:extLst>
          </p:cNvPr>
          <p:cNvPicPr>
            <a:picLocks noChangeAspect="1"/>
          </p:cNvPicPr>
          <p:nvPr/>
        </p:nvPicPr>
        <p:blipFill>
          <a:blip r:embed="rId2"/>
          <a:stretch>
            <a:fillRect/>
          </a:stretch>
        </p:blipFill>
        <p:spPr>
          <a:xfrm>
            <a:off x="2989262" y="1578035"/>
            <a:ext cx="3386138" cy="2533650"/>
          </a:xfrm>
          <a:prstGeom prst="rect">
            <a:avLst/>
          </a:prstGeom>
        </p:spPr>
      </p:pic>
      <p:grpSp>
        <p:nvGrpSpPr>
          <p:cNvPr id="184" name="Group 29">
            <a:extLst>
              <a:ext uri="{FF2B5EF4-FFF2-40B4-BE49-F238E27FC236}">
                <a16:creationId xmlns:a16="http://schemas.microsoft.com/office/drawing/2014/main" id="{A95A212A-F709-4199-840E-D955A1D0BD8D}"/>
              </a:ext>
            </a:extLst>
          </p:cNvPr>
          <p:cNvGrpSpPr>
            <a:grpSpLocks/>
          </p:cNvGrpSpPr>
          <p:nvPr/>
        </p:nvGrpSpPr>
        <p:grpSpPr bwMode="auto">
          <a:xfrm>
            <a:off x="921685" y="5943600"/>
            <a:ext cx="770279" cy="833366"/>
            <a:chOff x="2065" y="1551"/>
            <a:chExt cx="1628" cy="1988"/>
          </a:xfrm>
        </p:grpSpPr>
        <p:sp>
          <p:nvSpPr>
            <p:cNvPr id="185" name="Freeform 30">
              <a:extLst>
                <a:ext uri="{FF2B5EF4-FFF2-40B4-BE49-F238E27FC236}">
                  <a16:creationId xmlns:a16="http://schemas.microsoft.com/office/drawing/2014/main" id="{BA3F5284-9D4A-407A-BB48-F508B8A7C57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6" name="Freeform 31">
              <a:extLst>
                <a:ext uri="{FF2B5EF4-FFF2-40B4-BE49-F238E27FC236}">
                  <a16:creationId xmlns:a16="http://schemas.microsoft.com/office/drawing/2014/main" id="{E564A69B-C780-4140-818C-48D4247481F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7" name="Freeform 32">
              <a:extLst>
                <a:ext uri="{FF2B5EF4-FFF2-40B4-BE49-F238E27FC236}">
                  <a16:creationId xmlns:a16="http://schemas.microsoft.com/office/drawing/2014/main" id="{8AB0E361-99B6-4811-8159-5EBE8C9462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8" name="Freeform 33">
              <a:extLst>
                <a:ext uri="{FF2B5EF4-FFF2-40B4-BE49-F238E27FC236}">
                  <a16:creationId xmlns:a16="http://schemas.microsoft.com/office/drawing/2014/main" id="{243F97CC-12A0-41C0-A6A1-F1A69D92E9D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9" name="Freeform 34">
              <a:extLst>
                <a:ext uri="{FF2B5EF4-FFF2-40B4-BE49-F238E27FC236}">
                  <a16:creationId xmlns:a16="http://schemas.microsoft.com/office/drawing/2014/main" id="{9D49294D-A79F-44A1-8ACD-9D00C690D71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0" name="Freeform 35">
              <a:extLst>
                <a:ext uri="{FF2B5EF4-FFF2-40B4-BE49-F238E27FC236}">
                  <a16:creationId xmlns:a16="http://schemas.microsoft.com/office/drawing/2014/main" id="{C18F7BC0-8856-40F4-907F-47F62A5EF6A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1" name="Freeform 36">
              <a:extLst>
                <a:ext uri="{FF2B5EF4-FFF2-40B4-BE49-F238E27FC236}">
                  <a16:creationId xmlns:a16="http://schemas.microsoft.com/office/drawing/2014/main" id="{B91F487E-AD01-4DA8-972E-D5D01E217EC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2" name="Freeform 37">
              <a:extLst>
                <a:ext uri="{FF2B5EF4-FFF2-40B4-BE49-F238E27FC236}">
                  <a16:creationId xmlns:a16="http://schemas.microsoft.com/office/drawing/2014/main" id="{40E01C44-7927-473B-8155-0C94AC92DCC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3" name="Freeform 38">
              <a:extLst>
                <a:ext uri="{FF2B5EF4-FFF2-40B4-BE49-F238E27FC236}">
                  <a16:creationId xmlns:a16="http://schemas.microsoft.com/office/drawing/2014/main" id="{C820B793-0E82-406D-B1DC-D4AD3A850EA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4" name="Freeform 39">
              <a:extLst>
                <a:ext uri="{FF2B5EF4-FFF2-40B4-BE49-F238E27FC236}">
                  <a16:creationId xmlns:a16="http://schemas.microsoft.com/office/drawing/2014/main" id="{3458DADC-2B2F-42EC-A92B-6726BCE5353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5" name="Freeform 40">
              <a:extLst>
                <a:ext uri="{FF2B5EF4-FFF2-40B4-BE49-F238E27FC236}">
                  <a16:creationId xmlns:a16="http://schemas.microsoft.com/office/drawing/2014/main" id="{B22FA5D3-F5EC-4F98-81E2-CB578048FC3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6" name="Freeform 41">
              <a:extLst>
                <a:ext uri="{FF2B5EF4-FFF2-40B4-BE49-F238E27FC236}">
                  <a16:creationId xmlns:a16="http://schemas.microsoft.com/office/drawing/2014/main" id="{B9162E41-5806-459F-9D58-6B86CE12B8F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7" name="Freeform 42">
              <a:extLst>
                <a:ext uri="{FF2B5EF4-FFF2-40B4-BE49-F238E27FC236}">
                  <a16:creationId xmlns:a16="http://schemas.microsoft.com/office/drawing/2014/main" id="{DFDAC784-D44B-43FA-974E-3F4C0F857F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8" name="Freeform 43">
              <a:extLst>
                <a:ext uri="{FF2B5EF4-FFF2-40B4-BE49-F238E27FC236}">
                  <a16:creationId xmlns:a16="http://schemas.microsoft.com/office/drawing/2014/main" id="{529E60F2-F020-477B-B25D-624DD6D3216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9" name="Freeform 44">
              <a:extLst>
                <a:ext uri="{FF2B5EF4-FFF2-40B4-BE49-F238E27FC236}">
                  <a16:creationId xmlns:a16="http://schemas.microsoft.com/office/drawing/2014/main" id="{2A76886C-B40D-4DE9-92C3-66E0BB8F108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0" name="Freeform 45">
              <a:extLst>
                <a:ext uri="{FF2B5EF4-FFF2-40B4-BE49-F238E27FC236}">
                  <a16:creationId xmlns:a16="http://schemas.microsoft.com/office/drawing/2014/main" id="{D881912E-03B2-4933-9DF9-1B4864D1225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1" name="Freeform 46">
              <a:extLst>
                <a:ext uri="{FF2B5EF4-FFF2-40B4-BE49-F238E27FC236}">
                  <a16:creationId xmlns:a16="http://schemas.microsoft.com/office/drawing/2014/main" id="{398EFD51-FAC0-42AE-8B35-AA5A04A8F7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02" name="AutoShape 35">
            <a:extLst>
              <a:ext uri="{FF2B5EF4-FFF2-40B4-BE49-F238E27FC236}">
                <a16:creationId xmlns:a16="http://schemas.microsoft.com/office/drawing/2014/main" id="{B4D0B772-FAF1-4E7D-942B-4918A366D0F6}"/>
              </a:ext>
            </a:extLst>
          </p:cNvPr>
          <p:cNvSpPr>
            <a:spLocks noChangeArrowheads="1"/>
          </p:cNvSpPr>
          <p:nvPr/>
        </p:nvSpPr>
        <p:spPr bwMode="auto">
          <a:xfrm>
            <a:off x="1890859" y="5943600"/>
            <a:ext cx="6331453" cy="86517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t>A </a:t>
            </a:r>
            <a:r>
              <a:rPr lang="en-US" altLang="en-US" sz="2400" dirty="0">
                <a:solidFill>
                  <a:schemeClr val="tx2"/>
                </a:solidFill>
              </a:rPr>
              <a:t>circuit </a:t>
            </a:r>
            <a:r>
              <a:rPr lang="en-US" altLang="en-US" sz="2400" dirty="0"/>
              <a:t>can reuse computed values.</a:t>
            </a:r>
          </a:p>
          <a:p>
            <a:pPr marL="342900" indent="-342900" eaLnBrk="1" hangingPunct="1">
              <a:spcBef>
                <a:spcPct val="0"/>
              </a:spcBef>
            </a:pPr>
            <a:r>
              <a:rPr lang="en-US" altLang="en-US" sz="2400" dirty="0"/>
              <a:t>A </a:t>
            </a:r>
            <a:r>
              <a:rPr lang="en-US" altLang="en-US" sz="2400" dirty="0">
                <a:solidFill>
                  <a:schemeClr val="tx2"/>
                </a:solidFill>
              </a:rPr>
              <a:t>formula </a:t>
            </a:r>
            <a:r>
              <a:rPr lang="en-US" altLang="en-US" sz="2400" dirty="0"/>
              <a:t>must recompute value if used twice.</a:t>
            </a:r>
          </a:p>
        </p:txBody>
      </p:sp>
      <p:sp>
        <p:nvSpPr>
          <p:cNvPr id="142" name="Rectangle 2">
            <a:extLst>
              <a:ext uri="{FF2B5EF4-FFF2-40B4-BE49-F238E27FC236}">
                <a16:creationId xmlns:a16="http://schemas.microsoft.com/office/drawing/2014/main" id="{3F5284E6-1FC7-4E3B-8A1F-62E41FFC8941}"/>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05" name="AutoShape 35">
            <a:extLst>
              <a:ext uri="{FF2B5EF4-FFF2-40B4-BE49-F238E27FC236}">
                <a16:creationId xmlns:a16="http://schemas.microsoft.com/office/drawing/2014/main" id="{A21A0D2C-A5A5-41A1-BA81-C058F060E70A}"/>
              </a:ext>
            </a:extLst>
          </p:cNvPr>
          <p:cNvSpPr>
            <a:spLocks noChangeArrowheads="1"/>
          </p:cNvSpPr>
          <p:nvPr/>
        </p:nvSpPr>
        <p:spPr bwMode="auto">
          <a:xfrm>
            <a:off x="3528650" y="657269"/>
            <a:ext cx="2872150" cy="826996"/>
          </a:xfrm>
          <a:prstGeom prst="wedgeRoundRectCallout">
            <a:avLst>
              <a:gd name="adj1" fmla="val -33231"/>
              <a:gd name="adj2" fmla="val 579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Lemmas in Proofs </a:t>
            </a:r>
          </a:p>
          <a:p>
            <a:pPr algn="ctr" eaLnBrk="1" hangingPunct="1">
              <a:spcBef>
                <a:spcPct val="0"/>
              </a:spcBef>
              <a:buNone/>
            </a:pPr>
            <a:r>
              <a:rPr lang="en-US" altLang="en-US" sz="2400" dirty="0"/>
              <a:t>act the same way.</a:t>
            </a:r>
          </a:p>
        </p:txBody>
      </p:sp>
      <p:sp>
        <p:nvSpPr>
          <p:cNvPr id="9" name="Rectangle 8">
            <a:extLst>
              <a:ext uri="{FF2B5EF4-FFF2-40B4-BE49-F238E27FC236}">
                <a16:creationId xmlns:a16="http://schemas.microsoft.com/office/drawing/2014/main" id="{4DDE8C48-FD6B-40CF-A176-CBAE2F8F0E5A}"/>
              </a:ext>
            </a:extLst>
          </p:cNvPr>
          <p:cNvSpPr/>
          <p:nvPr/>
        </p:nvSpPr>
        <p:spPr>
          <a:xfrm>
            <a:off x="768644" y="2017665"/>
            <a:ext cx="2161404" cy="523220"/>
          </a:xfrm>
          <a:prstGeom prst="rect">
            <a:avLst/>
          </a:prstGeom>
        </p:spPr>
        <p:txBody>
          <a:bodyPr wrap="square">
            <a:spAutoFit/>
          </a:bodyPr>
          <a:lstStyle/>
          <a:p>
            <a:pPr algn="l"/>
            <a:r>
              <a:rPr lang="en-US" altLang="en-US" sz="2800" dirty="0">
                <a:solidFill>
                  <a:srgbClr val="FFC000"/>
                </a:solidFill>
              </a:rPr>
              <a:t>Proved once</a:t>
            </a:r>
            <a:endParaRPr lang="en-US" sz="2800" dirty="0">
              <a:solidFill>
                <a:srgbClr val="FFC000"/>
              </a:solidFill>
            </a:endParaRPr>
          </a:p>
        </p:txBody>
      </p:sp>
      <p:grpSp>
        <p:nvGrpSpPr>
          <p:cNvPr id="10" name="Group 9">
            <a:extLst>
              <a:ext uri="{FF2B5EF4-FFF2-40B4-BE49-F238E27FC236}">
                <a16:creationId xmlns:a16="http://schemas.microsoft.com/office/drawing/2014/main" id="{DD68C5B2-CAF0-4455-83AD-C1E33AAB80D0}"/>
              </a:ext>
            </a:extLst>
          </p:cNvPr>
          <p:cNvGrpSpPr/>
          <p:nvPr/>
        </p:nvGrpSpPr>
        <p:grpSpPr>
          <a:xfrm>
            <a:off x="2412507" y="2931266"/>
            <a:ext cx="4997723" cy="2006600"/>
            <a:chOff x="2412507" y="3312266"/>
            <a:chExt cx="4997723" cy="2006600"/>
          </a:xfrm>
        </p:grpSpPr>
        <p:sp>
          <p:nvSpPr>
            <p:cNvPr id="2" name="Freeform: Shape 1">
              <a:extLst>
                <a:ext uri="{FF2B5EF4-FFF2-40B4-BE49-F238E27FC236}">
                  <a16:creationId xmlns:a16="http://schemas.microsoft.com/office/drawing/2014/main" id="{F39B2870-CF18-4F7F-9015-1C86060590C6}"/>
                </a:ext>
              </a:extLst>
            </p:cNvPr>
            <p:cNvSpPr/>
            <p:nvPr/>
          </p:nvSpPr>
          <p:spPr>
            <a:xfrm>
              <a:off x="2412507" y="3312266"/>
              <a:ext cx="546593" cy="1562100"/>
            </a:xfrm>
            <a:custGeom>
              <a:avLst/>
              <a:gdLst>
                <a:gd name="connsiteX0" fmla="*/ 461099 w 905599"/>
                <a:gd name="connsiteY0" fmla="*/ 0 h 1751752"/>
                <a:gd name="connsiteX1" fmla="*/ 3899 w 905599"/>
                <a:gd name="connsiteY1" fmla="*/ 673100 h 1751752"/>
                <a:gd name="connsiteX2" fmla="*/ 689699 w 905599"/>
                <a:gd name="connsiteY2" fmla="*/ 1600200 h 1751752"/>
                <a:gd name="connsiteX3" fmla="*/ 905599 w 905599"/>
                <a:gd name="connsiteY3" fmla="*/ 1739900 h 1751752"/>
                <a:gd name="connsiteX0" fmla="*/ 461099 w 689699"/>
                <a:gd name="connsiteY0" fmla="*/ 0 h 1600200"/>
                <a:gd name="connsiteX1" fmla="*/ 3899 w 689699"/>
                <a:gd name="connsiteY1" fmla="*/ 673100 h 1600200"/>
                <a:gd name="connsiteX2" fmla="*/ 689699 w 689699"/>
                <a:gd name="connsiteY2" fmla="*/ 1600200 h 1600200"/>
                <a:gd name="connsiteX0" fmla="*/ 609915 w 686115"/>
                <a:gd name="connsiteY0" fmla="*/ 0 h 1562100"/>
                <a:gd name="connsiteX1" fmla="*/ 315 w 686115"/>
                <a:gd name="connsiteY1" fmla="*/ 635000 h 1562100"/>
                <a:gd name="connsiteX2" fmla="*/ 686115 w 686115"/>
                <a:gd name="connsiteY2" fmla="*/ 1562100 h 1562100"/>
                <a:gd name="connsiteX0" fmla="*/ 470393 w 546593"/>
                <a:gd name="connsiteY0" fmla="*/ 0 h 1562100"/>
                <a:gd name="connsiteX1" fmla="*/ 493 w 546593"/>
                <a:gd name="connsiteY1" fmla="*/ 762000 h 1562100"/>
                <a:gd name="connsiteX2" fmla="*/ 546593 w 546593"/>
                <a:gd name="connsiteY2" fmla="*/ 1562100 h 1562100"/>
              </a:gdLst>
              <a:ahLst/>
              <a:cxnLst>
                <a:cxn ang="0">
                  <a:pos x="connsiteX0" y="connsiteY0"/>
                </a:cxn>
                <a:cxn ang="0">
                  <a:pos x="connsiteX1" y="connsiteY1"/>
                </a:cxn>
                <a:cxn ang="0">
                  <a:pos x="connsiteX2" y="connsiteY2"/>
                </a:cxn>
              </a:cxnLst>
              <a:rect l="l" t="t" r="r" b="b"/>
              <a:pathLst>
                <a:path w="546593" h="1562100">
                  <a:moveTo>
                    <a:pt x="470393" y="0"/>
                  </a:moveTo>
                  <a:cubicBezTo>
                    <a:pt x="222743" y="203200"/>
                    <a:pt x="-12207" y="501650"/>
                    <a:pt x="493" y="762000"/>
                  </a:cubicBezTo>
                  <a:cubicBezTo>
                    <a:pt x="13193" y="1022350"/>
                    <a:pt x="396310" y="1384300"/>
                    <a:pt x="546593" y="1562100"/>
                  </a:cubicBezTo>
                </a:path>
              </a:pathLst>
            </a:custGeom>
            <a:noFill/>
            <a:ln w="12700">
              <a:solidFill>
                <a:srgbClr val="66FF66"/>
              </a:solidFill>
              <a:tailEnd type="stealth"/>
            </a:ln>
          </p:spPr>
          <p:txBody>
            <a:bodyPr rtlCol="0" anchor="ctr"/>
            <a:lstStyle/>
            <a:p>
              <a:pPr algn="ctr"/>
              <a:endParaRPr lang="en-US"/>
            </a:p>
          </p:txBody>
        </p:sp>
        <p:sp>
          <p:nvSpPr>
            <p:cNvPr id="6" name="Freeform: Shape 5">
              <a:extLst>
                <a:ext uri="{FF2B5EF4-FFF2-40B4-BE49-F238E27FC236}">
                  <a16:creationId xmlns:a16="http://schemas.microsoft.com/office/drawing/2014/main" id="{8E831BFF-C0E9-4997-AEDE-50F10DE90954}"/>
                </a:ext>
              </a:extLst>
            </p:cNvPr>
            <p:cNvSpPr/>
            <p:nvPr/>
          </p:nvSpPr>
          <p:spPr>
            <a:xfrm>
              <a:off x="3276600" y="3337666"/>
              <a:ext cx="672947" cy="1562100"/>
            </a:xfrm>
            <a:custGeom>
              <a:avLst/>
              <a:gdLst>
                <a:gd name="connsiteX0" fmla="*/ 0 w 672947"/>
                <a:gd name="connsiteY0" fmla="*/ 0 h 1562100"/>
                <a:gd name="connsiteX1" fmla="*/ 635000 w 672947"/>
                <a:gd name="connsiteY1" fmla="*/ 736600 h 1562100"/>
                <a:gd name="connsiteX2" fmla="*/ 546100 w 672947"/>
                <a:gd name="connsiteY2" fmla="*/ 1562100 h 1562100"/>
              </a:gdLst>
              <a:ahLst/>
              <a:cxnLst>
                <a:cxn ang="0">
                  <a:pos x="connsiteX0" y="connsiteY0"/>
                </a:cxn>
                <a:cxn ang="0">
                  <a:pos x="connsiteX1" y="connsiteY1"/>
                </a:cxn>
                <a:cxn ang="0">
                  <a:pos x="connsiteX2" y="connsiteY2"/>
                </a:cxn>
              </a:cxnLst>
              <a:rect l="l" t="t" r="r" b="b"/>
              <a:pathLst>
                <a:path w="672947" h="1562100">
                  <a:moveTo>
                    <a:pt x="0" y="0"/>
                  </a:moveTo>
                  <a:cubicBezTo>
                    <a:pt x="271991" y="238125"/>
                    <a:pt x="543983" y="476250"/>
                    <a:pt x="635000" y="736600"/>
                  </a:cubicBezTo>
                  <a:cubicBezTo>
                    <a:pt x="726017" y="996950"/>
                    <a:pt x="636058" y="1279525"/>
                    <a:pt x="546100" y="1562100"/>
                  </a:cubicBezTo>
                </a:path>
              </a:pathLst>
            </a:custGeom>
            <a:noFill/>
            <a:ln w="12700">
              <a:solidFill>
                <a:srgbClr val="66FF66"/>
              </a:solidFill>
              <a:tailEnd type="stealth"/>
            </a:ln>
          </p:spPr>
          <p:txBody>
            <a:bodyPr rtlCol="0" anchor="ctr"/>
            <a:lstStyle/>
            <a:p>
              <a:pPr algn="ctr"/>
              <a:endParaRPr lang="en-US"/>
            </a:p>
          </p:txBody>
        </p:sp>
        <p:sp>
          <p:nvSpPr>
            <p:cNvPr id="7" name="Freeform: Shape 6">
              <a:extLst>
                <a:ext uri="{FF2B5EF4-FFF2-40B4-BE49-F238E27FC236}">
                  <a16:creationId xmlns:a16="http://schemas.microsoft.com/office/drawing/2014/main" id="{D89F9C0F-1337-47EF-8B04-E8E2C8B3A7DC}"/>
                </a:ext>
              </a:extLst>
            </p:cNvPr>
            <p:cNvSpPr/>
            <p:nvPr/>
          </p:nvSpPr>
          <p:spPr>
            <a:xfrm>
              <a:off x="3937000" y="3337666"/>
              <a:ext cx="2438400" cy="1612900"/>
            </a:xfrm>
            <a:custGeom>
              <a:avLst/>
              <a:gdLst>
                <a:gd name="connsiteX0" fmla="*/ 0 w 2438400"/>
                <a:gd name="connsiteY0" fmla="*/ 0 h 1612900"/>
                <a:gd name="connsiteX1" fmla="*/ 1231900 w 2438400"/>
                <a:gd name="connsiteY1" fmla="*/ 1066800 h 1612900"/>
                <a:gd name="connsiteX2" fmla="*/ 2438400 w 2438400"/>
                <a:gd name="connsiteY2" fmla="*/ 1612900 h 1612900"/>
              </a:gdLst>
              <a:ahLst/>
              <a:cxnLst>
                <a:cxn ang="0">
                  <a:pos x="connsiteX0" y="connsiteY0"/>
                </a:cxn>
                <a:cxn ang="0">
                  <a:pos x="connsiteX1" y="connsiteY1"/>
                </a:cxn>
                <a:cxn ang="0">
                  <a:pos x="connsiteX2" y="connsiteY2"/>
                </a:cxn>
              </a:cxnLst>
              <a:rect l="l" t="t" r="r" b="b"/>
              <a:pathLst>
                <a:path w="2438400" h="1612900">
                  <a:moveTo>
                    <a:pt x="0" y="0"/>
                  </a:moveTo>
                  <a:cubicBezTo>
                    <a:pt x="412750" y="398991"/>
                    <a:pt x="825500" y="797983"/>
                    <a:pt x="1231900" y="1066800"/>
                  </a:cubicBezTo>
                  <a:cubicBezTo>
                    <a:pt x="1638300" y="1335617"/>
                    <a:pt x="2038350" y="1474258"/>
                    <a:pt x="2438400" y="1612900"/>
                  </a:cubicBezTo>
                </a:path>
              </a:pathLst>
            </a:custGeom>
            <a:noFill/>
            <a:ln w="12700">
              <a:solidFill>
                <a:srgbClr val="66FF66"/>
              </a:solidFill>
              <a:tailEnd type="stealth"/>
            </a:ln>
          </p:spPr>
          <p:txBody>
            <a:bodyPr rtlCol="0" anchor="ctr"/>
            <a:lstStyle/>
            <a:p>
              <a:pPr algn="ctr"/>
              <a:endParaRPr lang="en-US"/>
            </a:p>
          </p:txBody>
        </p:sp>
        <p:sp>
          <p:nvSpPr>
            <p:cNvPr id="8" name="Freeform: Shape 7">
              <a:extLst>
                <a:ext uri="{FF2B5EF4-FFF2-40B4-BE49-F238E27FC236}">
                  <a16:creationId xmlns:a16="http://schemas.microsoft.com/office/drawing/2014/main" id="{48377A11-8E8D-41A6-B37B-DBCC5ACFD33B}"/>
                </a:ext>
              </a:extLst>
            </p:cNvPr>
            <p:cNvSpPr/>
            <p:nvPr/>
          </p:nvSpPr>
          <p:spPr>
            <a:xfrm>
              <a:off x="3822700" y="3337666"/>
              <a:ext cx="545204" cy="1981200"/>
            </a:xfrm>
            <a:custGeom>
              <a:avLst/>
              <a:gdLst>
                <a:gd name="connsiteX0" fmla="*/ 0 w 545204"/>
                <a:gd name="connsiteY0" fmla="*/ 0 h 1981200"/>
                <a:gd name="connsiteX1" fmla="*/ 533400 w 545204"/>
                <a:gd name="connsiteY1" fmla="*/ 863600 h 1981200"/>
                <a:gd name="connsiteX2" fmla="*/ 317500 w 545204"/>
                <a:gd name="connsiteY2" fmla="*/ 1981200 h 1981200"/>
              </a:gdLst>
              <a:ahLst/>
              <a:cxnLst>
                <a:cxn ang="0">
                  <a:pos x="connsiteX0" y="connsiteY0"/>
                </a:cxn>
                <a:cxn ang="0">
                  <a:pos x="connsiteX1" y="connsiteY1"/>
                </a:cxn>
                <a:cxn ang="0">
                  <a:pos x="connsiteX2" y="connsiteY2"/>
                </a:cxn>
              </a:cxnLst>
              <a:rect l="l" t="t" r="r" b="b"/>
              <a:pathLst>
                <a:path w="545204" h="1981200">
                  <a:moveTo>
                    <a:pt x="0" y="0"/>
                  </a:moveTo>
                  <a:cubicBezTo>
                    <a:pt x="240241" y="266700"/>
                    <a:pt x="480483" y="533400"/>
                    <a:pt x="533400" y="863600"/>
                  </a:cubicBezTo>
                  <a:cubicBezTo>
                    <a:pt x="586317" y="1193800"/>
                    <a:pt x="451908" y="1587500"/>
                    <a:pt x="317500" y="1981200"/>
                  </a:cubicBezTo>
                </a:path>
              </a:pathLst>
            </a:custGeom>
            <a:noFill/>
            <a:ln w="12700">
              <a:solidFill>
                <a:srgbClr val="66FF66"/>
              </a:solidFill>
              <a:tailEnd type="stealth"/>
            </a:ln>
          </p:spPr>
          <p:txBody>
            <a:bodyPr rtlCol="0" anchor="ctr"/>
            <a:lstStyle/>
            <a:p>
              <a:pPr algn="ctr"/>
              <a:endParaRPr lang="en-US"/>
            </a:p>
          </p:txBody>
        </p:sp>
        <p:sp>
          <p:nvSpPr>
            <p:cNvPr id="212" name="Rectangle 211">
              <a:extLst>
                <a:ext uri="{FF2B5EF4-FFF2-40B4-BE49-F238E27FC236}">
                  <a16:creationId xmlns:a16="http://schemas.microsoft.com/office/drawing/2014/main" id="{2DAA0D93-C0E3-4B99-944C-6B75B3921D47}"/>
                </a:ext>
              </a:extLst>
            </p:cNvPr>
            <p:cNvSpPr/>
            <p:nvPr/>
          </p:nvSpPr>
          <p:spPr>
            <a:xfrm>
              <a:off x="4367904" y="4427346"/>
              <a:ext cx="3042326" cy="523220"/>
            </a:xfrm>
            <a:prstGeom prst="rect">
              <a:avLst/>
            </a:prstGeom>
          </p:spPr>
          <p:txBody>
            <a:bodyPr wrap="square">
              <a:spAutoFit/>
            </a:bodyPr>
            <a:lstStyle/>
            <a:p>
              <a:pPr algn="l"/>
              <a:r>
                <a:rPr lang="en-US" altLang="en-US" sz="2800" dirty="0">
                  <a:solidFill>
                    <a:srgbClr val="66FF66"/>
                  </a:solidFill>
                </a:rPr>
                <a:t>Reused many times</a:t>
              </a:r>
              <a:endParaRPr lang="en-US" sz="2800" dirty="0">
                <a:solidFill>
                  <a:srgbClr val="66FF66"/>
                </a:solidFill>
              </a:endParaRPr>
            </a:p>
          </p:txBody>
        </p:sp>
      </p:grpSp>
      <p:grpSp>
        <p:nvGrpSpPr>
          <p:cNvPr id="31" name="Group 26">
            <a:extLst>
              <a:ext uri="{FF2B5EF4-FFF2-40B4-BE49-F238E27FC236}">
                <a16:creationId xmlns:a16="http://schemas.microsoft.com/office/drawing/2014/main" id="{EC9E58E5-E8FD-4808-9FAF-0B75D2186849}"/>
              </a:ext>
            </a:extLst>
          </p:cNvPr>
          <p:cNvGrpSpPr>
            <a:grpSpLocks/>
          </p:cNvGrpSpPr>
          <p:nvPr/>
        </p:nvGrpSpPr>
        <p:grpSpPr bwMode="auto">
          <a:xfrm flipH="1">
            <a:off x="152401" y="4141213"/>
            <a:ext cx="546594" cy="1040387"/>
            <a:chOff x="2308" y="1513"/>
            <a:chExt cx="1162" cy="2570"/>
          </a:xfrm>
        </p:grpSpPr>
        <p:grpSp>
          <p:nvGrpSpPr>
            <p:cNvPr id="32" name="Group 27">
              <a:extLst>
                <a:ext uri="{FF2B5EF4-FFF2-40B4-BE49-F238E27FC236}">
                  <a16:creationId xmlns:a16="http://schemas.microsoft.com/office/drawing/2014/main" id="{C716433C-7993-45CC-AB49-C5585E557C5D}"/>
                </a:ext>
              </a:extLst>
            </p:cNvPr>
            <p:cNvGrpSpPr>
              <a:grpSpLocks/>
            </p:cNvGrpSpPr>
            <p:nvPr/>
          </p:nvGrpSpPr>
          <p:grpSpPr bwMode="auto">
            <a:xfrm>
              <a:off x="2308" y="1740"/>
              <a:ext cx="957" cy="2343"/>
              <a:chOff x="2308" y="1740"/>
              <a:chExt cx="957" cy="2343"/>
            </a:xfrm>
          </p:grpSpPr>
          <p:sp>
            <p:nvSpPr>
              <p:cNvPr id="40" name="Freeform 28">
                <a:extLst>
                  <a:ext uri="{FF2B5EF4-FFF2-40B4-BE49-F238E27FC236}">
                    <a16:creationId xmlns:a16="http://schemas.microsoft.com/office/drawing/2014/main" id="{0226F71E-08D6-47FD-97FD-BD1B923C5CC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9">
                <a:extLst>
                  <a:ext uri="{FF2B5EF4-FFF2-40B4-BE49-F238E27FC236}">
                    <a16:creationId xmlns:a16="http://schemas.microsoft.com/office/drawing/2014/main" id="{5F658E54-3920-419E-954F-8E4B52ED9FA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0">
                <a:extLst>
                  <a:ext uri="{FF2B5EF4-FFF2-40B4-BE49-F238E27FC236}">
                    <a16:creationId xmlns:a16="http://schemas.microsoft.com/office/drawing/2014/main" id="{C403618B-F8AB-4C6E-BA99-30D71A42046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1">
                <a:extLst>
                  <a:ext uri="{FF2B5EF4-FFF2-40B4-BE49-F238E27FC236}">
                    <a16:creationId xmlns:a16="http://schemas.microsoft.com/office/drawing/2014/main" id="{7827CB73-B945-437C-A26A-3A1CE56254B6}"/>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2">
                <a:extLst>
                  <a:ext uri="{FF2B5EF4-FFF2-40B4-BE49-F238E27FC236}">
                    <a16:creationId xmlns:a16="http://schemas.microsoft.com/office/drawing/2014/main" id="{6A663D84-7FC9-42E7-A9B0-31EA8BA8139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3">
                <a:extLst>
                  <a:ext uri="{FF2B5EF4-FFF2-40B4-BE49-F238E27FC236}">
                    <a16:creationId xmlns:a16="http://schemas.microsoft.com/office/drawing/2014/main" id="{EE875491-6C15-4C4D-BD12-05098374D12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 name="Freeform 34">
              <a:extLst>
                <a:ext uri="{FF2B5EF4-FFF2-40B4-BE49-F238E27FC236}">
                  <a16:creationId xmlns:a16="http://schemas.microsoft.com/office/drawing/2014/main" id="{1E4B7B1D-9742-4079-802C-6F70BDD29AF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5">
              <a:extLst>
                <a:ext uri="{FF2B5EF4-FFF2-40B4-BE49-F238E27FC236}">
                  <a16:creationId xmlns:a16="http://schemas.microsoft.com/office/drawing/2014/main" id="{CB61AA7C-C80C-4070-9C04-9A85857B2B97}"/>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Oval 36">
              <a:extLst>
                <a:ext uri="{FF2B5EF4-FFF2-40B4-BE49-F238E27FC236}">
                  <a16:creationId xmlns:a16="http://schemas.microsoft.com/office/drawing/2014/main" id="{0B779562-402F-4D7E-A203-F5A662FCE0A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7">
              <a:extLst>
                <a:ext uri="{FF2B5EF4-FFF2-40B4-BE49-F238E27FC236}">
                  <a16:creationId xmlns:a16="http://schemas.microsoft.com/office/drawing/2014/main" id="{E2EE1ABA-7031-42ED-AA53-10EE5DDEE0D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38">
              <a:extLst>
                <a:ext uri="{FF2B5EF4-FFF2-40B4-BE49-F238E27FC236}">
                  <a16:creationId xmlns:a16="http://schemas.microsoft.com/office/drawing/2014/main" id="{84F80E9D-7087-48DB-AD2A-38CD21140E9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8" name="Oval 39">
              <a:extLst>
                <a:ext uri="{FF2B5EF4-FFF2-40B4-BE49-F238E27FC236}">
                  <a16:creationId xmlns:a16="http://schemas.microsoft.com/office/drawing/2014/main" id="{02DA3800-5084-4BFC-8520-D700AA34032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9" name="Oval 40">
              <a:extLst>
                <a:ext uri="{FF2B5EF4-FFF2-40B4-BE49-F238E27FC236}">
                  <a16:creationId xmlns:a16="http://schemas.microsoft.com/office/drawing/2014/main" id="{423623FC-86DE-4E64-9355-EE563FB1391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6" name="AutoShape 58">
            <a:extLst>
              <a:ext uri="{FF2B5EF4-FFF2-40B4-BE49-F238E27FC236}">
                <a16:creationId xmlns:a16="http://schemas.microsoft.com/office/drawing/2014/main" id="{B04562DC-5FD4-4A8E-9280-EF86E69AC21F}"/>
              </a:ext>
            </a:extLst>
          </p:cNvPr>
          <p:cNvSpPr>
            <a:spLocks noChangeArrowheads="1"/>
          </p:cNvSpPr>
          <p:nvPr/>
        </p:nvSpPr>
        <p:spPr bwMode="auto">
          <a:xfrm>
            <a:off x="397005" y="4976583"/>
            <a:ext cx="8648491" cy="873247"/>
          </a:xfrm>
          <a:prstGeom prst="wedgeRoundRectCallout">
            <a:avLst>
              <a:gd name="adj1" fmla="val -44628"/>
              <a:gd name="adj2" fmla="val -10087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Even better if one can substitute any </a:t>
            </a:r>
            <a:r>
              <a:rPr lang="en-US" altLang="en-US" sz="2400" dirty="0" err="1"/>
              <a:t>subformula</a:t>
            </a:r>
            <a:r>
              <a:rPr lang="en-US" altLang="en-US" sz="2400" dirty="0"/>
              <a:t> in for </a:t>
            </a:r>
            <a:r>
              <a:rPr lang="el-GR" altLang="en-US" sz="2400" dirty="0">
                <a:solidFill>
                  <a:srgbClr val="FFFFFF"/>
                </a:solidFill>
                <a:cs typeface="Times New Roman" panose="02020603050405020304" pitchFamily="18" charset="0"/>
                <a:sym typeface="Symbol" panose="05050102010706020507" pitchFamily="18" charset="2"/>
              </a:rPr>
              <a:t>α</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 &amp; </a:t>
            </a:r>
            <a:r>
              <a:rPr lang="el-GR" altLang="en-US" sz="2400" dirty="0">
                <a:solidFill>
                  <a:srgbClr val="FFFFFF"/>
                </a:solidFill>
                <a:cs typeface="Times New Roman" panose="02020603050405020304" pitchFamily="18" charset="0"/>
                <a:sym typeface="Symbol" panose="05050102010706020507" pitchFamily="18" charset="2"/>
              </a:rPr>
              <a:t>γ</a:t>
            </a:r>
            <a:r>
              <a:rPr lang="en-US" altLang="en-US" sz="2400" dirty="0"/>
              <a:t> </a:t>
            </a:r>
          </a:p>
          <a:p>
            <a:pPr algn="ctr" eaLnBrk="1" hangingPunct="1">
              <a:spcBef>
                <a:spcPct val="0"/>
              </a:spcBef>
              <a:buNone/>
            </a:pPr>
            <a:r>
              <a:rPr lang="en-US" altLang="en-US" sz="2400" dirty="0"/>
              <a:t>so that the lemma can be used as generally as possible.</a:t>
            </a:r>
          </a:p>
        </p:txBody>
      </p:sp>
    </p:spTree>
    <p:extLst>
      <p:ext uri="{BB962C8B-B14F-4D97-AF65-F5344CB8AC3E}">
        <p14:creationId xmlns:p14="http://schemas.microsoft.com/office/powerpoint/2010/main" val="3750471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05"/>
                                        </p:tgtEl>
                                        <p:attrNameLst>
                                          <p:attrName>style.visibility</p:attrName>
                                        </p:attrNameLst>
                                      </p:cBhvr>
                                      <p:to>
                                        <p:strVal val="visible"/>
                                      </p:to>
                                    </p:set>
                                    <p:anim calcmode="lin" valueType="num">
                                      <p:cBhvr additive="base">
                                        <p:cTn id="7" dur="500" fill="hold"/>
                                        <p:tgtEl>
                                          <p:spTgt spid="205"/>
                                        </p:tgtEl>
                                        <p:attrNameLst>
                                          <p:attrName>ppt_x</p:attrName>
                                        </p:attrNameLst>
                                      </p:cBhvr>
                                      <p:tavLst>
                                        <p:tav tm="0">
                                          <p:val>
                                            <p:strVal val="#ppt_x"/>
                                          </p:val>
                                        </p:tav>
                                        <p:tav tm="100000">
                                          <p:val>
                                            <p:strVal val="#ppt_x"/>
                                          </p:val>
                                        </p:tav>
                                      </p:tavLst>
                                    </p:anim>
                                    <p:anim calcmode="lin" valueType="num">
                                      <p:cBhvr additive="base">
                                        <p:cTn id="8" dur="500" fill="hold"/>
                                        <p:tgtEl>
                                          <p:spTgt spid="20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0-#ppt_w/2"/>
                                          </p:val>
                                        </p:tav>
                                        <p:tav tm="100000">
                                          <p:val>
                                            <p:strVal val="#ppt_x"/>
                                          </p:val>
                                        </p:tav>
                                      </p:tavLst>
                                    </p:anim>
                                    <p:anim calcmode="lin" valueType="num">
                                      <p:cBhvr additive="base">
                                        <p:cTn id="30" dur="500" fill="hold"/>
                                        <p:tgtEl>
                                          <p:spTgt spid="3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500" fill="hold"/>
                                        <p:tgtEl>
                                          <p:spTgt spid="46"/>
                                        </p:tgtEl>
                                        <p:attrNameLst>
                                          <p:attrName>ppt_x</p:attrName>
                                        </p:attrNameLst>
                                      </p:cBhvr>
                                      <p:tavLst>
                                        <p:tav tm="0">
                                          <p:val>
                                            <p:strVal val="0-#ppt_w/2"/>
                                          </p:val>
                                        </p:tav>
                                        <p:tav tm="100000">
                                          <p:val>
                                            <p:strVal val="#ppt_x"/>
                                          </p:val>
                                        </p:tav>
                                      </p:tavLst>
                                    </p:anim>
                                    <p:anim calcmode="lin" valueType="num">
                                      <p:cBhvr additive="base">
                                        <p:cTn id="34"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9" grpId="0"/>
      <p:bldP spid="4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4">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AutoShape 35">
            <a:extLst>
              <a:ext uri="{FF2B5EF4-FFF2-40B4-BE49-F238E27FC236}">
                <a16:creationId xmlns:a16="http://schemas.microsoft.com/office/drawing/2014/main" id="{29466CA1-8061-4DDB-9130-1D373D74D8BF}"/>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pic>
        <p:nvPicPr>
          <p:cNvPr id="3" name="Picture 2" descr="Gray Matters: How to Stop Thinking in Black and White — Alexis Maron |  Therapist - Coach - Speaker">
            <a:extLst>
              <a:ext uri="{FF2B5EF4-FFF2-40B4-BE49-F238E27FC236}">
                <a16:creationId xmlns:a16="http://schemas.microsoft.com/office/drawing/2014/main" id="{341C55BB-CF1E-4278-8489-631C102EC7E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50325" y="3440991"/>
            <a:ext cx="3639426" cy="2530010"/>
          </a:xfrm>
          <a:prstGeom prst="rect">
            <a:avLst/>
          </a:prstGeom>
          <a:noFill/>
          <a:extLst>
            <a:ext uri="{909E8E84-426E-40DD-AFC4-6F175D3DCCD1}">
              <a14:hiddenFill xmlns:a14="http://schemas.microsoft.com/office/drawing/2010/main">
                <a:solidFill>
                  <a:srgbClr val="FFFFFF"/>
                </a:solidFill>
              </a14:hiddenFill>
            </a:ext>
          </a:extLst>
        </p:spPr>
      </p:pic>
      <p:cxnSp>
        <p:nvCxnSpPr>
          <p:cNvPr id="4" name="Straight Connector 3"/>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15" name="Group 29">
            <a:extLst>
              <a:ext uri="{FF2B5EF4-FFF2-40B4-BE49-F238E27FC236}">
                <a16:creationId xmlns:a16="http://schemas.microsoft.com/office/drawing/2014/main" id="{40DA93B5-B703-4BF8-B73C-95A92B99DCB9}"/>
              </a:ext>
            </a:extLst>
          </p:cNvPr>
          <p:cNvGrpSpPr>
            <a:grpSpLocks/>
          </p:cNvGrpSpPr>
          <p:nvPr/>
        </p:nvGrpSpPr>
        <p:grpSpPr bwMode="auto">
          <a:xfrm>
            <a:off x="8312369" y="5909714"/>
            <a:ext cx="823374" cy="795886"/>
            <a:chOff x="2065" y="1551"/>
            <a:chExt cx="1628" cy="1988"/>
          </a:xfrm>
        </p:grpSpPr>
        <p:sp>
          <p:nvSpPr>
            <p:cNvPr id="16" name="Freeform 30">
              <a:extLst>
                <a:ext uri="{FF2B5EF4-FFF2-40B4-BE49-F238E27FC236}">
                  <a16:creationId xmlns:a16="http://schemas.microsoft.com/office/drawing/2014/main" id="{6EAFFABA-71A4-4A36-9B88-54E7AC4A2A1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7" name="Freeform 31">
              <a:extLst>
                <a:ext uri="{FF2B5EF4-FFF2-40B4-BE49-F238E27FC236}">
                  <a16:creationId xmlns:a16="http://schemas.microsoft.com/office/drawing/2014/main" id="{A1596C4C-F87E-47D0-A184-B2B17486F38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8" name="Freeform 32">
              <a:extLst>
                <a:ext uri="{FF2B5EF4-FFF2-40B4-BE49-F238E27FC236}">
                  <a16:creationId xmlns:a16="http://schemas.microsoft.com/office/drawing/2014/main" id="{649700D5-2C0D-4874-A9CD-F7A1AD49C00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9" name="Freeform 33">
              <a:extLst>
                <a:ext uri="{FF2B5EF4-FFF2-40B4-BE49-F238E27FC236}">
                  <a16:creationId xmlns:a16="http://schemas.microsoft.com/office/drawing/2014/main" id="{F6D8F93A-659F-4C08-B033-FCE351B52D9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4">
              <a:extLst>
                <a:ext uri="{FF2B5EF4-FFF2-40B4-BE49-F238E27FC236}">
                  <a16:creationId xmlns:a16="http://schemas.microsoft.com/office/drawing/2014/main" id="{68E4D9E3-BC0C-4F65-BE6F-B81E1B118A9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5">
              <a:extLst>
                <a:ext uri="{FF2B5EF4-FFF2-40B4-BE49-F238E27FC236}">
                  <a16:creationId xmlns:a16="http://schemas.microsoft.com/office/drawing/2014/main" id="{E6723A14-8707-478C-8080-8DF8CDA8A1E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6">
              <a:extLst>
                <a:ext uri="{FF2B5EF4-FFF2-40B4-BE49-F238E27FC236}">
                  <a16:creationId xmlns:a16="http://schemas.microsoft.com/office/drawing/2014/main" id="{7AE27998-FC43-4686-B5C5-F122B954781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7">
              <a:extLst>
                <a:ext uri="{FF2B5EF4-FFF2-40B4-BE49-F238E27FC236}">
                  <a16:creationId xmlns:a16="http://schemas.microsoft.com/office/drawing/2014/main" id="{2E91F9E8-59B4-4FA4-958B-57EDC29C1A1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8">
              <a:extLst>
                <a:ext uri="{FF2B5EF4-FFF2-40B4-BE49-F238E27FC236}">
                  <a16:creationId xmlns:a16="http://schemas.microsoft.com/office/drawing/2014/main" id="{7263DD7E-147A-47FB-BDE0-3038514D95A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9">
              <a:extLst>
                <a:ext uri="{FF2B5EF4-FFF2-40B4-BE49-F238E27FC236}">
                  <a16:creationId xmlns:a16="http://schemas.microsoft.com/office/drawing/2014/main" id="{451BEB5A-56E6-4E79-86B3-4E39560BB1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40">
              <a:extLst>
                <a:ext uri="{FF2B5EF4-FFF2-40B4-BE49-F238E27FC236}">
                  <a16:creationId xmlns:a16="http://schemas.microsoft.com/office/drawing/2014/main" id="{90FDAD76-B27F-409C-9135-91D315E9A55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41">
              <a:extLst>
                <a:ext uri="{FF2B5EF4-FFF2-40B4-BE49-F238E27FC236}">
                  <a16:creationId xmlns:a16="http://schemas.microsoft.com/office/drawing/2014/main" id="{2F266F41-AE3A-4546-B03C-AD31187A7A6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2">
              <a:extLst>
                <a:ext uri="{FF2B5EF4-FFF2-40B4-BE49-F238E27FC236}">
                  <a16:creationId xmlns:a16="http://schemas.microsoft.com/office/drawing/2014/main" id="{A0A7D761-DEFE-4D08-8B29-DADBFC0830C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3">
              <a:extLst>
                <a:ext uri="{FF2B5EF4-FFF2-40B4-BE49-F238E27FC236}">
                  <a16:creationId xmlns:a16="http://schemas.microsoft.com/office/drawing/2014/main" id="{8A2DC15E-001B-4965-AFF8-B096A3EEE94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4">
              <a:extLst>
                <a:ext uri="{FF2B5EF4-FFF2-40B4-BE49-F238E27FC236}">
                  <a16:creationId xmlns:a16="http://schemas.microsoft.com/office/drawing/2014/main" id="{98CE0F40-EC5A-452E-91C3-D6E4AD5E2FE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5">
              <a:extLst>
                <a:ext uri="{FF2B5EF4-FFF2-40B4-BE49-F238E27FC236}">
                  <a16:creationId xmlns:a16="http://schemas.microsoft.com/office/drawing/2014/main" id="{528D616D-4C62-447E-933E-FDBEE60D83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6">
              <a:extLst>
                <a:ext uri="{FF2B5EF4-FFF2-40B4-BE49-F238E27FC236}">
                  <a16:creationId xmlns:a16="http://schemas.microsoft.com/office/drawing/2014/main" id="{C93D0BC8-FF7E-4A22-BB70-CF17194BBAE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41" name="AutoShape 35">
            <a:extLst>
              <a:ext uri="{FF2B5EF4-FFF2-40B4-BE49-F238E27FC236}">
                <a16:creationId xmlns:a16="http://schemas.microsoft.com/office/drawing/2014/main" id="{8D6E6071-1085-4206-A572-9C4E678A641E}"/>
              </a:ext>
            </a:extLst>
          </p:cNvPr>
          <p:cNvSpPr>
            <a:spLocks noChangeArrowheads="1"/>
          </p:cNvSpPr>
          <p:nvPr/>
        </p:nvSpPr>
        <p:spPr bwMode="auto">
          <a:xfrm>
            <a:off x="5105400" y="2757713"/>
            <a:ext cx="3860866" cy="3886199"/>
          </a:xfrm>
          <a:prstGeom prst="wedgeRoundRectCallout">
            <a:avLst>
              <a:gd name="adj1" fmla="val 31320"/>
              <a:gd name="adj2" fmla="val 5268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or </a:t>
            </a:r>
            <a:r>
              <a:rPr lang="en-US" altLang="en-US" sz="2400" dirty="0">
                <a:solidFill>
                  <a:srgbClr val="FFFF00"/>
                </a:solidFill>
                <a:cs typeface="Times New Roman" panose="02020603050405020304" pitchFamily="18" charset="0"/>
                <a:sym typeface="Symbol" panose="05050102010706020507" pitchFamily="18" charset="2"/>
              </a:rPr>
              <a:t>independent</a:t>
            </a:r>
            <a:r>
              <a:rPr lang="en-US" altLang="en-US" sz="2400" dirty="0">
                <a:cs typeface="Times New Roman" panose="02020603050405020304" pitchFamily="18" charset="0"/>
                <a:sym typeface="Symbol" panose="05050102010706020507" pitchFamily="18" charset="2"/>
              </a:rPr>
              <a:t>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of what we know.</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Not knowing is cause by not knowing which </a:t>
            </a:r>
            <a:r>
              <a:rPr lang="en-US" altLang="en-US" sz="2400" dirty="0">
                <a:solidFill>
                  <a:schemeClr val="tx2"/>
                </a:solidFill>
                <a:cs typeface="Times New Roman" panose="02020603050405020304" pitchFamily="18" charset="0"/>
                <a:sym typeface="Symbol" panose="05050102010706020507" pitchFamily="18" charset="2"/>
              </a:rPr>
              <a:t>universe/model/</a:t>
            </a:r>
            <a:br>
              <a:rPr lang="en-US" altLang="en-US" sz="2400" dirty="0">
                <a:solidFill>
                  <a:schemeClr val="tx2"/>
                </a:solidFill>
                <a:cs typeface="Times New Roman" panose="02020603050405020304" pitchFamily="18" charset="0"/>
                <a:sym typeface="Symbol" panose="05050102010706020507" pitchFamily="18" charset="2"/>
              </a:rPr>
            </a:br>
            <a:r>
              <a:rPr lang="en-US" altLang="en-US" sz="2400" dirty="0">
                <a:solidFill>
                  <a:schemeClr val="tx2"/>
                </a:solidFill>
                <a:cs typeface="Times New Roman" panose="02020603050405020304" pitchFamily="18" charset="0"/>
                <a:sym typeface="Symbol" panose="05050102010706020507" pitchFamily="18" charset="2"/>
              </a:rPr>
              <a:t>interpretation/assignment </a:t>
            </a:r>
            <a:r>
              <a:rPr lang="en-US" altLang="en-US" sz="2400" dirty="0">
                <a:cs typeface="Times New Roman" panose="02020603050405020304" pitchFamily="18" charset="0"/>
                <a:sym typeface="Symbol" panose="05050102010706020507" pitchFamily="18" charset="2"/>
              </a:rPr>
              <a:t>we are in.</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In each of these,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r>
              <a:rPr lang="en-US" altLang="en-US"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3024582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0-#ppt_w/2"/>
                                          </p:val>
                                        </p:tav>
                                        <p:tav tm="100000">
                                          <p:val>
                                            <p:strVal val="#ppt_x"/>
                                          </p:val>
                                        </p:tav>
                                      </p:tavLst>
                                    </p:anim>
                                    <p:anim calcmode="lin" valueType="num">
                                      <p:cBhvr additive="base">
                                        <p:cTn id="14" dur="500" fill="hold"/>
                                        <p:tgtEl>
                                          <p:spTgt spid="31"/>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anim calcmode="lin" valueType="num">
                                      <p:cBhvr additive="base">
                                        <p:cTn id="1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1">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1">
                                            <p:txEl>
                                              <p:pRg st="8" end="8"/>
                                            </p:txEl>
                                          </p:spTgt>
                                        </p:tgtEl>
                                        <p:attrNameLst>
                                          <p:attrName>style.visibility</p:attrName>
                                        </p:attrNameLst>
                                      </p:cBhvr>
                                      <p:to>
                                        <p:strVal val="visible"/>
                                      </p:to>
                                    </p:set>
                                    <p:anim calcmode="lin" valueType="num">
                                      <p:cBhvr additive="base">
                                        <p:cTn id="27" dur="500" fill="hold"/>
                                        <p:tgtEl>
                                          <p:spTgt spid="31">
                                            <p:txEl>
                                              <p:pRg st="8" end="8"/>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8" end="8"/>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41"/>
                                        </p:tgtEl>
                                        <p:attrNameLst>
                                          <p:attrName>style.visibility</p:attrName>
                                        </p:attrNameLst>
                                      </p:cBhvr>
                                      <p:to>
                                        <p:strVal val="visible"/>
                                      </p:to>
                                    </p:set>
                                    <p:anim calcmode="lin" valueType="num">
                                      <p:cBhvr additive="base">
                                        <p:cTn id="37" dur="500" fill="hold"/>
                                        <p:tgtEl>
                                          <p:spTgt spid="41"/>
                                        </p:tgtEl>
                                        <p:attrNameLst>
                                          <p:attrName>ppt_x</p:attrName>
                                        </p:attrNameLst>
                                      </p:cBhvr>
                                      <p:tavLst>
                                        <p:tav tm="0">
                                          <p:val>
                                            <p:strVal val="1+#ppt_w/2"/>
                                          </p:val>
                                        </p:tav>
                                        <p:tav tm="100000">
                                          <p:val>
                                            <p:strVal val="#ppt_x"/>
                                          </p:val>
                                        </p:tav>
                                      </p:tavLst>
                                    </p:anim>
                                    <p:anim calcmode="lin" valueType="num">
                                      <p:cBhvr additive="base">
                                        <p:cTn id="38" dur="500" fill="hold"/>
                                        <p:tgtEl>
                                          <p:spTgt spid="41"/>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41">
                                            <p:txEl>
                                              <p:pRg st="0" end="0"/>
                                            </p:txEl>
                                          </p:spTgt>
                                        </p:tgtEl>
                                        <p:attrNameLst>
                                          <p:attrName>style.visibility</p:attrName>
                                        </p:attrNameLst>
                                      </p:cBhvr>
                                      <p:to>
                                        <p:strVal val="visible"/>
                                      </p:to>
                                    </p:set>
                                    <p:anim calcmode="lin" valueType="num">
                                      <p:cBhvr additive="base">
                                        <p:cTn id="41" dur="500" fill="hold"/>
                                        <p:tgtEl>
                                          <p:spTgt spid="41">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41">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500" fill="hold"/>
                                        <p:tgtEl>
                                          <p:spTgt spid="15"/>
                                        </p:tgtEl>
                                        <p:attrNameLst>
                                          <p:attrName>ppt_x</p:attrName>
                                        </p:attrNameLst>
                                      </p:cBhvr>
                                      <p:tavLst>
                                        <p:tav tm="0">
                                          <p:val>
                                            <p:strVal val="1+#ppt_w/2"/>
                                          </p:val>
                                        </p:tav>
                                        <p:tav tm="100000">
                                          <p:val>
                                            <p:strVal val="#ppt_x"/>
                                          </p:val>
                                        </p:tav>
                                      </p:tavLst>
                                    </p:anim>
                                    <p:anim calcmode="lin" valueType="num">
                                      <p:cBhvr additive="base">
                                        <p:cTn id="4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41">
                                            <p:txEl>
                                              <p:pRg st="1" end="1"/>
                                            </p:txEl>
                                          </p:spTgt>
                                        </p:tgtEl>
                                        <p:attrNameLst>
                                          <p:attrName>style.visibility</p:attrName>
                                        </p:attrNameLst>
                                      </p:cBhvr>
                                      <p:to>
                                        <p:strVal val="visible"/>
                                      </p:to>
                                    </p:set>
                                    <p:anim calcmode="lin" valueType="num">
                                      <p:cBhvr additive="base">
                                        <p:cTn id="51" dur="500" fill="hold"/>
                                        <p:tgtEl>
                                          <p:spTgt spid="41">
                                            <p:txEl>
                                              <p:pRg st="1" end="1"/>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41">
                                            <p:txEl>
                                              <p:pRg st="2" end="2"/>
                                            </p:txEl>
                                          </p:spTgt>
                                        </p:tgtEl>
                                        <p:attrNameLst>
                                          <p:attrName>style.visibility</p:attrName>
                                        </p:attrNameLst>
                                      </p:cBhvr>
                                      <p:to>
                                        <p:strVal val="visible"/>
                                      </p:to>
                                    </p:set>
                                    <p:anim calcmode="lin" valueType="num">
                                      <p:cBhvr additive="base">
                                        <p:cTn id="57" dur="500" fill="hold"/>
                                        <p:tgtEl>
                                          <p:spTgt spid="41">
                                            <p:txEl>
                                              <p:pRg st="2" end="2"/>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4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41">
                                            <p:txEl>
                                              <p:pRg st="3" end="3"/>
                                            </p:txEl>
                                          </p:spTgt>
                                        </p:tgtEl>
                                        <p:attrNameLst>
                                          <p:attrName>style.visibility</p:attrName>
                                        </p:attrNameLst>
                                      </p:cBhvr>
                                      <p:to>
                                        <p:strVal val="visible"/>
                                      </p:to>
                                    </p:set>
                                    <p:anim calcmode="lin" valueType="num">
                                      <p:cBhvr additive="base">
                                        <p:cTn id="63" dur="500" fill="hold"/>
                                        <p:tgtEl>
                                          <p:spTgt spid="41">
                                            <p:txEl>
                                              <p:pRg st="3" end="3"/>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4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41"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38100" y="2743200"/>
            <a:ext cx="76708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Clearly circuits compute.</a:t>
            </a:r>
          </a:p>
          <a:p>
            <a:pPr marL="742950" marR="0" lvl="1" indent="-285750" algn="l" defTabSz="914400" rtl="0" eaLnBrk="0" fontAlgn="base" latinLnBrk="0" hangingPunct="0">
              <a:lnSpc>
                <a:spcPct val="100000"/>
              </a:lnSpc>
              <a:spcBef>
                <a:spcPct val="0"/>
              </a:spcBef>
              <a:spcAft>
                <a:spcPct val="0"/>
              </a:spcAft>
              <a:buClrTx/>
              <a:buSzTx/>
              <a:buFontTx/>
              <a:buChar char="•"/>
              <a:tabLst/>
              <a:defRPr/>
            </a:pP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Any</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function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f(X)</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n</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bits can be computed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with a circuit of size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O(2</a:t>
            </a:r>
            <a:r>
              <a:rPr kumimoji="0" lang="en-US" altLang="en-US" sz="2800" b="0" i="1" u="none" strike="noStrike" kern="1200" cap="none" spc="0" normalizeH="0" baseline="30000" noProof="0" dirty="0">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US" altLang="en-US" sz="2800" b="0" i="1" u="none" strike="noStrike" kern="1200" cap="none" spc="0" normalizeH="0" baseline="0" noProof="0" dirty="0">
              <a:ln>
                <a:noFill/>
              </a:ln>
              <a:solidFill>
                <a:srgbClr val="FFCC66"/>
              </a:solidFill>
              <a:effectLst/>
              <a:uLnTx/>
              <a:uFillTx/>
              <a:latin typeface="Times New Roman" pitchFamily="18" charset="0"/>
              <a:ea typeface="+mn-ea"/>
              <a:cs typeface="Arial" charset="0"/>
            </a:endParaRPr>
          </a:p>
        </p:txBody>
      </p:sp>
      <p:pic>
        <p:nvPicPr>
          <p:cNvPr id="12288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1000" y="760413"/>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aphicFrame>
        <p:nvGraphicFramePr>
          <p:cNvPr id="8" name="Table 7"/>
          <p:cNvGraphicFramePr>
            <a:graphicFrameLocks noGrp="1"/>
          </p:cNvGraphicFramePr>
          <p:nvPr>
            <p:extLst>
              <p:ext uri="{D42A27DB-BD31-4B8C-83A1-F6EECF244321}">
                <p14:modId xmlns:p14="http://schemas.microsoft.com/office/powerpoint/2010/main" val="1297866110"/>
              </p:ext>
            </p:extLst>
          </p:nvPr>
        </p:nvGraphicFramePr>
        <p:xfrm>
          <a:off x="2514600" y="4144963"/>
          <a:ext cx="1524000" cy="2560635"/>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tblGrid>
              <a:tr h="365805">
                <a:tc>
                  <a:txBody>
                    <a:bodyPr/>
                    <a:lstStyle/>
                    <a:p>
                      <a:pPr algn="ctr"/>
                      <a:r>
                        <a:rPr lang="en-CA" sz="1800" b="0" i="1" dirty="0">
                          <a:latin typeface="Times New Roman" pitchFamily="18" charset="0"/>
                          <a:cs typeface="Times New Roman" pitchFamily="18" charset="0"/>
                        </a:rPr>
                        <a:t>X</a:t>
                      </a:r>
                    </a:p>
                  </a:txBody>
                  <a:tcPr marT="45726" marB="45726">
                    <a:solidFill>
                      <a:srgbClr val="FFC000"/>
                    </a:solidFill>
                  </a:tcPr>
                </a:tc>
                <a:tc>
                  <a:txBody>
                    <a:bodyPr/>
                    <a:lstStyle/>
                    <a:p>
                      <a:pPr algn="ctr"/>
                      <a:r>
                        <a:rPr lang="en-CA" sz="1800" b="0" i="1" dirty="0">
                          <a:latin typeface="Times New Roman" pitchFamily="18" charset="0"/>
                          <a:cs typeface="Times New Roman" pitchFamily="18" charset="0"/>
                        </a:rPr>
                        <a:t>f(X)</a:t>
                      </a:r>
                    </a:p>
                  </a:txBody>
                  <a:tcPr marT="45726" marB="45726">
                    <a:solidFill>
                      <a:srgbClr val="FFC000"/>
                    </a:solidFill>
                  </a:tcPr>
                </a:tc>
                <a:extLst>
                  <a:ext uri="{0D108BD9-81ED-4DB2-BD59-A6C34878D82A}">
                    <a16:rowId xmlns:a16="http://schemas.microsoft.com/office/drawing/2014/main" val="10000"/>
                  </a:ext>
                </a:extLst>
              </a:tr>
              <a:tr h="365805">
                <a:tc>
                  <a:txBody>
                    <a:bodyPr/>
                    <a:lstStyle/>
                    <a:p>
                      <a:pPr algn="ctr"/>
                      <a:r>
                        <a:rPr lang="en-CA" sz="1800" dirty="0">
                          <a:latin typeface="Times New Roman" pitchFamily="18" charset="0"/>
                          <a:cs typeface="Times New Roman" pitchFamily="18" charset="0"/>
                        </a:rPr>
                        <a:t>000000</a:t>
                      </a:r>
                    </a:p>
                  </a:txBody>
                  <a:tcPr marT="45726" marB="45726"/>
                </a:tc>
                <a:tc>
                  <a:txBody>
                    <a:bodyPr/>
                    <a:lstStyle/>
                    <a:p>
                      <a:pPr algn="ctr"/>
                      <a:r>
                        <a:rPr lang="en-CA" sz="1800" dirty="0">
                          <a:latin typeface="Times New Roman" pitchFamily="18" charset="0"/>
                          <a:cs typeface="Times New Roman" pitchFamily="18" charset="0"/>
                        </a:rPr>
                        <a:t>0</a:t>
                      </a:r>
                    </a:p>
                  </a:txBody>
                  <a:tcPr marT="45726" marB="45726"/>
                </a:tc>
                <a:extLst>
                  <a:ext uri="{0D108BD9-81ED-4DB2-BD59-A6C34878D82A}">
                    <a16:rowId xmlns:a16="http://schemas.microsoft.com/office/drawing/2014/main" val="10001"/>
                  </a:ext>
                </a:extLst>
              </a:tr>
              <a:tr h="365805">
                <a:tc>
                  <a:txBody>
                    <a:bodyPr/>
                    <a:lstStyle/>
                    <a:p>
                      <a:pPr algn="ctr"/>
                      <a:r>
                        <a:rPr lang="en-CA" sz="1800" dirty="0">
                          <a:latin typeface="Times New Roman" pitchFamily="18" charset="0"/>
                          <a:cs typeface="Times New Roman" pitchFamily="18" charset="0"/>
                        </a:rPr>
                        <a:t>000001</a:t>
                      </a:r>
                    </a:p>
                  </a:txBody>
                  <a:tcPr marT="45726" marB="45726"/>
                </a:tc>
                <a:tc>
                  <a:txBody>
                    <a:bodyPr/>
                    <a:lstStyle/>
                    <a:p>
                      <a:pPr algn="ctr"/>
                      <a:r>
                        <a:rPr lang="en-CA" sz="1800" dirty="0">
                          <a:latin typeface="Times New Roman" pitchFamily="18" charset="0"/>
                          <a:cs typeface="Times New Roman" pitchFamily="18" charset="0"/>
                        </a:rPr>
                        <a:t>1</a:t>
                      </a:r>
                    </a:p>
                  </a:txBody>
                  <a:tcPr marT="45726" marB="45726"/>
                </a:tc>
                <a:extLst>
                  <a:ext uri="{0D108BD9-81ED-4DB2-BD59-A6C34878D82A}">
                    <a16:rowId xmlns:a16="http://schemas.microsoft.com/office/drawing/2014/main" val="10002"/>
                  </a:ext>
                </a:extLst>
              </a:tr>
              <a:tr h="365805">
                <a:tc>
                  <a:txBody>
                    <a:bodyPr/>
                    <a:lstStyle/>
                    <a:p>
                      <a:pPr algn="ctr"/>
                      <a:r>
                        <a:rPr lang="en-CA" sz="1800" dirty="0">
                          <a:latin typeface="Times New Roman" pitchFamily="18" charset="0"/>
                          <a:cs typeface="Times New Roman" pitchFamily="18" charset="0"/>
                        </a:rPr>
                        <a:t>000010</a:t>
                      </a:r>
                    </a:p>
                  </a:txBody>
                  <a:tcPr marT="45726" marB="45726"/>
                </a:tc>
                <a:tc>
                  <a:txBody>
                    <a:bodyPr/>
                    <a:lstStyle/>
                    <a:p>
                      <a:pPr algn="ctr"/>
                      <a:r>
                        <a:rPr lang="en-CA" sz="1800" dirty="0">
                          <a:latin typeface="Times New Roman" pitchFamily="18" charset="0"/>
                          <a:cs typeface="Times New Roman" pitchFamily="18" charset="0"/>
                        </a:rPr>
                        <a:t>0</a:t>
                      </a:r>
                    </a:p>
                  </a:txBody>
                  <a:tcPr marT="45726" marB="45726"/>
                </a:tc>
                <a:extLst>
                  <a:ext uri="{0D108BD9-81ED-4DB2-BD59-A6C34878D82A}">
                    <a16:rowId xmlns:a16="http://schemas.microsoft.com/office/drawing/2014/main" val="10003"/>
                  </a:ext>
                </a:extLst>
              </a:tr>
              <a:tr h="365805">
                <a:tc>
                  <a:txBody>
                    <a:bodyPr/>
                    <a:lstStyle/>
                    <a:p>
                      <a:pPr algn="ctr"/>
                      <a:r>
                        <a:rPr lang="en-CA" sz="1800" dirty="0">
                          <a:latin typeface="Times New Roman" pitchFamily="18" charset="0"/>
                          <a:cs typeface="Times New Roman" pitchFamily="18" charset="0"/>
                        </a:rPr>
                        <a:t>000011</a:t>
                      </a:r>
                    </a:p>
                  </a:txBody>
                  <a:tcPr marT="45726" marB="45726"/>
                </a:tc>
                <a:tc>
                  <a:txBody>
                    <a:bodyPr/>
                    <a:lstStyle/>
                    <a:p>
                      <a:pPr algn="ctr"/>
                      <a:r>
                        <a:rPr lang="en-CA" sz="1800" dirty="0">
                          <a:latin typeface="Times New Roman" pitchFamily="18" charset="0"/>
                          <a:cs typeface="Times New Roman" pitchFamily="18" charset="0"/>
                        </a:rPr>
                        <a:t>0</a:t>
                      </a:r>
                    </a:p>
                  </a:txBody>
                  <a:tcPr marT="45726" marB="45726"/>
                </a:tc>
                <a:extLst>
                  <a:ext uri="{0D108BD9-81ED-4DB2-BD59-A6C34878D82A}">
                    <a16:rowId xmlns:a16="http://schemas.microsoft.com/office/drawing/2014/main" val="10004"/>
                  </a:ext>
                </a:extLst>
              </a:tr>
              <a:tr h="365805">
                <a:tc>
                  <a:txBody>
                    <a:bodyPr/>
                    <a:lstStyle/>
                    <a:p>
                      <a:pPr algn="ctr"/>
                      <a:r>
                        <a:rPr lang="en-CA" sz="1800" dirty="0">
                          <a:latin typeface="Times New Roman" pitchFamily="18" charset="0"/>
                          <a:cs typeface="Times New Roman" pitchFamily="18" charset="0"/>
                        </a:rPr>
                        <a:t>000100</a:t>
                      </a:r>
                    </a:p>
                  </a:txBody>
                  <a:tcPr marT="45726" marB="45726"/>
                </a:tc>
                <a:tc>
                  <a:txBody>
                    <a:bodyPr/>
                    <a:lstStyle/>
                    <a:p>
                      <a:pPr algn="ctr"/>
                      <a:r>
                        <a:rPr lang="en-CA" sz="1800" dirty="0">
                          <a:latin typeface="Times New Roman" pitchFamily="18" charset="0"/>
                          <a:cs typeface="Times New Roman" pitchFamily="18" charset="0"/>
                        </a:rPr>
                        <a:t>1</a:t>
                      </a:r>
                    </a:p>
                  </a:txBody>
                  <a:tcPr marT="45726" marB="45726"/>
                </a:tc>
                <a:extLst>
                  <a:ext uri="{0D108BD9-81ED-4DB2-BD59-A6C34878D82A}">
                    <a16:rowId xmlns:a16="http://schemas.microsoft.com/office/drawing/2014/main" val="10005"/>
                  </a:ext>
                </a:extLst>
              </a:tr>
              <a:tr h="365805">
                <a:tc>
                  <a:txBody>
                    <a:bodyPr/>
                    <a:lstStyle/>
                    <a:p>
                      <a:pPr algn="ctr"/>
                      <a:r>
                        <a:rPr lang="en-CA" sz="1800" dirty="0">
                          <a:latin typeface="Times New Roman" pitchFamily="18" charset="0"/>
                          <a:cs typeface="Times New Roman" pitchFamily="18" charset="0"/>
                          <a:sym typeface="Symbol"/>
                        </a:rPr>
                        <a:t></a:t>
                      </a:r>
                      <a:endParaRPr lang="en-CA" sz="1800" dirty="0">
                        <a:latin typeface="Times New Roman" pitchFamily="18" charset="0"/>
                        <a:cs typeface="Times New Roman" pitchFamily="18" charset="0"/>
                      </a:endParaRPr>
                    </a:p>
                  </a:txBody>
                  <a:tcPr marT="45726" marB="45726"/>
                </a:tc>
                <a:tc>
                  <a:txBody>
                    <a:bodyPr/>
                    <a:lstStyle/>
                    <a:p>
                      <a:pPr algn="ctr"/>
                      <a:endParaRPr lang="en-CA" sz="1800" dirty="0">
                        <a:latin typeface="Times New Roman" pitchFamily="18" charset="0"/>
                        <a:cs typeface="Times New Roman" pitchFamily="18" charset="0"/>
                      </a:endParaRPr>
                    </a:p>
                  </a:txBody>
                  <a:tcPr marT="45726" marB="45726"/>
                </a:tc>
                <a:extLst>
                  <a:ext uri="{0D108BD9-81ED-4DB2-BD59-A6C34878D82A}">
                    <a16:rowId xmlns:a16="http://schemas.microsoft.com/office/drawing/2014/main" val="10006"/>
                  </a:ext>
                </a:extLst>
              </a:tr>
            </a:tbl>
          </a:graphicData>
        </a:graphic>
      </p:graphicFrame>
      <p:grpSp>
        <p:nvGrpSpPr>
          <p:cNvPr id="2" name="Group 9"/>
          <p:cNvGrpSpPr>
            <a:grpSpLocks/>
          </p:cNvGrpSpPr>
          <p:nvPr/>
        </p:nvGrpSpPr>
        <p:grpSpPr bwMode="auto">
          <a:xfrm>
            <a:off x="1887538" y="4495800"/>
            <a:ext cx="398462" cy="2209800"/>
            <a:chOff x="1888134" y="4495800"/>
            <a:chExt cx="397866" cy="2209800"/>
          </a:xfrm>
        </p:grpSpPr>
        <p:cxnSp>
          <p:nvCxnSpPr>
            <p:cNvPr id="122922" name="Straight Arrow Connector 9"/>
            <p:cNvCxnSpPr>
              <a:cxnSpLocks noChangeShapeType="1"/>
            </p:cNvCxnSpPr>
            <p:nvPr/>
          </p:nvCxnSpPr>
          <p:spPr bwMode="auto">
            <a:xfrm flipV="1">
              <a:off x="2286000" y="4495800"/>
              <a:ext cx="0" cy="220980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2923" name="TextBox 10"/>
            <p:cNvSpPr txBox="1">
              <a:spLocks noChangeArrowheads="1"/>
            </p:cNvSpPr>
            <p:nvPr/>
          </p:nvSpPr>
          <p:spPr bwMode="auto">
            <a:xfrm>
              <a:off x="1888134" y="5314890"/>
              <a:ext cx="3978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r>
                <a:rPr kumimoji="0" lang="en-CA" altLang="en-US" sz="2000" b="0" i="0" u="none" strike="noStrike" kern="1200" cap="none" spc="0" normalizeH="0" baseline="30000" noProof="0" dirty="0">
                  <a:ln>
                    <a:noFill/>
                  </a:ln>
                  <a:solidFill>
                    <a:srgbClr val="FFC000"/>
                  </a:solidFill>
                  <a:effectLst/>
                  <a:uLnTx/>
                  <a:uFillTx/>
                  <a:latin typeface="Times New Roman" pitchFamily="18" charset="0"/>
                  <a:ea typeface="+mn-ea"/>
                  <a:cs typeface="Arial" charset="0"/>
                </a:rPr>
                <a:t>n</a:t>
              </a:r>
            </a:p>
          </p:txBody>
        </p:sp>
      </p:grpSp>
      <p:sp>
        <p:nvSpPr>
          <p:cNvPr id="122913" name="Right Arrow 11"/>
          <p:cNvSpPr>
            <a:spLocks noChangeArrowheads="1"/>
          </p:cNvSpPr>
          <p:nvPr/>
        </p:nvSpPr>
        <p:spPr bwMode="auto">
          <a:xfrm>
            <a:off x="4343400" y="5181600"/>
            <a:ext cx="685800" cy="304800"/>
          </a:xfrm>
          <a:prstGeom prst="rightArrow">
            <a:avLst>
              <a:gd name="adj1" fmla="val 50000"/>
              <a:gd name="adj2" fmla="val 50000"/>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3" name="Group 17"/>
          <p:cNvGrpSpPr>
            <a:grpSpLocks/>
          </p:cNvGrpSpPr>
          <p:nvPr/>
        </p:nvGrpSpPr>
        <p:grpSpPr bwMode="auto">
          <a:xfrm>
            <a:off x="4343400" y="4191000"/>
            <a:ext cx="3276600" cy="2362200"/>
            <a:chOff x="4343400" y="4191000"/>
            <a:chExt cx="3276600" cy="2362200"/>
          </a:xfrm>
        </p:grpSpPr>
        <p:sp>
          <p:nvSpPr>
            <p:cNvPr id="122919" name="Right Arrow 13"/>
            <p:cNvSpPr>
              <a:spLocks noChangeArrowheads="1"/>
            </p:cNvSpPr>
            <p:nvPr/>
          </p:nvSpPr>
          <p:spPr bwMode="auto">
            <a:xfrm>
              <a:off x="4343400" y="5181600"/>
              <a:ext cx="914400" cy="533400"/>
            </a:xfrm>
            <a:prstGeom prst="rightArrow">
              <a:avLst>
                <a:gd name="adj1" fmla="val 50000"/>
                <a:gd name="adj2" fmla="val 50000"/>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pic>
          <p:nvPicPr>
            <p:cNvPr id="12292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486401" y="4191000"/>
              <a:ext cx="2133599" cy="2196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22921" name="TextBox 15"/>
            <p:cNvSpPr txBox="1">
              <a:spLocks noChangeArrowheads="1"/>
            </p:cNvSpPr>
            <p:nvPr/>
          </p:nvSpPr>
          <p:spPr bwMode="auto">
            <a:xfrm>
              <a:off x="6618203" y="6153090"/>
              <a:ext cx="53893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000" b="0" i="1" u="none" strike="noStrike" kern="1200" cap="none" spc="0" normalizeH="0" baseline="0" noProof="0">
                  <a:ln>
                    <a:noFill/>
                  </a:ln>
                  <a:solidFill>
                    <a:srgbClr val="FFFFFF"/>
                  </a:solidFill>
                  <a:effectLst/>
                  <a:uLnTx/>
                  <a:uFillTx/>
                  <a:latin typeface="Times New Roman" pitchFamily="18" charset="0"/>
                  <a:ea typeface="+mn-ea"/>
                  <a:cs typeface="Arial" charset="0"/>
                </a:rPr>
                <a:t>f(x)</a:t>
              </a:r>
              <a:endParaRPr kumimoji="0" lang="en-CA" altLang="en-US" sz="2000" b="0" i="1" u="none" strike="noStrike" kern="1200" cap="none" spc="0" normalizeH="0" baseline="30000" noProof="0">
                <a:ln>
                  <a:noFill/>
                </a:ln>
                <a:solidFill>
                  <a:srgbClr val="FFFFFF"/>
                </a:solidFill>
                <a:effectLst/>
                <a:uLnTx/>
                <a:uFillTx/>
                <a:latin typeface="Times New Roman" pitchFamily="18" charset="0"/>
                <a:ea typeface="+mn-ea"/>
                <a:cs typeface="Arial" charset="0"/>
              </a:endParaRPr>
            </a:p>
          </p:txBody>
        </p:sp>
      </p:grpSp>
      <p:grpSp>
        <p:nvGrpSpPr>
          <p:cNvPr id="4" name="Group 23"/>
          <p:cNvGrpSpPr>
            <a:grpSpLocks/>
          </p:cNvGrpSpPr>
          <p:nvPr/>
        </p:nvGrpSpPr>
        <p:grpSpPr bwMode="auto">
          <a:xfrm>
            <a:off x="2286000" y="6534150"/>
            <a:ext cx="1066800" cy="400050"/>
            <a:chOff x="2286000" y="6534090"/>
            <a:chExt cx="1066800" cy="400110"/>
          </a:xfrm>
        </p:grpSpPr>
        <p:cxnSp>
          <p:nvCxnSpPr>
            <p:cNvPr id="122917" name="Straight Arrow Connector 17"/>
            <p:cNvCxnSpPr>
              <a:cxnSpLocks noChangeShapeType="1"/>
            </p:cNvCxnSpPr>
            <p:nvPr/>
          </p:nvCxnSpPr>
          <p:spPr bwMode="auto">
            <a:xfrm>
              <a:off x="2590800" y="6790426"/>
              <a:ext cx="762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2918" name="TextBox 18"/>
            <p:cNvSpPr txBox="1">
              <a:spLocks noChangeArrowheads="1"/>
            </p:cNvSpPr>
            <p:nvPr/>
          </p:nvSpPr>
          <p:spPr bwMode="auto">
            <a:xfrm>
              <a:off x="2286000" y="653409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000" b="0" i="0" u="none" strike="noStrike" kern="1200" cap="none" spc="0" normalizeH="0" baseline="0" noProof="0">
                  <a:ln>
                    <a:noFill/>
                  </a:ln>
                  <a:solidFill>
                    <a:srgbClr val="FFC000"/>
                  </a:solidFill>
                  <a:effectLst/>
                  <a:uLnTx/>
                  <a:uFillTx/>
                  <a:latin typeface="Times New Roman" pitchFamily="18" charset="0"/>
                  <a:ea typeface="+mn-ea"/>
                  <a:cs typeface="Arial" charset="0"/>
                </a:rPr>
                <a:t>n</a:t>
              </a:r>
              <a:endParaRPr kumimoji="0" lang="en-CA" altLang="en-US" sz="2000" b="0" i="0" u="none" strike="noStrike" kern="1200" cap="none" spc="0" normalizeH="0" baseline="30000" noProof="0">
                <a:ln>
                  <a:noFill/>
                </a:ln>
                <a:solidFill>
                  <a:srgbClr val="FFC000"/>
                </a:solidFill>
                <a:effectLst/>
                <a:uLnTx/>
                <a:uFillTx/>
                <a:latin typeface="Times New Roman" pitchFamily="18" charset="0"/>
                <a:ea typeface="+mn-ea"/>
                <a:cs typeface="Arial" charset="0"/>
              </a:endParaRPr>
            </a:p>
          </p:txBody>
        </p:sp>
      </p:grpSp>
      <p:sp>
        <p:nvSpPr>
          <p:cNvPr id="20" name="TextBox 19"/>
          <p:cNvSpPr txBox="1">
            <a:spLocks noChangeArrowheads="1"/>
          </p:cNvSpPr>
          <p:nvPr/>
        </p:nvSpPr>
        <p:spPr bwMode="auto">
          <a:xfrm>
            <a:off x="7804461" y="5257800"/>
            <a:ext cx="10518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2</a:t>
            </a:r>
            <a:r>
              <a:rPr kumimoji="0" lang="en-CA" altLang="en-US" sz="2000" b="0" i="0" u="none" strike="noStrike" kern="1200" cap="none" spc="0" normalizeH="0" baseline="30000" noProof="0" dirty="0">
                <a:ln>
                  <a:noFill/>
                </a:ln>
                <a:solidFill>
                  <a:srgbClr val="FFC000"/>
                </a:solidFill>
                <a:effectLst/>
                <a:uLnTx/>
                <a:uFillTx/>
                <a:latin typeface="Times New Roman" pitchFamily="18" charset="0"/>
                <a:ea typeface="+mn-ea"/>
                <a:cs typeface="Arial" charset="0"/>
              </a:rPr>
              <a:t>n</a:t>
            </a:r>
            <a:r>
              <a:rPr kumimoji="0" lang="en-CA" alt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gates</a:t>
            </a:r>
            <a:endParaRPr kumimoji="0" lang="en-CA" altLang="en-US" sz="2000" b="0" i="0" u="none" strike="noStrike" kern="1200" cap="none" spc="0" normalizeH="0" baseline="30000" noProof="0" dirty="0">
              <a:ln>
                <a:noFill/>
              </a:ln>
              <a:solidFill>
                <a:srgbClr val="FFC000"/>
              </a:solidFill>
              <a:effectLst/>
              <a:uLnTx/>
              <a:uFillTx/>
              <a:latin typeface="Times New Roman" pitchFamily="18" charset="0"/>
              <a:ea typeface="+mn-ea"/>
              <a:cs typeface="Arial" charset="0"/>
            </a:endParaRPr>
          </a:p>
        </p:txBody>
      </p:sp>
      <p:sp>
        <p:nvSpPr>
          <p:cNvPr id="18" name="Rectangle 2">
            <a:extLst>
              <a:ext uri="{FF2B5EF4-FFF2-40B4-BE49-F238E27FC236}">
                <a16:creationId xmlns:a16="http://schemas.microsoft.com/office/drawing/2014/main" id="{3BB981A1-4BF2-4C67-9C69-6CF3AFA56E28}"/>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228823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withEffect">
                                  <p:stCondLst>
                                    <p:cond delay="0"/>
                                  </p:stCondLst>
                                  <p:childTnLst>
                                    <p:set>
                                      <p:cBhvr>
                                        <p:cTn id="6" dur="1" fill="hold">
                                          <p:stCondLst>
                                            <p:cond delay="0"/>
                                          </p:stCondLst>
                                        </p:cTn>
                                        <p:tgtEl>
                                          <p:spTgt spid="122885"/>
                                        </p:tgtEl>
                                        <p:attrNameLst>
                                          <p:attrName>style.visibility</p:attrName>
                                        </p:attrNameLst>
                                      </p:cBhvr>
                                      <p:to>
                                        <p:strVal val="visible"/>
                                      </p:to>
                                    </p:set>
                                    <p:anim calcmode="lin" valueType="num">
                                      <p:cBhvr additive="base">
                                        <p:cTn id="7" dur="500" fill="hold"/>
                                        <p:tgtEl>
                                          <p:spTgt spid="122885"/>
                                        </p:tgtEl>
                                        <p:attrNameLst>
                                          <p:attrName>ppt_x</p:attrName>
                                        </p:attrNameLst>
                                      </p:cBhvr>
                                      <p:tavLst>
                                        <p:tav tm="0">
                                          <p:val>
                                            <p:strVal val="0-#ppt_w/2"/>
                                          </p:val>
                                        </p:tav>
                                        <p:tav tm="100000">
                                          <p:val>
                                            <p:strVal val="#ppt_x"/>
                                          </p:val>
                                        </p:tav>
                                      </p:tavLst>
                                    </p:anim>
                                    <p:anim calcmode="lin" valueType="num">
                                      <p:cBhvr additive="base">
                                        <p:cTn id="8" dur="500" fill="hold"/>
                                        <p:tgtEl>
                                          <p:spTgt spid="12288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anim calcmode="lin" valueType="num">
                                      <p:cBhvr additive="base">
                                        <p:cTn id="11"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
                                            <p:txEl>
                                              <p:pRg st="1" end="1"/>
                                            </p:txEl>
                                          </p:spTgt>
                                        </p:tgtEl>
                                        <p:attrNameLst>
                                          <p:attrName>style.visibility</p:attrName>
                                        </p:attrNameLst>
                                      </p:cBhvr>
                                      <p:to>
                                        <p:strVal val="visible"/>
                                      </p:to>
                                    </p:set>
                                    <p:anim calcmode="lin" valueType="num">
                                      <p:cBhvr additive="base">
                                        <p:cTn id="17"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0-#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0-#ppt_w/2"/>
                                          </p:val>
                                        </p:tav>
                                        <p:tav tm="100000">
                                          <p:val>
                                            <p:strVal val="#ppt_x"/>
                                          </p:val>
                                        </p:tav>
                                      </p:tavLst>
                                    </p:anim>
                                    <p:anim calcmode="lin" valueType="num">
                                      <p:cBhvr additive="base">
                                        <p:cTn id="48"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1198094590"/>
              </p:ext>
            </p:extLst>
          </p:nvPr>
        </p:nvGraphicFramePr>
        <p:xfrm>
          <a:off x="2514600" y="4144963"/>
          <a:ext cx="1524000" cy="2560635"/>
        </p:xfrm>
        <a:graphic>
          <a:graphicData uri="http://schemas.openxmlformats.org/drawingml/2006/table">
            <a:tbl>
              <a:tblPr firstRow="1" bandRow="1">
                <a:tableStyleId>{5C22544A-7EE6-4342-B048-85BDC9FD1C3A}</a:tableStyleId>
              </a:tblPr>
              <a:tblGrid>
                <a:gridCol w="914400">
                  <a:extLst>
                    <a:ext uri="{9D8B030D-6E8A-4147-A177-3AD203B41FA5}">
                      <a16:colId xmlns:a16="http://schemas.microsoft.com/office/drawing/2014/main" val="20000"/>
                    </a:ext>
                  </a:extLst>
                </a:gridCol>
                <a:gridCol w="609600">
                  <a:extLst>
                    <a:ext uri="{9D8B030D-6E8A-4147-A177-3AD203B41FA5}">
                      <a16:colId xmlns:a16="http://schemas.microsoft.com/office/drawing/2014/main" val="20001"/>
                    </a:ext>
                  </a:extLst>
                </a:gridCol>
              </a:tblGrid>
              <a:tr h="365805">
                <a:tc>
                  <a:txBody>
                    <a:bodyPr/>
                    <a:lstStyle/>
                    <a:p>
                      <a:pPr algn="ctr"/>
                      <a:r>
                        <a:rPr lang="en-CA" sz="1800" b="0" i="1" dirty="0">
                          <a:latin typeface="Times New Roman" pitchFamily="18" charset="0"/>
                          <a:cs typeface="Times New Roman" pitchFamily="18" charset="0"/>
                        </a:rPr>
                        <a:t>X</a:t>
                      </a:r>
                    </a:p>
                  </a:txBody>
                  <a:tcPr marT="45726" marB="45726">
                    <a:solidFill>
                      <a:srgbClr val="FFC000"/>
                    </a:solidFill>
                  </a:tcPr>
                </a:tc>
                <a:tc>
                  <a:txBody>
                    <a:bodyPr/>
                    <a:lstStyle/>
                    <a:p>
                      <a:pPr algn="ctr"/>
                      <a:r>
                        <a:rPr lang="en-CA" sz="1800" b="0" i="1" dirty="0">
                          <a:latin typeface="Times New Roman" pitchFamily="18" charset="0"/>
                          <a:cs typeface="Times New Roman" pitchFamily="18" charset="0"/>
                        </a:rPr>
                        <a:t>f(X)</a:t>
                      </a:r>
                    </a:p>
                  </a:txBody>
                  <a:tcPr marT="45726" marB="45726">
                    <a:solidFill>
                      <a:srgbClr val="FFC000"/>
                    </a:solidFill>
                  </a:tcPr>
                </a:tc>
                <a:extLst>
                  <a:ext uri="{0D108BD9-81ED-4DB2-BD59-A6C34878D82A}">
                    <a16:rowId xmlns:a16="http://schemas.microsoft.com/office/drawing/2014/main" val="10000"/>
                  </a:ext>
                </a:extLst>
              </a:tr>
              <a:tr h="365805">
                <a:tc>
                  <a:txBody>
                    <a:bodyPr/>
                    <a:lstStyle/>
                    <a:p>
                      <a:pPr algn="ctr"/>
                      <a:r>
                        <a:rPr lang="en-CA" sz="1800" dirty="0">
                          <a:latin typeface="Times New Roman" pitchFamily="18" charset="0"/>
                          <a:cs typeface="Times New Roman" pitchFamily="18" charset="0"/>
                        </a:rPr>
                        <a:t>000000</a:t>
                      </a:r>
                    </a:p>
                  </a:txBody>
                  <a:tcPr marT="45726" marB="45726"/>
                </a:tc>
                <a:tc>
                  <a:txBody>
                    <a:bodyPr/>
                    <a:lstStyle/>
                    <a:p>
                      <a:pPr algn="ctr"/>
                      <a:r>
                        <a:rPr lang="en-CA" sz="1800" dirty="0">
                          <a:latin typeface="Times New Roman" pitchFamily="18" charset="0"/>
                          <a:cs typeface="Times New Roman" pitchFamily="18" charset="0"/>
                        </a:rPr>
                        <a:t>0</a:t>
                      </a:r>
                    </a:p>
                  </a:txBody>
                  <a:tcPr marT="45726" marB="45726"/>
                </a:tc>
                <a:extLst>
                  <a:ext uri="{0D108BD9-81ED-4DB2-BD59-A6C34878D82A}">
                    <a16:rowId xmlns:a16="http://schemas.microsoft.com/office/drawing/2014/main" val="10001"/>
                  </a:ext>
                </a:extLst>
              </a:tr>
              <a:tr h="365805">
                <a:tc>
                  <a:txBody>
                    <a:bodyPr/>
                    <a:lstStyle/>
                    <a:p>
                      <a:pPr algn="ctr"/>
                      <a:r>
                        <a:rPr lang="en-CA" sz="1800" dirty="0">
                          <a:latin typeface="Times New Roman" pitchFamily="18" charset="0"/>
                          <a:cs typeface="Times New Roman" pitchFamily="18" charset="0"/>
                        </a:rPr>
                        <a:t>000001</a:t>
                      </a:r>
                    </a:p>
                  </a:txBody>
                  <a:tcPr marT="45726" marB="45726"/>
                </a:tc>
                <a:tc>
                  <a:txBody>
                    <a:bodyPr/>
                    <a:lstStyle/>
                    <a:p>
                      <a:pPr algn="ctr"/>
                      <a:r>
                        <a:rPr lang="en-CA" sz="1800" dirty="0">
                          <a:latin typeface="Times New Roman" pitchFamily="18" charset="0"/>
                          <a:cs typeface="Times New Roman" pitchFamily="18" charset="0"/>
                        </a:rPr>
                        <a:t>1</a:t>
                      </a:r>
                    </a:p>
                  </a:txBody>
                  <a:tcPr marT="45726" marB="45726"/>
                </a:tc>
                <a:extLst>
                  <a:ext uri="{0D108BD9-81ED-4DB2-BD59-A6C34878D82A}">
                    <a16:rowId xmlns:a16="http://schemas.microsoft.com/office/drawing/2014/main" val="10002"/>
                  </a:ext>
                </a:extLst>
              </a:tr>
              <a:tr h="365805">
                <a:tc>
                  <a:txBody>
                    <a:bodyPr/>
                    <a:lstStyle/>
                    <a:p>
                      <a:pPr algn="ctr"/>
                      <a:r>
                        <a:rPr lang="en-CA" sz="1800" dirty="0">
                          <a:latin typeface="Times New Roman" pitchFamily="18" charset="0"/>
                          <a:cs typeface="Times New Roman" pitchFamily="18" charset="0"/>
                        </a:rPr>
                        <a:t>000010</a:t>
                      </a:r>
                    </a:p>
                  </a:txBody>
                  <a:tcPr marT="45726" marB="45726"/>
                </a:tc>
                <a:tc>
                  <a:txBody>
                    <a:bodyPr/>
                    <a:lstStyle/>
                    <a:p>
                      <a:pPr algn="ctr"/>
                      <a:r>
                        <a:rPr lang="en-CA" sz="1800" dirty="0">
                          <a:latin typeface="Times New Roman" pitchFamily="18" charset="0"/>
                          <a:cs typeface="Times New Roman" pitchFamily="18" charset="0"/>
                        </a:rPr>
                        <a:t>0</a:t>
                      </a:r>
                    </a:p>
                  </a:txBody>
                  <a:tcPr marT="45726" marB="45726"/>
                </a:tc>
                <a:extLst>
                  <a:ext uri="{0D108BD9-81ED-4DB2-BD59-A6C34878D82A}">
                    <a16:rowId xmlns:a16="http://schemas.microsoft.com/office/drawing/2014/main" val="10003"/>
                  </a:ext>
                </a:extLst>
              </a:tr>
              <a:tr h="365805">
                <a:tc>
                  <a:txBody>
                    <a:bodyPr/>
                    <a:lstStyle/>
                    <a:p>
                      <a:pPr algn="ctr"/>
                      <a:r>
                        <a:rPr lang="en-CA" sz="1800" dirty="0">
                          <a:latin typeface="Times New Roman" pitchFamily="18" charset="0"/>
                          <a:cs typeface="Times New Roman" pitchFamily="18" charset="0"/>
                        </a:rPr>
                        <a:t>000011</a:t>
                      </a:r>
                    </a:p>
                  </a:txBody>
                  <a:tcPr marT="45726" marB="45726"/>
                </a:tc>
                <a:tc>
                  <a:txBody>
                    <a:bodyPr/>
                    <a:lstStyle/>
                    <a:p>
                      <a:pPr algn="ctr"/>
                      <a:r>
                        <a:rPr lang="en-CA" sz="1800" dirty="0">
                          <a:latin typeface="Times New Roman" pitchFamily="18" charset="0"/>
                          <a:cs typeface="Times New Roman" pitchFamily="18" charset="0"/>
                        </a:rPr>
                        <a:t>0</a:t>
                      </a:r>
                    </a:p>
                  </a:txBody>
                  <a:tcPr marT="45726" marB="45726"/>
                </a:tc>
                <a:extLst>
                  <a:ext uri="{0D108BD9-81ED-4DB2-BD59-A6C34878D82A}">
                    <a16:rowId xmlns:a16="http://schemas.microsoft.com/office/drawing/2014/main" val="10004"/>
                  </a:ext>
                </a:extLst>
              </a:tr>
              <a:tr h="365805">
                <a:tc>
                  <a:txBody>
                    <a:bodyPr/>
                    <a:lstStyle/>
                    <a:p>
                      <a:pPr algn="ctr"/>
                      <a:r>
                        <a:rPr lang="en-CA" sz="1800" dirty="0">
                          <a:latin typeface="Times New Roman" pitchFamily="18" charset="0"/>
                          <a:cs typeface="Times New Roman" pitchFamily="18" charset="0"/>
                        </a:rPr>
                        <a:t>000100</a:t>
                      </a:r>
                    </a:p>
                  </a:txBody>
                  <a:tcPr marT="45726" marB="45726"/>
                </a:tc>
                <a:tc>
                  <a:txBody>
                    <a:bodyPr/>
                    <a:lstStyle/>
                    <a:p>
                      <a:pPr algn="ctr"/>
                      <a:r>
                        <a:rPr lang="en-CA" sz="1800" dirty="0">
                          <a:latin typeface="Times New Roman" pitchFamily="18" charset="0"/>
                          <a:cs typeface="Times New Roman" pitchFamily="18" charset="0"/>
                        </a:rPr>
                        <a:t>1</a:t>
                      </a:r>
                    </a:p>
                  </a:txBody>
                  <a:tcPr marT="45726" marB="45726"/>
                </a:tc>
                <a:extLst>
                  <a:ext uri="{0D108BD9-81ED-4DB2-BD59-A6C34878D82A}">
                    <a16:rowId xmlns:a16="http://schemas.microsoft.com/office/drawing/2014/main" val="10005"/>
                  </a:ext>
                </a:extLst>
              </a:tr>
              <a:tr h="365805">
                <a:tc>
                  <a:txBody>
                    <a:bodyPr/>
                    <a:lstStyle/>
                    <a:p>
                      <a:pPr algn="ctr"/>
                      <a:r>
                        <a:rPr lang="en-CA" sz="1800" dirty="0">
                          <a:latin typeface="Times New Roman" pitchFamily="18" charset="0"/>
                          <a:cs typeface="Times New Roman" pitchFamily="18" charset="0"/>
                          <a:sym typeface="Symbol"/>
                        </a:rPr>
                        <a:t></a:t>
                      </a:r>
                      <a:endParaRPr lang="en-CA" sz="1800" dirty="0">
                        <a:latin typeface="Times New Roman" pitchFamily="18" charset="0"/>
                        <a:cs typeface="Times New Roman" pitchFamily="18" charset="0"/>
                      </a:endParaRPr>
                    </a:p>
                  </a:txBody>
                  <a:tcPr marT="45726" marB="45726"/>
                </a:tc>
                <a:tc>
                  <a:txBody>
                    <a:bodyPr/>
                    <a:lstStyle/>
                    <a:p>
                      <a:pPr algn="ctr"/>
                      <a:endParaRPr lang="en-CA" sz="1800" dirty="0">
                        <a:latin typeface="Times New Roman" pitchFamily="18" charset="0"/>
                        <a:cs typeface="Times New Roman" pitchFamily="18" charset="0"/>
                      </a:endParaRPr>
                    </a:p>
                  </a:txBody>
                  <a:tcPr marT="45726" marB="45726"/>
                </a:tc>
                <a:extLst>
                  <a:ext uri="{0D108BD9-81ED-4DB2-BD59-A6C34878D82A}">
                    <a16:rowId xmlns:a16="http://schemas.microsoft.com/office/drawing/2014/main" val="10006"/>
                  </a:ext>
                </a:extLst>
              </a:tr>
            </a:tbl>
          </a:graphicData>
        </a:graphic>
      </p:graphicFrame>
      <p:grpSp>
        <p:nvGrpSpPr>
          <p:cNvPr id="123933" name="Group 9"/>
          <p:cNvGrpSpPr>
            <a:grpSpLocks/>
          </p:cNvGrpSpPr>
          <p:nvPr/>
        </p:nvGrpSpPr>
        <p:grpSpPr bwMode="auto">
          <a:xfrm>
            <a:off x="1887538" y="4495800"/>
            <a:ext cx="398462" cy="2209800"/>
            <a:chOff x="1888134" y="4495800"/>
            <a:chExt cx="397866" cy="2209800"/>
          </a:xfrm>
        </p:grpSpPr>
        <p:cxnSp>
          <p:nvCxnSpPr>
            <p:cNvPr id="123971" name="Straight Arrow Connector 9"/>
            <p:cNvCxnSpPr>
              <a:cxnSpLocks noChangeShapeType="1"/>
            </p:cNvCxnSpPr>
            <p:nvPr/>
          </p:nvCxnSpPr>
          <p:spPr bwMode="auto">
            <a:xfrm flipV="1">
              <a:off x="2286000" y="4495800"/>
              <a:ext cx="0" cy="220980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3972" name="TextBox 10"/>
            <p:cNvSpPr txBox="1">
              <a:spLocks noChangeArrowheads="1"/>
            </p:cNvSpPr>
            <p:nvPr/>
          </p:nvSpPr>
          <p:spPr bwMode="auto">
            <a:xfrm>
              <a:off x="1888134" y="5314890"/>
              <a:ext cx="3978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000" b="0" i="0" u="none" strike="noStrike" kern="1200" cap="none" spc="0" normalizeH="0" baseline="0" noProof="0">
                  <a:ln>
                    <a:noFill/>
                  </a:ln>
                  <a:solidFill>
                    <a:srgbClr val="FFC000"/>
                  </a:solidFill>
                  <a:effectLst/>
                  <a:uLnTx/>
                  <a:uFillTx/>
                  <a:latin typeface="Times New Roman" pitchFamily="18" charset="0"/>
                  <a:ea typeface="+mn-ea"/>
                  <a:cs typeface="Arial" charset="0"/>
                </a:rPr>
                <a:t>2</a:t>
              </a:r>
              <a:r>
                <a:rPr kumimoji="0" lang="en-CA" altLang="en-US" sz="2000" b="0" i="0" u="none" strike="noStrike" kern="1200" cap="none" spc="0" normalizeH="0" baseline="30000" noProof="0">
                  <a:ln>
                    <a:noFill/>
                  </a:ln>
                  <a:solidFill>
                    <a:srgbClr val="FFC000"/>
                  </a:solidFill>
                  <a:effectLst/>
                  <a:uLnTx/>
                  <a:uFillTx/>
                  <a:latin typeface="Times New Roman" pitchFamily="18" charset="0"/>
                  <a:ea typeface="+mn-ea"/>
                  <a:cs typeface="Arial" charset="0"/>
                </a:rPr>
                <a:t>n</a:t>
              </a:r>
            </a:p>
          </p:txBody>
        </p:sp>
      </p:grpSp>
      <p:grpSp>
        <p:nvGrpSpPr>
          <p:cNvPr id="123934" name="Group 23"/>
          <p:cNvGrpSpPr>
            <a:grpSpLocks/>
          </p:cNvGrpSpPr>
          <p:nvPr/>
        </p:nvGrpSpPr>
        <p:grpSpPr bwMode="auto">
          <a:xfrm>
            <a:off x="2286000" y="6534150"/>
            <a:ext cx="1066800" cy="400050"/>
            <a:chOff x="2286000" y="6534090"/>
            <a:chExt cx="1066800" cy="400110"/>
          </a:xfrm>
        </p:grpSpPr>
        <p:cxnSp>
          <p:nvCxnSpPr>
            <p:cNvPr id="123969" name="Straight Arrow Connector 17"/>
            <p:cNvCxnSpPr>
              <a:cxnSpLocks noChangeShapeType="1"/>
            </p:cNvCxnSpPr>
            <p:nvPr/>
          </p:nvCxnSpPr>
          <p:spPr bwMode="auto">
            <a:xfrm>
              <a:off x="2590800" y="6790426"/>
              <a:ext cx="762000" cy="0"/>
            </a:xfrm>
            <a:prstGeom prst="straightConnector1">
              <a:avLst/>
            </a:prstGeom>
            <a:noFill/>
            <a:ln w="25400" cap="sq" algn="ctr">
              <a:solidFill>
                <a:schemeClr val="accent2"/>
              </a:solidFill>
              <a:round/>
              <a:headEnd type="arrow" w="med" len="med"/>
              <a:tailEnd type="arrow" w="med" len="med"/>
            </a:ln>
            <a:extLst>
              <a:ext uri="{909E8E84-426E-40DD-AFC4-6F175D3DCCD1}">
                <a14:hiddenFill xmlns:a14="http://schemas.microsoft.com/office/drawing/2010/main">
                  <a:noFill/>
                </a14:hiddenFill>
              </a:ext>
            </a:extLst>
          </p:spPr>
        </p:cxnSp>
        <p:sp>
          <p:nvSpPr>
            <p:cNvPr id="123970" name="TextBox 18"/>
            <p:cNvSpPr txBox="1">
              <a:spLocks noChangeArrowheads="1"/>
            </p:cNvSpPr>
            <p:nvPr/>
          </p:nvSpPr>
          <p:spPr bwMode="auto">
            <a:xfrm>
              <a:off x="2286000" y="6534090"/>
              <a:ext cx="3129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000" b="0" i="0" u="none" strike="noStrike" kern="1200" cap="none" spc="0" normalizeH="0" baseline="0" noProof="0">
                  <a:ln>
                    <a:noFill/>
                  </a:ln>
                  <a:solidFill>
                    <a:srgbClr val="FFC000"/>
                  </a:solidFill>
                  <a:effectLst/>
                  <a:uLnTx/>
                  <a:uFillTx/>
                  <a:latin typeface="Times New Roman" pitchFamily="18" charset="0"/>
                  <a:ea typeface="+mn-ea"/>
                  <a:cs typeface="Arial" charset="0"/>
                </a:rPr>
                <a:t>n</a:t>
              </a:r>
              <a:endParaRPr kumimoji="0" lang="en-CA" altLang="en-US" sz="2000" b="0" i="0" u="none" strike="noStrike" kern="1200" cap="none" spc="0" normalizeH="0" baseline="30000" noProof="0">
                <a:ln>
                  <a:noFill/>
                </a:ln>
                <a:solidFill>
                  <a:srgbClr val="FFC000"/>
                </a:solidFill>
                <a:effectLst/>
                <a:uLnTx/>
                <a:uFillTx/>
                <a:latin typeface="Times New Roman" pitchFamily="18" charset="0"/>
                <a:ea typeface="+mn-ea"/>
                <a:cs typeface="Arial" charset="0"/>
              </a:endParaRPr>
            </a:p>
          </p:txBody>
        </p:sp>
      </p:grpSp>
      <p:sp>
        <p:nvSpPr>
          <p:cNvPr id="21" name="Oval 20"/>
          <p:cNvSpPr>
            <a:spLocks noChangeArrowheads="1"/>
          </p:cNvSpPr>
          <p:nvPr/>
        </p:nvSpPr>
        <p:spPr bwMode="auto">
          <a:xfrm>
            <a:off x="2505075" y="4897438"/>
            <a:ext cx="900113" cy="360362"/>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42" name="Text Box 40"/>
          <p:cNvSpPr txBox="1">
            <a:spLocks noChangeArrowheads="1"/>
          </p:cNvSpPr>
          <p:nvPr/>
        </p:nvSpPr>
        <p:spPr bwMode="auto">
          <a:xfrm>
            <a:off x="-23813" y="2501900"/>
            <a:ext cx="2273301"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Outputs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1</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iff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 = </a:t>
            </a:r>
            <a:r>
              <a:rPr kumimoji="0" lang="en-CA" altLang="en-US" sz="2800" b="0" i="0" u="none" strike="noStrike" kern="1200" cap="none" spc="0" normalizeH="0" baseline="0" noProof="0">
                <a:ln>
                  <a:noFill/>
                </a:ln>
                <a:solidFill>
                  <a:srgbClr val="FFC000"/>
                </a:solidFill>
                <a:effectLst/>
                <a:uLnTx/>
                <a:uFillTx/>
                <a:latin typeface="Times New Roman" pitchFamily="18" charset="0"/>
                <a:ea typeface="+mn-ea"/>
                <a:cs typeface="Times New Roman" pitchFamily="18" charset="0"/>
              </a:rPr>
              <a:t>000001</a:t>
            </a:r>
            <a:endPar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endParaRPr>
          </a:p>
        </p:txBody>
      </p:sp>
      <p:grpSp>
        <p:nvGrpSpPr>
          <p:cNvPr id="4" name="Group 49"/>
          <p:cNvGrpSpPr>
            <a:grpSpLocks/>
          </p:cNvGrpSpPr>
          <p:nvPr/>
        </p:nvGrpSpPr>
        <p:grpSpPr bwMode="auto">
          <a:xfrm>
            <a:off x="-220663" y="531813"/>
            <a:ext cx="2982913" cy="2006600"/>
            <a:chOff x="-139" y="1314"/>
            <a:chExt cx="1879" cy="1264"/>
          </a:xfrm>
        </p:grpSpPr>
        <p:sp>
          <p:nvSpPr>
            <p:cNvPr id="123961" name="Text Box 5"/>
            <p:cNvSpPr txBox="1">
              <a:spLocks noChangeArrowheads="1"/>
            </p:cNvSpPr>
            <p:nvPr/>
          </p:nvSpPr>
          <p:spPr bwMode="auto">
            <a:xfrm>
              <a:off x="-139" y="1314"/>
              <a:ext cx="1879"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2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3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a:t>
              </a:r>
              <a:r>
                <a:rPr kumimoji="0" lang="en-US" altLang="en-US" sz="2800" b="0" i="1" u="none" strike="noStrike" kern="1200" cap="none" spc="0" normalizeH="0" baseline="0" noProof="0" dirty="0" err="1">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err="1">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1" u="none" strike="noStrike" kern="1200" cap="none" spc="0" normalizeH="0" baseline="-25000" noProof="0" dirty="0">
                <a:ln>
                  <a:noFill/>
                </a:ln>
                <a:solidFill>
                  <a:srgbClr val="FFCC66"/>
                </a:solidFill>
                <a:effectLst/>
                <a:uLnTx/>
                <a:uFillTx/>
                <a:latin typeface="Times New Roman" pitchFamily="18" charset="0"/>
                <a:ea typeface="+mn-ea"/>
                <a:cs typeface="Arial" charset="0"/>
              </a:endParaRPr>
            </a:p>
          </p:txBody>
        </p:sp>
        <p:sp>
          <p:nvSpPr>
            <p:cNvPr id="123962" name="AutoShape 9"/>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23963" name="Line 42"/>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64" name="Line 43"/>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65" name="Line 44"/>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66" name="Line 45"/>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67" name="Line 46"/>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68" name="Line 47"/>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5" name="Group 50"/>
          <p:cNvGrpSpPr>
            <a:grpSpLocks/>
          </p:cNvGrpSpPr>
          <p:nvPr/>
        </p:nvGrpSpPr>
        <p:grpSpPr bwMode="auto">
          <a:xfrm>
            <a:off x="2209800" y="530225"/>
            <a:ext cx="3832225" cy="2006600"/>
            <a:chOff x="-406" y="1314"/>
            <a:chExt cx="2414" cy="1264"/>
          </a:xfrm>
        </p:grpSpPr>
        <p:sp>
          <p:nvSpPr>
            <p:cNvPr id="123953" name="Text Box 51"/>
            <p:cNvSpPr txBox="1">
              <a:spLocks noChangeArrowheads="1"/>
            </p:cNvSpPr>
            <p:nvPr/>
          </p:nvSpPr>
          <p:spPr bwMode="auto">
            <a:xfrm>
              <a:off x="-406" y="1314"/>
              <a:ext cx="2414"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1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2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3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 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4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 ¬</a:t>
              </a:r>
              <a:r>
                <a:rPr kumimoji="0" lang="en-US" altLang="en-US" sz="2800" b="0" i="1" u="none" strike="noStrike" kern="1200" cap="none" spc="0" normalizeH="0" baseline="0" noProof="0" dirty="0" err="1">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err="1">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1" u="none" strike="noStrike" kern="1200" cap="none" spc="0" normalizeH="0" baseline="-25000" noProof="0" dirty="0">
                <a:ln>
                  <a:noFill/>
                </a:ln>
                <a:solidFill>
                  <a:srgbClr val="FFCC66"/>
                </a:solidFill>
                <a:effectLst/>
                <a:uLnTx/>
                <a:uFillTx/>
                <a:latin typeface="Times New Roman" pitchFamily="18" charset="0"/>
                <a:ea typeface="+mn-ea"/>
                <a:cs typeface="Arial" charset="0"/>
              </a:endParaRPr>
            </a:p>
          </p:txBody>
        </p:sp>
        <p:sp>
          <p:nvSpPr>
            <p:cNvPr id="123954" name="AutoShape 5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23955" name="Line 5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6" name="Line 5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7" name="Line 5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8" name="Line 5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9" name="Line 5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60" name="Line 5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61" name="Text Box 59"/>
          <p:cNvSpPr txBox="1">
            <a:spLocks noChangeArrowheads="1"/>
          </p:cNvSpPr>
          <p:nvPr/>
        </p:nvSpPr>
        <p:spPr bwMode="auto">
          <a:xfrm>
            <a:off x="2890838" y="2501900"/>
            <a:ext cx="22733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Outputs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1</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iff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 = </a:t>
            </a:r>
            <a:r>
              <a:rPr kumimoji="0" lang="en-CA" altLang="en-US" sz="2800" b="0" i="0" u="none" strike="noStrike" kern="1200" cap="none" spc="0" normalizeH="0" baseline="0" noProof="0">
                <a:ln>
                  <a:noFill/>
                </a:ln>
                <a:solidFill>
                  <a:srgbClr val="FFC000"/>
                </a:solidFill>
                <a:effectLst/>
                <a:uLnTx/>
                <a:uFillTx/>
                <a:latin typeface="Times New Roman" pitchFamily="18" charset="0"/>
                <a:ea typeface="+mn-ea"/>
                <a:cs typeface="Times New Roman" pitchFamily="18" charset="0"/>
              </a:rPr>
              <a:t>000100</a:t>
            </a:r>
            <a:endPar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endParaRPr>
          </a:p>
        </p:txBody>
      </p:sp>
      <p:grpSp>
        <p:nvGrpSpPr>
          <p:cNvPr id="7" name="Group 60"/>
          <p:cNvGrpSpPr>
            <a:grpSpLocks/>
          </p:cNvGrpSpPr>
          <p:nvPr/>
        </p:nvGrpSpPr>
        <p:grpSpPr bwMode="auto">
          <a:xfrm>
            <a:off x="6078538" y="531813"/>
            <a:ext cx="2935287" cy="2005012"/>
            <a:chOff x="-124" y="1315"/>
            <a:chExt cx="1849" cy="1263"/>
          </a:xfrm>
        </p:grpSpPr>
        <p:sp>
          <p:nvSpPr>
            <p:cNvPr id="123945" name="Text Box 61"/>
            <p:cNvSpPr txBox="1">
              <a:spLocks noChangeArrowheads="1"/>
            </p:cNvSpPr>
            <p:nvPr/>
          </p:nvSpPr>
          <p:spPr bwMode="auto">
            <a:xfrm>
              <a:off x="-124" y="1315"/>
              <a:ext cx="1849"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1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2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C000"/>
                  </a:solidFill>
                  <a:effectLst/>
                  <a:uLnTx/>
                  <a:uFillTx/>
                  <a:latin typeface="Times New Roman" pitchFamily="18" charset="0"/>
                  <a:ea typeface="+mn-ea"/>
                  <a:cs typeface="Arial" charset="0"/>
                </a:rPr>
                <a:t>3  </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 ¬</a:t>
              </a:r>
              <a:r>
                <a:rPr kumimoji="0" lang="en-US" altLang="en-US" sz="2800" b="0" i="1" u="none" strike="noStrike" kern="1200" cap="none" spc="0" normalizeH="0" baseline="0" noProof="0" dirty="0" err="1">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err="1">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dirty="0">
                  <a:ln>
                    <a:noFill/>
                  </a:ln>
                  <a:solidFill>
                    <a:srgbClr val="FFC000"/>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1" u="none" strike="noStrike" kern="1200" cap="none" spc="0" normalizeH="0" baseline="-25000" noProof="0" dirty="0">
                <a:ln>
                  <a:noFill/>
                </a:ln>
                <a:solidFill>
                  <a:srgbClr val="FFCC66"/>
                </a:solidFill>
                <a:effectLst/>
                <a:uLnTx/>
                <a:uFillTx/>
                <a:latin typeface="Times New Roman" pitchFamily="18" charset="0"/>
                <a:ea typeface="+mn-ea"/>
                <a:cs typeface="Arial" charset="0"/>
              </a:endParaRPr>
            </a:p>
          </p:txBody>
        </p:sp>
        <p:sp>
          <p:nvSpPr>
            <p:cNvPr id="123946" name="AutoShape 6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23947" name="Line 6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48" name="Line 6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49" name="Line 6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0" name="Line 6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1" name="Line 6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3952" name="Line 6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1" name="Text Box 70"/>
          <p:cNvSpPr txBox="1">
            <a:spLocks noChangeArrowheads="1"/>
          </p:cNvSpPr>
          <p:nvPr/>
        </p:nvSpPr>
        <p:spPr bwMode="auto">
          <a:xfrm>
            <a:off x="6594475" y="2501900"/>
            <a:ext cx="2073275" cy="1373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Outputs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1</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iff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 = 110..0</a:t>
            </a:r>
          </a:p>
        </p:txBody>
      </p:sp>
      <p:sp>
        <p:nvSpPr>
          <p:cNvPr id="72" name="Rectangle 82"/>
          <p:cNvSpPr>
            <a:spLocks noChangeArrowheads="1"/>
          </p:cNvSpPr>
          <p:nvPr/>
        </p:nvSpPr>
        <p:spPr bwMode="auto">
          <a:xfrm>
            <a:off x="5089525" y="1517650"/>
            <a:ext cx="100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Times New Roman" pitchFamily="18" charset="0"/>
                <a:ea typeface="+mn-ea"/>
                <a:cs typeface="Arial" charset="0"/>
              </a:rPr>
              <a:t>…</a:t>
            </a:r>
          </a:p>
        </p:txBody>
      </p:sp>
      <p:sp>
        <p:nvSpPr>
          <p:cNvPr id="74" name="Oval 73"/>
          <p:cNvSpPr>
            <a:spLocks noChangeArrowheads="1"/>
          </p:cNvSpPr>
          <p:nvPr/>
        </p:nvSpPr>
        <p:spPr bwMode="auto">
          <a:xfrm>
            <a:off x="2514600" y="5978525"/>
            <a:ext cx="900113" cy="360363"/>
          </a:xfrm>
          <a:prstGeom prst="ellipse">
            <a:avLst/>
          </a:prstGeom>
          <a:noFill/>
          <a:ln w="9525">
            <a:solidFill>
              <a:schemeClr val="hlink"/>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75" name="Rectangle 81"/>
          <p:cNvSpPr>
            <a:spLocks noChangeArrowheads="1"/>
          </p:cNvSpPr>
          <p:nvPr/>
        </p:nvSpPr>
        <p:spPr bwMode="auto">
          <a:xfrm>
            <a:off x="4824413" y="4495800"/>
            <a:ext cx="3514725"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Repeat this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for every value of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for which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f(X)=1</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a:t>
            </a:r>
          </a:p>
        </p:txBody>
      </p:sp>
      <p:sp>
        <p:nvSpPr>
          <p:cNvPr id="45" name="Rectangle 2">
            <a:extLst>
              <a:ext uri="{FF2B5EF4-FFF2-40B4-BE49-F238E27FC236}">
                <a16:creationId xmlns:a16="http://schemas.microsoft.com/office/drawing/2014/main" id="{16BD156B-CEFD-4E05-91AA-3FD5677488C7}"/>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371451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61"/>
                                        </p:tgtEl>
                                        <p:attrNameLst>
                                          <p:attrName>style.visibility</p:attrName>
                                        </p:attrNameLst>
                                      </p:cBhvr>
                                      <p:to>
                                        <p:strVal val="visible"/>
                                      </p:to>
                                    </p:set>
                                    <p:anim calcmode="lin" valueType="num">
                                      <p:cBhvr additive="base">
                                        <p:cTn id="39" dur="500" fill="hold"/>
                                        <p:tgtEl>
                                          <p:spTgt spid="61"/>
                                        </p:tgtEl>
                                        <p:attrNameLst>
                                          <p:attrName>ppt_x</p:attrName>
                                        </p:attrNameLst>
                                      </p:cBhvr>
                                      <p:tavLst>
                                        <p:tav tm="0">
                                          <p:val>
                                            <p:strVal val="#ppt_x"/>
                                          </p:val>
                                        </p:tav>
                                        <p:tav tm="100000">
                                          <p:val>
                                            <p:strVal val="#ppt_x"/>
                                          </p:val>
                                        </p:tav>
                                      </p:tavLst>
                                    </p:anim>
                                    <p:anim calcmode="lin" valueType="num">
                                      <p:cBhvr additive="base">
                                        <p:cTn id="4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75"/>
                                        </p:tgtEl>
                                        <p:attrNameLst>
                                          <p:attrName>style.visibility</p:attrName>
                                        </p:attrNameLst>
                                      </p:cBhvr>
                                      <p:to>
                                        <p:strVal val="visible"/>
                                      </p:to>
                                    </p:set>
                                    <p:anim calcmode="lin" valueType="num">
                                      <p:cBhvr additive="base">
                                        <p:cTn id="45" dur="500" fill="hold"/>
                                        <p:tgtEl>
                                          <p:spTgt spid="75"/>
                                        </p:tgtEl>
                                        <p:attrNameLst>
                                          <p:attrName>ppt_x</p:attrName>
                                        </p:attrNameLst>
                                      </p:cBhvr>
                                      <p:tavLst>
                                        <p:tav tm="0">
                                          <p:val>
                                            <p:strVal val="#ppt_x"/>
                                          </p:val>
                                        </p:tav>
                                        <p:tav tm="100000">
                                          <p:val>
                                            <p:strVal val="#ppt_x"/>
                                          </p:val>
                                        </p:tav>
                                      </p:tavLst>
                                    </p:anim>
                                    <p:anim calcmode="lin" valueType="num">
                                      <p:cBhvr additive="base">
                                        <p:cTn id="46" dur="500" fill="hold"/>
                                        <p:tgtEl>
                                          <p:spTgt spid="75"/>
                                        </p:tgtEl>
                                        <p:attrNameLst>
                                          <p:attrName>ppt_y</p:attrName>
                                        </p:attrNameLst>
                                      </p:cBhvr>
                                      <p:tavLst>
                                        <p:tav tm="0">
                                          <p:val>
                                            <p:strVal val="1+#ppt_h/2"/>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74"/>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additive="base">
                                        <p:cTn id="53" dur="500" fill="hold"/>
                                        <p:tgtEl>
                                          <p:spTgt spid="7"/>
                                        </p:tgtEl>
                                        <p:attrNameLst>
                                          <p:attrName>ppt_x</p:attrName>
                                        </p:attrNameLst>
                                      </p:cBhvr>
                                      <p:tavLst>
                                        <p:tav tm="0">
                                          <p:val>
                                            <p:strVal val="#ppt_x"/>
                                          </p:val>
                                        </p:tav>
                                        <p:tav tm="100000">
                                          <p:val>
                                            <p:strVal val="#ppt_x"/>
                                          </p:val>
                                        </p:tav>
                                      </p:tavLst>
                                    </p:anim>
                                    <p:anim calcmode="lin" valueType="num">
                                      <p:cBhvr additive="base">
                                        <p:cTn id="54" dur="500" fill="hold"/>
                                        <p:tgtEl>
                                          <p:spTgt spid="7"/>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72"/>
                                        </p:tgtEl>
                                        <p:attrNameLst>
                                          <p:attrName>style.visibility</p:attrName>
                                        </p:attrNameLst>
                                      </p:cBhvr>
                                      <p:to>
                                        <p:strVal val="visible"/>
                                      </p:to>
                                    </p:set>
                                    <p:anim calcmode="lin" valueType="num">
                                      <p:cBhvr additive="base">
                                        <p:cTn id="57" dur="500" fill="hold"/>
                                        <p:tgtEl>
                                          <p:spTgt spid="72"/>
                                        </p:tgtEl>
                                        <p:attrNameLst>
                                          <p:attrName>ppt_x</p:attrName>
                                        </p:attrNameLst>
                                      </p:cBhvr>
                                      <p:tavLst>
                                        <p:tav tm="0">
                                          <p:val>
                                            <p:strVal val="#ppt_x"/>
                                          </p:val>
                                        </p:tav>
                                        <p:tav tm="100000">
                                          <p:val>
                                            <p:strVal val="#ppt_x"/>
                                          </p:val>
                                        </p:tav>
                                      </p:tavLst>
                                    </p:anim>
                                    <p:anim calcmode="lin" valueType="num">
                                      <p:cBhvr additive="base">
                                        <p:cTn id="58" dur="500" fill="hold"/>
                                        <p:tgtEl>
                                          <p:spTgt spid="72"/>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500" fill="hold"/>
                                        <p:tgtEl>
                                          <p:spTgt spid="71"/>
                                        </p:tgtEl>
                                        <p:attrNameLst>
                                          <p:attrName>ppt_x</p:attrName>
                                        </p:attrNameLst>
                                      </p:cBhvr>
                                      <p:tavLst>
                                        <p:tav tm="0">
                                          <p:val>
                                            <p:strVal val="#ppt_x"/>
                                          </p:val>
                                        </p:tav>
                                        <p:tav tm="100000">
                                          <p:val>
                                            <p:strVal val="#ppt_x"/>
                                          </p:val>
                                        </p:tav>
                                      </p:tavLst>
                                    </p:anim>
                                    <p:anim calcmode="lin" valueType="num">
                                      <p:cBhvr additive="base">
                                        <p:cTn id="62"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42" grpId="0"/>
      <p:bldP spid="61" grpId="0"/>
      <p:bldP spid="71" grpId="0"/>
      <p:bldP spid="72" grpId="0"/>
      <p:bldP spid="74" grpId="0" animBg="1"/>
      <p:bldP spid="74" grpId="1" animBg="1"/>
      <p:bldP spid="75"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4931" name="Group 49"/>
          <p:cNvGrpSpPr>
            <a:grpSpLocks/>
          </p:cNvGrpSpPr>
          <p:nvPr/>
        </p:nvGrpSpPr>
        <p:grpSpPr bwMode="auto">
          <a:xfrm>
            <a:off x="-220663" y="508000"/>
            <a:ext cx="2982913" cy="2006600"/>
            <a:chOff x="-139" y="1314"/>
            <a:chExt cx="1879" cy="1264"/>
          </a:xfrm>
        </p:grpSpPr>
        <p:sp>
          <p:nvSpPr>
            <p:cNvPr id="124961" name="Text Box 5"/>
            <p:cNvSpPr txBox="1">
              <a:spLocks noChangeArrowheads="1"/>
            </p:cNvSpPr>
            <p:nvPr/>
          </p:nvSpPr>
          <p:spPr bwMode="auto">
            <a:xfrm>
              <a:off x="-139" y="1314"/>
              <a:ext cx="1879"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1</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2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3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1" u="none" strike="noStrike" kern="1200" cap="none" spc="0" normalizeH="0" baseline="-25000" noProof="0">
                <a:ln>
                  <a:noFill/>
                </a:ln>
                <a:solidFill>
                  <a:srgbClr val="FFCC66"/>
                </a:solidFill>
                <a:effectLst/>
                <a:uLnTx/>
                <a:uFillTx/>
                <a:latin typeface="Times New Roman" pitchFamily="18" charset="0"/>
                <a:ea typeface="+mn-ea"/>
                <a:cs typeface="Arial" charset="0"/>
              </a:endParaRPr>
            </a:p>
          </p:txBody>
        </p:sp>
        <p:sp>
          <p:nvSpPr>
            <p:cNvPr id="124962" name="AutoShape 9"/>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24963" name="Line 42"/>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64" name="Line 43"/>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65" name="Line 44"/>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66" name="Line 45"/>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67" name="Line 46"/>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68" name="Line 47"/>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24932" name="Group 50"/>
          <p:cNvGrpSpPr>
            <a:grpSpLocks/>
          </p:cNvGrpSpPr>
          <p:nvPr/>
        </p:nvGrpSpPr>
        <p:grpSpPr bwMode="auto">
          <a:xfrm>
            <a:off x="2209800" y="506412"/>
            <a:ext cx="3832225" cy="2006600"/>
            <a:chOff x="-406" y="1314"/>
            <a:chExt cx="2414" cy="1264"/>
          </a:xfrm>
        </p:grpSpPr>
        <p:sp>
          <p:nvSpPr>
            <p:cNvPr id="124953" name="Text Box 51"/>
            <p:cNvSpPr txBox="1">
              <a:spLocks noChangeArrowheads="1"/>
            </p:cNvSpPr>
            <p:nvPr/>
          </p:nvSpPr>
          <p:spPr bwMode="auto">
            <a:xfrm>
              <a:off x="-406" y="1314"/>
              <a:ext cx="2414" cy="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1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2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3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 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4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 ¬x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1" u="none" strike="noStrike" kern="1200" cap="none" spc="0" normalizeH="0" baseline="-25000" noProof="0">
                <a:ln>
                  <a:noFill/>
                </a:ln>
                <a:solidFill>
                  <a:srgbClr val="FFCC66"/>
                </a:solidFill>
                <a:effectLst/>
                <a:uLnTx/>
                <a:uFillTx/>
                <a:latin typeface="Times New Roman" pitchFamily="18" charset="0"/>
                <a:ea typeface="+mn-ea"/>
                <a:cs typeface="Arial" charset="0"/>
              </a:endParaRPr>
            </a:p>
          </p:txBody>
        </p:sp>
        <p:sp>
          <p:nvSpPr>
            <p:cNvPr id="124954" name="AutoShape 5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24955" name="Line 5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6" name="Line 5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7" name="Line 5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8" name="Line 5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9" name="Line 5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60" name="Line 5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grpSp>
        <p:nvGrpSpPr>
          <p:cNvPr id="124933" name="Group 60"/>
          <p:cNvGrpSpPr>
            <a:grpSpLocks/>
          </p:cNvGrpSpPr>
          <p:nvPr/>
        </p:nvGrpSpPr>
        <p:grpSpPr bwMode="auto">
          <a:xfrm>
            <a:off x="6078538" y="508000"/>
            <a:ext cx="2935287" cy="2005012"/>
            <a:chOff x="-124" y="1315"/>
            <a:chExt cx="1849" cy="1263"/>
          </a:xfrm>
        </p:grpSpPr>
        <p:sp>
          <p:nvSpPr>
            <p:cNvPr id="124945" name="Text Box 61"/>
            <p:cNvSpPr txBox="1">
              <a:spLocks noChangeArrowheads="1"/>
            </p:cNvSpPr>
            <p:nvPr/>
          </p:nvSpPr>
          <p:spPr bwMode="auto">
            <a:xfrm>
              <a:off x="-124" y="1315"/>
              <a:ext cx="1849" cy="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type="none" w="sm" len="sm"/>
                  <a:tailEnd type="none" w="sm" len="sm"/>
                </a14:hiddenLine>
              </a:ext>
            </a:extLst>
          </p:spPr>
          <p:txBody>
            <a:bodyPr wrap="none"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1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2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3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 ¬x</a:t>
              </a:r>
              <a:r>
                <a:rPr kumimoji="0" lang="en-US" altLang="en-US" sz="2800" b="0" i="1" u="none" strike="noStrike" kern="1200" cap="none" spc="0" normalizeH="0" baseline="-25000" noProof="0">
                  <a:ln>
                    <a:noFill/>
                  </a:ln>
                  <a:solidFill>
                    <a:srgbClr val="FFC000"/>
                  </a:solidFill>
                  <a:effectLst/>
                  <a:uLnTx/>
                  <a:uFillTx/>
                  <a:latin typeface="Times New Roman" pitchFamily="18" charset="0"/>
                  <a:ea typeface="+mn-ea"/>
                  <a:cs typeface="Arial" charset="0"/>
                </a:rPr>
                <a:t>n</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800" b="0" i="1" u="none" strike="noStrike" kern="1200" cap="none" spc="0" normalizeH="0" baseline="-25000" noProof="0">
                <a:ln>
                  <a:noFill/>
                </a:ln>
                <a:solidFill>
                  <a:srgbClr val="FFCC66"/>
                </a:solidFill>
                <a:effectLst/>
                <a:uLnTx/>
                <a:uFillTx/>
                <a:latin typeface="Times New Roman" pitchFamily="18" charset="0"/>
                <a:ea typeface="+mn-ea"/>
                <a:cs typeface="Arial" charset="0"/>
              </a:endParaRPr>
            </a:p>
          </p:txBody>
        </p:sp>
        <p:sp>
          <p:nvSpPr>
            <p:cNvPr id="124946" name="AutoShape 62"/>
            <p:cNvSpPr>
              <a:spLocks noChangeArrowheads="1"/>
            </p:cNvSpPr>
            <p:nvPr/>
          </p:nvSpPr>
          <p:spPr bwMode="auto">
            <a:xfrm rot="5400000" flipV="1">
              <a:off x="431" y="1869"/>
              <a:ext cx="550" cy="509"/>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FFFFFF"/>
                  </a:solidFill>
                  <a:effectLst/>
                  <a:uLnTx/>
                  <a:uFillTx/>
                  <a:latin typeface="Arial Rounded MT Bold" pitchFamily="34" charset="0"/>
                  <a:ea typeface="+mn-ea"/>
                  <a:cs typeface="Arial" charset="0"/>
                </a:rPr>
                <a:t>AND</a:t>
              </a:r>
            </a:p>
          </p:txBody>
        </p:sp>
        <p:sp>
          <p:nvSpPr>
            <p:cNvPr id="124947" name="Line 63"/>
            <p:cNvSpPr>
              <a:spLocks noChangeShapeType="1"/>
            </p:cNvSpPr>
            <p:nvPr/>
          </p:nvSpPr>
          <p:spPr bwMode="auto">
            <a:xfrm flipH="1" flipV="1">
              <a:off x="384" y="1653"/>
              <a:ext cx="144"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48" name="Line 64"/>
            <p:cNvSpPr>
              <a:spLocks noChangeShapeType="1"/>
            </p:cNvSpPr>
            <p:nvPr/>
          </p:nvSpPr>
          <p:spPr bwMode="auto">
            <a:xfrm flipH="1" flipV="1">
              <a:off x="528"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49" name="Line 65"/>
            <p:cNvSpPr>
              <a:spLocks noChangeShapeType="1"/>
            </p:cNvSpPr>
            <p:nvPr/>
          </p:nvSpPr>
          <p:spPr bwMode="auto">
            <a:xfrm flipV="1">
              <a:off x="912" y="1660"/>
              <a:ext cx="192"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0" name="Line 66"/>
            <p:cNvSpPr>
              <a:spLocks noChangeShapeType="1"/>
            </p:cNvSpPr>
            <p:nvPr/>
          </p:nvSpPr>
          <p:spPr bwMode="auto">
            <a:xfrm flipV="1">
              <a:off x="720" y="2400"/>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1" name="Line 67"/>
            <p:cNvSpPr>
              <a:spLocks noChangeShapeType="1"/>
            </p:cNvSpPr>
            <p:nvPr/>
          </p:nvSpPr>
          <p:spPr bwMode="auto">
            <a:xfrm flipH="1" flipV="1">
              <a:off x="706" y="1646"/>
              <a:ext cx="0"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52" name="Line 68"/>
            <p:cNvSpPr>
              <a:spLocks noChangeShapeType="1"/>
            </p:cNvSpPr>
            <p:nvPr/>
          </p:nvSpPr>
          <p:spPr bwMode="auto">
            <a:xfrm flipV="1">
              <a:off x="816" y="1646"/>
              <a:ext cx="96" cy="17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sp>
        <p:nvSpPr>
          <p:cNvPr id="72" name="Rectangle 82"/>
          <p:cNvSpPr>
            <a:spLocks noChangeArrowheads="1"/>
          </p:cNvSpPr>
          <p:nvPr/>
        </p:nvSpPr>
        <p:spPr bwMode="auto">
          <a:xfrm>
            <a:off x="5089525" y="1493837"/>
            <a:ext cx="10064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Times New Roman" pitchFamily="18" charset="0"/>
                <a:ea typeface="+mn-ea"/>
                <a:cs typeface="Arial" charset="0"/>
              </a:rPr>
              <a:t>…</a:t>
            </a:r>
          </a:p>
        </p:txBody>
      </p:sp>
      <p:sp>
        <p:nvSpPr>
          <p:cNvPr id="44" name="Rectangle 34"/>
          <p:cNvSpPr>
            <a:spLocks noChangeArrowheads="1"/>
          </p:cNvSpPr>
          <p:nvPr/>
        </p:nvSpPr>
        <p:spPr bwMode="auto">
          <a:xfrm>
            <a:off x="2960688" y="4738687"/>
            <a:ext cx="351631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Outputs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1</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 iff </a:t>
            </a:r>
            <a:r>
              <a:rPr kumimoji="0" lang="en-US" altLang="en-US" sz="2800" b="0" i="1" u="none" strike="noStrike" kern="1200" cap="none" spc="0" normalizeH="0" baseline="0" noProof="0">
                <a:ln>
                  <a:noFill/>
                </a:ln>
                <a:solidFill>
                  <a:srgbClr val="FFC000"/>
                </a:solidFill>
                <a:effectLst/>
                <a:uLnTx/>
                <a:uFillTx/>
                <a:latin typeface="Times New Roman" pitchFamily="18" charset="0"/>
                <a:ea typeface="+mn-ea"/>
                <a:cs typeface="Arial" charset="0"/>
              </a:rPr>
              <a:t>f(X)=1</a:t>
            </a: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a:t>
            </a:r>
          </a:p>
        </p:txBody>
      </p:sp>
      <p:grpSp>
        <p:nvGrpSpPr>
          <p:cNvPr id="5" name="Group 46"/>
          <p:cNvGrpSpPr>
            <a:grpSpLocks/>
          </p:cNvGrpSpPr>
          <p:nvPr/>
        </p:nvGrpSpPr>
        <p:grpSpPr bwMode="auto">
          <a:xfrm>
            <a:off x="1143000" y="2513012"/>
            <a:ext cx="6275388" cy="2073275"/>
            <a:chOff x="720" y="2390"/>
            <a:chExt cx="3953" cy="1306"/>
          </a:xfrm>
        </p:grpSpPr>
        <p:sp>
          <p:nvSpPr>
            <p:cNvPr id="124937" name="AutoShape 43"/>
            <p:cNvSpPr>
              <a:spLocks noChangeArrowheads="1"/>
            </p:cNvSpPr>
            <p:nvPr/>
          </p:nvSpPr>
          <p:spPr bwMode="auto">
            <a:xfrm rot="5400000" flipV="1">
              <a:off x="2466" y="2941"/>
              <a:ext cx="639" cy="553"/>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Arial Rounded MT Bold" pitchFamily="34" charset="0"/>
                  <a:ea typeface="+mn-ea"/>
                  <a:cs typeface="Arial" charset="0"/>
                </a:rPr>
                <a:t>OR</a:t>
              </a:r>
            </a:p>
          </p:txBody>
        </p:sp>
        <p:grpSp>
          <p:nvGrpSpPr>
            <p:cNvPr id="124938" name="Group 45"/>
            <p:cNvGrpSpPr>
              <a:grpSpLocks/>
            </p:cNvGrpSpPr>
            <p:nvPr/>
          </p:nvGrpSpPr>
          <p:grpSpPr bwMode="auto">
            <a:xfrm>
              <a:off x="720" y="2390"/>
              <a:ext cx="3953" cy="1306"/>
              <a:chOff x="720" y="2390"/>
              <a:chExt cx="3953" cy="1306"/>
            </a:xfrm>
          </p:grpSpPr>
          <p:sp>
            <p:nvSpPr>
              <p:cNvPr id="124939" name="Line 10"/>
              <p:cNvSpPr>
                <a:spLocks noChangeShapeType="1"/>
              </p:cNvSpPr>
              <p:nvPr/>
            </p:nvSpPr>
            <p:spPr bwMode="auto">
              <a:xfrm flipH="1" flipV="1">
                <a:off x="720" y="2400"/>
                <a:ext cx="1968" cy="49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24940" name="AutoShape 39"/>
              <p:cNvCxnSpPr>
                <a:cxnSpLocks noChangeShapeType="1"/>
              </p:cNvCxnSpPr>
              <p:nvPr/>
            </p:nvCxnSpPr>
            <p:spPr bwMode="auto">
              <a:xfrm>
                <a:off x="2786" y="3550"/>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4941" name="Line 40"/>
              <p:cNvSpPr>
                <a:spLocks noChangeShapeType="1"/>
              </p:cNvSpPr>
              <p:nvPr/>
            </p:nvSpPr>
            <p:spPr bwMode="auto">
              <a:xfrm flipH="1" flipV="1">
                <a:off x="720" y="2400"/>
                <a:ext cx="1968" cy="49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42" name="Line 41"/>
              <p:cNvSpPr>
                <a:spLocks noChangeShapeType="1"/>
              </p:cNvSpPr>
              <p:nvPr/>
            </p:nvSpPr>
            <p:spPr bwMode="auto">
              <a:xfrm flipH="1" flipV="1">
                <a:off x="2518" y="2391"/>
                <a:ext cx="170" cy="50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4943" name="Line 42"/>
              <p:cNvSpPr>
                <a:spLocks noChangeShapeType="1"/>
              </p:cNvSpPr>
              <p:nvPr/>
            </p:nvSpPr>
            <p:spPr bwMode="auto">
              <a:xfrm flipV="1">
                <a:off x="2976" y="2390"/>
                <a:ext cx="1697" cy="508"/>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24944" name="AutoShape 44"/>
              <p:cNvCxnSpPr>
                <a:cxnSpLocks noChangeShapeType="1"/>
                <a:stCxn id="124937" idx="3"/>
              </p:cNvCxnSpPr>
              <p:nvPr/>
            </p:nvCxnSpPr>
            <p:spPr bwMode="auto">
              <a:xfrm>
                <a:off x="2786" y="3550"/>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grpSp>
      </p:grpSp>
      <p:sp>
        <p:nvSpPr>
          <p:cNvPr id="42" name="Rectangle 2">
            <a:extLst>
              <a:ext uri="{FF2B5EF4-FFF2-40B4-BE49-F238E27FC236}">
                <a16:creationId xmlns:a16="http://schemas.microsoft.com/office/drawing/2014/main" id="{FDEDA385-F9F9-49A5-9FAA-E10B3685C8A9}"/>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5238104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ppt_x"/>
                                          </p:val>
                                        </p:tav>
                                        <p:tav tm="100000">
                                          <p:val>
                                            <p:strVal val="#ppt_x"/>
                                          </p:val>
                                        </p:tav>
                                      </p:tavLst>
                                    </p:anim>
                                    <p:anim calcmode="lin" valueType="num">
                                      <p:cBhvr additive="base">
                                        <p:cTn id="8" dur="500" fill="hold"/>
                                        <p:tgtEl>
                                          <p:spTgt spid="7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ppt_x"/>
                                          </p:val>
                                        </p:tav>
                                        <p:tav tm="100000">
                                          <p:val>
                                            <p:strVal val="#ppt_x"/>
                                          </p:val>
                                        </p:tav>
                                      </p:tavLst>
                                    </p:anim>
                                    <p:anim calcmode="lin" valueType="num">
                                      <p:cBhvr additive="base">
                                        <p:cTn id="12" dur="500" fill="hold"/>
                                        <p:tgtEl>
                                          <p:spTgt spid="44"/>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44" grpId="0"/>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448" name="Rectangle 80"/>
          <p:cNvSpPr>
            <a:spLocks noChangeArrowheads="1"/>
          </p:cNvSpPr>
          <p:nvPr/>
        </p:nvSpPr>
        <p:spPr bwMode="auto">
          <a:xfrm>
            <a:off x="4597400" y="118170"/>
            <a:ext cx="5080000" cy="3046988"/>
          </a:xfrm>
          <a:prstGeom prst="rect">
            <a:avLst/>
          </a:prstGeom>
          <a:noFill/>
          <a:ln w="38100" cap="sq">
            <a:noFill/>
            <a:miter lim="800000"/>
            <a:headEnd/>
            <a:tailEnd/>
          </a:ln>
          <a:effectLst/>
        </p:spPr>
        <p:txBody>
          <a:bodyPr wrap="squar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Turing machine is the formal definition of computable.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(See EECS2001)</a:t>
            </a: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a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TM</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can compute</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something in time </a:t>
            </a:r>
            <a:r>
              <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T(n)</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p>
          <a:p>
            <a:pPr marL="0" marR="0" lvl="0" indent="0" algn="l" defTabSz="914400" rtl="0" eaLnBrk="0" fontAlgn="base" latinLnBrk="0" hangingPunct="0">
              <a:lnSpc>
                <a:spcPct val="100000"/>
              </a:lnSpc>
              <a:spcBef>
                <a:spcPct val="0"/>
              </a:spcBef>
              <a:spcAft>
                <a:spcPct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 </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circuit can with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T</a:t>
            </a:r>
            <a:r>
              <a:rPr kumimoji="0" lang="en-US" altLang="en-US" sz="2400" b="0" i="1" u="none" strike="noStrike" kern="1200" cap="none" spc="0" normalizeH="0" baseline="30000" noProof="0" dirty="0">
                <a:ln>
                  <a:noFill/>
                </a:ln>
                <a:solidFill>
                  <a:srgbClr val="FFC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size and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T(n)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depth.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12" name="Group 11"/>
          <p:cNvGrpSpPr/>
          <p:nvPr/>
        </p:nvGrpSpPr>
        <p:grpSpPr>
          <a:xfrm>
            <a:off x="76200" y="914400"/>
            <a:ext cx="4176452" cy="1810871"/>
            <a:chOff x="76200" y="-76200"/>
            <a:chExt cx="4176452" cy="1810871"/>
          </a:xfrm>
        </p:grpSpPr>
        <p:pic>
          <p:nvPicPr>
            <p:cNvPr id="84" name="Picture 5" descr="animated-addone"/>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1584145" y="-76200"/>
              <a:ext cx="2668507" cy="1779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4" descr="Alan_Turi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0" y="-76200"/>
              <a:ext cx="1507629" cy="18108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9" name="Group 88"/>
          <p:cNvGrpSpPr/>
          <p:nvPr/>
        </p:nvGrpSpPr>
        <p:grpSpPr>
          <a:xfrm>
            <a:off x="-58738" y="3538538"/>
            <a:ext cx="9507538" cy="2555874"/>
            <a:chOff x="-58738" y="2473325"/>
            <a:chExt cx="9507538" cy="2555874"/>
          </a:xfrm>
        </p:grpSpPr>
        <p:sp>
          <p:nvSpPr>
            <p:cNvPr id="90" name="AutoShape 21"/>
            <p:cNvSpPr>
              <a:spLocks/>
            </p:cNvSpPr>
            <p:nvPr/>
          </p:nvSpPr>
          <p:spPr bwMode="auto">
            <a:xfrm rot="16200000">
              <a:off x="4567237" y="1804988"/>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1" name="AutoShape 22"/>
            <p:cNvSpPr>
              <a:spLocks/>
            </p:cNvSpPr>
            <p:nvPr/>
          </p:nvSpPr>
          <p:spPr bwMode="auto">
            <a:xfrm rot="16200000">
              <a:off x="6167437" y="1804988"/>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2" name="AutoShape 23"/>
            <p:cNvSpPr>
              <a:spLocks/>
            </p:cNvSpPr>
            <p:nvPr/>
          </p:nvSpPr>
          <p:spPr bwMode="auto">
            <a:xfrm rot="16200000">
              <a:off x="7767637" y="1804988"/>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3" name="AutoShape 24"/>
            <p:cNvSpPr>
              <a:spLocks/>
            </p:cNvSpPr>
            <p:nvPr/>
          </p:nvSpPr>
          <p:spPr bwMode="auto">
            <a:xfrm rot="5400000" flipV="1">
              <a:off x="6126162" y="4122737"/>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4" name="AutoShape 25"/>
            <p:cNvSpPr>
              <a:spLocks noChangeArrowheads="1"/>
            </p:cNvSpPr>
            <p:nvPr/>
          </p:nvSpPr>
          <p:spPr bwMode="auto">
            <a:xfrm rot="5400000" flipV="1">
              <a:off x="5684639" y="3060700"/>
              <a:ext cx="1075134" cy="2058988"/>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95" name="AutoShape 26"/>
            <p:cNvCxnSpPr>
              <a:cxnSpLocks noChangeShapeType="1"/>
            </p:cNvCxnSpPr>
            <p:nvPr/>
          </p:nvCxnSpPr>
          <p:spPr bwMode="auto">
            <a:xfrm>
              <a:off x="6202362" y="4627563"/>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96" name="Line 27"/>
            <p:cNvSpPr>
              <a:spLocks noChangeShapeType="1"/>
            </p:cNvSpPr>
            <p:nvPr/>
          </p:nvSpPr>
          <p:spPr bwMode="auto">
            <a:xfrm flipH="1" flipV="1">
              <a:off x="4652962" y="2681288"/>
              <a:ext cx="1287463" cy="911225"/>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7" name="Line 28"/>
            <p:cNvSpPr>
              <a:spLocks noChangeShapeType="1"/>
            </p:cNvSpPr>
            <p:nvPr/>
          </p:nvSpPr>
          <p:spPr bwMode="auto">
            <a:xfrm flipV="1">
              <a:off x="6202362" y="2714625"/>
              <a:ext cx="33338" cy="87788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98" name="Line 29"/>
            <p:cNvSpPr>
              <a:spLocks noChangeShapeType="1"/>
            </p:cNvSpPr>
            <p:nvPr/>
          </p:nvSpPr>
          <p:spPr bwMode="auto">
            <a:xfrm flipV="1">
              <a:off x="6543675" y="2714625"/>
              <a:ext cx="1279525" cy="877887"/>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99" name="AutoShape 30"/>
            <p:cNvCxnSpPr>
              <a:cxnSpLocks noChangeShapeType="1"/>
            </p:cNvCxnSpPr>
            <p:nvPr/>
          </p:nvCxnSpPr>
          <p:spPr bwMode="auto">
            <a:xfrm>
              <a:off x="6202362" y="4627563"/>
              <a:ext cx="0" cy="231775"/>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00" name="Rectangle 31"/>
            <p:cNvSpPr>
              <a:spLocks noChangeArrowheads="1"/>
            </p:cNvSpPr>
            <p:nvPr/>
          </p:nvSpPr>
          <p:spPr bwMode="auto">
            <a:xfrm>
              <a:off x="5078412" y="3565525"/>
              <a:ext cx="2216150" cy="946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Some small</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circuit</a:t>
              </a:r>
            </a:p>
          </p:txBody>
        </p:sp>
        <p:grpSp>
          <p:nvGrpSpPr>
            <p:cNvPr id="101" name="Group 32"/>
            <p:cNvGrpSpPr>
              <a:grpSpLocks/>
            </p:cNvGrpSpPr>
            <p:nvPr/>
          </p:nvGrpSpPr>
          <p:grpSpPr bwMode="auto">
            <a:xfrm>
              <a:off x="3116262" y="2690813"/>
              <a:ext cx="3170238" cy="2178050"/>
              <a:chOff x="2924" y="2379"/>
              <a:chExt cx="1997" cy="1372"/>
            </a:xfrm>
          </p:grpSpPr>
          <p:sp>
            <p:nvSpPr>
              <p:cNvPr id="132" name="AutoShape 33"/>
              <p:cNvSpPr>
                <a:spLocks noChangeArrowheads="1"/>
              </p:cNvSpPr>
              <p:nvPr/>
            </p:nvSpPr>
            <p:spPr bwMode="auto">
              <a:xfrm rot="5400000" flipV="1">
                <a:off x="3574" y="2618"/>
                <a:ext cx="677"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33" name="AutoShape 3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4" name="Line 35"/>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5" name="Line 36"/>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36" name="Line 37"/>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37" name="AutoShape 3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8" name="Rectangle 39"/>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Some small</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circuit</a:t>
                </a:r>
              </a:p>
            </p:txBody>
          </p:sp>
        </p:grpSp>
        <p:sp>
          <p:nvSpPr>
            <p:cNvPr id="102" name="AutoShape 40"/>
            <p:cNvSpPr>
              <a:spLocks/>
            </p:cNvSpPr>
            <p:nvPr/>
          </p:nvSpPr>
          <p:spPr bwMode="auto">
            <a:xfrm rot="5400000" flipV="1">
              <a:off x="4579937" y="4132262"/>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3" name="AutoShape 41"/>
            <p:cNvSpPr>
              <a:spLocks/>
            </p:cNvSpPr>
            <p:nvPr/>
          </p:nvSpPr>
          <p:spPr bwMode="auto">
            <a:xfrm rot="5400000" flipV="1">
              <a:off x="3000375" y="4141787"/>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4" name="AutoShape 42"/>
            <p:cNvSpPr>
              <a:spLocks/>
            </p:cNvSpPr>
            <p:nvPr/>
          </p:nvSpPr>
          <p:spPr bwMode="auto">
            <a:xfrm rot="5400000" flipV="1">
              <a:off x="1409700" y="4151312"/>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5" name="AutoShape 43"/>
            <p:cNvSpPr>
              <a:spLocks/>
            </p:cNvSpPr>
            <p:nvPr/>
          </p:nvSpPr>
          <p:spPr bwMode="auto">
            <a:xfrm rot="5400000" flipV="1">
              <a:off x="7745412" y="4148137"/>
              <a:ext cx="161925" cy="1593850"/>
            </a:xfrm>
            <a:prstGeom prst="leftBrace">
              <a:avLst>
                <a:gd name="adj1" fmla="val 82026"/>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6" name="AutoShape 44"/>
            <p:cNvSpPr>
              <a:spLocks/>
            </p:cNvSpPr>
            <p:nvPr/>
          </p:nvSpPr>
          <p:spPr bwMode="auto">
            <a:xfrm rot="16200000">
              <a:off x="1443037" y="1792288"/>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07" name="AutoShape 45"/>
            <p:cNvSpPr>
              <a:spLocks/>
            </p:cNvSpPr>
            <p:nvPr/>
          </p:nvSpPr>
          <p:spPr bwMode="auto">
            <a:xfrm rot="16200000">
              <a:off x="3043237" y="1792288"/>
              <a:ext cx="161925" cy="1524000"/>
            </a:xfrm>
            <a:prstGeom prst="leftBrace">
              <a:avLst>
                <a:gd name="adj1" fmla="val 78431"/>
                <a:gd name="adj2" fmla="val 50000"/>
              </a:avLst>
            </a:prstGeom>
            <a:noFill/>
            <a:ln w="38100" cap="sq">
              <a:solidFill>
                <a:schemeClr val="hlink"/>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CA"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p:nvGrpSpPr>
            <p:cNvPr id="108" name="Group 46"/>
            <p:cNvGrpSpPr>
              <a:grpSpLocks/>
            </p:cNvGrpSpPr>
            <p:nvPr/>
          </p:nvGrpSpPr>
          <p:grpSpPr bwMode="auto">
            <a:xfrm>
              <a:off x="1516062" y="2689225"/>
              <a:ext cx="3170238" cy="2178050"/>
              <a:chOff x="2924" y="2379"/>
              <a:chExt cx="1997" cy="1372"/>
            </a:xfrm>
          </p:grpSpPr>
          <p:sp>
            <p:nvSpPr>
              <p:cNvPr id="125" name="AutoShape 47"/>
              <p:cNvSpPr>
                <a:spLocks noChangeArrowheads="1"/>
              </p:cNvSpPr>
              <p:nvPr/>
            </p:nvSpPr>
            <p:spPr bwMode="auto">
              <a:xfrm rot="5400000" flipV="1">
                <a:off x="3574" y="2618"/>
                <a:ext cx="677"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26" name="AutoShape 4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7" name="Line 49"/>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8" name="Line 50"/>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9" name="Line 51"/>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30" name="AutoShape 52"/>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31" name="Rectangle 53"/>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Some small</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circuit</a:t>
                </a:r>
              </a:p>
            </p:txBody>
          </p:sp>
        </p:grpSp>
        <p:grpSp>
          <p:nvGrpSpPr>
            <p:cNvPr id="109" name="Group 54"/>
            <p:cNvGrpSpPr>
              <a:grpSpLocks/>
            </p:cNvGrpSpPr>
            <p:nvPr/>
          </p:nvGrpSpPr>
          <p:grpSpPr bwMode="auto">
            <a:xfrm>
              <a:off x="-58738" y="2687638"/>
              <a:ext cx="3170238" cy="2178050"/>
              <a:chOff x="2924" y="2379"/>
              <a:chExt cx="1997" cy="1372"/>
            </a:xfrm>
          </p:grpSpPr>
          <p:sp>
            <p:nvSpPr>
              <p:cNvPr id="118" name="AutoShape 55"/>
              <p:cNvSpPr>
                <a:spLocks noChangeArrowheads="1"/>
              </p:cNvSpPr>
              <p:nvPr/>
            </p:nvSpPr>
            <p:spPr bwMode="auto">
              <a:xfrm rot="5400000" flipV="1">
                <a:off x="3574" y="2618"/>
                <a:ext cx="677"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19" name="AutoShape 56"/>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0" name="Line 57"/>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1" name="Line 58"/>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22" name="Line 59"/>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23" name="AutoShape 60"/>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24" name="Rectangle 61"/>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Some small</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circuit</a:t>
                </a:r>
              </a:p>
            </p:txBody>
          </p:sp>
        </p:grpSp>
        <p:grpSp>
          <p:nvGrpSpPr>
            <p:cNvPr id="110" name="Group 62"/>
            <p:cNvGrpSpPr>
              <a:grpSpLocks/>
            </p:cNvGrpSpPr>
            <p:nvPr/>
          </p:nvGrpSpPr>
          <p:grpSpPr bwMode="auto">
            <a:xfrm>
              <a:off x="6278562" y="2686050"/>
              <a:ext cx="3170238" cy="2178050"/>
              <a:chOff x="2924" y="2379"/>
              <a:chExt cx="1997" cy="1372"/>
            </a:xfrm>
          </p:grpSpPr>
          <p:sp>
            <p:nvSpPr>
              <p:cNvPr id="111" name="AutoShape 63"/>
              <p:cNvSpPr>
                <a:spLocks noChangeArrowheads="1"/>
              </p:cNvSpPr>
              <p:nvPr/>
            </p:nvSpPr>
            <p:spPr bwMode="auto">
              <a:xfrm rot="5400000" flipV="1">
                <a:off x="3574" y="2618"/>
                <a:ext cx="677" cy="1297"/>
              </a:xfrm>
              <a:prstGeom prst="flowChartDelay">
                <a:avLst/>
              </a:prstGeom>
              <a:noFill/>
              <a:ln w="38100" cap="sq">
                <a:solidFill>
                  <a:schemeClr val="tx1"/>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vert="eaVert" lIns="274320" rIns="274320"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12" name="AutoShape 64"/>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3" name="Line 65"/>
              <p:cNvSpPr>
                <a:spLocks noChangeShapeType="1"/>
              </p:cNvSpPr>
              <p:nvPr/>
            </p:nvSpPr>
            <p:spPr bwMode="auto">
              <a:xfrm flipH="1" flipV="1">
                <a:off x="2924" y="2379"/>
                <a:ext cx="811" cy="574"/>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4" name="Line 66"/>
              <p:cNvSpPr>
                <a:spLocks noChangeShapeType="1"/>
              </p:cNvSpPr>
              <p:nvPr/>
            </p:nvSpPr>
            <p:spPr bwMode="auto">
              <a:xfrm flipV="1">
                <a:off x="3900" y="2400"/>
                <a:ext cx="21"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sp>
            <p:nvSpPr>
              <p:cNvPr id="115" name="Line 67"/>
              <p:cNvSpPr>
                <a:spLocks noChangeShapeType="1"/>
              </p:cNvSpPr>
              <p:nvPr/>
            </p:nvSpPr>
            <p:spPr bwMode="auto">
              <a:xfrm flipV="1">
                <a:off x="4115" y="2400"/>
                <a:ext cx="806" cy="553"/>
              </a:xfrm>
              <a:prstGeom prst="line">
                <a:avLst/>
              </a:prstGeom>
              <a:noFill/>
              <a:ln w="25400" cap="sq">
                <a:solidFill>
                  <a:schemeClr val="tx1"/>
                </a:solidFill>
                <a:round/>
                <a:headEnd/>
                <a:tailEnd/>
              </a:ln>
              <a:extLst>
                <a:ext uri="{909E8E84-426E-40DD-AFC4-6F175D3DCCD1}">
                  <a14:hiddenFill xmlns:a14="http://schemas.microsoft.com/office/drawing/2010/main">
                    <a:noFill/>
                  </a14:hiddenFill>
                </a:ext>
              </a:extLst>
            </p:spPr>
            <p:txBody>
              <a:bodyPr lIns="274320" rIns="27432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cxnSp>
            <p:nvCxnSpPr>
              <p:cNvPr id="116" name="AutoShape 68"/>
              <p:cNvCxnSpPr>
                <a:cxnSpLocks noChangeShapeType="1"/>
              </p:cNvCxnSpPr>
              <p:nvPr/>
            </p:nvCxnSpPr>
            <p:spPr bwMode="auto">
              <a:xfrm>
                <a:off x="3900" y="3605"/>
                <a:ext cx="0" cy="146"/>
              </a:xfrm>
              <a:prstGeom prst="straightConnector1">
                <a:avLst/>
              </a:prstGeom>
              <a:noFill/>
              <a:ln w="38100" cap="sq">
                <a:solidFill>
                  <a:schemeClr val="tx1"/>
                </a:solidFill>
                <a:round/>
                <a:headEnd type="none" w="sm" len="sm"/>
                <a:tailEnd type="triangle" w="sm" len="sm"/>
              </a:ln>
              <a:extLst>
                <a:ext uri="{909E8E84-426E-40DD-AFC4-6F175D3DCCD1}">
                  <a14:hiddenFill xmlns:a14="http://schemas.microsoft.com/office/drawing/2010/main">
                    <a:noFill/>
                  </a14:hiddenFill>
                </a:ext>
              </a:extLst>
            </p:spPr>
          </p:cxnSp>
          <p:sp>
            <p:nvSpPr>
              <p:cNvPr id="117" name="Rectangle 69"/>
              <p:cNvSpPr>
                <a:spLocks noChangeArrowheads="1"/>
              </p:cNvSpPr>
              <p:nvPr/>
            </p:nvSpPr>
            <p:spPr bwMode="auto">
              <a:xfrm>
                <a:off x="3192" y="2936"/>
                <a:ext cx="1396"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Some small</a:t>
                </a:r>
                <a:b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charset="0"/>
                  </a:rPr>
                  <a:t>circuit</a:t>
                </a:r>
              </a:p>
            </p:txBody>
          </p:sp>
        </p:grpSp>
      </p:grpSp>
      <p:grpSp>
        <p:nvGrpSpPr>
          <p:cNvPr id="139" name="Group 138"/>
          <p:cNvGrpSpPr/>
          <p:nvPr/>
        </p:nvGrpSpPr>
        <p:grpSpPr>
          <a:xfrm>
            <a:off x="533400" y="2790826"/>
            <a:ext cx="8686800" cy="771525"/>
            <a:chOff x="533400" y="1725613"/>
            <a:chExt cx="8686800" cy="771525"/>
          </a:xfrm>
        </p:grpSpPr>
        <p:sp>
          <p:nvSpPr>
            <p:cNvPr id="140" name="Text Box 47"/>
            <p:cNvSpPr txBox="1">
              <a:spLocks noChangeArrowheads="1"/>
            </p:cNvSpPr>
            <p:nvPr/>
          </p:nvSpPr>
          <p:spPr bwMode="auto">
            <a:xfrm>
              <a:off x="7269162" y="1855788"/>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O</a:t>
              </a:r>
              <a:b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00110100</a:t>
              </a:r>
            </a:p>
          </p:txBody>
        </p:sp>
        <p:sp>
          <p:nvSpPr>
            <p:cNvPr id="141" name="Text Box 48"/>
            <p:cNvSpPr txBox="1">
              <a:spLocks noChangeArrowheads="1"/>
            </p:cNvSpPr>
            <p:nvPr/>
          </p:nvSpPr>
          <p:spPr bwMode="auto">
            <a:xfrm>
              <a:off x="911225" y="1817688"/>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H</a:t>
              </a:r>
              <a:b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01001000</a:t>
              </a:r>
            </a:p>
          </p:txBody>
        </p:sp>
        <p:sp>
          <p:nvSpPr>
            <p:cNvPr id="142" name="Rectangle 49"/>
            <p:cNvSpPr>
              <a:spLocks noChangeArrowheads="1"/>
            </p:cNvSpPr>
            <p:nvPr/>
          </p:nvSpPr>
          <p:spPr bwMode="auto">
            <a:xfrm>
              <a:off x="1266825" y="1873250"/>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43" name="Rectangle 50"/>
            <p:cNvSpPr>
              <a:spLocks noChangeArrowheads="1"/>
            </p:cNvSpPr>
            <p:nvPr/>
          </p:nvSpPr>
          <p:spPr bwMode="auto">
            <a:xfrm>
              <a:off x="771525" y="1873250"/>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44" name="Text Box 54"/>
            <p:cNvSpPr txBox="1">
              <a:spLocks noChangeArrowheads="1"/>
            </p:cNvSpPr>
            <p:nvPr/>
          </p:nvSpPr>
          <p:spPr bwMode="auto">
            <a:xfrm>
              <a:off x="2519362" y="1819275"/>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01000011</a:t>
              </a:r>
            </a:p>
          </p:txBody>
        </p:sp>
        <p:sp>
          <p:nvSpPr>
            <p:cNvPr id="145" name="Text Box 60"/>
            <p:cNvSpPr txBox="1">
              <a:spLocks noChangeArrowheads="1"/>
            </p:cNvSpPr>
            <p:nvPr/>
          </p:nvSpPr>
          <p:spPr bwMode="auto">
            <a:xfrm>
              <a:off x="4086225" y="1838325"/>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L</a:t>
              </a:r>
              <a:b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01001101</a:t>
              </a:r>
            </a:p>
          </p:txBody>
        </p:sp>
        <p:sp>
          <p:nvSpPr>
            <p:cNvPr id="146" name="Rectangle 49"/>
            <p:cNvSpPr>
              <a:spLocks noChangeArrowheads="1"/>
            </p:cNvSpPr>
            <p:nvPr/>
          </p:nvSpPr>
          <p:spPr bwMode="auto">
            <a:xfrm>
              <a:off x="2846387" y="1887538"/>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47" name="Rectangle 50"/>
            <p:cNvSpPr>
              <a:spLocks noChangeArrowheads="1"/>
            </p:cNvSpPr>
            <p:nvPr/>
          </p:nvSpPr>
          <p:spPr bwMode="auto">
            <a:xfrm>
              <a:off x="2351087" y="1887538"/>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48" name="Rectangle 49"/>
            <p:cNvSpPr>
              <a:spLocks noChangeArrowheads="1"/>
            </p:cNvSpPr>
            <p:nvPr/>
          </p:nvSpPr>
          <p:spPr bwMode="auto">
            <a:xfrm>
              <a:off x="4425950" y="1901825"/>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49" name="Rectangle 50"/>
            <p:cNvSpPr>
              <a:spLocks noChangeArrowheads="1"/>
            </p:cNvSpPr>
            <p:nvPr/>
          </p:nvSpPr>
          <p:spPr bwMode="auto">
            <a:xfrm>
              <a:off x="3930650" y="1901825"/>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0" name="Rectangle 49"/>
            <p:cNvSpPr>
              <a:spLocks noChangeArrowheads="1"/>
            </p:cNvSpPr>
            <p:nvPr/>
          </p:nvSpPr>
          <p:spPr bwMode="auto">
            <a:xfrm>
              <a:off x="6005512" y="1916113"/>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1" name="Rectangle 50"/>
            <p:cNvSpPr>
              <a:spLocks noChangeArrowheads="1"/>
            </p:cNvSpPr>
            <p:nvPr/>
          </p:nvSpPr>
          <p:spPr bwMode="auto">
            <a:xfrm>
              <a:off x="5510212" y="1916113"/>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2" name="Rectangle 49"/>
            <p:cNvSpPr>
              <a:spLocks noChangeArrowheads="1"/>
            </p:cNvSpPr>
            <p:nvPr/>
          </p:nvSpPr>
          <p:spPr bwMode="auto">
            <a:xfrm>
              <a:off x="7585075" y="1930400"/>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3" name="Rectangle 50"/>
            <p:cNvSpPr>
              <a:spLocks noChangeArrowheads="1"/>
            </p:cNvSpPr>
            <p:nvPr/>
          </p:nvSpPr>
          <p:spPr bwMode="auto">
            <a:xfrm>
              <a:off x="7089775" y="1930400"/>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4" name="Text Box 60"/>
            <p:cNvSpPr txBox="1">
              <a:spLocks noChangeArrowheads="1"/>
            </p:cNvSpPr>
            <p:nvPr/>
          </p:nvSpPr>
          <p:spPr bwMode="auto">
            <a:xfrm>
              <a:off x="5681662" y="1831975"/>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L</a:t>
              </a:r>
              <a:b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01001101</a:t>
              </a:r>
            </a:p>
          </p:txBody>
        </p:sp>
        <p:sp>
          <p:nvSpPr>
            <p:cNvPr id="155" name="Line 41"/>
            <p:cNvSpPr>
              <a:spLocks noChangeShapeType="1"/>
            </p:cNvSpPr>
            <p:nvPr/>
          </p:nvSpPr>
          <p:spPr bwMode="auto">
            <a:xfrm>
              <a:off x="8610600" y="2441575"/>
              <a:ext cx="609600" cy="0"/>
            </a:xfrm>
            <a:prstGeom prst="line">
              <a:avLst/>
            </a:prstGeom>
            <a:noFill/>
            <a:ln w="9525">
              <a:solidFill>
                <a:schemeClr val="tx1"/>
              </a:solidFill>
              <a:prstDash val="dash"/>
              <a:round/>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6" name="AutoShape 67"/>
            <p:cNvSpPr>
              <a:spLocks noChangeArrowheads="1"/>
            </p:cNvSpPr>
            <p:nvPr/>
          </p:nvSpPr>
          <p:spPr bwMode="auto">
            <a:xfrm rot="16200000">
              <a:off x="868362" y="2105025"/>
              <a:ext cx="182562" cy="360363"/>
            </a:xfrm>
            <a:prstGeom prst="homePlate">
              <a:avLst>
                <a:gd name="adj" fmla="val 25000"/>
              </a:avLst>
            </a:prstGeom>
            <a:noFill/>
            <a:ln w="38100" cap="sq">
              <a:solidFill>
                <a:schemeClr val="hlink"/>
              </a:solidFill>
              <a:miter lim="800000"/>
              <a:headEnd/>
              <a:tailEnd/>
            </a:ln>
          </p:spPr>
          <p:txBody>
            <a:bodyPr vert="eaVert" lIns="274320" rIns="27432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7" name="Rectangle 20"/>
            <p:cNvSpPr>
              <a:spLocks noChangeArrowheads="1"/>
            </p:cNvSpPr>
            <p:nvPr/>
          </p:nvSpPr>
          <p:spPr bwMode="auto">
            <a:xfrm>
              <a:off x="533400" y="1725613"/>
              <a:ext cx="1141413" cy="519112"/>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a:ln>
                    <a:noFill/>
                  </a:ln>
                  <a:solidFill>
                    <a:srgbClr val="FFC000"/>
                  </a:solidFill>
                  <a:effectLst>
                    <a:outerShdw blurRad="38100" dist="38100" dir="2700000" algn="tl">
                      <a:srgbClr val="000000"/>
                    </a:outerShdw>
                  </a:effectLst>
                  <a:uLnTx/>
                  <a:uFillTx/>
                  <a:latin typeface="Times New Roman" pitchFamily="18" charset="0"/>
                  <a:ea typeface="+mn-ea"/>
                  <a:cs typeface="Arial" charset="0"/>
                </a:rPr>
                <a:t>q</a:t>
              </a:r>
              <a:r>
                <a:rPr kumimoji="0" lang="en-US" sz="2800" b="0" i="0" u="none" strike="noStrike" kern="1200" cap="none" spc="0" normalizeH="0" baseline="-25000" noProof="0">
                  <a:ln>
                    <a:noFill/>
                  </a:ln>
                  <a:solidFill>
                    <a:srgbClr val="FFC000"/>
                  </a:solidFill>
                  <a:effectLst>
                    <a:outerShdw blurRad="38100" dist="38100" dir="2700000" algn="tl">
                      <a:srgbClr val="000000"/>
                    </a:outerShdw>
                  </a:effectLst>
                  <a:uLnTx/>
                  <a:uFillTx/>
                  <a:latin typeface="Times New Roman" pitchFamily="18" charset="0"/>
                  <a:ea typeface="+mn-ea"/>
                  <a:cs typeface="Arial" charset="0"/>
                </a:rPr>
                <a:t>start</a:t>
              </a:r>
              <a:endParaRPr kumimoji="0" lang="en-US" sz="2800" b="0" i="0" u="none" strike="noStrike" kern="1200" cap="none" spc="0" normalizeH="0" baseline="-25000" noProof="0" dirty="0">
                <a:ln>
                  <a:noFill/>
                </a:ln>
                <a:solidFill>
                  <a:srgbClr val="FFC000"/>
                </a:solidFill>
                <a:effectLst>
                  <a:outerShdw blurRad="38100" dist="38100" dir="2700000" algn="tl">
                    <a:srgbClr val="000000"/>
                  </a:outerShdw>
                </a:effectLst>
                <a:uLnTx/>
                <a:uFillTx/>
                <a:latin typeface="Times New Roman" pitchFamily="18" charset="0"/>
                <a:ea typeface="+mn-ea"/>
                <a:cs typeface="Arial" charset="0"/>
              </a:endParaRPr>
            </a:p>
          </p:txBody>
        </p:sp>
        <p:sp>
          <p:nvSpPr>
            <p:cNvPr id="158" name="Line 41"/>
            <p:cNvSpPr>
              <a:spLocks noChangeShapeType="1"/>
            </p:cNvSpPr>
            <p:nvPr/>
          </p:nvSpPr>
          <p:spPr bwMode="auto">
            <a:xfrm>
              <a:off x="8597900" y="1927225"/>
              <a:ext cx="612775" cy="3175"/>
            </a:xfrm>
            <a:prstGeom prst="line">
              <a:avLst/>
            </a:prstGeom>
            <a:noFill/>
            <a:ln w="9525">
              <a:solidFill>
                <a:schemeClr val="tx1"/>
              </a:solidFill>
              <a:prstDash val="dash"/>
              <a:round/>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13" name="Group 12"/>
          <p:cNvGrpSpPr/>
          <p:nvPr/>
        </p:nvGrpSpPr>
        <p:grpSpPr>
          <a:xfrm>
            <a:off x="771525" y="6010275"/>
            <a:ext cx="8439150" cy="771525"/>
            <a:chOff x="771525" y="6010275"/>
            <a:chExt cx="8439150" cy="771525"/>
          </a:xfrm>
        </p:grpSpPr>
        <p:grpSp>
          <p:nvGrpSpPr>
            <p:cNvPr id="160" name="Group 159"/>
            <p:cNvGrpSpPr/>
            <p:nvPr/>
          </p:nvGrpSpPr>
          <p:grpSpPr>
            <a:xfrm>
              <a:off x="771525" y="6102350"/>
              <a:ext cx="8439150" cy="679450"/>
              <a:chOff x="771525" y="5037137"/>
              <a:chExt cx="8439150" cy="679450"/>
            </a:xfrm>
          </p:grpSpPr>
          <p:sp>
            <p:nvSpPr>
              <p:cNvPr id="161" name="Text Box 47"/>
              <p:cNvSpPr txBox="1">
                <a:spLocks noChangeArrowheads="1"/>
              </p:cNvSpPr>
              <p:nvPr/>
            </p:nvSpPr>
            <p:spPr bwMode="auto">
              <a:xfrm>
                <a:off x="7269162" y="5075237"/>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O</a:t>
                </a:r>
                <a:b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00110100</a:t>
                </a:r>
              </a:p>
            </p:txBody>
          </p:sp>
          <p:sp>
            <p:nvSpPr>
              <p:cNvPr id="162" name="Text Box 48"/>
              <p:cNvSpPr txBox="1">
                <a:spLocks noChangeArrowheads="1"/>
              </p:cNvSpPr>
              <p:nvPr/>
            </p:nvSpPr>
            <p:spPr bwMode="auto">
              <a:xfrm>
                <a:off x="911225" y="5037137"/>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a:t>
                </a:r>
                <a:b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01001001</a:t>
                </a:r>
              </a:p>
            </p:txBody>
          </p:sp>
          <p:sp>
            <p:nvSpPr>
              <p:cNvPr id="163" name="Rectangle 49"/>
              <p:cNvSpPr>
                <a:spLocks noChangeArrowheads="1"/>
              </p:cNvSpPr>
              <p:nvPr/>
            </p:nvSpPr>
            <p:spPr bwMode="auto">
              <a:xfrm>
                <a:off x="1266825" y="5092699"/>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4" name="Rectangle 50"/>
              <p:cNvSpPr>
                <a:spLocks noChangeArrowheads="1"/>
              </p:cNvSpPr>
              <p:nvPr/>
            </p:nvSpPr>
            <p:spPr bwMode="auto">
              <a:xfrm>
                <a:off x="771525" y="5092699"/>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5" name="Text Box 54"/>
              <p:cNvSpPr txBox="1">
                <a:spLocks noChangeArrowheads="1"/>
              </p:cNvSpPr>
              <p:nvPr/>
            </p:nvSpPr>
            <p:spPr bwMode="auto">
              <a:xfrm>
                <a:off x="2519362" y="5038724"/>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01000011</a:t>
                </a:r>
              </a:p>
            </p:txBody>
          </p:sp>
          <p:sp>
            <p:nvSpPr>
              <p:cNvPr id="166" name="Text Box 60"/>
              <p:cNvSpPr txBox="1">
                <a:spLocks noChangeArrowheads="1"/>
              </p:cNvSpPr>
              <p:nvPr/>
            </p:nvSpPr>
            <p:spPr bwMode="auto">
              <a:xfrm>
                <a:off x="4086225" y="5057774"/>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L</a:t>
                </a:r>
                <a:b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01001101</a:t>
                </a:r>
              </a:p>
            </p:txBody>
          </p:sp>
          <p:sp>
            <p:nvSpPr>
              <p:cNvPr id="167" name="Rectangle 49"/>
              <p:cNvSpPr>
                <a:spLocks noChangeArrowheads="1"/>
              </p:cNvSpPr>
              <p:nvPr/>
            </p:nvSpPr>
            <p:spPr bwMode="auto">
              <a:xfrm>
                <a:off x="2846387" y="5106987"/>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8" name="Rectangle 50"/>
              <p:cNvSpPr>
                <a:spLocks noChangeArrowheads="1"/>
              </p:cNvSpPr>
              <p:nvPr/>
            </p:nvSpPr>
            <p:spPr bwMode="auto">
              <a:xfrm>
                <a:off x="2351087" y="5106987"/>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9" name="Rectangle 49"/>
              <p:cNvSpPr>
                <a:spLocks noChangeArrowheads="1"/>
              </p:cNvSpPr>
              <p:nvPr/>
            </p:nvSpPr>
            <p:spPr bwMode="auto">
              <a:xfrm>
                <a:off x="4425950" y="5121274"/>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0" name="Rectangle 50"/>
              <p:cNvSpPr>
                <a:spLocks noChangeArrowheads="1"/>
              </p:cNvSpPr>
              <p:nvPr/>
            </p:nvSpPr>
            <p:spPr bwMode="auto">
              <a:xfrm>
                <a:off x="3930650" y="5121274"/>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1" name="Rectangle 49"/>
              <p:cNvSpPr>
                <a:spLocks noChangeArrowheads="1"/>
              </p:cNvSpPr>
              <p:nvPr/>
            </p:nvSpPr>
            <p:spPr bwMode="auto">
              <a:xfrm>
                <a:off x="6005512" y="5135562"/>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2" name="Rectangle 50"/>
              <p:cNvSpPr>
                <a:spLocks noChangeArrowheads="1"/>
              </p:cNvSpPr>
              <p:nvPr/>
            </p:nvSpPr>
            <p:spPr bwMode="auto">
              <a:xfrm>
                <a:off x="5510212" y="5135562"/>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3" name="Rectangle 49"/>
              <p:cNvSpPr>
                <a:spLocks noChangeArrowheads="1"/>
              </p:cNvSpPr>
              <p:nvPr/>
            </p:nvSpPr>
            <p:spPr bwMode="auto">
              <a:xfrm>
                <a:off x="7585075" y="5149849"/>
                <a:ext cx="998538" cy="528637"/>
              </a:xfrm>
              <a:prstGeom prst="rect">
                <a:avLst/>
              </a:prstGeom>
              <a:noFill/>
              <a:ln w="9525" cap="sq">
                <a:solidFill>
                  <a:schemeClr val="tx1"/>
                </a:solidFill>
                <a:miter lim="800000"/>
                <a:headEnd/>
                <a:tailEnd/>
              </a:ln>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4" name="Rectangle 50"/>
              <p:cNvSpPr>
                <a:spLocks noChangeArrowheads="1"/>
              </p:cNvSpPr>
              <p:nvPr/>
            </p:nvSpPr>
            <p:spPr bwMode="auto">
              <a:xfrm>
                <a:off x="7089775" y="5149849"/>
                <a:ext cx="438150" cy="528637"/>
              </a:xfrm>
              <a:prstGeom prst="rect">
                <a:avLst/>
              </a:prstGeom>
              <a:noFill/>
              <a:ln w="9525" cap="sq">
                <a:solidFill>
                  <a:schemeClr val="tx1"/>
                </a:solidFill>
                <a:miter lim="800000"/>
                <a:headEnd/>
                <a:tailEnd/>
              </a:ln>
              <a:effectLst/>
            </p:spPr>
            <p:txBody>
              <a:bodyPr lIns="274320" rIns="274320"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5" name="Text Box 60"/>
              <p:cNvSpPr txBox="1">
                <a:spLocks noChangeArrowheads="1"/>
              </p:cNvSpPr>
              <p:nvPr/>
            </p:nvSpPr>
            <p:spPr bwMode="auto">
              <a:xfrm>
                <a:off x="5681662" y="5051424"/>
                <a:ext cx="1668463" cy="641350"/>
              </a:xfrm>
              <a:prstGeom prst="rect">
                <a:avLst/>
              </a:prstGeom>
              <a:noFill/>
              <a:ln w="9525" cap="sq">
                <a:noFill/>
                <a:miter lim="800000"/>
                <a:headEnd/>
                <a:tailEnd/>
              </a:ln>
              <a:effectLst/>
            </p:spPr>
            <p:txBody>
              <a:bodyPr lIns="274320" rIns="27432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L</a:t>
                </a:r>
                <a:b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1800" b="0" i="0" u="none" strike="noStrike" kern="1200" cap="none" spc="0" normalizeH="0" baseline="0" noProof="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01001101</a:t>
                </a:r>
              </a:p>
            </p:txBody>
          </p:sp>
          <p:sp>
            <p:nvSpPr>
              <p:cNvPr id="176" name="AutoShape 67"/>
              <p:cNvSpPr>
                <a:spLocks noChangeArrowheads="1"/>
              </p:cNvSpPr>
              <p:nvPr/>
            </p:nvSpPr>
            <p:spPr bwMode="auto">
              <a:xfrm rot="16200000">
                <a:off x="2470149" y="5324474"/>
                <a:ext cx="182562" cy="360363"/>
              </a:xfrm>
              <a:prstGeom prst="homePlate">
                <a:avLst>
                  <a:gd name="adj" fmla="val 25000"/>
                </a:avLst>
              </a:prstGeom>
              <a:noFill/>
              <a:ln w="38100" cap="sq">
                <a:solidFill>
                  <a:schemeClr val="hlink"/>
                </a:solidFill>
                <a:miter lim="800000"/>
                <a:headEnd/>
                <a:tailEnd/>
              </a:ln>
            </p:spPr>
            <p:txBody>
              <a:bodyPr vert="eaVert" lIns="274320" rIns="27432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7" name="Line 41"/>
              <p:cNvSpPr>
                <a:spLocks noChangeShapeType="1"/>
              </p:cNvSpPr>
              <p:nvPr/>
            </p:nvSpPr>
            <p:spPr bwMode="auto">
              <a:xfrm>
                <a:off x="8597900" y="5146674"/>
                <a:ext cx="612775" cy="3175"/>
              </a:xfrm>
              <a:prstGeom prst="line">
                <a:avLst/>
              </a:prstGeom>
              <a:noFill/>
              <a:ln w="9525">
                <a:solidFill>
                  <a:schemeClr val="tx1"/>
                </a:solidFill>
                <a:prstDash val="dash"/>
                <a:round/>
                <a:headEnd/>
                <a:tailEnd/>
              </a:ln>
              <a:effectLst/>
            </p:spPr>
            <p:txBody>
              <a:bodyPr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178" name="Rectangle 20"/>
            <p:cNvSpPr>
              <a:spLocks noChangeArrowheads="1"/>
            </p:cNvSpPr>
            <p:nvPr/>
          </p:nvSpPr>
          <p:spPr bwMode="auto">
            <a:xfrm>
              <a:off x="2135187" y="6010275"/>
              <a:ext cx="853760" cy="523220"/>
            </a:xfrm>
            <a:prstGeom prst="rect">
              <a:avLst/>
            </a:prstGeom>
            <a:noFill/>
            <a:ln w="3810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C000"/>
                  </a:solidFill>
                  <a:effectLst>
                    <a:outerShdw blurRad="38100" dist="38100" dir="2700000" algn="tl">
                      <a:srgbClr val="000000"/>
                    </a:outerShdw>
                  </a:effectLst>
                  <a:uLnTx/>
                  <a:uFillTx/>
                  <a:latin typeface="Times New Roman" pitchFamily="18" charset="0"/>
                  <a:ea typeface="+mn-ea"/>
                  <a:cs typeface="Arial" charset="0"/>
                </a:rPr>
                <a:t>q</a:t>
              </a:r>
              <a:r>
                <a:rPr kumimoji="0" lang="en-US" sz="2800" b="0" i="0" u="none" strike="noStrike" kern="1200" cap="none" spc="0" normalizeH="0" baseline="-25000" noProof="0" dirty="0">
                  <a:ln>
                    <a:noFill/>
                  </a:ln>
                  <a:solidFill>
                    <a:srgbClr val="FFC000"/>
                  </a:solidFill>
                  <a:effectLst>
                    <a:outerShdw blurRad="38100" dist="38100" dir="2700000" algn="tl">
                      <a:srgbClr val="000000"/>
                    </a:outerShdw>
                  </a:effectLst>
                  <a:uLnTx/>
                  <a:uFillTx/>
                  <a:latin typeface="Times New Roman" pitchFamily="18" charset="0"/>
                  <a:ea typeface="+mn-ea"/>
                  <a:cs typeface="Arial" charset="0"/>
                </a:rPr>
                <a:t>5</a:t>
              </a:r>
            </a:p>
          </p:txBody>
        </p:sp>
      </p:grpSp>
      <p:sp>
        <p:nvSpPr>
          <p:cNvPr id="179" name="Rectangle 2">
            <a:extLst>
              <a:ext uri="{FF2B5EF4-FFF2-40B4-BE49-F238E27FC236}">
                <a16:creationId xmlns:a16="http://schemas.microsoft.com/office/drawing/2014/main" id="{3DB7FAFC-7AF7-4BD3-9D7D-127ECD52D6C2}"/>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6775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4448">
                                            <p:txEl>
                                              <p:pRg st="1" end="1"/>
                                            </p:txEl>
                                          </p:spTgt>
                                        </p:tgtEl>
                                        <p:attrNameLst>
                                          <p:attrName>style.visibility</p:attrName>
                                        </p:attrNameLst>
                                      </p:cBhvr>
                                      <p:to>
                                        <p:strVal val="visible"/>
                                      </p:to>
                                    </p:set>
                                    <p:anim calcmode="lin" valueType="num">
                                      <p:cBhvr additive="base">
                                        <p:cTn id="7" dur="500" fill="hold"/>
                                        <p:tgtEl>
                                          <p:spTgt spid="31444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4448">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14448">
                                            <p:txEl>
                                              <p:pRg st="2" end="2"/>
                                            </p:txEl>
                                          </p:spTgt>
                                        </p:tgtEl>
                                        <p:attrNameLst>
                                          <p:attrName>style.visibility</p:attrName>
                                        </p:attrNameLst>
                                      </p:cBhvr>
                                      <p:to>
                                        <p:strVal val="visible"/>
                                      </p:to>
                                    </p:set>
                                    <p:anim calcmode="lin" valueType="num">
                                      <p:cBhvr additive="base">
                                        <p:cTn id="17" dur="500" fill="hold"/>
                                        <p:tgtEl>
                                          <p:spTgt spid="314448">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14448">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39"/>
                                        </p:tgtEl>
                                        <p:attrNameLst>
                                          <p:attrName>style.visibility</p:attrName>
                                        </p:attrNameLst>
                                      </p:cBhvr>
                                      <p:to>
                                        <p:strVal val="visible"/>
                                      </p:to>
                                    </p:set>
                                    <p:anim calcmode="lin" valueType="num">
                                      <p:cBhvr additive="base">
                                        <p:cTn id="21" dur="500" fill="hold"/>
                                        <p:tgtEl>
                                          <p:spTgt spid="139"/>
                                        </p:tgtEl>
                                        <p:attrNameLst>
                                          <p:attrName>ppt_x</p:attrName>
                                        </p:attrNameLst>
                                      </p:cBhvr>
                                      <p:tavLst>
                                        <p:tav tm="0">
                                          <p:val>
                                            <p:strVal val="0-#ppt_w/2"/>
                                          </p:val>
                                        </p:tav>
                                        <p:tav tm="100000">
                                          <p:val>
                                            <p:strVal val="#ppt_x"/>
                                          </p:val>
                                        </p:tav>
                                      </p:tavLst>
                                    </p:anim>
                                    <p:anim calcmode="lin" valueType="num">
                                      <p:cBhvr additive="base">
                                        <p:cTn id="22" dur="500" fill="hold"/>
                                        <p:tgtEl>
                                          <p:spTgt spid="139"/>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0-#ppt_w/2"/>
                                          </p:val>
                                        </p:tav>
                                        <p:tav tm="100000">
                                          <p:val>
                                            <p:strVal val="#ppt_x"/>
                                          </p:val>
                                        </p:tav>
                                      </p:tavLst>
                                    </p:anim>
                                    <p:anim calcmode="lin" valueType="num">
                                      <p:cBhvr additive="base">
                                        <p:cTn id="2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89"/>
                                        </p:tgtEl>
                                        <p:attrNameLst>
                                          <p:attrName>style.visibility</p:attrName>
                                        </p:attrNameLst>
                                      </p:cBhvr>
                                      <p:to>
                                        <p:strVal val="visible"/>
                                      </p:to>
                                    </p:set>
                                    <p:anim calcmode="lin" valueType="num">
                                      <p:cBhvr additive="base">
                                        <p:cTn id="31" dur="500" fill="hold"/>
                                        <p:tgtEl>
                                          <p:spTgt spid="89"/>
                                        </p:tgtEl>
                                        <p:attrNameLst>
                                          <p:attrName>ppt_x</p:attrName>
                                        </p:attrNameLst>
                                      </p:cBhvr>
                                      <p:tavLst>
                                        <p:tav tm="0">
                                          <p:val>
                                            <p:strVal val="1+#ppt_w/2"/>
                                          </p:val>
                                        </p:tav>
                                        <p:tav tm="100000">
                                          <p:val>
                                            <p:strVal val="#ppt_x"/>
                                          </p:val>
                                        </p:tav>
                                      </p:tavLst>
                                    </p:anim>
                                    <p:anim calcmode="lin" valueType="num">
                                      <p:cBhvr additive="base">
                                        <p:cTn id="32" dur="500" fill="hold"/>
                                        <p:tgtEl>
                                          <p:spTgt spid="89"/>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314448">
                                            <p:txEl>
                                              <p:pRg st="3" end="3"/>
                                            </p:txEl>
                                          </p:spTgt>
                                        </p:tgtEl>
                                        <p:attrNameLst>
                                          <p:attrName>style.visibility</p:attrName>
                                        </p:attrNameLst>
                                      </p:cBhvr>
                                      <p:to>
                                        <p:strVal val="visible"/>
                                      </p:to>
                                    </p:set>
                                    <p:anim calcmode="lin" valueType="num">
                                      <p:cBhvr additive="base">
                                        <p:cTn id="35" dur="500" fill="hold"/>
                                        <p:tgtEl>
                                          <p:spTgt spid="314448">
                                            <p:txEl>
                                              <p:pRg st="3" end="3"/>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1444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657600" y="587435"/>
            <a:ext cx="13550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rPr>
              <a:t>Formula</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graphicFrame>
        <p:nvGraphicFramePr>
          <p:cNvPr id="5" name="Table 5">
            <a:extLst>
              <a:ext uri="{FF2B5EF4-FFF2-40B4-BE49-F238E27FC236}">
                <a16:creationId xmlns:a16="http://schemas.microsoft.com/office/drawing/2014/main" id="{2D3FB890-6DE0-487E-8C5B-577C334851AA}"/>
              </a:ext>
            </a:extLst>
          </p:cNvPr>
          <p:cNvGraphicFramePr>
            <a:graphicFrameLocks noGrp="1"/>
          </p:cNvGraphicFramePr>
          <p:nvPr>
            <p:extLst>
              <p:ext uri="{D42A27DB-BD31-4B8C-83A1-F6EECF244321}">
                <p14:modId xmlns:p14="http://schemas.microsoft.com/office/powerpoint/2010/main" val="2231551177"/>
              </p:ext>
            </p:extLst>
          </p:nvPr>
        </p:nvGraphicFramePr>
        <p:xfrm>
          <a:off x="4495800" y="4450080"/>
          <a:ext cx="2582449"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13149">
                  <a:extLst>
                    <a:ext uri="{9D8B030D-6E8A-4147-A177-3AD203B41FA5}">
                      <a16:colId xmlns:a16="http://schemas.microsoft.com/office/drawing/2014/main" val="797100067"/>
                    </a:ext>
                  </a:extLst>
                </a:gridCol>
                <a:gridCol w="228600">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gridCol w="1066798">
                  <a:extLst>
                    <a:ext uri="{9D8B030D-6E8A-4147-A177-3AD203B41FA5}">
                      <a16:colId xmlns:a16="http://schemas.microsoft.com/office/drawing/2014/main" val="1743709585"/>
                    </a:ext>
                  </a:extLst>
                </a:gridCol>
              </a:tblGrid>
              <a:tr h="0">
                <a:tc>
                  <a:txBody>
                    <a:bodyPr/>
                    <a:lstStyle/>
                    <a:p>
                      <a:pPr algn="ctr"/>
                      <a:r>
                        <a:rPr lang="en-US" sz="1100" dirty="0">
                          <a:solidFill>
                            <a:schemeClr val="bg2"/>
                          </a:solidFill>
                        </a:rPr>
                        <a:t>P</a:t>
                      </a:r>
                    </a:p>
                  </a:txBody>
                  <a:tcPr anchor="ctr">
                    <a:solidFill>
                      <a:srgbClr val="FFC000"/>
                    </a:solidFill>
                  </a:tcPr>
                </a:tc>
                <a:tc>
                  <a:txBody>
                    <a:bodyPr/>
                    <a:lstStyle/>
                    <a:p>
                      <a:pPr algn="ctr"/>
                      <a:r>
                        <a:rPr lang="en-US" sz="1100" dirty="0">
                          <a:solidFill>
                            <a:schemeClr val="bg2"/>
                          </a:solidFill>
                        </a:rPr>
                        <a:t>Q</a:t>
                      </a:r>
                    </a:p>
                  </a:txBody>
                  <a:tcPr anchor="ctr">
                    <a:solidFill>
                      <a:srgbClr val="FFC000"/>
                    </a:solidFill>
                  </a:tcPr>
                </a:tc>
                <a:tc>
                  <a:txBody>
                    <a:bodyPr/>
                    <a:lstStyle/>
                    <a:p>
                      <a:pPr algn="ctr"/>
                      <a:r>
                        <a:rPr lang="en-US" sz="1100" dirty="0">
                          <a:solidFill>
                            <a:schemeClr val="bg2"/>
                          </a:solidFill>
                        </a:rPr>
                        <a:t>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P(QR</a:t>
                      </a:r>
                      <a:r>
                        <a:rPr lang="en-US" altLang="en-US" sz="1100" dirty="0">
                          <a:solidFill>
                            <a:schemeClr val="bg2"/>
                          </a:solidFill>
                        </a:rPr>
                        <a:t>) </a:t>
                      </a:r>
                      <a:endParaRPr lang="en-US" sz="110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(PQ)(PR</a:t>
                      </a:r>
                      <a:r>
                        <a:rPr lang="en-US" altLang="en-US" sz="1100" dirty="0">
                          <a:solidFill>
                            <a:schemeClr val="bg2"/>
                          </a:solidFill>
                        </a:rPr>
                        <a:t>)</a:t>
                      </a:r>
                      <a:endParaRPr lang="en-US" sz="1100" dirty="0">
                        <a:solidFill>
                          <a:schemeClr val="bg2"/>
                        </a:solidFill>
                      </a:endParaRPr>
                    </a:p>
                  </a:txBody>
                  <a:tcPr anchor="ctr">
                    <a:solidFill>
                      <a:srgbClr val="FFC000"/>
                    </a:solidFill>
                  </a:tcPr>
                </a:tc>
                <a:extLst>
                  <a:ext uri="{0D108BD9-81ED-4DB2-BD59-A6C34878D82A}">
                    <a16:rowId xmlns:a16="http://schemas.microsoft.com/office/drawing/2014/main" val="4038303315"/>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096353423"/>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1198511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6087733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440694536"/>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458746155"/>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3312193602"/>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247607978"/>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161916927"/>
                  </a:ext>
                </a:extLst>
              </a:tr>
            </a:tbl>
          </a:graphicData>
        </a:graphic>
      </p:graphicFrame>
      <p:sp>
        <p:nvSpPr>
          <p:cNvPr id="12" name="Rectangle 2">
            <a:extLst>
              <a:ext uri="{FF2B5EF4-FFF2-40B4-BE49-F238E27FC236}">
                <a16:creationId xmlns:a16="http://schemas.microsoft.com/office/drawing/2014/main" id="{0BC78033-154F-4DF6-8168-50CBD0C6EA6E}"/>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rPr>
              <a:t>Exponential</a:t>
            </a:r>
            <a:r>
              <a:rPr lang="en-US" altLang="en-US" sz="3200" kern="0" dirty="0" err="1">
                <a:solidFill>
                  <a:srgbClr val="FFFF00"/>
                </a:solidFill>
                <a:latin typeface="Times New Roman"/>
              </a:rPr>
              <a:t>ly</a:t>
            </a:r>
            <a:r>
              <a:rPr lang="en-US" altLang="en-US" sz="3200" kern="0" dirty="0">
                <a:solidFill>
                  <a:srgbClr val="FFFF00"/>
                </a:solidFill>
                <a:latin typeface="Times New Roman"/>
              </a:rPr>
              <a:t> Sized Truth Tables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13" name="Text Box 21">
            <a:extLst>
              <a:ext uri="{FF2B5EF4-FFF2-40B4-BE49-F238E27FC236}">
                <a16:creationId xmlns:a16="http://schemas.microsoft.com/office/drawing/2014/main" id="{EB5A801F-CA96-476B-AA8E-0665709B1097}"/>
              </a:ext>
            </a:extLst>
          </p:cNvPr>
          <p:cNvSpPr txBox="1">
            <a:spLocks noChangeArrowheads="1"/>
          </p:cNvSpPr>
          <p:nvPr/>
        </p:nvSpPr>
        <p:spPr bwMode="auto">
          <a:xfrm>
            <a:off x="76200" y="23622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C000"/>
                </a:solidFill>
                <a:sym typeface="Symbol" panose="05050102010706020507" pitchFamily="18" charset="2"/>
              </a:rPr>
              <a:t>P</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n-US" altLang="en-US" sz="2400" dirty="0">
                <a:solidFill>
                  <a:srgbClr val="FFC000"/>
                </a:solidFill>
              </a:rPr>
              <a:t>)</a:t>
            </a:r>
          </a:p>
        </p:txBody>
      </p:sp>
      <p:sp>
        <p:nvSpPr>
          <p:cNvPr id="19" name="Text Box 21">
            <a:extLst>
              <a:ext uri="{FF2B5EF4-FFF2-40B4-BE49-F238E27FC236}">
                <a16:creationId xmlns:a16="http://schemas.microsoft.com/office/drawing/2014/main" id="{A03625D0-D5E4-420E-9021-671F190EDAC9}"/>
              </a:ext>
            </a:extLst>
          </p:cNvPr>
          <p:cNvSpPr txBox="1">
            <a:spLocks noChangeArrowheads="1"/>
          </p:cNvSpPr>
          <p:nvPr/>
        </p:nvSpPr>
        <p:spPr bwMode="auto">
          <a:xfrm>
            <a:off x="3812916" y="2357735"/>
            <a:ext cx="37172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C000"/>
                </a:solidFill>
                <a:sym typeface="Symbol" panose="05050102010706020507" pitchFamily="18" charset="2"/>
              </a:rPr>
              <a:t>P(QR</a:t>
            </a:r>
            <a:r>
              <a:rPr lang="en-US" altLang="en-US" sz="2400" dirty="0">
                <a:solidFill>
                  <a:srgbClr val="FFC000"/>
                </a:solidFill>
              </a:rPr>
              <a:t>)</a:t>
            </a:r>
            <a:r>
              <a:rPr lang="en-US" altLang="en-US" sz="1600" dirty="0">
                <a:solidFill>
                  <a:srgbClr val="FFC000"/>
                </a:solidFill>
              </a:rPr>
              <a:t> </a:t>
            </a:r>
            <a:r>
              <a:rPr lang="en-US" altLang="en-US" sz="2400" dirty="0">
                <a:solidFill>
                  <a:srgbClr val="FFFFFF"/>
                </a:solidFill>
              </a:rPr>
              <a:t> </a:t>
            </a:r>
            <a:r>
              <a:rPr lang="en-US" altLang="en-US" sz="2400" dirty="0" err="1">
                <a:solidFill>
                  <a:srgbClr val="FFC000"/>
                </a:solidFill>
              </a:rPr>
              <a:t>iff</a:t>
            </a:r>
            <a:r>
              <a:rPr lang="en-US" altLang="en-US" sz="2400" dirty="0">
                <a:solidFill>
                  <a:srgbClr val="FFC000"/>
                </a:solidFill>
              </a:rPr>
              <a:t>  </a:t>
            </a:r>
            <a:r>
              <a:rPr lang="en-US" altLang="en-US" sz="2400" dirty="0">
                <a:solidFill>
                  <a:srgbClr val="FFC000"/>
                </a:solidFill>
                <a:sym typeface="Symbol" panose="05050102010706020507" pitchFamily="18" charset="2"/>
              </a:rPr>
              <a:t>(PQ)(PR</a:t>
            </a:r>
            <a:r>
              <a:rPr lang="en-US" altLang="en-US" sz="2400" dirty="0">
                <a:solidFill>
                  <a:srgbClr val="FFC000"/>
                </a:solidFill>
              </a:rPr>
              <a:t>)</a:t>
            </a:r>
          </a:p>
        </p:txBody>
      </p:sp>
      <p:sp>
        <p:nvSpPr>
          <p:cNvPr id="33" name="Text Box 21">
            <a:extLst>
              <a:ext uri="{FF2B5EF4-FFF2-40B4-BE49-F238E27FC236}">
                <a16:creationId xmlns:a16="http://schemas.microsoft.com/office/drawing/2014/main" id="{8C72571A-4DE6-4C66-9DD0-F0987B906B81}"/>
              </a:ext>
            </a:extLst>
          </p:cNvPr>
          <p:cNvSpPr txBox="1">
            <a:spLocks noChangeArrowheads="1"/>
          </p:cNvSpPr>
          <p:nvPr/>
        </p:nvSpPr>
        <p:spPr bwMode="auto">
          <a:xfrm>
            <a:off x="1981200" y="23622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C000"/>
                </a:solidFill>
                <a:sym typeface="Symbol" panose="05050102010706020507" pitchFamily="18" charset="2"/>
              </a:rPr>
              <a:t>P</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n-US" altLang="en-US" sz="2400" dirty="0">
                <a:solidFill>
                  <a:srgbClr val="FFC000"/>
                </a:solidFill>
              </a:rPr>
              <a:t>)</a:t>
            </a:r>
          </a:p>
        </p:txBody>
      </p:sp>
      <p:sp>
        <p:nvSpPr>
          <p:cNvPr id="36" name="Text Box 21">
            <a:extLst>
              <a:ext uri="{FF2B5EF4-FFF2-40B4-BE49-F238E27FC236}">
                <a16:creationId xmlns:a16="http://schemas.microsoft.com/office/drawing/2014/main" id="{51355DEE-4C7B-4638-B45E-A58142067481}"/>
              </a:ext>
            </a:extLst>
          </p:cNvPr>
          <p:cNvSpPr txBox="1">
            <a:spLocks noChangeArrowheads="1"/>
          </p:cNvSpPr>
          <p:nvPr/>
        </p:nvSpPr>
        <p:spPr bwMode="auto">
          <a:xfrm>
            <a:off x="7696200" y="2348552"/>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C000"/>
                </a:solidFill>
                <a:sym typeface="Symbol" panose="05050102010706020507" pitchFamily="18" charset="2"/>
              </a:rPr>
              <a:t>P</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n-US" altLang="en-US" sz="2400" dirty="0">
                <a:solidFill>
                  <a:srgbClr val="FFC000"/>
                </a:solidFill>
              </a:rPr>
              <a:t>)</a:t>
            </a:r>
          </a:p>
        </p:txBody>
      </p:sp>
      <p:sp>
        <p:nvSpPr>
          <p:cNvPr id="37" name="Text Box 21">
            <a:extLst>
              <a:ext uri="{FF2B5EF4-FFF2-40B4-BE49-F238E27FC236}">
                <a16:creationId xmlns:a16="http://schemas.microsoft.com/office/drawing/2014/main" id="{F0851698-D242-48D1-B594-2B925B5FB7D9}"/>
              </a:ext>
            </a:extLst>
          </p:cNvPr>
          <p:cNvSpPr txBox="1">
            <a:spLocks noChangeArrowheads="1"/>
          </p:cNvSpPr>
          <p:nvPr/>
        </p:nvSpPr>
        <p:spPr bwMode="auto">
          <a:xfrm>
            <a:off x="3776523" y="3043535"/>
            <a:ext cx="135503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rPr>
              <a:t>Proof</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graphicFrame>
        <p:nvGraphicFramePr>
          <p:cNvPr id="41" name="Table 5">
            <a:extLst>
              <a:ext uri="{FF2B5EF4-FFF2-40B4-BE49-F238E27FC236}">
                <a16:creationId xmlns:a16="http://schemas.microsoft.com/office/drawing/2014/main" id="{B807F9D1-4A83-432E-B94C-79006B89D477}"/>
              </a:ext>
            </a:extLst>
          </p:cNvPr>
          <p:cNvGraphicFramePr>
            <a:graphicFrameLocks noGrp="1"/>
          </p:cNvGraphicFramePr>
          <p:nvPr>
            <p:extLst>
              <p:ext uri="{D42A27DB-BD31-4B8C-83A1-F6EECF244321}">
                <p14:modId xmlns:p14="http://schemas.microsoft.com/office/powerpoint/2010/main" val="3992805936"/>
              </p:ext>
            </p:extLst>
          </p:nvPr>
        </p:nvGraphicFramePr>
        <p:xfrm>
          <a:off x="1905000" y="4450080"/>
          <a:ext cx="1515651"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13149">
                  <a:extLst>
                    <a:ext uri="{9D8B030D-6E8A-4147-A177-3AD203B41FA5}">
                      <a16:colId xmlns:a16="http://schemas.microsoft.com/office/drawing/2014/main" val="797100067"/>
                    </a:ext>
                  </a:extLst>
                </a:gridCol>
                <a:gridCol w="228600">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tblGrid>
              <a:tr h="0">
                <a:tc>
                  <a:txBody>
                    <a:bodyPr/>
                    <a:lstStyle/>
                    <a:p>
                      <a:pPr algn="ctr"/>
                      <a:r>
                        <a:rPr lang="en-US" sz="1100" dirty="0">
                          <a:solidFill>
                            <a:schemeClr val="bg2"/>
                          </a:solidFill>
                        </a:rPr>
                        <a:t>P</a:t>
                      </a:r>
                    </a:p>
                  </a:txBody>
                  <a:tcPr anchor="ctr">
                    <a:solidFill>
                      <a:srgbClr val="FFC000"/>
                    </a:solidFill>
                  </a:tcPr>
                </a:tc>
                <a:tc>
                  <a:txBody>
                    <a:bodyPr/>
                    <a:lstStyle/>
                    <a:p>
                      <a:pPr algn="ctr"/>
                      <a:r>
                        <a:rPr lang="en-US" sz="1100" dirty="0">
                          <a:solidFill>
                            <a:schemeClr val="bg2"/>
                          </a:solidFill>
                        </a:rPr>
                        <a:t>Q</a:t>
                      </a:r>
                    </a:p>
                  </a:txBody>
                  <a:tcPr anchor="ctr">
                    <a:solidFill>
                      <a:srgbClr val="FFC000"/>
                    </a:solidFill>
                  </a:tcPr>
                </a:tc>
                <a:tc>
                  <a:txBody>
                    <a:bodyPr/>
                    <a:lstStyle/>
                    <a:p>
                      <a:pPr algn="ctr"/>
                      <a:r>
                        <a:rPr lang="en-US" sz="1100" dirty="0">
                          <a:solidFill>
                            <a:schemeClr val="bg2"/>
                          </a:solidFill>
                        </a:rPr>
                        <a:t>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P(QR</a:t>
                      </a:r>
                      <a:r>
                        <a:rPr lang="en-US" altLang="en-US" sz="1100" dirty="0">
                          <a:solidFill>
                            <a:schemeClr val="bg2"/>
                          </a:solidFill>
                        </a:rPr>
                        <a:t>) </a:t>
                      </a:r>
                      <a:endParaRPr lang="en-US" sz="1100" dirty="0">
                        <a:solidFill>
                          <a:schemeClr val="bg2"/>
                        </a:solidFill>
                      </a:endParaRPr>
                    </a:p>
                  </a:txBody>
                  <a:tcPr anchor="ctr">
                    <a:solidFill>
                      <a:srgbClr val="FFC000"/>
                    </a:solidFill>
                  </a:tcPr>
                </a:tc>
                <a:extLst>
                  <a:ext uri="{0D108BD9-81ED-4DB2-BD59-A6C34878D82A}">
                    <a16:rowId xmlns:a16="http://schemas.microsoft.com/office/drawing/2014/main" val="4038303315"/>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096353423"/>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1198511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6087733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440694536"/>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458746155"/>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3312193602"/>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247607978"/>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161916927"/>
                  </a:ext>
                </a:extLst>
              </a:tr>
            </a:tbl>
          </a:graphicData>
        </a:graphic>
      </p:graphicFrame>
      <p:grpSp>
        <p:nvGrpSpPr>
          <p:cNvPr id="58" name="Group 57">
            <a:extLst>
              <a:ext uri="{FF2B5EF4-FFF2-40B4-BE49-F238E27FC236}">
                <a16:creationId xmlns:a16="http://schemas.microsoft.com/office/drawing/2014/main" id="{2DA81F6D-428E-4644-989B-B590982DA1AA}"/>
              </a:ext>
            </a:extLst>
          </p:cNvPr>
          <p:cNvGrpSpPr/>
          <p:nvPr/>
        </p:nvGrpSpPr>
        <p:grpSpPr>
          <a:xfrm>
            <a:off x="457200" y="914400"/>
            <a:ext cx="3319323" cy="967264"/>
            <a:chOff x="457200" y="914400"/>
            <a:chExt cx="3319323" cy="967264"/>
          </a:xfrm>
        </p:grpSpPr>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cxnSp>
          <p:nvCxnSpPr>
            <p:cNvPr id="4" name="Straight Arrow Connector 3">
              <a:extLst>
                <a:ext uri="{FF2B5EF4-FFF2-40B4-BE49-F238E27FC236}">
                  <a16:creationId xmlns:a16="http://schemas.microsoft.com/office/drawing/2014/main" id="{8B64996B-FC10-4466-AAF0-3215579775C9}"/>
                </a:ext>
              </a:extLst>
            </p:cNvPr>
            <p:cNvCxnSpPr>
              <a:cxnSpLocks/>
            </p:cNvCxnSpPr>
            <p:nvPr/>
          </p:nvCxnSpPr>
          <p:spPr bwMode="auto">
            <a:xfrm flipH="1">
              <a:off x="2498036" y="914400"/>
              <a:ext cx="1278487" cy="228600"/>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59" name="Group 58">
            <a:extLst>
              <a:ext uri="{FF2B5EF4-FFF2-40B4-BE49-F238E27FC236}">
                <a16:creationId xmlns:a16="http://schemas.microsoft.com/office/drawing/2014/main" id="{99586F47-6D15-4FA6-93A4-1E0BEE764B46}"/>
              </a:ext>
            </a:extLst>
          </p:cNvPr>
          <p:cNvGrpSpPr/>
          <p:nvPr/>
        </p:nvGrpSpPr>
        <p:grpSpPr>
          <a:xfrm>
            <a:off x="4767123" y="914400"/>
            <a:ext cx="3386277" cy="956101"/>
            <a:chOff x="4767123" y="914400"/>
            <a:chExt cx="3386277" cy="956101"/>
          </a:xfrm>
        </p:grpSpPr>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cxnSp>
          <p:nvCxnSpPr>
            <p:cNvPr id="47" name="Straight Arrow Connector 46">
              <a:extLst>
                <a:ext uri="{FF2B5EF4-FFF2-40B4-BE49-F238E27FC236}">
                  <a16:creationId xmlns:a16="http://schemas.microsoft.com/office/drawing/2014/main" id="{AFFDF4D3-9C55-48AA-AD71-CE9229ECD789}"/>
                </a:ext>
              </a:extLst>
            </p:cNvPr>
            <p:cNvCxnSpPr>
              <a:cxnSpLocks/>
            </p:cNvCxnSpPr>
            <p:nvPr/>
          </p:nvCxnSpPr>
          <p:spPr bwMode="auto">
            <a:xfrm>
              <a:off x="4767123" y="914400"/>
              <a:ext cx="1405077" cy="228600"/>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60" name="Group 59">
            <a:extLst>
              <a:ext uri="{FF2B5EF4-FFF2-40B4-BE49-F238E27FC236}">
                <a16:creationId xmlns:a16="http://schemas.microsoft.com/office/drawing/2014/main" id="{56C06358-58A7-4746-90A4-8772E890FF9E}"/>
              </a:ext>
            </a:extLst>
          </p:cNvPr>
          <p:cNvGrpSpPr/>
          <p:nvPr/>
        </p:nvGrpSpPr>
        <p:grpSpPr>
          <a:xfrm>
            <a:off x="381000" y="1752600"/>
            <a:ext cx="2721592" cy="676869"/>
            <a:chOff x="381000" y="1752600"/>
            <a:chExt cx="2721592" cy="676869"/>
          </a:xfrm>
        </p:grpSpPr>
        <p:sp>
          <p:nvSpPr>
            <p:cNvPr id="27" name="Text Box 21">
              <a:extLst>
                <a:ext uri="{FF2B5EF4-FFF2-40B4-BE49-F238E27FC236}">
                  <a16:creationId xmlns:a16="http://schemas.microsoft.com/office/drawing/2014/main" id="{EDE94B2E-6B76-4008-8A03-075DC3EB3A75}"/>
                </a:ext>
              </a:extLst>
            </p:cNvPr>
            <p:cNvSpPr txBox="1">
              <a:spLocks noChangeArrowheads="1"/>
            </p:cNvSpPr>
            <p:nvPr/>
          </p:nvSpPr>
          <p:spPr bwMode="auto">
            <a:xfrm>
              <a:off x="381000" y="1967804"/>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Yes</a:t>
              </a:r>
            </a:p>
          </p:txBody>
        </p:sp>
        <p:sp>
          <p:nvSpPr>
            <p:cNvPr id="31" name="Text Box 21">
              <a:extLst>
                <a:ext uri="{FF2B5EF4-FFF2-40B4-BE49-F238E27FC236}">
                  <a16:creationId xmlns:a16="http://schemas.microsoft.com/office/drawing/2014/main" id="{BD43783B-C84D-4599-9CE7-07A806EC7833}"/>
                </a:ext>
              </a:extLst>
            </p:cNvPr>
            <p:cNvSpPr txBox="1">
              <a:spLocks noChangeArrowheads="1"/>
            </p:cNvSpPr>
            <p:nvPr/>
          </p:nvSpPr>
          <p:spPr bwMode="auto">
            <a:xfrm>
              <a:off x="2264392" y="1963087"/>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No</a:t>
              </a:r>
            </a:p>
          </p:txBody>
        </p:sp>
        <p:cxnSp>
          <p:nvCxnSpPr>
            <p:cNvPr id="46" name="Straight Arrow Connector 45">
              <a:extLst>
                <a:ext uri="{FF2B5EF4-FFF2-40B4-BE49-F238E27FC236}">
                  <a16:creationId xmlns:a16="http://schemas.microsoft.com/office/drawing/2014/main" id="{F2DC4C58-8C88-4276-AF19-D82AE90523D4}"/>
                </a:ext>
              </a:extLst>
            </p:cNvPr>
            <p:cNvCxnSpPr>
              <a:cxnSpLocks/>
            </p:cNvCxnSpPr>
            <p:nvPr/>
          </p:nvCxnSpPr>
          <p:spPr bwMode="auto">
            <a:xfrm flipH="1">
              <a:off x="838200" y="1752600"/>
              <a:ext cx="452156" cy="304800"/>
            </a:xfrm>
            <a:prstGeom prst="straightConnector1">
              <a:avLst/>
            </a:prstGeom>
            <a:noFill/>
            <a:ln w="25400" cap="flat" cmpd="sng" algn="ctr">
              <a:solidFill>
                <a:schemeClr val="accent2"/>
              </a:solidFill>
              <a:prstDash val="solid"/>
              <a:round/>
              <a:headEnd type="none" w="med" len="med"/>
              <a:tailEnd type="triangle"/>
            </a:ln>
            <a:effectLst/>
          </p:spPr>
        </p:cxnSp>
        <p:cxnSp>
          <p:nvCxnSpPr>
            <p:cNvPr id="48" name="Straight Arrow Connector 47">
              <a:extLst>
                <a:ext uri="{FF2B5EF4-FFF2-40B4-BE49-F238E27FC236}">
                  <a16:creationId xmlns:a16="http://schemas.microsoft.com/office/drawing/2014/main" id="{AAF17133-9A0F-415B-B478-E08360C06869}"/>
                </a:ext>
              </a:extLst>
            </p:cNvPr>
            <p:cNvCxnSpPr>
              <a:cxnSpLocks/>
            </p:cNvCxnSpPr>
            <p:nvPr/>
          </p:nvCxnSpPr>
          <p:spPr bwMode="auto">
            <a:xfrm>
              <a:off x="2440749" y="1769976"/>
              <a:ext cx="242743" cy="299955"/>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61" name="Group 60">
            <a:extLst>
              <a:ext uri="{FF2B5EF4-FFF2-40B4-BE49-F238E27FC236}">
                <a16:creationId xmlns:a16="http://schemas.microsoft.com/office/drawing/2014/main" id="{97986987-04E7-4132-AE4D-5A84A9C826A5}"/>
              </a:ext>
            </a:extLst>
          </p:cNvPr>
          <p:cNvGrpSpPr/>
          <p:nvPr/>
        </p:nvGrpSpPr>
        <p:grpSpPr>
          <a:xfrm>
            <a:off x="5105400" y="1752600"/>
            <a:ext cx="3720152" cy="694982"/>
            <a:chOff x="5105400" y="1752600"/>
            <a:chExt cx="3720152" cy="694982"/>
          </a:xfrm>
        </p:grpSpPr>
        <p:sp>
          <p:nvSpPr>
            <p:cNvPr id="34" name="Text Box 21">
              <a:extLst>
                <a:ext uri="{FF2B5EF4-FFF2-40B4-BE49-F238E27FC236}">
                  <a16:creationId xmlns:a16="http://schemas.microsoft.com/office/drawing/2014/main" id="{3F74326A-A4A4-47B7-AB81-C3CAFC46F151}"/>
                </a:ext>
              </a:extLst>
            </p:cNvPr>
            <p:cNvSpPr txBox="1">
              <a:spLocks noChangeArrowheads="1"/>
            </p:cNvSpPr>
            <p:nvPr/>
          </p:nvSpPr>
          <p:spPr bwMode="auto">
            <a:xfrm>
              <a:off x="5105400" y="1985917"/>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Yes</a:t>
              </a:r>
            </a:p>
          </p:txBody>
        </p:sp>
        <p:sp>
          <p:nvSpPr>
            <p:cNvPr id="35" name="Text Box 21">
              <a:extLst>
                <a:ext uri="{FF2B5EF4-FFF2-40B4-BE49-F238E27FC236}">
                  <a16:creationId xmlns:a16="http://schemas.microsoft.com/office/drawing/2014/main" id="{C36350F4-4E67-42DB-A840-01BB33AA0251}"/>
                </a:ext>
              </a:extLst>
            </p:cNvPr>
            <p:cNvSpPr txBox="1">
              <a:spLocks noChangeArrowheads="1"/>
            </p:cNvSpPr>
            <p:nvPr/>
          </p:nvSpPr>
          <p:spPr bwMode="auto">
            <a:xfrm>
              <a:off x="7987352" y="1981200"/>
              <a:ext cx="838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No</a:t>
              </a:r>
            </a:p>
          </p:txBody>
        </p:sp>
        <p:cxnSp>
          <p:nvCxnSpPr>
            <p:cNvPr id="51" name="Straight Arrow Connector 50">
              <a:extLst>
                <a:ext uri="{FF2B5EF4-FFF2-40B4-BE49-F238E27FC236}">
                  <a16:creationId xmlns:a16="http://schemas.microsoft.com/office/drawing/2014/main" id="{16E2EF3C-4C05-46CA-91A1-4D8E35C97254}"/>
                </a:ext>
              </a:extLst>
            </p:cNvPr>
            <p:cNvCxnSpPr>
              <a:cxnSpLocks/>
            </p:cNvCxnSpPr>
            <p:nvPr/>
          </p:nvCxnSpPr>
          <p:spPr bwMode="auto">
            <a:xfrm flipH="1">
              <a:off x="5608660" y="1752600"/>
              <a:ext cx="452156" cy="304800"/>
            </a:xfrm>
            <a:prstGeom prst="straightConnector1">
              <a:avLst/>
            </a:prstGeom>
            <a:noFill/>
            <a:ln w="25400" cap="flat" cmpd="sng" algn="ctr">
              <a:solidFill>
                <a:schemeClr val="accent2"/>
              </a:solidFill>
              <a:prstDash val="solid"/>
              <a:round/>
              <a:headEnd type="none" w="med" len="med"/>
              <a:tailEnd type="triangle"/>
            </a:ln>
            <a:effectLst/>
          </p:spPr>
        </p:cxnSp>
        <p:cxnSp>
          <p:nvCxnSpPr>
            <p:cNvPr id="52" name="Straight Arrow Connector 51">
              <a:extLst>
                <a:ext uri="{FF2B5EF4-FFF2-40B4-BE49-F238E27FC236}">
                  <a16:creationId xmlns:a16="http://schemas.microsoft.com/office/drawing/2014/main" id="{82409913-634D-4C44-ACBD-6313EFE818B3}"/>
                </a:ext>
              </a:extLst>
            </p:cNvPr>
            <p:cNvCxnSpPr>
              <a:cxnSpLocks/>
            </p:cNvCxnSpPr>
            <p:nvPr/>
          </p:nvCxnSpPr>
          <p:spPr bwMode="auto">
            <a:xfrm>
              <a:off x="8001000" y="1769976"/>
              <a:ext cx="242743" cy="299955"/>
            </a:xfrm>
            <a:prstGeom prst="straightConnector1">
              <a:avLst/>
            </a:prstGeom>
            <a:noFill/>
            <a:ln w="25400" cap="flat" cmpd="sng" algn="ctr">
              <a:solidFill>
                <a:schemeClr val="accent2"/>
              </a:solidFill>
              <a:prstDash val="solid"/>
              <a:round/>
              <a:headEnd type="none" w="med" len="med"/>
              <a:tailEnd type="triangle"/>
            </a:ln>
            <a:effectLst/>
          </p:spPr>
        </p:cxnSp>
      </p:grpSp>
      <p:grpSp>
        <p:nvGrpSpPr>
          <p:cNvPr id="62" name="Group 61">
            <a:extLst>
              <a:ext uri="{FF2B5EF4-FFF2-40B4-BE49-F238E27FC236}">
                <a16:creationId xmlns:a16="http://schemas.microsoft.com/office/drawing/2014/main" id="{F5B75941-2AFF-465B-9917-BE3D835D4B6B}"/>
              </a:ext>
            </a:extLst>
          </p:cNvPr>
          <p:cNvGrpSpPr/>
          <p:nvPr/>
        </p:nvGrpSpPr>
        <p:grpSpPr>
          <a:xfrm>
            <a:off x="35256" y="3505200"/>
            <a:ext cx="1641144" cy="1600200"/>
            <a:chOff x="35256" y="3505200"/>
            <a:chExt cx="1641144" cy="1600200"/>
          </a:xfrm>
        </p:grpSpPr>
        <p:sp>
          <p:nvSpPr>
            <p:cNvPr id="38" name="Text Box 21">
              <a:extLst>
                <a:ext uri="{FF2B5EF4-FFF2-40B4-BE49-F238E27FC236}">
                  <a16:creationId xmlns:a16="http://schemas.microsoft.com/office/drawing/2014/main" id="{653B5873-3FDC-46FB-AE11-3DD702CFAB5C}"/>
                </a:ext>
              </a:extLst>
            </p:cNvPr>
            <p:cNvSpPr txBox="1">
              <a:spLocks noChangeArrowheads="1"/>
            </p:cNvSpPr>
            <p:nvPr/>
          </p:nvSpPr>
          <p:spPr bwMode="auto">
            <a:xfrm>
              <a:off x="76200" y="3505200"/>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One assignment</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sp>
          <p:nvSpPr>
            <p:cNvPr id="39" name="Text Box 21">
              <a:extLst>
                <a:ext uri="{FF2B5EF4-FFF2-40B4-BE49-F238E27FC236}">
                  <a16:creationId xmlns:a16="http://schemas.microsoft.com/office/drawing/2014/main" id="{1D69554B-8600-4C4A-B3D0-2F9C2499ABB3}"/>
                </a:ext>
              </a:extLst>
            </p:cNvPr>
            <p:cNvSpPr txBox="1">
              <a:spLocks noChangeArrowheads="1"/>
            </p:cNvSpPr>
            <p:nvPr/>
          </p:nvSpPr>
          <p:spPr bwMode="auto">
            <a:xfrm>
              <a:off x="35256" y="4274403"/>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C000"/>
                  </a:solidFill>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T</a:t>
              </a:r>
              <a:r>
                <a:rPr lang="en-US" altLang="en-US" sz="2400" dirty="0">
                  <a:solidFill>
                    <a:srgbClr val="FFC000"/>
                  </a:solidFill>
                </a:rPr>
                <a:t>)</a:t>
              </a:r>
            </a:p>
            <a:p>
              <a:pPr algn="ctr" eaLnBrk="1" hangingPunct="1">
                <a:spcBef>
                  <a:spcPct val="0"/>
                </a:spcBef>
                <a:buNone/>
                <a:defRPr/>
              </a:pPr>
              <a:r>
                <a:rPr lang="en-US" altLang="en-US" sz="2400" dirty="0">
                  <a:solidFill>
                    <a:srgbClr val="FFC000"/>
                  </a:solidFill>
                </a:rPr>
                <a:t>= T</a:t>
              </a:r>
            </a:p>
          </p:txBody>
        </p:sp>
      </p:grpSp>
      <p:sp>
        <p:nvSpPr>
          <p:cNvPr id="42" name="Text Box 21">
            <a:extLst>
              <a:ext uri="{FF2B5EF4-FFF2-40B4-BE49-F238E27FC236}">
                <a16:creationId xmlns:a16="http://schemas.microsoft.com/office/drawing/2014/main" id="{7E6BCF75-917F-473E-8C02-8FE520C495AB}"/>
              </a:ext>
            </a:extLst>
          </p:cNvPr>
          <p:cNvSpPr txBox="1">
            <a:spLocks noChangeArrowheads="1"/>
          </p:cNvSpPr>
          <p:nvPr/>
        </p:nvSpPr>
        <p:spPr bwMode="auto">
          <a:xfrm>
            <a:off x="1836760" y="3505200"/>
            <a:ext cx="1676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All assignments</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sp>
        <p:nvSpPr>
          <p:cNvPr id="44" name="Text Box 21">
            <a:extLst>
              <a:ext uri="{FF2B5EF4-FFF2-40B4-BE49-F238E27FC236}">
                <a16:creationId xmlns:a16="http://schemas.microsoft.com/office/drawing/2014/main" id="{8B823256-BA38-4226-9CAF-0C52F3F2BD52}"/>
              </a:ext>
            </a:extLst>
          </p:cNvPr>
          <p:cNvSpPr txBox="1">
            <a:spLocks noChangeArrowheads="1"/>
          </p:cNvSpPr>
          <p:nvPr/>
        </p:nvSpPr>
        <p:spPr bwMode="auto">
          <a:xfrm>
            <a:off x="4495800" y="3505200"/>
            <a:ext cx="1676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All assignments</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grpSp>
        <p:nvGrpSpPr>
          <p:cNvPr id="65" name="Group 64">
            <a:extLst>
              <a:ext uri="{FF2B5EF4-FFF2-40B4-BE49-F238E27FC236}">
                <a16:creationId xmlns:a16="http://schemas.microsoft.com/office/drawing/2014/main" id="{B1D2D483-6C12-4342-B655-F6EBBCCE4DB8}"/>
              </a:ext>
            </a:extLst>
          </p:cNvPr>
          <p:cNvGrpSpPr/>
          <p:nvPr/>
        </p:nvGrpSpPr>
        <p:grpSpPr>
          <a:xfrm>
            <a:off x="7543800" y="3505200"/>
            <a:ext cx="1600200" cy="1606645"/>
            <a:chOff x="7543800" y="3505200"/>
            <a:chExt cx="1600200" cy="1606645"/>
          </a:xfrm>
        </p:grpSpPr>
        <p:sp>
          <p:nvSpPr>
            <p:cNvPr id="43" name="Text Box 21">
              <a:extLst>
                <a:ext uri="{FF2B5EF4-FFF2-40B4-BE49-F238E27FC236}">
                  <a16:creationId xmlns:a16="http://schemas.microsoft.com/office/drawing/2014/main" id="{676A922E-13F2-40B8-B0B7-EEC9C55BD850}"/>
                </a:ext>
              </a:extLst>
            </p:cNvPr>
            <p:cNvSpPr txBox="1">
              <a:spLocks noChangeArrowheads="1"/>
            </p:cNvSpPr>
            <p:nvPr/>
          </p:nvSpPr>
          <p:spPr bwMode="auto">
            <a:xfrm>
              <a:off x="7543800" y="3505200"/>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One assignment</a:t>
              </a:r>
              <a:endParaRPr kumimoji="0" lang="en-US" altLang="en-US" sz="2400" b="0" i="0" u="none" strike="noStrike" kern="1200" cap="none" spc="0" normalizeH="0" baseline="0" noProof="0" dirty="0">
                <a:ln>
                  <a:noFill/>
                </a:ln>
                <a:solidFill>
                  <a:srgbClr val="FFFFFF"/>
                </a:solidFill>
                <a:effectLst/>
                <a:uLnTx/>
                <a:uFillTx/>
                <a:sym typeface="Symbol" panose="05050102010706020507" pitchFamily="18" charset="2"/>
              </a:endParaRPr>
            </a:p>
          </p:txBody>
        </p:sp>
        <p:sp>
          <p:nvSpPr>
            <p:cNvPr id="45" name="Text Box 21">
              <a:extLst>
                <a:ext uri="{FF2B5EF4-FFF2-40B4-BE49-F238E27FC236}">
                  <a16:creationId xmlns:a16="http://schemas.microsoft.com/office/drawing/2014/main" id="{723ACBB4-EEDA-4036-9C77-1002A1D4D4B7}"/>
                </a:ext>
              </a:extLst>
            </p:cNvPr>
            <p:cNvSpPr txBox="1">
              <a:spLocks noChangeArrowheads="1"/>
            </p:cNvSpPr>
            <p:nvPr/>
          </p:nvSpPr>
          <p:spPr bwMode="auto">
            <a:xfrm>
              <a:off x="7543800" y="4280848"/>
              <a:ext cx="160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C000"/>
                  </a:solidFill>
                  <a:sym typeface="Symbol" panose="05050102010706020507" pitchFamily="18" charset="2"/>
                </a:rPr>
                <a:t>F</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T</a:t>
              </a:r>
              <a:r>
                <a:rPr lang="en-US" altLang="en-US" sz="2400" dirty="0">
                  <a:solidFill>
                    <a:srgbClr val="FFC000"/>
                  </a:solidFill>
                </a:rPr>
                <a:t>)</a:t>
              </a:r>
            </a:p>
            <a:p>
              <a:pPr algn="ctr" eaLnBrk="1" hangingPunct="1">
                <a:spcBef>
                  <a:spcPct val="0"/>
                </a:spcBef>
                <a:buNone/>
                <a:defRPr/>
              </a:pPr>
              <a:r>
                <a:rPr lang="en-US" altLang="en-US" sz="2400" dirty="0">
                  <a:solidFill>
                    <a:srgbClr val="FFC000"/>
                  </a:solidFill>
                </a:rPr>
                <a:t>= F</a:t>
              </a:r>
            </a:p>
          </p:txBody>
        </p:sp>
      </p:grpSp>
      <p:cxnSp>
        <p:nvCxnSpPr>
          <p:cNvPr id="66" name="Straight Arrow Connector 65">
            <a:extLst>
              <a:ext uri="{FF2B5EF4-FFF2-40B4-BE49-F238E27FC236}">
                <a16:creationId xmlns:a16="http://schemas.microsoft.com/office/drawing/2014/main" id="{1333A61B-15BD-421F-A89F-11D5F77DCDD0}"/>
              </a:ext>
            </a:extLst>
          </p:cNvPr>
          <p:cNvCxnSpPr>
            <a:cxnSpLocks/>
          </p:cNvCxnSpPr>
          <p:nvPr/>
        </p:nvCxnSpPr>
        <p:spPr bwMode="auto">
          <a:xfrm>
            <a:off x="838200" y="2823865"/>
            <a:ext cx="0" cy="757535"/>
          </a:xfrm>
          <a:prstGeom prst="straightConnector1">
            <a:avLst/>
          </a:prstGeom>
          <a:noFill/>
          <a:ln w="25400" cap="flat" cmpd="sng" algn="ctr">
            <a:solidFill>
              <a:schemeClr val="accent2"/>
            </a:solidFill>
            <a:prstDash val="solid"/>
            <a:round/>
            <a:headEnd type="none" w="med" len="med"/>
            <a:tailEnd type="triangle"/>
          </a:ln>
          <a:effectLst/>
        </p:spPr>
      </p:cxnSp>
      <p:cxnSp>
        <p:nvCxnSpPr>
          <p:cNvPr id="67" name="Straight Arrow Connector 66">
            <a:extLst>
              <a:ext uri="{FF2B5EF4-FFF2-40B4-BE49-F238E27FC236}">
                <a16:creationId xmlns:a16="http://schemas.microsoft.com/office/drawing/2014/main" id="{32CC4C07-4C73-4220-AE01-50429D6B87E3}"/>
              </a:ext>
            </a:extLst>
          </p:cNvPr>
          <p:cNvCxnSpPr>
            <a:cxnSpLocks/>
          </p:cNvCxnSpPr>
          <p:nvPr/>
        </p:nvCxnSpPr>
        <p:spPr bwMode="auto">
          <a:xfrm>
            <a:off x="2667000" y="2817128"/>
            <a:ext cx="0" cy="757535"/>
          </a:xfrm>
          <a:prstGeom prst="straightConnector1">
            <a:avLst/>
          </a:prstGeom>
          <a:noFill/>
          <a:ln w="25400" cap="flat" cmpd="sng" algn="ctr">
            <a:solidFill>
              <a:schemeClr val="accent2"/>
            </a:solidFill>
            <a:prstDash val="solid"/>
            <a:round/>
            <a:headEnd type="none" w="med" len="med"/>
            <a:tailEnd type="triangle"/>
          </a:ln>
          <a:effectLst/>
        </p:spPr>
      </p:cxnSp>
      <p:cxnSp>
        <p:nvCxnSpPr>
          <p:cNvPr id="68" name="Straight Arrow Connector 67">
            <a:extLst>
              <a:ext uri="{FF2B5EF4-FFF2-40B4-BE49-F238E27FC236}">
                <a16:creationId xmlns:a16="http://schemas.microsoft.com/office/drawing/2014/main" id="{749C1803-EFF0-49DD-B73E-44D56B452AFF}"/>
              </a:ext>
            </a:extLst>
          </p:cNvPr>
          <p:cNvCxnSpPr>
            <a:cxnSpLocks/>
          </p:cNvCxnSpPr>
          <p:nvPr/>
        </p:nvCxnSpPr>
        <p:spPr bwMode="auto">
          <a:xfrm>
            <a:off x="5369256" y="2810391"/>
            <a:ext cx="0" cy="757535"/>
          </a:xfrm>
          <a:prstGeom prst="straightConnector1">
            <a:avLst/>
          </a:prstGeom>
          <a:noFill/>
          <a:ln w="25400" cap="flat" cmpd="sng" algn="ctr">
            <a:solidFill>
              <a:schemeClr val="accent2"/>
            </a:solidFill>
            <a:prstDash val="solid"/>
            <a:round/>
            <a:headEnd type="none" w="med" len="med"/>
            <a:tailEnd type="triangle"/>
          </a:ln>
          <a:effectLst/>
        </p:spPr>
      </p:cxnSp>
      <p:cxnSp>
        <p:nvCxnSpPr>
          <p:cNvPr id="69" name="Straight Arrow Connector 68">
            <a:extLst>
              <a:ext uri="{FF2B5EF4-FFF2-40B4-BE49-F238E27FC236}">
                <a16:creationId xmlns:a16="http://schemas.microsoft.com/office/drawing/2014/main" id="{7B4EEE03-16E0-4E03-BF68-8C2EBC290D90}"/>
              </a:ext>
            </a:extLst>
          </p:cNvPr>
          <p:cNvCxnSpPr>
            <a:cxnSpLocks/>
          </p:cNvCxnSpPr>
          <p:nvPr/>
        </p:nvCxnSpPr>
        <p:spPr bwMode="auto">
          <a:xfrm>
            <a:off x="8327408" y="2803654"/>
            <a:ext cx="0" cy="757535"/>
          </a:xfrm>
          <a:prstGeom prst="straightConnector1">
            <a:avLst/>
          </a:prstGeom>
          <a:noFill/>
          <a:ln w="25400" cap="flat" cmpd="sng" algn="ctr">
            <a:solidFill>
              <a:schemeClr val="accent2"/>
            </a:solidFill>
            <a:prstDash val="solid"/>
            <a:round/>
            <a:headEnd type="none" w="med" len="med"/>
            <a:tailEnd type="triangle"/>
          </a:ln>
          <a:effectLst/>
        </p:spPr>
      </p:cxnSp>
      <p:sp>
        <p:nvSpPr>
          <p:cNvPr id="70" name="Text Box 21">
            <a:extLst>
              <a:ext uri="{FF2B5EF4-FFF2-40B4-BE49-F238E27FC236}">
                <a16:creationId xmlns:a16="http://schemas.microsoft.com/office/drawing/2014/main" id="{BBAF8BA1-ADA4-4B2A-8F30-520EFFCDDDA8}"/>
              </a:ext>
            </a:extLst>
          </p:cNvPr>
          <p:cNvSpPr txBox="1">
            <a:spLocks noChangeArrowheads="1"/>
          </p:cNvSpPr>
          <p:nvPr/>
        </p:nvSpPr>
        <p:spPr bwMode="auto">
          <a:xfrm>
            <a:off x="4953000" y="577839"/>
            <a:ext cx="2133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err="1">
                <a:sym typeface="Symbol" panose="05050102010706020507" pitchFamily="18" charset="2"/>
              </a:rPr>
              <a:t>Eg</a:t>
            </a:r>
            <a:r>
              <a:rPr lang="en-US" altLang="en-US" sz="2400" dirty="0">
                <a:sym typeface="Symbol" panose="05050102010706020507" pitchFamily="18" charset="2"/>
              </a:rPr>
              <a:t>: </a:t>
            </a:r>
            <a:r>
              <a:rPr lang="en-US" altLang="en-US" sz="2400" dirty="0">
                <a:solidFill>
                  <a:srgbClr val="FFC000"/>
                </a:solidFill>
                <a:sym typeface="Symbol" panose="05050102010706020507" pitchFamily="18" charset="2"/>
              </a:rPr>
              <a:t>P</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Q</a:t>
            </a:r>
            <a:r>
              <a:rPr lang="en-US" altLang="en-US" sz="2400" dirty="0">
                <a:solidFill>
                  <a:srgbClr val="FFC000"/>
                </a:solidFill>
              </a:rPr>
              <a:t>)</a:t>
            </a:r>
          </a:p>
        </p:txBody>
      </p:sp>
      <p:sp>
        <p:nvSpPr>
          <p:cNvPr id="71" name="Rectangle 70">
            <a:extLst>
              <a:ext uri="{FF2B5EF4-FFF2-40B4-BE49-F238E27FC236}">
                <a16:creationId xmlns:a16="http://schemas.microsoft.com/office/drawing/2014/main" id="{BF12BFE2-1B6A-45CD-9E3F-453CAA747196}"/>
              </a:ext>
            </a:extLst>
          </p:cNvPr>
          <p:cNvSpPr/>
          <p:nvPr/>
        </p:nvSpPr>
        <p:spPr>
          <a:xfrm>
            <a:off x="2667808" y="4696346"/>
            <a:ext cx="752843" cy="2085454"/>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2" name="Rectangle 71">
            <a:extLst>
              <a:ext uri="{FF2B5EF4-FFF2-40B4-BE49-F238E27FC236}">
                <a16:creationId xmlns:a16="http://schemas.microsoft.com/office/drawing/2014/main" id="{793C102C-569C-47F0-9C1A-A79C6FF8A30C}"/>
              </a:ext>
            </a:extLst>
          </p:cNvPr>
          <p:cNvSpPr/>
          <p:nvPr/>
        </p:nvSpPr>
        <p:spPr>
          <a:xfrm>
            <a:off x="5260027" y="4689765"/>
            <a:ext cx="1818222" cy="2085454"/>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3" name="Text Box 21">
            <a:extLst>
              <a:ext uri="{FF2B5EF4-FFF2-40B4-BE49-F238E27FC236}">
                <a16:creationId xmlns:a16="http://schemas.microsoft.com/office/drawing/2014/main" id="{139FC1DC-8ABC-4F04-9081-E138C1975544}"/>
              </a:ext>
            </a:extLst>
          </p:cNvPr>
          <p:cNvSpPr txBox="1">
            <a:spLocks noChangeArrowheads="1"/>
          </p:cNvSpPr>
          <p:nvPr/>
        </p:nvSpPr>
        <p:spPr bwMode="auto">
          <a:xfrm>
            <a:off x="5198761" y="5356831"/>
            <a:ext cx="1676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err="1">
                <a:solidFill>
                  <a:srgbClr val="FF0000"/>
                </a:solidFill>
              </a:rPr>
              <a:t>iff</a:t>
            </a:r>
            <a:endParaRPr kumimoji="0" lang="en-US" altLang="en-US" sz="24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74" name="Text Box 21">
            <a:extLst>
              <a:ext uri="{FF2B5EF4-FFF2-40B4-BE49-F238E27FC236}">
                <a16:creationId xmlns:a16="http://schemas.microsoft.com/office/drawing/2014/main" id="{95A22336-6E82-4C0B-ACF0-8FFA8A984F79}"/>
              </a:ext>
            </a:extLst>
          </p:cNvPr>
          <p:cNvSpPr txBox="1">
            <a:spLocks noChangeArrowheads="1"/>
          </p:cNvSpPr>
          <p:nvPr/>
        </p:nvSpPr>
        <p:spPr bwMode="auto">
          <a:xfrm>
            <a:off x="-90714"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75" name="Text Box 21">
            <a:extLst>
              <a:ext uri="{FF2B5EF4-FFF2-40B4-BE49-F238E27FC236}">
                <a16:creationId xmlns:a16="http://schemas.microsoft.com/office/drawing/2014/main" id="{B2B929D7-0A66-41B3-BB10-0419A04D337D}"/>
              </a:ext>
            </a:extLst>
          </p:cNvPr>
          <p:cNvSpPr txBox="1">
            <a:spLocks noChangeArrowheads="1"/>
          </p:cNvSpPr>
          <p:nvPr/>
        </p:nvSpPr>
        <p:spPr bwMode="auto">
          <a:xfrm>
            <a:off x="457200" y="6232772"/>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76" name="Text Box 21">
            <a:extLst>
              <a:ext uri="{FF2B5EF4-FFF2-40B4-BE49-F238E27FC236}">
                <a16:creationId xmlns:a16="http://schemas.microsoft.com/office/drawing/2014/main" id="{B6A9E980-F164-44EB-AC88-20E852E4B021}"/>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77" name="Text Box 21">
            <a:extLst>
              <a:ext uri="{FF2B5EF4-FFF2-40B4-BE49-F238E27FC236}">
                <a16:creationId xmlns:a16="http://schemas.microsoft.com/office/drawing/2014/main" id="{97E372F9-240E-4044-A7B3-3B97E0242A24}"/>
              </a:ext>
            </a:extLst>
          </p:cNvPr>
          <p:cNvSpPr txBox="1">
            <a:spLocks noChangeArrowheads="1"/>
          </p:cNvSpPr>
          <p:nvPr/>
        </p:nvSpPr>
        <p:spPr bwMode="auto">
          <a:xfrm>
            <a:off x="6934200" y="6175381"/>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49" name="Rectangle 2">
            <a:extLst>
              <a:ext uri="{FF2B5EF4-FFF2-40B4-BE49-F238E27FC236}">
                <a16:creationId xmlns:a16="http://schemas.microsoft.com/office/drawing/2014/main" id="{FD8E86D3-1D42-4CCC-9374-5FE89D40EAB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0" name="Text Box 21">
            <a:extLst>
              <a:ext uri="{FF2B5EF4-FFF2-40B4-BE49-F238E27FC236}">
                <a16:creationId xmlns:a16="http://schemas.microsoft.com/office/drawing/2014/main" id="{D482EDF6-D419-4C96-B034-861F9B756DDB}"/>
              </a:ext>
            </a:extLst>
          </p:cNvPr>
          <p:cNvSpPr txBox="1">
            <a:spLocks noChangeArrowheads="1"/>
          </p:cNvSpPr>
          <p:nvPr/>
        </p:nvSpPr>
        <p:spPr bwMode="auto">
          <a:xfrm>
            <a:off x="-76200" y="5478697"/>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53" name="Text Box 21">
            <a:extLst>
              <a:ext uri="{FF2B5EF4-FFF2-40B4-BE49-F238E27FC236}">
                <a16:creationId xmlns:a16="http://schemas.microsoft.com/office/drawing/2014/main" id="{E5621497-D66D-4D0D-ACEF-7FEA03723B1B}"/>
              </a:ext>
            </a:extLst>
          </p:cNvPr>
          <p:cNvSpPr txBox="1">
            <a:spLocks noChangeArrowheads="1"/>
          </p:cNvSpPr>
          <p:nvPr/>
        </p:nvSpPr>
        <p:spPr bwMode="auto">
          <a:xfrm>
            <a:off x="7639388" y="5508338"/>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Tree>
    <p:extLst>
      <p:ext uri="{BB962C8B-B14F-4D97-AF65-F5344CB8AC3E}">
        <p14:creationId xmlns:p14="http://schemas.microsoft.com/office/powerpoint/2010/main" val="4166532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0"/>
                                        </p:tgtEl>
                                        <p:attrNameLst>
                                          <p:attrName>style.visibility</p:attrName>
                                        </p:attrNameLst>
                                      </p:cBhvr>
                                      <p:to>
                                        <p:strVal val="visible"/>
                                      </p:to>
                                    </p:set>
                                    <p:anim calcmode="lin" valueType="num">
                                      <p:cBhvr additive="base">
                                        <p:cTn id="23" dur="500" fill="hold"/>
                                        <p:tgtEl>
                                          <p:spTgt spid="70"/>
                                        </p:tgtEl>
                                        <p:attrNameLst>
                                          <p:attrName>ppt_x</p:attrName>
                                        </p:attrNameLst>
                                      </p:cBhvr>
                                      <p:tavLst>
                                        <p:tav tm="0">
                                          <p:val>
                                            <p:strVal val="#ppt_x"/>
                                          </p:val>
                                        </p:tav>
                                        <p:tav tm="100000">
                                          <p:val>
                                            <p:strVal val="#ppt_x"/>
                                          </p:val>
                                        </p:tav>
                                      </p:tavLst>
                                    </p:anim>
                                    <p:anim calcmode="lin" valueType="num">
                                      <p:cBhvr additive="base">
                                        <p:cTn id="24"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additive="base">
                                        <p:cTn id="29" dur="500" fill="hold"/>
                                        <p:tgtEl>
                                          <p:spTgt spid="58"/>
                                        </p:tgtEl>
                                        <p:attrNameLst>
                                          <p:attrName>ppt_x</p:attrName>
                                        </p:attrNameLst>
                                      </p:cBhvr>
                                      <p:tavLst>
                                        <p:tav tm="0">
                                          <p:val>
                                            <p:strVal val="#ppt_x"/>
                                          </p:val>
                                        </p:tav>
                                        <p:tav tm="100000">
                                          <p:val>
                                            <p:strVal val="#ppt_x"/>
                                          </p:val>
                                        </p:tav>
                                      </p:tavLst>
                                    </p:anim>
                                    <p:anim calcmode="lin" valueType="num">
                                      <p:cBhvr additive="base">
                                        <p:cTn id="3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additive="base">
                                        <p:cTn id="35" dur="500" fill="hold"/>
                                        <p:tgtEl>
                                          <p:spTgt spid="59"/>
                                        </p:tgtEl>
                                        <p:attrNameLst>
                                          <p:attrName>ppt_x</p:attrName>
                                        </p:attrNameLst>
                                      </p:cBhvr>
                                      <p:tavLst>
                                        <p:tav tm="0">
                                          <p:val>
                                            <p:strVal val="#ppt_x"/>
                                          </p:val>
                                        </p:tav>
                                        <p:tav tm="100000">
                                          <p:val>
                                            <p:strVal val="#ppt_x"/>
                                          </p:val>
                                        </p:tav>
                                      </p:tavLst>
                                    </p:anim>
                                    <p:anim calcmode="lin" valueType="num">
                                      <p:cBhvr additive="base">
                                        <p:cTn id="36"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60"/>
                                        </p:tgtEl>
                                        <p:attrNameLst>
                                          <p:attrName>style.visibility</p:attrName>
                                        </p:attrNameLst>
                                      </p:cBhvr>
                                      <p:to>
                                        <p:strVal val="visible"/>
                                      </p:to>
                                    </p:set>
                                    <p:anim calcmode="lin" valueType="num">
                                      <p:cBhvr additive="base">
                                        <p:cTn id="41" dur="500" fill="hold"/>
                                        <p:tgtEl>
                                          <p:spTgt spid="60"/>
                                        </p:tgtEl>
                                        <p:attrNameLst>
                                          <p:attrName>ppt_x</p:attrName>
                                        </p:attrNameLst>
                                      </p:cBhvr>
                                      <p:tavLst>
                                        <p:tav tm="0">
                                          <p:val>
                                            <p:strVal val="#ppt_x"/>
                                          </p:val>
                                        </p:tav>
                                        <p:tav tm="100000">
                                          <p:val>
                                            <p:strVal val="#ppt_x"/>
                                          </p:val>
                                        </p:tav>
                                      </p:tavLst>
                                    </p:anim>
                                    <p:anim calcmode="lin" valueType="num">
                                      <p:cBhvr additive="base">
                                        <p:cTn id="42" dur="500" fill="hold"/>
                                        <p:tgtEl>
                                          <p:spTgt spid="60"/>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61"/>
                                        </p:tgtEl>
                                        <p:attrNameLst>
                                          <p:attrName>style.visibility</p:attrName>
                                        </p:attrNameLst>
                                      </p:cBhvr>
                                      <p:to>
                                        <p:strVal val="visible"/>
                                      </p:to>
                                    </p:set>
                                    <p:anim calcmode="lin" valueType="num">
                                      <p:cBhvr additive="base">
                                        <p:cTn id="45" dur="500" fill="hold"/>
                                        <p:tgtEl>
                                          <p:spTgt spid="61"/>
                                        </p:tgtEl>
                                        <p:attrNameLst>
                                          <p:attrName>ppt_x</p:attrName>
                                        </p:attrNameLst>
                                      </p:cBhvr>
                                      <p:tavLst>
                                        <p:tav tm="0">
                                          <p:val>
                                            <p:strVal val="#ppt_x"/>
                                          </p:val>
                                        </p:tav>
                                        <p:tav tm="100000">
                                          <p:val>
                                            <p:strVal val="#ppt_x"/>
                                          </p:val>
                                        </p:tav>
                                      </p:tavLst>
                                    </p:anim>
                                    <p:anim calcmode="lin" valueType="num">
                                      <p:cBhvr additive="base">
                                        <p:cTn id="46" dur="500" fill="hold"/>
                                        <p:tgtEl>
                                          <p:spTgt spid="61"/>
                                        </p:tgtEl>
                                        <p:attrNameLst>
                                          <p:attrName>ppt_y</p:attrName>
                                        </p:attrNameLst>
                                      </p:cBhvr>
                                      <p:tavLst>
                                        <p:tav tm="0">
                                          <p:val>
                                            <p:strVal val="1+#ppt_h/2"/>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70"/>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3"/>
                                        </p:tgtEl>
                                        <p:attrNameLst>
                                          <p:attrName>style.visibility</p:attrName>
                                        </p:attrNameLst>
                                      </p:cBhvr>
                                      <p:to>
                                        <p:strVal val="visible"/>
                                      </p:to>
                                    </p:set>
                                    <p:anim calcmode="lin" valueType="num">
                                      <p:cBhvr additive="base">
                                        <p:cTn id="53" dur="500" fill="hold"/>
                                        <p:tgtEl>
                                          <p:spTgt spid="13"/>
                                        </p:tgtEl>
                                        <p:attrNameLst>
                                          <p:attrName>ppt_x</p:attrName>
                                        </p:attrNameLst>
                                      </p:cBhvr>
                                      <p:tavLst>
                                        <p:tav tm="0">
                                          <p:val>
                                            <p:strVal val="#ppt_x"/>
                                          </p:val>
                                        </p:tav>
                                        <p:tav tm="100000">
                                          <p:val>
                                            <p:strVal val="#ppt_x"/>
                                          </p:val>
                                        </p:tav>
                                      </p:tavLst>
                                    </p:anim>
                                    <p:anim calcmode="lin" valueType="num">
                                      <p:cBhvr additive="base">
                                        <p:cTn id="54" dur="500" fill="hold"/>
                                        <p:tgtEl>
                                          <p:spTgt spid="13"/>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500" fill="hold"/>
                                        <p:tgtEl>
                                          <p:spTgt spid="33"/>
                                        </p:tgtEl>
                                        <p:attrNameLst>
                                          <p:attrName>ppt_x</p:attrName>
                                        </p:attrNameLst>
                                      </p:cBhvr>
                                      <p:tavLst>
                                        <p:tav tm="0">
                                          <p:val>
                                            <p:strVal val="#ppt_x"/>
                                          </p:val>
                                        </p:tav>
                                        <p:tav tm="100000">
                                          <p:val>
                                            <p:strVal val="#ppt_x"/>
                                          </p:val>
                                        </p:tav>
                                      </p:tavLst>
                                    </p:anim>
                                    <p:anim calcmode="lin" valueType="num">
                                      <p:cBhvr additive="base">
                                        <p:cTn id="58" dur="500" fill="hold"/>
                                        <p:tgtEl>
                                          <p:spTgt spid="33"/>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 calcmode="lin" valueType="num">
                                      <p:cBhvr additive="base">
                                        <p:cTn id="61" dur="500" fill="hold"/>
                                        <p:tgtEl>
                                          <p:spTgt spid="19"/>
                                        </p:tgtEl>
                                        <p:attrNameLst>
                                          <p:attrName>ppt_x</p:attrName>
                                        </p:attrNameLst>
                                      </p:cBhvr>
                                      <p:tavLst>
                                        <p:tav tm="0">
                                          <p:val>
                                            <p:strVal val="#ppt_x"/>
                                          </p:val>
                                        </p:tav>
                                        <p:tav tm="100000">
                                          <p:val>
                                            <p:strVal val="#ppt_x"/>
                                          </p:val>
                                        </p:tav>
                                      </p:tavLst>
                                    </p:anim>
                                    <p:anim calcmode="lin" valueType="num">
                                      <p:cBhvr additive="base">
                                        <p:cTn id="62" dur="500" fill="hold"/>
                                        <p:tgtEl>
                                          <p:spTgt spid="19"/>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additive="base">
                                        <p:cTn id="65" dur="500" fill="hold"/>
                                        <p:tgtEl>
                                          <p:spTgt spid="36"/>
                                        </p:tgtEl>
                                        <p:attrNameLst>
                                          <p:attrName>ppt_x</p:attrName>
                                        </p:attrNameLst>
                                      </p:cBhvr>
                                      <p:tavLst>
                                        <p:tav tm="0">
                                          <p:val>
                                            <p:strVal val="#ppt_x"/>
                                          </p:val>
                                        </p:tav>
                                        <p:tav tm="100000">
                                          <p:val>
                                            <p:strVal val="#ppt_x"/>
                                          </p:val>
                                        </p:tav>
                                      </p:tavLst>
                                    </p:anim>
                                    <p:anim calcmode="lin" valueType="num">
                                      <p:cBhvr additive="base">
                                        <p:cTn id="6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additive="base">
                                        <p:cTn id="71" dur="500" fill="hold"/>
                                        <p:tgtEl>
                                          <p:spTgt spid="37"/>
                                        </p:tgtEl>
                                        <p:attrNameLst>
                                          <p:attrName>ppt_x</p:attrName>
                                        </p:attrNameLst>
                                      </p:cBhvr>
                                      <p:tavLst>
                                        <p:tav tm="0">
                                          <p:val>
                                            <p:strVal val="#ppt_x"/>
                                          </p:val>
                                        </p:tav>
                                        <p:tav tm="100000">
                                          <p:val>
                                            <p:strVal val="#ppt_x"/>
                                          </p:val>
                                        </p:tav>
                                      </p:tavLst>
                                    </p:anim>
                                    <p:anim calcmode="lin" valueType="num">
                                      <p:cBhvr additive="base">
                                        <p:cTn id="7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66"/>
                                        </p:tgtEl>
                                        <p:attrNameLst>
                                          <p:attrName>style.visibility</p:attrName>
                                        </p:attrNameLst>
                                      </p:cBhvr>
                                      <p:to>
                                        <p:strVal val="visible"/>
                                      </p:to>
                                    </p:set>
                                    <p:anim calcmode="lin" valueType="num">
                                      <p:cBhvr additive="base">
                                        <p:cTn id="77" dur="500" fill="hold"/>
                                        <p:tgtEl>
                                          <p:spTgt spid="66"/>
                                        </p:tgtEl>
                                        <p:attrNameLst>
                                          <p:attrName>ppt_x</p:attrName>
                                        </p:attrNameLst>
                                      </p:cBhvr>
                                      <p:tavLst>
                                        <p:tav tm="0">
                                          <p:val>
                                            <p:strVal val="#ppt_x"/>
                                          </p:val>
                                        </p:tav>
                                        <p:tav tm="100000">
                                          <p:val>
                                            <p:strVal val="#ppt_x"/>
                                          </p:val>
                                        </p:tav>
                                      </p:tavLst>
                                    </p:anim>
                                    <p:anim calcmode="lin" valueType="num">
                                      <p:cBhvr additive="base">
                                        <p:cTn id="7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62"/>
                                        </p:tgtEl>
                                        <p:attrNameLst>
                                          <p:attrName>style.visibility</p:attrName>
                                        </p:attrNameLst>
                                      </p:cBhvr>
                                      <p:to>
                                        <p:strVal val="visible"/>
                                      </p:to>
                                    </p:set>
                                    <p:anim calcmode="lin" valueType="num">
                                      <p:cBhvr additive="base">
                                        <p:cTn id="83" dur="500" fill="hold"/>
                                        <p:tgtEl>
                                          <p:spTgt spid="62"/>
                                        </p:tgtEl>
                                        <p:attrNameLst>
                                          <p:attrName>ppt_x</p:attrName>
                                        </p:attrNameLst>
                                      </p:cBhvr>
                                      <p:tavLst>
                                        <p:tav tm="0">
                                          <p:val>
                                            <p:strVal val="#ppt_x"/>
                                          </p:val>
                                        </p:tav>
                                        <p:tav tm="100000">
                                          <p:val>
                                            <p:strVal val="#ppt_x"/>
                                          </p:val>
                                        </p:tav>
                                      </p:tavLst>
                                    </p:anim>
                                    <p:anim calcmode="lin" valueType="num">
                                      <p:cBhvr additive="base">
                                        <p:cTn id="8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additive="base">
                                        <p:cTn id="89" dur="500" fill="hold"/>
                                        <p:tgtEl>
                                          <p:spTgt spid="67"/>
                                        </p:tgtEl>
                                        <p:attrNameLst>
                                          <p:attrName>ppt_x</p:attrName>
                                        </p:attrNameLst>
                                      </p:cBhvr>
                                      <p:tavLst>
                                        <p:tav tm="0">
                                          <p:val>
                                            <p:strVal val="#ppt_x"/>
                                          </p:val>
                                        </p:tav>
                                        <p:tav tm="100000">
                                          <p:val>
                                            <p:strVal val="#ppt_x"/>
                                          </p:val>
                                        </p:tav>
                                      </p:tavLst>
                                    </p:anim>
                                    <p:anim calcmode="lin" valueType="num">
                                      <p:cBhvr additive="base">
                                        <p:cTn id="90"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500" fill="hold"/>
                                        <p:tgtEl>
                                          <p:spTgt spid="42"/>
                                        </p:tgtEl>
                                        <p:attrNameLst>
                                          <p:attrName>ppt_x</p:attrName>
                                        </p:attrNameLst>
                                      </p:cBhvr>
                                      <p:tavLst>
                                        <p:tav tm="0">
                                          <p:val>
                                            <p:strVal val="#ppt_x"/>
                                          </p:val>
                                        </p:tav>
                                        <p:tav tm="100000">
                                          <p:val>
                                            <p:strVal val="#ppt_x"/>
                                          </p:val>
                                        </p:tav>
                                      </p:tavLst>
                                    </p:anim>
                                    <p:anim calcmode="lin" valueType="num">
                                      <p:cBhvr additive="base">
                                        <p:cTn id="96" dur="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41"/>
                                        </p:tgtEl>
                                        <p:attrNameLst>
                                          <p:attrName>style.visibility</p:attrName>
                                        </p:attrNameLst>
                                      </p:cBhvr>
                                      <p:to>
                                        <p:strVal val="visible"/>
                                      </p:to>
                                    </p:set>
                                    <p:anim calcmode="lin" valueType="num">
                                      <p:cBhvr additive="base">
                                        <p:cTn id="99" dur="500" fill="hold"/>
                                        <p:tgtEl>
                                          <p:spTgt spid="41"/>
                                        </p:tgtEl>
                                        <p:attrNameLst>
                                          <p:attrName>ppt_x</p:attrName>
                                        </p:attrNameLst>
                                      </p:cBhvr>
                                      <p:tavLst>
                                        <p:tav tm="0">
                                          <p:val>
                                            <p:strVal val="#ppt_x"/>
                                          </p:val>
                                        </p:tav>
                                        <p:tav tm="100000">
                                          <p:val>
                                            <p:strVal val="#ppt_x"/>
                                          </p:val>
                                        </p:tav>
                                      </p:tavLst>
                                    </p:anim>
                                    <p:anim calcmode="lin" valueType="num">
                                      <p:cBhvr additive="base">
                                        <p:cTn id="100"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71"/>
                                        </p:tgtEl>
                                        <p:attrNameLst>
                                          <p:attrName>style.visibility</p:attrName>
                                        </p:attrNameLst>
                                      </p:cBhvr>
                                      <p:to>
                                        <p:strVal val="visible"/>
                                      </p:to>
                                    </p:set>
                                    <p:anim calcmode="lin" valueType="num">
                                      <p:cBhvr additive="base">
                                        <p:cTn id="105" dur="500" fill="hold"/>
                                        <p:tgtEl>
                                          <p:spTgt spid="71"/>
                                        </p:tgtEl>
                                        <p:attrNameLst>
                                          <p:attrName>ppt_x</p:attrName>
                                        </p:attrNameLst>
                                      </p:cBhvr>
                                      <p:tavLst>
                                        <p:tav tm="0">
                                          <p:val>
                                            <p:strVal val="#ppt_x"/>
                                          </p:val>
                                        </p:tav>
                                        <p:tav tm="100000">
                                          <p:val>
                                            <p:strVal val="#ppt_x"/>
                                          </p:val>
                                        </p:tav>
                                      </p:tavLst>
                                    </p:anim>
                                    <p:anim calcmode="lin" valueType="num">
                                      <p:cBhvr additive="base">
                                        <p:cTn id="106"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nodeType="clickEffect">
                                  <p:stCondLst>
                                    <p:cond delay="0"/>
                                  </p:stCondLst>
                                  <p:childTnLst>
                                    <p:set>
                                      <p:cBhvr>
                                        <p:cTn id="110" dur="1" fill="hold">
                                          <p:stCondLst>
                                            <p:cond delay="0"/>
                                          </p:stCondLst>
                                        </p:cTn>
                                        <p:tgtEl>
                                          <p:spTgt spid="68"/>
                                        </p:tgtEl>
                                        <p:attrNameLst>
                                          <p:attrName>style.visibility</p:attrName>
                                        </p:attrNameLst>
                                      </p:cBhvr>
                                      <p:to>
                                        <p:strVal val="visible"/>
                                      </p:to>
                                    </p:set>
                                    <p:anim calcmode="lin" valueType="num">
                                      <p:cBhvr additive="base">
                                        <p:cTn id="111" dur="500" fill="hold"/>
                                        <p:tgtEl>
                                          <p:spTgt spid="68"/>
                                        </p:tgtEl>
                                        <p:attrNameLst>
                                          <p:attrName>ppt_x</p:attrName>
                                        </p:attrNameLst>
                                      </p:cBhvr>
                                      <p:tavLst>
                                        <p:tav tm="0">
                                          <p:val>
                                            <p:strVal val="#ppt_x"/>
                                          </p:val>
                                        </p:tav>
                                        <p:tav tm="100000">
                                          <p:val>
                                            <p:strVal val="#ppt_x"/>
                                          </p:val>
                                        </p:tav>
                                      </p:tavLst>
                                    </p:anim>
                                    <p:anim calcmode="lin" valueType="num">
                                      <p:cBhvr additive="base">
                                        <p:cTn id="11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44"/>
                                        </p:tgtEl>
                                        <p:attrNameLst>
                                          <p:attrName>style.visibility</p:attrName>
                                        </p:attrNameLst>
                                      </p:cBhvr>
                                      <p:to>
                                        <p:strVal val="visible"/>
                                      </p:to>
                                    </p:set>
                                    <p:anim calcmode="lin" valueType="num">
                                      <p:cBhvr additive="base">
                                        <p:cTn id="117" dur="500" fill="hold"/>
                                        <p:tgtEl>
                                          <p:spTgt spid="44"/>
                                        </p:tgtEl>
                                        <p:attrNameLst>
                                          <p:attrName>ppt_x</p:attrName>
                                        </p:attrNameLst>
                                      </p:cBhvr>
                                      <p:tavLst>
                                        <p:tav tm="0">
                                          <p:val>
                                            <p:strVal val="#ppt_x"/>
                                          </p:val>
                                        </p:tav>
                                        <p:tav tm="100000">
                                          <p:val>
                                            <p:strVal val="#ppt_x"/>
                                          </p:val>
                                        </p:tav>
                                      </p:tavLst>
                                    </p:anim>
                                    <p:anim calcmode="lin" valueType="num">
                                      <p:cBhvr additive="base">
                                        <p:cTn id="118" dur="500" fill="hold"/>
                                        <p:tgtEl>
                                          <p:spTgt spid="44"/>
                                        </p:tgtEl>
                                        <p:attrNameLst>
                                          <p:attrName>ppt_y</p:attrName>
                                        </p:attrNameLst>
                                      </p:cBhvr>
                                      <p:tavLst>
                                        <p:tav tm="0">
                                          <p:val>
                                            <p:strVal val="1+#ppt_h/2"/>
                                          </p:val>
                                        </p:tav>
                                        <p:tav tm="100000">
                                          <p:val>
                                            <p:strVal val="#ppt_y"/>
                                          </p:val>
                                        </p:tav>
                                      </p:tavLst>
                                    </p:anim>
                                  </p:childTnLst>
                                </p:cTn>
                              </p:par>
                              <p:par>
                                <p:cTn id="119" presetID="2" presetClass="entr" presetSubtype="4" fill="hold" nodeType="withEffect">
                                  <p:stCondLst>
                                    <p:cond delay="0"/>
                                  </p:stCondLst>
                                  <p:childTnLst>
                                    <p:set>
                                      <p:cBhvr>
                                        <p:cTn id="120" dur="1" fill="hold">
                                          <p:stCondLst>
                                            <p:cond delay="0"/>
                                          </p:stCondLst>
                                        </p:cTn>
                                        <p:tgtEl>
                                          <p:spTgt spid="5"/>
                                        </p:tgtEl>
                                        <p:attrNameLst>
                                          <p:attrName>style.visibility</p:attrName>
                                        </p:attrNameLst>
                                      </p:cBhvr>
                                      <p:to>
                                        <p:strVal val="visible"/>
                                      </p:to>
                                    </p:set>
                                    <p:anim calcmode="lin" valueType="num">
                                      <p:cBhvr additive="base">
                                        <p:cTn id="121" dur="500" fill="hold"/>
                                        <p:tgtEl>
                                          <p:spTgt spid="5"/>
                                        </p:tgtEl>
                                        <p:attrNameLst>
                                          <p:attrName>ppt_x</p:attrName>
                                        </p:attrNameLst>
                                      </p:cBhvr>
                                      <p:tavLst>
                                        <p:tav tm="0">
                                          <p:val>
                                            <p:strVal val="#ppt_x"/>
                                          </p:val>
                                        </p:tav>
                                        <p:tav tm="100000">
                                          <p:val>
                                            <p:strVal val="#ppt_x"/>
                                          </p:val>
                                        </p:tav>
                                      </p:tavLst>
                                    </p:anim>
                                    <p:anim calcmode="lin" valueType="num">
                                      <p:cBhvr additive="base">
                                        <p:cTn id="1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72"/>
                                        </p:tgtEl>
                                        <p:attrNameLst>
                                          <p:attrName>style.visibility</p:attrName>
                                        </p:attrNameLst>
                                      </p:cBhvr>
                                      <p:to>
                                        <p:strVal val="visible"/>
                                      </p:to>
                                    </p:set>
                                    <p:anim calcmode="lin" valueType="num">
                                      <p:cBhvr additive="base">
                                        <p:cTn id="127" dur="500" fill="hold"/>
                                        <p:tgtEl>
                                          <p:spTgt spid="72"/>
                                        </p:tgtEl>
                                        <p:attrNameLst>
                                          <p:attrName>ppt_x</p:attrName>
                                        </p:attrNameLst>
                                      </p:cBhvr>
                                      <p:tavLst>
                                        <p:tav tm="0">
                                          <p:val>
                                            <p:strVal val="#ppt_x"/>
                                          </p:val>
                                        </p:tav>
                                        <p:tav tm="100000">
                                          <p:val>
                                            <p:strVal val="#ppt_x"/>
                                          </p:val>
                                        </p:tav>
                                      </p:tavLst>
                                    </p:anim>
                                    <p:anim calcmode="lin" valueType="num">
                                      <p:cBhvr additive="base">
                                        <p:cTn id="128" dur="500" fill="hold"/>
                                        <p:tgtEl>
                                          <p:spTgt spid="72"/>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73"/>
                                        </p:tgtEl>
                                        <p:attrNameLst>
                                          <p:attrName>style.visibility</p:attrName>
                                        </p:attrNameLst>
                                      </p:cBhvr>
                                      <p:to>
                                        <p:strVal val="visible"/>
                                      </p:to>
                                    </p:set>
                                    <p:anim calcmode="lin" valueType="num">
                                      <p:cBhvr additive="base">
                                        <p:cTn id="131" dur="500" fill="hold"/>
                                        <p:tgtEl>
                                          <p:spTgt spid="73"/>
                                        </p:tgtEl>
                                        <p:attrNameLst>
                                          <p:attrName>ppt_x</p:attrName>
                                        </p:attrNameLst>
                                      </p:cBhvr>
                                      <p:tavLst>
                                        <p:tav tm="0">
                                          <p:val>
                                            <p:strVal val="#ppt_x"/>
                                          </p:val>
                                        </p:tav>
                                        <p:tav tm="100000">
                                          <p:val>
                                            <p:strVal val="#ppt_x"/>
                                          </p:val>
                                        </p:tav>
                                      </p:tavLst>
                                    </p:anim>
                                    <p:anim calcmode="lin" valueType="num">
                                      <p:cBhvr additive="base">
                                        <p:cTn id="132" dur="500" fill="hold"/>
                                        <p:tgtEl>
                                          <p:spTgt spid="73"/>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4" fill="hold" nodeType="clickEffect">
                                  <p:stCondLst>
                                    <p:cond delay="0"/>
                                  </p:stCondLst>
                                  <p:childTnLst>
                                    <p:set>
                                      <p:cBhvr>
                                        <p:cTn id="136" dur="1" fill="hold">
                                          <p:stCondLst>
                                            <p:cond delay="0"/>
                                          </p:stCondLst>
                                        </p:cTn>
                                        <p:tgtEl>
                                          <p:spTgt spid="69"/>
                                        </p:tgtEl>
                                        <p:attrNameLst>
                                          <p:attrName>style.visibility</p:attrName>
                                        </p:attrNameLst>
                                      </p:cBhvr>
                                      <p:to>
                                        <p:strVal val="visible"/>
                                      </p:to>
                                    </p:set>
                                    <p:anim calcmode="lin" valueType="num">
                                      <p:cBhvr additive="base">
                                        <p:cTn id="137" dur="500" fill="hold"/>
                                        <p:tgtEl>
                                          <p:spTgt spid="69"/>
                                        </p:tgtEl>
                                        <p:attrNameLst>
                                          <p:attrName>ppt_x</p:attrName>
                                        </p:attrNameLst>
                                      </p:cBhvr>
                                      <p:tavLst>
                                        <p:tav tm="0">
                                          <p:val>
                                            <p:strVal val="#ppt_x"/>
                                          </p:val>
                                        </p:tav>
                                        <p:tav tm="100000">
                                          <p:val>
                                            <p:strVal val="#ppt_x"/>
                                          </p:val>
                                        </p:tav>
                                      </p:tavLst>
                                    </p:anim>
                                    <p:anim calcmode="lin" valueType="num">
                                      <p:cBhvr additive="base">
                                        <p:cTn id="138"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4" fill="hold" nodeType="clickEffect">
                                  <p:stCondLst>
                                    <p:cond delay="0"/>
                                  </p:stCondLst>
                                  <p:childTnLst>
                                    <p:set>
                                      <p:cBhvr>
                                        <p:cTn id="142" dur="1" fill="hold">
                                          <p:stCondLst>
                                            <p:cond delay="0"/>
                                          </p:stCondLst>
                                        </p:cTn>
                                        <p:tgtEl>
                                          <p:spTgt spid="65"/>
                                        </p:tgtEl>
                                        <p:attrNameLst>
                                          <p:attrName>style.visibility</p:attrName>
                                        </p:attrNameLst>
                                      </p:cBhvr>
                                      <p:to>
                                        <p:strVal val="visible"/>
                                      </p:to>
                                    </p:set>
                                    <p:anim calcmode="lin" valueType="num">
                                      <p:cBhvr additive="base">
                                        <p:cTn id="143" dur="500" fill="hold"/>
                                        <p:tgtEl>
                                          <p:spTgt spid="65"/>
                                        </p:tgtEl>
                                        <p:attrNameLst>
                                          <p:attrName>ppt_x</p:attrName>
                                        </p:attrNameLst>
                                      </p:cBhvr>
                                      <p:tavLst>
                                        <p:tav tm="0">
                                          <p:val>
                                            <p:strVal val="#ppt_x"/>
                                          </p:val>
                                        </p:tav>
                                        <p:tav tm="100000">
                                          <p:val>
                                            <p:strVal val="#ppt_x"/>
                                          </p:val>
                                        </p:tav>
                                      </p:tavLst>
                                    </p:anim>
                                    <p:anim calcmode="lin" valueType="num">
                                      <p:cBhvr additive="base">
                                        <p:cTn id="144"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4" fill="hold" grpId="0" nodeType="clickEffect">
                                  <p:stCondLst>
                                    <p:cond delay="0"/>
                                  </p:stCondLst>
                                  <p:childTnLst>
                                    <p:set>
                                      <p:cBhvr>
                                        <p:cTn id="148" dur="1" fill="hold">
                                          <p:stCondLst>
                                            <p:cond delay="0"/>
                                          </p:stCondLst>
                                        </p:cTn>
                                        <p:tgtEl>
                                          <p:spTgt spid="74"/>
                                        </p:tgtEl>
                                        <p:attrNameLst>
                                          <p:attrName>style.visibility</p:attrName>
                                        </p:attrNameLst>
                                      </p:cBhvr>
                                      <p:to>
                                        <p:strVal val="visible"/>
                                      </p:to>
                                    </p:set>
                                    <p:anim calcmode="lin" valueType="num">
                                      <p:cBhvr additive="base">
                                        <p:cTn id="149" dur="500" fill="hold"/>
                                        <p:tgtEl>
                                          <p:spTgt spid="74"/>
                                        </p:tgtEl>
                                        <p:attrNameLst>
                                          <p:attrName>ppt_x</p:attrName>
                                        </p:attrNameLst>
                                      </p:cBhvr>
                                      <p:tavLst>
                                        <p:tav tm="0">
                                          <p:val>
                                            <p:strVal val="#ppt_x"/>
                                          </p:val>
                                        </p:tav>
                                        <p:tav tm="100000">
                                          <p:val>
                                            <p:strVal val="#ppt_x"/>
                                          </p:val>
                                        </p:tav>
                                      </p:tavLst>
                                    </p:anim>
                                    <p:anim calcmode="lin" valueType="num">
                                      <p:cBhvr additive="base">
                                        <p:cTn id="150"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4" fill="hold" grpId="0" nodeType="clickEffect">
                                  <p:stCondLst>
                                    <p:cond delay="0"/>
                                  </p:stCondLst>
                                  <p:childTnLst>
                                    <p:set>
                                      <p:cBhvr>
                                        <p:cTn id="154" dur="1" fill="hold">
                                          <p:stCondLst>
                                            <p:cond delay="0"/>
                                          </p:stCondLst>
                                        </p:cTn>
                                        <p:tgtEl>
                                          <p:spTgt spid="50"/>
                                        </p:tgtEl>
                                        <p:attrNameLst>
                                          <p:attrName>style.visibility</p:attrName>
                                        </p:attrNameLst>
                                      </p:cBhvr>
                                      <p:to>
                                        <p:strVal val="visible"/>
                                      </p:to>
                                    </p:set>
                                    <p:anim calcmode="lin" valueType="num">
                                      <p:cBhvr additive="base">
                                        <p:cTn id="155" dur="500" fill="hold"/>
                                        <p:tgtEl>
                                          <p:spTgt spid="50"/>
                                        </p:tgtEl>
                                        <p:attrNameLst>
                                          <p:attrName>ppt_x</p:attrName>
                                        </p:attrNameLst>
                                      </p:cBhvr>
                                      <p:tavLst>
                                        <p:tav tm="0">
                                          <p:val>
                                            <p:strVal val="#ppt_x"/>
                                          </p:val>
                                        </p:tav>
                                        <p:tav tm="100000">
                                          <p:val>
                                            <p:strVal val="#ppt_x"/>
                                          </p:val>
                                        </p:tav>
                                      </p:tavLst>
                                    </p:anim>
                                    <p:anim calcmode="lin" valueType="num">
                                      <p:cBhvr additive="base">
                                        <p:cTn id="156"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57" fill="hold">
                      <p:stCondLst>
                        <p:cond delay="indefinite"/>
                      </p:stCondLst>
                      <p:childTnLst>
                        <p:par>
                          <p:cTn id="158" fill="hold">
                            <p:stCondLst>
                              <p:cond delay="0"/>
                            </p:stCondLst>
                            <p:childTnLst>
                              <p:par>
                                <p:cTn id="159" presetID="2" presetClass="entr" presetSubtype="4" fill="hold" grpId="0" nodeType="clickEffect">
                                  <p:stCondLst>
                                    <p:cond delay="0"/>
                                  </p:stCondLst>
                                  <p:childTnLst>
                                    <p:set>
                                      <p:cBhvr>
                                        <p:cTn id="160" dur="1" fill="hold">
                                          <p:stCondLst>
                                            <p:cond delay="0"/>
                                          </p:stCondLst>
                                        </p:cTn>
                                        <p:tgtEl>
                                          <p:spTgt spid="75"/>
                                        </p:tgtEl>
                                        <p:attrNameLst>
                                          <p:attrName>style.visibility</p:attrName>
                                        </p:attrNameLst>
                                      </p:cBhvr>
                                      <p:to>
                                        <p:strVal val="visible"/>
                                      </p:to>
                                    </p:set>
                                    <p:anim calcmode="lin" valueType="num">
                                      <p:cBhvr additive="base">
                                        <p:cTn id="161" dur="500" fill="hold"/>
                                        <p:tgtEl>
                                          <p:spTgt spid="75"/>
                                        </p:tgtEl>
                                        <p:attrNameLst>
                                          <p:attrName>ppt_x</p:attrName>
                                        </p:attrNameLst>
                                      </p:cBhvr>
                                      <p:tavLst>
                                        <p:tav tm="0">
                                          <p:val>
                                            <p:strVal val="#ppt_x"/>
                                          </p:val>
                                        </p:tav>
                                        <p:tav tm="100000">
                                          <p:val>
                                            <p:strVal val="#ppt_x"/>
                                          </p:val>
                                        </p:tav>
                                      </p:tavLst>
                                    </p:anim>
                                    <p:anim calcmode="lin" valueType="num">
                                      <p:cBhvr additive="base">
                                        <p:cTn id="162"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4" fill="hold" grpId="0" nodeType="clickEffect">
                                  <p:stCondLst>
                                    <p:cond delay="0"/>
                                  </p:stCondLst>
                                  <p:childTnLst>
                                    <p:set>
                                      <p:cBhvr>
                                        <p:cTn id="166" dur="1" fill="hold">
                                          <p:stCondLst>
                                            <p:cond delay="0"/>
                                          </p:stCondLst>
                                        </p:cTn>
                                        <p:tgtEl>
                                          <p:spTgt spid="76"/>
                                        </p:tgtEl>
                                        <p:attrNameLst>
                                          <p:attrName>style.visibility</p:attrName>
                                        </p:attrNameLst>
                                      </p:cBhvr>
                                      <p:to>
                                        <p:strVal val="visible"/>
                                      </p:to>
                                    </p:set>
                                    <p:anim calcmode="lin" valueType="num">
                                      <p:cBhvr additive="base">
                                        <p:cTn id="167" dur="500" fill="hold"/>
                                        <p:tgtEl>
                                          <p:spTgt spid="76"/>
                                        </p:tgtEl>
                                        <p:attrNameLst>
                                          <p:attrName>ppt_x</p:attrName>
                                        </p:attrNameLst>
                                      </p:cBhvr>
                                      <p:tavLst>
                                        <p:tav tm="0">
                                          <p:val>
                                            <p:strVal val="#ppt_x"/>
                                          </p:val>
                                        </p:tav>
                                        <p:tav tm="100000">
                                          <p:val>
                                            <p:strVal val="#ppt_x"/>
                                          </p:val>
                                        </p:tav>
                                      </p:tavLst>
                                    </p:anim>
                                    <p:anim calcmode="lin" valueType="num">
                                      <p:cBhvr additive="base">
                                        <p:cTn id="168"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4" fill="hold" grpId="0" nodeType="clickEffect">
                                  <p:stCondLst>
                                    <p:cond delay="0"/>
                                  </p:stCondLst>
                                  <p:childTnLst>
                                    <p:set>
                                      <p:cBhvr>
                                        <p:cTn id="172" dur="1" fill="hold">
                                          <p:stCondLst>
                                            <p:cond delay="0"/>
                                          </p:stCondLst>
                                        </p:cTn>
                                        <p:tgtEl>
                                          <p:spTgt spid="53"/>
                                        </p:tgtEl>
                                        <p:attrNameLst>
                                          <p:attrName>style.visibility</p:attrName>
                                        </p:attrNameLst>
                                      </p:cBhvr>
                                      <p:to>
                                        <p:strVal val="visible"/>
                                      </p:to>
                                    </p:set>
                                    <p:anim calcmode="lin" valueType="num">
                                      <p:cBhvr additive="base">
                                        <p:cTn id="173" dur="500" fill="hold"/>
                                        <p:tgtEl>
                                          <p:spTgt spid="53"/>
                                        </p:tgtEl>
                                        <p:attrNameLst>
                                          <p:attrName>ppt_x</p:attrName>
                                        </p:attrNameLst>
                                      </p:cBhvr>
                                      <p:tavLst>
                                        <p:tav tm="0">
                                          <p:val>
                                            <p:strVal val="#ppt_x"/>
                                          </p:val>
                                        </p:tav>
                                        <p:tav tm="100000">
                                          <p:val>
                                            <p:strVal val="#ppt_x"/>
                                          </p:val>
                                        </p:tav>
                                      </p:tavLst>
                                    </p:anim>
                                    <p:anim calcmode="lin" valueType="num">
                                      <p:cBhvr additive="base">
                                        <p:cTn id="174"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4" fill="hold" grpId="0" nodeType="clickEffect">
                                  <p:stCondLst>
                                    <p:cond delay="0"/>
                                  </p:stCondLst>
                                  <p:childTnLst>
                                    <p:set>
                                      <p:cBhvr>
                                        <p:cTn id="178" dur="1" fill="hold">
                                          <p:stCondLst>
                                            <p:cond delay="0"/>
                                          </p:stCondLst>
                                        </p:cTn>
                                        <p:tgtEl>
                                          <p:spTgt spid="77"/>
                                        </p:tgtEl>
                                        <p:attrNameLst>
                                          <p:attrName>style.visibility</p:attrName>
                                        </p:attrNameLst>
                                      </p:cBhvr>
                                      <p:to>
                                        <p:strVal val="visible"/>
                                      </p:to>
                                    </p:set>
                                    <p:anim calcmode="lin" valueType="num">
                                      <p:cBhvr additive="base">
                                        <p:cTn id="179" dur="500" fill="hold"/>
                                        <p:tgtEl>
                                          <p:spTgt spid="77"/>
                                        </p:tgtEl>
                                        <p:attrNameLst>
                                          <p:attrName>ppt_x</p:attrName>
                                        </p:attrNameLst>
                                      </p:cBhvr>
                                      <p:tavLst>
                                        <p:tav tm="0">
                                          <p:val>
                                            <p:strVal val="#ppt_x"/>
                                          </p:val>
                                        </p:tav>
                                        <p:tav tm="100000">
                                          <p:val>
                                            <p:strVal val="#ppt_x"/>
                                          </p:val>
                                        </p:tav>
                                      </p:tavLst>
                                    </p:anim>
                                    <p:anim calcmode="lin" valueType="num">
                                      <p:cBhvr additive="base">
                                        <p:cTn id="18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12" grpId="0"/>
      <p:bldP spid="13" grpId="0"/>
      <p:bldP spid="19" grpId="0"/>
      <p:bldP spid="33" grpId="0"/>
      <p:bldP spid="36" grpId="0"/>
      <p:bldP spid="37" grpId="0"/>
      <p:bldP spid="42" grpId="0"/>
      <p:bldP spid="44" grpId="0"/>
      <p:bldP spid="70" grpId="0"/>
      <p:bldP spid="70" grpId="1"/>
      <p:bldP spid="71" grpId="0" animBg="1"/>
      <p:bldP spid="72" grpId="0" animBg="1"/>
      <p:bldP spid="73" grpId="0"/>
      <p:bldP spid="74" grpId="0"/>
      <p:bldP spid="75" grpId="0"/>
      <p:bldP spid="76" grpId="0"/>
      <p:bldP spid="77" grpId="0"/>
      <p:bldP spid="49" grpId="0"/>
      <p:bldP spid="50" grpId="0"/>
      <p:bldP spid="53" grpId="0"/>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grpSp>
        <p:nvGrpSpPr>
          <p:cNvPr id="2" name="Group 1">
            <a:extLst>
              <a:ext uri="{FF2B5EF4-FFF2-40B4-BE49-F238E27FC236}">
                <a16:creationId xmlns:a16="http://schemas.microsoft.com/office/drawing/2014/main" id="{9D67FBDB-3B08-44AA-B09F-8180EC2C8422}"/>
              </a:ext>
            </a:extLst>
          </p:cNvPr>
          <p:cNvGrpSpPr/>
          <p:nvPr/>
        </p:nvGrpSpPr>
        <p:grpSpPr>
          <a:xfrm>
            <a:off x="1828800" y="787400"/>
            <a:ext cx="5486400" cy="5946775"/>
            <a:chOff x="1828800" y="787400"/>
            <a:chExt cx="5486400" cy="5946775"/>
          </a:xfrm>
        </p:grpSpPr>
        <p:grpSp>
          <p:nvGrpSpPr>
            <p:cNvPr id="49" name="Group 24">
              <a:extLst>
                <a:ext uri="{FF2B5EF4-FFF2-40B4-BE49-F238E27FC236}">
                  <a16:creationId xmlns:a16="http://schemas.microsoft.com/office/drawing/2014/main" id="{093AD594-48B1-4965-8C6D-6472C8C701DF}"/>
                </a:ext>
              </a:extLst>
            </p:cNvPr>
            <p:cNvGrpSpPr>
              <a:grpSpLocks/>
            </p:cNvGrpSpPr>
            <p:nvPr/>
          </p:nvGrpSpPr>
          <p:grpSpPr bwMode="auto">
            <a:xfrm>
              <a:off x="3113088" y="3060700"/>
              <a:ext cx="4202112" cy="3263900"/>
              <a:chOff x="3113" y="1928"/>
              <a:chExt cx="2647" cy="2056"/>
            </a:xfrm>
          </p:grpSpPr>
          <p:sp>
            <p:nvSpPr>
              <p:cNvPr id="50" name="Oval 25">
                <a:extLst>
                  <a:ext uri="{FF2B5EF4-FFF2-40B4-BE49-F238E27FC236}">
                    <a16:creationId xmlns:a16="http://schemas.microsoft.com/office/drawing/2014/main" id="{70366523-A1F6-44B3-A896-8FA112A2B4E7}"/>
                  </a:ext>
                </a:extLst>
              </p:cNvPr>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53" name="Text Box 26">
                <a:extLst>
                  <a:ext uri="{FF2B5EF4-FFF2-40B4-BE49-F238E27FC236}">
                    <a16:creationId xmlns:a16="http://schemas.microsoft.com/office/drawing/2014/main" id="{FEEA7BB5-FF68-4F6D-9A6D-A57D3640B417}"/>
                  </a:ext>
                </a:extLst>
              </p:cNvPr>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55" name="Group 4">
              <a:extLst>
                <a:ext uri="{FF2B5EF4-FFF2-40B4-BE49-F238E27FC236}">
                  <a16:creationId xmlns:a16="http://schemas.microsoft.com/office/drawing/2014/main" id="{A590BFF7-695D-4D2C-88D5-5E494C8EC935}"/>
                </a:ext>
              </a:extLst>
            </p:cNvPr>
            <p:cNvGrpSpPr>
              <a:grpSpLocks/>
            </p:cNvGrpSpPr>
            <p:nvPr/>
          </p:nvGrpSpPr>
          <p:grpSpPr bwMode="auto">
            <a:xfrm>
              <a:off x="1981200" y="787400"/>
              <a:ext cx="5257800" cy="5918200"/>
              <a:chOff x="2400" y="528"/>
              <a:chExt cx="3312" cy="3728"/>
            </a:xfrm>
          </p:grpSpPr>
          <p:sp>
            <p:nvSpPr>
              <p:cNvPr id="56" name="Oval 5">
                <a:extLst>
                  <a:ext uri="{FF2B5EF4-FFF2-40B4-BE49-F238E27FC236}">
                    <a16:creationId xmlns:a16="http://schemas.microsoft.com/office/drawing/2014/main" id="{1BD92ECD-2547-488D-9696-8B220D3B2CAD}"/>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7" name="Text Box 6">
                <a:extLst>
                  <a:ext uri="{FF2B5EF4-FFF2-40B4-BE49-F238E27FC236}">
                    <a16:creationId xmlns:a16="http://schemas.microsoft.com/office/drawing/2014/main" id="{E5728D53-20DB-4B5D-A960-E013AF7C1970}"/>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63" name="Group 7">
              <a:extLst>
                <a:ext uri="{FF2B5EF4-FFF2-40B4-BE49-F238E27FC236}">
                  <a16:creationId xmlns:a16="http://schemas.microsoft.com/office/drawing/2014/main" id="{42E81E33-032A-4E0A-9601-D4D63BEA3411}"/>
                </a:ext>
              </a:extLst>
            </p:cNvPr>
            <p:cNvGrpSpPr>
              <a:grpSpLocks/>
            </p:cNvGrpSpPr>
            <p:nvPr/>
          </p:nvGrpSpPr>
          <p:grpSpPr bwMode="auto">
            <a:xfrm>
              <a:off x="2087563" y="1808163"/>
              <a:ext cx="4986337" cy="4887912"/>
              <a:chOff x="2467" y="1153"/>
              <a:chExt cx="3141" cy="3079"/>
            </a:xfrm>
          </p:grpSpPr>
          <p:sp>
            <p:nvSpPr>
              <p:cNvPr id="64" name="Oval 8">
                <a:extLst>
                  <a:ext uri="{FF2B5EF4-FFF2-40B4-BE49-F238E27FC236}">
                    <a16:creationId xmlns:a16="http://schemas.microsoft.com/office/drawing/2014/main" id="{3AE6B2ED-C4AC-49F7-91AF-A429F64CFA1F}"/>
                  </a:ext>
                </a:extLst>
              </p:cNvPr>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78" name="Text Box 9">
                <a:extLst>
                  <a:ext uri="{FF2B5EF4-FFF2-40B4-BE49-F238E27FC236}">
                    <a16:creationId xmlns:a16="http://schemas.microsoft.com/office/drawing/2014/main" id="{62B91A2B-EF59-4CDE-B7EC-07E90367CED8}"/>
                  </a:ext>
                </a:extLst>
              </p:cNvPr>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79" name="Group 36">
              <a:extLst>
                <a:ext uri="{FF2B5EF4-FFF2-40B4-BE49-F238E27FC236}">
                  <a16:creationId xmlns:a16="http://schemas.microsoft.com/office/drawing/2014/main" id="{F21FACFE-2E40-4F33-98CF-9CEF22C00739}"/>
                </a:ext>
              </a:extLst>
            </p:cNvPr>
            <p:cNvGrpSpPr>
              <a:grpSpLocks/>
            </p:cNvGrpSpPr>
            <p:nvPr/>
          </p:nvGrpSpPr>
          <p:grpSpPr bwMode="auto">
            <a:xfrm>
              <a:off x="3416300" y="4348163"/>
              <a:ext cx="2286000" cy="2386012"/>
              <a:chOff x="5245100" y="4370388"/>
              <a:chExt cx="2286000" cy="2386012"/>
            </a:xfrm>
          </p:grpSpPr>
          <p:sp>
            <p:nvSpPr>
              <p:cNvPr id="80" name="Oval 3">
                <a:extLst>
                  <a:ext uri="{FF2B5EF4-FFF2-40B4-BE49-F238E27FC236}">
                    <a16:creationId xmlns:a16="http://schemas.microsoft.com/office/drawing/2014/main" id="{331171C8-A85B-4F83-B56D-7B3C556FDCB7}"/>
                  </a:ext>
                </a:extLst>
              </p:cNvPr>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 name="Text Box 10">
                <a:extLst>
                  <a:ext uri="{FF2B5EF4-FFF2-40B4-BE49-F238E27FC236}">
                    <a16:creationId xmlns:a16="http://schemas.microsoft.com/office/drawing/2014/main" id="{6A6FA79F-773C-4C47-9C75-6B7A8A383EDD}"/>
                  </a:ext>
                </a:extLst>
              </p:cNvPr>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82" name="Group 14">
              <a:extLst>
                <a:ext uri="{FF2B5EF4-FFF2-40B4-BE49-F238E27FC236}">
                  <a16:creationId xmlns:a16="http://schemas.microsoft.com/office/drawing/2014/main" id="{C6465519-0707-4C85-95AF-164F5F8D8B1A}"/>
                </a:ext>
              </a:extLst>
            </p:cNvPr>
            <p:cNvGrpSpPr>
              <a:grpSpLocks/>
            </p:cNvGrpSpPr>
            <p:nvPr/>
          </p:nvGrpSpPr>
          <p:grpSpPr bwMode="auto">
            <a:xfrm>
              <a:off x="1828800" y="3065463"/>
              <a:ext cx="4202114" cy="3254375"/>
              <a:chOff x="2304" y="1945"/>
              <a:chExt cx="2647" cy="2050"/>
            </a:xfrm>
          </p:grpSpPr>
          <p:sp>
            <p:nvSpPr>
              <p:cNvPr id="83" name="Oval 15">
                <a:extLst>
                  <a:ext uri="{FF2B5EF4-FFF2-40B4-BE49-F238E27FC236}">
                    <a16:creationId xmlns:a16="http://schemas.microsoft.com/office/drawing/2014/main" id="{1ED9766E-56C9-4E7A-8E55-CA3E828A00E0}"/>
                  </a:ext>
                </a:extLst>
              </p:cNvPr>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4" name="Text Box 16">
                <a:extLst>
                  <a:ext uri="{FF2B5EF4-FFF2-40B4-BE49-F238E27FC236}">
                    <a16:creationId xmlns:a16="http://schemas.microsoft.com/office/drawing/2014/main" id="{71D03590-707A-48D0-A780-F8B42EF77B25}"/>
                  </a:ext>
                </a:extLst>
              </p:cNvPr>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sp>
        <p:nvSpPr>
          <p:cNvPr id="92" name="Text Box 16">
            <a:extLst>
              <a:ext uri="{FF2B5EF4-FFF2-40B4-BE49-F238E27FC236}">
                <a16:creationId xmlns:a16="http://schemas.microsoft.com/office/drawing/2014/main" id="{F2F5E693-97CE-46D2-BDC1-EFB298832276}"/>
              </a:ext>
            </a:extLst>
          </p:cNvPr>
          <p:cNvSpPr txBox="1">
            <a:spLocks noChangeArrowheads="1"/>
          </p:cNvSpPr>
          <p:nvPr/>
        </p:nvSpPr>
        <p:spPr bwMode="auto">
          <a:xfrm>
            <a:off x="1589453" y="2306780"/>
            <a:ext cx="33336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dirty="0">
                <a:solidFill>
                  <a:schemeClr val="tx2"/>
                </a:solidFill>
                <a:effectLst/>
              </a:rPr>
              <a:t>Non-Deter</a:t>
            </a:r>
            <a:r>
              <a:rPr lang="en-US" altLang="en-US" dirty="0">
                <a:solidFill>
                  <a:schemeClr val="tx2"/>
                </a:solidFill>
              </a:rPr>
              <a:t>ministic </a:t>
            </a:r>
          </a:p>
          <a:p>
            <a:pPr algn="ctr"/>
            <a:r>
              <a:rPr lang="en-US" altLang="en-US" dirty="0">
                <a:solidFill>
                  <a:schemeClr val="tx2"/>
                </a:solidFill>
                <a:effectLst/>
              </a:rPr>
              <a:t>Polynomial</a:t>
            </a:r>
          </a:p>
        </p:txBody>
      </p:sp>
      <p:grpSp>
        <p:nvGrpSpPr>
          <p:cNvPr id="14" name="Group 13">
            <a:extLst>
              <a:ext uri="{FF2B5EF4-FFF2-40B4-BE49-F238E27FC236}">
                <a16:creationId xmlns:a16="http://schemas.microsoft.com/office/drawing/2014/main" id="{E668ED8E-8389-4B97-8D69-1FE9AE54FA04}"/>
              </a:ext>
            </a:extLst>
          </p:cNvPr>
          <p:cNvGrpSpPr/>
          <p:nvPr/>
        </p:nvGrpSpPr>
        <p:grpSpPr>
          <a:xfrm>
            <a:off x="1402954" y="3419475"/>
            <a:ext cx="2864246" cy="2731185"/>
            <a:chOff x="1402954" y="3419475"/>
            <a:chExt cx="2864246" cy="2731185"/>
          </a:xfrm>
        </p:grpSpPr>
        <p:sp>
          <p:nvSpPr>
            <p:cNvPr id="86" name="Text Box 22">
              <a:extLst>
                <a:ext uri="{FF2B5EF4-FFF2-40B4-BE49-F238E27FC236}">
                  <a16:creationId xmlns:a16="http://schemas.microsoft.com/office/drawing/2014/main" id="{17151CA1-FA47-4961-9C61-B3A7C550FBF9}"/>
                </a:ext>
              </a:extLst>
            </p:cNvPr>
            <p:cNvSpPr txBox="1">
              <a:spLocks noChangeArrowheads="1"/>
            </p:cNvSpPr>
            <p:nvPr/>
          </p:nvSpPr>
          <p:spPr bwMode="auto">
            <a:xfrm>
              <a:off x="2416372" y="3419475"/>
              <a:ext cx="18508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Satisfiable</a:t>
              </a:r>
            </a:p>
          </p:txBody>
        </p:sp>
        <p:cxnSp>
          <p:nvCxnSpPr>
            <p:cNvPr id="6" name="Straight Arrow Connector 5">
              <a:extLst>
                <a:ext uri="{FF2B5EF4-FFF2-40B4-BE49-F238E27FC236}">
                  <a16:creationId xmlns:a16="http://schemas.microsoft.com/office/drawing/2014/main" id="{B5FD1CB1-1F75-4B71-93A5-B422298628E7}"/>
                </a:ext>
              </a:extLst>
            </p:cNvPr>
            <p:cNvCxnSpPr>
              <a:cxnSpLocks/>
            </p:cNvCxnSpPr>
            <p:nvPr/>
          </p:nvCxnSpPr>
          <p:spPr bwMode="auto">
            <a:xfrm flipV="1">
              <a:off x="1402954" y="3825604"/>
              <a:ext cx="1470223" cy="1150733"/>
            </a:xfrm>
            <a:prstGeom prst="straightConnector1">
              <a:avLst/>
            </a:prstGeom>
            <a:noFill/>
            <a:ln w="25400" cap="flat" cmpd="sng" algn="ctr">
              <a:solidFill>
                <a:schemeClr val="hlink"/>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409E808C-C50F-4C6F-9609-476FE313FC5A}"/>
                </a:ext>
              </a:extLst>
            </p:cNvPr>
            <p:cNvCxnSpPr>
              <a:cxnSpLocks/>
            </p:cNvCxnSpPr>
            <p:nvPr/>
          </p:nvCxnSpPr>
          <p:spPr bwMode="auto">
            <a:xfrm flipV="1">
              <a:off x="1779489" y="3847240"/>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grpSp>
        <p:nvGrpSpPr>
          <p:cNvPr id="16" name="Group 15">
            <a:extLst>
              <a:ext uri="{FF2B5EF4-FFF2-40B4-BE49-F238E27FC236}">
                <a16:creationId xmlns:a16="http://schemas.microsoft.com/office/drawing/2014/main" id="{BD741C5C-EE92-4E9C-8853-73E6DDFFB20E}"/>
              </a:ext>
            </a:extLst>
          </p:cNvPr>
          <p:cNvGrpSpPr/>
          <p:nvPr/>
        </p:nvGrpSpPr>
        <p:grpSpPr>
          <a:xfrm>
            <a:off x="4989291" y="3454400"/>
            <a:ext cx="2957932" cy="2701436"/>
            <a:chOff x="4989291" y="3454400"/>
            <a:chExt cx="2957932" cy="2701436"/>
          </a:xfrm>
        </p:grpSpPr>
        <p:sp>
          <p:nvSpPr>
            <p:cNvPr id="54" name="Text Box 30">
              <a:extLst>
                <a:ext uri="{FF2B5EF4-FFF2-40B4-BE49-F238E27FC236}">
                  <a16:creationId xmlns:a16="http://schemas.microsoft.com/office/drawing/2014/main" id="{B0982D2C-36CF-4BDC-9BF6-504D17D5A47D}"/>
                </a:ext>
              </a:extLst>
            </p:cNvPr>
            <p:cNvSpPr txBox="1">
              <a:spLocks noChangeArrowheads="1"/>
            </p:cNvSpPr>
            <p:nvPr/>
          </p:nvSpPr>
          <p:spPr bwMode="auto">
            <a:xfrm>
              <a:off x="4989291" y="3454400"/>
              <a:ext cx="17956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Tautology</a:t>
              </a:r>
            </a:p>
          </p:txBody>
        </p:sp>
        <p:cxnSp>
          <p:nvCxnSpPr>
            <p:cNvPr id="94" name="Straight Arrow Connector 93">
              <a:extLst>
                <a:ext uri="{FF2B5EF4-FFF2-40B4-BE49-F238E27FC236}">
                  <a16:creationId xmlns:a16="http://schemas.microsoft.com/office/drawing/2014/main" id="{39B5CB2D-5CBE-4451-BF8B-69D09EB210A1}"/>
                </a:ext>
              </a:extLst>
            </p:cNvPr>
            <p:cNvCxnSpPr>
              <a:cxnSpLocks/>
            </p:cNvCxnSpPr>
            <p:nvPr/>
          </p:nvCxnSpPr>
          <p:spPr bwMode="auto">
            <a:xfrm flipH="1" flipV="1">
              <a:off x="6477000" y="3886200"/>
              <a:ext cx="1470223" cy="1150733"/>
            </a:xfrm>
            <a:prstGeom prst="straightConnector1">
              <a:avLst/>
            </a:prstGeom>
            <a:noFill/>
            <a:ln w="25400" cap="flat" cmpd="sng" algn="ctr">
              <a:solidFill>
                <a:schemeClr val="hlink"/>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BFC0B204-B89E-4107-9636-EE7A61159038}"/>
                </a:ext>
              </a:extLst>
            </p:cNvPr>
            <p:cNvCxnSpPr>
              <a:cxnSpLocks/>
            </p:cNvCxnSpPr>
            <p:nvPr/>
          </p:nvCxnSpPr>
          <p:spPr bwMode="auto">
            <a:xfrm flipH="1" flipV="1">
              <a:off x="6061372" y="3852416"/>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sp>
        <p:nvSpPr>
          <p:cNvPr id="34" name="Rectangle 2">
            <a:extLst>
              <a:ext uri="{FF2B5EF4-FFF2-40B4-BE49-F238E27FC236}">
                <a16:creationId xmlns:a16="http://schemas.microsoft.com/office/drawing/2014/main" id="{655B2EA6-C6E9-443F-BA9D-DB773ABCA62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rPr>
              <a:t>NP &amp; Co-NP</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35" name="Rectangle 2">
            <a:extLst>
              <a:ext uri="{FF2B5EF4-FFF2-40B4-BE49-F238E27FC236}">
                <a16:creationId xmlns:a16="http://schemas.microsoft.com/office/drawing/2014/main" id="{123841F1-C7A2-4754-9ADA-819F316AAD3D}"/>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6" name="Text Box 21">
            <a:extLst>
              <a:ext uri="{FF2B5EF4-FFF2-40B4-BE49-F238E27FC236}">
                <a16:creationId xmlns:a16="http://schemas.microsoft.com/office/drawing/2014/main" id="{B8137925-5B33-4CC5-B4FF-487FB82420D3}"/>
              </a:ext>
            </a:extLst>
          </p:cNvPr>
          <p:cNvSpPr txBox="1">
            <a:spLocks noChangeArrowheads="1"/>
          </p:cNvSpPr>
          <p:nvPr/>
        </p:nvSpPr>
        <p:spPr bwMode="auto">
          <a:xfrm>
            <a:off x="-90714"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37" name="Text Box 21">
            <a:extLst>
              <a:ext uri="{FF2B5EF4-FFF2-40B4-BE49-F238E27FC236}">
                <a16:creationId xmlns:a16="http://schemas.microsoft.com/office/drawing/2014/main" id="{9B633913-DB30-4EFC-BDE5-873286E90302}"/>
              </a:ext>
            </a:extLst>
          </p:cNvPr>
          <p:cNvSpPr txBox="1">
            <a:spLocks noChangeArrowheads="1"/>
          </p:cNvSpPr>
          <p:nvPr/>
        </p:nvSpPr>
        <p:spPr bwMode="auto">
          <a:xfrm>
            <a:off x="457200" y="6232772"/>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38" name="Text Box 21">
            <a:extLst>
              <a:ext uri="{FF2B5EF4-FFF2-40B4-BE49-F238E27FC236}">
                <a16:creationId xmlns:a16="http://schemas.microsoft.com/office/drawing/2014/main" id="{4A6119FA-585E-444B-A527-96C21E60CD47}"/>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39" name="Text Box 21">
            <a:extLst>
              <a:ext uri="{FF2B5EF4-FFF2-40B4-BE49-F238E27FC236}">
                <a16:creationId xmlns:a16="http://schemas.microsoft.com/office/drawing/2014/main" id="{F39DA9CA-F675-4CBC-BDDF-4508D34F4F76}"/>
              </a:ext>
            </a:extLst>
          </p:cNvPr>
          <p:cNvSpPr txBox="1">
            <a:spLocks noChangeArrowheads="1"/>
          </p:cNvSpPr>
          <p:nvPr/>
        </p:nvSpPr>
        <p:spPr bwMode="auto">
          <a:xfrm>
            <a:off x="6934200" y="6175381"/>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40" name="Text Box 21">
            <a:extLst>
              <a:ext uri="{FF2B5EF4-FFF2-40B4-BE49-F238E27FC236}">
                <a16:creationId xmlns:a16="http://schemas.microsoft.com/office/drawing/2014/main" id="{9F44538E-4E2D-4ECD-9770-06D87627C9BD}"/>
              </a:ext>
            </a:extLst>
          </p:cNvPr>
          <p:cNvSpPr txBox="1">
            <a:spLocks noChangeArrowheads="1"/>
          </p:cNvSpPr>
          <p:nvPr/>
        </p:nvSpPr>
        <p:spPr bwMode="auto">
          <a:xfrm>
            <a:off x="-76200" y="5478697"/>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41" name="Text Box 21">
            <a:extLst>
              <a:ext uri="{FF2B5EF4-FFF2-40B4-BE49-F238E27FC236}">
                <a16:creationId xmlns:a16="http://schemas.microsoft.com/office/drawing/2014/main" id="{A68BC295-1D5B-452E-A385-AF59D7B9E683}"/>
              </a:ext>
            </a:extLst>
          </p:cNvPr>
          <p:cNvSpPr txBox="1">
            <a:spLocks noChangeArrowheads="1"/>
          </p:cNvSpPr>
          <p:nvPr/>
        </p:nvSpPr>
        <p:spPr bwMode="auto">
          <a:xfrm>
            <a:off x="7639388" y="5508338"/>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Tree>
    <p:extLst>
      <p:ext uri="{BB962C8B-B14F-4D97-AF65-F5344CB8AC3E}">
        <p14:creationId xmlns:p14="http://schemas.microsoft.com/office/powerpoint/2010/main" val="1851310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ppt_x"/>
                                          </p:val>
                                        </p:tav>
                                        <p:tav tm="100000">
                                          <p:val>
                                            <p:strVal val="#ppt_x"/>
                                          </p:val>
                                        </p:tav>
                                      </p:tavLst>
                                    </p:anim>
                                    <p:anim calcmode="lin" valueType="num">
                                      <p:cBhvr additive="base">
                                        <p:cTn id="20"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ppt_x"/>
                                          </p:val>
                                        </p:tav>
                                        <p:tav tm="100000">
                                          <p:val>
                                            <p:strVal val="#ppt_x"/>
                                          </p:val>
                                        </p:tav>
                                      </p:tavLst>
                                    </p:anim>
                                    <p:anim calcmode="lin" valueType="num">
                                      <p:cBhvr additive="base">
                                        <p:cTn id="2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34" grpId="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 Box 21">
            <a:extLst>
              <a:ext uri="{FF2B5EF4-FFF2-40B4-BE49-F238E27FC236}">
                <a16:creationId xmlns:a16="http://schemas.microsoft.com/office/drawing/2014/main" id="{FAFA6131-6B7C-4283-A959-DC041E634FA8}"/>
              </a:ext>
            </a:extLst>
          </p:cNvPr>
          <p:cNvSpPr txBox="1">
            <a:spLocks noChangeArrowheads="1"/>
          </p:cNvSpPr>
          <p:nvPr/>
        </p:nvSpPr>
        <p:spPr bwMode="auto">
          <a:xfrm>
            <a:off x="-90714"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40" name="Text Box 21">
            <a:extLst>
              <a:ext uri="{FF2B5EF4-FFF2-40B4-BE49-F238E27FC236}">
                <a16:creationId xmlns:a16="http://schemas.microsoft.com/office/drawing/2014/main" id="{708CFE3B-7E03-4CEF-B055-177AF9216B83}"/>
              </a:ext>
            </a:extLst>
          </p:cNvPr>
          <p:cNvSpPr txBox="1">
            <a:spLocks noChangeArrowheads="1"/>
          </p:cNvSpPr>
          <p:nvPr/>
        </p:nvSpPr>
        <p:spPr bwMode="auto">
          <a:xfrm>
            <a:off x="457200" y="6232772"/>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41" name="Text Box 21">
            <a:extLst>
              <a:ext uri="{FF2B5EF4-FFF2-40B4-BE49-F238E27FC236}">
                <a16:creationId xmlns:a16="http://schemas.microsoft.com/office/drawing/2014/main" id="{32FD6E11-122E-4D2E-85E3-C43DA8BE40AD}"/>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42" name="Text Box 21">
            <a:extLst>
              <a:ext uri="{FF2B5EF4-FFF2-40B4-BE49-F238E27FC236}">
                <a16:creationId xmlns:a16="http://schemas.microsoft.com/office/drawing/2014/main" id="{AAAF0620-BBB4-480F-A2EF-B2DE5177B4E8}"/>
              </a:ext>
            </a:extLst>
          </p:cNvPr>
          <p:cNvSpPr txBox="1">
            <a:spLocks noChangeArrowheads="1"/>
          </p:cNvSpPr>
          <p:nvPr/>
        </p:nvSpPr>
        <p:spPr bwMode="auto">
          <a:xfrm>
            <a:off x="6934200" y="6175381"/>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43" name="Text Box 21">
            <a:extLst>
              <a:ext uri="{FF2B5EF4-FFF2-40B4-BE49-F238E27FC236}">
                <a16:creationId xmlns:a16="http://schemas.microsoft.com/office/drawing/2014/main" id="{9BA347B8-4F1B-43F0-94EE-0A61D8661501}"/>
              </a:ext>
            </a:extLst>
          </p:cNvPr>
          <p:cNvSpPr txBox="1">
            <a:spLocks noChangeArrowheads="1"/>
          </p:cNvSpPr>
          <p:nvPr/>
        </p:nvSpPr>
        <p:spPr bwMode="auto">
          <a:xfrm>
            <a:off x="-76200" y="5478697"/>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44" name="Text Box 21">
            <a:extLst>
              <a:ext uri="{FF2B5EF4-FFF2-40B4-BE49-F238E27FC236}">
                <a16:creationId xmlns:a16="http://schemas.microsoft.com/office/drawing/2014/main" id="{05E79C66-3DAD-4EBE-BA8B-5FC92A3DBE9C}"/>
              </a:ext>
            </a:extLst>
          </p:cNvPr>
          <p:cNvSpPr txBox="1">
            <a:spLocks noChangeArrowheads="1"/>
          </p:cNvSpPr>
          <p:nvPr/>
        </p:nvSpPr>
        <p:spPr bwMode="auto">
          <a:xfrm>
            <a:off x="7639388" y="5508338"/>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grpSp>
        <p:nvGrpSpPr>
          <p:cNvPr id="2" name="Group 1">
            <a:extLst>
              <a:ext uri="{FF2B5EF4-FFF2-40B4-BE49-F238E27FC236}">
                <a16:creationId xmlns:a16="http://schemas.microsoft.com/office/drawing/2014/main" id="{9D67FBDB-3B08-44AA-B09F-8180EC2C8422}"/>
              </a:ext>
            </a:extLst>
          </p:cNvPr>
          <p:cNvGrpSpPr/>
          <p:nvPr/>
        </p:nvGrpSpPr>
        <p:grpSpPr>
          <a:xfrm>
            <a:off x="1828800" y="787400"/>
            <a:ext cx="5486400" cy="5946775"/>
            <a:chOff x="1828800" y="787400"/>
            <a:chExt cx="5486400" cy="5946775"/>
          </a:xfrm>
        </p:grpSpPr>
        <p:grpSp>
          <p:nvGrpSpPr>
            <p:cNvPr id="49" name="Group 24">
              <a:extLst>
                <a:ext uri="{FF2B5EF4-FFF2-40B4-BE49-F238E27FC236}">
                  <a16:creationId xmlns:a16="http://schemas.microsoft.com/office/drawing/2014/main" id="{093AD594-48B1-4965-8C6D-6472C8C701DF}"/>
                </a:ext>
              </a:extLst>
            </p:cNvPr>
            <p:cNvGrpSpPr>
              <a:grpSpLocks/>
            </p:cNvGrpSpPr>
            <p:nvPr/>
          </p:nvGrpSpPr>
          <p:grpSpPr bwMode="auto">
            <a:xfrm>
              <a:off x="3113088" y="3060700"/>
              <a:ext cx="4202112" cy="3263900"/>
              <a:chOff x="3113" y="1928"/>
              <a:chExt cx="2647" cy="2056"/>
            </a:xfrm>
          </p:grpSpPr>
          <p:sp>
            <p:nvSpPr>
              <p:cNvPr id="50" name="Oval 25">
                <a:extLst>
                  <a:ext uri="{FF2B5EF4-FFF2-40B4-BE49-F238E27FC236}">
                    <a16:creationId xmlns:a16="http://schemas.microsoft.com/office/drawing/2014/main" id="{70366523-A1F6-44B3-A896-8FA112A2B4E7}"/>
                  </a:ext>
                </a:extLst>
              </p:cNvPr>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53" name="Text Box 26">
                <a:extLst>
                  <a:ext uri="{FF2B5EF4-FFF2-40B4-BE49-F238E27FC236}">
                    <a16:creationId xmlns:a16="http://schemas.microsoft.com/office/drawing/2014/main" id="{FEEA7BB5-FF68-4F6D-9A6D-A57D3640B417}"/>
                  </a:ext>
                </a:extLst>
              </p:cNvPr>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55" name="Group 4">
              <a:extLst>
                <a:ext uri="{FF2B5EF4-FFF2-40B4-BE49-F238E27FC236}">
                  <a16:creationId xmlns:a16="http://schemas.microsoft.com/office/drawing/2014/main" id="{A590BFF7-695D-4D2C-88D5-5E494C8EC935}"/>
                </a:ext>
              </a:extLst>
            </p:cNvPr>
            <p:cNvGrpSpPr>
              <a:grpSpLocks/>
            </p:cNvGrpSpPr>
            <p:nvPr/>
          </p:nvGrpSpPr>
          <p:grpSpPr bwMode="auto">
            <a:xfrm>
              <a:off x="1981200" y="787400"/>
              <a:ext cx="5257800" cy="5918200"/>
              <a:chOff x="2400" y="528"/>
              <a:chExt cx="3312" cy="3728"/>
            </a:xfrm>
          </p:grpSpPr>
          <p:sp>
            <p:nvSpPr>
              <p:cNvPr id="56" name="Oval 5">
                <a:extLst>
                  <a:ext uri="{FF2B5EF4-FFF2-40B4-BE49-F238E27FC236}">
                    <a16:creationId xmlns:a16="http://schemas.microsoft.com/office/drawing/2014/main" id="{1BD92ECD-2547-488D-9696-8B220D3B2CAD}"/>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7" name="Text Box 6">
                <a:extLst>
                  <a:ext uri="{FF2B5EF4-FFF2-40B4-BE49-F238E27FC236}">
                    <a16:creationId xmlns:a16="http://schemas.microsoft.com/office/drawing/2014/main" id="{E5728D53-20DB-4B5D-A960-E013AF7C1970}"/>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63" name="Group 7">
              <a:extLst>
                <a:ext uri="{FF2B5EF4-FFF2-40B4-BE49-F238E27FC236}">
                  <a16:creationId xmlns:a16="http://schemas.microsoft.com/office/drawing/2014/main" id="{42E81E33-032A-4E0A-9601-D4D63BEA3411}"/>
                </a:ext>
              </a:extLst>
            </p:cNvPr>
            <p:cNvGrpSpPr>
              <a:grpSpLocks/>
            </p:cNvGrpSpPr>
            <p:nvPr/>
          </p:nvGrpSpPr>
          <p:grpSpPr bwMode="auto">
            <a:xfrm>
              <a:off x="2087563" y="1808163"/>
              <a:ext cx="4986337" cy="4887912"/>
              <a:chOff x="2467" y="1153"/>
              <a:chExt cx="3141" cy="3079"/>
            </a:xfrm>
          </p:grpSpPr>
          <p:sp>
            <p:nvSpPr>
              <p:cNvPr id="64" name="Oval 8">
                <a:extLst>
                  <a:ext uri="{FF2B5EF4-FFF2-40B4-BE49-F238E27FC236}">
                    <a16:creationId xmlns:a16="http://schemas.microsoft.com/office/drawing/2014/main" id="{3AE6B2ED-C4AC-49F7-91AF-A429F64CFA1F}"/>
                  </a:ext>
                </a:extLst>
              </p:cNvPr>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78" name="Text Box 9">
                <a:extLst>
                  <a:ext uri="{FF2B5EF4-FFF2-40B4-BE49-F238E27FC236}">
                    <a16:creationId xmlns:a16="http://schemas.microsoft.com/office/drawing/2014/main" id="{62B91A2B-EF59-4CDE-B7EC-07E90367CED8}"/>
                  </a:ext>
                </a:extLst>
              </p:cNvPr>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79" name="Group 36">
              <a:extLst>
                <a:ext uri="{FF2B5EF4-FFF2-40B4-BE49-F238E27FC236}">
                  <a16:creationId xmlns:a16="http://schemas.microsoft.com/office/drawing/2014/main" id="{F21FACFE-2E40-4F33-98CF-9CEF22C00739}"/>
                </a:ext>
              </a:extLst>
            </p:cNvPr>
            <p:cNvGrpSpPr>
              <a:grpSpLocks/>
            </p:cNvGrpSpPr>
            <p:nvPr/>
          </p:nvGrpSpPr>
          <p:grpSpPr bwMode="auto">
            <a:xfrm>
              <a:off x="3416300" y="4348163"/>
              <a:ext cx="2286000" cy="2386012"/>
              <a:chOff x="5245100" y="4370388"/>
              <a:chExt cx="2286000" cy="2386012"/>
            </a:xfrm>
          </p:grpSpPr>
          <p:sp>
            <p:nvSpPr>
              <p:cNvPr id="80" name="Oval 3">
                <a:extLst>
                  <a:ext uri="{FF2B5EF4-FFF2-40B4-BE49-F238E27FC236}">
                    <a16:creationId xmlns:a16="http://schemas.microsoft.com/office/drawing/2014/main" id="{331171C8-A85B-4F83-B56D-7B3C556FDCB7}"/>
                  </a:ext>
                </a:extLst>
              </p:cNvPr>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 name="Text Box 10">
                <a:extLst>
                  <a:ext uri="{FF2B5EF4-FFF2-40B4-BE49-F238E27FC236}">
                    <a16:creationId xmlns:a16="http://schemas.microsoft.com/office/drawing/2014/main" id="{6A6FA79F-773C-4C47-9C75-6B7A8A383EDD}"/>
                  </a:ext>
                </a:extLst>
              </p:cNvPr>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82" name="Group 14">
              <a:extLst>
                <a:ext uri="{FF2B5EF4-FFF2-40B4-BE49-F238E27FC236}">
                  <a16:creationId xmlns:a16="http://schemas.microsoft.com/office/drawing/2014/main" id="{C6465519-0707-4C85-95AF-164F5F8D8B1A}"/>
                </a:ext>
              </a:extLst>
            </p:cNvPr>
            <p:cNvGrpSpPr>
              <a:grpSpLocks/>
            </p:cNvGrpSpPr>
            <p:nvPr/>
          </p:nvGrpSpPr>
          <p:grpSpPr bwMode="auto">
            <a:xfrm>
              <a:off x="1828800" y="3065463"/>
              <a:ext cx="4202114" cy="3254375"/>
              <a:chOff x="2304" y="1945"/>
              <a:chExt cx="2647" cy="2050"/>
            </a:xfrm>
          </p:grpSpPr>
          <p:sp>
            <p:nvSpPr>
              <p:cNvPr id="83" name="Oval 15">
                <a:extLst>
                  <a:ext uri="{FF2B5EF4-FFF2-40B4-BE49-F238E27FC236}">
                    <a16:creationId xmlns:a16="http://schemas.microsoft.com/office/drawing/2014/main" id="{1ED9766E-56C9-4E7A-8E55-CA3E828A00E0}"/>
                  </a:ext>
                </a:extLst>
              </p:cNvPr>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4" name="Text Box 16">
                <a:extLst>
                  <a:ext uri="{FF2B5EF4-FFF2-40B4-BE49-F238E27FC236}">
                    <a16:creationId xmlns:a16="http://schemas.microsoft.com/office/drawing/2014/main" id="{71D03590-707A-48D0-A780-F8B42EF77B25}"/>
                  </a:ext>
                </a:extLst>
              </p:cNvPr>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sp>
        <p:nvSpPr>
          <p:cNvPr id="92" name="Text Box 16">
            <a:extLst>
              <a:ext uri="{FF2B5EF4-FFF2-40B4-BE49-F238E27FC236}">
                <a16:creationId xmlns:a16="http://schemas.microsoft.com/office/drawing/2014/main" id="{F2F5E693-97CE-46D2-BDC1-EFB298832276}"/>
              </a:ext>
            </a:extLst>
          </p:cNvPr>
          <p:cNvSpPr txBox="1">
            <a:spLocks noChangeArrowheads="1"/>
          </p:cNvSpPr>
          <p:nvPr/>
        </p:nvSpPr>
        <p:spPr bwMode="auto">
          <a:xfrm>
            <a:off x="1589453" y="2306780"/>
            <a:ext cx="33336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dirty="0">
                <a:solidFill>
                  <a:schemeClr val="tx2"/>
                </a:solidFill>
                <a:effectLst/>
              </a:rPr>
              <a:t>Non-Deter</a:t>
            </a:r>
            <a:r>
              <a:rPr lang="en-US" altLang="en-US" dirty="0">
                <a:solidFill>
                  <a:schemeClr val="tx2"/>
                </a:solidFill>
              </a:rPr>
              <a:t>ministic </a:t>
            </a:r>
          </a:p>
          <a:p>
            <a:pPr algn="ctr"/>
            <a:r>
              <a:rPr lang="en-US" altLang="en-US" dirty="0">
                <a:solidFill>
                  <a:schemeClr val="tx2"/>
                </a:solidFill>
                <a:effectLst/>
              </a:rPr>
              <a:t>Polynomial</a:t>
            </a:r>
          </a:p>
        </p:txBody>
      </p:sp>
      <p:grpSp>
        <p:nvGrpSpPr>
          <p:cNvPr id="14" name="Group 13">
            <a:extLst>
              <a:ext uri="{FF2B5EF4-FFF2-40B4-BE49-F238E27FC236}">
                <a16:creationId xmlns:a16="http://schemas.microsoft.com/office/drawing/2014/main" id="{E668ED8E-8389-4B97-8D69-1FE9AE54FA04}"/>
              </a:ext>
            </a:extLst>
          </p:cNvPr>
          <p:cNvGrpSpPr/>
          <p:nvPr/>
        </p:nvGrpSpPr>
        <p:grpSpPr>
          <a:xfrm>
            <a:off x="1402954" y="3419475"/>
            <a:ext cx="2864246" cy="2731185"/>
            <a:chOff x="1402954" y="3419475"/>
            <a:chExt cx="2864246" cy="2731185"/>
          </a:xfrm>
        </p:grpSpPr>
        <p:sp>
          <p:nvSpPr>
            <p:cNvPr id="86" name="Text Box 22">
              <a:extLst>
                <a:ext uri="{FF2B5EF4-FFF2-40B4-BE49-F238E27FC236}">
                  <a16:creationId xmlns:a16="http://schemas.microsoft.com/office/drawing/2014/main" id="{17151CA1-FA47-4961-9C61-B3A7C550FBF9}"/>
                </a:ext>
              </a:extLst>
            </p:cNvPr>
            <p:cNvSpPr txBox="1">
              <a:spLocks noChangeArrowheads="1"/>
            </p:cNvSpPr>
            <p:nvPr/>
          </p:nvSpPr>
          <p:spPr bwMode="auto">
            <a:xfrm>
              <a:off x="2416372" y="3419475"/>
              <a:ext cx="18508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Satisfiable</a:t>
              </a:r>
            </a:p>
          </p:txBody>
        </p:sp>
        <p:cxnSp>
          <p:nvCxnSpPr>
            <p:cNvPr id="6" name="Straight Arrow Connector 5">
              <a:extLst>
                <a:ext uri="{FF2B5EF4-FFF2-40B4-BE49-F238E27FC236}">
                  <a16:creationId xmlns:a16="http://schemas.microsoft.com/office/drawing/2014/main" id="{B5FD1CB1-1F75-4B71-93A5-B422298628E7}"/>
                </a:ext>
              </a:extLst>
            </p:cNvPr>
            <p:cNvCxnSpPr>
              <a:cxnSpLocks/>
            </p:cNvCxnSpPr>
            <p:nvPr/>
          </p:nvCxnSpPr>
          <p:spPr bwMode="auto">
            <a:xfrm flipV="1">
              <a:off x="1402954" y="3825604"/>
              <a:ext cx="1470223" cy="1150733"/>
            </a:xfrm>
            <a:prstGeom prst="straightConnector1">
              <a:avLst/>
            </a:prstGeom>
            <a:noFill/>
            <a:ln w="25400" cap="flat" cmpd="sng" algn="ctr">
              <a:solidFill>
                <a:schemeClr val="hlink"/>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409E808C-C50F-4C6F-9609-476FE313FC5A}"/>
                </a:ext>
              </a:extLst>
            </p:cNvPr>
            <p:cNvCxnSpPr>
              <a:cxnSpLocks/>
            </p:cNvCxnSpPr>
            <p:nvPr/>
          </p:nvCxnSpPr>
          <p:spPr bwMode="auto">
            <a:xfrm flipV="1">
              <a:off x="1779489" y="3847240"/>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grpSp>
        <p:nvGrpSpPr>
          <p:cNvPr id="16" name="Group 15">
            <a:extLst>
              <a:ext uri="{FF2B5EF4-FFF2-40B4-BE49-F238E27FC236}">
                <a16:creationId xmlns:a16="http://schemas.microsoft.com/office/drawing/2014/main" id="{BD741C5C-EE92-4E9C-8853-73E6DDFFB20E}"/>
              </a:ext>
            </a:extLst>
          </p:cNvPr>
          <p:cNvGrpSpPr/>
          <p:nvPr/>
        </p:nvGrpSpPr>
        <p:grpSpPr>
          <a:xfrm>
            <a:off x="4989291" y="3454400"/>
            <a:ext cx="2957932" cy="2701436"/>
            <a:chOff x="4989291" y="3454400"/>
            <a:chExt cx="2957932" cy="2701436"/>
          </a:xfrm>
        </p:grpSpPr>
        <p:sp>
          <p:nvSpPr>
            <p:cNvPr id="54" name="Text Box 30">
              <a:extLst>
                <a:ext uri="{FF2B5EF4-FFF2-40B4-BE49-F238E27FC236}">
                  <a16:creationId xmlns:a16="http://schemas.microsoft.com/office/drawing/2014/main" id="{B0982D2C-36CF-4BDC-9BF6-504D17D5A47D}"/>
                </a:ext>
              </a:extLst>
            </p:cNvPr>
            <p:cNvSpPr txBox="1">
              <a:spLocks noChangeArrowheads="1"/>
            </p:cNvSpPr>
            <p:nvPr/>
          </p:nvSpPr>
          <p:spPr bwMode="auto">
            <a:xfrm>
              <a:off x="4989291" y="3454400"/>
              <a:ext cx="17956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Tautology</a:t>
              </a:r>
            </a:p>
          </p:txBody>
        </p:sp>
        <p:cxnSp>
          <p:nvCxnSpPr>
            <p:cNvPr id="94" name="Straight Arrow Connector 93">
              <a:extLst>
                <a:ext uri="{FF2B5EF4-FFF2-40B4-BE49-F238E27FC236}">
                  <a16:creationId xmlns:a16="http://schemas.microsoft.com/office/drawing/2014/main" id="{39B5CB2D-5CBE-4451-BF8B-69D09EB210A1}"/>
                </a:ext>
              </a:extLst>
            </p:cNvPr>
            <p:cNvCxnSpPr>
              <a:cxnSpLocks/>
            </p:cNvCxnSpPr>
            <p:nvPr/>
          </p:nvCxnSpPr>
          <p:spPr bwMode="auto">
            <a:xfrm flipH="1" flipV="1">
              <a:off x="6477000" y="3886200"/>
              <a:ext cx="1470223" cy="1150733"/>
            </a:xfrm>
            <a:prstGeom prst="straightConnector1">
              <a:avLst/>
            </a:prstGeom>
            <a:noFill/>
            <a:ln w="25400" cap="flat" cmpd="sng" algn="ctr">
              <a:solidFill>
                <a:schemeClr val="hlink"/>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BFC0B204-B89E-4107-9636-EE7A61159038}"/>
                </a:ext>
              </a:extLst>
            </p:cNvPr>
            <p:cNvCxnSpPr>
              <a:cxnSpLocks/>
            </p:cNvCxnSpPr>
            <p:nvPr/>
          </p:nvCxnSpPr>
          <p:spPr bwMode="auto">
            <a:xfrm flipH="1" flipV="1">
              <a:off x="6061372" y="3852416"/>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pic>
        <p:nvPicPr>
          <p:cNvPr id="96" name="Picture 34" descr="Photo-042">
            <a:extLst>
              <a:ext uri="{FF2B5EF4-FFF2-40B4-BE49-F238E27FC236}">
                <a16:creationId xmlns:a16="http://schemas.microsoft.com/office/drawing/2014/main" id="{1316A881-EADE-40F9-B51A-2318742C77F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309" t="12960" r="1767" b="29374"/>
          <a:stretch/>
        </p:blipFill>
        <p:spPr bwMode="auto">
          <a:xfrm>
            <a:off x="33626" y="1093187"/>
            <a:ext cx="1765078" cy="157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AutoShape 35">
            <a:extLst>
              <a:ext uri="{FF2B5EF4-FFF2-40B4-BE49-F238E27FC236}">
                <a16:creationId xmlns:a16="http://schemas.microsoft.com/office/drawing/2014/main" id="{12C6AE49-131F-41DC-8357-3E26885A10B2}"/>
              </a:ext>
            </a:extLst>
          </p:cNvPr>
          <p:cNvSpPr>
            <a:spLocks noChangeArrowheads="1"/>
          </p:cNvSpPr>
          <p:nvPr/>
        </p:nvSpPr>
        <p:spPr bwMode="auto">
          <a:xfrm>
            <a:off x="2295" y="2910656"/>
            <a:ext cx="2870882" cy="1280345"/>
          </a:xfrm>
          <a:prstGeom prst="wedgeRoundRectCallout">
            <a:avLst>
              <a:gd name="adj1" fmla="val -26521"/>
              <a:gd name="adj2" fmla="val -67472"/>
              <a:gd name="adj3" fmla="val 16667"/>
            </a:avLst>
          </a:prstGeom>
          <a:solidFill>
            <a:schemeClr val="tx1"/>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It would be VERY surprising if all had smaller proofs.</a:t>
            </a:r>
          </a:p>
        </p:txBody>
      </p:sp>
      <p:sp>
        <p:nvSpPr>
          <p:cNvPr id="36" name="AutoShape 35">
            <a:extLst>
              <a:ext uri="{FF2B5EF4-FFF2-40B4-BE49-F238E27FC236}">
                <a16:creationId xmlns:a16="http://schemas.microsoft.com/office/drawing/2014/main" id="{53BA8229-BD10-495A-BA2C-046CE564DB44}"/>
              </a:ext>
            </a:extLst>
          </p:cNvPr>
          <p:cNvSpPr>
            <a:spLocks noChangeArrowheads="1"/>
          </p:cNvSpPr>
          <p:nvPr/>
        </p:nvSpPr>
        <p:spPr bwMode="auto">
          <a:xfrm>
            <a:off x="24718" y="4358455"/>
            <a:ext cx="3688642" cy="946739"/>
          </a:xfrm>
          <a:prstGeom prst="wedgeRoundRectCallout">
            <a:avLst>
              <a:gd name="adj1" fmla="val -26521"/>
              <a:gd name="adj2" fmla="val -67472"/>
              <a:gd name="adj3" fmla="val 16667"/>
            </a:avLst>
          </a:prstGeom>
          <a:solidFill>
            <a:schemeClr val="tx1"/>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But some tautologies might </a:t>
            </a:r>
          </a:p>
          <a:p>
            <a:pPr algn="ctr" eaLnBrk="1" hangingPunct="1">
              <a:spcBef>
                <a:spcPct val="0"/>
              </a:spcBef>
              <a:buNone/>
            </a:pPr>
            <a:r>
              <a:rPr lang="en-US" altLang="en-US" sz="2400" dirty="0">
                <a:solidFill>
                  <a:schemeClr val="bg2"/>
                </a:solidFill>
              </a:rPr>
              <a:t>have short slick proofs.</a:t>
            </a:r>
          </a:p>
        </p:txBody>
      </p:sp>
      <p:sp>
        <p:nvSpPr>
          <p:cNvPr id="37" name="Rectangle 2">
            <a:extLst>
              <a:ext uri="{FF2B5EF4-FFF2-40B4-BE49-F238E27FC236}">
                <a16:creationId xmlns:a16="http://schemas.microsoft.com/office/drawing/2014/main" id="{51FDC889-0470-4A5C-8947-E3F13BF56459}"/>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rPr>
              <a:t>NP &amp; Co-NP</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38" name="Rectangle 2">
            <a:extLst>
              <a:ext uri="{FF2B5EF4-FFF2-40B4-BE49-F238E27FC236}">
                <a16:creationId xmlns:a16="http://schemas.microsoft.com/office/drawing/2014/main" id="{5A9AF656-4C0A-457D-B23D-F5F1BFF8635E}"/>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609459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fill="hold"/>
                                        <p:tgtEl>
                                          <p:spTgt spid="96"/>
                                        </p:tgtEl>
                                        <p:attrNameLst>
                                          <p:attrName>ppt_x</p:attrName>
                                        </p:attrNameLst>
                                      </p:cBhvr>
                                      <p:tavLst>
                                        <p:tav tm="0">
                                          <p:val>
                                            <p:strVal val="#ppt_x"/>
                                          </p:val>
                                        </p:tav>
                                        <p:tav tm="100000">
                                          <p:val>
                                            <p:strVal val="#ppt_x"/>
                                          </p:val>
                                        </p:tav>
                                      </p:tavLst>
                                    </p:anim>
                                    <p:anim calcmode="lin" valueType="num">
                                      <p:cBhvr additive="base">
                                        <p:cTn id="8" dur="500" fill="hold"/>
                                        <p:tgtEl>
                                          <p:spTgt spid="9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7"/>
                                        </p:tgtEl>
                                        <p:attrNameLst>
                                          <p:attrName>style.visibility</p:attrName>
                                        </p:attrNameLst>
                                      </p:cBhvr>
                                      <p:to>
                                        <p:strVal val="visible"/>
                                      </p:to>
                                    </p:set>
                                    <p:anim calcmode="lin" valueType="num">
                                      <p:cBhvr additive="base">
                                        <p:cTn id="11" dur="500" fill="hold"/>
                                        <p:tgtEl>
                                          <p:spTgt spid="97"/>
                                        </p:tgtEl>
                                        <p:attrNameLst>
                                          <p:attrName>ppt_x</p:attrName>
                                        </p:attrNameLst>
                                      </p:cBhvr>
                                      <p:tavLst>
                                        <p:tav tm="0">
                                          <p:val>
                                            <p:strVal val="#ppt_x"/>
                                          </p:val>
                                        </p:tav>
                                        <p:tav tm="100000">
                                          <p:val>
                                            <p:strVal val="#ppt_x"/>
                                          </p:val>
                                        </p:tav>
                                      </p:tavLst>
                                    </p:anim>
                                    <p:anim calcmode="lin" valueType="num">
                                      <p:cBhvr additive="base">
                                        <p:cTn id="12"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additive="base">
                                        <p:cTn id="17" dur="500" fill="hold"/>
                                        <p:tgtEl>
                                          <p:spTgt spid="36"/>
                                        </p:tgtEl>
                                        <p:attrNameLst>
                                          <p:attrName>ppt_x</p:attrName>
                                        </p:attrNameLst>
                                      </p:cBhvr>
                                      <p:tavLst>
                                        <p:tav tm="0">
                                          <p:val>
                                            <p:strVal val="#ppt_x"/>
                                          </p:val>
                                        </p:tav>
                                        <p:tav tm="100000">
                                          <p:val>
                                            <p:strVal val="#ppt_x"/>
                                          </p:val>
                                        </p:tav>
                                      </p:tavLst>
                                    </p:anim>
                                    <p:anim calcmode="lin" valueType="num">
                                      <p:cBhvr additive="base">
                                        <p:cTn id="1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P spid="36"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5"/>
          <p:cNvGrpSpPr>
            <a:grpSpLocks/>
          </p:cNvGrpSpPr>
          <p:nvPr/>
        </p:nvGrpSpPr>
        <p:grpSpPr bwMode="auto">
          <a:xfrm>
            <a:off x="152400" y="533400"/>
            <a:ext cx="6083300" cy="4587875"/>
            <a:chOff x="450" y="624"/>
            <a:chExt cx="3832" cy="2890"/>
          </a:xfrm>
        </p:grpSpPr>
        <p:pic>
          <p:nvPicPr>
            <p:cNvPr id="3078" name="Picture 6" descr="Euclid_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 name="Text Box 7"/>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sp>
          <p:nvSpPr>
            <p:cNvPr id="3080" name="Text Box 8"/>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10" name="Rectangle 2">
            <a:extLst>
              <a:ext uri="{FF2B5EF4-FFF2-40B4-BE49-F238E27FC236}">
                <a16:creationId xmlns:a16="http://schemas.microsoft.com/office/drawing/2014/main" id="{5695634C-8F19-46C0-B8F2-ED1088FDCC98}"/>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Formal Proofs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11" name="Rectangle 2">
            <a:extLst>
              <a:ext uri="{FF2B5EF4-FFF2-40B4-BE49-F238E27FC236}">
                <a16:creationId xmlns:a16="http://schemas.microsoft.com/office/drawing/2014/main" id="{502B683B-0484-4A4A-A15D-0CD058B6997E}"/>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2" name="AutoShape 35">
            <a:extLst>
              <a:ext uri="{FF2B5EF4-FFF2-40B4-BE49-F238E27FC236}">
                <a16:creationId xmlns:a16="http://schemas.microsoft.com/office/drawing/2014/main" id="{28BDDBEC-713A-4126-BEE1-3CD7F87607FB}"/>
              </a:ext>
            </a:extLst>
          </p:cNvPr>
          <p:cNvSpPr>
            <a:spLocks noChangeArrowheads="1"/>
          </p:cNvSpPr>
          <p:nvPr/>
        </p:nvSpPr>
        <p:spPr bwMode="auto">
          <a:xfrm>
            <a:off x="2651124" y="1494054"/>
            <a:ext cx="6188075" cy="3535146"/>
          </a:xfrm>
          <a:prstGeom prst="wedgeRoundRectCallout">
            <a:avLst>
              <a:gd name="adj1" fmla="val -53324"/>
              <a:gd name="adj2" fmla="val -2178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There are many formal proof systems</a:t>
            </a:r>
            <a:br>
              <a:rPr lang="en-US" altLang="en-US" sz="2400" dirty="0"/>
            </a:br>
            <a:r>
              <a:rPr lang="en-US" altLang="en-US" sz="2400" dirty="0"/>
              <a:t>for proving propositional tautologies.</a:t>
            </a:r>
          </a:p>
        </p:txBody>
      </p:sp>
      <p:pic>
        <p:nvPicPr>
          <p:cNvPr id="13" name="Picture 12">
            <a:extLst>
              <a:ext uri="{FF2B5EF4-FFF2-40B4-BE49-F238E27FC236}">
                <a16:creationId xmlns:a16="http://schemas.microsoft.com/office/drawing/2014/main" id="{F5B21A73-63C9-45C8-9F30-C739F18C326F}"/>
              </a:ext>
            </a:extLst>
          </p:cNvPr>
          <p:cNvPicPr>
            <a:picLocks noChangeAspect="1"/>
          </p:cNvPicPr>
          <p:nvPr/>
        </p:nvPicPr>
        <p:blipFill>
          <a:blip r:embed="rId3"/>
          <a:stretch>
            <a:fillRect/>
          </a:stretch>
        </p:blipFill>
        <p:spPr>
          <a:xfrm>
            <a:off x="2743200" y="2545490"/>
            <a:ext cx="2671358" cy="1432274"/>
          </a:xfrm>
          <a:prstGeom prst="rect">
            <a:avLst/>
          </a:prstGeom>
        </p:spPr>
      </p:pic>
      <p:grpSp>
        <p:nvGrpSpPr>
          <p:cNvPr id="14" name="Group 13">
            <a:extLst>
              <a:ext uri="{FF2B5EF4-FFF2-40B4-BE49-F238E27FC236}">
                <a16:creationId xmlns:a16="http://schemas.microsoft.com/office/drawing/2014/main" id="{3F34161A-B121-450F-B496-0A9307384775}"/>
              </a:ext>
            </a:extLst>
          </p:cNvPr>
          <p:cNvGrpSpPr/>
          <p:nvPr/>
        </p:nvGrpSpPr>
        <p:grpSpPr>
          <a:xfrm>
            <a:off x="5509952" y="2858650"/>
            <a:ext cx="3138602" cy="1998152"/>
            <a:chOff x="2005012" y="1781175"/>
            <a:chExt cx="5133975" cy="3295650"/>
          </a:xfrm>
        </p:grpSpPr>
        <p:pic>
          <p:nvPicPr>
            <p:cNvPr id="15" name="Picture 14">
              <a:extLst>
                <a:ext uri="{FF2B5EF4-FFF2-40B4-BE49-F238E27FC236}">
                  <a16:creationId xmlns:a16="http://schemas.microsoft.com/office/drawing/2014/main" id="{8DA1EC73-1C1B-428D-B4B3-1E8FDE587208}"/>
                </a:ext>
              </a:extLst>
            </p:cNvPr>
            <p:cNvPicPr>
              <a:picLocks noChangeAspect="1"/>
            </p:cNvPicPr>
            <p:nvPr/>
          </p:nvPicPr>
          <p:blipFill>
            <a:blip r:embed="rId4"/>
            <a:stretch>
              <a:fillRect/>
            </a:stretch>
          </p:blipFill>
          <p:spPr>
            <a:xfrm>
              <a:off x="2005012" y="1781175"/>
              <a:ext cx="5133975" cy="3295650"/>
            </a:xfrm>
            <a:prstGeom prst="rect">
              <a:avLst/>
            </a:prstGeom>
          </p:spPr>
        </p:pic>
        <p:pic>
          <p:nvPicPr>
            <p:cNvPr id="16" name="Picture 15">
              <a:extLst>
                <a:ext uri="{FF2B5EF4-FFF2-40B4-BE49-F238E27FC236}">
                  <a16:creationId xmlns:a16="http://schemas.microsoft.com/office/drawing/2014/main" id="{552E7B18-FD16-4B52-9D51-5E08AE228A88}"/>
                </a:ext>
              </a:extLst>
            </p:cNvPr>
            <p:cNvPicPr>
              <a:picLocks noChangeAspect="1"/>
            </p:cNvPicPr>
            <p:nvPr/>
          </p:nvPicPr>
          <p:blipFill>
            <a:blip r:embed="rId5"/>
            <a:stretch>
              <a:fillRect/>
            </a:stretch>
          </p:blipFill>
          <p:spPr>
            <a:xfrm>
              <a:off x="3135311" y="1835877"/>
              <a:ext cx="2609850" cy="428625"/>
            </a:xfrm>
            <a:prstGeom prst="rect">
              <a:avLst/>
            </a:prstGeom>
          </p:spPr>
        </p:pic>
      </p:grpSp>
      <p:grpSp>
        <p:nvGrpSpPr>
          <p:cNvPr id="17" name="Group 29">
            <a:extLst>
              <a:ext uri="{FF2B5EF4-FFF2-40B4-BE49-F238E27FC236}">
                <a16:creationId xmlns:a16="http://schemas.microsoft.com/office/drawing/2014/main" id="{9CB15B2C-A762-45EC-9E6A-7FCC7C2EE939}"/>
              </a:ext>
            </a:extLst>
          </p:cNvPr>
          <p:cNvGrpSpPr>
            <a:grpSpLocks/>
          </p:cNvGrpSpPr>
          <p:nvPr/>
        </p:nvGrpSpPr>
        <p:grpSpPr bwMode="auto">
          <a:xfrm>
            <a:off x="57414" y="5739618"/>
            <a:ext cx="1085586" cy="965982"/>
            <a:chOff x="2065" y="1551"/>
            <a:chExt cx="1628" cy="1988"/>
          </a:xfrm>
        </p:grpSpPr>
        <p:sp>
          <p:nvSpPr>
            <p:cNvPr id="18" name="Freeform 30">
              <a:extLst>
                <a:ext uri="{FF2B5EF4-FFF2-40B4-BE49-F238E27FC236}">
                  <a16:creationId xmlns:a16="http://schemas.microsoft.com/office/drawing/2014/main" id="{5EB21A10-AE72-4F8C-A4A6-BFA3C3F1CE6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 name="Freeform 31">
              <a:extLst>
                <a:ext uri="{FF2B5EF4-FFF2-40B4-BE49-F238E27FC236}">
                  <a16:creationId xmlns:a16="http://schemas.microsoft.com/office/drawing/2014/main" id="{39B653E1-8279-4767-91C1-A3BCFC6C3A6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 name="Freeform 32">
              <a:extLst>
                <a:ext uri="{FF2B5EF4-FFF2-40B4-BE49-F238E27FC236}">
                  <a16:creationId xmlns:a16="http://schemas.microsoft.com/office/drawing/2014/main" id="{4996E889-C93F-44ED-B134-874E38D3E42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 name="Freeform 33">
              <a:extLst>
                <a:ext uri="{FF2B5EF4-FFF2-40B4-BE49-F238E27FC236}">
                  <a16:creationId xmlns:a16="http://schemas.microsoft.com/office/drawing/2014/main" id="{A86419BC-7366-482F-9B6D-C20933F0DD7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 name="Freeform 34">
              <a:extLst>
                <a:ext uri="{FF2B5EF4-FFF2-40B4-BE49-F238E27FC236}">
                  <a16:creationId xmlns:a16="http://schemas.microsoft.com/office/drawing/2014/main" id="{292BDE84-8431-44D4-81AE-B4C035891D4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 name="Freeform 35">
              <a:extLst>
                <a:ext uri="{FF2B5EF4-FFF2-40B4-BE49-F238E27FC236}">
                  <a16:creationId xmlns:a16="http://schemas.microsoft.com/office/drawing/2014/main" id="{68160022-E4C5-4B36-9DE3-476C91B822B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 name="Freeform 36">
              <a:extLst>
                <a:ext uri="{FF2B5EF4-FFF2-40B4-BE49-F238E27FC236}">
                  <a16:creationId xmlns:a16="http://schemas.microsoft.com/office/drawing/2014/main" id="{99D03B10-D1FC-4E05-B8D6-DD7C501EF78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5" name="Freeform 37">
              <a:extLst>
                <a:ext uri="{FF2B5EF4-FFF2-40B4-BE49-F238E27FC236}">
                  <a16:creationId xmlns:a16="http://schemas.microsoft.com/office/drawing/2014/main" id="{206C6A3F-BE21-40E3-8176-A0A4B681AF8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6" name="Freeform 38">
              <a:extLst>
                <a:ext uri="{FF2B5EF4-FFF2-40B4-BE49-F238E27FC236}">
                  <a16:creationId xmlns:a16="http://schemas.microsoft.com/office/drawing/2014/main" id="{C7B25FC2-3756-483A-8B4A-C3471A70035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 name="Freeform 39">
              <a:extLst>
                <a:ext uri="{FF2B5EF4-FFF2-40B4-BE49-F238E27FC236}">
                  <a16:creationId xmlns:a16="http://schemas.microsoft.com/office/drawing/2014/main" id="{E3B8E53C-FA4B-4ED3-B804-EA4429B5833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8" name="Freeform 40">
              <a:extLst>
                <a:ext uri="{FF2B5EF4-FFF2-40B4-BE49-F238E27FC236}">
                  <a16:creationId xmlns:a16="http://schemas.microsoft.com/office/drawing/2014/main" id="{562EE299-E40E-4F10-9357-98748C09167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 name="Freeform 41">
              <a:extLst>
                <a:ext uri="{FF2B5EF4-FFF2-40B4-BE49-F238E27FC236}">
                  <a16:creationId xmlns:a16="http://schemas.microsoft.com/office/drawing/2014/main" id="{410FA6D5-BA61-41A7-ABFA-0B5E280FAF3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 name="Freeform 42">
              <a:extLst>
                <a:ext uri="{FF2B5EF4-FFF2-40B4-BE49-F238E27FC236}">
                  <a16:creationId xmlns:a16="http://schemas.microsoft.com/office/drawing/2014/main" id="{E326A69A-96D2-4F7B-8FC9-1AE2686E464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 name="Freeform 43">
              <a:extLst>
                <a:ext uri="{FF2B5EF4-FFF2-40B4-BE49-F238E27FC236}">
                  <a16:creationId xmlns:a16="http://schemas.microsoft.com/office/drawing/2014/main" id="{411CB5FE-8100-41BF-93B0-6529FC38557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2" name="Freeform 44">
              <a:extLst>
                <a:ext uri="{FF2B5EF4-FFF2-40B4-BE49-F238E27FC236}">
                  <a16:creationId xmlns:a16="http://schemas.microsoft.com/office/drawing/2014/main" id="{7146CBDE-FBD3-4D9E-A8E2-850E0DEC755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3" name="Freeform 45">
              <a:extLst>
                <a:ext uri="{FF2B5EF4-FFF2-40B4-BE49-F238E27FC236}">
                  <a16:creationId xmlns:a16="http://schemas.microsoft.com/office/drawing/2014/main" id="{5F0CA7B9-02FE-4DC9-B150-9C8CACA89C2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4" name="Freeform 46">
              <a:extLst>
                <a:ext uri="{FF2B5EF4-FFF2-40B4-BE49-F238E27FC236}">
                  <a16:creationId xmlns:a16="http://schemas.microsoft.com/office/drawing/2014/main" id="{394D2A03-4D0A-405D-9012-82BCBD33877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35" name="AutoShape 35">
            <a:extLst>
              <a:ext uri="{FF2B5EF4-FFF2-40B4-BE49-F238E27FC236}">
                <a16:creationId xmlns:a16="http://schemas.microsoft.com/office/drawing/2014/main" id="{82BB493D-ACE7-4885-BD51-0C28984A0F70}"/>
              </a:ext>
            </a:extLst>
          </p:cNvPr>
          <p:cNvSpPr>
            <a:spLocks noChangeArrowheads="1"/>
          </p:cNvSpPr>
          <p:nvPr/>
        </p:nvSpPr>
        <p:spPr bwMode="auto">
          <a:xfrm>
            <a:off x="1686992" y="5165375"/>
            <a:ext cx="4584769" cy="86517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Can’t we could just use truth tables</a:t>
            </a:r>
            <a:br>
              <a:rPr lang="en-US" altLang="en-US" sz="2400" dirty="0"/>
            </a:br>
            <a:r>
              <a:rPr lang="en-US" altLang="en-US" sz="2400" dirty="0"/>
              <a:t>and be done with it.</a:t>
            </a:r>
          </a:p>
        </p:txBody>
      </p:sp>
      <p:sp>
        <p:nvSpPr>
          <p:cNvPr id="36" name="AutoShape 35">
            <a:extLst>
              <a:ext uri="{FF2B5EF4-FFF2-40B4-BE49-F238E27FC236}">
                <a16:creationId xmlns:a16="http://schemas.microsoft.com/office/drawing/2014/main" id="{11EB0966-19F2-4CCA-A912-AC5429D730F0}"/>
              </a:ext>
            </a:extLst>
          </p:cNvPr>
          <p:cNvSpPr>
            <a:spLocks noChangeArrowheads="1"/>
          </p:cNvSpPr>
          <p:nvPr/>
        </p:nvSpPr>
        <p:spPr bwMode="auto">
          <a:xfrm>
            <a:off x="1686992" y="6140603"/>
            <a:ext cx="5780608" cy="516288"/>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Or use an Algorithm computation as a proof.</a:t>
            </a:r>
          </a:p>
        </p:txBody>
      </p:sp>
    </p:spTree>
    <p:extLst>
      <p:ext uri="{BB962C8B-B14F-4D97-AF65-F5344CB8AC3E}">
        <p14:creationId xmlns:p14="http://schemas.microsoft.com/office/powerpoint/2010/main" val="222458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0-#ppt_w/2"/>
                                          </p:val>
                                        </p:tav>
                                        <p:tav tm="100000">
                                          <p:val>
                                            <p:strVal val="#ppt_x"/>
                                          </p:val>
                                        </p:tav>
                                      </p:tavLst>
                                    </p:anim>
                                    <p:anim calcmode="lin" valueType="num">
                                      <p:cBhvr additive="base">
                                        <p:cTn id="20" dur="500" fill="hold"/>
                                        <p:tgtEl>
                                          <p:spTgt spid="1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2">
                                            <p:txEl>
                                              <p:pRg st="0" end="0"/>
                                            </p:txEl>
                                          </p:spTgt>
                                        </p:tgtEl>
                                        <p:attrNameLst>
                                          <p:attrName>style.visibility</p:attrName>
                                        </p:attrNameLst>
                                      </p:cBhvr>
                                      <p:to>
                                        <p:strVal val="visible"/>
                                      </p:to>
                                    </p:set>
                                    <p:anim calcmode="lin" valueType="num">
                                      <p:cBhvr additive="base">
                                        <p:cTn id="2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0-#ppt_w/2"/>
                                          </p:val>
                                        </p:tav>
                                        <p:tav tm="100000">
                                          <p:val>
                                            <p:strVal val="#ppt_x"/>
                                          </p:val>
                                        </p:tav>
                                      </p:tavLst>
                                    </p:anim>
                                    <p:anim calcmode="lin" valueType="num">
                                      <p:cBhvr additive="base">
                                        <p:cTn id="3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0-#ppt_w/2"/>
                                          </p:val>
                                        </p:tav>
                                        <p:tav tm="100000">
                                          <p:val>
                                            <p:strVal val="#ppt_x"/>
                                          </p:val>
                                        </p:tav>
                                      </p:tavLst>
                                    </p:anim>
                                    <p:anim calcmode="lin" valueType="num">
                                      <p:cBhvr additive="base">
                                        <p:cTn id="3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0-#ppt_w/2"/>
                                          </p:val>
                                        </p:tav>
                                        <p:tav tm="100000">
                                          <p:val>
                                            <p:strVal val="#ppt_x"/>
                                          </p:val>
                                        </p:tav>
                                      </p:tavLst>
                                    </p:anim>
                                    <p:anim calcmode="lin" valueType="num">
                                      <p:cBhvr additive="base">
                                        <p:cTn id="42" dur="500" fill="hold"/>
                                        <p:tgtEl>
                                          <p:spTgt spid="17"/>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anim calcmode="lin" valueType="num">
                                      <p:cBhvr additive="base">
                                        <p:cTn id="45" dur="500" fill="hold"/>
                                        <p:tgtEl>
                                          <p:spTgt spid="35"/>
                                        </p:tgtEl>
                                        <p:attrNameLst>
                                          <p:attrName>ppt_x</p:attrName>
                                        </p:attrNameLst>
                                      </p:cBhvr>
                                      <p:tavLst>
                                        <p:tav tm="0">
                                          <p:val>
                                            <p:strVal val="0-#ppt_w/2"/>
                                          </p:val>
                                        </p:tav>
                                        <p:tav tm="100000">
                                          <p:val>
                                            <p:strVal val="#ppt_x"/>
                                          </p:val>
                                        </p:tav>
                                      </p:tavLst>
                                    </p:anim>
                                    <p:anim calcmode="lin" valueType="num">
                                      <p:cBhvr additive="base">
                                        <p:cTn id="46" dur="500" fill="hold"/>
                                        <p:tgtEl>
                                          <p:spTgt spid="35"/>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5">
                                            <p:txEl>
                                              <p:pRg st="0" end="0"/>
                                            </p:txEl>
                                          </p:spTgt>
                                        </p:tgtEl>
                                        <p:attrNameLst>
                                          <p:attrName>style.visibility</p:attrName>
                                        </p:attrNameLst>
                                      </p:cBhvr>
                                      <p:to>
                                        <p:strVal val="visible"/>
                                      </p:to>
                                    </p:set>
                                    <p:anim calcmode="lin" valueType="num">
                                      <p:cBhvr additive="base">
                                        <p:cTn id="49"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500" fill="hold"/>
                                        <p:tgtEl>
                                          <p:spTgt spid="36"/>
                                        </p:tgtEl>
                                        <p:attrNameLst>
                                          <p:attrName>ppt_x</p:attrName>
                                        </p:attrNameLst>
                                      </p:cBhvr>
                                      <p:tavLst>
                                        <p:tav tm="0">
                                          <p:val>
                                            <p:strVal val="0-#ppt_w/2"/>
                                          </p:val>
                                        </p:tav>
                                        <p:tav tm="100000">
                                          <p:val>
                                            <p:strVal val="#ppt_x"/>
                                          </p:val>
                                        </p:tav>
                                      </p:tavLst>
                                    </p:anim>
                                    <p:anim calcmode="lin" valueType="num">
                                      <p:cBhvr additive="base">
                                        <p:cTn id="56" dur="500" fill="hold"/>
                                        <p:tgtEl>
                                          <p:spTgt spid="36"/>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6">
                                            <p:txEl>
                                              <p:pRg st="0" end="0"/>
                                            </p:txEl>
                                          </p:spTgt>
                                        </p:tgtEl>
                                        <p:attrNameLst>
                                          <p:attrName>style.visibility</p:attrName>
                                        </p:attrNameLst>
                                      </p:cBhvr>
                                      <p:to>
                                        <p:strVal val="visible"/>
                                      </p:to>
                                    </p:set>
                                    <p:anim calcmode="lin" valueType="num">
                                      <p:cBhvr additive="base">
                                        <p:cTn id="59"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animBg="1"/>
      <p:bldP spid="35" grpId="0" animBg="1"/>
      <p:bldP spid="36"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55828C89-F31E-4AC1-B1A0-84132DC7ABD0}"/>
              </a:ext>
            </a:extLst>
          </p:cNvPr>
          <p:cNvPicPr>
            <a:picLocks noChangeAspect="1"/>
          </p:cNvPicPr>
          <p:nvPr/>
        </p:nvPicPr>
        <p:blipFill>
          <a:blip r:embed="rId2"/>
          <a:stretch>
            <a:fillRect/>
          </a:stretch>
        </p:blipFill>
        <p:spPr>
          <a:xfrm>
            <a:off x="2743200" y="2545490"/>
            <a:ext cx="2671358" cy="1432274"/>
          </a:xfrm>
          <a:prstGeom prst="rect">
            <a:avLst/>
          </a:prstGeom>
        </p:spPr>
      </p:pic>
      <p:grpSp>
        <p:nvGrpSpPr>
          <p:cNvPr id="5" name="Group 4">
            <a:extLst>
              <a:ext uri="{FF2B5EF4-FFF2-40B4-BE49-F238E27FC236}">
                <a16:creationId xmlns:a16="http://schemas.microsoft.com/office/drawing/2014/main" id="{C5928270-BBFE-4060-9B9F-ADC5B858480F}"/>
              </a:ext>
            </a:extLst>
          </p:cNvPr>
          <p:cNvGrpSpPr/>
          <p:nvPr/>
        </p:nvGrpSpPr>
        <p:grpSpPr>
          <a:xfrm>
            <a:off x="5509952" y="2858650"/>
            <a:ext cx="3138602" cy="1998152"/>
            <a:chOff x="2005012" y="1781175"/>
            <a:chExt cx="5133975" cy="3295650"/>
          </a:xfrm>
        </p:grpSpPr>
        <p:pic>
          <p:nvPicPr>
            <p:cNvPr id="3" name="Picture 2">
              <a:extLst>
                <a:ext uri="{FF2B5EF4-FFF2-40B4-BE49-F238E27FC236}">
                  <a16:creationId xmlns:a16="http://schemas.microsoft.com/office/drawing/2014/main" id="{A098FDB2-916C-473F-B26E-5615FB2D6F54}"/>
                </a:ext>
              </a:extLst>
            </p:cNvPr>
            <p:cNvPicPr>
              <a:picLocks noChangeAspect="1"/>
            </p:cNvPicPr>
            <p:nvPr/>
          </p:nvPicPr>
          <p:blipFill>
            <a:blip r:embed="rId3"/>
            <a:stretch>
              <a:fillRect/>
            </a:stretch>
          </p:blipFill>
          <p:spPr>
            <a:xfrm>
              <a:off x="2005012" y="1781175"/>
              <a:ext cx="5133975" cy="3295650"/>
            </a:xfrm>
            <a:prstGeom prst="rect">
              <a:avLst/>
            </a:prstGeom>
          </p:spPr>
        </p:pic>
        <p:pic>
          <p:nvPicPr>
            <p:cNvPr id="4" name="Picture 3">
              <a:extLst>
                <a:ext uri="{FF2B5EF4-FFF2-40B4-BE49-F238E27FC236}">
                  <a16:creationId xmlns:a16="http://schemas.microsoft.com/office/drawing/2014/main" id="{102AFC9A-181D-44D8-B299-60B4C5216F97}"/>
                </a:ext>
              </a:extLst>
            </p:cNvPr>
            <p:cNvPicPr>
              <a:picLocks noChangeAspect="1"/>
            </p:cNvPicPr>
            <p:nvPr/>
          </p:nvPicPr>
          <p:blipFill>
            <a:blip r:embed="rId4"/>
            <a:stretch>
              <a:fillRect/>
            </a:stretch>
          </p:blipFill>
          <p:spPr>
            <a:xfrm>
              <a:off x="3135311" y="1835877"/>
              <a:ext cx="2609850" cy="428625"/>
            </a:xfrm>
            <a:prstGeom prst="rect">
              <a:avLst/>
            </a:prstGeom>
          </p:spPr>
        </p:pic>
      </p:grpSp>
      <p:sp>
        <p:nvSpPr>
          <p:cNvPr id="51" name="AutoShape 55">
            <a:extLst>
              <a:ext uri="{FF2B5EF4-FFF2-40B4-BE49-F238E27FC236}">
                <a16:creationId xmlns:a16="http://schemas.microsoft.com/office/drawing/2014/main" id="{B081EE9F-3045-4FCD-BE29-24C9FD4A51EA}"/>
              </a:ext>
            </a:extLst>
          </p:cNvPr>
          <p:cNvSpPr>
            <a:spLocks noChangeArrowheads="1"/>
          </p:cNvSpPr>
          <p:nvPr/>
        </p:nvSpPr>
        <p:spPr bwMode="auto">
          <a:xfrm>
            <a:off x="1196814" y="5189973"/>
            <a:ext cx="6505896" cy="1323777"/>
          </a:xfrm>
          <a:prstGeom prst="wedgeRoundRectCallout">
            <a:avLst>
              <a:gd name="adj1" fmla="val -52064"/>
              <a:gd name="adj2" fmla="val -201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Sorry! Jeff will make up his own proof systems</a:t>
            </a:r>
          </a:p>
          <a:p>
            <a:pPr algn="ctr" eaLnBrk="1" hangingPunct="1">
              <a:spcBef>
                <a:spcPct val="0"/>
              </a:spcBef>
              <a:buNone/>
            </a:pPr>
            <a:r>
              <a:rPr lang="en-CA" altLang="en-US" sz="2400" dirty="0"/>
              <a:t>that he thinks are more intuitive </a:t>
            </a:r>
          </a:p>
          <a:p>
            <a:pPr algn="ctr" eaLnBrk="1" hangingPunct="1">
              <a:spcBef>
                <a:spcPct val="0"/>
              </a:spcBef>
              <a:buNone/>
            </a:pPr>
            <a:r>
              <a:rPr lang="en-CA" altLang="en-US" sz="2400" dirty="0"/>
              <a:t>&amp; more connected to computer science.</a:t>
            </a:r>
          </a:p>
        </p:txBody>
      </p:sp>
      <p:grpSp>
        <p:nvGrpSpPr>
          <p:cNvPr id="53" name="Group 29">
            <a:extLst>
              <a:ext uri="{FF2B5EF4-FFF2-40B4-BE49-F238E27FC236}">
                <a16:creationId xmlns:a16="http://schemas.microsoft.com/office/drawing/2014/main" id="{EFC86508-FCDE-403F-B300-FEED64A01C27}"/>
              </a:ext>
            </a:extLst>
          </p:cNvPr>
          <p:cNvGrpSpPr>
            <a:grpSpLocks/>
          </p:cNvGrpSpPr>
          <p:nvPr/>
        </p:nvGrpSpPr>
        <p:grpSpPr bwMode="auto">
          <a:xfrm>
            <a:off x="57414" y="5739618"/>
            <a:ext cx="1085586" cy="965982"/>
            <a:chOff x="2065" y="1551"/>
            <a:chExt cx="1628" cy="1988"/>
          </a:xfrm>
        </p:grpSpPr>
        <p:sp>
          <p:nvSpPr>
            <p:cNvPr id="54" name="Freeform 30">
              <a:extLst>
                <a:ext uri="{FF2B5EF4-FFF2-40B4-BE49-F238E27FC236}">
                  <a16:creationId xmlns:a16="http://schemas.microsoft.com/office/drawing/2014/main" id="{08B3E92F-E568-4F42-96FC-392AEC0C5CE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5" name="Freeform 31">
              <a:extLst>
                <a:ext uri="{FF2B5EF4-FFF2-40B4-BE49-F238E27FC236}">
                  <a16:creationId xmlns:a16="http://schemas.microsoft.com/office/drawing/2014/main" id="{3E6C4D59-FF14-481F-B891-43E121FFE3F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6" name="Freeform 32">
              <a:extLst>
                <a:ext uri="{FF2B5EF4-FFF2-40B4-BE49-F238E27FC236}">
                  <a16:creationId xmlns:a16="http://schemas.microsoft.com/office/drawing/2014/main" id="{95331680-6EDF-4606-9465-813C432267E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7" name="Freeform 33">
              <a:extLst>
                <a:ext uri="{FF2B5EF4-FFF2-40B4-BE49-F238E27FC236}">
                  <a16:creationId xmlns:a16="http://schemas.microsoft.com/office/drawing/2014/main" id="{3F28C7E4-30F4-4016-BED3-438AB40D332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8" name="Freeform 34">
              <a:extLst>
                <a:ext uri="{FF2B5EF4-FFF2-40B4-BE49-F238E27FC236}">
                  <a16:creationId xmlns:a16="http://schemas.microsoft.com/office/drawing/2014/main" id="{4EFD6C5B-5664-4610-A014-00DC53A8AA8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9" name="Freeform 35">
              <a:extLst>
                <a:ext uri="{FF2B5EF4-FFF2-40B4-BE49-F238E27FC236}">
                  <a16:creationId xmlns:a16="http://schemas.microsoft.com/office/drawing/2014/main" id="{862F8FA6-EDE1-4661-8ABF-F088DAFEADA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0" name="Freeform 36">
              <a:extLst>
                <a:ext uri="{FF2B5EF4-FFF2-40B4-BE49-F238E27FC236}">
                  <a16:creationId xmlns:a16="http://schemas.microsoft.com/office/drawing/2014/main" id="{F2EE516A-F330-430A-B14B-4E7E968504E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1" name="Freeform 37">
              <a:extLst>
                <a:ext uri="{FF2B5EF4-FFF2-40B4-BE49-F238E27FC236}">
                  <a16:creationId xmlns:a16="http://schemas.microsoft.com/office/drawing/2014/main" id="{95316730-711A-43D9-92A1-BA39937FCE6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2" name="Freeform 38">
              <a:extLst>
                <a:ext uri="{FF2B5EF4-FFF2-40B4-BE49-F238E27FC236}">
                  <a16:creationId xmlns:a16="http://schemas.microsoft.com/office/drawing/2014/main" id="{EF07C5FD-0BBD-498A-BAAC-F18C0EB74F6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3" name="Freeform 39">
              <a:extLst>
                <a:ext uri="{FF2B5EF4-FFF2-40B4-BE49-F238E27FC236}">
                  <a16:creationId xmlns:a16="http://schemas.microsoft.com/office/drawing/2014/main" id="{8E248FF7-34EE-46B4-9796-2B462A37455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4" name="Freeform 40">
              <a:extLst>
                <a:ext uri="{FF2B5EF4-FFF2-40B4-BE49-F238E27FC236}">
                  <a16:creationId xmlns:a16="http://schemas.microsoft.com/office/drawing/2014/main" id="{EEC4A957-D8BB-480E-AB4E-64BEBA91774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5" name="Freeform 41">
              <a:extLst>
                <a:ext uri="{FF2B5EF4-FFF2-40B4-BE49-F238E27FC236}">
                  <a16:creationId xmlns:a16="http://schemas.microsoft.com/office/drawing/2014/main" id="{BD6EF911-06FC-4690-9604-DD758F378E4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 name="Freeform 42">
              <a:extLst>
                <a:ext uri="{FF2B5EF4-FFF2-40B4-BE49-F238E27FC236}">
                  <a16:creationId xmlns:a16="http://schemas.microsoft.com/office/drawing/2014/main" id="{80350BAD-87A9-4C0A-94CE-5FC1693BF41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 name="Freeform 43">
              <a:extLst>
                <a:ext uri="{FF2B5EF4-FFF2-40B4-BE49-F238E27FC236}">
                  <a16:creationId xmlns:a16="http://schemas.microsoft.com/office/drawing/2014/main" id="{5D822AD7-0381-4F6F-B24A-22B6ADA4C87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 name="Freeform 44">
              <a:extLst>
                <a:ext uri="{FF2B5EF4-FFF2-40B4-BE49-F238E27FC236}">
                  <a16:creationId xmlns:a16="http://schemas.microsoft.com/office/drawing/2014/main" id="{A6EC6928-65E9-48B0-88E2-0B782CBF132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9" name="Freeform 45">
              <a:extLst>
                <a:ext uri="{FF2B5EF4-FFF2-40B4-BE49-F238E27FC236}">
                  <a16:creationId xmlns:a16="http://schemas.microsoft.com/office/drawing/2014/main" id="{96B8E023-64C2-48A2-AC6A-804ED97E6C2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0" name="Freeform 46">
              <a:extLst>
                <a:ext uri="{FF2B5EF4-FFF2-40B4-BE49-F238E27FC236}">
                  <a16:creationId xmlns:a16="http://schemas.microsoft.com/office/drawing/2014/main" id="{1890E389-CC02-44B6-A892-0327DA5BD8C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31" name="Group 5">
            <a:extLst>
              <a:ext uri="{FF2B5EF4-FFF2-40B4-BE49-F238E27FC236}">
                <a16:creationId xmlns:a16="http://schemas.microsoft.com/office/drawing/2014/main" id="{B6783EE8-3670-41E4-B197-B9E202D42285}"/>
              </a:ext>
            </a:extLst>
          </p:cNvPr>
          <p:cNvGrpSpPr>
            <a:grpSpLocks/>
          </p:cNvGrpSpPr>
          <p:nvPr/>
        </p:nvGrpSpPr>
        <p:grpSpPr bwMode="auto">
          <a:xfrm>
            <a:off x="152400" y="533400"/>
            <a:ext cx="6083300" cy="4587875"/>
            <a:chOff x="450" y="624"/>
            <a:chExt cx="3832" cy="2890"/>
          </a:xfrm>
        </p:grpSpPr>
        <p:pic>
          <p:nvPicPr>
            <p:cNvPr id="32" name="Picture 6" descr="Euclid_3">
              <a:extLst>
                <a:ext uri="{FF2B5EF4-FFF2-40B4-BE49-F238E27FC236}">
                  <a16:creationId xmlns:a16="http://schemas.microsoft.com/office/drawing/2014/main" id="{2F0F1608-DC4E-4A6C-8C63-93E612933FF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Text Box 7">
              <a:extLst>
                <a:ext uri="{FF2B5EF4-FFF2-40B4-BE49-F238E27FC236}">
                  <a16:creationId xmlns:a16="http://schemas.microsoft.com/office/drawing/2014/main" id="{DDD64501-8F63-43E4-A96A-B157EC04854F}"/>
                </a:ext>
              </a:extLst>
            </p:cNvPr>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Euclid said,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 Let there be proofs”</a:t>
              </a:r>
            </a:p>
          </p:txBody>
        </p:sp>
        <p:sp>
          <p:nvSpPr>
            <p:cNvPr id="34" name="Text Box 8">
              <a:extLst>
                <a:ext uri="{FF2B5EF4-FFF2-40B4-BE49-F238E27FC236}">
                  <a16:creationId xmlns:a16="http://schemas.microsoft.com/office/drawing/2014/main" id="{5A93A1B7-D2C3-480A-9633-EEF21691BFBC}"/>
                </a:ext>
              </a:extLst>
            </p:cNvPr>
            <p:cNvSpPr txBox="1">
              <a:spLocks noChangeArrowheads="1"/>
            </p:cNvSpPr>
            <p:nvPr/>
          </p:nvSpPr>
          <p:spPr bwMode="auto">
            <a:xfrm>
              <a:off x="768" y="3264"/>
              <a:ext cx="140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sp>
        <p:nvSpPr>
          <p:cNvPr id="35" name="Rectangle 2">
            <a:extLst>
              <a:ext uri="{FF2B5EF4-FFF2-40B4-BE49-F238E27FC236}">
                <a16:creationId xmlns:a16="http://schemas.microsoft.com/office/drawing/2014/main" id="{BE18C081-CBA2-4C45-A980-2D41111C57A1}"/>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Formal Proofs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36" name="Rectangle 2">
            <a:extLst>
              <a:ext uri="{FF2B5EF4-FFF2-40B4-BE49-F238E27FC236}">
                <a16:creationId xmlns:a16="http://schemas.microsoft.com/office/drawing/2014/main" id="{B3DD6A53-8424-4B8D-926F-65AD40844F5A}"/>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0" name="AutoShape 35">
            <a:extLst>
              <a:ext uri="{FF2B5EF4-FFF2-40B4-BE49-F238E27FC236}">
                <a16:creationId xmlns:a16="http://schemas.microsoft.com/office/drawing/2014/main" id="{0E6487D1-133F-4A7B-8564-BD147CA417F5}"/>
              </a:ext>
            </a:extLst>
          </p:cNvPr>
          <p:cNvSpPr>
            <a:spLocks noChangeArrowheads="1"/>
          </p:cNvSpPr>
          <p:nvPr/>
        </p:nvSpPr>
        <p:spPr bwMode="auto">
          <a:xfrm>
            <a:off x="2651124" y="1494054"/>
            <a:ext cx="6188075" cy="3535146"/>
          </a:xfrm>
          <a:prstGeom prst="wedgeRoundRectCallout">
            <a:avLst>
              <a:gd name="adj1" fmla="val -53324"/>
              <a:gd name="adj2" fmla="val -21789"/>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There are many formal proof systems</a:t>
            </a:r>
            <a:br>
              <a:rPr lang="en-US" altLang="en-US" sz="2400" dirty="0"/>
            </a:br>
            <a:r>
              <a:rPr lang="en-US" altLang="en-US" sz="2400" dirty="0"/>
              <a:t>for proving propositional tautologies.</a:t>
            </a:r>
          </a:p>
        </p:txBody>
      </p:sp>
    </p:spTree>
    <p:extLst>
      <p:ext uri="{BB962C8B-B14F-4D97-AF65-F5344CB8AC3E}">
        <p14:creationId xmlns:p14="http://schemas.microsoft.com/office/powerpoint/2010/main" val="3486684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
                                            <p:txEl>
                                              <p:pRg st="0" end="0"/>
                                            </p:txEl>
                                          </p:spTgt>
                                        </p:tgtEl>
                                        <p:attrNameLst>
                                          <p:attrName>style.visibility</p:attrName>
                                        </p:attrNameLst>
                                      </p:cBhvr>
                                      <p:to>
                                        <p:strVal val="visible"/>
                                      </p:to>
                                    </p:set>
                                    <p:anim calcmode="lin" valueType="num">
                                      <p:cBhvr additive="base">
                                        <p:cTn id="7"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0-#ppt_w/2"/>
                                          </p:val>
                                        </p:tav>
                                        <p:tav tm="100000">
                                          <p:val>
                                            <p:strVal val="#ppt_x"/>
                                          </p:val>
                                        </p:tav>
                                      </p:tavLst>
                                    </p:anim>
                                    <p:anim calcmode="lin" valueType="num">
                                      <p:cBhvr additive="base">
                                        <p:cTn id="12"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1">
                                            <p:txEl>
                                              <p:pRg st="1" end="1"/>
                                            </p:txEl>
                                          </p:spTgt>
                                        </p:tgtEl>
                                        <p:attrNameLst>
                                          <p:attrName>style.visibility</p:attrName>
                                        </p:attrNameLst>
                                      </p:cBhvr>
                                      <p:to>
                                        <p:strVal val="visible"/>
                                      </p:to>
                                    </p:set>
                                    <p:anim calcmode="lin" valueType="num">
                                      <p:cBhvr additive="base">
                                        <p:cTn id="17"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1">
                                            <p:txEl>
                                              <p:pRg st="2" end="2"/>
                                            </p:txEl>
                                          </p:spTgt>
                                        </p:tgtEl>
                                        <p:attrNameLst>
                                          <p:attrName>style.visibility</p:attrName>
                                        </p:attrNameLst>
                                      </p:cBhvr>
                                      <p:to>
                                        <p:strVal val="visible"/>
                                      </p:to>
                                    </p:set>
                                    <p:anim calcmode="lin" valueType="num">
                                      <p:cBhvr additive="base">
                                        <p:cTn id="23"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35">
            <a:extLst>
              <a:ext uri="{FF2B5EF4-FFF2-40B4-BE49-F238E27FC236}">
                <a16:creationId xmlns:a16="http://schemas.microsoft.com/office/drawing/2014/main" id="{1F25FD79-79C6-4865-88D2-39DEA2179BCE}"/>
              </a:ext>
            </a:extLst>
          </p:cNvPr>
          <p:cNvSpPr>
            <a:spLocks noChangeArrowheads="1"/>
          </p:cNvSpPr>
          <p:nvPr/>
        </p:nvSpPr>
        <p:spPr bwMode="auto">
          <a:xfrm>
            <a:off x="152400" y="484517"/>
            <a:ext cx="6172200" cy="1801483"/>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r>
              <a:rPr lang="en-US" altLang="en-US" sz="2400" dirty="0"/>
              <a:t>Eg: </a:t>
            </a: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a:t>
            </a:r>
            <a:r>
              <a:rPr lang="en-CA" altLang="en-US" sz="2400" dirty="0">
                <a:cs typeface="Times New Roman" panose="02020603050405020304" pitchFamily="18" charset="0"/>
              </a:rPr>
              <a:t>.</a:t>
            </a:r>
          </a:p>
          <a:p>
            <a:pPr eaLnBrk="1" hangingPunct="1">
              <a:spcBef>
                <a:spcPct val="0"/>
              </a:spcBef>
              <a:buNone/>
            </a:pPr>
            <a:r>
              <a:rPr lang="en-CA" altLang="en-US" sz="2400" dirty="0">
                <a:cs typeface="Times New Roman" panose="02020603050405020304" pitchFamily="18" charset="0"/>
              </a:rPr>
              <a:t>Namely if</a:t>
            </a:r>
            <a:r>
              <a:rPr lang="en-CA" altLang="en-US" sz="24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 </a:t>
            </a:r>
            <a:r>
              <a:rPr lang="en-CA" altLang="en-US" sz="2400" dirty="0">
                <a:cs typeface="Times New Roman" panose="02020603050405020304" pitchFamily="18" charset="0"/>
              </a:rPr>
              <a:t>and</a:t>
            </a:r>
            <a:r>
              <a:rPr lang="en-CA" altLang="en-US" sz="24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Q</a:t>
            </a:r>
            <a:r>
              <a:rPr lang="en-US" altLang="en-US" sz="2400" dirty="0">
                <a:solidFill>
                  <a:srgbClr val="FFC000"/>
                </a:solidFill>
                <a:sym typeface="Symbol" panose="05050102010706020507" pitchFamily="18" charset="2"/>
              </a:rPr>
              <a:t> </a:t>
            </a:r>
            <a:r>
              <a:rPr lang="en-CA" altLang="en-US" sz="2400" dirty="0">
                <a:cs typeface="Times New Roman" panose="02020603050405020304" pitchFamily="18" charset="0"/>
              </a:rPr>
              <a:t>are true then </a:t>
            </a: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 </a:t>
            </a:r>
            <a:r>
              <a:rPr lang="en-CA" altLang="en-US" sz="2400" dirty="0">
                <a:cs typeface="Times New Roman" panose="02020603050405020304" pitchFamily="18" charset="0"/>
              </a:rPr>
              <a:t>is true.</a:t>
            </a:r>
          </a:p>
        </p:txBody>
      </p:sp>
      <p:sp>
        <p:nvSpPr>
          <p:cNvPr id="13" name="Rectangle 12"/>
          <p:cNvSpPr/>
          <p:nvPr/>
        </p:nvSpPr>
        <p:spPr>
          <a:xfrm>
            <a:off x="3227139" y="1243276"/>
            <a:ext cx="518091" cy="369332"/>
          </a:xfrm>
          <a:prstGeom prst="rect">
            <a:avLst/>
          </a:prstGeom>
        </p:spPr>
        <p:txBody>
          <a:bodyPr wrap="none">
            <a:spAutoFit/>
          </a:bodyPr>
          <a:lstStyle/>
          <a:p>
            <a:r>
              <a:rPr lang="en-CA" altLang="en-US" sz="1800" dirty="0">
                <a:solidFill>
                  <a:srgbClr val="FFC000"/>
                </a:solidFill>
                <a:cs typeface="Times New Roman" panose="02020603050405020304" pitchFamily="18" charset="0"/>
                <a:sym typeface="Symbol" panose="05050102010706020507" pitchFamily="18" charset="2"/>
              </a:rPr>
              <a:t>and</a:t>
            </a:r>
            <a:endParaRPr lang="en-CA" sz="1800" dirty="0">
              <a:solidFill>
                <a:srgbClr val="FFC000"/>
              </a:solidFill>
            </a:endParaRPr>
          </a:p>
        </p:txBody>
      </p:sp>
      <p:sp>
        <p:nvSpPr>
          <p:cNvPr id="14" name="AutoShape 35">
            <a:extLst>
              <a:ext uri="{FF2B5EF4-FFF2-40B4-BE49-F238E27FC236}">
                <a16:creationId xmlns:a16="http://schemas.microsoft.com/office/drawing/2014/main" id="{1F25FD79-79C6-4865-88D2-39DEA2179BCE}"/>
              </a:ext>
            </a:extLst>
          </p:cNvPr>
          <p:cNvSpPr>
            <a:spLocks noChangeArrowheads="1"/>
          </p:cNvSpPr>
          <p:nvPr/>
        </p:nvSpPr>
        <p:spPr bwMode="auto">
          <a:xfrm>
            <a:off x="228600" y="2438401"/>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by Table: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5" name="AutoShape 35">
            <a:extLst>
              <a:ext uri="{FF2B5EF4-FFF2-40B4-BE49-F238E27FC236}">
                <a16:creationId xmlns:a16="http://schemas.microsoft.com/office/drawing/2014/main" id="{99FF0B21-D762-44A9-9969-8256D71450E1}"/>
              </a:ext>
            </a:extLst>
          </p:cNvPr>
          <p:cNvSpPr>
            <a:spLocks noChangeArrowheads="1"/>
          </p:cNvSpPr>
          <p:nvPr/>
        </p:nvSpPr>
        <p:spPr bwMode="auto">
          <a:xfrm>
            <a:off x="152399" y="3581400"/>
            <a:ext cx="5904123" cy="1676399"/>
          </a:xfrm>
          <a:prstGeom prst="wedgeRoundRectCallout">
            <a:avLst>
              <a:gd name="adj1" fmla="val -39840"/>
              <a:gd name="adj2" fmla="val 5821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a:t>
            </a:r>
            <a:r>
              <a:rPr lang="en-US" sz="2400" dirty="0"/>
              <a:t>is a classic heuristic hoping to</a:t>
            </a:r>
            <a:br>
              <a:rPr lang="en-US" sz="2400" dirty="0"/>
            </a:br>
            <a:r>
              <a:rPr lang="en-US" sz="2400" dirty="0"/>
              <a:t>  shorten the full </a:t>
            </a:r>
            <a:r>
              <a:rPr lang="en-US" sz="1800" dirty="0"/>
              <a:t>2</a:t>
            </a:r>
            <a:r>
              <a:rPr lang="en-US" sz="2400" baseline="30000" dirty="0"/>
              <a:t>n</a:t>
            </a:r>
            <a:r>
              <a:rPr lang="en-US" sz="2400" dirty="0"/>
              <a:t> sized proof  </a:t>
            </a:r>
            <a:br>
              <a:rPr lang="en-US" sz="2400" dirty="0"/>
            </a:br>
            <a:r>
              <a:rPr lang="en-US" sz="2400" dirty="0"/>
              <a:t>  by recursively settings some variables </a:t>
            </a:r>
            <a:br>
              <a:rPr lang="en-US" sz="2400" dirty="0"/>
            </a:br>
            <a:r>
              <a:rPr lang="en-US" sz="2400" dirty="0"/>
              <a:t>  and simplifying.</a:t>
            </a:r>
          </a:p>
        </p:txBody>
      </p:sp>
      <p:sp>
        <p:nvSpPr>
          <p:cNvPr id="17" name="AutoShape 35">
            <a:extLst>
              <a:ext uri="{FF2B5EF4-FFF2-40B4-BE49-F238E27FC236}">
                <a16:creationId xmlns:a16="http://schemas.microsoft.com/office/drawing/2014/main" id="{4FD738C1-C664-491E-ACEA-AE08B68A2DAC}"/>
              </a:ext>
            </a:extLst>
          </p:cNvPr>
          <p:cNvSpPr>
            <a:spLocks noChangeArrowheads="1"/>
          </p:cNvSpPr>
          <p:nvPr/>
        </p:nvSpPr>
        <p:spPr bwMode="auto">
          <a:xfrm>
            <a:off x="6248400" y="3733800"/>
            <a:ext cx="2819400" cy="462477"/>
          </a:xfrm>
          <a:prstGeom prst="wedgeRoundRectCallout">
            <a:avLst>
              <a:gd name="adj1" fmla="val -45885"/>
              <a:gd name="adj2" fmla="val -1426"/>
              <a:gd name="adj3" fmla="val 16667"/>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All </a:t>
            </a:r>
            <a:r>
              <a:rPr lang="en-US" sz="1800" dirty="0"/>
              <a:t>2</a:t>
            </a:r>
            <a:r>
              <a:rPr lang="en-US" sz="2400" baseline="30000" dirty="0"/>
              <a:t>n</a:t>
            </a:r>
            <a:r>
              <a:rPr lang="en-US" sz="2400" dirty="0"/>
              <a:t> </a:t>
            </a:r>
            <a:r>
              <a:rPr lang="en-CA" altLang="en-US" sz="2400" dirty="0"/>
              <a:t>combinations</a:t>
            </a:r>
            <a:endParaRPr lang="en-US" altLang="en-US" sz="2400" dirty="0"/>
          </a:p>
        </p:txBody>
      </p:sp>
      <p:graphicFrame>
        <p:nvGraphicFramePr>
          <p:cNvPr id="18" name="Table 3">
            <a:extLst>
              <a:ext uri="{FF2B5EF4-FFF2-40B4-BE49-F238E27FC236}">
                <a16:creationId xmlns:a16="http://schemas.microsoft.com/office/drawing/2014/main" id="{80C84490-F7F4-4DFF-86FA-D2AD8A18D39C}"/>
              </a:ext>
            </a:extLst>
          </p:cNvPr>
          <p:cNvGraphicFramePr>
            <a:graphicFrameLocks noGrp="1"/>
          </p:cNvGraphicFramePr>
          <p:nvPr/>
        </p:nvGraphicFramePr>
        <p:xfrm>
          <a:off x="6409061" y="1950720"/>
          <a:ext cx="2612298" cy="1706880"/>
        </p:xfrm>
        <a:graphic>
          <a:graphicData uri="http://schemas.openxmlformats.org/drawingml/2006/table">
            <a:tbl>
              <a:tblPr firstRow="1" bandRow="1">
                <a:tableStyleId>{5C22544A-7EE6-4342-B048-85BDC9FD1C3A}</a:tableStyleId>
              </a:tblPr>
              <a:tblGrid>
                <a:gridCol w="239858">
                  <a:extLst>
                    <a:ext uri="{9D8B030D-6E8A-4147-A177-3AD203B41FA5}">
                      <a16:colId xmlns:a16="http://schemas.microsoft.com/office/drawing/2014/main" val="1195043466"/>
                    </a:ext>
                  </a:extLst>
                </a:gridCol>
                <a:gridCol w="239858">
                  <a:extLst>
                    <a:ext uri="{9D8B030D-6E8A-4147-A177-3AD203B41FA5}">
                      <a16:colId xmlns:a16="http://schemas.microsoft.com/office/drawing/2014/main" val="761705130"/>
                    </a:ext>
                  </a:extLst>
                </a:gridCol>
                <a:gridCol w="779567">
                  <a:extLst>
                    <a:ext uri="{9D8B030D-6E8A-4147-A177-3AD203B41FA5}">
                      <a16:colId xmlns:a16="http://schemas.microsoft.com/office/drawing/2014/main" val="2795250638"/>
                    </a:ext>
                  </a:extLst>
                </a:gridCol>
                <a:gridCol w="1353015">
                  <a:extLst>
                    <a:ext uri="{9D8B030D-6E8A-4147-A177-3AD203B41FA5}">
                      <a16:colId xmlns:a16="http://schemas.microsoft.com/office/drawing/2014/main" val="1594100454"/>
                    </a:ext>
                  </a:extLst>
                </a:gridCol>
              </a:tblGrid>
              <a:tr h="0">
                <a:tc>
                  <a:txBody>
                    <a:bodyPr/>
                    <a:lstStyle/>
                    <a:p>
                      <a:pPr algn="ctr"/>
                      <a:r>
                        <a:rPr lang="en-US" b="0" dirty="0">
                          <a:solidFill>
                            <a:schemeClr val="bg2"/>
                          </a:solidFill>
                          <a:cs typeface="Times New Roman" panose="02020603050405020304" pitchFamily="18" charset="0"/>
                        </a:rPr>
                        <a:t>P</a:t>
                      </a:r>
                      <a:endParaRPr lang="en-US" b="0" dirty="0">
                        <a:solidFill>
                          <a:schemeClr val="bg2"/>
                        </a:solidFill>
                      </a:endParaRPr>
                    </a:p>
                  </a:txBody>
                  <a:tcPr anchor="ctr">
                    <a:solidFill>
                      <a:srgbClr val="FFC000"/>
                    </a:solidFill>
                  </a:tcPr>
                </a:tc>
                <a:tc>
                  <a:txBody>
                    <a:bodyPr/>
                    <a:lstStyle/>
                    <a:p>
                      <a:pPr algn="ctr"/>
                      <a:r>
                        <a:rPr lang="en-US" b="0" dirty="0">
                          <a:solidFill>
                            <a:schemeClr val="bg2"/>
                          </a:solidFill>
                          <a:cs typeface="Times New Roman" panose="02020603050405020304" pitchFamily="18" charset="0"/>
                          <a:sym typeface="Symbol" panose="05050102010706020507" pitchFamily="18" charset="2"/>
                        </a:rPr>
                        <a:t>Q</a:t>
                      </a:r>
                      <a:endParaRPr lang="en-US" b="0" dirty="0">
                        <a:solidFill>
                          <a:schemeClr val="bg2"/>
                        </a:solidFill>
                      </a:endParaRPr>
                    </a:p>
                  </a:txBody>
                  <a:tcPr anchor="ctr">
                    <a:solidFill>
                      <a:srgbClr val="FFC0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CA" altLang="en-US" dirty="0">
                          <a:solidFill>
                            <a:schemeClr val="bg2"/>
                          </a:solidFill>
                          <a:cs typeface="Times New Roman" panose="02020603050405020304" pitchFamily="18" charset="0"/>
                          <a:sym typeface="Symbol" panose="05050102010706020507" pitchFamily="18" charset="2"/>
                        </a:rPr>
                        <a:t>Q</a:t>
                      </a:r>
                      <a:endParaRPr lang="en-CA" dirty="0">
                        <a:solidFill>
                          <a:schemeClr val="bg2"/>
                        </a:solidFill>
                      </a:endParaRPr>
                    </a:p>
                  </a:txBody>
                  <a:tcPr anchor="ctr">
                    <a:solidFill>
                      <a:srgbClr val="FFC000"/>
                    </a:solidFill>
                  </a:tcP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CA" altLang="en-US" sz="1800" dirty="0">
                          <a:solidFill>
                            <a:schemeClr val="bg2"/>
                          </a:solidFill>
                          <a:cs typeface="Times New Roman" panose="02020603050405020304" pitchFamily="18" charset="0"/>
                          <a:sym typeface="Symbol" panose="05050102010706020507" pitchFamily="18" charset="2"/>
                        </a:rPr>
                        <a:t>Q) </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rPr>
                        <a:t> P</a:t>
                      </a:r>
                      <a:endParaRPr lang="en-US" b="0" dirty="0">
                        <a:solidFill>
                          <a:schemeClr val="bg2"/>
                        </a:solidFill>
                      </a:endParaRPr>
                    </a:p>
                  </a:txBody>
                  <a:tcPr anchor="ctr">
                    <a:solidFill>
                      <a:srgbClr val="FFC000"/>
                    </a:solidFill>
                  </a:tcPr>
                </a:tc>
                <a:extLst>
                  <a:ext uri="{0D108BD9-81ED-4DB2-BD59-A6C34878D82A}">
                    <a16:rowId xmlns:a16="http://schemas.microsoft.com/office/drawing/2014/main" val="734777315"/>
                  </a:ext>
                </a:extLst>
              </a:tr>
              <a:tr h="323696">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40827905"/>
                  </a:ext>
                </a:extLst>
              </a:tr>
              <a:tr h="323696">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41810819"/>
                  </a:ext>
                </a:extLst>
              </a:tr>
              <a:tr h="323696">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323696">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grpSp>
        <p:nvGrpSpPr>
          <p:cNvPr id="47" name="Group 46"/>
          <p:cNvGrpSpPr/>
          <p:nvPr/>
        </p:nvGrpSpPr>
        <p:grpSpPr>
          <a:xfrm>
            <a:off x="6347004" y="5145345"/>
            <a:ext cx="2534106" cy="1560255"/>
            <a:chOff x="6118404" y="4770060"/>
            <a:chExt cx="2534106" cy="1560255"/>
          </a:xfrm>
        </p:grpSpPr>
        <p:grpSp>
          <p:nvGrpSpPr>
            <p:cNvPr id="45" name="Group 44"/>
            <p:cNvGrpSpPr/>
            <p:nvPr/>
          </p:nvGrpSpPr>
          <p:grpSpPr>
            <a:xfrm>
              <a:off x="6118404" y="4770060"/>
              <a:ext cx="2488328" cy="1554540"/>
              <a:chOff x="5947774" y="4572000"/>
              <a:chExt cx="2488328" cy="1554540"/>
            </a:xfrm>
          </p:grpSpPr>
          <p:grpSp>
            <p:nvGrpSpPr>
              <p:cNvPr id="19" name="Group 18">
                <a:extLst>
                  <a:ext uri="{FF2B5EF4-FFF2-40B4-BE49-F238E27FC236}">
                    <a16:creationId xmlns:a16="http://schemas.microsoft.com/office/drawing/2014/main" id="{E97CA93A-0953-45EF-AF75-A5646A363F6E}"/>
                  </a:ext>
                </a:extLst>
              </p:cNvPr>
              <p:cNvGrpSpPr/>
              <p:nvPr/>
            </p:nvGrpSpPr>
            <p:grpSpPr>
              <a:xfrm>
                <a:off x="5984445" y="5002233"/>
                <a:ext cx="1192952" cy="793432"/>
                <a:chOff x="3246225" y="2605088"/>
                <a:chExt cx="1192952" cy="793432"/>
              </a:xfrm>
            </p:grpSpPr>
            <p:sp>
              <p:nvSpPr>
                <p:cNvPr id="21" name="Oval 7">
                  <a:extLst>
                    <a:ext uri="{FF2B5EF4-FFF2-40B4-BE49-F238E27FC236}">
                      <a16:creationId xmlns:a16="http://schemas.microsoft.com/office/drawing/2014/main" id="{53CE3656-DB23-45B7-8703-BFC9C64A8F8D}"/>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2" name="AutoShape 8">
                  <a:extLst>
                    <a:ext uri="{FF2B5EF4-FFF2-40B4-BE49-F238E27FC236}">
                      <a16:creationId xmlns:a16="http://schemas.microsoft.com/office/drawing/2014/main" id="{558F86B4-ED89-43F1-A902-AE31318DEC3D}"/>
                    </a:ext>
                  </a:extLst>
                </p:cNvPr>
                <p:cNvCxnSpPr>
                  <a:cxnSpLocks noChangeShapeType="1"/>
                  <a:endCxn id="21"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3" name="Text Box 36">
                  <a:extLst>
                    <a:ext uri="{FF2B5EF4-FFF2-40B4-BE49-F238E27FC236}">
                      <a16:creationId xmlns:a16="http://schemas.microsoft.com/office/drawing/2014/main" id="{84D0E719-66AA-4A1B-AFAD-E3FEA18CA725}"/>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28" name="Text Box 45">
                <a:extLst>
                  <a:ext uri="{FF2B5EF4-FFF2-40B4-BE49-F238E27FC236}">
                    <a16:creationId xmlns:a16="http://schemas.microsoft.com/office/drawing/2014/main" id="{082A3643-DF95-4553-9F3F-40AB94A6E3FA}"/>
                  </a:ext>
                </a:extLst>
              </p:cNvPr>
              <p:cNvSpPr txBox="1">
                <a:spLocks noChangeArrowheads="1"/>
              </p:cNvSpPr>
              <p:nvPr/>
            </p:nvSpPr>
            <p:spPr bwMode="auto">
              <a:xfrm>
                <a:off x="5947774" y="572643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C000"/>
                    </a:solidFill>
                  </a:rPr>
                  <a:t>T</a:t>
                </a:r>
              </a:p>
            </p:txBody>
          </p:sp>
          <p:grpSp>
            <p:nvGrpSpPr>
              <p:cNvPr id="29" name="Group 28">
                <a:extLst>
                  <a:ext uri="{FF2B5EF4-FFF2-40B4-BE49-F238E27FC236}">
                    <a16:creationId xmlns:a16="http://schemas.microsoft.com/office/drawing/2014/main" id="{387FFB56-EF6B-4A35-9CE8-3356F85011A2}"/>
                  </a:ext>
                </a:extLst>
              </p:cNvPr>
              <p:cNvGrpSpPr/>
              <p:nvPr/>
            </p:nvGrpSpPr>
            <p:grpSpPr>
              <a:xfrm>
                <a:off x="7177397" y="5008981"/>
                <a:ext cx="1258705" cy="807720"/>
                <a:chOff x="4277396" y="2185116"/>
                <a:chExt cx="1258705" cy="807720"/>
              </a:xfrm>
            </p:grpSpPr>
            <p:sp>
              <p:nvSpPr>
                <p:cNvPr id="30" name="Oval 21">
                  <a:extLst>
                    <a:ext uri="{FF2B5EF4-FFF2-40B4-BE49-F238E27FC236}">
                      <a16:creationId xmlns:a16="http://schemas.microsoft.com/office/drawing/2014/main" id="{8A977650-4F04-425A-AFFF-76D6F2ECA877}"/>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31" name="AutoShape 22">
                  <a:extLst>
                    <a:ext uri="{FF2B5EF4-FFF2-40B4-BE49-F238E27FC236}">
                      <a16:creationId xmlns:a16="http://schemas.microsoft.com/office/drawing/2014/main" id="{17C91DE3-F981-4456-A078-76D11DF8A1BC}"/>
                    </a:ext>
                  </a:extLst>
                </p:cNvPr>
                <p:cNvCxnSpPr>
                  <a:cxnSpLocks noChangeShapeType="1"/>
                  <a:endCxn id="30"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2" name="Text Box 37">
                  <a:extLst>
                    <a:ext uri="{FF2B5EF4-FFF2-40B4-BE49-F238E27FC236}">
                      <a16:creationId xmlns:a16="http://schemas.microsoft.com/office/drawing/2014/main" id="{B42FB746-7DDD-4574-ADCB-930DED4CD18F}"/>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33" name="Group 32">
                <a:extLst>
                  <a:ext uri="{FF2B5EF4-FFF2-40B4-BE49-F238E27FC236}">
                    <a16:creationId xmlns:a16="http://schemas.microsoft.com/office/drawing/2014/main" id="{D98763E0-F285-45C0-99E4-89BAF8A3A51C}"/>
                  </a:ext>
                </a:extLst>
              </p:cNvPr>
              <p:cNvGrpSpPr/>
              <p:nvPr/>
            </p:nvGrpSpPr>
            <p:grpSpPr>
              <a:xfrm>
                <a:off x="6843335" y="4572000"/>
                <a:ext cx="474962" cy="601850"/>
                <a:chOff x="3943334" y="1748135"/>
                <a:chExt cx="474962" cy="601850"/>
              </a:xfrm>
            </p:grpSpPr>
            <p:sp>
              <p:nvSpPr>
                <p:cNvPr id="34" name="Rectangle 35">
                  <a:extLst>
                    <a:ext uri="{FF2B5EF4-FFF2-40B4-BE49-F238E27FC236}">
                      <a16:creationId xmlns:a16="http://schemas.microsoft.com/office/drawing/2014/main" id="{B26720F3-735B-4EB5-A2D2-ED7CACF4D3F1}"/>
                    </a:ext>
                  </a:extLst>
                </p:cNvPr>
                <p:cNvSpPr>
                  <a:spLocks noChangeArrowheads="1"/>
                </p:cNvSpPr>
                <p:nvPr/>
              </p:nvSpPr>
              <p:spPr bwMode="auto">
                <a:xfrm>
                  <a:off x="3943334" y="174813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CA" altLang="en-US" sz="2400" dirty="0">
                      <a:cs typeface="Times New Roman" panose="02020603050405020304" pitchFamily="18" charset="0"/>
                      <a:sym typeface="Symbol" panose="05050102010706020507" pitchFamily="18" charset="2"/>
                    </a:rPr>
                    <a:t>P</a:t>
                  </a:r>
                  <a:endParaRPr kumimoji="0" lang="en-US" altLang="en-US" sz="2400" b="0" i="1" u="none" strike="noStrike" kern="1200" cap="none" spc="0" normalizeH="0" baseline="-25000" noProof="0" dirty="0">
                    <a:ln>
                      <a:noFill/>
                    </a:ln>
                    <a:effectLst/>
                    <a:uLnTx/>
                    <a:uFillTx/>
                  </a:endParaRPr>
                </a:p>
              </p:txBody>
            </p:sp>
            <p:sp>
              <p:nvSpPr>
                <p:cNvPr id="35" name="Oval 6">
                  <a:extLst>
                    <a:ext uri="{FF2B5EF4-FFF2-40B4-BE49-F238E27FC236}">
                      <a16:creationId xmlns:a16="http://schemas.microsoft.com/office/drawing/2014/main" id="{69008860-861E-453E-ADC6-38BB6E9B68F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44" name="Text Box 45">
              <a:extLst>
                <a:ext uri="{FF2B5EF4-FFF2-40B4-BE49-F238E27FC236}">
                  <a16:creationId xmlns:a16="http://schemas.microsoft.com/office/drawing/2014/main" id="{082A3643-DF95-4553-9F3F-40AB94A6E3FA}"/>
                </a:ext>
              </a:extLst>
            </p:cNvPr>
            <p:cNvSpPr txBox="1">
              <a:spLocks noChangeArrowheads="1"/>
            </p:cNvSpPr>
            <p:nvPr/>
          </p:nvSpPr>
          <p:spPr bwMode="auto">
            <a:xfrm>
              <a:off x="8310750" y="5930205"/>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C000"/>
                  </a:solidFill>
                </a:rPr>
                <a:t>T</a:t>
              </a:r>
            </a:p>
          </p:txBody>
        </p:sp>
      </p:grpSp>
      <p:sp>
        <p:nvSpPr>
          <p:cNvPr id="48" name="AutoShape 35">
            <a:extLst>
              <a:ext uri="{FF2B5EF4-FFF2-40B4-BE49-F238E27FC236}">
                <a16:creationId xmlns:a16="http://schemas.microsoft.com/office/drawing/2014/main" id="{99FF0B21-D762-44A9-9969-8256D71450E1}"/>
              </a:ext>
            </a:extLst>
          </p:cNvPr>
          <p:cNvSpPr>
            <a:spLocks noChangeArrowheads="1"/>
          </p:cNvSpPr>
          <p:nvPr/>
        </p:nvSpPr>
        <p:spPr bwMode="auto">
          <a:xfrm>
            <a:off x="1371600" y="5715002"/>
            <a:ext cx="3733800" cy="914398"/>
          </a:xfrm>
          <a:prstGeom prst="wedgeRoundRectCallout">
            <a:avLst>
              <a:gd name="adj1" fmla="val -53077"/>
              <a:gd name="adj2" fmla="val -2451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a:t>
            </a:r>
            <a:r>
              <a:rPr lang="en-CA" altLang="en-US" sz="2400" dirty="0">
                <a:cs typeface="Times New Roman" panose="02020603050405020304" pitchFamily="18" charset="0"/>
              </a:rPr>
              <a:t> can be proved </a:t>
            </a:r>
          </a:p>
          <a:p>
            <a:pPr eaLnBrk="1" hangingPunct="1">
              <a:spcBef>
                <a:spcPct val="0"/>
              </a:spcBef>
              <a:buNone/>
            </a:pPr>
            <a:r>
              <a:rPr lang="en-CA" altLang="en-US" sz="2400" dirty="0">
                <a:cs typeface="Times New Roman" panose="02020603050405020304" pitchFamily="18" charset="0"/>
              </a:rPr>
              <a:t>only trying both value of </a:t>
            </a:r>
            <a:r>
              <a:rPr lang="en-CA" altLang="en-US" sz="2400" dirty="0">
                <a:solidFill>
                  <a:srgbClr val="FFC000"/>
                </a:solidFill>
                <a:cs typeface="Times New Roman" panose="02020603050405020304" pitchFamily="18" charset="0"/>
              </a:rPr>
              <a:t>P</a:t>
            </a:r>
            <a:r>
              <a:rPr lang="en-CA" altLang="en-US" sz="2400" dirty="0">
                <a:cs typeface="Times New Roman" panose="02020603050405020304" pitchFamily="18" charset="0"/>
              </a:rPr>
              <a:t>.</a:t>
            </a:r>
            <a:endParaRPr lang="en-US" sz="2400" dirty="0"/>
          </a:p>
        </p:txBody>
      </p:sp>
      <p:sp>
        <p:nvSpPr>
          <p:cNvPr id="50" name="Rectangle 49"/>
          <p:cNvSpPr/>
          <p:nvPr/>
        </p:nvSpPr>
        <p:spPr>
          <a:xfrm>
            <a:off x="7790630" y="4876800"/>
            <a:ext cx="1200970" cy="830997"/>
          </a:xfrm>
          <a:prstGeom prst="rect">
            <a:avLst/>
          </a:prstGeom>
        </p:spPr>
        <p:txBody>
          <a:bodyPr wrap="none">
            <a:spAutoFit/>
          </a:bodyPr>
          <a:lstStyle/>
          <a:p>
            <a:pPr algn="ctr"/>
            <a:r>
              <a:rPr lang="en-US" sz="2400" dirty="0">
                <a:solidFill>
                  <a:schemeClr val="tx2"/>
                </a:solidFill>
              </a:rPr>
              <a:t>Davis</a:t>
            </a:r>
            <a:br>
              <a:rPr lang="en-US" sz="2400" dirty="0">
                <a:solidFill>
                  <a:schemeClr val="tx2"/>
                </a:solidFill>
              </a:rPr>
            </a:br>
            <a:r>
              <a:rPr lang="en-US" sz="2400" dirty="0">
                <a:solidFill>
                  <a:schemeClr val="tx2"/>
                </a:solidFill>
              </a:rPr>
              <a:t>Putnam </a:t>
            </a:r>
            <a:endParaRPr lang="en-CA" sz="2400" dirty="0"/>
          </a:p>
        </p:txBody>
      </p:sp>
      <p:sp>
        <p:nvSpPr>
          <p:cNvPr id="37" name="Rectangle 2">
            <a:extLst>
              <a:ext uri="{FF2B5EF4-FFF2-40B4-BE49-F238E27FC236}">
                <a16:creationId xmlns:a16="http://schemas.microsoft.com/office/drawing/2014/main" id="{A4146FBA-1E83-4C10-B132-176485C3936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Formal Proofs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38" name="Rectangle 2">
            <a:extLst>
              <a:ext uri="{FF2B5EF4-FFF2-40B4-BE49-F238E27FC236}">
                <a16:creationId xmlns:a16="http://schemas.microsoft.com/office/drawing/2014/main" id="{74FDFBA8-735E-4A68-B331-AABAA7EF6A95}"/>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409770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
                                            <p:txEl>
                                              <p:pRg st="1" end="1"/>
                                            </p:txEl>
                                          </p:spTgt>
                                        </p:tgtEl>
                                        <p:attrNameLst>
                                          <p:attrName>style.visibility</p:attrName>
                                        </p:attrNameLst>
                                      </p:cBhvr>
                                      <p:to>
                                        <p:strVal val="visible"/>
                                      </p:to>
                                    </p:set>
                                    <p:anim calcmode="lin" valueType="num">
                                      <p:cBhvr additive="base">
                                        <p:cTn id="15"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
                                            <p:txEl>
                                              <p:pRg st="2" end="2"/>
                                            </p:txEl>
                                          </p:spTgt>
                                        </p:tgtEl>
                                        <p:attrNameLst>
                                          <p:attrName>style.visibility</p:attrName>
                                        </p:attrNameLst>
                                      </p:cBhvr>
                                      <p:to>
                                        <p:strVal val="visible"/>
                                      </p:to>
                                    </p:set>
                                    <p:anim calcmode="lin" valueType="num">
                                      <p:cBhvr additive="base">
                                        <p:cTn id="1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500" fill="hold"/>
                                        <p:tgtEl>
                                          <p:spTgt spid="13"/>
                                        </p:tgtEl>
                                        <p:attrNameLst>
                                          <p:attrName>ppt_x</p:attrName>
                                        </p:attrNameLst>
                                      </p:cBhvr>
                                      <p:tavLst>
                                        <p:tav tm="0">
                                          <p:val>
                                            <p:strVal val="0-#ppt_w/2"/>
                                          </p:val>
                                        </p:tav>
                                        <p:tav tm="100000">
                                          <p:val>
                                            <p:strVal val="#ppt_x"/>
                                          </p:val>
                                        </p:tav>
                                      </p:tavLst>
                                    </p:anim>
                                    <p:anim calcmode="lin" valueType="num">
                                      <p:cBhvr additive="base">
                                        <p:cTn id="24" dur="500" fill="hold"/>
                                        <p:tgtEl>
                                          <p:spTgt spid="13"/>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0">
                                            <p:txEl>
                                              <p:pRg st="3" end="3"/>
                                            </p:txEl>
                                          </p:spTgt>
                                        </p:tgtEl>
                                        <p:attrNameLst>
                                          <p:attrName>style.visibility</p:attrName>
                                        </p:attrNameLst>
                                      </p:cBhvr>
                                      <p:to>
                                        <p:strVal val="visible"/>
                                      </p:to>
                                    </p:set>
                                    <p:anim calcmode="lin" valueType="num">
                                      <p:cBhvr additive="base">
                                        <p:cTn id="27"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0-#ppt_w/2"/>
                                          </p:val>
                                        </p:tav>
                                        <p:tav tm="100000">
                                          <p:val>
                                            <p:strVal val="#ppt_x"/>
                                          </p:val>
                                        </p:tav>
                                      </p:tavLst>
                                    </p:anim>
                                    <p:anim calcmode="lin" valueType="num">
                                      <p:cBhvr additive="base">
                                        <p:cTn id="34" dur="500" fill="hold"/>
                                        <p:tgtEl>
                                          <p:spTgt spid="14"/>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4">
                                            <p:txEl>
                                              <p:pRg st="0" end="0"/>
                                            </p:txEl>
                                          </p:spTgt>
                                        </p:tgtEl>
                                        <p:attrNameLst>
                                          <p:attrName>style.visibility</p:attrName>
                                        </p:attrNameLst>
                                      </p:cBhvr>
                                      <p:to>
                                        <p:strVal val="visible"/>
                                      </p:to>
                                    </p:set>
                                    <p:anim calcmode="lin" valueType="num">
                                      <p:cBhvr additive="base">
                                        <p:cTn id="3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8"/>
                                        </p:tgtEl>
                                        <p:attrNameLst>
                                          <p:attrName>style.visibility</p:attrName>
                                        </p:attrNameLst>
                                      </p:cBhvr>
                                      <p:to>
                                        <p:strVal val="visible"/>
                                      </p:to>
                                    </p:set>
                                    <p:anim calcmode="lin" valueType="num">
                                      <p:cBhvr additive="base">
                                        <p:cTn id="41" dur="500" fill="hold"/>
                                        <p:tgtEl>
                                          <p:spTgt spid="18"/>
                                        </p:tgtEl>
                                        <p:attrNameLst>
                                          <p:attrName>ppt_x</p:attrName>
                                        </p:attrNameLst>
                                      </p:cBhvr>
                                      <p:tavLst>
                                        <p:tav tm="0">
                                          <p:val>
                                            <p:strVal val="0-#ppt_w/2"/>
                                          </p:val>
                                        </p:tav>
                                        <p:tav tm="100000">
                                          <p:val>
                                            <p:strVal val="#ppt_x"/>
                                          </p:val>
                                        </p:tav>
                                      </p:tavLst>
                                    </p:anim>
                                    <p:anim calcmode="lin" valueType="num">
                                      <p:cBhvr additive="base">
                                        <p:cTn id="42" dur="500" fill="hold"/>
                                        <p:tgtEl>
                                          <p:spTgt spid="18"/>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0-#ppt_w/2"/>
                                          </p:val>
                                        </p:tav>
                                        <p:tav tm="100000">
                                          <p:val>
                                            <p:strVal val="#ppt_x"/>
                                          </p:val>
                                        </p:tav>
                                      </p:tavLst>
                                    </p:anim>
                                    <p:anim calcmode="lin" valueType="num">
                                      <p:cBhvr additive="base">
                                        <p:cTn id="4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48"/>
                                        </p:tgtEl>
                                        <p:attrNameLst>
                                          <p:attrName>style.visibility</p:attrName>
                                        </p:attrNameLst>
                                      </p:cBhvr>
                                      <p:to>
                                        <p:strVal val="visible"/>
                                      </p:to>
                                    </p:set>
                                    <p:anim calcmode="lin" valueType="num">
                                      <p:cBhvr additive="base">
                                        <p:cTn id="51" dur="500" fill="hold"/>
                                        <p:tgtEl>
                                          <p:spTgt spid="48"/>
                                        </p:tgtEl>
                                        <p:attrNameLst>
                                          <p:attrName>ppt_x</p:attrName>
                                        </p:attrNameLst>
                                      </p:cBhvr>
                                      <p:tavLst>
                                        <p:tav tm="0">
                                          <p:val>
                                            <p:strVal val="0-#ppt_w/2"/>
                                          </p:val>
                                        </p:tav>
                                        <p:tav tm="100000">
                                          <p:val>
                                            <p:strVal val="#ppt_x"/>
                                          </p:val>
                                        </p:tav>
                                      </p:tavLst>
                                    </p:anim>
                                    <p:anim calcmode="lin" valueType="num">
                                      <p:cBhvr additive="base">
                                        <p:cTn id="52" dur="500" fill="hold"/>
                                        <p:tgtEl>
                                          <p:spTgt spid="48"/>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48">
                                            <p:txEl>
                                              <p:pRg st="0" end="0"/>
                                            </p:txEl>
                                          </p:spTgt>
                                        </p:tgtEl>
                                        <p:attrNameLst>
                                          <p:attrName>style.visibility</p:attrName>
                                        </p:attrNameLst>
                                      </p:cBhvr>
                                      <p:to>
                                        <p:strVal val="visible"/>
                                      </p:to>
                                    </p:set>
                                    <p:anim calcmode="lin" valueType="num">
                                      <p:cBhvr additive="base">
                                        <p:cTn id="55"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48">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48">
                                            <p:txEl>
                                              <p:pRg st="1" end="1"/>
                                            </p:txEl>
                                          </p:spTgt>
                                        </p:tgtEl>
                                        <p:attrNameLst>
                                          <p:attrName>style.visibility</p:attrName>
                                        </p:attrNameLst>
                                      </p:cBhvr>
                                      <p:to>
                                        <p:strVal val="visible"/>
                                      </p:to>
                                    </p:set>
                                    <p:anim calcmode="lin" valueType="num">
                                      <p:cBhvr additive="base">
                                        <p:cTn id="59"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8">
                                            <p:txEl>
                                              <p:pRg st="1" end="1"/>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47"/>
                                        </p:tgtEl>
                                        <p:attrNameLst>
                                          <p:attrName>style.visibility</p:attrName>
                                        </p:attrNameLst>
                                      </p:cBhvr>
                                      <p:to>
                                        <p:strVal val="visible"/>
                                      </p:to>
                                    </p:set>
                                    <p:anim calcmode="lin" valueType="num">
                                      <p:cBhvr additive="base">
                                        <p:cTn id="63" dur="500" fill="hold"/>
                                        <p:tgtEl>
                                          <p:spTgt spid="47"/>
                                        </p:tgtEl>
                                        <p:attrNameLst>
                                          <p:attrName>ppt_x</p:attrName>
                                        </p:attrNameLst>
                                      </p:cBhvr>
                                      <p:tavLst>
                                        <p:tav tm="0">
                                          <p:val>
                                            <p:strVal val="0-#ppt_w/2"/>
                                          </p:val>
                                        </p:tav>
                                        <p:tav tm="100000">
                                          <p:val>
                                            <p:strVal val="#ppt_x"/>
                                          </p:val>
                                        </p:tav>
                                      </p:tavLst>
                                    </p:anim>
                                    <p:anim calcmode="lin" valueType="num">
                                      <p:cBhvr additive="base">
                                        <p:cTn id="6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5"/>
                                        </p:tgtEl>
                                        <p:attrNameLst>
                                          <p:attrName>style.visibility</p:attrName>
                                        </p:attrNameLst>
                                      </p:cBhvr>
                                      <p:to>
                                        <p:strVal val="visible"/>
                                      </p:to>
                                    </p:set>
                                    <p:anim calcmode="lin" valueType="num">
                                      <p:cBhvr additive="base">
                                        <p:cTn id="69" dur="500" fill="hold"/>
                                        <p:tgtEl>
                                          <p:spTgt spid="15"/>
                                        </p:tgtEl>
                                        <p:attrNameLst>
                                          <p:attrName>ppt_x</p:attrName>
                                        </p:attrNameLst>
                                      </p:cBhvr>
                                      <p:tavLst>
                                        <p:tav tm="0">
                                          <p:val>
                                            <p:strVal val="0-#ppt_w/2"/>
                                          </p:val>
                                        </p:tav>
                                        <p:tav tm="100000">
                                          <p:val>
                                            <p:strVal val="#ppt_x"/>
                                          </p:val>
                                        </p:tav>
                                      </p:tavLst>
                                    </p:anim>
                                    <p:anim calcmode="lin" valueType="num">
                                      <p:cBhvr additive="base">
                                        <p:cTn id="70" dur="500" fill="hold"/>
                                        <p:tgtEl>
                                          <p:spTgt spid="15"/>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15">
                                            <p:txEl>
                                              <p:pRg st="0" end="0"/>
                                            </p:txEl>
                                          </p:spTgt>
                                        </p:tgtEl>
                                        <p:attrNameLst>
                                          <p:attrName>style.visibility</p:attrName>
                                        </p:attrNameLst>
                                      </p:cBhvr>
                                      <p:to>
                                        <p:strVal val="visible"/>
                                      </p:to>
                                    </p:set>
                                    <p:anim calcmode="lin" valueType="num">
                                      <p:cBhvr additive="base">
                                        <p:cTn id="7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5">
                                            <p:txEl>
                                              <p:pRg st="0" end="0"/>
                                            </p:txEl>
                                          </p:spTgt>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additive="base">
                                        <p:cTn id="77" dur="500" fill="hold"/>
                                        <p:tgtEl>
                                          <p:spTgt spid="50"/>
                                        </p:tgtEl>
                                        <p:attrNameLst>
                                          <p:attrName>ppt_x</p:attrName>
                                        </p:attrNameLst>
                                      </p:cBhvr>
                                      <p:tavLst>
                                        <p:tav tm="0">
                                          <p:val>
                                            <p:strVal val="0-#ppt_w/2"/>
                                          </p:val>
                                        </p:tav>
                                        <p:tav tm="100000">
                                          <p:val>
                                            <p:strVal val="#ppt_x"/>
                                          </p:val>
                                        </p:tav>
                                      </p:tavLst>
                                    </p:anim>
                                    <p:anim calcmode="lin" valueType="num">
                                      <p:cBhvr additive="base">
                                        <p:cTn id="78" dur="500" fill="hold"/>
                                        <p:tgtEl>
                                          <p:spTgt spid="5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p:bldP spid="14" grpId="0" animBg="1"/>
      <p:bldP spid="15" grpId="0" animBg="1"/>
      <p:bldP spid="17" grpId="0" animBg="1"/>
      <p:bldP spid="48" grpId="0" animBg="1"/>
      <p:bldP spid="5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4">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sp>
        <p:nvSpPr>
          <p:cNvPr id="31" name="AutoShape 35">
            <a:extLst>
              <a:ext uri="{FF2B5EF4-FFF2-40B4-BE49-F238E27FC236}">
                <a16:creationId xmlns:a16="http://schemas.microsoft.com/office/drawing/2014/main" id="{29466CA1-8061-4DDB-9130-1D373D74D8BF}"/>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pic>
        <p:nvPicPr>
          <p:cNvPr id="3" name="Picture 2" descr="Gray Matters: How to Stop Thinking in Black and White — Alexis Maron |  Therapist - Coach - Speaker">
            <a:extLst>
              <a:ext uri="{FF2B5EF4-FFF2-40B4-BE49-F238E27FC236}">
                <a16:creationId xmlns:a16="http://schemas.microsoft.com/office/drawing/2014/main" id="{341C55BB-CF1E-4278-8489-631C102EC7E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50325" y="3440991"/>
            <a:ext cx="3639426" cy="2530010"/>
          </a:xfrm>
          <a:prstGeom prst="rect">
            <a:avLst/>
          </a:prstGeom>
          <a:noFill/>
          <a:extLst>
            <a:ext uri="{909E8E84-426E-40DD-AFC4-6F175D3DCCD1}">
              <a14:hiddenFill xmlns:a14="http://schemas.microsoft.com/office/drawing/2010/main">
                <a:solidFill>
                  <a:srgbClr val="FFFFFF"/>
                </a:solidFill>
              </a14:hiddenFill>
            </a:ext>
          </a:extLst>
        </p:spPr>
      </p:pic>
      <p:cxnSp>
        <p:nvCxnSpPr>
          <p:cNvPr id="4" name="Straight Connector 3"/>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15" name="Group 29">
            <a:extLst>
              <a:ext uri="{FF2B5EF4-FFF2-40B4-BE49-F238E27FC236}">
                <a16:creationId xmlns:a16="http://schemas.microsoft.com/office/drawing/2014/main" id="{40DA93B5-B703-4BF8-B73C-95A92B99DCB9}"/>
              </a:ext>
            </a:extLst>
          </p:cNvPr>
          <p:cNvGrpSpPr>
            <a:grpSpLocks/>
          </p:cNvGrpSpPr>
          <p:nvPr/>
        </p:nvGrpSpPr>
        <p:grpSpPr bwMode="auto">
          <a:xfrm>
            <a:off x="8312369" y="5909714"/>
            <a:ext cx="823374" cy="795886"/>
            <a:chOff x="2065" y="1551"/>
            <a:chExt cx="1628" cy="1988"/>
          </a:xfrm>
        </p:grpSpPr>
        <p:sp>
          <p:nvSpPr>
            <p:cNvPr id="16" name="Freeform 30">
              <a:extLst>
                <a:ext uri="{FF2B5EF4-FFF2-40B4-BE49-F238E27FC236}">
                  <a16:creationId xmlns:a16="http://schemas.microsoft.com/office/drawing/2014/main" id="{6EAFFABA-71A4-4A36-9B88-54E7AC4A2A1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7" name="Freeform 31">
              <a:extLst>
                <a:ext uri="{FF2B5EF4-FFF2-40B4-BE49-F238E27FC236}">
                  <a16:creationId xmlns:a16="http://schemas.microsoft.com/office/drawing/2014/main" id="{A1596C4C-F87E-47D0-A184-B2B17486F38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8" name="Freeform 32">
              <a:extLst>
                <a:ext uri="{FF2B5EF4-FFF2-40B4-BE49-F238E27FC236}">
                  <a16:creationId xmlns:a16="http://schemas.microsoft.com/office/drawing/2014/main" id="{649700D5-2C0D-4874-A9CD-F7A1AD49C00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9" name="Freeform 33">
              <a:extLst>
                <a:ext uri="{FF2B5EF4-FFF2-40B4-BE49-F238E27FC236}">
                  <a16:creationId xmlns:a16="http://schemas.microsoft.com/office/drawing/2014/main" id="{F6D8F93A-659F-4C08-B033-FCE351B52D9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4">
              <a:extLst>
                <a:ext uri="{FF2B5EF4-FFF2-40B4-BE49-F238E27FC236}">
                  <a16:creationId xmlns:a16="http://schemas.microsoft.com/office/drawing/2014/main" id="{68E4D9E3-BC0C-4F65-BE6F-B81E1B118A9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5">
              <a:extLst>
                <a:ext uri="{FF2B5EF4-FFF2-40B4-BE49-F238E27FC236}">
                  <a16:creationId xmlns:a16="http://schemas.microsoft.com/office/drawing/2014/main" id="{E6723A14-8707-478C-8080-8DF8CDA8A1E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6">
              <a:extLst>
                <a:ext uri="{FF2B5EF4-FFF2-40B4-BE49-F238E27FC236}">
                  <a16:creationId xmlns:a16="http://schemas.microsoft.com/office/drawing/2014/main" id="{7AE27998-FC43-4686-B5C5-F122B954781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7">
              <a:extLst>
                <a:ext uri="{FF2B5EF4-FFF2-40B4-BE49-F238E27FC236}">
                  <a16:creationId xmlns:a16="http://schemas.microsoft.com/office/drawing/2014/main" id="{2E91F9E8-59B4-4FA4-958B-57EDC29C1A1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8">
              <a:extLst>
                <a:ext uri="{FF2B5EF4-FFF2-40B4-BE49-F238E27FC236}">
                  <a16:creationId xmlns:a16="http://schemas.microsoft.com/office/drawing/2014/main" id="{7263DD7E-147A-47FB-BDE0-3038514D95A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9">
              <a:extLst>
                <a:ext uri="{FF2B5EF4-FFF2-40B4-BE49-F238E27FC236}">
                  <a16:creationId xmlns:a16="http://schemas.microsoft.com/office/drawing/2014/main" id="{451BEB5A-56E6-4E79-86B3-4E39560BB1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40">
              <a:extLst>
                <a:ext uri="{FF2B5EF4-FFF2-40B4-BE49-F238E27FC236}">
                  <a16:creationId xmlns:a16="http://schemas.microsoft.com/office/drawing/2014/main" id="{90FDAD76-B27F-409C-9135-91D315E9A55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41">
              <a:extLst>
                <a:ext uri="{FF2B5EF4-FFF2-40B4-BE49-F238E27FC236}">
                  <a16:creationId xmlns:a16="http://schemas.microsoft.com/office/drawing/2014/main" id="{2F266F41-AE3A-4546-B03C-AD31187A7A6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2">
              <a:extLst>
                <a:ext uri="{FF2B5EF4-FFF2-40B4-BE49-F238E27FC236}">
                  <a16:creationId xmlns:a16="http://schemas.microsoft.com/office/drawing/2014/main" id="{A0A7D761-DEFE-4D08-8B29-DADBFC0830CC}"/>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3">
              <a:extLst>
                <a:ext uri="{FF2B5EF4-FFF2-40B4-BE49-F238E27FC236}">
                  <a16:creationId xmlns:a16="http://schemas.microsoft.com/office/drawing/2014/main" id="{8A2DC15E-001B-4965-AFF8-B096A3EEE94E}"/>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4">
              <a:extLst>
                <a:ext uri="{FF2B5EF4-FFF2-40B4-BE49-F238E27FC236}">
                  <a16:creationId xmlns:a16="http://schemas.microsoft.com/office/drawing/2014/main" id="{98CE0F40-EC5A-452E-91C3-D6E4AD5E2FE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5">
              <a:extLst>
                <a:ext uri="{FF2B5EF4-FFF2-40B4-BE49-F238E27FC236}">
                  <a16:creationId xmlns:a16="http://schemas.microsoft.com/office/drawing/2014/main" id="{528D616D-4C62-447E-933E-FDBEE60D83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6">
              <a:extLst>
                <a:ext uri="{FF2B5EF4-FFF2-40B4-BE49-F238E27FC236}">
                  <a16:creationId xmlns:a16="http://schemas.microsoft.com/office/drawing/2014/main" id="{C93D0BC8-FF7E-4A22-BB70-CF17194BBAE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41" name="AutoShape 35">
            <a:extLst>
              <a:ext uri="{FF2B5EF4-FFF2-40B4-BE49-F238E27FC236}">
                <a16:creationId xmlns:a16="http://schemas.microsoft.com/office/drawing/2014/main" id="{8D6E6071-1085-4206-A572-9C4E678A641E}"/>
              </a:ext>
            </a:extLst>
          </p:cNvPr>
          <p:cNvSpPr>
            <a:spLocks noChangeArrowheads="1"/>
          </p:cNvSpPr>
          <p:nvPr/>
        </p:nvSpPr>
        <p:spPr bwMode="auto">
          <a:xfrm>
            <a:off x="5105400" y="2757713"/>
            <a:ext cx="3860866" cy="3886199"/>
          </a:xfrm>
          <a:prstGeom prst="wedgeRoundRectCallout">
            <a:avLst>
              <a:gd name="adj1" fmla="val 31320"/>
              <a:gd name="adj2" fmla="val 5268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or </a:t>
            </a:r>
            <a:r>
              <a:rPr lang="en-US" altLang="en-US" sz="2400" dirty="0">
                <a:solidFill>
                  <a:srgbClr val="FFFF00"/>
                </a:solidFill>
                <a:cs typeface="Times New Roman" panose="02020603050405020304" pitchFamily="18" charset="0"/>
                <a:sym typeface="Symbol" panose="05050102010706020507" pitchFamily="18" charset="2"/>
              </a:rPr>
              <a:t>independent</a:t>
            </a:r>
            <a:r>
              <a:rPr lang="en-US" altLang="en-US" sz="2400" dirty="0">
                <a:cs typeface="Times New Roman" panose="02020603050405020304" pitchFamily="18" charset="0"/>
                <a:sym typeface="Symbol" panose="05050102010706020507" pitchFamily="18" charset="2"/>
              </a:rPr>
              <a:t>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of what we know.</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There is no </a:t>
            </a:r>
            <a:r>
              <a:rPr lang="en-US" altLang="en-US" sz="2400" dirty="0">
                <a:solidFill>
                  <a:schemeClr val="tx1">
                    <a:lumMod val="65000"/>
                  </a:schemeClr>
                </a:solidFill>
                <a:cs typeface="Times New Roman" panose="02020603050405020304" pitchFamily="18" charset="0"/>
                <a:sym typeface="Symbol" panose="05050102010706020507" pitchFamily="18" charset="2"/>
              </a:rPr>
              <a:t>gray</a:t>
            </a:r>
            <a:r>
              <a:rPr lang="en-US" altLang="en-US" sz="2400" dirty="0">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33750212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1">
                                            <p:txEl>
                                              <p:pRg st="3" end="3"/>
                                            </p:txEl>
                                          </p:spTgt>
                                        </p:tgtEl>
                                        <p:attrNameLst>
                                          <p:attrName>style.visibility</p:attrName>
                                        </p:attrNameLst>
                                      </p:cBhvr>
                                      <p:to>
                                        <p:strVal val="visible"/>
                                      </p:to>
                                    </p:set>
                                    <p:anim calcmode="lin" valueType="num">
                                      <p:cBhvr additive="base">
                                        <p:cTn id="7" dur="500" fill="hold"/>
                                        <p:tgtEl>
                                          <p:spTgt spid="41">
                                            <p:txEl>
                                              <p:pRg st="3" end="3"/>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6347004" y="5145345"/>
            <a:ext cx="2534106" cy="1560255"/>
            <a:chOff x="6118404" y="4770060"/>
            <a:chExt cx="2534106" cy="1560255"/>
          </a:xfrm>
        </p:grpSpPr>
        <p:grpSp>
          <p:nvGrpSpPr>
            <p:cNvPr id="45" name="Group 44"/>
            <p:cNvGrpSpPr/>
            <p:nvPr/>
          </p:nvGrpSpPr>
          <p:grpSpPr>
            <a:xfrm>
              <a:off x="6118404" y="4770060"/>
              <a:ext cx="2488328" cy="1554540"/>
              <a:chOff x="5947774" y="4572000"/>
              <a:chExt cx="2488328" cy="1554540"/>
            </a:xfrm>
          </p:grpSpPr>
          <p:grpSp>
            <p:nvGrpSpPr>
              <p:cNvPr id="19" name="Group 18">
                <a:extLst>
                  <a:ext uri="{FF2B5EF4-FFF2-40B4-BE49-F238E27FC236}">
                    <a16:creationId xmlns:a16="http://schemas.microsoft.com/office/drawing/2014/main" id="{E97CA93A-0953-45EF-AF75-A5646A363F6E}"/>
                  </a:ext>
                </a:extLst>
              </p:cNvPr>
              <p:cNvGrpSpPr/>
              <p:nvPr/>
            </p:nvGrpSpPr>
            <p:grpSpPr>
              <a:xfrm>
                <a:off x="5984445" y="5002233"/>
                <a:ext cx="1192952" cy="793432"/>
                <a:chOff x="3246225" y="2605088"/>
                <a:chExt cx="1192952" cy="793432"/>
              </a:xfrm>
            </p:grpSpPr>
            <p:sp>
              <p:nvSpPr>
                <p:cNvPr id="21" name="Oval 7">
                  <a:extLst>
                    <a:ext uri="{FF2B5EF4-FFF2-40B4-BE49-F238E27FC236}">
                      <a16:creationId xmlns:a16="http://schemas.microsoft.com/office/drawing/2014/main" id="{53CE3656-DB23-45B7-8703-BFC9C64A8F8D}"/>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2" name="AutoShape 8">
                  <a:extLst>
                    <a:ext uri="{FF2B5EF4-FFF2-40B4-BE49-F238E27FC236}">
                      <a16:creationId xmlns:a16="http://schemas.microsoft.com/office/drawing/2014/main" id="{558F86B4-ED89-43F1-A902-AE31318DEC3D}"/>
                    </a:ext>
                  </a:extLst>
                </p:cNvPr>
                <p:cNvCxnSpPr>
                  <a:cxnSpLocks noChangeShapeType="1"/>
                  <a:endCxn id="21"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3" name="Text Box 36">
                  <a:extLst>
                    <a:ext uri="{FF2B5EF4-FFF2-40B4-BE49-F238E27FC236}">
                      <a16:creationId xmlns:a16="http://schemas.microsoft.com/office/drawing/2014/main" id="{84D0E719-66AA-4A1B-AFAD-E3FEA18CA725}"/>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28" name="Text Box 45">
                <a:extLst>
                  <a:ext uri="{FF2B5EF4-FFF2-40B4-BE49-F238E27FC236}">
                    <a16:creationId xmlns:a16="http://schemas.microsoft.com/office/drawing/2014/main" id="{082A3643-DF95-4553-9F3F-40AB94A6E3FA}"/>
                  </a:ext>
                </a:extLst>
              </p:cNvPr>
              <p:cNvSpPr txBox="1">
                <a:spLocks noChangeArrowheads="1"/>
              </p:cNvSpPr>
              <p:nvPr/>
            </p:nvSpPr>
            <p:spPr bwMode="auto">
              <a:xfrm>
                <a:off x="5947774" y="572643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C000"/>
                    </a:solidFill>
                  </a:rPr>
                  <a:t>T</a:t>
                </a:r>
              </a:p>
            </p:txBody>
          </p:sp>
          <p:grpSp>
            <p:nvGrpSpPr>
              <p:cNvPr id="29" name="Group 28">
                <a:extLst>
                  <a:ext uri="{FF2B5EF4-FFF2-40B4-BE49-F238E27FC236}">
                    <a16:creationId xmlns:a16="http://schemas.microsoft.com/office/drawing/2014/main" id="{387FFB56-EF6B-4A35-9CE8-3356F85011A2}"/>
                  </a:ext>
                </a:extLst>
              </p:cNvPr>
              <p:cNvGrpSpPr/>
              <p:nvPr/>
            </p:nvGrpSpPr>
            <p:grpSpPr>
              <a:xfrm>
                <a:off x="7177397" y="5008981"/>
                <a:ext cx="1258705" cy="807720"/>
                <a:chOff x="4277396" y="2185116"/>
                <a:chExt cx="1258705" cy="807720"/>
              </a:xfrm>
            </p:grpSpPr>
            <p:sp>
              <p:nvSpPr>
                <p:cNvPr id="30" name="Oval 21">
                  <a:extLst>
                    <a:ext uri="{FF2B5EF4-FFF2-40B4-BE49-F238E27FC236}">
                      <a16:creationId xmlns:a16="http://schemas.microsoft.com/office/drawing/2014/main" id="{8A977650-4F04-425A-AFFF-76D6F2ECA877}"/>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31" name="AutoShape 22">
                  <a:extLst>
                    <a:ext uri="{FF2B5EF4-FFF2-40B4-BE49-F238E27FC236}">
                      <a16:creationId xmlns:a16="http://schemas.microsoft.com/office/drawing/2014/main" id="{17C91DE3-F981-4456-A078-76D11DF8A1BC}"/>
                    </a:ext>
                  </a:extLst>
                </p:cNvPr>
                <p:cNvCxnSpPr>
                  <a:cxnSpLocks noChangeShapeType="1"/>
                  <a:endCxn id="30"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2" name="Text Box 37">
                  <a:extLst>
                    <a:ext uri="{FF2B5EF4-FFF2-40B4-BE49-F238E27FC236}">
                      <a16:creationId xmlns:a16="http://schemas.microsoft.com/office/drawing/2014/main" id="{B42FB746-7DDD-4574-ADCB-930DED4CD18F}"/>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33" name="Group 32">
                <a:extLst>
                  <a:ext uri="{FF2B5EF4-FFF2-40B4-BE49-F238E27FC236}">
                    <a16:creationId xmlns:a16="http://schemas.microsoft.com/office/drawing/2014/main" id="{D98763E0-F285-45C0-99E4-89BAF8A3A51C}"/>
                  </a:ext>
                </a:extLst>
              </p:cNvPr>
              <p:cNvGrpSpPr/>
              <p:nvPr/>
            </p:nvGrpSpPr>
            <p:grpSpPr>
              <a:xfrm>
                <a:off x="6843335" y="4572000"/>
                <a:ext cx="474962" cy="601850"/>
                <a:chOff x="3943334" y="1748135"/>
                <a:chExt cx="474962" cy="601850"/>
              </a:xfrm>
            </p:grpSpPr>
            <p:sp>
              <p:nvSpPr>
                <p:cNvPr id="34" name="Rectangle 35">
                  <a:extLst>
                    <a:ext uri="{FF2B5EF4-FFF2-40B4-BE49-F238E27FC236}">
                      <a16:creationId xmlns:a16="http://schemas.microsoft.com/office/drawing/2014/main" id="{B26720F3-735B-4EB5-A2D2-ED7CACF4D3F1}"/>
                    </a:ext>
                  </a:extLst>
                </p:cNvPr>
                <p:cNvSpPr>
                  <a:spLocks noChangeArrowheads="1"/>
                </p:cNvSpPr>
                <p:nvPr/>
              </p:nvSpPr>
              <p:spPr bwMode="auto">
                <a:xfrm>
                  <a:off x="3943334" y="174813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CA" altLang="en-US" sz="2400" dirty="0">
                      <a:cs typeface="Times New Roman" panose="02020603050405020304" pitchFamily="18" charset="0"/>
                      <a:sym typeface="Symbol" panose="05050102010706020507" pitchFamily="18" charset="2"/>
                    </a:rPr>
                    <a:t>P</a:t>
                  </a:r>
                  <a:endParaRPr kumimoji="0" lang="en-US" altLang="en-US" sz="2400" b="0" i="1" u="none" strike="noStrike" kern="1200" cap="none" spc="0" normalizeH="0" baseline="-25000" noProof="0" dirty="0">
                    <a:ln>
                      <a:noFill/>
                    </a:ln>
                    <a:effectLst/>
                    <a:uLnTx/>
                    <a:uFillTx/>
                  </a:endParaRPr>
                </a:p>
              </p:txBody>
            </p:sp>
            <p:sp>
              <p:nvSpPr>
                <p:cNvPr id="35" name="Oval 6">
                  <a:extLst>
                    <a:ext uri="{FF2B5EF4-FFF2-40B4-BE49-F238E27FC236}">
                      <a16:creationId xmlns:a16="http://schemas.microsoft.com/office/drawing/2014/main" id="{69008860-861E-453E-ADC6-38BB6E9B68F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44" name="Text Box 45">
              <a:extLst>
                <a:ext uri="{FF2B5EF4-FFF2-40B4-BE49-F238E27FC236}">
                  <a16:creationId xmlns:a16="http://schemas.microsoft.com/office/drawing/2014/main" id="{082A3643-DF95-4553-9F3F-40AB94A6E3FA}"/>
                </a:ext>
              </a:extLst>
            </p:cNvPr>
            <p:cNvSpPr txBox="1">
              <a:spLocks noChangeArrowheads="1"/>
            </p:cNvSpPr>
            <p:nvPr/>
          </p:nvSpPr>
          <p:spPr bwMode="auto">
            <a:xfrm>
              <a:off x="8310750" y="5930205"/>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C000"/>
                  </a:solidFill>
                </a:rPr>
                <a:t>T</a:t>
              </a:r>
            </a:p>
          </p:txBody>
        </p:sp>
      </p:grpSp>
      <p:sp>
        <p:nvSpPr>
          <p:cNvPr id="50" name="Rectangle 49"/>
          <p:cNvSpPr/>
          <p:nvPr/>
        </p:nvSpPr>
        <p:spPr>
          <a:xfrm>
            <a:off x="7790630" y="4876800"/>
            <a:ext cx="1200970" cy="830997"/>
          </a:xfrm>
          <a:prstGeom prst="rect">
            <a:avLst/>
          </a:prstGeom>
        </p:spPr>
        <p:txBody>
          <a:bodyPr wrap="none">
            <a:spAutoFit/>
          </a:bodyPr>
          <a:lstStyle/>
          <a:p>
            <a:pPr algn="ctr"/>
            <a:r>
              <a:rPr lang="en-US" sz="2400" dirty="0">
                <a:solidFill>
                  <a:schemeClr val="tx2"/>
                </a:solidFill>
              </a:rPr>
              <a:t>Davis</a:t>
            </a:r>
            <a:br>
              <a:rPr lang="en-US" sz="2400" dirty="0">
                <a:solidFill>
                  <a:schemeClr val="tx2"/>
                </a:solidFill>
              </a:rPr>
            </a:br>
            <a:r>
              <a:rPr lang="en-US" sz="2400" dirty="0">
                <a:solidFill>
                  <a:schemeClr val="tx2"/>
                </a:solidFill>
              </a:rPr>
              <a:t>Putnam </a:t>
            </a:r>
            <a:endParaRPr lang="en-CA" sz="2400" dirty="0"/>
          </a:p>
        </p:txBody>
      </p:sp>
      <p:sp>
        <p:nvSpPr>
          <p:cNvPr id="99" name="AutoShape 35">
            <a:extLst>
              <a:ext uri="{FF2B5EF4-FFF2-40B4-BE49-F238E27FC236}">
                <a16:creationId xmlns:a16="http://schemas.microsoft.com/office/drawing/2014/main" id="{1E8205CA-3E2F-43E1-850A-AC2FA0633028}"/>
              </a:ext>
            </a:extLst>
          </p:cNvPr>
          <p:cNvSpPr>
            <a:spLocks noChangeArrowheads="1"/>
          </p:cNvSpPr>
          <p:nvPr/>
        </p:nvSpPr>
        <p:spPr bwMode="auto">
          <a:xfrm>
            <a:off x="269796" y="482313"/>
            <a:ext cx="7696200" cy="1697539"/>
          </a:xfrm>
          <a:prstGeom prst="wedgeRoundRectCallout">
            <a:avLst>
              <a:gd name="adj1" fmla="val -33324"/>
              <a:gd name="adj2" fmla="val 5564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sz="2400" dirty="0"/>
              <a:t>Jeff designed a proof system that mirrors</a:t>
            </a:r>
            <a:br>
              <a:rPr lang="en-US" sz="2400" dirty="0"/>
            </a:br>
            <a:r>
              <a:rPr lang="en-US" sz="2400" dirty="0"/>
              <a:t>such a Davis-Putnam computation.</a:t>
            </a:r>
          </a:p>
          <a:p>
            <a:pPr marL="342900" indent="-342900" eaLnBrk="1" hangingPunct="1">
              <a:spcBef>
                <a:spcPct val="0"/>
              </a:spcBef>
            </a:pPr>
            <a:r>
              <a:rPr lang="en-US" sz="2400" dirty="0"/>
              <a:t>This mirroring ensures that the system is </a:t>
            </a:r>
            <a:r>
              <a:rPr lang="en-US" sz="2400" dirty="0">
                <a:solidFill>
                  <a:schemeClr val="tx2"/>
                </a:solidFill>
              </a:rPr>
              <a:t>Complete</a:t>
            </a:r>
            <a:r>
              <a:rPr lang="en-US" sz="2400" dirty="0"/>
              <a:t> </a:t>
            </a:r>
            <a:br>
              <a:rPr lang="en-US" sz="2400" dirty="0"/>
            </a:br>
            <a:r>
              <a:rPr lang="en-US" sz="2400" dirty="0"/>
              <a:t>in that it can prove all propositional tautologies.</a:t>
            </a:r>
          </a:p>
        </p:txBody>
      </p:sp>
      <p:sp>
        <p:nvSpPr>
          <p:cNvPr id="51" name="AutoShape 35">
            <a:extLst>
              <a:ext uri="{FF2B5EF4-FFF2-40B4-BE49-F238E27FC236}">
                <a16:creationId xmlns:a16="http://schemas.microsoft.com/office/drawing/2014/main" id="{F42F9A02-3184-4CA8-A2AA-9A47BB13F319}"/>
              </a:ext>
            </a:extLst>
          </p:cNvPr>
          <p:cNvSpPr>
            <a:spLocks noChangeArrowheads="1"/>
          </p:cNvSpPr>
          <p:nvPr/>
        </p:nvSpPr>
        <p:spPr bwMode="auto">
          <a:xfrm>
            <a:off x="152399" y="3581400"/>
            <a:ext cx="5904123" cy="1676399"/>
          </a:xfrm>
          <a:prstGeom prst="wedgeRoundRectCallout">
            <a:avLst>
              <a:gd name="adj1" fmla="val -39840"/>
              <a:gd name="adj2" fmla="val 5821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a:t>
            </a:r>
            <a:r>
              <a:rPr lang="en-US" sz="2400" dirty="0"/>
              <a:t>is a classic heuristic hoping to</a:t>
            </a:r>
            <a:br>
              <a:rPr lang="en-US" sz="2400" dirty="0"/>
            </a:br>
            <a:r>
              <a:rPr lang="en-US" sz="2400" dirty="0"/>
              <a:t>  shorten the full </a:t>
            </a:r>
            <a:r>
              <a:rPr lang="en-US" sz="1800" dirty="0"/>
              <a:t>2</a:t>
            </a:r>
            <a:r>
              <a:rPr lang="en-US" sz="2400" baseline="30000" dirty="0"/>
              <a:t>n</a:t>
            </a:r>
            <a:r>
              <a:rPr lang="en-US" sz="2400" dirty="0"/>
              <a:t> sized proof  </a:t>
            </a:r>
            <a:br>
              <a:rPr lang="en-US" sz="2400" dirty="0"/>
            </a:br>
            <a:r>
              <a:rPr lang="en-US" sz="2400" dirty="0"/>
              <a:t>  by recursively settings some variables </a:t>
            </a:r>
            <a:br>
              <a:rPr lang="en-US" sz="2400" dirty="0"/>
            </a:br>
            <a:r>
              <a:rPr lang="en-US" sz="2400" dirty="0"/>
              <a:t>  and simplifying.</a:t>
            </a:r>
          </a:p>
        </p:txBody>
      </p:sp>
      <p:sp>
        <p:nvSpPr>
          <p:cNvPr id="52" name="AutoShape 35">
            <a:extLst>
              <a:ext uri="{FF2B5EF4-FFF2-40B4-BE49-F238E27FC236}">
                <a16:creationId xmlns:a16="http://schemas.microsoft.com/office/drawing/2014/main" id="{9ED80505-9893-4F82-A643-8EDAB4004922}"/>
              </a:ext>
            </a:extLst>
          </p:cNvPr>
          <p:cNvSpPr>
            <a:spLocks noChangeArrowheads="1"/>
          </p:cNvSpPr>
          <p:nvPr/>
        </p:nvSpPr>
        <p:spPr bwMode="auto">
          <a:xfrm>
            <a:off x="1371600" y="5715002"/>
            <a:ext cx="3733800" cy="914398"/>
          </a:xfrm>
          <a:prstGeom prst="wedgeRoundRectCallout">
            <a:avLst>
              <a:gd name="adj1" fmla="val -53077"/>
              <a:gd name="adj2" fmla="val -2451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Q)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P</a:t>
            </a:r>
            <a:r>
              <a:rPr lang="en-CA" altLang="en-US" sz="2400" dirty="0">
                <a:cs typeface="Times New Roman" panose="02020603050405020304" pitchFamily="18" charset="0"/>
              </a:rPr>
              <a:t> can be proved </a:t>
            </a:r>
          </a:p>
          <a:p>
            <a:pPr eaLnBrk="1" hangingPunct="1">
              <a:spcBef>
                <a:spcPct val="0"/>
              </a:spcBef>
              <a:buNone/>
            </a:pPr>
            <a:r>
              <a:rPr lang="en-CA" altLang="en-US" sz="2400" dirty="0">
                <a:cs typeface="Times New Roman" panose="02020603050405020304" pitchFamily="18" charset="0"/>
              </a:rPr>
              <a:t>only trying both value of </a:t>
            </a:r>
            <a:r>
              <a:rPr lang="en-CA" altLang="en-US" sz="2400" dirty="0">
                <a:solidFill>
                  <a:srgbClr val="FFC000"/>
                </a:solidFill>
                <a:cs typeface="Times New Roman" panose="02020603050405020304" pitchFamily="18" charset="0"/>
              </a:rPr>
              <a:t>P</a:t>
            </a:r>
            <a:r>
              <a:rPr lang="en-CA" altLang="en-US" sz="2400" dirty="0">
                <a:cs typeface="Times New Roman" panose="02020603050405020304" pitchFamily="18" charset="0"/>
              </a:rPr>
              <a:t>.</a:t>
            </a:r>
            <a:endParaRPr lang="en-US" sz="2400" dirty="0"/>
          </a:p>
        </p:txBody>
      </p:sp>
      <p:sp>
        <p:nvSpPr>
          <p:cNvPr id="24" name="Rectangle 2">
            <a:extLst>
              <a:ext uri="{FF2B5EF4-FFF2-40B4-BE49-F238E27FC236}">
                <a16:creationId xmlns:a16="http://schemas.microsoft.com/office/drawing/2014/main" id="{4B6EC176-FDF9-4776-8A8F-C714F7D592E9}"/>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Formal Proofs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25" name="Rectangle 2">
            <a:extLst>
              <a:ext uri="{FF2B5EF4-FFF2-40B4-BE49-F238E27FC236}">
                <a16:creationId xmlns:a16="http://schemas.microsoft.com/office/drawing/2014/main" id="{2884D988-E470-49E0-833D-FF4E2E5FC428}"/>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40635482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9"/>
                                        </p:tgtEl>
                                        <p:attrNameLst>
                                          <p:attrName>style.visibility</p:attrName>
                                        </p:attrNameLst>
                                      </p:cBhvr>
                                      <p:to>
                                        <p:strVal val="visible"/>
                                      </p:to>
                                    </p:set>
                                    <p:anim calcmode="lin" valueType="num">
                                      <p:cBhvr additive="base">
                                        <p:cTn id="7" dur="500" fill="hold"/>
                                        <p:tgtEl>
                                          <p:spTgt spid="99"/>
                                        </p:tgtEl>
                                        <p:attrNameLst>
                                          <p:attrName>ppt_x</p:attrName>
                                        </p:attrNameLst>
                                      </p:cBhvr>
                                      <p:tavLst>
                                        <p:tav tm="0">
                                          <p:val>
                                            <p:strVal val="0-#ppt_w/2"/>
                                          </p:val>
                                        </p:tav>
                                        <p:tav tm="100000">
                                          <p:val>
                                            <p:strVal val="#ppt_x"/>
                                          </p:val>
                                        </p:tav>
                                      </p:tavLst>
                                    </p:anim>
                                    <p:anim calcmode="lin" valueType="num">
                                      <p:cBhvr additive="base">
                                        <p:cTn id="8" dur="500" fill="hold"/>
                                        <p:tgtEl>
                                          <p:spTgt spid="9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9">
                                            <p:txEl>
                                              <p:pRg st="0" end="0"/>
                                            </p:txEl>
                                          </p:spTgt>
                                        </p:tgtEl>
                                        <p:attrNameLst>
                                          <p:attrName>style.visibility</p:attrName>
                                        </p:attrNameLst>
                                      </p:cBhvr>
                                      <p:to>
                                        <p:strVal val="visible"/>
                                      </p:to>
                                    </p:set>
                                    <p:anim calcmode="lin" valueType="num">
                                      <p:cBhvr additive="base">
                                        <p:cTn id="11" dur="500" fill="hold"/>
                                        <p:tgtEl>
                                          <p:spTgt spid="9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9">
                                            <p:txEl>
                                              <p:pRg st="1" end="1"/>
                                            </p:txEl>
                                          </p:spTgt>
                                        </p:tgtEl>
                                        <p:attrNameLst>
                                          <p:attrName>style.visibility</p:attrName>
                                        </p:attrNameLst>
                                      </p:cBhvr>
                                      <p:to>
                                        <p:strVal val="visible"/>
                                      </p:to>
                                    </p:set>
                                    <p:anim calcmode="lin" valueType="num">
                                      <p:cBhvr additive="base">
                                        <p:cTn id="17" dur="500" fill="hold"/>
                                        <p:tgtEl>
                                          <p:spTgt spid="9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Group 46"/>
          <p:cNvGrpSpPr/>
          <p:nvPr/>
        </p:nvGrpSpPr>
        <p:grpSpPr>
          <a:xfrm>
            <a:off x="6347004" y="5145345"/>
            <a:ext cx="2534106" cy="1560255"/>
            <a:chOff x="6118404" y="4770060"/>
            <a:chExt cx="2534106" cy="1560255"/>
          </a:xfrm>
        </p:grpSpPr>
        <p:grpSp>
          <p:nvGrpSpPr>
            <p:cNvPr id="45" name="Group 44"/>
            <p:cNvGrpSpPr/>
            <p:nvPr/>
          </p:nvGrpSpPr>
          <p:grpSpPr>
            <a:xfrm>
              <a:off x="6118404" y="4770060"/>
              <a:ext cx="2488328" cy="1554540"/>
              <a:chOff x="5947774" y="4572000"/>
              <a:chExt cx="2488328" cy="1554540"/>
            </a:xfrm>
          </p:grpSpPr>
          <p:grpSp>
            <p:nvGrpSpPr>
              <p:cNvPr id="19" name="Group 18">
                <a:extLst>
                  <a:ext uri="{FF2B5EF4-FFF2-40B4-BE49-F238E27FC236}">
                    <a16:creationId xmlns:a16="http://schemas.microsoft.com/office/drawing/2014/main" id="{E97CA93A-0953-45EF-AF75-A5646A363F6E}"/>
                  </a:ext>
                </a:extLst>
              </p:cNvPr>
              <p:cNvGrpSpPr/>
              <p:nvPr/>
            </p:nvGrpSpPr>
            <p:grpSpPr>
              <a:xfrm>
                <a:off x="5984445" y="5002233"/>
                <a:ext cx="1192952" cy="793432"/>
                <a:chOff x="3246225" y="2605088"/>
                <a:chExt cx="1192952" cy="793432"/>
              </a:xfrm>
            </p:grpSpPr>
            <p:sp>
              <p:nvSpPr>
                <p:cNvPr id="21" name="Oval 7">
                  <a:extLst>
                    <a:ext uri="{FF2B5EF4-FFF2-40B4-BE49-F238E27FC236}">
                      <a16:creationId xmlns:a16="http://schemas.microsoft.com/office/drawing/2014/main" id="{53CE3656-DB23-45B7-8703-BFC9C64A8F8D}"/>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2" name="AutoShape 8">
                  <a:extLst>
                    <a:ext uri="{FF2B5EF4-FFF2-40B4-BE49-F238E27FC236}">
                      <a16:creationId xmlns:a16="http://schemas.microsoft.com/office/drawing/2014/main" id="{558F86B4-ED89-43F1-A902-AE31318DEC3D}"/>
                    </a:ext>
                  </a:extLst>
                </p:cNvPr>
                <p:cNvCxnSpPr>
                  <a:cxnSpLocks noChangeShapeType="1"/>
                  <a:endCxn id="21"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3" name="Text Box 36">
                  <a:extLst>
                    <a:ext uri="{FF2B5EF4-FFF2-40B4-BE49-F238E27FC236}">
                      <a16:creationId xmlns:a16="http://schemas.microsoft.com/office/drawing/2014/main" id="{84D0E719-66AA-4A1B-AFAD-E3FEA18CA725}"/>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28" name="Text Box 45">
                <a:extLst>
                  <a:ext uri="{FF2B5EF4-FFF2-40B4-BE49-F238E27FC236}">
                    <a16:creationId xmlns:a16="http://schemas.microsoft.com/office/drawing/2014/main" id="{082A3643-DF95-4553-9F3F-40AB94A6E3FA}"/>
                  </a:ext>
                </a:extLst>
              </p:cNvPr>
              <p:cNvSpPr txBox="1">
                <a:spLocks noChangeArrowheads="1"/>
              </p:cNvSpPr>
              <p:nvPr/>
            </p:nvSpPr>
            <p:spPr bwMode="auto">
              <a:xfrm>
                <a:off x="5947774" y="572643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C000"/>
                    </a:solidFill>
                  </a:rPr>
                  <a:t>T</a:t>
                </a:r>
              </a:p>
            </p:txBody>
          </p:sp>
          <p:grpSp>
            <p:nvGrpSpPr>
              <p:cNvPr id="29" name="Group 28">
                <a:extLst>
                  <a:ext uri="{FF2B5EF4-FFF2-40B4-BE49-F238E27FC236}">
                    <a16:creationId xmlns:a16="http://schemas.microsoft.com/office/drawing/2014/main" id="{387FFB56-EF6B-4A35-9CE8-3356F85011A2}"/>
                  </a:ext>
                </a:extLst>
              </p:cNvPr>
              <p:cNvGrpSpPr/>
              <p:nvPr/>
            </p:nvGrpSpPr>
            <p:grpSpPr>
              <a:xfrm>
                <a:off x="7177397" y="5008981"/>
                <a:ext cx="1258705" cy="807720"/>
                <a:chOff x="4277396" y="2185116"/>
                <a:chExt cx="1258705" cy="807720"/>
              </a:xfrm>
            </p:grpSpPr>
            <p:sp>
              <p:nvSpPr>
                <p:cNvPr id="30" name="Oval 21">
                  <a:extLst>
                    <a:ext uri="{FF2B5EF4-FFF2-40B4-BE49-F238E27FC236}">
                      <a16:creationId xmlns:a16="http://schemas.microsoft.com/office/drawing/2014/main" id="{8A977650-4F04-425A-AFFF-76D6F2ECA877}"/>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31" name="AutoShape 22">
                  <a:extLst>
                    <a:ext uri="{FF2B5EF4-FFF2-40B4-BE49-F238E27FC236}">
                      <a16:creationId xmlns:a16="http://schemas.microsoft.com/office/drawing/2014/main" id="{17C91DE3-F981-4456-A078-76D11DF8A1BC}"/>
                    </a:ext>
                  </a:extLst>
                </p:cNvPr>
                <p:cNvCxnSpPr>
                  <a:cxnSpLocks noChangeShapeType="1"/>
                  <a:endCxn id="30"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2" name="Text Box 37">
                  <a:extLst>
                    <a:ext uri="{FF2B5EF4-FFF2-40B4-BE49-F238E27FC236}">
                      <a16:creationId xmlns:a16="http://schemas.microsoft.com/office/drawing/2014/main" id="{B42FB746-7DDD-4574-ADCB-930DED4CD18F}"/>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33" name="Group 32">
                <a:extLst>
                  <a:ext uri="{FF2B5EF4-FFF2-40B4-BE49-F238E27FC236}">
                    <a16:creationId xmlns:a16="http://schemas.microsoft.com/office/drawing/2014/main" id="{D98763E0-F285-45C0-99E4-89BAF8A3A51C}"/>
                  </a:ext>
                </a:extLst>
              </p:cNvPr>
              <p:cNvGrpSpPr/>
              <p:nvPr/>
            </p:nvGrpSpPr>
            <p:grpSpPr>
              <a:xfrm>
                <a:off x="6843335" y="4572000"/>
                <a:ext cx="474962" cy="601850"/>
                <a:chOff x="3943334" y="1748135"/>
                <a:chExt cx="474962" cy="601850"/>
              </a:xfrm>
            </p:grpSpPr>
            <p:sp>
              <p:nvSpPr>
                <p:cNvPr id="34" name="Rectangle 35">
                  <a:extLst>
                    <a:ext uri="{FF2B5EF4-FFF2-40B4-BE49-F238E27FC236}">
                      <a16:creationId xmlns:a16="http://schemas.microsoft.com/office/drawing/2014/main" id="{B26720F3-735B-4EB5-A2D2-ED7CACF4D3F1}"/>
                    </a:ext>
                  </a:extLst>
                </p:cNvPr>
                <p:cNvSpPr>
                  <a:spLocks noChangeArrowheads="1"/>
                </p:cNvSpPr>
                <p:nvPr/>
              </p:nvSpPr>
              <p:spPr bwMode="auto">
                <a:xfrm>
                  <a:off x="3943334" y="1748135"/>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CA" altLang="en-US" sz="2400" dirty="0">
                      <a:cs typeface="Times New Roman" panose="02020603050405020304" pitchFamily="18" charset="0"/>
                      <a:sym typeface="Symbol" panose="05050102010706020507" pitchFamily="18" charset="2"/>
                    </a:rPr>
                    <a:t>P</a:t>
                  </a:r>
                  <a:endParaRPr kumimoji="0" lang="en-US" altLang="en-US" sz="2400" b="0" i="1" u="none" strike="noStrike" kern="1200" cap="none" spc="0" normalizeH="0" baseline="-25000" noProof="0" dirty="0">
                    <a:ln>
                      <a:noFill/>
                    </a:ln>
                    <a:effectLst/>
                    <a:uLnTx/>
                    <a:uFillTx/>
                  </a:endParaRPr>
                </a:p>
              </p:txBody>
            </p:sp>
            <p:sp>
              <p:nvSpPr>
                <p:cNvPr id="35" name="Oval 6">
                  <a:extLst>
                    <a:ext uri="{FF2B5EF4-FFF2-40B4-BE49-F238E27FC236}">
                      <a16:creationId xmlns:a16="http://schemas.microsoft.com/office/drawing/2014/main" id="{69008860-861E-453E-ADC6-38BB6E9B68F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44" name="Text Box 45">
              <a:extLst>
                <a:ext uri="{FF2B5EF4-FFF2-40B4-BE49-F238E27FC236}">
                  <a16:creationId xmlns:a16="http://schemas.microsoft.com/office/drawing/2014/main" id="{082A3643-DF95-4553-9F3F-40AB94A6E3FA}"/>
                </a:ext>
              </a:extLst>
            </p:cNvPr>
            <p:cNvSpPr txBox="1">
              <a:spLocks noChangeArrowheads="1"/>
            </p:cNvSpPr>
            <p:nvPr/>
          </p:nvSpPr>
          <p:spPr bwMode="auto">
            <a:xfrm>
              <a:off x="8310750" y="5930205"/>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C000"/>
                  </a:solidFill>
                </a:rPr>
                <a:t>T</a:t>
              </a:r>
            </a:p>
          </p:txBody>
        </p:sp>
      </p:grpSp>
      <p:sp>
        <p:nvSpPr>
          <p:cNvPr id="50" name="Rectangle 49"/>
          <p:cNvSpPr/>
          <p:nvPr/>
        </p:nvSpPr>
        <p:spPr>
          <a:xfrm>
            <a:off x="7790630" y="4876800"/>
            <a:ext cx="1200970" cy="830997"/>
          </a:xfrm>
          <a:prstGeom prst="rect">
            <a:avLst/>
          </a:prstGeom>
        </p:spPr>
        <p:txBody>
          <a:bodyPr wrap="none">
            <a:spAutoFit/>
          </a:bodyPr>
          <a:lstStyle/>
          <a:p>
            <a:pPr algn="ctr"/>
            <a:r>
              <a:rPr lang="en-US" sz="2400" dirty="0">
                <a:solidFill>
                  <a:schemeClr val="tx2"/>
                </a:solidFill>
              </a:rPr>
              <a:t>Davis</a:t>
            </a:r>
            <a:br>
              <a:rPr lang="en-US" sz="2400" dirty="0">
                <a:solidFill>
                  <a:schemeClr val="tx2"/>
                </a:solidFill>
              </a:rPr>
            </a:br>
            <a:r>
              <a:rPr lang="en-US" sz="2400" dirty="0">
                <a:solidFill>
                  <a:schemeClr val="tx2"/>
                </a:solidFill>
              </a:rPr>
              <a:t>Putnam </a:t>
            </a:r>
            <a:endParaRPr lang="en-CA" sz="2400" dirty="0"/>
          </a:p>
        </p:txBody>
      </p:sp>
      <p:grpSp>
        <p:nvGrpSpPr>
          <p:cNvPr id="69" name="Group 68">
            <a:extLst>
              <a:ext uri="{FF2B5EF4-FFF2-40B4-BE49-F238E27FC236}">
                <a16:creationId xmlns:a16="http://schemas.microsoft.com/office/drawing/2014/main" id="{97C8FC53-22ED-4DE4-AD88-8DB5D85F2ACE}"/>
              </a:ext>
            </a:extLst>
          </p:cNvPr>
          <p:cNvGrpSpPr/>
          <p:nvPr/>
        </p:nvGrpSpPr>
        <p:grpSpPr>
          <a:xfrm>
            <a:off x="533400" y="3692991"/>
            <a:ext cx="6059555" cy="3088809"/>
            <a:chOff x="304800" y="200166"/>
            <a:chExt cx="6059555" cy="3088809"/>
          </a:xfrm>
        </p:grpSpPr>
        <p:sp>
          <p:nvSpPr>
            <p:cNvPr id="70" name="Text Box 21">
              <a:extLst>
                <a:ext uri="{FF2B5EF4-FFF2-40B4-BE49-F238E27FC236}">
                  <a16:creationId xmlns:a16="http://schemas.microsoft.com/office/drawing/2014/main" id="{1A5BECF3-FEA1-4693-B0F7-4088EB81241A}"/>
                </a:ext>
              </a:extLst>
            </p:cNvPr>
            <p:cNvSpPr txBox="1">
              <a:spLocks noChangeArrowheads="1"/>
            </p:cNvSpPr>
            <p:nvPr/>
          </p:nvSpPr>
          <p:spPr bwMode="auto">
            <a:xfrm>
              <a:off x="496955" y="533400"/>
              <a:ext cx="273863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Goal P</a:t>
              </a:r>
              <a:r>
                <a:rPr lang="en-US" altLang="en-US" sz="1600" dirty="0">
                  <a:sym typeface="Symbol" panose="05050102010706020507" pitchFamily="18" charset="2"/>
                </a:rPr>
                <a:t>  [(</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     P</a:t>
              </a:r>
              <a:r>
                <a:rPr lang="el-GR" altLang="en-US" sz="1600" dirty="0">
                  <a:cs typeface="Times New Roman" panose="02020603050405020304" pitchFamily="18" charset="0"/>
                  <a:sym typeface="Symbol" panose="05050102010706020507" pitchFamily="18" charset="2"/>
                </a:rPr>
                <a:t> </a:t>
              </a:r>
              <a:endParaRPr lang="en-CA" altLang="en-US" sz="16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     (P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 </a:t>
              </a: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  [(</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Goal </a:t>
              </a:r>
              <a:r>
                <a:rPr lang="el-GR" altLang="en-US" sz="1600" dirty="0">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  [(</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r>
                <a:rPr lang="el-GR" altLang="en-US" sz="1600" dirty="0">
                  <a:cs typeface="Times New Roman" panose="02020603050405020304" pitchFamily="18" charset="0"/>
                  <a:sym typeface="Symbol" panose="05050102010706020507" pitchFamily="18" charset="2"/>
                </a:rPr>
                <a:t> </a:t>
              </a:r>
              <a:endParaRPr lang="en-CA" altLang="en-US" sz="16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endParaRPr lang="en-US" altLang="en-US" sz="1600" dirty="0">
                <a:solidFill>
                  <a:srgbClr val="FFFFFF"/>
                </a:solidFill>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1600" dirty="0">
                  <a:cs typeface="Times New Roman" panose="02020603050405020304" pitchFamily="18" charset="0"/>
                  <a:sym typeface="Symbol" panose="05050102010706020507" pitchFamily="18" charset="2"/>
                </a:rPr>
                <a:t>     (P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endParaRPr lang="en-US" altLang="en-US" sz="1600" dirty="0">
                <a:solidFill>
                  <a:srgbClr val="FFFFFF"/>
                </a:solidFill>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1600" dirty="0">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  [(</a:t>
              </a:r>
              <a:r>
                <a:rPr lang="en-US" altLang="en-US" sz="1600" dirty="0">
                  <a:cs typeface="Times New Roman" panose="02020603050405020304" pitchFamily="18" charset="0"/>
                  <a:sym typeface="Symbol" panose="05050102010706020507" pitchFamily="18" charset="2"/>
                </a:rPr>
                <a:t>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endParaRPr lang="en-US" altLang="en-US" sz="1600" dirty="0">
                <a:cs typeface="Times New Roman" panose="02020603050405020304" pitchFamily="18" charset="0"/>
              </a:endParaRPr>
            </a:p>
            <a:p>
              <a:pPr marL="514350" indent="-514350" eaLnBrk="1" hangingPunct="1">
                <a:spcBef>
                  <a:spcPct val="0"/>
                </a:spcBef>
                <a:buFont typeface="+mj-lt"/>
                <a:buAutoNum type="arabicPeriod"/>
              </a:pPr>
              <a:r>
                <a:rPr lang="en-US" altLang="en-US" sz="1600" dirty="0">
                  <a:cs typeface="Times New Roman" panose="02020603050405020304" pitchFamily="18" charset="0"/>
                </a:rPr>
                <a:t>(P</a:t>
              </a:r>
              <a:r>
                <a:rPr lang="en-US" altLang="en-US" sz="1600" dirty="0">
                  <a:sym typeface="Symbol" panose="05050102010706020507" pitchFamily="18" charset="2"/>
                </a:rPr>
                <a:t></a:t>
              </a:r>
              <a:r>
                <a:rPr lang="en-CA" altLang="en-US" sz="1600" dirty="0">
                  <a:cs typeface="Times New Roman" panose="02020603050405020304" pitchFamily="18" charset="0"/>
                  <a:sym typeface="Symbol" panose="05050102010706020507" pitchFamily="18" charset="2"/>
                </a:rPr>
                <a:t>Q)</a:t>
              </a:r>
              <a:r>
                <a:rPr lang="en-US" altLang="en-US" sz="1600" dirty="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P</a:t>
              </a:r>
              <a:endParaRPr lang="en-CA" altLang="en-US" sz="1600" dirty="0">
                <a:cs typeface="Times New Roman" panose="02020603050405020304" pitchFamily="18" charset="0"/>
                <a:sym typeface="Symbol" panose="05050102010706020507" pitchFamily="18" charset="2"/>
              </a:endParaRPr>
            </a:p>
          </p:txBody>
        </p:sp>
        <p:sp>
          <p:nvSpPr>
            <p:cNvPr id="71" name="Text Box 21">
              <a:extLst>
                <a:ext uri="{FF2B5EF4-FFF2-40B4-BE49-F238E27FC236}">
                  <a16:creationId xmlns:a16="http://schemas.microsoft.com/office/drawing/2014/main" id="{28360A54-927B-456B-A976-E4D05403A508}"/>
                </a:ext>
              </a:extLst>
            </p:cNvPr>
            <p:cNvSpPr txBox="1">
              <a:spLocks noChangeArrowheads="1"/>
            </p:cNvSpPr>
            <p:nvPr/>
          </p:nvSpPr>
          <p:spPr bwMode="auto">
            <a:xfrm>
              <a:off x="3150837" y="734430"/>
              <a:ext cx="3213518"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t>Assume for </a:t>
              </a:r>
              <a:r>
                <a:rPr lang="en-US" altLang="en-US" sz="1600" dirty="0">
                  <a:sym typeface="Symbol" panose="05050102010706020507" pitchFamily="18" charset="2"/>
                </a:rPr>
                <a:t></a:t>
              </a:r>
              <a:endParaRPr lang="en-US" altLang="en-US" sz="1600" dirty="0"/>
            </a:p>
            <a:p>
              <a:pPr eaLnBrk="1" hangingPunct="1">
                <a:spcBef>
                  <a:spcPct val="0"/>
                </a:spcBef>
                <a:buNone/>
              </a:pPr>
              <a:r>
                <a:rPr lang="en-CA" altLang="en-US" sz="1600" dirty="0">
                  <a:cs typeface="Times New Roman" panose="02020603050405020304" pitchFamily="18" charset="0"/>
                  <a:sym typeface="Symbol" panose="05050102010706020507" pitchFamily="18" charset="2"/>
                </a:rPr>
                <a:t>Eval/Build:</a:t>
              </a:r>
              <a:r>
                <a:rPr lang="el-GR" altLang="en-US" sz="1600" dirty="0">
                  <a:cs typeface="Times New Roman" panose="02020603050405020304" pitchFamily="18" charset="0"/>
                  <a:sym typeface="Symbol" panose="05050102010706020507" pitchFamily="18" charset="2"/>
                </a:rPr>
                <a:t>α</a:t>
              </a:r>
              <a:r>
                <a:rPr lang="en-US"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 </a:t>
              </a:r>
              <a:r>
                <a:rPr lang="en-CA"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γ</a:t>
              </a:r>
              <a:r>
                <a:rPr lang="en-US" altLang="en-US" sz="1600" dirty="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α</a:t>
              </a:r>
              <a:endParaRPr lang="en-US" altLang="en-US" sz="1600" dirty="0">
                <a:cs typeface="Times New Roman" panose="02020603050405020304" pitchFamily="18" charset="0"/>
                <a:sym typeface="Symbol" panose="05050102010706020507" pitchFamily="18" charset="2"/>
              </a:endParaRPr>
            </a:p>
            <a:p>
              <a:pPr eaLnBrk="1" hangingPunct="1">
                <a:spcBef>
                  <a:spcPct val="0"/>
                </a:spcBef>
                <a:buNone/>
              </a:pPr>
              <a:r>
                <a:rPr lang="en-US" altLang="en-US" sz="1600" dirty="0">
                  <a:cs typeface="Times New Roman" panose="02020603050405020304" pitchFamily="18" charset="0"/>
                </a:rPr>
                <a:t>Conclude</a:t>
              </a:r>
            </a:p>
            <a:p>
              <a:pPr eaLnBrk="1" hangingPunct="1">
                <a:spcBef>
                  <a:spcPct val="0"/>
                </a:spcBef>
                <a:buNone/>
              </a:pPr>
              <a:endParaRPr lang="en-US" altLang="en-US" sz="1600" dirty="0"/>
            </a:p>
            <a:p>
              <a:pPr eaLnBrk="1" hangingPunct="1">
                <a:spcBef>
                  <a:spcPct val="0"/>
                </a:spcBef>
                <a:buNone/>
              </a:pPr>
              <a:r>
                <a:rPr lang="en-US" altLang="en-US" sz="1600" dirty="0"/>
                <a:t>Assume for </a:t>
              </a:r>
              <a:r>
                <a:rPr lang="en-US" altLang="en-US" sz="1600" dirty="0">
                  <a:sym typeface="Symbol" panose="05050102010706020507" pitchFamily="18" charset="2"/>
                </a:rPr>
                <a:t></a:t>
              </a:r>
            </a:p>
            <a:p>
              <a:pPr eaLnBrk="1" hangingPunct="1">
                <a:spcBef>
                  <a:spcPct val="0"/>
                </a:spcBef>
                <a:buNone/>
              </a:pPr>
              <a:r>
                <a:rPr lang="en-CA" altLang="en-US" sz="1600" dirty="0">
                  <a:cs typeface="Times New Roman" panose="02020603050405020304" pitchFamily="18" charset="0"/>
                  <a:sym typeface="Symbol" panose="05050102010706020507" pitchFamily="18" charset="2"/>
                </a:rPr>
                <a:t>Eval/Build:</a:t>
              </a: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 </a:t>
              </a:r>
              <a:r>
                <a:rPr lang="en-US" altLang="en-US" sz="1600" dirty="0">
                  <a:cs typeface="Times New Roman" panose="02020603050405020304" pitchFamily="18" charset="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β</a:t>
              </a:r>
              <a:r>
                <a:rPr lang="en-US" altLang="en-US" sz="1600" dirty="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sym typeface="Symbol" panose="05050102010706020507" pitchFamily="18" charset="2"/>
                </a:rPr>
                <a:t>)</a:t>
              </a:r>
            </a:p>
            <a:p>
              <a:pPr eaLnBrk="1" hangingPunct="1">
                <a:spcBef>
                  <a:spcPct val="0"/>
                </a:spcBef>
                <a:buNone/>
              </a:pPr>
              <a:r>
                <a:rPr lang="en-CA" altLang="en-US" sz="1600" dirty="0">
                  <a:cs typeface="Times New Roman" panose="02020603050405020304" pitchFamily="18" charset="0"/>
                  <a:sym typeface="Symbol" panose="05050102010706020507" pitchFamily="18" charset="2"/>
                </a:rPr>
                <a:t>Eval/Build:</a:t>
              </a: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sym typeface="Symbol" panose="05050102010706020507" pitchFamily="18" charset="2"/>
                </a:rPr>
                <a:t> </a:t>
              </a:r>
              <a:r>
                <a:rPr lang="el-GR" altLang="en-US" sz="1600" dirty="0">
                  <a:cs typeface="Times New Roman" panose="02020603050405020304" pitchFamily="18" charset="0"/>
                  <a:sym typeface="Symbol" panose="05050102010706020507" pitchFamily="18" charset="2"/>
                </a:rPr>
                <a:t>β´</a:t>
              </a:r>
              <a:r>
                <a:rPr lang="en-US" altLang="en-US" sz="1600" dirty="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γ</a:t>
              </a:r>
              <a:endParaRPr lang="en-US" altLang="en-US" sz="1600" dirty="0">
                <a:cs typeface="Times New Roman" panose="02020603050405020304" pitchFamily="18" charset="0"/>
              </a:endParaRPr>
            </a:p>
            <a:p>
              <a:pPr eaLnBrk="1" hangingPunct="1">
                <a:spcBef>
                  <a:spcPct val="0"/>
                </a:spcBef>
                <a:buNone/>
              </a:pPr>
              <a:r>
                <a:rPr lang="en-US" altLang="en-US" sz="1600" dirty="0">
                  <a:cs typeface="Times New Roman" panose="02020603050405020304" pitchFamily="18" charset="0"/>
                </a:rPr>
                <a:t>Conclude</a:t>
              </a:r>
            </a:p>
            <a:p>
              <a:pPr eaLnBrk="1" hangingPunct="1">
                <a:spcBef>
                  <a:spcPct val="0"/>
                </a:spcBef>
                <a:buNone/>
              </a:pPr>
              <a:r>
                <a:rPr lang="en-US" altLang="en-US" sz="1600" dirty="0">
                  <a:cs typeface="Times New Roman" panose="02020603050405020304" pitchFamily="18" charset="0"/>
                  <a:sym typeface="Symbol" panose="05050102010706020507" pitchFamily="18" charset="2"/>
                </a:rPr>
                <a:t>Cases: F</a:t>
              </a:r>
              <a:r>
                <a:rPr lang="en-CA" altLang="en-US" sz="1600" dirty="0">
                  <a:cs typeface="Times New Roman" panose="02020603050405020304" pitchFamily="18" charset="0"/>
                  <a:sym typeface="Symbol" panose="05050102010706020507" pitchFamily="18" charset="2"/>
                </a:rPr>
                <a:t>rom </a:t>
              </a:r>
              <a:r>
                <a:rPr lang="el-GR" altLang="en-US" sz="1600" dirty="0">
                  <a:cs typeface="Times New Roman" panose="02020603050405020304" pitchFamily="18" charset="0"/>
                  <a:sym typeface="Symbol" panose="05050102010706020507" pitchFamily="18" charset="2"/>
                </a:rPr>
                <a:t>α</a:t>
              </a:r>
              <a:r>
                <a:rPr lang="en-US" altLang="en-US" sz="1600" dirty="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Φ</a:t>
              </a:r>
              <a:r>
                <a:rPr lang="en-CA" altLang="en-US" sz="1600" dirty="0">
                  <a:cs typeface="Times New Roman" panose="02020603050405020304" pitchFamily="18" charset="0"/>
                  <a:sym typeface="Symbol" panose="05050102010706020507" pitchFamily="18" charset="2"/>
                </a:rPr>
                <a:t>, and </a:t>
              </a:r>
              <a:r>
                <a:rPr lang="el-GR" altLang="en-US" sz="1600" dirty="0">
                  <a:cs typeface="Times New Roman" panose="02020603050405020304" pitchFamily="18" charset="0"/>
                  <a:sym typeface="Symbol" panose="05050102010706020507" pitchFamily="18" charset="2"/>
                </a:rPr>
                <a:t>α</a:t>
              </a:r>
              <a:r>
                <a:rPr lang="en-US" altLang="en-US" sz="1600" dirty="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Φ</a:t>
              </a:r>
              <a:r>
                <a:rPr lang="en-US" altLang="en-US" sz="1600" dirty="0">
                  <a:cs typeface="Times New Roman" panose="02020603050405020304" pitchFamily="18" charset="0"/>
                </a:rPr>
                <a:t>,</a:t>
              </a:r>
            </a:p>
            <a:p>
              <a:pPr eaLnBrk="1" hangingPunct="1">
                <a:spcBef>
                  <a:spcPct val="0"/>
                </a:spcBef>
                <a:buNone/>
              </a:pPr>
              <a:r>
                <a:rPr lang="en-US" altLang="en-US" sz="1600" dirty="0">
                  <a:cs typeface="Times New Roman" panose="02020603050405020304" pitchFamily="18" charset="0"/>
                </a:rPr>
                <a:t>   conclude </a:t>
              </a:r>
              <a:r>
                <a:rPr lang="el-GR" altLang="en-US" sz="1600" dirty="0">
                  <a:cs typeface="Times New Roman" panose="02020603050405020304" pitchFamily="18" charset="0"/>
                  <a:sym typeface="Symbol" panose="05050102010706020507" pitchFamily="18" charset="2"/>
                </a:rPr>
                <a:t>Φ</a:t>
              </a:r>
              <a:endParaRPr lang="en-US" altLang="en-US" sz="1600" dirty="0">
                <a:cs typeface="Times New Roman" panose="02020603050405020304" pitchFamily="18" charset="0"/>
                <a:sym typeface="Symbol" panose="05050102010706020507" pitchFamily="18" charset="2"/>
              </a:endParaRPr>
            </a:p>
          </p:txBody>
        </p:sp>
        <p:sp>
          <p:nvSpPr>
            <p:cNvPr id="72" name="AutoShape 8">
              <a:extLst>
                <a:ext uri="{FF2B5EF4-FFF2-40B4-BE49-F238E27FC236}">
                  <a16:creationId xmlns:a16="http://schemas.microsoft.com/office/drawing/2014/main" id="{2A4F68D2-8744-406F-8575-226CCA762B35}"/>
                </a:ext>
              </a:extLst>
            </p:cNvPr>
            <p:cNvSpPr>
              <a:spLocks noChangeArrowheads="1"/>
            </p:cNvSpPr>
            <p:nvPr/>
          </p:nvSpPr>
          <p:spPr bwMode="auto">
            <a:xfrm>
              <a:off x="496955" y="545654"/>
              <a:ext cx="5471651" cy="2668378"/>
            </a:xfrm>
            <a:prstGeom prst="wedgeRectCallout">
              <a:avLst>
                <a:gd name="adj1" fmla="val -25004"/>
                <a:gd name="adj2" fmla="val 45084"/>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1600" dirty="0"/>
            </a:p>
          </p:txBody>
        </p:sp>
        <p:sp>
          <p:nvSpPr>
            <p:cNvPr id="73" name="Text Box 21">
              <a:extLst>
                <a:ext uri="{FF2B5EF4-FFF2-40B4-BE49-F238E27FC236}">
                  <a16:creationId xmlns:a16="http://schemas.microsoft.com/office/drawing/2014/main" id="{8B1E00FB-029D-4763-AC94-75CCD9AE75FD}"/>
                </a:ext>
              </a:extLst>
            </p:cNvPr>
            <p:cNvSpPr txBox="1">
              <a:spLocks noChangeArrowheads="1"/>
            </p:cNvSpPr>
            <p:nvPr/>
          </p:nvSpPr>
          <p:spPr bwMode="auto">
            <a:xfrm>
              <a:off x="304800" y="200166"/>
              <a:ext cx="259731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66FF66"/>
                  </a:solidFill>
                  <a:cs typeface="Times New Roman" panose="02020603050405020304" pitchFamily="18" charset="0"/>
                </a:rPr>
                <a:t>DP Proof of </a:t>
              </a:r>
              <a:r>
                <a:rPr lang="en-US" altLang="en-US" sz="2000" dirty="0">
                  <a:solidFill>
                    <a:srgbClr val="FFC000"/>
                  </a:solidFill>
                  <a:cs typeface="Times New Roman" panose="02020603050405020304" pitchFamily="18" charset="0"/>
                </a:rPr>
                <a:t>(P</a:t>
              </a:r>
              <a:r>
                <a:rPr lang="en-US" altLang="en-US" sz="2000" dirty="0">
                  <a:solidFill>
                    <a:srgbClr val="FFC000"/>
                  </a:solidFill>
                  <a:sym typeface="Symbol" panose="05050102010706020507" pitchFamily="18" charset="2"/>
                </a:rPr>
                <a:t></a:t>
              </a:r>
              <a:r>
                <a:rPr lang="en-CA" altLang="en-US" sz="2000" dirty="0">
                  <a:solidFill>
                    <a:srgbClr val="FFC000"/>
                  </a:solidFill>
                  <a:cs typeface="Times New Roman" panose="02020603050405020304" pitchFamily="18" charset="0"/>
                  <a:sym typeface="Symbol" panose="05050102010706020507" pitchFamily="18" charset="2"/>
                </a:rPr>
                <a:t>Q)</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P</a:t>
              </a:r>
              <a:r>
                <a:rPr lang="en-US" altLang="en-US" sz="2000" dirty="0">
                  <a:solidFill>
                    <a:srgbClr val="66FF66"/>
                  </a:solidFill>
                  <a:cs typeface="Times New Roman" panose="02020603050405020304" pitchFamily="18" charset="0"/>
                  <a:sym typeface="Symbol" panose="05050102010706020507" pitchFamily="18" charset="2"/>
                </a:rPr>
                <a:t>:</a:t>
              </a:r>
              <a:endParaRPr lang="en-US" altLang="en-US" sz="2000" dirty="0">
                <a:solidFill>
                  <a:srgbClr val="66FF66"/>
                </a:solidFill>
                <a:cs typeface="Times New Roman" panose="02020603050405020304" pitchFamily="18" charset="0"/>
              </a:endParaRPr>
            </a:p>
          </p:txBody>
        </p:sp>
      </p:grpSp>
      <p:grpSp>
        <p:nvGrpSpPr>
          <p:cNvPr id="74" name="Group 29">
            <a:extLst>
              <a:ext uri="{FF2B5EF4-FFF2-40B4-BE49-F238E27FC236}">
                <a16:creationId xmlns:a16="http://schemas.microsoft.com/office/drawing/2014/main" id="{DA7C7082-5CE6-47B5-8047-8C0747B34345}"/>
              </a:ext>
            </a:extLst>
          </p:cNvPr>
          <p:cNvGrpSpPr>
            <a:grpSpLocks/>
          </p:cNvGrpSpPr>
          <p:nvPr/>
        </p:nvGrpSpPr>
        <p:grpSpPr bwMode="auto">
          <a:xfrm>
            <a:off x="6122707" y="4479617"/>
            <a:ext cx="1223454" cy="1239990"/>
            <a:chOff x="2065" y="1551"/>
            <a:chExt cx="1628" cy="1988"/>
          </a:xfrm>
        </p:grpSpPr>
        <p:sp>
          <p:nvSpPr>
            <p:cNvPr id="75" name="Freeform 30">
              <a:extLst>
                <a:ext uri="{FF2B5EF4-FFF2-40B4-BE49-F238E27FC236}">
                  <a16:creationId xmlns:a16="http://schemas.microsoft.com/office/drawing/2014/main" id="{29100ECD-6797-4D0C-AD9D-51412505CB4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6" name="Freeform 31">
              <a:extLst>
                <a:ext uri="{FF2B5EF4-FFF2-40B4-BE49-F238E27FC236}">
                  <a16:creationId xmlns:a16="http://schemas.microsoft.com/office/drawing/2014/main" id="{4C64F86D-255D-45AB-997D-B0A4EBF1342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7" name="Freeform 32">
              <a:extLst>
                <a:ext uri="{FF2B5EF4-FFF2-40B4-BE49-F238E27FC236}">
                  <a16:creationId xmlns:a16="http://schemas.microsoft.com/office/drawing/2014/main" id="{6BF31EF2-85CC-4CA1-9610-41E401DA3D6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8" name="Freeform 33">
              <a:extLst>
                <a:ext uri="{FF2B5EF4-FFF2-40B4-BE49-F238E27FC236}">
                  <a16:creationId xmlns:a16="http://schemas.microsoft.com/office/drawing/2014/main" id="{9A81E8FD-AAF6-4E79-B38E-81C84E26518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9" name="Freeform 34">
              <a:extLst>
                <a:ext uri="{FF2B5EF4-FFF2-40B4-BE49-F238E27FC236}">
                  <a16:creationId xmlns:a16="http://schemas.microsoft.com/office/drawing/2014/main" id="{101EA71B-5503-453D-99F1-4382C652E31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0" name="Freeform 35">
              <a:extLst>
                <a:ext uri="{FF2B5EF4-FFF2-40B4-BE49-F238E27FC236}">
                  <a16:creationId xmlns:a16="http://schemas.microsoft.com/office/drawing/2014/main" id="{54C6B387-8206-490F-8AB8-DC7BD472A97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36">
              <a:extLst>
                <a:ext uri="{FF2B5EF4-FFF2-40B4-BE49-F238E27FC236}">
                  <a16:creationId xmlns:a16="http://schemas.microsoft.com/office/drawing/2014/main" id="{1A1419D9-507A-4467-957E-7F15D0EAEFD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37">
              <a:extLst>
                <a:ext uri="{FF2B5EF4-FFF2-40B4-BE49-F238E27FC236}">
                  <a16:creationId xmlns:a16="http://schemas.microsoft.com/office/drawing/2014/main" id="{20BA4EA4-1032-43C6-9C8D-9E9B8F13902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3" name="Freeform 38">
              <a:extLst>
                <a:ext uri="{FF2B5EF4-FFF2-40B4-BE49-F238E27FC236}">
                  <a16:creationId xmlns:a16="http://schemas.microsoft.com/office/drawing/2014/main" id="{0587A8FB-D5B2-48EC-B566-DC10E022529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4" name="Freeform 39">
              <a:extLst>
                <a:ext uri="{FF2B5EF4-FFF2-40B4-BE49-F238E27FC236}">
                  <a16:creationId xmlns:a16="http://schemas.microsoft.com/office/drawing/2014/main" id="{3B72D9BB-6AAB-45BF-B790-8F78E913D97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5" name="Freeform 40">
              <a:extLst>
                <a:ext uri="{FF2B5EF4-FFF2-40B4-BE49-F238E27FC236}">
                  <a16:creationId xmlns:a16="http://schemas.microsoft.com/office/drawing/2014/main" id="{319059E0-4435-4BF3-967B-90F57ADAF88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6" name="Freeform 41">
              <a:extLst>
                <a:ext uri="{FF2B5EF4-FFF2-40B4-BE49-F238E27FC236}">
                  <a16:creationId xmlns:a16="http://schemas.microsoft.com/office/drawing/2014/main" id="{3AB13A26-4E85-4476-8D62-FCAC238A3AC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7" name="Freeform 42">
              <a:extLst>
                <a:ext uri="{FF2B5EF4-FFF2-40B4-BE49-F238E27FC236}">
                  <a16:creationId xmlns:a16="http://schemas.microsoft.com/office/drawing/2014/main" id="{9334CA70-CD3A-4955-AB0B-EB584EB9D96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8" name="Freeform 43">
              <a:extLst>
                <a:ext uri="{FF2B5EF4-FFF2-40B4-BE49-F238E27FC236}">
                  <a16:creationId xmlns:a16="http://schemas.microsoft.com/office/drawing/2014/main" id="{03FD1132-0C03-45A4-8F24-42DECC6CD11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9" name="Freeform 44">
              <a:extLst>
                <a:ext uri="{FF2B5EF4-FFF2-40B4-BE49-F238E27FC236}">
                  <a16:creationId xmlns:a16="http://schemas.microsoft.com/office/drawing/2014/main" id="{344189A8-ABBE-41C8-80A5-7BAD3BC27FF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0" name="Freeform 45">
              <a:extLst>
                <a:ext uri="{FF2B5EF4-FFF2-40B4-BE49-F238E27FC236}">
                  <a16:creationId xmlns:a16="http://schemas.microsoft.com/office/drawing/2014/main" id="{2518AF9B-B51D-4AD1-ACF6-53C60DB1BF1E}"/>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1" name="Freeform 46">
              <a:extLst>
                <a:ext uri="{FF2B5EF4-FFF2-40B4-BE49-F238E27FC236}">
                  <a16:creationId xmlns:a16="http://schemas.microsoft.com/office/drawing/2014/main" id="{9476D4ED-C7B1-493B-90BB-0AC05BC1DA7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92" name="AutoShape 35">
            <a:extLst>
              <a:ext uri="{FF2B5EF4-FFF2-40B4-BE49-F238E27FC236}">
                <a16:creationId xmlns:a16="http://schemas.microsoft.com/office/drawing/2014/main" id="{9D5D7F12-AAC9-407A-A405-ED9E793AEEE1}"/>
              </a:ext>
            </a:extLst>
          </p:cNvPr>
          <p:cNvSpPr>
            <a:spLocks noChangeArrowheads="1"/>
          </p:cNvSpPr>
          <p:nvPr/>
        </p:nvSpPr>
        <p:spPr bwMode="auto">
          <a:xfrm>
            <a:off x="6683331" y="3950186"/>
            <a:ext cx="2388378" cy="538870"/>
          </a:xfrm>
          <a:prstGeom prst="wedgeRoundRectCallout">
            <a:avLst>
              <a:gd name="adj1" fmla="val -40046"/>
              <a:gd name="adj2" fmla="val 7180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Explained now.</a:t>
            </a:r>
          </a:p>
        </p:txBody>
      </p:sp>
      <p:grpSp>
        <p:nvGrpSpPr>
          <p:cNvPr id="93" name="Group 92">
            <a:extLst>
              <a:ext uri="{FF2B5EF4-FFF2-40B4-BE49-F238E27FC236}">
                <a16:creationId xmlns:a16="http://schemas.microsoft.com/office/drawing/2014/main" id="{7D554225-37AD-4A11-9717-28EF7F14D3C5}"/>
              </a:ext>
            </a:extLst>
          </p:cNvPr>
          <p:cNvGrpSpPr/>
          <p:nvPr/>
        </p:nvGrpSpPr>
        <p:grpSpPr>
          <a:xfrm>
            <a:off x="152400" y="2209800"/>
            <a:ext cx="9042400" cy="1447319"/>
            <a:chOff x="330200" y="3810481"/>
            <a:chExt cx="8715154" cy="1447319"/>
          </a:xfrm>
        </p:grpSpPr>
        <p:sp>
          <p:nvSpPr>
            <p:cNvPr id="94" name="Text Box 21">
              <a:extLst>
                <a:ext uri="{FF2B5EF4-FFF2-40B4-BE49-F238E27FC236}">
                  <a16:creationId xmlns:a16="http://schemas.microsoft.com/office/drawing/2014/main" id="{73475C15-2C15-4772-B3FC-9FB89A0A57A5}"/>
                </a:ext>
              </a:extLst>
            </p:cNvPr>
            <p:cNvSpPr txBox="1">
              <a:spLocks noChangeArrowheads="1"/>
            </p:cNvSpPr>
            <p:nvPr/>
          </p:nvSpPr>
          <p:spPr bwMode="auto">
            <a:xfrm>
              <a:off x="1494050" y="4130695"/>
              <a:ext cx="7551304"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1600" dirty="0"/>
                <a:t>Assume </a:t>
              </a:r>
              <a:r>
                <a:rPr lang="it-IT" sz="1600" dirty="0">
                  <a:solidFill>
                    <a:srgbClr val="FFC000"/>
                  </a:solidFill>
                </a:rPr>
                <a:t>α</a:t>
              </a:r>
              <a:r>
                <a:rPr lang="it-IT" sz="1600" dirty="0"/>
                <a:t>, prove </a:t>
              </a:r>
              <a:r>
                <a:rPr lang="it-IT" sz="1600" dirty="0">
                  <a:solidFill>
                    <a:srgbClr val="FFC000"/>
                  </a:solidFill>
                </a:rPr>
                <a:t>β</a:t>
              </a:r>
              <a:r>
                <a:rPr lang="it-IT" sz="1600" dirty="0"/>
                <a:t>, conclude </a:t>
              </a:r>
              <a:r>
                <a:rPr lang="it-IT" sz="1600" dirty="0">
                  <a:solidFill>
                    <a:srgbClr val="FFC000"/>
                  </a:solidFill>
                </a:rPr>
                <a:t>α→β</a:t>
              </a:r>
              <a:r>
                <a:rPr lang="it-IT" sz="1600" dirty="0"/>
                <a:t>.</a:t>
              </a:r>
              <a:endParaRPr lang="en-US" altLang="en-US" sz="1600" dirty="0">
                <a:cs typeface="Times New Roman" panose="02020603050405020304" pitchFamily="18" charset="0"/>
              </a:endParaRP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CA" altLang="en-US" sz="1600" dirty="0">
                  <a:solidFill>
                    <a:srgbClr val="FFFFFF"/>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CA"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and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FFFF"/>
                  </a:solidFill>
                  <a:cs typeface="Times New Roman" panose="02020603050405020304" pitchFamily="18" charset="0"/>
                </a:rPr>
                <a:t>, </a:t>
              </a:r>
            </a:p>
            <a:p>
              <a:pPr eaLnBrk="1" hangingPunct="1">
                <a:spcBef>
                  <a:spcPct val="0"/>
                </a:spcBef>
                <a:buNone/>
              </a:pPr>
              <a:r>
                <a:rPr lang="en-US" altLang="en-US" sz="1600" dirty="0">
                  <a:solidFill>
                    <a:schemeClr val="tx2"/>
                  </a:solidFill>
                  <a:cs typeface="Times New Roman" panose="02020603050405020304" pitchFamily="18" charset="0"/>
                </a:rPr>
                <a:t>  </a:t>
              </a:r>
            </a:p>
            <a:p>
              <a:pPr eaLnBrk="1" hangingPunct="1">
                <a:spcBef>
                  <a:spcPct val="0"/>
                </a:spcBef>
                <a:buNone/>
              </a:pPr>
              <a:r>
                <a:rPr lang="en-CA" altLang="en-US" sz="1600" dirty="0">
                  <a:solidFill>
                    <a:srgbClr val="FFFFFF"/>
                  </a:solidFill>
                  <a:cs typeface="Times New Roman" panose="02020603050405020304" pitchFamily="18" charset="0"/>
                  <a:sym typeface="Symbol" panose="05050102010706020507" pitchFamily="18" charset="2"/>
                </a:rPr>
                <a:t>From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solidFill>
                    <a:schemeClr val="tx2"/>
                  </a:solidFill>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Φ</a:t>
              </a:r>
              <a:r>
                <a:rPr lang="en-US" altLang="en-US" sz="1600" dirty="0">
                  <a:solidFill>
                    <a:srgbClr val="FFFFFF"/>
                  </a:solidFill>
                  <a:cs typeface="Times New Roman" panose="02020603050405020304" pitchFamily="18" charset="0"/>
                </a:rPr>
                <a:t>, conclude </a:t>
              </a:r>
              <a:r>
                <a:rPr lang="el-GR" altLang="en-US" sz="1600" dirty="0">
                  <a:solidFill>
                    <a:srgbClr val="FFC000"/>
                  </a:solidFill>
                  <a:cs typeface="Times New Roman" panose="02020603050405020304" pitchFamily="18" charset="0"/>
                  <a:sym typeface="Symbol" panose="05050102010706020507" pitchFamily="18" charset="2"/>
                </a:rPr>
                <a:t>Φ</a:t>
              </a:r>
              <a:r>
                <a:rPr lang="en-CA" altLang="en-US" sz="1600" dirty="0">
                  <a:cs typeface="Times New Roman" panose="02020603050405020304" pitchFamily="18" charset="0"/>
                  <a:sym typeface="Symbol" panose="05050102010706020507" pitchFamily="18" charset="2"/>
                </a:rPr>
                <a:t>.</a:t>
              </a:r>
            </a:p>
          </p:txBody>
        </p:sp>
        <p:sp>
          <p:nvSpPr>
            <p:cNvPr id="95" name="Text Box 21">
              <a:extLst>
                <a:ext uri="{FF2B5EF4-FFF2-40B4-BE49-F238E27FC236}">
                  <a16:creationId xmlns:a16="http://schemas.microsoft.com/office/drawing/2014/main" id="{7774B20B-3F05-4611-A346-EBAAE9431B76}"/>
                </a:ext>
              </a:extLst>
            </p:cNvPr>
            <p:cNvSpPr txBox="1">
              <a:spLocks noChangeArrowheads="1"/>
            </p:cNvSpPr>
            <p:nvPr/>
          </p:nvSpPr>
          <p:spPr bwMode="auto">
            <a:xfrm>
              <a:off x="494550" y="4121167"/>
              <a:ext cx="727785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600" dirty="0">
                  <a:solidFill>
                    <a:schemeClr val="tx2"/>
                  </a:solidFill>
                  <a:cs typeface="Times New Roman" panose="02020603050405020304" pitchFamily="18" charset="0"/>
                </a:rPr>
                <a:t>Deduction: </a:t>
              </a:r>
              <a:r>
                <a:rPr lang="en-US" sz="1600" dirty="0"/>
                <a:t> </a:t>
              </a:r>
              <a:endParaRPr lang="en-US" altLang="en-US" sz="1600" dirty="0">
                <a:cs typeface="Times New Roman" panose="02020603050405020304" pitchFamily="18" charset="0"/>
              </a:endParaRPr>
            </a:p>
            <a:p>
              <a:pPr eaLnBrk="1" hangingPunct="1">
                <a:spcBef>
                  <a:spcPct val="0"/>
                </a:spcBef>
                <a:buNone/>
              </a:pPr>
              <a:r>
                <a:rPr lang="en-CA" altLang="en-US" sz="1600" dirty="0">
                  <a:solidFill>
                    <a:schemeClr val="tx2"/>
                  </a:solidFill>
                  <a:cs typeface="Times New Roman" panose="02020603050405020304" pitchFamily="18" charset="0"/>
                  <a:sym typeface="Symbol" panose="05050102010706020507" pitchFamily="18" charset="2"/>
                </a:rPr>
                <a:t>Eval/Build:  </a:t>
              </a:r>
              <a:r>
                <a:rPr lang="en-US" altLang="en-US" sz="1600" dirty="0">
                  <a:solidFill>
                    <a:srgbClr val="FFFFFF"/>
                  </a:solidFill>
                  <a:cs typeface="Times New Roman" panose="02020603050405020304" pitchFamily="18" charset="0"/>
                  <a:sym typeface="Symbol" panose="05050102010706020507" pitchFamily="18" charset="2"/>
                </a:rPr>
                <a:t> </a:t>
              </a:r>
              <a:endParaRPr lang="en-US" altLang="en-US" sz="1600" dirty="0">
                <a:solidFill>
                  <a:srgbClr val="FFFFFF"/>
                </a:solidFill>
                <a:cs typeface="Times New Roman" panose="02020603050405020304" pitchFamily="18" charset="0"/>
              </a:endParaRPr>
            </a:p>
            <a:p>
              <a:pPr eaLnBrk="1" hangingPunct="1">
                <a:spcBef>
                  <a:spcPct val="0"/>
                </a:spcBef>
                <a:buNone/>
              </a:pPr>
              <a:r>
                <a:rPr lang="en-US" altLang="en-US" sz="1600" dirty="0">
                  <a:solidFill>
                    <a:srgbClr val="FFFFFF"/>
                  </a:solidFill>
                  <a:cs typeface="Times New Roman" panose="02020603050405020304" pitchFamily="18" charset="0"/>
                </a:rPr>
                <a:t>     Conclude </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FFFF"/>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rPr>
                <a:t>α</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ββ´</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cs typeface="Times New Roman" panose="02020603050405020304" pitchFamily="18" charset="0"/>
                </a:rPr>
                <a:t>,</a:t>
              </a:r>
              <a:r>
                <a:rPr lang="el-GR" altLang="en-US" sz="1600" dirty="0">
                  <a:solidFill>
                    <a:srgbClr val="FFC000"/>
                  </a:solidFill>
                  <a:cs typeface="Times New Roman" panose="02020603050405020304" pitchFamily="18" charset="0"/>
                  <a:sym typeface="Symbol" panose="05050102010706020507" pitchFamily="18" charset="2"/>
                </a:rPr>
                <a:t> γ</a:t>
              </a:r>
              <a:r>
                <a:rPr lang="en-US" altLang="en-US" sz="1600" dirty="0">
                  <a:solidFill>
                    <a:srgbClr val="FFC000"/>
                  </a:solidFill>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sym typeface="Symbol" panose="05050102010706020507" pitchFamily="18" charset="2"/>
                </a:rPr>
                <a:t>,</a:t>
              </a:r>
              <a:r>
                <a:rPr lang="el-GR" altLang="en-US" sz="1600" dirty="0">
                  <a:solidFill>
                    <a:srgbClr val="FFFFFF"/>
                  </a:solidFill>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γ</a:t>
              </a:r>
              <a:r>
                <a:rPr lang="en-US" altLang="en-US" sz="1600" dirty="0">
                  <a:cs typeface="Times New Roman" panose="02020603050405020304" pitchFamily="18" charset="0"/>
                  <a:sym typeface="Symbol" panose="05050102010706020507" pitchFamily="18" charset="2"/>
                </a:rPr>
                <a:t>,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solidFill>
                    <a:srgbClr val="FFC000"/>
                  </a:solidFill>
                  <a:sym typeface="Symbol" panose="05050102010706020507" pitchFamily="18" charset="2"/>
                </a:rPr>
                <a:t></a:t>
              </a:r>
              <a:r>
                <a:rPr lang="el-GR" altLang="en-US" sz="1600" dirty="0">
                  <a:solidFill>
                    <a:srgbClr val="FFC000"/>
                  </a:solidFill>
                  <a:cs typeface="Times New Roman" panose="02020603050405020304" pitchFamily="18" charset="0"/>
                  <a:sym typeface="Symbol" panose="05050102010706020507" pitchFamily="18" charset="2"/>
                </a:rPr>
                <a:t>β</a:t>
              </a:r>
              <a:r>
                <a:rPr lang="en-US" altLang="en-US" sz="1600" dirty="0">
                  <a:solidFill>
                    <a:srgbClr val="FFC000"/>
                  </a:solidFill>
                  <a:cs typeface="Times New Roman" panose="02020603050405020304" pitchFamily="18" charset="0"/>
                </a:rPr>
                <a:t>)</a:t>
              </a:r>
              <a:r>
                <a:rPr lang="en-US" altLang="en-US" sz="1600" dirty="0">
                  <a:cs typeface="Times New Roman" panose="02020603050405020304" pitchFamily="18" charset="0"/>
                </a:rPr>
                <a:t>,</a:t>
              </a:r>
              <a:r>
                <a:rPr lang="en-US" altLang="en-US" sz="1600" dirty="0">
                  <a:solidFill>
                    <a:srgbClr val="FFC000"/>
                  </a:solidFill>
                  <a:cs typeface="Times New Roman" panose="02020603050405020304" pitchFamily="18" charset="0"/>
                </a:rPr>
                <a:t> </a:t>
              </a:r>
              <a:r>
                <a:rPr lang="en-US" altLang="en-US" sz="1600" dirty="0">
                  <a:cs typeface="Times New Roman" panose="02020603050405020304" pitchFamily="18" charset="0"/>
                  <a:sym typeface="Symbol" panose="05050102010706020507" pitchFamily="18" charset="2"/>
                </a:rPr>
                <a:t>and </a:t>
              </a:r>
              <a:r>
                <a:rPr lang="el-GR" altLang="en-US" sz="1600" dirty="0">
                  <a:solidFill>
                    <a:srgbClr val="FFC000"/>
                  </a:solidFill>
                  <a:cs typeface="Times New Roman" panose="02020603050405020304" pitchFamily="18" charset="0"/>
                  <a:sym typeface="Symbol" panose="05050102010706020507" pitchFamily="18" charset="2"/>
                </a:rPr>
                <a:t></a:t>
              </a:r>
              <a:r>
                <a:rPr lang="en-US" altLang="en-US" sz="1600" dirty="0">
                  <a:solidFill>
                    <a:srgbClr val="FFC000"/>
                  </a:solidFill>
                  <a:cs typeface="Times New Roman" panose="02020603050405020304" pitchFamily="18" charset="0"/>
                </a:rPr>
                <a:t>α</a:t>
              </a:r>
              <a:r>
                <a:rPr lang="en-US" altLang="en-US" sz="1600" dirty="0">
                  <a:cs typeface="Times New Roman" panose="02020603050405020304" pitchFamily="18" charset="0"/>
                </a:rPr>
                <a:t>.</a:t>
              </a:r>
              <a:r>
                <a:rPr lang="en-US" altLang="en-US" sz="1600" dirty="0">
                  <a:cs typeface="Times New Roman" panose="02020603050405020304" pitchFamily="18" charset="0"/>
                  <a:sym typeface="Symbol" panose="05050102010706020507" pitchFamily="18" charset="2"/>
                </a:rPr>
                <a:t> </a:t>
              </a:r>
              <a:r>
                <a:rPr lang="en-CA" altLang="en-US" sz="1600" dirty="0">
                  <a:solidFill>
                    <a:srgbClr val="FFFFFF"/>
                  </a:solidFill>
                  <a:cs typeface="Times New Roman" panose="02020603050405020304" pitchFamily="18" charset="0"/>
                </a:rPr>
                <a:t> </a:t>
              </a:r>
              <a:endParaRPr lang="en-US" altLang="en-US" sz="1600" dirty="0">
                <a:cs typeface="Times New Roman" panose="02020603050405020304" pitchFamily="18" charset="0"/>
              </a:endParaRPr>
            </a:p>
            <a:p>
              <a:pPr eaLnBrk="1" hangingPunct="1">
                <a:spcBef>
                  <a:spcPct val="0"/>
                </a:spcBef>
                <a:buNone/>
              </a:pPr>
              <a:r>
                <a:rPr lang="en-US" altLang="en-US" sz="1600" dirty="0">
                  <a:solidFill>
                    <a:schemeClr val="tx2"/>
                  </a:solidFill>
                  <a:cs typeface="Times New Roman" panose="02020603050405020304" pitchFamily="18" charset="0"/>
                </a:rPr>
                <a:t>Cases:      </a:t>
              </a:r>
              <a:r>
                <a:rPr lang="en-US" altLang="en-US" sz="1600" dirty="0">
                  <a:solidFill>
                    <a:srgbClr val="FFFFFF"/>
                  </a:solidFill>
                  <a:cs typeface="Times New Roman" panose="02020603050405020304" pitchFamily="18" charset="0"/>
                  <a:sym typeface="Symbol" panose="05050102010706020507" pitchFamily="18" charset="2"/>
                </a:rPr>
                <a:t> </a:t>
              </a:r>
              <a:endParaRPr lang="en-CA" altLang="en-US" sz="1600" dirty="0">
                <a:cs typeface="Times New Roman" panose="02020603050405020304" pitchFamily="18" charset="0"/>
                <a:sym typeface="Symbol" panose="05050102010706020507" pitchFamily="18" charset="2"/>
              </a:endParaRPr>
            </a:p>
          </p:txBody>
        </p:sp>
        <p:grpSp>
          <p:nvGrpSpPr>
            <p:cNvPr id="96" name="Group 95">
              <a:extLst>
                <a:ext uri="{FF2B5EF4-FFF2-40B4-BE49-F238E27FC236}">
                  <a16:creationId xmlns:a16="http://schemas.microsoft.com/office/drawing/2014/main" id="{D491CDCF-5DE7-4F5F-9A27-CD873C9D8EFB}"/>
                </a:ext>
              </a:extLst>
            </p:cNvPr>
            <p:cNvGrpSpPr/>
            <p:nvPr/>
          </p:nvGrpSpPr>
          <p:grpSpPr>
            <a:xfrm>
              <a:off x="330200" y="3810481"/>
              <a:ext cx="7442200" cy="1447319"/>
              <a:chOff x="330200" y="3751066"/>
              <a:chExt cx="7442200" cy="1447319"/>
            </a:xfrm>
          </p:grpSpPr>
          <p:sp>
            <p:nvSpPr>
              <p:cNvPr id="97" name="Rectangle 96">
                <a:extLst>
                  <a:ext uri="{FF2B5EF4-FFF2-40B4-BE49-F238E27FC236}">
                    <a16:creationId xmlns:a16="http://schemas.microsoft.com/office/drawing/2014/main" id="{EEA3144E-C023-486A-9F82-8A344785CC56}"/>
                  </a:ext>
                </a:extLst>
              </p:cNvPr>
              <p:cNvSpPr/>
              <p:nvPr/>
            </p:nvSpPr>
            <p:spPr>
              <a:xfrm>
                <a:off x="330200" y="3751066"/>
                <a:ext cx="3171061" cy="400110"/>
              </a:xfrm>
              <a:prstGeom prst="rect">
                <a:avLst/>
              </a:prstGeom>
            </p:spPr>
            <p:txBody>
              <a:bodyPr wrap="none">
                <a:spAutoFit/>
              </a:bodyPr>
              <a:lstStyle/>
              <a:p>
                <a:pPr algn="l"/>
                <a:r>
                  <a:rPr lang="en-US" altLang="en-US" sz="2000" dirty="0">
                    <a:solidFill>
                      <a:srgbClr val="66FF66"/>
                    </a:solidFill>
                  </a:rPr>
                  <a:t>Davis-Putnam Proof System</a:t>
                </a:r>
                <a:r>
                  <a:rPr lang="it-IT" sz="2000" dirty="0">
                    <a:solidFill>
                      <a:srgbClr val="66FF66"/>
                    </a:solidFill>
                  </a:rPr>
                  <a:t>:</a:t>
                </a:r>
                <a:endParaRPr lang="en-US" sz="2000" dirty="0">
                  <a:solidFill>
                    <a:srgbClr val="66FF66"/>
                  </a:solidFill>
                </a:endParaRPr>
              </a:p>
            </p:txBody>
          </p:sp>
          <p:sp>
            <p:nvSpPr>
              <p:cNvPr id="98" name="AutoShape 8">
                <a:extLst>
                  <a:ext uri="{FF2B5EF4-FFF2-40B4-BE49-F238E27FC236}">
                    <a16:creationId xmlns:a16="http://schemas.microsoft.com/office/drawing/2014/main" id="{536A13A3-2171-4E6D-B0ED-27E798544307}"/>
                  </a:ext>
                </a:extLst>
              </p:cNvPr>
              <p:cNvSpPr>
                <a:spLocks noChangeArrowheads="1"/>
              </p:cNvSpPr>
              <p:nvPr/>
            </p:nvSpPr>
            <p:spPr bwMode="auto">
              <a:xfrm>
                <a:off x="494412" y="4082750"/>
                <a:ext cx="7277988" cy="1115635"/>
              </a:xfrm>
              <a:prstGeom prst="wedgeRectCallout">
                <a:avLst>
                  <a:gd name="adj1" fmla="val -25004"/>
                  <a:gd name="adj2" fmla="val 45084"/>
                </a:avLst>
              </a:prstGeom>
              <a:noFill/>
              <a:ln w="127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1600" dirty="0"/>
              </a:p>
            </p:txBody>
          </p:sp>
        </p:grpSp>
      </p:grpSp>
      <p:sp>
        <p:nvSpPr>
          <p:cNvPr id="101" name="AutoShape 35">
            <a:extLst>
              <a:ext uri="{FF2B5EF4-FFF2-40B4-BE49-F238E27FC236}">
                <a16:creationId xmlns:a16="http://schemas.microsoft.com/office/drawing/2014/main" id="{EFE666B5-A956-4E95-AEB0-5CF053868B02}"/>
              </a:ext>
            </a:extLst>
          </p:cNvPr>
          <p:cNvSpPr>
            <a:spLocks noChangeArrowheads="1"/>
          </p:cNvSpPr>
          <p:nvPr/>
        </p:nvSpPr>
        <p:spPr bwMode="auto">
          <a:xfrm>
            <a:off x="269796" y="482313"/>
            <a:ext cx="7696200" cy="1697539"/>
          </a:xfrm>
          <a:prstGeom prst="wedgeRoundRectCallout">
            <a:avLst>
              <a:gd name="adj1" fmla="val -33324"/>
              <a:gd name="adj2" fmla="val 5564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sz="2400" dirty="0"/>
              <a:t>Jeff designed a proof system that mirrors</a:t>
            </a:r>
            <a:br>
              <a:rPr lang="en-US" sz="2400" dirty="0"/>
            </a:br>
            <a:r>
              <a:rPr lang="en-US" sz="2400" dirty="0"/>
              <a:t>such a Davis-Putnam computation.</a:t>
            </a:r>
          </a:p>
          <a:p>
            <a:pPr marL="342900" indent="-342900" eaLnBrk="1" hangingPunct="1">
              <a:spcBef>
                <a:spcPct val="0"/>
              </a:spcBef>
            </a:pPr>
            <a:r>
              <a:rPr lang="en-US" sz="2400" dirty="0"/>
              <a:t>This mirroring ensures that the system is </a:t>
            </a:r>
            <a:r>
              <a:rPr lang="en-US" sz="2400" dirty="0">
                <a:solidFill>
                  <a:schemeClr val="tx2"/>
                </a:solidFill>
              </a:rPr>
              <a:t>Complete</a:t>
            </a:r>
            <a:r>
              <a:rPr lang="en-US" sz="2400" dirty="0"/>
              <a:t> </a:t>
            </a:r>
            <a:br>
              <a:rPr lang="en-US" sz="2400" dirty="0"/>
            </a:br>
            <a:r>
              <a:rPr lang="en-US" sz="2400" dirty="0"/>
              <a:t>in that it can prove all propositional tautologies.</a:t>
            </a:r>
          </a:p>
        </p:txBody>
      </p:sp>
      <p:sp>
        <p:nvSpPr>
          <p:cNvPr id="51" name="Rectangle 2">
            <a:extLst>
              <a:ext uri="{FF2B5EF4-FFF2-40B4-BE49-F238E27FC236}">
                <a16:creationId xmlns:a16="http://schemas.microsoft.com/office/drawing/2014/main" id="{9B52AAF3-B25F-4BDE-8C14-D3144D1D9CDA}"/>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Formal Proofs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52" name="Rectangle 2">
            <a:extLst>
              <a:ext uri="{FF2B5EF4-FFF2-40B4-BE49-F238E27FC236}">
                <a16:creationId xmlns:a16="http://schemas.microsoft.com/office/drawing/2014/main" id="{D9451E37-E4F1-4F6B-8C79-441220BB6C7F}"/>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830718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0-#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9"/>
                                        </p:tgtEl>
                                        <p:attrNameLst>
                                          <p:attrName>style.visibility</p:attrName>
                                        </p:attrNameLst>
                                      </p:cBhvr>
                                      <p:to>
                                        <p:strVal val="visible"/>
                                      </p:to>
                                    </p:set>
                                    <p:anim calcmode="lin" valueType="num">
                                      <p:cBhvr additive="base">
                                        <p:cTn id="13" dur="500" fill="hold"/>
                                        <p:tgtEl>
                                          <p:spTgt spid="69"/>
                                        </p:tgtEl>
                                        <p:attrNameLst>
                                          <p:attrName>ppt_x</p:attrName>
                                        </p:attrNameLst>
                                      </p:cBhvr>
                                      <p:tavLst>
                                        <p:tav tm="0">
                                          <p:val>
                                            <p:strVal val="0-#ppt_w/2"/>
                                          </p:val>
                                        </p:tav>
                                        <p:tav tm="100000">
                                          <p:val>
                                            <p:strVal val="#ppt_x"/>
                                          </p:val>
                                        </p:tav>
                                      </p:tavLst>
                                    </p:anim>
                                    <p:anim calcmode="lin" valueType="num">
                                      <p:cBhvr additive="base">
                                        <p:cTn id="14"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additive="base">
                                        <p:cTn id="19" dur="500" fill="hold"/>
                                        <p:tgtEl>
                                          <p:spTgt spid="74"/>
                                        </p:tgtEl>
                                        <p:attrNameLst>
                                          <p:attrName>ppt_x</p:attrName>
                                        </p:attrNameLst>
                                      </p:cBhvr>
                                      <p:tavLst>
                                        <p:tav tm="0">
                                          <p:val>
                                            <p:strVal val="0-#ppt_w/2"/>
                                          </p:val>
                                        </p:tav>
                                        <p:tav tm="100000">
                                          <p:val>
                                            <p:strVal val="#ppt_x"/>
                                          </p:val>
                                        </p:tav>
                                      </p:tavLst>
                                    </p:anim>
                                    <p:anim calcmode="lin" valueType="num">
                                      <p:cBhvr additive="base">
                                        <p:cTn id="20" dur="500" fill="hold"/>
                                        <p:tgtEl>
                                          <p:spTgt spid="74"/>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92"/>
                                        </p:tgtEl>
                                        <p:attrNameLst>
                                          <p:attrName>style.visibility</p:attrName>
                                        </p:attrNameLst>
                                      </p:cBhvr>
                                      <p:to>
                                        <p:strVal val="visible"/>
                                      </p:to>
                                    </p:set>
                                    <p:anim calcmode="lin" valueType="num">
                                      <p:cBhvr additive="base">
                                        <p:cTn id="23" dur="500" fill="hold"/>
                                        <p:tgtEl>
                                          <p:spTgt spid="92"/>
                                        </p:tgtEl>
                                        <p:attrNameLst>
                                          <p:attrName>ppt_x</p:attrName>
                                        </p:attrNameLst>
                                      </p:cBhvr>
                                      <p:tavLst>
                                        <p:tav tm="0">
                                          <p:val>
                                            <p:strVal val="0-#ppt_w/2"/>
                                          </p:val>
                                        </p:tav>
                                        <p:tav tm="100000">
                                          <p:val>
                                            <p:strVal val="#ppt_x"/>
                                          </p:val>
                                        </p:tav>
                                      </p:tavLst>
                                    </p:anim>
                                    <p:anim calcmode="lin" valueType="num">
                                      <p:cBhvr additive="base">
                                        <p:cTn id="24" dur="500" fill="hold"/>
                                        <p:tgtEl>
                                          <p:spTgt spid="92"/>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92">
                                            <p:txEl>
                                              <p:pRg st="0" end="0"/>
                                            </p:txEl>
                                          </p:spTgt>
                                        </p:tgtEl>
                                        <p:attrNameLst>
                                          <p:attrName>style.visibility</p:attrName>
                                        </p:attrNameLst>
                                      </p:cBhvr>
                                      <p:to>
                                        <p:strVal val="visible"/>
                                      </p:to>
                                    </p:set>
                                    <p:anim calcmode="lin" valueType="num">
                                      <p:cBhvr additive="base">
                                        <p:cTn id="27" dur="500" fill="hold"/>
                                        <p:tgtEl>
                                          <p:spTgt spid="92">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315815" y="632542"/>
            <a:ext cx="8447185"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685800" rtl="0" eaLnBrk="1" fontAlgn="auto" latinLnBrk="0" hangingPunct="1">
              <a:lnSpc>
                <a:spcPct val="100000"/>
              </a:lnSpc>
              <a:spcBef>
                <a:spcPct val="0"/>
              </a:spcBef>
              <a:spcAft>
                <a:spcPts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457200" marR="0" lvl="0" indent="-457200" algn="l" defTabSz="685800" rtl="0" eaLnBrk="1" fontAlgn="auto" latinLnBrk="0" hangingPunct="1">
              <a:lnSpc>
                <a:spcPct val="100000"/>
              </a:lnSpc>
              <a:spcBef>
                <a:spcPct val="0"/>
              </a:spcBef>
              <a:spcAft>
                <a:spcPts val="0"/>
              </a:spcAft>
              <a:buClrTx/>
              <a:buSzTx/>
              <a:buFontTx/>
              <a:buAutoNum type="arabicPeriod" startAt="3"/>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26" name="Picture 2" descr="Bad Fathers: 8 Kinds of Dads Who Are Damaging Their Kids | All Pro Dad">
            <a:extLst>
              <a:ext uri="{FF2B5EF4-FFF2-40B4-BE49-F238E27FC236}">
                <a16:creationId xmlns:a16="http://schemas.microsoft.com/office/drawing/2014/main" id="{0910871C-A94D-473E-908D-0AA05771F8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4" y="685800"/>
            <a:ext cx="2619375" cy="1743075"/>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58">
            <a:extLst>
              <a:ext uri="{FF2B5EF4-FFF2-40B4-BE49-F238E27FC236}">
                <a16:creationId xmlns:a16="http://schemas.microsoft.com/office/drawing/2014/main" id="{282F3C01-54FF-4ACE-8BF6-D6EEB9E5C73B}"/>
              </a:ext>
            </a:extLst>
          </p:cNvPr>
          <p:cNvSpPr>
            <a:spLocks noChangeArrowheads="1"/>
          </p:cNvSpPr>
          <p:nvPr/>
        </p:nvSpPr>
        <p:spPr bwMode="auto">
          <a:xfrm>
            <a:off x="2726319" y="541520"/>
            <a:ext cx="6245552" cy="3268480"/>
          </a:xfrm>
          <a:prstGeom prst="wedgeRoundRectCallout">
            <a:avLst>
              <a:gd name="adj1" fmla="val -51931"/>
              <a:gd name="adj2" fmla="val -1979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Dad ….</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Dad, I learned today that if I study hard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I will be able to end racism.</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Dad, today I learned about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   and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This got this great student to ask a question</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that reminded me of our dynamic.</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Even Jeff got </a:t>
            </a:r>
            <a:r>
              <a:rPr kumimoji="0" lang="en-US" altLang="en-US" sz="2400" b="0" i="0" u="none" strike="noStrike" kern="1200" cap="none" spc="0" normalizeH="0" baseline="0" noProof="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muddled about it at first.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ctr"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 name="Rectangle 2">
            <a:extLst>
              <a:ext uri="{FF2B5EF4-FFF2-40B4-BE49-F238E27FC236}">
                <a16:creationId xmlns:a16="http://schemas.microsoft.com/office/drawing/2014/main" id="{960881CD-8A21-40AD-8050-D2B61594FA89}"/>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10" name="Rectangle 2">
            <a:extLst>
              <a:ext uri="{FF2B5EF4-FFF2-40B4-BE49-F238E27FC236}">
                <a16:creationId xmlns:a16="http://schemas.microsoft.com/office/drawing/2014/main" id="{3011DBA0-0F2A-45E3-80B6-B25136B1DDE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1611285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0-#ppt_w/2"/>
                                          </p:val>
                                        </p:tav>
                                        <p:tav tm="100000">
                                          <p:val>
                                            <p:strVal val="#ppt_x"/>
                                          </p:val>
                                        </p:tav>
                                      </p:tavLst>
                                    </p:anim>
                                    <p:anim calcmode="lin" valueType="num">
                                      <p:cBhvr additive="base">
                                        <p:cTn id="8" dur="500" fill="hold"/>
                                        <p:tgtEl>
                                          <p:spTgt spid="102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
                                            <p:txEl>
                                              <p:pRg st="0" end="0"/>
                                            </p:txEl>
                                          </p:spTgt>
                                        </p:tgtEl>
                                        <p:attrNameLst>
                                          <p:attrName>style.visibility</p:attrName>
                                        </p:attrNameLst>
                                      </p:cBhvr>
                                      <p:to>
                                        <p:strVal val="visible"/>
                                      </p:to>
                                    </p:set>
                                    <p:anim calcmode="lin" valueType="num">
                                      <p:cBhvr additive="base">
                                        <p:cTn id="15"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8">
                                            <p:txEl>
                                              <p:pRg st="2" end="2"/>
                                            </p:txEl>
                                          </p:spTgt>
                                        </p:tgtEl>
                                        <p:attrNameLst>
                                          <p:attrName>style.visibility</p:attrName>
                                        </p:attrNameLst>
                                      </p:cBhvr>
                                      <p:to>
                                        <p:strVal val="visible"/>
                                      </p:to>
                                    </p:set>
                                    <p:anim calcmode="lin" valueType="num">
                                      <p:cBhvr additive="base">
                                        <p:cTn id="27"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8">
                                            <p:txEl>
                                              <p:pRg st="3" end="3"/>
                                            </p:txEl>
                                          </p:spTgt>
                                        </p:tgtEl>
                                        <p:attrNameLst>
                                          <p:attrName>style.visibility</p:attrName>
                                        </p:attrNameLst>
                                      </p:cBhvr>
                                      <p:to>
                                        <p:strVal val="visible"/>
                                      </p:to>
                                    </p:set>
                                    <p:anim calcmode="lin" valueType="num">
                                      <p:cBhvr additive="base">
                                        <p:cTn id="33"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8">
                                            <p:txEl>
                                              <p:pRg st="4" end="4"/>
                                            </p:txEl>
                                          </p:spTgt>
                                        </p:tgtEl>
                                        <p:attrNameLst>
                                          <p:attrName>style.visibility</p:attrName>
                                        </p:attrNameLst>
                                      </p:cBhvr>
                                      <p:to>
                                        <p:strVal val="visible"/>
                                      </p:to>
                                    </p:set>
                                    <p:anim calcmode="lin" valueType="num">
                                      <p:cBhvr additive="base">
                                        <p:cTn id="39"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8">
                                            <p:txEl>
                                              <p:pRg st="5" end="5"/>
                                            </p:txEl>
                                          </p:spTgt>
                                        </p:tgtEl>
                                        <p:attrNameLst>
                                          <p:attrName>style.visibility</p:attrName>
                                        </p:attrNameLst>
                                      </p:cBhvr>
                                      <p:to>
                                        <p:strVal val="visible"/>
                                      </p:to>
                                    </p:set>
                                    <p:anim calcmode="lin" valueType="num">
                                      <p:cBhvr additive="base">
                                        <p:cTn id="45"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315815" y="632542"/>
            <a:ext cx="8447185" cy="8925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685800" rtl="0" eaLnBrk="1" fontAlgn="auto" latinLnBrk="0" hangingPunct="1">
              <a:lnSpc>
                <a:spcPct val="100000"/>
              </a:lnSpc>
              <a:spcBef>
                <a:spcPct val="0"/>
              </a:spcBef>
              <a:spcAft>
                <a:spcPts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457200" marR="0" lvl="0" indent="-457200" algn="l" defTabSz="685800" rtl="0" eaLnBrk="1" fontAlgn="auto" latinLnBrk="0" hangingPunct="1">
              <a:lnSpc>
                <a:spcPct val="100000"/>
              </a:lnSpc>
              <a:spcBef>
                <a:spcPct val="0"/>
              </a:spcBef>
              <a:spcAft>
                <a:spcPts val="0"/>
              </a:spcAft>
              <a:buClrTx/>
              <a:buSzTx/>
              <a:buFontTx/>
              <a:buAutoNum type="arabicPeriod" startAt="3"/>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26" name="Picture 2" descr="Bad Fathers: 8 Kinds of Dads Who Are Damaging Their Kids | All Pro Dad">
            <a:extLst>
              <a:ext uri="{FF2B5EF4-FFF2-40B4-BE49-F238E27FC236}">
                <a16:creationId xmlns:a16="http://schemas.microsoft.com/office/drawing/2014/main" id="{0910871C-A94D-473E-908D-0AA05771F80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4" y="685800"/>
            <a:ext cx="2619375" cy="1743075"/>
          </a:xfrm>
          <a:prstGeom prst="rect">
            <a:avLst/>
          </a:prstGeom>
          <a:noFill/>
          <a:extLst>
            <a:ext uri="{909E8E84-426E-40DD-AFC4-6F175D3DCCD1}">
              <a14:hiddenFill xmlns:a14="http://schemas.microsoft.com/office/drawing/2010/main">
                <a:solidFill>
                  <a:srgbClr val="FFFFFF"/>
                </a:solidFill>
              </a14:hiddenFill>
            </a:ext>
          </a:extLst>
        </p:spPr>
      </p:pic>
      <p:sp>
        <p:nvSpPr>
          <p:cNvPr id="7" name="Text Box 22">
            <a:extLst>
              <a:ext uri="{FF2B5EF4-FFF2-40B4-BE49-F238E27FC236}">
                <a16:creationId xmlns:a16="http://schemas.microsoft.com/office/drawing/2014/main" id="{845E4A8E-ADD8-4674-98F7-9FF57A31ABB6}"/>
              </a:ext>
            </a:extLst>
          </p:cNvPr>
          <p:cNvSpPr txBox="1">
            <a:spLocks noChangeArrowheads="1"/>
          </p:cNvSpPr>
          <p:nvPr/>
        </p:nvSpPr>
        <p:spPr bwMode="auto">
          <a:xfrm>
            <a:off x="76200" y="2626412"/>
            <a:ext cx="8447185" cy="415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685800" rtl="0" eaLnBrk="1" fontAlgn="auto" latinLnBrk="0" hangingPunct="1">
              <a:lnSpc>
                <a:spcPct val="100000"/>
              </a:lnSpc>
              <a:spcBef>
                <a:spcPct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hope that this does not sound familiar. In your own intuition, what does she need to do to guarantee his love?</a:t>
            </a:r>
          </a:p>
          <a:p>
            <a:pPr marL="457200" marR="0" lvl="0" indent="-457200" algn="l" defTabSz="685800" rtl="0" eaLnBrk="1" fontAlgn="auto" latinLnBrk="0" hangingPunct="1">
              <a:lnSpc>
                <a:spcPct val="100000"/>
              </a:lnSpc>
              <a:spcBef>
                <a:spcPct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Denote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“I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do well at school”.</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follow all his rules”.</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“H</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 will love me”.</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“Her situation”.</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Express X in terms of A, B, and C.</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Consider</a:t>
            </a:r>
          </a:p>
          <a:p>
            <a:pPr marL="1085850" marR="0" lvl="1" indent="-3429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1085850" marR="0" lvl="1" indent="-3429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9" name="Text Box 22">
            <a:extLst>
              <a:ext uri="{FF2B5EF4-FFF2-40B4-BE49-F238E27FC236}">
                <a16:creationId xmlns:a16="http://schemas.microsoft.com/office/drawing/2014/main" id="{60EA2FBF-91B9-4F9B-9006-9021398FF20D}"/>
              </a:ext>
            </a:extLst>
          </p:cNvPr>
          <p:cNvSpPr txBox="1">
            <a:spLocks noChangeArrowheads="1"/>
          </p:cNvSpPr>
          <p:nvPr/>
        </p:nvSpPr>
        <p:spPr bwMode="auto">
          <a:xfrm>
            <a:off x="4800600" y="3365076"/>
            <a:ext cx="4350774"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685800" rtl="0" eaLnBrk="1" fontAlgn="auto" latinLnBrk="0" hangingPunct="1">
              <a:lnSpc>
                <a:spcPct val="100000"/>
              </a:lnSpc>
              <a:spcBef>
                <a:spcPct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Given she does not know which path to follow, to ensure success she needs to follow both. She needs to both do well at school and follow his rules.</a:t>
            </a:r>
          </a:p>
          <a:p>
            <a:pPr marL="457200" marR="0" lvl="0" indent="-457200" algn="l" defTabSz="685800" rtl="0" eaLnBrk="1" fontAlgn="auto" latinLnBrk="0" hangingPunct="1">
              <a:lnSpc>
                <a:spcPct val="100000"/>
              </a:lnSpc>
              <a:spcBef>
                <a:spcPct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 name="Text Box 22">
            <a:extLst>
              <a:ext uri="{FF2B5EF4-FFF2-40B4-BE49-F238E27FC236}">
                <a16:creationId xmlns:a16="http://schemas.microsoft.com/office/drawing/2014/main" id="{A6BE2965-BB65-42A9-B8F3-94D9AA266785}"/>
              </a:ext>
            </a:extLst>
          </p:cNvPr>
          <p:cNvSpPr txBox="1">
            <a:spLocks noChangeArrowheads="1"/>
          </p:cNvSpPr>
          <p:nvPr/>
        </p:nvSpPr>
        <p:spPr bwMode="auto">
          <a:xfrm>
            <a:off x="3149600" y="5918981"/>
            <a:ext cx="5334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Hint: One of these is equivalent to X.</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denote that one. And Z the other.</a:t>
            </a:r>
          </a:p>
        </p:txBody>
      </p:sp>
      <p:sp>
        <p:nvSpPr>
          <p:cNvPr id="11" name="Rectangle 2">
            <a:extLst>
              <a:ext uri="{FF2B5EF4-FFF2-40B4-BE49-F238E27FC236}">
                <a16:creationId xmlns:a16="http://schemas.microsoft.com/office/drawing/2014/main" id="{900DA4BF-D880-40C2-905F-541D5E1AB6CE}"/>
              </a:ext>
            </a:extLst>
          </p:cNvPr>
          <p:cNvSpPr txBox="1">
            <a:spLocks noChangeArrowheads="1"/>
          </p:cNvSpPr>
          <p:nvPr/>
        </p:nvSpPr>
        <p:spPr>
          <a:xfrm rot="16200000">
            <a:off x="3883069" y="3991943"/>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pic>
        <p:nvPicPr>
          <p:cNvPr id="12" name="Picture 2" descr="Bad Fathers: 8 Kinds of Dads Who Are Damaging Their Kids | All Pro Dad">
            <a:extLst>
              <a:ext uri="{FF2B5EF4-FFF2-40B4-BE49-F238E27FC236}">
                <a16:creationId xmlns:a16="http://schemas.microsoft.com/office/drawing/2014/main" id="{09333135-9524-4737-996C-4BC400C04BDD}"/>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78723" t="23106" b="45085"/>
          <a:stretch/>
        </p:blipFill>
        <p:spPr bwMode="auto">
          <a:xfrm flipH="1">
            <a:off x="2168969" y="1031912"/>
            <a:ext cx="557350" cy="554453"/>
          </a:xfrm>
          <a:prstGeom prst="rect">
            <a:avLst/>
          </a:prstGeom>
          <a:noFill/>
          <a:extLst>
            <a:ext uri="{909E8E84-426E-40DD-AFC4-6F175D3DCCD1}">
              <a14:hiddenFill xmlns:a14="http://schemas.microsoft.com/office/drawing/2010/main">
                <a:solidFill>
                  <a:srgbClr val="FFFFFF"/>
                </a:solidFill>
              </a14:hiddenFill>
            </a:ext>
          </a:extLst>
        </p:spPr>
      </p:pic>
      <p:sp>
        <p:nvSpPr>
          <p:cNvPr id="8" name="AutoShape 58">
            <a:extLst>
              <a:ext uri="{FF2B5EF4-FFF2-40B4-BE49-F238E27FC236}">
                <a16:creationId xmlns:a16="http://schemas.microsoft.com/office/drawing/2014/main" id="{282F3C01-54FF-4ACE-8BF6-D6EEB9E5C73B}"/>
              </a:ext>
            </a:extLst>
          </p:cNvPr>
          <p:cNvSpPr>
            <a:spLocks noChangeArrowheads="1"/>
          </p:cNvSpPr>
          <p:nvPr/>
        </p:nvSpPr>
        <p:spPr bwMode="auto">
          <a:xfrm>
            <a:off x="2726319" y="541520"/>
            <a:ext cx="6245552" cy="2031634"/>
          </a:xfrm>
          <a:prstGeom prst="wedgeRoundRectCallout">
            <a:avLst>
              <a:gd name="adj1" fmla="val -51942"/>
              <a:gd name="adj2" fmla="val -4376"/>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just don’t understand my dad.</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Maybe if I do well at school, he will love me.</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Maybe if I follow all his rules, he will love me.</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know that at least one of these is true.</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 just don’t know which.</a:t>
            </a:r>
          </a:p>
        </p:txBody>
      </p:sp>
      <p:sp>
        <p:nvSpPr>
          <p:cNvPr id="13" name="Rectangle 2">
            <a:extLst>
              <a:ext uri="{FF2B5EF4-FFF2-40B4-BE49-F238E27FC236}">
                <a16:creationId xmlns:a16="http://schemas.microsoft.com/office/drawing/2014/main" id="{B4246EF2-89DD-4B19-B321-76105D02AA67}"/>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Tree>
    <p:extLst>
      <p:ext uri="{BB962C8B-B14F-4D97-AF65-F5344CB8AC3E}">
        <p14:creationId xmlns:p14="http://schemas.microsoft.com/office/powerpoint/2010/main" val="880148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 calcmode="lin" valueType="num">
                                      <p:cBhvr additive="base">
                                        <p:cTn id="1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 calcmode="lin" valueType="num">
                                      <p:cBhvr additive="base">
                                        <p:cTn id="2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8">
                                            <p:txEl>
                                              <p:pRg st="3" end="3"/>
                                            </p:txEl>
                                          </p:spTgt>
                                        </p:tgtEl>
                                        <p:attrNameLst>
                                          <p:attrName>style.visibility</p:attrName>
                                        </p:attrNameLst>
                                      </p:cBhvr>
                                      <p:to>
                                        <p:strVal val="visible"/>
                                      </p:to>
                                    </p:set>
                                    <p:anim calcmode="lin" valueType="num">
                                      <p:cBhvr additive="base">
                                        <p:cTn id="29"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8">
                                            <p:txEl>
                                              <p:pRg st="4" end="4"/>
                                            </p:txEl>
                                          </p:spTgt>
                                        </p:tgtEl>
                                        <p:attrNameLst>
                                          <p:attrName>style.visibility</p:attrName>
                                        </p:attrNameLst>
                                      </p:cBhvr>
                                      <p:to>
                                        <p:strVal val="visible"/>
                                      </p:to>
                                    </p:set>
                                    <p:anim calcmode="lin" valueType="num">
                                      <p:cBhvr additive="base">
                                        <p:cTn id="35"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7">
                                            <p:txEl>
                                              <p:pRg st="0" end="0"/>
                                            </p:txEl>
                                          </p:spTgt>
                                        </p:tgtEl>
                                        <p:attrNameLst>
                                          <p:attrName>style.visibility</p:attrName>
                                        </p:attrNameLst>
                                      </p:cBhvr>
                                      <p:to>
                                        <p:strVal val="visible"/>
                                      </p:to>
                                    </p:set>
                                    <p:anim calcmode="lin" valueType="num">
                                      <p:cBhvr additive="base">
                                        <p:cTn id="4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9">
                                            <p:txEl>
                                              <p:pRg st="0" end="0"/>
                                            </p:txEl>
                                          </p:spTgt>
                                        </p:tgtEl>
                                        <p:attrNameLst>
                                          <p:attrName>style.visibility</p:attrName>
                                        </p:attrNameLst>
                                      </p:cBhvr>
                                      <p:to>
                                        <p:strVal val="visible"/>
                                      </p:to>
                                    </p:set>
                                    <p:anim calcmode="lin" valueType="num">
                                      <p:cBhvr additive="base">
                                        <p:cTn id="5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7">
                                            <p:txEl>
                                              <p:pRg st="1" end="1"/>
                                            </p:txEl>
                                          </p:spTgt>
                                        </p:tgtEl>
                                        <p:attrNameLst>
                                          <p:attrName>style.visibility</p:attrName>
                                        </p:attrNameLst>
                                      </p:cBhvr>
                                      <p:to>
                                        <p:strVal val="visible"/>
                                      </p:to>
                                    </p:set>
                                    <p:anim calcmode="lin" valueType="num">
                                      <p:cBhvr additive="base">
                                        <p:cTn id="5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7">
                                            <p:txEl>
                                              <p:pRg st="1" end="1"/>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7">
                                            <p:txEl>
                                              <p:pRg st="2" end="2"/>
                                            </p:txEl>
                                          </p:spTgt>
                                        </p:tgtEl>
                                        <p:attrNameLst>
                                          <p:attrName>style.visibility</p:attrName>
                                        </p:attrNameLst>
                                      </p:cBhvr>
                                      <p:to>
                                        <p:strVal val="visible"/>
                                      </p:to>
                                    </p:set>
                                    <p:anim calcmode="lin" valueType="num">
                                      <p:cBhvr additive="base">
                                        <p:cTn id="63"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7">
                                            <p:txEl>
                                              <p:pRg st="2" end="2"/>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7">
                                            <p:txEl>
                                              <p:pRg st="3" end="3"/>
                                            </p:txEl>
                                          </p:spTgt>
                                        </p:tgtEl>
                                        <p:attrNameLst>
                                          <p:attrName>style.visibility</p:attrName>
                                        </p:attrNameLst>
                                      </p:cBhvr>
                                      <p:to>
                                        <p:strVal val="visible"/>
                                      </p:to>
                                    </p:set>
                                    <p:anim calcmode="lin" valueType="num">
                                      <p:cBhvr additive="base">
                                        <p:cTn id="67"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7">
                                            <p:txEl>
                                              <p:pRg st="3" end="3"/>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7">
                                            <p:txEl>
                                              <p:pRg st="4" end="4"/>
                                            </p:txEl>
                                          </p:spTgt>
                                        </p:tgtEl>
                                        <p:attrNameLst>
                                          <p:attrName>style.visibility</p:attrName>
                                        </p:attrNameLst>
                                      </p:cBhvr>
                                      <p:to>
                                        <p:strVal val="visible"/>
                                      </p:to>
                                    </p:set>
                                    <p:anim calcmode="lin" valueType="num">
                                      <p:cBhvr additive="base">
                                        <p:cTn id="71"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7">
                                            <p:txEl>
                                              <p:pRg st="4" end="4"/>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7">
                                            <p:txEl>
                                              <p:pRg st="5" end="5"/>
                                            </p:txEl>
                                          </p:spTgt>
                                        </p:tgtEl>
                                        <p:attrNameLst>
                                          <p:attrName>style.visibility</p:attrName>
                                        </p:attrNameLst>
                                      </p:cBhvr>
                                      <p:to>
                                        <p:strVal val="visible"/>
                                      </p:to>
                                    </p:set>
                                    <p:anim calcmode="lin" valueType="num">
                                      <p:cBhvr additive="base">
                                        <p:cTn id="75" dur="500" fill="hold"/>
                                        <p:tgtEl>
                                          <p:spTgt spid="7">
                                            <p:txEl>
                                              <p:pRg st="5" end="5"/>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7">
                                            <p:txEl>
                                              <p:pRg st="6" end="6"/>
                                            </p:txEl>
                                          </p:spTgt>
                                        </p:tgtEl>
                                        <p:attrNameLst>
                                          <p:attrName>style.visibility</p:attrName>
                                        </p:attrNameLst>
                                      </p:cBhvr>
                                      <p:to>
                                        <p:strVal val="visible"/>
                                      </p:to>
                                    </p:set>
                                    <p:anim calcmode="lin" valueType="num">
                                      <p:cBhvr additive="base">
                                        <p:cTn id="81" dur="500" fill="hold"/>
                                        <p:tgtEl>
                                          <p:spTgt spid="7">
                                            <p:txEl>
                                              <p:pRg st="6" end="6"/>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9">
                                            <p:txEl>
                                              <p:pRg st="1" end="1"/>
                                            </p:txEl>
                                          </p:spTgt>
                                        </p:tgtEl>
                                        <p:attrNameLst>
                                          <p:attrName>style.visibility</p:attrName>
                                        </p:attrNameLst>
                                      </p:cBhvr>
                                      <p:to>
                                        <p:strVal val="visible"/>
                                      </p:to>
                                    </p:set>
                                    <p:anim calcmode="lin" valueType="num">
                                      <p:cBhvr additive="base">
                                        <p:cTn id="8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7">
                                            <p:txEl>
                                              <p:pRg st="7" end="7"/>
                                            </p:txEl>
                                          </p:spTgt>
                                        </p:tgtEl>
                                        <p:attrNameLst>
                                          <p:attrName>style.visibility</p:attrName>
                                        </p:attrNameLst>
                                      </p:cBhvr>
                                      <p:to>
                                        <p:strVal val="visible"/>
                                      </p:to>
                                    </p:set>
                                    <p:anim calcmode="lin" valueType="num">
                                      <p:cBhvr additive="base">
                                        <p:cTn id="93" dur="500" fill="hold"/>
                                        <p:tgtEl>
                                          <p:spTgt spid="7">
                                            <p:txEl>
                                              <p:pRg st="7" end="7"/>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7">
                                            <p:txEl>
                                              <p:pRg st="7" end="7"/>
                                            </p:txEl>
                                          </p:spTgt>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7">
                                            <p:txEl>
                                              <p:pRg st="8" end="8"/>
                                            </p:txEl>
                                          </p:spTgt>
                                        </p:tgtEl>
                                        <p:attrNameLst>
                                          <p:attrName>style.visibility</p:attrName>
                                        </p:attrNameLst>
                                      </p:cBhvr>
                                      <p:to>
                                        <p:strVal val="visible"/>
                                      </p:to>
                                    </p:set>
                                    <p:anim calcmode="lin" valueType="num">
                                      <p:cBhvr additive="base">
                                        <p:cTn id="97" dur="500" fill="hold"/>
                                        <p:tgtEl>
                                          <p:spTgt spid="7">
                                            <p:txEl>
                                              <p:pRg st="8" end="8"/>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7">
                                            <p:txEl>
                                              <p:pRg st="8" end="8"/>
                                            </p:txEl>
                                          </p:spTgt>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0"/>
                                  </p:stCondLst>
                                  <p:childTnLst>
                                    <p:set>
                                      <p:cBhvr>
                                        <p:cTn id="100" dur="1" fill="hold">
                                          <p:stCondLst>
                                            <p:cond delay="0"/>
                                          </p:stCondLst>
                                        </p:cTn>
                                        <p:tgtEl>
                                          <p:spTgt spid="7">
                                            <p:txEl>
                                              <p:pRg st="9" end="9"/>
                                            </p:txEl>
                                          </p:spTgt>
                                        </p:tgtEl>
                                        <p:attrNameLst>
                                          <p:attrName>style.visibility</p:attrName>
                                        </p:attrNameLst>
                                      </p:cBhvr>
                                      <p:to>
                                        <p:strVal val="visible"/>
                                      </p:to>
                                    </p:set>
                                    <p:anim calcmode="lin" valueType="num">
                                      <p:cBhvr additive="base">
                                        <p:cTn id="101" dur="500" fill="hold"/>
                                        <p:tgtEl>
                                          <p:spTgt spid="7">
                                            <p:txEl>
                                              <p:pRg st="9" end="9"/>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10">
                                            <p:txEl>
                                              <p:pRg st="0" end="0"/>
                                            </p:txEl>
                                          </p:spTgt>
                                        </p:tgtEl>
                                        <p:attrNameLst>
                                          <p:attrName>style.visibility</p:attrName>
                                        </p:attrNameLst>
                                      </p:cBhvr>
                                      <p:to>
                                        <p:strVal val="visible"/>
                                      </p:to>
                                    </p:set>
                                    <p:anim calcmode="lin" valueType="num">
                                      <p:cBhvr additive="base">
                                        <p:cTn id="10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10">
                                            <p:txEl>
                                              <p:pRg st="1" end="1"/>
                                            </p:txEl>
                                          </p:spTgt>
                                        </p:tgtEl>
                                        <p:attrNameLst>
                                          <p:attrName>style.visibility</p:attrName>
                                        </p:attrNameLst>
                                      </p:cBhvr>
                                      <p:to>
                                        <p:strVal val="visible"/>
                                      </p:to>
                                    </p:set>
                                    <p:anim calcmode="lin" valueType="num">
                                      <p:cBhvr additive="base">
                                        <p:cTn id="1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8"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658715" y="2667000"/>
            <a:ext cx="844718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685800" rtl="0" eaLnBrk="1" fontAlgn="auto" latinLnBrk="0" hangingPunct="1">
              <a:lnSpc>
                <a:spcPct val="100000"/>
              </a:lnSpc>
              <a:spcBef>
                <a:spcPct val="0"/>
              </a:spcBef>
              <a:spcAft>
                <a:spcPts val="0"/>
              </a:spcAft>
              <a:buClrTx/>
              <a:buSzTx/>
              <a:buFontTx/>
              <a:buAutoNum type="arabicPeriod" startAt="3"/>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girl misinterpreted her dynamic with her father as Z.</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Believing in Z, what strategy would she follow?</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Did this work out for her? Why?</a:t>
            </a:r>
          </a:p>
        </p:txBody>
      </p:sp>
      <p:grpSp>
        <p:nvGrpSpPr>
          <p:cNvPr id="11" name="Group 29">
            <a:extLst>
              <a:ext uri="{FF2B5EF4-FFF2-40B4-BE49-F238E27FC236}">
                <a16:creationId xmlns:a16="http://schemas.microsoft.com/office/drawing/2014/main" id="{8A33AEA2-FC9A-4945-AAB4-8950A948F65F}"/>
              </a:ext>
            </a:extLst>
          </p:cNvPr>
          <p:cNvGrpSpPr>
            <a:grpSpLocks/>
          </p:cNvGrpSpPr>
          <p:nvPr/>
        </p:nvGrpSpPr>
        <p:grpSpPr bwMode="auto">
          <a:xfrm>
            <a:off x="1361742" y="4118078"/>
            <a:ext cx="917591" cy="929993"/>
            <a:chOff x="2065" y="1551"/>
            <a:chExt cx="1628" cy="1988"/>
          </a:xfrm>
        </p:grpSpPr>
        <p:sp>
          <p:nvSpPr>
            <p:cNvPr id="12" name="Freeform 30">
              <a:extLst>
                <a:ext uri="{FF2B5EF4-FFF2-40B4-BE49-F238E27FC236}">
                  <a16:creationId xmlns:a16="http://schemas.microsoft.com/office/drawing/2014/main" id="{130C5152-7C7C-4C73-A01B-A46DE9B53C5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3" name="Freeform 31">
              <a:extLst>
                <a:ext uri="{FF2B5EF4-FFF2-40B4-BE49-F238E27FC236}">
                  <a16:creationId xmlns:a16="http://schemas.microsoft.com/office/drawing/2014/main" id="{CC41E800-EF17-43D5-B8DA-0D74701B5AB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7" name="Freeform 32">
              <a:extLst>
                <a:ext uri="{FF2B5EF4-FFF2-40B4-BE49-F238E27FC236}">
                  <a16:creationId xmlns:a16="http://schemas.microsoft.com/office/drawing/2014/main" id="{616865F8-BEDD-4E8F-BD7D-04BB20216A1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8" name="Freeform 33">
              <a:extLst>
                <a:ext uri="{FF2B5EF4-FFF2-40B4-BE49-F238E27FC236}">
                  <a16:creationId xmlns:a16="http://schemas.microsoft.com/office/drawing/2014/main" id="{05DA4C96-FFAB-4FCD-ACE1-819251699961}"/>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19" name="Freeform 34">
              <a:extLst>
                <a:ext uri="{FF2B5EF4-FFF2-40B4-BE49-F238E27FC236}">
                  <a16:creationId xmlns:a16="http://schemas.microsoft.com/office/drawing/2014/main" id="{ECF71F8D-631B-49AF-AF46-EDE89E88D97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0" name="Freeform 35">
              <a:extLst>
                <a:ext uri="{FF2B5EF4-FFF2-40B4-BE49-F238E27FC236}">
                  <a16:creationId xmlns:a16="http://schemas.microsoft.com/office/drawing/2014/main" id="{36920E2F-E55C-42C0-897E-8DDE9D092DA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1" name="Freeform 36">
              <a:extLst>
                <a:ext uri="{FF2B5EF4-FFF2-40B4-BE49-F238E27FC236}">
                  <a16:creationId xmlns:a16="http://schemas.microsoft.com/office/drawing/2014/main" id="{F6ACD555-BE15-4C63-9A08-726BD2A4333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2" name="Freeform 37">
              <a:extLst>
                <a:ext uri="{FF2B5EF4-FFF2-40B4-BE49-F238E27FC236}">
                  <a16:creationId xmlns:a16="http://schemas.microsoft.com/office/drawing/2014/main" id="{79D6B7CB-4CAB-4BB4-A794-F999128CADC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3" name="Freeform 38">
              <a:extLst>
                <a:ext uri="{FF2B5EF4-FFF2-40B4-BE49-F238E27FC236}">
                  <a16:creationId xmlns:a16="http://schemas.microsoft.com/office/drawing/2014/main" id="{B1724F06-9907-4253-8191-C39C155F976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4" name="Freeform 39">
              <a:extLst>
                <a:ext uri="{FF2B5EF4-FFF2-40B4-BE49-F238E27FC236}">
                  <a16:creationId xmlns:a16="http://schemas.microsoft.com/office/drawing/2014/main" id="{701EEDD9-23BE-4D00-9901-5E5DB822240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5" name="Freeform 40">
              <a:extLst>
                <a:ext uri="{FF2B5EF4-FFF2-40B4-BE49-F238E27FC236}">
                  <a16:creationId xmlns:a16="http://schemas.microsoft.com/office/drawing/2014/main" id="{75DE539E-BEDB-4830-8EDC-713E98F09C6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6" name="Freeform 41">
              <a:extLst>
                <a:ext uri="{FF2B5EF4-FFF2-40B4-BE49-F238E27FC236}">
                  <a16:creationId xmlns:a16="http://schemas.microsoft.com/office/drawing/2014/main" id="{CC09203A-49B5-4D59-A1C2-2E8BE0CFA80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7" name="Freeform 42">
              <a:extLst>
                <a:ext uri="{FF2B5EF4-FFF2-40B4-BE49-F238E27FC236}">
                  <a16:creationId xmlns:a16="http://schemas.microsoft.com/office/drawing/2014/main" id="{978730CB-01E7-475A-B9FB-006FA2D7DA76}"/>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8" name="Freeform 43">
              <a:extLst>
                <a:ext uri="{FF2B5EF4-FFF2-40B4-BE49-F238E27FC236}">
                  <a16:creationId xmlns:a16="http://schemas.microsoft.com/office/drawing/2014/main" id="{727CDE4B-F321-4106-BAE9-F19195C97C8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29" name="Freeform 44">
              <a:extLst>
                <a:ext uri="{FF2B5EF4-FFF2-40B4-BE49-F238E27FC236}">
                  <a16:creationId xmlns:a16="http://schemas.microsoft.com/office/drawing/2014/main" id="{5ECC42D8-30F9-4C9C-ACF8-8E95E9F04A4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0" name="Freeform 45">
              <a:extLst>
                <a:ext uri="{FF2B5EF4-FFF2-40B4-BE49-F238E27FC236}">
                  <a16:creationId xmlns:a16="http://schemas.microsoft.com/office/drawing/2014/main" id="{1E686218-BCD8-44ED-8328-B80B54582BA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
          <p:nvSpPr>
            <p:cNvPr id="31" name="Freeform 46">
              <a:extLst>
                <a:ext uri="{FF2B5EF4-FFF2-40B4-BE49-F238E27FC236}">
                  <a16:creationId xmlns:a16="http://schemas.microsoft.com/office/drawing/2014/main" id="{14B7374E-325C-4B5E-8DDF-B5ADD8D4CB4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grpSp>
      <p:sp>
        <p:nvSpPr>
          <p:cNvPr id="33" name="AutoShape 35">
            <a:extLst>
              <a:ext uri="{FF2B5EF4-FFF2-40B4-BE49-F238E27FC236}">
                <a16:creationId xmlns:a16="http://schemas.microsoft.com/office/drawing/2014/main" id="{1B71E889-B6C1-46E5-A837-6F33F24EDDEB}"/>
              </a:ext>
            </a:extLst>
          </p:cNvPr>
          <p:cNvSpPr>
            <a:spLocks noChangeArrowheads="1"/>
          </p:cNvSpPr>
          <p:nvPr/>
        </p:nvSpPr>
        <p:spPr bwMode="auto">
          <a:xfrm>
            <a:off x="2231706" y="3962400"/>
            <a:ext cx="4245294" cy="511208"/>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Sometimes life feels adversarial.</a:t>
            </a:r>
          </a:p>
        </p:txBody>
      </p:sp>
      <p:pic>
        <p:nvPicPr>
          <p:cNvPr id="34" name="Picture 2" descr="Bad Fathers: 8 Kinds of Dads Who Are Damaging Their Kids | All Pro Dad">
            <a:extLst>
              <a:ext uri="{FF2B5EF4-FFF2-40B4-BE49-F238E27FC236}">
                <a16:creationId xmlns:a16="http://schemas.microsoft.com/office/drawing/2014/main" id="{0A3D4070-F3E1-4971-89E8-5F90603582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4" y="685800"/>
            <a:ext cx="2619375" cy="1743075"/>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2">
            <a:extLst>
              <a:ext uri="{FF2B5EF4-FFF2-40B4-BE49-F238E27FC236}">
                <a16:creationId xmlns:a16="http://schemas.microsoft.com/office/drawing/2014/main" id="{39E0B020-F987-461C-B539-9E30003E747E}"/>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591617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0-#ppt_w/2"/>
                                          </p:val>
                                        </p:tav>
                                        <p:tav tm="100000">
                                          <p:val>
                                            <p:strVal val="#ppt_x"/>
                                          </p:val>
                                        </p:tav>
                                      </p:tavLst>
                                    </p:anim>
                                    <p:anim calcmode="lin" valueType="num">
                                      <p:cBhvr additive="base">
                                        <p:cTn id="26" dur="500" fill="hold"/>
                                        <p:tgtEl>
                                          <p:spTgt spid="11"/>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anim calcmode="lin" valueType="num">
                                      <p:cBhvr additive="base">
                                        <p:cTn id="29" dur="500" fill="hold"/>
                                        <p:tgtEl>
                                          <p:spTgt spid="33"/>
                                        </p:tgtEl>
                                        <p:attrNameLst>
                                          <p:attrName>ppt_x</p:attrName>
                                        </p:attrNameLst>
                                      </p:cBhvr>
                                      <p:tavLst>
                                        <p:tav tm="0">
                                          <p:val>
                                            <p:strVal val="0-#ppt_w/2"/>
                                          </p:val>
                                        </p:tav>
                                        <p:tav tm="100000">
                                          <p:val>
                                            <p:strVal val="#ppt_x"/>
                                          </p:val>
                                        </p:tav>
                                      </p:tavLst>
                                    </p:anim>
                                    <p:anim calcmode="lin" valueType="num">
                                      <p:cBhvr additive="base">
                                        <p:cTn id="30" dur="500" fill="hold"/>
                                        <p:tgtEl>
                                          <p:spTgt spid="33"/>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3">
                                            <p:txEl>
                                              <p:pRg st="0" end="0"/>
                                            </p:txEl>
                                          </p:spTgt>
                                        </p:tgtEl>
                                        <p:attrNameLst>
                                          <p:attrName>style.visibility</p:attrName>
                                        </p:attrNameLst>
                                      </p:cBhvr>
                                      <p:to>
                                        <p:strVal val="visible"/>
                                      </p:to>
                                    </p:set>
                                    <p:anim calcmode="lin" valueType="num">
                                      <p:cBhvr additive="base">
                                        <p:cTn id="33"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658715" y="2667000"/>
            <a:ext cx="844718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685800" rtl="0" eaLnBrk="1" fontAlgn="auto" latinLnBrk="0" hangingPunct="1">
              <a:lnSpc>
                <a:spcPct val="100000"/>
              </a:lnSpc>
              <a:spcBef>
                <a:spcPct val="0"/>
              </a:spcBef>
              <a:spcAft>
                <a:spcPts val="0"/>
              </a:spcAft>
              <a:buClrTx/>
              <a:buSzTx/>
              <a:buFontTx/>
              <a:buAutoNum type="arabicPeriod" startAt="3"/>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girl misinterpreted her dynamic with her father as Z.</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Believing in Z, what strategy would she follow?</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Did this work out for her? Why?</a:t>
            </a:r>
          </a:p>
        </p:txBody>
      </p:sp>
      <p:pic>
        <p:nvPicPr>
          <p:cNvPr id="34" name="Picture 2" descr="Bad Fathers: 8 Kinds of Dads Who Are Damaging Their Kids | All Pro Dad">
            <a:extLst>
              <a:ext uri="{FF2B5EF4-FFF2-40B4-BE49-F238E27FC236}">
                <a16:creationId xmlns:a16="http://schemas.microsoft.com/office/drawing/2014/main" id="{0A3D4070-F3E1-4971-89E8-5F90603582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944" y="685800"/>
            <a:ext cx="2619375" cy="1743075"/>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2">
            <a:extLst>
              <a:ext uri="{FF2B5EF4-FFF2-40B4-BE49-F238E27FC236}">
                <a16:creationId xmlns:a16="http://schemas.microsoft.com/office/drawing/2014/main" id="{97F439D0-295C-4868-866E-4BB9C7A01312}"/>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37" name="Text Box 22">
            <a:extLst>
              <a:ext uri="{FF2B5EF4-FFF2-40B4-BE49-F238E27FC236}">
                <a16:creationId xmlns:a16="http://schemas.microsoft.com/office/drawing/2014/main" id="{851A604C-C10E-4F47-8042-6E986299C545}"/>
              </a:ext>
            </a:extLst>
          </p:cNvPr>
          <p:cNvSpPr txBox="1">
            <a:spLocks noChangeArrowheads="1"/>
          </p:cNvSpPr>
          <p:nvPr/>
        </p:nvSpPr>
        <p:spPr bwMode="auto">
          <a:xfrm>
            <a:off x="838200" y="3951744"/>
            <a:ext cx="80772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66FF66"/>
                </a:solidFill>
                <a:effectLst/>
                <a:uLnTx/>
                <a:uFillTx/>
                <a:latin typeface="Times New Roman" pitchFamily="18" charset="0"/>
                <a:ea typeface="+mn-ea"/>
                <a:cs typeface="+mn-cs"/>
              </a:rPr>
              <a:t>Answer: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Z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She believed that she did not need to both do well at school and follow his rules. She believed that doing only one of these would win his love. </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Her strategy was to do well in school but not follow the rules.</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It turned out that it was the rules he really care about.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Hence, he did not love her.</a:t>
            </a:r>
          </a:p>
        </p:txBody>
      </p:sp>
    </p:spTree>
    <p:extLst>
      <p:ext uri="{BB962C8B-B14F-4D97-AF65-F5344CB8AC3E}">
        <p14:creationId xmlns:p14="http://schemas.microsoft.com/office/powerpoint/2010/main" val="122826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7">
                                            <p:txEl>
                                              <p:pRg st="0" end="0"/>
                                            </p:txEl>
                                          </p:spTgt>
                                        </p:tgtEl>
                                        <p:attrNameLst>
                                          <p:attrName>style.visibility</p:attrName>
                                        </p:attrNameLst>
                                      </p:cBhvr>
                                      <p:to>
                                        <p:strVal val="visible"/>
                                      </p:to>
                                    </p:set>
                                    <p:anim calcmode="lin" valueType="num">
                                      <p:cBhvr additive="base">
                                        <p:cTn id="7"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7">
                                            <p:txEl>
                                              <p:pRg st="1" end="1"/>
                                            </p:txEl>
                                          </p:spTgt>
                                        </p:tgtEl>
                                        <p:attrNameLst>
                                          <p:attrName>style.visibility</p:attrName>
                                        </p:attrNameLst>
                                      </p:cBhvr>
                                      <p:to>
                                        <p:strVal val="visible"/>
                                      </p:to>
                                    </p:set>
                                    <p:anim calcmode="lin" valueType="num">
                                      <p:cBhvr additive="base">
                                        <p:cTn id="13"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7">
                                            <p:txEl>
                                              <p:pRg st="2" end="2"/>
                                            </p:txEl>
                                          </p:spTgt>
                                        </p:tgtEl>
                                        <p:attrNameLst>
                                          <p:attrName>style.visibility</p:attrName>
                                        </p:attrNameLst>
                                      </p:cBhvr>
                                      <p:to>
                                        <p:strVal val="visible"/>
                                      </p:to>
                                    </p:set>
                                    <p:anim calcmode="lin" valueType="num">
                                      <p:cBhvr additive="base">
                                        <p:cTn id="19"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7">
                                            <p:txEl>
                                              <p:pRg st="3" end="3"/>
                                            </p:txEl>
                                          </p:spTgt>
                                        </p:tgtEl>
                                        <p:attrNameLst>
                                          <p:attrName>style.visibility</p:attrName>
                                        </p:attrNameLst>
                                      </p:cBhvr>
                                      <p:to>
                                        <p:strVal val="visible"/>
                                      </p:to>
                                    </p:set>
                                    <p:anim calcmode="lin" valueType="num">
                                      <p:cBhvr additive="base">
                                        <p:cTn id="25" dur="500" fill="hold"/>
                                        <p:tgtEl>
                                          <p:spTgt spid="3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7">
                                            <p:txEl>
                                              <p:pRg st="4" end="4"/>
                                            </p:txEl>
                                          </p:spTgt>
                                        </p:tgtEl>
                                        <p:attrNameLst>
                                          <p:attrName>style.visibility</p:attrName>
                                        </p:attrNameLst>
                                      </p:cBhvr>
                                      <p:to>
                                        <p:strVal val="visible"/>
                                      </p:to>
                                    </p:set>
                                    <p:anim calcmode="lin" valueType="num">
                                      <p:cBhvr additive="base">
                                        <p:cTn id="31" dur="500" fill="hold"/>
                                        <p:tgtEl>
                                          <p:spTgt spid="3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Rectangle 166">
            <a:extLst>
              <a:ext uri="{FF2B5EF4-FFF2-40B4-BE49-F238E27FC236}">
                <a16:creationId xmlns:a16="http://schemas.microsoft.com/office/drawing/2014/main" id="{A50309D8-0705-4C2B-889D-9824F63FCF72}"/>
              </a:ext>
            </a:extLst>
          </p:cNvPr>
          <p:cNvSpPr/>
          <p:nvPr/>
        </p:nvSpPr>
        <p:spPr>
          <a:xfrm>
            <a:off x="4152900" y="1521502"/>
            <a:ext cx="1219200" cy="944843"/>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4" name="Rectangle 163">
            <a:extLst>
              <a:ext uri="{FF2B5EF4-FFF2-40B4-BE49-F238E27FC236}">
                <a16:creationId xmlns:a16="http://schemas.microsoft.com/office/drawing/2014/main" id="{B8DE39EF-7DC4-4745-8504-31BF430EDDA2}"/>
              </a:ext>
            </a:extLst>
          </p:cNvPr>
          <p:cNvSpPr/>
          <p:nvPr/>
        </p:nvSpPr>
        <p:spPr>
          <a:xfrm>
            <a:off x="762000" y="1518959"/>
            <a:ext cx="1219200" cy="944843"/>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5" name="Rectangle 164">
            <a:extLst>
              <a:ext uri="{FF2B5EF4-FFF2-40B4-BE49-F238E27FC236}">
                <a16:creationId xmlns:a16="http://schemas.microsoft.com/office/drawing/2014/main" id="{655A9A71-E0AE-4E9E-8F24-61EF4551F415}"/>
              </a:ext>
            </a:extLst>
          </p:cNvPr>
          <p:cNvSpPr/>
          <p:nvPr/>
        </p:nvSpPr>
        <p:spPr>
          <a:xfrm>
            <a:off x="2349500" y="1521295"/>
            <a:ext cx="1219200" cy="944843"/>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1" name="Group 20">
            <a:extLst>
              <a:ext uri="{FF2B5EF4-FFF2-40B4-BE49-F238E27FC236}">
                <a16:creationId xmlns:a16="http://schemas.microsoft.com/office/drawing/2014/main" id="{F531F8D7-E3EC-4CD6-9F9C-575BB79C98D7}"/>
              </a:ext>
            </a:extLst>
          </p:cNvPr>
          <p:cNvGrpSpPr/>
          <p:nvPr/>
        </p:nvGrpSpPr>
        <p:grpSpPr>
          <a:xfrm>
            <a:off x="535087" y="1162110"/>
            <a:ext cx="5183540" cy="1352490"/>
            <a:chOff x="535087" y="1619310"/>
            <a:chExt cx="5183540" cy="1352490"/>
          </a:xfrm>
        </p:grpSpPr>
        <p:grpSp>
          <p:nvGrpSpPr>
            <p:cNvPr id="2" name="Group 1">
              <a:extLst>
                <a:ext uri="{FF2B5EF4-FFF2-40B4-BE49-F238E27FC236}">
                  <a16:creationId xmlns:a16="http://schemas.microsoft.com/office/drawing/2014/main" id="{2353DC1B-3587-4686-9905-5FE9857505BD}"/>
                </a:ext>
              </a:extLst>
            </p:cNvPr>
            <p:cNvGrpSpPr/>
            <p:nvPr/>
          </p:nvGrpSpPr>
          <p:grpSpPr>
            <a:xfrm>
              <a:off x="778147" y="1966164"/>
              <a:ext cx="1151325" cy="1003093"/>
              <a:chOff x="1428390" y="3873065"/>
              <a:chExt cx="1987511" cy="1766267"/>
            </a:xfrm>
          </p:grpSpPr>
          <p:sp>
            <p:nvSpPr>
              <p:cNvPr id="7" name="Oval 6">
                <a:extLst>
                  <a:ext uri="{FF2B5EF4-FFF2-40B4-BE49-F238E27FC236}">
                    <a16:creationId xmlns:a16="http://schemas.microsoft.com/office/drawing/2014/main" id="{FA3C2DA3-D8FE-41BA-B45D-AFA68D5837AC}"/>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Rectangle 7">
                <a:extLst>
                  <a:ext uri="{FF2B5EF4-FFF2-40B4-BE49-F238E27FC236}">
                    <a16:creationId xmlns:a16="http://schemas.microsoft.com/office/drawing/2014/main" id="{BFD84B19-0FFE-4946-B48A-A91B7A6A73C6}"/>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 name="Oval 9">
                <a:extLst>
                  <a:ext uri="{FF2B5EF4-FFF2-40B4-BE49-F238E27FC236}">
                    <a16:creationId xmlns:a16="http://schemas.microsoft.com/office/drawing/2014/main" id="{C65FEAFE-922A-4F66-A0BA-3E14D7B5D68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Rectangle 11">
                <a:extLst>
                  <a:ext uri="{FF2B5EF4-FFF2-40B4-BE49-F238E27FC236}">
                    <a16:creationId xmlns:a16="http://schemas.microsoft.com/office/drawing/2014/main" id="{E44E18C2-B65A-4B4C-BEBB-DAC43CE3532A}"/>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 name="Oval 13">
                <a:extLst>
                  <a:ext uri="{FF2B5EF4-FFF2-40B4-BE49-F238E27FC236}">
                    <a16:creationId xmlns:a16="http://schemas.microsoft.com/office/drawing/2014/main" id="{2E6B251C-EADF-474E-B228-9DF8480896B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00AF8D05-B506-43C6-B97F-2F66AADCC6E2}"/>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7" name="Oval 16">
                <a:extLst>
                  <a:ext uri="{FF2B5EF4-FFF2-40B4-BE49-F238E27FC236}">
                    <a16:creationId xmlns:a16="http://schemas.microsoft.com/office/drawing/2014/main" id="{F15816BB-74AA-43A4-9B51-5652423AFF71}"/>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62" name="Group 61">
              <a:extLst>
                <a:ext uri="{FF2B5EF4-FFF2-40B4-BE49-F238E27FC236}">
                  <a16:creationId xmlns:a16="http://schemas.microsoft.com/office/drawing/2014/main" id="{3814C93E-40D0-4929-9130-C82D3D2202D0}"/>
                </a:ext>
              </a:extLst>
            </p:cNvPr>
            <p:cNvGrpSpPr/>
            <p:nvPr/>
          </p:nvGrpSpPr>
          <p:grpSpPr>
            <a:xfrm>
              <a:off x="2365647" y="1968500"/>
              <a:ext cx="1151325" cy="1003093"/>
              <a:chOff x="1428390" y="3873065"/>
              <a:chExt cx="1987511" cy="1766267"/>
            </a:xfrm>
          </p:grpSpPr>
          <p:sp>
            <p:nvSpPr>
              <p:cNvPr id="64" name="Oval 63">
                <a:extLst>
                  <a:ext uri="{FF2B5EF4-FFF2-40B4-BE49-F238E27FC236}">
                    <a16:creationId xmlns:a16="http://schemas.microsoft.com/office/drawing/2014/main" id="{B044904E-9BD8-4B7C-9677-DB2B84475F1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64">
                <a:extLst>
                  <a:ext uri="{FF2B5EF4-FFF2-40B4-BE49-F238E27FC236}">
                    <a16:creationId xmlns:a16="http://schemas.microsoft.com/office/drawing/2014/main" id="{8E6A82CE-2ED7-42A2-AB0A-51B0ACED34C3}"/>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432EE0F2-A1FC-406E-AD9A-FF36C50312AE}"/>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0F1DE038-3838-483F-B272-DC7E2A9A30D9}"/>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67">
                <a:extLst>
                  <a:ext uri="{FF2B5EF4-FFF2-40B4-BE49-F238E27FC236}">
                    <a16:creationId xmlns:a16="http://schemas.microsoft.com/office/drawing/2014/main" id="{332B3EE2-D17C-480A-9232-0E954ABDE275}"/>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5969A265-44BA-4F27-A913-A142744FBEF2}"/>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70" name="Oval 69">
                <a:extLst>
                  <a:ext uri="{FF2B5EF4-FFF2-40B4-BE49-F238E27FC236}">
                    <a16:creationId xmlns:a16="http://schemas.microsoft.com/office/drawing/2014/main" id="{5CEACFF3-6085-4852-A43A-DDAB2C00BFE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71" name="Group 70">
              <a:extLst>
                <a:ext uri="{FF2B5EF4-FFF2-40B4-BE49-F238E27FC236}">
                  <a16:creationId xmlns:a16="http://schemas.microsoft.com/office/drawing/2014/main" id="{159929BD-BE60-4A0F-A0DA-E53F41352BBF}"/>
                </a:ext>
              </a:extLst>
            </p:cNvPr>
            <p:cNvGrpSpPr/>
            <p:nvPr/>
          </p:nvGrpSpPr>
          <p:grpSpPr>
            <a:xfrm>
              <a:off x="4169047" y="1968707"/>
              <a:ext cx="1151325" cy="1003093"/>
              <a:chOff x="1428390" y="3873065"/>
              <a:chExt cx="1987511" cy="1766267"/>
            </a:xfrm>
          </p:grpSpPr>
          <p:sp>
            <p:nvSpPr>
              <p:cNvPr id="73" name="Oval 72">
                <a:extLst>
                  <a:ext uri="{FF2B5EF4-FFF2-40B4-BE49-F238E27FC236}">
                    <a16:creationId xmlns:a16="http://schemas.microsoft.com/office/drawing/2014/main" id="{F67CB3FB-9E32-4264-B151-194252EAD73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7EE48414-611A-4F15-848F-BA2FB217C224}"/>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F596C87F-14C4-44F1-B39F-B1AC60E8634D}"/>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75">
                <a:extLst>
                  <a:ext uri="{FF2B5EF4-FFF2-40B4-BE49-F238E27FC236}">
                    <a16:creationId xmlns:a16="http://schemas.microsoft.com/office/drawing/2014/main" id="{6D9285BB-56DB-4624-9531-64FC97209C9F}"/>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Oval 76">
                <a:extLst>
                  <a:ext uri="{FF2B5EF4-FFF2-40B4-BE49-F238E27FC236}">
                    <a16:creationId xmlns:a16="http://schemas.microsoft.com/office/drawing/2014/main" id="{90D63D35-F637-4AA7-9E0D-AE7948B75B4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77">
                <a:extLst>
                  <a:ext uri="{FF2B5EF4-FFF2-40B4-BE49-F238E27FC236}">
                    <a16:creationId xmlns:a16="http://schemas.microsoft.com/office/drawing/2014/main" id="{F81415DC-C92F-4AF5-8CCD-C5810C7F8703}"/>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79" name="Oval 78">
                <a:extLst>
                  <a:ext uri="{FF2B5EF4-FFF2-40B4-BE49-F238E27FC236}">
                    <a16:creationId xmlns:a16="http://schemas.microsoft.com/office/drawing/2014/main" id="{BF70632A-6EAA-4D63-B9F2-3BFA7F3D9714}"/>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3" name="Rectangle 12">
              <a:extLst>
                <a:ext uri="{FF2B5EF4-FFF2-40B4-BE49-F238E27FC236}">
                  <a16:creationId xmlns:a16="http://schemas.microsoft.com/office/drawing/2014/main" id="{8CC91DA9-50AA-4876-A74C-4279262EB467}"/>
                </a:ext>
              </a:extLst>
            </p:cNvPr>
            <p:cNvSpPr/>
            <p:nvPr/>
          </p:nvSpPr>
          <p:spPr>
            <a:xfrm>
              <a:off x="1972459" y="2184539"/>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Rectangle 79">
              <a:extLst>
                <a:ext uri="{FF2B5EF4-FFF2-40B4-BE49-F238E27FC236}">
                  <a16:creationId xmlns:a16="http://schemas.microsoft.com/office/drawing/2014/main" id="{52AF8DF5-50C4-48F0-841D-54AE98B015A3}"/>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TextBox 82">
              <a:extLst>
                <a:ext uri="{FF2B5EF4-FFF2-40B4-BE49-F238E27FC236}">
                  <a16:creationId xmlns:a16="http://schemas.microsoft.com/office/drawing/2014/main" id="{1CE337C3-EACF-4999-B2CA-3D1A2673D4B3}"/>
                </a:ext>
              </a:extLst>
            </p:cNvPr>
            <p:cNvSpPr txBox="1"/>
            <p:nvPr/>
          </p:nvSpPr>
          <p:spPr>
            <a:xfrm>
              <a:off x="535087" y="1619310"/>
              <a:ext cx="956255"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4" name="TextBox 83">
              <a:extLst>
                <a:ext uri="{FF2B5EF4-FFF2-40B4-BE49-F238E27FC236}">
                  <a16:creationId xmlns:a16="http://schemas.microsoft.com/office/drawing/2014/main" id="{44C8B7CA-798E-4926-8EC4-85A913235B31}"/>
                </a:ext>
              </a:extLst>
            </p:cNvPr>
            <p:cNvSpPr txBox="1"/>
            <p:nvPr/>
          </p:nvSpPr>
          <p:spPr>
            <a:xfrm>
              <a:off x="26088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5" name="TextBox 84">
              <a:extLst>
                <a:ext uri="{FF2B5EF4-FFF2-40B4-BE49-F238E27FC236}">
                  <a16:creationId xmlns:a16="http://schemas.microsoft.com/office/drawing/2014/main" id="{95682FCB-E8BE-495B-A238-FFB8E8730B32}"/>
                </a:ext>
              </a:extLst>
            </p:cNvPr>
            <p:cNvSpPr txBox="1"/>
            <p:nvPr/>
          </p:nvSpPr>
          <p:spPr>
            <a:xfrm>
              <a:off x="3657600" y="1619310"/>
              <a:ext cx="2061027" cy="40011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p:txBody>
        </p:sp>
      </p:grpSp>
      <p:grpSp>
        <p:nvGrpSpPr>
          <p:cNvPr id="119" name="Group 118">
            <a:extLst>
              <a:ext uri="{FF2B5EF4-FFF2-40B4-BE49-F238E27FC236}">
                <a16:creationId xmlns:a16="http://schemas.microsoft.com/office/drawing/2014/main" id="{D5329D96-F84E-4575-8A28-50FE770E88A3}"/>
              </a:ext>
            </a:extLst>
          </p:cNvPr>
          <p:cNvGrpSpPr/>
          <p:nvPr/>
        </p:nvGrpSpPr>
        <p:grpSpPr>
          <a:xfrm>
            <a:off x="762000" y="3276600"/>
            <a:ext cx="4655571" cy="1352490"/>
            <a:chOff x="762000" y="1619310"/>
            <a:chExt cx="4655571" cy="1352490"/>
          </a:xfrm>
        </p:grpSpPr>
        <p:grpSp>
          <p:nvGrpSpPr>
            <p:cNvPr id="120" name="Group 119">
              <a:extLst>
                <a:ext uri="{FF2B5EF4-FFF2-40B4-BE49-F238E27FC236}">
                  <a16:creationId xmlns:a16="http://schemas.microsoft.com/office/drawing/2014/main" id="{28F93D7D-6FE3-4931-A836-637E087ACC90}"/>
                </a:ext>
              </a:extLst>
            </p:cNvPr>
            <p:cNvGrpSpPr/>
            <p:nvPr/>
          </p:nvGrpSpPr>
          <p:grpSpPr>
            <a:xfrm>
              <a:off x="762000" y="1966164"/>
              <a:ext cx="1219200" cy="1003093"/>
              <a:chOff x="1400517" y="3873065"/>
              <a:chExt cx="2104683" cy="1766267"/>
            </a:xfrm>
          </p:grpSpPr>
          <p:sp>
            <p:nvSpPr>
              <p:cNvPr id="144" name="Rectangle 143">
                <a:extLst>
                  <a:ext uri="{FF2B5EF4-FFF2-40B4-BE49-F238E27FC236}">
                    <a16:creationId xmlns:a16="http://schemas.microsoft.com/office/drawing/2014/main" id="{DA2A3E3C-67F1-4F33-BC42-4B432E66526F}"/>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Oval 144">
                <a:extLst>
                  <a:ext uri="{FF2B5EF4-FFF2-40B4-BE49-F238E27FC236}">
                    <a16:creationId xmlns:a16="http://schemas.microsoft.com/office/drawing/2014/main" id="{89504C10-021A-4ACA-8AAB-B84EB47AF933}"/>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Rectangle 145">
                <a:extLst>
                  <a:ext uri="{FF2B5EF4-FFF2-40B4-BE49-F238E27FC236}">
                    <a16:creationId xmlns:a16="http://schemas.microsoft.com/office/drawing/2014/main" id="{10485A1A-883F-4A8A-88E0-5F9304390DD8}"/>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Oval 146">
                <a:extLst>
                  <a:ext uri="{FF2B5EF4-FFF2-40B4-BE49-F238E27FC236}">
                    <a16:creationId xmlns:a16="http://schemas.microsoft.com/office/drawing/2014/main" id="{6EF68F42-C8ED-464E-9934-CC71F7435E5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Rectangle 147">
                <a:extLst>
                  <a:ext uri="{FF2B5EF4-FFF2-40B4-BE49-F238E27FC236}">
                    <a16:creationId xmlns:a16="http://schemas.microsoft.com/office/drawing/2014/main" id="{D5BB1118-57F4-45F8-9FA1-7E59238BA1E7}"/>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Oval 148">
                <a:extLst>
                  <a:ext uri="{FF2B5EF4-FFF2-40B4-BE49-F238E27FC236}">
                    <a16:creationId xmlns:a16="http://schemas.microsoft.com/office/drawing/2014/main" id="{8353E5E4-D0EE-4329-8B6F-2B2CCD438EFF}"/>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Rectangle 149">
                <a:extLst>
                  <a:ext uri="{FF2B5EF4-FFF2-40B4-BE49-F238E27FC236}">
                    <a16:creationId xmlns:a16="http://schemas.microsoft.com/office/drawing/2014/main" id="{D92B1771-C28A-4937-A567-A7C5FBCA279E}"/>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51" name="Oval 150">
                <a:extLst>
                  <a:ext uri="{FF2B5EF4-FFF2-40B4-BE49-F238E27FC236}">
                    <a16:creationId xmlns:a16="http://schemas.microsoft.com/office/drawing/2014/main" id="{08DF05EF-7F98-41F8-B9BA-7E78D027558F}"/>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1" name="Group 120">
              <a:extLst>
                <a:ext uri="{FF2B5EF4-FFF2-40B4-BE49-F238E27FC236}">
                  <a16:creationId xmlns:a16="http://schemas.microsoft.com/office/drawing/2014/main" id="{E55388C4-3410-47DF-93F2-3485895588C8}"/>
                </a:ext>
              </a:extLst>
            </p:cNvPr>
            <p:cNvGrpSpPr/>
            <p:nvPr/>
          </p:nvGrpSpPr>
          <p:grpSpPr>
            <a:xfrm>
              <a:off x="2349500" y="1968500"/>
              <a:ext cx="1219200" cy="1003093"/>
              <a:chOff x="1400517" y="3873065"/>
              <a:chExt cx="2104683" cy="1766267"/>
            </a:xfrm>
          </p:grpSpPr>
          <p:sp>
            <p:nvSpPr>
              <p:cNvPr id="136" name="Rectangle 135">
                <a:extLst>
                  <a:ext uri="{FF2B5EF4-FFF2-40B4-BE49-F238E27FC236}">
                    <a16:creationId xmlns:a16="http://schemas.microsoft.com/office/drawing/2014/main" id="{47524B23-B7C7-4A5B-BA03-4ED28C274A7A}"/>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Oval 136">
                <a:extLst>
                  <a:ext uri="{FF2B5EF4-FFF2-40B4-BE49-F238E27FC236}">
                    <a16:creationId xmlns:a16="http://schemas.microsoft.com/office/drawing/2014/main" id="{B6EC23D3-3873-4C0D-B762-6C0E1384B18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AEEEAB39-10D3-442A-92C8-DE38BD904C2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Oval 138">
                <a:extLst>
                  <a:ext uri="{FF2B5EF4-FFF2-40B4-BE49-F238E27FC236}">
                    <a16:creationId xmlns:a16="http://schemas.microsoft.com/office/drawing/2014/main" id="{56552CDF-7231-411D-A58D-B122640CC938}"/>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0" name="Rectangle 139">
                <a:extLst>
                  <a:ext uri="{FF2B5EF4-FFF2-40B4-BE49-F238E27FC236}">
                    <a16:creationId xmlns:a16="http://schemas.microsoft.com/office/drawing/2014/main" id="{4903FDD7-5BF5-47F5-BE44-48965F645522}"/>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1" name="Oval 140">
                <a:extLst>
                  <a:ext uri="{FF2B5EF4-FFF2-40B4-BE49-F238E27FC236}">
                    <a16:creationId xmlns:a16="http://schemas.microsoft.com/office/drawing/2014/main" id="{8D38FBCD-E300-4EC6-B1E0-0FF4A3063204}"/>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B5EFC706-2077-485C-B8E7-347A0272164D}"/>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43" name="Oval 142">
                <a:extLst>
                  <a:ext uri="{FF2B5EF4-FFF2-40B4-BE49-F238E27FC236}">
                    <a16:creationId xmlns:a16="http://schemas.microsoft.com/office/drawing/2014/main" id="{B92F3777-0831-4F4B-98D7-21014612D772}"/>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2" name="Group 121">
              <a:extLst>
                <a:ext uri="{FF2B5EF4-FFF2-40B4-BE49-F238E27FC236}">
                  <a16:creationId xmlns:a16="http://schemas.microsoft.com/office/drawing/2014/main" id="{DFCF862D-BBA6-456F-8079-7E2C7FF1A812}"/>
                </a:ext>
              </a:extLst>
            </p:cNvPr>
            <p:cNvGrpSpPr/>
            <p:nvPr/>
          </p:nvGrpSpPr>
          <p:grpSpPr>
            <a:xfrm>
              <a:off x="4169047" y="1968707"/>
              <a:ext cx="1151325" cy="1003093"/>
              <a:chOff x="1428390" y="3873065"/>
              <a:chExt cx="1987511" cy="1766267"/>
            </a:xfrm>
          </p:grpSpPr>
          <p:sp>
            <p:nvSpPr>
              <p:cNvPr id="129" name="Oval 128">
                <a:extLst>
                  <a:ext uri="{FF2B5EF4-FFF2-40B4-BE49-F238E27FC236}">
                    <a16:creationId xmlns:a16="http://schemas.microsoft.com/office/drawing/2014/main" id="{D866DFDB-5A2A-4225-A449-69F974E862D2}"/>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Rectangle 129">
                <a:extLst>
                  <a:ext uri="{FF2B5EF4-FFF2-40B4-BE49-F238E27FC236}">
                    <a16:creationId xmlns:a16="http://schemas.microsoft.com/office/drawing/2014/main" id="{35E75EC9-7B07-4461-B97C-52B320B8BCA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Oval 130">
                <a:extLst>
                  <a:ext uri="{FF2B5EF4-FFF2-40B4-BE49-F238E27FC236}">
                    <a16:creationId xmlns:a16="http://schemas.microsoft.com/office/drawing/2014/main" id="{0CBF325A-C5CC-45CC-AED5-97E2C222853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Rectangle 131">
                <a:extLst>
                  <a:ext uri="{FF2B5EF4-FFF2-40B4-BE49-F238E27FC236}">
                    <a16:creationId xmlns:a16="http://schemas.microsoft.com/office/drawing/2014/main" id="{896C9D6A-6117-4286-A7B6-BE541F2415FB}"/>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3" name="Oval 132">
                <a:extLst>
                  <a:ext uri="{FF2B5EF4-FFF2-40B4-BE49-F238E27FC236}">
                    <a16:creationId xmlns:a16="http://schemas.microsoft.com/office/drawing/2014/main" id="{6337656D-4ACC-406C-AC13-8790EF622D09}"/>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Rectangle 133">
                <a:extLst>
                  <a:ext uri="{FF2B5EF4-FFF2-40B4-BE49-F238E27FC236}">
                    <a16:creationId xmlns:a16="http://schemas.microsoft.com/office/drawing/2014/main" id="{726C2C57-EADD-4AFF-900C-C02B86165431}"/>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35" name="Oval 134">
                <a:extLst>
                  <a:ext uri="{FF2B5EF4-FFF2-40B4-BE49-F238E27FC236}">
                    <a16:creationId xmlns:a16="http://schemas.microsoft.com/office/drawing/2014/main" id="{BB680017-DCB5-4C4E-8FC8-C60E7475FB6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3" name="Rectangle 122">
              <a:extLst>
                <a:ext uri="{FF2B5EF4-FFF2-40B4-BE49-F238E27FC236}">
                  <a16:creationId xmlns:a16="http://schemas.microsoft.com/office/drawing/2014/main" id="{36D08556-73CE-4DBB-8FDA-00E6395EEA70}"/>
                </a:ext>
              </a:extLst>
            </p:cNvPr>
            <p:cNvSpPr/>
            <p:nvPr/>
          </p:nvSpPr>
          <p:spPr>
            <a:xfrm>
              <a:off x="1972458" y="2184539"/>
              <a:ext cx="401072"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Rectangle 123">
              <a:extLst>
                <a:ext uri="{FF2B5EF4-FFF2-40B4-BE49-F238E27FC236}">
                  <a16:creationId xmlns:a16="http://schemas.microsoft.com/office/drawing/2014/main" id="{3B63DB5B-D891-4FDE-83BD-ABB2F49EE96F}"/>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5" name="TextBox 124">
              <a:extLst>
                <a:ext uri="{FF2B5EF4-FFF2-40B4-BE49-F238E27FC236}">
                  <a16:creationId xmlns:a16="http://schemas.microsoft.com/office/drawing/2014/main" id="{45C1D001-8A33-4B44-A5B6-262180C6DCF6}"/>
                </a:ext>
              </a:extLst>
            </p:cNvPr>
            <p:cNvSpPr txBox="1"/>
            <p:nvPr/>
          </p:nvSpPr>
          <p:spPr>
            <a:xfrm>
              <a:off x="1028700" y="1619310"/>
              <a:ext cx="1319933"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6" name="TextBox 125">
              <a:extLst>
                <a:ext uri="{FF2B5EF4-FFF2-40B4-BE49-F238E27FC236}">
                  <a16:creationId xmlns:a16="http://schemas.microsoft.com/office/drawing/2014/main" id="{B237C7EB-7166-4FB1-BA4B-E7DFF0CC2248}"/>
                </a:ext>
              </a:extLst>
            </p:cNvPr>
            <p:cNvSpPr txBox="1"/>
            <p:nvPr/>
          </p:nvSpPr>
          <p:spPr>
            <a:xfrm>
              <a:off x="26088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7" name="TextBox 126">
              <a:extLst>
                <a:ext uri="{FF2B5EF4-FFF2-40B4-BE49-F238E27FC236}">
                  <a16:creationId xmlns:a16="http://schemas.microsoft.com/office/drawing/2014/main" id="{0D5C5746-EAA8-421C-84F9-15D9FB9B15E6}"/>
                </a:ext>
              </a:extLst>
            </p:cNvPr>
            <p:cNvSpPr txBox="1"/>
            <p:nvPr/>
          </p:nvSpPr>
          <p:spPr>
            <a:xfrm>
              <a:off x="3810000" y="1619310"/>
              <a:ext cx="1607571" cy="40011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sp>
        <p:nvSpPr>
          <p:cNvPr id="230" name="TextBox 229">
            <a:extLst>
              <a:ext uri="{FF2B5EF4-FFF2-40B4-BE49-F238E27FC236}">
                <a16:creationId xmlns:a16="http://schemas.microsoft.com/office/drawing/2014/main" id="{C5E237F7-58A9-4237-8D12-663D4BF843BB}"/>
              </a:ext>
            </a:extLst>
          </p:cNvPr>
          <p:cNvSpPr txBox="1"/>
          <p:nvPr/>
        </p:nvSpPr>
        <p:spPr>
          <a:xfrm>
            <a:off x="6125631" y="2714172"/>
            <a:ext cx="829738"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Same</a:t>
            </a:r>
          </a:p>
        </p:txBody>
      </p:sp>
      <p:sp>
        <p:nvSpPr>
          <p:cNvPr id="86" name="Text Box 21">
            <a:extLst>
              <a:ext uri="{FF2B5EF4-FFF2-40B4-BE49-F238E27FC236}">
                <a16:creationId xmlns:a16="http://schemas.microsoft.com/office/drawing/2014/main" id="{A2E506BB-0C98-4284-B109-C93AF94ACC4D}"/>
              </a:ext>
            </a:extLst>
          </p:cNvPr>
          <p:cNvSpPr txBox="1">
            <a:spLocks noChangeArrowheads="1"/>
          </p:cNvSpPr>
          <p:nvPr/>
        </p:nvSpPr>
        <p:spPr bwMode="auto">
          <a:xfrm>
            <a:off x="449721" y="864715"/>
            <a:ext cx="2929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p:txBody>
      </p:sp>
      <p:sp>
        <p:nvSpPr>
          <p:cNvPr id="88" name="Text Box 21">
            <a:extLst>
              <a:ext uri="{FF2B5EF4-FFF2-40B4-BE49-F238E27FC236}">
                <a16:creationId xmlns:a16="http://schemas.microsoft.com/office/drawing/2014/main" id="{EC782581-9DA6-4F82-9A8D-D30A83C2A1F4}"/>
              </a:ext>
            </a:extLst>
          </p:cNvPr>
          <p:cNvSpPr txBox="1">
            <a:spLocks noChangeArrowheads="1"/>
          </p:cNvSpPr>
          <p:nvPr/>
        </p:nvSpPr>
        <p:spPr bwMode="auto">
          <a:xfrm>
            <a:off x="514217" y="2925116"/>
            <a:ext cx="231826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89" name="Rectangle 2">
            <a:extLst>
              <a:ext uri="{FF2B5EF4-FFF2-40B4-BE49-F238E27FC236}">
                <a16:creationId xmlns:a16="http://schemas.microsoft.com/office/drawing/2014/main" id="{E0C97694-3D54-4C74-AC47-54275FC502B3}"/>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90" name="Rectangle 89">
            <a:extLst>
              <a:ext uri="{FF2B5EF4-FFF2-40B4-BE49-F238E27FC236}">
                <a16:creationId xmlns:a16="http://schemas.microsoft.com/office/drawing/2014/main" id="{F57989DC-1B35-46B4-BC56-0ED153270D05}"/>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91" name="Rectangle 2">
            <a:extLst>
              <a:ext uri="{FF2B5EF4-FFF2-40B4-BE49-F238E27FC236}">
                <a16:creationId xmlns:a16="http://schemas.microsoft.com/office/drawing/2014/main" id="{51F04370-B30D-46E4-BD62-4AE15CB76E5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92" name="Text Box 22">
            <a:extLst>
              <a:ext uri="{FF2B5EF4-FFF2-40B4-BE49-F238E27FC236}">
                <a16:creationId xmlns:a16="http://schemas.microsoft.com/office/drawing/2014/main" id="{8A8B2649-F24B-4C9E-950C-1C0D598D2763}"/>
              </a:ext>
            </a:extLst>
          </p:cNvPr>
          <p:cNvSpPr txBox="1">
            <a:spLocks noChangeArrowheads="1"/>
          </p:cNvSpPr>
          <p:nvPr/>
        </p:nvSpPr>
        <p:spPr bwMode="auto">
          <a:xfrm>
            <a:off x="510209" y="5017916"/>
            <a:ext cx="2286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Z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nvGrpSpPr>
          <p:cNvPr id="93" name="Group 92">
            <a:extLst>
              <a:ext uri="{FF2B5EF4-FFF2-40B4-BE49-F238E27FC236}">
                <a16:creationId xmlns:a16="http://schemas.microsoft.com/office/drawing/2014/main" id="{5CE9CD44-5425-4353-A318-BA681CBB4028}"/>
              </a:ext>
            </a:extLst>
          </p:cNvPr>
          <p:cNvGrpSpPr/>
          <p:nvPr/>
        </p:nvGrpSpPr>
        <p:grpSpPr>
          <a:xfrm>
            <a:off x="838200" y="5276910"/>
            <a:ext cx="4724400" cy="1352490"/>
            <a:chOff x="762000" y="1619310"/>
            <a:chExt cx="4724400" cy="1352490"/>
          </a:xfrm>
        </p:grpSpPr>
        <p:grpSp>
          <p:nvGrpSpPr>
            <p:cNvPr id="94" name="Group 93">
              <a:extLst>
                <a:ext uri="{FF2B5EF4-FFF2-40B4-BE49-F238E27FC236}">
                  <a16:creationId xmlns:a16="http://schemas.microsoft.com/office/drawing/2014/main" id="{61156662-FB61-4EA4-A2D5-BC715685AB71}"/>
                </a:ext>
              </a:extLst>
            </p:cNvPr>
            <p:cNvGrpSpPr/>
            <p:nvPr/>
          </p:nvGrpSpPr>
          <p:grpSpPr>
            <a:xfrm>
              <a:off x="762000" y="1966164"/>
              <a:ext cx="1219200" cy="1003093"/>
              <a:chOff x="1400517" y="3873065"/>
              <a:chExt cx="2104683" cy="1766267"/>
            </a:xfrm>
          </p:grpSpPr>
          <p:sp>
            <p:nvSpPr>
              <p:cNvPr id="152" name="Rectangle 151">
                <a:extLst>
                  <a:ext uri="{FF2B5EF4-FFF2-40B4-BE49-F238E27FC236}">
                    <a16:creationId xmlns:a16="http://schemas.microsoft.com/office/drawing/2014/main" id="{89B18524-0C34-4194-BD13-C46F597ED228}"/>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Oval 152">
                <a:extLst>
                  <a:ext uri="{FF2B5EF4-FFF2-40B4-BE49-F238E27FC236}">
                    <a16:creationId xmlns:a16="http://schemas.microsoft.com/office/drawing/2014/main" id="{1165DC3A-9CF7-42DA-AF35-5E1C13A5FA1B}"/>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4" name="Rectangle 153">
                <a:extLst>
                  <a:ext uri="{FF2B5EF4-FFF2-40B4-BE49-F238E27FC236}">
                    <a16:creationId xmlns:a16="http://schemas.microsoft.com/office/drawing/2014/main" id="{37691A71-FC49-422A-969C-8F7385333EEB}"/>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5" name="Oval 154">
                <a:extLst>
                  <a:ext uri="{FF2B5EF4-FFF2-40B4-BE49-F238E27FC236}">
                    <a16:creationId xmlns:a16="http://schemas.microsoft.com/office/drawing/2014/main" id="{063B042B-29D1-425C-9939-05694B10D29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6" name="Rectangle 155">
                <a:extLst>
                  <a:ext uri="{FF2B5EF4-FFF2-40B4-BE49-F238E27FC236}">
                    <a16:creationId xmlns:a16="http://schemas.microsoft.com/office/drawing/2014/main" id="{4874E814-F438-4FE0-B096-AF724C6B7F7D}"/>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7" name="Oval 156">
                <a:extLst>
                  <a:ext uri="{FF2B5EF4-FFF2-40B4-BE49-F238E27FC236}">
                    <a16:creationId xmlns:a16="http://schemas.microsoft.com/office/drawing/2014/main" id="{47438750-E9B9-4099-B7CA-CF68DE5EA4EB}"/>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8" name="Rectangle 157">
                <a:extLst>
                  <a:ext uri="{FF2B5EF4-FFF2-40B4-BE49-F238E27FC236}">
                    <a16:creationId xmlns:a16="http://schemas.microsoft.com/office/drawing/2014/main" id="{5BADE345-B439-41E0-A4FE-6575BEFF41E2}"/>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59" name="Oval 158">
                <a:extLst>
                  <a:ext uri="{FF2B5EF4-FFF2-40B4-BE49-F238E27FC236}">
                    <a16:creationId xmlns:a16="http://schemas.microsoft.com/office/drawing/2014/main" id="{DA03A90A-435B-4134-A489-90783132FD1C}"/>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5" name="Group 94">
              <a:extLst>
                <a:ext uri="{FF2B5EF4-FFF2-40B4-BE49-F238E27FC236}">
                  <a16:creationId xmlns:a16="http://schemas.microsoft.com/office/drawing/2014/main" id="{035BF42D-F5E5-42A1-A976-865585FC44AA}"/>
                </a:ext>
              </a:extLst>
            </p:cNvPr>
            <p:cNvGrpSpPr/>
            <p:nvPr/>
          </p:nvGrpSpPr>
          <p:grpSpPr>
            <a:xfrm>
              <a:off x="2349500" y="1968500"/>
              <a:ext cx="1219200" cy="1003093"/>
              <a:chOff x="1400517" y="3873065"/>
              <a:chExt cx="2104683" cy="1766267"/>
            </a:xfrm>
          </p:grpSpPr>
          <p:sp>
            <p:nvSpPr>
              <p:cNvPr id="110" name="Rectangle 109">
                <a:extLst>
                  <a:ext uri="{FF2B5EF4-FFF2-40B4-BE49-F238E27FC236}">
                    <a16:creationId xmlns:a16="http://schemas.microsoft.com/office/drawing/2014/main" id="{E07891AB-86A7-429E-86BC-3BEAD4FDD17B}"/>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1" name="Oval 110">
                <a:extLst>
                  <a:ext uri="{FF2B5EF4-FFF2-40B4-BE49-F238E27FC236}">
                    <a16:creationId xmlns:a16="http://schemas.microsoft.com/office/drawing/2014/main" id="{BC8A199D-6C1C-4748-A5AD-27E4B02F32B5}"/>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ACFF2260-4064-4FDD-97C2-20DF4451030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3" name="Oval 112">
                <a:extLst>
                  <a:ext uri="{FF2B5EF4-FFF2-40B4-BE49-F238E27FC236}">
                    <a16:creationId xmlns:a16="http://schemas.microsoft.com/office/drawing/2014/main" id="{B1E820F1-CEE2-40B7-90A4-F1DAC8066E4C}"/>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4" name="Rectangle 113">
                <a:extLst>
                  <a:ext uri="{FF2B5EF4-FFF2-40B4-BE49-F238E27FC236}">
                    <a16:creationId xmlns:a16="http://schemas.microsoft.com/office/drawing/2014/main" id="{126B2412-B8D6-4C8B-8755-287A9E548A03}"/>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5" name="Oval 114">
                <a:extLst>
                  <a:ext uri="{FF2B5EF4-FFF2-40B4-BE49-F238E27FC236}">
                    <a16:creationId xmlns:a16="http://schemas.microsoft.com/office/drawing/2014/main" id="{CBD09908-A20B-4CCF-9438-1510F182A8AE}"/>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6" name="Rectangle 115">
                <a:extLst>
                  <a:ext uri="{FF2B5EF4-FFF2-40B4-BE49-F238E27FC236}">
                    <a16:creationId xmlns:a16="http://schemas.microsoft.com/office/drawing/2014/main" id="{2E8D723F-5930-402C-9A2D-A09069312F43}"/>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17" name="Oval 116">
                <a:extLst>
                  <a:ext uri="{FF2B5EF4-FFF2-40B4-BE49-F238E27FC236}">
                    <a16:creationId xmlns:a16="http://schemas.microsoft.com/office/drawing/2014/main" id="{71DFA3A9-A242-45D9-8093-4DBDF1307663}"/>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6" name="Group 95">
              <a:extLst>
                <a:ext uri="{FF2B5EF4-FFF2-40B4-BE49-F238E27FC236}">
                  <a16:creationId xmlns:a16="http://schemas.microsoft.com/office/drawing/2014/main" id="{3E844CCD-2638-466C-9694-881D883E0529}"/>
                </a:ext>
              </a:extLst>
            </p:cNvPr>
            <p:cNvGrpSpPr/>
            <p:nvPr/>
          </p:nvGrpSpPr>
          <p:grpSpPr>
            <a:xfrm>
              <a:off x="4169047" y="1968707"/>
              <a:ext cx="1151325" cy="1003093"/>
              <a:chOff x="1428390" y="3873065"/>
              <a:chExt cx="1987511" cy="1766267"/>
            </a:xfrm>
          </p:grpSpPr>
          <p:sp>
            <p:nvSpPr>
              <p:cNvPr id="103" name="Oval 102">
                <a:extLst>
                  <a:ext uri="{FF2B5EF4-FFF2-40B4-BE49-F238E27FC236}">
                    <a16:creationId xmlns:a16="http://schemas.microsoft.com/office/drawing/2014/main" id="{0530AEDB-9C0C-477B-A918-4AEBA98D90A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 name="Rectangle 103">
                <a:extLst>
                  <a:ext uri="{FF2B5EF4-FFF2-40B4-BE49-F238E27FC236}">
                    <a16:creationId xmlns:a16="http://schemas.microsoft.com/office/drawing/2014/main" id="{E0704FB1-15DB-4AF7-BB8D-D6741A097E6A}"/>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5" name="Oval 104">
                <a:extLst>
                  <a:ext uri="{FF2B5EF4-FFF2-40B4-BE49-F238E27FC236}">
                    <a16:creationId xmlns:a16="http://schemas.microsoft.com/office/drawing/2014/main" id="{8E09E3BE-8F97-4129-828A-562D338234A6}"/>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6" name="Rectangle 105">
                <a:extLst>
                  <a:ext uri="{FF2B5EF4-FFF2-40B4-BE49-F238E27FC236}">
                    <a16:creationId xmlns:a16="http://schemas.microsoft.com/office/drawing/2014/main" id="{41E38E63-22AF-417C-ABDD-0EA9B40ADD02}"/>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7" name="Oval 106">
                <a:extLst>
                  <a:ext uri="{FF2B5EF4-FFF2-40B4-BE49-F238E27FC236}">
                    <a16:creationId xmlns:a16="http://schemas.microsoft.com/office/drawing/2014/main" id="{476B58A7-3B59-4F15-8DD5-AD83C0326A8C}"/>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107">
                <a:extLst>
                  <a:ext uri="{FF2B5EF4-FFF2-40B4-BE49-F238E27FC236}">
                    <a16:creationId xmlns:a16="http://schemas.microsoft.com/office/drawing/2014/main" id="{C3B3D326-5D18-419A-94EA-92156DAACEF3}"/>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09" name="Oval 108">
                <a:extLst>
                  <a:ext uri="{FF2B5EF4-FFF2-40B4-BE49-F238E27FC236}">
                    <a16:creationId xmlns:a16="http://schemas.microsoft.com/office/drawing/2014/main" id="{CE76726F-71E9-4A8C-95B2-50D4EC139230}"/>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97" name="Rectangle 96">
              <a:extLst>
                <a:ext uri="{FF2B5EF4-FFF2-40B4-BE49-F238E27FC236}">
                  <a16:creationId xmlns:a16="http://schemas.microsoft.com/office/drawing/2014/main" id="{8F06A456-1EED-491A-A95C-AA1C35024E9C}"/>
                </a:ext>
              </a:extLst>
            </p:cNvPr>
            <p:cNvSpPr/>
            <p:nvPr/>
          </p:nvSpPr>
          <p:spPr>
            <a:xfrm>
              <a:off x="1972458" y="2184539"/>
              <a:ext cx="401072"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8" name="Rectangle 97">
              <a:extLst>
                <a:ext uri="{FF2B5EF4-FFF2-40B4-BE49-F238E27FC236}">
                  <a16:creationId xmlns:a16="http://schemas.microsoft.com/office/drawing/2014/main" id="{32929A9C-6470-4C54-8092-9903854A26BE}"/>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9" name="TextBox 98">
              <a:extLst>
                <a:ext uri="{FF2B5EF4-FFF2-40B4-BE49-F238E27FC236}">
                  <a16:creationId xmlns:a16="http://schemas.microsoft.com/office/drawing/2014/main" id="{569FA09E-A6FC-4B15-AD70-72045BC70D08}"/>
                </a:ext>
              </a:extLst>
            </p:cNvPr>
            <p:cNvSpPr txBox="1"/>
            <p:nvPr/>
          </p:nvSpPr>
          <p:spPr>
            <a:xfrm>
              <a:off x="1028700" y="1619310"/>
              <a:ext cx="1319933"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anose="02020603050405020304"/>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00" name="TextBox 99">
              <a:extLst>
                <a:ext uri="{FF2B5EF4-FFF2-40B4-BE49-F238E27FC236}">
                  <a16:creationId xmlns:a16="http://schemas.microsoft.com/office/drawing/2014/main" id="{26B7EB1D-BBF7-48E6-AC3B-3AD6DBCB217A}"/>
                </a:ext>
              </a:extLst>
            </p:cNvPr>
            <p:cNvSpPr txBox="1"/>
            <p:nvPr/>
          </p:nvSpPr>
          <p:spPr>
            <a:xfrm>
              <a:off x="27866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01" name="TextBox 100">
              <a:extLst>
                <a:ext uri="{FF2B5EF4-FFF2-40B4-BE49-F238E27FC236}">
                  <a16:creationId xmlns:a16="http://schemas.microsoft.com/office/drawing/2014/main" id="{8FCD824A-BE0D-453C-99BB-A3DCA89A3874}"/>
                </a:ext>
              </a:extLst>
            </p:cNvPr>
            <p:cNvSpPr txBox="1"/>
            <p:nvPr/>
          </p:nvSpPr>
          <p:spPr>
            <a:xfrm>
              <a:off x="3878829" y="1619310"/>
              <a:ext cx="1607571" cy="400110"/>
            </a:xfrm>
            <a:prstGeom prst="rect">
              <a:avLst/>
            </a:prstGeom>
            <a:noFill/>
          </p:spPr>
          <p:txBody>
            <a:bodyPr wrap="square" rtlCol="0">
              <a:spAutoFit/>
            </a:bodyPr>
            <a:lstStyle/>
            <a:p>
              <a:pPr marL="0" marR="0" lvl="0" indent="0" algn="r" defTabSz="6858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sp>
        <p:nvSpPr>
          <p:cNvPr id="4" name="Freeform: Shape 3">
            <a:extLst>
              <a:ext uri="{FF2B5EF4-FFF2-40B4-BE49-F238E27FC236}">
                <a16:creationId xmlns:a16="http://schemas.microsoft.com/office/drawing/2014/main" id="{79DEFDCF-0C8D-449E-9B1D-09CB21A4015E}"/>
              </a:ext>
            </a:extLst>
          </p:cNvPr>
          <p:cNvSpPr/>
          <p:nvPr/>
        </p:nvSpPr>
        <p:spPr>
          <a:xfrm>
            <a:off x="971563" y="1644755"/>
            <a:ext cx="504929" cy="476199"/>
          </a:xfrm>
          <a:custGeom>
            <a:avLst/>
            <a:gdLst>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0500 w 502024"/>
              <a:gd name="connsiteY0" fmla="*/ 466748 h 468551"/>
              <a:gd name="connsiteX1" fmla="*/ 317500 w 502024"/>
              <a:gd name="connsiteY1" fmla="*/ 282598 h 468551"/>
              <a:gd name="connsiteX2" fmla="*/ 501650 w 502024"/>
              <a:gd name="connsiteY2" fmla="*/ 263548 h 468551"/>
              <a:gd name="connsiteX3" fmla="*/ 355600 w 502024"/>
              <a:gd name="connsiteY3" fmla="*/ 9548 h 468551"/>
              <a:gd name="connsiteX4" fmla="*/ 0 w 502024"/>
              <a:gd name="connsiteY4" fmla="*/ 155598 h 468551"/>
              <a:gd name="connsiteX5" fmla="*/ 190500 w 502024"/>
              <a:gd name="connsiteY5" fmla="*/ 466748 h 468551"/>
              <a:gd name="connsiteX0" fmla="*/ 212613 w 524137"/>
              <a:gd name="connsiteY0" fmla="*/ 466748 h 468653"/>
              <a:gd name="connsiteX1" fmla="*/ 339613 w 524137"/>
              <a:gd name="connsiteY1" fmla="*/ 282598 h 468653"/>
              <a:gd name="connsiteX2" fmla="*/ 523763 w 524137"/>
              <a:gd name="connsiteY2" fmla="*/ 263548 h 468653"/>
              <a:gd name="connsiteX3" fmla="*/ 377713 w 524137"/>
              <a:gd name="connsiteY3" fmla="*/ 9548 h 468653"/>
              <a:gd name="connsiteX4" fmla="*/ 22113 w 524137"/>
              <a:gd name="connsiteY4" fmla="*/ 155598 h 468653"/>
              <a:gd name="connsiteX5" fmla="*/ 47513 w 524137"/>
              <a:gd name="connsiteY5" fmla="*/ 365148 h 468653"/>
              <a:gd name="connsiteX6" fmla="*/ 212613 w 524137"/>
              <a:gd name="connsiteY6" fmla="*/ 466748 h 468653"/>
              <a:gd name="connsiteX0" fmla="*/ 212613 w 524061"/>
              <a:gd name="connsiteY0" fmla="*/ 485830 h 487735"/>
              <a:gd name="connsiteX1" fmla="*/ 339613 w 524061"/>
              <a:gd name="connsiteY1" fmla="*/ 301680 h 487735"/>
              <a:gd name="connsiteX2" fmla="*/ 523763 w 524061"/>
              <a:gd name="connsiteY2" fmla="*/ 282630 h 487735"/>
              <a:gd name="connsiteX3" fmla="*/ 377713 w 524061"/>
              <a:gd name="connsiteY3" fmla="*/ 28630 h 487735"/>
              <a:gd name="connsiteX4" fmla="*/ 187214 w 524061"/>
              <a:gd name="connsiteY4" fmla="*/ 22280 h 487735"/>
              <a:gd name="connsiteX5" fmla="*/ 22113 w 524061"/>
              <a:gd name="connsiteY5" fmla="*/ 174680 h 487735"/>
              <a:gd name="connsiteX6" fmla="*/ 47513 w 524061"/>
              <a:gd name="connsiteY6" fmla="*/ 384230 h 487735"/>
              <a:gd name="connsiteX7" fmla="*/ 212613 w 524061"/>
              <a:gd name="connsiteY7" fmla="*/ 485830 h 487735"/>
              <a:gd name="connsiteX0" fmla="*/ 212613 w 531578"/>
              <a:gd name="connsiteY0" fmla="*/ 476145 h 478050"/>
              <a:gd name="connsiteX1" fmla="*/ 339613 w 531578"/>
              <a:gd name="connsiteY1" fmla="*/ 291995 h 478050"/>
              <a:gd name="connsiteX2" fmla="*/ 523763 w 531578"/>
              <a:gd name="connsiteY2" fmla="*/ 272945 h 478050"/>
              <a:gd name="connsiteX3" fmla="*/ 485664 w 531578"/>
              <a:gd name="connsiteY3" fmla="*/ 101495 h 478050"/>
              <a:gd name="connsiteX4" fmla="*/ 377713 w 531578"/>
              <a:gd name="connsiteY4" fmla="*/ 18945 h 478050"/>
              <a:gd name="connsiteX5" fmla="*/ 187214 w 531578"/>
              <a:gd name="connsiteY5" fmla="*/ 12595 h 478050"/>
              <a:gd name="connsiteX6" fmla="*/ 22113 w 531578"/>
              <a:gd name="connsiteY6" fmla="*/ 164995 h 478050"/>
              <a:gd name="connsiteX7" fmla="*/ 47513 w 531578"/>
              <a:gd name="connsiteY7" fmla="*/ 374545 h 478050"/>
              <a:gd name="connsiteX8" fmla="*/ 212613 w 531578"/>
              <a:gd name="connsiteY8" fmla="*/ 476145 h 478050"/>
              <a:gd name="connsiteX0" fmla="*/ 212613 w 531578"/>
              <a:gd name="connsiteY0" fmla="*/ 476145 h 476199"/>
              <a:gd name="connsiteX1" fmla="*/ 257063 w 531578"/>
              <a:gd name="connsiteY1" fmla="*/ 387244 h 476199"/>
              <a:gd name="connsiteX2" fmla="*/ 339613 w 531578"/>
              <a:gd name="connsiteY2" fmla="*/ 291995 h 476199"/>
              <a:gd name="connsiteX3" fmla="*/ 523763 w 531578"/>
              <a:gd name="connsiteY3" fmla="*/ 272945 h 476199"/>
              <a:gd name="connsiteX4" fmla="*/ 485664 w 531578"/>
              <a:gd name="connsiteY4" fmla="*/ 101495 h 476199"/>
              <a:gd name="connsiteX5" fmla="*/ 377713 w 531578"/>
              <a:gd name="connsiteY5" fmla="*/ 18945 h 476199"/>
              <a:gd name="connsiteX6" fmla="*/ 187214 w 531578"/>
              <a:gd name="connsiteY6" fmla="*/ 12595 h 476199"/>
              <a:gd name="connsiteX7" fmla="*/ 22113 w 531578"/>
              <a:gd name="connsiteY7" fmla="*/ 164995 h 476199"/>
              <a:gd name="connsiteX8" fmla="*/ 47513 w 531578"/>
              <a:gd name="connsiteY8" fmla="*/ 374545 h 476199"/>
              <a:gd name="connsiteX9" fmla="*/ 212613 w 531578"/>
              <a:gd name="connsiteY9" fmla="*/ 476145 h 476199"/>
              <a:gd name="connsiteX0" fmla="*/ 212613 w 527055"/>
              <a:gd name="connsiteY0" fmla="*/ 476145 h 476199"/>
              <a:gd name="connsiteX1" fmla="*/ 257063 w 527055"/>
              <a:gd name="connsiteY1" fmla="*/ 387244 h 476199"/>
              <a:gd name="connsiteX2" fmla="*/ 339613 w 527055"/>
              <a:gd name="connsiteY2" fmla="*/ 291995 h 476199"/>
              <a:gd name="connsiteX3" fmla="*/ 409463 w 527055"/>
              <a:gd name="connsiteY3" fmla="*/ 272945 h 476199"/>
              <a:gd name="connsiteX4" fmla="*/ 523763 w 527055"/>
              <a:gd name="connsiteY4" fmla="*/ 272945 h 476199"/>
              <a:gd name="connsiteX5" fmla="*/ 485664 w 527055"/>
              <a:gd name="connsiteY5" fmla="*/ 101495 h 476199"/>
              <a:gd name="connsiteX6" fmla="*/ 377713 w 527055"/>
              <a:gd name="connsiteY6" fmla="*/ 18945 h 476199"/>
              <a:gd name="connsiteX7" fmla="*/ 187214 w 527055"/>
              <a:gd name="connsiteY7" fmla="*/ 12595 h 476199"/>
              <a:gd name="connsiteX8" fmla="*/ 22113 w 527055"/>
              <a:gd name="connsiteY8" fmla="*/ 164995 h 476199"/>
              <a:gd name="connsiteX9" fmla="*/ 47513 w 527055"/>
              <a:gd name="connsiteY9" fmla="*/ 374545 h 476199"/>
              <a:gd name="connsiteX10" fmla="*/ 212613 w 527055"/>
              <a:gd name="connsiteY10" fmla="*/ 476145 h 476199"/>
              <a:gd name="connsiteX0" fmla="*/ 199416 w 513858"/>
              <a:gd name="connsiteY0" fmla="*/ 476145 h 476199"/>
              <a:gd name="connsiteX1" fmla="*/ 243866 w 513858"/>
              <a:gd name="connsiteY1" fmla="*/ 387244 h 476199"/>
              <a:gd name="connsiteX2" fmla="*/ 326416 w 513858"/>
              <a:gd name="connsiteY2" fmla="*/ 291995 h 476199"/>
              <a:gd name="connsiteX3" fmla="*/ 396266 w 513858"/>
              <a:gd name="connsiteY3" fmla="*/ 272945 h 476199"/>
              <a:gd name="connsiteX4" fmla="*/ 510566 w 513858"/>
              <a:gd name="connsiteY4" fmla="*/ 272945 h 476199"/>
              <a:gd name="connsiteX5" fmla="*/ 472467 w 513858"/>
              <a:gd name="connsiteY5" fmla="*/ 101495 h 476199"/>
              <a:gd name="connsiteX6" fmla="*/ 364516 w 513858"/>
              <a:gd name="connsiteY6" fmla="*/ 18945 h 476199"/>
              <a:gd name="connsiteX7" fmla="*/ 174017 w 513858"/>
              <a:gd name="connsiteY7" fmla="*/ 12595 h 476199"/>
              <a:gd name="connsiteX8" fmla="*/ 27966 w 513858"/>
              <a:gd name="connsiteY8" fmla="*/ 126895 h 476199"/>
              <a:gd name="connsiteX9" fmla="*/ 34316 w 513858"/>
              <a:gd name="connsiteY9" fmla="*/ 374545 h 476199"/>
              <a:gd name="connsiteX10" fmla="*/ 199416 w 513858"/>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0487 w 504929"/>
              <a:gd name="connsiteY0" fmla="*/ 476145 h 476199"/>
              <a:gd name="connsiteX1" fmla="*/ 234937 w 504929"/>
              <a:gd name="connsiteY1" fmla="*/ 387244 h 476199"/>
              <a:gd name="connsiteX2" fmla="*/ 317487 w 504929"/>
              <a:gd name="connsiteY2" fmla="*/ 291995 h 476199"/>
              <a:gd name="connsiteX3" fmla="*/ 387337 w 504929"/>
              <a:gd name="connsiteY3" fmla="*/ 272945 h 476199"/>
              <a:gd name="connsiteX4" fmla="*/ 501637 w 504929"/>
              <a:gd name="connsiteY4" fmla="*/ 272945 h 476199"/>
              <a:gd name="connsiteX5" fmla="*/ 463538 w 504929"/>
              <a:gd name="connsiteY5" fmla="*/ 101495 h 476199"/>
              <a:gd name="connsiteX6" fmla="*/ 355587 w 504929"/>
              <a:gd name="connsiteY6" fmla="*/ 18945 h 476199"/>
              <a:gd name="connsiteX7" fmla="*/ 165088 w 504929"/>
              <a:gd name="connsiteY7" fmla="*/ 12595 h 476199"/>
              <a:gd name="connsiteX8" fmla="*/ 25387 w 504929"/>
              <a:gd name="connsiteY8" fmla="*/ 120545 h 476199"/>
              <a:gd name="connsiteX9" fmla="*/ 25387 w 504929"/>
              <a:gd name="connsiteY9" fmla="*/ 374545 h 476199"/>
              <a:gd name="connsiteX10" fmla="*/ 190487 w 504929"/>
              <a:gd name="connsiteY10" fmla="*/ 476145 h 4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929" h="476199">
                <a:moveTo>
                  <a:pt x="190487" y="476145"/>
                </a:moveTo>
                <a:cubicBezTo>
                  <a:pt x="225412" y="478262"/>
                  <a:pt x="213770" y="417936"/>
                  <a:pt x="234937" y="387244"/>
                </a:cubicBezTo>
                <a:cubicBezTo>
                  <a:pt x="256104" y="356552"/>
                  <a:pt x="292087" y="311045"/>
                  <a:pt x="317487" y="291995"/>
                </a:cubicBezTo>
                <a:cubicBezTo>
                  <a:pt x="342887" y="272945"/>
                  <a:pt x="356645" y="276120"/>
                  <a:pt x="387337" y="272945"/>
                </a:cubicBezTo>
                <a:cubicBezTo>
                  <a:pt x="418029" y="269770"/>
                  <a:pt x="488937" y="301520"/>
                  <a:pt x="501637" y="272945"/>
                </a:cubicBezTo>
                <a:cubicBezTo>
                  <a:pt x="514337" y="244370"/>
                  <a:pt x="487880" y="143828"/>
                  <a:pt x="463538" y="101495"/>
                </a:cubicBezTo>
                <a:cubicBezTo>
                  <a:pt x="439196" y="59162"/>
                  <a:pt x="405329" y="33762"/>
                  <a:pt x="355587" y="18945"/>
                </a:cubicBezTo>
                <a:cubicBezTo>
                  <a:pt x="305845" y="4128"/>
                  <a:pt x="224355" y="-11747"/>
                  <a:pt x="165088" y="12595"/>
                </a:cubicBezTo>
                <a:cubicBezTo>
                  <a:pt x="105821" y="36937"/>
                  <a:pt x="56686" y="65413"/>
                  <a:pt x="25387" y="120545"/>
                </a:cubicBezTo>
                <a:cubicBezTo>
                  <a:pt x="-10498" y="183756"/>
                  <a:pt x="-6363" y="322687"/>
                  <a:pt x="25387" y="374545"/>
                </a:cubicBezTo>
                <a:cubicBezTo>
                  <a:pt x="57137" y="426403"/>
                  <a:pt x="155562" y="474029"/>
                  <a:pt x="190487" y="476145"/>
                </a:cubicBezTo>
                <a:close/>
              </a:path>
            </a:pathLst>
          </a:custGeom>
          <a:solidFill>
            <a:srgbClr val="FF0000"/>
          </a:solidFill>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61" name="Freeform: Shape 160">
            <a:extLst>
              <a:ext uri="{FF2B5EF4-FFF2-40B4-BE49-F238E27FC236}">
                <a16:creationId xmlns:a16="http://schemas.microsoft.com/office/drawing/2014/main" id="{532C2F9D-B563-47AE-BD76-09AEA75A3B5B}"/>
              </a:ext>
            </a:extLst>
          </p:cNvPr>
          <p:cNvSpPr/>
          <p:nvPr/>
        </p:nvSpPr>
        <p:spPr>
          <a:xfrm flipH="1">
            <a:off x="2899573" y="1636342"/>
            <a:ext cx="504929" cy="476199"/>
          </a:xfrm>
          <a:custGeom>
            <a:avLst/>
            <a:gdLst>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0500 w 502024"/>
              <a:gd name="connsiteY0" fmla="*/ 466748 h 468551"/>
              <a:gd name="connsiteX1" fmla="*/ 317500 w 502024"/>
              <a:gd name="connsiteY1" fmla="*/ 282598 h 468551"/>
              <a:gd name="connsiteX2" fmla="*/ 501650 w 502024"/>
              <a:gd name="connsiteY2" fmla="*/ 263548 h 468551"/>
              <a:gd name="connsiteX3" fmla="*/ 355600 w 502024"/>
              <a:gd name="connsiteY3" fmla="*/ 9548 h 468551"/>
              <a:gd name="connsiteX4" fmla="*/ 0 w 502024"/>
              <a:gd name="connsiteY4" fmla="*/ 155598 h 468551"/>
              <a:gd name="connsiteX5" fmla="*/ 190500 w 502024"/>
              <a:gd name="connsiteY5" fmla="*/ 466748 h 468551"/>
              <a:gd name="connsiteX0" fmla="*/ 212613 w 524137"/>
              <a:gd name="connsiteY0" fmla="*/ 466748 h 468653"/>
              <a:gd name="connsiteX1" fmla="*/ 339613 w 524137"/>
              <a:gd name="connsiteY1" fmla="*/ 282598 h 468653"/>
              <a:gd name="connsiteX2" fmla="*/ 523763 w 524137"/>
              <a:gd name="connsiteY2" fmla="*/ 263548 h 468653"/>
              <a:gd name="connsiteX3" fmla="*/ 377713 w 524137"/>
              <a:gd name="connsiteY3" fmla="*/ 9548 h 468653"/>
              <a:gd name="connsiteX4" fmla="*/ 22113 w 524137"/>
              <a:gd name="connsiteY4" fmla="*/ 155598 h 468653"/>
              <a:gd name="connsiteX5" fmla="*/ 47513 w 524137"/>
              <a:gd name="connsiteY5" fmla="*/ 365148 h 468653"/>
              <a:gd name="connsiteX6" fmla="*/ 212613 w 524137"/>
              <a:gd name="connsiteY6" fmla="*/ 466748 h 468653"/>
              <a:gd name="connsiteX0" fmla="*/ 212613 w 524061"/>
              <a:gd name="connsiteY0" fmla="*/ 485830 h 487735"/>
              <a:gd name="connsiteX1" fmla="*/ 339613 w 524061"/>
              <a:gd name="connsiteY1" fmla="*/ 301680 h 487735"/>
              <a:gd name="connsiteX2" fmla="*/ 523763 w 524061"/>
              <a:gd name="connsiteY2" fmla="*/ 282630 h 487735"/>
              <a:gd name="connsiteX3" fmla="*/ 377713 w 524061"/>
              <a:gd name="connsiteY3" fmla="*/ 28630 h 487735"/>
              <a:gd name="connsiteX4" fmla="*/ 187214 w 524061"/>
              <a:gd name="connsiteY4" fmla="*/ 22280 h 487735"/>
              <a:gd name="connsiteX5" fmla="*/ 22113 w 524061"/>
              <a:gd name="connsiteY5" fmla="*/ 174680 h 487735"/>
              <a:gd name="connsiteX6" fmla="*/ 47513 w 524061"/>
              <a:gd name="connsiteY6" fmla="*/ 384230 h 487735"/>
              <a:gd name="connsiteX7" fmla="*/ 212613 w 524061"/>
              <a:gd name="connsiteY7" fmla="*/ 485830 h 487735"/>
              <a:gd name="connsiteX0" fmla="*/ 212613 w 531578"/>
              <a:gd name="connsiteY0" fmla="*/ 476145 h 478050"/>
              <a:gd name="connsiteX1" fmla="*/ 339613 w 531578"/>
              <a:gd name="connsiteY1" fmla="*/ 291995 h 478050"/>
              <a:gd name="connsiteX2" fmla="*/ 523763 w 531578"/>
              <a:gd name="connsiteY2" fmla="*/ 272945 h 478050"/>
              <a:gd name="connsiteX3" fmla="*/ 485664 w 531578"/>
              <a:gd name="connsiteY3" fmla="*/ 101495 h 478050"/>
              <a:gd name="connsiteX4" fmla="*/ 377713 w 531578"/>
              <a:gd name="connsiteY4" fmla="*/ 18945 h 478050"/>
              <a:gd name="connsiteX5" fmla="*/ 187214 w 531578"/>
              <a:gd name="connsiteY5" fmla="*/ 12595 h 478050"/>
              <a:gd name="connsiteX6" fmla="*/ 22113 w 531578"/>
              <a:gd name="connsiteY6" fmla="*/ 164995 h 478050"/>
              <a:gd name="connsiteX7" fmla="*/ 47513 w 531578"/>
              <a:gd name="connsiteY7" fmla="*/ 374545 h 478050"/>
              <a:gd name="connsiteX8" fmla="*/ 212613 w 531578"/>
              <a:gd name="connsiteY8" fmla="*/ 476145 h 478050"/>
              <a:gd name="connsiteX0" fmla="*/ 212613 w 531578"/>
              <a:gd name="connsiteY0" fmla="*/ 476145 h 476199"/>
              <a:gd name="connsiteX1" fmla="*/ 257063 w 531578"/>
              <a:gd name="connsiteY1" fmla="*/ 387244 h 476199"/>
              <a:gd name="connsiteX2" fmla="*/ 339613 w 531578"/>
              <a:gd name="connsiteY2" fmla="*/ 291995 h 476199"/>
              <a:gd name="connsiteX3" fmla="*/ 523763 w 531578"/>
              <a:gd name="connsiteY3" fmla="*/ 272945 h 476199"/>
              <a:gd name="connsiteX4" fmla="*/ 485664 w 531578"/>
              <a:gd name="connsiteY4" fmla="*/ 101495 h 476199"/>
              <a:gd name="connsiteX5" fmla="*/ 377713 w 531578"/>
              <a:gd name="connsiteY5" fmla="*/ 18945 h 476199"/>
              <a:gd name="connsiteX6" fmla="*/ 187214 w 531578"/>
              <a:gd name="connsiteY6" fmla="*/ 12595 h 476199"/>
              <a:gd name="connsiteX7" fmla="*/ 22113 w 531578"/>
              <a:gd name="connsiteY7" fmla="*/ 164995 h 476199"/>
              <a:gd name="connsiteX8" fmla="*/ 47513 w 531578"/>
              <a:gd name="connsiteY8" fmla="*/ 374545 h 476199"/>
              <a:gd name="connsiteX9" fmla="*/ 212613 w 531578"/>
              <a:gd name="connsiteY9" fmla="*/ 476145 h 476199"/>
              <a:gd name="connsiteX0" fmla="*/ 212613 w 527055"/>
              <a:gd name="connsiteY0" fmla="*/ 476145 h 476199"/>
              <a:gd name="connsiteX1" fmla="*/ 257063 w 527055"/>
              <a:gd name="connsiteY1" fmla="*/ 387244 h 476199"/>
              <a:gd name="connsiteX2" fmla="*/ 339613 w 527055"/>
              <a:gd name="connsiteY2" fmla="*/ 291995 h 476199"/>
              <a:gd name="connsiteX3" fmla="*/ 409463 w 527055"/>
              <a:gd name="connsiteY3" fmla="*/ 272945 h 476199"/>
              <a:gd name="connsiteX4" fmla="*/ 523763 w 527055"/>
              <a:gd name="connsiteY4" fmla="*/ 272945 h 476199"/>
              <a:gd name="connsiteX5" fmla="*/ 485664 w 527055"/>
              <a:gd name="connsiteY5" fmla="*/ 101495 h 476199"/>
              <a:gd name="connsiteX6" fmla="*/ 377713 w 527055"/>
              <a:gd name="connsiteY6" fmla="*/ 18945 h 476199"/>
              <a:gd name="connsiteX7" fmla="*/ 187214 w 527055"/>
              <a:gd name="connsiteY7" fmla="*/ 12595 h 476199"/>
              <a:gd name="connsiteX8" fmla="*/ 22113 w 527055"/>
              <a:gd name="connsiteY8" fmla="*/ 164995 h 476199"/>
              <a:gd name="connsiteX9" fmla="*/ 47513 w 527055"/>
              <a:gd name="connsiteY9" fmla="*/ 374545 h 476199"/>
              <a:gd name="connsiteX10" fmla="*/ 212613 w 527055"/>
              <a:gd name="connsiteY10" fmla="*/ 476145 h 476199"/>
              <a:gd name="connsiteX0" fmla="*/ 199416 w 513858"/>
              <a:gd name="connsiteY0" fmla="*/ 476145 h 476199"/>
              <a:gd name="connsiteX1" fmla="*/ 243866 w 513858"/>
              <a:gd name="connsiteY1" fmla="*/ 387244 h 476199"/>
              <a:gd name="connsiteX2" fmla="*/ 326416 w 513858"/>
              <a:gd name="connsiteY2" fmla="*/ 291995 h 476199"/>
              <a:gd name="connsiteX3" fmla="*/ 396266 w 513858"/>
              <a:gd name="connsiteY3" fmla="*/ 272945 h 476199"/>
              <a:gd name="connsiteX4" fmla="*/ 510566 w 513858"/>
              <a:gd name="connsiteY4" fmla="*/ 272945 h 476199"/>
              <a:gd name="connsiteX5" fmla="*/ 472467 w 513858"/>
              <a:gd name="connsiteY5" fmla="*/ 101495 h 476199"/>
              <a:gd name="connsiteX6" fmla="*/ 364516 w 513858"/>
              <a:gd name="connsiteY6" fmla="*/ 18945 h 476199"/>
              <a:gd name="connsiteX7" fmla="*/ 174017 w 513858"/>
              <a:gd name="connsiteY7" fmla="*/ 12595 h 476199"/>
              <a:gd name="connsiteX8" fmla="*/ 27966 w 513858"/>
              <a:gd name="connsiteY8" fmla="*/ 126895 h 476199"/>
              <a:gd name="connsiteX9" fmla="*/ 34316 w 513858"/>
              <a:gd name="connsiteY9" fmla="*/ 374545 h 476199"/>
              <a:gd name="connsiteX10" fmla="*/ 199416 w 513858"/>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0487 w 504929"/>
              <a:gd name="connsiteY0" fmla="*/ 476145 h 476199"/>
              <a:gd name="connsiteX1" fmla="*/ 234937 w 504929"/>
              <a:gd name="connsiteY1" fmla="*/ 387244 h 476199"/>
              <a:gd name="connsiteX2" fmla="*/ 317487 w 504929"/>
              <a:gd name="connsiteY2" fmla="*/ 291995 h 476199"/>
              <a:gd name="connsiteX3" fmla="*/ 387337 w 504929"/>
              <a:gd name="connsiteY3" fmla="*/ 272945 h 476199"/>
              <a:gd name="connsiteX4" fmla="*/ 501637 w 504929"/>
              <a:gd name="connsiteY4" fmla="*/ 272945 h 476199"/>
              <a:gd name="connsiteX5" fmla="*/ 463538 w 504929"/>
              <a:gd name="connsiteY5" fmla="*/ 101495 h 476199"/>
              <a:gd name="connsiteX6" fmla="*/ 355587 w 504929"/>
              <a:gd name="connsiteY6" fmla="*/ 18945 h 476199"/>
              <a:gd name="connsiteX7" fmla="*/ 165088 w 504929"/>
              <a:gd name="connsiteY7" fmla="*/ 12595 h 476199"/>
              <a:gd name="connsiteX8" fmla="*/ 25387 w 504929"/>
              <a:gd name="connsiteY8" fmla="*/ 120545 h 476199"/>
              <a:gd name="connsiteX9" fmla="*/ 25387 w 504929"/>
              <a:gd name="connsiteY9" fmla="*/ 374545 h 476199"/>
              <a:gd name="connsiteX10" fmla="*/ 190487 w 504929"/>
              <a:gd name="connsiteY10" fmla="*/ 476145 h 4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929" h="476199">
                <a:moveTo>
                  <a:pt x="190487" y="476145"/>
                </a:moveTo>
                <a:cubicBezTo>
                  <a:pt x="225412" y="478262"/>
                  <a:pt x="213770" y="417936"/>
                  <a:pt x="234937" y="387244"/>
                </a:cubicBezTo>
                <a:cubicBezTo>
                  <a:pt x="256104" y="356552"/>
                  <a:pt x="292087" y="311045"/>
                  <a:pt x="317487" y="291995"/>
                </a:cubicBezTo>
                <a:cubicBezTo>
                  <a:pt x="342887" y="272945"/>
                  <a:pt x="356645" y="276120"/>
                  <a:pt x="387337" y="272945"/>
                </a:cubicBezTo>
                <a:cubicBezTo>
                  <a:pt x="418029" y="269770"/>
                  <a:pt x="488937" y="301520"/>
                  <a:pt x="501637" y="272945"/>
                </a:cubicBezTo>
                <a:cubicBezTo>
                  <a:pt x="514337" y="244370"/>
                  <a:pt x="487880" y="143828"/>
                  <a:pt x="463538" y="101495"/>
                </a:cubicBezTo>
                <a:cubicBezTo>
                  <a:pt x="439196" y="59162"/>
                  <a:pt x="405329" y="33762"/>
                  <a:pt x="355587" y="18945"/>
                </a:cubicBezTo>
                <a:cubicBezTo>
                  <a:pt x="305845" y="4128"/>
                  <a:pt x="224355" y="-11747"/>
                  <a:pt x="165088" y="12595"/>
                </a:cubicBezTo>
                <a:cubicBezTo>
                  <a:pt x="105821" y="36937"/>
                  <a:pt x="56686" y="65413"/>
                  <a:pt x="25387" y="120545"/>
                </a:cubicBezTo>
                <a:cubicBezTo>
                  <a:pt x="-10498" y="183756"/>
                  <a:pt x="-6363" y="322687"/>
                  <a:pt x="25387" y="374545"/>
                </a:cubicBezTo>
                <a:cubicBezTo>
                  <a:pt x="57137" y="426403"/>
                  <a:pt x="155562" y="474029"/>
                  <a:pt x="190487" y="476145"/>
                </a:cubicBezTo>
                <a:close/>
              </a:path>
            </a:pathLst>
          </a:custGeom>
          <a:solidFill>
            <a:srgbClr val="FF0000"/>
          </a:solidFill>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 name="Rectangle 4">
            <a:extLst>
              <a:ext uri="{FF2B5EF4-FFF2-40B4-BE49-F238E27FC236}">
                <a16:creationId xmlns:a16="http://schemas.microsoft.com/office/drawing/2014/main" id="{4BA47FEB-9F91-4F86-8192-EDEBDB72B401}"/>
              </a:ext>
            </a:extLst>
          </p:cNvPr>
          <p:cNvSpPr/>
          <p:nvPr/>
        </p:nvSpPr>
        <p:spPr>
          <a:xfrm>
            <a:off x="778146" y="1516424"/>
            <a:ext cx="339257" cy="518446"/>
          </a:xfrm>
          <a:prstGeom prst="rect">
            <a:avLst/>
          </a:prstGeom>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66" name="Freeform: Shape 21">
            <a:extLst>
              <a:ext uri="{FF2B5EF4-FFF2-40B4-BE49-F238E27FC236}">
                <a16:creationId xmlns:a16="http://schemas.microsoft.com/office/drawing/2014/main" id="{6332E78F-B366-4B7B-A609-0BA261A92AAE}"/>
              </a:ext>
            </a:extLst>
          </p:cNvPr>
          <p:cNvSpPr>
            <a:spLocks noChangeAspect="1"/>
          </p:cNvSpPr>
          <p:nvPr/>
        </p:nvSpPr>
        <p:spPr bwMode="auto">
          <a:xfrm>
            <a:off x="4712845" y="1719694"/>
            <a:ext cx="148023" cy="186071"/>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 name="connsiteX0" fmla="*/ 381048 w 766810"/>
              <a:gd name="connsiteY0" fmla="*/ 0 h 966797"/>
              <a:gd name="connsiteX1" fmla="*/ 104823 w 766810"/>
              <a:gd name="connsiteY1" fmla="*/ 261938 h 966797"/>
              <a:gd name="connsiteX2" fmla="*/ 48 w 766810"/>
              <a:gd name="connsiteY2" fmla="*/ 623887 h 966797"/>
              <a:gd name="connsiteX3" fmla="*/ 95298 w 766810"/>
              <a:gd name="connsiteY3" fmla="*/ 966787 h 966797"/>
              <a:gd name="connsiteX4" fmla="*/ 367815 w 766810"/>
              <a:gd name="connsiteY4" fmla="*/ 622674 h 966797"/>
              <a:gd name="connsiteX5" fmla="*/ 671560 w 766810"/>
              <a:gd name="connsiteY5" fmla="*/ 966787 h 966797"/>
              <a:gd name="connsiteX6" fmla="*/ 766810 w 766810"/>
              <a:gd name="connsiteY6" fmla="*/ 609600 h 966797"/>
              <a:gd name="connsiteX7" fmla="*/ 671561 w 766810"/>
              <a:gd name="connsiteY7" fmla="*/ 261937 h 966797"/>
              <a:gd name="connsiteX8" fmla="*/ 381048 w 766810"/>
              <a:gd name="connsiteY8" fmla="*/ 0 h 966797"/>
              <a:gd name="connsiteX0" fmla="*/ 383081 w 768843"/>
              <a:gd name="connsiteY0" fmla="*/ 0 h 966801"/>
              <a:gd name="connsiteX1" fmla="*/ 106856 w 768843"/>
              <a:gd name="connsiteY1" fmla="*/ 261938 h 966801"/>
              <a:gd name="connsiteX2" fmla="*/ 2081 w 768843"/>
              <a:gd name="connsiteY2" fmla="*/ 623887 h 966801"/>
              <a:gd name="connsiteX3" fmla="*/ 189938 w 768843"/>
              <a:gd name="connsiteY3" fmla="*/ 600060 h 966801"/>
              <a:gd name="connsiteX4" fmla="*/ 369848 w 768843"/>
              <a:gd name="connsiteY4" fmla="*/ 622674 h 966801"/>
              <a:gd name="connsiteX5" fmla="*/ 673593 w 768843"/>
              <a:gd name="connsiteY5" fmla="*/ 966787 h 966801"/>
              <a:gd name="connsiteX6" fmla="*/ 768843 w 768843"/>
              <a:gd name="connsiteY6" fmla="*/ 609600 h 966801"/>
              <a:gd name="connsiteX7" fmla="*/ 673594 w 768843"/>
              <a:gd name="connsiteY7" fmla="*/ 261937 h 966801"/>
              <a:gd name="connsiteX8" fmla="*/ 383081 w 768843"/>
              <a:gd name="connsiteY8" fmla="*/ 0 h 966801"/>
              <a:gd name="connsiteX0" fmla="*/ 392842 w 778604"/>
              <a:gd name="connsiteY0" fmla="*/ 0 h 966797"/>
              <a:gd name="connsiteX1" fmla="*/ 116617 w 778604"/>
              <a:gd name="connsiteY1" fmla="*/ 261938 h 966797"/>
              <a:gd name="connsiteX2" fmla="*/ 11842 w 778604"/>
              <a:gd name="connsiteY2" fmla="*/ 623887 h 966797"/>
              <a:gd name="connsiteX3" fmla="*/ 379609 w 778604"/>
              <a:gd name="connsiteY3" fmla="*/ 622674 h 966797"/>
              <a:gd name="connsiteX4" fmla="*/ 683354 w 778604"/>
              <a:gd name="connsiteY4" fmla="*/ 966787 h 966797"/>
              <a:gd name="connsiteX5" fmla="*/ 778604 w 778604"/>
              <a:gd name="connsiteY5" fmla="*/ 609600 h 966797"/>
              <a:gd name="connsiteX6" fmla="*/ 683355 w 778604"/>
              <a:gd name="connsiteY6" fmla="*/ 261937 h 966797"/>
              <a:gd name="connsiteX7" fmla="*/ 392842 w 778604"/>
              <a:gd name="connsiteY7" fmla="*/ 0 h 966797"/>
              <a:gd name="connsiteX0" fmla="*/ 392842 w 794149"/>
              <a:gd name="connsiteY0" fmla="*/ 0 h 650822"/>
              <a:gd name="connsiteX1" fmla="*/ 116617 w 794149"/>
              <a:gd name="connsiteY1" fmla="*/ 261938 h 650822"/>
              <a:gd name="connsiteX2" fmla="*/ 11842 w 794149"/>
              <a:gd name="connsiteY2" fmla="*/ 623887 h 650822"/>
              <a:gd name="connsiteX3" fmla="*/ 379609 w 794149"/>
              <a:gd name="connsiteY3" fmla="*/ 622674 h 650822"/>
              <a:gd name="connsiteX4" fmla="*/ 778604 w 794149"/>
              <a:gd name="connsiteY4" fmla="*/ 609600 h 650822"/>
              <a:gd name="connsiteX5" fmla="*/ 683355 w 794149"/>
              <a:gd name="connsiteY5" fmla="*/ 261937 h 650822"/>
              <a:gd name="connsiteX6" fmla="*/ 392842 w 794149"/>
              <a:gd name="connsiteY6" fmla="*/ 0 h 650822"/>
              <a:gd name="connsiteX0" fmla="*/ 392842 w 830811"/>
              <a:gd name="connsiteY0" fmla="*/ 0 h 672845"/>
              <a:gd name="connsiteX1" fmla="*/ 116617 w 830811"/>
              <a:gd name="connsiteY1" fmla="*/ 261938 h 672845"/>
              <a:gd name="connsiteX2" fmla="*/ 11842 w 830811"/>
              <a:gd name="connsiteY2" fmla="*/ 623887 h 672845"/>
              <a:gd name="connsiteX3" fmla="*/ 379609 w 830811"/>
              <a:gd name="connsiteY3" fmla="*/ 622674 h 672845"/>
              <a:gd name="connsiteX4" fmla="*/ 818294 w 830811"/>
              <a:gd name="connsiteY4" fmla="*/ 651274 h 672845"/>
              <a:gd name="connsiteX5" fmla="*/ 683355 w 830811"/>
              <a:gd name="connsiteY5" fmla="*/ 261937 h 672845"/>
              <a:gd name="connsiteX6" fmla="*/ 392842 w 830811"/>
              <a:gd name="connsiteY6" fmla="*/ 0 h 672845"/>
              <a:gd name="connsiteX0" fmla="*/ 392842 w 830811"/>
              <a:gd name="connsiteY0" fmla="*/ 0 h 672845"/>
              <a:gd name="connsiteX1" fmla="*/ 116617 w 830811"/>
              <a:gd name="connsiteY1" fmla="*/ 261938 h 672845"/>
              <a:gd name="connsiteX2" fmla="*/ 11842 w 830811"/>
              <a:gd name="connsiteY2" fmla="*/ 623887 h 672845"/>
              <a:gd name="connsiteX3" fmla="*/ 379609 w 830811"/>
              <a:gd name="connsiteY3" fmla="*/ 622674 h 672845"/>
              <a:gd name="connsiteX4" fmla="*/ 818294 w 830811"/>
              <a:gd name="connsiteY4" fmla="*/ 651274 h 672845"/>
              <a:gd name="connsiteX5" fmla="*/ 683355 w 830811"/>
              <a:gd name="connsiteY5" fmla="*/ 261937 h 672845"/>
              <a:gd name="connsiteX6" fmla="*/ 392842 w 830811"/>
              <a:gd name="connsiteY6" fmla="*/ 0 h 672845"/>
              <a:gd name="connsiteX0" fmla="*/ 392842 w 830811"/>
              <a:gd name="connsiteY0" fmla="*/ 0 h 651274"/>
              <a:gd name="connsiteX1" fmla="*/ 116617 w 830811"/>
              <a:gd name="connsiteY1" fmla="*/ 261938 h 651274"/>
              <a:gd name="connsiteX2" fmla="*/ 11842 w 830811"/>
              <a:gd name="connsiteY2" fmla="*/ 623887 h 651274"/>
              <a:gd name="connsiteX3" fmla="*/ 379609 w 830811"/>
              <a:gd name="connsiteY3" fmla="*/ 622674 h 651274"/>
              <a:gd name="connsiteX4" fmla="*/ 818294 w 830811"/>
              <a:gd name="connsiteY4" fmla="*/ 651274 h 651274"/>
              <a:gd name="connsiteX5" fmla="*/ 683355 w 830811"/>
              <a:gd name="connsiteY5" fmla="*/ 261937 h 651274"/>
              <a:gd name="connsiteX6" fmla="*/ 392842 w 830811"/>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379609 w 822372"/>
              <a:gd name="connsiteY3" fmla="*/ 622674 h 651274"/>
              <a:gd name="connsiteX4" fmla="*/ 818294 w 822372"/>
              <a:gd name="connsiteY4" fmla="*/ 651274 h 651274"/>
              <a:gd name="connsiteX5" fmla="*/ 683355 w 822372"/>
              <a:gd name="connsiteY5" fmla="*/ 261937 h 651274"/>
              <a:gd name="connsiteX6" fmla="*/ 392842 w 822372"/>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379609 w 822372"/>
              <a:gd name="connsiteY3" fmla="*/ 622674 h 651274"/>
              <a:gd name="connsiteX4" fmla="*/ 818294 w 822372"/>
              <a:gd name="connsiteY4" fmla="*/ 651274 h 651274"/>
              <a:gd name="connsiteX5" fmla="*/ 683355 w 822372"/>
              <a:gd name="connsiteY5" fmla="*/ 261937 h 651274"/>
              <a:gd name="connsiteX6" fmla="*/ 392842 w 822372"/>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379609 w 822372"/>
              <a:gd name="connsiteY3" fmla="*/ 622674 h 651274"/>
              <a:gd name="connsiteX4" fmla="*/ 818294 w 822372"/>
              <a:gd name="connsiteY4" fmla="*/ 651274 h 651274"/>
              <a:gd name="connsiteX5" fmla="*/ 683355 w 822372"/>
              <a:gd name="connsiteY5" fmla="*/ 261937 h 651274"/>
              <a:gd name="connsiteX6" fmla="*/ 392842 w 822372"/>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406066 w 822372"/>
              <a:gd name="connsiteY3" fmla="*/ 572664 h 651274"/>
              <a:gd name="connsiteX4" fmla="*/ 818294 w 822372"/>
              <a:gd name="connsiteY4" fmla="*/ 651274 h 651274"/>
              <a:gd name="connsiteX5" fmla="*/ 683355 w 822372"/>
              <a:gd name="connsiteY5" fmla="*/ 261937 h 651274"/>
              <a:gd name="connsiteX6" fmla="*/ 392842 w 822372"/>
              <a:gd name="connsiteY6" fmla="*/ 0 h 65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372" h="651274">
                <a:moveTo>
                  <a:pt x="392842" y="0"/>
                </a:moveTo>
                <a:cubicBezTo>
                  <a:pt x="298386" y="0"/>
                  <a:pt x="177736" y="161132"/>
                  <a:pt x="116617" y="261938"/>
                </a:cubicBezTo>
                <a:cubicBezTo>
                  <a:pt x="55498" y="362744"/>
                  <a:pt x="-31990" y="563764"/>
                  <a:pt x="11842" y="623887"/>
                </a:cubicBezTo>
                <a:cubicBezTo>
                  <a:pt x="201200" y="625670"/>
                  <a:pt x="271657" y="568100"/>
                  <a:pt x="406066" y="572664"/>
                </a:cubicBezTo>
                <a:cubicBezTo>
                  <a:pt x="540475" y="577228"/>
                  <a:pt x="688291" y="611379"/>
                  <a:pt x="818294" y="651274"/>
                </a:cubicBezTo>
                <a:cubicBezTo>
                  <a:pt x="842461" y="574481"/>
                  <a:pt x="754264" y="370483"/>
                  <a:pt x="683355" y="261937"/>
                </a:cubicBezTo>
                <a:cubicBezTo>
                  <a:pt x="612446" y="153391"/>
                  <a:pt x="487298" y="0"/>
                  <a:pt x="392842" y="0"/>
                </a:cubicBezTo>
                <a:close/>
              </a:path>
            </a:pathLst>
          </a:custGeom>
          <a:solidFill>
            <a:srgbClr val="FF0000"/>
          </a:solidFill>
          <a:ln w="12700">
            <a:no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8" name="Freeform: Shape 21">
            <a:extLst>
              <a:ext uri="{FF2B5EF4-FFF2-40B4-BE49-F238E27FC236}">
                <a16:creationId xmlns:a16="http://schemas.microsoft.com/office/drawing/2014/main" id="{48486A98-6F91-40DD-8EB1-0540B4575CB8}"/>
              </a:ext>
            </a:extLst>
          </p:cNvPr>
          <p:cNvSpPr>
            <a:spLocks noChangeAspect="1"/>
          </p:cNvSpPr>
          <p:nvPr/>
        </p:nvSpPr>
        <p:spPr bwMode="auto">
          <a:xfrm>
            <a:off x="1324428" y="3814962"/>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66FF66"/>
          </a:solidFill>
          <a:ln w="12700">
            <a:no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0" name="Oval 169">
            <a:extLst>
              <a:ext uri="{FF2B5EF4-FFF2-40B4-BE49-F238E27FC236}">
                <a16:creationId xmlns:a16="http://schemas.microsoft.com/office/drawing/2014/main" id="{F92DB3DA-61D7-4BD3-A2B6-E84C598B9914}"/>
              </a:ext>
            </a:extLst>
          </p:cNvPr>
          <p:cNvSpPr>
            <a:spLocks noChangeAspect="1"/>
          </p:cNvSpPr>
          <p:nvPr/>
        </p:nvSpPr>
        <p:spPr>
          <a:xfrm>
            <a:off x="2760186" y="4017325"/>
            <a:ext cx="459775" cy="478225"/>
          </a:xfrm>
          <a:prstGeom prst="ellipse">
            <a:avLst/>
          </a:prstGeom>
          <a:solidFill>
            <a:srgbClr val="66FF66"/>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1" name="Freeform: Shape 21">
            <a:extLst>
              <a:ext uri="{FF2B5EF4-FFF2-40B4-BE49-F238E27FC236}">
                <a16:creationId xmlns:a16="http://schemas.microsoft.com/office/drawing/2014/main" id="{87539A7D-49D9-4F53-AA07-250CB39523CC}"/>
              </a:ext>
            </a:extLst>
          </p:cNvPr>
          <p:cNvSpPr>
            <a:spLocks noChangeAspect="1"/>
          </p:cNvSpPr>
          <p:nvPr/>
        </p:nvSpPr>
        <p:spPr bwMode="auto">
          <a:xfrm>
            <a:off x="4695372" y="3852529"/>
            <a:ext cx="148023" cy="186071"/>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 name="connsiteX0" fmla="*/ 381048 w 766810"/>
              <a:gd name="connsiteY0" fmla="*/ 0 h 966797"/>
              <a:gd name="connsiteX1" fmla="*/ 104823 w 766810"/>
              <a:gd name="connsiteY1" fmla="*/ 261938 h 966797"/>
              <a:gd name="connsiteX2" fmla="*/ 48 w 766810"/>
              <a:gd name="connsiteY2" fmla="*/ 623887 h 966797"/>
              <a:gd name="connsiteX3" fmla="*/ 95298 w 766810"/>
              <a:gd name="connsiteY3" fmla="*/ 966787 h 966797"/>
              <a:gd name="connsiteX4" fmla="*/ 367815 w 766810"/>
              <a:gd name="connsiteY4" fmla="*/ 622674 h 966797"/>
              <a:gd name="connsiteX5" fmla="*/ 671560 w 766810"/>
              <a:gd name="connsiteY5" fmla="*/ 966787 h 966797"/>
              <a:gd name="connsiteX6" fmla="*/ 766810 w 766810"/>
              <a:gd name="connsiteY6" fmla="*/ 609600 h 966797"/>
              <a:gd name="connsiteX7" fmla="*/ 671561 w 766810"/>
              <a:gd name="connsiteY7" fmla="*/ 261937 h 966797"/>
              <a:gd name="connsiteX8" fmla="*/ 381048 w 766810"/>
              <a:gd name="connsiteY8" fmla="*/ 0 h 966797"/>
              <a:gd name="connsiteX0" fmla="*/ 383081 w 768843"/>
              <a:gd name="connsiteY0" fmla="*/ 0 h 966801"/>
              <a:gd name="connsiteX1" fmla="*/ 106856 w 768843"/>
              <a:gd name="connsiteY1" fmla="*/ 261938 h 966801"/>
              <a:gd name="connsiteX2" fmla="*/ 2081 w 768843"/>
              <a:gd name="connsiteY2" fmla="*/ 623887 h 966801"/>
              <a:gd name="connsiteX3" fmla="*/ 189938 w 768843"/>
              <a:gd name="connsiteY3" fmla="*/ 600060 h 966801"/>
              <a:gd name="connsiteX4" fmla="*/ 369848 w 768843"/>
              <a:gd name="connsiteY4" fmla="*/ 622674 h 966801"/>
              <a:gd name="connsiteX5" fmla="*/ 673593 w 768843"/>
              <a:gd name="connsiteY5" fmla="*/ 966787 h 966801"/>
              <a:gd name="connsiteX6" fmla="*/ 768843 w 768843"/>
              <a:gd name="connsiteY6" fmla="*/ 609600 h 966801"/>
              <a:gd name="connsiteX7" fmla="*/ 673594 w 768843"/>
              <a:gd name="connsiteY7" fmla="*/ 261937 h 966801"/>
              <a:gd name="connsiteX8" fmla="*/ 383081 w 768843"/>
              <a:gd name="connsiteY8" fmla="*/ 0 h 966801"/>
              <a:gd name="connsiteX0" fmla="*/ 392842 w 778604"/>
              <a:gd name="connsiteY0" fmla="*/ 0 h 966797"/>
              <a:gd name="connsiteX1" fmla="*/ 116617 w 778604"/>
              <a:gd name="connsiteY1" fmla="*/ 261938 h 966797"/>
              <a:gd name="connsiteX2" fmla="*/ 11842 w 778604"/>
              <a:gd name="connsiteY2" fmla="*/ 623887 h 966797"/>
              <a:gd name="connsiteX3" fmla="*/ 379609 w 778604"/>
              <a:gd name="connsiteY3" fmla="*/ 622674 h 966797"/>
              <a:gd name="connsiteX4" fmla="*/ 683354 w 778604"/>
              <a:gd name="connsiteY4" fmla="*/ 966787 h 966797"/>
              <a:gd name="connsiteX5" fmla="*/ 778604 w 778604"/>
              <a:gd name="connsiteY5" fmla="*/ 609600 h 966797"/>
              <a:gd name="connsiteX6" fmla="*/ 683355 w 778604"/>
              <a:gd name="connsiteY6" fmla="*/ 261937 h 966797"/>
              <a:gd name="connsiteX7" fmla="*/ 392842 w 778604"/>
              <a:gd name="connsiteY7" fmla="*/ 0 h 966797"/>
              <a:gd name="connsiteX0" fmla="*/ 392842 w 794149"/>
              <a:gd name="connsiteY0" fmla="*/ 0 h 650822"/>
              <a:gd name="connsiteX1" fmla="*/ 116617 w 794149"/>
              <a:gd name="connsiteY1" fmla="*/ 261938 h 650822"/>
              <a:gd name="connsiteX2" fmla="*/ 11842 w 794149"/>
              <a:gd name="connsiteY2" fmla="*/ 623887 h 650822"/>
              <a:gd name="connsiteX3" fmla="*/ 379609 w 794149"/>
              <a:gd name="connsiteY3" fmla="*/ 622674 h 650822"/>
              <a:gd name="connsiteX4" fmla="*/ 778604 w 794149"/>
              <a:gd name="connsiteY4" fmla="*/ 609600 h 650822"/>
              <a:gd name="connsiteX5" fmla="*/ 683355 w 794149"/>
              <a:gd name="connsiteY5" fmla="*/ 261937 h 650822"/>
              <a:gd name="connsiteX6" fmla="*/ 392842 w 794149"/>
              <a:gd name="connsiteY6" fmla="*/ 0 h 650822"/>
              <a:gd name="connsiteX0" fmla="*/ 392842 w 830811"/>
              <a:gd name="connsiteY0" fmla="*/ 0 h 672845"/>
              <a:gd name="connsiteX1" fmla="*/ 116617 w 830811"/>
              <a:gd name="connsiteY1" fmla="*/ 261938 h 672845"/>
              <a:gd name="connsiteX2" fmla="*/ 11842 w 830811"/>
              <a:gd name="connsiteY2" fmla="*/ 623887 h 672845"/>
              <a:gd name="connsiteX3" fmla="*/ 379609 w 830811"/>
              <a:gd name="connsiteY3" fmla="*/ 622674 h 672845"/>
              <a:gd name="connsiteX4" fmla="*/ 818294 w 830811"/>
              <a:gd name="connsiteY4" fmla="*/ 651274 h 672845"/>
              <a:gd name="connsiteX5" fmla="*/ 683355 w 830811"/>
              <a:gd name="connsiteY5" fmla="*/ 261937 h 672845"/>
              <a:gd name="connsiteX6" fmla="*/ 392842 w 830811"/>
              <a:gd name="connsiteY6" fmla="*/ 0 h 672845"/>
              <a:gd name="connsiteX0" fmla="*/ 392842 w 830811"/>
              <a:gd name="connsiteY0" fmla="*/ 0 h 672845"/>
              <a:gd name="connsiteX1" fmla="*/ 116617 w 830811"/>
              <a:gd name="connsiteY1" fmla="*/ 261938 h 672845"/>
              <a:gd name="connsiteX2" fmla="*/ 11842 w 830811"/>
              <a:gd name="connsiteY2" fmla="*/ 623887 h 672845"/>
              <a:gd name="connsiteX3" fmla="*/ 379609 w 830811"/>
              <a:gd name="connsiteY3" fmla="*/ 622674 h 672845"/>
              <a:gd name="connsiteX4" fmla="*/ 818294 w 830811"/>
              <a:gd name="connsiteY4" fmla="*/ 651274 h 672845"/>
              <a:gd name="connsiteX5" fmla="*/ 683355 w 830811"/>
              <a:gd name="connsiteY5" fmla="*/ 261937 h 672845"/>
              <a:gd name="connsiteX6" fmla="*/ 392842 w 830811"/>
              <a:gd name="connsiteY6" fmla="*/ 0 h 672845"/>
              <a:gd name="connsiteX0" fmla="*/ 392842 w 830811"/>
              <a:gd name="connsiteY0" fmla="*/ 0 h 651274"/>
              <a:gd name="connsiteX1" fmla="*/ 116617 w 830811"/>
              <a:gd name="connsiteY1" fmla="*/ 261938 h 651274"/>
              <a:gd name="connsiteX2" fmla="*/ 11842 w 830811"/>
              <a:gd name="connsiteY2" fmla="*/ 623887 h 651274"/>
              <a:gd name="connsiteX3" fmla="*/ 379609 w 830811"/>
              <a:gd name="connsiteY3" fmla="*/ 622674 h 651274"/>
              <a:gd name="connsiteX4" fmla="*/ 818294 w 830811"/>
              <a:gd name="connsiteY4" fmla="*/ 651274 h 651274"/>
              <a:gd name="connsiteX5" fmla="*/ 683355 w 830811"/>
              <a:gd name="connsiteY5" fmla="*/ 261937 h 651274"/>
              <a:gd name="connsiteX6" fmla="*/ 392842 w 830811"/>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379609 w 822372"/>
              <a:gd name="connsiteY3" fmla="*/ 622674 h 651274"/>
              <a:gd name="connsiteX4" fmla="*/ 818294 w 822372"/>
              <a:gd name="connsiteY4" fmla="*/ 651274 h 651274"/>
              <a:gd name="connsiteX5" fmla="*/ 683355 w 822372"/>
              <a:gd name="connsiteY5" fmla="*/ 261937 h 651274"/>
              <a:gd name="connsiteX6" fmla="*/ 392842 w 822372"/>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379609 w 822372"/>
              <a:gd name="connsiteY3" fmla="*/ 622674 h 651274"/>
              <a:gd name="connsiteX4" fmla="*/ 818294 w 822372"/>
              <a:gd name="connsiteY4" fmla="*/ 651274 h 651274"/>
              <a:gd name="connsiteX5" fmla="*/ 683355 w 822372"/>
              <a:gd name="connsiteY5" fmla="*/ 261937 h 651274"/>
              <a:gd name="connsiteX6" fmla="*/ 392842 w 822372"/>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379609 w 822372"/>
              <a:gd name="connsiteY3" fmla="*/ 622674 h 651274"/>
              <a:gd name="connsiteX4" fmla="*/ 818294 w 822372"/>
              <a:gd name="connsiteY4" fmla="*/ 651274 h 651274"/>
              <a:gd name="connsiteX5" fmla="*/ 683355 w 822372"/>
              <a:gd name="connsiteY5" fmla="*/ 261937 h 651274"/>
              <a:gd name="connsiteX6" fmla="*/ 392842 w 822372"/>
              <a:gd name="connsiteY6" fmla="*/ 0 h 651274"/>
              <a:gd name="connsiteX0" fmla="*/ 392842 w 822372"/>
              <a:gd name="connsiteY0" fmla="*/ 0 h 651274"/>
              <a:gd name="connsiteX1" fmla="*/ 116617 w 822372"/>
              <a:gd name="connsiteY1" fmla="*/ 261938 h 651274"/>
              <a:gd name="connsiteX2" fmla="*/ 11842 w 822372"/>
              <a:gd name="connsiteY2" fmla="*/ 623887 h 651274"/>
              <a:gd name="connsiteX3" fmla="*/ 406066 w 822372"/>
              <a:gd name="connsiteY3" fmla="*/ 572664 h 651274"/>
              <a:gd name="connsiteX4" fmla="*/ 818294 w 822372"/>
              <a:gd name="connsiteY4" fmla="*/ 651274 h 651274"/>
              <a:gd name="connsiteX5" fmla="*/ 683355 w 822372"/>
              <a:gd name="connsiteY5" fmla="*/ 261937 h 651274"/>
              <a:gd name="connsiteX6" fmla="*/ 392842 w 822372"/>
              <a:gd name="connsiteY6" fmla="*/ 0 h 65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372" h="651274">
                <a:moveTo>
                  <a:pt x="392842" y="0"/>
                </a:moveTo>
                <a:cubicBezTo>
                  <a:pt x="298386" y="0"/>
                  <a:pt x="177736" y="161132"/>
                  <a:pt x="116617" y="261938"/>
                </a:cubicBezTo>
                <a:cubicBezTo>
                  <a:pt x="55498" y="362744"/>
                  <a:pt x="-31990" y="563764"/>
                  <a:pt x="11842" y="623887"/>
                </a:cubicBezTo>
                <a:cubicBezTo>
                  <a:pt x="201200" y="625670"/>
                  <a:pt x="271657" y="568100"/>
                  <a:pt x="406066" y="572664"/>
                </a:cubicBezTo>
                <a:cubicBezTo>
                  <a:pt x="540475" y="577228"/>
                  <a:pt x="688291" y="611379"/>
                  <a:pt x="818294" y="651274"/>
                </a:cubicBezTo>
                <a:cubicBezTo>
                  <a:pt x="842461" y="574481"/>
                  <a:pt x="754264" y="370483"/>
                  <a:pt x="683355" y="261937"/>
                </a:cubicBezTo>
                <a:cubicBezTo>
                  <a:pt x="612446" y="153391"/>
                  <a:pt x="487298" y="0"/>
                  <a:pt x="392842" y="0"/>
                </a:cubicBezTo>
                <a:close/>
              </a:path>
            </a:pathLst>
          </a:custGeom>
          <a:solidFill>
            <a:srgbClr val="FF0000"/>
          </a:solidFill>
          <a:ln w="12700">
            <a:no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2" name="Rectangle 171">
            <a:extLst>
              <a:ext uri="{FF2B5EF4-FFF2-40B4-BE49-F238E27FC236}">
                <a16:creationId xmlns:a16="http://schemas.microsoft.com/office/drawing/2014/main" id="{C280ED49-CCCC-4064-A7CF-CB2DF89C345E}"/>
              </a:ext>
            </a:extLst>
          </p:cNvPr>
          <p:cNvSpPr/>
          <p:nvPr/>
        </p:nvSpPr>
        <p:spPr>
          <a:xfrm>
            <a:off x="4152900" y="3635992"/>
            <a:ext cx="1219200" cy="944843"/>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3" name="Rectangle 172">
            <a:extLst>
              <a:ext uri="{FF2B5EF4-FFF2-40B4-BE49-F238E27FC236}">
                <a16:creationId xmlns:a16="http://schemas.microsoft.com/office/drawing/2014/main" id="{4606898A-A7D0-4387-BA1E-C097ACD8FDD4}"/>
              </a:ext>
            </a:extLst>
          </p:cNvPr>
          <p:cNvSpPr/>
          <p:nvPr/>
        </p:nvSpPr>
        <p:spPr>
          <a:xfrm>
            <a:off x="4229100" y="5636302"/>
            <a:ext cx="1219200" cy="944843"/>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74" name="Group 173">
            <a:extLst>
              <a:ext uri="{FF2B5EF4-FFF2-40B4-BE49-F238E27FC236}">
                <a16:creationId xmlns:a16="http://schemas.microsoft.com/office/drawing/2014/main" id="{E4B16C68-4064-41D3-9BC2-B74EE03AA099}"/>
              </a:ext>
            </a:extLst>
          </p:cNvPr>
          <p:cNvGrpSpPr/>
          <p:nvPr/>
        </p:nvGrpSpPr>
        <p:grpSpPr>
          <a:xfrm>
            <a:off x="1058783" y="5744028"/>
            <a:ext cx="817189" cy="496727"/>
            <a:chOff x="990600" y="3492045"/>
            <a:chExt cx="817189" cy="496727"/>
          </a:xfrm>
          <a:solidFill>
            <a:srgbClr val="66FF66"/>
          </a:solidFill>
        </p:grpSpPr>
        <p:sp>
          <p:nvSpPr>
            <p:cNvPr id="175" name="Oval 174">
              <a:extLst>
                <a:ext uri="{FF2B5EF4-FFF2-40B4-BE49-F238E27FC236}">
                  <a16:creationId xmlns:a16="http://schemas.microsoft.com/office/drawing/2014/main" id="{01005B64-EA6B-4EAC-AA76-E6DD2C3111BB}"/>
                </a:ext>
              </a:extLst>
            </p:cNvPr>
            <p:cNvSpPr>
              <a:spLocks noChangeAspect="1"/>
            </p:cNvSpPr>
            <p:nvPr/>
          </p:nvSpPr>
          <p:spPr>
            <a:xfrm>
              <a:off x="1348014" y="3492045"/>
              <a:ext cx="459775" cy="478225"/>
            </a:xfrm>
            <a:prstGeom prst="ellipse">
              <a:avLst/>
            </a:prstGeom>
            <a:grp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6" name="Oval 175">
              <a:extLst>
                <a:ext uri="{FF2B5EF4-FFF2-40B4-BE49-F238E27FC236}">
                  <a16:creationId xmlns:a16="http://schemas.microsoft.com/office/drawing/2014/main" id="{14BAC681-B8CB-453E-8F54-0695CDC73DC2}"/>
                </a:ext>
              </a:extLst>
            </p:cNvPr>
            <p:cNvSpPr>
              <a:spLocks noChangeAspect="1"/>
            </p:cNvSpPr>
            <p:nvPr/>
          </p:nvSpPr>
          <p:spPr>
            <a:xfrm>
              <a:off x="990600" y="3510547"/>
              <a:ext cx="459775" cy="478225"/>
            </a:xfrm>
            <a:prstGeom prst="ellipse">
              <a:avLst/>
            </a:prstGeom>
            <a:grp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77" name="Oval 176">
            <a:extLst>
              <a:ext uri="{FF2B5EF4-FFF2-40B4-BE49-F238E27FC236}">
                <a16:creationId xmlns:a16="http://schemas.microsoft.com/office/drawing/2014/main" id="{D08EE028-2F85-479E-9E5F-A7497DC4FE7D}"/>
              </a:ext>
            </a:extLst>
          </p:cNvPr>
          <p:cNvSpPr>
            <a:spLocks noChangeAspect="1"/>
          </p:cNvSpPr>
          <p:nvPr/>
        </p:nvSpPr>
        <p:spPr>
          <a:xfrm>
            <a:off x="2848428" y="6016919"/>
            <a:ext cx="459775" cy="478225"/>
          </a:xfrm>
          <a:prstGeom prst="ellipse">
            <a:avLst/>
          </a:prstGeom>
          <a:solidFill>
            <a:srgbClr val="66FF66"/>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1" name="Group 10">
            <a:extLst>
              <a:ext uri="{FF2B5EF4-FFF2-40B4-BE49-F238E27FC236}">
                <a16:creationId xmlns:a16="http://schemas.microsoft.com/office/drawing/2014/main" id="{8F9ABE03-93D2-40D8-9986-4C07F0573542}"/>
              </a:ext>
            </a:extLst>
          </p:cNvPr>
          <p:cNvGrpSpPr/>
          <p:nvPr/>
        </p:nvGrpSpPr>
        <p:grpSpPr>
          <a:xfrm>
            <a:off x="4439575" y="5746803"/>
            <a:ext cx="850917" cy="482280"/>
            <a:chOff x="4439575" y="5746803"/>
            <a:chExt cx="850917" cy="482280"/>
          </a:xfrm>
        </p:grpSpPr>
        <p:sp>
          <p:nvSpPr>
            <p:cNvPr id="179" name="Freeform: Shape 178">
              <a:extLst>
                <a:ext uri="{FF2B5EF4-FFF2-40B4-BE49-F238E27FC236}">
                  <a16:creationId xmlns:a16="http://schemas.microsoft.com/office/drawing/2014/main" id="{7CCCC7F0-79D0-432B-8A51-4D3D99E14502}"/>
                </a:ext>
              </a:extLst>
            </p:cNvPr>
            <p:cNvSpPr/>
            <p:nvPr/>
          </p:nvSpPr>
          <p:spPr>
            <a:xfrm>
              <a:off x="4439575" y="5746803"/>
              <a:ext cx="504929" cy="476199"/>
            </a:xfrm>
            <a:custGeom>
              <a:avLst/>
              <a:gdLst>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0500 w 502024"/>
                <a:gd name="connsiteY0" fmla="*/ 466748 h 468551"/>
                <a:gd name="connsiteX1" fmla="*/ 317500 w 502024"/>
                <a:gd name="connsiteY1" fmla="*/ 282598 h 468551"/>
                <a:gd name="connsiteX2" fmla="*/ 501650 w 502024"/>
                <a:gd name="connsiteY2" fmla="*/ 263548 h 468551"/>
                <a:gd name="connsiteX3" fmla="*/ 355600 w 502024"/>
                <a:gd name="connsiteY3" fmla="*/ 9548 h 468551"/>
                <a:gd name="connsiteX4" fmla="*/ 0 w 502024"/>
                <a:gd name="connsiteY4" fmla="*/ 155598 h 468551"/>
                <a:gd name="connsiteX5" fmla="*/ 190500 w 502024"/>
                <a:gd name="connsiteY5" fmla="*/ 466748 h 468551"/>
                <a:gd name="connsiteX0" fmla="*/ 212613 w 524137"/>
                <a:gd name="connsiteY0" fmla="*/ 466748 h 468653"/>
                <a:gd name="connsiteX1" fmla="*/ 339613 w 524137"/>
                <a:gd name="connsiteY1" fmla="*/ 282598 h 468653"/>
                <a:gd name="connsiteX2" fmla="*/ 523763 w 524137"/>
                <a:gd name="connsiteY2" fmla="*/ 263548 h 468653"/>
                <a:gd name="connsiteX3" fmla="*/ 377713 w 524137"/>
                <a:gd name="connsiteY3" fmla="*/ 9548 h 468653"/>
                <a:gd name="connsiteX4" fmla="*/ 22113 w 524137"/>
                <a:gd name="connsiteY4" fmla="*/ 155598 h 468653"/>
                <a:gd name="connsiteX5" fmla="*/ 47513 w 524137"/>
                <a:gd name="connsiteY5" fmla="*/ 365148 h 468653"/>
                <a:gd name="connsiteX6" fmla="*/ 212613 w 524137"/>
                <a:gd name="connsiteY6" fmla="*/ 466748 h 468653"/>
                <a:gd name="connsiteX0" fmla="*/ 212613 w 524061"/>
                <a:gd name="connsiteY0" fmla="*/ 485830 h 487735"/>
                <a:gd name="connsiteX1" fmla="*/ 339613 w 524061"/>
                <a:gd name="connsiteY1" fmla="*/ 301680 h 487735"/>
                <a:gd name="connsiteX2" fmla="*/ 523763 w 524061"/>
                <a:gd name="connsiteY2" fmla="*/ 282630 h 487735"/>
                <a:gd name="connsiteX3" fmla="*/ 377713 w 524061"/>
                <a:gd name="connsiteY3" fmla="*/ 28630 h 487735"/>
                <a:gd name="connsiteX4" fmla="*/ 187214 w 524061"/>
                <a:gd name="connsiteY4" fmla="*/ 22280 h 487735"/>
                <a:gd name="connsiteX5" fmla="*/ 22113 w 524061"/>
                <a:gd name="connsiteY5" fmla="*/ 174680 h 487735"/>
                <a:gd name="connsiteX6" fmla="*/ 47513 w 524061"/>
                <a:gd name="connsiteY6" fmla="*/ 384230 h 487735"/>
                <a:gd name="connsiteX7" fmla="*/ 212613 w 524061"/>
                <a:gd name="connsiteY7" fmla="*/ 485830 h 487735"/>
                <a:gd name="connsiteX0" fmla="*/ 212613 w 531578"/>
                <a:gd name="connsiteY0" fmla="*/ 476145 h 478050"/>
                <a:gd name="connsiteX1" fmla="*/ 339613 w 531578"/>
                <a:gd name="connsiteY1" fmla="*/ 291995 h 478050"/>
                <a:gd name="connsiteX2" fmla="*/ 523763 w 531578"/>
                <a:gd name="connsiteY2" fmla="*/ 272945 h 478050"/>
                <a:gd name="connsiteX3" fmla="*/ 485664 w 531578"/>
                <a:gd name="connsiteY3" fmla="*/ 101495 h 478050"/>
                <a:gd name="connsiteX4" fmla="*/ 377713 w 531578"/>
                <a:gd name="connsiteY4" fmla="*/ 18945 h 478050"/>
                <a:gd name="connsiteX5" fmla="*/ 187214 w 531578"/>
                <a:gd name="connsiteY5" fmla="*/ 12595 h 478050"/>
                <a:gd name="connsiteX6" fmla="*/ 22113 w 531578"/>
                <a:gd name="connsiteY6" fmla="*/ 164995 h 478050"/>
                <a:gd name="connsiteX7" fmla="*/ 47513 w 531578"/>
                <a:gd name="connsiteY7" fmla="*/ 374545 h 478050"/>
                <a:gd name="connsiteX8" fmla="*/ 212613 w 531578"/>
                <a:gd name="connsiteY8" fmla="*/ 476145 h 478050"/>
                <a:gd name="connsiteX0" fmla="*/ 212613 w 531578"/>
                <a:gd name="connsiteY0" fmla="*/ 476145 h 476199"/>
                <a:gd name="connsiteX1" fmla="*/ 257063 w 531578"/>
                <a:gd name="connsiteY1" fmla="*/ 387244 h 476199"/>
                <a:gd name="connsiteX2" fmla="*/ 339613 w 531578"/>
                <a:gd name="connsiteY2" fmla="*/ 291995 h 476199"/>
                <a:gd name="connsiteX3" fmla="*/ 523763 w 531578"/>
                <a:gd name="connsiteY3" fmla="*/ 272945 h 476199"/>
                <a:gd name="connsiteX4" fmla="*/ 485664 w 531578"/>
                <a:gd name="connsiteY4" fmla="*/ 101495 h 476199"/>
                <a:gd name="connsiteX5" fmla="*/ 377713 w 531578"/>
                <a:gd name="connsiteY5" fmla="*/ 18945 h 476199"/>
                <a:gd name="connsiteX6" fmla="*/ 187214 w 531578"/>
                <a:gd name="connsiteY6" fmla="*/ 12595 h 476199"/>
                <a:gd name="connsiteX7" fmla="*/ 22113 w 531578"/>
                <a:gd name="connsiteY7" fmla="*/ 164995 h 476199"/>
                <a:gd name="connsiteX8" fmla="*/ 47513 w 531578"/>
                <a:gd name="connsiteY8" fmla="*/ 374545 h 476199"/>
                <a:gd name="connsiteX9" fmla="*/ 212613 w 531578"/>
                <a:gd name="connsiteY9" fmla="*/ 476145 h 476199"/>
                <a:gd name="connsiteX0" fmla="*/ 212613 w 527055"/>
                <a:gd name="connsiteY0" fmla="*/ 476145 h 476199"/>
                <a:gd name="connsiteX1" fmla="*/ 257063 w 527055"/>
                <a:gd name="connsiteY1" fmla="*/ 387244 h 476199"/>
                <a:gd name="connsiteX2" fmla="*/ 339613 w 527055"/>
                <a:gd name="connsiteY2" fmla="*/ 291995 h 476199"/>
                <a:gd name="connsiteX3" fmla="*/ 409463 w 527055"/>
                <a:gd name="connsiteY3" fmla="*/ 272945 h 476199"/>
                <a:gd name="connsiteX4" fmla="*/ 523763 w 527055"/>
                <a:gd name="connsiteY4" fmla="*/ 272945 h 476199"/>
                <a:gd name="connsiteX5" fmla="*/ 485664 w 527055"/>
                <a:gd name="connsiteY5" fmla="*/ 101495 h 476199"/>
                <a:gd name="connsiteX6" fmla="*/ 377713 w 527055"/>
                <a:gd name="connsiteY6" fmla="*/ 18945 h 476199"/>
                <a:gd name="connsiteX7" fmla="*/ 187214 w 527055"/>
                <a:gd name="connsiteY7" fmla="*/ 12595 h 476199"/>
                <a:gd name="connsiteX8" fmla="*/ 22113 w 527055"/>
                <a:gd name="connsiteY8" fmla="*/ 164995 h 476199"/>
                <a:gd name="connsiteX9" fmla="*/ 47513 w 527055"/>
                <a:gd name="connsiteY9" fmla="*/ 374545 h 476199"/>
                <a:gd name="connsiteX10" fmla="*/ 212613 w 527055"/>
                <a:gd name="connsiteY10" fmla="*/ 476145 h 476199"/>
                <a:gd name="connsiteX0" fmla="*/ 199416 w 513858"/>
                <a:gd name="connsiteY0" fmla="*/ 476145 h 476199"/>
                <a:gd name="connsiteX1" fmla="*/ 243866 w 513858"/>
                <a:gd name="connsiteY1" fmla="*/ 387244 h 476199"/>
                <a:gd name="connsiteX2" fmla="*/ 326416 w 513858"/>
                <a:gd name="connsiteY2" fmla="*/ 291995 h 476199"/>
                <a:gd name="connsiteX3" fmla="*/ 396266 w 513858"/>
                <a:gd name="connsiteY3" fmla="*/ 272945 h 476199"/>
                <a:gd name="connsiteX4" fmla="*/ 510566 w 513858"/>
                <a:gd name="connsiteY4" fmla="*/ 272945 h 476199"/>
                <a:gd name="connsiteX5" fmla="*/ 472467 w 513858"/>
                <a:gd name="connsiteY5" fmla="*/ 101495 h 476199"/>
                <a:gd name="connsiteX6" fmla="*/ 364516 w 513858"/>
                <a:gd name="connsiteY6" fmla="*/ 18945 h 476199"/>
                <a:gd name="connsiteX7" fmla="*/ 174017 w 513858"/>
                <a:gd name="connsiteY7" fmla="*/ 12595 h 476199"/>
                <a:gd name="connsiteX8" fmla="*/ 27966 w 513858"/>
                <a:gd name="connsiteY8" fmla="*/ 126895 h 476199"/>
                <a:gd name="connsiteX9" fmla="*/ 34316 w 513858"/>
                <a:gd name="connsiteY9" fmla="*/ 374545 h 476199"/>
                <a:gd name="connsiteX10" fmla="*/ 199416 w 513858"/>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0487 w 504929"/>
                <a:gd name="connsiteY0" fmla="*/ 476145 h 476199"/>
                <a:gd name="connsiteX1" fmla="*/ 234937 w 504929"/>
                <a:gd name="connsiteY1" fmla="*/ 387244 h 476199"/>
                <a:gd name="connsiteX2" fmla="*/ 317487 w 504929"/>
                <a:gd name="connsiteY2" fmla="*/ 291995 h 476199"/>
                <a:gd name="connsiteX3" fmla="*/ 387337 w 504929"/>
                <a:gd name="connsiteY3" fmla="*/ 272945 h 476199"/>
                <a:gd name="connsiteX4" fmla="*/ 501637 w 504929"/>
                <a:gd name="connsiteY4" fmla="*/ 272945 h 476199"/>
                <a:gd name="connsiteX5" fmla="*/ 463538 w 504929"/>
                <a:gd name="connsiteY5" fmla="*/ 101495 h 476199"/>
                <a:gd name="connsiteX6" fmla="*/ 355587 w 504929"/>
                <a:gd name="connsiteY6" fmla="*/ 18945 h 476199"/>
                <a:gd name="connsiteX7" fmla="*/ 165088 w 504929"/>
                <a:gd name="connsiteY7" fmla="*/ 12595 h 476199"/>
                <a:gd name="connsiteX8" fmla="*/ 25387 w 504929"/>
                <a:gd name="connsiteY8" fmla="*/ 120545 h 476199"/>
                <a:gd name="connsiteX9" fmla="*/ 25387 w 504929"/>
                <a:gd name="connsiteY9" fmla="*/ 374545 h 476199"/>
                <a:gd name="connsiteX10" fmla="*/ 190487 w 504929"/>
                <a:gd name="connsiteY10" fmla="*/ 476145 h 4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929" h="476199">
                  <a:moveTo>
                    <a:pt x="190487" y="476145"/>
                  </a:moveTo>
                  <a:cubicBezTo>
                    <a:pt x="225412" y="478262"/>
                    <a:pt x="213770" y="417936"/>
                    <a:pt x="234937" y="387244"/>
                  </a:cubicBezTo>
                  <a:cubicBezTo>
                    <a:pt x="256104" y="356552"/>
                    <a:pt x="292087" y="311045"/>
                    <a:pt x="317487" y="291995"/>
                  </a:cubicBezTo>
                  <a:cubicBezTo>
                    <a:pt x="342887" y="272945"/>
                    <a:pt x="356645" y="276120"/>
                    <a:pt x="387337" y="272945"/>
                  </a:cubicBezTo>
                  <a:cubicBezTo>
                    <a:pt x="418029" y="269770"/>
                    <a:pt x="488937" y="301520"/>
                    <a:pt x="501637" y="272945"/>
                  </a:cubicBezTo>
                  <a:cubicBezTo>
                    <a:pt x="514337" y="244370"/>
                    <a:pt x="487880" y="143828"/>
                    <a:pt x="463538" y="101495"/>
                  </a:cubicBezTo>
                  <a:cubicBezTo>
                    <a:pt x="439196" y="59162"/>
                    <a:pt x="405329" y="33762"/>
                    <a:pt x="355587" y="18945"/>
                  </a:cubicBezTo>
                  <a:cubicBezTo>
                    <a:pt x="305845" y="4128"/>
                    <a:pt x="224355" y="-11747"/>
                    <a:pt x="165088" y="12595"/>
                  </a:cubicBezTo>
                  <a:cubicBezTo>
                    <a:pt x="105821" y="36937"/>
                    <a:pt x="56686" y="65413"/>
                    <a:pt x="25387" y="120545"/>
                  </a:cubicBezTo>
                  <a:cubicBezTo>
                    <a:pt x="-10498" y="183756"/>
                    <a:pt x="-6363" y="322687"/>
                    <a:pt x="25387" y="374545"/>
                  </a:cubicBezTo>
                  <a:cubicBezTo>
                    <a:pt x="57137" y="426403"/>
                    <a:pt x="155562" y="474029"/>
                    <a:pt x="190487" y="476145"/>
                  </a:cubicBezTo>
                  <a:close/>
                </a:path>
              </a:pathLst>
            </a:custGeom>
            <a:solidFill>
              <a:srgbClr val="FF0000"/>
            </a:solidFill>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80" name="Freeform: Shape 179">
              <a:extLst>
                <a:ext uri="{FF2B5EF4-FFF2-40B4-BE49-F238E27FC236}">
                  <a16:creationId xmlns:a16="http://schemas.microsoft.com/office/drawing/2014/main" id="{17654242-DEDD-4CFA-A392-14BF8E002EE6}"/>
                </a:ext>
              </a:extLst>
            </p:cNvPr>
            <p:cNvSpPr/>
            <p:nvPr/>
          </p:nvSpPr>
          <p:spPr>
            <a:xfrm flipH="1">
              <a:off x="4785563" y="5752884"/>
              <a:ext cx="504929" cy="476199"/>
            </a:xfrm>
            <a:custGeom>
              <a:avLst/>
              <a:gdLst>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35"/>
                <a:gd name="connsiteY0" fmla="*/ 459548 h 461351"/>
                <a:gd name="connsiteX1" fmla="*/ 320778 w 505335"/>
                <a:gd name="connsiteY1" fmla="*/ 275398 h 461351"/>
                <a:gd name="connsiteX2" fmla="*/ 504928 w 505335"/>
                <a:gd name="connsiteY2" fmla="*/ 256348 h 461351"/>
                <a:gd name="connsiteX3" fmla="*/ 358878 w 505335"/>
                <a:gd name="connsiteY3" fmla="*/ 2348 h 461351"/>
                <a:gd name="connsiteX4" fmla="*/ 3278 w 505335"/>
                <a:gd name="connsiteY4" fmla="*/ 148398 h 461351"/>
                <a:gd name="connsiteX5" fmla="*/ 193778 w 505335"/>
                <a:gd name="connsiteY5" fmla="*/ 459548 h 4613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3778 w 505302"/>
                <a:gd name="connsiteY0" fmla="*/ 466748 h 468551"/>
                <a:gd name="connsiteX1" fmla="*/ 320778 w 505302"/>
                <a:gd name="connsiteY1" fmla="*/ 282598 h 468551"/>
                <a:gd name="connsiteX2" fmla="*/ 504928 w 505302"/>
                <a:gd name="connsiteY2" fmla="*/ 263548 h 468551"/>
                <a:gd name="connsiteX3" fmla="*/ 358878 w 505302"/>
                <a:gd name="connsiteY3" fmla="*/ 9548 h 468551"/>
                <a:gd name="connsiteX4" fmla="*/ 3278 w 505302"/>
                <a:gd name="connsiteY4" fmla="*/ 155598 h 468551"/>
                <a:gd name="connsiteX5" fmla="*/ 193778 w 505302"/>
                <a:gd name="connsiteY5" fmla="*/ 466748 h 468551"/>
                <a:gd name="connsiteX0" fmla="*/ 190500 w 502024"/>
                <a:gd name="connsiteY0" fmla="*/ 466748 h 468551"/>
                <a:gd name="connsiteX1" fmla="*/ 317500 w 502024"/>
                <a:gd name="connsiteY1" fmla="*/ 282598 h 468551"/>
                <a:gd name="connsiteX2" fmla="*/ 501650 w 502024"/>
                <a:gd name="connsiteY2" fmla="*/ 263548 h 468551"/>
                <a:gd name="connsiteX3" fmla="*/ 355600 w 502024"/>
                <a:gd name="connsiteY3" fmla="*/ 9548 h 468551"/>
                <a:gd name="connsiteX4" fmla="*/ 0 w 502024"/>
                <a:gd name="connsiteY4" fmla="*/ 155598 h 468551"/>
                <a:gd name="connsiteX5" fmla="*/ 190500 w 502024"/>
                <a:gd name="connsiteY5" fmla="*/ 466748 h 468551"/>
                <a:gd name="connsiteX0" fmla="*/ 212613 w 524137"/>
                <a:gd name="connsiteY0" fmla="*/ 466748 h 468653"/>
                <a:gd name="connsiteX1" fmla="*/ 339613 w 524137"/>
                <a:gd name="connsiteY1" fmla="*/ 282598 h 468653"/>
                <a:gd name="connsiteX2" fmla="*/ 523763 w 524137"/>
                <a:gd name="connsiteY2" fmla="*/ 263548 h 468653"/>
                <a:gd name="connsiteX3" fmla="*/ 377713 w 524137"/>
                <a:gd name="connsiteY3" fmla="*/ 9548 h 468653"/>
                <a:gd name="connsiteX4" fmla="*/ 22113 w 524137"/>
                <a:gd name="connsiteY4" fmla="*/ 155598 h 468653"/>
                <a:gd name="connsiteX5" fmla="*/ 47513 w 524137"/>
                <a:gd name="connsiteY5" fmla="*/ 365148 h 468653"/>
                <a:gd name="connsiteX6" fmla="*/ 212613 w 524137"/>
                <a:gd name="connsiteY6" fmla="*/ 466748 h 468653"/>
                <a:gd name="connsiteX0" fmla="*/ 212613 w 524061"/>
                <a:gd name="connsiteY0" fmla="*/ 485830 h 487735"/>
                <a:gd name="connsiteX1" fmla="*/ 339613 w 524061"/>
                <a:gd name="connsiteY1" fmla="*/ 301680 h 487735"/>
                <a:gd name="connsiteX2" fmla="*/ 523763 w 524061"/>
                <a:gd name="connsiteY2" fmla="*/ 282630 h 487735"/>
                <a:gd name="connsiteX3" fmla="*/ 377713 w 524061"/>
                <a:gd name="connsiteY3" fmla="*/ 28630 h 487735"/>
                <a:gd name="connsiteX4" fmla="*/ 187214 w 524061"/>
                <a:gd name="connsiteY4" fmla="*/ 22280 h 487735"/>
                <a:gd name="connsiteX5" fmla="*/ 22113 w 524061"/>
                <a:gd name="connsiteY5" fmla="*/ 174680 h 487735"/>
                <a:gd name="connsiteX6" fmla="*/ 47513 w 524061"/>
                <a:gd name="connsiteY6" fmla="*/ 384230 h 487735"/>
                <a:gd name="connsiteX7" fmla="*/ 212613 w 524061"/>
                <a:gd name="connsiteY7" fmla="*/ 485830 h 487735"/>
                <a:gd name="connsiteX0" fmla="*/ 212613 w 531578"/>
                <a:gd name="connsiteY0" fmla="*/ 476145 h 478050"/>
                <a:gd name="connsiteX1" fmla="*/ 339613 w 531578"/>
                <a:gd name="connsiteY1" fmla="*/ 291995 h 478050"/>
                <a:gd name="connsiteX2" fmla="*/ 523763 w 531578"/>
                <a:gd name="connsiteY2" fmla="*/ 272945 h 478050"/>
                <a:gd name="connsiteX3" fmla="*/ 485664 w 531578"/>
                <a:gd name="connsiteY3" fmla="*/ 101495 h 478050"/>
                <a:gd name="connsiteX4" fmla="*/ 377713 w 531578"/>
                <a:gd name="connsiteY4" fmla="*/ 18945 h 478050"/>
                <a:gd name="connsiteX5" fmla="*/ 187214 w 531578"/>
                <a:gd name="connsiteY5" fmla="*/ 12595 h 478050"/>
                <a:gd name="connsiteX6" fmla="*/ 22113 w 531578"/>
                <a:gd name="connsiteY6" fmla="*/ 164995 h 478050"/>
                <a:gd name="connsiteX7" fmla="*/ 47513 w 531578"/>
                <a:gd name="connsiteY7" fmla="*/ 374545 h 478050"/>
                <a:gd name="connsiteX8" fmla="*/ 212613 w 531578"/>
                <a:gd name="connsiteY8" fmla="*/ 476145 h 478050"/>
                <a:gd name="connsiteX0" fmla="*/ 212613 w 531578"/>
                <a:gd name="connsiteY0" fmla="*/ 476145 h 476199"/>
                <a:gd name="connsiteX1" fmla="*/ 257063 w 531578"/>
                <a:gd name="connsiteY1" fmla="*/ 387244 h 476199"/>
                <a:gd name="connsiteX2" fmla="*/ 339613 w 531578"/>
                <a:gd name="connsiteY2" fmla="*/ 291995 h 476199"/>
                <a:gd name="connsiteX3" fmla="*/ 523763 w 531578"/>
                <a:gd name="connsiteY3" fmla="*/ 272945 h 476199"/>
                <a:gd name="connsiteX4" fmla="*/ 485664 w 531578"/>
                <a:gd name="connsiteY4" fmla="*/ 101495 h 476199"/>
                <a:gd name="connsiteX5" fmla="*/ 377713 w 531578"/>
                <a:gd name="connsiteY5" fmla="*/ 18945 h 476199"/>
                <a:gd name="connsiteX6" fmla="*/ 187214 w 531578"/>
                <a:gd name="connsiteY6" fmla="*/ 12595 h 476199"/>
                <a:gd name="connsiteX7" fmla="*/ 22113 w 531578"/>
                <a:gd name="connsiteY7" fmla="*/ 164995 h 476199"/>
                <a:gd name="connsiteX8" fmla="*/ 47513 w 531578"/>
                <a:gd name="connsiteY8" fmla="*/ 374545 h 476199"/>
                <a:gd name="connsiteX9" fmla="*/ 212613 w 531578"/>
                <a:gd name="connsiteY9" fmla="*/ 476145 h 476199"/>
                <a:gd name="connsiteX0" fmla="*/ 212613 w 527055"/>
                <a:gd name="connsiteY0" fmla="*/ 476145 h 476199"/>
                <a:gd name="connsiteX1" fmla="*/ 257063 w 527055"/>
                <a:gd name="connsiteY1" fmla="*/ 387244 h 476199"/>
                <a:gd name="connsiteX2" fmla="*/ 339613 w 527055"/>
                <a:gd name="connsiteY2" fmla="*/ 291995 h 476199"/>
                <a:gd name="connsiteX3" fmla="*/ 409463 w 527055"/>
                <a:gd name="connsiteY3" fmla="*/ 272945 h 476199"/>
                <a:gd name="connsiteX4" fmla="*/ 523763 w 527055"/>
                <a:gd name="connsiteY4" fmla="*/ 272945 h 476199"/>
                <a:gd name="connsiteX5" fmla="*/ 485664 w 527055"/>
                <a:gd name="connsiteY5" fmla="*/ 101495 h 476199"/>
                <a:gd name="connsiteX6" fmla="*/ 377713 w 527055"/>
                <a:gd name="connsiteY6" fmla="*/ 18945 h 476199"/>
                <a:gd name="connsiteX7" fmla="*/ 187214 w 527055"/>
                <a:gd name="connsiteY7" fmla="*/ 12595 h 476199"/>
                <a:gd name="connsiteX8" fmla="*/ 22113 w 527055"/>
                <a:gd name="connsiteY8" fmla="*/ 164995 h 476199"/>
                <a:gd name="connsiteX9" fmla="*/ 47513 w 527055"/>
                <a:gd name="connsiteY9" fmla="*/ 374545 h 476199"/>
                <a:gd name="connsiteX10" fmla="*/ 212613 w 527055"/>
                <a:gd name="connsiteY10" fmla="*/ 476145 h 476199"/>
                <a:gd name="connsiteX0" fmla="*/ 199416 w 513858"/>
                <a:gd name="connsiteY0" fmla="*/ 476145 h 476199"/>
                <a:gd name="connsiteX1" fmla="*/ 243866 w 513858"/>
                <a:gd name="connsiteY1" fmla="*/ 387244 h 476199"/>
                <a:gd name="connsiteX2" fmla="*/ 326416 w 513858"/>
                <a:gd name="connsiteY2" fmla="*/ 291995 h 476199"/>
                <a:gd name="connsiteX3" fmla="*/ 396266 w 513858"/>
                <a:gd name="connsiteY3" fmla="*/ 272945 h 476199"/>
                <a:gd name="connsiteX4" fmla="*/ 510566 w 513858"/>
                <a:gd name="connsiteY4" fmla="*/ 272945 h 476199"/>
                <a:gd name="connsiteX5" fmla="*/ 472467 w 513858"/>
                <a:gd name="connsiteY5" fmla="*/ 101495 h 476199"/>
                <a:gd name="connsiteX6" fmla="*/ 364516 w 513858"/>
                <a:gd name="connsiteY6" fmla="*/ 18945 h 476199"/>
                <a:gd name="connsiteX7" fmla="*/ 174017 w 513858"/>
                <a:gd name="connsiteY7" fmla="*/ 12595 h 476199"/>
                <a:gd name="connsiteX8" fmla="*/ 27966 w 513858"/>
                <a:gd name="connsiteY8" fmla="*/ 126895 h 476199"/>
                <a:gd name="connsiteX9" fmla="*/ 34316 w 513858"/>
                <a:gd name="connsiteY9" fmla="*/ 374545 h 476199"/>
                <a:gd name="connsiteX10" fmla="*/ 199416 w 513858"/>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5590 w 510032"/>
                <a:gd name="connsiteY0" fmla="*/ 476145 h 476199"/>
                <a:gd name="connsiteX1" fmla="*/ 240040 w 510032"/>
                <a:gd name="connsiteY1" fmla="*/ 387244 h 476199"/>
                <a:gd name="connsiteX2" fmla="*/ 322590 w 510032"/>
                <a:gd name="connsiteY2" fmla="*/ 291995 h 476199"/>
                <a:gd name="connsiteX3" fmla="*/ 392440 w 510032"/>
                <a:gd name="connsiteY3" fmla="*/ 272945 h 476199"/>
                <a:gd name="connsiteX4" fmla="*/ 506740 w 510032"/>
                <a:gd name="connsiteY4" fmla="*/ 272945 h 476199"/>
                <a:gd name="connsiteX5" fmla="*/ 468641 w 510032"/>
                <a:gd name="connsiteY5" fmla="*/ 101495 h 476199"/>
                <a:gd name="connsiteX6" fmla="*/ 360690 w 510032"/>
                <a:gd name="connsiteY6" fmla="*/ 18945 h 476199"/>
                <a:gd name="connsiteX7" fmla="*/ 170191 w 510032"/>
                <a:gd name="connsiteY7" fmla="*/ 12595 h 476199"/>
                <a:gd name="connsiteX8" fmla="*/ 30490 w 510032"/>
                <a:gd name="connsiteY8" fmla="*/ 120545 h 476199"/>
                <a:gd name="connsiteX9" fmla="*/ 30490 w 510032"/>
                <a:gd name="connsiteY9" fmla="*/ 374545 h 476199"/>
                <a:gd name="connsiteX10" fmla="*/ 195590 w 510032"/>
                <a:gd name="connsiteY10" fmla="*/ 476145 h 476199"/>
                <a:gd name="connsiteX0" fmla="*/ 190487 w 504929"/>
                <a:gd name="connsiteY0" fmla="*/ 476145 h 476199"/>
                <a:gd name="connsiteX1" fmla="*/ 234937 w 504929"/>
                <a:gd name="connsiteY1" fmla="*/ 387244 h 476199"/>
                <a:gd name="connsiteX2" fmla="*/ 317487 w 504929"/>
                <a:gd name="connsiteY2" fmla="*/ 291995 h 476199"/>
                <a:gd name="connsiteX3" fmla="*/ 387337 w 504929"/>
                <a:gd name="connsiteY3" fmla="*/ 272945 h 476199"/>
                <a:gd name="connsiteX4" fmla="*/ 501637 w 504929"/>
                <a:gd name="connsiteY4" fmla="*/ 272945 h 476199"/>
                <a:gd name="connsiteX5" fmla="*/ 463538 w 504929"/>
                <a:gd name="connsiteY5" fmla="*/ 101495 h 476199"/>
                <a:gd name="connsiteX6" fmla="*/ 355587 w 504929"/>
                <a:gd name="connsiteY6" fmla="*/ 18945 h 476199"/>
                <a:gd name="connsiteX7" fmla="*/ 165088 w 504929"/>
                <a:gd name="connsiteY7" fmla="*/ 12595 h 476199"/>
                <a:gd name="connsiteX8" fmla="*/ 25387 w 504929"/>
                <a:gd name="connsiteY8" fmla="*/ 120545 h 476199"/>
                <a:gd name="connsiteX9" fmla="*/ 25387 w 504929"/>
                <a:gd name="connsiteY9" fmla="*/ 374545 h 476199"/>
                <a:gd name="connsiteX10" fmla="*/ 190487 w 504929"/>
                <a:gd name="connsiteY10" fmla="*/ 476145 h 47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4929" h="476199">
                  <a:moveTo>
                    <a:pt x="190487" y="476145"/>
                  </a:moveTo>
                  <a:cubicBezTo>
                    <a:pt x="225412" y="478262"/>
                    <a:pt x="213770" y="417936"/>
                    <a:pt x="234937" y="387244"/>
                  </a:cubicBezTo>
                  <a:cubicBezTo>
                    <a:pt x="256104" y="356552"/>
                    <a:pt x="292087" y="311045"/>
                    <a:pt x="317487" y="291995"/>
                  </a:cubicBezTo>
                  <a:cubicBezTo>
                    <a:pt x="342887" y="272945"/>
                    <a:pt x="356645" y="276120"/>
                    <a:pt x="387337" y="272945"/>
                  </a:cubicBezTo>
                  <a:cubicBezTo>
                    <a:pt x="418029" y="269770"/>
                    <a:pt x="488937" y="301520"/>
                    <a:pt x="501637" y="272945"/>
                  </a:cubicBezTo>
                  <a:cubicBezTo>
                    <a:pt x="514337" y="244370"/>
                    <a:pt x="487880" y="143828"/>
                    <a:pt x="463538" y="101495"/>
                  </a:cubicBezTo>
                  <a:cubicBezTo>
                    <a:pt x="439196" y="59162"/>
                    <a:pt x="405329" y="33762"/>
                    <a:pt x="355587" y="18945"/>
                  </a:cubicBezTo>
                  <a:cubicBezTo>
                    <a:pt x="305845" y="4128"/>
                    <a:pt x="224355" y="-11747"/>
                    <a:pt x="165088" y="12595"/>
                  </a:cubicBezTo>
                  <a:cubicBezTo>
                    <a:pt x="105821" y="36937"/>
                    <a:pt x="56686" y="65413"/>
                    <a:pt x="25387" y="120545"/>
                  </a:cubicBezTo>
                  <a:cubicBezTo>
                    <a:pt x="-10498" y="183756"/>
                    <a:pt x="-6363" y="322687"/>
                    <a:pt x="25387" y="374545"/>
                  </a:cubicBezTo>
                  <a:cubicBezTo>
                    <a:pt x="57137" y="426403"/>
                    <a:pt x="155562" y="474029"/>
                    <a:pt x="190487" y="476145"/>
                  </a:cubicBezTo>
                  <a:close/>
                </a:path>
              </a:pathLst>
            </a:custGeom>
            <a:solidFill>
              <a:srgbClr val="FF0000"/>
            </a:solidFill>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18" name="Group 17">
            <a:extLst>
              <a:ext uri="{FF2B5EF4-FFF2-40B4-BE49-F238E27FC236}">
                <a16:creationId xmlns:a16="http://schemas.microsoft.com/office/drawing/2014/main" id="{D2CA7EBB-0713-48FE-9F90-3672098BF858}"/>
              </a:ext>
            </a:extLst>
          </p:cNvPr>
          <p:cNvGrpSpPr/>
          <p:nvPr/>
        </p:nvGrpSpPr>
        <p:grpSpPr>
          <a:xfrm>
            <a:off x="5410200" y="2562522"/>
            <a:ext cx="2654301" cy="3068702"/>
            <a:chOff x="5410200" y="2562522"/>
            <a:chExt cx="2654301" cy="3068702"/>
          </a:xfrm>
        </p:grpSpPr>
        <p:sp>
          <p:nvSpPr>
            <p:cNvPr id="15" name="Freeform: Shape 14">
              <a:extLst>
                <a:ext uri="{FF2B5EF4-FFF2-40B4-BE49-F238E27FC236}">
                  <a16:creationId xmlns:a16="http://schemas.microsoft.com/office/drawing/2014/main" id="{E91BF538-605C-40B0-9A9C-B868467DC3D8}"/>
                </a:ext>
              </a:extLst>
            </p:cNvPr>
            <p:cNvSpPr/>
            <p:nvPr/>
          </p:nvSpPr>
          <p:spPr>
            <a:xfrm>
              <a:off x="5410200" y="2562522"/>
              <a:ext cx="330200" cy="942678"/>
            </a:xfrm>
            <a:custGeom>
              <a:avLst/>
              <a:gdLst>
                <a:gd name="connsiteX0" fmla="*/ 0 w 584393"/>
                <a:gd name="connsiteY0" fmla="*/ 0 h 1206500"/>
                <a:gd name="connsiteX1" fmla="*/ 584200 w 584393"/>
                <a:gd name="connsiteY1" fmla="*/ 596900 h 1206500"/>
                <a:gd name="connsiteX2" fmla="*/ 50800 w 584393"/>
                <a:gd name="connsiteY2" fmla="*/ 1206500 h 1206500"/>
              </a:gdLst>
              <a:ahLst/>
              <a:cxnLst>
                <a:cxn ang="0">
                  <a:pos x="connsiteX0" y="connsiteY0"/>
                </a:cxn>
                <a:cxn ang="0">
                  <a:pos x="connsiteX1" y="connsiteY1"/>
                </a:cxn>
                <a:cxn ang="0">
                  <a:pos x="connsiteX2" y="connsiteY2"/>
                </a:cxn>
              </a:cxnLst>
              <a:rect l="l" t="t" r="r" b="b"/>
              <a:pathLst>
                <a:path w="584393" h="1206500">
                  <a:moveTo>
                    <a:pt x="0" y="0"/>
                  </a:moveTo>
                  <a:cubicBezTo>
                    <a:pt x="287866" y="197908"/>
                    <a:pt x="575733" y="395817"/>
                    <a:pt x="584200" y="596900"/>
                  </a:cubicBezTo>
                  <a:cubicBezTo>
                    <a:pt x="592667" y="797983"/>
                    <a:pt x="321733" y="1002241"/>
                    <a:pt x="50800" y="1206500"/>
                  </a:cubicBezTo>
                </a:path>
              </a:pathLst>
            </a:custGeom>
            <a:noFill/>
            <a:ln w="53975">
              <a:solidFill>
                <a:srgbClr val="FF00FF"/>
              </a:solidFill>
              <a:headEnd type="stealth"/>
              <a:tailEnd type="stealth"/>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81" name="Group 180">
              <a:extLst>
                <a:ext uri="{FF2B5EF4-FFF2-40B4-BE49-F238E27FC236}">
                  <a16:creationId xmlns:a16="http://schemas.microsoft.com/office/drawing/2014/main" id="{A4D466C1-7AE8-4ADA-BB28-4A5C127F0CDF}"/>
                </a:ext>
              </a:extLst>
            </p:cNvPr>
            <p:cNvGrpSpPr/>
            <p:nvPr/>
          </p:nvGrpSpPr>
          <p:grpSpPr>
            <a:xfrm>
              <a:off x="5791200" y="2714172"/>
              <a:ext cx="2273301" cy="2917052"/>
              <a:chOff x="5626101" y="2791122"/>
              <a:chExt cx="2273301" cy="714078"/>
            </a:xfrm>
          </p:grpSpPr>
          <p:sp>
            <p:nvSpPr>
              <p:cNvPr id="182" name="TextBox 181">
                <a:extLst>
                  <a:ext uri="{FF2B5EF4-FFF2-40B4-BE49-F238E27FC236}">
                    <a16:creationId xmlns:a16="http://schemas.microsoft.com/office/drawing/2014/main" id="{BD1722A3-A7E3-42E8-ACFB-486C0E769ECF}"/>
                  </a:ext>
                </a:extLst>
              </p:cNvPr>
              <p:cNvSpPr txBox="1"/>
              <p:nvPr/>
            </p:nvSpPr>
            <p:spPr>
              <a:xfrm>
                <a:off x="5920806" y="2895600"/>
                <a:ext cx="1978596"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Compare areas.</a:t>
                </a:r>
              </a:p>
            </p:txBody>
          </p:sp>
          <p:sp>
            <p:nvSpPr>
              <p:cNvPr id="183" name="Freeform: Shape 182">
                <a:extLst>
                  <a:ext uri="{FF2B5EF4-FFF2-40B4-BE49-F238E27FC236}">
                    <a16:creationId xmlns:a16="http://schemas.microsoft.com/office/drawing/2014/main" id="{97F670E3-90C6-43AC-811D-44B1547965B4}"/>
                  </a:ext>
                </a:extLst>
              </p:cNvPr>
              <p:cNvSpPr/>
              <p:nvPr/>
            </p:nvSpPr>
            <p:spPr>
              <a:xfrm>
                <a:off x="5626101" y="2791122"/>
                <a:ext cx="330200" cy="714078"/>
              </a:xfrm>
              <a:custGeom>
                <a:avLst/>
                <a:gdLst>
                  <a:gd name="connsiteX0" fmla="*/ 0 w 584393"/>
                  <a:gd name="connsiteY0" fmla="*/ 0 h 1206500"/>
                  <a:gd name="connsiteX1" fmla="*/ 584200 w 584393"/>
                  <a:gd name="connsiteY1" fmla="*/ 596900 h 1206500"/>
                  <a:gd name="connsiteX2" fmla="*/ 50800 w 584393"/>
                  <a:gd name="connsiteY2" fmla="*/ 1206500 h 1206500"/>
                </a:gdLst>
                <a:ahLst/>
                <a:cxnLst>
                  <a:cxn ang="0">
                    <a:pos x="connsiteX0" y="connsiteY0"/>
                  </a:cxn>
                  <a:cxn ang="0">
                    <a:pos x="connsiteX1" y="connsiteY1"/>
                  </a:cxn>
                  <a:cxn ang="0">
                    <a:pos x="connsiteX2" y="connsiteY2"/>
                  </a:cxn>
                </a:cxnLst>
                <a:rect l="l" t="t" r="r" b="b"/>
                <a:pathLst>
                  <a:path w="584393" h="1206500">
                    <a:moveTo>
                      <a:pt x="0" y="0"/>
                    </a:moveTo>
                    <a:cubicBezTo>
                      <a:pt x="287866" y="197908"/>
                      <a:pt x="575733" y="395817"/>
                      <a:pt x="584200" y="596900"/>
                    </a:cubicBezTo>
                    <a:cubicBezTo>
                      <a:pt x="592667" y="797983"/>
                      <a:pt x="321733" y="1002241"/>
                      <a:pt x="50800" y="1206500"/>
                    </a:cubicBezTo>
                  </a:path>
                </a:pathLst>
              </a:custGeom>
              <a:noFill/>
              <a:ln w="53975">
                <a:solidFill>
                  <a:srgbClr val="FF00FF"/>
                </a:solidFill>
                <a:headEnd type="stealth"/>
                <a:tailEnd type="stealth"/>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sp>
        <p:nvSpPr>
          <p:cNvPr id="184" name="TextBox 183">
            <a:extLst>
              <a:ext uri="{FF2B5EF4-FFF2-40B4-BE49-F238E27FC236}">
                <a16:creationId xmlns:a16="http://schemas.microsoft.com/office/drawing/2014/main" id="{76ACBB1F-376F-4F79-B285-9E8D807CFD75}"/>
              </a:ext>
            </a:extLst>
          </p:cNvPr>
          <p:cNvSpPr txBox="1"/>
          <p:nvPr/>
        </p:nvSpPr>
        <p:spPr>
          <a:xfrm>
            <a:off x="6278031" y="3886200"/>
            <a:ext cx="1152398"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Different</a:t>
            </a:r>
          </a:p>
        </p:txBody>
      </p:sp>
      <p:sp>
        <p:nvSpPr>
          <p:cNvPr id="185" name="TextBox 184">
            <a:extLst>
              <a:ext uri="{FF2B5EF4-FFF2-40B4-BE49-F238E27FC236}">
                <a16:creationId xmlns:a16="http://schemas.microsoft.com/office/drawing/2014/main" id="{2A57B13C-33CA-4A0B-897B-03EDC0ECD414}"/>
              </a:ext>
            </a:extLst>
          </p:cNvPr>
          <p:cNvSpPr txBox="1"/>
          <p:nvPr/>
        </p:nvSpPr>
        <p:spPr>
          <a:xfrm>
            <a:off x="1234283" y="1163641"/>
            <a:ext cx="1207563"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278046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 calcmode="lin" valueType="num">
                                      <p:cBhvr additive="base">
                                        <p:cTn id="7"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anim calcmode="lin" valueType="num">
                                      <p:cBhvr additive="base">
                                        <p:cTn id="13" dur="500" fill="hold"/>
                                        <p:tgtEl>
                                          <p:spTgt spid="21"/>
                                        </p:tgtEl>
                                        <p:attrNameLst>
                                          <p:attrName>ppt_x</p:attrName>
                                        </p:attrNameLst>
                                      </p:cBhvr>
                                      <p:tavLst>
                                        <p:tav tm="0">
                                          <p:val>
                                            <p:strVal val="0-#ppt_w/2"/>
                                          </p:val>
                                        </p:tav>
                                        <p:tav tm="100000">
                                          <p:val>
                                            <p:strVal val="#ppt_x"/>
                                          </p:val>
                                        </p:tav>
                                      </p:tavLst>
                                    </p:anim>
                                    <p:anim calcmode="lin" valueType="num">
                                      <p:cBhvr additive="base">
                                        <p:cTn id="14" dur="500" fill="hold"/>
                                        <p:tgtEl>
                                          <p:spTgt spid="21"/>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64"/>
                                        </p:tgtEl>
                                        <p:attrNameLst>
                                          <p:attrName>style.visibility</p:attrName>
                                        </p:attrNameLst>
                                      </p:cBhvr>
                                      <p:to>
                                        <p:strVal val="visible"/>
                                      </p:to>
                                    </p:set>
                                    <p:anim calcmode="lin" valueType="num">
                                      <p:cBhvr additive="base">
                                        <p:cTn id="17" dur="500" fill="hold"/>
                                        <p:tgtEl>
                                          <p:spTgt spid="164"/>
                                        </p:tgtEl>
                                        <p:attrNameLst>
                                          <p:attrName>ppt_x</p:attrName>
                                        </p:attrNameLst>
                                      </p:cBhvr>
                                      <p:tavLst>
                                        <p:tav tm="0">
                                          <p:val>
                                            <p:strVal val="0-#ppt_w/2"/>
                                          </p:val>
                                        </p:tav>
                                        <p:tav tm="100000">
                                          <p:val>
                                            <p:strVal val="#ppt_x"/>
                                          </p:val>
                                        </p:tav>
                                      </p:tavLst>
                                    </p:anim>
                                    <p:anim calcmode="lin" valueType="num">
                                      <p:cBhvr additive="base">
                                        <p:cTn id="18" dur="500" fill="hold"/>
                                        <p:tgtEl>
                                          <p:spTgt spid="16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65"/>
                                        </p:tgtEl>
                                        <p:attrNameLst>
                                          <p:attrName>style.visibility</p:attrName>
                                        </p:attrNameLst>
                                      </p:cBhvr>
                                      <p:to>
                                        <p:strVal val="visible"/>
                                      </p:to>
                                    </p:set>
                                    <p:anim calcmode="lin" valueType="num">
                                      <p:cBhvr additive="base">
                                        <p:cTn id="21" dur="500" fill="hold"/>
                                        <p:tgtEl>
                                          <p:spTgt spid="165"/>
                                        </p:tgtEl>
                                        <p:attrNameLst>
                                          <p:attrName>ppt_x</p:attrName>
                                        </p:attrNameLst>
                                      </p:cBhvr>
                                      <p:tavLst>
                                        <p:tav tm="0">
                                          <p:val>
                                            <p:strVal val="0-#ppt_w/2"/>
                                          </p:val>
                                        </p:tav>
                                        <p:tav tm="100000">
                                          <p:val>
                                            <p:strVal val="#ppt_x"/>
                                          </p:val>
                                        </p:tav>
                                      </p:tavLst>
                                    </p:anim>
                                    <p:anim calcmode="lin" valueType="num">
                                      <p:cBhvr additive="base">
                                        <p:cTn id="22" dur="500" fill="hold"/>
                                        <p:tgtEl>
                                          <p:spTgt spid="165"/>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67"/>
                                        </p:tgtEl>
                                        <p:attrNameLst>
                                          <p:attrName>style.visibility</p:attrName>
                                        </p:attrNameLst>
                                      </p:cBhvr>
                                      <p:to>
                                        <p:strVal val="visible"/>
                                      </p:to>
                                    </p:set>
                                    <p:anim calcmode="lin" valueType="num">
                                      <p:cBhvr additive="base">
                                        <p:cTn id="25" dur="500" fill="hold"/>
                                        <p:tgtEl>
                                          <p:spTgt spid="167"/>
                                        </p:tgtEl>
                                        <p:attrNameLst>
                                          <p:attrName>ppt_x</p:attrName>
                                        </p:attrNameLst>
                                      </p:cBhvr>
                                      <p:tavLst>
                                        <p:tav tm="0">
                                          <p:val>
                                            <p:strVal val="0-#ppt_w/2"/>
                                          </p:val>
                                        </p:tav>
                                        <p:tav tm="100000">
                                          <p:val>
                                            <p:strVal val="#ppt_x"/>
                                          </p:val>
                                        </p:tav>
                                      </p:tavLst>
                                    </p:anim>
                                    <p:anim calcmode="lin" valueType="num">
                                      <p:cBhvr additive="base">
                                        <p:cTn id="26" dur="500" fill="hold"/>
                                        <p:tgtEl>
                                          <p:spTgt spid="16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85"/>
                                        </p:tgtEl>
                                        <p:attrNameLst>
                                          <p:attrName>style.visibility</p:attrName>
                                        </p:attrNameLst>
                                      </p:cBhvr>
                                      <p:to>
                                        <p:strVal val="visible"/>
                                      </p:to>
                                    </p:set>
                                    <p:anim calcmode="lin" valueType="num">
                                      <p:cBhvr additive="base">
                                        <p:cTn id="31" dur="500" fill="hold"/>
                                        <p:tgtEl>
                                          <p:spTgt spid="185"/>
                                        </p:tgtEl>
                                        <p:attrNameLst>
                                          <p:attrName>ppt_x</p:attrName>
                                        </p:attrNameLst>
                                      </p:cBhvr>
                                      <p:tavLst>
                                        <p:tav tm="0">
                                          <p:val>
                                            <p:strVal val="0-#ppt_w/2"/>
                                          </p:val>
                                        </p:tav>
                                        <p:tav tm="100000">
                                          <p:val>
                                            <p:strVal val="#ppt_x"/>
                                          </p:val>
                                        </p:tav>
                                      </p:tavLst>
                                    </p:anim>
                                    <p:anim calcmode="lin" valueType="num">
                                      <p:cBhvr additive="base">
                                        <p:cTn id="32" dur="500" fill="hold"/>
                                        <p:tgtEl>
                                          <p:spTgt spid="18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0-#ppt_w/2"/>
                                          </p:val>
                                        </p:tav>
                                        <p:tav tm="100000">
                                          <p:val>
                                            <p:strVal val="#ppt_x"/>
                                          </p:val>
                                        </p:tav>
                                      </p:tavLst>
                                    </p:anim>
                                    <p:anim calcmode="lin" valueType="num">
                                      <p:cBhvr additive="base">
                                        <p:cTn id="3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600" fill="hold"/>
                                        <p:tgtEl>
                                          <p:spTgt spid="164"/>
                                        </p:tgtEl>
                                        <p:attrNameLst>
                                          <p:attrName>fillcolor</p:attrName>
                                        </p:attrNameLst>
                                      </p:cBhvr>
                                      <p:to>
                                        <a:srgbClr val="66FF66"/>
                                      </p:to>
                                    </p:animClr>
                                    <p:set>
                                      <p:cBhvr>
                                        <p:cTn id="43" dur="600" fill="hold"/>
                                        <p:tgtEl>
                                          <p:spTgt spid="164"/>
                                        </p:tgtEl>
                                        <p:attrNameLst>
                                          <p:attrName>fill.type</p:attrName>
                                        </p:attrNameLst>
                                      </p:cBhvr>
                                      <p:to>
                                        <p:strVal val="solid"/>
                                      </p:to>
                                    </p:set>
                                    <p:set>
                                      <p:cBhvr>
                                        <p:cTn id="44" dur="600" fill="hold"/>
                                        <p:tgtEl>
                                          <p:spTgt spid="164"/>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61"/>
                                        </p:tgtEl>
                                        <p:attrNameLst>
                                          <p:attrName>style.visibility</p:attrName>
                                        </p:attrNameLst>
                                      </p:cBhvr>
                                      <p:to>
                                        <p:strVal val="visible"/>
                                      </p:to>
                                    </p:set>
                                    <p:anim calcmode="lin" valueType="num">
                                      <p:cBhvr additive="base">
                                        <p:cTn id="49" dur="500" fill="hold"/>
                                        <p:tgtEl>
                                          <p:spTgt spid="161"/>
                                        </p:tgtEl>
                                        <p:attrNameLst>
                                          <p:attrName>ppt_x</p:attrName>
                                        </p:attrNameLst>
                                      </p:cBhvr>
                                      <p:tavLst>
                                        <p:tav tm="0">
                                          <p:val>
                                            <p:strVal val="0-#ppt_w/2"/>
                                          </p:val>
                                        </p:tav>
                                        <p:tav tm="100000">
                                          <p:val>
                                            <p:strVal val="#ppt_x"/>
                                          </p:val>
                                        </p:tav>
                                      </p:tavLst>
                                    </p:anim>
                                    <p:anim calcmode="lin" valueType="num">
                                      <p:cBhvr additive="base">
                                        <p:cTn id="50" dur="500" fill="hold"/>
                                        <p:tgtEl>
                                          <p:spTgt spid="161"/>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 presetClass="emph" presetSubtype="2" fill="hold" nodeType="clickEffect">
                                  <p:stCondLst>
                                    <p:cond delay="0"/>
                                  </p:stCondLst>
                                  <p:childTnLst>
                                    <p:animClr clrSpc="rgb" dir="cw">
                                      <p:cBhvr>
                                        <p:cTn id="54" dur="700" fill="hold"/>
                                        <p:tgtEl>
                                          <p:spTgt spid="165"/>
                                        </p:tgtEl>
                                        <p:attrNameLst>
                                          <p:attrName>fillcolor</p:attrName>
                                        </p:attrNameLst>
                                      </p:cBhvr>
                                      <p:to>
                                        <a:srgbClr val="66FF66"/>
                                      </p:to>
                                    </p:animClr>
                                    <p:set>
                                      <p:cBhvr>
                                        <p:cTn id="55" dur="700" fill="hold"/>
                                        <p:tgtEl>
                                          <p:spTgt spid="165"/>
                                        </p:tgtEl>
                                        <p:attrNameLst>
                                          <p:attrName>fill.type</p:attrName>
                                        </p:attrNameLst>
                                      </p:cBhvr>
                                      <p:to>
                                        <p:strVal val="solid"/>
                                      </p:to>
                                    </p:set>
                                    <p:set>
                                      <p:cBhvr>
                                        <p:cTn id="56" dur="700" fill="hold"/>
                                        <p:tgtEl>
                                          <p:spTgt spid="165"/>
                                        </p:tgtEl>
                                        <p:attrNameLst>
                                          <p:attrName>fill.on</p:attrName>
                                        </p:attrNameLst>
                                      </p:cBhvr>
                                      <p:to>
                                        <p:strVal val="true"/>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166"/>
                                        </p:tgtEl>
                                        <p:attrNameLst>
                                          <p:attrName>style.visibility</p:attrName>
                                        </p:attrNameLst>
                                      </p:cBhvr>
                                      <p:to>
                                        <p:strVal val="visible"/>
                                      </p:to>
                                    </p:set>
                                    <p:anim calcmode="lin" valueType="num">
                                      <p:cBhvr additive="base">
                                        <p:cTn id="61" dur="500" fill="hold"/>
                                        <p:tgtEl>
                                          <p:spTgt spid="166"/>
                                        </p:tgtEl>
                                        <p:attrNameLst>
                                          <p:attrName>ppt_x</p:attrName>
                                        </p:attrNameLst>
                                      </p:cBhvr>
                                      <p:tavLst>
                                        <p:tav tm="0">
                                          <p:val>
                                            <p:strVal val="0-#ppt_w/2"/>
                                          </p:val>
                                        </p:tav>
                                        <p:tav tm="100000">
                                          <p:val>
                                            <p:strVal val="#ppt_x"/>
                                          </p:val>
                                        </p:tav>
                                      </p:tavLst>
                                    </p:anim>
                                    <p:anim calcmode="lin" valueType="num">
                                      <p:cBhvr additive="base">
                                        <p:cTn id="62" dur="500" fill="hold"/>
                                        <p:tgtEl>
                                          <p:spTgt spid="16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mph" presetSubtype="2" fill="hold" nodeType="clickEffect">
                                  <p:stCondLst>
                                    <p:cond delay="0"/>
                                  </p:stCondLst>
                                  <p:childTnLst>
                                    <p:animClr clrSpc="rgb" dir="cw">
                                      <p:cBhvr>
                                        <p:cTn id="66" dur="600" fill="hold"/>
                                        <p:tgtEl>
                                          <p:spTgt spid="167"/>
                                        </p:tgtEl>
                                        <p:attrNameLst>
                                          <p:attrName>fillcolor</p:attrName>
                                        </p:attrNameLst>
                                      </p:cBhvr>
                                      <p:to>
                                        <a:srgbClr val="66FF66"/>
                                      </p:to>
                                    </p:animClr>
                                    <p:set>
                                      <p:cBhvr>
                                        <p:cTn id="67" dur="600" fill="hold"/>
                                        <p:tgtEl>
                                          <p:spTgt spid="167"/>
                                        </p:tgtEl>
                                        <p:attrNameLst>
                                          <p:attrName>fill.type</p:attrName>
                                        </p:attrNameLst>
                                      </p:cBhvr>
                                      <p:to>
                                        <p:strVal val="solid"/>
                                      </p:to>
                                    </p:set>
                                    <p:set>
                                      <p:cBhvr>
                                        <p:cTn id="68" dur="600" fill="hold"/>
                                        <p:tgtEl>
                                          <p:spTgt spid="167"/>
                                        </p:tgtEl>
                                        <p:attrNameLst>
                                          <p:attrName>fill.on</p:attrName>
                                        </p:attrNameLst>
                                      </p:cBhvr>
                                      <p:to>
                                        <p:strVal val="true"/>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88">
                                            <p:txEl>
                                              <p:pRg st="0" end="0"/>
                                            </p:txEl>
                                          </p:spTgt>
                                        </p:tgtEl>
                                        <p:attrNameLst>
                                          <p:attrName>style.visibility</p:attrName>
                                        </p:attrNameLst>
                                      </p:cBhvr>
                                      <p:to>
                                        <p:strVal val="visible"/>
                                      </p:to>
                                    </p:set>
                                    <p:anim calcmode="lin" valueType="num">
                                      <p:cBhvr additive="base">
                                        <p:cTn id="73"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119"/>
                                        </p:tgtEl>
                                        <p:attrNameLst>
                                          <p:attrName>style.visibility</p:attrName>
                                        </p:attrNameLst>
                                      </p:cBhvr>
                                      <p:to>
                                        <p:strVal val="visible"/>
                                      </p:to>
                                    </p:set>
                                    <p:anim calcmode="lin" valueType="num">
                                      <p:cBhvr additive="base">
                                        <p:cTn id="79" dur="500" fill="hold"/>
                                        <p:tgtEl>
                                          <p:spTgt spid="119"/>
                                        </p:tgtEl>
                                        <p:attrNameLst>
                                          <p:attrName>ppt_x</p:attrName>
                                        </p:attrNameLst>
                                      </p:cBhvr>
                                      <p:tavLst>
                                        <p:tav tm="0">
                                          <p:val>
                                            <p:strVal val="0-#ppt_w/2"/>
                                          </p:val>
                                        </p:tav>
                                        <p:tav tm="100000">
                                          <p:val>
                                            <p:strVal val="#ppt_x"/>
                                          </p:val>
                                        </p:tav>
                                      </p:tavLst>
                                    </p:anim>
                                    <p:anim calcmode="lin" valueType="num">
                                      <p:cBhvr additive="base">
                                        <p:cTn id="80" dur="500" fill="hold"/>
                                        <p:tgtEl>
                                          <p:spTgt spid="119"/>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172"/>
                                        </p:tgtEl>
                                        <p:attrNameLst>
                                          <p:attrName>style.visibility</p:attrName>
                                        </p:attrNameLst>
                                      </p:cBhvr>
                                      <p:to>
                                        <p:strVal val="visible"/>
                                      </p:to>
                                    </p:set>
                                    <p:anim calcmode="lin" valueType="num">
                                      <p:cBhvr additive="base">
                                        <p:cTn id="83" dur="500" fill="hold"/>
                                        <p:tgtEl>
                                          <p:spTgt spid="172"/>
                                        </p:tgtEl>
                                        <p:attrNameLst>
                                          <p:attrName>ppt_x</p:attrName>
                                        </p:attrNameLst>
                                      </p:cBhvr>
                                      <p:tavLst>
                                        <p:tav tm="0">
                                          <p:val>
                                            <p:strVal val="0-#ppt_w/2"/>
                                          </p:val>
                                        </p:tav>
                                        <p:tav tm="100000">
                                          <p:val>
                                            <p:strVal val="#ppt_x"/>
                                          </p:val>
                                        </p:tav>
                                      </p:tavLst>
                                    </p:anim>
                                    <p:anim calcmode="lin" valueType="num">
                                      <p:cBhvr additive="base">
                                        <p:cTn id="84" dur="500" fill="hold"/>
                                        <p:tgtEl>
                                          <p:spTgt spid="172"/>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168"/>
                                        </p:tgtEl>
                                        <p:attrNameLst>
                                          <p:attrName>style.visibility</p:attrName>
                                        </p:attrNameLst>
                                      </p:cBhvr>
                                      <p:to>
                                        <p:strVal val="visible"/>
                                      </p:to>
                                    </p:set>
                                    <p:anim calcmode="lin" valueType="num">
                                      <p:cBhvr additive="base">
                                        <p:cTn id="89" dur="500" fill="hold"/>
                                        <p:tgtEl>
                                          <p:spTgt spid="168"/>
                                        </p:tgtEl>
                                        <p:attrNameLst>
                                          <p:attrName>ppt_x</p:attrName>
                                        </p:attrNameLst>
                                      </p:cBhvr>
                                      <p:tavLst>
                                        <p:tav tm="0">
                                          <p:val>
                                            <p:strVal val="#ppt_x"/>
                                          </p:val>
                                        </p:tav>
                                        <p:tav tm="100000">
                                          <p:val>
                                            <p:strVal val="#ppt_x"/>
                                          </p:val>
                                        </p:tav>
                                      </p:tavLst>
                                    </p:anim>
                                    <p:anim calcmode="lin" valueType="num">
                                      <p:cBhvr additive="base">
                                        <p:cTn id="90" dur="500" fill="hold"/>
                                        <p:tgtEl>
                                          <p:spTgt spid="168"/>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170"/>
                                        </p:tgtEl>
                                        <p:attrNameLst>
                                          <p:attrName>style.visibility</p:attrName>
                                        </p:attrNameLst>
                                      </p:cBhvr>
                                      <p:to>
                                        <p:strVal val="visible"/>
                                      </p:to>
                                    </p:set>
                                    <p:anim calcmode="lin" valueType="num">
                                      <p:cBhvr additive="base">
                                        <p:cTn id="95" dur="500" fill="hold"/>
                                        <p:tgtEl>
                                          <p:spTgt spid="170"/>
                                        </p:tgtEl>
                                        <p:attrNameLst>
                                          <p:attrName>ppt_x</p:attrName>
                                        </p:attrNameLst>
                                      </p:cBhvr>
                                      <p:tavLst>
                                        <p:tav tm="0">
                                          <p:val>
                                            <p:strVal val="#ppt_x"/>
                                          </p:val>
                                        </p:tav>
                                        <p:tav tm="100000">
                                          <p:val>
                                            <p:strVal val="#ppt_x"/>
                                          </p:val>
                                        </p:tav>
                                      </p:tavLst>
                                    </p:anim>
                                    <p:anim calcmode="lin" valueType="num">
                                      <p:cBhvr additive="base">
                                        <p:cTn id="96" dur="500" fill="hold"/>
                                        <p:tgtEl>
                                          <p:spTgt spid="170"/>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171"/>
                                        </p:tgtEl>
                                        <p:attrNameLst>
                                          <p:attrName>style.visibility</p:attrName>
                                        </p:attrNameLst>
                                      </p:cBhvr>
                                      <p:to>
                                        <p:strVal val="visible"/>
                                      </p:to>
                                    </p:set>
                                    <p:anim calcmode="lin" valueType="num">
                                      <p:cBhvr additive="base">
                                        <p:cTn id="101" dur="500" fill="hold"/>
                                        <p:tgtEl>
                                          <p:spTgt spid="171"/>
                                        </p:tgtEl>
                                        <p:attrNameLst>
                                          <p:attrName>ppt_x</p:attrName>
                                        </p:attrNameLst>
                                      </p:cBhvr>
                                      <p:tavLst>
                                        <p:tav tm="0">
                                          <p:val>
                                            <p:strVal val="0-#ppt_w/2"/>
                                          </p:val>
                                        </p:tav>
                                        <p:tav tm="100000">
                                          <p:val>
                                            <p:strVal val="#ppt_x"/>
                                          </p:val>
                                        </p:tav>
                                      </p:tavLst>
                                    </p:anim>
                                    <p:anim calcmode="lin" valueType="num">
                                      <p:cBhvr additive="base">
                                        <p:cTn id="102" dur="500" fill="hold"/>
                                        <p:tgtEl>
                                          <p:spTgt spid="171"/>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92">
                                            <p:txEl>
                                              <p:pRg st="0" end="0"/>
                                            </p:txEl>
                                          </p:spTgt>
                                        </p:tgtEl>
                                        <p:attrNameLst>
                                          <p:attrName>style.visibility</p:attrName>
                                        </p:attrNameLst>
                                      </p:cBhvr>
                                      <p:to>
                                        <p:strVal val="visible"/>
                                      </p:to>
                                    </p:set>
                                    <p:anim calcmode="lin" valueType="num">
                                      <p:cBhvr additive="base">
                                        <p:cTn id="107" dur="500" fill="hold"/>
                                        <p:tgtEl>
                                          <p:spTgt spid="92">
                                            <p:txEl>
                                              <p:pRg st="0" end="0"/>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93"/>
                                        </p:tgtEl>
                                        <p:attrNameLst>
                                          <p:attrName>style.visibility</p:attrName>
                                        </p:attrNameLst>
                                      </p:cBhvr>
                                      <p:to>
                                        <p:strVal val="visible"/>
                                      </p:to>
                                    </p:set>
                                    <p:anim calcmode="lin" valueType="num">
                                      <p:cBhvr additive="base">
                                        <p:cTn id="113" dur="500" fill="hold"/>
                                        <p:tgtEl>
                                          <p:spTgt spid="93"/>
                                        </p:tgtEl>
                                        <p:attrNameLst>
                                          <p:attrName>ppt_x</p:attrName>
                                        </p:attrNameLst>
                                      </p:cBhvr>
                                      <p:tavLst>
                                        <p:tav tm="0">
                                          <p:val>
                                            <p:strVal val="0-#ppt_w/2"/>
                                          </p:val>
                                        </p:tav>
                                        <p:tav tm="100000">
                                          <p:val>
                                            <p:strVal val="#ppt_x"/>
                                          </p:val>
                                        </p:tav>
                                      </p:tavLst>
                                    </p:anim>
                                    <p:anim calcmode="lin" valueType="num">
                                      <p:cBhvr additive="base">
                                        <p:cTn id="114" dur="500" fill="hold"/>
                                        <p:tgtEl>
                                          <p:spTgt spid="93"/>
                                        </p:tgtEl>
                                        <p:attrNameLst>
                                          <p:attrName>ppt_y</p:attrName>
                                        </p:attrNameLst>
                                      </p:cBhvr>
                                      <p:tavLst>
                                        <p:tav tm="0">
                                          <p:val>
                                            <p:strVal val="#ppt_y"/>
                                          </p:val>
                                        </p:tav>
                                        <p:tav tm="100000">
                                          <p:val>
                                            <p:strVal val="#ppt_y"/>
                                          </p:val>
                                        </p:tav>
                                      </p:tavLst>
                                    </p:anim>
                                  </p:childTnLst>
                                </p:cTn>
                              </p:par>
                              <p:par>
                                <p:cTn id="115" presetID="2" presetClass="entr" presetSubtype="8" fill="hold" grpId="0" nodeType="withEffect">
                                  <p:stCondLst>
                                    <p:cond delay="0"/>
                                  </p:stCondLst>
                                  <p:childTnLst>
                                    <p:set>
                                      <p:cBhvr>
                                        <p:cTn id="116" dur="1" fill="hold">
                                          <p:stCondLst>
                                            <p:cond delay="0"/>
                                          </p:stCondLst>
                                        </p:cTn>
                                        <p:tgtEl>
                                          <p:spTgt spid="173"/>
                                        </p:tgtEl>
                                        <p:attrNameLst>
                                          <p:attrName>style.visibility</p:attrName>
                                        </p:attrNameLst>
                                      </p:cBhvr>
                                      <p:to>
                                        <p:strVal val="visible"/>
                                      </p:to>
                                    </p:set>
                                    <p:anim calcmode="lin" valueType="num">
                                      <p:cBhvr additive="base">
                                        <p:cTn id="117" dur="500" fill="hold"/>
                                        <p:tgtEl>
                                          <p:spTgt spid="173"/>
                                        </p:tgtEl>
                                        <p:attrNameLst>
                                          <p:attrName>ppt_x</p:attrName>
                                        </p:attrNameLst>
                                      </p:cBhvr>
                                      <p:tavLst>
                                        <p:tav tm="0">
                                          <p:val>
                                            <p:strVal val="0-#ppt_w/2"/>
                                          </p:val>
                                        </p:tav>
                                        <p:tav tm="100000">
                                          <p:val>
                                            <p:strVal val="#ppt_x"/>
                                          </p:val>
                                        </p:tav>
                                      </p:tavLst>
                                    </p:anim>
                                    <p:anim calcmode="lin" valueType="num">
                                      <p:cBhvr additive="base">
                                        <p:cTn id="118" dur="500" fill="hold"/>
                                        <p:tgtEl>
                                          <p:spTgt spid="173"/>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nodeType="clickEffect">
                                  <p:stCondLst>
                                    <p:cond delay="0"/>
                                  </p:stCondLst>
                                  <p:childTnLst>
                                    <p:set>
                                      <p:cBhvr>
                                        <p:cTn id="122" dur="1" fill="hold">
                                          <p:stCondLst>
                                            <p:cond delay="0"/>
                                          </p:stCondLst>
                                        </p:cTn>
                                        <p:tgtEl>
                                          <p:spTgt spid="174"/>
                                        </p:tgtEl>
                                        <p:attrNameLst>
                                          <p:attrName>style.visibility</p:attrName>
                                        </p:attrNameLst>
                                      </p:cBhvr>
                                      <p:to>
                                        <p:strVal val="visible"/>
                                      </p:to>
                                    </p:set>
                                    <p:anim calcmode="lin" valueType="num">
                                      <p:cBhvr additive="base">
                                        <p:cTn id="123" dur="500" fill="hold"/>
                                        <p:tgtEl>
                                          <p:spTgt spid="174"/>
                                        </p:tgtEl>
                                        <p:attrNameLst>
                                          <p:attrName>ppt_x</p:attrName>
                                        </p:attrNameLst>
                                      </p:cBhvr>
                                      <p:tavLst>
                                        <p:tav tm="0">
                                          <p:val>
                                            <p:strVal val="#ppt_x"/>
                                          </p:val>
                                        </p:tav>
                                        <p:tav tm="100000">
                                          <p:val>
                                            <p:strVal val="#ppt_x"/>
                                          </p:val>
                                        </p:tav>
                                      </p:tavLst>
                                    </p:anim>
                                    <p:anim calcmode="lin" valueType="num">
                                      <p:cBhvr additive="base">
                                        <p:cTn id="124" dur="500" fill="hold"/>
                                        <p:tgtEl>
                                          <p:spTgt spid="174"/>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177"/>
                                        </p:tgtEl>
                                        <p:attrNameLst>
                                          <p:attrName>style.visibility</p:attrName>
                                        </p:attrNameLst>
                                      </p:cBhvr>
                                      <p:to>
                                        <p:strVal val="visible"/>
                                      </p:to>
                                    </p:set>
                                    <p:anim calcmode="lin" valueType="num">
                                      <p:cBhvr additive="base">
                                        <p:cTn id="129" dur="500" fill="hold"/>
                                        <p:tgtEl>
                                          <p:spTgt spid="177"/>
                                        </p:tgtEl>
                                        <p:attrNameLst>
                                          <p:attrName>ppt_x</p:attrName>
                                        </p:attrNameLst>
                                      </p:cBhvr>
                                      <p:tavLst>
                                        <p:tav tm="0">
                                          <p:val>
                                            <p:strVal val="#ppt_x"/>
                                          </p:val>
                                        </p:tav>
                                        <p:tav tm="100000">
                                          <p:val>
                                            <p:strVal val="#ppt_x"/>
                                          </p:val>
                                        </p:tav>
                                      </p:tavLst>
                                    </p:anim>
                                    <p:anim calcmode="lin" valueType="num">
                                      <p:cBhvr additive="base">
                                        <p:cTn id="130" dur="500" fill="hold"/>
                                        <p:tgtEl>
                                          <p:spTgt spid="177"/>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11"/>
                                        </p:tgtEl>
                                        <p:attrNameLst>
                                          <p:attrName>style.visibility</p:attrName>
                                        </p:attrNameLst>
                                      </p:cBhvr>
                                      <p:to>
                                        <p:strVal val="visible"/>
                                      </p:to>
                                    </p:set>
                                    <p:anim calcmode="lin" valueType="num">
                                      <p:cBhvr additive="base">
                                        <p:cTn id="135" dur="500" fill="hold"/>
                                        <p:tgtEl>
                                          <p:spTgt spid="11"/>
                                        </p:tgtEl>
                                        <p:attrNameLst>
                                          <p:attrName>ppt_x</p:attrName>
                                        </p:attrNameLst>
                                      </p:cBhvr>
                                      <p:tavLst>
                                        <p:tav tm="0">
                                          <p:val>
                                            <p:strVal val="0-#ppt_w/2"/>
                                          </p:val>
                                        </p:tav>
                                        <p:tav tm="100000">
                                          <p:val>
                                            <p:strVal val="#ppt_x"/>
                                          </p:val>
                                        </p:tav>
                                      </p:tavLst>
                                    </p:anim>
                                    <p:anim calcmode="lin" valueType="num">
                                      <p:cBhvr additive="base">
                                        <p:cTn id="136"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2" fill="hold" nodeType="clickEffect">
                                  <p:stCondLst>
                                    <p:cond delay="0"/>
                                  </p:stCondLst>
                                  <p:childTnLst>
                                    <p:set>
                                      <p:cBhvr>
                                        <p:cTn id="140" dur="1" fill="hold">
                                          <p:stCondLst>
                                            <p:cond delay="0"/>
                                          </p:stCondLst>
                                        </p:cTn>
                                        <p:tgtEl>
                                          <p:spTgt spid="18"/>
                                        </p:tgtEl>
                                        <p:attrNameLst>
                                          <p:attrName>style.visibility</p:attrName>
                                        </p:attrNameLst>
                                      </p:cBhvr>
                                      <p:to>
                                        <p:strVal val="visible"/>
                                      </p:to>
                                    </p:set>
                                    <p:anim calcmode="lin" valueType="num">
                                      <p:cBhvr additive="base">
                                        <p:cTn id="141" dur="500" fill="hold"/>
                                        <p:tgtEl>
                                          <p:spTgt spid="18"/>
                                        </p:tgtEl>
                                        <p:attrNameLst>
                                          <p:attrName>ppt_x</p:attrName>
                                        </p:attrNameLst>
                                      </p:cBhvr>
                                      <p:tavLst>
                                        <p:tav tm="0">
                                          <p:val>
                                            <p:strVal val="1+#ppt_w/2"/>
                                          </p:val>
                                        </p:tav>
                                        <p:tav tm="100000">
                                          <p:val>
                                            <p:strVal val="#ppt_x"/>
                                          </p:val>
                                        </p:tav>
                                      </p:tavLst>
                                    </p:anim>
                                    <p:anim calcmode="lin" valueType="num">
                                      <p:cBhvr additive="base">
                                        <p:cTn id="14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2" fill="hold" grpId="0" nodeType="clickEffect">
                                  <p:stCondLst>
                                    <p:cond delay="0"/>
                                  </p:stCondLst>
                                  <p:childTnLst>
                                    <p:set>
                                      <p:cBhvr>
                                        <p:cTn id="146" dur="1" fill="hold">
                                          <p:stCondLst>
                                            <p:cond delay="0"/>
                                          </p:stCondLst>
                                        </p:cTn>
                                        <p:tgtEl>
                                          <p:spTgt spid="230"/>
                                        </p:tgtEl>
                                        <p:attrNameLst>
                                          <p:attrName>style.visibility</p:attrName>
                                        </p:attrNameLst>
                                      </p:cBhvr>
                                      <p:to>
                                        <p:strVal val="visible"/>
                                      </p:to>
                                    </p:set>
                                    <p:anim calcmode="lin" valueType="num">
                                      <p:cBhvr additive="base">
                                        <p:cTn id="147" dur="500" fill="hold"/>
                                        <p:tgtEl>
                                          <p:spTgt spid="230"/>
                                        </p:tgtEl>
                                        <p:attrNameLst>
                                          <p:attrName>ppt_x</p:attrName>
                                        </p:attrNameLst>
                                      </p:cBhvr>
                                      <p:tavLst>
                                        <p:tav tm="0">
                                          <p:val>
                                            <p:strVal val="1+#ppt_w/2"/>
                                          </p:val>
                                        </p:tav>
                                        <p:tav tm="100000">
                                          <p:val>
                                            <p:strVal val="#ppt_x"/>
                                          </p:val>
                                        </p:tav>
                                      </p:tavLst>
                                    </p:anim>
                                    <p:anim calcmode="lin" valueType="num">
                                      <p:cBhvr additive="base">
                                        <p:cTn id="148" dur="500" fill="hold"/>
                                        <p:tgtEl>
                                          <p:spTgt spid="230"/>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2" fill="hold" grpId="0" nodeType="clickEffect">
                                  <p:stCondLst>
                                    <p:cond delay="0"/>
                                  </p:stCondLst>
                                  <p:childTnLst>
                                    <p:set>
                                      <p:cBhvr>
                                        <p:cTn id="152" dur="1" fill="hold">
                                          <p:stCondLst>
                                            <p:cond delay="0"/>
                                          </p:stCondLst>
                                        </p:cTn>
                                        <p:tgtEl>
                                          <p:spTgt spid="184"/>
                                        </p:tgtEl>
                                        <p:attrNameLst>
                                          <p:attrName>style.visibility</p:attrName>
                                        </p:attrNameLst>
                                      </p:cBhvr>
                                      <p:to>
                                        <p:strVal val="visible"/>
                                      </p:to>
                                    </p:set>
                                    <p:anim calcmode="lin" valueType="num">
                                      <p:cBhvr additive="base">
                                        <p:cTn id="153" dur="500" fill="hold"/>
                                        <p:tgtEl>
                                          <p:spTgt spid="184"/>
                                        </p:tgtEl>
                                        <p:attrNameLst>
                                          <p:attrName>ppt_x</p:attrName>
                                        </p:attrNameLst>
                                      </p:cBhvr>
                                      <p:tavLst>
                                        <p:tav tm="0">
                                          <p:val>
                                            <p:strVal val="1+#ppt_w/2"/>
                                          </p:val>
                                        </p:tav>
                                        <p:tav tm="100000">
                                          <p:val>
                                            <p:strVal val="#ppt_x"/>
                                          </p:val>
                                        </p:tav>
                                      </p:tavLst>
                                    </p:anim>
                                    <p:anim calcmode="lin" valueType="num">
                                      <p:cBhvr additive="base">
                                        <p:cTn id="154" dur="500" fill="hold"/>
                                        <p:tgtEl>
                                          <p:spTgt spid="1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4" grpId="0" animBg="1"/>
      <p:bldP spid="165" grpId="0" animBg="1"/>
      <p:bldP spid="230" grpId="0"/>
      <p:bldP spid="4" grpId="0" animBg="1"/>
      <p:bldP spid="161" grpId="0" animBg="1"/>
      <p:bldP spid="166" grpId="0" animBg="1"/>
      <p:bldP spid="168" grpId="0" animBg="1"/>
      <p:bldP spid="170" grpId="0" animBg="1"/>
      <p:bldP spid="171" grpId="0" animBg="1"/>
      <p:bldP spid="172" grpId="0" animBg="1"/>
      <p:bldP spid="173" grpId="0" animBg="1"/>
      <p:bldP spid="177" grpId="0" animBg="1"/>
      <p:bldP spid="184" grpId="0"/>
      <p:bldP spid="185"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F531F8D7-E3EC-4CD6-9F9C-575BB79C98D7}"/>
              </a:ext>
            </a:extLst>
          </p:cNvPr>
          <p:cNvGrpSpPr/>
          <p:nvPr/>
        </p:nvGrpSpPr>
        <p:grpSpPr>
          <a:xfrm>
            <a:off x="762000" y="1162110"/>
            <a:ext cx="4956627" cy="1352490"/>
            <a:chOff x="762000" y="1619310"/>
            <a:chExt cx="4956627" cy="1352490"/>
          </a:xfrm>
        </p:grpSpPr>
        <p:grpSp>
          <p:nvGrpSpPr>
            <p:cNvPr id="2" name="Group 1">
              <a:extLst>
                <a:ext uri="{FF2B5EF4-FFF2-40B4-BE49-F238E27FC236}">
                  <a16:creationId xmlns:a16="http://schemas.microsoft.com/office/drawing/2014/main" id="{2353DC1B-3587-4686-9905-5FE9857505BD}"/>
                </a:ext>
              </a:extLst>
            </p:cNvPr>
            <p:cNvGrpSpPr/>
            <p:nvPr/>
          </p:nvGrpSpPr>
          <p:grpSpPr>
            <a:xfrm>
              <a:off x="762000" y="1966164"/>
              <a:ext cx="1219200" cy="1003093"/>
              <a:chOff x="1400517" y="3873065"/>
              <a:chExt cx="2104683" cy="1766267"/>
            </a:xfrm>
          </p:grpSpPr>
          <p:sp>
            <p:nvSpPr>
              <p:cNvPr id="6" name="Rectangle 5">
                <a:extLst>
                  <a:ext uri="{FF2B5EF4-FFF2-40B4-BE49-F238E27FC236}">
                    <a16:creationId xmlns:a16="http://schemas.microsoft.com/office/drawing/2014/main" id="{92E1D5E9-7637-4556-8226-AC402FC85E50}"/>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 name="Oval 6">
                <a:extLst>
                  <a:ext uri="{FF2B5EF4-FFF2-40B4-BE49-F238E27FC236}">
                    <a16:creationId xmlns:a16="http://schemas.microsoft.com/office/drawing/2014/main" id="{FA3C2DA3-D8FE-41BA-B45D-AFA68D5837AC}"/>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Rectangle 7">
                <a:extLst>
                  <a:ext uri="{FF2B5EF4-FFF2-40B4-BE49-F238E27FC236}">
                    <a16:creationId xmlns:a16="http://schemas.microsoft.com/office/drawing/2014/main" id="{BFD84B19-0FFE-4946-B48A-A91B7A6A73C6}"/>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 name="Oval 9">
                <a:extLst>
                  <a:ext uri="{FF2B5EF4-FFF2-40B4-BE49-F238E27FC236}">
                    <a16:creationId xmlns:a16="http://schemas.microsoft.com/office/drawing/2014/main" id="{C65FEAFE-922A-4F66-A0BA-3E14D7B5D68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Rectangle 11">
                <a:extLst>
                  <a:ext uri="{FF2B5EF4-FFF2-40B4-BE49-F238E27FC236}">
                    <a16:creationId xmlns:a16="http://schemas.microsoft.com/office/drawing/2014/main" id="{E44E18C2-B65A-4B4C-BEBB-DAC43CE3532A}"/>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 name="Oval 13">
                <a:extLst>
                  <a:ext uri="{FF2B5EF4-FFF2-40B4-BE49-F238E27FC236}">
                    <a16:creationId xmlns:a16="http://schemas.microsoft.com/office/drawing/2014/main" id="{2E6B251C-EADF-474E-B228-9DF8480896B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00AF8D05-B506-43C6-B97F-2F66AADCC6E2}"/>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7" name="Oval 16">
                <a:extLst>
                  <a:ext uri="{FF2B5EF4-FFF2-40B4-BE49-F238E27FC236}">
                    <a16:creationId xmlns:a16="http://schemas.microsoft.com/office/drawing/2014/main" id="{F15816BB-74AA-43A4-9B51-5652423AFF71}"/>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62" name="Group 61">
              <a:extLst>
                <a:ext uri="{FF2B5EF4-FFF2-40B4-BE49-F238E27FC236}">
                  <a16:creationId xmlns:a16="http://schemas.microsoft.com/office/drawing/2014/main" id="{3814C93E-40D0-4929-9130-C82D3D2202D0}"/>
                </a:ext>
              </a:extLst>
            </p:cNvPr>
            <p:cNvGrpSpPr/>
            <p:nvPr/>
          </p:nvGrpSpPr>
          <p:grpSpPr>
            <a:xfrm>
              <a:off x="2349500" y="1968500"/>
              <a:ext cx="1219200" cy="1003093"/>
              <a:chOff x="1400517" y="3873065"/>
              <a:chExt cx="2104683" cy="1766267"/>
            </a:xfrm>
          </p:grpSpPr>
          <p:sp>
            <p:nvSpPr>
              <p:cNvPr id="63" name="Rectangle 62">
                <a:extLst>
                  <a:ext uri="{FF2B5EF4-FFF2-40B4-BE49-F238E27FC236}">
                    <a16:creationId xmlns:a16="http://schemas.microsoft.com/office/drawing/2014/main" id="{9D35F8E0-5C57-45F9-BA80-6D105453B9B3}"/>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Oval 63">
                <a:extLst>
                  <a:ext uri="{FF2B5EF4-FFF2-40B4-BE49-F238E27FC236}">
                    <a16:creationId xmlns:a16="http://schemas.microsoft.com/office/drawing/2014/main" id="{B044904E-9BD8-4B7C-9677-DB2B84475F1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64">
                <a:extLst>
                  <a:ext uri="{FF2B5EF4-FFF2-40B4-BE49-F238E27FC236}">
                    <a16:creationId xmlns:a16="http://schemas.microsoft.com/office/drawing/2014/main" id="{8E6A82CE-2ED7-42A2-AB0A-51B0ACED34C3}"/>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432EE0F2-A1FC-406E-AD9A-FF36C50312AE}"/>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0F1DE038-3838-483F-B272-DC7E2A9A30D9}"/>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67">
                <a:extLst>
                  <a:ext uri="{FF2B5EF4-FFF2-40B4-BE49-F238E27FC236}">
                    <a16:creationId xmlns:a16="http://schemas.microsoft.com/office/drawing/2014/main" id="{332B3EE2-D17C-480A-9232-0E954ABDE275}"/>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5969A265-44BA-4F27-A913-A142744FBEF2}"/>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70" name="Oval 69">
                <a:extLst>
                  <a:ext uri="{FF2B5EF4-FFF2-40B4-BE49-F238E27FC236}">
                    <a16:creationId xmlns:a16="http://schemas.microsoft.com/office/drawing/2014/main" id="{5CEACFF3-6085-4852-A43A-DDAB2C00BFE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71" name="Group 70">
              <a:extLst>
                <a:ext uri="{FF2B5EF4-FFF2-40B4-BE49-F238E27FC236}">
                  <a16:creationId xmlns:a16="http://schemas.microsoft.com/office/drawing/2014/main" id="{159929BD-BE60-4A0F-A0DA-E53F41352BBF}"/>
                </a:ext>
              </a:extLst>
            </p:cNvPr>
            <p:cNvGrpSpPr/>
            <p:nvPr/>
          </p:nvGrpSpPr>
          <p:grpSpPr>
            <a:xfrm>
              <a:off x="4152900" y="1968707"/>
              <a:ext cx="1219200" cy="1003093"/>
              <a:chOff x="1400517" y="3873065"/>
              <a:chExt cx="2104683" cy="1766267"/>
            </a:xfrm>
          </p:grpSpPr>
          <p:sp>
            <p:nvSpPr>
              <p:cNvPr id="72" name="Rectangle 71">
                <a:extLst>
                  <a:ext uri="{FF2B5EF4-FFF2-40B4-BE49-F238E27FC236}">
                    <a16:creationId xmlns:a16="http://schemas.microsoft.com/office/drawing/2014/main" id="{B1F271D5-E1AF-4453-892B-02DFC7D633F4}"/>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Oval 72">
                <a:extLst>
                  <a:ext uri="{FF2B5EF4-FFF2-40B4-BE49-F238E27FC236}">
                    <a16:creationId xmlns:a16="http://schemas.microsoft.com/office/drawing/2014/main" id="{F67CB3FB-9E32-4264-B151-194252EAD73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7EE48414-611A-4F15-848F-BA2FB217C224}"/>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F596C87F-14C4-44F1-B39F-B1AC60E8634D}"/>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75">
                <a:extLst>
                  <a:ext uri="{FF2B5EF4-FFF2-40B4-BE49-F238E27FC236}">
                    <a16:creationId xmlns:a16="http://schemas.microsoft.com/office/drawing/2014/main" id="{6D9285BB-56DB-4624-9531-64FC97209C9F}"/>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Oval 76">
                <a:extLst>
                  <a:ext uri="{FF2B5EF4-FFF2-40B4-BE49-F238E27FC236}">
                    <a16:creationId xmlns:a16="http://schemas.microsoft.com/office/drawing/2014/main" id="{90D63D35-F637-4AA7-9E0D-AE7948B75B4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77">
                <a:extLst>
                  <a:ext uri="{FF2B5EF4-FFF2-40B4-BE49-F238E27FC236}">
                    <a16:creationId xmlns:a16="http://schemas.microsoft.com/office/drawing/2014/main" id="{F81415DC-C92F-4AF5-8CCD-C5810C7F8703}"/>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79" name="Oval 78">
                <a:extLst>
                  <a:ext uri="{FF2B5EF4-FFF2-40B4-BE49-F238E27FC236}">
                    <a16:creationId xmlns:a16="http://schemas.microsoft.com/office/drawing/2014/main" id="{BF70632A-6EAA-4D63-B9F2-3BFA7F3D9714}"/>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3" name="Rectangle 12">
              <a:extLst>
                <a:ext uri="{FF2B5EF4-FFF2-40B4-BE49-F238E27FC236}">
                  <a16:creationId xmlns:a16="http://schemas.microsoft.com/office/drawing/2014/main" id="{8CC91DA9-50AA-4876-A74C-4279262EB467}"/>
                </a:ext>
              </a:extLst>
            </p:cNvPr>
            <p:cNvSpPr/>
            <p:nvPr/>
          </p:nvSpPr>
          <p:spPr>
            <a:xfrm>
              <a:off x="1972459" y="2184539"/>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Rectangle 79">
              <a:extLst>
                <a:ext uri="{FF2B5EF4-FFF2-40B4-BE49-F238E27FC236}">
                  <a16:creationId xmlns:a16="http://schemas.microsoft.com/office/drawing/2014/main" id="{52AF8DF5-50C4-48F0-841D-54AE98B015A3}"/>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TextBox 82">
              <a:extLst>
                <a:ext uri="{FF2B5EF4-FFF2-40B4-BE49-F238E27FC236}">
                  <a16:creationId xmlns:a16="http://schemas.microsoft.com/office/drawing/2014/main" id="{1CE337C3-EACF-4999-B2CA-3D1A2673D4B3}"/>
                </a:ext>
              </a:extLst>
            </p:cNvPr>
            <p:cNvSpPr txBox="1"/>
            <p:nvPr/>
          </p:nvSpPr>
          <p:spPr>
            <a:xfrm>
              <a:off x="990600" y="1619310"/>
              <a:ext cx="956255"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4" name="TextBox 83">
              <a:extLst>
                <a:ext uri="{FF2B5EF4-FFF2-40B4-BE49-F238E27FC236}">
                  <a16:creationId xmlns:a16="http://schemas.microsoft.com/office/drawing/2014/main" id="{44C8B7CA-798E-4926-8EC4-85A913235B31}"/>
                </a:ext>
              </a:extLst>
            </p:cNvPr>
            <p:cNvSpPr txBox="1"/>
            <p:nvPr/>
          </p:nvSpPr>
          <p:spPr>
            <a:xfrm>
              <a:off x="26088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5" name="TextBox 84">
              <a:extLst>
                <a:ext uri="{FF2B5EF4-FFF2-40B4-BE49-F238E27FC236}">
                  <a16:creationId xmlns:a16="http://schemas.microsoft.com/office/drawing/2014/main" id="{95682FCB-E8BE-495B-A238-FFB8E8730B32}"/>
                </a:ext>
              </a:extLst>
            </p:cNvPr>
            <p:cNvSpPr txBox="1"/>
            <p:nvPr/>
          </p:nvSpPr>
          <p:spPr>
            <a:xfrm>
              <a:off x="3657600" y="1619310"/>
              <a:ext cx="2061027" cy="40011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p:txBody>
        </p:sp>
      </p:grpSp>
      <p:grpSp>
        <p:nvGrpSpPr>
          <p:cNvPr id="20" name="Group 19">
            <a:extLst>
              <a:ext uri="{FF2B5EF4-FFF2-40B4-BE49-F238E27FC236}">
                <a16:creationId xmlns:a16="http://schemas.microsoft.com/office/drawing/2014/main" id="{2BDCEB42-21FF-4A4B-A5EB-4B9568D9030A}"/>
              </a:ext>
            </a:extLst>
          </p:cNvPr>
          <p:cNvGrpSpPr/>
          <p:nvPr/>
        </p:nvGrpSpPr>
        <p:grpSpPr>
          <a:xfrm>
            <a:off x="5626101" y="2333922"/>
            <a:ext cx="2273301" cy="714078"/>
            <a:chOff x="5626101" y="2791122"/>
            <a:chExt cx="2273301" cy="714078"/>
          </a:xfrm>
        </p:grpSpPr>
        <p:sp>
          <p:nvSpPr>
            <p:cNvPr id="118" name="TextBox 117">
              <a:extLst>
                <a:ext uri="{FF2B5EF4-FFF2-40B4-BE49-F238E27FC236}">
                  <a16:creationId xmlns:a16="http://schemas.microsoft.com/office/drawing/2014/main" id="{93629130-7213-46B6-AF1C-4C6D52C2B189}"/>
                </a:ext>
              </a:extLst>
            </p:cNvPr>
            <p:cNvSpPr txBox="1"/>
            <p:nvPr/>
          </p:nvSpPr>
          <p:spPr>
            <a:xfrm>
              <a:off x="5920806" y="2895600"/>
              <a:ext cx="1978596"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Compare areas.</a:t>
              </a:r>
            </a:p>
          </p:txBody>
        </p:sp>
        <p:sp>
          <p:nvSpPr>
            <p:cNvPr id="15" name="Freeform: Shape 14">
              <a:extLst>
                <a:ext uri="{FF2B5EF4-FFF2-40B4-BE49-F238E27FC236}">
                  <a16:creationId xmlns:a16="http://schemas.microsoft.com/office/drawing/2014/main" id="{E91BF538-605C-40B0-9A9C-B868467DC3D8}"/>
                </a:ext>
              </a:extLst>
            </p:cNvPr>
            <p:cNvSpPr/>
            <p:nvPr/>
          </p:nvSpPr>
          <p:spPr>
            <a:xfrm>
              <a:off x="5626101" y="2791122"/>
              <a:ext cx="330200" cy="714078"/>
            </a:xfrm>
            <a:custGeom>
              <a:avLst/>
              <a:gdLst>
                <a:gd name="connsiteX0" fmla="*/ 0 w 584393"/>
                <a:gd name="connsiteY0" fmla="*/ 0 h 1206500"/>
                <a:gd name="connsiteX1" fmla="*/ 584200 w 584393"/>
                <a:gd name="connsiteY1" fmla="*/ 596900 h 1206500"/>
                <a:gd name="connsiteX2" fmla="*/ 50800 w 584393"/>
                <a:gd name="connsiteY2" fmla="*/ 1206500 h 1206500"/>
              </a:gdLst>
              <a:ahLst/>
              <a:cxnLst>
                <a:cxn ang="0">
                  <a:pos x="connsiteX0" y="connsiteY0"/>
                </a:cxn>
                <a:cxn ang="0">
                  <a:pos x="connsiteX1" y="connsiteY1"/>
                </a:cxn>
                <a:cxn ang="0">
                  <a:pos x="connsiteX2" y="connsiteY2"/>
                </a:cxn>
              </a:cxnLst>
              <a:rect l="l" t="t" r="r" b="b"/>
              <a:pathLst>
                <a:path w="584393" h="1206500">
                  <a:moveTo>
                    <a:pt x="0" y="0"/>
                  </a:moveTo>
                  <a:cubicBezTo>
                    <a:pt x="287866" y="197908"/>
                    <a:pt x="575733" y="395817"/>
                    <a:pt x="584200" y="596900"/>
                  </a:cubicBezTo>
                  <a:cubicBezTo>
                    <a:pt x="592667" y="797983"/>
                    <a:pt x="321733" y="1002241"/>
                    <a:pt x="50800" y="1206500"/>
                  </a:cubicBezTo>
                </a:path>
              </a:pathLst>
            </a:custGeom>
            <a:noFill/>
            <a:ln w="53975">
              <a:solidFill>
                <a:srgbClr val="FF00FF"/>
              </a:solidFill>
              <a:headEnd type="stealth"/>
              <a:tailEnd type="stealth"/>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9" name="Group 118">
            <a:extLst>
              <a:ext uri="{FF2B5EF4-FFF2-40B4-BE49-F238E27FC236}">
                <a16:creationId xmlns:a16="http://schemas.microsoft.com/office/drawing/2014/main" id="{D5329D96-F84E-4575-8A28-50FE770E88A3}"/>
              </a:ext>
            </a:extLst>
          </p:cNvPr>
          <p:cNvGrpSpPr/>
          <p:nvPr/>
        </p:nvGrpSpPr>
        <p:grpSpPr>
          <a:xfrm>
            <a:off x="762000" y="3276600"/>
            <a:ext cx="4655571" cy="1352490"/>
            <a:chOff x="762000" y="1619310"/>
            <a:chExt cx="4655571" cy="1352490"/>
          </a:xfrm>
        </p:grpSpPr>
        <p:grpSp>
          <p:nvGrpSpPr>
            <p:cNvPr id="120" name="Group 119">
              <a:extLst>
                <a:ext uri="{FF2B5EF4-FFF2-40B4-BE49-F238E27FC236}">
                  <a16:creationId xmlns:a16="http://schemas.microsoft.com/office/drawing/2014/main" id="{28F93D7D-6FE3-4931-A836-637E087ACC90}"/>
                </a:ext>
              </a:extLst>
            </p:cNvPr>
            <p:cNvGrpSpPr/>
            <p:nvPr/>
          </p:nvGrpSpPr>
          <p:grpSpPr>
            <a:xfrm>
              <a:off x="762000" y="1966164"/>
              <a:ext cx="1219200" cy="1003093"/>
              <a:chOff x="1400517" y="3873065"/>
              <a:chExt cx="2104683" cy="1766267"/>
            </a:xfrm>
          </p:grpSpPr>
          <p:sp>
            <p:nvSpPr>
              <p:cNvPr id="144" name="Rectangle 143">
                <a:extLst>
                  <a:ext uri="{FF2B5EF4-FFF2-40B4-BE49-F238E27FC236}">
                    <a16:creationId xmlns:a16="http://schemas.microsoft.com/office/drawing/2014/main" id="{DA2A3E3C-67F1-4F33-BC42-4B432E66526F}"/>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Oval 144">
                <a:extLst>
                  <a:ext uri="{FF2B5EF4-FFF2-40B4-BE49-F238E27FC236}">
                    <a16:creationId xmlns:a16="http://schemas.microsoft.com/office/drawing/2014/main" id="{89504C10-021A-4ACA-8AAB-B84EB47AF933}"/>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Rectangle 145">
                <a:extLst>
                  <a:ext uri="{FF2B5EF4-FFF2-40B4-BE49-F238E27FC236}">
                    <a16:creationId xmlns:a16="http://schemas.microsoft.com/office/drawing/2014/main" id="{10485A1A-883F-4A8A-88E0-5F9304390DD8}"/>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Oval 146">
                <a:extLst>
                  <a:ext uri="{FF2B5EF4-FFF2-40B4-BE49-F238E27FC236}">
                    <a16:creationId xmlns:a16="http://schemas.microsoft.com/office/drawing/2014/main" id="{6EF68F42-C8ED-464E-9934-CC71F7435E5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Rectangle 147">
                <a:extLst>
                  <a:ext uri="{FF2B5EF4-FFF2-40B4-BE49-F238E27FC236}">
                    <a16:creationId xmlns:a16="http://schemas.microsoft.com/office/drawing/2014/main" id="{D5BB1118-57F4-45F8-9FA1-7E59238BA1E7}"/>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Oval 148">
                <a:extLst>
                  <a:ext uri="{FF2B5EF4-FFF2-40B4-BE49-F238E27FC236}">
                    <a16:creationId xmlns:a16="http://schemas.microsoft.com/office/drawing/2014/main" id="{8353E5E4-D0EE-4329-8B6F-2B2CCD438EFF}"/>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Rectangle 149">
                <a:extLst>
                  <a:ext uri="{FF2B5EF4-FFF2-40B4-BE49-F238E27FC236}">
                    <a16:creationId xmlns:a16="http://schemas.microsoft.com/office/drawing/2014/main" id="{D92B1771-C28A-4937-A567-A7C5FBCA279E}"/>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51" name="Oval 150">
                <a:extLst>
                  <a:ext uri="{FF2B5EF4-FFF2-40B4-BE49-F238E27FC236}">
                    <a16:creationId xmlns:a16="http://schemas.microsoft.com/office/drawing/2014/main" id="{08DF05EF-7F98-41F8-B9BA-7E78D027558F}"/>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1" name="Group 120">
              <a:extLst>
                <a:ext uri="{FF2B5EF4-FFF2-40B4-BE49-F238E27FC236}">
                  <a16:creationId xmlns:a16="http://schemas.microsoft.com/office/drawing/2014/main" id="{E55388C4-3410-47DF-93F2-3485895588C8}"/>
                </a:ext>
              </a:extLst>
            </p:cNvPr>
            <p:cNvGrpSpPr/>
            <p:nvPr/>
          </p:nvGrpSpPr>
          <p:grpSpPr>
            <a:xfrm>
              <a:off x="2349500" y="1968500"/>
              <a:ext cx="1219200" cy="1003093"/>
              <a:chOff x="1400517" y="3873065"/>
              <a:chExt cx="2104683" cy="1766267"/>
            </a:xfrm>
          </p:grpSpPr>
          <p:sp>
            <p:nvSpPr>
              <p:cNvPr id="136" name="Rectangle 135">
                <a:extLst>
                  <a:ext uri="{FF2B5EF4-FFF2-40B4-BE49-F238E27FC236}">
                    <a16:creationId xmlns:a16="http://schemas.microsoft.com/office/drawing/2014/main" id="{47524B23-B7C7-4A5B-BA03-4ED28C274A7A}"/>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Oval 136">
                <a:extLst>
                  <a:ext uri="{FF2B5EF4-FFF2-40B4-BE49-F238E27FC236}">
                    <a16:creationId xmlns:a16="http://schemas.microsoft.com/office/drawing/2014/main" id="{B6EC23D3-3873-4C0D-B762-6C0E1384B18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AEEEAB39-10D3-442A-92C8-DE38BD904C2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Oval 138">
                <a:extLst>
                  <a:ext uri="{FF2B5EF4-FFF2-40B4-BE49-F238E27FC236}">
                    <a16:creationId xmlns:a16="http://schemas.microsoft.com/office/drawing/2014/main" id="{56552CDF-7231-411D-A58D-B122640CC938}"/>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0" name="Rectangle 139">
                <a:extLst>
                  <a:ext uri="{FF2B5EF4-FFF2-40B4-BE49-F238E27FC236}">
                    <a16:creationId xmlns:a16="http://schemas.microsoft.com/office/drawing/2014/main" id="{4903FDD7-5BF5-47F5-BE44-48965F645522}"/>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1" name="Oval 140">
                <a:extLst>
                  <a:ext uri="{FF2B5EF4-FFF2-40B4-BE49-F238E27FC236}">
                    <a16:creationId xmlns:a16="http://schemas.microsoft.com/office/drawing/2014/main" id="{8D38FBCD-E300-4EC6-B1E0-0FF4A3063204}"/>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B5EFC706-2077-485C-B8E7-347A0272164D}"/>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43" name="Oval 142">
                <a:extLst>
                  <a:ext uri="{FF2B5EF4-FFF2-40B4-BE49-F238E27FC236}">
                    <a16:creationId xmlns:a16="http://schemas.microsoft.com/office/drawing/2014/main" id="{B92F3777-0831-4F4B-98D7-21014612D772}"/>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2" name="Group 121">
              <a:extLst>
                <a:ext uri="{FF2B5EF4-FFF2-40B4-BE49-F238E27FC236}">
                  <a16:creationId xmlns:a16="http://schemas.microsoft.com/office/drawing/2014/main" id="{DFCF862D-BBA6-456F-8079-7E2C7FF1A812}"/>
                </a:ext>
              </a:extLst>
            </p:cNvPr>
            <p:cNvGrpSpPr/>
            <p:nvPr/>
          </p:nvGrpSpPr>
          <p:grpSpPr>
            <a:xfrm>
              <a:off x="4152900" y="1968707"/>
              <a:ext cx="1219200" cy="1003093"/>
              <a:chOff x="1400517" y="3873065"/>
              <a:chExt cx="2104683" cy="1766267"/>
            </a:xfrm>
          </p:grpSpPr>
          <p:sp>
            <p:nvSpPr>
              <p:cNvPr id="128" name="Rectangle 127">
                <a:extLst>
                  <a:ext uri="{FF2B5EF4-FFF2-40B4-BE49-F238E27FC236}">
                    <a16:creationId xmlns:a16="http://schemas.microsoft.com/office/drawing/2014/main" id="{C6CAFB6C-D113-450F-AF9E-30E4769A9C88}"/>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9" name="Oval 128">
                <a:extLst>
                  <a:ext uri="{FF2B5EF4-FFF2-40B4-BE49-F238E27FC236}">
                    <a16:creationId xmlns:a16="http://schemas.microsoft.com/office/drawing/2014/main" id="{D866DFDB-5A2A-4225-A449-69F974E862D2}"/>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Rectangle 129">
                <a:extLst>
                  <a:ext uri="{FF2B5EF4-FFF2-40B4-BE49-F238E27FC236}">
                    <a16:creationId xmlns:a16="http://schemas.microsoft.com/office/drawing/2014/main" id="{35E75EC9-7B07-4461-B97C-52B320B8BCA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Oval 130">
                <a:extLst>
                  <a:ext uri="{FF2B5EF4-FFF2-40B4-BE49-F238E27FC236}">
                    <a16:creationId xmlns:a16="http://schemas.microsoft.com/office/drawing/2014/main" id="{0CBF325A-C5CC-45CC-AED5-97E2C222853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Rectangle 131">
                <a:extLst>
                  <a:ext uri="{FF2B5EF4-FFF2-40B4-BE49-F238E27FC236}">
                    <a16:creationId xmlns:a16="http://schemas.microsoft.com/office/drawing/2014/main" id="{896C9D6A-6117-4286-A7B6-BE541F2415FB}"/>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3" name="Oval 132">
                <a:extLst>
                  <a:ext uri="{FF2B5EF4-FFF2-40B4-BE49-F238E27FC236}">
                    <a16:creationId xmlns:a16="http://schemas.microsoft.com/office/drawing/2014/main" id="{6337656D-4ACC-406C-AC13-8790EF622D09}"/>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Rectangle 133">
                <a:extLst>
                  <a:ext uri="{FF2B5EF4-FFF2-40B4-BE49-F238E27FC236}">
                    <a16:creationId xmlns:a16="http://schemas.microsoft.com/office/drawing/2014/main" id="{726C2C57-EADD-4AFF-900C-C02B86165431}"/>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35" name="Oval 134">
                <a:extLst>
                  <a:ext uri="{FF2B5EF4-FFF2-40B4-BE49-F238E27FC236}">
                    <a16:creationId xmlns:a16="http://schemas.microsoft.com/office/drawing/2014/main" id="{BB680017-DCB5-4C4E-8FC8-C60E7475FB6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3" name="Rectangle 122">
              <a:extLst>
                <a:ext uri="{FF2B5EF4-FFF2-40B4-BE49-F238E27FC236}">
                  <a16:creationId xmlns:a16="http://schemas.microsoft.com/office/drawing/2014/main" id="{36D08556-73CE-4DBB-8FDA-00E6395EEA70}"/>
                </a:ext>
              </a:extLst>
            </p:cNvPr>
            <p:cNvSpPr/>
            <p:nvPr/>
          </p:nvSpPr>
          <p:spPr>
            <a:xfrm>
              <a:off x="1972458" y="2184539"/>
              <a:ext cx="401072"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Rectangle 123">
              <a:extLst>
                <a:ext uri="{FF2B5EF4-FFF2-40B4-BE49-F238E27FC236}">
                  <a16:creationId xmlns:a16="http://schemas.microsoft.com/office/drawing/2014/main" id="{3B63DB5B-D891-4FDE-83BD-ABB2F49EE96F}"/>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5" name="TextBox 124">
              <a:extLst>
                <a:ext uri="{FF2B5EF4-FFF2-40B4-BE49-F238E27FC236}">
                  <a16:creationId xmlns:a16="http://schemas.microsoft.com/office/drawing/2014/main" id="{45C1D001-8A33-4B44-A5B6-262180C6DCF6}"/>
                </a:ext>
              </a:extLst>
            </p:cNvPr>
            <p:cNvSpPr txBox="1"/>
            <p:nvPr/>
          </p:nvSpPr>
          <p:spPr>
            <a:xfrm>
              <a:off x="1028700" y="1619310"/>
              <a:ext cx="1319933"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6" name="TextBox 125">
              <a:extLst>
                <a:ext uri="{FF2B5EF4-FFF2-40B4-BE49-F238E27FC236}">
                  <a16:creationId xmlns:a16="http://schemas.microsoft.com/office/drawing/2014/main" id="{B237C7EB-7166-4FB1-BA4B-E7DFF0CC2248}"/>
                </a:ext>
              </a:extLst>
            </p:cNvPr>
            <p:cNvSpPr txBox="1"/>
            <p:nvPr/>
          </p:nvSpPr>
          <p:spPr>
            <a:xfrm>
              <a:off x="26088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27" name="TextBox 126">
              <a:extLst>
                <a:ext uri="{FF2B5EF4-FFF2-40B4-BE49-F238E27FC236}">
                  <a16:creationId xmlns:a16="http://schemas.microsoft.com/office/drawing/2014/main" id="{0D5C5746-EAA8-421C-84F9-15D9FB9B15E6}"/>
                </a:ext>
              </a:extLst>
            </p:cNvPr>
            <p:cNvSpPr txBox="1"/>
            <p:nvPr/>
          </p:nvSpPr>
          <p:spPr>
            <a:xfrm>
              <a:off x="3810000" y="1619310"/>
              <a:ext cx="1607571" cy="400110"/>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sp>
        <p:nvSpPr>
          <p:cNvPr id="221" name="Freeform: Shape 220">
            <a:extLst>
              <a:ext uri="{FF2B5EF4-FFF2-40B4-BE49-F238E27FC236}">
                <a16:creationId xmlns:a16="http://schemas.microsoft.com/office/drawing/2014/main" id="{37C02E94-496F-4B63-8D8A-795B78BDCA34}"/>
              </a:ext>
            </a:extLst>
          </p:cNvPr>
          <p:cNvSpPr>
            <a:spLocks noChangeAspect="1"/>
          </p:cNvSpPr>
          <p:nvPr/>
        </p:nvSpPr>
        <p:spPr>
          <a:xfrm>
            <a:off x="4569619" y="1902618"/>
            <a:ext cx="467109" cy="228600"/>
          </a:xfrm>
          <a:custGeom>
            <a:avLst/>
            <a:gdLst>
              <a:gd name="connsiteX0" fmla="*/ 439 w 843441"/>
              <a:gd name="connsiteY0" fmla="*/ 389373 h 418863"/>
              <a:gd name="connsiteX1" fmla="*/ 175064 w 843441"/>
              <a:gd name="connsiteY1" fmla="*/ 75048 h 418863"/>
              <a:gd name="connsiteX2" fmla="*/ 403664 w 843441"/>
              <a:gd name="connsiteY2" fmla="*/ 2023 h 418863"/>
              <a:gd name="connsiteX3" fmla="*/ 717989 w 843441"/>
              <a:gd name="connsiteY3" fmla="*/ 125848 h 418863"/>
              <a:gd name="connsiteX4" fmla="*/ 838639 w 843441"/>
              <a:gd name="connsiteY4" fmla="*/ 379848 h 418863"/>
              <a:gd name="connsiteX5" fmla="*/ 571939 w 843441"/>
              <a:gd name="connsiteY5" fmla="*/ 402073 h 418863"/>
              <a:gd name="connsiteX6" fmla="*/ 384614 w 843441"/>
              <a:gd name="connsiteY6" fmla="*/ 284598 h 418863"/>
              <a:gd name="connsiteX7" fmla="*/ 225864 w 843441"/>
              <a:gd name="connsiteY7" fmla="*/ 392548 h 418863"/>
              <a:gd name="connsiteX8" fmla="*/ 439 w 843441"/>
              <a:gd name="connsiteY8" fmla="*/ 389373 h 418863"/>
              <a:gd name="connsiteX0" fmla="*/ 450 w 843452"/>
              <a:gd name="connsiteY0" fmla="*/ 389193 h 418683"/>
              <a:gd name="connsiteX1" fmla="*/ 175075 w 843452"/>
              <a:gd name="connsiteY1" fmla="*/ 74868 h 418683"/>
              <a:gd name="connsiteX2" fmla="*/ 403675 w 843452"/>
              <a:gd name="connsiteY2" fmla="*/ 1843 h 418683"/>
              <a:gd name="connsiteX3" fmla="*/ 718000 w 843452"/>
              <a:gd name="connsiteY3" fmla="*/ 125668 h 418683"/>
              <a:gd name="connsiteX4" fmla="*/ 838650 w 843452"/>
              <a:gd name="connsiteY4" fmla="*/ 379668 h 418683"/>
              <a:gd name="connsiteX5" fmla="*/ 571950 w 843452"/>
              <a:gd name="connsiteY5" fmla="*/ 401893 h 418683"/>
              <a:gd name="connsiteX6" fmla="*/ 384625 w 843452"/>
              <a:gd name="connsiteY6" fmla="*/ 284418 h 418683"/>
              <a:gd name="connsiteX7" fmla="*/ 225875 w 843452"/>
              <a:gd name="connsiteY7" fmla="*/ 392368 h 418683"/>
              <a:gd name="connsiteX8" fmla="*/ 450 w 843452"/>
              <a:gd name="connsiteY8" fmla="*/ 389193 h 418683"/>
              <a:gd name="connsiteX0" fmla="*/ 450 w 843452"/>
              <a:gd name="connsiteY0" fmla="*/ 389193 h 418683"/>
              <a:gd name="connsiteX1" fmla="*/ 175075 w 843452"/>
              <a:gd name="connsiteY1" fmla="*/ 74868 h 418683"/>
              <a:gd name="connsiteX2" fmla="*/ 403675 w 843452"/>
              <a:gd name="connsiteY2" fmla="*/ 1843 h 418683"/>
              <a:gd name="connsiteX3" fmla="*/ 718000 w 843452"/>
              <a:gd name="connsiteY3" fmla="*/ 125668 h 418683"/>
              <a:gd name="connsiteX4" fmla="*/ 838650 w 843452"/>
              <a:gd name="connsiteY4" fmla="*/ 379668 h 418683"/>
              <a:gd name="connsiteX5" fmla="*/ 571950 w 843452"/>
              <a:gd name="connsiteY5" fmla="*/ 401893 h 418683"/>
              <a:gd name="connsiteX6" fmla="*/ 384625 w 843452"/>
              <a:gd name="connsiteY6" fmla="*/ 284418 h 418683"/>
              <a:gd name="connsiteX7" fmla="*/ 225875 w 843452"/>
              <a:gd name="connsiteY7" fmla="*/ 392368 h 418683"/>
              <a:gd name="connsiteX8" fmla="*/ 450 w 843452"/>
              <a:gd name="connsiteY8" fmla="*/ 389193 h 418683"/>
              <a:gd name="connsiteX0" fmla="*/ 450 w 843452"/>
              <a:gd name="connsiteY0" fmla="*/ 389193 h 414316"/>
              <a:gd name="connsiteX1" fmla="*/ 175075 w 843452"/>
              <a:gd name="connsiteY1" fmla="*/ 74868 h 414316"/>
              <a:gd name="connsiteX2" fmla="*/ 403675 w 843452"/>
              <a:gd name="connsiteY2" fmla="*/ 1843 h 414316"/>
              <a:gd name="connsiteX3" fmla="*/ 718000 w 843452"/>
              <a:gd name="connsiteY3" fmla="*/ 125668 h 414316"/>
              <a:gd name="connsiteX4" fmla="*/ 838650 w 843452"/>
              <a:gd name="connsiteY4" fmla="*/ 379668 h 414316"/>
              <a:gd name="connsiteX5" fmla="*/ 571950 w 843452"/>
              <a:gd name="connsiteY5" fmla="*/ 401893 h 414316"/>
              <a:gd name="connsiteX6" fmla="*/ 384625 w 843452"/>
              <a:gd name="connsiteY6" fmla="*/ 284418 h 414316"/>
              <a:gd name="connsiteX7" fmla="*/ 225875 w 843452"/>
              <a:gd name="connsiteY7" fmla="*/ 392368 h 414316"/>
              <a:gd name="connsiteX8" fmla="*/ 450 w 843452"/>
              <a:gd name="connsiteY8" fmla="*/ 389193 h 414316"/>
              <a:gd name="connsiteX0" fmla="*/ 450 w 843452"/>
              <a:gd name="connsiteY0" fmla="*/ 389193 h 414316"/>
              <a:gd name="connsiteX1" fmla="*/ 175075 w 843452"/>
              <a:gd name="connsiteY1" fmla="*/ 74868 h 414316"/>
              <a:gd name="connsiteX2" fmla="*/ 403675 w 843452"/>
              <a:gd name="connsiteY2" fmla="*/ 1843 h 414316"/>
              <a:gd name="connsiteX3" fmla="*/ 718000 w 843452"/>
              <a:gd name="connsiteY3" fmla="*/ 125668 h 414316"/>
              <a:gd name="connsiteX4" fmla="*/ 838650 w 843452"/>
              <a:gd name="connsiteY4" fmla="*/ 379668 h 414316"/>
              <a:gd name="connsiteX5" fmla="*/ 571950 w 843452"/>
              <a:gd name="connsiteY5" fmla="*/ 401893 h 414316"/>
              <a:gd name="connsiteX6" fmla="*/ 384625 w 843452"/>
              <a:gd name="connsiteY6" fmla="*/ 284418 h 414316"/>
              <a:gd name="connsiteX7" fmla="*/ 225875 w 843452"/>
              <a:gd name="connsiteY7" fmla="*/ 392368 h 414316"/>
              <a:gd name="connsiteX8" fmla="*/ 450 w 843452"/>
              <a:gd name="connsiteY8" fmla="*/ 389193 h 414316"/>
              <a:gd name="connsiteX0" fmla="*/ 450 w 843452"/>
              <a:gd name="connsiteY0" fmla="*/ 389193 h 412358"/>
              <a:gd name="connsiteX1" fmla="*/ 175075 w 843452"/>
              <a:gd name="connsiteY1" fmla="*/ 74868 h 412358"/>
              <a:gd name="connsiteX2" fmla="*/ 403675 w 843452"/>
              <a:gd name="connsiteY2" fmla="*/ 1843 h 412358"/>
              <a:gd name="connsiteX3" fmla="*/ 718000 w 843452"/>
              <a:gd name="connsiteY3" fmla="*/ 125668 h 412358"/>
              <a:gd name="connsiteX4" fmla="*/ 838650 w 843452"/>
              <a:gd name="connsiteY4" fmla="*/ 379668 h 412358"/>
              <a:gd name="connsiteX5" fmla="*/ 571950 w 843452"/>
              <a:gd name="connsiteY5" fmla="*/ 401893 h 412358"/>
              <a:gd name="connsiteX6" fmla="*/ 384625 w 843452"/>
              <a:gd name="connsiteY6" fmla="*/ 284418 h 412358"/>
              <a:gd name="connsiteX7" fmla="*/ 225875 w 843452"/>
              <a:gd name="connsiteY7" fmla="*/ 392368 h 412358"/>
              <a:gd name="connsiteX8" fmla="*/ 450 w 843452"/>
              <a:gd name="connsiteY8" fmla="*/ 389193 h 412358"/>
              <a:gd name="connsiteX0" fmla="*/ 450 w 838714"/>
              <a:gd name="connsiteY0" fmla="*/ 389193 h 412358"/>
              <a:gd name="connsiteX1" fmla="*/ 175075 w 838714"/>
              <a:gd name="connsiteY1" fmla="*/ 74868 h 412358"/>
              <a:gd name="connsiteX2" fmla="*/ 403675 w 838714"/>
              <a:gd name="connsiteY2" fmla="*/ 1843 h 412358"/>
              <a:gd name="connsiteX3" fmla="*/ 718000 w 838714"/>
              <a:gd name="connsiteY3" fmla="*/ 125668 h 412358"/>
              <a:gd name="connsiteX4" fmla="*/ 838650 w 838714"/>
              <a:gd name="connsiteY4" fmla="*/ 379668 h 412358"/>
              <a:gd name="connsiteX5" fmla="*/ 571950 w 838714"/>
              <a:gd name="connsiteY5" fmla="*/ 401893 h 412358"/>
              <a:gd name="connsiteX6" fmla="*/ 384625 w 838714"/>
              <a:gd name="connsiteY6" fmla="*/ 284418 h 412358"/>
              <a:gd name="connsiteX7" fmla="*/ 225875 w 838714"/>
              <a:gd name="connsiteY7" fmla="*/ 392368 h 412358"/>
              <a:gd name="connsiteX8" fmla="*/ 450 w 838714"/>
              <a:gd name="connsiteY8" fmla="*/ 389193 h 412358"/>
              <a:gd name="connsiteX0" fmla="*/ 450 w 838714"/>
              <a:gd name="connsiteY0" fmla="*/ 387546 h 410711"/>
              <a:gd name="connsiteX1" fmla="*/ 175075 w 838714"/>
              <a:gd name="connsiteY1" fmla="*/ 73221 h 410711"/>
              <a:gd name="connsiteX2" fmla="*/ 403675 w 838714"/>
              <a:gd name="connsiteY2" fmla="*/ 196 h 410711"/>
              <a:gd name="connsiteX3" fmla="*/ 718000 w 838714"/>
              <a:gd name="connsiteY3" fmla="*/ 124021 h 410711"/>
              <a:gd name="connsiteX4" fmla="*/ 838650 w 838714"/>
              <a:gd name="connsiteY4" fmla="*/ 378021 h 410711"/>
              <a:gd name="connsiteX5" fmla="*/ 571950 w 838714"/>
              <a:gd name="connsiteY5" fmla="*/ 400246 h 410711"/>
              <a:gd name="connsiteX6" fmla="*/ 384625 w 838714"/>
              <a:gd name="connsiteY6" fmla="*/ 282771 h 410711"/>
              <a:gd name="connsiteX7" fmla="*/ 225875 w 838714"/>
              <a:gd name="connsiteY7" fmla="*/ 390721 h 410711"/>
              <a:gd name="connsiteX8" fmla="*/ 450 w 838714"/>
              <a:gd name="connsiteY8" fmla="*/ 387546 h 410711"/>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2"/>
              <a:gd name="connsiteY0" fmla="*/ 387956 h 411121"/>
              <a:gd name="connsiteX1" fmla="*/ 156110 w 838792"/>
              <a:gd name="connsiteY1" fmla="*/ 92681 h 411121"/>
              <a:gd name="connsiteX2" fmla="*/ 403760 w 838792"/>
              <a:gd name="connsiteY2" fmla="*/ 606 h 411121"/>
              <a:gd name="connsiteX3" fmla="*/ 711735 w 838792"/>
              <a:gd name="connsiteY3" fmla="*/ 127606 h 411121"/>
              <a:gd name="connsiteX4" fmla="*/ 838735 w 838792"/>
              <a:gd name="connsiteY4" fmla="*/ 378431 h 411121"/>
              <a:gd name="connsiteX5" fmla="*/ 572035 w 838792"/>
              <a:gd name="connsiteY5" fmla="*/ 400656 h 411121"/>
              <a:gd name="connsiteX6" fmla="*/ 384710 w 838792"/>
              <a:gd name="connsiteY6" fmla="*/ 283181 h 411121"/>
              <a:gd name="connsiteX7" fmla="*/ 225960 w 838792"/>
              <a:gd name="connsiteY7" fmla="*/ 391131 h 411121"/>
              <a:gd name="connsiteX8" fmla="*/ 535 w 838792"/>
              <a:gd name="connsiteY8" fmla="*/ 387956 h 411121"/>
              <a:gd name="connsiteX0" fmla="*/ 535 w 838799"/>
              <a:gd name="connsiteY0" fmla="*/ 387956 h 411121"/>
              <a:gd name="connsiteX1" fmla="*/ 156110 w 838799"/>
              <a:gd name="connsiteY1" fmla="*/ 92681 h 411121"/>
              <a:gd name="connsiteX2" fmla="*/ 403760 w 838799"/>
              <a:gd name="connsiteY2" fmla="*/ 606 h 411121"/>
              <a:gd name="connsiteX3" fmla="*/ 711735 w 838799"/>
              <a:gd name="connsiteY3" fmla="*/ 127606 h 411121"/>
              <a:gd name="connsiteX4" fmla="*/ 838735 w 838799"/>
              <a:gd name="connsiteY4" fmla="*/ 378431 h 411121"/>
              <a:gd name="connsiteX5" fmla="*/ 572035 w 838799"/>
              <a:gd name="connsiteY5" fmla="*/ 400656 h 411121"/>
              <a:gd name="connsiteX6" fmla="*/ 384710 w 838799"/>
              <a:gd name="connsiteY6" fmla="*/ 283181 h 411121"/>
              <a:gd name="connsiteX7" fmla="*/ 225960 w 838799"/>
              <a:gd name="connsiteY7" fmla="*/ 391131 h 411121"/>
              <a:gd name="connsiteX8" fmla="*/ 535 w 838799"/>
              <a:gd name="connsiteY8" fmla="*/ 387956 h 411121"/>
              <a:gd name="connsiteX0" fmla="*/ 535 w 838782"/>
              <a:gd name="connsiteY0" fmla="*/ 387447 h 410612"/>
              <a:gd name="connsiteX1" fmla="*/ 156110 w 838782"/>
              <a:gd name="connsiteY1" fmla="*/ 92172 h 410612"/>
              <a:gd name="connsiteX2" fmla="*/ 403760 w 838782"/>
              <a:gd name="connsiteY2" fmla="*/ 97 h 410612"/>
              <a:gd name="connsiteX3" fmla="*/ 692685 w 838782"/>
              <a:gd name="connsiteY3" fmla="*/ 104872 h 410612"/>
              <a:gd name="connsiteX4" fmla="*/ 838735 w 838782"/>
              <a:gd name="connsiteY4" fmla="*/ 377922 h 410612"/>
              <a:gd name="connsiteX5" fmla="*/ 572035 w 838782"/>
              <a:gd name="connsiteY5" fmla="*/ 400147 h 410612"/>
              <a:gd name="connsiteX6" fmla="*/ 384710 w 838782"/>
              <a:gd name="connsiteY6" fmla="*/ 282672 h 410612"/>
              <a:gd name="connsiteX7" fmla="*/ 225960 w 838782"/>
              <a:gd name="connsiteY7" fmla="*/ 390622 h 410612"/>
              <a:gd name="connsiteX8" fmla="*/ 535 w 838782"/>
              <a:gd name="connsiteY8" fmla="*/ 387447 h 410612"/>
              <a:gd name="connsiteX0" fmla="*/ 612 w 838859"/>
              <a:gd name="connsiteY0" fmla="*/ 387367 h 410532"/>
              <a:gd name="connsiteX1" fmla="*/ 143487 w 838859"/>
              <a:gd name="connsiteY1" fmla="*/ 111142 h 410532"/>
              <a:gd name="connsiteX2" fmla="*/ 403837 w 838859"/>
              <a:gd name="connsiteY2" fmla="*/ 17 h 410532"/>
              <a:gd name="connsiteX3" fmla="*/ 692762 w 838859"/>
              <a:gd name="connsiteY3" fmla="*/ 104792 h 410532"/>
              <a:gd name="connsiteX4" fmla="*/ 838812 w 838859"/>
              <a:gd name="connsiteY4" fmla="*/ 377842 h 410532"/>
              <a:gd name="connsiteX5" fmla="*/ 572112 w 838859"/>
              <a:gd name="connsiteY5" fmla="*/ 400067 h 410532"/>
              <a:gd name="connsiteX6" fmla="*/ 384787 w 838859"/>
              <a:gd name="connsiteY6" fmla="*/ 282592 h 410532"/>
              <a:gd name="connsiteX7" fmla="*/ 226037 w 838859"/>
              <a:gd name="connsiteY7" fmla="*/ 390542 h 410532"/>
              <a:gd name="connsiteX8" fmla="*/ 612 w 838859"/>
              <a:gd name="connsiteY8" fmla="*/ 387367 h 41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859" h="410532">
                <a:moveTo>
                  <a:pt x="612" y="387367"/>
                </a:moveTo>
                <a:cubicBezTo>
                  <a:pt x="-7855" y="334450"/>
                  <a:pt x="73108" y="172525"/>
                  <a:pt x="143487" y="111142"/>
                </a:cubicBezTo>
                <a:cubicBezTo>
                  <a:pt x="213866" y="49759"/>
                  <a:pt x="312291" y="1075"/>
                  <a:pt x="403837" y="17"/>
                </a:cubicBezTo>
                <a:cubicBezTo>
                  <a:pt x="495383" y="-1041"/>
                  <a:pt x="613916" y="48171"/>
                  <a:pt x="692762" y="104792"/>
                </a:cubicBezTo>
                <a:cubicBezTo>
                  <a:pt x="771608" y="161413"/>
                  <a:pt x="840929" y="319104"/>
                  <a:pt x="838812" y="377842"/>
                </a:cubicBezTo>
                <a:cubicBezTo>
                  <a:pt x="770020" y="417530"/>
                  <a:pt x="647783" y="415942"/>
                  <a:pt x="572112" y="400067"/>
                </a:cubicBezTo>
                <a:cubicBezTo>
                  <a:pt x="496441" y="384192"/>
                  <a:pt x="429766" y="322279"/>
                  <a:pt x="384787" y="282592"/>
                </a:cubicBezTo>
                <a:cubicBezTo>
                  <a:pt x="339808" y="328630"/>
                  <a:pt x="290066" y="371492"/>
                  <a:pt x="226037" y="390542"/>
                </a:cubicBezTo>
                <a:cubicBezTo>
                  <a:pt x="162008" y="409592"/>
                  <a:pt x="66229" y="414884"/>
                  <a:pt x="612" y="387367"/>
                </a:cubicBezTo>
                <a:close/>
              </a:path>
            </a:pathLst>
          </a:custGeom>
          <a:solidFill>
            <a:srgbClr val="FF00FF"/>
          </a:solidFill>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24" name="Oval 223">
            <a:extLst>
              <a:ext uri="{FF2B5EF4-FFF2-40B4-BE49-F238E27FC236}">
                <a16:creationId xmlns:a16="http://schemas.microsoft.com/office/drawing/2014/main" id="{8D5D46E6-404F-43D8-9BD7-2F3D825E72B4}"/>
              </a:ext>
            </a:extLst>
          </p:cNvPr>
          <p:cNvSpPr>
            <a:spLocks noChangeAspect="1"/>
          </p:cNvSpPr>
          <p:nvPr/>
        </p:nvSpPr>
        <p:spPr>
          <a:xfrm>
            <a:off x="1178525" y="1903025"/>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22" name="Group 21">
            <a:extLst>
              <a:ext uri="{FF2B5EF4-FFF2-40B4-BE49-F238E27FC236}">
                <a16:creationId xmlns:a16="http://schemas.microsoft.com/office/drawing/2014/main" id="{3B20D390-519D-4DB6-8E4C-63044E1B58C5}"/>
              </a:ext>
            </a:extLst>
          </p:cNvPr>
          <p:cNvGrpSpPr/>
          <p:nvPr/>
        </p:nvGrpSpPr>
        <p:grpSpPr>
          <a:xfrm>
            <a:off x="2578700" y="1647825"/>
            <a:ext cx="793150" cy="478225"/>
            <a:chOff x="2578700" y="2105025"/>
            <a:chExt cx="793150" cy="478225"/>
          </a:xfrm>
        </p:grpSpPr>
        <p:sp>
          <p:nvSpPr>
            <p:cNvPr id="226" name="Oval 225">
              <a:extLst>
                <a:ext uri="{FF2B5EF4-FFF2-40B4-BE49-F238E27FC236}">
                  <a16:creationId xmlns:a16="http://schemas.microsoft.com/office/drawing/2014/main" id="{DADE7792-A2AF-4142-AF4E-6516E23A9C37}"/>
                </a:ext>
              </a:extLst>
            </p:cNvPr>
            <p:cNvSpPr>
              <a:spLocks noChangeAspect="1"/>
            </p:cNvSpPr>
            <p:nvPr/>
          </p:nvSpPr>
          <p:spPr>
            <a:xfrm>
              <a:off x="2578700" y="2105025"/>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227" name="Oval 226">
              <a:extLst>
                <a:ext uri="{FF2B5EF4-FFF2-40B4-BE49-F238E27FC236}">
                  <a16:creationId xmlns:a16="http://schemas.microsoft.com/office/drawing/2014/main" id="{66E37CCC-0056-4F79-8103-D0AC56480F26}"/>
                </a:ext>
              </a:extLst>
            </p:cNvPr>
            <p:cNvSpPr>
              <a:spLocks noChangeAspect="1"/>
            </p:cNvSpPr>
            <p:nvPr/>
          </p:nvSpPr>
          <p:spPr>
            <a:xfrm>
              <a:off x="2912075" y="2105025"/>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230" name="TextBox 229">
            <a:extLst>
              <a:ext uri="{FF2B5EF4-FFF2-40B4-BE49-F238E27FC236}">
                <a16:creationId xmlns:a16="http://schemas.microsoft.com/office/drawing/2014/main" id="{C5E237F7-58A9-4237-8D12-663D4BF843BB}"/>
              </a:ext>
            </a:extLst>
          </p:cNvPr>
          <p:cNvSpPr txBox="1"/>
          <p:nvPr/>
        </p:nvSpPr>
        <p:spPr>
          <a:xfrm>
            <a:off x="6270056" y="2756354"/>
            <a:ext cx="829738"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Same</a:t>
            </a:r>
          </a:p>
        </p:txBody>
      </p:sp>
      <p:sp>
        <p:nvSpPr>
          <p:cNvPr id="86" name="Text Box 21">
            <a:extLst>
              <a:ext uri="{FF2B5EF4-FFF2-40B4-BE49-F238E27FC236}">
                <a16:creationId xmlns:a16="http://schemas.microsoft.com/office/drawing/2014/main" id="{A2E506BB-0C98-4284-B109-C93AF94ACC4D}"/>
              </a:ext>
            </a:extLst>
          </p:cNvPr>
          <p:cNvSpPr txBox="1">
            <a:spLocks noChangeArrowheads="1"/>
          </p:cNvSpPr>
          <p:nvPr/>
        </p:nvSpPr>
        <p:spPr bwMode="auto">
          <a:xfrm>
            <a:off x="449721" y="864715"/>
            <a:ext cx="2929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p:txBody>
      </p:sp>
      <p:sp>
        <p:nvSpPr>
          <p:cNvPr id="88" name="Text Box 21">
            <a:extLst>
              <a:ext uri="{FF2B5EF4-FFF2-40B4-BE49-F238E27FC236}">
                <a16:creationId xmlns:a16="http://schemas.microsoft.com/office/drawing/2014/main" id="{EC782581-9DA6-4F82-9A8D-D30A83C2A1F4}"/>
              </a:ext>
            </a:extLst>
          </p:cNvPr>
          <p:cNvSpPr txBox="1">
            <a:spLocks noChangeArrowheads="1"/>
          </p:cNvSpPr>
          <p:nvPr/>
        </p:nvSpPr>
        <p:spPr bwMode="auto">
          <a:xfrm>
            <a:off x="514217" y="2925116"/>
            <a:ext cx="231826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89" name="Rectangle 2">
            <a:extLst>
              <a:ext uri="{FF2B5EF4-FFF2-40B4-BE49-F238E27FC236}">
                <a16:creationId xmlns:a16="http://schemas.microsoft.com/office/drawing/2014/main" id="{E0C97694-3D54-4C74-AC47-54275FC502B3}"/>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90" name="Rectangle 89">
            <a:extLst>
              <a:ext uri="{FF2B5EF4-FFF2-40B4-BE49-F238E27FC236}">
                <a16:creationId xmlns:a16="http://schemas.microsoft.com/office/drawing/2014/main" id="{F57989DC-1B35-46B4-BC56-0ED153270D05}"/>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91" name="Rectangle 2">
            <a:extLst>
              <a:ext uri="{FF2B5EF4-FFF2-40B4-BE49-F238E27FC236}">
                <a16:creationId xmlns:a16="http://schemas.microsoft.com/office/drawing/2014/main" id="{51F04370-B30D-46E4-BD62-4AE15CB76E51}"/>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92" name="Text Box 22">
            <a:extLst>
              <a:ext uri="{FF2B5EF4-FFF2-40B4-BE49-F238E27FC236}">
                <a16:creationId xmlns:a16="http://schemas.microsoft.com/office/drawing/2014/main" id="{8A8B2649-F24B-4C9E-950C-1C0D598D2763}"/>
              </a:ext>
            </a:extLst>
          </p:cNvPr>
          <p:cNvSpPr txBox="1">
            <a:spLocks noChangeArrowheads="1"/>
          </p:cNvSpPr>
          <p:nvPr/>
        </p:nvSpPr>
        <p:spPr bwMode="auto">
          <a:xfrm>
            <a:off x="510209" y="5017916"/>
            <a:ext cx="2286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Z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nvGrpSpPr>
          <p:cNvPr id="93" name="Group 92">
            <a:extLst>
              <a:ext uri="{FF2B5EF4-FFF2-40B4-BE49-F238E27FC236}">
                <a16:creationId xmlns:a16="http://schemas.microsoft.com/office/drawing/2014/main" id="{5CE9CD44-5425-4353-A318-BA681CBB4028}"/>
              </a:ext>
            </a:extLst>
          </p:cNvPr>
          <p:cNvGrpSpPr/>
          <p:nvPr/>
        </p:nvGrpSpPr>
        <p:grpSpPr>
          <a:xfrm>
            <a:off x="838200" y="5276910"/>
            <a:ext cx="4724400" cy="1352490"/>
            <a:chOff x="762000" y="1619310"/>
            <a:chExt cx="4724400" cy="1352490"/>
          </a:xfrm>
        </p:grpSpPr>
        <p:grpSp>
          <p:nvGrpSpPr>
            <p:cNvPr id="94" name="Group 93">
              <a:extLst>
                <a:ext uri="{FF2B5EF4-FFF2-40B4-BE49-F238E27FC236}">
                  <a16:creationId xmlns:a16="http://schemas.microsoft.com/office/drawing/2014/main" id="{61156662-FB61-4EA4-A2D5-BC715685AB71}"/>
                </a:ext>
              </a:extLst>
            </p:cNvPr>
            <p:cNvGrpSpPr/>
            <p:nvPr/>
          </p:nvGrpSpPr>
          <p:grpSpPr>
            <a:xfrm>
              <a:off x="762000" y="1966164"/>
              <a:ext cx="1219200" cy="1003093"/>
              <a:chOff x="1400517" y="3873065"/>
              <a:chExt cx="2104683" cy="1766267"/>
            </a:xfrm>
          </p:grpSpPr>
          <p:sp>
            <p:nvSpPr>
              <p:cNvPr id="152" name="Rectangle 151">
                <a:extLst>
                  <a:ext uri="{FF2B5EF4-FFF2-40B4-BE49-F238E27FC236}">
                    <a16:creationId xmlns:a16="http://schemas.microsoft.com/office/drawing/2014/main" id="{89B18524-0C34-4194-BD13-C46F597ED228}"/>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3" name="Oval 152">
                <a:extLst>
                  <a:ext uri="{FF2B5EF4-FFF2-40B4-BE49-F238E27FC236}">
                    <a16:creationId xmlns:a16="http://schemas.microsoft.com/office/drawing/2014/main" id="{1165DC3A-9CF7-42DA-AF35-5E1C13A5FA1B}"/>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4" name="Rectangle 153">
                <a:extLst>
                  <a:ext uri="{FF2B5EF4-FFF2-40B4-BE49-F238E27FC236}">
                    <a16:creationId xmlns:a16="http://schemas.microsoft.com/office/drawing/2014/main" id="{37691A71-FC49-422A-969C-8F7385333EEB}"/>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5" name="Oval 154">
                <a:extLst>
                  <a:ext uri="{FF2B5EF4-FFF2-40B4-BE49-F238E27FC236}">
                    <a16:creationId xmlns:a16="http://schemas.microsoft.com/office/drawing/2014/main" id="{063B042B-29D1-425C-9939-05694B10D29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6" name="Rectangle 155">
                <a:extLst>
                  <a:ext uri="{FF2B5EF4-FFF2-40B4-BE49-F238E27FC236}">
                    <a16:creationId xmlns:a16="http://schemas.microsoft.com/office/drawing/2014/main" id="{4874E814-F438-4FE0-B096-AF724C6B7F7D}"/>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7" name="Oval 156">
                <a:extLst>
                  <a:ext uri="{FF2B5EF4-FFF2-40B4-BE49-F238E27FC236}">
                    <a16:creationId xmlns:a16="http://schemas.microsoft.com/office/drawing/2014/main" id="{47438750-E9B9-4099-B7CA-CF68DE5EA4EB}"/>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8" name="Rectangle 157">
                <a:extLst>
                  <a:ext uri="{FF2B5EF4-FFF2-40B4-BE49-F238E27FC236}">
                    <a16:creationId xmlns:a16="http://schemas.microsoft.com/office/drawing/2014/main" id="{5BADE345-B439-41E0-A4FE-6575BEFF41E2}"/>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59" name="Oval 158">
                <a:extLst>
                  <a:ext uri="{FF2B5EF4-FFF2-40B4-BE49-F238E27FC236}">
                    <a16:creationId xmlns:a16="http://schemas.microsoft.com/office/drawing/2014/main" id="{DA03A90A-435B-4134-A489-90783132FD1C}"/>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5" name="Group 94">
              <a:extLst>
                <a:ext uri="{FF2B5EF4-FFF2-40B4-BE49-F238E27FC236}">
                  <a16:creationId xmlns:a16="http://schemas.microsoft.com/office/drawing/2014/main" id="{035BF42D-F5E5-42A1-A976-865585FC44AA}"/>
                </a:ext>
              </a:extLst>
            </p:cNvPr>
            <p:cNvGrpSpPr/>
            <p:nvPr/>
          </p:nvGrpSpPr>
          <p:grpSpPr>
            <a:xfrm>
              <a:off x="2349500" y="1968500"/>
              <a:ext cx="1219200" cy="1003093"/>
              <a:chOff x="1400517" y="3873065"/>
              <a:chExt cx="2104683" cy="1766267"/>
            </a:xfrm>
          </p:grpSpPr>
          <p:sp>
            <p:nvSpPr>
              <p:cNvPr id="110" name="Rectangle 109">
                <a:extLst>
                  <a:ext uri="{FF2B5EF4-FFF2-40B4-BE49-F238E27FC236}">
                    <a16:creationId xmlns:a16="http://schemas.microsoft.com/office/drawing/2014/main" id="{E07891AB-86A7-429E-86BC-3BEAD4FDD17B}"/>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1" name="Oval 110">
                <a:extLst>
                  <a:ext uri="{FF2B5EF4-FFF2-40B4-BE49-F238E27FC236}">
                    <a16:creationId xmlns:a16="http://schemas.microsoft.com/office/drawing/2014/main" id="{BC8A199D-6C1C-4748-A5AD-27E4B02F32B5}"/>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2" name="Rectangle 111">
                <a:extLst>
                  <a:ext uri="{FF2B5EF4-FFF2-40B4-BE49-F238E27FC236}">
                    <a16:creationId xmlns:a16="http://schemas.microsoft.com/office/drawing/2014/main" id="{ACFF2260-4064-4FDD-97C2-20DF4451030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3" name="Oval 112">
                <a:extLst>
                  <a:ext uri="{FF2B5EF4-FFF2-40B4-BE49-F238E27FC236}">
                    <a16:creationId xmlns:a16="http://schemas.microsoft.com/office/drawing/2014/main" id="{B1E820F1-CEE2-40B7-90A4-F1DAC8066E4C}"/>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4" name="Rectangle 113">
                <a:extLst>
                  <a:ext uri="{FF2B5EF4-FFF2-40B4-BE49-F238E27FC236}">
                    <a16:creationId xmlns:a16="http://schemas.microsoft.com/office/drawing/2014/main" id="{126B2412-B8D6-4C8B-8755-287A9E548A03}"/>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5" name="Oval 114">
                <a:extLst>
                  <a:ext uri="{FF2B5EF4-FFF2-40B4-BE49-F238E27FC236}">
                    <a16:creationId xmlns:a16="http://schemas.microsoft.com/office/drawing/2014/main" id="{CBD09908-A20B-4CCF-9438-1510F182A8AE}"/>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16" name="Rectangle 115">
                <a:extLst>
                  <a:ext uri="{FF2B5EF4-FFF2-40B4-BE49-F238E27FC236}">
                    <a16:creationId xmlns:a16="http://schemas.microsoft.com/office/drawing/2014/main" id="{2E8D723F-5930-402C-9A2D-A09069312F43}"/>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17" name="Oval 116">
                <a:extLst>
                  <a:ext uri="{FF2B5EF4-FFF2-40B4-BE49-F238E27FC236}">
                    <a16:creationId xmlns:a16="http://schemas.microsoft.com/office/drawing/2014/main" id="{71DFA3A9-A242-45D9-8093-4DBDF1307663}"/>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6" name="Group 95">
              <a:extLst>
                <a:ext uri="{FF2B5EF4-FFF2-40B4-BE49-F238E27FC236}">
                  <a16:creationId xmlns:a16="http://schemas.microsoft.com/office/drawing/2014/main" id="{3E844CCD-2638-466C-9694-881D883E0529}"/>
                </a:ext>
              </a:extLst>
            </p:cNvPr>
            <p:cNvGrpSpPr/>
            <p:nvPr/>
          </p:nvGrpSpPr>
          <p:grpSpPr>
            <a:xfrm>
              <a:off x="4152900" y="1968707"/>
              <a:ext cx="1219200" cy="1003093"/>
              <a:chOff x="1400517" y="3873065"/>
              <a:chExt cx="2104683" cy="1766267"/>
            </a:xfrm>
          </p:grpSpPr>
          <p:sp>
            <p:nvSpPr>
              <p:cNvPr id="102" name="Rectangle 101">
                <a:extLst>
                  <a:ext uri="{FF2B5EF4-FFF2-40B4-BE49-F238E27FC236}">
                    <a16:creationId xmlns:a16="http://schemas.microsoft.com/office/drawing/2014/main" id="{45F53EBB-267B-46ED-BD3D-0F7FE398F45C}"/>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 name="Oval 102">
                <a:extLst>
                  <a:ext uri="{FF2B5EF4-FFF2-40B4-BE49-F238E27FC236}">
                    <a16:creationId xmlns:a16="http://schemas.microsoft.com/office/drawing/2014/main" id="{0530AEDB-9C0C-477B-A918-4AEBA98D90A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4" name="Rectangle 103">
                <a:extLst>
                  <a:ext uri="{FF2B5EF4-FFF2-40B4-BE49-F238E27FC236}">
                    <a16:creationId xmlns:a16="http://schemas.microsoft.com/office/drawing/2014/main" id="{E0704FB1-15DB-4AF7-BB8D-D6741A097E6A}"/>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5" name="Oval 104">
                <a:extLst>
                  <a:ext uri="{FF2B5EF4-FFF2-40B4-BE49-F238E27FC236}">
                    <a16:creationId xmlns:a16="http://schemas.microsoft.com/office/drawing/2014/main" id="{8E09E3BE-8F97-4129-828A-562D338234A6}"/>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6" name="Rectangle 105">
                <a:extLst>
                  <a:ext uri="{FF2B5EF4-FFF2-40B4-BE49-F238E27FC236}">
                    <a16:creationId xmlns:a16="http://schemas.microsoft.com/office/drawing/2014/main" id="{41E38E63-22AF-417C-ABDD-0EA9B40ADD02}"/>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7" name="Oval 106">
                <a:extLst>
                  <a:ext uri="{FF2B5EF4-FFF2-40B4-BE49-F238E27FC236}">
                    <a16:creationId xmlns:a16="http://schemas.microsoft.com/office/drawing/2014/main" id="{476B58A7-3B59-4F15-8DD5-AD83C0326A8C}"/>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8" name="Rectangle 107">
                <a:extLst>
                  <a:ext uri="{FF2B5EF4-FFF2-40B4-BE49-F238E27FC236}">
                    <a16:creationId xmlns:a16="http://schemas.microsoft.com/office/drawing/2014/main" id="{C3B3D326-5D18-419A-94EA-92156DAACEF3}"/>
                  </a:ext>
                </a:extLst>
              </p:cNvPr>
              <p:cNvSpPr/>
              <p:nvPr/>
            </p:nvSpPr>
            <p:spPr>
              <a:xfrm>
                <a:off x="2801020" y="4934810"/>
                <a:ext cx="61488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09" name="Oval 108">
                <a:extLst>
                  <a:ext uri="{FF2B5EF4-FFF2-40B4-BE49-F238E27FC236}">
                    <a16:creationId xmlns:a16="http://schemas.microsoft.com/office/drawing/2014/main" id="{CE76726F-71E9-4A8C-95B2-50D4EC139230}"/>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97" name="Rectangle 96">
              <a:extLst>
                <a:ext uri="{FF2B5EF4-FFF2-40B4-BE49-F238E27FC236}">
                  <a16:creationId xmlns:a16="http://schemas.microsoft.com/office/drawing/2014/main" id="{8F06A456-1EED-491A-A95C-AA1C35024E9C}"/>
                </a:ext>
              </a:extLst>
            </p:cNvPr>
            <p:cNvSpPr/>
            <p:nvPr/>
          </p:nvSpPr>
          <p:spPr>
            <a:xfrm>
              <a:off x="1972458" y="2184539"/>
              <a:ext cx="401072"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8" name="Rectangle 97">
              <a:extLst>
                <a:ext uri="{FF2B5EF4-FFF2-40B4-BE49-F238E27FC236}">
                  <a16:creationId xmlns:a16="http://schemas.microsoft.com/office/drawing/2014/main" id="{32929A9C-6470-4C54-8092-9903854A26BE}"/>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9" name="TextBox 98">
              <a:extLst>
                <a:ext uri="{FF2B5EF4-FFF2-40B4-BE49-F238E27FC236}">
                  <a16:creationId xmlns:a16="http://schemas.microsoft.com/office/drawing/2014/main" id="{569FA09E-A6FC-4B15-AD70-72045BC70D08}"/>
                </a:ext>
              </a:extLst>
            </p:cNvPr>
            <p:cNvSpPr txBox="1"/>
            <p:nvPr/>
          </p:nvSpPr>
          <p:spPr>
            <a:xfrm>
              <a:off x="1028700" y="1619310"/>
              <a:ext cx="1319933"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anose="02020603050405020304"/>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00" name="TextBox 99">
              <a:extLst>
                <a:ext uri="{FF2B5EF4-FFF2-40B4-BE49-F238E27FC236}">
                  <a16:creationId xmlns:a16="http://schemas.microsoft.com/office/drawing/2014/main" id="{26B7EB1D-BBF7-48E6-AC3B-3AD6DBCB217A}"/>
                </a:ext>
              </a:extLst>
            </p:cNvPr>
            <p:cNvSpPr txBox="1"/>
            <p:nvPr/>
          </p:nvSpPr>
          <p:spPr>
            <a:xfrm>
              <a:off x="27866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101" name="TextBox 100">
              <a:extLst>
                <a:ext uri="{FF2B5EF4-FFF2-40B4-BE49-F238E27FC236}">
                  <a16:creationId xmlns:a16="http://schemas.microsoft.com/office/drawing/2014/main" id="{8FCD824A-BE0D-453C-99BB-A3DCA89A3874}"/>
                </a:ext>
              </a:extLst>
            </p:cNvPr>
            <p:cNvSpPr txBox="1"/>
            <p:nvPr/>
          </p:nvSpPr>
          <p:spPr>
            <a:xfrm>
              <a:off x="3878829" y="1619310"/>
              <a:ext cx="1607571" cy="400110"/>
            </a:xfrm>
            <a:prstGeom prst="rect">
              <a:avLst/>
            </a:prstGeom>
            <a:noFill/>
          </p:spPr>
          <p:txBody>
            <a:bodyPr wrap="square" rtlCol="0">
              <a:spAutoFit/>
            </a:bodyPr>
            <a:lstStyle/>
            <a:p>
              <a:pPr marL="0" marR="0" lvl="0" indent="0" algn="r" defTabSz="6858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spTree>
    <p:extLst>
      <p:ext uri="{BB962C8B-B14F-4D97-AF65-F5344CB8AC3E}">
        <p14:creationId xmlns:p14="http://schemas.microsoft.com/office/powerpoint/2010/main" val="27884518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4"/>
                                        </p:tgtEl>
                                        <p:attrNameLst>
                                          <p:attrName>style.visibility</p:attrName>
                                        </p:attrNameLst>
                                      </p:cBhvr>
                                      <p:to>
                                        <p:strVal val="visible"/>
                                      </p:to>
                                    </p:set>
                                    <p:anim calcmode="lin" valueType="num">
                                      <p:cBhvr additive="base">
                                        <p:cTn id="13" dur="500" fill="hold"/>
                                        <p:tgtEl>
                                          <p:spTgt spid="224"/>
                                        </p:tgtEl>
                                        <p:attrNameLst>
                                          <p:attrName>ppt_x</p:attrName>
                                        </p:attrNameLst>
                                      </p:cBhvr>
                                      <p:tavLst>
                                        <p:tav tm="0">
                                          <p:val>
                                            <p:strVal val="#ppt_x"/>
                                          </p:val>
                                        </p:tav>
                                        <p:tav tm="100000">
                                          <p:val>
                                            <p:strVal val="#ppt_x"/>
                                          </p:val>
                                        </p:tav>
                                      </p:tavLst>
                                    </p:anim>
                                    <p:anim calcmode="lin" valueType="num">
                                      <p:cBhvr additive="base">
                                        <p:cTn id="14"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21"/>
                                        </p:tgtEl>
                                        <p:attrNameLst>
                                          <p:attrName>style.visibility</p:attrName>
                                        </p:attrNameLst>
                                      </p:cBhvr>
                                      <p:to>
                                        <p:strVal val="visible"/>
                                      </p:to>
                                    </p:set>
                                    <p:anim calcmode="lin" valueType="num">
                                      <p:cBhvr additive="base">
                                        <p:cTn id="25" dur="500" fill="hold"/>
                                        <p:tgtEl>
                                          <p:spTgt spid="221"/>
                                        </p:tgtEl>
                                        <p:attrNameLst>
                                          <p:attrName>ppt_x</p:attrName>
                                        </p:attrNameLst>
                                      </p:cBhvr>
                                      <p:tavLst>
                                        <p:tav tm="0">
                                          <p:val>
                                            <p:strVal val="#ppt_x"/>
                                          </p:val>
                                        </p:tav>
                                        <p:tav tm="100000">
                                          <p:val>
                                            <p:strVal val="#ppt_x"/>
                                          </p:val>
                                        </p:tav>
                                      </p:tavLst>
                                    </p:anim>
                                    <p:anim calcmode="lin" valueType="num">
                                      <p:cBhvr additive="base">
                                        <p:cTn id="26"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9"/>
                                        </p:tgtEl>
                                        <p:attrNameLst>
                                          <p:attrName>style.visibility</p:attrName>
                                        </p:attrNameLst>
                                      </p:cBhvr>
                                      <p:to>
                                        <p:strVal val="visible"/>
                                      </p:to>
                                    </p:set>
                                    <p:anim calcmode="lin" valueType="num">
                                      <p:cBhvr additive="base">
                                        <p:cTn id="31" dur="500" fill="hold"/>
                                        <p:tgtEl>
                                          <p:spTgt spid="119"/>
                                        </p:tgtEl>
                                        <p:attrNameLst>
                                          <p:attrName>ppt_x</p:attrName>
                                        </p:attrNameLst>
                                      </p:cBhvr>
                                      <p:tavLst>
                                        <p:tav tm="0">
                                          <p:val>
                                            <p:strVal val="#ppt_x"/>
                                          </p:val>
                                        </p:tav>
                                        <p:tav tm="100000">
                                          <p:val>
                                            <p:strVal val="#ppt_x"/>
                                          </p:val>
                                        </p:tav>
                                      </p:tavLst>
                                    </p:anim>
                                    <p:anim calcmode="lin" valueType="num">
                                      <p:cBhvr additive="base">
                                        <p:cTn id="32" dur="500" fill="hold"/>
                                        <p:tgtEl>
                                          <p:spTgt spid="1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30"/>
                                        </p:tgtEl>
                                        <p:attrNameLst>
                                          <p:attrName>style.visibility</p:attrName>
                                        </p:attrNameLst>
                                      </p:cBhvr>
                                      <p:to>
                                        <p:strVal val="visible"/>
                                      </p:to>
                                    </p:set>
                                    <p:anim calcmode="lin" valueType="num">
                                      <p:cBhvr additive="base">
                                        <p:cTn id="43" dur="500" fill="hold"/>
                                        <p:tgtEl>
                                          <p:spTgt spid="230"/>
                                        </p:tgtEl>
                                        <p:attrNameLst>
                                          <p:attrName>ppt_x</p:attrName>
                                        </p:attrNameLst>
                                      </p:cBhvr>
                                      <p:tavLst>
                                        <p:tav tm="0">
                                          <p:val>
                                            <p:strVal val="#ppt_x"/>
                                          </p:val>
                                        </p:tav>
                                        <p:tav tm="100000">
                                          <p:val>
                                            <p:strVal val="#ppt_x"/>
                                          </p:val>
                                        </p:tav>
                                      </p:tavLst>
                                    </p:anim>
                                    <p:anim calcmode="lin" valueType="num">
                                      <p:cBhvr additive="base">
                                        <p:cTn id="44" dur="500" fill="hold"/>
                                        <p:tgtEl>
                                          <p:spTgt spid="23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86">
                                            <p:txEl>
                                              <p:pRg st="0" end="0"/>
                                            </p:txEl>
                                          </p:spTgt>
                                        </p:tgtEl>
                                        <p:attrNameLst>
                                          <p:attrName>style.visibility</p:attrName>
                                        </p:attrNameLst>
                                      </p:cBhvr>
                                      <p:to>
                                        <p:strVal val="visible"/>
                                      </p:to>
                                    </p:set>
                                    <p:anim calcmode="lin" valueType="num">
                                      <p:cBhvr additive="base">
                                        <p:cTn id="47" dur="500" fill="hold"/>
                                        <p:tgtEl>
                                          <p:spTgt spid="86">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8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88">
                                            <p:txEl>
                                              <p:pRg st="0" end="0"/>
                                            </p:txEl>
                                          </p:spTgt>
                                        </p:tgtEl>
                                        <p:attrNameLst>
                                          <p:attrName>style.visibility</p:attrName>
                                        </p:attrNameLst>
                                      </p:cBhvr>
                                      <p:to>
                                        <p:strVal val="visible"/>
                                      </p:to>
                                    </p:set>
                                    <p:anim calcmode="lin" valueType="num">
                                      <p:cBhvr additive="base">
                                        <p:cTn id="53" dur="500" fill="hold"/>
                                        <p:tgtEl>
                                          <p:spTgt spid="88">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92">
                                            <p:txEl>
                                              <p:pRg st="0" end="0"/>
                                            </p:txEl>
                                          </p:spTgt>
                                        </p:tgtEl>
                                        <p:attrNameLst>
                                          <p:attrName>style.visibility</p:attrName>
                                        </p:attrNameLst>
                                      </p:cBhvr>
                                      <p:to>
                                        <p:strVal val="visible"/>
                                      </p:to>
                                    </p:set>
                                    <p:anim calcmode="lin" valueType="num">
                                      <p:cBhvr additive="base">
                                        <p:cTn id="59" dur="500" fill="hold"/>
                                        <p:tgtEl>
                                          <p:spTgt spid="92">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93"/>
                                        </p:tgtEl>
                                        <p:attrNameLst>
                                          <p:attrName>style.visibility</p:attrName>
                                        </p:attrNameLst>
                                      </p:cBhvr>
                                      <p:to>
                                        <p:strVal val="visible"/>
                                      </p:to>
                                    </p:set>
                                    <p:anim calcmode="lin" valueType="num">
                                      <p:cBhvr additive="base">
                                        <p:cTn id="65" dur="500" fill="hold"/>
                                        <p:tgtEl>
                                          <p:spTgt spid="93"/>
                                        </p:tgtEl>
                                        <p:attrNameLst>
                                          <p:attrName>ppt_x</p:attrName>
                                        </p:attrNameLst>
                                      </p:cBhvr>
                                      <p:tavLst>
                                        <p:tav tm="0">
                                          <p:val>
                                            <p:strVal val="#ppt_x"/>
                                          </p:val>
                                        </p:tav>
                                        <p:tav tm="100000">
                                          <p:val>
                                            <p:strVal val="#ppt_x"/>
                                          </p:val>
                                        </p:tav>
                                      </p:tavLst>
                                    </p:anim>
                                    <p:anim calcmode="lin" valueType="num">
                                      <p:cBhvr additive="base">
                                        <p:cTn id="66"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4" grpId="0" animBg="1"/>
      <p:bldP spid="230"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3125347" y="-45920"/>
            <a:ext cx="2637260" cy="707886"/>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a:t>
            </a:r>
            <a:endParaRPr kumimoji="0" lang="en-CA" sz="4000" b="0" i="0" u="none" strike="noStrike" kern="1200" cap="none" spc="0" normalizeH="0" baseline="0" noProof="0" dirty="0">
              <a:ln>
                <a:noFill/>
              </a:ln>
              <a:solidFill>
                <a:srgbClr val="FFFF00"/>
              </a:solidFill>
              <a:effectLst/>
              <a:uLnTx/>
              <a:uFillTx/>
              <a:latin typeface="Times New Roman" pitchFamily="18" charset="0"/>
              <a:ea typeface="+mn-ea"/>
              <a:cs typeface="+mn-cs"/>
            </a:endParaRPr>
          </a:p>
        </p:txBody>
      </p:sp>
      <p:sp>
        <p:nvSpPr>
          <p:cNvPr id="5" name="Rectangle 4"/>
          <p:cNvSpPr/>
          <p:nvPr/>
        </p:nvSpPr>
        <p:spPr>
          <a:xfrm>
            <a:off x="76200" y="-22086"/>
            <a:ext cx="811441" cy="707886"/>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Q1</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9" name="Rectangle 2"/>
          <p:cNvSpPr txBox="1">
            <a:spLocks noChangeArrowheads="1"/>
          </p:cNvSpPr>
          <p:nvPr/>
        </p:nvSpPr>
        <p:spPr>
          <a:xfrm>
            <a:off x="6858000" y="-57556"/>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panose="02020603050405020304"/>
                <a:ea typeface="+mj-ea"/>
                <a:cs typeface="+mj-cs"/>
              </a:rPr>
              <a:t>Answer</a:t>
            </a:r>
            <a:endParaRPr kumimoji="0" lang="en-CA" altLang="en-US" sz="4000" b="0" i="0" u="none" strike="noStrike" kern="0" cap="none" spc="0" normalizeH="0" baseline="-25000" noProof="0" dirty="0">
              <a:ln>
                <a:noFill/>
              </a:ln>
              <a:solidFill>
                <a:srgbClr val="66FF66"/>
              </a:solidFill>
              <a:effectLst/>
              <a:uLnTx/>
              <a:uFillTx/>
              <a:latin typeface="Times New Roman" panose="02020603050405020304"/>
              <a:ea typeface="+mj-ea"/>
              <a:cs typeface="+mj-cs"/>
            </a:endParaRPr>
          </a:p>
        </p:txBody>
      </p:sp>
      <p:sp>
        <p:nvSpPr>
          <p:cNvPr id="81" name="TextBox 80">
            <a:extLst>
              <a:ext uri="{FF2B5EF4-FFF2-40B4-BE49-F238E27FC236}">
                <a16:creationId xmlns:a16="http://schemas.microsoft.com/office/drawing/2014/main" id="{E6E24342-5F86-4E6C-A54F-75D9AC6A6598}"/>
              </a:ext>
            </a:extLst>
          </p:cNvPr>
          <p:cNvSpPr txBox="1"/>
          <p:nvPr/>
        </p:nvSpPr>
        <p:spPr>
          <a:xfrm>
            <a:off x="152400" y="609600"/>
            <a:ext cx="8460547" cy="1015663"/>
          </a:xfrm>
          <a:prstGeom prst="rect">
            <a:avLst/>
          </a:prstGeom>
          <a:noFill/>
        </p:spPr>
        <p:txBody>
          <a:bodyPr wrap="square" rtlCol="0">
            <a:spAutoFit/>
          </a:bodyPr>
          <a:lstStyle/>
          <a:p>
            <a:pPr marL="457200" marR="0" lvl="0" indent="-457200" algn="l" defTabSz="914400" rtl="0" eaLnBrk="1" fontAlgn="base" latinLnBrk="0" hangingPunct="1">
              <a:lnSpc>
                <a:spcPct val="100000"/>
              </a:lnSpc>
              <a:spcBef>
                <a:spcPct val="0"/>
              </a:spcBef>
              <a:spcAft>
                <a:spcPct val="0"/>
              </a:spcAft>
              <a:buClrTx/>
              <a:buSzTx/>
              <a:buFontTx/>
              <a:buAutoNum type="arabicPeriod"/>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The goal is to prove </a:t>
            </a:r>
            <a:b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b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r>
              <a:rPr kumimoji="0" 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sz="2000" b="0" i="0" u="none" strike="noStrike" kern="1200" cap="none" spc="0" normalizeH="0" baseline="0" noProof="0" dirty="0">
                <a:ln>
                  <a:noFill/>
                </a:ln>
                <a:solidFill>
                  <a:srgbClr val="FFFF00"/>
                </a:solidFill>
                <a:effectLst/>
                <a:uLnTx/>
                <a:uFillTx/>
                <a:latin typeface="Times New Roman" pitchFamily="18" charset="0"/>
                <a:ea typeface="+mn-ea"/>
                <a:cs typeface="+mn-cs"/>
              </a:rPr>
              <a:t>Distributive: </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mn-cs"/>
              </a:rPr>
              <a:t>iff</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mn-cs"/>
              </a:rPr>
              <a:t>and</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mn-cs"/>
              </a:rPr>
              <a:t>iff </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mn-cs"/>
              </a:rPr>
              <a:t>       For each of the following statements, colour in the area for which it is true.</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nvGrpSpPr>
          <p:cNvPr id="21" name="Group 20">
            <a:extLst>
              <a:ext uri="{FF2B5EF4-FFF2-40B4-BE49-F238E27FC236}">
                <a16:creationId xmlns:a16="http://schemas.microsoft.com/office/drawing/2014/main" id="{F531F8D7-E3EC-4CD6-9F9C-575BB79C98D7}"/>
              </a:ext>
            </a:extLst>
          </p:cNvPr>
          <p:cNvGrpSpPr/>
          <p:nvPr/>
        </p:nvGrpSpPr>
        <p:grpSpPr>
          <a:xfrm>
            <a:off x="762000" y="1619310"/>
            <a:ext cx="4610100" cy="1352490"/>
            <a:chOff x="762000" y="1619310"/>
            <a:chExt cx="4610100" cy="1352490"/>
          </a:xfrm>
        </p:grpSpPr>
        <p:grpSp>
          <p:nvGrpSpPr>
            <p:cNvPr id="2" name="Group 1">
              <a:extLst>
                <a:ext uri="{FF2B5EF4-FFF2-40B4-BE49-F238E27FC236}">
                  <a16:creationId xmlns:a16="http://schemas.microsoft.com/office/drawing/2014/main" id="{2353DC1B-3587-4686-9905-5FE9857505BD}"/>
                </a:ext>
              </a:extLst>
            </p:cNvPr>
            <p:cNvGrpSpPr/>
            <p:nvPr/>
          </p:nvGrpSpPr>
          <p:grpSpPr>
            <a:xfrm>
              <a:off x="762000" y="1966164"/>
              <a:ext cx="1219200" cy="1003093"/>
              <a:chOff x="1400517" y="3873065"/>
              <a:chExt cx="2104683" cy="1766267"/>
            </a:xfrm>
          </p:grpSpPr>
          <p:sp>
            <p:nvSpPr>
              <p:cNvPr id="6" name="Rectangle 5">
                <a:extLst>
                  <a:ext uri="{FF2B5EF4-FFF2-40B4-BE49-F238E27FC236}">
                    <a16:creationId xmlns:a16="http://schemas.microsoft.com/office/drawing/2014/main" id="{92E1D5E9-7637-4556-8226-AC402FC85E50}"/>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 name="Oval 6">
                <a:extLst>
                  <a:ext uri="{FF2B5EF4-FFF2-40B4-BE49-F238E27FC236}">
                    <a16:creationId xmlns:a16="http://schemas.microsoft.com/office/drawing/2014/main" id="{FA3C2DA3-D8FE-41BA-B45D-AFA68D5837AC}"/>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 name="Rectangle 7">
                <a:extLst>
                  <a:ext uri="{FF2B5EF4-FFF2-40B4-BE49-F238E27FC236}">
                    <a16:creationId xmlns:a16="http://schemas.microsoft.com/office/drawing/2014/main" id="{BFD84B19-0FFE-4946-B48A-A91B7A6A73C6}"/>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 name="Oval 9">
                <a:extLst>
                  <a:ext uri="{FF2B5EF4-FFF2-40B4-BE49-F238E27FC236}">
                    <a16:creationId xmlns:a16="http://schemas.microsoft.com/office/drawing/2014/main" id="{C65FEAFE-922A-4F66-A0BA-3E14D7B5D68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Rectangle 11">
                <a:extLst>
                  <a:ext uri="{FF2B5EF4-FFF2-40B4-BE49-F238E27FC236}">
                    <a16:creationId xmlns:a16="http://schemas.microsoft.com/office/drawing/2014/main" id="{E44E18C2-B65A-4B4C-BEBB-DAC43CE3532A}"/>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 name="Oval 13">
                <a:extLst>
                  <a:ext uri="{FF2B5EF4-FFF2-40B4-BE49-F238E27FC236}">
                    <a16:creationId xmlns:a16="http://schemas.microsoft.com/office/drawing/2014/main" id="{2E6B251C-EADF-474E-B228-9DF8480896B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Rectangle 15">
                <a:extLst>
                  <a:ext uri="{FF2B5EF4-FFF2-40B4-BE49-F238E27FC236}">
                    <a16:creationId xmlns:a16="http://schemas.microsoft.com/office/drawing/2014/main" id="{00AF8D05-B506-43C6-B97F-2F66AADCC6E2}"/>
                  </a:ext>
                </a:extLst>
              </p:cNvPr>
              <p:cNvSpPr/>
              <p:nvPr/>
            </p:nvSpPr>
            <p:spPr>
              <a:xfrm>
                <a:off x="2801020" y="4934810"/>
                <a:ext cx="51526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γ</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7" name="Oval 16">
                <a:extLst>
                  <a:ext uri="{FF2B5EF4-FFF2-40B4-BE49-F238E27FC236}">
                    <a16:creationId xmlns:a16="http://schemas.microsoft.com/office/drawing/2014/main" id="{F15816BB-74AA-43A4-9B51-5652423AFF71}"/>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62" name="Group 61">
              <a:extLst>
                <a:ext uri="{FF2B5EF4-FFF2-40B4-BE49-F238E27FC236}">
                  <a16:creationId xmlns:a16="http://schemas.microsoft.com/office/drawing/2014/main" id="{3814C93E-40D0-4929-9130-C82D3D2202D0}"/>
                </a:ext>
              </a:extLst>
            </p:cNvPr>
            <p:cNvGrpSpPr/>
            <p:nvPr/>
          </p:nvGrpSpPr>
          <p:grpSpPr>
            <a:xfrm>
              <a:off x="2349500" y="1968500"/>
              <a:ext cx="1219200" cy="1003093"/>
              <a:chOff x="1400517" y="3873065"/>
              <a:chExt cx="2104683" cy="1766267"/>
            </a:xfrm>
          </p:grpSpPr>
          <p:sp>
            <p:nvSpPr>
              <p:cNvPr id="63" name="Rectangle 62">
                <a:extLst>
                  <a:ext uri="{FF2B5EF4-FFF2-40B4-BE49-F238E27FC236}">
                    <a16:creationId xmlns:a16="http://schemas.microsoft.com/office/drawing/2014/main" id="{9D35F8E0-5C57-45F9-BA80-6D105453B9B3}"/>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4" name="Oval 63">
                <a:extLst>
                  <a:ext uri="{FF2B5EF4-FFF2-40B4-BE49-F238E27FC236}">
                    <a16:creationId xmlns:a16="http://schemas.microsoft.com/office/drawing/2014/main" id="{B044904E-9BD8-4B7C-9677-DB2B84475F1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5" name="Rectangle 64">
                <a:extLst>
                  <a:ext uri="{FF2B5EF4-FFF2-40B4-BE49-F238E27FC236}">
                    <a16:creationId xmlns:a16="http://schemas.microsoft.com/office/drawing/2014/main" id="{8E6A82CE-2ED7-42A2-AB0A-51B0ACED34C3}"/>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6" name="Oval 65">
                <a:extLst>
                  <a:ext uri="{FF2B5EF4-FFF2-40B4-BE49-F238E27FC236}">
                    <a16:creationId xmlns:a16="http://schemas.microsoft.com/office/drawing/2014/main" id="{432EE0F2-A1FC-406E-AD9A-FF36C50312AE}"/>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7" name="Rectangle 66">
                <a:extLst>
                  <a:ext uri="{FF2B5EF4-FFF2-40B4-BE49-F238E27FC236}">
                    <a16:creationId xmlns:a16="http://schemas.microsoft.com/office/drawing/2014/main" id="{0F1DE038-3838-483F-B272-DC7E2A9A30D9}"/>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8" name="Oval 67">
                <a:extLst>
                  <a:ext uri="{FF2B5EF4-FFF2-40B4-BE49-F238E27FC236}">
                    <a16:creationId xmlns:a16="http://schemas.microsoft.com/office/drawing/2014/main" id="{332B3EE2-D17C-480A-9232-0E954ABDE275}"/>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5969A265-44BA-4F27-A913-A142744FBEF2}"/>
                  </a:ext>
                </a:extLst>
              </p:cNvPr>
              <p:cNvSpPr/>
              <p:nvPr/>
            </p:nvSpPr>
            <p:spPr>
              <a:xfrm>
                <a:off x="2801020" y="4934810"/>
                <a:ext cx="51526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γ</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70" name="Oval 69">
                <a:extLst>
                  <a:ext uri="{FF2B5EF4-FFF2-40B4-BE49-F238E27FC236}">
                    <a16:creationId xmlns:a16="http://schemas.microsoft.com/office/drawing/2014/main" id="{5CEACFF3-6085-4852-A43A-DDAB2C00BFE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71" name="Group 70">
              <a:extLst>
                <a:ext uri="{FF2B5EF4-FFF2-40B4-BE49-F238E27FC236}">
                  <a16:creationId xmlns:a16="http://schemas.microsoft.com/office/drawing/2014/main" id="{159929BD-BE60-4A0F-A0DA-E53F41352BBF}"/>
                </a:ext>
              </a:extLst>
            </p:cNvPr>
            <p:cNvGrpSpPr/>
            <p:nvPr/>
          </p:nvGrpSpPr>
          <p:grpSpPr>
            <a:xfrm>
              <a:off x="4152900" y="1968707"/>
              <a:ext cx="1219200" cy="1003093"/>
              <a:chOff x="1400517" y="3873065"/>
              <a:chExt cx="2104683" cy="1766267"/>
            </a:xfrm>
          </p:grpSpPr>
          <p:sp>
            <p:nvSpPr>
              <p:cNvPr id="72" name="Rectangle 71">
                <a:extLst>
                  <a:ext uri="{FF2B5EF4-FFF2-40B4-BE49-F238E27FC236}">
                    <a16:creationId xmlns:a16="http://schemas.microsoft.com/office/drawing/2014/main" id="{B1F271D5-E1AF-4453-892B-02DFC7D633F4}"/>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3" name="Oval 72">
                <a:extLst>
                  <a:ext uri="{FF2B5EF4-FFF2-40B4-BE49-F238E27FC236}">
                    <a16:creationId xmlns:a16="http://schemas.microsoft.com/office/drawing/2014/main" id="{F67CB3FB-9E32-4264-B151-194252EAD73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4" name="Rectangle 73">
                <a:extLst>
                  <a:ext uri="{FF2B5EF4-FFF2-40B4-BE49-F238E27FC236}">
                    <a16:creationId xmlns:a16="http://schemas.microsoft.com/office/drawing/2014/main" id="{7EE48414-611A-4F15-848F-BA2FB217C224}"/>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5" name="Oval 74">
                <a:extLst>
                  <a:ext uri="{FF2B5EF4-FFF2-40B4-BE49-F238E27FC236}">
                    <a16:creationId xmlns:a16="http://schemas.microsoft.com/office/drawing/2014/main" id="{F596C87F-14C4-44F1-B39F-B1AC60E8634D}"/>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Rectangle 75">
                <a:extLst>
                  <a:ext uri="{FF2B5EF4-FFF2-40B4-BE49-F238E27FC236}">
                    <a16:creationId xmlns:a16="http://schemas.microsoft.com/office/drawing/2014/main" id="{6D9285BB-56DB-4624-9531-64FC97209C9F}"/>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7" name="Oval 76">
                <a:extLst>
                  <a:ext uri="{FF2B5EF4-FFF2-40B4-BE49-F238E27FC236}">
                    <a16:creationId xmlns:a16="http://schemas.microsoft.com/office/drawing/2014/main" id="{90D63D35-F637-4AA7-9E0D-AE7948B75B4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8" name="Rectangle 77">
                <a:extLst>
                  <a:ext uri="{FF2B5EF4-FFF2-40B4-BE49-F238E27FC236}">
                    <a16:creationId xmlns:a16="http://schemas.microsoft.com/office/drawing/2014/main" id="{F81415DC-C92F-4AF5-8CCD-C5810C7F8703}"/>
                  </a:ext>
                </a:extLst>
              </p:cNvPr>
              <p:cNvSpPr/>
              <p:nvPr/>
            </p:nvSpPr>
            <p:spPr>
              <a:xfrm>
                <a:off x="2801020" y="4934810"/>
                <a:ext cx="51526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γ</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79" name="Oval 78">
                <a:extLst>
                  <a:ext uri="{FF2B5EF4-FFF2-40B4-BE49-F238E27FC236}">
                    <a16:creationId xmlns:a16="http://schemas.microsoft.com/office/drawing/2014/main" id="{BF70632A-6EAA-4D63-B9F2-3BFA7F3D9714}"/>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3" name="Rectangle 12">
              <a:extLst>
                <a:ext uri="{FF2B5EF4-FFF2-40B4-BE49-F238E27FC236}">
                  <a16:creationId xmlns:a16="http://schemas.microsoft.com/office/drawing/2014/main" id="{8CC91DA9-50AA-4876-A74C-4279262EB467}"/>
                </a:ext>
              </a:extLst>
            </p:cNvPr>
            <p:cNvSpPr/>
            <p:nvPr/>
          </p:nvSpPr>
          <p:spPr>
            <a:xfrm>
              <a:off x="1972458" y="2184539"/>
              <a:ext cx="401072"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Rectangle 79">
              <a:extLst>
                <a:ext uri="{FF2B5EF4-FFF2-40B4-BE49-F238E27FC236}">
                  <a16:creationId xmlns:a16="http://schemas.microsoft.com/office/drawing/2014/main" id="{52AF8DF5-50C4-48F0-841D-54AE98B015A3}"/>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TextBox 82">
              <a:extLst>
                <a:ext uri="{FF2B5EF4-FFF2-40B4-BE49-F238E27FC236}">
                  <a16:creationId xmlns:a16="http://schemas.microsoft.com/office/drawing/2014/main" id="{1CE337C3-EACF-4999-B2CA-3D1A2673D4B3}"/>
                </a:ext>
              </a:extLst>
            </p:cNvPr>
            <p:cNvSpPr txBox="1"/>
            <p:nvPr/>
          </p:nvSpPr>
          <p:spPr>
            <a:xfrm>
              <a:off x="1227438" y="1619310"/>
              <a:ext cx="385462"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sp>
          <p:nvSpPr>
            <p:cNvPr id="84" name="TextBox 83">
              <a:extLst>
                <a:ext uri="{FF2B5EF4-FFF2-40B4-BE49-F238E27FC236}">
                  <a16:creationId xmlns:a16="http://schemas.microsoft.com/office/drawing/2014/main" id="{44C8B7CA-798E-4926-8EC4-85A913235B31}"/>
                </a:ext>
              </a:extLst>
            </p:cNvPr>
            <p:cNvSpPr txBox="1"/>
            <p:nvPr/>
          </p:nvSpPr>
          <p:spPr>
            <a:xfrm>
              <a:off x="26088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85" name="TextBox 84">
              <a:extLst>
                <a:ext uri="{FF2B5EF4-FFF2-40B4-BE49-F238E27FC236}">
                  <a16:creationId xmlns:a16="http://schemas.microsoft.com/office/drawing/2014/main" id="{95682FCB-E8BE-495B-A238-FFB8E8730B32}"/>
                </a:ext>
              </a:extLst>
            </p:cNvPr>
            <p:cNvSpPr txBox="1"/>
            <p:nvPr/>
          </p:nvSpPr>
          <p:spPr>
            <a:xfrm>
              <a:off x="42090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grpSp>
        <p:nvGrpSpPr>
          <p:cNvPr id="20" name="Group 19">
            <a:extLst>
              <a:ext uri="{FF2B5EF4-FFF2-40B4-BE49-F238E27FC236}">
                <a16:creationId xmlns:a16="http://schemas.microsoft.com/office/drawing/2014/main" id="{2BDCEB42-21FF-4A4B-A5EB-4B9568D9030A}"/>
              </a:ext>
            </a:extLst>
          </p:cNvPr>
          <p:cNvGrpSpPr/>
          <p:nvPr/>
        </p:nvGrpSpPr>
        <p:grpSpPr>
          <a:xfrm>
            <a:off x="5626101" y="2791122"/>
            <a:ext cx="2273301" cy="714078"/>
            <a:chOff x="5626101" y="2791122"/>
            <a:chExt cx="2273301" cy="714078"/>
          </a:xfrm>
        </p:grpSpPr>
        <p:sp>
          <p:nvSpPr>
            <p:cNvPr id="118" name="TextBox 117">
              <a:extLst>
                <a:ext uri="{FF2B5EF4-FFF2-40B4-BE49-F238E27FC236}">
                  <a16:creationId xmlns:a16="http://schemas.microsoft.com/office/drawing/2014/main" id="{93629130-7213-46B6-AF1C-4C6D52C2B189}"/>
                </a:ext>
              </a:extLst>
            </p:cNvPr>
            <p:cNvSpPr txBox="1"/>
            <p:nvPr/>
          </p:nvSpPr>
          <p:spPr>
            <a:xfrm>
              <a:off x="5920806" y="2895600"/>
              <a:ext cx="1978596"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Compare areas.</a:t>
              </a:r>
            </a:p>
          </p:txBody>
        </p:sp>
        <p:sp>
          <p:nvSpPr>
            <p:cNvPr id="15" name="Freeform: Shape 14">
              <a:extLst>
                <a:ext uri="{FF2B5EF4-FFF2-40B4-BE49-F238E27FC236}">
                  <a16:creationId xmlns:a16="http://schemas.microsoft.com/office/drawing/2014/main" id="{E91BF538-605C-40B0-9A9C-B868467DC3D8}"/>
                </a:ext>
              </a:extLst>
            </p:cNvPr>
            <p:cNvSpPr/>
            <p:nvPr/>
          </p:nvSpPr>
          <p:spPr>
            <a:xfrm>
              <a:off x="5626101" y="2791122"/>
              <a:ext cx="330200" cy="714078"/>
            </a:xfrm>
            <a:custGeom>
              <a:avLst/>
              <a:gdLst>
                <a:gd name="connsiteX0" fmla="*/ 0 w 584393"/>
                <a:gd name="connsiteY0" fmla="*/ 0 h 1206500"/>
                <a:gd name="connsiteX1" fmla="*/ 584200 w 584393"/>
                <a:gd name="connsiteY1" fmla="*/ 596900 h 1206500"/>
                <a:gd name="connsiteX2" fmla="*/ 50800 w 584393"/>
                <a:gd name="connsiteY2" fmla="*/ 1206500 h 1206500"/>
              </a:gdLst>
              <a:ahLst/>
              <a:cxnLst>
                <a:cxn ang="0">
                  <a:pos x="connsiteX0" y="connsiteY0"/>
                </a:cxn>
                <a:cxn ang="0">
                  <a:pos x="connsiteX1" y="connsiteY1"/>
                </a:cxn>
                <a:cxn ang="0">
                  <a:pos x="connsiteX2" y="connsiteY2"/>
                </a:cxn>
              </a:cxnLst>
              <a:rect l="l" t="t" r="r" b="b"/>
              <a:pathLst>
                <a:path w="584393" h="1206500">
                  <a:moveTo>
                    <a:pt x="0" y="0"/>
                  </a:moveTo>
                  <a:cubicBezTo>
                    <a:pt x="287866" y="197908"/>
                    <a:pt x="575733" y="395817"/>
                    <a:pt x="584200" y="596900"/>
                  </a:cubicBezTo>
                  <a:cubicBezTo>
                    <a:pt x="592667" y="797983"/>
                    <a:pt x="321733" y="1002241"/>
                    <a:pt x="50800" y="1206500"/>
                  </a:cubicBezTo>
                </a:path>
              </a:pathLst>
            </a:custGeom>
            <a:noFill/>
            <a:ln w="53975">
              <a:solidFill>
                <a:srgbClr val="FF00FF"/>
              </a:solidFill>
              <a:headEnd type="stealth"/>
              <a:tailEnd type="stealth"/>
            </a:ln>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19" name="Group 118">
            <a:extLst>
              <a:ext uri="{FF2B5EF4-FFF2-40B4-BE49-F238E27FC236}">
                <a16:creationId xmlns:a16="http://schemas.microsoft.com/office/drawing/2014/main" id="{D5329D96-F84E-4575-8A28-50FE770E88A3}"/>
              </a:ext>
            </a:extLst>
          </p:cNvPr>
          <p:cNvGrpSpPr/>
          <p:nvPr/>
        </p:nvGrpSpPr>
        <p:grpSpPr>
          <a:xfrm>
            <a:off x="762000" y="3029010"/>
            <a:ext cx="4909571" cy="1352490"/>
            <a:chOff x="762000" y="1619310"/>
            <a:chExt cx="4909571" cy="1352490"/>
          </a:xfrm>
        </p:grpSpPr>
        <p:grpSp>
          <p:nvGrpSpPr>
            <p:cNvPr id="120" name="Group 119">
              <a:extLst>
                <a:ext uri="{FF2B5EF4-FFF2-40B4-BE49-F238E27FC236}">
                  <a16:creationId xmlns:a16="http://schemas.microsoft.com/office/drawing/2014/main" id="{28F93D7D-6FE3-4931-A836-637E087ACC90}"/>
                </a:ext>
              </a:extLst>
            </p:cNvPr>
            <p:cNvGrpSpPr/>
            <p:nvPr/>
          </p:nvGrpSpPr>
          <p:grpSpPr>
            <a:xfrm>
              <a:off x="762000" y="1966164"/>
              <a:ext cx="1219200" cy="1003093"/>
              <a:chOff x="1400517" y="3873065"/>
              <a:chExt cx="2104683" cy="1766267"/>
            </a:xfrm>
          </p:grpSpPr>
          <p:sp>
            <p:nvSpPr>
              <p:cNvPr id="144" name="Rectangle 143">
                <a:extLst>
                  <a:ext uri="{FF2B5EF4-FFF2-40B4-BE49-F238E27FC236}">
                    <a16:creationId xmlns:a16="http://schemas.microsoft.com/office/drawing/2014/main" id="{DA2A3E3C-67F1-4F33-BC42-4B432E66526F}"/>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5" name="Oval 144">
                <a:extLst>
                  <a:ext uri="{FF2B5EF4-FFF2-40B4-BE49-F238E27FC236}">
                    <a16:creationId xmlns:a16="http://schemas.microsoft.com/office/drawing/2014/main" id="{89504C10-021A-4ACA-8AAB-B84EB47AF933}"/>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6" name="Rectangle 145">
                <a:extLst>
                  <a:ext uri="{FF2B5EF4-FFF2-40B4-BE49-F238E27FC236}">
                    <a16:creationId xmlns:a16="http://schemas.microsoft.com/office/drawing/2014/main" id="{10485A1A-883F-4A8A-88E0-5F9304390DD8}"/>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7" name="Oval 146">
                <a:extLst>
                  <a:ext uri="{FF2B5EF4-FFF2-40B4-BE49-F238E27FC236}">
                    <a16:creationId xmlns:a16="http://schemas.microsoft.com/office/drawing/2014/main" id="{6EF68F42-C8ED-464E-9934-CC71F7435E5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8" name="Rectangle 147">
                <a:extLst>
                  <a:ext uri="{FF2B5EF4-FFF2-40B4-BE49-F238E27FC236}">
                    <a16:creationId xmlns:a16="http://schemas.microsoft.com/office/drawing/2014/main" id="{D5BB1118-57F4-45F8-9FA1-7E59238BA1E7}"/>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9" name="Oval 148">
                <a:extLst>
                  <a:ext uri="{FF2B5EF4-FFF2-40B4-BE49-F238E27FC236}">
                    <a16:creationId xmlns:a16="http://schemas.microsoft.com/office/drawing/2014/main" id="{8353E5E4-D0EE-4329-8B6F-2B2CCD438EFF}"/>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0" name="Rectangle 149">
                <a:extLst>
                  <a:ext uri="{FF2B5EF4-FFF2-40B4-BE49-F238E27FC236}">
                    <a16:creationId xmlns:a16="http://schemas.microsoft.com/office/drawing/2014/main" id="{D92B1771-C28A-4937-A567-A7C5FBCA279E}"/>
                  </a:ext>
                </a:extLst>
              </p:cNvPr>
              <p:cNvSpPr/>
              <p:nvPr/>
            </p:nvSpPr>
            <p:spPr>
              <a:xfrm>
                <a:off x="2801020" y="4934810"/>
                <a:ext cx="51526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γ</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51" name="Oval 150">
                <a:extLst>
                  <a:ext uri="{FF2B5EF4-FFF2-40B4-BE49-F238E27FC236}">
                    <a16:creationId xmlns:a16="http://schemas.microsoft.com/office/drawing/2014/main" id="{08DF05EF-7F98-41F8-B9BA-7E78D027558F}"/>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1" name="Group 120">
              <a:extLst>
                <a:ext uri="{FF2B5EF4-FFF2-40B4-BE49-F238E27FC236}">
                  <a16:creationId xmlns:a16="http://schemas.microsoft.com/office/drawing/2014/main" id="{E55388C4-3410-47DF-93F2-3485895588C8}"/>
                </a:ext>
              </a:extLst>
            </p:cNvPr>
            <p:cNvGrpSpPr/>
            <p:nvPr/>
          </p:nvGrpSpPr>
          <p:grpSpPr>
            <a:xfrm>
              <a:off x="2349500" y="1968500"/>
              <a:ext cx="1219200" cy="1003093"/>
              <a:chOff x="1400517" y="3873065"/>
              <a:chExt cx="2104683" cy="1766267"/>
            </a:xfrm>
          </p:grpSpPr>
          <p:sp>
            <p:nvSpPr>
              <p:cNvPr id="136" name="Rectangle 135">
                <a:extLst>
                  <a:ext uri="{FF2B5EF4-FFF2-40B4-BE49-F238E27FC236}">
                    <a16:creationId xmlns:a16="http://schemas.microsoft.com/office/drawing/2014/main" id="{47524B23-B7C7-4A5B-BA03-4ED28C274A7A}"/>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7" name="Oval 136">
                <a:extLst>
                  <a:ext uri="{FF2B5EF4-FFF2-40B4-BE49-F238E27FC236}">
                    <a16:creationId xmlns:a16="http://schemas.microsoft.com/office/drawing/2014/main" id="{B6EC23D3-3873-4C0D-B762-6C0E1384B18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8" name="Rectangle 137">
                <a:extLst>
                  <a:ext uri="{FF2B5EF4-FFF2-40B4-BE49-F238E27FC236}">
                    <a16:creationId xmlns:a16="http://schemas.microsoft.com/office/drawing/2014/main" id="{AEEEAB39-10D3-442A-92C8-DE38BD904C2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9" name="Oval 138">
                <a:extLst>
                  <a:ext uri="{FF2B5EF4-FFF2-40B4-BE49-F238E27FC236}">
                    <a16:creationId xmlns:a16="http://schemas.microsoft.com/office/drawing/2014/main" id="{56552CDF-7231-411D-A58D-B122640CC938}"/>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0" name="Rectangle 139">
                <a:extLst>
                  <a:ext uri="{FF2B5EF4-FFF2-40B4-BE49-F238E27FC236}">
                    <a16:creationId xmlns:a16="http://schemas.microsoft.com/office/drawing/2014/main" id="{4903FDD7-5BF5-47F5-BE44-48965F645522}"/>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1" name="Oval 140">
                <a:extLst>
                  <a:ext uri="{FF2B5EF4-FFF2-40B4-BE49-F238E27FC236}">
                    <a16:creationId xmlns:a16="http://schemas.microsoft.com/office/drawing/2014/main" id="{8D38FBCD-E300-4EC6-B1E0-0FF4A3063204}"/>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42" name="Rectangle 141">
                <a:extLst>
                  <a:ext uri="{FF2B5EF4-FFF2-40B4-BE49-F238E27FC236}">
                    <a16:creationId xmlns:a16="http://schemas.microsoft.com/office/drawing/2014/main" id="{B5EFC706-2077-485C-B8E7-347A0272164D}"/>
                  </a:ext>
                </a:extLst>
              </p:cNvPr>
              <p:cNvSpPr/>
              <p:nvPr/>
            </p:nvSpPr>
            <p:spPr>
              <a:xfrm>
                <a:off x="2801020" y="4934810"/>
                <a:ext cx="51526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γ</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43" name="Oval 142">
                <a:extLst>
                  <a:ext uri="{FF2B5EF4-FFF2-40B4-BE49-F238E27FC236}">
                    <a16:creationId xmlns:a16="http://schemas.microsoft.com/office/drawing/2014/main" id="{B92F3777-0831-4F4B-98D7-21014612D772}"/>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2" name="Group 121">
              <a:extLst>
                <a:ext uri="{FF2B5EF4-FFF2-40B4-BE49-F238E27FC236}">
                  <a16:creationId xmlns:a16="http://schemas.microsoft.com/office/drawing/2014/main" id="{DFCF862D-BBA6-456F-8079-7E2C7FF1A812}"/>
                </a:ext>
              </a:extLst>
            </p:cNvPr>
            <p:cNvGrpSpPr/>
            <p:nvPr/>
          </p:nvGrpSpPr>
          <p:grpSpPr>
            <a:xfrm>
              <a:off x="4152900" y="1968707"/>
              <a:ext cx="1219200" cy="1003093"/>
              <a:chOff x="1400517" y="3873065"/>
              <a:chExt cx="2104683" cy="1766267"/>
            </a:xfrm>
          </p:grpSpPr>
          <p:sp>
            <p:nvSpPr>
              <p:cNvPr id="128" name="Rectangle 127">
                <a:extLst>
                  <a:ext uri="{FF2B5EF4-FFF2-40B4-BE49-F238E27FC236}">
                    <a16:creationId xmlns:a16="http://schemas.microsoft.com/office/drawing/2014/main" id="{C6CAFB6C-D113-450F-AF9E-30E4769A9C88}"/>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9" name="Oval 128">
                <a:extLst>
                  <a:ext uri="{FF2B5EF4-FFF2-40B4-BE49-F238E27FC236}">
                    <a16:creationId xmlns:a16="http://schemas.microsoft.com/office/drawing/2014/main" id="{D866DFDB-5A2A-4225-A449-69F974E862D2}"/>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0" name="Rectangle 129">
                <a:extLst>
                  <a:ext uri="{FF2B5EF4-FFF2-40B4-BE49-F238E27FC236}">
                    <a16:creationId xmlns:a16="http://schemas.microsoft.com/office/drawing/2014/main" id="{35E75EC9-7B07-4461-B97C-52B320B8BCAC}"/>
                  </a:ext>
                </a:extLst>
              </p:cNvPr>
              <p:cNvSpPr/>
              <p:nvPr/>
            </p:nvSpPr>
            <p:spPr>
              <a:xfrm>
                <a:off x="1428390" y="3873065"/>
                <a:ext cx="211792"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1" name="Oval 130">
                <a:extLst>
                  <a:ext uri="{FF2B5EF4-FFF2-40B4-BE49-F238E27FC236}">
                    <a16:creationId xmlns:a16="http://schemas.microsoft.com/office/drawing/2014/main" id="{0CBF325A-C5CC-45CC-AED5-97E2C222853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2" name="Rectangle 131">
                <a:extLst>
                  <a:ext uri="{FF2B5EF4-FFF2-40B4-BE49-F238E27FC236}">
                    <a16:creationId xmlns:a16="http://schemas.microsoft.com/office/drawing/2014/main" id="{896C9D6A-6117-4286-A7B6-BE541F2415FB}"/>
                  </a:ext>
                </a:extLst>
              </p:cNvPr>
              <p:cNvSpPr/>
              <p:nvPr/>
            </p:nvSpPr>
            <p:spPr>
              <a:xfrm>
                <a:off x="3112928" y="3886201"/>
                <a:ext cx="208853" cy="704522"/>
              </a:xfrm>
              <a:prstGeom prst="rect">
                <a:avLst/>
              </a:prstGeom>
              <a:ln>
                <a:noFill/>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3" name="Oval 132">
                <a:extLst>
                  <a:ext uri="{FF2B5EF4-FFF2-40B4-BE49-F238E27FC236}">
                    <a16:creationId xmlns:a16="http://schemas.microsoft.com/office/drawing/2014/main" id="{6337656D-4ACC-406C-AC13-8790EF622D09}"/>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34" name="Rectangle 133">
                <a:extLst>
                  <a:ext uri="{FF2B5EF4-FFF2-40B4-BE49-F238E27FC236}">
                    <a16:creationId xmlns:a16="http://schemas.microsoft.com/office/drawing/2014/main" id="{726C2C57-EADD-4AFF-900C-C02B86165431}"/>
                  </a:ext>
                </a:extLst>
              </p:cNvPr>
              <p:cNvSpPr/>
              <p:nvPr/>
            </p:nvSpPr>
            <p:spPr>
              <a:xfrm>
                <a:off x="2801020" y="4934810"/>
                <a:ext cx="515261" cy="704522"/>
              </a:xfrm>
              <a:prstGeom prst="rect">
                <a:avLst/>
              </a:prstGeom>
              <a:ln>
                <a:noFill/>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0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γ</a:t>
                </a:r>
                <a:endParaRPr kumimoji="0" lang="en-US" sz="2000" b="0" i="0" u="none" strike="noStrike" kern="1200" cap="none" spc="0" normalizeH="0" baseline="0" noProof="0" dirty="0">
                  <a:ln>
                    <a:noFill/>
                  </a:ln>
                  <a:solidFill>
                    <a:srgbClr val="00FFFF"/>
                  </a:solidFill>
                  <a:effectLst/>
                  <a:uLnTx/>
                  <a:uFillTx/>
                  <a:latin typeface="Times New Roman" pitchFamily="18" charset="0"/>
                  <a:ea typeface="+mn-ea"/>
                  <a:cs typeface="+mn-cs"/>
                </a:endParaRPr>
              </a:p>
            </p:txBody>
          </p:sp>
          <p:sp>
            <p:nvSpPr>
              <p:cNvPr id="135" name="Oval 134">
                <a:extLst>
                  <a:ext uri="{FF2B5EF4-FFF2-40B4-BE49-F238E27FC236}">
                    <a16:creationId xmlns:a16="http://schemas.microsoft.com/office/drawing/2014/main" id="{BB680017-DCB5-4C4E-8FC8-C60E7475FB6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23" name="Rectangle 122">
              <a:extLst>
                <a:ext uri="{FF2B5EF4-FFF2-40B4-BE49-F238E27FC236}">
                  <a16:creationId xmlns:a16="http://schemas.microsoft.com/office/drawing/2014/main" id="{36D08556-73CE-4DBB-8FDA-00E6395EEA70}"/>
                </a:ext>
              </a:extLst>
            </p:cNvPr>
            <p:cNvSpPr/>
            <p:nvPr/>
          </p:nvSpPr>
          <p:spPr>
            <a:xfrm>
              <a:off x="1972459" y="2184539"/>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4" name="Rectangle 123">
              <a:extLst>
                <a:ext uri="{FF2B5EF4-FFF2-40B4-BE49-F238E27FC236}">
                  <a16:creationId xmlns:a16="http://schemas.microsoft.com/office/drawing/2014/main" id="{3B63DB5B-D891-4FDE-83BD-ABB2F49EE96F}"/>
                </a:ext>
              </a:extLst>
            </p:cNvPr>
            <p:cNvSpPr/>
            <p:nvPr/>
          </p:nvSpPr>
          <p:spPr>
            <a:xfrm>
              <a:off x="3675629" y="2197100"/>
              <a:ext cx="401071" cy="523220"/>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5" name="TextBox 124">
              <a:extLst>
                <a:ext uri="{FF2B5EF4-FFF2-40B4-BE49-F238E27FC236}">
                  <a16:creationId xmlns:a16="http://schemas.microsoft.com/office/drawing/2014/main" id="{45C1D001-8A33-4B44-A5B6-262180C6DCF6}"/>
                </a:ext>
              </a:extLst>
            </p:cNvPr>
            <p:cNvSpPr txBox="1"/>
            <p:nvPr/>
          </p:nvSpPr>
          <p:spPr>
            <a:xfrm>
              <a:off x="1028700" y="1619310"/>
              <a:ext cx="1319933"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126" name="TextBox 125">
              <a:extLst>
                <a:ext uri="{FF2B5EF4-FFF2-40B4-BE49-F238E27FC236}">
                  <a16:creationId xmlns:a16="http://schemas.microsoft.com/office/drawing/2014/main" id="{B237C7EB-7166-4FB1-BA4B-E7DFF0CC2248}"/>
                </a:ext>
              </a:extLst>
            </p:cNvPr>
            <p:cNvSpPr txBox="1"/>
            <p:nvPr/>
          </p:nvSpPr>
          <p:spPr>
            <a:xfrm>
              <a:off x="2608829" y="1619310"/>
              <a:ext cx="1099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sp>
          <p:nvSpPr>
            <p:cNvPr id="127" name="TextBox 126">
              <a:extLst>
                <a:ext uri="{FF2B5EF4-FFF2-40B4-BE49-F238E27FC236}">
                  <a16:creationId xmlns:a16="http://schemas.microsoft.com/office/drawing/2014/main" id="{0D5C5746-EAA8-421C-84F9-15D9FB9B15E6}"/>
                </a:ext>
              </a:extLst>
            </p:cNvPr>
            <p:cNvSpPr txBox="1"/>
            <p:nvPr/>
          </p:nvSpPr>
          <p:spPr>
            <a:xfrm>
              <a:off x="4064000" y="1619310"/>
              <a:ext cx="1607571"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l-GR" sz="2000" b="0" i="0" u="none" strike="noStrike" kern="1200" cap="none" spc="0" normalizeH="0" baseline="0" noProof="0" dirty="0">
                  <a:ln>
                    <a:noFill/>
                  </a:ln>
                  <a:solidFill>
                    <a:srgbClr val="FFC000"/>
                  </a:solidFill>
                  <a:effectLst/>
                  <a:uLnTx/>
                  <a:uFillTx/>
                  <a:latin typeface="Times New Roman" pitchFamily="18" charset="0"/>
                  <a:ea typeface="+mn-ea"/>
                  <a:cs typeface="+mn-cs"/>
                </a:rPr>
                <a:t>β</a:t>
              </a:r>
              <a:r>
                <a:rPr kumimoji="0" lang="en-CA" sz="2000" b="0" i="0" u="none" strike="noStrike" kern="1200" cap="none" spc="0" normalizeH="0" baseline="0" noProof="0" dirty="0">
                  <a:ln>
                    <a:noFill/>
                  </a:ln>
                  <a:solidFill>
                    <a:srgbClr val="FFC000"/>
                  </a:solidFill>
                  <a:effectLst/>
                  <a:uLnTx/>
                  <a:uFillTx/>
                  <a:latin typeface="Times New Roman" pitchFamily="18" charset="0"/>
                  <a:ea typeface="+mn-ea"/>
                  <a:cs typeface="+mn-cs"/>
                </a:rPr>
                <a:t>)</a:t>
              </a:r>
            </a:p>
          </p:txBody>
        </p:sp>
      </p:grpSp>
      <p:sp>
        <p:nvSpPr>
          <p:cNvPr id="90" name="Oval 89">
            <a:extLst>
              <a:ext uri="{FF2B5EF4-FFF2-40B4-BE49-F238E27FC236}">
                <a16:creationId xmlns:a16="http://schemas.microsoft.com/office/drawing/2014/main" id="{E12EE98F-AD54-4C0A-999F-47F8BF216260}"/>
              </a:ext>
            </a:extLst>
          </p:cNvPr>
          <p:cNvSpPr>
            <a:spLocks noChangeAspect="1"/>
          </p:cNvSpPr>
          <p:nvPr/>
        </p:nvSpPr>
        <p:spPr>
          <a:xfrm>
            <a:off x="1178525" y="2360225"/>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2" name="Freeform: Shape 21">
            <a:extLst>
              <a:ext uri="{FF2B5EF4-FFF2-40B4-BE49-F238E27FC236}">
                <a16:creationId xmlns:a16="http://schemas.microsoft.com/office/drawing/2014/main" id="{713542BB-776C-4C9E-86EA-53F45B66A12D}"/>
              </a:ext>
            </a:extLst>
          </p:cNvPr>
          <p:cNvSpPr>
            <a:spLocks noChangeAspect="1"/>
          </p:cNvSpPr>
          <p:nvPr/>
        </p:nvSpPr>
        <p:spPr bwMode="auto">
          <a:xfrm>
            <a:off x="2904108" y="2166219"/>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4" name="Group 3">
            <a:extLst>
              <a:ext uri="{FF2B5EF4-FFF2-40B4-BE49-F238E27FC236}">
                <a16:creationId xmlns:a16="http://schemas.microsoft.com/office/drawing/2014/main" id="{C9DDD390-56BD-4498-8DEE-5B71AE45CA4C}"/>
              </a:ext>
            </a:extLst>
          </p:cNvPr>
          <p:cNvGrpSpPr/>
          <p:nvPr/>
        </p:nvGrpSpPr>
        <p:grpSpPr>
          <a:xfrm>
            <a:off x="4575695" y="2171700"/>
            <a:ext cx="459775" cy="672081"/>
            <a:chOff x="4575695" y="2171700"/>
            <a:chExt cx="459775" cy="672081"/>
          </a:xfrm>
        </p:grpSpPr>
        <p:sp>
          <p:nvSpPr>
            <p:cNvPr id="93" name="Oval 92">
              <a:extLst>
                <a:ext uri="{FF2B5EF4-FFF2-40B4-BE49-F238E27FC236}">
                  <a16:creationId xmlns:a16="http://schemas.microsoft.com/office/drawing/2014/main" id="{41F5EB26-298D-4C88-AA4F-A9D1495E3EB2}"/>
                </a:ext>
              </a:extLst>
            </p:cNvPr>
            <p:cNvSpPr>
              <a:spLocks noChangeAspect="1"/>
            </p:cNvSpPr>
            <p:nvPr/>
          </p:nvSpPr>
          <p:spPr>
            <a:xfrm>
              <a:off x="4575695" y="2365556"/>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4" name="Freeform: Shape 21">
              <a:extLst>
                <a:ext uri="{FF2B5EF4-FFF2-40B4-BE49-F238E27FC236}">
                  <a16:creationId xmlns:a16="http://schemas.microsoft.com/office/drawing/2014/main" id="{23BA20D8-94E6-4CFE-9B3D-90AF9970DAEF}"/>
                </a:ext>
              </a:extLst>
            </p:cNvPr>
            <p:cNvSpPr>
              <a:spLocks noChangeAspect="1"/>
            </p:cNvSpPr>
            <p:nvPr/>
          </p:nvSpPr>
          <p:spPr bwMode="auto">
            <a:xfrm>
              <a:off x="4710202" y="2171700"/>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1" name="Group 10">
            <a:extLst>
              <a:ext uri="{FF2B5EF4-FFF2-40B4-BE49-F238E27FC236}">
                <a16:creationId xmlns:a16="http://schemas.microsoft.com/office/drawing/2014/main" id="{5161AC7C-2C02-49F6-9C30-2668C6394F82}"/>
              </a:ext>
            </a:extLst>
          </p:cNvPr>
          <p:cNvGrpSpPr/>
          <p:nvPr/>
        </p:nvGrpSpPr>
        <p:grpSpPr>
          <a:xfrm>
            <a:off x="990600" y="3510547"/>
            <a:ext cx="650275" cy="747128"/>
            <a:chOff x="990600" y="3510547"/>
            <a:chExt cx="650275" cy="747128"/>
          </a:xfrm>
        </p:grpSpPr>
        <p:sp>
          <p:nvSpPr>
            <p:cNvPr id="95" name="Oval 94">
              <a:extLst>
                <a:ext uri="{FF2B5EF4-FFF2-40B4-BE49-F238E27FC236}">
                  <a16:creationId xmlns:a16="http://schemas.microsoft.com/office/drawing/2014/main" id="{33C1982C-6D19-43EE-ACB5-A2683906D4FB}"/>
                </a:ext>
              </a:extLst>
            </p:cNvPr>
            <p:cNvSpPr>
              <a:spLocks noChangeAspect="1"/>
            </p:cNvSpPr>
            <p:nvPr/>
          </p:nvSpPr>
          <p:spPr>
            <a:xfrm>
              <a:off x="1181100" y="3779450"/>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6" name="Oval 95">
              <a:extLst>
                <a:ext uri="{FF2B5EF4-FFF2-40B4-BE49-F238E27FC236}">
                  <a16:creationId xmlns:a16="http://schemas.microsoft.com/office/drawing/2014/main" id="{5C9D746C-95BF-4C81-B3C4-E942025496F0}"/>
                </a:ext>
              </a:extLst>
            </p:cNvPr>
            <p:cNvSpPr>
              <a:spLocks noChangeAspect="1"/>
            </p:cNvSpPr>
            <p:nvPr/>
          </p:nvSpPr>
          <p:spPr>
            <a:xfrm>
              <a:off x="990600" y="3510547"/>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98" name="Group 97">
            <a:extLst>
              <a:ext uri="{FF2B5EF4-FFF2-40B4-BE49-F238E27FC236}">
                <a16:creationId xmlns:a16="http://schemas.microsoft.com/office/drawing/2014/main" id="{0A417C27-3A12-40F0-A6A0-DD583FBD2DAC}"/>
              </a:ext>
            </a:extLst>
          </p:cNvPr>
          <p:cNvGrpSpPr/>
          <p:nvPr/>
        </p:nvGrpSpPr>
        <p:grpSpPr>
          <a:xfrm>
            <a:off x="2758478" y="3524250"/>
            <a:ext cx="613372" cy="737603"/>
            <a:chOff x="1181100" y="3520072"/>
            <a:chExt cx="613372" cy="737603"/>
          </a:xfrm>
        </p:grpSpPr>
        <p:sp>
          <p:nvSpPr>
            <p:cNvPr id="99" name="Oval 98">
              <a:extLst>
                <a:ext uri="{FF2B5EF4-FFF2-40B4-BE49-F238E27FC236}">
                  <a16:creationId xmlns:a16="http://schemas.microsoft.com/office/drawing/2014/main" id="{8936C3FD-CE00-419E-AA1C-6B9803A082AC}"/>
                </a:ext>
              </a:extLst>
            </p:cNvPr>
            <p:cNvSpPr>
              <a:spLocks noChangeAspect="1"/>
            </p:cNvSpPr>
            <p:nvPr/>
          </p:nvSpPr>
          <p:spPr>
            <a:xfrm>
              <a:off x="1181100" y="3779450"/>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0" name="Oval 99">
              <a:extLst>
                <a:ext uri="{FF2B5EF4-FFF2-40B4-BE49-F238E27FC236}">
                  <a16:creationId xmlns:a16="http://schemas.microsoft.com/office/drawing/2014/main" id="{E8C594DD-ED33-4782-8107-B66B24B0870B}"/>
                </a:ext>
              </a:extLst>
            </p:cNvPr>
            <p:cNvSpPr>
              <a:spLocks noChangeAspect="1"/>
            </p:cNvSpPr>
            <p:nvPr/>
          </p:nvSpPr>
          <p:spPr>
            <a:xfrm>
              <a:off x="1334697" y="3520072"/>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01" name="Group 100">
            <a:extLst>
              <a:ext uri="{FF2B5EF4-FFF2-40B4-BE49-F238E27FC236}">
                <a16:creationId xmlns:a16="http://schemas.microsoft.com/office/drawing/2014/main" id="{8CE47700-2214-4B6C-BABA-B0BD8416892A}"/>
              </a:ext>
            </a:extLst>
          </p:cNvPr>
          <p:cNvGrpSpPr/>
          <p:nvPr/>
        </p:nvGrpSpPr>
        <p:grpSpPr>
          <a:xfrm>
            <a:off x="4572000" y="3585594"/>
            <a:ext cx="459775" cy="672081"/>
            <a:chOff x="4575695" y="2171700"/>
            <a:chExt cx="459775" cy="672081"/>
          </a:xfrm>
        </p:grpSpPr>
        <p:sp>
          <p:nvSpPr>
            <p:cNvPr id="102" name="Oval 101">
              <a:extLst>
                <a:ext uri="{FF2B5EF4-FFF2-40B4-BE49-F238E27FC236}">
                  <a16:creationId xmlns:a16="http://schemas.microsoft.com/office/drawing/2014/main" id="{A6134208-3CF8-4C2B-8C99-EB098423C38D}"/>
                </a:ext>
              </a:extLst>
            </p:cNvPr>
            <p:cNvSpPr>
              <a:spLocks noChangeAspect="1"/>
            </p:cNvSpPr>
            <p:nvPr/>
          </p:nvSpPr>
          <p:spPr>
            <a:xfrm>
              <a:off x="4575695" y="2365556"/>
              <a:ext cx="459775" cy="478225"/>
            </a:xfrm>
            <a:prstGeom prst="ellipse">
              <a:avLst/>
            </a:prstGeom>
            <a:solidFill>
              <a:srgbClr val="FF00FF"/>
            </a:solidFill>
            <a:ln w="3175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03" name="Freeform: Shape 21">
              <a:extLst>
                <a:ext uri="{FF2B5EF4-FFF2-40B4-BE49-F238E27FC236}">
                  <a16:creationId xmlns:a16="http://schemas.microsoft.com/office/drawing/2014/main" id="{BE3E0555-7019-4271-B466-599FAF3A624C}"/>
                </a:ext>
              </a:extLst>
            </p:cNvPr>
            <p:cNvSpPr>
              <a:spLocks noChangeAspect="1"/>
            </p:cNvSpPr>
            <p:nvPr/>
          </p:nvSpPr>
          <p:spPr bwMode="auto">
            <a:xfrm>
              <a:off x="4710202" y="2171700"/>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sp>
        <p:nvSpPr>
          <p:cNvPr id="104" name="TextBox 103">
            <a:extLst>
              <a:ext uri="{FF2B5EF4-FFF2-40B4-BE49-F238E27FC236}">
                <a16:creationId xmlns:a16="http://schemas.microsoft.com/office/drawing/2014/main" id="{8AFB456A-38CF-4F07-B5B7-73E524646A60}"/>
              </a:ext>
            </a:extLst>
          </p:cNvPr>
          <p:cNvSpPr txBox="1"/>
          <p:nvPr/>
        </p:nvSpPr>
        <p:spPr>
          <a:xfrm>
            <a:off x="6270056" y="3213554"/>
            <a:ext cx="829738" cy="400110"/>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00FF"/>
                </a:solidFill>
                <a:effectLst/>
                <a:uLnTx/>
                <a:uFillTx/>
                <a:latin typeface="Times New Roman" pitchFamily="18" charset="0"/>
                <a:ea typeface="+mn-ea"/>
                <a:cs typeface="+mn-cs"/>
              </a:rPr>
              <a:t>Same</a:t>
            </a:r>
          </a:p>
        </p:txBody>
      </p:sp>
    </p:spTree>
    <p:extLst>
      <p:ext uri="{BB962C8B-B14F-4D97-AF65-F5344CB8AC3E}">
        <p14:creationId xmlns:p14="http://schemas.microsoft.com/office/powerpoint/2010/main" val="1023536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0"/>
                                        </p:tgtEl>
                                        <p:attrNameLst>
                                          <p:attrName>style.visibility</p:attrName>
                                        </p:attrNameLst>
                                      </p:cBhvr>
                                      <p:to>
                                        <p:strVal val="visible"/>
                                      </p:to>
                                    </p:set>
                                    <p:anim calcmode="lin" valueType="num">
                                      <p:cBhvr additive="base">
                                        <p:cTn id="13" dur="500" fill="hold"/>
                                        <p:tgtEl>
                                          <p:spTgt spid="90"/>
                                        </p:tgtEl>
                                        <p:attrNameLst>
                                          <p:attrName>ppt_x</p:attrName>
                                        </p:attrNameLst>
                                      </p:cBhvr>
                                      <p:tavLst>
                                        <p:tav tm="0">
                                          <p:val>
                                            <p:strVal val="#ppt_x"/>
                                          </p:val>
                                        </p:tav>
                                        <p:tav tm="100000">
                                          <p:val>
                                            <p:strVal val="#ppt_x"/>
                                          </p:val>
                                        </p:tav>
                                      </p:tavLst>
                                    </p:anim>
                                    <p:anim calcmode="lin" valueType="num">
                                      <p:cBhvr additive="base">
                                        <p:cTn id="14"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ppt_x"/>
                                          </p:val>
                                        </p:tav>
                                        <p:tav tm="100000">
                                          <p:val>
                                            <p:strVal val="#ppt_x"/>
                                          </p:val>
                                        </p:tav>
                                      </p:tavLst>
                                    </p:anim>
                                    <p:anim calcmode="lin" valueType="num">
                                      <p:cBhvr additive="base">
                                        <p:cTn id="20"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9"/>
                                        </p:tgtEl>
                                        <p:attrNameLst>
                                          <p:attrName>style.visibility</p:attrName>
                                        </p:attrNameLst>
                                      </p:cBhvr>
                                      <p:to>
                                        <p:strVal val="visible"/>
                                      </p:to>
                                    </p:set>
                                    <p:anim calcmode="lin" valueType="num">
                                      <p:cBhvr additive="base">
                                        <p:cTn id="31" dur="500" fill="hold"/>
                                        <p:tgtEl>
                                          <p:spTgt spid="119"/>
                                        </p:tgtEl>
                                        <p:attrNameLst>
                                          <p:attrName>ppt_x</p:attrName>
                                        </p:attrNameLst>
                                      </p:cBhvr>
                                      <p:tavLst>
                                        <p:tav tm="0">
                                          <p:val>
                                            <p:strVal val="#ppt_x"/>
                                          </p:val>
                                        </p:tav>
                                        <p:tav tm="100000">
                                          <p:val>
                                            <p:strVal val="#ppt_x"/>
                                          </p:val>
                                        </p:tav>
                                      </p:tavLst>
                                    </p:anim>
                                    <p:anim calcmode="lin" valueType="num">
                                      <p:cBhvr additive="base">
                                        <p:cTn id="32" dur="500" fill="hold"/>
                                        <p:tgtEl>
                                          <p:spTgt spid="1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98"/>
                                        </p:tgtEl>
                                        <p:attrNameLst>
                                          <p:attrName>style.visibility</p:attrName>
                                        </p:attrNameLst>
                                      </p:cBhvr>
                                      <p:to>
                                        <p:strVal val="visible"/>
                                      </p:to>
                                    </p:set>
                                    <p:anim calcmode="lin" valueType="num">
                                      <p:cBhvr additive="base">
                                        <p:cTn id="43" dur="500" fill="hold"/>
                                        <p:tgtEl>
                                          <p:spTgt spid="98"/>
                                        </p:tgtEl>
                                        <p:attrNameLst>
                                          <p:attrName>ppt_x</p:attrName>
                                        </p:attrNameLst>
                                      </p:cBhvr>
                                      <p:tavLst>
                                        <p:tav tm="0">
                                          <p:val>
                                            <p:strVal val="#ppt_x"/>
                                          </p:val>
                                        </p:tav>
                                        <p:tav tm="100000">
                                          <p:val>
                                            <p:strVal val="#ppt_x"/>
                                          </p:val>
                                        </p:tav>
                                      </p:tavLst>
                                    </p:anim>
                                    <p:anim calcmode="lin" valueType="num">
                                      <p:cBhvr additive="base">
                                        <p:cTn id="44"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1"/>
                                        </p:tgtEl>
                                        <p:attrNameLst>
                                          <p:attrName>style.visibility</p:attrName>
                                        </p:attrNameLst>
                                      </p:cBhvr>
                                      <p:to>
                                        <p:strVal val="visible"/>
                                      </p:to>
                                    </p:set>
                                    <p:anim calcmode="lin" valueType="num">
                                      <p:cBhvr additive="base">
                                        <p:cTn id="49" dur="500" fill="hold"/>
                                        <p:tgtEl>
                                          <p:spTgt spid="101"/>
                                        </p:tgtEl>
                                        <p:attrNameLst>
                                          <p:attrName>ppt_x</p:attrName>
                                        </p:attrNameLst>
                                      </p:cBhvr>
                                      <p:tavLst>
                                        <p:tav tm="0">
                                          <p:val>
                                            <p:strVal val="#ppt_x"/>
                                          </p:val>
                                        </p:tav>
                                        <p:tav tm="100000">
                                          <p:val>
                                            <p:strVal val="#ppt_x"/>
                                          </p:val>
                                        </p:tav>
                                      </p:tavLst>
                                    </p:anim>
                                    <p:anim calcmode="lin" valueType="num">
                                      <p:cBhvr additive="base">
                                        <p:cTn id="50"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04"/>
                                        </p:tgtEl>
                                        <p:attrNameLst>
                                          <p:attrName>style.visibility</p:attrName>
                                        </p:attrNameLst>
                                      </p:cBhvr>
                                      <p:to>
                                        <p:strVal val="visible"/>
                                      </p:to>
                                    </p:set>
                                    <p:anim calcmode="lin" valueType="num">
                                      <p:cBhvr additive="base">
                                        <p:cTn id="61" dur="500" fill="hold"/>
                                        <p:tgtEl>
                                          <p:spTgt spid="104"/>
                                        </p:tgtEl>
                                        <p:attrNameLst>
                                          <p:attrName>ppt_x</p:attrName>
                                        </p:attrNameLst>
                                      </p:cBhvr>
                                      <p:tavLst>
                                        <p:tav tm="0">
                                          <p:val>
                                            <p:strVal val="#ppt_x"/>
                                          </p:val>
                                        </p:tav>
                                        <p:tav tm="100000">
                                          <p:val>
                                            <p:strVal val="#ppt_x"/>
                                          </p:val>
                                        </p:tav>
                                      </p:tavLst>
                                    </p:anim>
                                    <p:anim calcmode="lin" valueType="num">
                                      <p:cBhvr additive="base">
                                        <p:cTn id="6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104"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315815" y="609600"/>
            <a:ext cx="844718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4.   Because X and Z are not equivalent, there must be</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 universe/model/assignment of T/F to A, B, &amp; C</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so that one of X and Z is true and the other is false.</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Give such an assignment and evaluate X and Z under it.</a:t>
            </a:r>
          </a:p>
        </p:txBody>
      </p:sp>
      <p:sp>
        <p:nvSpPr>
          <p:cNvPr id="7" name="Text Box 22">
            <a:extLst>
              <a:ext uri="{FF2B5EF4-FFF2-40B4-BE49-F238E27FC236}">
                <a16:creationId xmlns:a16="http://schemas.microsoft.com/office/drawing/2014/main" id="{2383CB8C-7E83-455F-AC4C-16147F1E4099}"/>
              </a:ext>
            </a:extLst>
          </p:cNvPr>
          <p:cNvSpPr txBox="1">
            <a:spLocks noChangeArrowheads="1"/>
          </p:cNvSpPr>
          <p:nvPr/>
        </p:nvSpPr>
        <p:spPr bwMode="auto">
          <a:xfrm>
            <a:off x="5334000" y="2819400"/>
            <a:ext cx="2286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Z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a:t>
            </a:r>
          </a:p>
        </p:txBody>
      </p:sp>
      <p:sp>
        <p:nvSpPr>
          <p:cNvPr id="8" name="Text Box 22">
            <a:extLst>
              <a:ext uri="{FF2B5EF4-FFF2-40B4-BE49-F238E27FC236}">
                <a16:creationId xmlns:a16="http://schemas.microsoft.com/office/drawing/2014/main" id="{C6C4F09D-A12C-40C3-A057-74D58A22064F}"/>
              </a:ext>
            </a:extLst>
          </p:cNvPr>
          <p:cNvSpPr txBox="1">
            <a:spLocks noChangeArrowheads="1"/>
          </p:cNvSpPr>
          <p:nvPr/>
        </p:nvSpPr>
        <p:spPr bwMode="auto">
          <a:xfrm>
            <a:off x="838200" y="2842155"/>
            <a:ext cx="435077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(F</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F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a:t>
            </a:r>
          </a:p>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Rectangle 2">
            <a:extLst>
              <a:ext uri="{FF2B5EF4-FFF2-40B4-BE49-F238E27FC236}">
                <a16:creationId xmlns:a16="http://schemas.microsoft.com/office/drawing/2014/main" id="{1F9485EA-EBAD-44E5-B786-DB632AE1EC1D}"/>
              </a:ext>
            </a:extLst>
          </p:cNvPr>
          <p:cNvSpPr txBox="1">
            <a:spLocks noChangeArrowheads="1"/>
          </p:cNvSpPr>
          <p:nvPr/>
        </p:nvSpPr>
        <p:spPr>
          <a:xfrm>
            <a:off x="76200" y="2381250"/>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3544866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3" end="3"/>
                                            </p:txEl>
                                          </p:spTgt>
                                        </p:tgtEl>
                                        <p:attrNameLst>
                                          <p:attrName>style.visibility</p:attrName>
                                        </p:attrNameLst>
                                      </p:cBhvr>
                                      <p:to>
                                        <p:strVal val="visible"/>
                                      </p:to>
                                    </p:set>
                                    <p:anim calcmode="lin" valueType="num">
                                      <p:cBhvr additive="base">
                                        <p:cTn id="25"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
                                            <p:txEl>
                                              <p:pRg st="0" end="0"/>
                                            </p:txEl>
                                          </p:spTgt>
                                        </p:tgtEl>
                                        <p:attrNameLst>
                                          <p:attrName>style.visibility</p:attrName>
                                        </p:attrNameLst>
                                      </p:cBhvr>
                                      <p:to>
                                        <p:strVal val="visible"/>
                                      </p:to>
                                    </p:set>
                                    <p:anim calcmode="lin" valueType="num">
                                      <p:cBhvr additive="base">
                                        <p:cTn id="3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8">
                                            <p:txEl>
                                              <p:pRg st="0" end="0"/>
                                            </p:txEl>
                                          </p:spTgt>
                                        </p:tgtEl>
                                        <p:attrNameLst>
                                          <p:attrName>style.visibility</p:attrName>
                                        </p:attrNameLst>
                                      </p:cBhvr>
                                      <p:to>
                                        <p:strVal val="visible"/>
                                      </p:to>
                                    </p:set>
                                    <p:anim calcmode="lin" valueType="num">
                                      <p:cBhvr additive="base">
                                        <p:cTn id="4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7">
                                            <p:txEl>
                                              <p:pRg st="3" end="3"/>
                                            </p:txEl>
                                          </p:spTgt>
                                        </p:tgtEl>
                                        <p:attrNameLst>
                                          <p:attrName>style.visibility</p:attrName>
                                        </p:attrNameLst>
                                      </p:cBhvr>
                                      <p:to>
                                        <p:strVal val="visible"/>
                                      </p:to>
                                    </p:set>
                                    <p:anim calcmode="lin" valueType="num">
                                      <p:cBhvr additive="base">
                                        <p:cTn id="47"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
                                            <p:txEl>
                                              <p:pRg st="2" end="2"/>
                                            </p:txEl>
                                          </p:spTgt>
                                        </p:tgtEl>
                                        <p:attrNameLst>
                                          <p:attrName>style.visibility</p:attrName>
                                        </p:attrNameLst>
                                      </p:cBhvr>
                                      <p:to>
                                        <p:strVal val="visible"/>
                                      </p:to>
                                    </p:set>
                                    <p:anim calcmode="lin" valueType="num">
                                      <p:cBhvr additive="base">
                                        <p:cTn id="53"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7">
                                            <p:txEl>
                                              <p:pRg st="1" end="1"/>
                                            </p:txEl>
                                          </p:spTgt>
                                        </p:tgtEl>
                                        <p:attrNameLst>
                                          <p:attrName>style.visibility</p:attrName>
                                        </p:attrNameLst>
                                      </p:cBhvr>
                                      <p:to>
                                        <p:strVal val="visible"/>
                                      </p:to>
                                    </p:set>
                                    <p:anim calcmode="lin" valueType="num">
                                      <p:cBhvr additive="base">
                                        <p:cTn id="59"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8">
                                            <p:txEl>
                                              <p:pRg st="1" end="1"/>
                                            </p:txEl>
                                          </p:spTgt>
                                        </p:tgtEl>
                                        <p:attrNameLst>
                                          <p:attrName>style.visibility</p:attrName>
                                        </p:attrNameLst>
                                      </p:cBhvr>
                                      <p:to>
                                        <p:strVal val="visible"/>
                                      </p:to>
                                    </p:set>
                                    <p:anim calcmode="lin" valueType="num">
                                      <p:cBhvr additive="base">
                                        <p:cTn id="65"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8">
                                            <p:txEl>
                                              <p:pRg st="2" end="2"/>
                                            </p:txEl>
                                          </p:spTgt>
                                        </p:tgtEl>
                                        <p:attrNameLst>
                                          <p:attrName>style.visibility</p:attrName>
                                        </p:attrNameLst>
                                      </p:cBhvr>
                                      <p:to>
                                        <p:strVal val="visible"/>
                                      </p:to>
                                    </p:set>
                                    <p:anim calcmode="lin" valueType="num">
                                      <p:cBhvr additive="base">
                                        <p:cTn id="71"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8">
                                            <p:txEl>
                                              <p:pRg st="3" end="3"/>
                                            </p:txEl>
                                          </p:spTgt>
                                        </p:tgtEl>
                                        <p:attrNameLst>
                                          <p:attrName>style.visibility</p:attrName>
                                        </p:attrNameLst>
                                      </p:cBhvr>
                                      <p:to>
                                        <p:strVal val="visible"/>
                                      </p:to>
                                    </p:set>
                                    <p:anim calcmode="lin" valueType="num">
                                      <p:cBhvr additive="base">
                                        <p:cTn id="77"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https://krfoundation.org/krf/site-content/uploads/2020/04/Hope-web.gif"/>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608" t="2550" r="5486" b="-2690"/>
          <a:stretch/>
        </p:blipFill>
        <p:spPr bwMode="auto">
          <a:xfrm>
            <a:off x="1319306" y="3532714"/>
            <a:ext cx="3394256" cy="2492706"/>
          </a:xfrm>
          <a:prstGeom prst="rect">
            <a:avLst/>
          </a:prstGeom>
          <a:noFill/>
          <a:extLst>
            <a:ext uri="{909E8E84-426E-40DD-AFC4-6F175D3DCCD1}">
              <a14:hiddenFill xmlns:a14="http://schemas.microsoft.com/office/drawing/2010/main">
                <a:solidFill>
                  <a:srgbClr val="FFFFFF"/>
                </a:solidFill>
              </a14:hiddenFill>
            </a:ext>
          </a:extLst>
        </p:spPr>
      </p:pic>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4">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pic>
        <p:nvPicPr>
          <p:cNvPr id="17" name="Picture 5" descr="j0116172">
            <a:extLst>
              <a:ext uri="{FF2B5EF4-FFF2-40B4-BE49-F238E27FC236}">
                <a16:creationId xmlns:a16="http://schemas.microsoft.com/office/drawing/2014/main" id="{0976A912-36E8-41AD-9A77-E18B71E4B69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AutoShape 35">
            <a:extLst>
              <a:ext uri="{FF2B5EF4-FFF2-40B4-BE49-F238E27FC236}">
                <a16:creationId xmlns:a16="http://schemas.microsoft.com/office/drawing/2014/main" id="{3FBECE90-6649-48A4-AE13-E1F118C25993}"/>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cxnSp>
        <p:nvCxnSpPr>
          <p:cNvPr id="19" name="Straight Connector 18">
            <a:extLst>
              <a:ext uri="{FF2B5EF4-FFF2-40B4-BE49-F238E27FC236}">
                <a16:creationId xmlns:a16="http://schemas.microsoft.com/office/drawing/2014/main" id="{817EE248-6681-49CA-B2B9-7B95E06189AF}"/>
              </a:ext>
            </a:extLst>
          </p:cNvPr>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21" name="Group 29">
            <a:extLst>
              <a:ext uri="{FF2B5EF4-FFF2-40B4-BE49-F238E27FC236}">
                <a16:creationId xmlns:a16="http://schemas.microsoft.com/office/drawing/2014/main" id="{42113FA9-C680-4A9A-B25A-71B0A54181F9}"/>
              </a:ext>
            </a:extLst>
          </p:cNvPr>
          <p:cNvGrpSpPr>
            <a:grpSpLocks/>
          </p:cNvGrpSpPr>
          <p:nvPr/>
        </p:nvGrpSpPr>
        <p:grpSpPr bwMode="auto">
          <a:xfrm>
            <a:off x="8312369" y="5909714"/>
            <a:ext cx="823374" cy="795886"/>
            <a:chOff x="2065" y="1551"/>
            <a:chExt cx="1628" cy="1988"/>
          </a:xfrm>
        </p:grpSpPr>
        <p:sp>
          <p:nvSpPr>
            <p:cNvPr id="22" name="Freeform 30">
              <a:extLst>
                <a:ext uri="{FF2B5EF4-FFF2-40B4-BE49-F238E27FC236}">
                  <a16:creationId xmlns:a16="http://schemas.microsoft.com/office/drawing/2014/main" id="{B216F4AC-B43F-42CF-91AE-6F6F365902D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1">
              <a:extLst>
                <a:ext uri="{FF2B5EF4-FFF2-40B4-BE49-F238E27FC236}">
                  <a16:creationId xmlns:a16="http://schemas.microsoft.com/office/drawing/2014/main" id="{C9CF2878-AF37-43EF-8C03-F1BB9B81E3B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2">
              <a:extLst>
                <a:ext uri="{FF2B5EF4-FFF2-40B4-BE49-F238E27FC236}">
                  <a16:creationId xmlns:a16="http://schemas.microsoft.com/office/drawing/2014/main" id="{0C3E752A-A457-4966-A3D7-1507AB6632F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3">
              <a:extLst>
                <a:ext uri="{FF2B5EF4-FFF2-40B4-BE49-F238E27FC236}">
                  <a16:creationId xmlns:a16="http://schemas.microsoft.com/office/drawing/2014/main" id="{53F1C759-1E87-42F3-B40B-AE378B6705D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4">
              <a:extLst>
                <a:ext uri="{FF2B5EF4-FFF2-40B4-BE49-F238E27FC236}">
                  <a16:creationId xmlns:a16="http://schemas.microsoft.com/office/drawing/2014/main" id="{BF3E1420-C41D-4EFD-AA11-3EBC1620955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5">
              <a:extLst>
                <a:ext uri="{FF2B5EF4-FFF2-40B4-BE49-F238E27FC236}">
                  <a16:creationId xmlns:a16="http://schemas.microsoft.com/office/drawing/2014/main" id="{07B4D5C9-CEB3-479C-9A36-6373BF9BF4D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36">
              <a:extLst>
                <a:ext uri="{FF2B5EF4-FFF2-40B4-BE49-F238E27FC236}">
                  <a16:creationId xmlns:a16="http://schemas.microsoft.com/office/drawing/2014/main" id="{8195D948-2CD9-475E-8CAF-6DAE1886724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37">
              <a:extLst>
                <a:ext uri="{FF2B5EF4-FFF2-40B4-BE49-F238E27FC236}">
                  <a16:creationId xmlns:a16="http://schemas.microsoft.com/office/drawing/2014/main" id="{44019152-00D9-4DB1-BF76-B09FC7742D7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38">
              <a:extLst>
                <a:ext uri="{FF2B5EF4-FFF2-40B4-BE49-F238E27FC236}">
                  <a16:creationId xmlns:a16="http://schemas.microsoft.com/office/drawing/2014/main" id="{3A5C50B1-6D7E-41DF-B7B2-48BE770014F3}"/>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39">
              <a:extLst>
                <a:ext uri="{FF2B5EF4-FFF2-40B4-BE49-F238E27FC236}">
                  <a16:creationId xmlns:a16="http://schemas.microsoft.com/office/drawing/2014/main" id="{C072FE23-78E6-4D0F-B27C-601DE36BD39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0">
              <a:extLst>
                <a:ext uri="{FF2B5EF4-FFF2-40B4-BE49-F238E27FC236}">
                  <a16:creationId xmlns:a16="http://schemas.microsoft.com/office/drawing/2014/main" id="{C00E58C2-22A9-4D73-A748-21F402CA465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1">
              <a:extLst>
                <a:ext uri="{FF2B5EF4-FFF2-40B4-BE49-F238E27FC236}">
                  <a16:creationId xmlns:a16="http://schemas.microsoft.com/office/drawing/2014/main" id="{F7894454-5C92-4142-937B-C1D685D4336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2">
              <a:extLst>
                <a:ext uri="{FF2B5EF4-FFF2-40B4-BE49-F238E27FC236}">
                  <a16:creationId xmlns:a16="http://schemas.microsoft.com/office/drawing/2014/main" id="{1AFB121D-9268-4BFE-84E2-080DA20AC92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1" name="Freeform 43">
              <a:extLst>
                <a:ext uri="{FF2B5EF4-FFF2-40B4-BE49-F238E27FC236}">
                  <a16:creationId xmlns:a16="http://schemas.microsoft.com/office/drawing/2014/main" id="{E869D241-F386-4D82-82DD-DDBFAF4AE51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2" name="Freeform 44">
              <a:extLst>
                <a:ext uri="{FF2B5EF4-FFF2-40B4-BE49-F238E27FC236}">
                  <a16:creationId xmlns:a16="http://schemas.microsoft.com/office/drawing/2014/main" id="{7972E8F8-3940-4825-99C8-DCD23941848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3" name="Freeform 45">
              <a:extLst>
                <a:ext uri="{FF2B5EF4-FFF2-40B4-BE49-F238E27FC236}">
                  <a16:creationId xmlns:a16="http://schemas.microsoft.com/office/drawing/2014/main" id="{2FB9FD9B-BA16-492B-9C82-671A9D6CB2E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4" name="Freeform 46">
              <a:extLst>
                <a:ext uri="{FF2B5EF4-FFF2-40B4-BE49-F238E27FC236}">
                  <a16:creationId xmlns:a16="http://schemas.microsoft.com/office/drawing/2014/main" id="{CEA6097F-67FC-4585-8790-626EBB9F537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47" name="AutoShape 35">
            <a:extLst>
              <a:ext uri="{FF2B5EF4-FFF2-40B4-BE49-F238E27FC236}">
                <a16:creationId xmlns:a16="http://schemas.microsoft.com/office/drawing/2014/main" id="{8C749D64-698D-4D00-AEA1-5111B9E9BF53}"/>
              </a:ext>
            </a:extLst>
          </p:cNvPr>
          <p:cNvSpPr>
            <a:spLocks noChangeArrowheads="1"/>
          </p:cNvSpPr>
          <p:nvPr/>
        </p:nvSpPr>
        <p:spPr bwMode="auto">
          <a:xfrm>
            <a:off x="5105400" y="2757713"/>
            <a:ext cx="3860866" cy="3886199"/>
          </a:xfrm>
          <a:prstGeom prst="wedgeRoundRectCallout">
            <a:avLst>
              <a:gd name="adj1" fmla="val 31320"/>
              <a:gd name="adj2" fmla="val 5268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or </a:t>
            </a:r>
            <a:r>
              <a:rPr lang="en-US" altLang="en-US" sz="2400" dirty="0">
                <a:solidFill>
                  <a:srgbClr val="FFFF00"/>
                </a:solidFill>
                <a:cs typeface="Times New Roman" panose="02020603050405020304" pitchFamily="18" charset="0"/>
                <a:sym typeface="Symbol" panose="05050102010706020507" pitchFamily="18" charset="2"/>
              </a:rPr>
              <a:t>independent</a:t>
            </a:r>
            <a:r>
              <a:rPr lang="en-US" altLang="en-US" sz="2400" dirty="0">
                <a:cs typeface="Times New Roman" panose="02020603050405020304" pitchFamily="18" charset="0"/>
                <a:sym typeface="Symbol" panose="05050102010706020507" pitchFamily="18" charset="2"/>
              </a:rPr>
              <a:t>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of what we know.</a:t>
            </a:r>
          </a:p>
          <a:p>
            <a:pPr algn="ctr" eaLnBrk="1" hangingPunct="1">
              <a:spcBef>
                <a:spcPct val="0"/>
              </a:spcBef>
              <a:buNone/>
            </a:pPr>
            <a:endParaRPr lang="en-US" altLang="en-US" sz="2400" dirty="0">
              <a:solidFill>
                <a:srgbClr val="FF00FF"/>
              </a:solidFill>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solidFill>
                  <a:srgbClr val="FF00FF"/>
                </a:solidFill>
                <a:cs typeface="Times New Roman" panose="02020603050405020304" pitchFamily="18" charset="0"/>
                <a:sym typeface="Symbol" panose="05050102010706020507" pitchFamily="18" charset="2"/>
              </a:rPr>
              <a:t>Hoping</a:t>
            </a:r>
            <a:r>
              <a:rPr lang="en-US" altLang="en-US" sz="2400" dirty="0">
                <a:solidFill>
                  <a:srgbClr val="FFFFFF"/>
                </a:solidFill>
                <a:cs typeface="Times New Roman" panose="02020603050405020304" pitchFamily="18" charset="0"/>
                <a:sym typeface="Symbol" panose="05050102010706020507" pitchFamily="18" charset="2"/>
              </a:rPr>
              <a:t> will not help</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3455732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0-#ppt_w/2"/>
                                          </p:val>
                                        </p:tav>
                                        <p:tav tm="100000">
                                          <p:val>
                                            <p:strVal val="#ppt_x"/>
                                          </p:val>
                                        </p:tav>
                                      </p:tavLst>
                                    </p:anim>
                                    <p:anim calcmode="lin" valueType="num">
                                      <p:cBhvr additive="base">
                                        <p:cTn id="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8">
                                            <p:txEl>
                                              <p:pRg st="8" end="8"/>
                                            </p:txEl>
                                          </p:spTgt>
                                        </p:tgtEl>
                                        <p:attrNameLst>
                                          <p:attrName>style.visibility</p:attrName>
                                        </p:attrNameLst>
                                      </p:cBhvr>
                                      <p:to>
                                        <p:strVal val="visible"/>
                                      </p:to>
                                    </p:set>
                                    <p:anim calcmode="lin" valueType="num">
                                      <p:cBhvr additive="base">
                                        <p:cTn id="13" dur="500" fill="hold"/>
                                        <p:tgtEl>
                                          <p:spTgt spid="18">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
                                            <p:txEl>
                                              <p:pRg st="8" end="8"/>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0-#ppt_w/2"/>
                                          </p:val>
                                        </p:tav>
                                        <p:tav tm="100000">
                                          <p:val>
                                            <p:strVal val="#ppt_x"/>
                                          </p:val>
                                        </p:tav>
                                      </p:tavLst>
                                    </p:anim>
                                    <p:anim calcmode="lin" valueType="num">
                                      <p:cBhvr additive="base">
                                        <p:cTn id="1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2" presetClass="emph" presetSubtype="0" fill="hold" nodeType="clickEffect">
                                  <p:stCondLst>
                                    <p:cond delay="0"/>
                                  </p:stCondLst>
                                  <p:childTnLst>
                                    <p:animRot by="120000">
                                      <p:cBhvr>
                                        <p:cTn id="22" dur="100" fill="hold">
                                          <p:stCondLst>
                                            <p:cond delay="0"/>
                                          </p:stCondLst>
                                        </p:cTn>
                                        <p:tgtEl>
                                          <p:spTgt spid="47">
                                            <p:txEl>
                                              <p:pRg st="0" end="0"/>
                                            </p:txEl>
                                          </p:spTgt>
                                        </p:tgtEl>
                                        <p:attrNameLst>
                                          <p:attrName>r</p:attrName>
                                        </p:attrNameLst>
                                      </p:cBhvr>
                                    </p:animRot>
                                    <p:animRot by="-240000">
                                      <p:cBhvr>
                                        <p:cTn id="23" dur="200" fill="hold">
                                          <p:stCondLst>
                                            <p:cond delay="200"/>
                                          </p:stCondLst>
                                        </p:cTn>
                                        <p:tgtEl>
                                          <p:spTgt spid="47">
                                            <p:txEl>
                                              <p:pRg st="0" end="0"/>
                                            </p:txEl>
                                          </p:spTgt>
                                        </p:tgtEl>
                                        <p:attrNameLst>
                                          <p:attrName>r</p:attrName>
                                        </p:attrNameLst>
                                      </p:cBhvr>
                                    </p:animRot>
                                    <p:animRot by="240000">
                                      <p:cBhvr>
                                        <p:cTn id="24" dur="200" fill="hold">
                                          <p:stCondLst>
                                            <p:cond delay="400"/>
                                          </p:stCondLst>
                                        </p:cTn>
                                        <p:tgtEl>
                                          <p:spTgt spid="47">
                                            <p:txEl>
                                              <p:pRg st="0" end="0"/>
                                            </p:txEl>
                                          </p:spTgt>
                                        </p:tgtEl>
                                        <p:attrNameLst>
                                          <p:attrName>r</p:attrName>
                                        </p:attrNameLst>
                                      </p:cBhvr>
                                    </p:animRot>
                                    <p:animRot by="-240000">
                                      <p:cBhvr>
                                        <p:cTn id="25" dur="200" fill="hold">
                                          <p:stCondLst>
                                            <p:cond delay="600"/>
                                          </p:stCondLst>
                                        </p:cTn>
                                        <p:tgtEl>
                                          <p:spTgt spid="47">
                                            <p:txEl>
                                              <p:pRg st="0" end="0"/>
                                            </p:txEl>
                                          </p:spTgt>
                                        </p:tgtEl>
                                        <p:attrNameLst>
                                          <p:attrName>r</p:attrName>
                                        </p:attrNameLst>
                                      </p:cBhvr>
                                    </p:animRot>
                                    <p:animRot by="120000">
                                      <p:cBhvr>
                                        <p:cTn id="26" dur="200" fill="hold">
                                          <p:stCondLst>
                                            <p:cond delay="800"/>
                                          </p:stCondLst>
                                        </p:cTn>
                                        <p:tgtEl>
                                          <p:spTgt spid="47">
                                            <p:txEl>
                                              <p:pRg st="0" end="0"/>
                                            </p:txEl>
                                          </p:spTgt>
                                        </p:tgtEl>
                                        <p:attrNameLst>
                                          <p:attrName>r</p:attrName>
                                        </p:attrNameLst>
                                      </p:cBhvr>
                                    </p:animRot>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47">
                                            <p:txEl>
                                              <p:pRg st="2" end="2"/>
                                            </p:txEl>
                                          </p:spTgt>
                                        </p:tgtEl>
                                        <p:attrNameLst>
                                          <p:attrName>style.visibility</p:attrName>
                                        </p:attrNameLst>
                                      </p:cBhvr>
                                      <p:to>
                                        <p:strVal val="visible"/>
                                      </p:to>
                                    </p:set>
                                    <p:anim calcmode="lin" valueType="num">
                                      <p:cBhvr additive="base">
                                        <p:cTn id="31" dur="500" fill="hold"/>
                                        <p:tgtEl>
                                          <p:spTgt spid="47">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273524"/>
            <a:ext cx="9100393" cy="4154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685800" rtl="0" eaLnBrk="1" fontAlgn="auto" latinLnBrk="0" hangingPunct="1">
              <a:lnSpc>
                <a:spcPct val="100000"/>
              </a:lnSpc>
              <a:spcBef>
                <a:spcPct val="0"/>
              </a:spcBef>
              <a:spcAft>
                <a:spcPts val="0"/>
              </a:spcAft>
              <a:buClrTx/>
              <a:buSzTx/>
              <a:buFontTx/>
              <a:buAutoNum type="arabicPeriod" startAt="5"/>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Prove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Consider the top operator in X, i.e.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Use a rule in the left-hand-using column </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of rules in the purple table.</a:t>
            </a: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 not use Contrapositive or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De Morgan's Law.</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pic>
        <p:nvPicPr>
          <p:cNvPr id="31" name="Picture 30">
            <a:extLst>
              <a:ext uri="{FF2B5EF4-FFF2-40B4-BE49-F238E27FC236}">
                <a16:creationId xmlns:a16="http://schemas.microsoft.com/office/drawing/2014/main" id="{EF3DB81F-1F5E-4462-8481-C0580118BFE2}"/>
              </a:ext>
            </a:extLst>
          </p:cNvPr>
          <p:cNvPicPr>
            <a:picLocks noChangeAspect="1"/>
          </p:cNvPicPr>
          <p:nvPr/>
        </p:nvPicPr>
        <p:blipFill>
          <a:blip r:embed="rId2"/>
          <a:stretch>
            <a:fillRect/>
          </a:stretch>
        </p:blipFill>
        <p:spPr>
          <a:xfrm>
            <a:off x="2106528" y="3928375"/>
            <a:ext cx="2737643" cy="2054300"/>
          </a:xfrm>
          <a:prstGeom prst="rect">
            <a:avLst/>
          </a:prstGeom>
        </p:spPr>
      </p:pic>
      <p:sp>
        <p:nvSpPr>
          <p:cNvPr id="33" name="Rectangle 32">
            <a:extLst>
              <a:ext uri="{FF2B5EF4-FFF2-40B4-BE49-F238E27FC236}">
                <a16:creationId xmlns:a16="http://schemas.microsoft.com/office/drawing/2014/main" id="{2BCDFD24-69A4-40AD-822B-AE63E741E644}"/>
              </a:ext>
            </a:extLst>
          </p:cNvPr>
          <p:cNvSpPr/>
          <p:nvPr/>
        </p:nvSpPr>
        <p:spPr bwMode="auto">
          <a:xfrm>
            <a:off x="2500532" y="4191928"/>
            <a:ext cx="1180617" cy="1790747"/>
          </a:xfrm>
          <a:prstGeom prst="rect">
            <a:avLst/>
          </a:prstGeom>
          <a:noFill/>
          <a:ln w="28575">
            <a:solidFill>
              <a:schemeClr val="accent2"/>
            </a:solidFill>
            <a:miter lim="800000"/>
            <a:headEnd/>
            <a:tailEnd/>
          </a:ln>
        </p:spPr>
        <p:txBody>
          <a:bodyPr lIns="0" tIns="0" rIns="0" bIns="0"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34" name="Picture 5" descr="j0116172">
            <a:extLst>
              <a:ext uri="{FF2B5EF4-FFF2-40B4-BE49-F238E27FC236}">
                <a16:creationId xmlns:a16="http://schemas.microsoft.com/office/drawing/2014/main" id="{724CDDD8-CE39-456B-9E9F-CFC74031164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AutoShape 8">
            <a:extLst>
              <a:ext uri="{FF2B5EF4-FFF2-40B4-BE49-F238E27FC236}">
                <a16:creationId xmlns:a16="http://schemas.microsoft.com/office/drawing/2014/main" id="{ECAB7A67-6EF9-4C72-92BA-FABEBED9D49A}"/>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grpSp>
        <p:nvGrpSpPr>
          <p:cNvPr id="5" name="Group 4">
            <a:extLst>
              <a:ext uri="{FF2B5EF4-FFF2-40B4-BE49-F238E27FC236}">
                <a16:creationId xmlns:a16="http://schemas.microsoft.com/office/drawing/2014/main" id="{D77DD9D2-835E-4827-8544-B1B9B08E293A}"/>
              </a:ext>
            </a:extLst>
          </p:cNvPr>
          <p:cNvGrpSpPr/>
          <p:nvPr/>
        </p:nvGrpSpPr>
        <p:grpSpPr>
          <a:xfrm>
            <a:off x="5238175" y="3810000"/>
            <a:ext cx="4591625" cy="2048019"/>
            <a:chOff x="5350531" y="3796355"/>
            <a:chExt cx="4591625" cy="2048019"/>
          </a:xfrm>
        </p:grpSpPr>
        <p:sp>
          <p:nvSpPr>
            <p:cNvPr id="11" name="Rectangle 34">
              <a:extLst>
                <a:ext uri="{FF2B5EF4-FFF2-40B4-BE49-F238E27FC236}">
                  <a16:creationId xmlns:a16="http://schemas.microsoft.com/office/drawing/2014/main" id="{F7EA9E01-B327-4BB1-849A-8939CBC209C0}"/>
                </a:ext>
              </a:extLst>
            </p:cNvPr>
            <p:cNvSpPr>
              <a:spLocks noChangeArrowheads="1"/>
            </p:cNvSpPr>
            <p:nvPr/>
          </p:nvSpPr>
          <p:spPr bwMode="auto">
            <a:xfrm>
              <a:off x="6683586" y="4562064"/>
              <a:ext cx="410689"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rgbClr val="FFC000"/>
                  </a:solidFill>
                  <a:latin typeface="Times New Roman" pitchFamily="18" charset="0"/>
                  <a:sym typeface="Symbol" pitchFamily="18" charset="2"/>
                </a:rPr>
                <a:t></a:t>
              </a:r>
            </a:p>
          </p:txBody>
        </p:sp>
        <p:sp>
          <p:nvSpPr>
            <p:cNvPr id="12" name="Line 26">
              <a:extLst>
                <a:ext uri="{FF2B5EF4-FFF2-40B4-BE49-F238E27FC236}">
                  <a16:creationId xmlns:a16="http://schemas.microsoft.com/office/drawing/2014/main" id="{DACB9152-4B4D-4F55-9612-D0B40447B157}"/>
                </a:ext>
              </a:extLst>
            </p:cNvPr>
            <p:cNvSpPr>
              <a:spLocks noChangeShapeType="1"/>
            </p:cNvSpPr>
            <p:nvPr/>
          </p:nvSpPr>
          <p:spPr bwMode="auto">
            <a:xfrm flipH="1">
              <a:off x="6865658" y="4304844"/>
              <a:ext cx="686080" cy="46328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3" name="Line 28">
              <a:extLst>
                <a:ext uri="{FF2B5EF4-FFF2-40B4-BE49-F238E27FC236}">
                  <a16:creationId xmlns:a16="http://schemas.microsoft.com/office/drawing/2014/main" id="{A85C9C34-D0C0-4E92-9032-18F342E6F674}"/>
                </a:ext>
              </a:extLst>
            </p:cNvPr>
            <p:cNvSpPr>
              <a:spLocks noChangeShapeType="1"/>
            </p:cNvSpPr>
            <p:nvPr/>
          </p:nvSpPr>
          <p:spPr bwMode="auto">
            <a:xfrm>
              <a:off x="7551738" y="4304844"/>
              <a:ext cx="747713" cy="463289"/>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4" name="Rectangle 29">
              <a:extLst>
                <a:ext uri="{FF2B5EF4-FFF2-40B4-BE49-F238E27FC236}">
                  <a16:creationId xmlns:a16="http://schemas.microsoft.com/office/drawing/2014/main" id="{6FFDCB18-2C75-4C7A-B9CC-FB62ED61F888}"/>
                </a:ext>
              </a:extLst>
            </p:cNvPr>
            <p:cNvSpPr>
              <a:spLocks noChangeArrowheads="1"/>
            </p:cNvSpPr>
            <p:nvPr/>
          </p:nvSpPr>
          <p:spPr bwMode="auto">
            <a:xfrm>
              <a:off x="7341909" y="3887076"/>
              <a:ext cx="415498" cy="58477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0"/>
                </a:spcBef>
              </a:pPr>
              <a:r>
                <a:rPr lang="en-US" altLang="en-US" dirty="0">
                  <a:solidFill>
                    <a:srgbClr val="FFC000"/>
                  </a:solidFill>
                  <a:latin typeface="Times New Roman" pitchFamily="18" charset="0"/>
                  <a:sym typeface="Symbol" pitchFamily="18" charset="2"/>
                </a:rPr>
                <a:t>+</a:t>
              </a:r>
            </a:p>
          </p:txBody>
        </p:sp>
        <p:sp>
          <p:nvSpPr>
            <p:cNvPr id="15" name="Text Box 3">
              <a:extLst>
                <a:ext uri="{FF2B5EF4-FFF2-40B4-BE49-F238E27FC236}">
                  <a16:creationId xmlns:a16="http://schemas.microsoft.com/office/drawing/2014/main" id="{C37C3858-77AE-4CEC-BE52-E8B1B9A6E214}"/>
                </a:ext>
              </a:extLst>
            </p:cNvPr>
            <p:cNvSpPr txBox="1">
              <a:spLocks noChangeArrowheads="1"/>
            </p:cNvSpPr>
            <p:nvPr/>
          </p:nvSpPr>
          <p:spPr bwMode="auto">
            <a:xfrm>
              <a:off x="8134911" y="4686357"/>
              <a:ext cx="499502"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FFC000"/>
                  </a:solidFill>
                  <a:latin typeface="Symbol" pitchFamily="18" charset="2"/>
                  <a:sym typeface="Symbol" pitchFamily="18" charset="2"/>
                </a:rPr>
                <a:t>4</a:t>
              </a:r>
              <a:endParaRPr lang="en-US" altLang="en-US" sz="2400" dirty="0">
                <a:solidFill>
                  <a:srgbClr val="FFC000"/>
                </a:solidFill>
                <a:latin typeface="Times New Roman" pitchFamily="18" charset="0"/>
                <a:sym typeface="Symbol" pitchFamily="18" charset="2"/>
              </a:endParaRPr>
            </a:p>
          </p:txBody>
        </p:sp>
        <p:sp>
          <p:nvSpPr>
            <p:cNvPr id="16" name="Text Box 3">
              <a:extLst>
                <a:ext uri="{FF2B5EF4-FFF2-40B4-BE49-F238E27FC236}">
                  <a16:creationId xmlns:a16="http://schemas.microsoft.com/office/drawing/2014/main" id="{80A1F2E3-77BB-4372-9494-49FE5D3E06C5}"/>
                </a:ext>
              </a:extLst>
            </p:cNvPr>
            <p:cNvSpPr txBox="1">
              <a:spLocks noChangeArrowheads="1"/>
            </p:cNvSpPr>
            <p:nvPr/>
          </p:nvSpPr>
          <p:spPr bwMode="auto">
            <a:xfrm>
              <a:off x="5350531" y="3796355"/>
              <a:ext cx="2286000"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FFC000"/>
                  </a:solidFill>
                  <a:latin typeface="Symbol" pitchFamily="18" charset="2"/>
                </a:rPr>
                <a:t>a  = 2</a:t>
              </a:r>
              <a:r>
                <a:rPr lang="en-US" altLang="en-US" sz="2400" dirty="0">
                  <a:solidFill>
                    <a:srgbClr val="FFC000"/>
                  </a:solidFill>
                  <a:latin typeface="Times New Roman" pitchFamily="18" charset="0"/>
                  <a:sym typeface="Symbol" pitchFamily="18" charset="2"/>
                </a:rPr>
                <a:t>3+4</a:t>
              </a:r>
            </a:p>
          </p:txBody>
        </p:sp>
        <p:sp>
          <p:nvSpPr>
            <p:cNvPr id="17" name="Line 31">
              <a:extLst>
                <a:ext uri="{FF2B5EF4-FFF2-40B4-BE49-F238E27FC236}">
                  <a16:creationId xmlns:a16="http://schemas.microsoft.com/office/drawing/2014/main" id="{D47385CA-7B94-4BEA-8D50-07F16DFAEC5C}"/>
                </a:ext>
              </a:extLst>
            </p:cNvPr>
            <p:cNvSpPr>
              <a:spLocks noChangeShapeType="1"/>
            </p:cNvSpPr>
            <p:nvPr/>
          </p:nvSpPr>
          <p:spPr bwMode="auto">
            <a:xfrm flipH="1">
              <a:off x="6337021" y="5024131"/>
              <a:ext cx="528637" cy="42290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8" name="Line 33">
              <a:extLst>
                <a:ext uri="{FF2B5EF4-FFF2-40B4-BE49-F238E27FC236}">
                  <a16:creationId xmlns:a16="http://schemas.microsoft.com/office/drawing/2014/main" id="{608666AB-4A4F-4304-9BA3-733FFB57971C}"/>
                </a:ext>
              </a:extLst>
            </p:cNvPr>
            <p:cNvSpPr>
              <a:spLocks noChangeShapeType="1"/>
            </p:cNvSpPr>
            <p:nvPr/>
          </p:nvSpPr>
          <p:spPr bwMode="auto">
            <a:xfrm>
              <a:off x="6868834" y="5010533"/>
              <a:ext cx="473075" cy="422904"/>
            </a:xfrm>
            <a:prstGeom prst="line">
              <a:avLst/>
            </a:prstGeom>
            <a:noFill/>
            <a:ln w="381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en-US"/>
            </a:p>
          </p:txBody>
        </p:sp>
        <p:sp>
          <p:nvSpPr>
            <p:cNvPr id="19" name="Text Box 3">
              <a:extLst>
                <a:ext uri="{FF2B5EF4-FFF2-40B4-BE49-F238E27FC236}">
                  <a16:creationId xmlns:a16="http://schemas.microsoft.com/office/drawing/2014/main" id="{08436054-3390-4114-BCF1-9D584827E258}"/>
                </a:ext>
              </a:extLst>
            </p:cNvPr>
            <p:cNvSpPr txBox="1">
              <a:spLocks noChangeArrowheads="1"/>
            </p:cNvSpPr>
            <p:nvPr/>
          </p:nvSpPr>
          <p:spPr bwMode="auto">
            <a:xfrm>
              <a:off x="7126150" y="5382709"/>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FFC000"/>
                  </a:solidFill>
                  <a:latin typeface="Symbol" pitchFamily="18" charset="2"/>
                  <a:sym typeface="Symbol" pitchFamily="18" charset="2"/>
                </a:rPr>
                <a:t>3</a:t>
              </a:r>
              <a:endParaRPr lang="en-US" altLang="en-US" sz="2400" dirty="0">
                <a:solidFill>
                  <a:srgbClr val="FFC000"/>
                </a:solidFill>
                <a:latin typeface="Times New Roman" pitchFamily="18" charset="0"/>
                <a:sym typeface="Symbol" pitchFamily="18" charset="2"/>
              </a:endParaRPr>
            </a:p>
          </p:txBody>
        </p:sp>
        <p:sp>
          <p:nvSpPr>
            <p:cNvPr id="20" name="Text Box 3">
              <a:extLst>
                <a:ext uri="{FF2B5EF4-FFF2-40B4-BE49-F238E27FC236}">
                  <a16:creationId xmlns:a16="http://schemas.microsoft.com/office/drawing/2014/main" id="{2BE8E895-3554-425E-B4F7-AD000B475B9A}"/>
                </a:ext>
              </a:extLst>
            </p:cNvPr>
            <p:cNvSpPr txBox="1">
              <a:spLocks noChangeArrowheads="1"/>
            </p:cNvSpPr>
            <p:nvPr/>
          </p:nvSpPr>
          <p:spPr bwMode="auto">
            <a:xfrm>
              <a:off x="6229212" y="5366772"/>
              <a:ext cx="528638" cy="461665"/>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US" altLang="en-US" sz="2400" dirty="0">
                  <a:solidFill>
                    <a:srgbClr val="FFC000"/>
                  </a:solidFill>
                  <a:latin typeface="Symbol" pitchFamily="18" charset="2"/>
                  <a:sym typeface="Symbol" pitchFamily="18" charset="2"/>
                </a:rPr>
                <a:t>2</a:t>
              </a:r>
              <a:endParaRPr lang="en-US" altLang="en-US" sz="2400" dirty="0">
                <a:solidFill>
                  <a:srgbClr val="FFC000"/>
                </a:solidFill>
                <a:latin typeface="Times New Roman" pitchFamily="18" charset="0"/>
                <a:sym typeface="Symbol" pitchFamily="18" charset="2"/>
              </a:endParaRPr>
            </a:p>
          </p:txBody>
        </p:sp>
        <p:sp>
          <p:nvSpPr>
            <p:cNvPr id="21" name="Text Box 3">
              <a:extLst>
                <a:ext uri="{FF2B5EF4-FFF2-40B4-BE49-F238E27FC236}">
                  <a16:creationId xmlns:a16="http://schemas.microsoft.com/office/drawing/2014/main" id="{624A8E55-4C4A-4ECE-BA16-D1A5D6357737}"/>
                </a:ext>
              </a:extLst>
            </p:cNvPr>
            <p:cNvSpPr txBox="1">
              <a:spLocks noChangeArrowheads="1"/>
            </p:cNvSpPr>
            <p:nvPr/>
          </p:nvSpPr>
          <p:spPr bwMode="auto">
            <a:xfrm>
              <a:off x="7656156" y="5167955"/>
              <a:ext cx="2286000" cy="333902"/>
            </a:xfrm>
            <a:prstGeom prst="rect">
              <a:avLst/>
            </a:prstGeom>
            <a:noFill/>
            <a:ln>
              <a:noFill/>
            </a:ln>
            <a:effectLst/>
            <a:extLst>
              <a:ext uri="{909E8E84-426E-40DD-AFC4-6F175D3DCCD1}">
                <a14:hiddenFill xmlns:a14="http://schemas.microsoft.com/office/drawing/2010/main">
                  <a:solidFill>
                    <a:schemeClr val="tx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l" eaLnBrk="1" hangingPunct="1">
                <a:spcBef>
                  <a:spcPct val="0"/>
                </a:spcBef>
              </a:pPr>
              <a:r>
                <a:rPr lang="en-CA" altLang="en-US" sz="2400" dirty="0">
                  <a:solidFill>
                    <a:schemeClr val="tx2"/>
                  </a:solidFill>
                </a:rPr>
                <a:t>parse tree</a:t>
              </a:r>
              <a:endParaRPr lang="en-US" altLang="en-US" sz="2400" dirty="0">
                <a:solidFill>
                  <a:srgbClr val="FF00FF"/>
                </a:solidFill>
                <a:latin typeface="Times New Roman" pitchFamily="18" charset="0"/>
                <a:sym typeface="Symbol" pitchFamily="18" charset="2"/>
              </a:endParaRPr>
            </a:p>
          </p:txBody>
        </p:sp>
      </p:grpSp>
      <p:sp>
        <p:nvSpPr>
          <p:cNvPr id="23" name="Rectangle 22">
            <a:extLst>
              <a:ext uri="{FF2B5EF4-FFF2-40B4-BE49-F238E27FC236}">
                <a16:creationId xmlns:a16="http://schemas.microsoft.com/office/drawing/2014/main" id="{8C4163BC-2B43-4E6B-A462-D10B93636B87}"/>
              </a:ext>
            </a:extLst>
          </p:cNvPr>
          <p:cNvSpPr/>
          <p:nvPr/>
        </p:nvSpPr>
        <p:spPr>
          <a:xfrm>
            <a:off x="7284727" y="4019495"/>
            <a:ext cx="299886" cy="396000"/>
          </a:xfrm>
          <a:prstGeom prst="rect">
            <a:avLst/>
          </a:prstGeom>
          <a:ln w="31750">
            <a:solidFill>
              <a:schemeClr val="tx2"/>
            </a:solidFill>
          </a:ln>
        </p:spPr>
        <p:txBody>
          <a:bodyPr wrap="square" rtlCol="0" anchor="ctr">
            <a:spAutoFit/>
          </a:bodyPr>
          <a:lstStyle/>
          <a:p>
            <a:pPr algn="ctr"/>
            <a:endParaRPr lang="en-CA" sz="2800" i="0" dirty="0"/>
          </a:p>
        </p:txBody>
      </p:sp>
      <p:sp>
        <p:nvSpPr>
          <p:cNvPr id="24" name="Oval 23">
            <a:extLst>
              <a:ext uri="{FF2B5EF4-FFF2-40B4-BE49-F238E27FC236}">
                <a16:creationId xmlns:a16="http://schemas.microsoft.com/office/drawing/2014/main" id="{19D5F906-120E-48C1-A106-896C93DA19EC}"/>
              </a:ext>
            </a:extLst>
          </p:cNvPr>
          <p:cNvSpPr/>
          <p:nvPr/>
        </p:nvSpPr>
        <p:spPr>
          <a:xfrm>
            <a:off x="6011841" y="4582146"/>
            <a:ext cx="1495781" cy="1379405"/>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25" name="Oval 24">
            <a:extLst>
              <a:ext uri="{FF2B5EF4-FFF2-40B4-BE49-F238E27FC236}">
                <a16:creationId xmlns:a16="http://schemas.microsoft.com/office/drawing/2014/main" id="{5AE1CBC3-8F14-41C3-9F26-573BEA850987}"/>
              </a:ext>
            </a:extLst>
          </p:cNvPr>
          <p:cNvSpPr/>
          <p:nvPr/>
        </p:nvSpPr>
        <p:spPr>
          <a:xfrm>
            <a:off x="7762867" y="4483735"/>
            <a:ext cx="843001" cy="744989"/>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395523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ppt_x"/>
                                          </p:val>
                                        </p:tav>
                                        <p:tav tm="100000">
                                          <p:val>
                                            <p:strVal val="#ppt_x"/>
                                          </p:val>
                                        </p:tav>
                                      </p:tavLst>
                                    </p:anim>
                                    <p:anim calcmode="lin" valueType="num">
                                      <p:cBhvr additive="base">
                                        <p:cTn id="12"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2">
                                            <p:txEl>
                                              <p:pRg st="0" end="0"/>
                                            </p:txEl>
                                          </p:spTgt>
                                        </p:tgtEl>
                                        <p:attrNameLst>
                                          <p:attrName>style.visibility</p:attrName>
                                        </p:attrNameLst>
                                      </p:cBhvr>
                                      <p:to>
                                        <p:strVal val="visible"/>
                                      </p:to>
                                    </p:set>
                                    <p:anim calcmode="lin" valueType="num">
                                      <p:cBhvr additive="base">
                                        <p:cTn id="1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2">
                                            <p:txEl>
                                              <p:pRg st="1" end="1"/>
                                            </p:txEl>
                                          </p:spTgt>
                                        </p:tgtEl>
                                        <p:attrNameLst>
                                          <p:attrName>style.visibility</p:attrName>
                                        </p:attrNameLst>
                                      </p:cBhvr>
                                      <p:to>
                                        <p:strVal val="visible"/>
                                      </p:to>
                                    </p:set>
                                    <p:anim calcmode="lin" valueType="num">
                                      <p:cBhvr additive="base">
                                        <p:cTn id="2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ppt_x"/>
                                          </p:val>
                                        </p:tav>
                                        <p:tav tm="100000">
                                          <p:val>
                                            <p:strVal val="#ppt_x"/>
                                          </p:val>
                                        </p:tav>
                                      </p:tavLst>
                                    </p:anim>
                                    <p:anim calcmode="lin" valueType="num">
                                      <p:cBhvr additive="base">
                                        <p:cTn id="3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500" fill="hold"/>
                                        <p:tgtEl>
                                          <p:spTgt spid="23"/>
                                        </p:tgtEl>
                                        <p:attrNameLst>
                                          <p:attrName>ppt_x</p:attrName>
                                        </p:attrNameLst>
                                      </p:cBhvr>
                                      <p:tavLst>
                                        <p:tav tm="0">
                                          <p:val>
                                            <p:strVal val="1+#ppt_w/2"/>
                                          </p:val>
                                        </p:tav>
                                        <p:tav tm="100000">
                                          <p:val>
                                            <p:strVal val="#ppt_x"/>
                                          </p:val>
                                        </p:tav>
                                      </p:tavLst>
                                    </p:anim>
                                    <p:anim calcmode="lin" valueType="num">
                                      <p:cBhvr additive="base">
                                        <p:cTn id="3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1+#ppt_w/2"/>
                                          </p:val>
                                        </p:tav>
                                        <p:tav tm="100000">
                                          <p:val>
                                            <p:strVal val="#ppt_x"/>
                                          </p:val>
                                        </p:tav>
                                      </p:tavLst>
                                    </p:anim>
                                    <p:anim calcmode="lin" valueType="num">
                                      <p:cBhvr additive="base">
                                        <p:cTn id="42" dur="500" fill="hold"/>
                                        <p:tgtEl>
                                          <p:spTgt spid="2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500" fill="hold"/>
                                        <p:tgtEl>
                                          <p:spTgt spid="25"/>
                                        </p:tgtEl>
                                        <p:attrNameLst>
                                          <p:attrName>ppt_x</p:attrName>
                                        </p:attrNameLst>
                                      </p:cBhvr>
                                      <p:tavLst>
                                        <p:tav tm="0">
                                          <p:val>
                                            <p:strVal val="1+#ppt_w/2"/>
                                          </p:val>
                                        </p:tav>
                                        <p:tav tm="100000">
                                          <p:val>
                                            <p:strVal val="#ppt_x"/>
                                          </p:val>
                                        </p:tav>
                                      </p:tavLst>
                                    </p:anim>
                                    <p:anim calcmode="lin" valueType="num">
                                      <p:cBhvr additive="base">
                                        <p:cTn id="46"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2">
                                            <p:txEl>
                                              <p:pRg st="2" end="2"/>
                                            </p:txEl>
                                          </p:spTgt>
                                        </p:tgtEl>
                                        <p:attrNameLst>
                                          <p:attrName>style.visibility</p:attrName>
                                        </p:attrNameLst>
                                      </p:cBhvr>
                                      <p:to>
                                        <p:strVal val="visible"/>
                                      </p:to>
                                    </p:set>
                                    <p:anim calcmode="lin" valueType="num">
                                      <p:cBhvr additive="base">
                                        <p:cTn id="51"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2">
                                            <p:txEl>
                                              <p:pRg st="2" end="2"/>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0-#ppt_w/2"/>
                                          </p:val>
                                        </p:tav>
                                        <p:tav tm="100000">
                                          <p:val>
                                            <p:strVal val="#ppt_x"/>
                                          </p:val>
                                        </p:tav>
                                      </p:tavLst>
                                    </p:anim>
                                    <p:anim calcmode="lin" valueType="num">
                                      <p:cBhvr additive="base">
                                        <p:cTn id="56" dur="500" fill="hold"/>
                                        <p:tgtEl>
                                          <p:spTgt spid="31"/>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fill="hold"/>
                                        <p:tgtEl>
                                          <p:spTgt spid="33"/>
                                        </p:tgtEl>
                                        <p:attrNameLst>
                                          <p:attrName>ppt_x</p:attrName>
                                        </p:attrNameLst>
                                      </p:cBhvr>
                                      <p:tavLst>
                                        <p:tav tm="0">
                                          <p:val>
                                            <p:strVal val="0-#ppt_w/2"/>
                                          </p:val>
                                        </p:tav>
                                        <p:tav tm="100000">
                                          <p:val>
                                            <p:strVal val="#ppt_x"/>
                                          </p:val>
                                        </p:tav>
                                      </p:tavLst>
                                    </p:anim>
                                    <p:anim calcmode="lin" valueType="num">
                                      <p:cBhvr additive="base">
                                        <p:cTn id="60" dur="500" fill="hold"/>
                                        <p:tgtEl>
                                          <p:spTgt spid="33"/>
                                        </p:tgtEl>
                                        <p:attrNameLst>
                                          <p:attrName>ppt_y</p:attrName>
                                        </p:attrNameLst>
                                      </p:cBhvr>
                                      <p:tavLst>
                                        <p:tav tm="0">
                                          <p:val>
                                            <p:strVal val="#ppt_y"/>
                                          </p:val>
                                        </p:tav>
                                        <p:tav tm="100000">
                                          <p:val>
                                            <p:strVal val="#ppt_y"/>
                                          </p:val>
                                        </p:tav>
                                      </p:tavLst>
                                    </p:anim>
                                  </p:childTnLst>
                                </p:cTn>
                              </p:par>
                              <p:par>
                                <p:cTn id="61" presetID="1" presetClass="exit" presetSubtype="0" fill="hold" nodeType="withEffect">
                                  <p:stCondLst>
                                    <p:cond delay="0"/>
                                  </p:stCondLst>
                                  <p:childTnLst>
                                    <p:set>
                                      <p:cBhvr>
                                        <p:cTn id="62" dur="1" fill="hold">
                                          <p:stCondLst>
                                            <p:cond delay="0"/>
                                          </p:stCondLst>
                                        </p:cTn>
                                        <p:tgtEl>
                                          <p:spTgt spid="5"/>
                                        </p:tgtEl>
                                        <p:attrNameLst>
                                          <p:attrName>style.visibility</p:attrName>
                                        </p:attrNameLst>
                                      </p:cBhvr>
                                      <p:to>
                                        <p:strVal val="hidden"/>
                                      </p:to>
                                    </p:set>
                                  </p:childTnLst>
                                </p:cTn>
                              </p:par>
                              <p:par>
                                <p:cTn id="63" presetID="1" presetClass="exit" presetSubtype="0" fill="hold" grpId="1" nodeType="withEffect">
                                  <p:stCondLst>
                                    <p:cond delay="0"/>
                                  </p:stCondLst>
                                  <p:childTnLst>
                                    <p:set>
                                      <p:cBhvr>
                                        <p:cTn id="64" dur="1" fill="hold">
                                          <p:stCondLst>
                                            <p:cond delay="0"/>
                                          </p:stCondLst>
                                        </p:cTn>
                                        <p:tgtEl>
                                          <p:spTgt spid="23"/>
                                        </p:tgtEl>
                                        <p:attrNameLst>
                                          <p:attrName>style.visibility</p:attrName>
                                        </p:attrNameLst>
                                      </p:cBhvr>
                                      <p:to>
                                        <p:strVal val="hidden"/>
                                      </p:to>
                                    </p:set>
                                  </p:childTnLst>
                                </p:cTn>
                              </p:par>
                              <p:par>
                                <p:cTn id="65" presetID="1" presetClass="exit" presetSubtype="0" fill="hold" grpId="1" nodeType="withEffect">
                                  <p:stCondLst>
                                    <p:cond delay="0"/>
                                  </p:stCondLst>
                                  <p:childTnLst>
                                    <p:set>
                                      <p:cBhvr>
                                        <p:cTn id="66" dur="1" fill="hold">
                                          <p:stCondLst>
                                            <p:cond delay="0"/>
                                          </p:stCondLst>
                                        </p:cTn>
                                        <p:tgtEl>
                                          <p:spTgt spid="24"/>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5"/>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2">
                                            <p:txEl>
                                              <p:pRg st="9" end="9"/>
                                            </p:txEl>
                                          </p:spTgt>
                                        </p:tgtEl>
                                        <p:attrNameLst>
                                          <p:attrName>style.visibility</p:attrName>
                                        </p:attrNameLst>
                                      </p:cBhvr>
                                      <p:to>
                                        <p:strVal val="visible"/>
                                      </p:to>
                                    </p:set>
                                    <p:anim calcmode="lin" valueType="num">
                                      <p:cBhvr additive="base">
                                        <p:cTn id="73" dur="500" fill="hold"/>
                                        <p:tgtEl>
                                          <p:spTgt spid="32">
                                            <p:txEl>
                                              <p:pRg st="9" end="9"/>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2">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5" grpId="0" animBg="1"/>
      <p:bldP spid="23" grpId="0" animBg="1"/>
      <p:bldP spid="23" grpId="1" animBg="1"/>
      <p:bldP spid="24" grpId="0" animBg="1"/>
      <p:bldP spid="24" grpId="1" animBg="1"/>
      <p:bldP spid="25" grpId="0" animBg="1"/>
      <p:bldP spid="25" grpId="1"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0" name="Text Box 21">
            <a:extLst>
              <a:ext uri="{FF2B5EF4-FFF2-40B4-BE49-F238E27FC236}">
                <a16:creationId xmlns:a16="http://schemas.microsoft.com/office/drawing/2014/main" id="{1DD7FF1A-4286-4D93-9F84-D9766D232826}"/>
              </a:ext>
            </a:extLst>
          </p:cNvPr>
          <p:cNvSpPr txBox="1">
            <a:spLocks noChangeArrowheads="1"/>
          </p:cNvSpPr>
          <p:nvPr/>
        </p:nvSpPr>
        <p:spPr bwMode="auto">
          <a:xfrm>
            <a:off x="155289" y="680940"/>
            <a:ext cx="5379999"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Q5 Proof: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Goal:</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Prove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Cases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1" name="AutoShape 8">
            <a:extLst>
              <a:ext uri="{FF2B5EF4-FFF2-40B4-BE49-F238E27FC236}">
                <a16:creationId xmlns:a16="http://schemas.microsoft.com/office/drawing/2014/main" id="{4A263BFF-C377-48F8-9BAF-39C42DC418D9}"/>
              </a:ext>
            </a:extLst>
          </p:cNvPr>
          <p:cNvSpPr>
            <a:spLocks noChangeArrowheads="1"/>
          </p:cNvSpPr>
          <p:nvPr/>
        </p:nvSpPr>
        <p:spPr bwMode="auto">
          <a:xfrm>
            <a:off x="155289" y="731739"/>
            <a:ext cx="8760111" cy="5973861"/>
          </a:xfrm>
          <a:prstGeom prst="wedgeRectCallout">
            <a:avLst>
              <a:gd name="adj1" fmla="val -31853"/>
              <a:gd name="adj2" fmla="val 2235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Text Box 21">
            <a:extLst>
              <a:ext uri="{FF2B5EF4-FFF2-40B4-BE49-F238E27FC236}">
                <a16:creationId xmlns:a16="http://schemas.microsoft.com/office/drawing/2014/main" id="{2804A80E-20BA-4612-B0DD-A0E823F04E78}"/>
              </a:ext>
            </a:extLst>
          </p:cNvPr>
          <p:cNvSpPr txBox="1">
            <a:spLocks noChangeArrowheads="1"/>
          </p:cNvSpPr>
          <p:nvPr/>
        </p:nvSpPr>
        <p:spPr bwMode="auto">
          <a:xfrm>
            <a:off x="6397506" y="1034427"/>
            <a:ext cx="2380780" cy="4967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Cases: line 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Separate And</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Modus Pones 4,7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 Conc.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Defintion</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Similar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Cases Conclusion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 Conc.</a:t>
            </a:r>
          </a:p>
        </p:txBody>
      </p:sp>
      <p:sp>
        <p:nvSpPr>
          <p:cNvPr id="8" name="Oval 7">
            <a:extLst>
              <a:ext uri="{FF2B5EF4-FFF2-40B4-BE49-F238E27FC236}">
                <a16:creationId xmlns:a16="http://schemas.microsoft.com/office/drawing/2014/main" id="{196093DE-9D33-4B29-8481-538462A81B5B}"/>
              </a:ext>
            </a:extLst>
          </p:cNvPr>
          <p:cNvSpPr/>
          <p:nvPr/>
        </p:nvSpPr>
        <p:spPr>
          <a:xfrm>
            <a:off x="960636" y="1292471"/>
            <a:ext cx="2544564" cy="649909"/>
          </a:xfrm>
          <a:prstGeom prst="ellipse">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827754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 calcmode="lin" valueType="num">
                                      <p:cBhvr additive="base">
                                        <p:cTn id="1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xEl>
                                              <p:pRg st="2" end="2"/>
                                            </p:txEl>
                                          </p:spTgt>
                                        </p:tgtEl>
                                        <p:attrNameLst>
                                          <p:attrName>style.visibility</p:attrName>
                                        </p:attrNameLst>
                                      </p:cBhvr>
                                      <p:to>
                                        <p:strVal val="visible"/>
                                      </p:to>
                                    </p:set>
                                    <p:anim calcmode="lin" valueType="num">
                                      <p:cBhvr additive="base">
                                        <p:cTn id="23"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2">
                                            <p:txEl>
                                              <p:pRg st="1" end="1"/>
                                            </p:txEl>
                                          </p:spTgt>
                                        </p:tgtEl>
                                        <p:attrNameLst>
                                          <p:attrName>style.visibility</p:attrName>
                                        </p:attrNameLst>
                                      </p:cBhvr>
                                      <p:to>
                                        <p:strVal val="visible"/>
                                      </p:to>
                                    </p:set>
                                    <p:anim calcmode="lin" valueType="num">
                                      <p:cBhvr additive="base">
                                        <p:cTn id="2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0">
                                            <p:txEl>
                                              <p:pRg st="15" end="15"/>
                                            </p:txEl>
                                          </p:spTgt>
                                        </p:tgtEl>
                                        <p:attrNameLst>
                                          <p:attrName>style.visibility</p:attrName>
                                        </p:attrNameLst>
                                      </p:cBhvr>
                                      <p:to>
                                        <p:strVal val="visible"/>
                                      </p:to>
                                    </p:set>
                                    <p:anim calcmode="lin" valueType="num">
                                      <p:cBhvr additive="base">
                                        <p:cTn id="33" dur="500" fill="hold"/>
                                        <p:tgtEl>
                                          <p:spTgt spid="10">
                                            <p:txEl>
                                              <p:pRg st="15" end="1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
                                            <p:txEl>
                                              <p:pRg st="15" end="15"/>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0">
                                            <p:txEl>
                                              <p:pRg st="3" end="3"/>
                                            </p:txEl>
                                          </p:spTgt>
                                        </p:tgtEl>
                                        <p:attrNameLst>
                                          <p:attrName>style.visibility</p:attrName>
                                        </p:attrNameLst>
                                      </p:cBhvr>
                                      <p:to>
                                        <p:strVal val="visible"/>
                                      </p:to>
                                    </p:set>
                                    <p:anim calcmode="lin" valueType="num">
                                      <p:cBhvr additive="base">
                                        <p:cTn id="39" dur="500" fill="hold"/>
                                        <p:tgtEl>
                                          <p:spTgt spid="10">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2">
                                            <p:txEl>
                                              <p:pRg st="2" end="2"/>
                                            </p:txEl>
                                          </p:spTgt>
                                        </p:tgtEl>
                                        <p:attrNameLst>
                                          <p:attrName>style.visibility</p:attrName>
                                        </p:attrNameLst>
                                      </p:cBhvr>
                                      <p:to>
                                        <p:strVal val="visible"/>
                                      </p:to>
                                    </p:set>
                                    <p:anim calcmode="lin" valueType="num">
                                      <p:cBhvr additive="base">
                                        <p:cTn id="45" dur="500" fill="hold"/>
                                        <p:tgtEl>
                                          <p:spTgt spid="12">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2">
                                            <p:txEl>
                                              <p:pRg st="2" end="2"/>
                                            </p:txEl>
                                          </p:spTgt>
                                        </p:tgtEl>
                                        <p:attrNameLst>
                                          <p:attrName>ppt_y</p:attrName>
                                        </p:attrNameLst>
                                      </p:cBhvr>
                                      <p:tavLst>
                                        <p:tav tm="0">
                                          <p:val>
                                            <p:strVal val="1+#ppt_h/2"/>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10">
                                            <p:txEl>
                                              <p:pRg st="15" end="15"/>
                                            </p:txEl>
                                          </p:spTgt>
                                        </p:tgtEl>
                                        <p:attrNameLst>
                                          <p:attrName>style.visibility</p:attrName>
                                        </p:attrNameLst>
                                      </p:cBhvr>
                                      <p:to>
                                        <p:strVal val="hidden"/>
                                      </p:to>
                                    </p:set>
                                  </p:childTnLst>
                                </p:cTn>
                              </p:par>
                              <p:par>
                                <p:cTn id="49" presetID="2" presetClass="entr" presetSubtype="4" fill="hold" grpId="0" nodeType="withEffect">
                                  <p:stCondLst>
                                    <p:cond delay="0"/>
                                  </p:stCondLst>
                                  <p:childTnLst>
                                    <p:set>
                                      <p:cBhvr>
                                        <p:cTn id="50" dur="1" fill="hold">
                                          <p:stCondLst>
                                            <p:cond delay="0"/>
                                          </p:stCondLst>
                                        </p:cTn>
                                        <p:tgtEl>
                                          <p:spTgt spid="8"/>
                                        </p:tgtEl>
                                        <p:attrNameLst>
                                          <p:attrName>style.visibility</p:attrName>
                                        </p:attrNameLst>
                                      </p:cBhvr>
                                      <p:to>
                                        <p:strVal val="visible"/>
                                      </p:to>
                                    </p:set>
                                    <p:anim calcmode="lin" valueType="num">
                                      <p:cBhvr additive="base">
                                        <p:cTn id="51" dur="500" fill="hold"/>
                                        <p:tgtEl>
                                          <p:spTgt spid="8"/>
                                        </p:tgtEl>
                                        <p:attrNameLst>
                                          <p:attrName>ppt_x</p:attrName>
                                        </p:attrNameLst>
                                      </p:cBhvr>
                                      <p:tavLst>
                                        <p:tav tm="0">
                                          <p:val>
                                            <p:strVal val="#ppt_x"/>
                                          </p:val>
                                        </p:tav>
                                        <p:tav tm="100000">
                                          <p:val>
                                            <p:strVal val="#ppt_x"/>
                                          </p:val>
                                        </p:tav>
                                      </p:tavLst>
                                    </p:anim>
                                    <p:anim calcmode="lin" valueType="num">
                                      <p:cBhvr additive="base">
                                        <p:cTn id="5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0">
                                            <p:txEl>
                                              <p:pRg st="4" end="4"/>
                                            </p:txEl>
                                          </p:spTgt>
                                        </p:tgtEl>
                                        <p:attrNameLst>
                                          <p:attrName>style.visibility</p:attrName>
                                        </p:attrNameLst>
                                      </p:cBhvr>
                                      <p:to>
                                        <p:strVal val="visible"/>
                                      </p:to>
                                    </p:set>
                                    <p:anim calcmode="lin" valueType="num">
                                      <p:cBhvr additive="base">
                                        <p:cTn id="57"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0">
                                            <p:txEl>
                                              <p:pRg st="4" end="4"/>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2">
                                            <p:txEl>
                                              <p:pRg st="3" end="3"/>
                                            </p:txEl>
                                          </p:spTgt>
                                        </p:tgtEl>
                                        <p:attrNameLst>
                                          <p:attrName>style.visibility</p:attrName>
                                        </p:attrNameLst>
                                      </p:cBhvr>
                                      <p:to>
                                        <p:strVal val="visible"/>
                                      </p:to>
                                    </p:set>
                                    <p:anim calcmode="lin" valueType="num">
                                      <p:cBhvr additive="base">
                                        <p:cTn id="61"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0">
                                            <p:txEl>
                                              <p:pRg st="5" end="5"/>
                                            </p:txEl>
                                          </p:spTgt>
                                        </p:tgtEl>
                                        <p:attrNameLst>
                                          <p:attrName>style.visibility</p:attrName>
                                        </p:attrNameLst>
                                      </p:cBhvr>
                                      <p:to>
                                        <p:strVal val="visible"/>
                                      </p:to>
                                    </p:set>
                                    <p:anim calcmode="lin" valueType="num">
                                      <p:cBhvr additive="base">
                                        <p:cTn id="67" dur="500" fill="hold"/>
                                        <p:tgtEl>
                                          <p:spTgt spid="10">
                                            <p:txEl>
                                              <p:pRg st="5" end="5"/>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0">
                                            <p:txEl>
                                              <p:pRg st="5" end="5"/>
                                            </p:txEl>
                                          </p:spTgt>
                                        </p:tgtEl>
                                        <p:attrNameLst>
                                          <p:attrName>ppt_y</p:attrName>
                                        </p:attrNameLst>
                                      </p:cBhvr>
                                      <p:tavLst>
                                        <p:tav tm="0">
                                          <p:val>
                                            <p:strVal val="1+#ppt_h/2"/>
                                          </p:val>
                                        </p:tav>
                                        <p:tav tm="100000">
                                          <p:val>
                                            <p:strVal val="#ppt_y"/>
                                          </p:val>
                                        </p:tav>
                                      </p:tavLst>
                                    </p:anim>
                                  </p:childTnLst>
                                </p:cTn>
                              </p:par>
                              <p:par>
                                <p:cTn id="69" presetID="1" presetClass="exit" presetSubtype="0" fill="hold" grpId="1" nodeType="withEffect">
                                  <p:stCondLst>
                                    <p:cond delay="0"/>
                                  </p:stCondLst>
                                  <p:childTnLst>
                                    <p:set>
                                      <p:cBhvr>
                                        <p:cTn id="70" dur="1" fill="hold">
                                          <p:stCondLst>
                                            <p:cond delay="0"/>
                                          </p:stCondLst>
                                        </p:cTn>
                                        <p:tgtEl>
                                          <p:spTgt spid="8"/>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10">
                                            <p:txEl>
                                              <p:pRg st="6" end="6"/>
                                            </p:txEl>
                                          </p:spTgt>
                                        </p:tgtEl>
                                        <p:attrNameLst>
                                          <p:attrName>style.visibility</p:attrName>
                                        </p:attrNameLst>
                                      </p:cBhvr>
                                      <p:to>
                                        <p:strVal val="visible"/>
                                      </p:to>
                                    </p:set>
                                    <p:anim calcmode="lin" valueType="num">
                                      <p:cBhvr additive="base">
                                        <p:cTn id="75"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10">
                                            <p:txEl>
                                              <p:pRg st="6" end="6"/>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12">
                                            <p:txEl>
                                              <p:pRg st="5" end="5"/>
                                            </p:txEl>
                                          </p:spTgt>
                                        </p:tgtEl>
                                        <p:attrNameLst>
                                          <p:attrName>style.visibility</p:attrName>
                                        </p:attrNameLst>
                                      </p:cBhvr>
                                      <p:to>
                                        <p:strVal val="visible"/>
                                      </p:to>
                                    </p:set>
                                    <p:anim calcmode="lin" valueType="num">
                                      <p:cBhvr additive="base">
                                        <p:cTn id="79"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10">
                                            <p:txEl>
                                              <p:pRg st="7" end="7"/>
                                            </p:txEl>
                                          </p:spTgt>
                                        </p:tgtEl>
                                        <p:attrNameLst>
                                          <p:attrName>style.visibility</p:attrName>
                                        </p:attrNameLst>
                                      </p:cBhvr>
                                      <p:to>
                                        <p:strVal val="visible"/>
                                      </p:to>
                                    </p:set>
                                    <p:anim calcmode="lin" valueType="num">
                                      <p:cBhvr additive="base">
                                        <p:cTn id="85" dur="500" fill="hold"/>
                                        <p:tgtEl>
                                          <p:spTgt spid="10">
                                            <p:txEl>
                                              <p:pRg st="7" end="7"/>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0">
                                            <p:txEl>
                                              <p:pRg st="7" end="7"/>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12">
                                            <p:txEl>
                                              <p:pRg st="6" end="6"/>
                                            </p:txEl>
                                          </p:spTgt>
                                        </p:tgtEl>
                                        <p:attrNameLst>
                                          <p:attrName>style.visibility</p:attrName>
                                        </p:attrNameLst>
                                      </p:cBhvr>
                                      <p:to>
                                        <p:strVal val="visible"/>
                                      </p:to>
                                    </p:set>
                                    <p:anim calcmode="lin" valueType="num">
                                      <p:cBhvr additive="base">
                                        <p:cTn id="89"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10">
                                            <p:txEl>
                                              <p:pRg st="8" end="8"/>
                                            </p:txEl>
                                          </p:spTgt>
                                        </p:tgtEl>
                                        <p:attrNameLst>
                                          <p:attrName>style.visibility</p:attrName>
                                        </p:attrNameLst>
                                      </p:cBhvr>
                                      <p:to>
                                        <p:strVal val="visible"/>
                                      </p:to>
                                    </p:set>
                                    <p:anim calcmode="lin" valueType="num">
                                      <p:cBhvr additive="base">
                                        <p:cTn id="95" dur="500" fill="hold"/>
                                        <p:tgtEl>
                                          <p:spTgt spid="10">
                                            <p:txEl>
                                              <p:pRg st="8" end="8"/>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10">
                                            <p:txEl>
                                              <p:pRg st="8" end="8"/>
                                            </p:txEl>
                                          </p:spTgt>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12">
                                            <p:txEl>
                                              <p:pRg st="7" end="7"/>
                                            </p:txEl>
                                          </p:spTgt>
                                        </p:tgtEl>
                                        <p:attrNameLst>
                                          <p:attrName>style.visibility</p:attrName>
                                        </p:attrNameLst>
                                      </p:cBhvr>
                                      <p:to>
                                        <p:strVal val="visible"/>
                                      </p:to>
                                    </p:set>
                                    <p:anim calcmode="lin" valueType="num">
                                      <p:cBhvr additive="base">
                                        <p:cTn id="99"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1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0">
                                            <p:txEl>
                                              <p:pRg st="9" end="9"/>
                                            </p:txEl>
                                          </p:spTgt>
                                        </p:tgtEl>
                                        <p:attrNameLst>
                                          <p:attrName>style.visibility</p:attrName>
                                        </p:attrNameLst>
                                      </p:cBhvr>
                                      <p:to>
                                        <p:strVal val="visible"/>
                                      </p:to>
                                    </p:set>
                                    <p:anim calcmode="lin" valueType="num">
                                      <p:cBhvr additive="base">
                                        <p:cTn id="105" dur="500" fill="hold"/>
                                        <p:tgtEl>
                                          <p:spTgt spid="10">
                                            <p:txEl>
                                              <p:pRg st="9" end="9"/>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10">
                                            <p:txEl>
                                              <p:pRg st="9" end="9"/>
                                            </p:txEl>
                                          </p:spTgt>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12">
                                            <p:txEl>
                                              <p:pRg st="8" end="8"/>
                                            </p:txEl>
                                          </p:spTgt>
                                        </p:tgtEl>
                                        <p:attrNameLst>
                                          <p:attrName>style.visibility</p:attrName>
                                        </p:attrNameLst>
                                      </p:cBhvr>
                                      <p:to>
                                        <p:strVal val="visible"/>
                                      </p:to>
                                    </p:set>
                                    <p:anim calcmode="lin" valueType="num">
                                      <p:cBhvr additive="base">
                                        <p:cTn id="109"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1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10">
                                            <p:txEl>
                                              <p:pRg st="10" end="10"/>
                                            </p:txEl>
                                          </p:spTgt>
                                        </p:tgtEl>
                                        <p:attrNameLst>
                                          <p:attrName>style.visibility</p:attrName>
                                        </p:attrNameLst>
                                      </p:cBhvr>
                                      <p:to>
                                        <p:strVal val="visible"/>
                                      </p:to>
                                    </p:set>
                                    <p:anim calcmode="lin" valueType="num">
                                      <p:cBhvr additive="base">
                                        <p:cTn id="115" dur="500" fill="hold"/>
                                        <p:tgtEl>
                                          <p:spTgt spid="10">
                                            <p:txEl>
                                              <p:pRg st="10" end="1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10">
                                            <p:txEl>
                                              <p:pRg st="10" end="10"/>
                                            </p:txEl>
                                          </p:spTgt>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0"/>
                                  </p:stCondLst>
                                  <p:childTnLst>
                                    <p:set>
                                      <p:cBhvr>
                                        <p:cTn id="118" dur="1" fill="hold">
                                          <p:stCondLst>
                                            <p:cond delay="0"/>
                                          </p:stCondLst>
                                        </p:cTn>
                                        <p:tgtEl>
                                          <p:spTgt spid="12">
                                            <p:txEl>
                                              <p:pRg st="9" end="9"/>
                                            </p:txEl>
                                          </p:spTgt>
                                        </p:tgtEl>
                                        <p:attrNameLst>
                                          <p:attrName>style.visibility</p:attrName>
                                        </p:attrNameLst>
                                      </p:cBhvr>
                                      <p:to>
                                        <p:strVal val="visible"/>
                                      </p:to>
                                    </p:set>
                                    <p:anim calcmode="lin" valueType="num">
                                      <p:cBhvr additive="base">
                                        <p:cTn id="119"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10">
                                            <p:txEl>
                                              <p:pRg st="11" end="11"/>
                                            </p:txEl>
                                          </p:spTgt>
                                        </p:tgtEl>
                                        <p:attrNameLst>
                                          <p:attrName>style.visibility</p:attrName>
                                        </p:attrNameLst>
                                      </p:cBhvr>
                                      <p:to>
                                        <p:strVal val="visible"/>
                                      </p:to>
                                    </p:set>
                                    <p:anim calcmode="lin" valueType="num">
                                      <p:cBhvr additive="base">
                                        <p:cTn id="125" dur="500" fill="hold"/>
                                        <p:tgtEl>
                                          <p:spTgt spid="10">
                                            <p:txEl>
                                              <p:pRg st="11" end="11"/>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10">
                                            <p:txEl>
                                              <p:pRg st="11" end="11"/>
                                            </p:txEl>
                                          </p:spTgt>
                                        </p:tgtEl>
                                        <p:attrNameLst>
                                          <p:attrName>ppt_y</p:attrName>
                                        </p:attrNameLst>
                                      </p:cBhvr>
                                      <p:tavLst>
                                        <p:tav tm="0">
                                          <p:val>
                                            <p:strVal val="1+#ppt_h/2"/>
                                          </p:val>
                                        </p:tav>
                                        <p:tav tm="100000">
                                          <p:val>
                                            <p:strVal val="#ppt_y"/>
                                          </p:val>
                                        </p:tav>
                                      </p:tavLst>
                                    </p:anim>
                                  </p:childTnLst>
                                </p:cTn>
                              </p:par>
                              <p:par>
                                <p:cTn id="127" presetID="2" presetClass="entr" presetSubtype="4" fill="hold" nodeType="withEffect">
                                  <p:stCondLst>
                                    <p:cond delay="0"/>
                                  </p:stCondLst>
                                  <p:childTnLst>
                                    <p:set>
                                      <p:cBhvr>
                                        <p:cTn id="128" dur="1" fill="hold">
                                          <p:stCondLst>
                                            <p:cond delay="0"/>
                                          </p:stCondLst>
                                        </p:cTn>
                                        <p:tgtEl>
                                          <p:spTgt spid="12">
                                            <p:txEl>
                                              <p:pRg st="10" end="10"/>
                                            </p:txEl>
                                          </p:spTgt>
                                        </p:tgtEl>
                                        <p:attrNameLst>
                                          <p:attrName>style.visibility</p:attrName>
                                        </p:attrNameLst>
                                      </p:cBhvr>
                                      <p:to>
                                        <p:strVal val="visible"/>
                                      </p:to>
                                    </p:set>
                                    <p:anim calcmode="lin" valueType="num">
                                      <p:cBhvr additive="base">
                                        <p:cTn id="129" dur="500" fill="hold"/>
                                        <p:tgtEl>
                                          <p:spTgt spid="12">
                                            <p:txEl>
                                              <p:pRg st="10" end="10"/>
                                            </p:txEl>
                                          </p:spTgt>
                                        </p:tgtEl>
                                        <p:attrNameLst>
                                          <p:attrName>ppt_x</p:attrName>
                                        </p:attrNameLst>
                                      </p:cBhvr>
                                      <p:tavLst>
                                        <p:tav tm="0">
                                          <p:val>
                                            <p:strVal val="#ppt_x"/>
                                          </p:val>
                                        </p:tav>
                                        <p:tav tm="100000">
                                          <p:val>
                                            <p:strVal val="#ppt_x"/>
                                          </p:val>
                                        </p:tav>
                                      </p:tavLst>
                                    </p:anim>
                                    <p:anim calcmode="lin" valueType="num">
                                      <p:cBhvr additive="base">
                                        <p:cTn id="130" dur="500" fill="hold"/>
                                        <p:tgtEl>
                                          <p:spTgt spid="12">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nodeType="clickEffect">
                                  <p:stCondLst>
                                    <p:cond delay="0"/>
                                  </p:stCondLst>
                                  <p:childTnLst>
                                    <p:set>
                                      <p:cBhvr>
                                        <p:cTn id="134" dur="1" fill="hold">
                                          <p:stCondLst>
                                            <p:cond delay="0"/>
                                          </p:stCondLst>
                                        </p:cTn>
                                        <p:tgtEl>
                                          <p:spTgt spid="10">
                                            <p:txEl>
                                              <p:pRg st="12" end="12"/>
                                            </p:txEl>
                                          </p:spTgt>
                                        </p:tgtEl>
                                        <p:attrNameLst>
                                          <p:attrName>style.visibility</p:attrName>
                                        </p:attrNameLst>
                                      </p:cBhvr>
                                      <p:to>
                                        <p:strVal val="visible"/>
                                      </p:to>
                                    </p:set>
                                    <p:anim calcmode="lin" valueType="num">
                                      <p:cBhvr additive="base">
                                        <p:cTn id="135" dur="500" fill="hold"/>
                                        <p:tgtEl>
                                          <p:spTgt spid="10">
                                            <p:txEl>
                                              <p:pRg st="12" end="12"/>
                                            </p:txEl>
                                          </p:spTgt>
                                        </p:tgtEl>
                                        <p:attrNameLst>
                                          <p:attrName>ppt_x</p:attrName>
                                        </p:attrNameLst>
                                      </p:cBhvr>
                                      <p:tavLst>
                                        <p:tav tm="0">
                                          <p:val>
                                            <p:strVal val="#ppt_x"/>
                                          </p:val>
                                        </p:tav>
                                        <p:tav tm="100000">
                                          <p:val>
                                            <p:strVal val="#ppt_x"/>
                                          </p:val>
                                        </p:tav>
                                      </p:tavLst>
                                    </p:anim>
                                    <p:anim calcmode="lin" valueType="num">
                                      <p:cBhvr additive="base">
                                        <p:cTn id="136" dur="500" fill="hold"/>
                                        <p:tgtEl>
                                          <p:spTgt spid="10">
                                            <p:txEl>
                                              <p:pRg st="12" end="12"/>
                                            </p:txEl>
                                          </p:spTgt>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12">
                                            <p:txEl>
                                              <p:pRg st="11" end="11"/>
                                            </p:txEl>
                                          </p:spTgt>
                                        </p:tgtEl>
                                        <p:attrNameLst>
                                          <p:attrName>style.visibility</p:attrName>
                                        </p:attrNameLst>
                                      </p:cBhvr>
                                      <p:to>
                                        <p:strVal val="visible"/>
                                      </p:to>
                                    </p:set>
                                    <p:anim calcmode="lin" valueType="num">
                                      <p:cBhvr additive="base">
                                        <p:cTn id="139" dur="500" fill="hold"/>
                                        <p:tgtEl>
                                          <p:spTgt spid="12">
                                            <p:txEl>
                                              <p:pRg st="11" end="11"/>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12">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nodeType="clickEffect">
                                  <p:stCondLst>
                                    <p:cond delay="0"/>
                                  </p:stCondLst>
                                  <p:childTnLst>
                                    <p:set>
                                      <p:cBhvr>
                                        <p:cTn id="144" dur="1" fill="hold">
                                          <p:stCondLst>
                                            <p:cond delay="0"/>
                                          </p:stCondLst>
                                        </p:cTn>
                                        <p:tgtEl>
                                          <p:spTgt spid="10">
                                            <p:txEl>
                                              <p:pRg st="13" end="13"/>
                                            </p:txEl>
                                          </p:spTgt>
                                        </p:tgtEl>
                                        <p:attrNameLst>
                                          <p:attrName>style.visibility</p:attrName>
                                        </p:attrNameLst>
                                      </p:cBhvr>
                                      <p:to>
                                        <p:strVal val="visible"/>
                                      </p:to>
                                    </p:set>
                                    <p:anim calcmode="lin" valueType="num">
                                      <p:cBhvr additive="base">
                                        <p:cTn id="145" dur="500" fill="hold"/>
                                        <p:tgtEl>
                                          <p:spTgt spid="10">
                                            <p:txEl>
                                              <p:pRg st="13" end="13"/>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10">
                                            <p:txEl>
                                              <p:pRg st="13" end="13"/>
                                            </p:txEl>
                                          </p:spTgt>
                                        </p:tgtEl>
                                        <p:attrNameLst>
                                          <p:attrName>ppt_y</p:attrName>
                                        </p:attrNameLst>
                                      </p:cBhvr>
                                      <p:tavLst>
                                        <p:tav tm="0">
                                          <p:val>
                                            <p:strVal val="1+#ppt_h/2"/>
                                          </p:val>
                                        </p:tav>
                                        <p:tav tm="100000">
                                          <p:val>
                                            <p:strVal val="#ppt_y"/>
                                          </p:val>
                                        </p:tav>
                                      </p:tavLst>
                                    </p:anim>
                                  </p:childTnLst>
                                </p:cTn>
                              </p:par>
                              <p:par>
                                <p:cTn id="147" presetID="2" presetClass="entr" presetSubtype="4" fill="hold" nodeType="withEffect">
                                  <p:stCondLst>
                                    <p:cond delay="0"/>
                                  </p:stCondLst>
                                  <p:childTnLst>
                                    <p:set>
                                      <p:cBhvr>
                                        <p:cTn id="148" dur="1" fill="hold">
                                          <p:stCondLst>
                                            <p:cond delay="0"/>
                                          </p:stCondLst>
                                        </p:cTn>
                                        <p:tgtEl>
                                          <p:spTgt spid="12">
                                            <p:txEl>
                                              <p:pRg st="12" end="12"/>
                                            </p:txEl>
                                          </p:spTgt>
                                        </p:tgtEl>
                                        <p:attrNameLst>
                                          <p:attrName>style.visibility</p:attrName>
                                        </p:attrNameLst>
                                      </p:cBhvr>
                                      <p:to>
                                        <p:strVal val="visible"/>
                                      </p:to>
                                    </p:set>
                                    <p:anim calcmode="lin" valueType="num">
                                      <p:cBhvr additive="base">
                                        <p:cTn id="149" dur="500" fill="hold"/>
                                        <p:tgtEl>
                                          <p:spTgt spid="12">
                                            <p:txEl>
                                              <p:pRg st="12" end="12"/>
                                            </p:txEl>
                                          </p:spTgt>
                                        </p:tgtEl>
                                        <p:attrNameLst>
                                          <p:attrName>ppt_x</p:attrName>
                                        </p:attrNameLst>
                                      </p:cBhvr>
                                      <p:tavLst>
                                        <p:tav tm="0">
                                          <p:val>
                                            <p:strVal val="#ppt_x"/>
                                          </p:val>
                                        </p:tav>
                                        <p:tav tm="100000">
                                          <p:val>
                                            <p:strVal val="#ppt_x"/>
                                          </p:val>
                                        </p:tav>
                                      </p:tavLst>
                                    </p:anim>
                                    <p:anim calcmode="lin" valueType="num">
                                      <p:cBhvr additive="base">
                                        <p:cTn id="150" dur="500" fill="hold"/>
                                        <p:tgtEl>
                                          <p:spTgt spid="12">
                                            <p:txEl>
                                              <p:pRg st="12"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8" grpId="0" animBg="1"/>
      <p:bldP spid="8" grpId="1"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181285"/>
            <a:ext cx="9100393"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6.  Prove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standard algorithm for tautologies is called </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Davis-Putnam</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ideal is to try setting a variable (in this case C) to true</a:t>
            </a:r>
          </a:p>
          <a:p>
            <a:pPr marL="742950" marR="0" lvl="1"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and then using this information simplifying the formula. </a:t>
            </a:r>
          </a:p>
          <a:p>
            <a:pPr marL="742950" marR="0" lvl="1"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Then it does the same when setting C to false.</a:t>
            </a:r>
          </a:p>
          <a:p>
            <a:pPr marL="742950" marR="0" lvl="1"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742950" marR="0" lvl="1"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742950" marR="0" lvl="1"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742950" marR="0" lvl="1"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742950" marR="0" lvl="1" indent="0" algn="l"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Jeff turns this idea into a proof system.</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Your proof should follow this idea by use cases C and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p>
        </p:txBody>
      </p:sp>
      <p:grpSp>
        <p:nvGrpSpPr>
          <p:cNvPr id="10" name="Group 9">
            <a:extLst>
              <a:ext uri="{FF2B5EF4-FFF2-40B4-BE49-F238E27FC236}">
                <a16:creationId xmlns:a16="http://schemas.microsoft.com/office/drawing/2014/main" id="{B7E45ACB-B9CB-4FBC-B464-E8C7F408269B}"/>
              </a:ext>
            </a:extLst>
          </p:cNvPr>
          <p:cNvGrpSpPr/>
          <p:nvPr/>
        </p:nvGrpSpPr>
        <p:grpSpPr>
          <a:xfrm>
            <a:off x="2918004" y="4202430"/>
            <a:ext cx="2534106" cy="1560255"/>
            <a:chOff x="6118404" y="4770060"/>
            <a:chExt cx="2534106" cy="1560255"/>
          </a:xfrm>
        </p:grpSpPr>
        <p:grpSp>
          <p:nvGrpSpPr>
            <p:cNvPr id="11" name="Group 10">
              <a:extLst>
                <a:ext uri="{FF2B5EF4-FFF2-40B4-BE49-F238E27FC236}">
                  <a16:creationId xmlns:a16="http://schemas.microsoft.com/office/drawing/2014/main" id="{72C7A891-4CDD-4839-89C5-80B1634F310D}"/>
                </a:ext>
              </a:extLst>
            </p:cNvPr>
            <p:cNvGrpSpPr/>
            <p:nvPr/>
          </p:nvGrpSpPr>
          <p:grpSpPr>
            <a:xfrm>
              <a:off x="6118404" y="4770060"/>
              <a:ext cx="2488328" cy="1554540"/>
              <a:chOff x="5947774" y="4572000"/>
              <a:chExt cx="2488328" cy="1554540"/>
            </a:xfrm>
          </p:grpSpPr>
          <p:grpSp>
            <p:nvGrpSpPr>
              <p:cNvPr id="13" name="Group 12">
                <a:extLst>
                  <a:ext uri="{FF2B5EF4-FFF2-40B4-BE49-F238E27FC236}">
                    <a16:creationId xmlns:a16="http://schemas.microsoft.com/office/drawing/2014/main" id="{946E7C36-8A2E-4B08-8D7E-604C40E5FB2E}"/>
                  </a:ext>
                </a:extLst>
              </p:cNvPr>
              <p:cNvGrpSpPr/>
              <p:nvPr/>
            </p:nvGrpSpPr>
            <p:grpSpPr>
              <a:xfrm>
                <a:off x="5984445" y="5002233"/>
                <a:ext cx="1192952" cy="793432"/>
                <a:chOff x="3246225" y="2605088"/>
                <a:chExt cx="1192952" cy="793432"/>
              </a:xfrm>
            </p:grpSpPr>
            <p:sp>
              <p:nvSpPr>
                <p:cNvPr id="24" name="Oval 7">
                  <a:extLst>
                    <a:ext uri="{FF2B5EF4-FFF2-40B4-BE49-F238E27FC236}">
                      <a16:creationId xmlns:a16="http://schemas.microsoft.com/office/drawing/2014/main" id="{5317C7A5-90EE-428D-85DA-38A18E3A985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5" name="AutoShape 8">
                  <a:extLst>
                    <a:ext uri="{FF2B5EF4-FFF2-40B4-BE49-F238E27FC236}">
                      <a16:creationId xmlns:a16="http://schemas.microsoft.com/office/drawing/2014/main" id="{1CDFB5C3-AD05-4B38-A86C-80D166615A30}"/>
                    </a:ext>
                  </a:extLst>
                </p:cNvPr>
                <p:cNvCxnSpPr>
                  <a:cxnSpLocks noChangeShapeType="1"/>
                  <a:endCxn id="24"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6" name="Text Box 36">
                  <a:extLst>
                    <a:ext uri="{FF2B5EF4-FFF2-40B4-BE49-F238E27FC236}">
                      <a16:creationId xmlns:a16="http://schemas.microsoft.com/office/drawing/2014/main" id="{F77F2BE8-04EA-49F9-B981-154A5321F426}"/>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15" name="Text Box 45">
                <a:extLst>
                  <a:ext uri="{FF2B5EF4-FFF2-40B4-BE49-F238E27FC236}">
                    <a16:creationId xmlns:a16="http://schemas.microsoft.com/office/drawing/2014/main" id="{9BACE3FB-F450-4501-A7CC-0BD83311B886}"/>
                  </a:ext>
                </a:extLst>
              </p:cNvPr>
              <p:cNvSpPr txBox="1">
                <a:spLocks noChangeArrowheads="1"/>
              </p:cNvSpPr>
              <p:nvPr/>
            </p:nvSpPr>
            <p:spPr bwMode="auto">
              <a:xfrm>
                <a:off x="5947774" y="572643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T</a:t>
                </a:r>
              </a:p>
            </p:txBody>
          </p:sp>
          <p:grpSp>
            <p:nvGrpSpPr>
              <p:cNvPr id="16" name="Group 15">
                <a:extLst>
                  <a:ext uri="{FF2B5EF4-FFF2-40B4-BE49-F238E27FC236}">
                    <a16:creationId xmlns:a16="http://schemas.microsoft.com/office/drawing/2014/main" id="{49608D5F-6257-4FDE-9800-225501A66570}"/>
                  </a:ext>
                </a:extLst>
              </p:cNvPr>
              <p:cNvGrpSpPr/>
              <p:nvPr/>
            </p:nvGrpSpPr>
            <p:grpSpPr>
              <a:xfrm>
                <a:off x="7177397" y="5008981"/>
                <a:ext cx="1258705" cy="807720"/>
                <a:chOff x="4277396" y="2185116"/>
                <a:chExt cx="1258705" cy="807720"/>
              </a:xfrm>
            </p:grpSpPr>
            <p:sp>
              <p:nvSpPr>
                <p:cNvPr id="21" name="Oval 21">
                  <a:extLst>
                    <a:ext uri="{FF2B5EF4-FFF2-40B4-BE49-F238E27FC236}">
                      <a16:creationId xmlns:a16="http://schemas.microsoft.com/office/drawing/2014/main" id="{A66B7B21-6496-47EC-9125-A4046F462831}"/>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2" name="AutoShape 22">
                  <a:extLst>
                    <a:ext uri="{FF2B5EF4-FFF2-40B4-BE49-F238E27FC236}">
                      <a16:creationId xmlns:a16="http://schemas.microsoft.com/office/drawing/2014/main" id="{F1C5C384-9422-4E00-812B-710F2B14D867}"/>
                    </a:ext>
                  </a:extLst>
                </p:cNvPr>
                <p:cNvCxnSpPr>
                  <a:cxnSpLocks noChangeShapeType="1"/>
                  <a:endCxn id="21"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3" name="Text Box 37">
                  <a:extLst>
                    <a:ext uri="{FF2B5EF4-FFF2-40B4-BE49-F238E27FC236}">
                      <a16:creationId xmlns:a16="http://schemas.microsoft.com/office/drawing/2014/main" id="{B1FC153E-AC98-4FEA-8D42-460023B220D0}"/>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7" name="Group 16">
                <a:extLst>
                  <a:ext uri="{FF2B5EF4-FFF2-40B4-BE49-F238E27FC236}">
                    <a16:creationId xmlns:a16="http://schemas.microsoft.com/office/drawing/2014/main" id="{F2C7455A-CF72-4F47-BD6C-89A467896670}"/>
                  </a:ext>
                </a:extLst>
              </p:cNvPr>
              <p:cNvGrpSpPr/>
              <p:nvPr/>
            </p:nvGrpSpPr>
            <p:grpSpPr>
              <a:xfrm>
                <a:off x="6843335" y="4572000"/>
                <a:ext cx="474962" cy="601850"/>
                <a:chOff x="3943334" y="1748135"/>
                <a:chExt cx="474962" cy="601850"/>
              </a:xfrm>
            </p:grpSpPr>
            <p:sp>
              <p:nvSpPr>
                <p:cNvPr id="18" name="Rectangle 35">
                  <a:extLst>
                    <a:ext uri="{FF2B5EF4-FFF2-40B4-BE49-F238E27FC236}">
                      <a16:creationId xmlns:a16="http://schemas.microsoft.com/office/drawing/2014/main" id="{285764E1-DBEC-4DBE-92D5-E1F826DDAA0E}"/>
                    </a:ext>
                  </a:extLst>
                </p:cNvPr>
                <p:cNvSpPr>
                  <a:spLocks noChangeArrowheads="1"/>
                </p:cNvSpPr>
                <p:nvPr/>
              </p:nvSpPr>
              <p:spPr bwMode="auto">
                <a:xfrm>
                  <a:off x="3943334" y="1748135"/>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20" name="Oval 6">
                  <a:extLst>
                    <a:ext uri="{FF2B5EF4-FFF2-40B4-BE49-F238E27FC236}">
                      <a16:creationId xmlns:a16="http://schemas.microsoft.com/office/drawing/2014/main" id="{117118FE-B61F-4955-8A7C-278DC06D757F}"/>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2" name="Text Box 45">
              <a:extLst>
                <a:ext uri="{FF2B5EF4-FFF2-40B4-BE49-F238E27FC236}">
                  <a16:creationId xmlns:a16="http://schemas.microsoft.com/office/drawing/2014/main" id="{0386B63D-0B17-425F-B59A-614F0ED34DB5}"/>
                </a:ext>
              </a:extLst>
            </p:cNvPr>
            <p:cNvSpPr txBox="1">
              <a:spLocks noChangeArrowheads="1"/>
            </p:cNvSpPr>
            <p:nvPr/>
          </p:nvSpPr>
          <p:spPr bwMode="auto">
            <a:xfrm>
              <a:off x="8310750" y="5930205"/>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rPr>
                <a:t>T</a:t>
              </a:r>
            </a:p>
          </p:txBody>
        </p:sp>
      </p:grpSp>
      <p:sp>
        <p:nvSpPr>
          <p:cNvPr id="27" name="Rectangle 26">
            <a:extLst>
              <a:ext uri="{FF2B5EF4-FFF2-40B4-BE49-F238E27FC236}">
                <a16:creationId xmlns:a16="http://schemas.microsoft.com/office/drawing/2014/main" id="{61ACC618-F032-4B86-9D2B-285D54808248}"/>
              </a:ext>
            </a:extLst>
          </p:cNvPr>
          <p:cNvSpPr/>
          <p:nvPr/>
        </p:nvSpPr>
        <p:spPr>
          <a:xfrm>
            <a:off x="5106055" y="4268246"/>
            <a:ext cx="1200970" cy="83099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Davis</a:t>
            </a:r>
            <a:b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Putnam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8" name="Picture 5" descr="j0116172">
            <a:extLst>
              <a:ext uri="{FF2B5EF4-FFF2-40B4-BE49-F238E27FC236}">
                <a16:creationId xmlns:a16="http://schemas.microsoft.com/office/drawing/2014/main" id="{8335453E-0EAE-4C60-B96F-21673E695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AutoShape 8">
            <a:extLst>
              <a:ext uri="{FF2B5EF4-FFF2-40B4-BE49-F238E27FC236}">
                <a16:creationId xmlns:a16="http://schemas.microsoft.com/office/drawing/2014/main" id="{A336ACB8-1E24-48B2-9278-89797B001FB4}"/>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spTree>
    <p:extLst>
      <p:ext uri="{BB962C8B-B14F-4D97-AF65-F5344CB8AC3E}">
        <p14:creationId xmlns:p14="http://schemas.microsoft.com/office/powerpoint/2010/main" val="3906548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0-#ppt_w/2"/>
                                          </p:val>
                                        </p:tav>
                                        <p:tav tm="100000">
                                          <p:val>
                                            <p:strVal val="#ppt_x"/>
                                          </p:val>
                                        </p:tav>
                                      </p:tavLst>
                                    </p:anim>
                                    <p:anim calcmode="lin" valueType="num">
                                      <p:cBhvr additive="base">
                                        <p:cTn id="22"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2">
                                            <p:txEl>
                                              <p:pRg st="2" end="2"/>
                                            </p:txEl>
                                          </p:spTgt>
                                        </p:tgtEl>
                                        <p:attrNameLst>
                                          <p:attrName>style.visibility</p:attrName>
                                        </p:attrNameLst>
                                      </p:cBhvr>
                                      <p:to>
                                        <p:strVal val="visible"/>
                                      </p:to>
                                    </p:set>
                                    <p:anim calcmode="lin" valueType="num">
                                      <p:cBhvr additive="base">
                                        <p:cTn id="27"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2">
                                            <p:txEl>
                                              <p:pRg st="3" end="3"/>
                                            </p:txEl>
                                          </p:spTgt>
                                        </p:tgtEl>
                                        <p:attrNameLst>
                                          <p:attrName>style.visibility</p:attrName>
                                        </p:attrNameLst>
                                      </p:cBhvr>
                                      <p:to>
                                        <p:strVal val="visible"/>
                                      </p:to>
                                    </p:set>
                                    <p:anim calcmode="lin" valueType="num">
                                      <p:cBhvr additive="base">
                                        <p:cTn id="33"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2">
                                            <p:txEl>
                                              <p:pRg st="4" end="4"/>
                                            </p:txEl>
                                          </p:spTgt>
                                        </p:tgtEl>
                                        <p:attrNameLst>
                                          <p:attrName>style.visibility</p:attrName>
                                        </p:attrNameLst>
                                      </p:cBhvr>
                                      <p:to>
                                        <p:strVal val="visible"/>
                                      </p:to>
                                    </p:set>
                                    <p:anim calcmode="lin" valueType="num">
                                      <p:cBhvr additive="base">
                                        <p:cTn id="39"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2">
                                            <p:txEl>
                                              <p:pRg st="10" end="10"/>
                                            </p:txEl>
                                          </p:spTgt>
                                        </p:tgtEl>
                                        <p:attrNameLst>
                                          <p:attrName>style.visibility</p:attrName>
                                        </p:attrNameLst>
                                      </p:cBhvr>
                                      <p:to>
                                        <p:strVal val="visible"/>
                                      </p:to>
                                    </p:set>
                                    <p:anim calcmode="lin" valueType="num">
                                      <p:cBhvr additive="base">
                                        <p:cTn id="45" dur="500" fill="hold"/>
                                        <p:tgtEl>
                                          <p:spTgt spid="32">
                                            <p:txEl>
                                              <p:pRg st="10" end="1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2">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2">
                                            <p:txEl>
                                              <p:pRg st="11" end="11"/>
                                            </p:txEl>
                                          </p:spTgt>
                                        </p:tgtEl>
                                        <p:attrNameLst>
                                          <p:attrName>style.visibility</p:attrName>
                                        </p:attrNameLst>
                                      </p:cBhvr>
                                      <p:to>
                                        <p:strVal val="visible"/>
                                      </p:to>
                                    </p:set>
                                    <p:anim calcmode="lin" valueType="num">
                                      <p:cBhvr additive="base">
                                        <p:cTn id="51" dur="500" fill="hold"/>
                                        <p:tgtEl>
                                          <p:spTgt spid="32">
                                            <p:txEl>
                                              <p:pRg st="11" end="1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2">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0" name="Text Box 21">
            <a:extLst>
              <a:ext uri="{FF2B5EF4-FFF2-40B4-BE49-F238E27FC236}">
                <a16:creationId xmlns:a16="http://schemas.microsoft.com/office/drawing/2014/main" id="{1DD7FF1A-4286-4D93-9F84-D9766D232826}"/>
              </a:ext>
            </a:extLst>
          </p:cNvPr>
          <p:cNvSpPr txBox="1">
            <a:spLocks noChangeArrowheads="1"/>
          </p:cNvSpPr>
          <p:nvPr/>
        </p:nvSpPr>
        <p:spPr bwMode="auto">
          <a:xfrm>
            <a:off x="155289" y="680940"/>
            <a:ext cx="4838184"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Q6 Proof: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Goal:</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Prove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Cases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p:txBody>
      </p:sp>
      <p:sp>
        <p:nvSpPr>
          <p:cNvPr id="11" name="AutoShape 8">
            <a:extLst>
              <a:ext uri="{FF2B5EF4-FFF2-40B4-BE49-F238E27FC236}">
                <a16:creationId xmlns:a16="http://schemas.microsoft.com/office/drawing/2014/main" id="{4A263BFF-C377-48F8-9BAF-39C42DC418D9}"/>
              </a:ext>
            </a:extLst>
          </p:cNvPr>
          <p:cNvSpPr>
            <a:spLocks noChangeArrowheads="1"/>
          </p:cNvSpPr>
          <p:nvPr/>
        </p:nvSpPr>
        <p:spPr bwMode="auto">
          <a:xfrm>
            <a:off x="155289" y="731739"/>
            <a:ext cx="8760111" cy="5973861"/>
          </a:xfrm>
          <a:prstGeom prst="wedgeRectCallout">
            <a:avLst>
              <a:gd name="adj1" fmla="val -31853"/>
              <a:gd name="adj2" fmla="val 2235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Text Box 21">
            <a:extLst>
              <a:ext uri="{FF2B5EF4-FFF2-40B4-BE49-F238E27FC236}">
                <a16:creationId xmlns:a16="http://schemas.microsoft.com/office/drawing/2014/main" id="{2804A80E-20BA-4612-B0DD-A0E823F04E78}"/>
              </a:ext>
            </a:extLst>
          </p:cNvPr>
          <p:cNvSpPr txBox="1">
            <a:spLocks noChangeArrowheads="1"/>
          </p:cNvSpPr>
          <p:nvPr/>
        </p:nvSpPr>
        <p:spPr bwMode="auto">
          <a:xfrm>
            <a:off x="6397506" y="1034427"/>
            <a:ext cx="2310248" cy="27515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Excluded Middle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Cases C &amp;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5</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6</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Tree>
    <p:extLst>
      <p:ext uri="{BB962C8B-B14F-4D97-AF65-F5344CB8AC3E}">
        <p14:creationId xmlns:p14="http://schemas.microsoft.com/office/powerpoint/2010/main" val="1724626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 calcmode="lin" valueType="num">
                                      <p:cBhvr additive="base">
                                        <p:cTn id="17" dur="500" fill="hold"/>
                                        <p:tgtEl>
                                          <p:spTgt spid="10">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0">
                                            <p:txEl>
                                              <p:pRg st="2" end="2"/>
                                            </p:txEl>
                                          </p:spTgt>
                                        </p:tgtEl>
                                        <p:attrNameLst>
                                          <p:attrName>style.visibility</p:attrName>
                                        </p:attrNameLst>
                                      </p:cBhvr>
                                      <p:to>
                                        <p:strVal val="visible"/>
                                      </p:to>
                                    </p:set>
                                    <p:anim calcmode="lin" valueType="num">
                                      <p:cBhvr additive="base">
                                        <p:cTn id="23"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2">
                                            <p:txEl>
                                              <p:pRg st="1" end="1"/>
                                            </p:txEl>
                                          </p:spTgt>
                                        </p:tgtEl>
                                        <p:attrNameLst>
                                          <p:attrName>style.visibility</p:attrName>
                                        </p:attrNameLst>
                                      </p:cBhvr>
                                      <p:to>
                                        <p:strVal val="visible"/>
                                      </p:to>
                                    </p:set>
                                    <p:anim calcmode="lin" valueType="num">
                                      <p:cBhvr additive="base">
                                        <p:cTn id="27" dur="500" fill="hold"/>
                                        <p:tgtEl>
                                          <p:spTgt spid="12">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0">
                                            <p:txEl>
                                              <p:pRg st="4" end="4"/>
                                            </p:txEl>
                                          </p:spTgt>
                                        </p:tgtEl>
                                        <p:attrNameLst>
                                          <p:attrName>style.visibility</p:attrName>
                                        </p:attrNameLst>
                                      </p:cBhvr>
                                      <p:to>
                                        <p:strVal val="visible"/>
                                      </p:to>
                                    </p:set>
                                    <p:anim calcmode="lin" valueType="num">
                                      <p:cBhvr additive="base">
                                        <p:cTn id="33"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
                                            <p:txEl>
                                              <p:pRg st="4" end="4"/>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2">
                                            <p:txEl>
                                              <p:pRg st="3" end="3"/>
                                            </p:txEl>
                                          </p:spTgt>
                                        </p:tgtEl>
                                        <p:attrNameLst>
                                          <p:attrName>style.visibility</p:attrName>
                                        </p:attrNameLst>
                                      </p:cBhvr>
                                      <p:to>
                                        <p:strVal val="visible"/>
                                      </p:to>
                                    </p:set>
                                    <p:anim calcmode="lin" valueType="num">
                                      <p:cBhvr additive="base">
                                        <p:cTn id="37" dur="500" fill="hold"/>
                                        <p:tgtEl>
                                          <p:spTgt spid="12">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3" end="3"/>
                                            </p:txEl>
                                          </p:spTgt>
                                        </p:tgtEl>
                                        <p:attrNameLst>
                                          <p:attrName>style.visibility</p:attrName>
                                        </p:attrNameLst>
                                      </p:cBhvr>
                                      <p:to>
                                        <p:strVal val="visible"/>
                                      </p:to>
                                    </p:set>
                                    <p:anim calcmode="lin" valueType="num">
                                      <p:cBhvr additive="base">
                                        <p:cTn id="43"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2">
                                            <p:txEl>
                                              <p:pRg st="2" end="2"/>
                                            </p:txEl>
                                          </p:spTgt>
                                        </p:tgtEl>
                                        <p:attrNameLst>
                                          <p:attrName>style.visibility</p:attrName>
                                        </p:attrNameLst>
                                      </p:cBhvr>
                                      <p:to>
                                        <p:strVal val="visible"/>
                                      </p:to>
                                    </p:set>
                                    <p:anim calcmode="lin" valueType="num">
                                      <p:cBhvr additive="base">
                                        <p:cTn id="47"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0">
                                            <p:txEl>
                                              <p:pRg st="5" end="5"/>
                                            </p:txEl>
                                          </p:spTgt>
                                        </p:tgtEl>
                                        <p:attrNameLst>
                                          <p:attrName>style.visibility</p:attrName>
                                        </p:attrNameLst>
                                      </p:cBhvr>
                                      <p:to>
                                        <p:strVal val="visible"/>
                                      </p:to>
                                    </p:set>
                                    <p:anim calcmode="lin" valueType="num">
                                      <p:cBhvr additive="base">
                                        <p:cTn id="53" dur="500" fill="hold"/>
                                        <p:tgtEl>
                                          <p:spTgt spid="10">
                                            <p:txEl>
                                              <p:pRg st="5" end="5"/>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0">
                                            <p:txEl>
                                              <p:pRg st="5" end="5"/>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2">
                                            <p:txEl>
                                              <p:pRg st="4" end="4"/>
                                            </p:txEl>
                                          </p:spTgt>
                                        </p:tgtEl>
                                        <p:attrNameLst>
                                          <p:attrName>style.visibility</p:attrName>
                                        </p:attrNameLst>
                                      </p:cBhvr>
                                      <p:to>
                                        <p:strVal val="visible"/>
                                      </p:to>
                                    </p:set>
                                    <p:anim calcmode="lin" valueType="num">
                                      <p:cBhvr additive="base">
                                        <p:cTn id="57"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0">
                                            <p:txEl>
                                              <p:pRg st="6" end="6"/>
                                            </p:txEl>
                                          </p:spTgt>
                                        </p:tgtEl>
                                        <p:attrNameLst>
                                          <p:attrName>style.visibility</p:attrName>
                                        </p:attrNameLst>
                                      </p:cBhvr>
                                      <p:to>
                                        <p:strVal val="visible"/>
                                      </p:to>
                                    </p:set>
                                    <p:anim calcmode="lin" valueType="num">
                                      <p:cBhvr additive="base">
                                        <p:cTn id="63"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0">
                                            <p:txEl>
                                              <p:pRg st="6" end="6"/>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12">
                                            <p:txEl>
                                              <p:pRg st="5" end="5"/>
                                            </p:txEl>
                                          </p:spTgt>
                                        </p:tgtEl>
                                        <p:attrNameLst>
                                          <p:attrName>style.visibility</p:attrName>
                                        </p:attrNameLst>
                                      </p:cBhvr>
                                      <p:to>
                                        <p:strVal val="visible"/>
                                      </p:to>
                                    </p:set>
                                    <p:anim calcmode="lin" valueType="num">
                                      <p:cBhvr additive="base">
                                        <p:cTn id="67"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0">
                                            <p:txEl>
                                              <p:pRg st="7" end="7"/>
                                            </p:txEl>
                                          </p:spTgt>
                                        </p:tgtEl>
                                        <p:attrNameLst>
                                          <p:attrName>style.visibility</p:attrName>
                                        </p:attrNameLst>
                                      </p:cBhvr>
                                      <p:to>
                                        <p:strVal val="visible"/>
                                      </p:to>
                                    </p:set>
                                    <p:anim calcmode="lin" valueType="num">
                                      <p:cBhvr additive="base">
                                        <p:cTn id="73" dur="500" fill="hold"/>
                                        <p:tgtEl>
                                          <p:spTgt spid="10">
                                            <p:txEl>
                                              <p:pRg st="7" end="7"/>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0">
                                            <p:txEl>
                                              <p:pRg st="7" end="7"/>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2">
                                            <p:txEl>
                                              <p:pRg st="6" end="6"/>
                                            </p:txEl>
                                          </p:spTgt>
                                        </p:tgtEl>
                                        <p:attrNameLst>
                                          <p:attrName>style.visibility</p:attrName>
                                        </p:attrNameLst>
                                      </p:cBhvr>
                                      <p:to>
                                        <p:strVal val="visible"/>
                                      </p:to>
                                    </p:set>
                                    <p:anim calcmode="lin" valueType="num">
                                      <p:cBhvr additive="base">
                                        <p:cTn id="77"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0" name="Text Box 21">
            <a:extLst>
              <a:ext uri="{FF2B5EF4-FFF2-40B4-BE49-F238E27FC236}">
                <a16:creationId xmlns:a16="http://schemas.microsoft.com/office/drawing/2014/main" id="{1DD7FF1A-4286-4D93-9F84-D9766D232826}"/>
              </a:ext>
            </a:extLst>
          </p:cNvPr>
          <p:cNvSpPr txBox="1">
            <a:spLocks noChangeArrowheads="1"/>
          </p:cNvSpPr>
          <p:nvPr/>
        </p:nvSpPr>
        <p:spPr bwMode="auto">
          <a:xfrm>
            <a:off x="155289" y="680940"/>
            <a:ext cx="5703806" cy="67403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Q6 Proof: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Goal:</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Prove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Cases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Cases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X</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X</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 name="AutoShape 8">
            <a:extLst>
              <a:ext uri="{FF2B5EF4-FFF2-40B4-BE49-F238E27FC236}">
                <a16:creationId xmlns:a16="http://schemas.microsoft.com/office/drawing/2014/main" id="{4A263BFF-C377-48F8-9BAF-39C42DC418D9}"/>
              </a:ext>
            </a:extLst>
          </p:cNvPr>
          <p:cNvSpPr>
            <a:spLocks noChangeArrowheads="1"/>
          </p:cNvSpPr>
          <p:nvPr/>
        </p:nvSpPr>
        <p:spPr bwMode="auto">
          <a:xfrm>
            <a:off x="155289" y="731739"/>
            <a:ext cx="8760111" cy="5973861"/>
          </a:xfrm>
          <a:prstGeom prst="wedgeRectCallout">
            <a:avLst>
              <a:gd name="adj1" fmla="val -31853"/>
              <a:gd name="adj2" fmla="val 2235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Text Box 21">
            <a:extLst>
              <a:ext uri="{FF2B5EF4-FFF2-40B4-BE49-F238E27FC236}">
                <a16:creationId xmlns:a16="http://schemas.microsoft.com/office/drawing/2014/main" id="{2804A80E-20BA-4612-B0DD-A0E823F04E78}"/>
              </a:ext>
            </a:extLst>
          </p:cNvPr>
          <p:cNvSpPr txBox="1">
            <a:spLocks noChangeArrowheads="1"/>
          </p:cNvSpPr>
          <p:nvPr/>
        </p:nvSpPr>
        <p:spPr bwMode="auto">
          <a:xfrm>
            <a:off x="6397506" y="1034427"/>
            <a:ext cx="2588016" cy="60755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Excluded Middle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Cases C</a:t>
            </a:r>
            <a:r>
              <a:rPr kumimoji="0" 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&amp;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Contra Positive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Modus Pones 8,9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 Morgan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Cases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&amp;</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11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14</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Definition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Similar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Cases Conclusion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038222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5" end="5"/>
                                            </p:txEl>
                                          </p:spTgt>
                                        </p:tgtEl>
                                        <p:attrNameLst>
                                          <p:attrName>style.visibility</p:attrName>
                                        </p:attrNameLst>
                                      </p:cBhvr>
                                      <p:to>
                                        <p:strVal val="visible"/>
                                      </p:to>
                                    </p:set>
                                    <p:anim calcmode="lin" valueType="num">
                                      <p:cBhvr additive="base">
                                        <p:cTn id="7" dur="500" fill="hold"/>
                                        <p:tgtEl>
                                          <p:spTgt spid="10">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5" end="5"/>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xEl>
                                              <p:pRg st="4" end="4"/>
                                            </p:txEl>
                                          </p:spTgt>
                                        </p:tgtEl>
                                        <p:attrNameLst>
                                          <p:attrName>style.visibility</p:attrName>
                                        </p:attrNameLst>
                                      </p:cBhvr>
                                      <p:to>
                                        <p:strVal val="visible"/>
                                      </p:to>
                                    </p:set>
                                    <p:anim calcmode="lin" valueType="num">
                                      <p:cBhvr additive="base">
                                        <p:cTn id="11" dur="500" fill="hold"/>
                                        <p:tgtEl>
                                          <p:spTgt spid="12">
                                            <p:txEl>
                                              <p:pRg st="4" end="4"/>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6" end="6"/>
                                            </p:txEl>
                                          </p:spTgt>
                                        </p:tgtEl>
                                        <p:attrNameLst>
                                          <p:attrName>style.visibility</p:attrName>
                                        </p:attrNameLst>
                                      </p:cBhvr>
                                      <p:to>
                                        <p:strVal val="visible"/>
                                      </p:to>
                                    </p:set>
                                    <p:anim calcmode="lin" valueType="num">
                                      <p:cBhvr additive="base">
                                        <p:cTn id="17"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6" end="6"/>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2">
                                            <p:txEl>
                                              <p:pRg st="5" end="5"/>
                                            </p:txEl>
                                          </p:spTgt>
                                        </p:tgtEl>
                                        <p:attrNameLst>
                                          <p:attrName>style.visibility</p:attrName>
                                        </p:attrNameLst>
                                      </p:cBhvr>
                                      <p:to>
                                        <p:strVal val="visible"/>
                                      </p:to>
                                    </p:set>
                                    <p:anim calcmode="lin" valueType="num">
                                      <p:cBhvr additive="base">
                                        <p:cTn id="21" dur="500" fill="hold"/>
                                        <p:tgtEl>
                                          <p:spTgt spid="12">
                                            <p:txEl>
                                              <p:pRg st="5" end="5"/>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0">
                                            <p:txEl>
                                              <p:pRg st="7" end="7"/>
                                            </p:txEl>
                                          </p:spTgt>
                                        </p:tgtEl>
                                        <p:attrNameLst>
                                          <p:attrName>style.visibility</p:attrName>
                                        </p:attrNameLst>
                                      </p:cBhvr>
                                      <p:to>
                                        <p:strVal val="visible"/>
                                      </p:to>
                                    </p:set>
                                    <p:anim calcmode="lin" valueType="num">
                                      <p:cBhvr additive="base">
                                        <p:cTn id="27" dur="500" fill="hold"/>
                                        <p:tgtEl>
                                          <p:spTgt spid="10">
                                            <p:txEl>
                                              <p:pRg st="7" end="7"/>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0">
                                            <p:txEl>
                                              <p:pRg st="7" end="7"/>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2">
                                            <p:txEl>
                                              <p:pRg st="6" end="6"/>
                                            </p:txEl>
                                          </p:spTgt>
                                        </p:tgtEl>
                                        <p:attrNameLst>
                                          <p:attrName>style.visibility</p:attrName>
                                        </p:attrNameLst>
                                      </p:cBhvr>
                                      <p:to>
                                        <p:strVal val="visible"/>
                                      </p:to>
                                    </p:set>
                                    <p:anim calcmode="lin" valueType="num">
                                      <p:cBhvr additive="base">
                                        <p:cTn id="31" dur="500" fill="hold"/>
                                        <p:tgtEl>
                                          <p:spTgt spid="12">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
                                            <p:txEl>
                                              <p:pRg st="8" end="8"/>
                                            </p:txEl>
                                          </p:spTgt>
                                        </p:tgtEl>
                                        <p:attrNameLst>
                                          <p:attrName>style.visibility</p:attrName>
                                        </p:attrNameLst>
                                      </p:cBhvr>
                                      <p:to>
                                        <p:strVal val="visible"/>
                                      </p:to>
                                    </p:set>
                                    <p:anim calcmode="lin" valueType="num">
                                      <p:cBhvr additive="base">
                                        <p:cTn id="37" dur="500" fill="hold"/>
                                        <p:tgtEl>
                                          <p:spTgt spid="10">
                                            <p:txEl>
                                              <p:pRg st="8" end="8"/>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
                                            <p:txEl>
                                              <p:pRg st="8" end="8"/>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2">
                                            <p:txEl>
                                              <p:pRg st="7" end="7"/>
                                            </p:txEl>
                                          </p:spTgt>
                                        </p:tgtEl>
                                        <p:attrNameLst>
                                          <p:attrName>style.visibility</p:attrName>
                                        </p:attrNameLst>
                                      </p:cBhvr>
                                      <p:to>
                                        <p:strVal val="visible"/>
                                      </p:to>
                                    </p:set>
                                    <p:anim calcmode="lin" valueType="num">
                                      <p:cBhvr additive="base">
                                        <p:cTn id="41" dur="500" fill="hold"/>
                                        <p:tgtEl>
                                          <p:spTgt spid="12">
                                            <p:txEl>
                                              <p:pRg st="7" end="7"/>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0">
                                            <p:txEl>
                                              <p:pRg st="9" end="9"/>
                                            </p:txEl>
                                          </p:spTgt>
                                        </p:tgtEl>
                                        <p:attrNameLst>
                                          <p:attrName>style.visibility</p:attrName>
                                        </p:attrNameLst>
                                      </p:cBhvr>
                                      <p:to>
                                        <p:strVal val="visible"/>
                                      </p:to>
                                    </p:set>
                                    <p:anim calcmode="lin" valueType="num">
                                      <p:cBhvr additive="base">
                                        <p:cTn id="47" dur="500" fill="hold"/>
                                        <p:tgtEl>
                                          <p:spTgt spid="10">
                                            <p:txEl>
                                              <p:pRg st="9" end="9"/>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0">
                                            <p:txEl>
                                              <p:pRg st="9" end="9"/>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2">
                                            <p:txEl>
                                              <p:pRg st="8" end="8"/>
                                            </p:txEl>
                                          </p:spTgt>
                                        </p:tgtEl>
                                        <p:attrNameLst>
                                          <p:attrName>style.visibility</p:attrName>
                                        </p:attrNameLst>
                                      </p:cBhvr>
                                      <p:to>
                                        <p:strVal val="visible"/>
                                      </p:to>
                                    </p:set>
                                    <p:anim calcmode="lin" valueType="num">
                                      <p:cBhvr additive="base">
                                        <p:cTn id="51" dur="500" fill="hold"/>
                                        <p:tgtEl>
                                          <p:spTgt spid="12">
                                            <p:txEl>
                                              <p:pRg st="8" end="8"/>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2">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0">
                                            <p:txEl>
                                              <p:pRg st="10" end="10"/>
                                            </p:txEl>
                                          </p:spTgt>
                                        </p:tgtEl>
                                        <p:attrNameLst>
                                          <p:attrName>style.visibility</p:attrName>
                                        </p:attrNameLst>
                                      </p:cBhvr>
                                      <p:to>
                                        <p:strVal val="visible"/>
                                      </p:to>
                                    </p:set>
                                    <p:anim calcmode="lin" valueType="num">
                                      <p:cBhvr additive="base">
                                        <p:cTn id="57" dur="500" fill="hold"/>
                                        <p:tgtEl>
                                          <p:spTgt spid="10">
                                            <p:txEl>
                                              <p:pRg st="10" end="1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0">
                                            <p:txEl>
                                              <p:pRg st="10" end="10"/>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2">
                                            <p:txEl>
                                              <p:pRg st="9" end="9"/>
                                            </p:txEl>
                                          </p:spTgt>
                                        </p:tgtEl>
                                        <p:attrNameLst>
                                          <p:attrName>style.visibility</p:attrName>
                                        </p:attrNameLst>
                                      </p:cBhvr>
                                      <p:to>
                                        <p:strVal val="visible"/>
                                      </p:to>
                                    </p:set>
                                    <p:anim calcmode="lin" valueType="num">
                                      <p:cBhvr additive="base">
                                        <p:cTn id="61"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0">
                                            <p:txEl>
                                              <p:pRg st="11" end="11"/>
                                            </p:txEl>
                                          </p:spTgt>
                                        </p:tgtEl>
                                        <p:attrNameLst>
                                          <p:attrName>style.visibility</p:attrName>
                                        </p:attrNameLst>
                                      </p:cBhvr>
                                      <p:to>
                                        <p:strVal val="visible"/>
                                      </p:to>
                                    </p:set>
                                    <p:anim calcmode="lin" valueType="num">
                                      <p:cBhvr additive="base">
                                        <p:cTn id="67" dur="500" fill="hold"/>
                                        <p:tgtEl>
                                          <p:spTgt spid="10">
                                            <p:txEl>
                                              <p:pRg st="11" end="1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0">
                                            <p:txEl>
                                              <p:pRg st="11" end="11"/>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2">
                                            <p:txEl>
                                              <p:pRg st="10" end="10"/>
                                            </p:txEl>
                                          </p:spTgt>
                                        </p:tgtEl>
                                        <p:attrNameLst>
                                          <p:attrName>style.visibility</p:attrName>
                                        </p:attrNameLst>
                                      </p:cBhvr>
                                      <p:to>
                                        <p:strVal val="visible"/>
                                      </p:to>
                                    </p:set>
                                    <p:anim calcmode="lin" valueType="num">
                                      <p:cBhvr additive="base">
                                        <p:cTn id="71" dur="500" fill="hold"/>
                                        <p:tgtEl>
                                          <p:spTgt spid="12">
                                            <p:txEl>
                                              <p:pRg st="10" end="1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12">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0">
                                            <p:txEl>
                                              <p:pRg st="12" end="12"/>
                                            </p:txEl>
                                          </p:spTgt>
                                        </p:tgtEl>
                                        <p:attrNameLst>
                                          <p:attrName>style.visibility</p:attrName>
                                        </p:attrNameLst>
                                      </p:cBhvr>
                                      <p:to>
                                        <p:strVal val="visible"/>
                                      </p:to>
                                    </p:set>
                                    <p:anim calcmode="lin" valueType="num">
                                      <p:cBhvr additive="base">
                                        <p:cTn id="77" dur="500" fill="hold"/>
                                        <p:tgtEl>
                                          <p:spTgt spid="10">
                                            <p:txEl>
                                              <p:pRg st="12" end="1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0">
                                            <p:txEl>
                                              <p:pRg st="12" end="12"/>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2">
                                            <p:txEl>
                                              <p:pRg st="11" end="11"/>
                                            </p:txEl>
                                          </p:spTgt>
                                        </p:tgtEl>
                                        <p:attrNameLst>
                                          <p:attrName>style.visibility</p:attrName>
                                        </p:attrNameLst>
                                      </p:cBhvr>
                                      <p:to>
                                        <p:strVal val="visible"/>
                                      </p:to>
                                    </p:set>
                                    <p:anim calcmode="lin" valueType="num">
                                      <p:cBhvr additive="base">
                                        <p:cTn id="81" dur="500" fill="hold"/>
                                        <p:tgtEl>
                                          <p:spTgt spid="12">
                                            <p:txEl>
                                              <p:pRg st="11" end="11"/>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2">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10">
                                            <p:txEl>
                                              <p:pRg st="13" end="13"/>
                                            </p:txEl>
                                          </p:spTgt>
                                        </p:tgtEl>
                                        <p:attrNameLst>
                                          <p:attrName>style.visibility</p:attrName>
                                        </p:attrNameLst>
                                      </p:cBhvr>
                                      <p:to>
                                        <p:strVal val="visible"/>
                                      </p:to>
                                    </p:set>
                                    <p:anim calcmode="lin" valueType="num">
                                      <p:cBhvr additive="base">
                                        <p:cTn id="87" dur="500" fill="hold"/>
                                        <p:tgtEl>
                                          <p:spTgt spid="10">
                                            <p:txEl>
                                              <p:pRg st="13" end="13"/>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0">
                                            <p:txEl>
                                              <p:pRg st="13" end="13"/>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2">
                                            <p:txEl>
                                              <p:pRg st="12" end="12"/>
                                            </p:txEl>
                                          </p:spTgt>
                                        </p:tgtEl>
                                        <p:attrNameLst>
                                          <p:attrName>style.visibility</p:attrName>
                                        </p:attrNameLst>
                                      </p:cBhvr>
                                      <p:to>
                                        <p:strVal val="visible"/>
                                      </p:to>
                                    </p:set>
                                    <p:anim calcmode="lin" valueType="num">
                                      <p:cBhvr additive="base">
                                        <p:cTn id="91" dur="500" fill="hold"/>
                                        <p:tgtEl>
                                          <p:spTgt spid="12">
                                            <p:txEl>
                                              <p:pRg st="12" end="12"/>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2">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10">
                                            <p:txEl>
                                              <p:pRg st="14" end="14"/>
                                            </p:txEl>
                                          </p:spTgt>
                                        </p:tgtEl>
                                        <p:attrNameLst>
                                          <p:attrName>style.visibility</p:attrName>
                                        </p:attrNameLst>
                                      </p:cBhvr>
                                      <p:to>
                                        <p:strVal val="visible"/>
                                      </p:to>
                                    </p:set>
                                    <p:anim calcmode="lin" valueType="num">
                                      <p:cBhvr additive="base">
                                        <p:cTn id="97" dur="500" fill="hold"/>
                                        <p:tgtEl>
                                          <p:spTgt spid="10">
                                            <p:txEl>
                                              <p:pRg st="14" end="14"/>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0">
                                            <p:txEl>
                                              <p:pRg st="14" end="14"/>
                                            </p:txEl>
                                          </p:spTgt>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12">
                                            <p:txEl>
                                              <p:pRg st="13" end="13"/>
                                            </p:txEl>
                                          </p:spTgt>
                                        </p:tgtEl>
                                        <p:attrNameLst>
                                          <p:attrName>style.visibility</p:attrName>
                                        </p:attrNameLst>
                                      </p:cBhvr>
                                      <p:to>
                                        <p:strVal val="visible"/>
                                      </p:to>
                                    </p:set>
                                    <p:anim calcmode="lin" valueType="num">
                                      <p:cBhvr additive="base">
                                        <p:cTn id="101" dur="500" fill="hold"/>
                                        <p:tgtEl>
                                          <p:spTgt spid="12">
                                            <p:txEl>
                                              <p:pRg st="13" end="13"/>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12">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10">
                                            <p:txEl>
                                              <p:pRg st="15" end="15"/>
                                            </p:txEl>
                                          </p:spTgt>
                                        </p:tgtEl>
                                        <p:attrNameLst>
                                          <p:attrName>style.visibility</p:attrName>
                                        </p:attrNameLst>
                                      </p:cBhvr>
                                      <p:to>
                                        <p:strVal val="visible"/>
                                      </p:to>
                                    </p:set>
                                    <p:anim calcmode="lin" valueType="num">
                                      <p:cBhvr additive="base">
                                        <p:cTn id="107" dur="500" fill="hold"/>
                                        <p:tgtEl>
                                          <p:spTgt spid="10">
                                            <p:txEl>
                                              <p:pRg st="15" end="15"/>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10">
                                            <p:txEl>
                                              <p:pRg st="15" end="15"/>
                                            </p:txEl>
                                          </p:spTgt>
                                        </p:tgtEl>
                                        <p:attrNameLst>
                                          <p:attrName>ppt_y</p:attrName>
                                        </p:attrNameLst>
                                      </p:cBhvr>
                                      <p:tavLst>
                                        <p:tav tm="0">
                                          <p:val>
                                            <p:strVal val="1+#ppt_h/2"/>
                                          </p:val>
                                        </p:tav>
                                        <p:tav tm="100000">
                                          <p:val>
                                            <p:strVal val="#ppt_y"/>
                                          </p:val>
                                        </p:tav>
                                      </p:tavLst>
                                    </p:anim>
                                  </p:childTnLst>
                                </p:cTn>
                              </p:par>
                              <p:par>
                                <p:cTn id="109" presetID="2" presetClass="entr" presetSubtype="4" fill="hold" nodeType="withEffect">
                                  <p:stCondLst>
                                    <p:cond delay="0"/>
                                  </p:stCondLst>
                                  <p:childTnLst>
                                    <p:set>
                                      <p:cBhvr>
                                        <p:cTn id="110" dur="1" fill="hold">
                                          <p:stCondLst>
                                            <p:cond delay="0"/>
                                          </p:stCondLst>
                                        </p:cTn>
                                        <p:tgtEl>
                                          <p:spTgt spid="12">
                                            <p:txEl>
                                              <p:pRg st="14" end="14"/>
                                            </p:txEl>
                                          </p:spTgt>
                                        </p:tgtEl>
                                        <p:attrNameLst>
                                          <p:attrName>style.visibility</p:attrName>
                                        </p:attrNameLst>
                                      </p:cBhvr>
                                      <p:to>
                                        <p:strVal val="visible"/>
                                      </p:to>
                                    </p:set>
                                    <p:anim calcmode="lin" valueType="num">
                                      <p:cBhvr additive="base">
                                        <p:cTn id="111" dur="500" fill="hold"/>
                                        <p:tgtEl>
                                          <p:spTgt spid="12">
                                            <p:txEl>
                                              <p:pRg st="14" end="14"/>
                                            </p:txEl>
                                          </p:spTgt>
                                        </p:tgtEl>
                                        <p:attrNameLst>
                                          <p:attrName>ppt_x</p:attrName>
                                        </p:attrNameLst>
                                      </p:cBhvr>
                                      <p:tavLst>
                                        <p:tav tm="0">
                                          <p:val>
                                            <p:strVal val="#ppt_x"/>
                                          </p:val>
                                        </p:tav>
                                        <p:tav tm="100000">
                                          <p:val>
                                            <p:strVal val="#ppt_x"/>
                                          </p:val>
                                        </p:tav>
                                      </p:tavLst>
                                    </p:anim>
                                    <p:anim calcmode="lin" valueType="num">
                                      <p:cBhvr additive="base">
                                        <p:cTn id="112" dur="500" fill="hold"/>
                                        <p:tgtEl>
                                          <p:spTgt spid="12">
                                            <p:txEl>
                                              <p:pRg st="14" end="1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10" name="Text Box 21">
            <a:extLst>
              <a:ext uri="{FF2B5EF4-FFF2-40B4-BE49-F238E27FC236}">
                <a16:creationId xmlns:a16="http://schemas.microsoft.com/office/drawing/2014/main" id="{1DD7FF1A-4286-4D93-9F84-D9766D232826}"/>
              </a:ext>
            </a:extLst>
          </p:cNvPr>
          <p:cNvSpPr txBox="1">
            <a:spLocks noChangeArrowheads="1"/>
          </p:cNvSpPr>
          <p:nvPr/>
        </p:nvSpPr>
        <p:spPr bwMode="auto">
          <a:xfrm>
            <a:off x="155289" y="680940"/>
            <a:ext cx="5626861" cy="52629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Q6 Proof: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Deduction</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Goal:</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Prove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Cases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Case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8"/>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Cases Goal: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457200" marR="0" lvl="0" indent="-457200" algn="l" defTabSz="914400" rtl="0" eaLnBrk="1" fontAlgn="base" latinLnBrk="0" hangingPunct="1">
              <a:lnSpc>
                <a:spcPct val="100000"/>
              </a:lnSpc>
              <a:spcBef>
                <a:spcPct val="0"/>
              </a:spcBef>
              <a:spcAft>
                <a:spcPct val="0"/>
              </a:spcAft>
              <a:buClrTx/>
              <a:buSzTx/>
              <a:buFontTx/>
              <a:buAutoNum type="arabicPeriod" startAt="18"/>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X</a:t>
            </a:r>
          </a:p>
          <a:p>
            <a:pPr marL="457200" marR="0" lvl="0" indent="-457200" algn="l" defTabSz="914400" rtl="0" eaLnBrk="1" fontAlgn="base" latinLnBrk="0" hangingPunct="1">
              <a:lnSpc>
                <a:spcPct val="100000"/>
              </a:lnSpc>
              <a:spcBef>
                <a:spcPct val="0"/>
              </a:spcBef>
              <a:spcAft>
                <a:spcPct val="0"/>
              </a:spcAft>
              <a:buClrTx/>
              <a:buSzTx/>
              <a:buFontTx/>
              <a:buAutoNum type="arabicPeriod" startAt="18"/>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X</a:t>
            </a:r>
          </a:p>
          <a:p>
            <a:pPr marL="457200" marR="0" lvl="0" indent="-457200" algn="l" defTabSz="914400" rtl="0" eaLnBrk="1" fontAlgn="base" latinLnBrk="0" hangingPunct="1">
              <a:lnSpc>
                <a:spcPct val="100000"/>
              </a:lnSpc>
              <a:spcBef>
                <a:spcPct val="0"/>
              </a:spcBef>
              <a:spcAft>
                <a:spcPct val="0"/>
              </a:spcAft>
              <a:buClrTx/>
              <a:buSzTx/>
              <a:buFontTx/>
              <a:buAutoNum type="arabicPeriod" startAt="18"/>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400" b="0" i="0" u="none" strike="noStrike" kern="1200" cap="none" spc="0" normalizeH="0" baseline="0" noProof="0">
                <a:ln>
                  <a:noFill/>
                </a:ln>
                <a:solidFill>
                  <a:srgbClr val="FFFFFF"/>
                </a:solidFill>
                <a:effectLst/>
                <a:uLnTx/>
                <a:uFillTx/>
                <a:latin typeface="Times New Roman" pitchFamily="18" charset="0"/>
                <a:ea typeface="+mn-ea"/>
                <a:cs typeface="+mn-cs"/>
              </a:rPr>
              <a:t>X</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1" name="AutoShape 8">
            <a:extLst>
              <a:ext uri="{FF2B5EF4-FFF2-40B4-BE49-F238E27FC236}">
                <a16:creationId xmlns:a16="http://schemas.microsoft.com/office/drawing/2014/main" id="{4A263BFF-C377-48F8-9BAF-39C42DC418D9}"/>
              </a:ext>
            </a:extLst>
          </p:cNvPr>
          <p:cNvSpPr>
            <a:spLocks noChangeArrowheads="1"/>
          </p:cNvSpPr>
          <p:nvPr/>
        </p:nvSpPr>
        <p:spPr bwMode="auto">
          <a:xfrm>
            <a:off x="155289" y="731739"/>
            <a:ext cx="8760111" cy="5973861"/>
          </a:xfrm>
          <a:prstGeom prst="wedgeRectCallout">
            <a:avLst>
              <a:gd name="adj1" fmla="val -31853"/>
              <a:gd name="adj2" fmla="val 22355"/>
            </a:avLst>
          </a:prstGeom>
          <a:noFill/>
          <a:ln w="381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2" name="Text Box 21">
            <a:extLst>
              <a:ext uri="{FF2B5EF4-FFF2-40B4-BE49-F238E27FC236}">
                <a16:creationId xmlns:a16="http://schemas.microsoft.com/office/drawing/2014/main" id="{2804A80E-20BA-4612-B0DD-A0E823F04E78}"/>
              </a:ext>
            </a:extLst>
          </p:cNvPr>
          <p:cNvSpPr txBox="1">
            <a:spLocks noChangeArrowheads="1"/>
          </p:cNvSpPr>
          <p:nvPr/>
        </p:nvSpPr>
        <p:spPr bwMode="auto">
          <a:xfrm>
            <a:off x="6397506" y="1034427"/>
            <a:ext cx="2588016" cy="4967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Excluded Middle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Cases C &amp;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 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Assumption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Contra Positive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Modus Pones 8,9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 Morgan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Cases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&amp;</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11</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Cases Conclusion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Cases Conclusion</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Wingdings" panose="05000000000000000000" pitchFamily="2" charset="2"/>
              </a:rPr>
              <a:t>Deduction Conc.</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71039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10" end="10"/>
                                            </p:txEl>
                                          </p:spTgt>
                                        </p:tgtEl>
                                        <p:attrNameLst>
                                          <p:attrName>style.visibility</p:attrName>
                                        </p:attrNameLst>
                                      </p:cBhvr>
                                      <p:to>
                                        <p:strVal val="visible"/>
                                      </p:to>
                                    </p:set>
                                    <p:anim calcmode="lin" valueType="num">
                                      <p:cBhvr additive="base">
                                        <p:cTn id="7" dur="500" fill="hold"/>
                                        <p:tgtEl>
                                          <p:spTgt spid="10">
                                            <p:txEl>
                                              <p:pRg st="10" end="1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10" end="1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xEl>
                                              <p:pRg st="9" end="9"/>
                                            </p:txEl>
                                          </p:spTgt>
                                        </p:tgtEl>
                                        <p:attrNameLst>
                                          <p:attrName>style.visibility</p:attrName>
                                        </p:attrNameLst>
                                      </p:cBhvr>
                                      <p:to>
                                        <p:strVal val="visible"/>
                                      </p:to>
                                    </p:set>
                                    <p:anim calcmode="lin" valueType="num">
                                      <p:cBhvr additive="base">
                                        <p:cTn id="11" dur="500" fill="hold"/>
                                        <p:tgtEl>
                                          <p:spTgt spid="12">
                                            <p:txEl>
                                              <p:pRg st="9" end="9"/>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
                                            <p:txEl>
                                              <p:pRg st="11" end="11"/>
                                            </p:txEl>
                                          </p:spTgt>
                                        </p:tgtEl>
                                        <p:attrNameLst>
                                          <p:attrName>style.visibility</p:attrName>
                                        </p:attrNameLst>
                                      </p:cBhvr>
                                      <p:to>
                                        <p:strVal val="visible"/>
                                      </p:to>
                                    </p:set>
                                    <p:anim calcmode="lin" valueType="num">
                                      <p:cBhvr additive="base">
                                        <p:cTn id="17" dur="500" fill="hold"/>
                                        <p:tgtEl>
                                          <p:spTgt spid="10">
                                            <p:txEl>
                                              <p:pRg st="11" end="1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0">
                                            <p:txEl>
                                              <p:pRg st="11" end="1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2">
                                            <p:txEl>
                                              <p:pRg st="10" end="10"/>
                                            </p:txEl>
                                          </p:spTgt>
                                        </p:tgtEl>
                                        <p:attrNameLst>
                                          <p:attrName>style.visibility</p:attrName>
                                        </p:attrNameLst>
                                      </p:cBhvr>
                                      <p:to>
                                        <p:strVal val="visible"/>
                                      </p:to>
                                    </p:set>
                                    <p:anim calcmode="lin" valueType="num">
                                      <p:cBhvr additive="base">
                                        <p:cTn id="21" dur="500" fill="hold"/>
                                        <p:tgtEl>
                                          <p:spTgt spid="12">
                                            <p:txEl>
                                              <p:pRg st="10" end="1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2">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0">
                                            <p:txEl>
                                              <p:pRg st="12" end="12"/>
                                            </p:txEl>
                                          </p:spTgt>
                                        </p:tgtEl>
                                        <p:attrNameLst>
                                          <p:attrName>style.visibility</p:attrName>
                                        </p:attrNameLst>
                                      </p:cBhvr>
                                      <p:to>
                                        <p:strVal val="visible"/>
                                      </p:to>
                                    </p:set>
                                    <p:anim calcmode="lin" valueType="num">
                                      <p:cBhvr additive="base">
                                        <p:cTn id="27" dur="500" fill="hold"/>
                                        <p:tgtEl>
                                          <p:spTgt spid="10">
                                            <p:txEl>
                                              <p:pRg st="12" end="1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0">
                                            <p:txEl>
                                              <p:pRg st="12" end="1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2">
                                            <p:txEl>
                                              <p:pRg st="11" end="11"/>
                                            </p:txEl>
                                          </p:spTgt>
                                        </p:tgtEl>
                                        <p:attrNameLst>
                                          <p:attrName>style.visibility</p:attrName>
                                        </p:attrNameLst>
                                      </p:cBhvr>
                                      <p:to>
                                        <p:strVal val="visible"/>
                                      </p:to>
                                    </p:set>
                                    <p:anim calcmode="lin" valueType="num">
                                      <p:cBhvr additive="base">
                                        <p:cTn id="31" dur="500" fill="hold"/>
                                        <p:tgtEl>
                                          <p:spTgt spid="12">
                                            <p:txEl>
                                              <p:pRg st="11" end="1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2">
                                            <p:txEl>
                                              <p:pRg st="11" end="1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181285"/>
            <a:ext cx="910039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7.  Prove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Duality is a technique we will be learning much later.</a:t>
            </a:r>
          </a:p>
        </p:txBody>
      </p:sp>
      <p:pic>
        <p:nvPicPr>
          <p:cNvPr id="28" name="Picture 5" descr="j0116172">
            <a:extLst>
              <a:ext uri="{FF2B5EF4-FFF2-40B4-BE49-F238E27FC236}">
                <a16:creationId xmlns:a16="http://schemas.microsoft.com/office/drawing/2014/main" id="{8335453E-0EAE-4C60-B96F-21673E695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8">
            <a:extLst>
              <a:ext uri="{FF2B5EF4-FFF2-40B4-BE49-F238E27FC236}">
                <a16:creationId xmlns:a16="http://schemas.microsoft.com/office/drawing/2014/main" id="{4698910A-F008-4792-A024-67325E560C9E}"/>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pic>
        <p:nvPicPr>
          <p:cNvPr id="34" name="Picture 2" descr="Good vs. Evil | Heroes and villians Wiki | Fandom">
            <a:extLst>
              <a:ext uri="{FF2B5EF4-FFF2-40B4-BE49-F238E27FC236}">
                <a16:creationId xmlns:a16="http://schemas.microsoft.com/office/drawing/2014/main" id="{0AF599F5-5F8A-4F24-B260-166C224B7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390036" y="2992650"/>
            <a:ext cx="2677763" cy="1606658"/>
          </a:xfrm>
          <a:prstGeom prst="rect">
            <a:avLst/>
          </a:prstGeom>
          <a:noFill/>
          <a:extLst>
            <a:ext uri="{909E8E84-426E-40DD-AFC4-6F175D3DCCD1}">
              <a14:hiddenFill xmlns:a14="http://schemas.microsoft.com/office/drawing/2010/main">
                <a:solidFill>
                  <a:srgbClr val="FFFFFF"/>
                </a:solidFill>
              </a14:hiddenFill>
            </a:ext>
          </a:extLst>
        </p:spPr>
      </p:pic>
      <p:sp>
        <p:nvSpPr>
          <p:cNvPr id="31" name="AutoShape 35">
            <a:extLst>
              <a:ext uri="{FF2B5EF4-FFF2-40B4-BE49-F238E27FC236}">
                <a16:creationId xmlns:a16="http://schemas.microsoft.com/office/drawing/2014/main" id="{49A42992-DD57-427C-959B-CCED8DDACE9D}"/>
              </a:ext>
            </a:extLst>
          </p:cNvPr>
          <p:cNvSpPr>
            <a:spLocks noChangeArrowheads="1"/>
          </p:cNvSpPr>
          <p:nvPr/>
        </p:nvSpPr>
        <p:spPr bwMode="auto">
          <a:xfrm>
            <a:off x="94957" y="3137144"/>
            <a:ext cx="6763043" cy="2501656"/>
          </a:xfrm>
          <a:prstGeom prst="wedgeRoundRectCallout">
            <a:avLst>
              <a:gd name="adj1" fmla="val -33587"/>
              <a:gd name="adj2" fmla="val -6260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Good and Evil are considered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Duals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each other:</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Though different,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they can be the flip side of the same coin.</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They paired. The dual of the dual of A is A.</a:t>
            </a:r>
          </a:p>
          <a:p>
            <a:pPr marL="342900" marR="0" lvl="0" indent="-342900" algn="l" defTabSz="914400" rtl="0" eaLnBrk="1" fontAlgn="base" latinLnBrk="0" hangingPunct="1">
              <a:lnSpc>
                <a:spcPct val="100000"/>
              </a:lnSpc>
              <a:spcBef>
                <a:spcPct val="0"/>
              </a:spcBef>
              <a:spcAft>
                <a:spcPct val="0"/>
              </a:spcAft>
              <a:buClrTx/>
              <a:buSzTx/>
              <a:buFontTx/>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Understanding one gives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 deeper understanding of the other. </a:t>
            </a:r>
            <a:endParaRPr lang="en-CA" altLang="en-US" sz="2400" dirty="0">
              <a:solidFill>
                <a:srgbClr val="FFFFFF"/>
              </a:solidFill>
            </a:endParaRPr>
          </a:p>
        </p:txBody>
      </p:sp>
    </p:spTree>
    <p:extLst>
      <p:ext uri="{BB962C8B-B14F-4D97-AF65-F5344CB8AC3E}">
        <p14:creationId xmlns:p14="http://schemas.microsoft.com/office/powerpoint/2010/main" val="16808159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0-#ppt_w/2"/>
                                          </p:val>
                                        </p:tav>
                                        <p:tav tm="100000">
                                          <p:val>
                                            <p:strVal val="#ppt_x"/>
                                          </p:val>
                                        </p:tav>
                                      </p:tavLst>
                                    </p:anim>
                                    <p:anim calcmode="lin" valueType="num">
                                      <p:cBhvr additive="base">
                                        <p:cTn id="24" dur="500" fill="hold"/>
                                        <p:tgtEl>
                                          <p:spTgt spid="31"/>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1">
                                            <p:txEl>
                                              <p:pRg st="0" end="0"/>
                                            </p:txEl>
                                          </p:spTgt>
                                        </p:tgtEl>
                                        <p:attrNameLst>
                                          <p:attrName>style.visibility</p:attrName>
                                        </p:attrNameLst>
                                      </p:cBhvr>
                                      <p:to>
                                        <p:strVal val="visible"/>
                                      </p:to>
                                    </p:set>
                                    <p:anim calcmode="lin" valueType="num">
                                      <p:cBhvr additive="base">
                                        <p:cTn id="2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1">
                                            <p:txEl>
                                              <p:pRg st="1" end="1"/>
                                            </p:txEl>
                                          </p:spTgt>
                                        </p:tgtEl>
                                        <p:attrNameLst>
                                          <p:attrName>style.visibility</p:attrName>
                                        </p:attrNameLst>
                                      </p:cBhvr>
                                      <p:to>
                                        <p:strVal val="visible"/>
                                      </p:to>
                                    </p:set>
                                    <p:anim calcmode="lin" valueType="num">
                                      <p:cBhvr additive="base">
                                        <p:cTn id="33"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1">
                                            <p:txEl>
                                              <p:pRg st="2" end="2"/>
                                            </p:txEl>
                                          </p:spTgt>
                                        </p:tgtEl>
                                        <p:attrNameLst>
                                          <p:attrName>style.visibility</p:attrName>
                                        </p:attrNameLst>
                                      </p:cBhvr>
                                      <p:to>
                                        <p:strVal val="visible"/>
                                      </p:to>
                                    </p:set>
                                    <p:anim calcmode="lin" valueType="num">
                                      <p:cBhvr additive="base">
                                        <p:cTn id="39"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1">
                                            <p:txEl>
                                              <p:pRg st="3" end="3"/>
                                            </p:txEl>
                                          </p:spTgt>
                                        </p:tgtEl>
                                        <p:attrNameLst>
                                          <p:attrName>style.visibility</p:attrName>
                                        </p:attrNameLst>
                                      </p:cBhvr>
                                      <p:to>
                                        <p:strVal val="visible"/>
                                      </p:to>
                                    </p:set>
                                    <p:anim calcmode="lin" valueType="num">
                                      <p:cBhvr additive="base">
                                        <p:cTn id="45" dur="500" fill="hold"/>
                                        <p:tgtEl>
                                          <p:spTgt spid="31">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1">
                                            <p:txEl>
                                              <p:pRg st="4" end="4"/>
                                            </p:txEl>
                                          </p:spTgt>
                                        </p:tgtEl>
                                        <p:attrNameLst>
                                          <p:attrName>style.visibility</p:attrName>
                                        </p:attrNameLst>
                                      </p:cBhvr>
                                      <p:to>
                                        <p:strVal val="visible"/>
                                      </p:to>
                                    </p:set>
                                    <p:anim calcmode="lin" valueType="num">
                                      <p:cBhvr additive="base">
                                        <p:cTn id="51" dur="500" fill="hold"/>
                                        <p:tgtEl>
                                          <p:spTgt spid="31">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1">
                                            <p:txEl>
                                              <p:pRg st="5" end="5"/>
                                            </p:txEl>
                                          </p:spTgt>
                                        </p:tgtEl>
                                        <p:attrNameLst>
                                          <p:attrName>style.visibility</p:attrName>
                                        </p:attrNameLst>
                                      </p:cBhvr>
                                      <p:to>
                                        <p:strVal val="visible"/>
                                      </p:to>
                                    </p:set>
                                    <p:anim calcmode="lin" valueType="num">
                                      <p:cBhvr additive="base">
                                        <p:cTn id="57" dur="500" fill="hold"/>
                                        <p:tgtEl>
                                          <p:spTgt spid="31">
                                            <p:txEl>
                                              <p:pRg st="5" end="5"/>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181285"/>
            <a:ext cx="910039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7.  Prove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Duality is a technique we will be learning much later.</a:t>
            </a:r>
          </a:p>
        </p:txBody>
      </p:sp>
      <p:pic>
        <p:nvPicPr>
          <p:cNvPr id="28" name="Picture 5" descr="j0116172">
            <a:extLst>
              <a:ext uri="{FF2B5EF4-FFF2-40B4-BE49-F238E27FC236}">
                <a16:creationId xmlns:a16="http://schemas.microsoft.com/office/drawing/2014/main" id="{8335453E-0EAE-4C60-B96F-21673E695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8">
            <a:extLst>
              <a:ext uri="{FF2B5EF4-FFF2-40B4-BE49-F238E27FC236}">
                <a16:creationId xmlns:a16="http://schemas.microsoft.com/office/drawing/2014/main" id="{4698910A-F008-4792-A024-67325E560C9E}"/>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pic>
        <p:nvPicPr>
          <p:cNvPr id="34" name="Picture 2" descr="Good vs. Evil | Heroes and villians Wiki | Fandom">
            <a:extLst>
              <a:ext uri="{FF2B5EF4-FFF2-40B4-BE49-F238E27FC236}">
                <a16:creationId xmlns:a16="http://schemas.microsoft.com/office/drawing/2014/main" id="{0AF599F5-5F8A-4F24-B260-166C224B7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390036" y="2992650"/>
            <a:ext cx="2677763" cy="1606658"/>
          </a:xfrm>
          <a:prstGeom prst="rect">
            <a:avLst/>
          </a:prstGeom>
          <a:noFill/>
          <a:extLst>
            <a:ext uri="{909E8E84-426E-40DD-AFC4-6F175D3DCCD1}">
              <a14:hiddenFill xmlns:a14="http://schemas.microsoft.com/office/drawing/2010/main">
                <a:solidFill>
                  <a:srgbClr val="FFFFFF"/>
                </a:solidFill>
              </a14:hiddenFill>
            </a:ext>
          </a:extLst>
        </p:spPr>
      </p:pic>
      <p:sp>
        <p:nvSpPr>
          <p:cNvPr id="31" name="AutoShape 35">
            <a:extLst>
              <a:ext uri="{FF2B5EF4-FFF2-40B4-BE49-F238E27FC236}">
                <a16:creationId xmlns:a16="http://schemas.microsoft.com/office/drawing/2014/main" id="{49A42992-DD57-427C-959B-CCED8DDACE9D}"/>
              </a:ext>
            </a:extLst>
          </p:cNvPr>
          <p:cNvSpPr>
            <a:spLocks noChangeArrowheads="1"/>
          </p:cNvSpPr>
          <p:nvPr/>
        </p:nvSpPr>
        <p:spPr bwMode="auto">
          <a:xfrm>
            <a:off x="94957" y="3137144"/>
            <a:ext cx="6534443" cy="1377249"/>
          </a:xfrm>
          <a:prstGeom prst="wedgeRoundRectCallout">
            <a:avLst>
              <a:gd name="adj1" fmla="val -33587"/>
              <a:gd name="adj2" fmla="val -6260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defRPr/>
            </a:pPr>
            <a:r>
              <a:rPr lang="en-CA" sz="2400" dirty="0">
                <a:solidFill>
                  <a:srgbClr val="FFFFFF"/>
                </a:solidFill>
              </a:rPr>
              <a:t>For example,</a:t>
            </a:r>
            <a:r>
              <a:rPr lang="en-US" sz="2400" dirty="0"/>
              <a:t> the person who is screaming the loudest that he is good is the one who worries the most that he is not.</a:t>
            </a:r>
            <a:br>
              <a:rPr lang="en-US" sz="2400" dirty="0"/>
            </a:b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2050" name="Picture 2" descr="When to Worry About Temper Tantrums | HealthyPlace">
            <a:extLst>
              <a:ext uri="{FF2B5EF4-FFF2-40B4-BE49-F238E27FC236}">
                <a16:creationId xmlns:a16="http://schemas.microsoft.com/office/drawing/2014/main" id="{D7E227B0-E535-4E20-9E50-E09A736B8D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4344692"/>
            <a:ext cx="4419600" cy="24860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0179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50"/>
                                        </p:tgtEl>
                                        <p:attrNameLst>
                                          <p:attrName>style.visibility</p:attrName>
                                        </p:attrNameLst>
                                      </p:cBhvr>
                                      <p:to>
                                        <p:strVal val="visible"/>
                                      </p:to>
                                    </p:set>
                                    <p:anim calcmode="lin" valueType="num">
                                      <p:cBhvr additive="base">
                                        <p:cTn id="11" dur="500" fill="hold"/>
                                        <p:tgtEl>
                                          <p:spTgt spid="2050"/>
                                        </p:tgtEl>
                                        <p:attrNameLst>
                                          <p:attrName>ppt_x</p:attrName>
                                        </p:attrNameLst>
                                      </p:cBhvr>
                                      <p:tavLst>
                                        <p:tav tm="0">
                                          <p:val>
                                            <p:strVal val="#ppt_x"/>
                                          </p:val>
                                        </p:tav>
                                        <p:tav tm="100000">
                                          <p:val>
                                            <p:strVal val="#ppt_x"/>
                                          </p:val>
                                        </p:tav>
                                      </p:tavLst>
                                    </p:anim>
                                    <p:anim calcmode="lin" valueType="num">
                                      <p:cBhvr additive="base">
                                        <p:cTn id="12" dur="500" fill="hold"/>
                                        <p:tgtEl>
                                          <p:spTgt spid="20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181285"/>
            <a:ext cx="910039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7.  Prove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Duality is a technique we will be learning much later.</a:t>
            </a:r>
          </a:p>
        </p:txBody>
      </p:sp>
      <p:pic>
        <p:nvPicPr>
          <p:cNvPr id="28" name="Picture 5" descr="j0116172">
            <a:extLst>
              <a:ext uri="{FF2B5EF4-FFF2-40B4-BE49-F238E27FC236}">
                <a16:creationId xmlns:a16="http://schemas.microsoft.com/office/drawing/2014/main" id="{8335453E-0EAE-4C60-B96F-21673E695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8">
            <a:extLst>
              <a:ext uri="{FF2B5EF4-FFF2-40B4-BE49-F238E27FC236}">
                <a16:creationId xmlns:a16="http://schemas.microsoft.com/office/drawing/2014/main" id="{4698910A-F008-4792-A024-67325E560C9E}"/>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pic>
        <p:nvPicPr>
          <p:cNvPr id="34" name="Picture 2" descr="Good vs. Evil | Heroes and villians Wiki | Fandom">
            <a:extLst>
              <a:ext uri="{FF2B5EF4-FFF2-40B4-BE49-F238E27FC236}">
                <a16:creationId xmlns:a16="http://schemas.microsoft.com/office/drawing/2014/main" id="{0AF599F5-5F8A-4F24-B260-166C224B7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390036" y="2992650"/>
            <a:ext cx="2677763" cy="1606658"/>
          </a:xfrm>
          <a:prstGeom prst="rect">
            <a:avLst/>
          </a:prstGeom>
          <a:noFill/>
          <a:extLst>
            <a:ext uri="{909E8E84-426E-40DD-AFC4-6F175D3DCCD1}">
              <a14:hiddenFill xmlns:a14="http://schemas.microsoft.com/office/drawing/2010/main">
                <a:solidFill>
                  <a:srgbClr val="FFFFFF"/>
                </a:solidFill>
              </a14:hiddenFill>
            </a:ext>
          </a:extLst>
        </p:spPr>
      </p:pic>
      <p:sp>
        <p:nvSpPr>
          <p:cNvPr id="11" name="AutoShape 35">
            <a:extLst>
              <a:ext uri="{FF2B5EF4-FFF2-40B4-BE49-F238E27FC236}">
                <a16:creationId xmlns:a16="http://schemas.microsoft.com/office/drawing/2014/main" id="{F18ABEDC-30D3-4DE1-AEA4-1C1E5ACB7E5F}"/>
              </a:ext>
            </a:extLst>
          </p:cNvPr>
          <p:cNvSpPr>
            <a:spLocks noChangeArrowheads="1"/>
          </p:cNvSpPr>
          <p:nvPr/>
        </p:nvSpPr>
        <p:spPr bwMode="auto">
          <a:xfrm>
            <a:off x="76200" y="2974997"/>
            <a:ext cx="2133600" cy="1304170"/>
          </a:xfrm>
          <a:prstGeom prst="wedgeRoundRectCallout">
            <a:avLst>
              <a:gd name="adj1" fmla="val -33587"/>
              <a:gd name="adj2" fmla="val -6260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noProof="0" dirty="0">
                <a:solidFill>
                  <a:srgbClr val="FFFFFF"/>
                </a:solidFill>
              </a:rPr>
              <a:t>10 &gt; 1</a:t>
            </a:r>
          </a:p>
          <a:p>
            <a:pPr algn="ctr" eaLnBrk="1" hangingPunct="1">
              <a:spcBef>
                <a:spcPct val="0"/>
              </a:spcBef>
              <a:buNone/>
              <a:defRPr/>
            </a:pPr>
            <a:r>
              <a:rPr lang="el-GR" altLang="en-US" sz="2400" dirty="0">
                <a:solidFill>
                  <a:srgbClr val="FFFFFF"/>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latin typeface="Times New Roman"/>
                <a:cs typeface="Times New Roman" panose="02020603050405020304" pitchFamily="18" charset="0"/>
                <a:sym typeface="Symbol" panose="05050102010706020507" pitchFamily="18" charset="2"/>
              </a:rPr>
              <a:t> “10 is big” </a:t>
            </a:r>
          </a:p>
          <a:p>
            <a:pPr algn="ctr" eaLnBrk="1" hangingPunct="1">
              <a:spcBef>
                <a:spcPct val="0"/>
              </a:spcBef>
              <a:buNone/>
              <a:defRPr/>
            </a:pPr>
            <a:r>
              <a:rPr lang="el-GR" altLang="en-US" sz="2400" dirty="0">
                <a:solidFill>
                  <a:srgbClr val="FFFFFF"/>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latin typeface="Times New Roman"/>
                <a:cs typeface="Times New Roman" panose="02020603050405020304" pitchFamily="18" charset="0"/>
                <a:sym typeface="Symbol" panose="05050102010706020507" pitchFamily="18" charset="2"/>
              </a:rPr>
              <a:t> “1 is small.”</a:t>
            </a:r>
          </a:p>
          <a:p>
            <a:pPr algn="ctr" eaLnBrk="1" hangingPunct="1">
              <a:spcBef>
                <a:spcPct val="0"/>
              </a:spcBef>
              <a:buNone/>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2" name="Picture 2" descr="I Love You Lots Pictures, Photos, and Images for Facebook, Tumblr,  Pinterest, and Twitter">
            <a:extLst>
              <a:ext uri="{FF2B5EF4-FFF2-40B4-BE49-F238E27FC236}">
                <a16:creationId xmlns:a16="http://schemas.microsoft.com/office/drawing/2014/main" id="{87B4B547-39B9-44C7-BDB3-E5BB095029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389892"/>
            <a:ext cx="3733800" cy="2135384"/>
          </a:xfrm>
          <a:prstGeom prst="rect">
            <a:avLst/>
          </a:prstGeom>
          <a:noFill/>
          <a:extLst>
            <a:ext uri="{909E8E84-426E-40DD-AFC4-6F175D3DCCD1}">
              <a14:hiddenFill xmlns:a14="http://schemas.microsoft.com/office/drawing/2010/main">
                <a:solidFill>
                  <a:srgbClr val="FFFFFF"/>
                </a:solidFill>
              </a14:hiddenFill>
            </a:ext>
          </a:extLst>
        </p:spPr>
      </p:pic>
      <p:sp>
        <p:nvSpPr>
          <p:cNvPr id="13" name="AutoShape 35">
            <a:extLst>
              <a:ext uri="{FF2B5EF4-FFF2-40B4-BE49-F238E27FC236}">
                <a16:creationId xmlns:a16="http://schemas.microsoft.com/office/drawing/2014/main" id="{79E223C0-5307-40EB-9FEB-E8E4017BE424}"/>
              </a:ext>
            </a:extLst>
          </p:cNvPr>
          <p:cNvSpPr>
            <a:spLocks noChangeArrowheads="1"/>
          </p:cNvSpPr>
          <p:nvPr/>
        </p:nvSpPr>
        <p:spPr bwMode="auto">
          <a:xfrm>
            <a:off x="2400300" y="3095684"/>
            <a:ext cx="2933700" cy="1183483"/>
          </a:xfrm>
          <a:prstGeom prst="wedgeRoundRectCallout">
            <a:avLst>
              <a:gd name="adj1" fmla="val -33587"/>
              <a:gd name="adj2" fmla="val -6260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FF"/>
                </a:solidFill>
              </a:rPr>
              <a:t>I love you more </a:t>
            </a:r>
            <a:br>
              <a:rPr lang="en-US" altLang="en-US" sz="2400" dirty="0">
                <a:solidFill>
                  <a:srgbClr val="FFFFFF"/>
                </a:solidFill>
              </a:rPr>
            </a:br>
            <a:r>
              <a:rPr lang="en-US" altLang="en-US" sz="2400" dirty="0">
                <a:solidFill>
                  <a:srgbClr val="FFFFFF"/>
                </a:solidFill>
              </a:rPr>
              <a:t>than you love me.</a:t>
            </a:r>
          </a:p>
          <a:p>
            <a:pPr algn="ctr" eaLnBrk="1" hangingPunct="1">
              <a:spcBef>
                <a:spcPct val="0"/>
              </a:spcBef>
              <a:buNone/>
              <a:defRPr/>
            </a:pPr>
            <a:r>
              <a:rPr lang="el-GR" altLang="en-US" sz="2400" dirty="0">
                <a:solidFill>
                  <a:srgbClr val="FFFFFF"/>
                </a:solidFill>
                <a:latin typeface="Times New Roman"/>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4" name="Group 13">
            <a:extLst>
              <a:ext uri="{FF2B5EF4-FFF2-40B4-BE49-F238E27FC236}">
                <a16:creationId xmlns:a16="http://schemas.microsoft.com/office/drawing/2014/main" id="{B6C40788-6616-44E6-A832-D1F294B4070F}"/>
              </a:ext>
            </a:extLst>
          </p:cNvPr>
          <p:cNvGrpSpPr/>
          <p:nvPr/>
        </p:nvGrpSpPr>
        <p:grpSpPr>
          <a:xfrm>
            <a:off x="4552641" y="4323420"/>
            <a:ext cx="3598460" cy="2230968"/>
            <a:chOff x="4552641" y="4323420"/>
            <a:chExt cx="3598460" cy="2230968"/>
          </a:xfrm>
        </p:grpSpPr>
        <p:pic>
          <p:nvPicPr>
            <p:cNvPr id="15" name="Picture 4" descr="Freedom From Feeling Unloved - Vertava Health">
              <a:extLst>
                <a:ext uri="{FF2B5EF4-FFF2-40B4-BE49-F238E27FC236}">
                  <a16:creationId xmlns:a16="http://schemas.microsoft.com/office/drawing/2014/main" id="{7CCED80E-E877-47D4-918B-F0B92C6D3D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31342" y="4426337"/>
              <a:ext cx="2841058" cy="2128051"/>
            </a:xfrm>
            <a:prstGeom prst="rect">
              <a:avLst/>
            </a:prstGeom>
            <a:noFill/>
            <a:extLst>
              <a:ext uri="{909E8E84-426E-40DD-AFC4-6F175D3DCCD1}">
                <a14:hiddenFill xmlns:a14="http://schemas.microsoft.com/office/drawing/2010/main">
                  <a:solidFill>
                    <a:srgbClr val="FFFFFF"/>
                  </a:solidFill>
                </a14:hiddenFill>
              </a:ext>
            </a:extLst>
          </p:spPr>
        </p:pic>
        <p:sp>
          <p:nvSpPr>
            <p:cNvPr id="16" name="TextBox 15">
              <a:extLst>
                <a:ext uri="{FF2B5EF4-FFF2-40B4-BE49-F238E27FC236}">
                  <a16:creationId xmlns:a16="http://schemas.microsoft.com/office/drawing/2014/main" id="{686EA4F6-BB0F-4150-9A13-EE70021A8874}"/>
                </a:ext>
              </a:extLst>
            </p:cNvPr>
            <p:cNvSpPr txBox="1"/>
            <p:nvPr/>
          </p:nvSpPr>
          <p:spPr>
            <a:xfrm>
              <a:off x="4552641" y="4323420"/>
              <a:ext cx="3598460" cy="954107"/>
            </a:xfrm>
            <a:prstGeom prst="rect">
              <a:avLst/>
            </a:prstGeom>
            <a:noFill/>
          </p:spPr>
          <p:txBody>
            <a:bodyPr wrap="square">
              <a:spAutoFit/>
            </a:bodyPr>
            <a:lstStyle/>
            <a:p>
              <a:pPr algn="ctr" eaLnBrk="1" hangingPunct="1">
                <a:spcBef>
                  <a:spcPct val="0"/>
                </a:spcBef>
                <a:buNone/>
                <a:defRPr/>
              </a:pPr>
              <a:r>
                <a:rPr lang="en-US" altLang="en-US" sz="2800" dirty="0">
                  <a:latin typeface="Times New Roman"/>
                  <a:cs typeface="Times New Roman" panose="02020603050405020304" pitchFamily="18" charset="0"/>
                  <a:sym typeface="Symbol" panose="05050102010706020507" pitchFamily="18" charset="2"/>
                </a:rPr>
                <a:t>“You don’t love me </a:t>
              </a:r>
            </a:p>
            <a:p>
              <a:pPr algn="ctr" eaLnBrk="1" hangingPunct="1">
                <a:spcBef>
                  <a:spcPct val="0"/>
                </a:spcBef>
                <a:buNone/>
                <a:defRPr/>
              </a:pPr>
              <a:r>
                <a:rPr lang="en-US" altLang="en-US" sz="2800" dirty="0">
                  <a:latin typeface="Times New Roman"/>
                  <a:cs typeface="Times New Roman" panose="02020603050405020304" pitchFamily="18" charset="0"/>
                  <a:sym typeface="Symbol" panose="05050102010706020507" pitchFamily="18" charset="2"/>
                </a:rPr>
                <a:t>enough”</a:t>
              </a:r>
            </a:p>
          </p:txBody>
        </p:sp>
      </p:grpSp>
    </p:spTree>
    <p:extLst>
      <p:ext uri="{BB962C8B-B14F-4D97-AF65-F5344CB8AC3E}">
        <p14:creationId xmlns:p14="http://schemas.microsoft.com/office/powerpoint/2010/main" val="1312818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 calcmode="lin" valueType="num">
                                      <p:cBhvr additive="base">
                                        <p:cTn id="11"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 calcmode="lin" valueType="num">
                                      <p:cBhvr additive="base">
                                        <p:cTn id="17"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1">
                                            <p:txEl>
                                              <p:pRg st="2" end="2"/>
                                            </p:txEl>
                                          </p:spTgt>
                                        </p:tgtEl>
                                        <p:attrNameLst>
                                          <p:attrName>style.visibility</p:attrName>
                                        </p:attrNameLst>
                                      </p:cBhvr>
                                      <p:to>
                                        <p:strVal val="visible"/>
                                      </p:to>
                                    </p:set>
                                    <p:anim calcmode="lin" valueType="num">
                                      <p:cBhvr additive="base">
                                        <p:cTn id="23"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ppt_x"/>
                                          </p:val>
                                        </p:tav>
                                        <p:tav tm="100000">
                                          <p:val>
                                            <p:strVal val="#ppt_x"/>
                                          </p:val>
                                        </p:tav>
                                      </p:tavLst>
                                    </p:anim>
                                    <p:anim calcmode="lin" valueType="num">
                                      <p:cBhvr additive="base">
                                        <p:cTn id="3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181285"/>
            <a:ext cx="910039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7.  Prove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Duality is a technique we will be learning much later.</a:t>
            </a:r>
          </a:p>
        </p:txBody>
      </p:sp>
      <p:pic>
        <p:nvPicPr>
          <p:cNvPr id="28" name="Picture 5" descr="j0116172">
            <a:extLst>
              <a:ext uri="{FF2B5EF4-FFF2-40B4-BE49-F238E27FC236}">
                <a16:creationId xmlns:a16="http://schemas.microsoft.com/office/drawing/2014/main" id="{8335453E-0EAE-4C60-B96F-21673E695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8">
            <a:extLst>
              <a:ext uri="{FF2B5EF4-FFF2-40B4-BE49-F238E27FC236}">
                <a16:creationId xmlns:a16="http://schemas.microsoft.com/office/drawing/2014/main" id="{4698910A-F008-4792-A024-67325E560C9E}"/>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pic>
        <p:nvPicPr>
          <p:cNvPr id="34" name="Picture 2" descr="Good vs. Evil | Heroes and villians Wiki | Fandom">
            <a:extLst>
              <a:ext uri="{FF2B5EF4-FFF2-40B4-BE49-F238E27FC236}">
                <a16:creationId xmlns:a16="http://schemas.microsoft.com/office/drawing/2014/main" id="{0AF599F5-5F8A-4F24-B260-166C224B7A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390036" y="2992650"/>
            <a:ext cx="2677763" cy="1606658"/>
          </a:xfrm>
          <a:prstGeom prst="rect">
            <a:avLst/>
          </a:prstGeom>
          <a:noFill/>
          <a:extLst>
            <a:ext uri="{909E8E84-426E-40DD-AFC4-6F175D3DCCD1}">
              <a14:hiddenFill xmlns:a14="http://schemas.microsoft.com/office/drawing/2010/main">
                <a:solidFill>
                  <a:srgbClr val="FFFFFF"/>
                </a:solidFill>
              </a14:hiddenFill>
            </a:ext>
          </a:extLst>
        </p:spPr>
      </p:pic>
      <p:sp>
        <p:nvSpPr>
          <p:cNvPr id="31" name="AutoShape 35">
            <a:extLst>
              <a:ext uri="{FF2B5EF4-FFF2-40B4-BE49-F238E27FC236}">
                <a16:creationId xmlns:a16="http://schemas.microsoft.com/office/drawing/2014/main" id="{49A42992-DD57-427C-959B-CCED8DDACE9D}"/>
              </a:ext>
            </a:extLst>
          </p:cNvPr>
          <p:cNvSpPr>
            <a:spLocks noChangeArrowheads="1"/>
          </p:cNvSpPr>
          <p:nvPr/>
        </p:nvSpPr>
        <p:spPr bwMode="auto">
          <a:xfrm>
            <a:off x="491019" y="4538474"/>
            <a:ext cx="7691958" cy="1377249"/>
          </a:xfrm>
          <a:prstGeom prst="wedgeRoundRectCallout">
            <a:avLst>
              <a:gd name="adj1" fmla="val -33587"/>
              <a:gd name="adj2" fmla="val -62603"/>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defRPr/>
            </a:pPr>
            <a:r>
              <a:rPr lang="en-US" altLang="en-US" sz="2400" noProof="0" dirty="0">
                <a:solidFill>
                  <a:srgbClr val="FFFFFF"/>
                </a:solidFill>
              </a:rPr>
              <a:t>American Dream </a:t>
            </a:r>
          </a:p>
          <a:p>
            <a:pPr eaLnBrk="1" hangingPunct="1">
              <a:spcBef>
                <a:spcPct val="0"/>
              </a:spcBef>
              <a:buNone/>
              <a:defRPr/>
            </a:pPr>
            <a:r>
              <a:rPr lang="en-US" altLang="en-US" sz="2400" b="1" dirty="0">
                <a:solidFill>
                  <a:srgbClr val="FFFFFF"/>
                </a:solidFill>
                <a:latin typeface="Times New Roman"/>
                <a:cs typeface="Times New Roman" panose="02020603050405020304" pitchFamily="18" charset="0"/>
                <a:sym typeface="Symbol" panose="05050102010706020507" pitchFamily="18" charset="2"/>
              </a:rPr>
              <a:t> </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r>
              <a:rPr lang="el-GR" altLang="en-US" sz="2400" dirty="0">
                <a:solidFill>
                  <a:srgbClr val="FFFFFF"/>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latin typeface="Times New Roman"/>
                <a:cs typeface="Times New Roman" panose="02020603050405020304" pitchFamily="18" charset="0"/>
                <a:sym typeface="Symbol" panose="05050102010706020507" pitchFamily="18" charset="2"/>
              </a:rPr>
              <a:t> “If you are a good person, then you will be rich.</a:t>
            </a:r>
          </a:p>
          <a:p>
            <a:pPr eaLnBrk="1" hangingPunct="1">
              <a:spcBef>
                <a:spcPct val="0"/>
              </a:spcBef>
              <a:buNone/>
              <a:defRPr/>
            </a:pP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r>
              <a:rPr lang="el-GR" altLang="en-US" sz="2400" dirty="0">
                <a:solidFill>
                  <a:srgbClr val="FFFFFF"/>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latin typeface="Times New Roman"/>
                <a:cs typeface="Times New Roman" panose="02020603050405020304" pitchFamily="18" charset="0"/>
                <a:sym typeface="Symbol" panose="05050102010706020507" pitchFamily="18" charset="2"/>
              </a:rPr>
              <a:t> “If you are not rich, then you are not a good person.</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1028" name="Picture 4" descr="Income/Poverty Rate - A Dream fulfilled?">
            <a:extLst>
              <a:ext uri="{FF2B5EF4-FFF2-40B4-BE49-F238E27FC236}">
                <a16:creationId xmlns:a16="http://schemas.microsoft.com/office/drawing/2014/main" id="{F2224DF3-088D-4EF8-A95A-5D29745AD7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03463" y="1153465"/>
            <a:ext cx="4714875" cy="32194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5115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28"/>
                                        </p:tgtEl>
                                        <p:attrNameLst>
                                          <p:attrName>style.visibility</p:attrName>
                                        </p:attrNameLst>
                                      </p:cBhvr>
                                      <p:to>
                                        <p:strVal val="visible"/>
                                      </p:to>
                                    </p:set>
                                    <p:anim calcmode="lin" valueType="num">
                                      <p:cBhvr additive="base">
                                        <p:cTn id="7" dur="500" fill="hold"/>
                                        <p:tgtEl>
                                          <p:spTgt spid="1028"/>
                                        </p:tgtEl>
                                        <p:attrNameLst>
                                          <p:attrName>ppt_x</p:attrName>
                                        </p:attrNameLst>
                                      </p:cBhvr>
                                      <p:tavLst>
                                        <p:tav tm="0">
                                          <p:val>
                                            <p:strVal val="#ppt_x"/>
                                          </p:val>
                                        </p:tav>
                                        <p:tav tm="100000">
                                          <p:val>
                                            <p:strVal val="#ppt_x"/>
                                          </p:val>
                                        </p:tav>
                                      </p:tavLst>
                                    </p:anim>
                                    <p:anim calcmode="lin" valueType="num">
                                      <p:cBhvr additive="base">
                                        <p:cTn id="8" dur="500" fill="hold"/>
                                        <p:tgtEl>
                                          <p:spTgt spid="102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1">
                                            <p:txEl>
                                              <p:pRg st="0" end="0"/>
                                            </p:txEl>
                                          </p:spTgt>
                                        </p:tgtEl>
                                        <p:attrNameLst>
                                          <p:attrName>style.visibility</p:attrName>
                                        </p:attrNameLst>
                                      </p:cBhvr>
                                      <p:to>
                                        <p:strVal val="visible"/>
                                      </p:to>
                                    </p:set>
                                    <p:anim calcmode="lin" valueType="num">
                                      <p:cBhvr additive="base">
                                        <p:cTn id="15"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1">
                                            <p:txEl>
                                              <p:pRg st="1" end="1"/>
                                            </p:txEl>
                                          </p:spTgt>
                                        </p:tgtEl>
                                        <p:attrNameLst>
                                          <p:attrName>style.visibility</p:attrName>
                                        </p:attrNameLst>
                                      </p:cBhvr>
                                      <p:to>
                                        <p:strVal val="visible"/>
                                      </p:to>
                                    </p:set>
                                    <p:anim calcmode="lin" valueType="num">
                                      <p:cBhvr additive="base">
                                        <p:cTn id="21"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31">
                                            <p:txEl>
                                              <p:pRg st="2" end="2"/>
                                            </p:txEl>
                                          </p:spTgt>
                                        </p:tgtEl>
                                        <p:attrNameLst>
                                          <p:attrName>style.visibility</p:attrName>
                                        </p:attrNameLst>
                                      </p:cBhvr>
                                      <p:to>
                                        <p:strVal val="visible"/>
                                      </p:to>
                                    </p:set>
                                    <p:anim calcmode="lin" valueType="num">
                                      <p:cBhvr additive="base">
                                        <p:cTn id="27"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1">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8" descr="Fact and belief stock illustration. Illustration of discussion - 68251408"/>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2413" b="14340"/>
          <a:stretch/>
        </p:blipFill>
        <p:spPr bwMode="auto">
          <a:xfrm>
            <a:off x="1262743" y="4009573"/>
            <a:ext cx="3621022" cy="1488713"/>
          </a:xfrm>
          <a:prstGeom prst="rect">
            <a:avLst/>
          </a:prstGeom>
          <a:noFill/>
          <a:extLst>
            <a:ext uri="{909E8E84-426E-40DD-AFC4-6F175D3DCCD1}">
              <a14:hiddenFill xmlns:a14="http://schemas.microsoft.com/office/drawing/2010/main">
                <a:solidFill>
                  <a:srgbClr val="FFFFFF"/>
                </a:solidFill>
              </a14:hiddenFill>
            </a:ext>
          </a:extLst>
        </p:spPr>
      </p:pic>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4">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Picture 5" descr="j0116172">
            <a:extLst>
              <a:ext uri="{FF2B5EF4-FFF2-40B4-BE49-F238E27FC236}">
                <a16:creationId xmlns:a16="http://schemas.microsoft.com/office/drawing/2014/main" id="{68133755-94AD-4A53-B745-728C138CC45F}"/>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 name="Straight Connector 15">
            <a:extLst>
              <a:ext uri="{FF2B5EF4-FFF2-40B4-BE49-F238E27FC236}">
                <a16:creationId xmlns:a16="http://schemas.microsoft.com/office/drawing/2014/main" id="{487248A9-B900-4350-9E17-E20E44D9AFCC}"/>
              </a:ext>
            </a:extLst>
          </p:cNvPr>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18" name="Group 29">
            <a:extLst>
              <a:ext uri="{FF2B5EF4-FFF2-40B4-BE49-F238E27FC236}">
                <a16:creationId xmlns:a16="http://schemas.microsoft.com/office/drawing/2014/main" id="{FF1FBD6A-5EEC-4EFF-96B2-1680313F2C26}"/>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7C1B7239-F229-4D6E-8955-7D952172777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9BA2642C-0DEE-4209-8C82-AA504030133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4FF23AB5-30EF-4187-8AD6-D6A2797F692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5CC86D3A-D5BE-4B42-93B2-4C81FF4A42D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50E16ABC-E98D-42DB-A6E0-BAEE1FCA7D2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9BED44A2-7CA2-4105-8F1A-9A505F65767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BA39E57C-7F8D-4F19-8552-64BE1C182C7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0AF938F4-5032-4498-BA82-FE95B15B5FC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8">
              <a:extLst>
                <a:ext uri="{FF2B5EF4-FFF2-40B4-BE49-F238E27FC236}">
                  <a16:creationId xmlns:a16="http://schemas.microsoft.com/office/drawing/2014/main" id="{74B40E3D-E3B0-4081-855C-1DA3E67295D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39">
              <a:extLst>
                <a:ext uri="{FF2B5EF4-FFF2-40B4-BE49-F238E27FC236}">
                  <a16:creationId xmlns:a16="http://schemas.microsoft.com/office/drawing/2014/main" id="{988E5AF0-4F43-420F-A158-54F305C8F2A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0">
              <a:extLst>
                <a:ext uri="{FF2B5EF4-FFF2-40B4-BE49-F238E27FC236}">
                  <a16:creationId xmlns:a16="http://schemas.microsoft.com/office/drawing/2014/main" id="{6DDFBADF-6E37-4986-A3AF-F3314C04EE1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1">
              <a:extLst>
                <a:ext uri="{FF2B5EF4-FFF2-40B4-BE49-F238E27FC236}">
                  <a16:creationId xmlns:a16="http://schemas.microsoft.com/office/drawing/2014/main" id="{9AB49124-C73F-4488-8554-0A3C8BFF0A7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2">
              <a:extLst>
                <a:ext uri="{FF2B5EF4-FFF2-40B4-BE49-F238E27FC236}">
                  <a16:creationId xmlns:a16="http://schemas.microsoft.com/office/drawing/2014/main" id="{79C751D2-C1D2-4273-912A-0FE43FD1197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3">
              <a:extLst>
                <a:ext uri="{FF2B5EF4-FFF2-40B4-BE49-F238E27FC236}">
                  <a16:creationId xmlns:a16="http://schemas.microsoft.com/office/drawing/2014/main" id="{EC424474-4100-43ED-84D6-4A825E95E1F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4">
              <a:extLst>
                <a:ext uri="{FF2B5EF4-FFF2-40B4-BE49-F238E27FC236}">
                  <a16:creationId xmlns:a16="http://schemas.microsoft.com/office/drawing/2014/main" id="{699BAE53-E6D7-43DA-9FF3-E892ACD810E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5">
              <a:extLst>
                <a:ext uri="{FF2B5EF4-FFF2-40B4-BE49-F238E27FC236}">
                  <a16:creationId xmlns:a16="http://schemas.microsoft.com/office/drawing/2014/main" id="{0DD79D93-3AC8-4333-B958-241C730560D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1" name="Freeform 46">
              <a:extLst>
                <a:ext uri="{FF2B5EF4-FFF2-40B4-BE49-F238E27FC236}">
                  <a16:creationId xmlns:a16="http://schemas.microsoft.com/office/drawing/2014/main" id="{A0FE15F3-1B84-4035-89C9-76BA89F7C0D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65" name="AutoShape 35">
            <a:extLst>
              <a:ext uri="{FF2B5EF4-FFF2-40B4-BE49-F238E27FC236}">
                <a16:creationId xmlns:a16="http://schemas.microsoft.com/office/drawing/2014/main" id="{A5AF0EAA-24D2-4430-88C1-F9A7193CF0FE}"/>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sp>
        <p:nvSpPr>
          <p:cNvPr id="67" name="AutoShape 35">
            <a:extLst>
              <a:ext uri="{FF2B5EF4-FFF2-40B4-BE49-F238E27FC236}">
                <a16:creationId xmlns:a16="http://schemas.microsoft.com/office/drawing/2014/main" id="{4A05163F-B39D-47CF-BD6E-3B69B7E694AA}"/>
              </a:ext>
            </a:extLst>
          </p:cNvPr>
          <p:cNvSpPr>
            <a:spLocks noChangeArrowheads="1"/>
          </p:cNvSpPr>
          <p:nvPr/>
        </p:nvSpPr>
        <p:spPr bwMode="auto">
          <a:xfrm>
            <a:off x="5105400" y="2757713"/>
            <a:ext cx="3860866" cy="3886199"/>
          </a:xfrm>
          <a:prstGeom prst="wedgeRoundRectCallout">
            <a:avLst>
              <a:gd name="adj1" fmla="val 31320"/>
              <a:gd name="adj2" fmla="val 5268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or </a:t>
            </a:r>
            <a:r>
              <a:rPr lang="en-US" altLang="en-US" sz="2400" dirty="0">
                <a:solidFill>
                  <a:srgbClr val="FFFF00"/>
                </a:solidFill>
                <a:cs typeface="Times New Roman" panose="02020603050405020304" pitchFamily="18" charset="0"/>
                <a:sym typeface="Symbol" panose="05050102010706020507" pitchFamily="18" charset="2"/>
              </a:rPr>
              <a:t>independent</a:t>
            </a:r>
            <a:r>
              <a:rPr lang="en-US" altLang="en-US" sz="2400" dirty="0">
                <a:cs typeface="Times New Roman" panose="02020603050405020304" pitchFamily="18" charset="0"/>
                <a:sym typeface="Symbol" panose="05050102010706020507" pitchFamily="18" charset="2"/>
              </a:rPr>
              <a:t>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of what we know.</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We won’t consider different people with different </a:t>
            </a:r>
            <a:r>
              <a:rPr lang="en-US" altLang="en-US" sz="2400" dirty="0">
                <a:solidFill>
                  <a:srgbClr val="FF00FF"/>
                </a:solidFill>
                <a:cs typeface="Times New Roman" panose="02020603050405020304" pitchFamily="18" charset="0"/>
                <a:sym typeface="Symbol" panose="05050102010706020507" pitchFamily="18" charset="2"/>
              </a:rPr>
              <a:t>beliefs</a:t>
            </a:r>
            <a:r>
              <a:rPr lang="en-US" altLang="en-US" sz="2400" dirty="0">
                <a:cs typeface="Times New Roman" panose="02020603050405020304" pitchFamily="18" charset="0"/>
                <a:sym typeface="Symbol" panose="05050102010706020507" pitchFamily="18" charset="2"/>
              </a:rPr>
              <a:t>.</a:t>
            </a:r>
            <a:endParaRPr lang="en-US" altLang="en-US" sz="2400" dirty="0">
              <a:solidFill>
                <a:srgbClr val="FF00FF"/>
              </a:solidFill>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And we are never </a:t>
            </a:r>
            <a:r>
              <a:rPr lang="en-US" altLang="en-US" sz="2400" dirty="0">
                <a:solidFill>
                  <a:srgbClr val="FF00FF"/>
                </a:solidFill>
                <a:cs typeface="Times New Roman" panose="02020603050405020304" pitchFamily="18" charset="0"/>
                <a:sym typeface="Symbol" panose="05050102010706020507" pitchFamily="18" charset="2"/>
              </a:rPr>
              <a:t>wrong</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7735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0-#ppt_w/2"/>
                                          </p:val>
                                        </p:tav>
                                        <p:tav tm="100000">
                                          <p:val>
                                            <p:strVal val="#ppt_x"/>
                                          </p:val>
                                        </p:tav>
                                      </p:tavLst>
                                    </p:anim>
                                    <p:anim calcmode="lin" valueType="num">
                                      <p:cBhvr additive="base">
                                        <p:cTn id="8"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5">
                                            <p:txEl>
                                              <p:pRg st="8" end="8"/>
                                            </p:txEl>
                                          </p:spTgt>
                                        </p:tgtEl>
                                        <p:attrNameLst>
                                          <p:attrName>style.visibility</p:attrName>
                                        </p:attrNameLst>
                                      </p:cBhvr>
                                      <p:to>
                                        <p:strVal val="visible"/>
                                      </p:to>
                                    </p:set>
                                    <p:anim calcmode="lin" valueType="num">
                                      <p:cBhvr additive="base">
                                        <p:cTn id="13" dur="500" fill="hold"/>
                                        <p:tgtEl>
                                          <p:spTgt spid="65">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5">
                                            <p:txEl>
                                              <p:pRg st="8" end="8"/>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0-#ppt_w/2"/>
                                          </p:val>
                                        </p:tav>
                                        <p:tav tm="100000">
                                          <p:val>
                                            <p:strVal val="#ppt_x"/>
                                          </p:val>
                                        </p:tav>
                                      </p:tavLst>
                                    </p:anim>
                                    <p:anim calcmode="lin" valueType="num">
                                      <p:cBhvr additive="base">
                                        <p:cTn id="1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2" presetClass="emph" presetSubtype="0" fill="hold" nodeType="clickEffect">
                                  <p:stCondLst>
                                    <p:cond delay="0"/>
                                  </p:stCondLst>
                                  <p:childTnLst>
                                    <p:animRot by="120000">
                                      <p:cBhvr>
                                        <p:cTn id="22" dur="100" fill="hold">
                                          <p:stCondLst>
                                            <p:cond delay="0"/>
                                          </p:stCondLst>
                                        </p:cTn>
                                        <p:tgtEl>
                                          <p:spTgt spid="67">
                                            <p:txEl>
                                              <p:pRg st="0" end="0"/>
                                            </p:txEl>
                                          </p:spTgt>
                                        </p:tgtEl>
                                        <p:attrNameLst>
                                          <p:attrName>r</p:attrName>
                                        </p:attrNameLst>
                                      </p:cBhvr>
                                    </p:animRot>
                                    <p:animRot by="-240000">
                                      <p:cBhvr>
                                        <p:cTn id="23" dur="200" fill="hold">
                                          <p:stCondLst>
                                            <p:cond delay="200"/>
                                          </p:stCondLst>
                                        </p:cTn>
                                        <p:tgtEl>
                                          <p:spTgt spid="67">
                                            <p:txEl>
                                              <p:pRg st="0" end="0"/>
                                            </p:txEl>
                                          </p:spTgt>
                                        </p:tgtEl>
                                        <p:attrNameLst>
                                          <p:attrName>r</p:attrName>
                                        </p:attrNameLst>
                                      </p:cBhvr>
                                    </p:animRot>
                                    <p:animRot by="240000">
                                      <p:cBhvr>
                                        <p:cTn id="24" dur="200" fill="hold">
                                          <p:stCondLst>
                                            <p:cond delay="400"/>
                                          </p:stCondLst>
                                        </p:cTn>
                                        <p:tgtEl>
                                          <p:spTgt spid="67">
                                            <p:txEl>
                                              <p:pRg st="0" end="0"/>
                                            </p:txEl>
                                          </p:spTgt>
                                        </p:tgtEl>
                                        <p:attrNameLst>
                                          <p:attrName>r</p:attrName>
                                        </p:attrNameLst>
                                      </p:cBhvr>
                                    </p:animRot>
                                    <p:animRot by="-240000">
                                      <p:cBhvr>
                                        <p:cTn id="25" dur="200" fill="hold">
                                          <p:stCondLst>
                                            <p:cond delay="600"/>
                                          </p:stCondLst>
                                        </p:cTn>
                                        <p:tgtEl>
                                          <p:spTgt spid="67">
                                            <p:txEl>
                                              <p:pRg st="0" end="0"/>
                                            </p:txEl>
                                          </p:spTgt>
                                        </p:tgtEl>
                                        <p:attrNameLst>
                                          <p:attrName>r</p:attrName>
                                        </p:attrNameLst>
                                      </p:cBhvr>
                                    </p:animRot>
                                    <p:animRot by="120000">
                                      <p:cBhvr>
                                        <p:cTn id="26" dur="200" fill="hold">
                                          <p:stCondLst>
                                            <p:cond delay="800"/>
                                          </p:stCondLst>
                                        </p:cTn>
                                        <p:tgtEl>
                                          <p:spTgt spid="67">
                                            <p:txEl>
                                              <p:pRg st="0" end="0"/>
                                            </p:txEl>
                                          </p:spTgt>
                                        </p:tgtEl>
                                        <p:attrNameLst>
                                          <p:attrName>r</p:attrName>
                                        </p:attrNameLst>
                                      </p:cBhvr>
                                    </p:animRot>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67">
                                            <p:txEl>
                                              <p:pRg st="2" end="2"/>
                                            </p:txEl>
                                          </p:spTgt>
                                        </p:tgtEl>
                                        <p:attrNameLst>
                                          <p:attrName>style.visibility</p:attrName>
                                        </p:attrNameLst>
                                      </p:cBhvr>
                                      <p:to>
                                        <p:strVal val="visible"/>
                                      </p:to>
                                    </p:set>
                                    <p:anim calcmode="lin" valueType="num">
                                      <p:cBhvr additive="base">
                                        <p:cTn id="31" dur="500" fill="hold"/>
                                        <p:tgtEl>
                                          <p:spTgt spid="67">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67">
                                            <p:txEl>
                                              <p:pRg st="3" end="3"/>
                                            </p:txEl>
                                          </p:spTgt>
                                        </p:tgtEl>
                                        <p:attrNameLst>
                                          <p:attrName>style.visibility</p:attrName>
                                        </p:attrNameLst>
                                      </p:cBhvr>
                                      <p:to>
                                        <p:strVal val="visible"/>
                                      </p:to>
                                    </p:set>
                                    <p:anim calcmode="lin" valueType="num">
                                      <p:cBhvr additive="base">
                                        <p:cTn id="37" dur="500" fill="hold"/>
                                        <p:tgtEl>
                                          <p:spTgt spid="67">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Questions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2181285"/>
            <a:ext cx="9100393"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7.  Prove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Duality is a technique we will be learning much later.</a:t>
            </a:r>
          </a:p>
          <a:p>
            <a:pPr marL="1200150" marR="0" lvl="1" indent="-457200" algn="l" defTabSz="685800" rtl="0" eaLnBrk="1" fontAlgn="auto" latinLnBrk="0" hangingPunct="1">
              <a:lnSpc>
                <a:spcPct val="100000"/>
              </a:lnSpc>
              <a:spcBef>
                <a:spcPct val="0"/>
              </a:spcBef>
              <a:spcAft>
                <a:spcPts val="0"/>
              </a:spcAft>
              <a:buClrTx/>
              <a:buSzTx/>
              <a:buFontTx/>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742950" marR="0" lvl="1" indent="0" algn="l" defTabSz="6858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200150" marR="0" lvl="1"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Take the dual of X and of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as follows:</a:t>
            </a:r>
          </a:p>
          <a:p>
            <a:pPr marL="1600200" marR="0" lvl="2"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Take the contra positive of each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1600200" marR="0" lvl="2" indent="-4572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produces negations.</a:t>
            </a:r>
          </a:p>
          <a:p>
            <a:pPr marL="1600200" marR="0" lvl="2" indent="-457200" algn="l" defTabSz="685800" rtl="0" eaLnBrk="1" fontAlgn="auto" latinLnBrk="0" hangingPunct="1">
              <a:lnSpc>
                <a:spcPct val="100000"/>
              </a:lnSpc>
              <a:spcBef>
                <a:spcPct val="0"/>
              </a:spcBef>
              <a:spcAft>
                <a:spcPts val="0"/>
              </a:spcAft>
              <a:buClrTx/>
              <a:buSzTx/>
              <a:buFontTx/>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Use De Morgan's Law to bubble the negations in till each gets to the variables.</a:t>
            </a:r>
          </a:p>
          <a:p>
            <a:pPr marL="1600200" marR="0" lvl="2"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Replace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and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with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and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1600200" marR="0" lvl="2" indent="-457200" algn="l" defTabSz="685800" rtl="0" eaLnBrk="1" fontAlgn="auto" latinLnBrk="0" hangingPunct="1">
              <a:lnSpc>
                <a:spcPct val="100000"/>
              </a:lnSpc>
              <a:spcBef>
                <a:spcPct val="0"/>
              </a:spcBef>
              <a:spcAft>
                <a:spcPts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Use your own words to argue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and that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are equivalent. </a:t>
            </a:r>
          </a:p>
        </p:txBody>
      </p:sp>
      <p:pic>
        <p:nvPicPr>
          <p:cNvPr id="28" name="Picture 5" descr="j0116172">
            <a:extLst>
              <a:ext uri="{FF2B5EF4-FFF2-40B4-BE49-F238E27FC236}">
                <a16:creationId xmlns:a16="http://schemas.microsoft.com/office/drawing/2014/main" id="{8335453E-0EAE-4C60-B96F-21673E6953D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26877" y="747334"/>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 name="Picture 2" descr="Good vs. Evil | Heroes and villians Wiki | Fandom">
            <a:extLst>
              <a:ext uri="{FF2B5EF4-FFF2-40B4-BE49-F238E27FC236}">
                <a16:creationId xmlns:a16="http://schemas.microsoft.com/office/drawing/2014/main" id="{C12480A2-2E81-4645-A36C-96A76EB486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6390036" y="2992650"/>
            <a:ext cx="2677763" cy="1606658"/>
          </a:xfrm>
          <a:prstGeom prst="rect">
            <a:avLst/>
          </a:prstGeom>
          <a:noFill/>
          <a:extLst>
            <a:ext uri="{909E8E84-426E-40DD-AFC4-6F175D3DCCD1}">
              <a14:hiddenFill xmlns:a14="http://schemas.microsoft.com/office/drawing/2010/main">
                <a:solidFill>
                  <a:srgbClr val="FFFFFF"/>
                </a:solidFill>
              </a14:hiddenFill>
            </a:ext>
          </a:extLst>
        </p:spPr>
      </p:pic>
      <p:sp>
        <p:nvSpPr>
          <p:cNvPr id="10" name="AutoShape 8">
            <a:extLst>
              <a:ext uri="{FF2B5EF4-FFF2-40B4-BE49-F238E27FC236}">
                <a16:creationId xmlns:a16="http://schemas.microsoft.com/office/drawing/2014/main" id="{618ACD4B-3159-4F96-8C00-CA4EF82597D4}"/>
              </a:ext>
            </a:extLst>
          </p:cNvPr>
          <p:cNvSpPr>
            <a:spLocks noChangeArrowheads="1"/>
          </p:cNvSpPr>
          <p:nvPr/>
        </p:nvSpPr>
        <p:spPr bwMode="auto">
          <a:xfrm>
            <a:off x="1654596" y="706732"/>
            <a:ext cx="7108404" cy="893467"/>
          </a:xfrm>
          <a:prstGeom prst="wedgeRectCallout">
            <a:avLst>
              <a:gd name="adj1" fmla="val -59610"/>
              <a:gd name="adj2" fmla="val 953"/>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Twice we are now going to prove that X and 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are equivalent. We will use three fun techniques.</a:t>
            </a:r>
          </a:p>
        </p:txBody>
      </p:sp>
    </p:spTree>
    <p:extLst>
      <p:ext uri="{BB962C8B-B14F-4D97-AF65-F5344CB8AC3E}">
        <p14:creationId xmlns:p14="http://schemas.microsoft.com/office/powerpoint/2010/main" val="36117134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4" end="4"/>
                                            </p:txEl>
                                          </p:spTgt>
                                        </p:tgtEl>
                                        <p:attrNameLst>
                                          <p:attrName>style.visibility</p:attrName>
                                        </p:attrNameLst>
                                      </p:cBhvr>
                                      <p:to>
                                        <p:strVal val="visible"/>
                                      </p:to>
                                    </p:set>
                                    <p:anim calcmode="lin" valueType="num">
                                      <p:cBhvr additive="base">
                                        <p:cTn id="7"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5" end="5"/>
                                            </p:txEl>
                                          </p:spTgt>
                                        </p:tgtEl>
                                        <p:attrNameLst>
                                          <p:attrName>style.visibility</p:attrName>
                                        </p:attrNameLst>
                                      </p:cBhvr>
                                      <p:to>
                                        <p:strVal val="visible"/>
                                      </p:to>
                                    </p:set>
                                    <p:anim calcmode="lin" valueType="num">
                                      <p:cBhvr additive="base">
                                        <p:cTn id="13"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2">
                                            <p:txEl>
                                              <p:pRg st="6" end="6"/>
                                            </p:txEl>
                                          </p:spTgt>
                                        </p:tgtEl>
                                        <p:attrNameLst>
                                          <p:attrName>style.visibility</p:attrName>
                                        </p:attrNameLst>
                                      </p:cBhvr>
                                      <p:to>
                                        <p:strVal val="visible"/>
                                      </p:to>
                                    </p:set>
                                    <p:anim calcmode="lin" valueType="num">
                                      <p:cBhvr additive="base">
                                        <p:cTn id="19"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7" end="7"/>
                                            </p:txEl>
                                          </p:spTgt>
                                        </p:tgtEl>
                                        <p:attrNameLst>
                                          <p:attrName>style.visibility</p:attrName>
                                        </p:attrNameLst>
                                      </p:cBhvr>
                                      <p:to>
                                        <p:strVal val="visible"/>
                                      </p:to>
                                    </p:set>
                                    <p:anim calcmode="lin" valueType="num">
                                      <p:cBhvr additive="base">
                                        <p:cTn id="25" dur="500" fill="hold"/>
                                        <p:tgtEl>
                                          <p:spTgt spid="32">
                                            <p:txEl>
                                              <p:pRg st="7" end="7"/>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2">
                                            <p:txEl>
                                              <p:pRg st="8" end="8"/>
                                            </p:txEl>
                                          </p:spTgt>
                                        </p:tgtEl>
                                        <p:attrNameLst>
                                          <p:attrName>style.visibility</p:attrName>
                                        </p:attrNameLst>
                                      </p:cBhvr>
                                      <p:to>
                                        <p:strVal val="visible"/>
                                      </p:to>
                                    </p:set>
                                    <p:anim calcmode="lin" valueType="num">
                                      <p:cBhvr additive="base">
                                        <p:cTn id="31" dur="500" fill="hold"/>
                                        <p:tgtEl>
                                          <p:spTgt spid="32">
                                            <p:txEl>
                                              <p:pRg st="8" end="8"/>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9" end="9"/>
                                            </p:txEl>
                                          </p:spTgt>
                                        </p:tgtEl>
                                        <p:attrNameLst>
                                          <p:attrName>style.visibility</p:attrName>
                                        </p:attrNameLst>
                                      </p:cBhvr>
                                      <p:to>
                                        <p:strVal val="visible"/>
                                      </p:to>
                                    </p:set>
                                    <p:anim calcmode="lin" valueType="num">
                                      <p:cBhvr additive="base">
                                        <p:cTn id="37" dur="500" fill="hold"/>
                                        <p:tgtEl>
                                          <p:spTgt spid="32">
                                            <p:txEl>
                                              <p:pRg st="9" end="9"/>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9" end="9"/>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685800"/>
            <a:ext cx="910039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7.  Prove that 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dual of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pic>
        <p:nvPicPr>
          <p:cNvPr id="30" name="Picture 2" descr="Good vs. Evil | Heroes and villians Wiki | Fandom">
            <a:extLst>
              <a:ext uri="{FF2B5EF4-FFF2-40B4-BE49-F238E27FC236}">
                <a16:creationId xmlns:a16="http://schemas.microsoft.com/office/drawing/2014/main" id="{C12480A2-2E81-4645-A36C-96A76EB4868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3324859" y="1188075"/>
            <a:ext cx="2677763" cy="1606658"/>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21">
            <a:extLst>
              <a:ext uri="{FF2B5EF4-FFF2-40B4-BE49-F238E27FC236}">
                <a16:creationId xmlns:a16="http://schemas.microsoft.com/office/drawing/2014/main" id="{C9CA7CEC-29CB-45D0-AC84-9ACE2E686F75}"/>
              </a:ext>
            </a:extLst>
          </p:cNvPr>
          <p:cNvSpPr txBox="1">
            <a:spLocks noChangeArrowheads="1"/>
          </p:cNvSpPr>
          <p:nvPr/>
        </p:nvSpPr>
        <p:spPr bwMode="auto">
          <a:xfrm>
            <a:off x="745728" y="3402211"/>
            <a:ext cx="372089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“Either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gives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or it gives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p:txBody>
      </p:sp>
      <p:sp>
        <p:nvSpPr>
          <p:cNvPr id="11" name="Text Box 21">
            <a:extLst>
              <a:ext uri="{FF2B5EF4-FFF2-40B4-BE49-F238E27FC236}">
                <a16:creationId xmlns:a16="http://schemas.microsoft.com/office/drawing/2014/main" id="{47B42DD1-C7BD-44B8-A379-5EBDFDF39E6C}"/>
              </a:ext>
            </a:extLst>
          </p:cNvPr>
          <p:cNvSpPr txBox="1">
            <a:spLocks noChangeArrowheads="1"/>
          </p:cNvSpPr>
          <p:nvPr/>
        </p:nvSpPr>
        <p:spPr bwMode="auto">
          <a:xfrm>
            <a:off x="4769280" y="3320265"/>
            <a:ext cx="408220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gives either A</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or B</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2" name="Text Box 21">
            <a:extLst>
              <a:ext uri="{FF2B5EF4-FFF2-40B4-BE49-F238E27FC236}">
                <a16:creationId xmlns:a16="http://schemas.microsoft.com/office/drawing/2014/main" id="{35A5FE80-A38C-4DB9-9CE0-822B1C6BDB06}"/>
              </a:ext>
            </a:extLst>
          </p:cNvPr>
          <p:cNvSpPr txBox="1">
            <a:spLocks noChangeArrowheads="1"/>
          </p:cNvSpPr>
          <p:nvPr/>
        </p:nvSpPr>
        <p:spPr bwMode="auto">
          <a:xfrm>
            <a:off x="1961765" y="5304088"/>
            <a:ext cx="500970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English really can be miss leading,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these sure to sound the same to me.</a:t>
            </a:r>
          </a:p>
        </p:txBody>
      </p:sp>
      <p:sp>
        <p:nvSpPr>
          <p:cNvPr id="14" name="Rectangle 2">
            <a:extLst>
              <a:ext uri="{FF2B5EF4-FFF2-40B4-BE49-F238E27FC236}">
                <a16:creationId xmlns:a16="http://schemas.microsoft.com/office/drawing/2014/main" id="{5B370D27-1651-4292-8971-D1D1E8302DDD}"/>
              </a:ext>
            </a:extLst>
          </p:cNvPr>
          <p:cNvSpPr txBox="1">
            <a:spLocks noChangeArrowheads="1"/>
          </p:cNvSpPr>
          <p:nvPr/>
        </p:nvSpPr>
        <p:spPr>
          <a:xfrm>
            <a:off x="76200" y="3015465"/>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2496736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 calcmode="lin" valueType="num">
                                      <p:cBhvr additive="base">
                                        <p:cTn id="13"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additive="base">
                                        <p:cTn id="19"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 calcmode="lin" valueType="num">
                                      <p:cBhvr additive="base">
                                        <p:cTn id="25"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
                                            <p:txEl>
                                              <p:pRg st="3" end="3"/>
                                            </p:txEl>
                                          </p:spTgt>
                                        </p:tgtEl>
                                        <p:attrNameLst>
                                          <p:attrName>style.visibility</p:attrName>
                                        </p:attrNameLst>
                                      </p:cBhvr>
                                      <p:to>
                                        <p:strVal val="visible"/>
                                      </p:to>
                                    </p:set>
                                    <p:anim calcmode="lin" valueType="num">
                                      <p:cBhvr additive="base">
                                        <p:cTn id="31"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
                                            <p:txEl>
                                              <p:pRg st="0" end="0"/>
                                            </p:txEl>
                                          </p:spTgt>
                                        </p:tgtEl>
                                        <p:attrNameLst>
                                          <p:attrName>style.visibility</p:attrName>
                                        </p:attrNameLst>
                                      </p:cBhvr>
                                      <p:to>
                                        <p:strVal val="visible"/>
                                      </p:to>
                                    </p:set>
                                    <p:anim calcmode="lin" valueType="num">
                                      <p:cBhvr additive="base">
                                        <p:cTn id="3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1">
                                            <p:txEl>
                                              <p:pRg st="1" end="1"/>
                                            </p:txEl>
                                          </p:spTgt>
                                        </p:tgtEl>
                                        <p:attrNameLst>
                                          <p:attrName>style.visibility</p:attrName>
                                        </p:attrNameLst>
                                      </p:cBhvr>
                                      <p:to>
                                        <p:strVal val="visible"/>
                                      </p:to>
                                    </p:set>
                                    <p:anim calcmode="lin" valueType="num">
                                      <p:cBhvr additive="base">
                                        <p:cTn id="43"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1">
                                            <p:txEl>
                                              <p:pRg st="2" end="2"/>
                                            </p:txEl>
                                          </p:spTgt>
                                        </p:tgtEl>
                                        <p:attrNameLst>
                                          <p:attrName>style.visibility</p:attrName>
                                        </p:attrNameLst>
                                      </p:cBhvr>
                                      <p:to>
                                        <p:strVal val="visible"/>
                                      </p:to>
                                    </p:set>
                                    <p:anim calcmode="lin" valueType="num">
                                      <p:cBhvr additive="base">
                                        <p:cTn id="49"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1">
                                            <p:txEl>
                                              <p:pRg st="3" end="3"/>
                                            </p:txEl>
                                          </p:spTgt>
                                        </p:tgtEl>
                                        <p:attrNameLst>
                                          <p:attrName>style.visibility</p:attrName>
                                        </p:attrNameLst>
                                      </p:cBhvr>
                                      <p:to>
                                        <p:strVal val="visible"/>
                                      </p:to>
                                    </p:set>
                                    <p:anim calcmode="lin" valueType="num">
                                      <p:cBhvr additive="base">
                                        <p:cTn id="55"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1">
                                            <p:txEl>
                                              <p:pRg st="4" end="4"/>
                                            </p:txEl>
                                          </p:spTgt>
                                        </p:tgtEl>
                                        <p:attrNameLst>
                                          <p:attrName>style.visibility</p:attrName>
                                        </p:attrNameLst>
                                      </p:cBhvr>
                                      <p:to>
                                        <p:strVal val="visible"/>
                                      </p:to>
                                    </p:set>
                                    <p:anim calcmode="lin" valueType="num">
                                      <p:cBhvr additive="base">
                                        <p:cTn id="61"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1">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2">
                                            <p:txEl>
                                              <p:pRg st="0" end="0"/>
                                            </p:txEl>
                                          </p:spTgt>
                                        </p:tgtEl>
                                        <p:attrNameLst>
                                          <p:attrName>style.visibility</p:attrName>
                                        </p:attrNameLst>
                                      </p:cBhvr>
                                      <p:to>
                                        <p:strVal val="visible"/>
                                      </p:to>
                                    </p:set>
                                    <p:anim calcmode="lin" valueType="num">
                                      <p:cBhvr additive="base">
                                        <p:cTn id="6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B080635A-8874-4BEF-B011-DAFA1758629F}"/>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3" name="Rectangle 2">
            <a:extLst>
              <a:ext uri="{FF2B5EF4-FFF2-40B4-BE49-F238E27FC236}">
                <a16:creationId xmlns:a16="http://schemas.microsoft.com/office/drawing/2014/main" id="{E7DBE1A0-6AD2-460A-B5C3-BC4EFCDA8EAD}"/>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4" name="Rectangle 3">
            <a:extLst>
              <a:ext uri="{FF2B5EF4-FFF2-40B4-BE49-F238E27FC236}">
                <a16:creationId xmlns:a16="http://schemas.microsoft.com/office/drawing/2014/main" id="{D57A0344-5115-4BB0-B1F3-EB97CE841483}"/>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32" name="Text Box 22">
            <a:extLst>
              <a:ext uri="{FF2B5EF4-FFF2-40B4-BE49-F238E27FC236}">
                <a16:creationId xmlns:a16="http://schemas.microsoft.com/office/drawing/2014/main" id="{FF044CAF-2BBC-47CD-B287-F200D08B8C7B}"/>
              </a:ext>
            </a:extLst>
          </p:cNvPr>
          <p:cNvSpPr txBox="1">
            <a:spLocks noChangeArrowheads="1"/>
          </p:cNvSpPr>
          <p:nvPr/>
        </p:nvSpPr>
        <p:spPr bwMode="auto">
          <a:xfrm>
            <a:off x="76200" y="685800"/>
            <a:ext cx="910039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685800" rtl="0" eaLnBrk="1" fontAlgn="auto" latinLnBrk="0" hangingPunct="1">
              <a:lnSpc>
                <a:spcPct val="100000"/>
              </a:lnSpc>
              <a:spcBef>
                <a:spcPct val="0"/>
              </a:spcBef>
              <a:spcAft>
                <a:spcPts val="0"/>
              </a:spcAft>
              <a:buClrTx/>
              <a:buSzTx/>
              <a:buFontTx/>
              <a:buAutoNum type="arabicPeriod" startAt="8"/>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Replace </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l-GR"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b  with ¬(a and ¬b).</a:t>
            </a:r>
            <a:b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Then simply the </a:t>
            </a:r>
            <a:r>
              <a:rPr kumimoji="0" lang="en-US" sz="2800" b="0" i="0" u="none" strike="noStrike" kern="1200" cap="none" spc="0" normalizeH="0" baseline="0" noProof="0" dirty="0" err="1">
                <a:ln>
                  <a:noFill/>
                </a:ln>
                <a:solidFill>
                  <a:srgbClr val="FFFFFF"/>
                </a:solidFill>
                <a:effectLst/>
                <a:uLnTx/>
                <a:uFillTx/>
                <a:latin typeface="Times New Roman" pitchFamily="18" charset="0"/>
                <a:ea typeface="+mn-ea"/>
                <a:cs typeface="+mn-cs"/>
              </a:rPr>
              <a:t>And/Or</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 sentence to be an And of  </a:t>
            </a:r>
            <a:r>
              <a:rPr kumimoji="0" lang="en-US" sz="2800" b="0" i="0" u="none" strike="noStrike" kern="1200" cap="none" spc="0" normalizeH="0" baseline="0" noProof="0" dirty="0" err="1">
                <a:ln>
                  <a:noFill/>
                </a:ln>
                <a:solidFill>
                  <a:srgbClr val="FFFFFF"/>
                </a:solidFill>
                <a:effectLst/>
                <a:uLnTx/>
                <a:uFillTx/>
                <a:latin typeface="Times New Roman" pitchFamily="18" charset="0"/>
                <a:ea typeface="+mn-ea"/>
                <a:cs typeface="+mn-cs"/>
              </a:rPr>
              <a:t>Ors</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a:t>
            </a:r>
            <a:b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mn-cs"/>
              </a:rPr>
              <a:t>Then compare X and X’. </a:t>
            </a: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9" name="Text Box 21">
            <a:extLst>
              <a:ext uri="{FF2B5EF4-FFF2-40B4-BE49-F238E27FC236}">
                <a16:creationId xmlns:a16="http://schemas.microsoft.com/office/drawing/2014/main" id="{C9CA7CEC-29CB-45D0-AC84-9ACE2E686F75}"/>
              </a:ext>
            </a:extLst>
          </p:cNvPr>
          <p:cNvSpPr txBox="1">
            <a:spLocks noChangeArrowheads="1"/>
          </p:cNvSpPr>
          <p:nvPr/>
        </p:nvSpPr>
        <p:spPr bwMode="auto">
          <a:xfrm>
            <a:off x="745728" y="3402211"/>
            <a:ext cx="347242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mn-cs"/>
              </a:rPr>
              <a:t>X</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endParaRPr>
          </a:p>
        </p:txBody>
      </p:sp>
      <p:sp>
        <p:nvSpPr>
          <p:cNvPr id="11" name="Text Box 21">
            <a:extLst>
              <a:ext uri="{FF2B5EF4-FFF2-40B4-BE49-F238E27FC236}">
                <a16:creationId xmlns:a16="http://schemas.microsoft.com/office/drawing/2014/main" id="{47B42DD1-C7BD-44B8-A379-5EBDFDF39E6C}"/>
              </a:ext>
            </a:extLst>
          </p:cNvPr>
          <p:cNvSpPr txBox="1">
            <a:spLocks noChangeArrowheads="1"/>
          </p:cNvSpPr>
          <p:nvPr/>
        </p:nvSpPr>
        <p:spPr bwMode="auto">
          <a:xfrm>
            <a:off x="4769280" y="3320265"/>
            <a:ext cx="296587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effectLst/>
                <a:uLnTx/>
                <a:uFillTx/>
                <a:latin typeface="Times New Roman" pitchFamily="18" charset="0"/>
                <a:ea typeface="+mn-ea"/>
                <a:cs typeface="+mn-cs"/>
              </a:rPr>
              <a:t>X</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A</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B</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effectLst/>
              <a:uLnTx/>
              <a:uFillTx/>
              <a:latin typeface="Times New Roman"/>
              <a:ea typeface="+mn-ea"/>
              <a:cs typeface="Times New Roman" panose="02020603050405020304" pitchFamily="18" charset="0"/>
              <a:sym typeface="Symbol" panose="05050102010706020507" pitchFamily="18" charset="2"/>
            </a:endParaRPr>
          </a:p>
        </p:txBody>
      </p:sp>
      <p:sp>
        <p:nvSpPr>
          <p:cNvPr id="14" name="Rectangle 2">
            <a:extLst>
              <a:ext uri="{FF2B5EF4-FFF2-40B4-BE49-F238E27FC236}">
                <a16:creationId xmlns:a16="http://schemas.microsoft.com/office/drawing/2014/main" id="{5B370D27-1651-4292-8971-D1D1E8302DDD}"/>
              </a:ext>
            </a:extLst>
          </p:cNvPr>
          <p:cNvSpPr txBox="1">
            <a:spLocks noChangeArrowheads="1"/>
          </p:cNvSpPr>
          <p:nvPr/>
        </p:nvSpPr>
        <p:spPr>
          <a:xfrm>
            <a:off x="76200" y="3015465"/>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2400" b="0" i="0" u="none" strike="noStrike" kern="0" cap="none" spc="0" normalizeH="0" baseline="-25000" noProof="0" dirty="0">
              <a:ln>
                <a:noFill/>
              </a:ln>
              <a:solidFill>
                <a:srgbClr val="66FF66"/>
              </a:solidFill>
              <a:effectLst/>
              <a:uLnTx/>
              <a:uFillTx/>
              <a:latin typeface="Times New Roman"/>
              <a:ea typeface="+mj-ea"/>
              <a:cs typeface="+mj-cs"/>
            </a:endParaRPr>
          </a:p>
        </p:txBody>
      </p:sp>
      <p:grpSp>
        <p:nvGrpSpPr>
          <p:cNvPr id="10" name="Group 29">
            <a:extLst>
              <a:ext uri="{FF2B5EF4-FFF2-40B4-BE49-F238E27FC236}">
                <a16:creationId xmlns:a16="http://schemas.microsoft.com/office/drawing/2014/main" id="{8B26D8A2-B3B8-428F-AAC8-509A29DA3982}"/>
              </a:ext>
            </a:extLst>
          </p:cNvPr>
          <p:cNvGrpSpPr>
            <a:grpSpLocks/>
          </p:cNvGrpSpPr>
          <p:nvPr/>
        </p:nvGrpSpPr>
        <p:grpSpPr bwMode="auto">
          <a:xfrm>
            <a:off x="252404" y="5486400"/>
            <a:ext cx="917591" cy="929993"/>
            <a:chOff x="2065" y="1551"/>
            <a:chExt cx="1628" cy="1988"/>
          </a:xfrm>
        </p:grpSpPr>
        <p:sp>
          <p:nvSpPr>
            <p:cNvPr id="12" name="Freeform 30">
              <a:extLst>
                <a:ext uri="{FF2B5EF4-FFF2-40B4-BE49-F238E27FC236}">
                  <a16:creationId xmlns:a16="http://schemas.microsoft.com/office/drawing/2014/main" id="{2D6D002D-8421-4184-A24E-39AE35A8A23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1">
              <a:extLst>
                <a:ext uri="{FF2B5EF4-FFF2-40B4-BE49-F238E27FC236}">
                  <a16:creationId xmlns:a16="http://schemas.microsoft.com/office/drawing/2014/main" id="{1E90DC63-CC23-4776-981D-A4BE388FDE05}"/>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2">
              <a:extLst>
                <a:ext uri="{FF2B5EF4-FFF2-40B4-BE49-F238E27FC236}">
                  <a16:creationId xmlns:a16="http://schemas.microsoft.com/office/drawing/2014/main" id="{6E0B3350-C644-4527-BB5A-72C5B1F761D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3">
              <a:extLst>
                <a:ext uri="{FF2B5EF4-FFF2-40B4-BE49-F238E27FC236}">
                  <a16:creationId xmlns:a16="http://schemas.microsoft.com/office/drawing/2014/main" id="{19F36C31-6205-46C7-AD8B-FE751BFA8AA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4">
              <a:extLst>
                <a:ext uri="{FF2B5EF4-FFF2-40B4-BE49-F238E27FC236}">
                  <a16:creationId xmlns:a16="http://schemas.microsoft.com/office/drawing/2014/main" id="{8159E0E1-BE5F-46DD-8ED6-C79ED614177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5">
              <a:extLst>
                <a:ext uri="{FF2B5EF4-FFF2-40B4-BE49-F238E27FC236}">
                  <a16:creationId xmlns:a16="http://schemas.microsoft.com/office/drawing/2014/main" id="{CD6F7D46-6F1A-4278-A011-C9AC172DBA3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6">
              <a:extLst>
                <a:ext uri="{FF2B5EF4-FFF2-40B4-BE49-F238E27FC236}">
                  <a16:creationId xmlns:a16="http://schemas.microsoft.com/office/drawing/2014/main" id="{5AA24BC7-77F6-43B9-B384-482952E4CB0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7">
              <a:extLst>
                <a:ext uri="{FF2B5EF4-FFF2-40B4-BE49-F238E27FC236}">
                  <a16:creationId xmlns:a16="http://schemas.microsoft.com/office/drawing/2014/main" id="{08211604-9303-4C52-9C37-0EA64C677C0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38">
              <a:extLst>
                <a:ext uri="{FF2B5EF4-FFF2-40B4-BE49-F238E27FC236}">
                  <a16:creationId xmlns:a16="http://schemas.microsoft.com/office/drawing/2014/main" id="{F9ADFAB9-E2E0-4BC1-BB32-35732A45E28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9">
              <a:extLst>
                <a:ext uri="{FF2B5EF4-FFF2-40B4-BE49-F238E27FC236}">
                  <a16:creationId xmlns:a16="http://schemas.microsoft.com/office/drawing/2014/main" id="{21099FD1-665B-428A-AA59-3134CE38C3C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40">
              <a:extLst>
                <a:ext uri="{FF2B5EF4-FFF2-40B4-BE49-F238E27FC236}">
                  <a16:creationId xmlns:a16="http://schemas.microsoft.com/office/drawing/2014/main" id="{598DA46B-AE14-4C28-9194-F953993BFED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41">
              <a:extLst>
                <a:ext uri="{FF2B5EF4-FFF2-40B4-BE49-F238E27FC236}">
                  <a16:creationId xmlns:a16="http://schemas.microsoft.com/office/drawing/2014/main" id="{8829073C-0844-49DB-97BB-2D4CF83F407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42">
              <a:extLst>
                <a:ext uri="{FF2B5EF4-FFF2-40B4-BE49-F238E27FC236}">
                  <a16:creationId xmlns:a16="http://schemas.microsoft.com/office/drawing/2014/main" id="{95ADE58A-817F-4A35-85DC-6543A81A4AD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43">
              <a:extLst>
                <a:ext uri="{FF2B5EF4-FFF2-40B4-BE49-F238E27FC236}">
                  <a16:creationId xmlns:a16="http://schemas.microsoft.com/office/drawing/2014/main" id="{B3E14E34-FDBD-4D22-8C18-41ECD097C97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7" name="Freeform 44">
              <a:extLst>
                <a:ext uri="{FF2B5EF4-FFF2-40B4-BE49-F238E27FC236}">
                  <a16:creationId xmlns:a16="http://schemas.microsoft.com/office/drawing/2014/main" id="{500C776E-406C-4AC6-B1EA-2A8B6748D73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8" name="Freeform 45">
              <a:extLst>
                <a:ext uri="{FF2B5EF4-FFF2-40B4-BE49-F238E27FC236}">
                  <a16:creationId xmlns:a16="http://schemas.microsoft.com/office/drawing/2014/main" id="{BE119CD7-9D34-4CD2-A6B8-91CA88364B9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46">
              <a:extLst>
                <a:ext uri="{FF2B5EF4-FFF2-40B4-BE49-F238E27FC236}">
                  <a16:creationId xmlns:a16="http://schemas.microsoft.com/office/drawing/2014/main" id="{BD851A00-796B-4F33-A5AF-4590EF388DF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30" name="AutoShape 35">
            <a:extLst>
              <a:ext uri="{FF2B5EF4-FFF2-40B4-BE49-F238E27FC236}">
                <a16:creationId xmlns:a16="http://schemas.microsoft.com/office/drawing/2014/main" id="{BA8433B7-CC29-41B8-9DDE-1FDFC4157B46}"/>
              </a:ext>
            </a:extLst>
          </p:cNvPr>
          <p:cNvSpPr>
            <a:spLocks noChangeArrowheads="1"/>
          </p:cNvSpPr>
          <p:nvPr/>
        </p:nvSpPr>
        <p:spPr bwMode="auto">
          <a:xfrm>
            <a:off x="1169994" y="5754145"/>
            <a:ext cx="5535605" cy="88554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This looks easy but most sentences </a:t>
            </a:r>
            <a:br>
              <a:rPr lang="en-US" altLang="en-US" sz="2400" dirty="0">
                <a:solidFill>
                  <a:srgbClr val="FFFFFF"/>
                </a:solidFill>
              </a:rPr>
            </a:br>
            <a:r>
              <a:rPr lang="en-US" altLang="en-US" sz="2400" dirty="0">
                <a:solidFill>
                  <a:srgbClr val="FFFFFF"/>
                </a:solidFill>
              </a:rPr>
              <a:t>blow up exponentially when you do this.</a:t>
            </a:r>
          </a:p>
        </p:txBody>
      </p:sp>
    </p:spTree>
    <p:extLst>
      <p:ext uri="{BB962C8B-B14F-4D97-AF65-F5344CB8AC3E}">
        <p14:creationId xmlns:p14="http://schemas.microsoft.com/office/powerpoint/2010/main" val="2082529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xEl>
                                              <p:pRg st="0" end="0"/>
                                            </p:txEl>
                                          </p:spTgt>
                                        </p:tgtEl>
                                        <p:attrNameLst>
                                          <p:attrName>style.visibility</p:attrName>
                                        </p:attrNameLst>
                                      </p:cBhvr>
                                      <p:to>
                                        <p:strVal val="visible"/>
                                      </p:to>
                                    </p:set>
                                    <p:anim calcmode="lin" valueType="num">
                                      <p:cBhvr additive="base">
                                        <p:cTn id="19"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
                                            <p:txEl>
                                              <p:pRg st="1" end="1"/>
                                            </p:txEl>
                                          </p:spTgt>
                                        </p:tgtEl>
                                        <p:attrNameLst>
                                          <p:attrName>style.visibility</p:attrName>
                                        </p:attrNameLst>
                                      </p:cBhvr>
                                      <p:to>
                                        <p:strVal val="visible"/>
                                      </p:to>
                                    </p:set>
                                    <p:anim calcmode="lin" valueType="num">
                                      <p:cBhvr additive="base">
                                        <p:cTn id="25"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 calcmode="lin" valueType="num">
                                      <p:cBhvr additive="base">
                                        <p:cTn id="31"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9">
                                            <p:txEl>
                                              <p:pRg st="3" end="3"/>
                                            </p:txEl>
                                          </p:spTgt>
                                        </p:tgtEl>
                                        <p:attrNameLst>
                                          <p:attrName>style.visibility</p:attrName>
                                        </p:attrNameLst>
                                      </p:cBhvr>
                                      <p:to>
                                        <p:strVal val="visible"/>
                                      </p:to>
                                    </p:set>
                                    <p:anim calcmode="lin" valueType="num">
                                      <p:cBhvr additive="base">
                                        <p:cTn id="37"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1">
                                            <p:txEl>
                                              <p:pRg st="0" end="0"/>
                                            </p:txEl>
                                          </p:spTgt>
                                        </p:tgtEl>
                                        <p:attrNameLst>
                                          <p:attrName>style.visibility</p:attrName>
                                        </p:attrNameLst>
                                      </p:cBhvr>
                                      <p:to>
                                        <p:strVal val="visible"/>
                                      </p:to>
                                    </p:set>
                                    <p:anim calcmode="lin" valueType="num">
                                      <p:cBhvr additive="base">
                                        <p:cTn id="4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1">
                                            <p:txEl>
                                              <p:pRg st="1" end="1"/>
                                            </p:txEl>
                                          </p:spTgt>
                                        </p:tgtEl>
                                        <p:attrNameLst>
                                          <p:attrName>style.visibility</p:attrName>
                                        </p:attrNameLst>
                                      </p:cBhvr>
                                      <p:to>
                                        <p:strVal val="visible"/>
                                      </p:to>
                                    </p:set>
                                    <p:anim calcmode="lin" valueType="num">
                                      <p:cBhvr additive="base">
                                        <p:cTn id="49"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1">
                                            <p:txEl>
                                              <p:pRg st="2" end="2"/>
                                            </p:txEl>
                                          </p:spTgt>
                                        </p:tgtEl>
                                        <p:attrNameLst>
                                          <p:attrName>style.visibility</p:attrName>
                                        </p:attrNameLst>
                                      </p:cBhvr>
                                      <p:to>
                                        <p:strVal val="visible"/>
                                      </p:to>
                                    </p:set>
                                    <p:anim calcmode="lin" valueType="num">
                                      <p:cBhvr additive="base">
                                        <p:cTn id="55"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1">
                                            <p:txEl>
                                              <p:pRg st="3" end="3"/>
                                            </p:txEl>
                                          </p:spTgt>
                                        </p:tgtEl>
                                        <p:attrNameLst>
                                          <p:attrName>style.visibility</p:attrName>
                                        </p:attrNameLst>
                                      </p:cBhvr>
                                      <p:to>
                                        <p:strVal val="visible"/>
                                      </p:to>
                                    </p:set>
                                    <p:anim calcmode="lin" valueType="num">
                                      <p:cBhvr additive="base">
                                        <p:cTn id="61" dur="500" fill="hold"/>
                                        <p:tgtEl>
                                          <p:spTgt spid="11">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500" fill="hold"/>
                                        <p:tgtEl>
                                          <p:spTgt spid="10"/>
                                        </p:tgtEl>
                                        <p:attrNameLst>
                                          <p:attrName>ppt_x</p:attrName>
                                        </p:attrNameLst>
                                      </p:cBhvr>
                                      <p:tavLst>
                                        <p:tav tm="0">
                                          <p:val>
                                            <p:strVal val="0-#ppt_w/2"/>
                                          </p:val>
                                        </p:tav>
                                        <p:tav tm="100000">
                                          <p:val>
                                            <p:strVal val="#ppt_x"/>
                                          </p:val>
                                        </p:tav>
                                      </p:tavLst>
                                    </p:anim>
                                    <p:anim calcmode="lin" valueType="num">
                                      <p:cBhvr additive="base">
                                        <p:cTn id="68" dur="500" fill="hold"/>
                                        <p:tgtEl>
                                          <p:spTgt spid="10"/>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additive="base">
                                        <p:cTn id="71" dur="500" fill="hold"/>
                                        <p:tgtEl>
                                          <p:spTgt spid="30"/>
                                        </p:tgtEl>
                                        <p:attrNameLst>
                                          <p:attrName>ppt_x</p:attrName>
                                        </p:attrNameLst>
                                      </p:cBhvr>
                                      <p:tavLst>
                                        <p:tav tm="0">
                                          <p:val>
                                            <p:strVal val="0-#ppt_w/2"/>
                                          </p:val>
                                        </p:tav>
                                        <p:tav tm="100000">
                                          <p:val>
                                            <p:strVal val="#ppt_x"/>
                                          </p:val>
                                        </p:tav>
                                      </p:tavLst>
                                    </p:anim>
                                    <p:anim calcmode="lin" valueType="num">
                                      <p:cBhvr additive="base">
                                        <p:cTn id="72" dur="500" fill="hold"/>
                                        <p:tgtEl>
                                          <p:spTgt spid="30"/>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30">
                                            <p:txEl>
                                              <p:pRg st="0" end="0"/>
                                            </p:txEl>
                                          </p:spTgt>
                                        </p:tgtEl>
                                        <p:attrNameLst>
                                          <p:attrName>style.visibility</p:attrName>
                                        </p:attrNameLst>
                                      </p:cBhvr>
                                      <p:to>
                                        <p:strVal val="visible"/>
                                      </p:to>
                                    </p:set>
                                    <p:anim calcmode="lin" valueType="num">
                                      <p:cBhvr additive="base">
                                        <p:cTn id="75"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14" grpId="0"/>
      <p:bldP spid="30"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Text Box 21">
            <a:extLst>
              <a:ext uri="{FF2B5EF4-FFF2-40B4-BE49-F238E27FC236}">
                <a16:creationId xmlns:a16="http://schemas.microsoft.com/office/drawing/2014/main" id="{44FE8D0A-EEDC-429A-AF14-8B0932AEEBB3}"/>
              </a:ext>
            </a:extLst>
          </p:cNvPr>
          <p:cNvSpPr txBox="1">
            <a:spLocks noChangeArrowheads="1"/>
          </p:cNvSpPr>
          <p:nvPr/>
        </p:nvSpPr>
        <p:spPr bwMode="auto">
          <a:xfrm>
            <a:off x="4572000" y="1676400"/>
            <a:ext cx="380443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F       T    F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              </a:t>
            </a:r>
            <a:r>
              <a:rPr kumimoji="0" lang="en-US" altLang="en-US" sz="20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                                    </a:t>
            </a:r>
          </a:p>
        </p:txBody>
      </p:sp>
      <p:sp>
        <p:nvSpPr>
          <p:cNvPr id="48" name="Rectangle 2">
            <a:extLst>
              <a:ext uri="{FF2B5EF4-FFF2-40B4-BE49-F238E27FC236}">
                <a16:creationId xmlns:a16="http://schemas.microsoft.com/office/drawing/2014/main" id="{7DFBFFE1-22EC-4A0E-83B1-411E8F94DD06}"/>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9" name="Rectangle 2">
            <a:extLst>
              <a:ext uri="{FF2B5EF4-FFF2-40B4-BE49-F238E27FC236}">
                <a16:creationId xmlns:a16="http://schemas.microsoft.com/office/drawing/2014/main" id="{FC0286F9-0C9A-40D8-9254-432871097FD9}"/>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50" name="Rectangle 49">
            <a:extLst>
              <a:ext uri="{FF2B5EF4-FFF2-40B4-BE49-F238E27FC236}">
                <a16:creationId xmlns:a16="http://schemas.microsoft.com/office/drawing/2014/main" id="{54AEFB7D-8948-476D-961A-70E0D10F50E0}"/>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78" name="Text Box 21">
            <a:extLst>
              <a:ext uri="{FF2B5EF4-FFF2-40B4-BE49-F238E27FC236}">
                <a16:creationId xmlns:a16="http://schemas.microsoft.com/office/drawing/2014/main" id="{814E768B-16BD-4DA8-B80B-6088B66FA795}"/>
              </a:ext>
            </a:extLst>
          </p:cNvPr>
          <p:cNvSpPr txBox="1">
            <a:spLocks noChangeArrowheads="1"/>
          </p:cNvSpPr>
          <p:nvPr/>
        </p:nvSpPr>
        <p:spPr bwMode="auto">
          <a:xfrm>
            <a:off x="6946480" y="2014949"/>
            <a:ext cx="139249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r>
              <a:rPr kumimoji="0" lang="en-US" altLang="en-US" sz="20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p:txBody>
      </p:sp>
      <p:sp>
        <p:nvSpPr>
          <p:cNvPr id="79" name="Text Box 21">
            <a:extLst>
              <a:ext uri="{FF2B5EF4-FFF2-40B4-BE49-F238E27FC236}">
                <a16:creationId xmlns:a16="http://schemas.microsoft.com/office/drawing/2014/main" id="{27DE0401-6AB3-4D49-9143-A574AFFEB2F6}"/>
              </a:ext>
            </a:extLst>
          </p:cNvPr>
          <p:cNvSpPr txBox="1">
            <a:spLocks noChangeArrowheads="1"/>
          </p:cNvSpPr>
          <p:nvPr/>
        </p:nvSpPr>
        <p:spPr bwMode="auto">
          <a:xfrm>
            <a:off x="6670431" y="298351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t>
            </a:r>
          </a:p>
        </p:txBody>
      </p:sp>
      <p:grpSp>
        <p:nvGrpSpPr>
          <p:cNvPr id="4" name="Group 3">
            <a:extLst>
              <a:ext uri="{FF2B5EF4-FFF2-40B4-BE49-F238E27FC236}">
                <a16:creationId xmlns:a16="http://schemas.microsoft.com/office/drawing/2014/main" id="{288FBB4E-7C88-4BA2-967D-2F91F7EC1B4A}"/>
              </a:ext>
            </a:extLst>
          </p:cNvPr>
          <p:cNvGrpSpPr/>
          <p:nvPr/>
        </p:nvGrpSpPr>
        <p:grpSpPr>
          <a:xfrm>
            <a:off x="1322027" y="609600"/>
            <a:ext cx="1663841" cy="2461952"/>
            <a:chOff x="1322027" y="609600"/>
            <a:chExt cx="1663841" cy="2461952"/>
          </a:xfrm>
        </p:grpSpPr>
        <p:grpSp>
          <p:nvGrpSpPr>
            <p:cNvPr id="3" name="Group 2">
              <a:extLst>
                <a:ext uri="{FF2B5EF4-FFF2-40B4-BE49-F238E27FC236}">
                  <a16:creationId xmlns:a16="http://schemas.microsoft.com/office/drawing/2014/main" id="{EE7E0F21-611B-4358-9BD6-1C010107AE90}"/>
                </a:ext>
              </a:extLst>
            </p:cNvPr>
            <p:cNvGrpSpPr/>
            <p:nvPr/>
          </p:nvGrpSpPr>
          <p:grpSpPr>
            <a:xfrm>
              <a:off x="1322027" y="609600"/>
              <a:ext cx="1663841" cy="2461952"/>
              <a:chOff x="1322027" y="609600"/>
              <a:chExt cx="1663841" cy="2461952"/>
            </a:xfrm>
          </p:grpSpPr>
          <p:grpSp>
            <p:nvGrpSpPr>
              <p:cNvPr id="2" name="Group 1">
                <a:extLst>
                  <a:ext uri="{FF2B5EF4-FFF2-40B4-BE49-F238E27FC236}">
                    <a16:creationId xmlns:a16="http://schemas.microsoft.com/office/drawing/2014/main" id="{F3FD0DE8-4595-45E8-9A5D-BCF3A04CAE1A}"/>
                  </a:ext>
                </a:extLst>
              </p:cNvPr>
              <p:cNvGrpSpPr/>
              <p:nvPr/>
            </p:nvGrpSpPr>
            <p:grpSpPr>
              <a:xfrm>
                <a:off x="2379360" y="609600"/>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grpSp>
            <p:nvGrpSpPr>
              <p:cNvPr id="41" name="Group 40">
                <a:extLst>
                  <a:ext uri="{FF2B5EF4-FFF2-40B4-BE49-F238E27FC236}">
                    <a16:creationId xmlns:a16="http://schemas.microsoft.com/office/drawing/2014/main" id="{14269A2B-2462-49C3-A0E3-548B1A40D606}"/>
                  </a:ext>
                </a:extLst>
              </p:cNvPr>
              <p:cNvGrpSpPr/>
              <p:nvPr/>
            </p:nvGrpSpPr>
            <p:grpSpPr>
              <a:xfrm>
                <a:off x="1547831" y="1037249"/>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1676313" y="1725821"/>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34" name="Rectangle 41">
                <a:extLst>
                  <a:ext uri="{FF2B5EF4-FFF2-40B4-BE49-F238E27FC236}">
                    <a16:creationId xmlns:a16="http://schemas.microsoft.com/office/drawing/2014/main" id="{E3E2BF68-681B-451F-8B04-5A46EA253E4D}"/>
                  </a:ext>
                </a:extLst>
              </p:cNvPr>
              <p:cNvSpPr>
                <a:spLocks noChangeArrowheads="1"/>
              </p:cNvSpPr>
              <p:nvPr/>
            </p:nvSpPr>
            <p:spPr bwMode="auto">
              <a:xfrm>
                <a:off x="1322027" y="1283862"/>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nvGrpSpPr>
              <p:cNvPr id="51" name="Group 50">
                <a:extLst>
                  <a:ext uri="{FF2B5EF4-FFF2-40B4-BE49-F238E27FC236}">
                    <a16:creationId xmlns:a16="http://schemas.microsoft.com/office/drawing/2014/main" id="{CD3F202E-328F-4106-97F6-F826D4F13A29}"/>
                  </a:ext>
                </a:extLst>
              </p:cNvPr>
              <p:cNvGrpSpPr/>
              <p:nvPr/>
            </p:nvGrpSpPr>
            <p:grpSpPr>
              <a:xfrm>
                <a:off x="2271976" y="2346959"/>
                <a:ext cx="713892" cy="724593"/>
                <a:chOff x="5404582" y="2866940"/>
                <a:chExt cx="713892" cy="724593"/>
              </a:xfrm>
            </p:grpSpPr>
            <p:sp>
              <p:nvSpPr>
                <p:cNvPr id="52" name="Oval 29">
                  <a:extLst>
                    <a:ext uri="{FF2B5EF4-FFF2-40B4-BE49-F238E27FC236}">
                      <a16:creationId xmlns:a16="http://schemas.microsoft.com/office/drawing/2014/main" id="{43F03F12-29AD-448E-84E8-7F571C6760DC}"/>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5" name="AutoShape 34">
                  <a:extLst>
                    <a:ext uri="{FF2B5EF4-FFF2-40B4-BE49-F238E27FC236}">
                      <a16:creationId xmlns:a16="http://schemas.microsoft.com/office/drawing/2014/main" id="{444E6AAF-A2DF-47A0-B7D8-345616B44621}"/>
                    </a:ext>
                  </a:extLst>
                </p:cNvPr>
                <p:cNvCxnSpPr>
                  <a:cxnSpLocks noChangeShapeType="1"/>
                  <a:endCxn id="52"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43">
                  <a:extLst>
                    <a:ext uri="{FF2B5EF4-FFF2-40B4-BE49-F238E27FC236}">
                      <a16:creationId xmlns:a16="http://schemas.microsoft.com/office/drawing/2014/main" id="{CF29A8F9-B76F-4FAA-B87C-4CC1A33960F0}"/>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67" name="Rectangle 41">
                <a:extLst>
                  <a:ext uri="{FF2B5EF4-FFF2-40B4-BE49-F238E27FC236}">
                    <a16:creationId xmlns:a16="http://schemas.microsoft.com/office/drawing/2014/main" id="{DFBBE25D-902D-4052-BFE8-5288B22D9E30}"/>
                  </a:ext>
                </a:extLst>
              </p:cNvPr>
              <p:cNvSpPr>
                <a:spLocks noChangeArrowheads="1"/>
              </p:cNvSpPr>
              <p:nvPr/>
            </p:nvSpPr>
            <p:spPr bwMode="auto">
              <a:xfrm>
                <a:off x="1819950" y="1962667"/>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sp>
          <p:nvSpPr>
            <p:cNvPr id="77" name="Text Box 37">
              <a:extLst>
                <a:ext uri="{FF2B5EF4-FFF2-40B4-BE49-F238E27FC236}">
                  <a16:creationId xmlns:a16="http://schemas.microsoft.com/office/drawing/2014/main" id="{8F8D5E37-E8BA-4C1B-937E-CAD4105AA5F9}"/>
                </a:ext>
              </a:extLst>
            </p:cNvPr>
            <p:cNvSpPr txBox="1">
              <a:spLocks noChangeArrowheads="1"/>
            </p:cNvSpPr>
            <p:nvPr/>
          </p:nvSpPr>
          <p:spPr bwMode="auto">
            <a:xfrm>
              <a:off x="1840283" y="1732731"/>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80" name="Text Box 37">
              <a:extLst>
                <a:ext uri="{FF2B5EF4-FFF2-40B4-BE49-F238E27FC236}">
                  <a16:creationId xmlns:a16="http://schemas.microsoft.com/office/drawing/2014/main" id="{811C9A96-9625-4722-9F4A-F2913656716E}"/>
                </a:ext>
              </a:extLst>
            </p:cNvPr>
            <p:cNvSpPr txBox="1">
              <a:spLocks noChangeArrowheads="1"/>
            </p:cNvSpPr>
            <p:nvPr/>
          </p:nvSpPr>
          <p:spPr bwMode="auto">
            <a:xfrm>
              <a:off x="2438400" y="2342272"/>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81" name="Text Box 37">
              <a:extLst>
                <a:ext uri="{FF2B5EF4-FFF2-40B4-BE49-F238E27FC236}">
                  <a16:creationId xmlns:a16="http://schemas.microsoft.com/office/drawing/2014/main" id="{D41E08C6-E56D-468B-866F-B238E338F6AB}"/>
                </a:ext>
              </a:extLst>
            </p:cNvPr>
            <p:cNvSpPr txBox="1">
              <a:spLocks noChangeArrowheads="1"/>
            </p:cNvSpPr>
            <p:nvPr/>
          </p:nvSpPr>
          <p:spPr bwMode="auto">
            <a:xfrm>
              <a:off x="2090934" y="1035244"/>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53" name="Text Box 22">
            <a:extLst>
              <a:ext uri="{FF2B5EF4-FFF2-40B4-BE49-F238E27FC236}">
                <a16:creationId xmlns:a16="http://schemas.microsoft.com/office/drawing/2014/main" id="{BAF3CA56-0173-4F65-A7EB-DD1ACF369367}"/>
              </a:ext>
            </a:extLst>
          </p:cNvPr>
          <p:cNvSpPr txBox="1">
            <a:spLocks noChangeArrowheads="1"/>
          </p:cNvSpPr>
          <p:nvPr/>
        </p:nvSpPr>
        <p:spPr bwMode="auto">
          <a:xfrm>
            <a:off x="-19731" y="411720"/>
            <a:ext cx="4038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9. Davis Putnam</a:t>
            </a:r>
          </a:p>
        </p:txBody>
      </p:sp>
      <p:pic>
        <p:nvPicPr>
          <p:cNvPr id="58" name="Picture 57" descr="&lt;strong&gt;Clipart&lt;/strong&gt; - Beautiful Black &lt;strong&gt;Woman&lt;/strong&gt;">
            <a:extLst>
              <a:ext uri="{FF2B5EF4-FFF2-40B4-BE49-F238E27FC236}">
                <a16:creationId xmlns:a16="http://schemas.microsoft.com/office/drawing/2014/main" id="{9A201C37-B0E2-4A9C-9FE0-4427133E611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943600"/>
            <a:ext cx="723850" cy="741304"/>
          </a:xfrm>
          <a:prstGeom prst="rect">
            <a:avLst/>
          </a:prstGeom>
        </p:spPr>
      </p:pic>
      <p:sp>
        <p:nvSpPr>
          <p:cNvPr id="72" name="AutoShape 35">
            <a:extLst>
              <a:ext uri="{FF2B5EF4-FFF2-40B4-BE49-F238E27FC236}">
                <a16:creationId xmlns:a16="http://schemas.microsoft.com/office/drawing/2014/main" id="{E32DEFAE-E2D3-4DA3-B427-1835CDB9E488}"/>
              </a:ext>
            </a:extLst>
          </p:cNvPr>
          <p:cNvSpPr>
            <a:spLocks noChangeArrowheads="1"/>
          </p:cNvSpPr>
          <p:nvPr/>
        </p:nvSpPr>
        <p:spPr bwMode="auto">
          <a:xfrm>
            <a:off x="239233" y="3437499"/>
            <a:ext cx="3884725" cy="1323439"/>
          </a:xfrm>
          <a:prstGeom prst="wedgeRoundRectCallout">
            <a:avLst>
              <a:gd name="adj1" fmla="val 58533"/>
              <a:gd name="adj2" fmla="val 35204"/>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a tautology if it evaluates to true under every setting of the variables.</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AutoShape 35">
            <a:extLst>
              <a:ext uri="{FF2B5EF4-FFF2-40B4-BE49-F238E27FC236}">
                <a16:creationId xmlns:a16="http://schemas.microsoft.com/office/drawing/2014/main" id="{ED9E7C1E-4316-4A3F-BE71-FCCEAD8FCB47}"/>
              </a:ext>
            </a:extLst>
          </p:cNvPr>
          <p:cNvSpPr>
            <a:spLocks noChangeArrowheads="1"/>
          </p:cNvSpPr>
          <p:nvPr/>
        </p:nvSpPr>
        <p:spPr bwMode="auto">
          <a:xfrm>
            <a:off x="4235187" y="3417554"/>
            <a:ext cx="4908813" cy="1383046"/>
          </a:xfrm>
          <a:prstGeom prst="wedgeRoundRectCallout">
            <a:avLst>
              <a:gd name="adj1" fmla="val 29862"/>
              <a:gd name="adj2" fmla="val 70789"/>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Hence, the obvious “proof” is build a table of all 2</a:t>
            </a:r>
            <a:r>
              <a:rPr kumimoji="0" lang="en-CA"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settings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evaluate the formula under each.</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2" name="AutoShape 35">
            <a:extLst>
              <a:ext uri="{FF2B5EF4-FFF2-40B4-BE49-F238E27FC236}">
                <a16:creationId xmlns:a16="http://schemas.microsoft.com/office/drawing/2014/main" id="{0EDA5212-8731-4FB2-99DD-4F95A9DFE737}"/>
              </a:ext>
            </a:extLst>
          </p:cNvPr>
          <p:cNvSpPr>
            <a:spLocks noChangeArrowheads="1"/>
          </p:cNvSpPr>
          <p:nvPr/>
        </p:nvSpPr>
        <p:spPr bwMode="auto">
          <a:xfrm>
            <a:off x="3429000" y="4964654"/>
            <a:ext cx="3962400" cy="927344"/>
          </a:xfrm>
          <a:prstGeom prst="wedgeRoundRectCallout">
            <a:avLst>
              <a:gd name="adj1" fmla="val 52973"/>
              <a:gd name="adj2" fmla="val 34399"/>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can be made into a more “formal” proof.</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AutoShape 35">
            <a:extLst>
              <a:ext uri="{FF2B5EF4-FFF2-40B4-BE49-F238E27FC236}">
                <a16:creationId xmlns:a16="http://schemas.microsoft.com/office/drawing/2014/main" id="{A5C6FD4A-7C90-4FB2-8F22-46955BC9AB75}"/>
              </a:ext>
            </a:extLst>
          </p:cNvPr>
          <p:cNvSpPr>
            <a:spLocks noChangeArrowheads="1"/>
          </p:cNvSpPr>
          <p:nvPr/>
        </p:nvSpPr>
        <p:spPr bwMode="auto">
          <a:xfrm>
            <a:off x="3316799" y="2062255"/>
            <a:ext cx="1319337" cy="509313"/>
          </a:xfrm>
          <a:prstGeom prst="wedgeRoundRectCallout">
            <a:avLst>
              <a:gd name="adj1" fmla="val 49055"/>
              <a:gd name="adj2" fmla="val 73551"/>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Evaluate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1633340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ppt_x"/>
                                          </p:val>
                                        </p:tav>
                                        <p:tav tm="100000">
                                          <p:val>
                                            <p:strVal val="#ppt_x"/>
                                          </p:val>
                                        </p:tav>
                                      </p:tavLst>
                                    </p:anim>
                                    <p:anim calcmode="lin" valueType="num">
                                      <p:cBhvr additive="base">
                                        <p:cTn id="8"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
                                            <p:txEl>
                                              <p:pRg st="0" end="0"/>
                                            </p:txEl>
                                          </p:spTgt>
                                        </p:tgtEl>
                                        <p:attrNameLst>
                                          <p:attrName>style.visibility</p:attrName>
                                        </p:attrNameLst>
                                      </p:cBhvr>
                                      <p:to>
                                        <p:strVal val="visible"/>
                                      </p:to>
                                    </p:set>
                                    <p:anim calcmode="lin" valueType="num">
                                      <p:cBhvr additive="base">
                                        <p:cTn id="13" dur="500" fill="hold"/>
                                        <p:tgtEl>
                                          <p:spTgt spid="3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2"/>
                                        </p:tgtEl>
                                        <p:attrNameLst>
                                          <p:attrName>style.visibility</p:attrName>
                                        </p:attrNameLst>
                                      </p:cBhvr>
                                      <p:to>
                                        <p:strVal val="visible"/>
                                      </p:to>
                                    </p:set>
                                    <p:anim calcmode="lin" valueType="num">
                                      <p:cBhvr additive="base">
                                        <p:cTn id="19" dur="500" fill="hold"/>
                                        <p:tgtEl>
                                          <p:spTgt spid="72"/>
                                        </p:tgtEl>
                                        <p:attrNameLst>
                                          <p:attrName>ppt_x</p:attrName>
                                        </p:attrNameLst>
                                      </p:cBhvr>
                                      <p:tavLst>
                                        <p:tav tm="0">
                                          <p:val>
                                            <p:strVal val="1+#ppt_w/2"/>
                                          </p:val>
                                        </p:tav>
                                        <p:tav tm="100000">
                                          <p:val>
                                            <p:strVal val="#ppt_x"/>
                                          </p:val>
                                        </p:tav>
                                      </p:tavLst>
                                    </p:anim>
                                    <p:anim calcmode="lin" valueType="num">
                                      <p:cBhvr additive="base">
                                        <p:cTn id="20" dur="500" fill="hold"/>
                                        <p:tgtEl>
                                          <p:spTgt spid="72"/>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72">
                                            <p:txEl>
                                              <p:pRg st="0" end="0"/>
                                            </p:txEl>
                                          </p:spTgt>
                                        </p:tgtEl>
                                        <p:attrNameLst>
                                          <p:attrName>style.visibility</p:attrName>
                                        </p:attrNameLst>
                                      </p:cBhvr>
                                      <p:to>
                                        <p:strVal val="visible"/>
                                      </p:to>
                                    </p:set>
                                    <p:anim calcmode="lin" valueType="num">
                                      <p:cBhvr additive="base">
                                        <p:cTn id="23" dur="500" fill="hold"/>
                                        <p:tgtEl>
                                          <p:spTgt spid="72">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72">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additive="base">
                                        <p:cTn id="27" dur="500" fill="hold"/>
                                        <p:tgtEl>
                                          <p:spTgt spid="58"/>
                                        </p:tgtEl>
                                        <p:attrNameLst>
                                          <p:attrName>ppt_x</p:attrName>
                                        </p:attrNameLst>
                                      </p:cBhvr>
                                      <p:tavLst>
                                        <p:tav tm="0">
                                          <p:val>
                                            <p:strVal val="1+#ppt_w/2"/>
                                          </p:val>
                                        </p:tav>
                                        <p:tav tm="100000">
                                          <p:val>
                                            <p:strVal val="#ppt_x"/>
                                          </p:val>
                                        </p:tav>
                                      </p:tavLst>
                                    </p:anim>
                                    <p:anim calcmode="lin" valueType="num">
                                      <p:cBhvr additive="base">
                                        <p:cTn id="2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76"/>
                                        </p:tgtEl>
                                        <p:attrNameLst>
                                          <p:attrName>style.visibility</p:attrName>
                                        </p:attrNameLst>
                                      </p:cBhvr>
                                      <p:to>
                                        <p:strVal val="visible"/>
                                      </p:to>
                                    </p:set>
                                    <p:anim calcmode="lin" valueType="num">
                                      <p:cBhvr additive="base">
                                        <p:cTn id="33" dur="500" fill="hold"/>
                                        <p:tgtEl>
                                          <p:spTgt spid="76"/>
                                        </p:tgtEl>
                                        <p:attrNameLst>
                                          <p:attrName>ppt_x</p:attrName>
                                        </p:attrNameLst>
                                      </p:cBhvr>
                                      <p:tavLst>
                                        <p:tav tm="0">
                                          <p:val>
                                            <p:strVal val="1+#ppt_w/2"/>
                                          </p:val>
                                        </p:tav>
                                        <p:tav tm="100000">
                                          <p:val>
                                            <p:strVal val="#ppt_x"/>
                                          </p:val>
                                        </p:tav>
                                      </p:tavLst>
                                    </p:anim>
                                    <p:anim calcmode="lin" valueType="num">
                                      <p:cBhvr additive="base">
                                        <p:cTn id="34" dur="500" fill="hold"/>
                                        <p:tgtEl>
                                          <p:spTgt spid="76"/>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76">
                                            <p:txEl>
                                              <p:pRg st="0" end="0"/>
                                            </p:txEl>
                                          </p:spTgt>
                                        </p:tgtEl>
                                        <p:attrNameLst>
                                          <p:attrName>style.visibility</p:attrName>
                                        </p:attrNameLst>
                                      </p:cBhvr>
                                      <p:to>
                                        <p:strVal val="visible"/>
                                      </p:to>
                                    </p:set>
                                    <p:anim calcmode="lin" valueType="num">
                                      <p:cBhvr additive="base">
                                        <p:cTn id="37" dur="500" fill="hold"/>
                                        <p:tgtEl>
                                          <p:spTgt spid="76">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6">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76">
                                            <p:txEl>
                                              <p:pRg st="1" end="1"/>
                                            </p:txEl>
                                          </p:spTgt>
                                        </p:tgtEl>
                                        <p:attrNameLst>
                                          <p:attrName>style.visibility</p:attrName>
                                        </p:attrNameLst>
                                      </p:cBhvr>
                                      <p:to>
                                        <p:strVal val="visible"/>
                                      </p:to>
                                    </p:set>
                                    <p:anim calcmode="lin" valueType="num">
                                      <p:cBhvr additive="base">
                                        <p:cTn id="41" dur="500" fill="hold"/>
                                        <p:tgtEl>
                                          <p:spTgt spid="76">
                                            <p:txEl>
                                              <p:pRg st="1" end="1"/>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7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additive="base">
                                        <p:cTn id="47" dur="500" fill="hold"/>
                                        <p:tgtEl>
                                          <p:spTgt spid="4"/>
                                        </p:tgtEl>
                                        <p:attrNameLst>
                                          <p:attrName>ppt_x</p:attrName>
                                        </p:attrNameLst>
                                      </p:cBhvr>
                                      <p:tavLst>
                                        <p:tav tm="0">
                                          <p:val>
                                            <p:strVal val="#ppt_x"/>
                                          </p:val>
                                        </p:tav>
                                        <p:tav tm="100000">
                                          <p:val>
                                            <p:strVal val="#ppt_x"/>
                                          </p:val>
                                        </p:tav>
                                      </p:tavLst>
                                    </p:anim>
                                    <p:anim calcmode="lin" valueType="num">
                                      <p:cBhvr additive="base">
                                        <p:cTn id="4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83"/>
                                        </p:tgtEl>
                                        <p:attrNameLst>
                                          <p:attrName>style.visibility</p:attrName>
                                        </p:attrNameLst>
                                      </p:cBhvr>
                                      <p:to>
                                        <p:strVal val="visible"/>
                                      </p:to>
                                    </p:set>
                                    <p:anim calcmode="lin" valueType="num">
                                      <p:cBhvr additive="base">
                                        <p:cTn id="53" dur="500" fill="hold"/>
                                        <p:tgtEl>
                                          <p:spTgt spid="83"/>
                                        </p:tgtEl>
                                        <p:attrNameLst>
                                          <p:attrName>ppt_x</p:attrName>
                                        </p:attrNameLst>
                                      </p:cBhvr>
                                      <p:tavLst>
                                        <p:tav tm="0">
                                          <p:val>
                                            <p:strVal val="1+#ppt_w/2"/>
                                          </p:val>
                                        </p:tav>
                                        <p:tav tm="100000">
                                          <p:val>
                                            <p:strVal val="#ppt_x"/>
                                          </p:val>
                                        </p:tav>
                                      </p:tavLst>
                                    </p:anim>
                                    <p:anim calcmode="lin" valueType="num">
                                      <p:cBhvr additive="base">
                                        <p:cTn id="54" dur="500" fill="hold"/>
                                        <p:tgtEl>
                                          <p:spTgt spid="83"/>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83">
                                            <p:txEl>
                                              <p:pRg st="0" end="0"/>
                                            </p:txEl>
                                          </p:spTgt>
                                        </p:tgtEl>
                                        <p:attrNameLst>
                                          <p:attrName>style.visibility</p:attrName>
                                        </p:attrNameLst>
                                      </p:cBhvr>
                                      <p:to>
                                        <p:strVal val="visible"/>
                                      </p:to>
                                    </p:set>
                                    <p:anim calcmode="lin" valueType="num">
                                      <p:cBhvr additive="base">
                                        <p:cTn id="57" dur="50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39">
                                            <p:txEl>
                                              <p:pRg st="1" end="1"/>
                                            </p:txEl>
                                          </p:spTgt>
                                        </p:tgtEl>
                                        <p:attrNameLst>
                                          <p:attrName>style.visibility</p:attrName>
                                        </p:attrNameLst>
                                      </p:cBhvr>
                                      <p:to>
                                        <p:strVal val="visible"/>
                                      </p:to>
                                    </p:set>
                                    <p:anim calcmode="lin" valueType="num">
                                      <p:cBhvr additive="base">
                                        <p:cTn id="63" dur="500" fill="hold"/>
                                        <p:tgtEl>
                                          <p:spTgt spid="39">
                                            <p:txEl>
                                              <p:pRg st="1" end="1"/>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39">
                                            <p:txEl>
                                              <p:pRg st="2" end="2"/>
                                            </p:txEl>
                                          </p:spTgt>
                                        </p:tgtEl>
                                        <p:attrNameLst>
                                          <p:attrName>style.visibility</p:attrName>
                                        </p:attrNameLst>
                                      </p:cBhvr>
                                      <p:to>
                                        <p:strVal val="visible"/>
                                      </p:to>
                                    </p:set>
                                    <p:anim calcmode="lin" valueType="num">
                                      <p:cBhvr additive="base">
                                        <p:cTn id="69" dur="500" fill="hold"/>
                                        <p:tgtEl>
                                          <p:spTgt spid="39">
                                            <p:txEl>
                                              <p:pRg st="2" end="2"/>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39">
                                            <p:txEl>
                                              <p:pRg st="3" end="3"/>
                                            </p:txEl>
                                          </p:spTgt>
                                        </p:tgtEl>
                                        <p:attrNameLst>
                                          <p:attrName>style.visibility</p:attrName>
                                        </p:attrNameLst>
                                      </p:cBhvr>
                                      <p:to>
                                        <p:strVal val="visible"/>
                                      </p:to>
                                    </p:set>
                                    <p:anim calcmode="lin" valueType="num">
                                      <p:cBhvr additive="base">
                                        <p:cTn id="75" dur="500" fill="hold"/>
                                        <p:tgtEl>
                                          <p:spTgt spid="39">
                                            <p:txEl>
                                              <p:pRg st="3" end="3"/>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78">
                                            <p:txEl>
                                              <p:pRg st="0" end="0"/>
                                            </p:txEl>
                                          </p:spTgt>
                                        </p:tgtEl>
                                        <p:attrNameLst>
                                          <p:attrName>style.visibility</p:attrName>
                                        </p:attrNameLst>
                                      </p:cBhvr>
                                      <p:to>
                                        <p:strVal val="visible"/>
                                      </p:to>
                                    </p:set>
                                    <p:anim calcmode="lin" valueType="num">
                                      <p:cBhvr additive="base">
                                        <p:cTn id="81" dur="500" fill="hold"/>
                                        <p:tgtEl>
                                          <p:spTgt spid="78">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7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78">
                                            <p:txEl>
                                              <p:pRg st="1" end="1"/>
                                            </p:txEl>
                                          </p:spTgt>
                                        </p:tgtEl>
                                        <p:attrNameLst>
                                          <p:attrName>style.visibility</p:attrName>
                                        </p:attrNameLst>
                                      </p:cBhvr>
                                      <p:to>
                                        <p:strVal val="visible"/>
                                      </p:to>
                                    </p:set>
                                    <p:anim calcmode="lin" valueType="num">
                                      <p:cBhvr additive="base">
                                        <p:cTn id="87" dur="500" fill="hold"/>
                                        <p:tgtEl>
                                          <p:spTgt spid="78">
                                            <p:txEl>
                                              <p:pRg st="1" end="1"/>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7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78">
                                            <p:txEl>
                                              <p:pRg st="2" end="2"/>
                                            </p:txEl>
                                          </p:spTgt>
                                        </p:tgtEl>
                                        <p:attrNameLst>
                                          <p:attrName>style.visibility</p:attrName>
                                        </p:attrNameLst>
                                      </p:cBhvr>
                                      <p:to>
                                        <p:strVal val="visible"/>
                                      </p:to>
                                    </p:set>
                                    <p:anim calcmode="lin" valueType="num">
                                      <p:cBhvr additive="base">
                                        <p:cTn id="93" dur="500" fill="hold"/>
                                        <p:tgtEl>
                                          <p:spTgt spid="78">
                                            <p:txEl>
                                              <p:pRg st="2" end="2"/>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7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79">
                                            <p:txEl>
                                              <p:pRg st="0" end="0"/>
                                            </p:txEl>
                                          </p:spTgt>
                                        </p:tgtEl>
                                        <p:attrNameLst>
                                          <p:attrName>style.visibility</p:attrName>
                                        </p:attrNameLst>
                                      </p:cBhvr>
                                      <p:to>
                                        <p:strVal val="visible"/>
                                      </p:to>
                                    </p:set>
                                    <p:anim calcmode="lin" valueType="num">
                                      <p:cBhvr additive="base">
                                        <p:cTn id="99"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7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grpId="0" nodeType="clickEffect">
                                  <p:stCondLst>
                                    <p:cond delay="0"/>
                                  </p:stCondLst>
                                  <p:childTnLst>
                                    <p:set>
                                      <p:cBhvr>
                                        <p:cTn id="104" dur="1" fill="hold">
                                          <p:stCondLst>
                                            <p:cond delay="0"/>
                                          </p:stCondLst>
                                        </p:cTn>
                                        <p:tgtEl>
                                          <p:spTgt spid="82"/>
                                        </p:tgtEl>
                                        <p:attrNameLst>
                                          <p:attrName>style.visibility</p:attrName>
                                        </p:attrNameLst>
                                      </p:cBhvr>
                                      <p:to>
                                        <p:strVal val="visible"/>
                                      </p:to>
                                    </p:set>
                                    <p:anim calcmode="lin" valueType="num">
                                      <p:cBhvr additive="base">
                                        <p:cTn id="105" dur="500" fill="hold"/>
                                        <p:tgtEl>
                                          <p:spTgt spid="82"/>
                                        </p:tgtEl>
                                        <p:attrNameLst>
                                          <p:attrName>ppt_x</p:attrName>
                                        </p:attrNameLst>
                                      </p:cBhvr>
                                      <p:tavLst>
                                        <p:tav tm="0">
                                          <p:val>
                                            <p:strVal val="1+#ppt_w/2"/>
                                          </p:val>
                                        </p:tav>
                                        <p:tav tm="100000">
                                          <p:val>
                                            <p:strVal val="#ppt_x"/>
                                          </p:val>
                                        </p:tav>
                                      </p:tavLst>
                                    </p:anim>
                                    <p:anim calcmode="lin" valueType="num">
                                      <p:cBhvr additive="base">
                                        <p:cTn id="106" dur="500" fill="hold"/>
                                        <p:tgtEl>
                                          <p:spTgt spid="82"/>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82">
                                            <p:txEl>
                                              <p:pRg st="0" end="0"/>
                                            </p:txEl>
                                          </p:spTgt>
                                        </p:tgtEl>
                                        <p:attrNameLst>
                                          <p:attrName>style.visibility</p:attrName>
                                        </p:attrNameLst>
                                      </p:cBhvr>
                                      <p:to>
                                        <p:strVal val="visible"/>
                                      </p:to>
                                    </p:set>
                                    <p:anim calcmode="lin" valueType="num">
                                      <p:cBhvr additive="base">
                                        <p:cTn id="109" dur="500" fill="hold"/>
                                        <p:tgtEl>
                                          <p:spTgt spid="82">
                                            <p:txEl>
                                              <p:pRg st="0" end="0"/>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P spid="72" grpId="0" animBg="1"/>
      <p:bldP spid="76" grpId="0" animBg="1"/>
      <p:bldP spid="82" grpId="0" animBg="1"/>
      <p:bldP spid="83"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1">
            <a:extLst>
              <a:ext uri="{FF2B5EF4-FFF2-40B4-BE49-F238E27FC236}">
                <a16:creationId xmlns:a16="http://schemas.microsoft.com/office/drawing/2014/main" id="{33D3338B-0C1F-4032-97BC-732664A2D113}"/>
              </a:ext>
            </a:extLst>
          </p:cNvPr>
          <p:cNvSpPr txBox="1">
            <a:spLocks noChangeArrowheads="1"/>
          </p:cNvSpPr>
          <p:nvPr/>
        </p:nvSpPr>
        <p:spPr bwMode="auto">
          <a:xfrm>
            <a:off x="77641" y="3767796"/>
            <a:ext cx="308449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eriod" startAt="6"/>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Case A, B,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457200" marR="0" lvl="0" indent="-457200" algn="l" defTabSz="914400" rtl="0" eaLnBrk="1" fontAlgn="base" latinLnBrk="0" hangingPunct="1">
              <a:lnSpc>
                <a:spcPct val="100000"/>
              </a:lnSpc>
              <a:spcBef>
                <a:spcPct val="0"/>
              </a:spcBef>
              <a:spcAft>
                <a:spcPct val="0"/>
              </a:spcAft>
              <a:buClrTx/>
              <a:buSzTx/>
              <a:buFontTx/>
              <a:buAutoNum type="arabicPeriod" startAt="6"/>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6"/>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6"/>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2" name="Text Box 21">
            <a:extLst>
              <a:ext uri="{FF2B5EF4-FFF2-40B4-BE49-F238E27FC236}">
                <a16:creationId xmlns:a16="http://schemas.microsoft.com/office/drawing/2014/main" id="{AD3F5B87-B410-4541-AE59-8E9A64DDA2B4}"/>
              </a:ext>
            </a:extLst>
          </p:cNvPr>
          <p:cNvSpPr txBox="1">
            <a:spLocks noChangeArrowheads="1"/>
          </p:cNvSpPr>
          <p:nvPr/>
        </p:nvSpPr>
        <p:spPr bwMode="auto">
          <a:xfrm>
            <a:off x="2971800" y="3779077"/>
            <a:ext cx="1422184"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7,8</a:t>
            </a:r>
          </a:p>
        </p:txBody>
      </p:sp>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77641" y="3443862"/>
            <a:ext cx="8988718"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Text Box 21">
            <a:extLst>
              <a:ext uri="{FF2B5EF4-FFF2-40B4-BE49-F238E27FC236}">
                <a16:creationId xmlns:a16="http://schemas.microsoft.com/office/drawing/2014/main" id="{44FE8D0A-EEDC-429A-AF14-8B0932AEEBB3}"/>
              </a:ext>
            </a:extLst>
          </p:cNvPr>
          <p:cNvSpPr txBox="1">
            <a:spLocks noChangeArrowheads="1"/>
          </p:cNvSpPr>
          <p:nvPr/>
        </p:nvSpPr>
        <p:spPr bwMode="auto">
          <a:xfrm>
            <a:off x="4572000" y="1676400"/>
            <a:ext cx="380443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F       T    F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              </a:t>
            </a:r>
            <a:r>
              <a:rPr kumimoji="0" lang="en-US" altLang="en-US" sz="20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                                    </a:t>
            </a:r>
          </a:p>
        </p:txBody>
      </p:sp>
      <p:sp>
        <p:nvSpPr>
          <p:cNvPr id="48" name="Rectangle 2">
            <a:extLst>
              <a:ext uri="{FF2B5EF4-FFF2-40B4-BE49-F238E27FC236}">
                <a16:creationId xmlns:a16="http://schemas.microsoft.com/office/drawing/2014/main" id="{7DFBFFE1-22EC-4A0E-83B1-411E8F94DD06}"/>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9" name="Rectangle 2">
            <a:extLst>
              <a:ext uri="{FF2B5EF4-FFF2-40B4-BE49-F238E27FC236}">
                <a16:creationId xmlns:a16="http://schemas.microsoft.com/office/drawing/2014/main" id="{FC0286F9-0C9A-40D8-9254-432871097FD9}"/>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50" name="Rectangle 49">
            <a:extLst>
              <a:ext uri="{FF2B5EF4-FFF2-40B4-BE49-F238E27FC236}">
                <a16:creationId xmlns:a16="http://schemas.microsoft.com/office/drawing/2014/main" id="{54AEFB7D-8948-476D-961A-70E0D10F50E0}"/>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sp>
        <p:nvSpPr>
          <p:cNvPr id="68" name="Text Box 21">
            <a:extLst>
              <a:ext uri="{FF2B5EF4-FFF2-40B4-BE49-F238E27FC236}">
                <a16:creationId xmlns:a16="http://schemas.microsoft.com/office/drawing/2014/main" id="{E21AAA2C-2D71-4341-9E7A-64FCF6827B83}"/>
              </a:ext>
            </a:extLst>
          </p:cNvPr>
          <p:cNvSpPr txBox="1">
            <a:spLocks noChangeArrowheads="1"/>
          </p:cNvSpPr>
          <p:nvPr/>
        </p:nvSpPr>
        <p:spPr bwMode="auto">
          <a:xfrm>
            <a:off x="5105400" y="4055741"/>
            <a:ext cx="248978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eriod" startAt="10"/>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10"/>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10"/>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 ]</a:t>
            </a:r>
          </a:p>
        </p:txBody>
      </p:sp>
      <p:sp>
        <p:nvSpPr>
          <p:cNvPr id="71" name="Text Box 21">
            <a:extLst>
              <a:ext uri="{FF2B5EF4-FFF2-40B4-BE49-F238E27FC236}">
                <a16:creationId xmlns:a16="http://schemas.microsoft.com/office/drawing/2014/main" id="{80B13ABE-6F0E-441D-9CC8-B41B7E5615B4}"/>
              </a:ext>
            </a:extLst>
          </p:cNvPr>
          <p:cNvSpPr txBox="1">
            <a:spLocks noChangeArrowheads="1"/>
          </p:cNvSpPr>
          <p:nvPr/>
        </p:nvSpPr>
        <p:spPr bwMode="auto">
          <a:xfrm>
            <a:off x="1512275" y="3418798"/>
            <a:ext cx="6412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Davis Putnam Proof: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Φ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3" name="Text Box 21">
            <a:extLst>
              <a:ext uri="{FF2B5EF4-FFF2-40B4-BE49-F238E27FC236}">
                <a16:creationId xmlns:a16="http://schemas.microsoft.com/office/drawing/2014/main" id="{2CD23380-D081-4E82-8C94-60F33D49DA6B}"/>
              </a:ext>
            </a:extLst>
          </p:cNvPr>
          <p:cNvSpPr txBox="1">
            <a:spLocks noChangeArrowheads="1"/>
          </p:cNvSpPr>
          <p:nvPr/>
        </p:nvSpPr>
        <p:spPr bwMode="auto">
          <a:xfrm>
            <a:off x="7652798" y="4061694"/>
            <a:ext cx="16034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10,11</a:t>
            </a:r>
          </a:p>
        </p:txBody>
      </p:sp>
      <p:sp>
        <p:nvSpPr>
          <p:cNvPr id="74" name="Text Box 21">
            <a:extLst>
              <a:ext uri="{FF2B5EF4-FFF2-40B4-BE49-F238E27FC236}">
                <a16:creationId xmlns:a16="http://schemas.microsoft.com/office/drawing/2014/main" id="{0B626974-659F-4E4A-BA0A-7BE0696B468E}"/>
              </a:ext>
            </a:extLst>
          </p:cNvPr>
          <p:cNvSpPr txBox="1">
            <a:spLocks noChangeArrowheads="1"/>
          </p:cNvSpPr>
          <p:nvPr/>
        </p:nvSpPr>
        <p:spPr bwMode="auto">
          <a:xfrm>
            <a:off x="1876630" y="5032484"/>
            <a:ext cx="45002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13.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5" name="Text Box 21">
            <a:extLst>
              <a:ext uri="{FF2B5EF4-FFF2-40B4-BE49-F238E27FC236}">
                <a16:creationId xmlns:a16="http://schemas.microsoft.com/office/drawing/2014/main" id="{F403B004-1D5E-4BBB-9A19-D0D94C0CDCB1}"/>
              </a:ext>
            </a:extLst>
          </p:cNvPr>
          <p:cNvSpPr txBox="1">
            <a:spLocks noChangeArrowheads="1"/>
          </p:cNvSpPr>
          <p:nvPr/>
        </p:nvSpPr>
        <p:spPr bwMode="auto">
          <a:xfrm>
            <a:off x="6670431" y="5038226"/>
            <a:ext cx="146726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iff: 9,12</a:t>
            </a:r>
          </a:p>
        </p:txBody>
      </p:sp>
      <p:sp>
        <p:nvSpPr>
          <p:cNvPr id="78" name="Text Box 21">
            <a:extLst>
              <a:ext uri="{FF2B5EF4-FFF2-40B4-BE49-F238E27FC236}">
                <a16:creationId xmlns:a16="http://schemas.microsoft.com/office/drawing/2014/main" id="{814E768B-16BD-4DA8-B80B-6088B66FA795}"/>
              </a:ext>
            </a:extLst>
          </p:cNvPr>
          <p:cNvSpPr txBox="1">
            <a:spLocks noChangeArrowheads="1"/>
          </p:cNvSpPr>
          <p:nvPr/>
        </p:nvSpPr>
        <p:spPr bwMode="auto">
          <a:xfrm>
            <a:off x="6946480" y="2014949"/>
            <a:ext cx="139249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r>
              <a:rPr kumimoji="0" lang="en-US" altLang="en-US" sz="20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p:txBody>
      </p:sp>
      <p:sp>
        <p:nvSpPr>
          <p:cNvPr id="79" name="Text Box 21">
            <a:extLst>
              <a:ext uri="{FF2B5EF4-FFF2-40B4-BE49-F238E27FC236}">
                <a16:creationId xmlns:a16="http://schemas.microsoft.com/office/drawing/2014/main" id="{27DE0401-6AB3-4D49-9143-A574AFFEB2F6}"/>
              </a:ext>
            </a:extLst>
          </p:cNvPr>
          <p:cNvSpPr txBox="1">
            <a:spLocks noChangeArrowheads="1"/>
          </p:cNvSpPr>
          <p:nvPr/>
        </p:nvSpPr>
        <p:spPr bwMode="auto">
          <a:xfrm>
            <a:off x="6670431" y="298351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t>
            </a:r>
          </a:p>
        </p:txBody>
      </p:sp>
      <p:grpSp>
        <p:nvGrpSpPr>
          <p:cNvPr id="4" name="Group 3">
            <a:extLst>
              <a:ext uri="{FF2B5EF4-FFF2-40B4-BE49-F238E27FC236}">
                <a16:creationId xmlns:a16="http://schemas.microsoft.com/office/drawing/2014/main" id="{288FBB4E-7C88-4BA2-967D-2F91F7EC1B4A}"/>
              </a:ext>
            </a:extLst>
          </p:cNvPr>
          <p:cNvGrpSpPr/>
          <p:nvPr/>
        </p:nvGrpSpPr>
        <p:grpSpPr>
          <a:xfrm>
            <a:off x="1322027" y="609600"/>
            <a:ext cx="1663841" cy="2461952"/>
            <a:chOff x="1322027" y="609600"/>
            <a:chExt cx="1663841" cy="2461952"/>
          </a:xfrm>
        </p:grpSpPr>
        <p:grpSp>
          <p:nvGrpSpPr>
            <p:cNvPr id="3" name="Group 2">
              <a:extLst>
                <a:ext uri="{FF2B5EF4-FFF2-40B4-BE49-F238E27FC236}">
                  <a16:creationId xmlns:a16="http://schemas.microsoft.com/office/drawing/2014/main" id="{EE7E0F21-611B-4358-9BD6-1C010107AE90}"/>
                </a:ext>
              </a:extLst>
            </p:cNvPr>
            <p:cNvGrpSpPr/>
            <p:nvPr/>
          </p:nvGrpSpPr>
          <p:grpSpPr>
            <a:xfrm>
              <a:off x="1322027" y="609600"/>
              <a:ext cx="1663841" cy="2461952"/>
              <a:chOff x="1322027" y="609600"/>
              <a:chExt cx="1663841" cy="2461952"/>
            </a:xfrm>
          </p:grpSpPr>
          <p:grpSp>
            <p:nvGrpSpPr>
              <p:cNvPr id="2" name="Group 1">
                <a:extLst>
                  <a:ext uri="{FF2B5EF4-FFF2-40B4-BE49-F238E27FC236}">
                    <a16:creationId xmlns:a16="http://schemas.microsoft.com/office/drawing/2014/main" id="{F3FD0DE8-4595-45E8-9A5D-BCF3A04CAE1A}"/>
                  </a:ext>
                </a:extLst>
              </p:cNvPr>
              <p:cNvGrpSpPr/>
              <p:nvPr/>
            </p:nvGrpSpPr>
            <p:grpSpPr>
              <a:xfrm>
                <a:off x="2379360" y="609600"/>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grpSp>
            <p:nvGrpSpPr>
              <p:cNvPr id="41" name="Group 40">
                <a:extLst>
                  <a:ext uri="{FF2B5EF4-FFF2-40B4-BE49-F238E27FC236}">
                    <a16:creationId xmlns:a16="http://schemas.microsoft.com/office/drawing/2014/main" id="{14269A2B-2462-49C3-A0E3-548B1A40D606}"/>
                  </a:ext>
                </a:extLst>
              </p:cNvPr>
              <p:cNvGrpSpPr/>
              <p:nvPr/>
            </p:nvGrpSpPr>
            <p:grpSpPr>
              <a:xfrm>
                <a:off x="1547831" y="1037249"/>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1676313" y="1725821"/>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34" name="Rectangle 41">
                <a:extLst>
                  <a:ext uri="{FF2B5EF4-FFF2-40B4-BE49-F238E27FC236}">
                    <a16:creationId xmlns:a16="http://schemas.microsoft.com/office/drawing/2014/main" id="{E3E2BF68-681B-451F-8B04-5A46EA253E4D}"/>
                  </a:ext>
                </a:extLst>
              </p:cNvPr>
              <p:cNvSpPr>
                <a:spLocks noChangeArrowheads="1"/>
              </p:cNvSpPr>
              <p:nvPr/>
            </p:nvSpPr>
            <p:spPr bwMode="auto">
              <a:xfrm>
                <a:off x="1322027" y="1283862"/>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nvGrpSpPr>
              <p:cNvPr id="51" name="Group 50">
                <a:extLst>
                  <a:ext uri="{FF2B5EF4-FFF2-40B4-BE49-F238E27FC236}">
                    <a16:creationId xmlns:a16="http://schemas.microsoft.com/office/drawing/2014/main" id="{CD3F202E-328F-4106-97F6-F826D4F13A29}"/>
                  </a:ext>
                </a:extLst>
              </p:cNvPr>
              <p:cNvGrpSpPr/>
              <p:nvPr/>
            </p:nvGrpSpPr>
            <p:grpSpPr>
              <a:xfrm>
                <a:off x="2271976" y="2346959"/>
                <a:ext cx="713892" cy="724593"/>
                <a:chOff x="5404582" y="2866940"/>
                <a:chExt cx="713892" cy="724593"/>
              </a:xfrm>
            </p:grpSpPr>
            <p:sp>
              <p:nvSpPr>
                <p:cNvPr id="52" name="Oval 29">
                  <a:extLst>
                    <a:ext uri="{FF2B5EF4-FFF2-40B4-BE49-F238E27FC236}">
                      <a16:creationId xmlns:a16="http://schemas.microsoft.com/office/drawing/2014/main" id="{43F03F12-29AD-448E-84E8-7F571C6760DC}"/>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5" name="AutoShape 34">
                  <a:extLst>
                    <a:ext uri="{FF2B5EF4-FFF2-40B4-BE49-F238E27FC236}">
                      <a16:creationId xmlns:a16="http://schemas.microsoft.com/office/drawing/2014/main" id="{444E6AAF-A2DF-47A0-B7D8-345616B44621}"/>
                    </a:ext>
                  </a:extLst>
                </p:cNvPr>
                <p:cNvCxnSpPr>
                  <a:cxnSpLocks noChangeShapeType="1"/>
                  <a:endCxn id="52"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43">
                  <a:extLst>
                    <a:ext uri="{FF2B5EF4-FFF2-40B4-BE49-F238E27FC236}">
                      <a16:creationId xmlns:a16="http://schemas.microsoft.com/office/drawing/2014/main" id="{CF29A8F9-B76F-4FAA-B87C-4CC1A33960F0}"/>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67" name="Rectangle 41">
                <a:extLst>
                  <a:ext uri="{FF2B5EF4-FFF2-40B4-BE49-F238E27FC236}">
                    <a16:creationId xmlns:a16="http://schemas.microsoft.com/office/drawing/2014/main" id="{DFBBE25D-902D-4052-BFE8-5288B22D9E30}"/>
                  </a:ext>
                </a:extLst>
              </p:cNvPr>
              <p:cNvSpPr>
                <a:spLocks noChangeArrowheads="1"/>
              </p:cNvSpPr>
              <p:nvPr/>
            </p:nvSpPr>
            <p:spPr bwMode="auto">
              <a:xfrm>
                <a:off x="1819950" y="1962667"/>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sp>
          <p:nvSpPr>
            <p:cNvPr id="77" name="Text Box 37">
              <a:extLst>
                <a:ext uri="{FF2B5EF4-FFF2-40B4-BE49-F238E27FC236}">
                  <a16:creationId xmlns:a16="http://schemas.microsoft.com/office/drawing/2014/main" id="{8F8D5E37-E8BA-4C1B-937E-CAD4105AA5F9}"/>
                </a:ext>
              </a:extLst>
            </p:cNvPr>
            <p:cNvSpPr txBox="1">
              <a:spLocks noChangeArrowheads="1"/>
            </p:cNvSpPr>
            <p:nvPr/>
          </p:nvSpPr>
          <p:spPr bwMode="auto">
            <a:xfrm>
              <a:off x="1840283" y="1732731"/>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80" name="Text Box 37">
              <a:extLst>
                <a:ext uri="{FF2B5EF4-FFF2-40B4-BE49-F238E27FC236}">
                  <a16:creationId xmlns:a16="http://schemas.microsoft.com/office/drawing/2014/main" id="{811C9A96-9625-4722-9F4A-F2913656716E}"/>
                </a:ext>
              </a:extLst>
            </p:cNvPr>
            <p:cNvSpPr txBox="1">
              <a:spLocks noChangeArrowheads="1"/>
            </p:cNvSpPr>
            <p:nvPr/>
          </p:nvSpPr>
          <p:spPr bwMode="auto">
            <a:xfrm>
              <a:off x="2438400" y="2342272"/>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81" name="Text Box 37">
              <a:extLst>
                <a:ext uri="{FF2B5EF4-FFF2-40B4-BE49-F238E27FC236}">
                  <a16:creationId xmlns:a16="http://schemas.microsoft.com/office/drawing/2014/main" id="{D41E08C6-E56D-468B-866F-B238E338F6AB}"/>
                </a:ext>
              </a:extLst>
            </p:cNvPr>
            <p:cNvSpPr txBox="1">
              <a:spLocks noChangeArrowheads="1"/>
            </p:cNvSpPr>
            <p:nvPr/>
          </p:nvSpPr>
          <p:spPr bwMode="auto">
            <a:xfrm>
              <a:off x="2090934" y="1035244"/>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53" name="Text Box 22">
            <a:extLst>
              <a:ext uri="{FF2B5EF4-FFF2-40B4-BE49-F238E27FC236}">
                <a16:creationId xmlns:a16="http://schemas.microsoft.com/office/drawing/2014/main" id="{BAF3CA56-0173-4F65-A7EB-DD1ACF369367}"/>
              </a:ext>
            </a:extLst>
          </p:cNvPr>
          <p:cNvSpPr txBox="1">
            <a:spLocks noChangeArrowheads="1"/>
          </p:cNvSpPr>
          <p:nvPr/>
        </p:nvSpPr>
        <p:spPr bwMode="auto">
          <a:xfrm>
            <a:off x="-19731" y="411720"/>
            <a:ext cx="4038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9. Davis Putnam</a:t>
            </a:r>
          </a:p>
        </p:txBody>
      </p:sp>
      <p:pic>
        <p:nvPicPr>
          <p:cNvPr id="40" name="Picture 39" descr="&lt;strong&gt;Clipart&lt;/strong&gt; - Beautiful Black &lt;strong&gt;Woman&lt;/strong&gt;">
            <a:extLst>
              <a:ext uri="{FF2B5EF4-FFF2-40B4-BE49-F238E27FC236}">
                <a16:creationId xmlns:a16="http://schemas.microsoft.com/office/drawing/2014/main" id="{35BEDA90-7D66-4C23-A2C0-A415946AB70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943600"/>
            <a:ext cx="723850" cy="741304"/>
          </a:xfrm>
          <a:prstGeom prst="rect">
            <a:avLst/>
          </a:prstGeom>
        </p:spPr>
      </p:pic>
      <p:sp>
        <p:nvSpPr>
          <p:cNvPr id="46" name="AutoShape 35">
            <a:extLst>
              <a:ext uri="{FF2B5EF4-FFF2-40B4-BE49-F238E27FC236}">
                <a16:creationId xmlns:a16="http://schemas.microsoft.com/office/drawing/2014/main" id="{2F6ACAA1-8310-4849-B133-E5D4038748B2}"/>
              </a:ext>
            </a:extLst>
          </p:cNvPr>
          <p:cNvSpPr>
            <a:spLocks noChangeArrowheads="1"/>
          </p:cNvSpPr>
          <p:nvPr/>
        </p:nvSpPr>
        <p:spPr bwMode="auto">
          <a:xfrm>
            <a:off x="3316799" y="2062255"/>
            <a:ext cx="1319337" cy="509313"/>
          </a:xfrm>
          <a:prstGeom prst="wedgeRoundRectCallout">
            <a:avLst>
              <a:gd name="adj1" fmla="val 49055"/>
              <a:gd name="adj2" fmla="val 73551"/>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Evaluate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7" name="AutoShape 35">
            <a:extLst>
              <a:ext uri="{FF2B5EF4-FFF2-40B4-BE49-F238E27FC236}">
                <a16:creationId xmlns:a16="http://schemas.microsoft.com/office/drawing/2014/main" id="{E31FF60E-C5DB-4A8C-93F5-779FB045B049}"/>
              </a:ext>
            </a:extLst>
          </p:cNvPr>
          <p:cNvSpPr>
            <a:spLocks noChangeArrowheads="1"/>
          </p:cNvSpPr>
          <p:nvPr/>
        </p:nvSpPr>
        <p:spPr bwMode="auto">
          <a:xfrm>
            <a:off x="204663" y="3124200"/>
            <a:ext cx="1319337" cy="509313"/>
          </a:xfrm>
          <a:prstGeom prst="wedgeRoundRectCallout">
            <a:avLst>
              <a:gd name="adj1" fmla="val 62916"/>
              <a:gd name="adj2" fmla="val 34882"/>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5290984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ppt_x"/>
                                          </p:val>
                                        </p:tav>
                                        <p:tav tm="100000">
                                          <p:val>
                                            <p:strVal val="#ppt_x"/>
                                          </p:val>
                                        </p:tav>
                                      </p:tavLst>
                                    </p:anim>
                                    <p:anim calcmode="lin" valueType="num">
                                      <p:cBhvr additive="base">
                                        <p:cTn id="1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1">
                                            <p:txEl>
                                              <p:pRg st="0" end="0"/>
                                            </p:txEl>
                                          </p:spTgt>
                                        </p:tgtEl>
                                        <p:attrNameLst>
                                          <p:attrName>style.visibility</p:attrName>
                                        </p:attrNameLst>
                                      </p:cBhvr>
                                      <p:to>
                                        <p:strVal val="visible"/>
                                      </p:to>
                                    </p:set>
                                    <p:anim calcmode="lin" valueType="num">
                                      <p:cBhvr additive="base">
                                        <p:cTn id="1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500" fill="hold"/>
                                        <p:tgtEl>
                                          <p:spTgt spid="47"/>
                                        </p:tgtEl>
                                        <p:attrNameLst>
                                          <p:attrName>ppt_x</p:attrName>
                                        </p:attrNameLst>
                                      </p:cBhvr>
                                      <p:tavLst>
                                        <p:tav tm="0">
                                          <p:val>
                                            <p:strVal val="1+#ppt_w/2"/>
                                          </p:val>
                                        </p:tav>
                                        <p:tav tm="100000">
                                          <p:val>
                                            <p:strVal val="#ppt_x"/>
                                          </p:val>
                                        </p:tav>
                                      </p:tavLst>
                                    </p:anim>
                                    <p:anim calcmode="lin" valueType="num">
                                      <p:cBhvr additive="base">
                                        <p:cTn id="28" dur="500" fill="hold"/>
                                        <p:tgtEl>
                                          <p:spTgt spid="47"/>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47">
                                            <p:txEl>
                                              <p:pRg st="0" end="0"/>
                                            </p:txEl>
                                          </p:spTgt>
                                        </p:tgtEl>
                                        <p:attrNameLst>
                                          <p:attrName>style.visibility</p:attrName>
                                        </p:attrNameLst>
                                      </p:cBhvr>
                                      <p:to>
                                        <p:strVal val="visible"/>
                                      </p:to>
                                    </p:set>
                                    <p:anim calcmode="lin" valueType="num">
                                      <p:cBhvr additive="base">
                                        <p:cTn id="31"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1">
                                            <p:txEl>
                                              <p:pRg st="1" end="1"/>
                                            </p:txEl>
                                          </p:spTgt>
                                        </p:tgtEl>
                                        <p:attrNameLst>
                                          <p:attrName>style.visibility</p:attrName>
                                        </p:attrNameLst>
                                      </p:cBhvr>
                                      <p:to>
                                        <p:strVal val="visible"/>
                                      </p:to>
                                    </p:set>
                                    <p:anim calcmode="lin" valueType="num">
                                      <p:cBhvr additive="base">
                                        <p:cTn id="37"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1">
                                            <p:txEl>
                                              <p:pRg st="1" end="1"/>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2">
                                            <p:txEl>
                                              <p:pRg st="1" end="1"/>
                                            </p:txEl>
                                          </p:spTgt>
                                        </p:tgtEl>
                                        <p:attrNameLst>
                                          <p:attrName>style.visibility</p:attrName>
                                        </p:attrNameLst>
                                      </p:cBhvr>
                                      <p:to>
                                        <p:strVal val="visible"/>
                                      </p:to>
                                    </p:set>
                                    <p:anim calcmode="lin" valueType="num">
                                      <p:cBhvr additive="base">
                                        <p:cTn id="41"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31">
                                            <p:txEl>
                                              <p:pRg st="2" end="2"/>
                                            </p:txEl>
                                          </p:spTgt>
                                        </p:tgtEl>
                                        <p:attrNameLst>
                                          <p:attrName>style.visibility</p:attrName>
                                        </p:attrNameLst>
                                      </p:cBhvr>
                                      <p:to>
                                        <p:strVal val="visible"/>
                                      </p:to>
                                    </p:set>
                                    <p:anim calcmode="lin" valueType="num">
                                      <p:cBhvr additive="base">
                                        <p:cTn id="47"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2">
                                            <p:txEl>
                                              <p:pRg st="2" end="2"/>
                                            </p:txEl>
                                          </p:spTgt>
                                        </p:tgtEl>
                                        <p:attrNameLst>
                                          <p:attrName>style.visibility</p:attrName>
                                        </p:attrNameLst>
                                      </p:cBhvr>
                                      <p:to>
                                        <p:strVal val="visible"/>
                                      </p:to>
                                    </p:set>
                                    <p:anim calcmode="lin" valueType="num">
                                      <p:cBhvr additive="base">
                                        <p:cTn id="51"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31">
                                            <p:txEl>
                                              <p:pRg st="3" end="3"/>
                                            </p:txEl>
                                          </p:spTgt>
                                        </p:tgtEl>
                                        <p:attrNameLst>
                                          <p:attrName>style.visibility</p:attrName>
                                        </p:attrNameLst>
                                      </p:cBhvr>
                                      <p:to>
                                        <p:strVal val="visible"/>
                                      </p:to>
                                    </p:set>
                                    <p:anim calcmode="lin" valueType="num">
                                      <p:cBhvr additive="base">
                                        <p:cTn id="57" dur="500" fill="hold"/>
                                        <p:tgtEl>
                                          <p:spTgt spid="31">
                                            <p:txEl>
                                              <p:pRg st="3" end="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31">
                                            <p:txEl>
                                              <p:pRg st="3" end="3"/>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32">
                                            <p:txEl>
                                              <p:pRg st="3" end="3"/>
                                            </p:txEl>
                                          </p:spTgt>
                                        </p:tgtEl>
                                        <p:attrNameLst>
                                          <p:attrName>style.visibility</p:attrName>
                                        </p:attrNameLst>
                                      </p:cBhvr>
                                      <p:to>
                                        <p:strVal val="visible"/>
                                      </p:to>
                                    </p:set>
                                    <p:anim calcmode="lin" valueType="num">
                                      <p:cBhvr additive="base">
                                        <p:cTn id="61" dur="500" fill="hold"/>
                                        <p:tgtEl>
                                          <p:spTgt spid="32">
                                            <p:txEl>
                                              <p:pRg st="3" end="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68">
                                            <p:txEl>
                                              <p:pRg st="0" end="0"/>
                                            </p:txEl>
                                          </p:spTgt>
                                        </p:tgtEl>
                                        <p:attrNameLst>
                                          <p:attrName>style.visibility</p:attrName>
                                        </p:attrNameLst>
                                      </p:cBhvr>
                                      <p:to>
                                        <p:strVal val="visible"/>
                                      </p:to>
                                    </p:set>
                                    <p:anim calcmode="lin" valueType="num">
                                      <p:cBhvr additive="base">
                                        <p:cTn id="67" dur="5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68">
                                            <p:txEl>
                                              <p:pRg st="0" end="0"/>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73">
                                            <p:txEl>
                                              <p:pRg st="0" end="0"/>
                                            </p:txEl>
                                          </p:spTgt>
                                        </p:tgtEl>
                                        <p:attrNameLst>
                                          <p:attrName>style.visibility</p:attrName>
                                        </p:attrNameLst>
                                      </p:cBhvr>
                                      <p:to>
                                        <p:strVal val="visible"/>
                                      </p:to>
                                    </p:set>
                                    <p:anim calcmode="lin" valueType="num">
                                      <p:cBhvr additive="base">
                                        <p:cTn id="71"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68">
                                            <p:txEl>
                                              <p:pRg st="1" end="1"/>
                                            </p:txEl>
                                          </p:spTgt>
                                        </p:tgtEl>
                                        <p:attrNameLst>
                                          <p:attrName>style.visibility</p:attrName>
                                        </p:attrNameLst>
                                      </p:cBhvr>
                                      <p:to>
                                        <p:strVal val="visible"/>
                                      </p:to>
                                    </p:set>
                                    <p:anim calcmode="lin" valueType="num">
                                      <p:cBhvr additive="base">
                                        <p:cTn id="77" dur="500" fill="hold"/>
                                        <p:tgtEl>
                                          <p:spTgt spid="68">
                                            <p:txEl>
                                              <p:pRg st="1" end="1"/>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68">
                                            <p:txEl>
                                              <p:pRg st="1" end="1"/>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73">
                                            <p:txEl>
                                              <p:pRg st="1" end="1"/>
                                            </p:txEl>
                                          </p:spTgt>
                                        </p:tgtEl>
                                        <p:attrNameLst>
                                          <p:attrName>style.visibility</p:attrName>
                                        </p:attrNameLst>
                                      </p:cBhvr>
                                      <p:to>
                                        <p:strVal val="visible"/>
                                      </p:to>
                                    </p:set>
                                    <p:anim calcmode="lin" valueType="num">
                                      <p:cBhvr additive="base">
                                        <p:cTn id="81" dur="500" fill="hold"/>
                                        <p:tgtEl>
                                          <p:spTgt spid="73">
                                            <p:txEl>
                                              <p:pRg st="1" end="1"/>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7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68">
                                            <p:txEl>
                                              <p:pRg st="2" end="2"/>
                                            </p:txEl>
                                          </p:spTgt>
                                        </p:tgtEl>
                                        <p:attrNameLst>
                                          <p:attrName>style.visibility</p:attrName>
                                        </p:attrNameLst>
                                      </p:cBhvr>
                                      <p:to>
                                        <p:strVal val="visible"/>
                                      </p:to>
                                    </p:set>
                                    <p:anim calcmode="lin" valueType="num">
                                      <p:cBhvr additive="base">
                                        <p:cTn id="87" dur="500" fill="hold"/>
                                        <p:tgtEl>
                                          <p:spTgt spid="68">
                                            <p:txEl>
                                              <p:pRg st="2" end="2"/>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68">
                                            <p:txEl>
                                              <p:pRg st="2" end="2"/>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73">
                                            <p:txEl>
                                              <p:pRg st="2" end="2"/>
                                            </p:txEl>
                                          </p:spTgt>
                                        </p:tgtEl>
                                        <p:attrNameLst>
                                          <p:attrName>style.visibility</p:attrName>
                                        </p:attrNameLst>
                                      </p:cBhvr>
                                      <p:to>
                                        <p:strVal val="visible"/>
                                      </p:to>
                                    </p:set>
                                    <p:anim calcmode="lin" valueType="num">
                                      <p:cBhvr additive="base">
                                        <p:cTn id="91" dur="500" fill="hold"/>
                                        <p:tgtEl>
                                          <p:spTgt spid="73">
                                            <p:txEl>
                                              <p:pRg st="2" end="2"/>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7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ppt_x"/>
                                          </p:val>
                                        </p:tav>
                                        <p:tav tm="100000">
                                          <p:val>
                                            <p:strVal val="#ppt_x"/>
                                          </p:val>
                                        </p:tav>
                                      </p:tavLst>
                                    </p:anim>
                                    <p:anim calcmode="lin" valueType="num">
                                      <p:cBhvr additive="base">
                                        <p:cTn id="98" dur="500" fill="hold"/>
                                        <p:tgtEl>
                                          <p:spTgt spid="74"/>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75"/>
                                        </p:tgtEl>
                                        <p:attrNameLst>
                                          <p:attrName>style.visibility</p:attrName>
                                        </p:attrNameLst>
                                      </p:cBhvr>
                                      <p:to>
                                        <p:strVal val="visible"/>
                                      </p:to>
                                    </p:set>
                                    <p:anim calcmode="lin" valueType="num">
                                      <p:cBhvr additive="base">
                                        <p:cTn id="101" dur="500" fill="hold"/>
                                        <p:tgtEl>
                                          <p:spTgt spid="75"/>
                                        </p:tgtEl>
                                        <p:attrNameLst>
                                          <p:attrName>ppt_x</p:attrName>
                                        </p:attrNameLst>
                                      </p:cBhvr>
                                      <p:tavLst>
                                        <p:tav tm="0">
                                          <p:val>
                                            <p:strVal val="#ppt_x"/>
                                          </p:val>
                                        </p:tav>
                                        <p:tav tm="100000">
                                          <p:val>
                                            <p:strVal val="#ppt_x"/>
                                          </p:val>
                                        </p:tav>
                                      </p:tavLst>
                                    </p:anim>
                                    <p:anim calcmode="lin" valueType="num">
                                      <p:cBhvr additive="base">
                                        <p:cTn id="102"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71" grpId="0"/>
      <p:bldP spid="74" grpId="0"/>
      <p:bldP spid="75" grpId="0"/>
      <p:bldP spid="47"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1">
            <a:extLst>
              <a:ext uri="{FF2B5EF4-FFF2-40B4-BE49-F238E27FC236}">
                <a16:creationId xmlns:a16="http://schemas.microsoft.com/office/drawing/2014/main" id="{33D3338B-0C1F-4032-97BC-732664A2D113}"/>
              </a:ext>
            </a:extLst>
          </p:cNvPr>
          <p:cNvSpPr txBox="1">
            <a:spLocks noChangeArrowheads="1"/>
          </p:cNvSpPr>
          <p:nvPr/>
        </p:nvSpPr>
        <p:spPr bwMode="auto">
          <a:xfrm>
            <a:off x="77641" y="3767796"/>
            <a:ext cx="285366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Case C</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2" name="Text Box 21">
            <a:extLst>
              <a:ext uri="{FF2B5EF4-FFF2-40B4-BE49-F238E27FC236}">
                <a16:creationId xmlns:a16="http://schemas.microsoft.com/office/drawing/2014/main" id="{AD3F5B87-B410-4541-AE59-8E9A64DDA2B4}"/>
              </a:ext>
            </a:extLst>
          </p:cNvPr>
          <p:cNvSpPr txBox="1">
            <a:spLocks noChangeArrowheads="1"/>
          </p:cNvSpPr>
          <p:nvPr/>
        </p:nvSpPr>
        <p:spPr bwMode="auto">
          <a:xfrm>
            <a:off x="2971800" y="3736873"/>
            <a:ext cx="142218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2</a:t>
            </a:r>
          </a:p>
        </p:txBody>
      </p:sp>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77641" y="3443862"/>
            <a:ext cx="8988718"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8" name="Rectangle 2">
            <a:extLst>
              <a:ext uri="{FF2B5EF4-FFF2-40B4-BE49-F238E27FC236}">
                <a16:creationId xmlns:a16="http://schemas.microsoft.com/office/drawing/2014/main" id="{7DFBFFE1-22EC-4A0E-83B1-411E8F94DD06}"/>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9" name="Rectangle 2">
            <a:extLst>
              <a:ext uri="{FF2B5EF4-FFF2-40B4-BE49-F238E27FC236}">
                <a16:creationId xmlns:a16="http://schemas.microsoft.com/office/drawing/2014/main" id="{FC0286F9-0C9A-40D8-9254-432871097FD9}"/>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50" name="Rectangle 49">
            <a:extLst>
              <a:ext uri="{FF2B5EF4-FFF2-40B4-BE49-F238E27FC236}">
                <a16:creationId xmlns:a16="http://schemas.microsoft.com/office/drawing/2014/main" id="{54AEFB7D-8948-476D-961A-70E0D10F50E0}"/>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2" name="Group 1">
            <a:extLst>
              <a:ext uri="{FF2B5EF4-FFF2-40B4-BE49-F238E27FC236}">
                <a16:creationId xmlns:a16="http://schemas.microsoft.com/office/drawing/2014/main" id="{F3FD0DE8-4595-45E8-9A5D-BCF3A04CAE1A}"/>
              </a:ext>
            </a:extLst>
          </p:cNvPr>
          <p:cNvGrpSpPr/>
          <p:nvPr/>
        </p:nvGrpSpPr>
        <p:grpSpPr>
          <a:xfrm>
            <a:off x="2379360" y="609600"/>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sp>
        <p:nvSpPr>
          <p:cNvPr id="71" name="Text Box 21">
            <a:extLst>
              <a:ext uri="{FF2B5EF4-FFF2-40B4-BE49-F238E27FC236}">
                <a16:creationId xmlns:a16="http://schemas.microsoft.com/office/drawing/2014/main" id="{80B13ABE-6F0E-441D-9CC8-B41B7E5615B4}"/>
              </a:ext>
            </a:extLst>
          </p:cNvPr>
          <p:cNvSpPr txBox="1">
            <a:spLocks noChangeArrowheads="1"/>
          </p:cNvSpPr>
          <p:nvPr/>
        </p:nvSpPr>
        <p:spPr bwMode="auto">
          <a:xfrm>
            <a:off x="1512275" y="3418798"/>
            <a:ext cx="6412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Davis Putnam Proof: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Φ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4" name="Text Box 21">
            <a:extLst>
              <a:ext uri="{FF2B5EF4-FFF2-40B4-BE49-F238E27FC236}">
                <a16:creationId xmlns:a16="http://schemas.microsoft.com/office/drawing/2014/main" id="{0B626974-659F-4E4A-BA0A-7BE0696B468E}"/>
              </a:ext>
            </a:extLst>
          </p:cNvPr>
          <p:cNvSpPr txBox="1">
            <a:spLocks noChangeArrowheads="1"/>
          </p:cNvSpPr>
          <p:nvPr/>
        </p:nvSpPr>
        <p:spPr bwMode="auto">
          <a:xfrm>
            <a:off x="1876630" y="5032484"/>
            <a:ext cx="438152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5.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nvGrpSpPr>
          <p:cNvPr id="4" name="Group 3">
            <a:extLst>
              <a:ext uri="{FF2B5EF4-FFF2-40B4-BE49-F238E27FC236}">
                <a16:creationId xmlns:a16="http://schemas.microsoft.com/office/drawing/2014/main" id="{03DA517C-CD36-476D-B081-14D995FC91BE}"/>
              </a:ext>
            </a:extLst>
          </p:cNvPr>
          <p:cNvGrpSpPr/>
          <p:nvPr/>
        </p:nvGrpSpPr>
        <p:grpSpPr>
          <a:xfrm>
            <a:off x="2740783" y="1043997"/>
            <a:ext cx="1258705" cy="807720"/>
            <a:chOff x="2740783" y="1043997"/>
            <a:chExt cx="1258705" cy="807720"/>
          </a:xfrm>
        </p:grpSpPr>
        <p:grpSp>
          <p:nvGrpSpPr>
            <p:cNvPr id="63" name="Group 62">
              <a:extLst>
                <a:ext uri="{FF2B5EF4-FFF2-40B4-BE49-F238E27FC236}">
                  <a16:creationId xmlns:a16="http://schemas.microsoft.com/office/drawing/2014/main" id="{EAC472B2-729F-4CEC-8FE1-C41240CEB734}"/>
                </a:ext>
              </a:extLst>
            </p:cNvPr>
            <p:cNvGrpSpPr/>
            <p:nvPr/>
          </p:nvGrpSpPr>
          <p:grpSpPr>
            <a:xfrm>
              <a:off x="2740783" y="1043997"/>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77" name="Text Box 37">
              <a:extLst>
                <a:ext uri="{FF2B5EF4-FFF2-40B4-BE49-F238E27FC236}">
                  <a16:creationId xmlns:a16="http://schemas.microsoft.com/office/drawing/2014/main" id="{8F8D5E37-E8BA-4C1B-937E-CAD4105AA5F9}"/>
                </a:ext>
              </a:extLst>
            </p:cNvPr>
            <p:cNvSpPr txBox="1">
              <a:spLocks noChangeArrowheads="1"/>
            </p:cNvSpPr>
            <p:nvPr/>
          </p:nvSpPr>
          <p:spPr bwMode="auto">
            <a:xfrm>
              <a:off x="3101305" y="1043997"/>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pic>
        <p:nvPicPr>
          <p:cNvPr id="53" name="Picture 52" descr="&lt;strong&gt;Clipart&lt;/strong&gt; - Beautiful Black &lt;strong&gt;Woman&lt;/strong&gt;">
            <a:extLst>
              <a:ext uri="{FF2B5EF4-FFF2-40B4-BE49-F238E27FC236}">
                <a16:creationId xmlns:a16="http://schemas.microsoft.com/office/drawing/2014/main" id="{44BC6151-BBFC-410A-99E6-E60CE164E7C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943600"/>
            <a:ext cx="723850" cy="741304"/>
          </a:xfrm>
          <a:prstGeom prst="rect">
            <a:avLst/>
          </a:prstGeom>
        </p:spPr>
      </p:pic>
      <p:sp>
        <p:nvSpPr>
          <p:cNvPr id="58" name="AutoShape 35">
            <a:extLst>
              <a:ext uri="{FF2B5EF4-FFF2-40B4-BE49-F238E27FC236}">
                <a16:creationId xmlns:a16="http://schemas.microsoft.com/office/drawing/2014/main" id="{4877CFBD-19F0-4CD4-BB4C-21302314B1B6}"/>
              </a:ext>
            </a:extLst>
          </p:cNvPr>
          <p:cNvSpPr>
            <a:spLocks noChangeArrowheads="1"/>
          </p:cNvSpPr>
          <p:nvPr/>
        </p:nvSpPr>
        <p:spPr bwMode="auto">
          <a:xfrm>
            <a:off x="76200" y="1468554"/>
            <a:ext cx="3683263" cy="1610431"/>
          </a:xfrm>
          <a:prstGeom prst="wedgeRoundRectCallout">
            <a:avLst>
              <a:gd name="adj1" fmla="val 52973"/>
              <a:gd name="adj2" fmla="val 34399"/>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Maybe one can “evaluate”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it to true without specifying the full assignment.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2" name="Text Box 22">
            <a:extLst>
              <a:ext uri="{FF2B5EF4-FFF2-40B4-BE49-F238E27FC236}">
                <a16:creationId xmlns:a16="http://schemas.microsoft.com/office/drawing/2014/main" id="{EE3D925A-01F2-4CE5-B9C1-5BDF4C0A1D75}"/>
              </a:ext>
            </a:extLst>
          </p:cNvPr>
          <p:cNvSpPr txBox="1">
            <a:spLocks noChangeArrowheads="1"/>
          </p:cNvSpPr>
          <p:nvPr/>
        </p:nvSpPr>
        <p:spPr bwMode="auto">
          <a:xfrm>
            <a:off x="-19731" y="411720"/>
            <a:ext cx="4038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9. Davis Putnam</a:t>
            </a:r>
          </a:p>
        </p:txBody>
      </p:sp>
      <p:sp>
        <p:nvSpPr>
          <p:cNvPr id="76" name="AutoShape 35">
            <a:extLst>
              <a:ext uri="{FF2B5EF4-FFF2-40B4-BE49-F238E27FC236}">
                <a16:creationId xmlns:a16="http://schemas.microsoft.com/office/drawing/2014/main" id="{C12C0017-2142-461B-8D5F-29FD0FACF2C1}"/>
              </a:ext>
            </a:extLst>
          </p:cNvPr>
          <p:cNvSpPr>
            <a:spLocks noChangeArrowheads="1"/>
          </p:cNvSpPr>
          <p:nvPr/>
        </p:nvSpPr>
        <p:spPr bwMode="auto">
          <a:xfrm>
            <a:off x="3316799" y="2062255"/>
            <a:ext cx="1319337" cy="509313"/>
          </a:xfrm>
          <a:prstGeom prst="wedgeRoundRectCallout">
            <a:avLst>
              <a:gd name="adj1" fmla="val 49055"/>
              <a:gd name="adj2" fmla="val 73551"/>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Evaluate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AutoShape 35">
            <a:extLst>
              <a:ext uri="{FF2B5EF4-FFF2-40B4-BE49-F238E27FC236}">
                <a16:creationId xmlns:a16="http://schemas.microsoft.com/office/drawing/2014/main" id="{66A65F85-90B9-4DF6-926B-7BBAE473C8DF}"/>
              </a:ext>
            </a:extLst>
          </p:cNvPr>
          <p:cNvSpPr>
            <a:spLocks noChangeArrowheads="1"/>
          </p:cNvSpPr>
          <p:nvPr/>
        </p:nvSpPr>
        <p:spPr bwMode="auto">
          <a:xfrm>
            <a:off x="204663" y="3124200"/>
            <a:ext cx="1319337" cy="509313"/>
          </a:xfrm>
          <a:prstGeom prst="wedgeRoundRectCallout">
            <a:avLst>
              <a:gd name="adj1" fmla="val 62916"/>
              <a:gd name="adj2" fmla="val 34882"/>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1" name="Text Box 21">
            <a:extLst>
              <a:ext uri="{FF2B5EF4-FFF2-40B4-BE49-F238E27FC236}">
                <a16:creationId xmlns:a16="http://schemas.microsoft.com/office/drawing/2014/main" id="{9D04CC4D-1CE7-4B3D-B91A-F7BF77A1BCFC}"/>
              </a:ext>
            </a:extLst>
          </p:cNvPr>
          <p:cNvSpPr txBox="1">
            <a:spLocks noChangeArrowheads="1"/>
          </p:cNvSpPr>
          <p:nvPr/>
        </p:nvSpPr>
        <p:spPr bwMode="auto">
          <a:xfrm>
            <a:off x="4572000" y="1676400"/>
            <a:ext cx="380443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p>
        </p:txBody>
      </p:sp>
      <p:sp>
        <p:nvSpPr>
          <p:cNvPr id="82" name="Text Box 21">
            <a:extLst>
              <a:ext uri="{FF2B5EF4-FFF2-40B4-BE49-F238E27FC236}">
                <a16:creationId xmlns:a16="http://schemas.microsoft.com/office/drawing/2014/main" id="{16D743EC-D046-49E3-AE20-E493B3CD26F1}"/>
              </a:ext>
            </a:extLst>
          </p:cNvPr>
          <p:cNvSpPr txBox="1">
            <a:spLocks noChangeArrowheads="1"/>
          </p:cNvSpPr>
          <p:nvPr/>
        </p:nvSpPr>
        <p:spPr bwMode="auto">
          <a:xfrm>
            <a:off x="6946480" y="2014949"/>
            <a:ext cx="142718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a:t>
            </a:r>
          </a:p>
        </p:txBody>
      </p:sp>
      <p:sp>
        <p:nvSpPr>
          <p:cNvPr id="83" name="Text Box 21">
            <a:extLst>
              <a:ext uri="{FF2B5EF4-FFF2-40B4-BE49-F238E27FC236}">
                <a16:creationId xmlns:a16="http://schemas.microsoft.com/office/drawing/2014/main" id="{CD07B33D-9677-44E7-88FC-E5B148B06AA0}"/>
              </a:ext>
            </a:extLst>
          </p:cNvPr>
          <p:cNvSpPr txBox="1">
            <a:spLocks noChangeArrowheads="1"/>
          </p:cNvSpPr>
          <p:nvPr/>
        </p:nvSpPr>
        <p:spPr bwMode="auto">
          <a:xfrm>
            <a:off x="6670431" y="298351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t>
            </a:r>
          </a:p>
        </p:txBody>
      </p:sp>
      <p:sp>
        <p:nvSpPr>
          <p:cNvPr id="84" name="Text Box 21">
            <a:extLst>
              <a:ext uri="{FF2B5EF4-FFF2-40B4-BE49-F238E27FC236}">
                <a16:creationId xmlns:a16="http://schemas.microsoft.com/office/drawing/2014/main" id="{298762A4-A5F7-4CEE-B833-2642F24D689E}"/>
              </a:ext>
            </a:extLst>
          </p:cNvPr>
          <p:cNvSpPr txBox="1">
            <a:spLocks noChangeArrowheads="1"/>
          </p:cNvSpPr>
          <p:nvPr/>
        </p:nvSpPr>
        <p:spPr bwMode="auto">
          <a:xfrm>
            <a:off x="5228061" y="4055741"/>
            <a:ext cx="20601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4.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85" name="Text Box 21">
            <a:extLst>
              <a:ext uri="{FF2B5EF4-FFF2-40B4-BE49-F238E27FC236}">
                <a16:creationId xmlns:a16="http://schemas.microsoft.com/office/drawing/2014/main" id="{BC2B1A2F-08AA-4B54-B26A-626E4F166FE0}"/>
              </a:ext>
            </a:extLst>
          </p:cNvPr>
          <p:cNvSpPr txBox="1">
            <a:spLocks noChangeArrowheads="1"/>
          </p:cNvSpPr>
          <p:nvPr/>
        </p:nvSpPr>
        <p:spPr bwMode="auto">
          <a:xfrm>
            <a:off x="7645616" y="4061694"/>
            <a:ext cx="11641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a:t>
            </a:r>
          </a:p>
        </p:txBody>
      </p:sp>
      <p:sp>
        <p:nvSpPr>
          <p:cNvPr id="86" name="Text Box 21">
            <a:extLst>
              <a:ext uri="{FF2B5EF4-FFF2-40B4-BE49-F238E27FC236}">
                <a16:creationId xmlns:a16="http://schemas.microsoft.com/office/drawing/2014/main" id="{E35CA134-0494-4BFD-AA2B-103B6838FE93}"/>
              </a:ext>
            </a:extLst>
          </p:cNvPr>
          <p:cNvSpPr txBox="1">
            <a:spLocks noChangeArrowheads="1"/>
          </p:cNvSpPr>
          <p:nvPr/>
        </p:nvSpPr>
        <p:spPr bwMode="auto">
          <a:xfrm>
            <a:off x="6670431" y="5038226"/>
            <a:ext cx="133902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iff: 3,4</a:t>
            </a:r>
          </a:p>
        </p:txBody>
      </p:sp>
    </p:spTree>
    <p:extLst>
      <p:ext uri="{BB962C8B-B14F-4D97-AF65-F5344CB8AC3E}">
        <p14:creationId xmlns:p14="http://schemas.microsoft.com/office/powerpoint/2010/main" val="3188880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1+#ppt_w/2"/>
                                          </p:val>
                                        </p:tav>
                                        <p:tav tm="100000">
                                          <p:val>
                                            <p:strVal val="#ppt_x"/>
                                          </p:val>
                                        </p:tav>
                                      </p:tavLst>
                                    </p:anim>
                                    <p:anim calcmode="lin" valueType="num">
                                      <p:cBhvr additive="base">
                                        <p:cTn id="8" dur="500" fill="hold"/>
                                        <p:tgtEl>
                                          <p:spTgt spid="58"/>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8">
                                            <p:txEl>
                                              <p:pRg st="0" end="0"/>
                                            </p:txEl>
                                          </p:spTgt>
                                        </p:tgtEl>
                                        <p:attrNameLst>
                                          <p:attrName>style.visibility</p:attrName>
                                        </p:attrNameLst>
                                      </p:cBhvr>
                                      <p:to>
                                        <p:strVal val="visible"/>
                                      </p:to>
                                    </p:set>
                                    <p:anim calcmode="lin" valueType="num">
                                      <p:cBhvr additive="base">
                                        <p:cTn id="11" dur="500" fill="hold"/>
                                        <p:tgtEl>
                                          <p:spTgt spid="58">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1">
                                            <p:txEl>
                                              <p:pRg st="1" end="1"/>
                                            </p:txEl>
                                          </p:spTgt>
                                        </p:tgtEl>
                                        <p:attrNameLst>
                                          <p:attrName>style.visibility</p:attrName>
                                        </p:attrNameLst>
                                      </p:cBhvr>
                                      <p:to>
                                        <p:strVal val="visible"/>
                                      </p:to>
                                    </p:set>
                                    <p:anim calcmode="lin" valueType="num">
                                      <p:cBhvr additive="base">
                                        <p:cTn id="23" dur="500" fill="hold"/>
                                        <p:tgtEl>
                                          <p:spTgt spid="81">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81">
                                            <p:txEl>
                                              <p:pRg st="2" end="2"/>
                                            </p:txEl>
                                          </p:spTgt>
                                        </p:tgtEl>
                                        <p:attrNameLst>
                                          <p:attrName>style.visibility</p:attrName>
                                        </p:attrNameLst>
                                      </p:cBhvr>
                                      <p:to>
                                        <p:strVal val="visible"/>
                                      </p:to>
                                    </p:set>
                                    <p:anim calcmode="lin" valueType="num">
                                      <p:cBhvr additive="base">
                                        <p:cTn id="29" dur="500" fill="hold"/>
                                        <p:tgtEl>
                                          <p:spTgt spid="81">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8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81">
                                            <p:txEl>
                                              <p:pRg st="3" end="3"/>
                                            </p:txEl>
                                          </p:spTgt>
                                        </p:tgtEl>
                                        <p:attrNameLst>
                                          <p:attrName>style.visibility</p:attrName>
                                        </p:attrNameLst>
                                      </p:cBhvr>
                                      <p:to>
                                        <p:strVal val="visible"/>
                                      </p:to>
                                    </p:set>
                                    <p:anim calcmode="lin" valueType="num">
                                      <p:cBhvr additive="base">
                                        <p:cTn id="35" dur="500" fill="hold"/>
                                        <p:tgtEl>
                                          <p:spTgt spid="81">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1">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2">
                                            <p:txEl>
                                              <p:pRg st="0" end="0"/>
                                            </p:txEl>
                                          </p:spTgt>
                                        </p:tgtEl>
                                        <p:attrNameLst>
                                          <p:attrName>style.visibility</p:attrName>
                                        </p:attrNameLst>
                                      </p:cBhvr>
                                      <p:to>
                                        <p:strVal val="visible"/>
                                      </p:to>
                                    </p:set>
                                    <p:anim calcmode="lin" valueType="num">
                                      <p:cBhvr additive="base">
                                        <p:cTn id="41" dur="500" fill="hold"/>
                                        <p:tgtEl>
                                          <p:spTgt spid="82">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82">
                                            <p:txEl>
                                              <p:pRg st="1" end="1"/>
                                            </p:txEl>
                                          </p:spTgt>
                                        </p:tgtEl>
                                        <p:attrNameLst>
                                          <p:attrName>style.visibility</p:attrName>
                                        </p:attrNameLst>
                                      </p:cBhvr>
                                      <p:to>
                                        <p:strVal val="visible"/>
                                      </p:to>
                                    </p:set>
                                    <p:anim calcmode="lin" valueType="num">
                                      <p:cBhvr additive="base">
                                        <p:cTn id="47" dur="500" fill="hold"/>
                                        <p:tgtEl>
                                          <p:spTgt spid="82">
                                            <p:txEl>
                                              <p:pRg st="1" end="1"/>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8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83">
                                            <p:txEl>
                                              <p:pRg st="0" end="0"/>
                                            </p:txEl>
                                          </p:spTgt>
                                        </p:tgtEl>
                                        <p:attrNameLst>
                                          <p:attrName>style.visibility</p:attrName>
                                        </p:attrNameLst>
                                      </p:cBhvr>
                                      <p:to>
                                        <p:strVal val="visible"/>
                                      </p:to>
                                    </p:set>
                                    <p:anim calcmode="lin" valueType="num">
                                      <p:cBhvr additive="base">
                                        <p:cTn id="53" dur="500" fill="hold"/>
                                        <p:tgtEl>
                                          <p:spTgt spid="83">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8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31">
                                            <p:txEl>
                                              <p:pRg st="0" end="0"/>
                                            </p:txEl>
                                          </p:spTgt>
                                        </p:tgtEl>
                                        <p:attrNameLst>
                                          <p:attrName>style.visibility</p:attrName>
                                        </p:attrNameLst>
                                      </p:cBhvr>
                                      <p:to>
                                        <p:strVal val="visible"/>
                                      </p:to>
                                    </p:set>
                                    <p:anim calcmode="lin" valueType="num">
                                      <p:cBhvr additive="base">
                                        <p:cTn id="59"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32">
                                            <p:txEl>
                                              <p:pRg st="0" end="0"/>
                                            </p:txEl>
                                          </p:spTgt>
                                        </p:tgtEl>
                                        <p:attrNameLst>
                                          <p:attrName>style.visibility</p:attrName>
                                        </p:attrNameLst>
                                      </p:cBhvr>
                                      <p:to>
                                        <p:strVal val="visible"/>
                                      </p:to>
                                    </p:set>
                                    <p:anim calcmode="lin" valueType="num">
                                      <p:cBhvr additive="base">
                                        <p:cTn id="63"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31">
                                            <p:txEl>
                                              <p:pRg st="1" end="1"/>
                                            </p:txEl>
                                          </p:spTgt>
                                        </p:tgtEl>
                                        <p:attrNameLst>
                                          <p:attrName>style.visibility</p:attrName>
                                        </p:attrNameLst>
                                      </p:cBhvr>
                                      <p:to>
                                        <p:strVal val="visible"/>
                                      </p:to>
                                    </p:set>
                                    <p:anim calcmode="lin" valueType="num">
                                      <p:cBhvr additive="base">
                                        <p:cTn id="69"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31">
                                            <p:txEl>
                                              <p:pRg st="1" end="1"/>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32">
                                            <p:txEl>
                                              <p:pRg st="1" end="1"/>
                                            </p:txEl>
                                          </p:spTgt>
                                        </p:tgtEl>
                                        <p:attrNameLst>
                                          <p:attrName>style.visibility</p:attrName>
                                        </p:attrNameLst>
                                      </p:cBhvr>
                                      <p:to>
                                        <p:strVal val="visible"/>
                                      </p:to>
                                    </p:set>
                                    <p:anim calcmode="lin" valueType="num">
                                      <p:cBhvr additive="base">
                                        <p:cTn id="73"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31">
                                            <p:txEl>
                                              <p:pRg st="2" end="2"/>
                                            </p:txEl>
                                          </p:spTgt>
                                        </p:tgtEl>
                                        <p:attrNameLst>
                                          <p:attrName>style.visibility</p:attrName>
                                        </p:attrNameLst>
                                      </p:cBhvr>
                                      <p:to>
                                        <p:strVal val="visible"/>
                                      </p:to>
                                    </p:set>
                                    <p:anim calcmode="lin" valueType="num">
                                      <p:cBhvr additive="base">
                                        <p:cTn id="79"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32">
                                            <p:txEl>
                                              <p:pRg st="2" end="2"/>
                                            </p:txEl>
                                          </p:spTgt>
                                        </p:tgtEl>
                                        <p:attrNameLst>
                                          <p:attrName>style.visibility</p:attrName>
                                        </p:attrNameLst>
                                      </p:cBhvr>
                                      <p:to>
                                        <p:strVal val="visible"/>
                                      </p:to>
                                    </p:set>
                                    <p:anim calcmode="lin" valueType="num">
                                      <p:cBhvr additive="base">
                                        <p:cTn id="83"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84">
                                            <p:txEl>
                                              <p:pRg st="0" end="0"/>
                                            </p:txEl>
                                          </p:spTgt>
                                        </p:tgtEl>
                                        <p:attrNameLst>
                                          <p:attrName>style.visibility</p:attrName>
                                        </p:attrNameLst>
                                      </p:cBhvr>
                                      <p:to>
                                        <p:strVal val="visible"/>
                                      </p:to>
                                    </p:set>
                                    <p:anim calcmode="lin" valueType="num">
                                      <p:cBhvr additive="base">
                                        <p:cTn id="89"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84">
                                            <p:txEl>
                                              <p:pRg st="0" end="0"/>
                                            </p:txEl>
                                          </p:spTgt>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85">
                                            <p:txEl>
                                              <p:pRg st="0" end="0"/>
                                            </p:txEl>
                                          </p:spTgt>
                                        </p:tgtEl>
                                        <p:attrNameLst>
                                          <p:attrName>style.visibility</p:attrName>
                                        </p:attrNameLst>
                                      </p:cBhvr>
                                      <p:to>
                                        <p:strVal val="visible"/>
                                      </p:to>
                                    </p:set>
                                    <p:anim calcmode="lin" valueType="num">
                                      <p:cBhvr additive="base">
                                        <p:cTn id="93"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8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74"/>
                                        </p:tgtEl>
                                        <p:attrNameLst>
                                          <p:attrName>style.visibility</p:attrName>
                                        </p:attrNameLst>
                                      </p:cBhvr>
                                      <p:to>
                                        <p:strVal val="visible"/>
                                      </p:to>
                                    </p:set>
                                    <p:anim calcmode="lin" valueType="num">
                                      <p:cBhvr additive="base">
                                        <p:cTn id="99" dur="500" fill="hold"/>
                                        <p:tgtEl>
                                          <p:spTgt spid="74"/>
                                        </p:tgtEl>
                                        <p:attrNameLst>
                                          <p:attrName>ppt_x</p:attrName>
                                        </p:attrNameLst>
                                      </p:cBhvr>
                                      <p:tavLst>
                                        <p:tav tm="0">
                                          <p:val>
                                            <p:strVal val="#ppt_x"/>
                                          </p:val>
                                        </p:tav>
                                        <p:tav tm="100000">
                                          <p:val>
                                            <p:strVal val="#ppt_x"/>
                                          </p:val>
                                        </p:tav>
                                      </p:tavLst>
                                    </p:anim>
                                    <p:anim calcmode="lin" valueType="num">
                                      <p:cBhvr additive="base">
                                        <p:cTn id="100" dur="500" fill="hold"/>
                                        <p:tgtEl>
                                          <p:spTgt spid="7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86"/>
                                        </p:tgtEl>
                                        <p:attrNameLst>
                                          <p:attrName>style.visibility</p:attrName>
                                        </p:attrNameLst>
                                      </p:cBhvr>
                                      <p:to>
                                        <p:strVal val="visible"/>
                                      </p:to>
                                    </p:set>
                                    <p:anim calcmode="lin" valueType="num">
                                      <p:cBhvr additive="base">
                                        <p:cTn id="103" dur="500" fill="hold"/>
                                        <p:tgtEl>
                                          <p:spTgt spid="86"/>
                                        </p:tgtEl>
                                        <p:attrNameLst>
                                          <p:attrName>ppt_x</p:attrName>
                                        </p:attrNameLst>
                                      </p:cBhvr>
                                      <p:tavLst>
                                        <p:tav tm="0">
                                          <p:val>
                                            <p:strVal val="#ppt_x"/>
                                          </p:val>
                                        </p:tav>
                                        <p:tav tm="100000">
                                          <p:val>
                                            <p:strVal val="#ppt_x"/>
                                          </p:val>
                                        </p:tav>
                                      </p:tavLst>
                                    </p:anim>
                                    <p:anim calcmode="lin" valueType="num">
                                      <p:cBhvr additive="base">
                                        <p:cTn id="104" dur="500" fill="hold"/>
                                        <p:tgtEl>
                                          <p:spTgt spid="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58" grpId="0" animBg="1"/>
      <p:bldP spid="86" grpId="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77641" y="3443862"/>
            <a:ext cx="8988718"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Text Box 21">
            <a:extLst>
              <a:ext uri="{FF2B5EF4-FFF2-40B4-BE49-F238E27FC236}">
                <a16:creationId xmlns:a16="http://schemas.microsoft.com/office/drawing/2014/main" id="{44FE8D0A-EEDC-429A-AF14-8B0932AEEBB3}"/>
              </a:ext>
            </a:extLst>
          </p:cNvPr>
          <p:cNvSpPr txBox="1">
            <a:spLocks noChangeArrowheads="1"/>
          </p:cNvSpPr>
          <p:nvPr/>
        </p:nvSpPr>
        <p:spPr bwMode="auto">
          <a:xfrm>
            <a:off x="4572000" y="1676400"/>
            <a:ext cx="38044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48" name="Rectangle 2">
            <a:extLst>
              <a:ext uri="{FF2B5EF4-FFF2-40B4-BE49-F238E27FC236}">
                <a16:creationId xmlns:a16="http://schemas.microsoft.com/office/drawing/2014/main" id="{7DFBFFE1-22EC-4A0E-83B1-411E8F94DD06}"/>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9" name="Rectangle 2">
            <a:extLst>
              <a:ext uri="{FF2B5EF4-FFF2-40B4-BE49-F238E27FC236}">
                <a16:creationId xmlns:a16="http://schemas.microsoft.com/office/drawing/2014/main" id="{FC0286F9-0C9A-40D8-9254-432871097FD9}"/>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50" name="Rectangle 49">
            <a:extLst>
              <a:ext uri="{FF2B5EF4-FFF2-40B4-BE49-F238E27FC236}">
                <a16:creationId xmlns:a16="http://schemas.microsoft.com/office/drawing/2014/main" id="{54AEFB7D-8948-476D-961A-70E0D10F50E0}"/>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4" name="Group 3">
            <a:extLst>
              <a:ext uri="{FF2B5EF4-FFF2-40B4-BE49-F238E27FC236}">
                <a16:creationId xmlns:a16="http://schemas.microsoft.com/office/drawing/2014/main" id="{7DB1CD32-73ED-4E25-B334-B289E4A9C724}"/>
              </a:ext>
            </a:extLst>
          </p:cNvPr>
          <p:cNvGrpSpPr/>
          <p:nvPr/>
        </p:nvGrpSpPr>
        <p:grpSpPr>
          <a:xfrm>
            <a:off x="990600" y="1037249"/>
            <a:ext cx="1995268" cy="2034303"/>
            <a:chOff x="990600" y="1037249"/>
            <a:chExt cx="1995268" cy="2034303"/>
          </a:xfrm>
        </p:grpSpPr>
        <p:grpSp>
          <p:nvGrpSpPr>
            <p:cNvPr id="41" name="Group 40">
              <a:extLst>
                <a:ext uri="{FF2B5EF4-FFF2-40B4-BE49-F238E27FC236}">
                  <a16:creationId xmlns:a16="http://schemas.microsoft.com/office/drawing/2014/main" id="{14269A2B-2462-49C3-A0E3-548B1A40D606}"/>
                </a:ext>
              </a:extLst>
            </p:cNvPr>
            <p:cNvGrpSpPr/>
            <p:nvPr/>
          </p:nvGrpSpPr>
          <p:grpSpPr>
            <a:xfrm>
              <a:off x="1547831" y="1037249"/>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1676313" y="1725821"/>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990600" y="1740109"/>
              <a:ext cx="685712" cy="710305"/>
              <a:chOff x="4947469" y="4586288"/>
              <a:chExt cx="685712" cy="710305"/>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34" name="Rectangle 41">
              <a:extLst>
                <a:ext uri="{FF2B5EF4-FFF2-40B4-BE49-F238E27FC236}">
                  <a16:creationId xmlns:a16="http://schemas.microsoft.com/office/drawing/2014/main" id="{E3E2BF68-681B-451F-8B04-5A46EA253E4D}"/>
                </a:ext>
              </a:extLst>
            </p:cNvPr>
            <p:cNvSpPr>
              <a:spLocks noChangeArrowheads="1"/>
            </p:cNvSpPr>
            <p:nvPr/>
          </p:nvSpPr>
          <p:spPr bwMode="auto">
            <a:xfrm>
              <a:off x="1322027" y="1283862"/>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nvGrpSpPr>
            <p:cNvPr id="51" name="Group 50">
              <a:extLst>
                <a:ext uri="{FF2B5EF4-FFF2-40B4-BE49-F238E27FC236}">
                  <a16:creationId xmlns:a16="http://schemas.microsoft.com/office/drawing/2014/main" id="{CD3F202E-328F-4106-97F6-F826D4F13A29}"/>
                </a:ext>
              </a:extLst>
            </p:cNvPr>
            <p:cNvGrpSpPr/>
            <p:nvPr/>
          </p:nvGrpSpPr>
          <p:grpSpPr>
            <a:xfrm>
              <a:off x="2271976" y="2346959"/>
              <a:ext cx="713892" cy="724593"/>
              <a:chOff x="5404582" y="2866940"/>
              <a:chExt cx="713892" cy="724593"/>
            </a:xfrm>
          </p:grpSpPr>
          <p:sp>
            <p:nvSpPr>
              <p:cNvPr id="52" name="Oval 29">
                <a:extLst>
                  <a:ext uri="{FF2B5EF4-FFF2-40B4-BE49-F238E27FC236}">
                    <a16:creationId xmlns:a16="http://schemas.microsoft.com/office/drawing/2014/main" id="{43F03F12-29AD-448E-84E8-7F571C6760DC}"/>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5" name="AutoShape 34">
                <a:extLst>
                  <a:ext uri="{FF2B5EF4-FFF2-40B4-BE49-F238E27FC236}">
                    <a16:creationId xmlns:a16="http://schemas.microsoft.com/office/drawing/2014/main" id="{444E6AAF-A2DF-47A0-B7D8-345616B44621}"/>
                  </a:ext>
                </a:extLst>
              </p:cNvPr>
              <p:cNvCxnSpPr>
                <a:cxnSpLocks noChangeShapeType="1"/>
                <a:endCxn id="52"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43">
                <a:extLst>
                  <a:ext uri="{FF2B5EF4-FFF2-40B4-BE49-F238E27FC236}">
                    <a16:creationId xmlns:a16="http://schemas.microsoft.com/office/drawing/2014/main" id="{CF29A8F9-B76F-4FAA-B87C-4CC1A33960F0}"/>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59" name="Group 58">
              <a:extLst>
                <a:ext uri="{FF2B5EF4-FFF2-40B4-BE49-F238E27FC236}">
                  <a16:creationId xmlns:a16="http://schemas.microsoft.com/office/drawing/2014/main" id="{8214AD33-D586-4A68-8E84-3E0EBD6B3C77}"/>
                </a:ext>
              </a:extLst>
            </p:cNvPr>
            <p:cNvGrpSpPr/>
            <p:nvPr/>
          </p:nvGrpSpPr>
          <p:grpSpPr>
            <a:xfrm>
              <a:off x="1586263" y="2361247"/>
              <a:ext cx="685712" cy="710305"/>
              <a:chOff x="4947469" y="4586288"/>
              <a:chExt cx="685712" cy="710305"/>
            </a:xfrm>
          </p:grpSpPr>
          <p:sp>
            <p:nvSpPr>
              <p:cNvPr id="60" name="Oval 23">
                <a:extLst>
                  <a:ext uri="{FF2B5EF4-FFF2-40B4-BE49-F238E27FC236}">
                    <a16:creationId xmlns:a16="http://schemas.microsoft.com/office/drawing/2014/main" id="{D09A4CDF-2D08-403C-BD4F-6AFED3C7E3DC}"/>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359B943F-35FE-4B0A-96BA-D3C02C735292}"/>
                  </a:ext>
                </a:extLst>
              </p:cNvPr>
              <p:cNvCxnSpPr>
                <a:cxnSpLocks noChangeShapeType="1"/>
                <a:endCxn id="60"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2" name="Text Box 42">
                <a:extLst>
                  <a:ext uri="{FF2B5EF4-FFF2-40B4-BE49-F238E27FC236}">
                    <a16:creationId xmlns:a16="http://schemas.microsoft.com/office/drawing/2014/main" id="{DCD87EF0-A17C-4689-8F5E-D48EB2E8CDE0}"/>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67" name="Rectangle 41">
              <a:extLst>
                <a:ext uri="{FF2B5EF4-FFF2-40B4-BE49-F238E27FC236}">
                  <a16:creationId xmlns:a16="http://schemas.microsoft.com/office/drawing/2014/main" id="{DFBBE25D-902D-4052-BFE8-5288B22D9E30}"/>
                </a:ext>
              </a:extLst>
            </p:cNvPr>
            <p:cNvSpPr>
              <a:spLocks noChangeArrowheads="1"/>
            </p:cNvSpPr>
            <p:nvPr/>
          </p:nvSpPr>
          <p:spPr bwMode="auto">
            <a:xfrm>
              <a:off x="1819950" y="1962667"/>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sp>
        <p:nvSpPr>
          <p:cNvPr id="71" name="Text Box 21">
            <a:extLst>
              <a:ext uri="{FF2B5EF4-FFF2-40B4-BE49-F238E27FC236}">
                <a16:creationId xmlns:a16="http://schemas.microsoft.com/office/drawing/2014/main" id="{80B13ABE-6F0E-441D-9CC8-B41B7E5615B4}"/>
              </a:ext>
            </a:extLst>
          </p:cNvPr>
          <p:cNvSpPr txBox="1">
            <a:spLocks noChangeArrowheads="1"/>
          </p:cNvSpPr>
          <p:nvPr/>
        </p:nvSpPr>
        <p:spPr bwMode="auto">
          <a:xfrm>
            <a:off x="1512275" y="3418798"/>
            <a:ext cx="6412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Davis Putnam Proof: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Φ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grpSp>
        <p:nvGrpSpPr>
          <p:cNvPr id="58" name="Group 57">
            <a:extLst>
              <a:ext uri="{FF2B5EF4-FFF2-40B4-BE49-F238E27FC236}">
                <a16:creationId xmlns:a16="http://schemas.microsoft.com/office/drawing/2014/main" id="{101345B9-CCB5-4918-9A56-F5B8F508EFC4}"/>
              </a:ext>
            </a:extLst>
          </p:cNvPr>
          <p:cNvGrpSpPr/>
          <p:nvPr/>
        </p:nvGrpSpPr>
        <p:grpSpPr>
          <a:xfrm>
            <a:off x="2740783" y="1043997"/>
            <a:ext cx="1258705" cy="807720"/>
            <a:chOff x="4277396" y="2185116"/>
            <a:chExt cx="1258705" cy="807720"/>
          </a:xfrm>
        </p:grpSpPr>
        <p:sp>
          <p:nvSpPr>
            <p:cNvPr id="76" name="Oval 21">
              <a:extLst>
                <a:ext uri="{FF2B5EF4-FFF2-40B4-BE49-F238E27FC236}">
                  <a16:creationId xmlns:a16="http://schemas.microsoft.com/office/drawing/2014/main" id="{E316C130-A3D4-4CC3-80D9-539E1E45E05B}"/>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80" name="AutoShape 22">
              <a:extLst>
                <a:ext uri="{FF2B5EF4-FFF2-40B4-BE49-F238E27FC236}">
                  <a16:creationId xmlns:a16="http://schemas.microsoft.com/office/drawing/2014/main" id="{81B646BA-8A82-4C0A-8DF4-9BB8376E1CF8}"/>
                </a:ext>
              </a:extLst>
            </p:cNvPr>
            <p:cNvCxnSpPr>
              <a:cxnSpLocks noChangeShapeType="1"/>
              <a:endCxn id="76"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81" name="Text Box 37">
              <a:extLst>
                <a:ext uri="{FF2B5EF4-FFF2-40B4-BE49-F238E27FC236}">
                  <a16:creationId xmlns:a16="http://schemas.microsoft.com/office/drawing/2014/main" id="{9D23A4BD-3AD5-4F6E-964F-9D81B82D4D0E}"/>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82" name="AutoShape 35">
            <a:extLst>
              <a:ext uri="{FF2B5EF4-FFF2-40B4-BE49-F238E27FC236}">
                <a16:creationId xmlns:a16="http://schemas.microsoft.com/office/drawing/2014/main" id="{F1FAD591-823A-4ABA-B54A-7DCF6D3653FA}"/>
              </a:ext>
            </a:extLst>
          </p:cNvPr>
          <p:cNvSpPr>
            <a:spLocks noChangeArrowheads="1"/>
          </p:cNvSpPr>
          <p:nvPr/>
        </p:nvSpPr>
        <p:spPr bwMode="auto">
          <a:xfrm>
            <a:off x="3316799" y="2062255"/>
            <a:ext cx="1319337" cy="509313"/>
          </a:xfrm>
          <a:prstGeom prst="wedgeRoundRectCallout">
            <a:avLst>
              <a:gd name="adj1" fmla="val 49055"/>
              <a:gd name="adj2" fmla="val 73551"/>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Evaluate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3" name="AutoShape 35">
            <a:extLst>
              <a:ext uri="{FF2B5EF4-FFF2-40B4-BE49-F238E27FC236}">
                <a16:creationId xmlns:a16="http://schemas.microsoft.com/office/drawing/2014/main" id="{0219E0A1-025C-4974-B1E8-8E6AEAACC73C}"/>
              </a:ext>
            </a:extLst>
          </p:cNvPr>
          <p:cNvSpPr>
            <a:spLocks noChangeArrowheads="1"/>
          </p:cNvSpPr>
          <p:nvPr/>
        </p:nvSpPr>
        <p:spPr bwMode="auto">
          <a:xfrm>
            <a:off x="204663" y="3124200"/>
            <a:ext cx="1319337" cy="509313"/>
          </a:xfrm>
          <a:prstGeom prst="wedgeRoundRectCallout">
            <a:avLst>
              <a:gd name="adj1" fmla="val 62916"/>
              <a:gd name="adj2" fmla="val 34882"/>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Build</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pic>
        <p:nvPicPr>
          <p:cNvPr id="84" name="Picture 83" descr="&lt;strong&gt;Clipart&lt;/strong&gt; - Beautiful Black &lt;strong&gt;Woman&lt;/strong&gt;">
            <a:extLst>
              <a:ext uri="{FF2B5EF4-FFF2-40B4-BE49-F238E27FC236}">
                <a16:creationId xmlns:a16="http://schemas.microsoft.com/office/drawing/2014/main" id="{7B35D318-3678-42AA-8C44-1423A6E7C12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943600"/>
            <a:ext cx="723850" cy="741304"/>
          </a:xfrm>
          <a:prstGeom prst="rect">
            <a:avLst/>
          </a:prstGeom>
        </p:spPr>
      </p:pic>
      <p:sp>
        <p:nvSpPr>
          <p:cNvPr id="85" name="AutoShape 35">
            <a:extLst>
              <a:ext uri="{FF2B5EF4-FFF2-40B4-BE49-F238E27FC236}">
                <a16:creationId xmlns:a16="http://schemas.microsoft.com/office/drawing/2014/main" id="{76773941-A265-4292-B81C-A043B132AE83}"/>
              </a:ext>
            </a:extLst>
          </p:cNvPr>
          <p:cNvSpPr>
            <a:spLocks noChangeArrowheads="1"/>
          </p:cNvSpPr>
          <p:nvPr/>
        </p:nvSpPr>
        <p:spPr bwMode="auto">
          <a:xfrm>
            <a:off x="674442" y="4024532"/>
            <a:ext cx="3821357" cy="2028086"/>
          </a:xfrm>
          <a:prstGeom prst="wedgeRoundRectCallout">
            <a:avLst>
              <a:gd name="adj1" fmla="val 56441"/>
              <a:gd name="adj2" fmla="val 37330"/>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This is like a game tree for guessing an assignment.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C true or false?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 true or false?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B true or false?</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86" name="Group 85">
            <a:extLst>
              <a:ext uri="{FF2B5EF4-FFF2-40B4-BE49-F238E27FC236}">
                <a16:creationId xmlns:a16="http://schemas.microsoft.com/office/drawing/2014/main" id="{57F89ED2-D239-45B0-A0DF-760A6560D9FA}"/>
              </a:ext>
            </a:extLst>
          </p:cNvPr>
          <p:cNvGrpSpPr/>
          <p:nvPr/>
        </p:nvGrpSpPr>
        <p:grpSpPr>
          <a:xfrm>
            <a:off x="2379360" y="609600"/>
            <a:ext cx="502323" cy="599266"/>
            <a:chOff x="3915973" y="1750719"/>
            <a:chExt cx="502323" cy="599266"/>
          </a:xfrm>
        </p:grpSpPr>
        <p:sp>
          <p:nvSpPr>
            <p:cNvPr id="87" name="Oval 6">
              <a:extLst>
                <a:ext uri="{FF2B5EF4-FFF2-40B4-BE49-F238E27FC236}">
                  <a16:creationId xmlns:a16="http://schemas.microsoft.com/office/drawing/2014/main" id="{85A93EA2-B7AA-4500-9EA1-08315B2892A1}"/>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Rectangle 38">
              <a:extLst>
                <a:ext uri="{FF2B5EF4-FFF2-40B4-BE49-F238E27FC236}">
                  <a16:creationId xmlns:a16="http://schemas.microsoft.com/office/drawing/2014/main" id="{EF5CC65B-D44C-4E76-B1CF-29CE48F59CC0}"/>
                </a:ext>
              </a:extLst>
            </p:cNvPr>
            <p:cNvSpPr>
              <a:spLocks noChangeArrowheads="1"/>
            </p:cNvSpPr>
            <p:nvPr/>
          </p:nvSpPr>
          <p:spPr bwMode="auto">
            <a:xfrm>
              <a:off x="3915973" y="1750719"/>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pic>
        <p:nvPicPr>
          <p:cNvPr id="89" name="Picture 88" descr="&lt;strong&gt;Clipart&lt;/strong&gt; - Beautiful Black &lt;strong&gt;Woman&lt;/strong&gt;">
            <a:extLst>
              <a:ext uri="{FF2B5EF4-FFF2-40B4-BE49-F238E27FC236}">
                <a16:creationId xmlns:a16="http://schemas.microsoft.com/office/drawing/2014/main" id="{3F01D150-8D66-40A1-AB9E-73CFAD80658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943600"/>
            <a:ext cx="723850" cy="741304"/>
          </a:xfrm>
          <a:prstGeom prst="rect">
            <a:avLst/>
          </a:prstGeom>
        </p:spPr>
      </p:pic>
      <p:sp>
        <p:nvSpPr>
          <p:cNvPr id="90" name="Text Box 22">
            <a:extLst>
              <a:ext uri="{FF2B5EF4-FFF2-40B4-BE49-F238E27FC236}">
                <a16:creationId xmlns:a16="http://schemas.microsoft.com/office/drawing/2014/main" id="{8E76686C-DC02-4758-97FE-45D453A8319C}"/>
              </a:ext>
            </a:extLst>
          </p:cNvPr>
          <p:cNvSpPr txBox="1">
            <a:spLocks noChangeArrowheads="1"/>
          </p:cNvSpPr>
          <p:nvPr/>
        </p:nvSpPr>
        <p:spPr bwMode="auto">
          <a:xfrm>
            <a:off x="-19731" y="411720"/>
            <a:ext cx="4038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9. Davis Putnam</a:t>
            </a:r>
          </a:p>
        </p:txBody>
      </p:sp>
      <p:sp>
        <p:nvSpPr>
          <p:cNvPr id="91" name="AutoShape 35">
            <a:extLst>
              <a:ext uri="{FF2B5EF4-FFF2-40B4-BE49-F238E27FC236}">
                <a16:creationId xmlns:a16="http://schemas.microsoft.com/office/drawing/2014/main" id="{9C79AE44-4CC7-4575-9B5F-D9FFA63C24FD}"/>
              </a:ext>
            </a:extLst>
          </p:cNvPr>
          <p:cNvSpPr>
            <a:spLocks noChangeArrowheads="1"/>
          </p:cNvSpPr>
          <p:nvPr/>
        </p:nvSpPr>
        <p:spPr bwMode="auto">
          <a:xfrm>
            <a:off x="4885374" y="4024532"/>
            <a:ext cx="3496626" cy="1323439"/>
          </a:xfrm>
          <a:prstGeom prst="wedgeRoundRectCallout">
            <a:avLst>
              <a:gd name="adj1" fmla="val 56441"/>
              <a:gd name="adj2" fmla="val 37330"/>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purpose of the tree is to ensure that all 2</a:t>
            </a:r>
            <a:r>
              <a:rPr kumimoji="0" lang="en-CA"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assignments are covered.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92" name="Text Box 37">
            <a:extLst>
              <a:ext uri="{FF2B5EF4-FFF2-40B4-BE49-F238E27FC236}">
                <a16:creationId xmlns:a16="http://schemas.microsoft.com/office/drawing/2014/main" id="{A59388B4-342C-4B4F-81D3-056E739C4EEE}"/>
              </a:ext>
            </a:extLst>
          </p:cNvPr>
          <p:cNvSpPr txBox="1">
            <a:spLocks noChangeArrowheads="1"/>
          </p:cNvSpPr>
          <p:nvPr/>
        </p:nvSpPr>
        <p:spPr bwMode="auto">
          <a:xfrm>
            <a:off x="1840283" y="1732731"/>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93" name="Text Box 37">
            <a:extLst>
              <a:ext uri="{FF2B5EF4-FFF2-40B4-BE49-F238E27FC236}">
                <a16:creationId xmlns:a16="http://schemas.microsoft.com/office/drawing/2014/main" id="{52A7C243-3EB6-46EA-86B1-6506AF7B594D}"/>
              </a:ext>
            </a:extLst>
          </p:cNvPr>
          <p:cNvSpPr txBox="1">
            <a:spLocks noChangeArrowheads="1"/>
          </p:cNvSpPr>
          <p:nvPr/>
        </p:nvSpPr>
        <p:spPr bwMode="auto">
          <a:xfrm>
            <a:off x="2438400" y="2342272"/>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94" name="Text Box 37">
            <a:extLst>
              <a:ext uri="{FF2B5EF4-FFF2-40B4-BE49-F238E27FC236}">
                <a16:creationId xmlns:a16="http://schemas.microsoft.com/office/drawing/2014/main" id="{031D3452-02BC-43DB-8F07-E3E2926D5837}"/>
              </a:ext>
            </a:extLst>
          </p:cNvPr>
          <p:cNvSpPr txBox="1">
            <a:spLocks noChangeArrowheads="1"/>
          </p:cNvSpPr>
          <p:nvPr/>
        </p:nvSpPr>
        <p:spPr bwMode="auto">
          <a:xfrm>
            <a:off x="2090934" y="1035244"/>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Tree>
    <p:extLst>
      <p:ext uri="{BB962C8B-B14F-4D97-AF65-F5344CB8AC3E}">
        <p14:creationId xmlns:p14="http://schemas.microsoft.com/office/powerpoint/2010/main" val="370164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85"/>
                                        </p:tgtEl>
                                        <p:attrNameLst>
                                          <p:attrName>style.visibility</p:attrName>
                                        </p:attrNameLst>
                                      </p:cBhvr>
                                      <p:to>
                                        <p:strVal val="visible"/>
                                      </p:to>
                                    </p:set>
                                    <p:anim calcmode="lin" valueType="num">
                                      <p:cBhvr additive="base">
                                        <p:cTn id="13" dur="500" fill="hold"/>
                                        <p:tgtEl>
                                          <p:spTgt spid="85"/>
                                        </p:tgtEl>
                                        <p:attrNameLst>
                                          <p:attrName>ppt_x</p:attrName>
                                        </p:attrNameLst>
                                      </p:cBhvr>
                                      <p:tavLst>
                                        <p:tav tm="0">
                                          <p:val>
                                            <p:strVal val="1+#ppt_w/2"/>
                                          </p:val>
                                        </p:tav>
                                        <p:tav tm="100000">
                                          <p:val>
                                            <p:strVal val="#ppt_x"/>
                                          </p:val>
                                        </p:tav>
                                      </p:tavLst>
                                    </p:anim>
                                    <p:anim calcmode="lin" valueType="num">
                                      <p:cBhvr additive="base">
                                        <p:cTn id="14" dur="500" fill="hold"/>
                                        <p:tgtEl>
                                          <p:spTgt spid="85"/>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85">
                                            <p:txEl>
                                              <p:pRg st="0" end="0"/>
                                            </p:txEl>
                                          </p:spTgt>
                                        </p:tgtEl>
                                        <p:attrNameLst>
                                          <p:attrName>style.visibility</p:attrName>
                                        </p:attrNameLst>
                                      </p:cBhvr>
                                      <p:to>
                                        <p:strVal val="visible"/>
                                      </p:to>
                                    </p:set>
                                    <p:anim calcmode="lin" valueType="num">
                                      <p:cBhvr additive="base">
                                        <p:cTn id="17" dur="500" fill="hold"/>
                                        <p:tgtEl>
                                          <p:spTgt spid="85">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8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85">
                                            <p:txEl>
                                              <p:pRg st="1" end="1"/>
                                            </p:txEl>
                                          </p:spTgt>
                                        </p:tgtEl>
                                        <p:attrNameLst>
                                          <p:attrName>style.visibility</p:attrName>
                                        </p:attrNameLst>
                                      </p:cBhvr>
                                      <p:to>
                                        <p:strVal val="visible"/>
                                      </p:to>
                                    </p:set>
                                    <p:anim calcmode="lin" valueType="num">
                                      <p:cBhvr additive="base">
                                        <p:cTn id="23" dur="500" fill="hold"/>
                                        <p:tgtEl>
                                          <p:spTgt spid="85">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8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4"/>
                                        </p:tgtEl>
                                        <p:attrNameLst>
                                          <p:attrName>style.visibility</p:attrName>
                                        </p:attrNameLst>
                                      </p:cBhvr>
                                      <p:to>
                                        <p:strVal val="visible"/>
                                      </p:to>
                                    </p:set>
                                    <p:anim calcmode="lin" valueType="num">
                                      <p:cBhvr additive="base">
                                        <p:cTn id="29" dur="500" fill="hold"/>
                                        <p:tgtEl>
                                          <p:spTgt spid="94"/>
                                        </p:tgtEl>
                                        <p:attrNameLst>
                                          <p:attrName>ppt_x</p:attrName>
                                        </p:attrNameLst>
                                      </p:cBhvr>
                                      <p:tavLst>
                                        <p:tav tm="0">
                                          <p:val>
                                            <p:strVal val="#ppt_x"/>
                                          </p:val>
                                        </p:tav>
                                        <p:tav tm="100000">
                                          <p:val>
                                            <p:strVal val="#ppt_x"/>
                                          </p:val>
                                        </p:tav>
                                      </p:tavLst>
                                    </p:anim>
                                    <p:anim calcmode="lin" valueType="num">
                                      <p:cBhvr additive="base">
                                        <p:cTn id="30"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85">
                                            <p:txEl>
                                              <p:pRg st="2" end="2"/>
                                            </p:txEl>
                                          </p:spTgt>
                                        </p:tgtEl>
                                        <p:attrNameLst>
                                          <p:attrName>style.visibility</p:attrName>
                                        </p:attrNameLst>
                                      </p:cBhvr>
                                      <p:to>
                                        <p:strVal val="visible"/>
                                      </p:to>
                                    </p:set>
                                    <p:anim calcmode="lin" valueType="num">
                                      <p:cBhvr additive="base">
                                        <p:cTn id="35" dur="500" fill="hold"/>
                                        <p:tgtEl>
                                          <p:spTgt spid="85">
                                            <p:txEl>
                                              <p:pRg st="2" end="2"/>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8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2"/>
                                        </p:tgtEl>
                                        <p:attrNameLst>
                                          <p:attrName>style.visibility</p:attrName>
                                        </p:attrNameLst>
                                      </p:cBhvr>
                                      <p:to>
                                        <p:strVal val="visible"/>
                                      </p:to>
                                    </p:set>
                                    <p:anim calcmode="lin" valueType="num">
                                      <p:cBhvr additive="base">
                                        <p:cTn id="41" dur="500" fill="hold"/>
                                        <p:tgtEl>
                                          <p:spTgt spid="92"/>
                                        </p:tgtEl>
                                        <p:attrNameLst>
                                          <p:attrName>ppt_x</p:attrName>
                                        </p:attrNameLst>
                                      </p:cBhvr>
                                      <p:tavLst>
                                        <p:tav tm="0">
                                          <p:val>
                                            <p:strVal val="#ppt_x"/>
                                          </p:val>
                                        </p:tav>
                                        <p:tav tm="100000">
                                          <p:val>
                                            <p:strVal val="#ppt_x"/>
                                          </p:val>
                                        </p:tav>
                                      </p:tavLst>
                                    </p:anim>
                                    <p:anim calcmode="lin" valueType="num">
                                      <p:cBhvr additive="base">
                                        <p:cTn id="42"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85">
                                            <p:txEl>
                                              <p:pRg st="3" end="3"/>
                                            </p:txEl>
                                          </p:spTgt>
                                        </p:tgtEl>
                                        <p:attrNameLst>
                                          <p:attrName>style.visibility</p:attrName>
                                        </p:attrNameLst>
                                      </p:cBhvr>
                                      <p:to>
                                        <p:strVal val="visible"/>
                                      </p:to>
                                    </p:set>
                                    <p:anim calcmode="lin" valueType="num">
                                      <p:cBhvr additive="base">
                                        <p:cTn id="47" dur="500" fill="hold"/>
                                        <p:tgtEl>
                                          <p:spTgt spid="85">
                                            <p:txEl>
                                              <p:pRg st="3" end="3"/>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8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93"/>
                                        </p:tgtEl>
                                        <p:attrNameLst>
                                          <p:attrName>style.visibility</p:attrName>
                                        </p:attrNameLst>
                                      </p:cBhvr>
                                      <p:to>
                                        <p:strVal val="visible"/>
                                      </p:to>
                                    </p:set>
                                    <p:anim calcmode="lin" valueType="num">
                                      <p:cBhvr additive="base">
                                        <p:cTn id="53" dur="500" fill="hold"/>
                                        <p:tgtEl>
                                          <p:spTgt spid="93"/>
                                        </p:tgtEl>
                                        <p:attrNameLst>
                                          <p:attrName>ppt_x</p:attrName>
                                        </p:attrNameLst>
                                      </p:cBhvr>
                                      <p:tavLst>
                                        <p:tav tm="0">
                                          <p:val>
                                            <p:strVal val="#ppt_x"/>
                                          </p:val>
                                        </p:tav>
                                        <p:tav tm="100000">
                                          <p:val>
                                            <p:strVal val="#ppt_x"/>
                                          </p:val>
                                        </p:tav>
                                      </p:tavLst>
                                    </p:anim>
                                    <p:anim calcmode="lin" valueType="num">
                                      <p:cBhvr additive="base">
                                        <p:cTn id="54" dur="500" fill="hold"/>
                                        <p:tgtEl>
                                          <p:spTgt spid="93"/>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91"/>
                                        </p:tgtEl>
                                        <p:attrNameLst>
                                          <p:attrName>style.visibility</p:attrName>
                                        </p:attrNameLst>
                                      </p:cBhvr>
                                      <p:to>
                                        <p:strVal val="visible"/>
                                      </p:to>
                                    </p:set>
                                    <p:anim calcmode="lin" valueType="num">
                                      <p:cBhvr additive="base">
                                        <p:cTn id="59" dur="500" fill="hold"/>
                                        <p:tgtEl>
                                          <p:spTgt spid="91"/>
                                        </p:tgtEl>
                                        <p:attrNameLst>
                                          <p:attrName>ppt_x</p:attrName>
                                        </p:attrNameLst>
                                      </p:cBhvr>
                                      <p:tavLst>
                                        <p:tav tm="0">
                                          <p:val>
                                            <p:strVal val="1+#ppt_w/2"/>
                                          </p:val>
                                        </p:tav>
                                        <p:tav tm="100000">
                                          <p:val>
                                            <p:strVal val="#ppt_x"/>
                                          </p:val>
                                        </p:tav>
                                      </p:tavLst>
                                    </p:anim>
                                    <p:anim calcmode="lin" valueType="num">
                                      <p:cBhvr additive="base">
                                        <p:cTn id="60" dur="500" fill="hold"/>
                                        <p:tgtEl>
                                          <p:spTgt spid="91"/>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91">
                                            <p:txEl>
                                              <p:pRg st="0" end="0"/>
                                            </p:txEl>
                                          </p:spTgt>
                                        </p:tgtEl>
                                        <p:attrNameLst>
                                          <p:attrName>style.visibility</p:attrName>
                                        </p:attrNameLst>
                                      </p:cBhvr>
                                      <p:to>
                                        <p:strVal val="visible"/>
                                      </p:to>
                                    </p:set>
                                    <p:anim calcmode="lin" valueType="num">
                                      <p:cBhvr additive="base">
                                        <p:cTn id="63" dur="500" fill="hold"/>
                                        <p:tgtEl>
                                          <p:spTgt spid="91">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9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animBg="1"/>
      <p:bldP spid="91" grpId="0" animBg="1"/>
      <p:bldP spid="92" grpId="0"/>
      <p:bldP spid="93" grpId="0"/>
      <p:bldP spid="94"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1">
            <a:extLst>
              <a:ext uri="{FF2B5EF4-FFF2-40B4-BE49-F238E27FC236}">
                <a16:creationId xmlns:a16="http://schemas.microsoft.com/office/drawing/2014/main" id="{33D3338B-0C1F-4032-97BC-732664A2D113}"/>
              </a:ext>
            </a:extLst>
          </p:cNvPr>
          <p:cNvSpPr txBox="1">
            <a:spLocks noChangeArrowheads="1"/>
          </p:cNvSpPr>
          <p:nvPr/>
        </p:nvSpPr>
        <p:spPr bwMode="auto">
          <a:xfrm>
            <a:off x="77641" y="3767796"/>
            <a:ext cx="281679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eriod" startAt="13"/>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Case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a:p>
            <a:pPr marL="457200" marR="0" lvl="0" indent="-457200" algn="l" defTabSz="914400" rtl="0" eaLnBrk="1" fontAlgn="base" latinLnBrk="0" hangingPunct="1">
              <a:lnSpc>
                <a:spcPct val="100000"/>
              </a:lnSpc>
              <a:spcBef>
                <a:spcPct val="0"/>
              </a:spcBef>
              <a:spcAft>
                <a:spcPct val="0"/>
              </a:spcAft>
              <a:buClrTx/>
              <a:buSzTx/>
              <a:buFontTx/>
              <a:buAutoNum type="arabicPeriod" startAt="13"/>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p>
          <a:p>
            <a:pPr marL="457200" marR="0" lvl="0" indent="-457200" algn="l" defTabSz="914400" rtl="0" eaLnBrk="1" fontAlgn="base" latinLnBrk="0" hangingPunct="1">
              <a:lnSpc>
                <a:spcPct val="100000"/>
              </a:lnSpc>
              <a:spcBef>
                <a:spcPct val="0"/>
              </a:spcBef>
              <a:spcAft>
                <a:spcPct val="0"/>
              </a:spcAft>
              <a:buClrTx/>
              <a:buSzTx/>
              <a:buFontTx/>
              <a:buAutoNum type="arabicPeriod" startAt="13"/>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2" name="Text Box 21">
            <a:extLst>
              <a:ext uri="{FF2B5EF4-FFF2-40B4-BE49-F238E27FC236}">
                <a16:creationId xmlns:a16="http://schemas.microsoft.com/office/drawing/2014/main" id="{AD3F5B87-B410-4541-AE59-8E9A64DDA2B4}"/>
              </a:ext>
            </a:extLst>
          </p:cNvPr>
          <p:cNvSpPr txBox="1">
            <a:spLocks noChangeArrowheads="1"/>
          </p:cNvSpPr>
          <p:nvPr/>
        </p:nvSpPr>
        <p:spPr bwMode="auto">
          <a:xfrm>
            <a:off x="2971800" y="3779077"/>
            <a:ext cx="142218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Assumption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14</a:t>
            </a:r>
          </a:p>
        </p:txBody>
      </p:sp>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77641" y="3443862"/>
            <a:ext cx="8988718"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Text Box 21">
            <a:extLst>
              <a:ext uri="{FF2B5EF4-FFF2-40B4-BE49-F238E27FC236}">
                <a16:creationId xmlns:a16="http://schemas.microsoft.com/office/drawing/2014/main" id="{44FE8D0A-EEDC-429A-AF14-8B0932AEEBB3}"/>
              </a:ext>
            </a:extLst>
          </p:cNvPr>
          <p:cNvSpPr txBox="1">
            <a:spLocks noChangeArrowheads="1"/>
          </p:cNvSpPr>
          <p:nvPr/>
        </p:nvSpPr>
        <p:spPr bwMode="auto">
          <a:xfrm>
            <a:off x="4572000" y="1676400"/>
            <a:ext cx="3804439"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                                    </a:t>
            </a:r>
          </a:p>
        </p:txBody>
      </p:sp>
      <p:sp>
        <p:nvSpPr>
          <p:cNvPr id="48" name="Rectangle 2">
            <a:extLst>
              <a:ext uri="{FF2B5EF4-FFF2-40B4-BE49-F238E27FC236}">
                <a16:creationId xmlns:a16="http://schemas.microsoft.com/office/drawing/2014/main" id="{7DFBFFE1-22EC-4A0E-83B1-411E8F94DD06}"/>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9" name="Rectangle 2">
            <a:extLst>
              <a:ext uri="{FF2B5EF4-FFF2-40B4-BE49-F238E27FC236}">
                <a16:creationId xmlns:a16="http://schemas.microsoft.com/office/drawing/2014/main" id="{FC0286F9-0C9A-40D8-9254-432871097FD9}"/>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50" name="Rectangle 49">
            <a:extLst>
              <a:ext uri="{FF2B5EF4-FFF2-40B4-BE49-F238E27FC236}">
                <a16:creationId xmlns:a16="http://schemas.microsoft.com/office/drawing/2014/main" id="{54AEFB7D-8948-476D-961A-70E0D10F50E0}"/>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3" name="Group 2">
            <a:extLst>
              <a:ext uri="{FF2B5EF4-FFF2-40B4-BE49-F238E27FC236}">
                <a16:creationId xmlns:a16="http://schemas.microsoft.com/office/drawing/2014/main" id="{EE7E0F21-611B-4358-9BD6-1C010107AE90}"/>
              </a:ext>
            </a:extLst>
          </p:cNvPr>
          <p:cNvGrpSpPr/>
          <p:nvPr/>
        </p:nvGrpSpPr>
        <p:grpSpPr>
          <a:xfrm>
            <a:off x="990600" y="609600"/>
            <a:ext cx="3008888" cy="2461952"/>
            <a:chOff x="990600" y="609600"/>
            <a:chExt cx="3008888" cy="2461952"/>
          </a:xfrm>
        </p:grpSpPr>
        <p:grpSp>
          <p:nvGrpSpPr>
            <p:cNvPr id="63" name="Group 62">
              <a:extLst>
                <a:ext uri="{FF2B5EF4-FFF2-40B4-BE49-F238E27FC236}">
                  <a16:creationId xmlns:a16="http://schemas.microsoft.com/office/drawing/2014/main" id="{EAC472B2-729F-4CEC-8FE1-C41240CEB734}"/>
                </a:ext>
              </a:extLst>
            </p:cNvPr>
            <p:cNvGrpSpPr/>
            <p:nvPr/>
          </p:nvGrpSpPr>
          <p:grpSpPr>
            <a:xfrm>
              <a:off x="2740783" y="1043997"/>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2379360" y="609600"/>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grpSp>
          <p:nvGrpSpPr>
            <p:cNvPr id="41" name="Group 40">
              <a:extLst>
                <a:ext uri="{FF2B5EF4-FFF2-40B4-BE49-F238E27FC236}">
                  <a16:creationId xmlns:a16="http://schemas.microsoft.com/office/drawing/2014/main" id="{14269A2B-2462-49C3-A0E3-548B1A40D606}"/>
                </a:ext>
              </a:extLst>
            </p:cNvPr>
            <p:cNvGrpSpPr/>
            <p:nvPr/>
          </p:nvGrpSpPr>
          <p:grpSpPr>
            <a:xfrm>
              <a:off x="1547831" y="1037249"/>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1676313" y="1725821"/>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990600" y="1740109"/>
              <a:ext cx="685712" cy="710305"/>
              <a:chOff x="4947469" y="4586288"/>
              <a:chExt cx="685712" cy="710305"/>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34" name="Rectangle 41">
              <a:extLst>
                <a:ext uri="{FF2B5EF4-FFF2-40B4-BE49-F238E27FC236}">
                  <a16:creationId xmlns:a16="http://schemas.microsoft.com/office/drawing/2014/main" id="{E3E2BF68-681B-451F-8B04-5A46EA253E4D}"/>
                </a:ext>
              </a:extLst>
            </p:cNvPr>
            <p:cNvSpPr>
              <a:spLocks noChangeArrowheads="1"/>
            </p:cNvSpPr>
            <p:nvPr/>
          </p:nvSpPr>
          <p:spPr bwMode="auto">
            <a:xfrm>
              <a:off x="1322027" y="1283862"/>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nvGrpSpPr>
            <p:cNvPr id="51" name="Group 50">
              <a:extLst>
                <a:ext uri="{FF2B5EF4-FFF2-40B4-BE49-F238E27FC236}">
                  <a16:creationId xmlns:a16="http://schemas.microsoft.com/office/drawing/2014/main" id="{CD3F202E-328F-4106-97F6-F826D4F13A29}"/>
                </a:ext>
              </a:extLst>
            </p:cNvPr>
            <p:cNvGrpSpPr/>
            <p:nvPr/>
          </p:nvGrpSpPr>
          <p:grpSpPr>
            <a:xfrm>
              <a:off x="2271976" y="2346959"/>
              <a:ext cx="713892" cy="724593"/>
              <a:chOff x="5404582" y="2866940"/>
              <a:chExt cx="713892" cy="724593"/>
            </a:xfrm>
          </p:grpSpPr>
          <p:sp>
            <p:nvSpPr>
              <p:cNvPr id="52" name="Oval 29">
                <a:extLst>
                  <a:ext uri="{FF2B5EF4-FFF2-40B4-BE49-F238E27FC236}">
                    <a16:creationId xmlns:a16="http://schemas.microsoft.com/office/drawing/2014/main" id="{43F03F12-29AD-448E-84E8-7F571C6760DC}"/>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5" name="AutoShape 34">
                <a:extLst>
                  <a:ext uri="{FF2B5EF4-FFF2-40B4-BE49-F238E27FC236}">
                    <a16:creationId xmlns:a16="http://schemas.microsoft.com/office/drawing/2014/main" id="{444E6AAF-A2DF-47A0-B7D8-345616B44621}"/>
                  </a:ext>
                </a:extLst>
              </p:cNvPr>
              <p:cNvCxnSpPr>
                <a:cxnSpLocks noChangeShapeType="1"/>
                <a:endCxn id="52"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43">
                <a:extLst>
                  <a:ext uri="{FF2B5EF4-FFF2-40B4-BE49-F238E27FC236}">
                    <a16:creationId xmlns:a16="http://schemas.microsoft.com/office/drawing/2014/main" id="{CF29A8F9-B76F-4FAA-B87C-4CC1A33960F0}"/>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59" name="Group 58">
              <a:extLst>
                <a:ext uri="{FF2B5EF4-FFF2-40B4-BE49-F238E27FC236}">
                  <a16:creationId xmlns:a16="http://schemas.microsoft.com/office/drawing/2014/main" id="{8214AD33-D586-4A68-8E84-3E0EBD6B3C77}"/>
                </a:ext>
              </a:extLst>
            </p:cNvPr>
            <p:cNvGrpSpPr/>
            <p:nvPr/>
          </p:nvGrpSpPr>
          <p:grpSpPr>
            <a:xfrm>
              <a:off x="1586263" y="2361247"/>
              <a:ext cx="685712" cy="710305"/>
              <a:chOff x="4947469" y="4586288"/>
              <a:chExt cx="685712" cy="710305"/>
            </a:xfrm>
          </p:grpSpPr>
          <p:sp>
            <p:nvSpPr>
              <p:cNvPr id="60" name="Oval 23">
                <a:extLst>
                  <a:ext uri="{FF2B5EF4-FFF2-40B4-BE49-F238E27FC236}">
                    <a16:creationId xmlns:a16="http://schemas.microsoft.com/office/drawing/2014/main" id="{D09A4CDF-2D08-403C-BD4F-6AFED3C7E3DC}"/>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359B943F-35FE-4B0A-96BA-D3C02C735292}"/>
                  </a:ext>
                </a:extLst>
              </p:cNvPr>
              <p:cNvCxnSpPr>
                <a:cxnSpLocks noChangeShapeType="1"/>
                <a:endCxn id="60"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2" name="Text Box 42">
                <a:extLst>
                  <a:ext uri="{FF2B5EF4-FFF2-40B4-BE49-F238E27FC236}">
                    <a16:creationId xmlns:a16="http://schemas.microsoft.com/office/drawing/2014/main" id="{DCD87EF0-A17C-4689-8F5E-D48EB2E8CDE0}"/>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67" name="Rectangle 41">
              <a:extLst>
                <a:ext uri="{FF2B5EF4-FFF2-40B4-BE49-F238E27FC236}">
                  <a16:creationId xmlns:a16="http://schemas.microsoft.com/office/drawing/2014/main" id="{DFBBE25D-902D-4052-BFE8-5288B22D9E30}"/>
                </a:ext>
              </a:extLst>
            </p:cNvPr>
            <p:cNvSpPr>
              <a:spLocks noChangeArrowheads="1"/>
            </p:cNvSpPr>
            <p:nvPr/>
          </p:nvSpPr>
          <p:spPr bwMode="auto">
            <a:xfrm>
              <a:off x="1819950" y="1962667"/>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sp>
        <p:nvSpPr>
          <p:cNvPr id="68" name="Text Box 21">
            <a:extLst>
              <a:ext uri="{FF2B5EF4-FFF2-40B4-BE49-F238E27FC236}">
                <a16:creationId xmlns:a16="http://schemas.microsoft.com/office/drawing/2014/main" id="{E21AAA2C-2D71-4341-9E7A-64FCF6827B83}"/>
              </a:ext>
            </a:extLst>
          </p:cNvPr>
          <p:cNvSpPr txBox="1">
            <a:spLocks noChangeArrowheads="1"/>
          </p:cNvSpPr>
          <p:nvPr/>
        </p:nvSpPr>
        <p:spPr bwMode="auto">
          <a:xfrm>
            <a:off x="5228061" y="4055741"/>
            <a:ext cx="2201244"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Tx/>
              <a:buAutoNum type="arabicPeriod" startAt="16"/>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a:t>
            </a:r>
          </a:p>
          <a:p>
            <a:pPr marL="457200" marR="0" lvl="0" indent="-457200" algn="l" defTabSz="914400" rtl="0" eaLnBrk="1" fontAlgn="base" latinLnBrk="0" hangingPunct="1">
              <a:lnSpc>
                <a:spcPct val="100000"/>
              </a:lnSpc>
              <a:spcBef>
                <a:spcPct val="0"/>
              </a:spcBef>
              <a:spcAft>
                <a:spcPct val="0"/>
              </a:spcAft>
              <a:buClrTx/>
              <a:buSzTx/>
              <a:buFontTx/>
              <a:buAutoNum type="arabicPeriod" startAt="16"/>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 </a:t>
            </a:r>
          </a:p>
        </p:txBody>
      </p:sp>
      <p:sp>
        <p:nvSpPr>
          <p:cNvPr id="71" name="Text Box 21">
            <a:extLst>
              <a:ext uri="{FF2B5EF4-FFF2-40B4-BE49-F238E27FC236}">
                <a16:creationId xmlns:a16="http://schemas.microsoft.com/office/drawing/2014/main" id="{80B13ABE-6F0E-441D-9CC8-B41B7E5615B4}"/>
              </a:ext>
            </a:extLst>
          </p:cNvPr>
          <p:cNvSpPr txBox="1">
            <a:spLocks noChangeArrowheads="1"/>
          </p:cNvSpPr>
          <p:nvPr/>
        </p:nvSpPr>
        <p:spPr bwMode="auto">
          <a:xfrm>
            <a:off x="1512275" y="3418798"/>
            <a:ext cx="6412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Davis Putnam Proof: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Φ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3" name="Text Box 21">
            <a:extLst>
              <a:ext uri="{FF2B5EF4-FFF2-40B4-BE49-F238E27FC236}">
                <a16:creationId xmlns:a16="http://schemas.microsoft.com/office/drawing/2014/main" id="{2CD23380-D081-4E82-8C94-60F33D49DA6B}"/>
              </a:ext>
            </a:extLst>
          </p:cNvPr>
          <p:cNvSpPr txBox="1">
            <a:spLocks noChangeArrowheads="1"/>
          </p:cNvSpPr>
          <p:nvPr/>
        </p:nvSpPr>
        <p:spPr bwMode="auto">
          <a:xfrm>
            <a:off x="7903699" y="4061694"/>
            <a:ext cx="129234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16</a:t>
            </a:r>
          </a:p>
        </p:txBody>
      </p:sp>
      <p:sp>
        <p:nvSpPr>
          <p:cNvPr id="74" name="Text Box 21">
            <a:extLst>
              <a:ext uri="{FF2B5EF4-FFF2-40B4-BE49-F238E27FC236}">
                <a16:creationId xmlns:a16="http://schemas.microsoft.com/office/drawing/2014/main" id="{0B626974-659F-4E4A-BA0A-7BE0696B468E}"/>
              </a:ext>
            </a:extLst>
          </p:cNvPr>
          <p:cNvSpPr txBox="1">
            <a:spLocks noChangeArrowheads="1"/>
          </p:cNvSpPr>
          <p:nvPr/>
        </p:nvSpPr>
        <p:spPr bwMode="auto">
          <a:xfrm>
            <a:off x="1876630" y="5032484"/>
            <a:ext cx="45002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18.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5" name="Text Box 21">
            <a:extLst>
              <a:ext uri="{FF2B5EF4-FFF2-40B4-BE49-F238E27FC236}">
                <a16:creationId xmlns:a16="http://schemas.microsoft.com/office/drawing/2014/main" id="{F403B004-1D5E-4BBB-9A19-D0D94C0CDCB1}"/>
              </a:ext>
            </a:extLst>
          </p:cNvPr>
          <p:cNvSpPr txBox="1">
            <a:spLocks noChangeArrowheads="1"/>
          </p:cNvSpPr>
          <p:nvPr/>
        </p:nvSpPr>
        <p:spPr bwMode="auto">
          <a:xfrm>
            <a:off x="6670431" y="5038226"/>
            <a:ext cx="15955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iff: 15,17</a:t>
            </a:r>
          </a:p>
        </p:txBody>
      </p:sp>
      <p:sp>
        <p:nvSpPr>
          <p:cNvPr id="78" name="Text Box 21">
            <a:extLst>
              <a:ext uri="{FF2B5EF4-FFF2-40B4-BE49-F238E27FC236}">
                <a16:creationId xmlns:a16="http://schemas.microsoft.com/office/drawing/2014/main" id="{814E768B-16BD-4DA8-B80B-6088B66FA795}"/>
              </a:ext>
            </a:extLst>
          </p:cNvPr>
          <p:cNvSpPr txBox="1">
            <a:spLocks noChangeArrowheads="1"/>
          </p:cNvSpPr>
          <p:nvPr/>
        </p:nvSpPr>
        <p:spPr bwMode="auto">
          <a:xfrm>
            <a:off x="6946480" y="2014949"/>
            <a:ext cx="117070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F</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a:t>
            </a:r>
          </a:p>
        </p:txBody>
      </p:sp>
      <p:sp>
        <p:nvSpPr>
          <p:cNvPr id="79" name="Text Box 21">
            <a:extLst>
              <a:ext uri="{FF2B5EF4-FFF2-40B4-BE49-F238E27FC236}">
                <a16:creationId xmlns:a16="http://schemas.microsoft.com/office/drawing/2014/main" id="{27DE0401-6AB3-4D49-9143-A574AFFEB2F6}"/>
              </a:ext>
            </a:extLst>
          </p:cNvPr>
          <p:cNvSpPr txBox="1">
            <a:spLocks noChangeArrowheads="1"/>
          </p:cNvSpPr>
          <p:nvPr/>
        </p:nvSpPr>
        <p:spPr bwMode="auto">
          <a:xfrm>
            <a:off x="6670431" y="298351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a:t>
            </a:r>
          </a:p>
        </p:txBody>
      </p:sp>
      <p:sp>
        <p:nvSpPr>
          <p:cNvPr id="81" name="Text Box 37">
            <a:extLst>
              <a:ext uri="{FF2B5EF4-FFF2-40B4-BE49-F238E27FC236}">
                <a16:creationId xmlns:a16="http://schemas.microsoft.com/office/drawing/2014/main" id="{D41E08C6-E56D-468B-866F-B238E338F6AB}"/>
              </a:ext>
            </a:extLst>
          </p:cNvPr>
          <p:cNvSpPr txBox="1">
            <a:spLocks noChangeArrowheads="1"/>
          </p:cNvSpPr>
          <p:nvPr/>
        </p:nvSpPr>
        <p:spPr bwMode="auto">
          <a:xfrm>
            <a:off x="1163073" y="1739829"/>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47" name="Text Box 22">
            <a:extLst>
              <a:ext uri="{FF2B5EF4-FFF2-40B4-BE49-F238E27FC236}">
                <a16:creationId xmlns:a16="http://schemas.microsoft.com/office/drawing/2014/main" id="{9A728415-E80C-429E-9AF8-A2BF188A6463}"/>
              </a:ext>
            </a:extLst>
          </p:cNvPr>
          <p:cNvSpPr txBox="1">
            <a:spLocks noChangeArrowheads="1"/>
          </p:cNvSpPr>
          <p:nvPr/>
        </p:nvSpPr>
        <p:spPr bwMode="auto">
          <a:xfrm>
            <a:off x="-19731" y="411720"/>
            <a:ext cx="4038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9. Davis Putnam</a:t>
            </a:r>
          </a:p>
        </p:txBody>
      </p:sp>
    </p:spTree>
    <p:extLst>
      <p:ext uri="{BB962C8B-B14F-4D97-AF65-F5344CB8AC3E}">
        <p14:creationId xmlns:p14="http://schemas.microsoft.com/office/powerpoint/2010/main" val="4289893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
                                            <p:txEl>
                                              <p:pRg st="1" end="1"/>
                                            </p:txEl>
                                          </p:spTgt>
                                        </p:tgtEl>
                                        <p:attrNameLst>
                                          <p:attrName>style.visibility</p:attrName>
                                        </p:attrNameLst>
                                      </p:cBhvr>
                                      <p:to>
                                        <p:strVal val="visible"/>
                                      </p:to>
                                    </p:set>
                                    <p:anim calcmode="lin" valueType="num">
                                      <p:cBhvr additive="base">
                                        <p:cTn id="13" dur="500" fill="hold"/>
                                        <p:tgtEl>
                                          <p:spTgt spid="39">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9">
                                            <p:txEl>
                                              <p:pRg st="2" end="2"/>
                                            </p:txEl>
                                          </p:spTgt>
                                        </p:tgtEl>
                                        <p:attrNameLst>
                                          <p:attrName>style.visibility</p:attrName>
                                        </p:attrNameLst>
                                      </p:cBhvr>
                                      <p:to>
                                        <p:strVal val="visible"/>
                                      </p:to>
                                    </p:set>
                                    <p:anim calcmode="lin" valueType="num">
                                      <p:cBhvr additive="base">
                                        <p:cTn id="19" dur="500" fill="hold"/>
                                        <p:tgtEl>
                                          <p:spTgt spid="39">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9">
                                            <p:txEl>
                                              <p:pRg st="3" end="3"/>
                                            </p:txEl>
                                          </p:spTgt>
                                        </p:tgtEl>
                                        <p:attrNameLst>
                                          <p:attrName>style.visibility</p:attrName>
                                        </p:attrNameLst>
                                      </p:cBhvr>
                                      <p:to>
                                        <p:strVal val="visible"/>
                                      </p:to>
                                    </p:set>
                                    <p:anim calcmode="lin" valueType="num">
                                      <p:cBhvr additive="base">
                                        <p:cTn id="25" dur="500" fill="hold"/>
                                        <p:tgtEl>
                                          <p:spTgt spid="39">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78">
                                            <p:txEl>
                                              <p:pRg st="0" end="0"/>
                                            </p:txEl>
                                          </p:spTgt>
                                        </p:tgtEl>
                                        <p:attrNameLst>
                                          <p:attrName>style.visibility</p:attrName>
                                        </p:attrNameLst>
                                      </p:cBhvr>
                                      <p:to>
                                        <p:strVal val="visible"/>
                                      </p:to>
                                    </p:set>
                                    <p:anim calcmode="lin" valueType="num">
                                      <p:cBhvr additive="base">
                                        <p:cTn id="31" dur="500" fill="hold"/>
                                        <p:tgtEl>
                                          <p:spTgt spid="78">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7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8">
                                            <p:txEl>
                                              <p:pRg st="1" end="1"/>
                                            </p:txEl>
                                          </p:spTgt>
                                        </p:tgtEl>
                                        <p:attrNameLst>
                                          <p:attrName>style.visibility</p:attrName>
                                        </p:attrNameLst>
                                      </p:cBhvr>
                                      <p:to>
                                        <p:strVal val="visible"/>
                                      </p:to>
                                    </p:set>
                                    <p:anim calcmode="lin" valueType="num">
                                      <p:cBhvr additive="base">
                                        <p:cTn id="37" dur="500" fill="hold"/>
                                        <p:tgtEl>
                                          <p:spTgt spid="78">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7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78">
                                            <p:txEl>
                                              <p:pRg st="2" end="2"/>
                                            </p:txEl>
                                          </p:spTgt>
                                        </p:tgtEl>
                                        <p:attrNameLst>
                                          <p:attrName>style.visibility</p:attrName>
                                        </p:attrNameLst>
                                      </p:cBhvr>
                                      <p:to>
                                        <p:strVal val="visible"/>
                                      </p:to>
                                    </p:set>
                                    <p:anim calcmode="lin" valueType="num">
                                      <p:cBhvr additive="base">
                                        <p:cTn id="43" dur="500" fill="hold"/>
                                        <p:tgtEl>
                                          <p:spTgt spid="78">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7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79">
                                            <p:txEl>
                                              <p:pRg st="0" end="0"/>
                                            </p:txEl>
                                          </p:spTgt>
                                        </p:tgtEl>
                                        <p:attrNameLst>
                                          <p:attrName>style.visibility</p:attrName>
                                        </p:attrNameLst>
                                      </p:cBhvr>
                                      <p:to>
                                        <p:strVal val="visible"/>
                                      </p:to>
                                    </p:set>
                                    <p:anim calcmode="lin" valueType="num">
                                      <p:cBhvr additive="base">
                                        <p:cTn id="49"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7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1">
                                            <p:txEl>
                                              <p:pRg st="0" end="0"/>
                                            </p:txEl>
                                          </p:spTgt>
                                        </p:tgtEl>
                                        <p:attrNameLst>
                                          <p:attrName>style.visibility</p:attrName>
                                        </p:attrNameLst>
                                      </p:cBhvr>
                                      <p:to>
                                        <p:strVal val="visible"/>
                                      </p:to>
                                    </p:set>
                                    <p:anim calcmode="lin" valueType="num">
                                      <p:cBhvr additive="base">
                                        <p:cTn id="55"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2">
                                            <p:txEl>
                                              <p:pRg st="0" end="0"/>
                                            </p:txEl>
                                          </p:spTgt>
                                        </p:tgtEl>
                                        <p:attrNameLst>
                                          <p:attrName>style.visibility</p:attrName>
                                        </p:attrNameLst>
                                      </p:cBhvr>
                                      <p:to>
                                        <p:strVal val="visible"/>
                                      </p:to>
                                    </p:set>
                                    <p:anim calcmode="lin" valueType="num">
                                      <p:cBhvr additive="base">
                                        <p:cTn id="59"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31">
                                            <p:txEl>
                                              <p:pRg st="1" end="1"/>
                                            </p:txEl>
                                          </p:spTgt>
                                        </p:tgtEl>
                                        <p:attrNameLst>
                                          <p:attrName>style.visibility</p:attrName>
                                        </p:attrNameLst>
                                      </p:cBhvr>
                                      <p:to>
                                        <p:strVal val="visible"/>
                                      </p:to>
                                    </p:set>
                                    <p:anim calcmode="lin" valueType="num">
                                      <p:cBhvr additive="base">
                                        <p:cTn id="65"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1">
                                            <p:txEl>
                                              <p:pRg st="1" end="1"/>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32">
                                            <p:txEl>
                                              <p:pRg st="1" end="1"/>
                                            </p:txEl>
                                          </p:spTgt>
                                        </p:tgtEl>
                                        <p:attrNameLst>
                                          <p:attrName>style.visibility</p:attrName>
                                        </p:attrNameLst>
                                      </p:cBhvr>
                                      <p:to>
                                        <p:strVal val="visible"/>
                                      </p:to>
                                    </p:set>
                                    <p:anim calcmode="lin" valueType="num">
                                      <p:cBhvr additive="base">
                                        <p:cTn id="69" dur="500" fill="hold"/>
                                        <p:tgtEl>
                                          <p:spTgt spid="32">
                                            <p:txEl>
                                              <p:pRg st="1" end="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3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31">
                                            <p:txEl>
                                              <p:pRg st="2" end="2"/>
                                            </p:txEl>
                                          </p:spTgt>
                                        </p:tgtEl>
                                        <p:attrNameLst>
                                          <p:attrName>style.visibility</p:attrName>
                                        </p:attrNameLst>
                                      </p:cBhvr>
                                      <p:to>
                                        <p:strVal val="visible"/>
                                      </p:to>
                                    </p:set>
                                    <p:anim calcmode="lin" valueType="num">
                                      <p:cBhvr additive="base">
                                        <p:cTn id="75"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31">
                                            <p:txEl>
                                              <p:pRg st="2" end="2"/>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32">
                                            <p:txEl>
                                              <p:pRg st="2" end="2"/>
                                            </p:txEl>
                                          </p:spTgt>
                                        </p:tgtEl>
                                        <p:attrNameLst>
                                          <p:attrName>style.visibility</p:attrName>
                                        </p:attrNameLst>
                                      </p:cBhvr>
                                      <p:to>
                                        <p:strVal val="visible"/>
                                      </p:to>
                                    </p:set>
                                    <p:anim calcmode="lin" valueType="num">
                                      <p:cBhvr additive="base">
                                        <p:cTn id="79" dur="500" fill="hold"/>
                                        <p:tgtEl>
                                          <p:spTgt spid="32">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3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68">
                                            <p:txEl>
                                              <p:pRg st="0" end="0"/>
                                            </p:txEl>
                                          </p:spTgt>
                                        </p:tgtEl>
                                        <p:attrNameLst>
                                          <p:attrName>style.visibility</p:attrName>
                                        </p:attrNameLst>
                                      </p:cBhvr>
                                      <p:to>
                                        <p:strVal val="visible"/>
                                      </p:to>
                                    </p:set>
                                    <p:anim calcmode="lin" valueType="num">
                                      <p:cBhvr additive="base">
                                        <p:cTn id="85" dur="500" fill="hold"/>
                                        <p:tgtEl>
                                          <p:spTgt spid="68">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68">
                                            <p:txEl>
                                              <p:pRg st="0" end="0"/>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73">
                                            <p:txEl>
                                              <p:pRg st="0" end="0"/>
                                            </p:txEl>
                                          </p:spTgt>
                                        </p:tgtEl>
                                        <p:attrNameLst>
                                          <p:attrName>style.visibility</p:attrName>
                                        </p:attrNameLst>
                                      </p:cBhvr>
                                      <p:to>
                                        <p:strVal val="visible"/>
                                      </p:to>
                                    </p:set>
                                    <p:anim calcmode="lin" valueType="num">
                                      <p:cBhvr additive="base">
                                        <p:cTn id="89"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7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68">
                                            <p:txEl>
                                              <p:pRg st="1" end="1"/>
                                            </p:txEl>
                                          </p:spTgt>
                                        </p:tgtEl>
                                        <p:attrNameLst>
                                          <p:attrName>style.visibility</p:attrName>
                                        </p:attrNameLst>
                                      </p:cBhvr>
                                      <p:to>
                                        <p:strVal val="visible"/>
                                      </p:to>
                                    </p:set>
                                    <p:anim calcmode="lin" valueType="num">
                                      <p:cBhvr additive="base">
                                        <p:cTn id="95" dur="500" fill="hold"/>
                                        <p:tgtEl>
                                          <p:spTgt spid="68">
                                            <p:txEl>
                                              <p:pRg st="1" end="1"/>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68">
                                            <p:txEl>
                                              <p:pRg st="1" end="1"/>
                                            </p:txEl>
                                          </p:spTgt>
                                        </p:tgtEl>
                                        <p:attrNameLst>
                                          <p:attrName>ppt_y</p:attrName>
                                        </p:attrNameLst>
                                      </p:cBhvr>
                                      <p:tavLst>
                                        <p:tav tm="0">
                                          <p:val>
                                            <p:strVal val="1+#ppt_h/2"/>
                                          </p:val>
                                        </p:tav>
                                        <p:tav tm="100000">
                                          <p:val>
                                            <p:strVal val="#ppt_y"/>
                                          </p:val>
                                        </p:tav>
                                      </p:tavLst>
                                    </p:anim>
                                  </p:childTnLst>
                                </p:cTn>
                              </p:par>
                              <p:par>
                                <p:cTn id="97" presetID="2" presetClass="entr" presetSubtype="4" fill="hold" nodeType="withEffect">
                                  <p:stCondLst>
                                    <p:cond delay="0"/>
                                  </p:stCondLst>
                                  <p:childTnLst>
                                    <p:set>
                                      <p:cBhvr>
                                        <p:cTn id="98" dur="1" fill="hold">
                                          <p:stCondLst>
                                            <p:cond delay="0"/>
                                          </p:stCondLst>
                                        </p:cTn>
                                        <p:tgtEl>
                                          <p:spTgt spid="73">
                                            <p:txEl>
                                              <p:pRg st="1" end="1"/>
                                            </p:txEl>
                                          </p:spTgt>
                                        </p:tgtEl>
                                        <p:attrNameLst>
                                          <p:attrName>style.visibility</p:attrName>
                                        </p:attrNameLst>
                                      </p:cBhvr>
                                      <p:to>
                                        <p:strVal val="visible"/>
                                      </p:to>
                                    </p:set>
                                    <p:anim calcmode="lin" valueType="num">
                                      <p:cBhvr additive="base">
                                        <p:cTn id="99" dur="500" fill="hold"/>
                                        <p:tgtEl>
                                          <p:spTgt spid="73">
                                            <p:txEl>
                                              <p:pRg st="1" end="1"/>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7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74"/>
                                        </p:tgtEl>
                                        <p:attrNameLst>
                                          <p:attrName>style.visibility</p:attrName>
                                        </p:attrNameLst>
                                      </p:cBhvr>
                                      <p:to>
                                        <p:strVal val="visible"/>
                                      </p:to>
                                    </p:set>
                                    <p:anim calcmode="lin" valueType="num">
                                      <p:cBhvr additive="base">
                                        <p:cTn id="105" dur="500" fill="hold"/>
                                        <p:tgtEl>
                                          <p:spTgt spid="74"/>
                                        </p:tgtEl>
                                        <p:attrNameLst>
                                          <p:attrName>ppt_x</p:attrName>
                                        </p:attrNameLst>
                                      </p:cBhvr>
                                      <p:tavLst>
                                        <p:tav tm="0">
                                          <p:val>
                                            <p:strVal val="#ppt_x"/>
                                          </p:val>
                                        </p:tav>
                                        <p:tav tm="100000">
                                          <p:val>
                                            <p:strVal val="#ppt_x"/>
                                          </p:val>
                                        </p:tav>
                                      </p:tavLst>
                                    </p:anim>
                                    <p:anim calcmode="lin" valueType="num">
                                      <p:cBhvr additive="base">
                                        <p:cTn id="106" dur="500" fill="hold"/>
                                        <p:tgtEl>
                                          <p:spTgt spid="74"/>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75"/>
                                        </p:tgtEl>
                                        <p:attrNameLst>
                                          <p:attrName>style.visibility</p:attrName>
                                        </p:attrNameLst>
                                      </p:cBhvr>
                                      <p:to>
                                        <p:strVal val="visible"/>
                                      </p:to>
                                    </p:set>
                                    <p:anim calcmode="lin" valueType="num">
                                      <p:cBhvr additive="base">
                                        <p:cTn id="109" dur="500" fill="hold"/>
                                        <p:tgtEl>
                                          <p:spTgt spid="75"/>
                                        </p:tgtEl>
                                        <p:attrNameLst>
                                          <p:attrName>ppt_x</p:attrName>
                                        </p:attrNameLst>
                                      </p:cBhvr>
                                      <p:tavLst>
                                        <p:tav tm="0">
                                          <p:val>
                                            <p:strVal val="#ppt_x"/>
                                          </p:val>
                                        </p:tav>
                                        <p:tav tm="100000">
                                          <p:val>
                                            <p:strVal val="#ppt_x"/>
                                          </p:val>
                                        </p:tav>
                                      </p:tavLst>
                                    </p:anim>
                                    <p:anim calcmode="lin" valueType="num">
                                      <p:cBhvr additive="base">
                                        <p:cTn id="110"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75" grpId="0"/>
      <p:bldP spid="81"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77641" y="3443862"/>
            <a:ext cx="8988718"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Text Box 21">
            <a:extLst>
              <a:ext uri="{FF2B5EF4-FFF2-40B4-BE49-F238E27FC236}">
                <a16:creationId xmlns:a16="http://schemas.microsoft.com/office/drawing/2014/main" id="{44FE8D0A-EEDC-429A-AF14-8B0932AEEBB3}"/>
              </a:ext>
            </a:extLst>
          </p:cNvPr>
          <p:cNvSpPr txBox="1">
            <a:spLocks noChangeArrowheads="1"/>
          </p:cNvSpPr>
          <p:nvPr/>
        </p:nvSpPr>
        <p:spPr bwMode="auto">
          <a:xfrm>
            <a:off x="4572000" y="1676400"/>
            <a:ext cx="380443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48" name="Rectangle 2">
            <a:extLst>
              <a:ext uri="{FF2B5EF4-FFF2-40B4-BE49-F238E27FC236}">
                <a16:creationId xmlns:a16="http://schemas.microsoft.com/office/drawing/2014/main" id="{7DFBFFE1-22EC-4A0E-83B1-411E8F94DD06}"/>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Pleasing Your Father</a:t>
            </a:r>
          </a:p>
        </p:txBody>
      </p:sp>
      <p:sp>
        <p:nvSpPr>
          <p:cNvPr id="49" name="Rectangle 2">
            <a:extLst>
              <a:ext uri="{FF2B5EF4-FFF2-40B4-BE49-F238E27FC236}">
                <a16:creationId xmlns:a16="http://schemas.microsoft.com/office/drawing/2014/main" id="{FC0286F9-0C9A-40D8-9254-432871097FD9}"/>
              </a:ext>
            </a:extLst>
          </p:cNvPr>
          <p:cNvSpPr txBox="1">
            <a:spLocks noChangeArrowheads="1"/>
          </p:cNvSpPr>
          <p:nvPr/>
        </p:nvSpPr>
        <p:spPr>
          <a:xfrm>
            <a:off x="6858000" y="-64182"/>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0" cap="none" spc="0" normalizeH="0" baseline="0" noProof="0" dirty="0">
                <a:ln>
                  <a:noFill/>
                </a:ln>
                <a:solidFill>
                  <a:srgbClr val="66FF66"/>
                </a:solidFill>
                <a:effectLst/>
                <a:uLnTx/>
                <a:uFillTx/>
                <a:latin typeface="Times New Roman"/>
                <a:ea typeface="+mj-ea"/>
                <a:cs typeface="+mj-cs"/>
              </a:rPr>
              <a:t>Answers</a:t>
            </a:r>
            <a:endParaRPr kumimoji="0" lang="en-CA" altLang="en-US" sz="4000" b="0" i="0" u="none" strike="noStrike" kern="0" cap="none" spc="0" normalizeH="0" baseline="-25000" noProof="0" dirty="0">
              <a:ln>
                <a:noFill/>
              </a:ln>
              <a:solidFill>
                <a:srgbClr val="66FF66"/>
              </a:solidFill>
              <a:effectLst/>
              <a:uLnTx/>
              <a:uFillTx/>
              <a:latin typeface="Times New Roman"/>
              <a:ea typeface="+mj-ea"/>
              <a:cs typeface="+mj-cs"/>
            </a:endParaRPr>
          </a:p>
        </p:txBody>
      </p:sp>
      <p:sp>
        <p:nvSpPr>
          <p:cNvPr id="50" name="Rectangle 49">
            <a:extLst>
              <a:ext uri="{FF2B5EF4-FFF2-40B4-BE49-F238E27FC236}">
                <a16:creationId xmlns:a16="http://schemas.microsoft.com/office/drawing/2014/main" id="{54AEFB7D-8948-476D-961A-70E0D10F50E0}"/>
              </a:ext>
            </a:extLst>
          </p:cNvPr>
          <p:cNvSpPr/>
          <p:nvPr/>
        </p:nvSpPr>
        <p:spPr>
          <a:xfrm>
            <a:off x="76200" y="-22086"/>
            <a:ext cx="811441"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Q3</a:t>
            </a:r>
            <a:endParaRPr kumimoji="0" lang="en-CA" sz="4000" b="0" i="0" u="none" strike="noStrike" kern="1200" cap="none" spc="0" normalizeH="0" baseline="0" noProof="0" dirty="0">
              <a:ln>
                <a:noFill/>
              </a:ln>
              <a:solidFill>
                <a:srgbClr val="66FF66"/>
              </a:solidFill>
              <a:effectLst/>
              <a:uLnTx/>
              <a:uFillTx/>
              <a:latin typeface="Times New Roman" pitchFamily="18" charset="0"/>
              <a:ea typeface="+mn-ea"/>
              <a:cs typeface="+mn-cs"/>
            </a:endParaRPr>
          </a:p>
        </p:txBody>
      </p:sp>
      <p:grpSp>
        <p:nvGrpSpPr>
          <p:cNvPr id="3" name="Group 2">
            <a:extLst>
              <a:ext uri="{FF2B5EF4-FFF2-40B4-BE49-F238E27FC236}">
                <a16:creationId xmlns:a16="http://schemas.microsoft.com/office/drawing/2014/main" id="{EE7E0F21-611B-4358-9BD6-1C010107AE90}"/>
              </a:ext>
            </a:extLst>
          </p:cNvPr>
          <p:cNvGrpSpPr/>
          <p:nvPr/>
        </p:nvGrpSpPr>
        <p:grpSpPr>
          <a:xfrm>
            <a:off x="990600" y="609600"/>
            <a:ext cx="3008888" cy="2461952"/>
            <a:chOff x="990600" y="609600"/>
            <a:chExt cx="3008888" cy="2461952"/>
          </a:xfrm>
        </p:grpSpPr>
        <p:grpSp>
          <p:nvGrpSpPr>
            <p:cNvPr id="63" name="Group 62">
              <a:extLst>
                <a:ext uri="{FF2B5EF4-FFF2-40B4-BE49-F238E27FC236}">
                  <a16:creationId xmlns:a16="http://schemas.microsoft.com/office/drawing/2014/main" id="{EAC472B2-729F-4CEC-8FE1-C41240CEB734}"/>
                </a:ext>
              </a:extLst>
            </p:cNvPr>
            <p:cNvGrpSpPr/>
            <p:nvPr/>
          </p:nvGrpSpPr>
          <p:grpSpPr>
            <a:xfrm>
              <a:off x="2740783" y="1043997"/>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2379360" y="609600"/>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grpSp>
          <p:nvGrpSpPr>
            <p:cNvPr id="41" name="Group 40">
              <a:extLst>
                <a:ext uri="{FF2B5EF4-FFF2-40B4-BE49-F238E27FC236}">
                  <a16:creationId xmlns:a16="http://schemas.microsoft.com/office/drawing/2014/main" id="{14269A2B-2462-49C3-A0E3-548B1A40D606}"/>
                </a:ext>
              </a:extLst>
            </p:cNvPr>
            <p:cNvGrpSpPr/>
            <p:nvPr/>
          </p:nvGrpSpPr>
          <p:grpSpPr>
            <a:xfrm>
              <a:off x="1547831" y="1037249"/>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1676313" y="1725821"/>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990600" y="1740109"/>
              <a:ext cx="685712" cy="710305"/>
              <a:chOff x="4947469" y="4586288"/>
              <a:chExt cx="685712" cy="710305"/>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34" name="Rectangle 41">
              <a:extLst>
                <a:ext uri="{FF2B5EF4-FFF2-40B4-BE49-F238E27FC236}">
                  <a16:creationId xmlns:a16="http://schemas.microsoft.com/office/drawing/2014/main" id="{E3E2BF68-681B-451F-8B04-5A46EA253E4D}"/>
                </a:ext>
              </a:extLst>
            </p:cNvPr>
            <p:cNvSpPr>
              <a:spLocks noChangeArrowheads="1"/>
            </p:cNvSpPr>
            <p:nvPr/>
          </p:nvSpPr>
          <p:spPr bwMode="auto">
            <a:xfrm>
              <a:off x="1322027" y="1283862"/>
              <a:ext cx="407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nvGrpSpPr>
            <p:cNvPr id="51" name="Group 50">
              <a:extLst>
                <a:ext uri="{FF2B5EF4-FFF2-40B4-BE49-F238E27FC236}">
                  <a16:creationId xmlns:a16="http://schemas.microsoft.com/office/drawing/2014/main" id="{CD3F202E-328F-4106-97F6-F826D4F13A29}"/>
                </a:ext>
              </a:extLst>
            </p:cNvPr>
            <p:cNvGrpSpPr/>
            <p:nvPr/>
          </p:nvGrpSpPr>
          <p:grpSpPr>
            <a:xfrm>
              <a:off x="2271976" y="2346959"/>
              <a:ext cx="713892" cy="724593"/>
              <a:chOff x="5404582" y="2866940"/>
              <a:chExt cx="713892" cy="724593"/>
            </a:xfrm>
          </p:grpSpPr>
          <p:sp>
            <p:nvSpPr>
              <p:cNvPr id="52" name="Oval 29">
                <a:extLst>
                  <a:ext uri="{FF2B5EF4-FFF2-40B4-BE49-F238E27FC236}">
                    <a16:creationId xmlns:a16="http://schemas.microsoft.com/office/drawing/2014/main" id="{43F03F12-29AD-448E-84E8-7F571C6760DC}"/>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5" name="AutoShape 34">
                <a:extLst>
                  <a:ext uri="{FF2B5EF4-FFF2-40B4-BE49-F238E27FC236}">
                    <a16:creationId xmlns:a16="http://schemas.microsoft.com/office/drawing/2014/main" id="{444E6AAF-A2DF-47A0-B7D8-345616B44621}"/>
                  </a:ext>
                </a:extLst>
              </p:cNvPr>
              <p:cNvCxnSpPr>
                <a:cxnSpLocks noChangeShapeType="1"/>
                <a:endCxn id="52"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43">
                <a:extLst>
                  <a:ext uri="{FF2B5EF4-FFF2-40B4-BE49-F238E27FC236}">
                    <a16:creationId xmlns:a16="http://schemas.microsoft.com/office/drawing/2014/main" id="{CF29A8F9-B76F-4FAA-B87C-4CC1A33960F0}"/>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59" name="Group 58">
              <a:extLst>
                <a:ext uri="{FF2B5EF4-FFF2-40B4-BE49-F238E27FC236}">
                  <a16:creationId xmlns:a16="http://schemas.microsoft.com/office/drawing/2014/main" id="{8214AD33-D586-4A68-8E84-3E0EBD6B3C77}"/>
                </a:ext>
              </a:extLst>
            </p:cNvPr>
            <p:cNvGrpSpPr/>
            <p:nvPr/>
          </p:nvGrpSpPr>
          <p:grpSpPr>
            <a:xfrm>
              <a:off x="1586263" y="2361247"/>
              <a:ext cx="685712" cy="710305"/>
              <a:chOff x="4947469" y="4586288"/>
              <a:chExt cx="685712" cy="710305"/>
            </a:xfrm>
          </p:grpSpPr>
          <p:sp>
            <p:nvSpPr>
              <p:cNvPr id="60" name="Oval 23">
                <a:extLst>
                  <a:ext uri="{FF2B5EF4-FFF2-40B4-BE49-F238E27FC236}">
                    <a16:creationId xmlns:a16="http://schemas.microsoft.com/office/drawing/2014/main" id="{D09A4CDF-2D08-403C-BD4F-6AFED3C7E3DC}"/>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359B943F-35FE-4B0A-96BA-D3C02C735292}"/>
                  </a:ext>
                </a:extLst>
              </p:cNvPr>
              <p:cNvCxnSpPr>
                <a:cxnSpLocks noChangeShapeType="1"/>
                <a:endCxn id="60"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2" name="Text Box 42">
                <a:extLst>
                  <a:ext uri="{FF2B5EF4-FFF2-40B4-BE49-F238E27FC236}">
                    <a16:creationId xmlns:a16="http://schemas.microsoft.com/office/drawing/2014/main" id="{DCD87EF0-A17C-4689-8F5E-D48EB2E8CDE0}"/>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67" name="Rectangle 41">
              <a:extLst>
                <a:ext uri="{FF2B5EF4-FFF2-40B4-BE49-F238E27FC236}">
                  <a16:creationId xmlns:a16="http://schemas.microsoft.com/office/drawing/2014/main" id="{DFBBE25D-902D-4052-BFE8-5288B22D9E30}"/>
                </a:ext>
              </a:extLst>
            </p:cNvPr>
            <p:cNvSpPr>
              <a:spLocks noChangeArrowheads="1"/>
            </p:cNvSpPr>
            <p:nvPr/>
          </p:nvSpPr>
          <p:spPr bwMode="auto">
            <a:xfrm>
              <a:off x="1819950" y="1962667"/>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a:t>
              </a:r>
              <a:endPar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grpSp>
      <p:sp>
        <p:nvSpPr>
          <p:cNvPr id="71" name="Text Box 21">
            <a:extLst>
              <a:ext uri="{FF2B5EF4-FFF2-40B4-BE49-F238E27FC236}">
                <a16:creationId xmlns:a16="http://schemas.microsoft.com/office/drawing/2014/main" id="{80B13ABE-6F0E-441D-9CC8-B41B7E5615B4}"/>
              </a:ext>
            </a:extLst>
          </p:cNvPr>
          <p:cNvSpPr txBox="1">
            <a:spLocks noChangeArrowheads="1"/>
          </p:cNvSpPr>
          <p:nvPr/>
        </p:nvSpPr>
        <p:spPr bwMode="auto">
          <a:xfrm>
            <a:off x="1512275" y="3418798"/>
            <a:ext cx="64125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Davis Putnam Proof: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Φ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4" name="Text Box 21">
            <a:extLst>
              <a:ext uri="{FF2B5EF4-FFF2-40B4-BE49-F238E27FC236}">
                <a16:creationId xmlns:a16="http://schemas.microsoft.com/office/drawing/2014/main" id="{0B626974-659F-4E4A-BA0A-7BE0696B468E}"/>
              </a:ext>
            </a:extLst>
          </p:cNvPr>
          <p:cNvSpPr txBox="1">
            <a:spLocks noChangeArrowheads="1"/>
          </p:cNvSpPr>
          <p:nvPr/>
        </p:nvSpPr>
        <p:spPr bwMode="auto">
          <a:xfrm>
            <a:off x="1876630" y="5032484"/>
            <a:ext cx="450027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18.      (A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C)  iff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 </a:t>
            </a:r>
            <a:r>
              <a:rPr kumimoji="0" lang="el-GR"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C</a:t>
            </a:r>
          </a:p>
        </p:txBody>
      </p:sp>
      <p:sp>
        <p:nvSpPr>
          <p:cNvPr id="75" name="Text Box 21">
            <a:extLst>
              <a:ext uri="{FF2B5EF4-FFF2-40B4-BE49-F238E27FC236}">
                <a16:creationId xmlns:a16="http://schemas.microsoft.com/office/drawing/2014/main" id="{F403B004-1D5E-4BBB-9A19-D0D94C0CDCB1}"/>
              </a:ext>
            </a:extLst>
          </p:cNvPr>
          <p:cNvSpPr txBox="1">
            <a:spLocks noChangeArrowheads="1"/>
          </p:cNvSpPr>
          <p:nvPr/>
        </p:nvSpPr>
        <p:spPr bwMode="auto">
          <a:xfrm>
            <a:off x="6670431" y="5038226"/>
            <a:ext cx="15955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iff: 15,17</a:t>
            </a:r>
          </a:p>
        </p:txBody>
      </p:sp>
      <p:sp>
        <p:nvSpPr>
          <p:cNvPr id="81" name="Text Box 37">
            <a:extLst>
              <a:ext uri="{FF2B5EF4-FFF2-40B4-BE49-F238E27FC236}">
                <a16:creationId xmlns:a16="http://schemas.microsoft.com/office/drawing/2014/main" id="{D41E08C6-E56D-468B-866F-B238E338F6AB}"/>
              </a:ext>
            </a:extLst>
          </p:cNvPr>
          <p:cNvSpPr txBox="1">
            <a:spLocks noChangeArrowheads="1"/>
          </p:cNvSpPr>
          <p:nvPr/>
        </p:nvSpPr>
        <p:spPr bwMode="auto">
          <a:xfrm>
            <a:off x="1753807" y="2361187"/>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sp>
        <p:nvSpPr>
          <p:cNvPr id="68" name="Text Box 22">
            <a:extLst>
              <a:ext uri="{FF2B5EF4-FFF2-40B4-BE49-F238E27FC236}">
                <a16:creationId xmlns:a16="http://schemas.microsoft.com/office/drawing/2014/main" id="{7150D5FE-5B25-4EC4-B45B-B9F928BE216C}"/>
              </a:ext>
            </a:extLst>
          </p:cNvPr>
          <p:cNvSpPr txBox="1">
            <a:spLocks noChangeArrowheads="1"/>
          </p:cNvSpPr>
          <p:nvPr/>
        </p:nvSpPr>
        <p:spPr bwMode="auto">
          <a:xfrm>
            <a:off x="-19731" y="411720"/>
            <a:ext cx="4038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9. Davis Putnam</a:t>
            </a:r>
          </a:p>
        </p:txBody>
      </p:sp>
      <p:sp>
        <p:nvSpPr>
          <p:cNvPr id="73" name="Text Box 21">
            <a:extLst>
              <a:ext uri="{FF2B5EF4-FFF2-40B4-BE49-F238E27FC236}">
                <a16:creationId xmlns:a16="http://schemas.microsoft.com/office/drawing/2014/main" id="{5A513212-2276-49BF-B0F1-B90560C29426}"/>
              </a:ext>
            </a:extLst>
          </p:cNvPr>
          <p:cNvSpPr txBox="1">
            <a:spLocks noChangeArrowheads="1"/>
          </p:cNvSpPr>
          <p:nvPr/>
        </p:nvSpPr>
        <p:spPr bwMode="auto">
          <a:xfrm>
            <a:off x="230041" y="3920196"/>
            <a:ext cx="174919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19    Case </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a:t>
            </a:r>
          </a:p>
        </p:txBody>
      </p:sp>
      <p:sp>
        <p:nvSpPr>
          <p:cNvPr id="76" name="Text Box 21">
            <a:extLst>
              <a:ext uri="{FF2B5EF4-FFF2-40B4-BE49-F238E27FC236}">
                <a16:creationId xmlns:a16="http://schemas.microsoft.com/office/drawing/2014/main" id="{10604148-CFF2-4106-AF31-96FD79C094E8}"/>
              </a:ext>
            </a:extLst>
          </p:cNvPr>
          <p:cNvSpPr txBox="1">
            <a:spLocks noChangeArrowheads="1"/>
          </p:cNvSpPr>
          <p:nvPr/>
        </p:nvSpPr>
        <p:spPr bwMode="auto">
          <a:xfrm>
            <a:off x="3124200" y="3931477"/>
            <a:ext cx="14221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Assumption</a:t>
            </a:r>
          </a:p>
        </p:txBody>
      </p:sp>
      <p:pic>
        <p:nvPicPr>
          <p:cNvPr id="78" name="Picture 77" descr="&lt;strong&gt;Clipart&lt;/strong&gt; - Beautiful Black &lt;strong&gt;Woman&lt;/strong&gt;">
            <a:extLst>
              <a:ext uri="{FF2B5EF4-FFF2-40B4-BE49-F238E27FC236}">
                <a16:creationId xmlns:a16="http://schemas.microsoft.com/office/drawing/2014/main" id="{015D95F1-1EC0-4314-874C-B348109748B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943600"/>
            <a:ext cx="723850" cy="741304"/>
          </a:xfrm>
          <a:prstGeom prst="rect">
            <a:avLst/>
          </a:prstGeom>
        </p:spPr>
      </p:pic>
      <p:sp>
        <p:nvSpPr>
          <p:cNvPr id="79" name="AutoShape 35">
            <a:extLst>
              <a:ext uri="{FF2B5EF4-FFF2-40B4-BE49-F238E27FC236}">
                <a16:creationId xmlns:a16="http://schemas.microsoft.com/office/drawing/2014/main" id="{9D5F4EF4-B950-4A9E-958A-10B18014D98E}"/>
              </a:ext>
            </a:extLst>
          </p:cNvPr>
          <p:cNvSpPr>
            <a:spLocks noChangeArrowheads="1"/>
          </p:cNvSpPr>
          <p:nvPr/>
        </p:nvSpPr>
        <p:spPr bwMode="auto">
          <a:xfrm>
            <a:off x="1578310" y="5527157"/>
            <a:ext cx="4670089" cy="938239"/>
          </a:xfrm>
          <a:prstGeom prst="wedgeRoundRectCallout">
            <a:avLst>
              <a:gd name="adj1" fmla="val 56441"/>
              <a:gd name="adj2" fmla="val 37330"/>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Then all the cases in the tree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combine to prove the statement.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80" name="Text Box 21">
            <a:extLst>
              <a:ext uri="{FF2B5EF4-FFF2-40B4-BE49-F238E27FC236}">
                <a16:creationId xmlns:a16="http://schemas.microsoft.com/office/drawing/2014/main" id="{C40692BD-1EA3-48E4-826E-283D33304387}"/>
              </a:ext>
            </a:extLst>
          </p:cNvPr>
          <p:cNvSpPr txBox="1">
            <a:spLocks noChangeArrowheads="1"/>
          </p:cNvSpPr>
          <p:nvPr/>
        </p:nvSpPr>
        <p:spPr bwMode="auto">
          <a:xfrm>
            <a:off x="1368736" y="4331031"/>
            <a:ext cx="168212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Similar to</a:t>
            </a:r>
            <a:r>
              <a:rPr kumimoji="0" lang="el-GR"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a:t>
            </a:r>
            <a:r>
              <a:rPr kumimoji="0" lang="en-US" altLang="en-US" sz="20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Tree>
    <p:extLst>
      <p:ext uri="{BB962C8B-B14F-4D97-AF65-F5344CB8AC3E}">
        <p14:creationId xmlns:p14="http://schemas.microsoft.com/office/powerpoint/2010/main" val="31911107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ppt_x"/>
                                          </p:val>
                                        </p:tav>
                                        <p:tav tm="100000">
                                          <p:val>
                                            <p:strVal val="#ppt_x"/>
                                          </p:val>
                                        </p:tav>
                                      </p:tavLst>
                                    </p:anim>
                                    <p:anim calcmode="lin" valueType="num">
                                      <p:cBhvr additive="base">
                                        <p:cTn id="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3">
                                            <p:txEl>
                                              <p:pRg st="0" end="0"/>
                                            </p:txEl>
                                          </p:spTgt>
                                        </p:tgtEl>
                                        <p:attrNameLst>
                                          <p:attrName>style.visibility</p:attrName>
                                        </p:attrNameLst>
                                      </p:cBhvr>
                                      <p:to>
                                        <p:strVal val="visible"/>
                                      </p:to>
                                    </p:set>
                                    <p:anim calcmode="lin" valueType="num">
                                      <p:cBhvr additive="base">
                                        <p:cTn id="13"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0">
                                            <p:txEl>
                                              <p:pRg st="0" end="0"/>
                                            </p:txEl>
                                          </p:spTgt>
                                        </p:tgtEl>
                                        <p:attrNameLst>
                                          <p:attrName>style.visibility</p:attrName>
                                        </p:attrNameLst>
                                      </p:cBhvr>
                                      <p:to>
                                        <p:strVal val="visible"/>
                                      </p:to>
                                    </p:set>
                                    <p:anim calcmode="lin" valueType="num">
                                      <p:cBhvr additive="base">
                                        <p:cTn id="23" dur="500" fill="hold"/>
                                        <p:tgtEl>
                                          <p:spTgt spid="80">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79"/>
                                        </p:tgtEl>
                                        <p:attrNameLst>
                                          <p:attrName>style.visibility</p:attrName>
                                        </p:attrNameLst>
                                      </p:cBhvr>
                                      <p:to>
                                        <p:strVal val="visible"/>
                                      </p:to>
                                    </p:set>
                                    <p:anim calcmode="lin" valueType="num">
                                      <p:cBhvr additive="base">
                                        <p:cTn id="29" dur="500" fill="hold"/>
                                        <p:tgtEl>
                                          <p:spTgt spid="79"/>
                                        </p:tgtEl>
                                        <p:attrNameLst>
                                          <p:attrName>ppt_x</p:attrName>
                                        </p:attrNameLst>
                                      </p:cBhvr>
                                      <p:tavLst>
                                        <p:tav tm="0">
                                          <p:val>
                                            <p:strVal val="1+#ppt_w/2"/>
                                          </p:val>
                                        </p:tav>
                                        <p:tav tm="100000">
                                          <p:val>
                                            <p:strVal val="#ppt_x"/>
                                          </p:val>
                                        </p:tav>
                                      </p:tavLst>
                                    </p:anim>
                                    <p:anim calcmode="lin" valueType="num">
                                      <p:cBhvr additive="base">
                                        <p:cTn id="30" dur="500" fill="hold"/>
                                        <p:tgtEl>
                                          <p:spTgt spid="79"/>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79">
                                            <p:txEl>
                                              <p:pRg st="0" end="0"/>
                                            </p:txEl>
                                          </p:spTgt>
                                        </p:tgtEl>
                                        <p:attrNameLst>
                                          <p:attrName>style.visibility</p:attrName>
                                        </p:attrNameLst>
                                      </p:cBhvr>
                                      <p:to>
                                        <p:strVal val="visible"/>
                                      </p:to>
                                    </p:set>
                                    <p:anim calcmode="lin" valueType="num">
                                      <p:cBhvr additive="base">
                                        <p:cTn id="33" dur="500" fill="hold"/>
                                        <p:tgtEl>
                                          <p:spTgt spid="79">
                                            <p:txEl>
                                              <p:pRg st="0" end="0"/>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79">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79">
                                            <p:txEl>
                                              <p:pRg st="1" end="1"/>
                                            </p:txEl>
                                          </p:spTgt>
                                        </p:tgtEl>
                                        <p:attrNameLst>
                                          <p:attrName>style.visibility</p:attrName>
                                        </p:attrNameLst>
                                      </p:cBhvr>
                                      <p:to>
                                        <p:strVal val="visible"/>
                                      </p:to>
                                    </p:set>
                                    <p:anim calcmode="lin" valueType="num">
                                      <p:cBhvr additive="base">
                                        <p:cTn id="37" dur="500" fill="hold"/>
                                        <p:tgtEl>
                                          <p:spTgt spid="79">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79"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
            <a:extLst>
              <a:ext uri="{FF2B5EF4-FFF2-40B4-BE49-F238E27FC236}">
                <a16:creationId xmlns:a16="http://schemas.microsoft.com/office/drawing/2014/main" id="{26414285-BC64-4BB7-B5EC-74BE5EECDC58}"/>
              </a:ext>
            </a:extLst>
          </p:cNvPr>
          <p:cNvSpPr txBox="1">
            <a:spLocks noChangeArrowheads="1"/>
          </p:cNvSpPr>
          <p:nvPr/>
        </p:nvSpPr>
        <p:spPr bwMode="auto">
          <a:xfrm>
            <a:off x="1066800" y="2927047"/>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FFFF00"/>
                </a:solidFill>
                <a:effectLst/>
                <a:uLnTx/>
                <a:uFillTx/>
                <a:latin typeface="Times New Roman"/>
              </a:rPr>
              <a:t>Possibly Leave till</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 later ?</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119420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379127" y="3585030"/>
            <a:ext cx="3254559" cy="2293301"/>
            <a:chOff x="3058461" y="3598483"/>
            <a:chExt cx="3254559" cy="2293301"/>
          </a:xfrm>
        </p:grpSpPr>
        <p:pic>
          <p:nvPicPr>
            <p:cNvPr id="51" name="Picture 7"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43400" y="3598483"/>
              <a:ext cx="1965600" cy="1262698"/>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2" descr="Image result for normal distribution"/>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347420" y="4908984"/>
              <a:ext cx="1965600" cy="98280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Image result for random algorithm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58461" y="4133879"/>
              <a:ext cx="1202234" cy="1263217"/>
            </a:xfrm>
            <a:prstGeom prst="rect">
              <a:avLst/>
            </a:prstGeom>
            <a:noFill/>
            <a:extLst>
              <a:ext uri="{909E8E84-426E-40DD-AFC4-6F175D3DCCD1}">
                <a14:hiddenFill xmlns:a14="http://schemas.microsoft.com/office/drawing/2010/main">
                  <a:solidFill>
                    <a:srgbClr val="FFFFFF"/>
                  </a:solidFill>
                </a14:hiddenFill>
              </a:ext>
            </a:extLst>
          </p:spPr>
        </p:pic>
      </p:grpSp>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6">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pic>
        <p:nvPicPr>
          <p:cNvPr id="16" name="Picture 5" descr="j0116172">
            <a:extLst>
              <a:ext uri="{FF2B5EF4-FFF2-40B4-BE49-F238E27FC236}">
                <a16:creationId xmlns:a16="http://schemas.microsoft.com/office/drawing/2014/main" id="{AC75D3AD-2C57-4B02-BC42-FADA3D91B7E4}"/>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8" name="Straight Connector 17">
            <a:extLst>
              <a:ext uri="{FF2B5EF4-FFF2-40B4-BE49-F238E27FC236}">
                <a16:creationId xmlns:a16="http://schemas.microsoft.com/office/drawing/2014/main" id="{E6A68F42-FAB5-4A8D-9AF8-736A11D9CBFE}"/>
              </a:ext>
            </a:extLst>
          </p:cNvPr>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20" name="Group 29">
            <a:extLst>
              <a:ext uri="{FF2B5EF4-FFF2-40B4-BE49-F238E27FC236}">
                <a16:creationId xmlns:a16="http://schemas.microsoft.com/office/drawing/2014/main" id="{04FA40E0-44E8-4369-96D7-873BEDB21297}"/>
              </a:ext>
            </a:extLst>
          </p:cNvPr>
          <p:cNvGrpSpPr>
            <a:grpSpLocks/>
          </p:cNvGrpSpPr>
          <p:nvPr/>
        </p:nvGrpSpPr>
        <p:grpSpPr bwMode="auto">
          <a:xfrm>
            <a:off x="8312369" y="5909714"/>
            <a:ext cx="823374" cy="795886"/>
            <a:chOff x="2065" y="1551"/>
            <a:chExt cx="1628" cy="1988"/>
          </a:xfrm>
        </p:grpSpPr>
        <p:sp>
          <p:nvSpPr>
            <p:cNvPr id="21" name="Freeform 30">
              <a:extLst>
                <a:ext uri="{FF2B5EF4-FFF2-40B4-BE49-F238E27FC236}">
                  <a16:creationId xmlns:a16="http://schemas.microsoft.com/office/drawing/2014/main" id="{4212C93B-9D84-4495-B65B-7000AFC0343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1">
              <a:extLst>
                <a:ext uri="{FF2B5EF4-FFF2-40B4-BE49-F238E27FC236}">
                  <a16:creationId xmlns:a16="http://schemas.microsoft.com/office/drawing/2014/main" id="{641AE248-0CD4-489C-A1AC-A1F94F40E41F}"/>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2">
              <a:extLst>
                <a:ext uri="{FF2B5EF4-FFF2-40B4-BE49-F238E27FC236}">
                  <a16:creationId xmlns:a16="http://schemas.microsoft.com/office/drawing/2014/main" id="{9F89A326-AA40-4CD4-88AD-E28FB448BD1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3">
              <a:extLst>
                <a:ext uri="{FF2B5EF4-FFF2-40B4-BE49-F238E27FC236}">
                  <a16:creationId xmlns:a16="http://schemas.microsoft.com/office/drawing/2014/main" id="{5F79310F-6271-48EA-9D12-8FC84798466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4">
              <a:extLst>
                <a:ext uri="{FF2B5EF4-FFF2-40B4-BE49-F238E27FC236}">
                  <a16:creationId xmlns:a16="http://schemas.microsoft.com/office/drawing/2014/main" id="{7C0304B3-F836-44BF-BF42-3DF83EA4615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5">
              <a:extLst>
                <a:ext uri="{FF2B5EF4-FFF2-40B4-BE49-F238E27FC236}">
                  <a16:creationId xmlns:a16="http://schemas.microsoft.com/office/drawing/2014/main" id="{65119FD2-9603-47AE-B08A-C874BBED18C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6">
              <a:extLst>
                <a:ext uri="{FF2B5EF4-FFF2-40B4-BE49-F238E27FC236}">
                  <a16:creationId xmlns:a16="http://schemas.microsoft.com/office/drawing/2014/main" id="{A36A9D77-FB73-4C4C-AF38-E3CAB68E9662}"/>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7">
              <a:extLst>
                <a:ext uri="{FF2B5EF4-FFF2-40B4-BE49-F238E27FC236}">
                  <a16:creationId xmlns:a16="http://schemas.microsoft.com/office/drawing/2014/main" id="{6F6DDEE9-E3CD-4F4B-BD1D-392DF2CACF1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38">
              <a:extLst>
                <a:ext uri="{FF2B5EF4-FFF2-40B4-BE49-F238E27FC236}">
                  <a16:creationId xmlns:a16="http://schemas.microsoft.com/office/drawing/2014/main" id="{2AEF7213-2D45-458F-B964-4FC753E3850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39">
              <a:extLst>
                <a:ext uri="{FF2B5EF4-FFF2-40B4-BE49-F238E27FC236}">
                  <a16:creationId xmlns:a16="http://schemas.microsoft.com/office/drawing/2014/main" id="{10D9D448-CC25-46CF-8B78-B8F13832AC7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0">
              <a:extLst>
                <a:ext uri="{FF2B5EF4-FFF2-40B4-BE49-F238E27FC236}">
                  <a16:creationId xmlns:a16="http://schemas.microsoft.com/office/drawing/2014/main" id="{EBBADC76-62A2-4908-BE60-0BB931B9C7F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1">
              <a:extLst>
                <a:ext uri="{FF2B5EF4-FFF2-40B4-BE49-F238E27FC236}">
                  <a16:creationId xmlns:a16="http://schemas.microsoft.com/office/drawing/2014/main" id="{6C535D2D-6D80-4108-BEDA-55AA0A53D4B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2">
              <a:extLst>
                <a:ext uri="{FF2B5EF4-FFF2-40B4-BE49-F238E27FC236}">
                  <a16:creationId xmlns:a16="http://schemas.microsoft.com/office/drawing/2014/main" id="{531E96DA-DDDF-4B28-B76E-337BE1F25AB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3">
              <a:extLst>
                <a:ext uri="{FF2B5EF4-FFF2-40B4-BE49-F238E27FC236}">
                  <a16:creationId xmlns:a16="http://schemas.microsoft.com/office/drawing/2014/main" id="{38F4F395-A843-436A-9A6D-74709AF5D39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4">
              <a:extLst>
                <a:ext uri="{FF2B5EF4-FFF2-40B4-BE49-F238E27FC236}">
                  <a16:creationId xmlns:a16="http://schemas.microsoft.com/office/drawing/2014/main" id="{AB15B7DE-8C0D-4261-9F1B-E92590A0D27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1" name="Freeform 45">
              <a:extLst>
                <a:ext uri="{FF2B5EF4-FFF2-40B4-BE49-F238E27FC236}">
                  <a16:creationId xmlns:a16="http://schemas.microsoft.com/office/drawing/2014/main" id="{A4A9E857-20EE-4946-B276-A8CCE8054A2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2" name="Freeform 46">
              <a:extLst>
                <a:ext uri="{FF2B5EF4-FFF2-40B4-BE49-F238E27FC236}">
                  <a16:creationId xmlns:a16="http://schemas.microsoft.com/office/drawing/2014/main" id="{151BDFA8-0140-453E-982A-67DBBC04AB6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43" name="AutoShape 35">
            <a:extLst>
              <a:ext uri="{FF2B5EF4-FFF2-40B4-BE49-F238E27FC236}">
                <a16:creationId xmlns:a16="http://schemas.microsoft.com/office/drawing/2014/main" id="{13D03D3E-38C6-4441-BB62-D751F9CB0FF0}"/>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sp>
        <p:nvSpPr>
          <p:cNvPr id="45" name="AutoShape 35">
            <a:extLst>
              <a:ext uri="{FF2B5EF4-FFF2-40B4-BE49-F238E27FC236}">
                <a16:creationId xmlns:a16="http://schemas.microsoft.com/office/drawing/2014/main" id="{CAC6ED52-78CB-4505-B524-CA0AA677DFFF}"/>
              </a:ext>
            </a:extLst>
          </p:cNvPr>
          <p:cNvSpPr>
            <a:spLocks noChangeArrowheads="1"/>
          </p:cNvSpPr>
          <p:nvPr/>
        </p:nvSpPr>
        <p:spPr bwMode="auto">
          <a:xfrm>
            <a:off x="5105400" y="2757713"/>
            <a:ext cx="3860866" cy="3886199"/>
          </a:xfrm>
          <a:prstGeom prst="wedgeRoundRectCallout">
            <a:avLst>
              <a:gd name="adj1" fmla="val 31320"/>
              <a:gd name="adj2" fmla="val 5268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or </a:t>
            </a:r>
            <a:r>
              <a:rPr lang="en-US" altLang="en-US" sz="2400" dirty="0">
                <a:solidFill>
                  <a:srgbClr val="FFFF00"/>
                </a:solidFill>
                <a:cs typeface="Times New Roman" panose="02020603050405020304" pitchFamily="18" charset="0"/>
                <a:sym typeface="Symbol" panose="05050102010706020507" pitchFamily="18" charset="2"/>
              </a:rPr>
              <a:t>independent</a:t>
            </a:r>
            <a:r>
              <a:rPr lang="en-US" altLang="en-US" sz="2400" dirty="0">
                <a:cs typeface="Times New Roman" panose="02020603050405020304" pitchFamily="18" charset="0"/>
                <a:sym typeface="Symbol" panose="05050102010706020507" pitchFamily="18" charset="2"/>
              </a:rPr>
              <a:t>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of what we know.</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There are </a:t>
            </a:r>
            <a:r>
              <a:rPr lang="en-US" altLang="en-US" sz="2400" dirty="0">
                <a:solidFill>
                  <a:srgbClr val="FF00FF"/>
                </a:solidFill>
                <a:cs typeface="Times New Roman" panose="02020603050405020304" pitchFamily="18" charset="0"/>
                <a:sym typeface="Symbol" panose="05050102010706020507" pitchFamily="18" charset="2"/>
              </a:rPr>
              <a:t>no probability</a:t>
            </a:r>
            <a:r>
              <a:rPr lang="en-US" altLang="en-US" sz="2400" dirty="0">
                <a:cs typeface="Times New Roman" panose="02020603050405020304" pitchFamily="18" charset="0"/>
                <a:sym typeface="Symbol" panose="05050102010706020507" pitchFamily="18" charset="2"/>
              </a:rPr>
              <a:t> distributions.</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And hence </a:t>
            </a:r>
            <a:r>
              <a:rPr lang="en-US" altLang="en-US" sz="2400" dirty="0">
                <a:solidFill>
                  <a:srgbClr val="FFFFFF"/>
                </a:solidFill>
                <a:cs typeface="Times New Roman" panose="02020603050405020304" pitchFamily="18" charset="0"/>
                <a:sym typeface="Symbol" panose="05050102010706020507" pitchFamily="18" charset="2"/>
              </a:rPr>
              <a:t>no</a:t>
            </a:r>
            <a:r>
              <a:rPr lang="en-US" altLang="en-US" sz="2400" dirty="0">
                <a:solidFill>
                  <a:srgbClr val="FF00FF"/>
                </a:solidFill>
                <a:cs typeface="Times New Roman" panose="02020603050405020304" pitchFamily="18" charset="0"/>
                <a:sym typeface="Symbol" panose="05050102010706020507" pitchFamily="18" charset="2"/>
              </a:rPr>
              <a:t> “likely”</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646543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3">
                                            <p:txEl>
                                              <p:pRg st="8" end="8"/>
                                            </p:txEl>
                                          </p:spTgt>
                                        </p:tgtEl>
                                        <p:attrNameLst>
                                          <p:attrName>style.visibility</p:attrName>
                                        </p:attrNameLst>
                                      </p:cBhvr>
                                      <p:to>
                                        <p:strVal val="visible"/>
                                      </p:to>
                                    </p:set>
                                    <p:anim calcmode="lin" valueType="num">
                                      <p:cBhvr additive="base">
                                        <p:cTn id="13" dur="500" fill="hold"/>
                                        <p:tgtEl>
                                          <p:spTgt spid="43">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3">
                                            <p:txEl>
                                              <p:pRg st="8" end="8"/>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additive="base">
                                        <p:cTn id="17" dur="500" fill="hold"/>
                                        <p:tgtEl>
                                          <p:spTgt spid="18"/>
                                        </p:tgtEl>
                                        <p:attrNameLst>
                                          <p:attrName>ppt_x</p:attrName>
                                        </p:attrNameLst>
                                      </p:cBhvr>
                                      <p:tavLst>
                                        <p:tav tm="0">
                                          <p:val>
                                            <p:strVal val="0-#ppt_w/2"/>
                                          </p:val>
                                        </p:tav>
                                        <p:tav tm="100000">
                                          <p:val>
                                            <p:strVal val="#ppt_x"/>
                                          </p:val>
                                        </p:tav>
                                      </p:tavLst>
                                    </p:anim>
                                    <p:anim calcmode="lin" valueType="num">
                                      <p:cBhvr additive="base">
                                        <p:cTn id="18"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2" presetClass="emph" presetSubtype="0" fill="hold" nodeType="clickEffect">
                                  <p:stCondLst>
                                    <p:cond delay="0"/>
                                  </p:stCondLst>
                                  <p:childTnLst>
                                    <p:animRot by="120000">
                                      <p:cBhvr>
                                        <p:cTn id="22" dur="100" fill="hold">
                                          <p:stCondLst>
                                            <p:cond delay="0"/>
                                          </p:stCondLst>
                                        </p:cTn>
                                        <p:tgtEl>
                                          <p:spTgt spid="45">
                                            <p:txEl>
                                              <p:pRg st="0" end="0"/>
                                            </p:txEl>
                                          </p:spTgt>
                                        </p:tgtEl>
                                        <p:attrNameLst>
                                          <p:attrName>r</p:attrName>
                                        </p:attrNameLst>
                                      </p:cBhvr>
                                    </p:animRot>
                                    <p:animRot by="-240000">
                                      <p:cBhvr>
                                        <p:cTn id="23" dur="200" fill="hold">
                                          <p:stCondLst>
                                            <p:cond delay="200"/>
                                          </p:stCondLst>
                                        </p:cTn>
                                        <p:tgtEl>
                                          <p:spTgt spid="45">
                                            <p:txEl>
                                              <p:pRg st="0" end="0"/>
                                            </p:txEl>
                                          </p:spTgt>
                                        </p:tgtEl>
                                        <p:attrNameLst>
                                          <p:attrName>r</p:attrName>
                                        </p:attrNameLst>
                                      </p:cBhvr>
                                    </p:animRot>
                                    <p:animRot by="240000">
                                      <p:cBhvr>
                                        <p:cTn id="24" dur="200" fill="hold">
                                          <p:stCondLst>
                                            <p:cond delay="400"/>
                                          </p:stCondLst>
                                        </p:cTn>
                                        <p:tgtEl>
                                          <p:spTgt spid="45">
                                            <p:txEl>
                                              <p:pRg st="0" end="0"/>
                                            </p:txEl>
                                          </p:spTgt>
                                        </p:tgtEl>
                                        <p:attrNameLst>
                                          <p:attrName>r</p:attrName>
                                        </p:attrNameLst>
                                      </p:cBhvr>
                                    </p:animRot>
                                    <p:animRot by="-240000">
                                      <p:cBhvr>
                                        <p:cTn id="25" dur="200" fill="hold">
                                          <p:stCondLst>
                                            <p:cond delay="600"/>
                                          </p:stCondLst>
                                        </p:cTn>
                                        <p:tgtEl>
                                          <p:spTgt spid="45">
                                            <p:txEl>
                                              <p:pRg st="0" end="0"/>
                                            </p:txEl>
                                          </p:spTgt>
                                        </p:tgtEl>
                                        <p:attrNameLst>
                                          <p:attrName>r</p:attrName>
                                        </p:attrNameLst>
                                      </p:cBhvr>
                                    </p:animRot>
                                    <p:animRot by="120000">
                                      <p:cBhvr>
                                        <p:cTn id="26" dur="200" fill="hold">
                                          <p:stCondLst>
                                            <p:cond delay="800"/>
                                          </p:stCondLst>
                                        </p:cTn>
                                        <p:tgtEl>
                                          <p:spTgt spid="45">
                                            <p:txEl>
                                              <p:pRg st="0" end="0"/>
                                            </p:txEl>
                                          </p:spTgt>
                                        </p:tgtEl>
                                        <p:attrNameLst>
                                          <p:attrName>r</p:attrName>
                                        </p:attrNameLst>
                                      </p:cBhvr>
                                    </p:animRot>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45">
                                            <p:txEl>
                                              <p:pRg st="2" end="2"/>
                                            </p:txEl>
                                          </p:spTgt>
                                        </p:tgtEl>
                                        <p:attrNameLst>
                                          <p:attrName>style.visibility</p:attrName>
                                        </p:attrNameLst>
                                      </p:cBhvr>
                                      <p:to>
                                        <p:strVal val="visible"/>
                                      </p:to>
                                    </p:set>
                                    <p:anim calcmode="lin" valueType="num">
                                      <p:cBhvr additive="base">
                                        <p:cTn id="31" dur="500" fill="hold"/>
                                        <p:tgtEl>
                                          <p:spTgt spid="45">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45">
                                            <p:txEl>
                                              <p:pRg st="3" end="3"/>
                                            </p:txEl>
                                          </p:spTgt>
                                        </p:tgtEl>
                                        <p:attrNameLst>
                                          <p:attrName>style.visibility</p:attrName>
                                        </p:attrNameLst>
                                      </p:cBhvr>
                                      <p:to>
                                        <p:strVal val="visible"/>
                                      </p:to>
                                    </p:set>
                                    <p:anim calcmode="lin" valueType="num">
                                      <p:cBhvr additive="base">
                                        <p:cTn id="37" dur="500" fill="hold"/>
                                        <p:tgtEl>
                                          <p:spTgt spid="45">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AutoShape 35">
            <a:extLst>
              <a:ext uri="{FF2B5EF4-FFF2-40B4-BE49-F238E27FC236}">
                <a16:creationId xmlns:a16="http://schemas.microsoft.com/office/drawing/2014/main" id="{B735032A-0458-48D2-A554-89D47C67EC29}"/>
              </a:ext>
            </a:extLst>
          </p:cNvPr>
          <p:cNvSpPr>
            <a:spLocks noChangeArrowheads="1"/>
          </p:cNvSpPr>
          <p:nvPr/>
        </p:nvSpPr>
        <p:spPr bwMode="auto">
          <a:xfrm>
            <a:off x="1986534" y="2746952"/>
            <a:ext cx="4305300" cy="1283736"/>
          </a:xfrm>
          <a:prstGeom prst="wedgeRoundRectCallout">
            <a:avLst>
              <a:gd name="adj1" fmla="val -36528"/>
              <a:gd name="adj2" fmla="val 5829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Turing is credited with defining computation in 1936</a:t>
            </a:r>
          </a:p>
          <a:p>
            <a:pPr algn="ctr" eaLnBrk="1" hangingPunct="1">
              <a:spcBef>
                <a:spcPct val="0"/>
              </a:spcBef>
              <a:buNone/>
            </a:pPr>
            <a:r>
              <a:rPr lang="en-US" altLang="en-US" sz="2400" dirty="0"/>
              <a:t>(i.e. Turing Machines)</a:t>
            </a:r>
          </a:p>
        </p:txBody>
      </p:sp>
      <p:sp>
        <p:nvSpPr>
          <p:cNvPr id="34" name="Rectangle 2">
            <a:extLst>
              <a:ext uri="{FF2B5EF4-FFF2-40B4-BE49-F238E27FC236}">
                <a16:creationId xmlns:a16="http://schemas.microsoft.com/office/drawing/2014/main" id="{88ACE75D-6A73-4987-8B3A-C59674B9839A}"/>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sz="3200" kern="0" dirty="0">
                <a:solidFill>
                  <a:srgbClr val="FFFF00"/>
                </a:solidFill>
                <a:latin typeface="Times New Roman"/>
              </a:rPr>
              <a:t>Formal Proofs</a:t>
            </a:r>
            <a:endParaRPr kumimoji="0" lang="en-CA" altLang="en-US" sz="3200" b="0" i="0" u="none" strike="noStrike" kern="0" cap="none" spc="0" normalizeH="0" baseline="0" noProof="0" dirty="0">
              <a:ln>
                <a:noFill/>
              </a:ln>
              <a:solidFill>
                <a:srgbClr val="FFFF00"/>
              </a:solidFill>
              <a:effectLst/>
              <a:uLnTx/>
              <a:uFillTx/>
              <a:latin typeface="Times New Roman"/>
            </a:endParaRPr>
          </a:p>
        </p:txBody>
      </p:sp>
      <p:sp>
        <p:nvSpPr>
          <p:cNvPr id="35" name="Rectangle 2">
            <a:extLst>
              <a:ext uri="{FF2B5EF4-FFF2-40B4-BE49-F238E27FC236}">
                <a16:creationId xmlns:a16="http://schemas.microsoft.com/office/drawing/2014/main" id="{2D1A5AC1-2976-474F-A3FB-020297D37430}"/>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36" name="Group 29">
            <a:extLst>
              <a:ext uri="{FF2B5EF4-FFF2-40B4-BE49-F238E27FC236}">
                <a16:creationId xmlns:a16="http://schemas.microsoft.com/office/drawing/2014/main" id="{ED9C453D-C742-4702-886C-11F0CA84A019}"/>
              </a:ext>
            </a:extLst>
          </p:cNvPr>
          <p:cNvGrpSpPr>
            <a:grpSpLocks/>
          </p:cNvGrpSpPr>
          <p:nvPr/>
        </p:nvGrpSpPr>
        <p:grpSpPr bwMode="auto">
          <a:xfrm>
            <a:off x="57414" y="5739618"/>
            <a:ext cx="1085586" cy="965982"/>
            <a:chOff x="2065" y="1551"/>
            <a:chExt cx="1628" cy="1988"/>
          </a:xfrm>
        </p:grpSpPr>
        <p:sp>
          <p:nvSpPr>
            <p:cNvPr id="37" name="Freeform 30">
              <a:extLst>
                <a:ext uri="{FF2B5EF4-FFF2-40B4-BE49-F238E27FC236}">
                  <a16:creationId xmlns:a16="http://schemas.microsoft.com/office/drawing/2014/main" id="{E213B229-44E4-4400-AF22-99ACA18A5D2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8" name="Freeform 31">
              <a:extLst>
                <a:ext uri="{FF2B5EF4-FFF2-40B4-BE49-F238E27FC236}">
                  <a16:creationId xmlns:a16="http://schemas.microsoft.com/office/drawing/2014/main" id="{2F540999-91FF-4246-AB82-DC158594665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9" name="Freeform 32">
              <a:extLst>
                <a:ext uri="{FF2B5EF4-FFF2-40B4-BE49-F238E27FC236}">
                  <a16:creationId xmlns:a16="http://schemas.microsoft.com/office/drawing/2014/main" id="{4A7024F1-CBB7-4920-BD36-773272E08C0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0" name="Freeform 33">
              <a:extLst>
                <a:ext uri="{FF2B5EF4-FFF2-40B4-BE49-F238E27FC236}">
                  <a16:creationId xmlns:a16="http://schemas.microsoft.com/office/drawing/2014/main" id="{CB0F205C-8F0E-4286-ABA0-997D2A1BCEF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1" name="Freeform 34">
              <a:extLst>
                <a:ext uri="{FF2B5EF4-FFF2-40B4-BE49-F238E27FC236}">
                  <a16:creationId xmlns:a16="http://schemas.microsoft.com/office/drawing/2014/main" id="{B63E049E-649C-483F-B59F-2697A71522A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2" name="Freeform 35">
              <a:extLst>
                <a:ext uri="{FF2B5EF4-FFF2-40B4-BE49-F238E27FC236}">
                  <a16:creationId xmlns:a16="http://schemas.microsoft.com/office/drawing/2014/main" id="{BEE044CB-A566-4309-B32E-1AF8514E30E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3" name="Freeform 36">
              <a:extLst>
                <a:ext uri="{FF2B5EF4-FFF2-40B4-BE49-F238E27FC236}">
                  <a16:creationId xmlns:a16="http://schemas.microsoft.com/office/drawing/2014/main" id="{45A33B59-8E97-4F35-93AD-CAC605750B0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4" name="Freeform 37">
              <a:extLst>
                <a:ext uri="{FF2B5EF4-FFF2-40B4-BE49-F238E27FC236}">
                  <a16:creationId xmlns:a16="http://schemas.microsoft.com/office/drawing/2014/main" id="{8E139842-4519-4211-ADB7-12D90FE9C3C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5" name="Freeform 38">
              <a:extLst>
                <a:ext uri="{FF2B5EF4-FFF2-40B4-BE49-F238E27FC236}">
                  <a16:creationId xmlns:a16="http://schemas.microsoft.com/office/drawing/2014/main" id="{6E6C8515-073B-4D0F-9DC3-AB3A4DD1EAD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6" name="Freeform 39">
              <a:extLst>
                <a:ext uri="{FF2B5EF4-FFF2-40B4-BE49-F238E27FC236}">
                  <a16:creationId xmlns:a16="http://schemas.microsoft.com/office/drawing/2014/main" id="{FA03A802-03F0-4063-8B17-A4D2D894708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7" name="Freeform 40">
              <a:extLst>
                <a:ext uri="{FF2B5EF4-FFF2-40B4-BE49-F238E27FC236}">
                  <a16:creationId xmlns:a16="http://schemas.microsoft.com/office/drawing/2014/main" id="{35EB46F3-580A-446B-A762-8CE88FDD90C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 name="Freeform 41">
              <a:extLst>
                <a:ext uri="{FF2B5EF4-FFF2-40B4-BE49-F238E27FC236}">
                  <a16:creationId xmlns:a16="http://schemas.microsoft.com/office/drawing/2014/main" id="{F683A9F7-0F52-4CDF-8DAC-DE100546D48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 name="Freeform 42">
              <a:extLst>
                <a:ext uri="{FF2B5EF4-FFF2-40B4-BE49-F238E27FC236}">
                  <a16:creationId xmlns:a16="http://schemas.microsoft.com/office/drawing/2014/main" id="{A2CA9CBC-7434-445C-A1BF-B2D25F27B01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 name="Freeform 43">
              <a:extLst>
                <a:ext uri="{FF2B5EF4-FFF2-40B4-BE49-F238E27FC236}">
                  <a16:creationId xmlns:a16="http://schemas.microsoft.com/office/drawing/2014/main" id="{CC0F5CD2-5563-42AB-9F67-C665A0D30E2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 name="Freeform 44">
              <a:extLst>
                <a:ext uri="{FF2B5EF4-FFF2-40B4-BE49-F238E27FC236}">
                  <a16:creationId xmlns:a16="http://schemas.microsoft.com/office/drawing/2014/main" id="{2BA2F61D-21BE-46BE-BD03-D4234D268DC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2" name="Freeform 45">
              <a:extLst>
                <a:ext uri="{FF2B5EF4-FFF2-40B4-BE49-F238E27FC236}">
                  <a16:creationId xmlns:a16="http://schemas.microsoft.com/office/drawing/2014/main" id="{D9702A73-2D9E-4B77-BD04-6FA05B2B233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3" name="Freeform 46">
              <a:extLst>
                <a:ext uri="{FF2B5EF4-FFF2-40B4-BE49-F238E27FC236}">
                  <a16:creationId xmlns:a16="http://schemas.microsoft.com/office/drawing/2014/main" id="{A4ACA377-F2B6-4296-94C1-A680A6659DD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6" name="AutoShape 35">
            <a:extLst>
              <a:ext uri="{FF2B5EF4-FFF2-40B4-BE49-F238E27FC236}">
                <a16:creationId xmlns:a16="http://schemas.microsoft.com/office/drawing/2014/main" id="{290E043C-A06B-4D93-BC74-063608983FD9}"/>
              </a:ext>
            </a:extLst>
          </p:cNvPr>
          <p:cNvSpPr>
            <a:spLocks noChangeArrowheads="1"/>
          </p:cNvSpPr>
          <p:nvPr/>
        </p:nvSpPr>
        <p:spPr bwMode="auto">
          <a:xfrm>
            <a:off x="7005798" y="5486400"/>
            <a:ext cx="2062002" cy="1281202"/>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Or Let’s use</a:t>
            </a:r>
            <a:br>
              <a:rPr lang="en-US" altLang="en-US" sz="2400" dirty="0"/>
            </a:br>
            <a:r>
              <a:rPr lang="en-US" altLang="en-US" sz="2400" dirty="0"/>
              <a:t>an Algorithm as a proof.</a:t>
            </a:r>
          </a:p>
        </p:txBody>
      </p:sp>
      <p:grpSp>
        <p:nvGrpSpPr>
          <p:cNvPr id="57" name="Group 25">
            <a:extLst>
              <a:ext uri="{FF2B5EF4-FFF2-40B4-BE49-F238E27FC236}">
                <a16:creationId xmlns:a16="http://schemas.microsoft.com/office/drawing/2014/main" id="{720DD8DC-0ABB-40E9-A8C9-8C749D69C350}"/>
              </a:ext>
            </a:extLst>
          </p:cNvPr>
          <p:cNvGrpSpPr>
            <a:grpSpLocks/>
          </p:cNvGrpSpPr>
          <p:nvPr/>
        </p:nvGrpSpPr>
        <p:grpSpPr bwMode="auto">
          <a:xfrm>
            <a:off x="6153686" y="2543984"/>
            <a:ext cx="2497913" cy="1696313"/>
            <a:chOff x="-125" y="1333"/>
            <a:chExt cx="2695" cy="1878"/>
          </a:xfrm>
        </p:grpSpPr>
        <p:pic>
          <p:nvPicPr>
            <p:cNvPr id="58" name="Picture 16" descr="Alan_Turing">
              <a:extLst>
                <a:ext uri="{FF2B5EF4-FFF2-40B4-BE49-F238E27FC236}">
                  <a16:creationId xmlns:a16="http://schemas.microsoft.com/office/drawing/2014/main" id="{0FA6DE51-7A2D-4EBC-83CB-178727A33AB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97" y="1333"/>
              <a:ext cx="1604" cy="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 name="Rectangle 18">
              <a:extLst>
                <a:ext uri="{FF2B5EF4-FFF2-40B4-BE49-F238E27FC236}">
                  <a16:creationId xmlns:a16="http://schemas.microsoft.com/office/drawing/2014/main" id="{04AAA91D-35EF-472B-8319-5D97BA4F8252}"/>
                </a:ext>
              </a:extLst>
            </p:cNvPr>
            <p:cNvSpPr>
              <a:spLocks noChangeArrowheads="1"/>
            </p:cNvSpPr>
            <p:nvPr/>
          </p:nvSpPr>
          <p:spPr bwMode="auto">
            <a:xfrm>
              <a:off x="-125" y="2768"/>
              <a:ext cx="2695"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dirty="0">
                  <a:latin typeface="Times New Roman" pitchFamily="18" charset="0"/>
                </a:rPr>
                <a:t>        Turing (1936)</a:t>
              </a:r>
            </a:p>
          </p:txBody>
        </p:sp>
      </p:grpSp>
      <p:grpSp>
        <p:nvGrpSpPr>
          <p:cNvPr id="61" name="Group 60">
            <a:extLst>
              <a:ext uri="{FF2B5EF4-FFF2-40B4-BE49-F238E27FC236}">
                <a16:creationId xmlns:a16="http://schemas.microsoft.com/office/drawing/2014/main" id="{63C5BCE4-46EF-410D-B1B1-93833F7DE495}"/>
              </a:ext>
            </a:extLst>
          </p:cNvPr>
          <p:cNvGrpSpPr/>
          <p:nvPr/>
        </p:nvGrpSpPr>
        <p:grpSpPr>
          <a:xfrm>
            <a:off x="6680200" y="552366"/>
            <a:ext cx="1791840" cy="1953300"/>
            <a:chOff x="7151924" y="5926120"/>
            <a:chExt cx="1791840" cy="1953300"/>
          </a:xfrm>
        </p:grpSpPr>
        <p:pic>
          <p:nvPicPr>
            <p:cNvPr id="62" name="Picture 7">
              <a:extLst>
                <a:ext uri="{FF2B5EF4-FFF2-40B4-BE49-F238E27FC236}">
                  <a16:creationId xmlns:a16="http://schemas.microsoft.com/office/drawing/2014/main" id="{FF2DDF08-8436-482E-A474-46DB0E8FB81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8600" t="11974" r="20798" b="45795"/>
            <a:stretch/>
          </p:blipFill>
          <p:spPr bwMode="auto">
            <a:xfrm>
              <a:off x="7375921" y="5926120"/>
              <a:ext cx="1452403" cy="1863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sp>
          <p:nvSpPr>
            <p:cNvPr id="63" name="Text Box 21">
              <a:extLst>
                <a:ext uri="{FF2B5EF4-FFF2-40B4-BE49-F238E27FC236}">
                  <a16:creationId xmlns:a16="http://schemas.microsoft.com/office/drawing/2014/main" id="{A679968C-938D-496D-B235-DF0C306BB7AF}"/>
                </a:ext>
              </a:extLst>
            </p:cNvPr>
            <p:cNvSpPr txBox="1">
              <a:spLocks noChangeArrowheads="1"/>
            </p:cNvSpPr>
            <p:nvPr/>
          </p:nvSpPr>
          <p:spPr bwMode="auto">
            <a:xfrm>
              <a:off x="7151924" y="7479310"/>
              <a:ext cx="179184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None/>
              </a:pPr>
              <a:r>
                <a:rPr lang="en-CA" altLang="en-US" sz="2000" dirty="0">
                  <a:sym typeface="Wingdings" panose="05000000000000000000" pitchFamily="2" charset="2"/>
                </a:rPr>
                <a:t>Gödel (1931)</a:t>
              </a:r>
            </a:p>
          </p:txBody>
        </p:sp>
      </p:grpSp>
      <p:sp>
        <p:nvSpPr>
          <p:cNvPr id="64" name="AutoShape 35">
            <a:extLst>
              <a:ext uri="{FF2B5EF4-FFF2-40B4-BE49-F238E27FC236}">
                <a16:creationId xmlns:a16="http://schemas.microsoft.com/office/drawing/2014/main" id="{6E792E2C-2773-4CA3-8063-01BA7C5973F8}"/>
              </a:ext>
            </a:extLst>
          </p:cNvPr>
          <p:cNvSpPr>
            <a:spLocks noChangeArrowheads="1"/>
          </p:cNvSpPr>
          <p:nvPr/>
        </p:nvSpPr>
        <p:spPr bwMode="auto">
          <a:xfrm>
            <a:off x="1278052" y="729598"/>
            <a:ext cx="5197576" cy="1658002"/>
          </a:xfrm>
          <a:prstGeom prst="wedgeRoundRectCallout">
            <a:avLst>
              <a:gd name="adj1" fmla="val -35487"/>
              <a:gd name="adj2" fmla="val 55575"/>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But in 1931, </a:t>
            </a:r>
            <a:r>
              <a:rPr lang="en-CA" altLang="en-US" sz="2400" dirty="0">
                <a:sym typeface="Wingdings" panose="05000000000000000000" pitchFamily="2" charset="2"/>
              </a:rPr>
              <a:t>Gödel proved his “Incompleteness Theorem”</a:t>
            </a:r>
          </a:p>
          <a:p>
            <a:pPr algn="ctr" eaLnBrk="1" hangingPunct="1">
              <a:spcBef>
                <a:spcPct val="0"/>
              </a:spcBef>
              <a:buNone/>
            </a:pPr>
            <a:r>
              <a:rPr lang="en-US" altLang="en-US" sz="2400" dirty="0"/>
              <a:t>within which he effectively defined</a:t>
            </a:r>
          </a:p>
          <a:p>
            <a:pPr algn="ctr" eaLnBrk="1" hangingPunct="1">
              <a:spcBef>
                <a:spcPct val="0"/>
              </a:spcBef>
              <a:buNone/>
            </a:pPr>
            <a:r>
              <a:rPr lang="en-US" altLang="en-US" sz="2400" dirty="0"/>
              <a:t>how to compute within proofs.</a:t>
            </a:r>
          </a:p>
        </p:txBody>
      </p:sp>
      <p:sp>
        <p:nvSpPr>
          <p:cNvPr id="65" name="AutoShape 35">
            <a:extLst>
              <a:ext uri="{FF2B5EF4-FFF2-40B4-BE49-F238E27FC236}">
                <a16:creationId xmlns:a16="http://schemas.microsoft.com/office/drawing/2014/main" id="{DB11FB19-1049-41C2-B249-85EFDB6F66FA}"/>
              </a:ext>
            </a:extLst>
          </p:cNvPr>
          <p:cNvSpPr>
            <a:spLocks noChangeArrowheads="1"/>
          </p:cNvSpPr>
          <p:nvPr/>
        </p:nvSpPr>
        <p:spPr bwMode="auto">
          <a:xfrm>
            <a:off x="1579842" y="4218397"/>
            <a:ext cx="4870386" cy="1279967"/>
          </a:xfrm>
          <a:prstGeom prst="wedgeRoundRectCallout">
            <a:avLst>
              <a:gd name="adj1" fmla="val -37146"/>
              <a:gd name="adj2" fmla="val 53904"/>
              <a:gd name="adj3" fmla="val 16667"/>
            </a:avLst>
          </a:prstGeom>
          <a:noFill/>
          <a:ln w="127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Davis-Putnam (1960). </a:t>
            </a:r>
            <a:br>
              <a:rPr lang="en-US" sz="2400" dirty="0"/>
            </a:br>
            <a:r>
              <a:rPr lang="en-US" sz="2400" dirty="0">
                <a:hlinkClick r:id="rId4"/>
              </a:rPr>
              <a:t>"A Computing Procedure for Quantification Theory"</a:t>
            </a:r>
            <a:endParaRPr lang="en-US" altLang="en-US" sz="1800" dirty="0"/>
          </a:p>
        </p:txBody>
      </p:sp>
      <p:grpSp>
        <p:nvGrpSpPr>
          <p:cNvPr id="6" name="Group 5">
            <a:extLst>
              <a:ext uri="{FF2B5EF4-FFF2-40B4-BE49-F238E27FC236}">
                <a16:creationId xmlns:a16="http://schemas.microsoft.com/office/drawing/2014/main" id="{F8E8C26B-486D-4ED7-9BFD-9190860E6DD3}"/>
              </a:ext>
            </a:extLst>
          </p:cNvPr>
          <p:cNvGrpSpPr/>
          <p:nvPr/>
        </p:nvGrpSpPr>
        <p:grpSpPr>
          <a:xfrm>
            <a:off x="6743699" y="4250169"/>
            <a:ext cx="1907899" cy="1220743"/>
            <a:chOff x="4184629" y="2275249"/>
            <a:chExt cx="2146775" cy="1480594"/>
          </a:xfrm>
        </p:grpSpPr>
        <p:pic>
          <p:nvPicPr>
            <p:cNvPr id="4098" name="Picture 2">
              <a:extLst>
                <a:ext uri="{FF2B5EF4-FFF2-40B4-BE49-F238E27FC236}">
                  <a16:creationId xmlns:a16="http://schemas.microsoft.com/office/drawing/2014/main" id="{FC5B9C11-E2EA-4774-90EA-19AD100F7FC3}"/>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1388" t="3875" r="32544" b="5165"/>
            <a:stretch/>
          </p:blipFill>
          <p:spPr bwMode="auto">
            <a:xfrm>
              <a:off x="4184629" y="2275249"/>
              <a:ext cx="1052442" cy="1480594"/>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a:extLst>
                <a:ext uri="{FF2B5EF4-FFF2-40B4-BE49-F238E27FC236}">
                  <a16:creationId xmlns:a16="http://schemas.microsoft.com/office/drawing/2014/main" id="{BBD9728C-4FA7-416E-88A7-38528FD7E268}"/>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2785" t="3914" r="20587" b="34960"/>
            <a:stretch/>
          </p:blipFill>
          <p:spPr bwMode="auto">
            <a:xfrm>
              <a:off x="5237072" y="2327770"/>
              <a:ext cx="1094332" cy="1428073"/>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73620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0" end="0"/>
                                            </p:txEl>
                                          </p:spTgt>
                                        </p:tgtEl>
                                        <p:attrNameLst>
                                          <p:attrName>style.visibility</p:attrName>
                                        </p:attrNameLst>
                                      </p:cBhvr>
                                      <p:to>
                                        <p:strVal val="visible"/>
                                      </p:to>
                                    </p:set>
                                    <p:anim calcmode="lin" valueType="num">
                                      <p:cBhvr additive="base">
                                        <p:cTn id="11"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3">
                                            <p:txEl>
                                              <p:pRg st="1" end="1"/>
                                            </p:txEl>
                                          </p:spTgt>
                                        </p:tgtEl>
                                        <p:attrNameLst>
                                          <p:attrName>style.visibility</p:attrName>
                                        </p:attrNameLst>
                                      </p:cBhvr>
                                      <p:to>
                                        <p:strVal val="visible"/>
                                      </p:to>
                                    </p:set>
                                    <p:anim calcmode="lin" valueType="num">
                                      <p:cBhvr additive="base">
                                        <p:cTn id="15"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3">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7"/>
                                        </p:tgtEl>
                                        <p:attrNameLst>
                                          <p:attrName>style.visibility</p:attrName>
                                        </p:attrNameLst>
                                      </p:cBhvr>
                                      <p:to>
                                        <p:strVal val="visible"/>
                                      </p:to>
                                    </p:set>
                                    <p:anim calcmode="lin" valueType="num">
                                      <p:cBhvr additive="base">
                                        <p:cTn id="19" dur="500" fill="hold"/>
                                        <p:tgtEl>
                                          <p:spTgt spid="57"/>
                                        </p:tgtEl>
                                        <p:attrNameLst>
                                          <p:attrName>ppt_x</p:attrName>
                                        </p:attrNameLst>
                                      </p:cBhvr>
                                      <p:tavLst>
                                        <p:tav tm="0">
                                          <p:val>
                                            <p:strVal val="0-#ppt_w/2"/>
                                          </p:val>
                                        </p:tav>
                                        <p:tav tm="100000">
                                          <p:val>
                                            <p:strVal val="#ppt_x"/>
                                          </p:val>
                                        </p:tav>
                                      </p:tavLst>
                                    </p:anim>
                                    <p:anim calcmode="lin" valueType="num">
                                      <p:cBhvr additive="base">
                                        <p:cTn id="2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500" fill="hold"/>
                                        <p:tgtEl>
                                          <p:spTgt spid="64"/>
                                        </p:tgtEl>
                                        <p:attrNameLst>
                                          <p:attrName>ppt_x</p:attrName>
                                        </p:attrNameLst>
                                      </p:cBhvr>
                                      <p:tavLst>
                                        <p:tav tm="0">
                                          <p:val>
                                            <p:strVal val="0-#ppt_w/2"/>
                                          </p:val>
                                        </p:tav>
                                        <p:tav tm="100000">
                                          <p:val>
                                            <p:strVal val="#ppt_x"/>
                                          </p:val>
                                        </p:tav>
                                      </p:tavLst>
                                    </p:anim>
                                    <p:anim calcmode="lin" valueType="num">
                                      <p:cBhvr additive="base">
                                        <p:cTn id="26" dur="500" fill="hold"/>
                                        <p:tgtEl>
                                          <p:spTgt spid="64"/>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61"/>
                                        </p:tgtEl>
                                        <p:attrNameLst>
                                          <p:attrName>style.visibility</p:attrName>
                                        </p:attrNameLst>
                                      </p:cBhvr>
                                      <p:to>
                                        <p:strVal val="visible"/>
                                      </p:to>
                                    </p:set>
                                    <p:anim calcmode="lin" valueType="num">
                                      <p:cBhvr additive="base">
                                        <p:cTn id="29" dur="500" fill="hold"/>
                                        <p:tgtEl>
                                          <p:spTgt spid="61"/>
                                        </p:tgtEl>
                                        <p:attrNameLst>
                                          <p:attrName>ppt_x</p:attrName>
                                        </p:attrNameLst>
                                      </p:cBhvr>
                                      <p:tavLst>
                                        <p:tav tm="0">
                                          <p:val>
                                            <p:strVal val="0-#ppt_w/2"/>
                                          </p:val>
                                        </p:tav>
                                        <p:tav tm="100000">
                                          <p:val>
                                            <p:strVal val="#ppt_x"/>
                                          </p:val>
                                        </p:tav>
                                      </p:tavLst>
                                    </p:anim>
                                    <p:anim calcmode="lin" valueType="num">
                                      <p:cBhvr additive="base">
                                        <p:cTn id="30" dur="500" fill="hold"/>
                                        <p:tgtEl>
                                          <p:spTgt spid="61"/>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64">
                                            <p:txEl>
                                              <p:pRg st="0" end="0"/>
                                            </p:txEl>
                                          </p:spTgt>
                                        </p:tgtEl>
                                        <p:attrNameLst>
                                          <p:attrName>style.visibility</p:attrName>
                                        </p:attrNameLst>
                                      </p:cBhvr>
                                      <p:to>
                                        <p:strVal val="visible"/>
                                      </p:to>
                                    </p:set>
                                    <p:anim calcmode="lin" valueType="num">
                                      <p:cBhvr additive="base">
                                        <p:cTn id="33" dur="500" fill="hold"/>
                                        <p:tgtEl>
                                          <p:spTgt spid="64">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4">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64">
                                            <p:txEl>
                                              <p:pRg st="1" end="1"/>
                                            </p:txEl>
                                          </p:spTgt>
                                        </p:tgtEl>
                                        <p:attrNameLst>
                                          <p:attrName>style.visibility</p:attrName>
                                        </p:attrNameLst>
                                      </p:cBhvr>
                                      <p:to>
                                        <p:strVal val="visible"/>
                                      </p:to>
                                    </p:set>
                                    <p:anim calcmode="lin" valueType="num">
                                      <p:cBhvr additive="base">
                                        <p:cTn id="37" dur="500" fill="hold"/>
                                        <p:tgtEl>
                                          <p:spTgt spid="64">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64">
                                            <p:txEl>
                                              <p:pRg st="2" end="2"/>
                                            </p:txEl>
                                          </p:spTgt>
                                        </p:tgtEl>
                                        <p:attrNameLst>
                                          <p:attrName>style.visibility</p:attrName>
                                        </p:attrNameLst>
                                      </p:cBhvr>
                                      <p:to>
                                        <p:strVal val="visible"/>
                                      </p:to>
                                    </p:set>
                                    <p:anim calcmode="lin" valueType="num">
                                      <p:cBhvr additive="base">
                                        <p:cTn id="43" dur="500" fill="hold"/>
                                        <p:tgtEl>
                                          <p:spTgt spid="64">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32" presetClass="emph" presetSubtype="0" fill="hold" grpId="0" nodeType="clickEffect">
                                  <p:stCondLst>
                                    <p:cond delay="0"/>
                                  </p:stCondLst>
                                  <p:childTnLst>
                                    <p:animRot by="120000">
                                      <p:cBhvr>
                                        <p:cTn id="48" dur="100" fill="hold">
                                          <p:stCondLst>
                                            <p:cond delay="0"/>
                                          </p:stCondLst>
                                        </p:cTn>
                                        <p:tgtEl>
                                          <p:spTgt spid="56"/>
                                        </p:tgtEl>
                                        <p:attrNameLst>
                                          <p:attrName>r</p:attrName>
                                        </p:attrNameLst>
                                      </p:cBhvr>
                                    </p:animRot>
                                    <p:animRot by="-240000">
                                      <p:cBhvr>
                                        <p:cTn id="49" dur="200" fill="hold">
                                          <p:stCondLst>
                                            <p:cond delay="200"/>
                                          </p:stCondLst>
                                        </p:cTn>
                                        <p:tgtEl>
                                          <p:spTgt spid="56"/>
                                        </p:tgtEl>
                                        <p:attrNameLst>
                                          <p:attrName>r</p:attrName>
                                        </p:attrNameLst>
                                      </p:cBhvr>
                                    </p:animRot>
                                    <p:animRot by="240000">
                                      <p:cBhvr>
                                        <p:cTn id="50" dur="200" fill="hold">
                                          <p:stCondLst>
                                            <p:cond delay="400"/>
                                          </p:stCondLst>
                                        </p:cTn>
                                        <p:tgtEl>
                                          <p:spTgt spid="56"/>
                                        </p:tgtEl>
                                        <p:attrNameLst>
                                          <p:attrName>r</p:attrName>
                                        </p:attrNameLst>
                                      </p:cBhvr>
                                    </p:animRot>
                                    <p:animRot by="-240000">
                                      <p:cBhvr>
                                        <p:cTn id="51" dur="200" fill="hold">
                                          <p:stCondLst>
                                            <p:cond delay="600"/>
                                          </p:stCondLst>
                                        </p:cTn>
                                        <p:tgtEl>
                                          <p:spTgt spid="56"/>
                                        </p:tgtEl>
                                        <p:attrNameLst>
                                          <p:attrName>r</p:attrName>
                                        </p:attrNameLst>
                                      </p:cBhvr>
                                    </p:animRot>
                                    <p:animRot by="120000">
                                      <p:cBhvr>
                                        <p:cTn id="52" dur="200" fill="hold">
                                          <p:stCondLst>
                                            <p:cond delay="800"/>
                                          </p:stCondLst>
                                        </p:cTn>
                                        <p:tgtEl>
                                          <p:spTgt spid="56"/>
                                        </p:tgtEl>
                                        <p:attrNameLst>
                                          <p:attrName>r</p:attrName>
                                        </p:attrNameLst>
                                      </p:cBhvr>
                                    </p:animRo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65"/>
                                        </p:tgtEl>
                                        <p:attrNameLst>
                                          <p:attrName>style.visibility</p:attrName>
                                        </p:attrNameLst>
                                      </p:cBhvr>
                                      <p:to>
                                        <p:strVal val="visible"/>
                                      </p:to>
                                    </p:set>
                                    <p:anim calcmode="lin" valueType="num">
                                      <p:cBhvr additive="base">
                                        <p:cTn id="57" dur="500" fill="hold"/>
                                        <p:tgtEl>
                                          <p:spTgt spid="65"/>
                                        </p:tgtEl>
                                        <p:attrNameLst>
                                          <p:attrName>ppt_x</p:attrName>
                                        </p:attrNameLst>
                                      </p:cBhvr>
                                      <p:tavLst>
                                        <p:tav tm="0">
                                          <p:val>
                                            <p:strVal val="0-#ppt_w/2"/>
                                          </p:val>
                                        </p:tav>
                                        <p:tav tm="100000">
                                          <p:val>
                                            <p:strVal val="#ppt_x"/>
                                          </p:val>
                                        </p:tav>
                                      </p:tavLst>
                                    </p:anim>
                                    <p:anim calcmode="lin" valueType="num">
                                      <p:cBhvr additive="base">
                                        <p:cTn id="58" dur="500" fill="hold"/>
                                        <p:tgtEl>
                                          <p:spTgt spid="65"/>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65">
                                            <p:txEl>
                                              <p:pRg st="0" end="0"/>
                                            </p:txEl>
                                          </p:spTgt>
                                        </p:tgtEl>
                                        <p:attrNameLst>
                                          <p:attrName>style.visibility</p:attrName>
                                        </p:attrNameLst>
                                      </p:cBhvr>
                                      <p:to>
                                        <p:strVal val="visible"/>
                                      </p:to>
                                    </p:set>
                                    <p:anim calcmode="lin" valueType="num">
                                      <p:cBhvr additive="base">
                                        <p:cTn id="61"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5">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6"/>
                                        </p:tgtEl>
                                        <p:attrNameLst>
                                          <p:attrName>style.visibility</p:attrName>
                                        </p:attrNameLst>
                                      </p:cBhvr>
                                      <p:to>
                                        <p:strVal val="visible"/>
                                      </p:to>
                                    </p:set>
                                    <p:anim calcmode="lin" valueType="num">
                                      <p:cBhvr additive="base">
                                        <p:cTn id="65" dur="500" fill="hold"/>
                                        <p:tgtEl>
                                          <p:spTgt spid="6"/>
                                        </p:tgtEl>
                                        <p:attrNameLst>
                                          <p:attrName>ppt_x</p:attrName>
                                        </p:attrNameLst>
                                      </p:cBhvr>
                                      <p:tavLst>
                                        <p:tav tm="0">
                                          <p:val>
                                            <p:strVal val="0-#ppt_w/2"/>
                                          </p:val>
                                        </p:tav>
                                        <p:tav tm="100000">
                                          <p:val>
                                            <p:strVal val="#ppt_x"/>
                                          </p:val>
                                        </p:tav>
                                      </p:tavLst>
                                    </p:anim>
                                    <p:anim calcmode="lin" valueType="num">
                                      <p:cBhvr additive="base">
                                        <p:cTn id="6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56" grpId="0" animBg="1"/>
      <p:bldP spid="64" grpId="0" animBg="1"/>
      <p:bldP spid="65"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grpSp>
        <p:nvGrpSpPr>
          <p:cNvPr id="3" name="Group 10"/>
          <p:cNvGrpSpPr>
            <a:grpSpLocks/>
          </p:cNvGrpSpPr>
          <p:nvPr/>
        </p:nvGrpSpPr>
        <p:grpSpPr bwMode="auto">
          <a:xfrm>
            <a:off x="457200" y="2724150"/>
            <a:ext cx="5616575" cy="930275"/>
            <a:chOff x="288" y="1788"/>
            <a:chExt cx="3538" cy="586"/>
          </a:xfrm>
        </p:grpSpPr>
        <p:sp>
          <p:nvSpPr>
            <p:cNvPr id="370730" name="Text Box 11"/>
            <p:cNvSpPr txBox="1">
              <a:spLocks noChangeArrowheads="1"/>
            </p:cNvSpPr>
            <p:nvPr/>
          </p:nvSpPr>
          <p:spPr bwMode="auto">
            <a:xfrm>
              <a:off x="288" y="1788"/>
              <a:ext cx="353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solution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an assignment of the variables.</a:t>
              </a:r>
            </a:p>
          </p:txBody>
        </p:sp>
        <p:sp>
          <p:nvSpPr>
            <p:cNvPr id="370731" name="Text Box 12"/>
            <p:cNvSpPr txBox="1">
              <a:spLocks noChangeArrowheads="1"/>
            </p:cNvSpPr>
            <p:nvPr/>
          </p:nvSpPr>
          <p:spPr bwMode="auto">
            <a:xfrm>
              <a:off x="384" y="2083"/>
              <a:ext cx="3381"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5</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6</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7</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mn-cs"/>
                </a:rPr>
                <a:t>= 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0724" name="Group 15"/>
          <p:cNvGrpSpPr>
            <a:grpSpLocks/>
          </p:cNvGrpSpPr>
          <p:nvPr/>
        </p:nvGrpSpPr>
        <p:grpSpPr bwMode="auto">
          <a:xfrm>
            <a:off x="1505844" y="1398035"/>
            <a:ext cx="582613" cy="400050"/>
            <a:chOff x="824" y="1312"/>
            <a:chExt cx="367" cy="252"/>
          </a:xfrm>
        </p:grpSpPr>
        <p:sp>
          <p:nvSpPr>
            <p:cNvPr id="370728" name="Text Box 16"/>
            <p:cNvSpPr txBox="1">
              <a:spLocks noChangeArrowheads="1"/>
            </p:cNvSpPr>
            <p:nvPr/>
          </p:nvSpPr>
          <p:spPr bwMode="auto">
            <a:xfrm>
              <a:off x="824" y="1312"/>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29" name="AutoShape 17"/>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0725" name="Group 18"/>
          <p:cNvGrpSpPr>
            <a:grpSpLocks/>
          </p:cNvGrpSpPr>
          <p:nvPr/>
        </p:nvGrpSpPr>
        <p:grpSpPr bwMode="auto">
          <a:xfrm>
            <a:off x="6720993" y="1448835"/>
            <a:ext cx="666750" cy="400050"/>
            <a:chOff x="4264" y="1344"/>
            <a:chExt cx="420" cy="252"/>
          </a:xfrm>
        </p:grpSpPr>
        <p:sp>
          <p:nvSpPr>
            <p:cNvPr id="370726" name="AutoShape 19"/>
            <p:cNvSpPr>
              <a:spLocks/>
            </p:cNvSpPr>
            <p:nvPr/>
          </p:nvSpPr>
          <p:spPr bwMode="auto">
            <a:xfrm rot="-5400000">
              <a:off x="4440"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0727" name="Text Box 20"/>
            <p:cNvSpPr txBox="1">
              <a:spLocks noChangeArrowheads="1"/>
            </p:cNvSpPr>
            <p:nvPr/>
          </p:nvSpPr>
          <p:spPr bwMode="auto">
            <a:xfrm>
              <a:off x="4264" y="1344"/>
              <a:ext cx="42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false</a:t>
              </a:r>
            </a:p>
          </p:txBody>
        </p:sp>
      </p:grpSp>
      <p:sp>
        <p:nvSpPr>
          <p:cNvPr id="370723" name="Oval 21"/>
          <p:cNvSpPr>
            <a:spLocks noChangeArrowheads="1"/>
          </p:cNvSpPr>
          <p:nvPr/>
        </p:nvSpPr>
        <p:spPr bwMode="auto">
          <a:xfrm>
            <a:off x="2134117" y="3239121"/>
            <a:ext cx="783707" cy="461665"/>
          </a:xfrm>
          <a:prstGeom prst="ellipse">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0713" name="Oval 23"/>
          <p:cNvSpPr>
            <a:spLocks noChangeArrowheads="1"/>
          </p:cNvSpPr>
          <p:nvPr/>
        </p:nvSpPr>
        <p:spPr bwMode="auto">
          <a:xfrm>
            <a:off x="1335156" y="3257550"/>
            <a:ext cx="838717" cy="427038"/>
          </a:xfrm>
          <a:prstGeom prst="ellipse">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0714" name="Oval 24"/>
          <p:cNvSpPr>
            <a:spLocks noChangeArrowheads="1"/>
          </p:cNvSpPr>
          <p:nvPr/>
        </p:nvSpPr>
        <p:spPr bwMode="auto">
          <a:xfrm>
            <a:off x="2844938" y="3228734"/>
            <a:ext cx="783705" cy="500857"/>
          </a:xfrm>
          <a:prstGeom prst="ellipse">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370716" name="Group 26"/>
          <p:cNvGrpSpPr>
            <a:grpSpLocks/>
          </p:cNvGrpSpPr>
          <p:nvPr/>
        </p:nvGrpSpPr>
        <p:grpSpPr bwMode="auto">
          <a:xfrm>
            <a:off x="4167913" y="1390650"/>
            <a:ext cx="582613" cy="400050"/>
            <a:chOff x="843" y="1320"/>
            <a:chExt cx="367" cy="252"/>
          </a:xfrm>
        </p:grpSpPr>
        <p:sp>
          <p:nvSpPr>
            <p:cNvPr id="370720" name="Text Box 27"/>
            <p:cNvSpPr txBox="1">
              <a:spLocks noChangeArrowheads="1"/>
            </p:cNvSpPr>
            <p:nvPr/>
          </p:nvSpPr>
          <p:spPr bwMode="auto">
            <a:xfrm>
              <a:off x="843" y="1320"/>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21" name="AutoShape 28"/>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0717" name="Group 29"/>
          <p:cNvGrpSpPr>
            <a:grpSpLocks/>
          </p:cNvGrpSpPr>
          <p:nvPr/>
        </p:nvGrpSpPr>
        <p:grpSpPr bwMode="auto">
          <a:xfrm>
            <a:off x="7498943" y="1428750"/>
            <a:ext cx="582613" cy="400050"/>
            <a:chOff x="4777" y="1344"/>
            <a:chExt cx="367" cy="252"/>
          </a:xfrm>
        </p:grpSpPr>
        <p:sp>
          <p:nvSpPr>
            <p:cNvPr id="370718" name="Text Box 30"/>
            <p:cNvSpPr txBox="1">
              <a:spLocks noChangeArrowheads="1"/>
            </p:cNvSpPr>
            <p:nvPr/>
          </p:nvSpPr>
          <p:spPr bwMode="auto">
            <a:xfrm>
              <a:off x="4777" y="1344"/>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19" name="AutoShape 31"/>
            <p:cNvSpPr>
              <a:spLocks/>
            </p:cNvSpPr>
            <p:nvPr/>
          </p:nvSpPr>
          <p:spPr bwMode="auto">
            <a:xfrm rot="-5400000">
              <a:off x="4920"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2" name="Group 32"/>
          <p:cNvGrpSpPr>
            <a:grpSpLocks/>
          </p:cNvGrpSpPr>
          <p:nvPr/>
        </p:nvGrpSpPr>
        <p:grpSpPr bwMode="auto">
          <a:xfrm>
            <a:off x="1550158" y="2130429"/>
            <a:ext cx="6326188" cy="574675"/>
            <a:chOff x="863" y="1786"/>
            <a:chExt cx="3985" cy="362"/>
          </a:xfrm>
        </p:grpSpPr>
        <p:sp>
          <p:nvSpPr>
            <p:cNvPr id="370711" name="Text Box 33"/>
            <p:cNvSpPr txBox="1">
              <a:spLocks noChangeArrowheads="1"/>
            </p:cNvSpPr>
            <p:nvPr/>
          </p:nvSpPr>
          <p:spPr bwMode="auto">
            <a:xfrm>
              <a:off x="2688" y="1896"/>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12" name="AutoShape 34"/>
            <p:cNvSpPr>
              <a:spLocks/>
            </p:cNvSpPr>
            <p:nvPr/>
          </p:nvSpPr>
          <p:spPr bwMode="auto">
            <a:xfrm rot="16200000">
              <a:off x="2776" y="-127"/>
              <a:ext cx="159" cy="3985"/>
            </a:xfrm>
            <a:prstGeom prst="leftBrace">
              <a:avLst>
                <a:gd name="adj1" fmla="val 203279"/>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10" name="Group 9">
            <a:extLst>
              <a:ext uri="{FF2B5EF4-FFF2-40B4-BE49-F238E27FC236}">
                <a16:creationId xmlns:a16="http://schemas.microsoft.com/office/drawing/2014/main" id="{BB5EECED-F8B4-4445-8716-3C9E13F84A00}"/>
              </a:ext>
            </a:extLst>
          </p:cNvPr>
          <p:cNvGrpSpPr/>
          <p:nvPr/>
        </p:nvGrpSpPr>
        <p:grpSpPr>
          <a:xfrm>
            <a:off x="2716265" y="2705104"/>
            <a:ext cx="2922535" cy="3338284"/>
            <a:chOff x="2716265" y="2705104"/>
            <a:chExt cx="2922535" cy="3338284"/>
          </a:xfrm>
        </p:grpSpPr>
        <p:sp>
          <p:nvSpPr>
            <p:cNvPr id="370709" name="Oval 36"/>
            <p:cNvSpPr>
              <a:spLocks noChangeArrowheads="1"/>
            </p:cNvSpPr>
            <p:nvPr/>
          </p:nvSpPr>
          <p:spPr bwMode="auto">
            <a:xfrm>
              <a:off x="2716265" y="5449956"/>
              <a:ext cx="2922535" cy="593432"/>
            </a:xfrm>
            <a:prstGeom prst="ellipse">
              <a:avLst/>
            </a:prstGeom>
            <a:noFill/>
            <a:ln w="38100">
              <a:solidFill>
                <a:srgbClr val="FF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0710" name="Line 37"/>
            <p:cNvSpPr>
              <a:spLocks noChangeShapeType="1"/>
            </p:cNvSpPr>
            <p:nvPr/>
          </p:nvSpPr>
          <p:spPr bwMode="auto">
            <a:xfrm flipH="1">
              <a:off x="4267201" y="2705104"/>
              <a:ext cx="304799" cy="2744852"/>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6" name="Group 5">
            <a:extLst>
              <a:ext uri="{FF2B5EF4-FFF2-40B4-BE49-F238E27FC236}">
                <a16:creationId xmlns:a16="http://schemas.microsoft.com/office/drawing/2014/main" id="{BC97470E-7CBD-4AEA-9BFF-E6AA07BDE04C}"/>
              </a:ext>
            </a:extLst>
          </p:cNvPr>
          <p:cNvGrpSpPr/>
          <p:nvPr/>
        </p:nvGrpSpPr>
        <p:grpSpPr>
          <a:xfrm>
            <a:off x="1525997" y="1733552"/>
            <a:ext cx="6502712" cy="490538"/>
            <a:chOff x="1398104" y="1733552"/>
            <a:chExt cx="6502712" cy="490538"/>
          </a:xfrm>
        </p:grpSpPr>
        <p:grpSp>
          <p:nvGrpSpPr>
            <p:cNvPr id="370700" name="Group 39"/>
            <p:cNvGrpSpPr>
              <a:grpSpLocks/>
            </p:cNvGrpSpPr>
            <p:nvPr/>
          </p:nvGrpSpPr>
          <p:grpSpPr bwMode="auto">
            <a:xfrm>
              <a:off x="1398104" y="1747840"/>
              <a:ext cx="2055761" cy="476250"/>
              <a:chOff x="864" y="1545"/>
              <a:chExt cx="1296" cy="300"/>
            </a:xfrm>
          </p:grpSpPr>
          <p:sp>
            <p:nvSpPr>
              <p:cNvPr id="370707" name="Text Box 40"/>
              <p:cNvSpPr txBox="1">
                <a:spLocks noChangeArrowheads="1"/>
              </p:cNvSpPr>
              <p:nvPr/>
            </p:nvSpPr>
            <p:spPr bwMode="auto">
              <a:xfrm>
                <a:off x="1328" y="1593"/>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08" name="AutoShape 41"/>
              <p:cNvSpPr>
                <a:spLocks/>
              </p:cNvSpPr>
              <p:nvPr/>
            </p:nvSpPr>
            <p:spPr bwMode="auto">
              <a:xfrm rot="-5400000">
                <a:off x="1444" y="965"/>
                <a:ext cx="135" cy="1296"/>
              </a:xfrm>
              <a:prstGeom prst="leftBrace">
                <a:avLst>
                  <a:gd name="adj1" fmla="val 8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0701" name="Group 42"/>
            <p:cNvGrpSpPr>
              <a:grpSpLocks/>
            </p:cNvGrpSpPr>
            <p:nvPr/>
          </p:nvGrpSpPr>
          <p:grpSpPr bwMode="auto">
            <a:xfrm>
              <a:off x="6569386" y="1747840"/>
              <a:ext cx="1331430" cy="476250"/>
              <a:chOff x="989" y="1545"/>
              <a:chExt cx="1296" cy="300"/>
            </a:xfrm>
          </p:grpSpPr>
          <p:sp>
            <p:nvSpPr>
              <p:cNvPr id="370705" name="Text Box 43"/>
              <p:cNvSpPr txBox="1">
                <a:spLocks noChangeArrowheads="1"/>
              </p:cNvSpPr>
              <p:nvPr/>
            </p:nvSpPr>
            <p:spPr bwMode="auto">
              <a:xfrm>
                <a:off x="1372" y="1593"/>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06" name="AutoShape 44"/>
              <p:cNvSpPr>
                <a:spLocks/>
              </p:cNvSpPr>
              <p:nvPr/>
            </p:nvSpPr>
            <p:spPr bwMode="auto">
              <a:xfrm rot="16200000">
                <a:off x="1569" y="965"/>
                <a:ext cx="135" cy="1296"/>
              </a:xfrm>
              <a:prstGeom prst="leftBrace">
                <a:avLst>
                  <a:gd name="adj1" fmla="val 8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370702" name="Group 45"/>
            <p:cNvGrpSpPr>
              <a:grpSpLocks/>
            </p:cNvGrpSpPr>
            <p:nvPr/>
          </p:nvGrpSpPr>
          <p:grpSpPr bwMode="auto">
            <a:xfrm>
              <a:off x="4026892" y="1733552"/>
              <a:ext cx="1990065" cy="476250"/>
              <a:chOff x="906" y="1545"/>
              <a:chExt cx="1296" cy="300"/>
            </a:xfrm>
          </p:grpSpPr>
          <p:sp>
            <p:nvSpPr>
              <p:cNvPr id="370703" name="Text Box 46"/>
              <p:cNvSpPr txBox="1">
                <a:spLocks noChangeArrowheads="1"/>
              </p:cNvSpPr>
              <p:nvPr/>
            </p:nvSpPr>
            <p:spPr bwMode="auto">
              <a:xfrm>
                <a:off x="1354" y="1593"/>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370704" name="AutoShape 47"/>
              <p:cNvSpPr>
                <a:spLocks/>
              </p:cNvSpPr>
              <p:nvPr/>
            </p:nvSpPr>
            <p:spPr bwMode="auto">
              <a:xfrm rot="16200000">
                <a:off x="1486" y="965"/>
                <a:ext cx="135" cy="1296"/>
              </a:xfrm>
              <a:prstGeom prst="leftBrace">
                <a:avLst>
                  <a:gd name="adj1" fmla="val 8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sp>
        <p:nvSpPr>
          <p:cNvPr id="1562673" name="Rectangle 49"/>
          <p:cNvSpPr>
            <a:spLocks noChangeArrowheads="1"/>
          </p:cNvSpPr>
          <p:nvPr/>
        </p:nvSpPr>
        <p:spPr bwMode="auto">
          <a:xfrm>
            <a:off x="457200" y="5497513"/>
            <a:ext cx="868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The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goal</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is to find satisfying assignment. </a:t>
            </a:r>
          </a:p>
        </p:txBody>
      </p:sp>
      <p:sp>
        <p:nvSpPr>
          <p:cNvPr id="39" name="Rectangle 2">
            <a:extLst>
              <a:ext uri="{FF2B5EF4-FFF2-40B4-BE49-F238E27FC236}">
                <a16:creationId xmlns:a16="http://schemas.microsoft.com/office/drawing/2014/main" id="{093DEDD2-E8A1-4AA9-B830-1938A3EFE52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40" name="Rectangle 2">
            <a:extLst>
              <a:ext uri="{FF2B5EF4-FFF2-40B4-BE49-F238E27FC236}">
                <a16:creationId xmlns:a16="http://schemas.microsoft.com/office/drawing/2014/main" id="{FFCD424C-1456-4BCA-AB57-DC266AD0B15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0737"/>
                                        </p:tgtEl>
                                        <p:attrNameLst>
                                          <p:attrName>style.visibility</p:attrName>
                                        </p:attrNameLst>
                                      </p:cBhvr>
                                      <p:to>
                                        <p:strVal val="visible"/>
                                      </p:to>
                                    </p:set>
                                    <p:anim calcmode="lin" valueType="num">
                                      <p:cBhvr additive="base">
                                        <p:cTn id="13" dur="500" fill="hold"/>
                                        <p:tgtEl>
                                          <p:spTgt spid="370737"/>
                                        </p:tgtEl>
                                        <p:attrNameLst>
                                          <p:attrName>ppt_x</p:attrName>
                                        </p:attrNameLst>
                                      </p:cBhvr>
                                      <p:tavLst>
                                        <p:tav tm="0">
                                          <p:val>
                                            <p:strVal val="0-#ppt_w/2"/>
                                          </p:val>
                                        </p:tav>
                                        <p:tav tm="100000">
                                          <p:val>
                                            <p:strVal val="#ppt_x"/>
                                          </p:val>
                                        </p:tav>
                                      </p:tavLst>
                                    </p:anim>
                                    <p:anim calcmode="lin" valueType="num">
                                      <p:cBhvr additive="base">
                                        <p:cTn id="14" dur="500" fill="hold"/>
                                        <p:tgtEl>
                                          <p:spTgt spid="37073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62673"/>
                                        </p:tgtEl>
                                        <p:attrNameLst>
                                          <p:attrName>style.visibility</p:attrName>
                                        </p:attrNameLst>
                                      </p:cBhvr>
                                      <p:to>
                                        <p:strVal val="visible"/>
                                      </p:to>
                                    </p:set>
                                    <p:anim calcmode="lin" valueType="num">
                                      <p:cBhvr additive="base">
                                        <p:cTn id="19" dur="500" fill="hold"/>
                                        <p:tgtEl>
                                          <p:spTgt spid="1562673"/>
                                        </p:tgtEl>
                                        <p:attrNameLst>
                                          <p:attrName>ppt_x</p:attrName>
                                        </p:attrNameLst>
                                      </p:cBhvr>
                                      <p:tavLst>
                                        <p:tav tm="0">
                                          <p:val>
                                            <p:strVal val="0-#ppt_w/2"/>
                                          </p:val>
                                        </p:tav>
                                        <p:tav tm="100000">
                                          <p:val>
                                            <p:strVal val="#ppt_x"/>
                                          </p:val>
                                        </p:tav>
                                      </p:tavLst>
                                    </p:anim>
                                    <p:anim calcmode="lin" valueType="num">
                                      <p:cBhvr additive="base">
                                        <p:cTn id="20" dur="500" fill="hold"/>
                                        <p:tgtEl>
                                          <p:spTgt spid="156267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70723"/>
                                        </p:tgtEl>
                                        <p:attrNameLst>
                                          <p:attrName>style.visibility</p:attrName>
                                        </p:attrNameLst>
                                      </p:cBhvr>
                                      <p:to>
                                        <p:strVal val="visible"/>
                                      </p:to>
                                    </p:set>
                                    <p:anim calcmode="lin" valueType="num">
                                      <p:cBhvr additive="base">
                                        <p:cTn id="31" dur="500" fill="hold"/>
                                        <p:tgtEl>
                                          <p:spTgt spid="370723"/>
                                        </p:tgtEl>
                                        <p:attrNameLst>
                                          <p:attrName>ppt_x</p:attrName>
                                        </p:attrNameLst>
                                      </p:cBhvr>
                                      <p:tavLst>
                                        <p:tav tm="0">
                                          <p:val>
                                            <p:strVal val="#ppt_x"/>
                                          </p:val>
                                        </p:tav>
                                        <p:tav tm="100000">
                                          <p:val>
                                            <p:strVal val="#ppt_x"/>
                                          </p:val>
                                        </p:tav>
                                      </p:tavLst>
                                    </p:anim>
                                    <p:anim calcmode="lin" valueType="num">
                                      <p:cBhvr additive="base">
                                        <p:cTn id="32" dur="500" fill="hold"/>
                                        <p:tgtEl>
                                          <p:spTgt spid="37072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70724"/>
                                        </p:tgtEl>
                                        <p:attrNameLst>
                                          <p:attrName>style.visibility</p:attrName>
                                        </p:attrNameLst>
                                      </p:cBhvr>
                                      <p:to>
                                        <p:strVal val="visible"/>
                                      </p:to>
                                    </p:set>
                                    <p:anim calcmode="lin" valueType="num">
                                      <p:cBhvr additive="base">
                                        <p:cTn id="37" dur="500" fill="hold"/>
                                        <p:tgtEl>
                                          <p:spTgt spid="370724"/>
                                        </p:tgtEl>
                                        <p:attrNameLst>
                                          <p:attrName>ppt_x</p:attrName>
                                        </p:attrNameLst>
                                      </p:cBhvr>
                                      <p:tavLst>
                                        <p:tav tm="0">
                                          <p:val>
                                            <p:strVal val="#ppt_x"/>
                                          </p:val>
                                        </p:tav>
                                        <p:tav tm="100000">
                                          <p:val>
                                            <p:strVal val="#ppt_x"/>
                                          </p:val>
                                        </p:tav>
                                      </p:tavLst>
                                    </p:anim>
                                    <p:anim calcmode="lin" valueType="num">
                                      <p:cBhvr additive="base">
                                        <p:cTn id="38" dur="500" fill="hold"/>
                                        <p:tgtEl>
                                          <p:spTgt spid="3707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70725"/>
                                        </p:tgtEl>
                                        <p:attrNameLst>
                                          <p:attrName>style.visibility</p:attrName>
                                        </p:attrNameLst>
                                      </p:cBhvr>
                                      <p:to>
                                        <p:strVal val="visible"/>
                                      </p:to>
                                    </p:set>
                                    <p:anim calcmode="lin" valueType="num">
                                      <p:cBhvr additive="base">
                                        <p:cTn id="41" dur="500" fill="hold"/>
                                        <p:tgtEl>
                                          <p:spTgt spid="370725"/>
                                        </p:tgtEl>
                                        <p:attrNameLst>
                                          <p:attrName>ppt_x</p:attrName>
                                        </p:attrNameLst>
                                      </p:cBhvr>
                                      <p:tavLst>
                                        <p:tav tm="0">
                                          <p:val>
                                            <p:strVal val="#ppt_x"/>
                                          </p:val>
                                        </p:tav>
                                        <p:tav tm="100000">
                                          <p:val>
                                            <p:strVal val="#ppt_x"/>
                                          </p:val>
                                        </p:tav>
                                      </p:tavLst>
                                    </p:anim>
                                    <p:anim calcmode="lin" valueType="num">
                                      <p:cBhvr additive="base">
                                        <p:cTn id="42" dur="500" fill="hold"/>
                                        <p:tgtEl>
                                          <p:spTgt spid="370725"/>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370713"/>
                                        </p:tgtEl>
                                        <p:attrNameLst>
                                          <p:attrName>style.visibility</p:attrName>
                                        </p:attrNameLst>
                                      </p:cBhvr>
                                      <p:to>
                                        <p:strVal val="visible"/>
                                      </p:to>
                                    </p:set>
                                    <p:anim calcmode="lin" valueType="num">
                                      <p:cBhvr additive="base">
                                        <p:cTn id="47" dur="500" fill="hold"/>
                                        <p:tgtEl>
                                          <p:spTgt spid="370713"/>
                                        </p:tgtEl>
                                        <p:attrNameLst>
                                          <p:attrName>ppt_x</p:attrName>
                                        </p:attrNameLst>
                                      </p:cBhvr>
                                      <p:tavLst>
                                        <p:tav tm="0">
                                          <p:val>
                                            <p:strVal val="#ppt_x"/>
                                          </p:val>
                                        </p:tav>
                                        <p:tav tm="100000">
                                          <p:val>
                                            <p:strVal val="#ppt_x"/>
                                          </p:val>
                                        </p:tav>
                                      </p:tavLst>
                                    </p:anim>
                                    <p:anim calcmode="lin" valueType="num">
                                      <p:cBhvr additive="base">
                                        <p:cTn id="48" dur="500" fill="hold"/>
                                        <p:tgtEl>
                                          <p:spTgt spid="370713"/>
                                        </p:tgtEl>
                                        <p:attrNameLst>
                                          <p:attrName>ppt_y</p:attrName>
                                        </p:attrNameLst>
                                      </p:cBhvr>
                                      <p:tavLst>
                                        <p:tav tm="0">
                                          <p:val>
                                            <p:strVal val="1+#ppt_h/2"/>
                                          </p:val>
                                        </p:tav>
                                        <p:tav tm="100000">
                                          <p:val>
                                            <p:strVal val="#ppt_y"/>
                                          </p:val>
                                        </p:tav>
                                      </p:tavLst>
                                    </p:anim>
                                  </p:childTnLst>
                                </p:cTn>
                              </p:par>
                              <p:par>
                                <p:cTn id="49" presetID="1" presetClass="exit" presetSubtype="0" fill="hold" nodeType="withEffect">
                                  <p:stCondLst>
                                    <p:cond delay="0"/>
                                  </p:stCondLst>
                                  <p:childTnLst>
                                    <p:set>
                                      <p:cBhvr>
                                        <p:cTn id="50" dur="1" fill="hold">
                                          <p:stCondLst>
                                            <p:cond delay="0"/>
                                          </p:stCondLst>
                                        </p:cTn>
                                        <p:tgtEl>
                                          <p:spTgt spid="370725"/>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370723"/>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370716"/>
                                        </p:tgtEl>
                                        <p:attrNameLst>
                                          <p:attrName>style.visibility</p:attrName>
                                        </p:attrNameLst>
                                      </p:cBhvr>
                                      <p:to>
                                        <p:strVal val="visible"/>
                                      </p:to>
                                    </p:set>
                                    <p:anim calcmode="lin" valueType="num">
                                      <p:cBhvr additive="base">
                                        <p:cTn id="57" dur="500" fill="hold"/>
                                        <p:tgtEl>
                                          <p:spTgt spid="370716"/>
                                        </p:tgtEl>
                                        <p:attrNameLst>
                                          <p:attrName>ppt_x</p:attrName>
                                        </p:attrNameLst>
                                      </p:cBhvr>
                                      <p:tavLst>
                                        <p:tav tm="0">
                                          <p:val>
                                            <p:strVal val="#ppt_x"/>
                                          </p:val>
                                        </p:tav>
                                        <p:tav tm="100000">
                                          <p:val>
                                            <p:strVal val="#ppt_x"/>
                                          </p:val>
                                        </p:tav>
                                      </p:tavLst>
                                    </p:anim>
                                    <p:anim calcmode="lin" valueType="num">
                                      <p:cBhvr additive="base">
                                        <p:cTn id="58" dur="500" fill="hold"/>
                                        <p:tgtEl>
                                          <p:spTgt spid="370716"/>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70714"/>
                                        </p:tgtEl>
                                        <p:attrNameLst>
                                          <p:attrName>style.visibility</p:attrName>
                                        </p:attrNameLst>
                                      </p:cBhvr>
                                      <p:to>
                                        <p:strVal val="visible"/>
                                      </p:to>
                                    </p:set>
                                    <p:anim calcmode="lin" valueType="num">
                                      <p:cBhvr additive="base">
                                        <p:cTn id="63" dur="500" fill="hold"/>
                                        <p:tgtEl>
                                          <p:spTgt spid="370714"/>
                                        </p:tgtEl>
                                        <p:attrNameLst>
                                          <p:attrName>ppt_x</p:attrName>
                                        </p:attrNameLst>
                                      </p:cBhvr>
                                      <p:tavLst>
                                        <p:tav tm="0">
                                          <p:val>
                                            <p:strVal val="#ppt_x"/>
                                          </p:val>
                                        </p:tav>
                                        <p:tav tm="100000">
                                          <p:val>
                                            <p:strVal val="#ppt_x"/>
                                          </p:val>
                                        </p:tav>
                                      </p:tavLst>
                                    </p:anim>
                                    <p:anim calcmode="lin" valueType="num">
                                      <p:cBhvr additive="base">
                                        <p:cTn id="64" dur="500" fill="hold"/>
                                        <p:tgtEl>
                                          <p:spTgt spid="370714"/>
                                        </p:tgtEl>
                                        <p:attrNameLst>
                                          <p:attrName>ppt_y</p:attrName>
                                        </p:attrNameLst>
                                      </p:cBhvr>
                                      <p:tavLst>
                                        <p:tav tm="0">
                                          <p:val>
                                            <p:strVal val="1+#ppt_h/2"/>
                                          </p:val>
                                        </p:tav>
                                        <p:tav tm="100000">
                                          <p:val>
                                            <p:strVal val="#ppt_y"/>
                                          </p:val>
                                        </p:tav>
                                      </p:tavLst>
                                    </p:anim>
                                  </p:childTnLst>
                                </p:cTn>
                              </p:par>
                              <p:par>
                                <p:cTn id="65" presetID="1" presetClass="exit" presetSubtype="0" fill="hold" grpId="1" nodeType="withEffect">
                                  <p:stCondLst>
                                    <p:cond delay="0"/>
                                  </p:stCondLst>
                                  <p:childTnLst>
                                    <p:set>
                                      <p:cBhvr>
                                        <p:cTn id="66" dur="1" fill="hold">
                                          <p:stCondLst>
                                            <p:cond delay="0"/>
                                          </p:stCondLst>
                                        </p:cTn>
                                        <p:tgtEl>
                                          <p:spTgt spid="370713"/>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370717"/>
                                        </p:tgtEl>
                                        <p:attrNameLst>
                                          <p:attrName>style.visibility</p:attrName>
                                        </p:attrNameLst>
                                      </p:cBhvr>
                                      <p:to>
                                        <p:strVal val="visible"/>
                                      </p:to>
                                    </p:set>
                                    <p:anim calcmode="lin" valueType="num">
                                      <p:cBhvr additive="base">
                                        <p:cTn id="71" dur="500" fill="hold"/>
                                        <p:tgtEl>
                                          <p:spTgt spid="370717"/>
                                        </p:tgtEl>
                                        <p:attrNameLst>
                                          <p:attrName>ppt_x</p:attrName>
                                        </p:attrNameLst>
                                      </p:cBhvr>
                                      <p:tavLst>
                                        <p:tav tm="0">
                                          <p:val>
                                            <p:strVal val="#ppt_x"/>
                                          </p:val>
                                        </p:tav>
                                        <p:tav tm="100000">
                                          <p:val>
                                            <p:strVal val="#ppt_x"/>
                                          </p:val>
                                        </p:tav>
                                      </p:tavLst>
                                    </p:anim>
                                    <p:anim calcmode="lin" valueType="num">
                                      <p:cBhvr additive="base">
                                        <p:cTn id="72" dur="500" fill="hold"/>
                                        <p:tgtEl>
                                          <p:spTgt spid="370717"/>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500" fill="hold"/>
                                        <p:tgtEl>
                                          <p:spTgt spid="6"/>
                                        </p:tgtEl>
                                        <p:attrNameLst>
                                          <p:attrName>ppt_x</p:attrName>
                                        </p:attrNameLst>
                                      </p:cBhvr>
                                      <p:tavLst>
                                        <p:tav tm="0">
                                          <p:val>
                                            <p:strVal val="#ppt_x"/>
                                          </p:val>
                                        </p:tav>
                                        <p:tav tm="100000">
                                          <p:val>
                                            <p:strVal val="#ppt_x"/>
                                          </p:val>
                                        </p:tav>
                                      </p:tavLst>
                                    </p:anim>
                                    <p:anim calcmode="lin" valueType="num">
                                      <p:cBhvr additive="base">
                                        <p:cTn id="78" dur="500" fill="hold"/>
                                        <p:tgtEl>
                                          <p:spTgt spid="6"/>
                                        </p:tgtEl>
                                        <p:attrNameLst>
                                          <p:attrName>ppt_y</p:attrName>
                                        </p:attrNameLst>
                                      </p:cBhvr>
                                      <p:tavLst>
                                        <p:tav tm="0">
                                          <p:val>
                                            <p:strVal val="1+#ppt_h/2"/>
                                          </p:val>
                                        </p:tav>
                                        <p:tav tm="100000">
                                          <p:val>
                                            <p:strVal val="#ppt_y"/>
                                          </p:val>
                                        </p:tav>
                                      </p:tavLst>
                                    </p:anim>
                                  </p:childTnLst>
                                </p:cTn>
                              </p:par>
                              <p:par>
                                <p:cTn id="79" presetID="1" presetClass="exit" presetSubtype="0" fill="hold" grpId="1" nodeType="withEffect">
                                  <p:stCondLst>
                                    <p:cond delay="0"/>
                                  </p:stCondLst>
                                  <p:childTnLst>
                                    <p:set>
                                      <p:cBhvr>
                                        <p:cTn id="80" dur="1" fill="hold">
                                          <p:stCondLst>
                                            <p:cond delay="0"/>
                                          </p:stCondLst>
                                        </p:cTn>
                                        <p:tgtEl>
                                          <p:spTgt spid="370714"/>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12"/>
                                        </p:tgtEl>
                                        <p:attrNameLst>
                                          <p:attrName>style.visibility</p:attrName>
                                        </p:attrNameLst>
                                      </p:cBhvr>
                                      <p:to>
                                        <p:strVal val="visible"/>
                                      </p:to>
                                    </p:set>
                                    <p:anim calcmode="lin" valueType="num">
                                      <p:cBhvr additive="base">
                                        <p:cTn id="85" dur="500" fill="hold"/>
                                        <p:tgtEl>
                                          <p:spTgt spid="12"/>
                                        </p:tgtEl>
                                        <p:attrNameLst>
                                          <p:attrName>ppt_x</p:attrName>
                                        </p:attrNameLst>
                                      </p:cBhvr>
                                      <p:tavLst>
                                        <p:tav tm="0">
                                          <p:val>
                                            <p:strVal val="#ppt_x"/>
                                          </p:val>
                                        </p:tav>
                                        <p:tav tm="100000">
                                          <p:val>
                                            <p:strVal val="#ppt_x"/>
                                          </p:val>
                                        </p:tav>
                                      </p:tavLst>
                                    </p:anim>
                                    <p:anim calcmode="lin" valueType="num">
                                      <p:cBhvr additive="base">
                                        <p:cTn id="8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10"/>
                                        </p:tgtEl>
                                        <p:attrNameLst>
                                          <p:attrName>style.visibility</p:attrName>
                                        </p:attrNameLst>
                                      </p:cBhvr>
                                      <p:to>
                                        <p:strVal val="visible"/>
                                      </p:to>
                                    </p:set>
                                    <p:anim calcmode="lin" valueType="num">
                                      <p:cBhvr additive="base">
                                        <p:cTn id="91" dur="500" fill="hold"/>
                                        <p:tgtEl>
                                          <p:spTgt spid="10"/>
                                        </p:tgtEl>
                                        <p:attrNameLst>
                                          <p:attrName>ppt_x</p:attrName>
                                        </p:attrNameLst>
                                      </p:cBhvr>
                                      <p:tavLst>
                                        <p:tav tm="0">
                                          <p:val>
                                            <p:strVal val="#ppt_x"/>
                                          </p:val>
                                        </p:tav>
                                        <p:tav tm="100000">
                                          <p:val>
                                            <p:strVal val="#ppt_x"/>
                                          </p:val>
                                        </p:tav>
                                      </p:tavLst>
                                    </p:anim>
                                    <p:anim calcmode="lin" valueType="num">
                                      <p:cBhvr additive="base">
                                        <p:cTn id="9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737" grpId="0"/>
      <p:bldP spid="370723" grpId="0" animBg="1"/>
      <p:bldP spid="370723" grpId="1" animBg="1"/>
      <p:bldP spid="370713" grpId="0" animBg="1"/>
      <p:bldP spid="370713" grpId="1" animBg="1"/>
      <p:bldP spid="370714" grpId="0" animBg="1"/>
      <p:bldP spid="370714" grpId="1" animBg="1"/>
      <p:bldP spid="1562673" grpId="0"/>
      <p:bldP spid="39"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endParaRPr lang="en-US" altLang="en-US" sz="2400" dirty="0">
              <a:solidFill>
                <a:srgbClr val="FFFFFF"/>
              </a:solidFill>
            </a:endParaRPr>
          </a:p>
          <a:p>
            <a:pPr marL="342900" indent="-342900" eaLnBrk="1" hangingPunct="1">
              <a:defRPr/>
            </a:pPr>
            <a:r>
              <a:rPr lang="en-US" altLang="en-US" sz="2400" dirty="0">
                <a:solidFill>
                  <a:srgbClr val="FFFFFF"/>
                </a:solidFill>
              </a:rPr>
              <a:t>Recurse.</a:t>
            </a:r>
          </a:p>
          <a:p>
            <a:pPr marL="342900" indent="-342900" eaLnBrk="1" hangingPunct="1">
              <a:defRPr/>
            </a:pPr>
            <a:r>
              <a:rPr lang="en-US" altLang="en-US" sz="2400" dirty="0">
                <a:solidFill>
                  <a:srgbClr val="FFFFFF"/>
                </a:solidFill>
              </a:rPr>
              <a:t>Each </a:t>
            </a:r>
            <a:r>
              <a:rPr lang="en-US" altLang="en-US" sz="2400" kern="0" dirty="0"/>
              <a:t>of the 2</a:t>
            </a:r>
            <a:r>
              <a:rPr lang="en-US" altLang="en-US" sz="2400" i="1" kern="0" baseline="30000" dirty="0"/>
              <a:t>n</a:t>
            </a:r>
            <a:r>
              <a:rPr lang="en-US" altLang="en-US" sz="2400" kern="0" dirty="0"/>
              <a:t> </a:t>
            </a:r>
            <a:r>
              <a:rPr lang="en-US" altLang="en-US" sz="2400" dirty="0">
                <a:solidFill>
                  <a:srgbClr val="FFFFFF"/>
                </a:solidFill>
              </a:rPr>
              <a:t>paths to a leaf</a:t>
            </a:r>
            <a:br>
              <a:rPr lang="en-US" altLang="en-US" sz="2400" dirty="0">
                <a:solidFill>
                  <a:srgbClr val="FFFFFF"/>
                </a:solidFill>
              </a:rPr>
            </a:br>
            <a:r>
              <a:rPr lang="en-US" altLang="en-US" sz="2400" dirty="0">
                <a:solidFill>
                  <a:srgbClr val="FFFFFF"/>
                </a:solidFill>
              </a:rPr>
              <a:t>defines an assignment.</a:t>
            </a:r>
          </a:p>
          <a:p>
            <a:pPr marL="342900" indent="-342900" eaLnBrk="1" hangingPunct="1">
              <a:defRPr/>
            </a:pPr>
            <a:r>
              <a:rPr lang="en-US" altLang="en-US" sz="2400" dirty="0">
                <a:solidFill>
                  <a:srgbClr val="FFFFFF"/>
                </a:solidFill>
              </a:rPr>
              <a:t>Evaluate Formula.</a:t>
            </a:r>
          </a:p>
          <a:p>
            <a:pPr marL="342900" indent="-342900" eaLnBrk="1" hangingPunct="1">
              <a:defRPr/>
            </a:pPr>
            <a:r>
              <a:rPr lang="en-US" altLang="en-US" sz="2400" dirty="0">
                <a:solidFill>
                  <a:srgbClr val="FFFFFF"/>
                </a:solidFill>
              </a:rPr>
              <a:t>Answer:</a:t>
            </a:r>
          </a:p>
        </p:txBody>
      </p:sp>
      <p:sp>
        <p:nvSpPr>
          <p:cNvPr id="43" name="Rectangle 35">
            <a:extLst>
              <a:ext uri="{FF2B5EF4-FFF2-40B4-BE49-F238E27FC236}">
                <a16:creationId xmlns:a16="http://schemas.microsoft.com/office/drawing/2014/main" id="{40F7FC8A-A462-42E7-90EB-B0D485DEF47B}"/>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7C79EFB6-CC9C-4FC6-8DF8-6BC1162E8838}"/>
              </a:ext>
            </a:extLst>
          </p:cNvPr>
          <p:cNvGrpSpPr/>
          <p:nvPr/>
        </p:nvGrpSpPr>
        <p:grpSpPr>
          <a:xfrm>
            <a:off x="4151244" y="3810000"/>
            <a:ext cx="2451657" cy="883920"/>
            <a:chOff x="3246225" y="2514600"/>
            <a:chExt cx="2451657" cy="883920"/>
          </a:xfrm>
        </p:grpSpPr>
        <p:sp>
          <p:nvSpPr>
            <p:cNvPr id="45" name="Oval 6">
              <a:extLst>
                <a:ext uri="{FF2B5EF4-FFF2-40B4-BE49-F238E27FC236}">
                  <a16:creationId xmlns:a16="http://schemas.microsoft.com/office/drawing/2014/main" id="{8DF3A1C0-931B-4D47-BB13-064BB500A17C}"/>
                </a:ext>
              </a:extLst>
            </p:cNvPr>
            <p:cNvSpPr>
              <a:spLocks noChangeArrowheads="1"/>
            </p:cNvSpPr>
            <p:nvPr/>
          </p:nvSpPr>
          <p:spPr bwMode="auto">
            <a:xfrm>
              <a:off x="4298277" y="25146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Oval 7">
              <a:extLst>
                <a:ext uri="{FF2B5EF4-FFF2-40B4-BE49-F238E27FC236}">
                  <a16:creationId xmlns:a16="http://schemas.microsoft.com/office/drawing/2014/main" id="{25B9394A-A29E-4D6B-9F26-4B3120A3848C}"/>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47" name="AutoShape 8">
              <a:extLst>
                <a:ext uri="{FF2B5EF4-FFF2-40B4-BE49-F238E27FC236}">
                  <a16:creationId xmlns:a16="http://schemas.microsoft.com/office/drawing/2014/main" id="{1593570B-4115-4393-B6D4-552650EB9CCF}"/>
                </a:ext>
              </a:extLst>
            </p:cNvPr>
            <p:cNvCxnSpPr>
              <a:cxnSpLocks noChangeShapeType="1"/>
              <a:stCxn id="45" idx="4"/>
              <a:endCxn id="46"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8" name="Oval 21">
              <a:extLst>
                <a:ext uri="{FF2B5EF4-FFF2-40B4-BE49-F238E27FC236}">
                  <a16:creationId xmlns:a16="http://schemas.microsoft.com/office/drawing/2014/main" id="{17B51AAE-014C-4F6B-A7A9-72512048B1E4}"/>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49" name="AutoShape 22">
              <a:extLst>
                <a:ext uri="{FF2B5EF4-FFF2-40B4-BE49-F238E27FC236}">
                  <a16:creationId xmlns:a16="http://schemas.microsoft.com/office/drawing/2014/main" id="{302789C3-CCE9-4C9F-BE92-4CCD42BEF7B9}"/>
                </a:ext>
              </a:extLst>
            </p:cNvPr>
            <p:cNvCxnSpPr>
              <a:cxnSpLocks noChangeShapeType="1"/>
              <a:stCxn id="45" idx="4"/>
              <a:endCxn id="48"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1" name="Text Box 36">
              <a:extLst>
                <a:ext uri="{FF2B5EF4-FFF2-40B4-BE49-F238E27FC236}">
                  <a16:creationId xmlns:a16="http://schemas.microsoft.com/office/drawing/2014/main" id="{C70813EC-4525-4F18-992B-6E4BCCBF0E60}"/>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52" name="Text Box 37">
              <a:extLst>
                <a:ext uri="{FF2B5EF4-FFF2-40B4-BE49-F238E27FC236}">
                  <a16:creationId xmlns:a16="http://schemas.microsoft.com/office/drawing/2014/main" id="{465CD942-6291-4F17-A520-E0274E1D3CC2}"/>
                </a:ext>
              </a:extLst>
            </p:cNvPr>
            <p:cNvSpPr txBox="1">
              <a:spLocks noChangeArrowheads="1"/>
            </p:cNvSpPr>
            <p:nvPr/>
          </p:nvSpPr>
          <p:spPr bwMode="auto">
            <a:xfrm>
              <a:off x="4800600" y="25908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57" name="Group 156">
            <a:extLst>
              <a:ext uri="{FF2B5EF4-FFF2-40B4-BE49-F238E27FC236}">
                <a16:creationId xmlns:a16="http://schemas.microsoft.com/office/drawing/2014/main" id="{4822F33D-8634-473A-9F03-CFA7A17170DE}"/>
              </a:ext>
            </a:extLst>
          </p:cNvPr>
          <p:cNvGrpSpPr/>
          <p:nvPr/>
        </p:nvGrpSpPr>
        <p:grpSpPr>
          <a:xfrm>
            <a:off x="3615813" y="4004462"/>
            <a:ext cx="1399605" cy="1288155"/>
            <a:chOff x="2777613" y="4008438"/>
            <a:chExt cx="1399605" cy="1288155"/>
          </a:xfrm>
        </p:grpSpPr>
        <p:sp>
          <p:nvSpPr>
            <p:cNvPr id="158" name="Oval 9">
              <a:extLst>
                <a:ext uri="{FF2B5EF4-FFF2-40B4-BE49-F238E27FC236}">
                  <a16:creationId xmlns:a16="http://schemas.microsoft.com/office/drawing/2014/main" id="{BDDEF254-8B84-4689-8F97-09452579158B}"/>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59" name="Oval 15">
              <a:extLst>
                <a:ext uri="{FF2B5EF4-FFF2-40B4-BE49-F238E27FC236}">
                  <a16:creationId xmlns:a16="http://schemas.microsoft.com/office/drawing/2014/main" id="{9CDB74DD-4EA0-46FB-A7C9-5602A7847CF4}"/>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60" name="AutoShape 14">
              <a:extLst>
                <a:ext uri="{FF2B5EF4-FFF2-40B4-BE49-F238E27FC236}">
                  <a16:creationId xmlns:a16="http://schemas.microsoft.com/office/drawing/2014/main" id="{08A696ED-29F9-4556-B377-C55F559EB084}"/>
                </a:ext>
              </a:extLst>
            </p:cNvPr>
            <p:cNvCxnSpPr>
              <a:cxnSpLocks noChangeShapeType="1"/>
              <a:endCxn id="158"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61" name="AutoShape 20">
              <a:extLst>
                <a:ext uri="{FF2B5EF4-FFF2-40B4-BE49-F238E27FC236}">
                  <a16:creationId xmlns:a16="http://schemas.microsoft.com/office/drawing/2014/main" id="{F25A4B93-1A8D-431C-9A63-0A0BFF59D02D}"/>
                </a:ext>
              </a:extLst>
            </p:cNvPr>
            <p:cNvCxnSpPr>
              <a:cxnSpLocks noChangeShapeType="1"/>
              <a:endCxn id="159"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62" name="Rectangle 38">
              <a:extLst>
                <a:ext uri="{FF2B5EF4-FFF2-40B4-BE49-F238E27FC236}">
                  <a16:creationId xmlns:a16="http://schemas.microsoft.com/office/drawing/2014/main" id="{7087A1BE-629A-4EEE-B309-C3FCF1E937DA}"/>
                </a:ext>
              </a:extLst>
            </p:cNvPr>
            <p:cNvSpPr>
              <a:spLocks noChangeArrowheads="1"/>
            </p:cNvSpPr>
            <p:nvPr/>
          </p:nvSpPr>
          <p:spPr bwMode="auto">
            <a:xfrm>
              <a:off x="2962275" y="40084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2</a:t>
              </a:r>
            </a:p>
          </p:txBody>
        </p:sp>
        <p:sp>
          <p:nvSpPr>
            <p:cNvPr id="163" name="Text Box 39">
              <a:extLst>
                <a:ext uri="{FF2B5EF4-FFF2-40B4-BE49-F238E27FC236}">
                  <a16:creationId xmlns:a16="http://schemas.microsoft.com/office/drawing/2014/main" id="{93462978-AABD-494F-83C4-707DB15CB880}"/>
                </a:ext>
              </a:extLst>
            </p:cNvPr>
            <p:cNvSpPr txBox="1">
              <a:spLocks noChangeArrowheads="1"/>
            </p:cNvSpPr>
            <p:nvPr/>
          </p:nvSpPr>
          <p:spPr bwMode="auto">
            <a:xfrm>
              <a:off x="2971800" y="45561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64" name="Text Box 40">
              <a:extLst>
                <a:ext uri="{FF2B5EF4-FFF2-40B4-BE49-F238E27FC236}">
                  <a16:creationId xmlns:a16="http://schemas.microsoft.com/office/drawing/2014/main" id="{D28CC0D0-A6A9-4528-AE6D-64474DB57DE4}"/>
                </a:ext>
              </a:extLst>
            </p:cNvPr>
            <p:cNvSpPr txBox="1">
              <a:spLocks noChangeArrowheads="1"/>
            </p:cNvSpPr>
            <p:nvPr/>
          </p:nvSpPr>
          <p:spPr bwMode="auto">
            <a:xfrm>
              <a:off x="3657600" y="45418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65" name="Group 164">
            <a:extLst>
              <a:ext uri="{FF2B5EF4-FFF2-40B4-BE49-F238E27FC236}">
                <a16:creationId xmlns:a16="http://schemas.microsoft.com/office/drawing/2014/main" id="{7528A77B-A5DD-415D-A55E-FE6B28A89C99}"/>
              </a:ext>
            </a:extLst>
          </p:cNvPr>
          <p:cNvGrpSpPr/>
          <p:nvPr/>
        </p:nvGrpSpPr>
        <p:grpSpPr>
          <a:xfrm>
            <a:off x="5785669" y="4034624"/>
            <a:ext cx="1399605" cy="1257993"/>
            <a:chOff x="4947469" y="4038600"/>
            <a:chExt cx="1399605" cy="1257993"/>
          </a:xfrm>
        </p:grpSpPr>
        <p:sp>
          <p:nvSpPr>
            <p:cNvPr id="166" name="Oval 23">
              <a:extLst>
                <a:ext uri="{FF2B5EF4-FFF2-40B4-BE49-F238E27FC236}">
                  <a16:creationId xmlns:a16="http://schemas.microsoft.com/office/drawing/2014/main" id="{A807763E-1BEA-4983-920D-34AA6695BD05}"/>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7" name="Oval 29">
              <a:extLst>
                <a:ext uri="{FF2B5EF4-FFF2-40B4-BE49-F238E27FC236}">
                  <a16:creationId xmlns:a16="http://schemas.microsoft.com/office/drawing/2014/main" id="{AACB37A1-124B-4729-810B-57705FC1B6D3}"/>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68" name="AutoShape 28">
              <a:extLst>
                <a:ext uri="{FF2B5EF4-FFF2-40B4-BE49-F238E27FC236}">
                  <a16:creationId xmlns:a16="http://schemas.microsoft.com/office/drawing/2014/main" id="{A64CDC96-73DB-43D1-9E15-940DAF7DBBE3}"/>
                </a:ext>
              </a:extLst>
            </p:cNvPr>
            <p:cNvCxnSpPr>
              <a:cxnSpLocks noChangeShapeType="1"/>
              <a:endCxn id="16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69" name="AutoShape 34">
              <a:extLst>
                <a:ext uri="{FF2B5EF4-FFF2-40B4-BE49-F238E27FC236}">
                  <a16:creationId xmlns:a16="http://schemas.microsoft.com/office/drawing/2014/main" id="{8B1B4B36-A569-458D-86B7-7E67EA025ED2}"/>
                </a:ext>
              </a:extLst>
            </p:cNvPr>
            <p:cNvCxnSpPr>
              <a:cxnSpLocks noChangeShapeType="1"/>
              <a:endCxn id="167"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70" name="Rectangle 41">
              <a:extLst>
                <a:ext uri="{FF2B5EF4-FFF2-40B4-BE49-F238E27FC236}">
                  <a16:creationId xmlns:a16="http://schemas.microsoft.com/office/drawing/2014/main" id="{89B29CBE-D433-45CE-BD67-DB04503894F1}"/>
                </a:ext>
              </a:extLst>
            </p:cNvPr>
            <p:cNvSpPr>
              <a:spLocks noChangeArrowheads="1"/>
            </p:cNvSpPr>
            <p:nvPr/>
          </p:nvSpPr>
          <p:spPr bwMode="auto">
            <a:xfrm>
              <a:off x="5638800" y="40386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5</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171" name="Text Box 42">
              <a:extLst>
                <a:ext uri="{FF2B5EF4-FFF2-40B4-BE49-F238E27FC236}">
                  <a16:creationId xmlns:a16="http://schemas.microsoft.com/office/drawing/2014/main" id="{4F455EA3-9C1B-4A90-B816-111CA8A383FA}"/>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72" name="Text Box 43">
              <a:extLst>
                <a:ext uri="{FF2B5EF4-FFF2-40B4-BE49-F238E27FC236}">
                  <a16:creationId xmlns:a16="http://schemas.microsoft.com/office/drawing/2014/main" id="{7EEF5260-38D2-4E47-BBCC-59712172F3C7}"/>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73" name="Group 172">
            <a:extLst>
              <a:ext uri="{FF2B5EF4-FFF2-40B4-BE49-F238E27FC236}">
                <a16:creationId xmlns:a16="http://schemas.microsoft.com/office/drawing/2014/main" id="{EEC40584-879A-4C49-9401-72562DD0B9C5}"/>
              </a:ext>
            </a:extLst>
          </p:cNvPr>
          <p:cNvGrpSpPr/>
          <p:nvPr/>
        </p:nvGrpSpPr>
        <p:grpSpPr>
          <a:xfrm>
            <a:off x="3200400" y="4690262"/>
            <a:ext cx="950913" cy="1325562"/>
            <a:chOff x="2362200" y="4694238"/>
            <a:chExt cx="950913" cy="1325562"/>
          </a:xfrm>
        </p:grpSpPr>
        <p:sp>
          <p:nvSpPr>
            <p:cNvPr id="174" name="Oval 10">
              <a:extLst>
                <a:ext uri="{FF2B5EF4-FFF2-40B4-BE49-F238E27FC236}">
                  <a16:creationId xmlns:a16="http://schemas.microsoft.com/office/drawing/2014/main" id="{E792F921-F309-4796-9AAB-19E341F4BC46}"/>
                </a:ext>
              </a:extLst>
            </p:cNvPr>
            <p:cNvSpPr>
              <a:spLocks noChangeArrowheads="1"/>
            </p:cNvSpPr>
            <p:nvPr/>
          </p:nvSpPr>
          <p:spPr bwMode="auto">
            <a:xfrm>
              <a:off x="25146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5" name="Oval 11">
              <a:extLst>
                <a:ext uri="{FF2B5EF4-FFF2-40B4-BE49-F238E27FC236}">
                  <a16:creationId xmlns:a16="http://schemas.microsoft.com/office/drawing/2014/main" id="{D34ED506-1A2A-4888-8172-7804DF8AB067}"/>
                </a:ext>
              </a:extLst>
            </p:cNvPr>
            <p:cNvSpPr>
              <a:spLocks noChangeArrowheads="1"/>
            </p:cNvSpPr>
            <p:nvPr/>
          </p:nvSpPr>
          <p:spPr bwMode="auto">
            <a:xfrm>
              <a:off x="3021839"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76" name="AutoShape 12">
              <a:extLst>
                <a:ext uri="{FF2B5EF4-FFF2-40B4-BE49-F238E27FC236}">
                  <a16:creationId xmlns:a16="http://schemas.microsoft.com/office/drawing/2014/main" id="{095BDA6E-CD35-453E-A9C8-E8954186C060}"/>
                </a:ext>
              </a:extLst>
            </p:cNvPr>
            <p:cNvCxnSpPr>
              <a:cxnSpLocks noChangeShapeType="1"/>
              <a:endCxn id="174" idx="0"/>
            </p:cNvCxnSpPr>
            <p:nvPr/>
          </p:nvCxnSpPr>
          <p:spPr bwMode="auto">
            <a:xfrm flipH="1">
              <a:off x="2655500"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77" name="AutoShape 13">
              <a:extLst>
                <a:ext uri="{FF2B5EF4-FFF2-40B4-BE49-F238E27FC236}">
                  <a16:creationId xmlns:a16="http://schemas.microsoft.com/office/drawing/2014/main" id="{01D0D0DC-B088-4A63-BA93-25DB3E3103E7}"/>
                </a:ext>
              </a:extLst>
            </p:cNvPr>
            <p:cNvCxnSpPr>
              <a:cxnSpLocks noChangeShapeType="1"/>
              <a:endCxn id="175" idx="0"/>
            </p:cNvCxnSpPr>
            <p:nvPr/>
          </p:nvCxnSpPr>
          <p:spPr bwMode="auto">
            <a:xfrm>
              <a:off x="2918513"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78" name="Rectangle 44">
              <a:extLst>
                <a:ext uri="{FF2B5EF4-FFF2-40B4-BE49-F238E27FC236}">
                  <a16:creationId xmlns:a16="http://schemas.microsoft.com/office/drawing/2014/main" id="{15E55209-3B28-40BF-88CC-B0B5FD61326F}"/>
                </a:ext>
              </a:extLst>
            </p:cNvPr>
            <p:cNvSpPr>
              <a:spLocks noChangeArrowheads="1"/>
            </p:cNvSpPr>
            <p:nvPr/>
          </p:nvSpPr>
          <p:spPr bwMode="auto">
            <a:xfrm>
              <a:off x="2362200" y="46942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1</a:t>
              </a:r>
            </a:p>
          </p:txBody>
        </p:sp>
        <p:sp>
          <p:nvSpPr>
            <p:cNvPr id="179" name="Text Box 45">
              <a:extLst>
                <a:ext uri="{FF2B5EF4-FFF2-40B4-BE49-F238E27FC236}">
                  <a16:creationId xmlns:a16="http://schemas.microsoft.com/office/drawing/2014/main" id="{45F11BED-6F54-414C-AD2D-2A86DE4E14A0}"/>
                </a:ext>
              </a:extLst>
            </p:cNvPr>
            <p:cNvSpPr txBox="1">
              <a:spLocks noChangeArrowheads="1"/>
            </p:cNvSpPr>
            <p:nvPr/>
          </p:nvSpPr>
          <p:spPr bwMode="auto">
            <a:xfrm>
              <a:off x="2514600" y="52419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80" name="Text Box 46">
              <a:extLst>
                <a:ext uri="{FF2B5EF4-FFF2-40B4-BE49-F238E27FC236}">
                  <a16:creationId xmlns:a16="http://schemas.microsoft.com/office/drawing/2014/main" id="{2EAFF25E-314C-47E3-93FD-761FA2F384D7}"/>
                </a:ext>
              </a:extLst>
            </p:cNvPr>
            <p:cNvSpPr txBox="1">
              <a:spLocks noChangeArrowheads="1"/>
            </p:cNvSpPr>
            <p:nvPr/>
          </p:nvSpPr>
          <p:spPr bwMode="auto">
            <a:xfrm>
              <a:off x="2971800" y="52276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81" name="Group 180">
            <a:extLst>
              <a:ext uri="{FF2B5EF4-FFF2-40B4-BE49-F238E27FC236}">
                <a16:creationId xmlns:a16="http://schemas.microsoft.com/office/drawing/2014/main" id="{29AB937D-484A-4F2E-AEAB-A820E2420742}"/>
              </a:ext>
            </a:extLst>
          </p:cNvPr>
          <p:cNvGrpSpPr/>
          <p:nvPr/>
        </p:nvGrpSpPr>
        <p:grpSpPr>
          <a:xfrm>
            <a:off x="4470605" y="4644224"/>
            <a:ext cx="850733" cy="1371600"/>
            <a:chOff x="3632405" y="4648200"/>
            <a:chExt cx="850733" cy="1371600"/>
          </a:xfrm>
        </p:grpSpPr>
        <p:sp>
          <p:nvSpPr>
            <p:cNvPr id="182" name="Oval 16">
              <a:extLst>
                <a:ext uri="{FF2B5EF4-FFF2-40B4-BE49-F238E27FC236}">
                  <a16:creationId xmlns:a16="http://schemas.microsoft.com/office/drawing/2014/main" id="{5B143785-85D2-46C5-BCC3-C67FFB2ABAA7}"/>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83" name="Oval 17">
              <a:extLst>
                <a:ext uri="{FF2B5EF4-FFF2-40B4-BE49-F238E27FC236}">
                  <a16:creationId xmlns:a16="http://schemas.microsoft.com/office/drawing/2014/main" id="{941506C8-934B-465B-B583-EDE446368BA4}"/>
                </a:ext>
              </a:extLst>
            </p:cNvPr>
            <p:cNvSpPr>
              <a:spLocks noChangeArrowheads="1"/>
            </p:cNvSpPr>
            <p:nvPr/>
          </p:nvSpPr>
          <p:spPr bwMode="auto">
            <a:xfrm>
              <a:off x="4139644"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84" name="AutoShape 18">
              <a:extLst>
                <a:ext uri="{FF2B5EF4-FFF2-40B4-BE49-F238E27FC236}">
                  <a16:creationId xmlns:a16="http://schemas.microsoft.com/office/drawing/2014/main" id="{291018EF-6636-4C58-B68E-D1936969EC32}"/>
                </a:ext>
              </a:extLst>
            </p:cNvPr>
            <p:cNvCxnSpPr>
              <a:cxnSpLocks noChangeShapeType="1"/>
              <a:endCxn id="182"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 name="AutoShape 19">
              <a:extLst>
                <a:ext uri="{FF2B5EF4-FFF2-40B4-BE49-F238E27FC236}">
                  <a16:creationId xmlns:a16="http://schemas.microsoft.com/office/drawing/2014/main" id="{3883C80F-B06D-4A7A-AA83-12797079F25B}"/>
                </a:ext>
              </a:extLst>
            </p:cNvPr>
            <p:cNvCxnSpPr>
              <a:cxnSpLocks noChangeShapeType="1"/>
              <a:endCxn id="183" idx="0"/>
            </p:cNvCxnSpPr>
            <p:nvPr/>
          </p:nvCxnSpPr>
          <p:spPr bwMode="auto">
            <a:xfrm>
              <a:off x="4036318"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86" name="Rectangle 53">
              <a:extLst>
                <a:ext uri="{FF2B5EF4-FFF2-40B4-BE49-F238E27FC236}">
                  <a16:creationId xmlns:a16="http://schemas.microsoft.com/office/drawing/2014/main" id="{DC9E12C8-D4AA-4244-838C-89CC68250399}"/>
                </a:ext>
              </a:extLst>
            </p:cNvPr>
            <p:cNvSpPr>
              <a:spLocks noChangeArrowheads="1"/>
            </p:cNvSpPr>
            <p:nvPr/>
          </p:nvSpPr>
          <p:spPr bwMode="auto">
            <a:xfrm>
              <a:off x="40195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p>
          </p:txBody>
        </p:sp>
        <p:sp>
          <p:nvSpPr>
            <p:cNvPr id="187" name="Text Box 54">
              <a:extLst>
                <a:ext uri="{FF2B5EF4-FFF2-40B4-BE49-F238E27FC236}">
                  <a16:creationId xmlns:a16="http://schemas.microsoft.com/office/drawing/2014/main" id="{63C390CE-CDD7-4619-9C73-6FA818D7C1BE}"/>
                </a:ext>
              </a:extLst>
            </p:cNvPr>
            <p:cNvSpPr txBox="1">
              <a:spLocks noChangeArrowheads="1"/>
            </p:cNvSpPr>
            <p:nvPr/>
          </p:nvSpPr>
          <p:spPr bwMode="auto">
            <a:xfrm>
              <a:off x="365760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88" name="Text Box 55">
              <a:extLst>
                <a:ext uri="{FF2B5EF4-FFF2-40B4-BE49-F238E27FC236}">
                  <a16:creationId xmlns:a16="http://schemas.microsoft.com/office/drawing/2014/main" id="{8DF549D2-A22C-472A-9E2E-01F5BE048E55}"/>
                </a:ext>
              </a:extLst>
            </p:cNvPr>
            <p:cNvSpPr txBox="1">
              <a:spLocks noChangeArrowheads="1"/>
            </p:cNvSpPr>
            <p:nvPr/>
          </p:nvSpPr>
          <p:spPr bwMode="auto">
            <a:xfrm>
              <a:off x="40449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89" name="Group 188">
            <a:extLst>
              <a:ext uri="{FF2B5EF4-FFF2-40B4-BE49-F238E27FC236}">
                <a16:creationId xmlns:a16="http://schemas.microsoft.com/office/drawing/2014/main" id="{2DB29C95-D390-4EF0-95C6-812F551CC5F8}"/>
              </a:ext>
            </a:extLst>
          </p:cNvPr>
          <p:cNvGrpSpPr/>
          <p:nvPr/>
        </p:nvGrpSpPr>
        <p:grpSpPr>
          <a:xfrm>
            <a:off x="5403850" y="4644224"/>
            <a:ext cx="950913" cy="1371600"/>
            <a:chOff x="4565650" y="4648200"/>
            <a:chExt cx="950913" cy="1371600"/>
          </a:xfrm>
        </p:grpSpPr>
        <p:sp>
          <p:nvSpPr>
            <p:cNvPr id="190" name="Oval 24">
              <a:extLst>
                <a:ext uri="{FF2B5EF4-FFF2-40B4-BE49-F238E27FC236}">
                  <a16:creationId xmlns:a16="http://schemas.microsoft.com/office/drawing/2014/main" id="{87EE68A7-861D-4053-9224-24E2FDC1D691}"/>
                </a:ext>
              </a:extLst>
            </p:cNvPr>
            <p:cNvSpPr>
              <a:spLocks noChangeArrowheads="1"/>
            </p:cNvSpPr>
            <p:nvPr/>
          </p:nvSpPr>
          <p:spPr bwMode="auto">
            <a:xfrm>
              <a:off x="468445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1" name="Oval 25">
              <a:extLst>
                <a:ext uri="{FF2B5EF4-FFF2-40B4-BE49-F238E27FC236}">
                  <a16:creationId xmlns:a16="http://schemas.microsoft.com/office/drawing/2014/main" id="{50A292B1-A8AA-4B6E-80D3-81CA36701DA8}"/>
                </a:ext>
              </a:extLst>
            </p:cNvPr>
            <p:cNvSpPr>
              <a:spLocks noChangeArrowheads="1"/>
            </p:cNvSpPr>
            <p:nvPr/>
          </p:nvSpPr>
          <p:spPr bwMode="auto">
            <a:xfrm>
              <a:off x="519169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192" name="AutoShape 26">
              <a:extLst>
                <a:ext uri="{FF2B5EF4-FFF2-40B4-BE49-F238E27FC236}">
                  <a16:creationId xmlns:a16="http://schemas.microsoft.com/office/drawing/2014/main" id="{A92420CC-39B0-44B7-9959-738DE96A9E8B}"/>
                </a:ext>
              </a:extLst>
            </p:cNvPr>
            <p:cNvCxnSpPr>
              <a:cxnSpLocks noChangeShapeType="1"/>
              <a:endCxn id="190" idx="0"/>
            </p:cNvCxnSpPr>
            <p:nvPr/>
          </p:nvCxnSpPr>
          <p:spPr bwMode="auto">
            <a:xfrm flipH="1">
              <a:off x="4825356"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93" name="AutoShape 27">
              <a:extLst>
                <a:ext uri="{FF2B5EF4-FFF2-40B4-BE49-F238E27FC236}">
                  <a16:creationId xmlns:a16="http://schemas.microsoft.com/office/drawing/2014/main" id="{D5A646B0-6678-44B1-97F2-C326CE71E193}"/>
                </a:ext>
              </a:extLst>
            </p:cNvPr>
            <p:cNvCxnSpPr>
              <a:cxnSpLocks noChangeShapeType="1"/>
              <a:endCxn id="191" idx="0"/>
            </p:cNvCxnSpPr>
            <p:nvPr/>
          </p:nvCxnSpPr>
          <p:spPr bwMode="auto">
            <a:xfrm>
              <a:off x="5088369"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94" name="Rectangle 47">
              <a:extLst>
                <a:ext uri="{FF2B5EF4-FFF2-40B4-BE49-F238E27FC236}">
                  <a16:creationId xmlns:a16="http://schemas.microsoft.com/office/drawing/2014/main" id="{7C8E7FB3-F373-4AE9-A825-46FE030E27C3}"/>
                </a:ext>
              </a:extLst>
            </p:cNvPr>
            <p:cNvSpPr>
              <a:spLocks noChangeArrowheads="1"/>
            </p:cNvSpPr>
            <p:nvPr/>
          </p:nvSpPr>
          <p:spPr bwMode="auto">
            <a:xfrm>
              <a:off x="45656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6</a:t>
              </a:r>
            </a:p>
          </p:txBody>
        </p:sp>
        <p:sp>
          <p:nvSpPr>
            <p:cNvPr id="195" name="Text Box 48">
              <a:extLst>
                <a:ext uri="{FF2B5EF4-FFF2-40B4-BE49-F238E27FC236}">
                  <a16:creationId xmlns:a16="http://schemas.microsoft.com/office/drawing/2014/main" id="{D892892C-2292-4B52-BAA6-A0081EA1BE56}"/>
                </a:ext>
              </a:extLst>
            </p:cNvPr>
            <p:cNvSpPr txBox="1">
              <a:spLocks noChangeArrowheads="1"/>
            </p:cNvSpPr>
            <p:nvPr/>
          </p:nvSpPr>
          <p:spPr bwMode="auto">
            <a:xfrm>
              <a:off x="471805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96" name="Text Box 49">
              <a:extLst>
                <a:ext uri="{FF2B5EF4-FFF2-40B4-BE49-F238E27FC236}">
                  <a16:creationId xmlns:a16="http://schemas.microsoft.com/office/drawing/2014/main" id="{E1BC206E-8BE2-4334-86CB-A88F93C762BC}"/>
                </a:ext>
              </a:extLst>
            </p:cNvPr>
            <p:cNvSpPr txBox="1">
              <a:spLocks noChangeArrowheads="1"/>
            </p:cNvSpPr>
            <p:nvPr/>
          </p:nvSpPr>
          <p:spPr bwMode="auto">
            <a:xfrm>
              <a:off x="51752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97" name="Group 196">
            <a:extLst>
              <a:ext uri="{FF2B5EF4-FFF2-40B4-BE49-F238E27FC236}">
                <a16:creationId xmlns:a16="http://schemas.microsoft.com/office/drawing/2014/main" id="{C5B2160D-AC09-4226-A94E-317BAAD8F284}"/>
              </a:ext>
            </a:extLst>
          </p:cNvPr>
          <p:cNvGrpSpPr/>
          <p:nvPr/>
        </p:nvGrpSpPr>
        <p:grpSpPr>
          <a:xfrm>
            <a:off x="6640461" y="4644224"/>
            <a:ext cx="884327" cy="1371600"/>
            <a:chOff x="5802261" y="4648200"/>
            <a:chExt cx="884327" cy="1371600"/>
          </a:xfrm>
        </p:grpSpPr>
        <p:sp>
          <p:nvSpPr>
            <p:cNvPr id="198" name="Oval 30">
              <a:extLst>
                <a:ext uri="{FF2B5EF4-FFF2-40B4-BE49-F238E27FC236}">
                  <a16:creationId xmlns:a16="http://schemas.microsoft.com/office/drawing/2014/main" id="{824FDC33-6056-4398-B150-891785FB6F0E}"/>
                </a:ext>
              </a:extLst>
            </p:cNvPr>
            <p:cNvSpPr>
              <a:spLocks noChangeArrowheads="1"/>
            </p:cNvSpPr>
            <p:nvPr/>
          </p:nvSpPr>
          <p:spPr bwMode="auto">
            <a:xfrm>
              <a:off x="5802261"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99" name="Oval 31">
              <a:extLst>
                <a:ext uri="{FF2B5EF4-FFF2-40B4-BE49-F238E27FC236}">
                  <a16:creationId xmlns:a16="http://schemas.microsoft.com/office/drawing/2014/main" id="{011E77B8-73FD-4EC2-AEB4-DA69FE797164}"/>
                </a:ext>
              </a:extLst>
            </p:cNvPr>
            <p:cNvSpPr>
              <a:spLocks noChangeArrowheads="1"/>
            </p:cNvSpPr>
            <p:nvPr/>
          </p:nvSpPr>
          <p:spPr bwMode="auto">
            <a:xfrm>
              <a:off x="63095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cxnSp>
          <p:nvCxnSpPr>
            <p:cNvPr id="200" name="AutoShape 32">
              <a:extLst>
                <a:ext uri="{FF2B5EF4-FFF2-40B4-BE49-F238E27FC236}">
                  <a16:creationId xmlns:a16="http://schemas.microsoft.com/office/drawing/2014/main" id="{5BE14FBF-FBCB-475B-9A98-764DE0DEACD6}"/>
                </a:ext>
              </a:extLst>
            </p:cNvPr>
            <p:cNvCxnSpPr>
              <a:cxnSpLocks noChangeShapeType="1"/>
              <a:endCxn id="198" idx="0"/>
            </p:cNvCxnSpPr>
            <p:nvPr/>
          </p:nvCxnSpPr>
          <p:spPr bwMode="auto">
            <a:xfrm flipH="1">
              <a:off x="5943161"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01" name="AutoShape 33">
              <a:extLst>
                <a:ext uri="{FF2B5EF4-FFF2-40B4-BE49-F238E27FC236}">
                  <a16:creationId xmlns:a16="http://schemas.microsoft.com/office/drawing/2014/main" id="{CE901290-9CC1-40F5-BA9F-5F60E9EF3266}"/>
                </a:ext>
              </a:extLst>
            </p:cNvPr>
            <p:cNvCxnSpPr>
              <a:cxnSpLocks noChangeShapeType="1"/>
              <a:endCxn id="199" idx="0"/>
            </p:cNvCxnSpPr>
            <p:nvPr/>
          </p:nvCxnSpPr>
          <p:spPr bwMode="auto">
            <a:xfrm>
              <a:off x="6206174"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02" name="Rectangle 50">
              <a:extLst>
                <a:ext uri="{FF2B5EF4-FFF2-40B4-BE49-F238E27FC236}">
                  <a16:creationId xmlns:a16="http://schemas.microsoft.com/office/drawing/2014/main" id="{6D36FE3B-6C83-4933-BF19-617AC5291937}"/>
                </a:ext>
              </a:extLst>
            </p:cNvPr>
            <p:cNvSpPr>
              <a:spLocks noChangeArrowheads="1"/>
            </p:cNvSpPr>
            <p:nvPr/>
          </p:nvSpPr>
          <p:spPr bwMode="auto">
            <a:xfrm>
              <a:off x="622300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4</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203" name="Text Box 51">
              <a:extLst>
                <a:ext uri="{FF2B5EF4-FFF2-40B4-BE49-F238E27FC236}">
                  <a16:creationId xmlns:a16="http://schemas.microsoft.com/office/drawing/2014/main" id="{02DC29DC-96EE-4303-845E-3AD48965E072}"/>
                </a:ext>
              </a:extLst>
            </p:cNvPr>
            <p:cNvSpPr txBox="1">
              <a:spLocks noChangeArrowheads="1"/>
            </p:cNvSpPr>
            <p:nvPr/>
          </p:nvSpPr>
          <p:spPr bwMode="auto">
            <a:xfrm>
              <a:off x="586105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204" name="Text Box 52">
              <a:extLst>
                <a:ext uri="{FF2B5EF4-FFF2-40B4-BE49-F238E27FC236}">
                  <a16:creationId xmlns:a16="http://schemas.microsoft.com/office/drawing/2014/main" id="{F38B2B84-B47A-415E-8F85-9CE22BCA09AE}"/>
                </a:ext>
              </a:extLst>
            </p:cNvPr>
            <p:cNvSpPr txBox="1">
              <a:spLocks noChangeArrowheads="1"/>
            </p:cNvSpPr>
            <p:nvPr/>
          </p:nvSpPr>
          <p:spPr bwMode="auto">
            <a:xfrm>
              <a:off x="624840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206" name="Text Box 45">
            <a:extLst>
              <a:ext uri="{FF2B5EF4-FFF2-40B4-BE49-F238E27FC236}">
                <a16:creationId xmlns:a16="http://schemas.microsoft.com/office/drawing/2014/main" id="{528964D0-8A88-46BB-B4EF-FB82DF288A6B}"/>
              </a:ext>
            </a:extLst>
          </p:cNvPr>
          <p:cNvSpPr txBox="1">
            <a:spLocks noChangeArrowheads="1"/>
          </p:cNvSpPr>
          <p:nvPr/>
        </p:nvSpPr>
        <p:spPr bwMode="auto">
          <a:xfrm>
            <a:off x="2768958" y="6470829"/>
            <a:ext cx="55490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  </a:t>
            </a:r>
            <a:r>
              <a:rPr kumimoji="0" lang="en-US" altLang="en-US" sz="2000" b="0" i="0" u="none" strike="noStrike" kern="1200" cap="none" spc="0" normalizeH="0" baseline="0" noProof="0" dirty="0" err="1">
                <a:ln>
                  <a:noFill/>
                </a:ln>
                <a:solidFill>
                  <a:srgbClr val="FF0000"/>
                </a:solidFill>
                <a:effectLst/>
                <a:uLnTx/>
                <a:uFillTx/>
                <a:latin typeface="Times New Roman" pitchFamily="18" charset="0"/>
                <a:ea typeface="+mn-ea"/>
                <a:cs typeface="+mn-cs"/>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000" b="0" i="0" u="none" strike="noStrike" kern="1200" cap="none" spc="0" normalizeH="0" baseline="0" noProof="0" dirty="0" err="1">
                <a:ln>
                  <a:noFill/>
                </a:ln>
                <a:solidFill>
                  <a:srgbClr val="FF0000"/>
                </a:solidFill>
                <a:effectLst/>
                <a:uLnTx/>
                <a:uFillTx/>
                <a:latin typeface="Times New Roman" pitchFamily="18" charset="0"/>
                <a:ea typeface="+mn-ea"/>
                <a:cs typeface="+mn-cs"/>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000" b="0" i="0" u="none" strike="noStrike" kern="1200" cap="none" spc="0" normalizeH="0" baseline="0" noProof="0" dirty="0" err="1">
                <a:ln>
                  <a:noFill/>
                </a:ln>
                <a:solidFill>
                  <a:srgbClr val="FF0000"/>
                </a:solidFill>
                <a:effectLst/>
                <a:uLnTx/>
                <a:uFillTx/>
                <a:latin typeface="Times New Roman" pitchFamily="18" charset="0"/>
                <a:ea typeface="+mn-ea"/>
                <a:cs typeface="+mn-cs"/>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lang="en-US" altLang="en-US" sz="2000" dirty="0">
                <a:solidFill>
                  <a:srgbClr val="66FF66"/>
                </a:solidFill>
              </a:rPr>
              <a:t>T</a:t>
            </a:r>
            <a:r>
              <a:rPr lang="en-US" altLang="en-US" sz="2000" dirty="0">
                <a:solidFill>
                  <a:srgbClr val="FF0000"/>
                </a:solidFill>
              </a:rPr>
              <a:t>  F  F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a:solidFill>
                  <a:srgbClr val="66FF66"/>
                </a:solidFill>
              </a:rPr>
              <a:t>T </a:t>
            </a:r>
            <a:r>
              <a:rPr lang="en-US" altLang="en-US" sz="2000" dirty="0">
                <a:solidFill>
                  <a:srgbClr val="FF0000"/>
                </a:solidFill>
              </a:rPr>
              <a:t> F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p>
        </p:txBody>
      </p:sp>
      <p:grpSp>
        <p:nvGrpSpPr>
          <p:cNvPr id="8" name="Group 7">
            <a:extLst>
              <a:ext uri="{FF2B5EF4-FFF2-40B4-BE49-F238E27FC236}">
                <a16:creationId xmlns:a16="http://schemas.microsoft.com/office/drawing/2014/main" id="{2446BAB3-7BBF-4AFD-9491-CD9F01FC8367}"/>
              </a:ext>
            </a:extLst>
          </p:cNvPr>
          <p:cNvGrpSpPr/>
          <p:nvPr/>
        </p:nvGrpSpPr>
        <p:grpSpPr>
          <a:xfrm>
            <a:off x="3372327" y="5984338"/>
            <a:ext cx="907752" cy="441146"/>
            <a:chOff x="3372327" y="5984338"/>
            <a:chExt cx="907752" cy="441146"/>
          </a:xfrm>
        </p:grpSpPr>
        <p:sp>
          <p:nvSpPr>
            <p:cNvPr id="207" name="Text Box 45">
              <a:extLst>
                <a:ext uri="{FF2B5EF4-FFF2-40B4-BE49-F238E27FC236}">
                  <a16:creationId xmlns:a16="http://schemas.microsoft.com/office/drawing/2014/main" id="{2C3224F1-062B-4B71-A426-43A6B0C6E506}"/>
                </a:ext>
              </a:extLst>
            </p:cNvPr>
            <p:cNvSpPr txBox="1">
              <a:spLocks noChangeArrowheads="1"/>
            </p:cNvSpPr>
            <p:nvPr/>
          </p:nvSpPr>
          <p:spPr bwMode="auto">
            <a:xfrm rot="5400000">
              <a:off x="3351809"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08" name="Text Box 45">
              <a:extLst>
                <a:ext uri="{FF2B5EF4-FFF2-40B4-BE49-F238E27FC236}">
                  <a16:creationId xmlns:a16="http://schemas.microsoft.com/office/drawing/2014/main" id="{A4F1BC83-BE75-44BF-BDCC-40EEC18A9A38}"/>
                </a:ext>
              </a:extLst>
            </p:cNvPr>
            <p:cNvSpPr txBox="1">
              <a:spLocks noChangeArrowheads="1"/>
            </p:cNvSpPr>
            <p:nvPr/>
          </p:nvSpPr>
          <p:spPr bwMode="auto">
            <a:xfrm rot="5400000">
              <a:off x="3859451"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11" name="Group 10">
            <a:extLst>
              <a:ext uri="{FF2B5EF4-FFF2-40B4-BE49-F238E27FC236}">
                <a16:creationId xmlns:a16="http://schemas.microsoft.com/office/drawing/2014/main" id="{44B2F5FD-CB0A-4F5E-90B0-01E283E5658D}"/>
              </a:ext>
            </a:extLst>
          </p:cNvPr>
          <p:cNvGrpSpPr/>
          <p:nvPr/>
        </p:nvGrpSpPr>
        <p:grpSpPr>
          <a:xfrm>
            <a:off x="4490643" y="5984338"/>
            <a:ext cx="913983" cy="441146"/>
            <a:chOff x="4490643" y="5984338"/>
            <a:chExt cx="913983" cy="441146"/>
          </a:xfrm>
        </p:grpSpPr>
        <p:sp>
          <p:nvSpPr>
            <p:cNvPr id="209" name="Text Box 45">
              <a:extLst>
                <a:ext uri="{FF2B5EF4-FFF2-40B4-BE49-F238E27FC236}">
                  <a16:creationId xmlns:a16="http://schemas.microsoft.com/office/drawing/2014/main" id="{773C5BF6-C12F-4DB4-B61D-A590DAB3990B}"/>
                </a:ext>
              </a:extLst>
            </p:cNvPr>
            <p:cNvSpPr txBox="1">
              <a:spLocks noChangeArrowheads="1"/>
            </p:cNvSpPr>
            <p:nvPr/>
          </p:nvSpPr>
          <p:spPr bwMode="auto">
            <a:xfrm rot="5400000">
              <a:off x="4470125"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10" name="Text Box 45">
              <a:extLst>
                <a:ext uri="{FF2B5EF4-FFF2-40B4-BE49-F238E27FC236}">
                  <a16:creationId xmlns:a16="http://schemas.microsoft.com/office/drawing/2014/main" id="{A6F0061D-9AB0-49D5-B82F-F07ED27049B4}"/>
                </a:ext>
              </a:extLst>
            </p:cNvPr>
            <p:cNvSpPr txBox="1">
              <a:spLocks noChangeArrowheads="1"/>
            </p:cNvSpPr>
            <p:nvPr/>
          </p:nvSpPr>
          <p:spPr bwMode="auto">
            <a:xfrm rot="5400000">
              <a:off x="4983998"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13" name="Group 12">
            <a:extLst>
              <a:ext uri="{FF2B5EF4-FFF2-40B4-BE49-F238E27FC236}">
                <a16:creationId xmlns:a16="http://schemas.microsoft.com/office/drawing/2014/main" id="{A1B55415-6457-4969-A797-81ACB92FB5FA}"/>
              </a:ext>
            </a:extLst>
          </p:cNvPr>
          <p:cNvGrpSpPr/>
          <p:nvPr/>
        </p:nvGrpSpPr>
        <p:grpSpPr>
          <a:xfrm>
            <a:off x="5557026" y="5984338"/>
            <a:ext cx="901104" cy="441146"/>
            <a:chOff x="5557026" y="5984338"/>
            <a:chExt cx="901104" cy="441146"/>
          </a:xfrm>
        </p:grpSpPr>
        <p:sp>
          <p:nvSpPr>
            <p:cNvPr id="211" name="Text Box 45">
              <a:extLst>
                <a:ext uri="{FF2B5EF4-FFF2-40B4-BE49-F238E27FC236}">
                  <a16:creationId xmlns:a16="http://schemas.microsoft.com/office/drawing/2014/main" id="{EF8BB0E3-2C89-4CCE-9D99-B4CB3C13A446}"/>
                </a:ext>
              </a:extLst>
            </p:cNvPr>
            <p:cNvSpPr txBox="1">
              <a:spLocks noChangeArrowheads="1"/>
            </p:cNvSpPr>
            <p:nvPr/>
          </p:nvSpPr>
          <p:spPr bwMode="auto">
            <a:xfrm rot="5400000">
              <a:off x="5536508"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12" name="Text Box 45">
              <a:extLst>
                <a:ext uri="{FF2B5EF4-FFF2-40B4-BE49-F238E27FC236}">
                  <a16:creationId xmlns:a16="http://schemas.microsoft.com/office/drawing/2014/main" id="{C3792A28-43E8-4DF0-8D29-0F4FABF78FCA}"/>
                </a:ext>
              </a:extLst>
            </p:cNvPr>
            <p:cNvSpPr txBox="1">
              <a:spLocks noChangeArrowheads="1"/>
            </p:cNvSpPr>
            <p:nvPr/>
          </p:nvSpPr>
          <p:spPr bwMode="auto">
            <a:xfrm rot="5400000">
              <a:off x="6037502"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14" name="Group 13">
            <a:extLst>
              <a:ext uri="{FF2B5EF4-FFF2-40B4-BE49-F238E27FC236}">
                <a16:creationId xmlns:a16="http://schemas.microsoft.com/office/drawing/2014/main" id="{247302C8-1DFC-48CE-B3AA-C5A771F69151}"/>
              </a:ext>
            </a:extLst>
          </p:cNvPr>
          <p:cNvGrpSpPr/>
          <p:nvPr/>
        </p:nvGrpSpPr>
        <p:grpSpPr>
          <a:xfrm>
            <a:off x="6673611" y="5984338"/>
            <a:ext cx="913983" cy="441146"/>
            <a:chOff x="6673611" y="5984338"/>
            <a:chExt cx="913983" cy="441146"/>
          </a:xfrm>
        </p:grpSpPr>
        <p:sp>
          <p:nvSpPr>
            <p:cNvPr id="213" name="Text Box 45">
              <a:extLst>
                <a:ext uri="{FF2B5EF4-FFF2-40B4-BE49-F238E27FC236}">
                  <a16:creationId xmlns:a16="http://schemas.microsoft.com/office/drawing/2014/main" id="{C506A2C5-2E1F-4D22-9B7C-8A8AA4EC9F01}"/>
                </a:ext>
              </a:extLst>
            </p:cNvPr>
            <p:cNvSpPr txBox="1">
              <a:spLocks noChangeArrowheads="1"/>
            </p:cNvSpPr>
            <p:nvPr/>
          </p:nvSpPr>
          <p:spPr bwMode="auto">
            <a:xfrm rot="5400000">
              <a:off x="6653093"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14" name="Text Box 45">
              <a:extLst>
                <a:ext uri="{FF2B5EF4-FFF2-40B4-BE49-F238E27FC236}">
                  <a16:creationId xmlns:a16="http://schemas.microsoft.com/office/drawing/2014/main" id="{684F0A55-BD98-4EA4-BC1E-137268BA5E91}"/>
                </a:ext>
              </a:extLst>
            </p:cNvPr>
            <p:cNvSpPr txBox="1">
              <a:spLocks noChangeArrowheads="1"/>
            </p:cNvSpPr>
            <p:nvPr/>
          </p:nvSpPr>
          <p:spPr bwMode="auto">
            <a:xfrm rot="5400000">
              <a:off x="7166966"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sp>
        <p:nvSpPr>
          <p:cNvPr id="216" name="Text Box 11">
            <a:extLst>
              <a:ext uri="{FF2B5EF4-FFF2-40B4-BE49-F238E27FC236}">
                <a16:creationId xmlns:a16="http://schemas.microsoft.com/office/drawing/2014/main" id="{B77DB90B-BD2F-425C-8730-41F73394A841}"/>
              </a:ext>
            </a:extLst>
          </p:cNvPr>
          <p:cNvSpPr txBox="1">
            <a:spLocks noChangeArrowheads="1"/>
          </p:cNvSpPr>
          <p:nvPr/>
        </p:nvSpPr>
        <p:spPr bwMode="auto">
          <a:xfrm>
            <a:off x="6034139" y="1959114"/>
            <a:ext cx="24240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None/>
              <a:defRPr/>
            </a:pPr>
            <a:r>
              <a:rPr lang="en-US" altLang="en-US" sz="2000" dirty="0">
                <a:solidFill>
                  <a:srgbClr val="FFFFFF"/>
                </a:solidFill>
              </a:rPr>
              <a:t>Could branch on </a:t>
            </a:r>
            <a:br>
              <a:rPr lang="en-US" altLang="en-US" sz="2000" dirty="0">
                <a:solidFill>
                  <a:srgbClr val="FFFFFF"/>
                </a:solidFill>
              </a:rPr>
            </a:br>
            <a:r>
              <a:rPr lang="en-US" altLang="en-US" sz="2000" dirty="0">
                <a:solidFill>
                  <a:srgbClr val="FFFFFF"/>
                </a:solidFill>
              </a:rPr>
              <a:t>a more complex thing</a:t>
            </a:r>
          </a:p>
        </p:txBody>
      </p:sp>
      <p:sp>
        <p:nvSpPr>
          <p:cNvPr id="221" name="Text Box 45">
            <a:extLst>
              <a:ext uri="{FF2B5EF4-FFF2-40B4-BE49-F238E27FC236}">
                <a16:creationId xmlns:a16="http://schemas.microsoft.com/office/drawing/2014/main" id="{D2371C61-9A0F-43BE-987A-AD8F5F4675B5}"/>
              </a:ext>
            </a:extLst>
          </p:cNvPr>
          <p:cNvSpPr txBox="1">
            <a:spLocks noChangeArrowheads="1"/>
          </p:cNvSpPr>
          <p:nvPr/>
        </p:nvSpPr>
        <p:spPr bwMode="auto">
          <a:xfrm>
            <a:off x="2760347" y="6457890"/>
            <a:ext cx="55490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  </a:t>
            </a:r>
            <a:r>
              <a:rPr kumimoji="0" lang="en-US" altLang="en-US" sz="2000" b="0" i="0" u="none" strike="noStrike" kern="1200" cap="none" spc="0" normalizeH="0" baseline="0" noProof="0" dirty="0" err="1">
                <a:ln>
                  <a:noFill/>
                </a:ln>
                <a:solidFill>
                  <a:srgbClr val="FF0000"/>
                </a:solidFill>
                <a:effectLst/>
                <a:uLnTx/>
                <a:uFillTx/>
                <a:latin typeface="Times New Roman" pitchFamily="18" charset="0"/>
                <a:ea typeface="+mn-ea"/>
                <a:cs typeface="+mn-cs"/>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000" b="0" i="0" u="none" strike="noStrike" kern="1200" cap="none" spc="0" normalizeH="0" baseline="0" noProof="0" dirty="0" err="1">
                <a:ln>
                  <a:noFill/>
                </a:ln>
                <a:solidFill>
                  <a:srgbClr val="FF0000"/>
                </a:solidFill>
                <a:effectLst/>
                <a:uLnTx/>
                <a:uFillTx/>
                <a:latin typeface="Times New Roman" pitchFamily="18" charset="0"/>
                <a:ea typeface="+mn-ea"/>
                <a:cs typeface="+mn-cs"/>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kumimoji="0" lang="en-US" altLang="en-US" sz="2000" b="0" i="0" u="none" strike="noStrike" kern="1200" cap="none" spc="0" normalizeH="0" baseline="0" noProof="0" dirty="0" err="1">
                <a:ln>
                  <a:noFill/>
                </a:ln>
                <a:solidFill>
                  <a:srgbClr val="FF0000"/>
                </a:solidFill>
                <a:effectLst/>
                <a:uLnTx/>
                <a:uFillTx/>
                <a:latin typeface="Times New Roman" pitchFamily="18" charset="0"/>
                <a:ea typeface="+mn-ea"/>
                <a:cs typeface="+mn-cs"/>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lang="en-US" altLang="en-US" sz="2000" noProof="0" dirty="0">
                <a:solidFill>
                  <a:srgbClr val="FF0000"/>
                </a:solidFill>
              </a:rPr>
              <a:t>F</a:t>
            </a:r>
            <a:r>
              <a:rPr lang="en-US" altLang="en-US" sz="2000" dirty="0">
                <a:solidFill>
                  <a:srgbClr val="FF0000"/>
                </a:solidFill>
              </a:rPr>
              <a:t>  F  F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F  F  </a:t>
            </a:r>
            <a:r>
              <a:rPr lang="en-US" altLang="en-US" sz="2000" dirty="0" err="1">
                <a:solidFill>
                  <a:srgbClr val="FF0000"/>
                </a:solidFill>
              </a:rPr>
              <a:t>F</a:t>
            </a:r>
            <a:r>
              <a:rPr lang="en-US" altLang="en-US" sz="2000" dirty="0">
                <a:solidFill>
                  <a:srgbClr val="FF0000"/>
                </a:solidFill>
              </a:rPr>
              <a:t>  </a:t>
            </a:r>
            <a:r>
              <a:rPr lang="en-US" altLang="en-US" sz="2000" dirty="0" err="1">
                <a:solidFill>
                  <a:srgbClr val="FF0000"/>
                </a:solidFill>
              </a:rPr>
              <a:t>F</a:t>
            </a:r>
            <a:r>
              <a:rPr lang="en-US" altLang="en-US" sz="2000" dirty="0">
                <a:solidFill>
                  <a:srgbClr val="FF0000"/>
                </a:solidFill>
              </a:rPr>
              <a:t> </a:t>
            </a:r>
          </a:p>
        </p:txBody>
      </p:sp>
      <p:sp>
        <p:nvSpPr>
          <p:cNvPr id="222" name="Text Box 45">
            <a:extLst>
              <a:ext uri="{FF2B5EF4-FFF2-40B4-BE49-F238E27FC236}">
                <a16:creationId xmlns:a16="http://schemas.microsoft.com/office/drawing/2014/main" id="{03A05B4E-459D-451F-9B8A-CF942E5BA396}"/>
              </a:ext>
            </a:extLst>
          </p:cNvPr>
          <p:cNvSpPr txBox="1">
            <a:spLocks noChangeArrowheads="1"/>
          </p:cNvSpPr>
          <p:nvPr/>
        </p:nvSpPr>
        <p:spPr bwMode="auto">
          <a:xfrm>
            <a:off x="2743200" y="6457890"/>
            <a:ext cx="56056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  </a:t>
            </a:r>
            <a:r>
              <a:rPr kumimoji="0" lang="en-US" altLang="en-US" sz="20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US" altLang="en-US" sz="20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kumimoji="0" lang="en-US" altLang="en-US" sz="20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lang="en-US" altLang="en-US" sz="2000" noProof="0" dirty="0" err="1">
                <a:solidFill>
                  <a:srgbClr val="66FF66"/>
                </a:solidFill>
              </a:rPr>
              <a:t>T</a:t>
            </a:r>
            <a:r>
              <a:rPr lang="en-US" altLang="en-US" sz="2000" dirty="0">
                <a:solidFill>
                  <a:srgbClr val="66FF66"/>
                </a:solidFill>
              </a:rPr>
              <a:t>  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r>
              <a:rPr lang="en-US" altLang="en-US" sz="2000" dirty="0" err="1">
                <a:solidFill>
                  <a:srgbClr val="66FF66"/>
                </a:solidFill>
              </a:rPr>
              <a:t>T</a:t>
            </a:r>
            <a:r>
              <a:rPr lang="en-US" altLang="en-US" sz="2000" dirty="0">
                <a:solidFill>
                  <a:srgbClr val="66FF66"/>
                </a:solidFill>
              </a:rPr>
              <a:t> </a:t>
            </a:r>
          </a:p>
        </p:txBody>
      </p:sp>
      <p:grpSp>
        <p:nvGrpSpPr>
          <p:cNvPr id="223" name="Group 29">
            <a:extLst>
              <a:ext uri="{FF2B5EF4-FFF2-40B4-BE49-F238E27FC236}">
                <a16:creationId xmlns:a16="http://schemas.microsoft.com/office/drawing/2014/main" id="{A5780697-B989-440E-81B8-36851CF177D5}"/>
              </a:ext>
            </a:extLst>
          </p:cNvPr>
          <p:cNvGrpSpPr>
            <a:grpSpLocks/>
          </p:cNvGrpSpPr>
          <p:nvPr/>
        </p:nvGrpSpPr>
        <p:grpSpPr bwMode="auto">
          <a:xfrm>
            <a:off x="8357812" y="3757502"/>
            <a:ext cx="770279" cy="833366"/>
            <a:chOff x="2065" y="1551"/>
            <a:chExt cx="1628" cy="1988"/>
          </a:xfrm>
        </p:grpSpPr>
        <p:sp>
          <p:nvSpPr>
            <p:cNvPr id="224" name="Freeform 30">
              <a:extLst>
                <a:ext uri="{FF2B5EF4-FFF2-40B4-BE49-F238E27FC236}">
                  <a16:creationId xmlns:a16="http://schemas.microsoft.com/office/drawing/2014/main" id="{7BEFFE26-3036-4709-9961-430AFF448E9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5" name="Freeform 31">
              <a:extLst>
                <a:ext uri="{FF2B5EF4-FFF2-40B4-BE49-F238E27FC236}">
                  <a16:creationId xmlns:a16="http://schemas.microsoft.com/office/drawing/2014/main" id="{904FAE5E-6D66-4EE7-99FA-E5054257FC9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6" name="Freeform 32">
              <a:extLst>
                <a:ext uri="{FF2B5EF4-FFF2-40B4-BE49-F238E27FC236}">
                  <a16:creationId xmlns:a16="http://schemas.microsoft.com/office/drawing/2014/main" id="{AD756EC6-2589-4E40-B1D3-1B734B3D774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7" name="Freeform 33">
              <a:extLst>
                <a:ext uri="{FF2B5EF4-FFF2-40B4-BE49-F238E27FC236}">
                  <a16:creationId xmlns:a16="http://schemas.microsoft.com/office/drawing/2014/main" id="{F2AF68E0-10DC-4F20-8A90-73D6EC8C9D3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8" name="Freeform 34">
              <a:extLst>
                <a:ext uri="{FF2B5EF4-FFF2-40B4-BE49-F238E27FC236}">
                  <a16:creationId xmlns:a16="http://schemas.microsoft.com/office/drawing/2014/main" id="{22D9B0B5-BBA4-4FAB-B027-A1BE4CEFEA5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9" name="Freeform 35">
              <a:extLst>
                <a:ext uri="{FF2B5EF4-FFF2-40B4-BE49-F238E27FC236}">
                  <a16:creationId xmlns:a16="http://schemas.microsoft.com/office/drawing/2014/main" id="{ACD64D5B-DC7A-4EA2-A076-AB9C7039EA6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0" name="Freeform 36">
              <a:extLst>
                <a:ext uri="{FF2B5EF4-FFF2-40B4-BE49-F238E27FC236}">
                  <a16:creationId xmlns:a16="http://schemas.microsoft.com/office/drawing/2014/main" id="{794A4DFE-8FC3-4A54-8491-17F4AEF785E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1" name="Freeform 37">
              <a:extLst>
                <a:ext uri="{FF2B5EF4-FFF2-40B4-BE49-F238E27FC236}">
                  <a16:creationId xmlns:a16="http://schemas.microsoft.com/office/drawing/2014/main" id="{DBAC8CE1-7FBD-4C5D-9CBE-82A2D2036D3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2" name="Freeform 38">
              <a:extLst>
                <a:ext uri="{FF2B5EF4-FFF2-40B4-BE49-F238E27FC236}">
                  <a16:creationId xmlns:a16="http://schemas.microsoft.com/office/drawing/2014/main" id="{15346AD0-4C9C-4D60-96C5-29974FFC7B1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3" name="Freeform 39">
              <a:extLst>
                <a:ext uri="{FF2B5EF4-FFF2-40B4-BE49-F238E27FC236}">
                  <a16:creationId xmlns:a16="http://schemas.microsoft.com/office/drawing/2014/main" id="{B6F38C71-2B07-4312-853B-390F20BE550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4" name="Freeform 40">
              <a:extLst>
                <a:ext uri="{FF2B5EF4-FFF2-40B4-BE49-F238E27FC236}">
                  <a16:creationId xmlns:a16="http://schemas.microsoft.com/office/drawing/2014/main" id="{31C09699-A851-4EEE-8229-AF9A4DA1082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5" name="Freeform 41">
              <a:extLst>
                <a:ext uri="{FF2B5EF4-FFF2-40B4-BE49-F238E27FC236}">
                  <a16:creationId xmlns:a16="http://schemas.microsoft.com/office/drawing/2014/main" id="{70084305-81A8-4904-A20B-8177A20B71A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6" name="Freeform 42">
              <a:extLst>
                <a:ext uri="{FF2B5EF4-FFF2-40B4-BE49-F238E27FC236}">
                  <a16:creationId xmlns:a16="http://schemas.microsoft.com/office/drawing/2014/main" id="{8D1BB746-AE13-487A-8D8B-4C4A8644207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7" name="Freeform 43">
              <a:extLst>
                <a:ext uri="{FF2B5EF4-FFF2-40B4-BE49-F238E27FC236}">
                  <a16:creationId xmlns:a16="http://schemas.microsoft.com/office/drawing/2014/main" id="{9668B284-AC19-470C-8601-8044208B20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8" name="Freeform 44">
              <a:extLst>
                <a:ext uri="{FF2B5EF4-FFF2-40B4-BE49-F238E27FC236}">
                  <a16:creationId xmlns:a16="http://schemas.microsoft.com/office/drawing/2014/main" id="{DC1811D8-3619-4273-8CE4-11C9DAF4BD7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9" name="Freeform 45">
              <a:extLst>
                <a:ext uri="{FF2B5EF4-FFF2-40B4-BE49-F238E27FC236}">
                  <a16:creationId xmlns:a16="http://schemas.microsoft.com/office/drawing/2014/main" id="{886E7E60-EA00-492C-BD50-276F81C9437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0" name="Freeform 46">
              <a:extLst>
                <a:ext uri="{FF2B5EF4-FFF2-40B4-BE49-F238E27FC236}">
                  <a16:creationId xmlns:a16="http://schemas.microsoft.com/office/drawing/2014/main" id="{FE66DB4F-AE41-436A-B539-86E13473C2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41" name="AutoShape 35">
            <a:extLst>
              <a:ext uri="{FF2B5EF4-FFF2-40B4-BE49-F238E27FC236}">
                <a16:creationId xmlns:a16="http://schemas.microsoft.com/office/drawing/2014/main" id="{8BB87253-50C7-45B0-BBF5-9F639B925C7C}"/>
              </a:ext>
            </a:extLst>
          </p:cNvPr>
          <p:cNvSpPr>
            <a:spLocks noChangeArrowheads="1"/>
          </p:cNvSpPr>
          <p:nvPr/>
        </p:nvSpPr>
        <p:spPr bwMode="auto">
          <a:xfrm>
            <a:off x="5463456" y="2819400"/>
            <a:ext cx="3528144" cy="823456"/>
          </a:xfrm>
          <a:prstGeom prst="wedgeRoundRectCallout">
            <a:avLst>
              <a:gd name="adj1" fmla="val 32391"/>
              <a:gd name="adj2" fmla="val 6986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is just </a:t>
            </a:r>
            <a:br>
              <a:rPr lang="en-US" altLang="en-US" sz="2400" dirty="0"/>
            </a:br>
            <a:r>
              <a:rPr lang="en-US" altLang="en-US" sz="2400" dirty="0"/>
              <a:t>building the </a:t>
            </a:r>
            <a:r>
              <a:rPr lang="en-US" altLang="en-US" sz="2400" kern="0" dirty="0"/>
              <a:t>2</a:t>
            </a:r>
            <a:r>
              <a:rPr lang="en-US" altLang="en-US" sz="2400" i="1" kern="0" baseline="30000" dirty="0"/>
              <a:t>n </a:t>
            </a:r>
            <a:r>
              <a:rPr lang="en-US" altLang="en-US" sz="2400" dirty="0"/>
              <a:t>sized table!</a:t>
            </a:r>
          </a:p>
        </p:txBody>
      </p:sp>
      <p:sp>
        <p:nvSpPr>
          <p:cNvPr id="97" name="Rectangle 2">
            <a:extLst>
              <a:ext uri="{FF2B5EF4-FFF2-40B4-BE49-F238E27FC236}">
                <a16:creationId xmlns:a16="http://schemas.microsoft.com/office/drawing/2014/main" id="{082C21D5-4D4E-42CF-B65A-979323505A08}"/>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98" name="Rectangle 2">
            <a:extLst>
              <a:ext uri="{FF2B5EF4-FFF2-40B4-BE49-F238E27FC236}">
                <a16:creationId xmlns:a16="http://schemas.microsoft.com/office/drawing/2014/main" id="{C5E4B29C-DB19-4D8D-901B-8F6416BB116F}"/>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99" name="Text Box 11">
            <a:extLst>
              <a:ext uri="{FF2B5EF4-FFF2-40B4-BE49-F238E27FC236}">
                <a16:creationId xmlns:a16="http://schemas.microsoft.com/office/drawing/2014/main" id="{9A492B76-BF28-42ED-BD82-6BDF5E3710F2}"/>
              </a:ext>
            </a:extLst>
          </p:cNvPr>
          <p:cNvSpPr txBox="1">
            <a:spLocks noChangeArrowheads="1"/>
          </p:cNvSpPr>
          <p:nvPr/>
        </p:nvSpPr>
        <p:spPr bwMode="auto">
          <a:xfrm>
            <a:off x="-27969" y="4853190"/>
            <a:ext cx="269496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1085850" lvl="1" indent="-342900" eaLnBrk="1" hangingPunct="1">
              <a:defRPr/>
            </a:pPr>
            <a:r>
              <a:rPr lang="en-US" altLang="en-US" sz="2000" dirty="0">
                <a:solidFill>
                  <a:srgbClr val="FFFFFF"/>
                </a:solidFill>
              </a:rPr>
              <a:t>Unsatisfiable,</a:t>
            </a:r>
          </a:p>
          <a:p>
            <a:pPr marL="1085850" lvl="1" indent="-342900" eaLnBrk="1" hangingPunct="1">
              <a:defRPr/>
            </a:pPr>
            <a:r>
              <a:rPr lang="en-US" altLang="en-US" sz="2000" dirty="0">
                <a:solidFill>
                  <a:srgbClr val="FFFFFF"/>
                </a:solidFill>
              </a:rPr>
              <a:t>Satisfiable,</a:t>
            </a:r>
          </a:p>
          <a:p>
            <a:pPr marL="1085850" lvl="1" indent="-342900" eaLnBrk="1" hangingPunct="1">
              <a:defRPr/>
            </a:pPr>
            <a:r>
              <a:rPr lang="en-US" altLang="en-US" sz="2000" dirty="0">
                <a:solidFill>
                  <a:srgbClr val="FFFFFF"/>
                </a:solidFill>
              </a:rPr>
              <a:t>or Tautology</a:t>
            </a:r>
          </a:p>
        </p:txBody>
      </p:sp>
      <p:sp>
        <p:nvSpPr>
          <p:cNvPr id="100" name="Text Box 45">
            <a:extLst>
              <a:ext uri="{FF2B5EF4-FFF2-40B4-BE49-F238E27FC236}">
                <a16:creationId xmlns:a16="http://schemas.microsoft.com/office/drawing/2014/main" id="{43F4408B-7F65-4D51-91DE-10B71B4D4EC7}"/>
              </a:ext>
            </a:extLst>
          </p:cNvPr>
          <p:cNvSpPr txBox="1">
            <a:spLocks noChangeArrowheads="1"/>
          </p:cNvSpPr>
          <p:nvPr/>
        </p:nvSpPr>
        <p:spPr bwMode="auto">
          <a:xfrm>
            <a:off x="2744274" y="6457890"/>
            <a:ext cx="560563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  </a:t>
            </a:r>
            <a:r>
              <a:rPr kumimoji="0" lang="en-US" altLang="en-US" sz="2000" b="0" i="0" u="none" strike="noStrike" kern="1200" cap="none" spc="0" normalizeH="0" baseline="0" noProof="0" dirty="0" err="1">
                <a:ln>
                  <a:noFill/>
                </a:ln>
                <a:solidFill>
                  <a:srgbClr val="66FF66"/>
                </a:solidFill>
                <a:effectLst/>
                <a:uLnTx/>
                <a:uFillTx/>
                <a:latin typeface="Times New Roman" pitchFamily="18" charset="0"/>
                <a:ea typeface="+mn-ea"/>
                <a:cs typeface="+mn-cs"/>
              </a:rPr>
              <a:t>T</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  </a:t>
            </a:r>
            <a:r>
              <a:rPr lang="en-US" altLang="en-US" sz="2000" dirty="0">
                <a:solidFill>
                  <a:srgbClr val="FF0000"/>
                </a:solidFill>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lang="en-US" altLang="en-US" sz="2000" dirty="0">
                <a:solidFill>
                  <a:srgbClr val="FF0000"/>
                </a:solidFill>
              </a:rPr>
              <a:t>F</a:t>
            </a: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  </a:t>
            </a:r>
            <a:r>
              <a:rPr lang="en-US" altLang="en-US" sz="2000" dirty="0">
                <a:solidFill>
                  <a:srgbClr val="FF0000"/>
                </a:solidFill>
              </a:rPr>
              <a:t>F  </a:t>
            </a:r>
            <a:r>
              <a:rPr lang="en-US" altLang="en-US" sz="2000" dirty="0">
                <a:solidFill>
                  <a:srgbClr val="66FF66"/>
                </a:solidFill>
              </a:rPr>
              <a:t>T</a:t>
            </a:r>
            <a:r>
              <a:rPr lang="en-US" altLang="en-US" sz="2000" dirty="0">
                <a:solidFill>
                  <a:srgbClr val="FF0000"/>
                </a:solidFill>
              </a:rPr>
              <a:t>  F  </a:t>
            </a:r>
            <a:r>
              <a:rPr lang="en-US" altLang="en-US" sz="2000" dirty="0">
                <a:solidFill>
                  <a:srgbClr val="66FF66"/>
                </a:solidFill>
              </a:rPr>
              <a:t>T  </a:t>
            </a:r>
            <a:r>
              <a:rPr lang="en-US" altLang="en-US" sz="2000" dirty="0" err="1">
                <a:solidFill>
                  <a:srgbClr val="66FF66"/>
                </a:solidFill>
              </a:rPr>
              <a:t>T</a:t>
            </a:r>
            <a:r>
              <a:rPr lang="en-US" altLang="en-US" sz="2000" dirty="0">
                <a:solidFill>
                  <a:srgbClr val="FF0000"/>
                </a:solidFill>
              </a:rPr>
              <a:t>  F  </a:t>
            </a:r>
            <a:r>
              <a:rPr lang="en-US" altLang="en-US" sz="2000" dirty="0">
                <a:solidFill>
                  <a:srgbClr val="66FF66"/>
                </a:solidFill>
              </a:rPr>
              <a:t>T  </a:t>
            </a:r>
            <a:r>
              <a:rPr lang="en-US" altLang="en-US" sz="2000" dirty="0" err="1">
                <a:solidFill>
                  <a:srgbClr val="66FF66"/>
                </a:solidFill>
              </a:rPr>
              <a:t>T</a:t>
            </a:r>
            <a:r>
              <a:rPr lang="en-US" altLang="en-US" sz="2000" dirty="0">
                <a:solidFill>
                  <a:srgbClr val="FF0000"/>
                </a:solidFill>
              </a:rPr>
              <a:t>  F  F  </a:t>
            </a:r>
            <a:r>
              <a:rPr lang="en-US" altLang="en-US" sz="2000" dirty="0">
                <a:solidFill>
                  <a:srgbClr val="66FF66"/>
                </a:solidFill>
              </a:rPr>
              <a:t>T</a:t>
            </a:r>
            <a:r>
              <a:rPr lang="en-US" altLang="en-US" sz="2000" dirty="0">
                <a:solidFill>
                  <a:srgbClr val="FF0000"/>
                </a:solidFill>
              </a:rPr>
              <a:t>  F  F  </a:t>
            </a:r>
            <a:r>
              <a:rPr lang="en-US" altLang="en-US" sz="2000" dirty="0">
                <a:solidFill>
                  <a:srgbClr val="66FF66"/>
                </a:solidFill>
              </a:rPr>
              <a:t>T</a:t>
            </a:r>
            <a:r>
              <a:rPr lang="en-US" altLang="en-US" sz="2000" dirty="0">
                <a:solidFill>
                  <a:srgbClr val="FF0000"/>
                </a:solidFill>
              </a:rPr>
              <a:t>  F  </a:t>
            </a:r>
            <a:r>
              <a:rPr lang="en-US" altLang="en-US" sz="2000" dirty="0">
                <a:solidFill>
                  <a:srgbClr val="66FF66"/>
                </a:solidFill>
              </a:rPr>
              <a:t>T</a:t>
            </a:r>
            <a:r>
              <a:rPr lang="en-US" altLang="en-US" sz="2000" dirty="0">
                <a:solidFill>
                  <a:srgbClr val="FF0000"/>
                </a:solidFill>
              </a:rPr>
              <a:t> </a:t>
            </a:r>
          </a:p>
        </p:txBody>
      </p:sp>
    </p:spTree>
    <p:extLst>
      <p:ext uri="{BB962C8B-B14F-4D97-AF65-F5344CB8AC3E}">
        <p14:creationId xmlns:p14="http://schemas.microsoft.com/office/powerpoint/2010/main" val="3486984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 calcmode="lin" valueType="num">
                                      <p:cBhvr additive="base">
                                        <p:cTn id="7"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1" end="1"/>
                                            </p:txEl>
                                          </p:spTgt>
                                        </p:tgtEl>
                                        <p:attrNameLst>
                                          <p:attrName>style.visibility</p:attrName>
                                        </p:attrNameLst>
                                      </p:cBhvr>
                                      <p:to>
                                        <p:strVal val="visible"/>
                                      </p:to>
                                    </p:set>
                                    <p:anim calcmode="lin" valueType="num">
                                      <p:cBhvr additive="base">
                                        <p:cTn id="13" dur="500" fill="hold"/>
                                        <p:tgtEl>
                                          <p:spTgt spid="4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fill="hold"/>
                                        <p:tgtEl>
                                          <p:spTgt spid="43"/>
                                        </p:tgtEl>
                                        <p:attrNameLst>
                                          <p:attrName>ppt_x</p:attrName>
                                        </p:attrNameLst>
                                      </p:cBhvr>
                                      <p:tavLst>
                                        <p:tav tm="0">
                                          <p:val>
                                            <p:strVal val="#ppt_x"/>
                                          </p:val>
                                        </p:tav>
                                        <p:tav tm="100000">
                                          <p:val>
                                            <p:strVal val="#ppt_x"/>
                                          </p:val>
                                        </p:tav>
                                      </p:tavLst>
                                    </p:anim>
                                    <p:anim calcmode="lin" valueType="num">
                                      <p:cBhvr additive="base">
                                        <p:cTn id="18"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2">
                                            <p:txEl>
                                              <p:pRg st="2" end="2"/>
                                            </p:txEl>
                                          </p:spTgt>
                                        </p:tgtEl>
                                        <p:attrNameLst>
                                          <p:attrName>style.visibility</p:attrName>
                                        </p:attrNameLst>
                                      </p:cBhvr>
                                      <p:to>
                                        <p:strVal val="visible"/>
                                      </p:to>
                                    </p:set>
                                    <p:anim calcmode="lin" valueType="num">
                                      <p:cBhvr additive="base">
                                        <p:cTn id="23" dur="500" fill="hold"/>
                                        <p:tgtEl>
                                          <p:spTgt spid="42">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2">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16">
                                            <p:txEl>
                                              <p:pRg st="0" end="0"/>
                                            </p:txEl>
                                          </p:spTgt>
                                        </p:tgtEl>
                                        <p:attrNameLst>
                                          <p:attrName>style.visibility</p:attrName>
                                        </p:attrNameLst>
                                      </p:cBhvr>
                                      <p:to>
                                        <p:strVal val="visible"/>
                                      </p:to>
                                    </p:set>
                                    <p:anim calcmode="lin" valueType="num">
                                      <p:cBhvr additive="base">
                                        <p:cTn id="33" dur="500" fill="hold"/>
                                        <p:tgtEl>
                                          <p:spTgt spid="216">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2">
                                            <p:txEl>
                                              <p:pRg st="4" end="4"/>
                                            </p:txEl>
                                          </p:spTgt>
                                        </p:tgtEl>
                                        <p:attrNameLst>
                                          <p:attrName>style.visibility</p:attrName>
                                        </p:attrNameLst>
                                      </p:cBhvr>
                                      <p:to>
                                        <p:strVal val="visible"/>
                                      </p:to>
                                    </p:set>
                                    <p:anim calcmode="lin" valueType="num">
                                      <p:cBhvr additive="base">
                                        <p:cTn id="39" dur="500" fill="hold"/>
                                        <p:tgtEl>
                                          <p:spTgt spid="42">
                                            <p:txEl>
                                              <p:pRg st="4" end="4"/>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2">
                                            <p:txEl>
                                              <p:pRg st="4" end="4"/>
                                            </p:txEl>
                                          </p:spTgt>
                                        </p:tgtEl>
                                        <p:attrNameLst>
                                          <p:attrName>ppt_y</p:attrName>
                                        </p:attrNameLst>
                                      </p:cBhvr>
                                      <p:tavLst>
                                        <p:tav tm="0">
                                          <p:val>
                                            <p:strVal val="1+#ppt_h/2"/>
                                          </p:val>
                                        </p:tav>
                                        <p:tav tm="100000">
                                          <p:val>
                                            <p:strVal val="#ppt_y"/>
                                          </p:val>
                                        </p:tav>
                                      </p:tavLst>
                                    </p:anim>
                                  </p:childTnLst>
                                </p:cTn>
                              </p:par>
                              <p:par>
                                <p:cTn id="41" presetID="1" presetClass="exit" presetSubtype="0" fill="hold" grpId="0" nodeType="withEffect">
                                  <p:stCondLst>
                                    <p:cond delay="0"/>
                                  </p:stCondLst>
                                  <p:childTnLst>
                                    <p:set>
                                      <p:cBhvr>
                                        <p:cTn id="42" dur="1" fill="hold">
                                          <p:stCondLst>
                                            <p:cond delay="0"/>
                                          </p:stCondLst>
                                        </p:cTn>
                                        <p:tgtEl>
                                          <p:spTgt spid="216">
                                            <p:txEl>
                                              <p:pRg st="0" end="0"/>
                                            </p:txEl>
                                          </p:spTgt>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57"/>
                                        </p:tgtEl>
                                        <p:attrNameLst>
                                          <p:attrName>style.visibility</p:attrName>
                                        </p:attrNameLst>
                                      </p:cBhvr>
                                      <p:to>
                                        <p:strVal val="visible"/>
                                      </p:to>
                                    </p:set>
                                    <p:anim calcmode="lin" valueType="num">
                                      <p:cBhvr additive="base">
                                        <p:cTn id="47" dur="500" fill="hold"/>
                                        <p:tgtEl>
                                          <p:spTgt spid="157"/>
                                        </p:tgtEl>
                                        <p:attrNameLst>
                                          <p:attrName>ppt_x</p:attrName>
                                        </p:attrNameLst>
                                      </p:cBhvr>
                                      <p:tavLst>
                                        <p:tav tm="0">
                                          <p:val>
                                            <p:strVal val="#ppt_x"/>
                                          </p:val>
                                        </p:tav>
                                        <p:tav tm="100000">
                                          <p:val>
                                            <p:strVal val="#ppt_x"/>
                                          </p:val>
                                        </p:tav>
                                      </p:tavLst>
                                    </p:anim>
                                    <p:anim calcmode="lin" valueType="num">
                                      <p:cBhvr additive="base">
                                        <p:cTn id="48"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73"/>
                                        </p:tgtEl>
                                        <p:attrNameLst>
                                          <p:attrName>style.visibility</p:attrName>
                                        </p:attrNameLst>
                                      </p:cBhvr>
                                      <p:to>
                                        <p:strVal val="visible"/>
                                      </p:to>
                                    </p:set>
                                    <p:anim calcmode="lin" valueType="num">
                                      <p:cBhvr additive="base">
                                        <p:cTn id="53" dur="500" fill="hold"/>
                                        <p:tgtEl>
                                          <p:spTgt spid="173"/>
                                        </p:tgtEl>
                                        <p:attrNameLst>
                                          <p:attrName>ppt_x</p:attrName>
                                        </p:attrNameLst>
                                      </p:cBhvr>
                                      <p:tavLst>
                                        <p:tav tm="0">
                                          <p:val>
                                            <p:strVal val="#ppt_x"/>
                                          </p:val>
                                        </p:tav>
                                        <p:tav tm="100000">
                                          <p:val>
                                            <p:strVal val="#ppt_x"/>
                                          </p:val>
                                        </p:tav>
                                      </p:tavLst>
                                    </p:anim>
                                    <p:anim calcmode="lin" valueType="num">
                                      <p:cBhvr additive="base">
                                        <p:cTn id="54" dur="500" fill="hold"/>
                                        <p:tgtEl>
                                          <p:spTgt spid="173"/>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500" fill="hold"/>
                                        <p:tgtEl>
                                          <p:spTgt spid="8"/>
                                        </p:tgtEl>
                                        <p:attrNameLst>
                                          <p:attrName>ppt_x</p:attrName>
                                        </p:attrNameLst>
                                      </p:cBhvr>
                                      <p:tavLst>
                                        <p:tav tm="0">
                                          <p:val>
                                            <p:strVal val="#ppt_x"/>
                                          </p:val>
                                        </p:tav>
                                        <p:tav tm="100000">
                                          <p:val>
                                            <p:strVal val="#ppt_x"/>
                                          </p:val>
                                        </p:tav>
                                      </p:tavLst>
                                    </p:anim>
                                    <p:anim calcmode="lin" valueType="num">
                                      <p:cBhvr additive="base">
                                        <p:cTn id="6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81"/>
                                        </p:tgtEl>
                                        <p:attrNameLst>
                                          <p:attrName>style.visibility</p:attrName>
                                        </p:attrNameLst>
                                      </p:cBhvr>
                                      <p:to>
                                        <p:strVal val="visible"/>
                                      </p:to>
                                    </p:set>
                                    <p:anim calcmode="lin" valueType="num">
                                      <p:cBhvr additive="base">
                                        <p:cTn id="65" dur="500" fill="hold"/>
                                        <p:tgtEl>
                                          <p:spTgt spid="181"/>
                                        </p:tgtEl>
                                        <p:attrNameLst>
                                          <p:attrName>ppt_x</p:attrName>
                                        </p:attrNameLst>
                                      </p:cBhvr>
                                      <p:tavLst>
                                        <p:tav tm="0">
                                          <p:val>
                                            <p:strVal val="#ppt_x"/>
                                          </p:val>
                                        </p:tav>
                                        <p:tav tm="100000">
                                          <p:val>
                                            <p:strVal val="#ppt_x"/>
                                          </p:val>
                                        </p:tav>
                                      </p:tavLst>
                                    </p:anim>
                                    <p:anim calcmode="lin" valueType="num">
                                      <p:cBhvr additive="base">
                                        <p:cTn id="66" dur="500" fill="hold"/>
                                        <p:tgtEl>
                                          <p:spTgt spid="181"/>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500" fill="hold"/>
                                        <p:tgtEl>
                                          <p:spTgt spid="11"/>
                                        </p:tgtEl>
                                        <p:attrNameLst>
                                          <p:attrName>ppt_x</p:attrName>
                                        </p:attrNameLst>
                                      </p:cBhvr>
                                      <p:tavLst>
                                        <p:tav tm="0">
                                          <p:val>
                                            <p:strVal val="#ppt_x"/>
                                          </p:val>
                                        </p:tav>
                                        <p:tav tm="100000">
                                          <p:val>
                                            <p:strVal val="#ppt_x"/>
                                          </p:val>
                                        </p:tav>
                                      </p:tavLst>
                                    </p:anim>
                                    <p:anim calcmode="lin" valueType="num">
                                      <p:cBhvr additive="base">
                                        <p:cTn id="7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65"/>
                                        </p:tgtEl>
                                        <p:attrNameLst>
                                          <p:attrName>style.visibility</p:attrName>
                                        </p:attrNameLst>
                                      </p:cBhvr>
                                      <p:to>
                                        <p:strVal val="visible"/>
                                      </p:to>
                                    </p:set>
                                    <p:anim calcmode="lin" valueType="num">
                                      <p:cBhvr additive="base">
                                        <p:cTn id="77" dur="500" fill="hold"/>
                                        <p:tgtEl>
                                          <p:spTgt spid="165"/>
                                        </p:tgtEl>
                                        <p:attrNameLst>
                                          <p:attrName>ppt_x</p:attrName>
                                        </p:attrNameLst>
                                      </p:cBhvr>
                                      <p:tavLst>
                                        <p:tav tm="0">
                                          <p:val>
                                            <p:strVal val="#ppt_x"/>
                                          </p:val>
                                        </p:tav>
                                        <p:tav tm="100000">
                                          <p:val>
                                            <p:strVal val="#ppt_x"/>
                                          </p:val>
                                        </p:tav>
                                      </p:tavLst>
                                    </p:anim>
                                    <p:anim calcmode="lin" valueType="num">
                                      <p:cBhvr additive="base">
                                        <p:cTn id="78" dur="500" fill="hold"/>
                                        <p:tgtEl>
                                          <p:spTgt spid="165"/>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189"/>
                                        </p:tgtEl>
                                        <p:attrNameLst>
                                          <p:attrName>style.visibility</p:attrName>
                                        </p:attrNameLst>
                                      </p:cBhvr>
                                      <p:to>
                                        <p:strVal val="visible"/>
                                      </p:to>
                                    </p:set>
                                    <p:anim calcmode="lin" valueType="num">
                                      <p:cBhvr additive="base">
                                        <p:cTn id="83" dur="500" fill="hold"/>
                                        <p:tgtEl>
                                          <p:spTgt spid="189"/>
                                        </p:tgtEl>
                                        <p:attrNameLst>
                                          <p:attrName>ppt_x</p:attrName>
                                        </p:attrNameLst>
                                      </p:cBhvr>
                                      <p:tavLst>
                                        <p:tav tm="0">
                                          <p:val>
                                            <p:strVal val="#ppt_x"/>
                                          </p:val>
                                        </p:tav>
                                        <p:tav tm="100000">
                                          <p:val>
                                            <p:strVal val="#ppt_x"/>
                                          </p:val>
                                        </p:tav>
                                      </p:tavLst>
                                    </p:anim>
                                    <p:anim calcmode="lin" valueType="num">
                                      <p:cBhvr additive="base">
                                        <p:cTn id="84" dur="500" fill="hold"/>
                                        <p:tgtEl>
                                          <p:spTgt spid="189"/>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3"/>
                                        </p:tgtEl>
                                        <p:attrNameLst>
                                          <p:attrName>style.visibility</p:attrName>
                                        </p:attrNameLst>
                                      </p:cBhvr>
                                      <p:to>
                                        <p:strVal val="visible"/>
                                      </p:to>
                                    </p:set>
                                    <p:anim calcmode="lin" valueType="num">
                                      <p:cBhvr additive="base">
                                        <p:cTn id="89" dur="500" fill="hold"/>
                                        <p:tgtEl>
                                          <p:spTgt spid="13"/>
                                        </p:tgtEl>
                                        <p:attrNameLst>
                                          <p:attrName>ppt_x</p:attrName>
                                        </p:attrNameLst>
                                      </p:cBhvr>
                                      <p:tavLst>
                                        <p:tav tm="0">
                                          <p:val>
                                            <p:strVal val="#ppt_x"/>
                                          </p:val>
                                        </p:tav>
                                        <p:tav tm="100000">
                                          <p:val>
                                            <p:strVal val="#ppt_x"/>
                                          </p:val>
                                        </p:tav>
                                      </p:tavLst>
                                    </p:anim>
                                    <p:anim calcmode="lin" valueType="num">
                                      <p:cBhvr additive="base">
                                        <p:cTn id="9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197"/>
                                        </p:tgtEl>
                                        <p:attrNameLst>
                                          <p:attrName>style.visibility</p:attrName>
                                        </p:attrNameLst>
                                      </p:cBhvr>
                                      <p:to>
                                        <p:strVal val="visible"/>
                                      </p:to>
                                    </p:set>
                                    <p:anim calcmode="lin" valueType="num">
                                      <p:cBhvr additive="base">
                                        <p:cTn id="95" dur="500" fill="hold"/>
                                        <p:tgtEl>
                                          <p:spTgt spid="197"/>
                                        </p:tgtEl>
                                        <p:attrNameLst>
                                          <p:attrName>ppt_x</p:attrName>
                                        </p:attrNameLst>
                                      </p:cBhvr>
                                      <p:tavLst>
                                        <p:tav tm="0">
                                          <p:val>
                                            <p:strVal val="#ppt_x"/>
                                          </p:val>
                                        </p:tav>
                                        <p:tav tm="100000">
                                          <p:val>
                                            <p:strVal val="#ppt_x"/>
                                          </p:val>
                                        </p:tav>
                                      </p:tavLst>
                                    </p:anim>
                                    <p:anim calcmode="lin" valueType="num">
                                      <p:cBhvr additive="base">
                                        <p:cTn id="96" dur="500" fill="hold"/>
                                        <p:tgtEl>
                                          <p:spTgt spid="197"/>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14"/>
                                        </p:tgtEl>
                                        <p:attrNameLst>
                                          <p:attrName>style.visibility</p:attrName>
                                        </p:attrNameLst>
                                      </p:cBhvr>
                                      <p:to>
                                        <p:strVal val="visible"/>
                                      </p:to>
                                    </p:set>
                                    <p:anim calcmode="lin" valueType="num">
                                      <p:cBhvr additive="base">
                                        <p:cTn id="101" dur="500" fill="hold"/>
                                        <p:tgtEl>
                                          <p:spTgt spid="14"/>
                                        </p:tgtEl>
                                        <p:attrNameLst>
                                          <p:attrName>ppt_x</p:attrName>
                                        </p:attrNameLst>
                                      </p:cBhvr>
                                      <p:tavLst>
                                        <p:tav tm="0">
                                          <p:val>
                                            <p:strVal val="#ppt_x"/>
                                          </p:val>
                                        </p:tav>
                                        <p:tav tm="100000">
                                          <p:val>
                                            <p:strVal val="#ppt_x"/>
                                          </p:val>
                                        </p:tav>
                                      </p:tavLst>
                                    </p:anim>
                                    <p:anim calcmode="lin" valueType="num">
                                      <p:cBhvr additive="base">
                                        <p:cTn id="10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42">
                                            <p:txEl>
                                              <p:pRg st="5" end="5"/>
                                            </p:txEl>
                                          </p:spTgt>
                                        </p:tgtEl>
                                        <p:attrNameLst>
                                          <p:attrName>style.visibility</p:attrName>
                                        </p:attrNameLst>
                                      </p:cBhvr>
                                      <p:to>
                                        <p:strVal val="visible"/>
                                      </p:to>
                                    </p:set>
                                    <p:anim calcmode="lin" valueType="num">
                                      <p:cBhvr additive="base">
                                        <p:cTn id="107" dur="500" fill="hold"/>
                                        <p:tgtEl>
                                          <p:spTgt spid="42">
                                            <p:txEl>
                                              <p:pRg st="5" end="5"/>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4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42">
                                            <p:txEl>
                                              <p:pRg st="6" end="6"/>
                                            </p:txEl>
                                          </p:spTgt>
                                        </p:tgtEl>
                                        <p:attrNameLst>
                                          <p:attrName>style.visibility</p:attrName>
                                        </p:attrNameLst>
                                      </p:cBhvr>
                                      <p:to>
                                        <p:strVal val="visible"/>
                                      </p:to>
                                    </p:set>
                                    <p:anim calcmode="lin" valueType="num">
                                      <p:cBhvr additive="base">
                                        <p:cTn id="113" dur="500" fill="hold"/>
                                        <p:tgtEl>
                                          <p:spTgt spid="42">
                                            <p:txEl>
                                              <p:pRg st="6" end="6"/>
                                            </p:txEl>
                                          </p:spTgt>
                                        </p:tgtEl>
                                        <p:attrNameLst>
                                          <p:attrName>ppt_x</p:attrName>
                                        </p:attrNameLst>
                                      </p:cBhvr>
                                      <p:tavLst>
                                        <p:tav tm="0">
                                          <p:val>
                                            <p:strVal val="#ppt_x"/>
                                          </p:val>
                                        </p:tav>
                                        <p:tav tm="100000">
                                          <p:val>
                                            <p:strVal val="#ppt_x"/>
                                          </p:val>
                                        </p:tav>
                                      </p:tavLst>
                                    </p:anim>
                                    <p:anim calcmode="lin" valueType="num">
                                      <p:cBhvr additive="base">
                                        <p:cTn id="114" dur="500" fill="hold"/>
                                        <p:tgtEl>
                                          <p:spTgt spid="42">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100"/>
                                        </p:tgtEl>
                                        <p:attrNameLst>
                                          <p:attrName>style.visibility</p:attrName>
                                        </p:attrNameLst>
                                      </p:cBhvr>
                                      <p:to>
                                        <p:strVal val="visible"/>
                                      </p:to>
                                    </p:set>
                                    <p:anim calcmode="lin" valueType="num">
                                      <p:cBhvr additive="base">
                                        <p:cTn id="119" dur="500" fill="hold"/>
                                        <p:tgtEl>
                                          <p:spTgt spid="100"/>
                                        </p:tgtEl>
                                        <p:attrNameLst>
                                          <p:attrName>ppt_x</p:attrName>
                                        </p:attrNameLst>
                                      </p:cBhvr>
                                      <p:tavLst>
                                        <p:tav tm="0">
                                          <p:val>
                                            <p:strVal val="#ppt_x"/>
                                          </p:val>
                                        </p:tav>
                                        <p:tav tm="100000">
                                          <p:val>
                                            <p:strVal val="#ppt_x"/>
                                          </p:val>
                                        </p:tav>
                                      </p:tavLst>
                                    </p:anim>
                                    <p:anim calcmode="lin" valueType="num">
                                      <p:cBhvr additive="base">
                                        <p:cTn id="120"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42">
                                            <p:txEl>
                                              <p:pRg st="7" end="7"/>
                                            </p:txEl>
                                          </p:spTgt>
                                        </p:tgtEl>
                                        <p:attrNameLst>
                                          <p:attrName>style.visibility</p:attrName>
                                        </p:attrNameLst>
                                      </p:cBhvr>
                                      <p:to>
                                        <p:strVal val="visible"/>
                                      </p:to>
                                    </p:set>
                                    <p:anim calcmode="lin" valueType="num">
                                      <p:cBhvr additive="base">
                                        <p:cTn id="125" dur="500" fill="hold"/>
                                        <p:tgtEl>
                                          <p:spTgt spid="42">
                                            <p:txEl>
                                              <p:pRg st="7" end="7"/>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42">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221"/>
                                        </p:tgtEl>
                                        <p:attrNameLst>
                                          <p:attrName>style.visibility</p:attrName>
                                        </p:attrNameLst>
                                      </p:cBhvr>
                                      <p:to>
                                        <p:strVal val="visible"/>
                                      </p:to>
                                    </p:set>
                                    <p:anim calcmode="lin" valueType="num">
                                      <p:cBhvr additive="base">
                                        <p:cTn id="131" dur="500" fill="hold"/>
                                        <p:tgtEl>
                                          <p:spTgt spid="221"/>
                                        </p:tgtEl>
                                        <p:attrNameLst>
                                          <p:attrName>ppt_x</p:attrName>
                                        </p:attrNameLst>
                                      </p:cBhvr>
                                      <p:tavLst>
                                        <p:tav tm="0">
                                          <p:val>
                                            <p:strVal val="#ppt_x"/>
                                          </p:val>
                                        </p:tav>
                                        <p:tav tm="100000">
                                          <p:val>
                                            <p:strVal val="#ppt_x"/>
                                          </p:val>
                                        </p:tav>
                                      </p:tavLst>
                                    </p:anim>
                                    <p:anim calcmode="lin" valueType="num">
                                      <p:cBhvr additive="base">
                                        <p:cTn id="132" dur="500" fill="hold"/>
                                        <p:tgtEl>
                                          <p:spTgt spid="221"/>
                                        </p:tgtEl>
                                        <p:attrNameLst>
                                          <p:attrName>ppt_y</p:attrName>
                                        </p:attrNameLst>
                                      </p:cBhvr>
                                      <p:tavLst>
                                        <p:tav tm="0">
                                          <p:val>
                                            <p:strVal val="1+#ppt_h/2"/>
                                          </p:val>
                                        </p:tav>
                                        <p:tav tm="100000">
                                          <p:val>
                                            <p:strVal val="#ppt_y"/>
                                          </p:val>
                                        </p:tav>
                                      </p:tavLst>
                                    </p:anim>
                                  </p:childTnLst>
                                </p:cTn>
                              </p:par>
                              <p:par>
                                <p:cTn id="133" presetID="1" presetClass="exit" presetSubtype="0" fill="hold" grpId="1" nodeType="withEffect">
                                  <p:stCondLst>
                                    <p:cond delay="0"/>
                                  </p:stCondLst>
                                  <p:childTnLst>
                                    <p:set>
                                      <p:cBhvr>
                                        <p:cTn id="134" dur="1" fill="hold">
                                          <p:stCondLst>
                                            <p:cond delay="0"/>
                                          </p:stCondLst>
                                        </p:cTn>
                                        <p:tgtEl>
                                          <p:spTgt spid="100"/>
                                        </p:tgtEl>
                                        <p:attrNameLst>
                                          <p:attrName>style.visibility</p:attrName>
                                        </p:attrNameLst>
                                      </p:cBhvr>
                                      <p:to>
                                        <p:strVal val="hidden"/>
                                      </p:to>
                                    </p:set>
                                  </p:childTnLst>
                                </p:cTn>
                              </p:par>
                              <p:par>
                                <p:cTn id="135" presetID="2" presetClass="entr" presetSubtype="4" fill="hold" nodeType="withEffect">
                                  <p:stCondLst>
                                    <p:cond delay="0"/>
                                  </p:stCondLst>
                                  <p:childTnLst>
                                    <p:set>
                                      <p:cBhvr>
                                        <p:cTn id="136" dur="1" fill="hold">
                                          <p:stCondLst>
                                            <p:cond delay="0"/>
                                          </p:stCondLst>
                                        </p:cTn>
                                        <p:tgtEl>
                                          <p:spTgt spid="99">
                                            <p:txEl>
                                              <p:pRg st="0" end="0"/>
                                            </p:txEl>
                                          </p:spTgt>
                                        </p:tgtEl>
                                        <p:attrNameLst>
                                          <p:attrName>style.visibility</p:attrName>
                                        </p:attrNameLst>
                                      </p:cBhvr>
                                      <p:to>
                                        <p:strVal val="visible"/>
                                      </p:to>
                                    </p:set>
                                    <p:anim calcmode="lin" valueType="num">
                                      <p:cBhvr additive="base">
                                        <p:cTn id="137" dur="500" fill="hold"/>
                                        <p:tgtEl>
                                          <p:spTgt spid="99">
                                            <p:txEl>
                                              <p:pRg st="0" end="0"/>
                                            </p:txEl>
                                          </p:spTgt>
                                        </p:tgtEl>
                                        <p:attrNameLst>
                                          <p:attrName>ppt_x</p:attrName>
                                        </p:attrNameLst>
                                      </p:cBhvr>
                                      <p:tavLst>
                                        <p:tav tm="0">
                                          <p:val>
                                            <p:strVal val="#ppt_x"/>
                                          </p:val>
                                        </p:tav>
                                        <p:tav tm="100000">
                                          <p:val>
                                            <p:strVal val="#ppt_x"/>
                                          </p:val>
                                        </p:tav>
                                      </p:tavLst>
                                    </p:anim>
                                    <p:anim calcmode="lin" valueType="num">
                                      <p:cBhvr additive="base">
                                        <p:cTn id="138" dur="500" fill="hold"/>
                                        <p:tgtEl>
                                          <p:spTgt spid="9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206"/>
                                        </p:tgtEl>
                                        <p:attrNameLst>
                                          <p:attrName>style.visibility</p:attrName>
                                        </p:attrNameLst>
                                      </p:cBhvr>
                                      <p:to>
                                        <p:strVal val="visible"/>
                                      </p:to>
                                    </p:set>
                                    <p:anim calcmode="lin" valueType="num">
                                      <p:cBhvr additive="base">
                                        <p:cTn id="143" dur="500" fill="hold"/>
                                        <p:tgtEl>
                                          <p:spTgt spid="206"/>
                                        </p:tgtEl>
                                        <p:attrNameLst>
                                          <p:attrName>ppt_x</p:attrName>
                                        </p:attrNameLst>
                                      </p:cBhvr>
                                      <p:tavLst>
                                        <p:tav tm="0">
                                          <p:val>
                                            <p:strVal val="#ppt_x"/>
                                          </p:val>
                                        </p:tav>
                                        <p:tav tm="100000">
                                          <p:val>
                                            <p:strVal val="#ppt_x"/>
                                          </p:val>
                                        </p:tav>
                                      </p:tavLst>
                                    </p:anim>
                                    <p:anim calcmode="lin" valueType="num">
                                      <p:cBhvr additive="base">
                                        <p:cTn id="144" dur="500" fill="hold"/>
                                        <p:tgtEl>
                                          <p:spTgt spid="206"/>
                                        </p:tgtEl>
                                        <p:attrNameLst>
                                          <p:attrName>ppt_y</p:attrName>
                                        </p:attrNameLst>
                                      </p:cBhvr>
                                      <p:tavLst>
                                        <p:tav tm="0">
                                          <p:val>
                                            <p:strVal val="1+#ppt_h/2"/>
                                          </p:val>
                                        </p:tav>
                                        <p:tav tm="100000">
                                          <p:val>
                                            <p:strVal val="#ppt_y"/>
                                          </p:val>
                                        </p:tav>
                                      </p:tavLst>
                                    </p:anim>
                                  </p:childTnLst>
                                </p:cTn>
                              </p:par>
                              <p:par>
                                <p:cTn id="145" presetID="1" presetClass="exit" presetSubtype="0" fill="hold" grpId="1" nodeType="withEffect">
                                  <p:stCondLst>
                                    <p:cond delay="0"/>
                                  </p:stCondLst>
                                  <p:childTnLst>
                                    <p:set>
                                      <p:cBhvr>
                                        <p:cTn id="146" dur="1" fill="hold">
                                          <p:stCondLst>
                                            <p:cond delay="0"/>
                                          </p:stCondLst>
                                        </p:cTn>
                                        <p:tgtEl>
                                          <p:spTgt spid="221"/>
                                        </p:tgtEl>
                                        <p:attrNameLst>
                                          <p:attrName>style.visibility</p:attrName>
                                        </p:attrNameLst>
                                      </p:cBhvr>
                                      <p:to>
                                        <p:strVal val="hidden"/>
                                      </p:to>
                                    </p:set>
                                  </p:childTnLst>
                                </p:cTn>
                              </p:par>
                              <p:par>
                                <p:cTn id="147" presetID="2" presetClass="entr" presetSubtype="4" fill="hold" nodeType="withEffect">
                                  <p:stCondLst>
                                    <p:cond delay="0"/>
                                  </p:stCondLst>
                                  <p:childTnLst>
                                    <p:set>
                                      <p:cBhvr>
                                        <p:cTn id="148" dur="1" fill="hold">
                                          <p:stCondLst>
                                            <p:cond delay="0"/>
                                          </p:stCondLst>
                                        </p:cTn>
                                        <p:tgtEl>
                                          <p:spTgt spid="99">
                                            <p:txEl>
                                              <p:pRg st="1" end="1"/>
                                            </p:txEl>
                                          </p:spTgt>
                                        </p:tgtEl>
                                        <p:attrNameLst>
                                          <p:attrName>style.visibility</p:attrName>
                                        </p:attrNameLst>
                                      </p:cBhvr>
                                      <p:to>
                                        <p:strVal val="visible"/>
                                      </p:to>
                                    </p:set>
                                    <p:anim calcmode="lin" valueType="num">
                                      <p:cBhvr additive="base">
                                        <p:cTn id="149" dur="500" fill="hold"/>
                                        <p:tgtEl>
                                          <p:spTgt spid="99">
                                            <p:txEl>
                                              <p:pRg st="1" end="1"/>
                                            </p:txEl>
                                          </p:spTgt>
                                        </p:tgtEl>
                                        <p:attrNameLst>
                                          <p:attrName>ppt_x</p:attrName>
                                        </p:attrNameLst>
                                      </p:cBhvr>
                                      <p:tavLst>
                                        <p:tav tm="0">
                                          <p:val>
                                            <p:strVal val="#ppt_x"/>
                                          </p:val>
                                        </p:tav>
                                        <p:tav tm="100000">
                                          <p:val>
                                            <p:strVal val="#ppt_x"/>
                                          </p:val>
                                        </p:tav>
                                      </p:tavLst>
                                    </p:anim>
                                    <p:anim calcmode="lin" valueType="num">
                                      <p:cBhvr additive="base">
                                        <p:cTn id="150" dur="500" fill="hold"/>
                                        <p:tgtEl>
                                          <p:spTgt spid="9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4" fill="hold" grpId="0" nodeType="clickEffect">
                                  <p:stCondLst>
                                    <p:cond delay="0"/>
                                  </p:stCondLst>
                                  <p:childTnLst>
                                    <p:set>
                                      <p:cBhvr>
                                        <p:cTn id="154" dur="1" fill="hold">
                                          <p:stCondLst>
                                            <p:cond delay="0"/>
                                          </p:stCondLst>
                                        </p:cTn>
                                        <p:tgtEl>
                                          <p:spTgt spid="222"/>
                                        </p:tgtEl>
                                        <p:attrNameLst>
                                          <p:attrName>style.visibility</p:attrName>
                                        </p:attrNameLst>
                                      </p:cBhvr>
                                      <p:to>
                                        <p:strVal val="visible"/>
                                      </p:to>
                                    </p:set>
                                    <p:anim calcmode="lin" valueType="num">
                                      <p:cBhvr additive="base">
                                        <p:cTn id="155" dur="500" fill="hold"/>
                                        <p:tgtEl>
                                          <p:spTgt spid="222"/>
                                        </p:tgtEl>
                                        <p:attrNameLst>
                                          <p:attrName>ppt_x</p:attrName>
                                        </p:attrNameLst>
                                      </p:cBhvr>
                                      <p:tavLst>
                                        <p:tav tm="0">
                                          <p:val>
                                            <p:strVal val="#ppt_x"/>
                                          </p:val>
                                        </p:tav>
                                        <p:tav tm="100000">
                                          <p:val>
                                            <p:strVal val="#ppt_x"/>
                                          </p:val>
                                        </p:tav>
                                      </p:tavLst>
                                    </p:anim>
                                    <p:anim calcmode="lin" valueType="num">
                                      <p:cBhvr additive="base">
                                        <p:cTn id="156" dur="500" fill="hold"/>
                                        <p:tgtEl>
                                          <p:spTgt spid="222"/>
                                        </p:tgtEl>
                                        <p:attrNameLst>
                                          <p:attrName>ppt_y</p:attrName>
                                        </p:attrNameLst>
                                      </p:cBhvr>
                                      <p:tavLst>
                                        <p:tav tm="0">
                                          <p:val>
                                            <p:strVal val="1+#ppt_h/2"/>
                                          </p:val>
                                        </p:tav>
                                        <p:tav tm="100000">
                                          <p:val>
                                            <p:strVal val="#ppt_y"/>
                                          </p:val>
                                        </p:tav>
                                      </p:tavLst>
                                    </p:anim>
                                  </p:childTnLst>
                                </p:cTn>
                              </p:par>
                              <p:par>
                                <p:cTn id="157" presetID="1" presetClass="exit" presetSubtype="0" fill="hold" grpId="1" nodeType="withEffect">
                                  <p:stCondLst>
                                    <p:cond delay="0"/>
                                  </p:stCondLst>
                                  <p:childTnLst>
                                    <p:set>
                                      <p:cBhvr>
                                        <p:cTn id="158" dur="1" fill="hold">
                                          <p:stCondLst>
                                            <p:cond delay="0"/>
                                          </p:stCondLst>
                                        </p:cTn>
                                        <p:tgtEl>
                                          <p:spTgt spid="206"/>
                                        </p:tgtEl>
                                        <p:attrNameLst>
                                          <p:attrName>style.visibility</p:attrName>
                                        </p:attrNameLst>
                                      </p:cBhvr>
                                      <p:to>
                                        <p:strVal val="hidden"/>
                                      </p:to>
                                    </p:set>
                                  </p:childTnLst>
                                </p:cTn>
                              </p:par>
                              <p:par>
                                <p:cTn id="159" presetID="2" presetClass="entr" presetSubtype="4" fill="hold" nodeType="withEffect">
                                  <p:stCondLst>
                                    <p:cond delay="0"/>
                                  </p:stCondLst>
                                  <p:childTnLst>
                                    <p:set>
                                      <p:cBhvr>
                                        <p:cTn id="160" dur="1" fill="hold">
                                          <p:stCondLst>
                                            <p:cond delay="0"/>
                                          </p:stCondLst>
                                        </p:cTn>
                                        <p:tgtEl>
                                          <p:spTgt spid="99">
                                            <p:txEl>
                                              <p:pRg st="2" end="2"/>
                                            </p:txEl>
                                          </p:spTgt>
                                        </p:tgtEl>
                                        <p:attrNameLst>
                                          <p:attrName>style.visibility</p:attrName>
                                        </p:attrNameLst>
                                      </p:cBhvr>
                                      <p:to>
                                        <p:strVal val="visible"/>
                                      </p:to>
                                    </p:set>
                                    <p:anim calcmode="lin" valueType="num">
                                      <p:cBhvr additive="base">
                                        <p:cTn id="161" dur="500" fill="hold"/>
                                        <p:tgtEl>
                                          <p:spTgt spid="99">
                                            <p:txEl>
                                              <p:pRg st="2" end="2"/>
                                            </p:txEl>
                                          </p:spTgt>
                                        </p:tgtEl>
                                        <p:attrNameLst>
                                          <p:attrName>ppt_x</p:attrName>
                                        </p:attrNameLst>
                                      </p:cBhvr>
                                      <p:tavLst>
                                        <p:tav tm="0">
                                          <p:val>
                                            <p:strVal val="#ppt_x"/>
                                          </p:val>
                                        </p:tav>
                                        <p:tav tm="100000">
                                          <p:val>
                                            <p:strVal val="#ppt_x"/>
                                          </p:val>
                                        </p:tav>
                                      </p:tavLst>
                                    </p:anim>
                                    <p:anim calcmode="lin" valueType="num">
                                      <p:cBhvr additive="base">
                                        <p:cTn id="162" dur="500" fill="hold"/>
                                        <p:tgtEl>
                                          <p:spTgt spid="9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2" fill="hold" nodeType="clickEffect">
                                  <p:stCondLst>
                                    <p:cond delay="0"/>
                                  </p:stCondLst>
                                  <p:childTnLst>
                                    <p:set>
                                      <p:cBhvr>
                                        <p:cTn id="166" dur="1" fill="hold">
                                          <p:stCondLst>
                                            <p:cond delay="0"/>
                                          </p:stCondLst>
                                        </p:cTn>
                                        <p:tgtEl>
                                          <p:spTgt spid="223"/>
                                        </p:tgtEl>
                                        <p:attrNameLst>
                                          <p:attrName>style.visibility</p:attrName>
                                        </p:attrNameLst>
                                      </p:cBhvr>
                                      <p:to>
                                        <p:strVal val="visible"/>
                                      </p:to>
                                    </p:set>
                                    <p:anim calcmode="lin" valueType="num">
                                      <p:cBhvr additive="base">
                                        <p:cTn id="167" dur="500" fill="hold"/>
                                        <p:tgtEl>
                                          <p:spTgt spid="223"/>
                                        </p:tgtEl>
                                        <p:attrNameLst>
                                          <p:attrName>ppt_x</p:attrName>
                                        </p:attrNameLst>
                                      </p:cBhvr>
                                      <p:tavLst>
                                        <p:tav tm="0">
                                          <p:val>
                                            <p:strVal val="1+#ppt_w/2"/>
                                          </p:val>
                                        </p:tav>
                                        <p:tav tm="100000">
                                          <p:val>
                                            <p:strVal val="#ppt_x"/>
                                          </p:val>
                                        </p:tav>
                                      </p:tavLst>
                                    </p:anim>
                                    <p:anim calcmode="lin" valueType="num">
                                      <p:cBhvr additive="base">
                                        <p:cTn id="168" dur="500" fill="hold"/>
                                        <p:tgtEl>
                                          <p:spTgt spid="223"/>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41"/>
                                        </p:tgtEl>
                                        <p:attrNameLst>
                                          <p:attrName>style.visibility</p:attrName>
                                        </p:attrNameLst>
                                      </p:cBhvr>
                                      <p:to>
                                        <p:strVal val="visible"/>
                                      </p:to>
                                    </p:set>
                                    <p:anim calcmode="lin" valueType="num">
                                      <p:cBhvr additive="base">
                                        <p:cTn id="171" dur="500" fill="hold"/>
                                        <p:tgtEl>
                                          <p:spTgt spid="241"/>
                                        </p:tgtEl>
                                        <p:attrNameLst>
                                          <p:attrName>ppt_x</p:attrName>
                                        </p:attrNameLst>
                                      </p:cBhvr>
                                      <p:tavLst>
                                        <p:tav tm="0">
                                          <p:val>
                                            <p:strVal val="1+#ppt_w/2"/>
                                          </p:val>
                                        </p:tav>
                                        <p:tav tm="100000">
                                          <p:val>
                                            <p:strVal val="#ppt_x"/>
                                          </p:val>
                                        </p:tav>
                                      </p:tavLst>
                                    </p:anim>
                                    <p:anim calcmode="lin" valueType="num">
                                      <p:cBhvr additive="base">
                                        <p:cTn id="172" dur="500" fill="hold"/>
                                        <p:tgtEl>
                                          <p:spTgt spid="241"/>
                                        </p:tgtEl>
                                        <p:attrNameLst>
                                          <p:attrName>ppt_y</p:attrName>
                                        </p:attrNameLst>
                                      </p:cBhvr>
                                      <p:tavLst>
                                        <p:tav tm="0">
                                          <p:val>
                                            <p:strVal val="#ppt_y"/>
                                          </p:val>
                                        </p:tav>
                                        <p:tav tm="100000">
                                          <p:val>
                                            <p:strVal val="#ppt_y"/>
                                          </p:val>
                                        </p:tav>
                                      </p:tavLst>
                                    </p:anim>
                                  </p:childTnLst>
                                </p:cTn>
                              </p:par>
                              <p:par>
                                <p:cTn id="173" presetID="2" presetClass="entr" presetSubtype="2" fill="hold" nodeType="withEffect">
                                  <p:stCondLst>
                                    <p:cond delay="0"/>
                                  </p:stCondLst>
                                  <p:childTnLst>
                                    <p:set>
                                      <p:cBhvr>
                                        <p:cTn id="174" dur="1" fill="hold">
                                          <p:stCondLst>
                                            <p:cond delay="0"/>
                                          </p:stCondLst>
                                        </p:cTn>
                                        <p:tgtEl>
                                          <p:spTgt spid="241">
                                            <p:txEl>
                                              <p:pRg st="0" end="0"/>
                                            </p:txEl>
                                          </p:spTgt>
                                        </p:tgtEl>
                                        <p:attrNameLst>
                                          <p:attrName>style.visibility</p:attrName>
                                        </p:attrNameLst>
                                      </p:cBhvr>
                                      <p:to>
                                        <p:strVal val="visible"/>
                                      </p:to>
                                    </p:set>
                                    <p:anim calcmode="lin" valueType="num">
                                      <p:cBhvr additive="base">
                                        <p:cTn id="175" dur="500" fill="hold"/>
                                        <p:tgtEl>
                                          <p:spTgt spid="241">
                                            <p:txEl>
                                              <p:pRg st="0" end="0"/>
                                            </p:txEl>
                                          </p:spTgt>
                                        </p:tgtEl>
                                        <p:attrNameLst>
                                          <p:attrName>ppt_x</p:attrName>
                                        </p:attrNameLst>
                                      </p:cBhvr>
                                      <p:tavLst>
                                        <p:tav tm="0">
                                          <p:val>
                                            <p:strVal val="1+#ppt_w/2"/>
                                          </p:val>
                                        </p:tav>
                                        <p:tav tm="100000">
                                          <p:val>
                                            <p:strVal val="#ppt_x"/>
                                          </p:val>
                                        </p:tav>
                                      </p:tavLst>
                                    </p:anim>
                                    <p:anim calcmode="lin" valueType="num">
                                      <p:cBhvr additive="base">
                                        <p:cTn id="176" dur="500" fill="hold"/>
                                        <p:tgtEl>
                                          <p:spTgt spid="24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206" grpId="0"/>
      <p:bldP spid="206" grpId="1"/>
      <p:bldP spid="216" grpId="0" build="allAtOnce"/>
      <p:bldP spid="221" grpId="0"/>
      <p:bldP spid="221" grpId="1"/>
      <p:bldP spid="222" grpId="0"/>
      <p:bldP spid="241" grpId="0" animBg="1"/>
      <p:bldP spid="100" grpId="0"/>
      <p:bldP spid="100" grpId="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endParaRPr lang="en-US" altLang="en-US" sz="2400" dirty="0">
              <a:solidFill>
                <a:srgbClr val="FFFFFF"/>
              </a:solidFill>
            </a:endParaRPr>
          </a:p>
          <a:p>
            <a:pPr marL="342900" indent="-342900" eaLnBrk="1" hangingPunct="1">
              <a:defRPr/>
            </a:pPr>
            <a:r>
              <a:rPr lang="en-US" altLang="en-US" sz="2400" dirty="0">
                <a:solidFill>
                  <a:srgbClr val="FFFFFF"/>
                </a:solidFill>
              </a:rPr>
              <a:t>Recurse.</a:t>
            </a:r>
          </a:p>
          <a:p>
            <a:pPr marL="342900" indent="-342900" eaLnBrk="1" hangingPunct="1">
              <a:defRPr/>
            </a:pPr>
            <a:r>
              <a:rPr lang="en-US" altLang="en-US" sz="2400" dirty="0">
                <a:solidFill>
                  <a:srgbClr val="FFFFFF"/>
                </a:solidFill>
              </a:rPr>
              <a:t>Each </a:t>
            </a:r>
            <a:r>
              <a:rPr lang="en-US" altLang="en-US" sz="2400" kern="0" dirty="0"/>
              <a:t>of the 2</a:t>
            </a:r>
            <a:r>
              <a:rPr lang="en-US" altLang="en-US" sz="2400" i="1" kern="0" baseline="30000" dirty="0"/>
              <a:t>n</a:t>
            </a:r>
            <a:r>
              <a:rPr lang="en-US" altLang="en-US" sz="2400" kern="0" dirty="0"/>
              <a:t> </a:t>
            </a:r>
            <a:r>
              <a:rPr lang="en-US" altLang="en-US" sz="2400" dirty="0">
                <a:solidFill>
                  <a:srgbClr val="FFFFFF"/>
                </a:solidFill>
              </a:rPr>
              <a:t>paths to a leaf</a:t>
            </a:r>
            <a:br>
              <a:rPr lang="en-US" altLang="en-US" sz="2400" dirty="0">
                <a:solidFill>
                  <a:srgbClr val="FFFFFF"/>
                </a:solidFill>
              </a:rPr>
            </a:br>
            <a:r>
              <a:rPr lang="en-US" altLang="en-US" sz="2400" dirty="0">
                <a:solidFill>
                  <a:srgbClr val="FFFFFF"/>
                </a:solidFill>
              </a:rPr>
              <a:t>defines an assignment.</a:t>
            </a:r>
          </a:p>
          <a:p>
            <a:pPr marL="342900" indent="-342900" eaLnBrk="1" hangingPunct="1">
              <a:defRPr/>
            </a:pPr>
            <a:r>
              <a:rPr lang="en-US" altLang="en-US" sz="2400" dirty="0">
                <a:solidFill>
                  <a:srgbClr val="FFFFFF"/>
                </a:solidFill>
              </a:rPr>
              <a:t>Evaluate Formula.</a:t>
            </a:r>
          </a:p>
          <a:p>
            <a:pPr marL="342900" indent="-342900" eaLnBrk="1" hangingPunct="1">
              <a:defRPr/>
            </a:pPr>
            <a:r>
              <a:rPr lang="en-US" altLang="en-US" sz="2400" dirty="0">
                <a:solidFill>
                  <a:srgbClr val="FFFFFF"/>
                </a:solidFill>
              </a:rPr>
              <a:t>Answer:</a:t>
            </a:r>
          </a:p>
        </p:txBody>
      </p:sp>
      <p:sp>
        <p:nvSpPr>
          <p:cNvPr id="43" name="Rectangle 35">
            <a:extLst>
              <a:ext uri="{FF2B5EF4-FFF2-40B4-BE49-F238E27FC236}">
                <a16:creationId xmlns:a16="http://schemas.microsoft.com/office/drawing/2014/main" id="{40F7FC8A-A462-42E7-90EB-B0D485DEF47B}"/>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7C79EFB6-CC9C-4FC6-8DF8-6BC1162E8838}"/>
              </a:ext>
            </a:extLst>
          </p:cNvPr>
          <p:cNvGrpSpPr/>
          <p:nvPr/>
        </p:nvGrpSpPr>
        <p:grpSpPr>
          <a:xfrm>
            <a:off x="4151244" y="3810000"/>
            <a:ext cx="2451657" cy="883920"/>
            <a:chOff x="3246225" y="2514600"/>
            <a:chExt cx="2451657" cy="883920"/>
          </a:xfrm>
        </p:grpSpPr>
        <p:sp>
          <p:nvSpPr>
            <p:cNvPr id="45" name="Oval 6">
              <a:extLst>
                <a:ext uri="{FF2B5EF4-FFF2-40B4-BE49-F238E27FC236}">
                  <a16:creationId xmlns:a16="http://schemas.microsoft.com/office/drawing/2014/main" id="{8DF3A1C0-931B-4D47-BB13-064BB500A17C}"/>
                </a:ext>
              </a:extLst>
            </p:cNvPr>
            <p:cNvSpPr>
              <a:spLocks noChangeArrowheads="1"/>
            </p:cNvSpPr>
            <p:nvPr/>
          </p:nvSpPr>
          <p:spPr bwMode="auto">
            <a:xfrm>
              <a:off x="4298277" y="25146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7">
              <a:extLst>
                <a:ext uri="{FF2B5EF4-FFF2-40B4-BE49-F238E27FC236}">
                  <a16:creationId xmlns:a16="http://schemas.microsoft.com/office/drawing/2014/main" id="{25B9394A-A29E-4D6B-9F26-4B3120A3848C}"/>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7" name="AutoShape 8">
              <a:extLst>
                <a:ext uri="{FF2B5EF4-FFF2-40B4-BE49-F238E27FC236}">
                  <a16:creationId xmlns:a16="http://schemas.microsoft.com/office/drawing/2014/main" id="{1593570B-4115-4393-B6D4-552650EB9CCF}"/>
                </a:ext>
              </a:extLst>
            </p:cNvPr>
            <p:cNvCxnSpPr>
              <a:cxnSpLocks noChangeShapeType="1"/>
              <a:stCxn id="45" idx="4"/>
              <a:endCxn id="46"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8" name="Oval 21">
              <a:extLst>
                <a:ext uri="{FF2B5EF4-FFF2-40B4-BE49-F238E27FC236}">
                  <a16:creationId xmlns:a16="http://schemas.microsoft.com/office/drawing/2014/main" id="{17B51AAE-014C-4F6B-A7A9-72512048B1E4}"/>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9" name="AutoShape 22">
              <a:extLst>
                <a:ext uri="{FF2B5EF4-FFF2-40B4-BE49-F238E27FC236}">
                  <a16:creationId xmlns:a16="http://schemas.microsoft.com/office/drawing/2014/main" id="{302789C3-CCE9-4C9F-BE92-4CCD42BEF7B9}"/>
                </a:ext>
              </a:extLst>
            </p:cNvPr>
            <p:cNvCxnSpPr>
              <a:cxnSpLocks noChangeShapeType="1"/>
              <a:stCxn id="45" idx="4"/>
              <a:endCxn id="48"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1" name="Text Box 36">
              <a:extLst>
                <a:ext uri="{FF2B5EF4-FFF2-40B4-BE49-F238E27FC236}">
                  <a16:creationId xmlns:a16="http://schemas.microsoft.com/office/drawing/2014/main" id="{C70813EC-4525-4F18-992B-6E4BCCBF0E60}"/>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52" name="Text Box 37">
              <a:extLst>
                <a:ext uri="{FF2B5EF4-FFF2-40B4-BE49-F238E27FC236}">
                  <a16:creationId xmlns:a16="http://schemas.microsoft.com/office/drawing/2014/main" id="{465CD942-6291-4F17-A520-E0274E1D3CC2}"/>
                </a:ext>
              </a:extLst>
            </p:cNvPr>
            <p:cNvSpPr txBox="1">
              <a:spLocks noChangeArrowheads="1"/>
            </p:cNvSpPr>
            <p:nvPr/>
          </p:nvSpPr>
          <p:spPr bwMode="auto">
            <a:xfrm>
              <a:off x="4800600" y="25908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57" name="Group 156">
            <a:extLst>
              <a:ext uri="{FF2B5EF4-FFF2-40B4-BE49-F238E27FC236}">
                <a16:creationId xmlns:a16="http://schemas.microsoft.com/office/drawing/2014/main" id="{4822F33D-8634-473A-9F03-CFA7A17170DE}"/>
              </a:ext>
            </a:extLst>
          </p:cNvPr>
          <p:cNvGrpSpPr/>
          <p:nvPr/>
        </p:nvGrpSpPr>
        <p:grpSpPr>
          <a:xfrm>
            <a:off x="3615813" y="4004462"/>
            <a:ext cx="1399605" cy="1288155"/>
            <a:chOff x="2777613" y="4008438"/>
            <a:chExt cx="1399605" cy="1288155"/>
          </a:xfrm>
        </p:grpSpPr>
        <p:sp>
          <p:nvSpPr>
            <p:cNvPr id="158" name="Oval 9">
              <a:extLst>
                <a:ext uri="{FF2B5EF4-FFF2-40B4-BE49-F238E27FC236}">
                  <a16:creationId xmlns:a16="http://schemas.microsoft.com/office/drawing/2014/main" id="{BDDEF254-8B84-4689-8F97-09452579158B}"/>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9" name="Oval 15">
              <a:extLst>
                <a:ext uri="{FF2B5EF4-FFF2-40B4-BE49-F238E27FC236}">
                  <a16:creationId xmlns:a16="http://schemas.microsoft.com/office/drawing/2014/main" id="{9CDB74DD-4EA0-46FB-A7C9-5602A7847CF4}"/>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60" name="AutoShape 14">
              <a:extLst>
                <a:ext uri="{FF2B5EF4-FFF2-40B4-BE49-F238E27FC236}">
                  <a16:creationId xmlns:a16="http://schemas.microsoft.com/office/drawing/2014/main" id="{08A696ED-29F9-4556-B377-C55F559EB084}"/>
                </a:ext>
              </a:extLst>
            </p:cNvPr>
            <p:cNvCxnSpPr>
              <a:cxnSpLocks noChangeShapeType="1"/>
              <a:endCxn id="158"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61" name="AutoShape 20">
              <a:extLst>
                <a:ext uri="{FF2B5EF4-FFF2-40B4-BE49-F238E27FC236}">
                  <a16:creationId xmlns:a16="http://schemas.microsoft.com/office/drawing/2014/main" id="{F25A4B93-1A8D-431C-9A63-0A0BFF59D02D}"/>
                </a:ext>
              </a:extLst>
            </p:cNvPr>
            <p:cNvCxnSpPr>
              <a:cxnSpLocks noChangeShapeType="1"/>
              <a:endCxn id="159"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62" name="Rectangle 38">
              <a:extLst>
                <a:ext uri="{FF2B5EF4-FFF2-40B4-BE49-F238E27FC236}">
                  <a16:creationId xmlns:a16="http://schemas.microsoft.com/office/drawing/2014/main" id="{7087A1BE-629A-4EEE-B309-C3FCF1E937DA}"/>
                </a:ext>
              </a:extLst>
            </p:cNvPr>
            <p:cNvSpPr>
              <a:spLocks noChangeArrowheads="1"/>
            </p:cNvSpPr>
            <p:nvPr/>
          </p:nvSpPr>
          <p:spPr bwMode="auto">
            <a:xfrm>
              <a:off x="2962275" y="40084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a:ln>
                    <a:noFill/>
                  </a:ln>
                  <a:solidFill>
                    <a:srgbClr val="FFFFFF"/>
                  </a:solidFill>
                  <a:effectLst/>
                  <a:uLnTx/>
                  <a:uFillTx/>
                  <a:latin typeface="Times New Roman" pitchFamily="18" charset="0"/>
                  <a:ea typeface="+mn-ea"/>
                  <a:cs typeface="+mn-cs"/>
                </a:rPr>
                <a:t>2</a:t>
              </a:r>
            </a:p>
          </p:txBody>
        </p:sp>
        <p:sp>
          <p:nvSpPr>
            <p:cNvPr id="163" name="Text Box 39">
              <a:extLst>
                <a:ext uri="{FF2B5EF4-FFF2-40B4-BE49-F238E27FC236}">
                  <a16:creationId xmlns:a16="http://schemas.microsoft.com/office/drawing/2014/main" id="{93462978-AABD-494F-83C4-707DB15CB880}"/>
                </a:ext>
              </a:extLst>
            </p:cNvPr>
            <p:cNvSpPr txBox="1">
              <a:spLocks noChangeArrowheads="1"/>
            </p:cNvSpPr>
            <p:nvPr/>
          </p:nvSpPr>
          <p:spPr bwMode="auto">
            <a:xfrm>
              <a:off x="2971800" y="45561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64" name="Text Box 40">
              <a:extLst>
                <a:ext uri="{FF2B5EF4-FFF2-40B4-BE49-F238E27FC236}">
                  <a16:creationId xmlns:a16="http://schemas.microsoft.com/office/drawing/2014/main" id="{D28CC0D0-A6A9-4528-AE6D-64474DB57DE4}"/>
                </a:ext>
              </a:extLst>
            </p:cNvPr>
            <p:cNvSpPr txBox="1">
              <a:spLocks noChangeArrowheads="1"/>
            </p:cNvSpPr>
            <p:nvPr/>
          </p:nvSpPr>
          <p:spPr bwMode="auto">
            <a:xfrm>
              <a:off x="3657600" y="45418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65" name="Group 164">
            <a:extLst>
              <a:ext uri="{FF2B5EF4-FFF2-40B4-BE49-F238E27FC236}">
                <a16:creationId xmlns:a16="http://schemas.microsoft.com/office/drawing/2014/main" id="{7528A77B-A5DD-415D-A55E-FE6B28A89C99}"/>
              </a:ext>
            </a:extLst>
          </p:cNvPr>
          <p:cNvGrpSpPr/>
          <p:nvPr/>
        </p:nvGrpSpPr>
        <p:grpSpPr>
          <a:xfrm>
            <a:off x="5785669" y="4034624"/>
            <a:ext cx="1399605" cy="1257993"/>
            <a:chOff x="4947469" y="4038600"/>
            <a:chExt cx="1399605" cy="1257993"/>
          </a:xfrm>
        </p:grpSpPr>
        <p:sp>
          <p:nvSpPr>
            <p:cNvPr id="166" name="Oval 23">
              <a:extLst>
                <a:ext uri="{FF2B5EF4-FFF2-40B4-BE49-F238E27FC236}">
                  <a16:creationId xmlns:a16="http://schemas.microsoft.com/office/drawing/2014/main" id="{A807763E-1BEA-4983-920D-34AA6695BD05}"/>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67" name="Oval 29">
              <a:extLst>
                <a:ext uri="{FF2B5EF4-FFF2-40B4-BE49-F238E27FC236}">
                  <a16:creationId xmlns:a16="http://schemas.microsoft.com/office/drawing/2014/main" id="{AACB37A1-124B-4729-810B-57705FC1B6D3}"/>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68" name="AutoShape 28">
              <a:extLst>
                <a:ext uri="{FF2B5EF4-FFF2-40B4-BE49-F238E27FC236}">
                  <a16:creationId xmlns:a16="http://schemas.microsoft.com/office/drawing/2014/main" id="{A64CDC96-73DB-43D1-9E15-940DAF7DBBE3}"/>
                </a:ext>
              </a:extLst>
            </p:cNvPr>
            <p:cNvCxnSpPr>
              <a:cxnSpLocks noChangeShapeType="1"/>
              <a:endCxn id="16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69" name="AutoShape 34">
              <a:extLst>
                <a:ext uri="{FF2B5EF4-FFF2-40B4-BE49-F238E27FC236}">
                  <a16:creationId xmlns:a16="http://schemas.microsoft.com/office/drawing/2014/main" id="{8B1B4B36-A569-458D-86B7-7E67EA025ED2}"/>
                </a:ext>
              </a:extLst>
            </p:cNvPr>
            <p:cNvCxnSpPr>
              <a:cxnSpLocks noChangeShapeType="1"/>
              <a:endCxn id="167"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70" name="Rectangle 41">
              <a:extLst>
                <a:ext uri="{FF2B5EF4-FFF2-40B4-BE49-F238E27FC236}">
                  <a16:creationId xmlns:a16="http://schemas.microsoft.com/office/drawing/2014/main" id="{89B29CBE-D433-45CE-BD67-DB04503894F1}"/>
                </a:ext>
              </a:extLst>
            </p:cNvPr>
            <p:cNvSpPr>
              <a:spLocks noChangeArrowheads="1"/>
            </p:cNvSpPr>
            <p:nvPr/>
          </p:nvSpPr>
          <p:spPr bwMode="auto">
            <a:xfrm>
              <a:off x="5638800" y="40386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5</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171" name="Text Box 42">
              <a:extLst>
                <a:ext uri="{FF2B5EF4-FFF2-40B4-BE49-F238E27FC236}">
                  <a16:creationId xmlns:a16="http://schemas.microsoft.com/office/drawing/2014/main" id="{4F455EA3-9C1B-4A90-B816-111CA8A383FA}"/>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72" name="Text Box 43">
              <a:extLst>
                <a:ext uri="{FF2B5EF4-FFF2-40B4-BE49-F238E27FC236}">
                  <a16:creationId xmlns:a16="http://schemas.microsoft.com/office/drawing/2014/main" id="{7EEF5260-38D2-4E47-BBCC-59712172F3C7}"/>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73" name="Group 172">
            <a:extLst>
              <a:ext uri="{FF2B5EF4-FFF2-40B4-BE49-F238E27FC236}">
                <a16:creationId xmlns:a16="http://schemas.microsoft.com/office/drawing/2014/main" id="{EEC40584-879A-4C49-9401-72562DD0B9C5}"/>
              </a:ext>
            </a:extLst>
          </p:cNvPr>
          <p:cNvGrpSpPr/>
          <p:nvPr/>
        </p:nvGrpSpPr>
        <p:grpSpPr>
          <a:xfrm>
            <a:off x="3200400" y="4690262"/>
            <a:ext cx="950913" cy="1325562"/>
            <a:chOff x="2362200" y="4694238"/>
            <a:chExt cx="950913" cy="1325562"/>
          </a:xfrm>
        </p:grpSpPr>
        <p:sp>
          <p:nvSpPr>
            <p:cNvPr id="174" name="Oval 10">
              <a:extLst>
                <a:ext uri="{FF2B5EF4-FFF2-40B4-BE49-F238E27FC236}">
                  <a16:creationId xmlns:a16="http://schemas.microsoft.com/office/drawing/2014/main" id="{E792F921-F309-4796-9AAB-19E341F4BC46}"/>
                </a:ext>
              </a:extLst>
            </p:cNvPr>
            <p:cNvSpPr>
              <a:spLocks noChangeArrowheads="1"/>
            </p:cNvSpPr>
            <p:nvPr/>
          </p:nvSpPr>
          <p:spPr bwMode="auto">
            <a:xfrm>
              <a:off x="25146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5" name="Oval 11">
              <a:extLst>
                <a:ext uri="{FF2B5EF4-FFF2-40B4-BE49-F238E27FC236}">
                  <a16:creationId xmlns:a16="http://schemas.microsoft.com/office/drawing/2014/main" id="{D34ED506-1A2A-4888-8172-7804DF8AB067}"/>
                </a:ext>
              </a:extLst>
            </p:cNvPr>
            <p:cNvSpPr>
              <a:spLocks noChangeArrowheads="1"/>
            </p:cNvSpPr>
            <p:nvPr/>
          </p:nvSpPr>
          <p:spPr bwMode="auto">
            <a:xfrm>
              <a:off x="3021839"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76" name="AutoShape 12">
              <a:extLst>
                <a:ext uri="{FF2B5EF4-FFF2-40B4-BE49-F238E27FC236}">
                  <a16:creationId xmlns:a16="http://schemas.microsoft.com/office/drawing/2014/main" id="{095BDA6E-CD35-453E-A9C8-E8954186C060}"/>
                </a:ext>
              </a:extLst>
            </p:cNvPr>
            <p:cNvCxnSpPr>
              <a:cxnSpLocks noChangeShapeType="1"/>
              <a:endCxn id="174" idx="0"/>
            </p:cNvCxnSpPr>
            <p:nvPr/>
          </p:nvCxnSpPr>
          <p:spPr bwMode="auto">
            <a:xfrm flipH="1">
              <a:off x="2655500"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77" name="AutoShape 13">
              <a:extLst>
                <a:ext uri="{FF2B5EF4-FFF2-40B4-BE49-F238E27FC236}">
                  <a16:creationId xmlns:a16="http://schemas.microsoft.com/office/drawing/2014/main" id="{01D0D0DC-B088-4A63-BA93-25DB3E3103E7}"/>
                </a:ext>
              </a:extLst>
            </p:cNvPr>
            <p:cNvCxnSpPr>
              <a:cxnSpLocks noChangeShapeType="1"/>
              <a:endCxn id="175" idx="0"/>
            </p:cNvCxnSpPr>
            <p:nvPr/>
          </p:nvCxnSpPr>
          <p:spPr bwMode="auto">
            <a:xfrm>
              <a:off x="2918513"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78" name="Rectangle 44">
              <a:extLst>
                <a:ext uri="{FF2B5EF4-FFF2-40B4-BE49-F238E27FC236}">
                  <a16:creationId xmlns:a16="http://schemas.microsoft.com/office/drawing/2014/main" id="{15E55209-3B28-40BF-88CC-B0B5FD61326F}"/>
                </a:ext>
              </a:extLst>
            </p:cNvPr>
            <p:cNvSpPr>
              <a:spLocks noChangeArrowheads="1"/>
            </p:cNvSpPr>
            <p:nvPr/>
          </p:nvSpPr>
          <p:spPr bwMode="auto">
            <a:xfrm>
              <a:off x="2362200" y="46942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1</a:t>
              </a:r>
            </a:p>
          </p:txBody>
        </p:sp>
        <p:sp>
          <p:nvSpPr>
            <p:cNvPr id="179" name="Text Box 45">
              <a:extLst>
                <a:ext uri="{FF2B5EF4-FFF2-40B4-BE49-F238E27FC236}">
                  <a16:creationId xmlns:a16="http://schemas.microsoft.com/office/drawing/2014/main" id="{45F11BED-6F54-414C-AD2D-2A86DE4E14A0}"/>
                </a:ext>
              </a:extLst>
            </p:cNvPr>
            <p:cNvSpPr txBox="1">
              <a:spLocks noChangeArrowheads="1"/>
            </p:cNvSpPr>
            <p:nvPr/>
          </p:nvSpPr>
          <p:spPr bwMode="auto">
            <a:xfrm>
              <a:off x="2514600" y="52419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80" name="Text Box 46">
              <a:extLst>
                <a:ext uri="{FF2B5EF4-FFF2-40B4-BE49-F238E27FC236}">
                  <a16:creationId xmlns:a16="http://schemas.microsoft.com/office/drawing/2014/main" id="{2EAFF25E-314C-47E3-93FD-761FA2F384D7}"/>
                </a:ext>
              </a:extLst>
            </p:cNvPr>
            <p:cNvSpPr txBox="1">
              <a:spLocks noChangeArrowheads="1"/>
            </p:cNvSpPr>
            <p:nvPr/>
          </p:nvSpPr>
          <p:spPr bwMode="auto">
            <a:xfrm>
              <a:off x="2971800" y="52276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81" name="Group 180">
            <a:extLst>
              <a:ext uri="{FF2B5EF4-FFF2-40B4-BE49-F238E27FC236}">
                <a16:creationId xmlns:a16="http://schemas.microsoft.com/office/drawing/2014/main" id="{29AB937D-484A-4F2E-AEAB-A820E2420742}"/>
              </a:ext>
            </a:extLst>
          </p:cNvPr>
          <p:cNvGrpSpPr/>
          <p:nvPr/>
        </p:nvGrpSpPr>
        <p:grpSpPr>
          <a:xfrm>
            <a:off x="4470605" y="4644224"/>
            <a:ext cx="850733" cy="1371600"/>
            <a:chOff x="3632405" y="4648200"/>
            <a:chExt cx="850733" cy="1371600"/>
          </a:xfrm>
        </p:grpSpPr>
        <p:sp>
          <p:nvSpPr>
            <p:cNvPr id="182" name="Oval 16">
              <a:extLst>
                <a:ext uri="{FF2B5EF4-FFF2-40B4-BE49-F238E27FC236}">
                  <a16:creationId xmlns:a16="http://schemas.microsoft.com/office/drawing/2014/main" id="{5B143785-85D2-46C5-BCC3-C67FFB2ABAA7}"/>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83" name="Oval 17">
              <a:extLst>
                <a:ext uri="{FF2B5EF4-FFF2-40B4-BE49-F238E27FC236}">
                  <a16:creationId xmlns:a16="http://schemas.microsoft.com/office/drawing/2014/main" id="{941506C8-934B-465B-B583-EDE446368BA4}"/>
                </a:ext>
              </a:extLst>
            </p:cNvPr>
            <p:cNvSpPr>
              <a:spLocks noChangeArrowheads="1"/>
            </p:cNvSpPr>
            <p:nvPr/>
          </p:nvSpPr>
          <p:spPr bwMode="auto">
            <a:xfrm>
              <a:off x="4139644"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84" name="AutoShape 18">
              <a:extLst>
                <a:ext uri="{FF2B5EF4-FFF2-40B4-BE49-F238E27FC236}">
                  <a16:creationId xmlns:a16="http://schemas.microsoft.com/office/drawing/2014/main" id="{291018EF-6636-4C58-B68E-D1936969EC32}"/>
                </a:ext>
              </a:extLst>
            </p:cNvPr>
            <p:cNvCxnSpPr>
              <a:cxnSpLocks noChangeShapeType="1"/>
              <a:endCxn id="182"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85" name="AutoShape 19">
              <a:extLst>
                <a:ext uri="{FF2B5EF4-FFF2-40B4-BE49-F238E27FC236}">
                  <a16:creationId xmlns:a16="http://schemas.microsoft.com/office/drawing/2014/main" id="{3883C80F-B06D-4A7A-AA83-12797079F25B}"/>
                </a:ext>
              </a:extLst>
            </p:cNvPr>
            <p:cNvCxnSpPr>
              <a:cxnSpLocks noChangeShapeType="1"/>
              <a:endCxn id="183" idx="0"/>
            </p:cNvCxnSpPr>
            <p:nvPr/>
          </p:nvCxnSpPr>
          <p:spPr bwMode="auto">
            <a:xfrm>
              <a:off x="4036318"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86" name="Rectangle 53">
              <a:extLst>
                <a:ext uri="{FF2B5EF4-FFF2-40B4-BE49-F238E27FC236}">
                  <a16:creationId xmlns:a16="http://schemas.microsoft.com/office/drawing/2014/main" id="{DC9E12C8-D4AA-4244-838C-89CC68250399}"/>
                </a:ext>
              </a:extLst>
            </p:cNvPr>
            <p:cNvSpPr>
              <a:spLocks noChangeArrowheads="1"/>
            </p:cNvSpPr>
            <p:nvPr/>
          </p:nvSpPr>
          <p:spPr bwMode="auto">
            <a:xfrm>
              <a:off x="40195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p>
          </p:txBody>
        </p:sp>
        <p:sp>
          <p:nvSpPr>
            <p:cNvPr id="187" name="Text Box 54">
              <a:extLst>
                <a:ext uri="{FF2B5EF4-FFF2-40B4-BE49-F238E27FC236}">
                  <a16:creationId xmlns:a16="http://schemas.microsoft.com/office/drawing/2014/main" id="{63C390CE-CDD7-4619-9C73-6FA818D7C1BE}"/>
                </a:ext>
              </a:extLst>
            </p:cNvPr>
            <p:cNvSpPr txBox="1">
              <a:spLocks noChangeArrowheads="1"/>
            </p:cNvSpPr>
            <p:nvPr/>
          </p:nvSpPr>
          <p:spPr bwMode="auto">
            <a:xfrm>
              <a:off x="365760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88" name="Text Box 55">
              <a:extLst>
                <a:ext uri="{FF2B5EF4-FFF2-40B4-BE49-F238E27FC236}">
                  <a16:creationId xmlns:a16="http://schemas.microsoft.com/office/drawing/2014/main" id="{8DF549D2-A22C-472A-9E2E-01F5BE048E55}"/>
                </a:ext>
              </a:extLst>
            </p:cNvPr>
            <p:cNvSpPr txBox="1">
              <a:spLocks noChangeArrowheads="1"/>
            </p:cNvSpPr>
            <p:nvPr/>
          </p:nvSpPr>
          <p:spPr bwMode="auto">
            <a:xfrm>
              <a:off x="40449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89" name="Group 188">
            <a:extLst>
              <a:ext uri="{FF2B5EF4-FFF2-40B4-BE49-F238E27FC236}">
                <a16:creationId xmlns:a16="http://schemas.microsoft.com/office/drawing/2014/main" id="{2DB29C95-D390-4EF0-95C6-812F551CC5F8}"/>
              </a:ext>
            </a:extLst>
          </p:cNvPr>
          <p:cNvGrpSpPr/>
          <p:nvPr/>
        </p:nvGrpSpPr>
        <p:grpSpPr>
          <a:xfrm>
            <a:off x="5403850" y="4644224"/>
            <a:ext cx="950913" cy="1371600"/>
            <a:chOff x="4565650" y="4648200"/>
            <a:chExt cx="950913" cy="1371600"/>
          </a:xfrm>
        </p:grpSpPr>
        <p:sp>
          <p:nvSpPr>
            <p:cNvPr id="190" name="Oval 24">
              <a:extLst>
                <a:ext uri="{FF2B5EF4-FFF2-40B4-BE49-F238E27FC236}">
                  <a16:creationId xmlns:a16="http://schemas.microsoft.com/office/drawing/2014/main" id="{87EE68A7-861D-4053-9224-24E2FDC1D691}"/>
                </a:ext>
              </a:extLst>
            </p:cNvPr>
            <p:cNvSpPr>
              <a:spLocks noChangeArrowheads="1"/>
            </p:cNvSpPr>
            <p:nvPr/>
          </p:nvSpPr>
          <p:spPr bwMode="auto">
            <a:xfrm>
              <a:off x="468445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1" name="Oval 25">
              <a:extLst>
                <a:ext uri="{FF2B5EF4-FFF2-40B4-BE49-F238E27FC236}">
                  <a16:creationId xmlns:a16="http://schemas.microsoft.com/office/drawing/2014/main" id="{50A292B1-A8AA-4B6E-80D3-81CA36701DA8}"/>
                </a:ext>
              </a:extLst>
            </p:cNvPr>
            <p:cNvSpPr>
              <a:spLocks noChangeArrowheads="1"/>
            </p:cNvSpPr>
            <p:nvPr/>
          </p:nvSpPr>
          <p:spPr bwMode="auto">
            <a:xfrm>
              <a:off x="519169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92" name="AutoShape 26">
              <a:extLst>
                <a:ext uri="{FF2B5EF4-FFF2-40B4-BE49-F238E27FC236}">
                  <a16:creationId xmlns:a16="http://schemas.microsoft.com/office/drawing/2014/main" id="{A92420CC-39B0-44B7-9959-738DE96A9E8B}"/>
                </a:ext>
              </a:extLst>
            </p:cNvPr>
            <p:cNvCxnSpPr>
              <a:cxnSpLocks noChangeShapeType="1"/>
              <a:endCxn id="190" idx="0"/>
            </p:cNvCxnSpPr>
            <p:nvPr/>
          </p:nvCxnSpPr>
          <p:spPr bwMode="auto">
            <a:xfrm flipH="1">
              <a:off x="4825356"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193" name="AutoShape 27">
              <a:extLst>
                <a:ext uri="{FF2B5EF4-FFF2-40B4-BE49-F238E27FC236}">
                  <a16:creationId xmlns:a16="http://schemas.microsoft.com/office/drawing/2014/main" id="{D5A646B0-6678-44B1-97F2-C326CE71E193}"/>
                </a:ext>
              </a:extLst>
            </p:cNvPr>
            <p:cNvCxnSpPr>
              <a:cxnSpLocks noChangeShapeType="1"/>
              <a:endCxn id="191" idx="0"/>
            </p:cNvCxnSpPr>
            <p:nvPr/>
          </p:nvCxnSpPr>
          <p:spPr bwMode="auto">
            <a:xfrm>
              <a:off x="5088369"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94" name="Rectangle 47">
              <a:extLst>
                <a:ext uri="{FF2B5EF4-FFF2-40B4-BE49-F238E27FC236}">
                  <a16:creationId xmlns:a16="http://schemas.microsoft.com/office/drawing/2014/main" id="{7C8E7FB3-F373-4AE9-A825-46FE030E27C3}"/>
                </a:ext>
              </a:extLst>
            </p:cNvPr>
            <p:cNvSpPr>
              <a:spLocks noChangeArrowheads="1"/>
            </p:cNvSpPr>
            <p:nvPr/>
          </p:nvSpPr>
          <p:spPr bwMode="auto">
            <a:xfrm>
              <a:off x="45656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6</a:t>
              </a:r>
            </a:p>
          </p:txBody>
        </p:sp>
        <p:sp>
          <p:nvSpPr>
            <p:cNvPr id="195" name="Text Box 48">
              <a:extLst>
                <a:ext uri="{FF2B5EF4-FFF2-40B4-BE49-F238E27FC236}">
                  <a16:creationId xmlns:a16="http://schemas.microsoft.com/office/drawing/2014/main" id="{D892892C-2292-4B52-BAA6-A0081EA1BE56}"/>
                </a:ext>
              </a:extLst>
            </p:cNvPr>
            <p:cNvSpPr txBox="1">
              <a:spLocks noChangeArrowheads="1"/>
            </p:cNvSpPr>
            <p:nvPr/>
          </p:nvSpPr>
          <p:spPr bwMode="auto">
            <a:xfrm>
              <a:off x="471805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96" name="Text Box 49">
              <a:extLst>
                <a:ext uri="{FF2B5EF4-FFF2-40B4-BE49-F238E27FC236}">
                  <a16:creationId xmlns:a16="http://schemas.microsoft.com/office/drawing/2014/main" id="{E1BC206E-8BE2-4334-86CB-A88F93C762BC}"/>
                </a:ext>
              </a:extLst>
            </p:cNvPr>
            <p:cNvSpPr txBox="1">
              <a:spLocks noChangeArrowheads="1"/>
            </p:cNvSpPr>
            <p:nvPr/>
          </p:nvSpPr>
          <p:spPr bwMode="auto">
            <a:xfrm>
              <a:off x="51752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97" name="Group 196">
            <a:extLst>
              <a:ext uri="{FF2B5EF4-FFF2-40B4-BE49-F238E27FC236}">
                <a16:creationId xmlns:a16="http://schemas.microsoft.com/office/drawing/2014/main" id="{C5B2160D-AC09-4226-A94E-317BAAD8F284}"/>
              </a:ext>
            </a:extLst>
          </p:cNvPr>
          <p:cNvGrpSpPr/>
          <p:nvPr/>
        </p:nvGrpSpPr>
        <p:grpSpPr>
          <a:xfrm>
            <a:off x="6640461" y="4644224"/>
            <a:ext cx="884327" cy="1371600"/>
            <a:chOff x="5802261" y="4648200"/>
            <a:chExt cx="884327" cy="1371600"/>
          </a:xfrm>
        </p:grpSpPr>
        <p:sp>
          <p:nvSpPr>
            <p:cNvPr id="198" name="Oval 30">
              <a:extLst>
                <a:ext uri="{FF2B5EF4-FFF2-40B4-BE49-F238E27FC236}">
                  <a16:creationId xmlns:a16="http://schemas.microsoft.com/office/drawing/2014/main" id="{824FDC33-6056-4398-B150-891785FB6F0E}"/>
                </a:ext>
              </a:extLst>
            </p:cNvPr>
            <p:cNvSpPr>
              <a:spLocks noChangeArrowheads="1"/>
            </p:cNvSpPr>
            <p:nvPr/>
          </p:nvSpPr>
          <p:spPr bwMode="auto">
            <a:xfrm>
              <a:off x="5802261"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99" name="Oval 31">
              <a:extLst>
                <a:ext uri="{FF2B5EF4-FFF2-40B4-BE49-F238E27FC236}">
                  <a16:creationId xmlns:a16="http://schemas.microsoft.com/office/drawing/2014/main" id="{011E77B8-73FD-4EC2-AEB4-DA69FE797164}"/>
                </a:ext>
              </a:extLst>
            </p:cNvPr>
            <p:cNvSpPr>
              <a:spLocks noChangeArrowheads="1"/>
            </p:cNvSpPr>
            <p:nvPr/>
          </p:nvSpPr>
          <p:spPr bwMode="auto">
            <a:xfrm>
              <a:off x="63095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00" name="AutoShape 32">
              <a:extLst>
                <a:ext uri="{FF2B5EF4-FFF2-40B4-BE49-F238E27FC236}">
                  <a16:creationId xmlns:a16="http://schemas.microsoft.com/office/drawing/2014/main" id="{5BE14FBF-FBCB-475B-9A98-764DE0DEACD6}"/>
                </a:ext>
              </a:extLst>
            </p:cNvPr>
            <p:cNvCxnSpPr>
              <a:cxnSpLocks noChangeShapeType="1"/>
              <a:endCxn id="198" idx="0"/>
            </p:cNvCxnSpPr>
            <p:nvPr/>
          </p:nvCxnSpPr>
          <p:spPr bwMode="auto">
            <a:xfrm flipH="1">
              <a:off x="5943161"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01" name="AutoShape 33">
              <a:extLst>
                <a:ext uri="{FF2B5EF4-FFF2-40B4-BE49-F238E27FC236}">
                  <a16:creationId xmlns:a16="http://schemas.microsoft.com/office/drawing/2014/main" id="{CE901290-9CC1-40F5-BA9F-5F60E9EF3266}"/>
                </a:ext>
              </a:extLst>
            </p:cNvPr>
            <p:cNvCxnSpPr>
              <a:cxnSpLocks noChangeShapeType="1"/>
              <a:endCxn id="199" idx="0"/>
            </p:cNvCxnSpPr>
            <p:nvPr/>
          </p:nvCxnSpPr>
          <p:spPr bwMode="auto">
            <a:xfrm>
              <a:off x="6206174"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02" name="Rectangle 50">
              <a:extLst>
                <a:ext uri="{FF2B5EF4-FFF2-40B4-BE49-F238E27FC236}">
                  <a16:creationId xmlns:a16="http://schemas.microsoft.com/office/drawing/2014/main" id="{6D36FE3B-6C83-4933-BF19-617AC5291937}"/>
                </a:ext>
              </a:extLst>
            </p:cNvPr>
            <p:cNvSpPr>
              <a:spLocks noChangeArrowheads="1"/>
            </p:cNvSpPr>
            <p:nvPr/>
          </p:nvSpPr>
          <p:spPr bwMode="auto">
            <a:xfrm>
              <a:off x="622300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4</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203" name="Text Box 51">
              <a:extLst>
                <a:ext uri="{FF2B5EF4-FFF2-40B4-BE49-F238E27FC236}">
                  <a16:creationId xmlns:a16="http://schemas.microsoft.com/office/drawing/2014/main" id="{02DC29DC-96EE-4303-845E-3AD48965E072}"/>
                </a:ext>
              </a:extLst>
            </p:cNvPr>
            <p:cNvSpPr txBox="1">
              <a:spLocks noChangeArrowheads="1"/>
            </p:cNvSpPr>
            <p:nvPr/>
          </p:nvSpPr>
          <p:spPr bwMode="auto">
            <a:xfrm>
              <a:off x="586105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204" name="Text Box 52">
              <a:extLst>
                <a:ext uri="{FF2B5EF4-FFF2-40B4-BE49-F238E27FC236}">
                  <a16:creationId xmlns:a16="http://schemas.microsoft.com/office/drawing/2014/main" id="{F38B2B84-B47A-415E-8F85-9CE22BCA09AE}"/>
                </a:ext>
              </a:extLst>
            </p:cNvPr>
            <p:cNvSpPr txBox="1">
              <a:spLocks noChangeArrowheads="1"/>
            </p:cNvSpPr>
            <p:nvPr/>
          </p:nvSpPr>
          <p:spPr bwMode="auto">
            <a:xfrm>
              <a:off x="624840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8" name="Group 7">
            <a:extLst>
              <a:ext uri="{FF2B5EF4-FFF2-40B4-BE49-F238E27FC236}">
                <a16:creationId xmlns:a16="http://schemas.microsoft.com/office/drawing/2014/main" id="{2446BAB3-7BBF-4AFD-9491-CD9F01FC8367}"/>
              </a:ext>
            </a:extLst>
          </p:cNvPr>
          <p:cNvGrpSpPr/>
          <p:nvPr/>
        </p:nvGrpSpPr>
        <p:grpSpPr>
          <a:xfrm>
            <a:off x="3372327" y="5984338"/>
            <a:ext cx="907752" cy="441146"/>
            <a:chOff x="3372327" y="5984338"/>
            <a:chExt cx="907752" cy="441146"/>
          </a:xfrm>
        </p:grpSpPr>
        <p:sp>
          <p:nvSpPr>
            <p:cNvPr id="207" name="Text Box 45">
              <a:extLst>
                <a:ext uri="{FF2B5EF4-FFF2-40B4-BE49-F238E27FC236}">
                  <a16:creationId xmlns:a16="http://schemas.microsoft.com/office/drawing/2014/main" id="{2C3224F1-062B-4B71-A426-43A6B0C6E506}"/>
                </a:ext>
              </a:extLst>
            </p:cNvPr>
            <p:cNvSpPr txBox="1">
              <a:spLocks noChangeArrowheads="1"/>
            </p:cNvSpPr>
            <p:nvPr/>
          </p:nvSpPr>
          <p:spPr bwMode="auto">
            <a:xfrm rot="5400000">
              <a:off x="3351809"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08" name="Text Box 45">
              <a:extLst>
                <a:ext uri="{FF2B5EF4-FFF2-40B4-BE49-F238E27FC236}">
                  <a16:creationId xmlns:a16="http://schemas.microsoft.com/office/drawing/2014/main" id="{A4F1BC83-BE75-44BF-BDCC-40EEC18A9A38}"/>
                </a:ext>
              </a:extLst>
            </p:cNvPr>
            <p:cNvSpPr txBox="1">
              <a:spLocks noChangeArrowheads="1"/>
            </p:cNvSpPr>
            <p:nvPr/>
          </p:nvSpPr>
          <p:spPr bwMode="auto">
            <a:xfrm rot="5400000">
              <a:off x="3859451"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11" name="Group 10">
            <a:extLst>
              <a:ext uri="{FF2B5EF4-FFF2-40B4-BE49-F238E27FC236}">
                <a16:creationId xmlns:a16="http://schemas.microsoft.com/office/drawing/2014/main" id="{44B2F5FD-CB0A-4F5E-90B0-01E283E5658D}"/>
              </a:ext>
            </a:extLst>
          </p:cNvPr>
          <p:cNvGrpSpPr/>
          <p:nvPr/>
        </p:nvGrpSpPr>
        <p:grpSpPr>
          <a:xfrm>
            <a:off x="4490643" y="5984338"/>
            <a:ext cx="913983" cy="441146"/>
            <a:chOff x="4490643" y="5984338"/>
            <a:chExt cx="913983" cy="441146"/>
          </a:xfrm>
        </p:grpSpPr>
        <p:sp>
          <p:nvSpPr>
            <p:cNvPr id="209" name="Text Box 45">
              <a:extLst>
                <a:ext uri="{FF2B5EF4-FFF2-40B4-BE49-F238E27FC236}">
                  <a16:creationId xmlns:a16="http://schemas.microsoft.com/office/drawing/2014/main" id="{773C5BF6-C12F-4DB4-B61D-A590DAB3990B}"/>
                </a:ext>
              </a:extLst>
            </p:cNvPr>
            <p:cNvSpPr txBox="1">
              <a:spLocks noChangeArrowheads="1"/>
            </p:cNvSpPr>
            <p:nvPr/>
          </p:nvSpPr>
          <p:spPr bwMode="auto">
            <a:xfrm rot="5400000">
              <a:off x="4470125"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10" name="Text Box 45">
              <a:extLst>
                <a:ext uri="{FF2B5EF4-FFF2-40B4-BE49-F238E27FC236}">
                  <a16:creationId xmlns:a16="http://schemas.microsoft.com/office/drawing/2014/main" id="{A6F0061D-9AB0-49D5-B82F-F07ED27049B4}"/>
                </a:ext>
              </a:extLst>
            </p:cNvPr>
            <p:cNvSpPr txBox="1">
              <a:spLocks noChangeArrowheads="1"/>
            </p:cNvSpPr>
            <p:nvPr/>
          </p:nvSpPr>
          <p:spPr bwMode="auto">
            <a:xfrm rot="5400000">
              <a:off x="4983998"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13" name="Group 12">
            <a:extLst>
              <a:ext uri="{FF2B5EF4-FFF2-40B4-BE49-F238E27FC236}">
                <a16:creationId xmlns:a16="http://schemas.microsoft.com/office/drawing/2014/main" id="{A1B55415-6457-4969-A797-81ACB92FB5FA}"/>
              </a:ext>
            </a:extLst>
          </p:cNvPr>
          <p:cNvGrpSpPr/>
          <p:nvPr/>
        </p:nvGrpSpPr>
        <p:grpSpPr>
          <a:xfrm>
            <a:off x="5557026" y="5984338"/>
            <a:ext cx="901104" cy="441146"/>
            <a:chOff x="5557026" y="5984338"/>
            <a:chExt cx="901104" cy="441146"/>
          </a:xfrm>
        </p:grpSpPr>
        <p:sp>
          <p:nvSpPr>
            <p:cNvPr id="211" name="Text Box 45">
              <a:extLst>
                <a:ext uri="{FF2B5EF4-FFF2-40B4-BE49-F238E27FC236}">
                  <a16:creationId xmlns:a16="http://schemas.microsoft.com/office/drawing/2014/main" id="{EF8BB0E3-2C89-4CCE-9D99-B4CB3C13A446}"/>
                </a:ext>
              </a:extLst>
            </p:cNvPr>
            <p:cNvSpPr txBox="1">
              <a:spLocks noChangeArrowheads="1"/>
            </p:cNvSpPr>
            <p:nvPr/>
          </p:nvSpPr>
          <p:spPr bwMode="auto">
            <a:xfrm rot="5400000">
              <a:off x="5536508"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12" name="Text Box 45">
              <a:extLst>
                <a:ext uri="{FF2B5EF4-FFF2-40B4-BE49-F238E27FC236}">
                  <a16:creationId xmlns:a16="http://schemas.microsoft.com/office/drawing/2014/main" id="{C3792A28-43E8-4DF0-8D29-0F4FABF78FCA}"/>
                </a:ext>
              </a:extLst>
            </p:cNvPr>
            <p:cNvSpPr txBox="1">
              <a:spLocks noChangeArrowheads="1"/>
            </p:cNvSpPr>
            <p:nvPr/>
          </p:nvSpPr>
          <p:spPr bwMode="auto">
            <a:xfrm rot="5400000">
              <a:off x="6037502"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14" name="Group 13">
            <a:extLst>
              <a:ext uri="{FF2B5EF4-FFF2-40B4-BE49-F238E27FC236}">
                <a16:creationId xmlns:a16="http://schemas.microsoft.com/office/drawing/2014/main" id="{247302C8-1DFC-48CE-B3AA-C5A771F69151}"/>
              </a:ext>
            </a:extLst>
          </p:cNvPr>
          <p:cNvGrpSpPr/>
          <p:nvPr/>
        </p:nvGrpSpPr>
        <p:grpSpPr>
          <a:xfrm>
            <a:off x="6673611" y="5984338"/>
            <a:ext cx="913983" cy="441146"/>
            <a:chOff x="6673611" y="5984338"/>
            <a:chExt cx="913983" cy="441146"/>
          </a:xfrm>
        </p:grpSpPr>
        <p:sp>
          <p:nvSpPr>
            <p:cNvPr id="213" name="Text Box 45">
              <a:extLst>
                <a:ext uri="{FF2B5EF4-FFF2-40B4-BE49-F238E27FC236}">
                  <a16:creationId xmlns:a16="http://schemas.microsoft.com/office/drawing/2014/main" id="{C506A2C5-2E1F-4D22-9B7C-8A8AA4EC9F01}"/>
                </a:ext>
              </a:extLst>
            </p:cNvPr>
            <p:cNvSpPr txBox="1">
              <a:spLocks noChangeArrowheads="1"/>
            </p:cNvSpPr>
            <p:nvPr/>
          </p:nvSpPr>
          <p:spPr bwMode="auto">
            <a:xfrm rot="5400000">
              <a:off x="6653093"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214" name="Text Box 45">
              <a:extLst>
                <a:ext uri="{FF2B5EF4-FFF2-40B4-BE49-F238E27FC236}">
                  <a16:creationId xmlns:a16="http://schemas.microsoft.com/office/drawing/2014/main" id="{684F0A55-BD98-4EA4-BC1E-137268BA5E91}"/>
                </a:ext>
              </a:extLst>
            </p:cNvPr>
            <p:cNvSpPr txBox="1">
              <a:spLocks noChangeArrowheads="1"/>
            </p:cNvSpPr>
            <p:nvPr/>
          </p:nvSpPr>
          <p:spPr bwMode="auto">
            <a:xfrm rot="5400000">
              <a:off x="7166966"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sp>
        <p:nvSpPr>
          <p:cNvPr id="216" name="Text Box 11">
            <a:extLst>
              <a:ext uri="{FF2B5EF4-FFF2-40B4-BE49-F238E27FC236}">
                <a16:creationId xmlns:a16="http://schemas.microsoft.com/office/drawing/2014/main" id="{B77DB90B-BD2F-425C-8730-41F73394A841}"/>
              </a:ext>
            </a:extLst>
          </p:cNvPr>
          <p:cNvSpPr txBox="1">
            <a:spLocks noChangeArrowheads="1"/>
          </p:cNvSpPr>
          <p:nvPr/>
        </p:nvSpPr>
        <p:spPr bwMode="auto">
          <a:xfrm>
            <a:off x="-27969" y="4853190"/>
            <a:ext cx="269496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1085850" lvl="1" indent="-342900" eaLnBrk="1" hangingPunct="1">
              <a:defRPr/>
            </a:pPr>
            <a:r>
              <a:rPr lang="en-US" altLang="en-US" sz="2000" dirty="0">
                <a:solidFill>
                  <a:srgbClr val="FFFFFF"/>
                </a:solidFill>
              </a:rPr>
              <a:t>Unsatisfiable,</a:t>
            </a:r>
          </a:p>
          <a:p>
            <a:pPr marL="1085850" lvl="1" indent="-342900" eaLnBrk="1" hangingPunct="1">
              <a:defRPr/>
            </a:pPr>
            <a:r>
              <a:rPr lang="en-US" altLang="en-US" sz="2000" dirty="0">
                <a:solidFill>
                  <a:srgbClr val="FFFFFF"/>
                </a:solidFill>
              </a:rPr>
              <a:t>Satisfiable,</a:t>
            </a:r>
          </a:p>
          <a:p>
            <a:pPr marL="1085850" lvl="1" indent="-342900" eaLnBrk="1" hangingPunct="1">
              <a:defRPr/>
            </a:pPr>
            <a:r>
              <a:rPr lang="en-US" altLang="en-US" sz="2000" dirty="0">
                <a:solidFill>
                  <a:srgbClr val="FFFFFF"/>
                </a:solidFill>
              </a:rPr>
              <a:t>or Tautology</a:t>
            </a:r>
          </a:p>
        </p:txBody>
      </p:sp>
      <p:grpSp>
        <p:nvGrpSpPr>
          <p:cNvPr id="223" name="Group 29">
            <a:extLst>
              <a:ext uri="{FF2B5EF4-FFF2-40B4-BE49-F238E27FC236}">
                <a16:creationId xmlns:a16="http://schemas.microsoft.com/office/drawing/2014/main" id="{A5780697-B989-440E-81B8-36851CF177D5}"/>
              </a:ext>
            </a:extLst>
          </p:cNvPr>
          <p:cNvGrpSpPr>
            <a:grpSpLocks/>
          </p:cNvGrpSpPr>
          <p:nvPr/>
        </p:nvGrpSpPr>
        <p:grpSpPr bwMode="auto">
          <a:xfrm>
            <a:off x="8357812" y="3757502"/>
            <a:ext cx="770279" cy="833366"/>
            <a:chOff x="2065" y="1551"/>
            <a:chExt cx="1628" cy="1988"/>
          </a:xfrm>
        </p:grpSpPr>
        <p:sp>
          <p:nvSpPr>
            <p:cNvPr id="224" name="Freeform 30">
              <a:extLst>
                <a:ext uri="{FF2B5EF4-FFF2-40B4-BE49-F238E27FC236}">
                  <a16:creationId xmlns:a16="http://schemas.microsoft.com/office/drawing/2014/main" id="{7BEFFE26-3036-4709-9961-430AFF448E9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5" name="Freeform 31">
              <a:extLst>
                <a:ext uri="{FF2B5EF4-FFF2-40B4-BE49-F238E27FC236}">
                  <a16:creationId xmlns:a16="http://schemas.microsoft.com/office/drawing/2014/main" id="{904FAE5E-6D66-4EE7-99FA-E5054257FC9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6" name="Freeform 32">
              <a:extLst>
                <a:ext uri="{FF2B5EF4-FFF2-40B4-BE49-F238E27FC236}">
                  <a16:creationId xmlns:a16="http://schemas.microsoft.com/office/drawing/2014/main" id="{AD756EC6-2589-4E40-B1D3-1B734B3D774C}"/>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7" name="Freeform 33">
              <a:extLst>
                <a:ext uri="{FF2B5EF4-FFF2-40B4-BE49-F238E27FC236}">
                  <a16:creationId xmlns:a16="http://schemas.microsoft.com/office/drawing/2014/main" id="{F2AF68E0-10DC-4F20-8A90-73D6EC8C9D37}"/>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8" name="Freeform 34">
              <a:extLst>
                <a:ext uri="{FF2B5EF4-FFF2-40B4-BE49-F238E27FC236}">
                  <a16:creationId xmlns:a16="http://schemas.microsoft.com/office/drawing/2014/main" id="{22D9B0B5-BBA4-4FAB-B027-A1BE4CEFEA5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9" name="Freeform 35">
              <a:extLst>
                <a:ext uri="{FF2B5EF4-FFF2-40B4-BE49-F238E27FC236}">
                  <a16:creationId xmlns:a16="http://schemas.microsoft.com/office/drawing/2014/main" id="{ACD64D5B-DC7A-4EA2-A076-AB9C7039EA6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0" name="Freeform 36">
              <a:extLst>
                <a:ext uri="{FF2B5EF4-FFF2-40B4-BE49-F238E27FC236}">
                  <a16:creationId xmlns:a16="http://schemas.microsoft.com/office/drawing/2014/main" id="{794A4DFE-8FC3-4A54-8491-17F4AEF785E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1" name="Freeform 37">
              <a:extLst>
                <a:ext uri="{FF2B5EF4-FFF2-40B4-BE49-F238E27FC236}">
                  <a16:creationId xmlns:a16="http://schemas.microsoft.com/office/drawing/2014/main" id="{DBAC8CE1-7FBD-4C5D-9CBE-82A2D2036D3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2" name="Freeform 38">
              <a:extLst>
                <a:ext uri="{FF2B5EF4-FFF2-40B4-BE49-F238E27FC236}">
                  <a16:creationId xmlns:a16="http://schemas.microsoft.com/office/drawing/2014/main" id="{15346AD0-4C9C-4D60-96C5-29974FFC7B1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3" name="Freeform 39">
              <a:extLst>
                <a:ext uri="{FF2B5EF4-FFF2-40B4-BE49-F238E27FC236}">
                  <a16:creationId xmlns:a16="http://schemas.microsoft.com/office/drawing/2014/main" id="{B6F38C71-2B07-4312-853B-390F20BE550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4" name="Freeform 40">
              <a:extLst>
                <a:ext uri="{FF2B5EF4-FFF2-40B4-BE49-F238E27FC236}">
                  <a16:creationId xmlns:a16="http://schemas.microsoft.com/office/drawing/2014/main" id="{31C09699-A851-4EEE-8229-AF9A4DA1082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5" name="Freeform 41">
              <a:extLst>
                <a:ext uri="{FF2B5EF4-FFF2-40B4-BE49-F238E27FC236}">
                  <a16:creationId xmlns:a16="http://schemas.microsoft.com/office/drawing/2014/main" id="{70084305-81A8-4904-A20B-8177A20B71AC}"/>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6" name="Freeform 42">
              <a:extLst>
                <a:ext uri="{FF2B5EF4-FFF2-40B4-BE49-F238E27FC236}">
                  <a16:creationId xmlns:a16="http://schemas.microsoft.com/office/drawing/2014/main" id="{8D1BB746-AE13-487A-8D8B-4C4A8644207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7" name="Freeform 43">
              <a:extLst>
                <a:ext uri="{FF2B5EF4-FFF2-40B4-BE49-F238E27FC236}">
                  <a16:creationId xmlns:a16="http://schemas.microsoft.com/office/drawing/2014/main" id="{9668B284-AC19-470C-8601-8044208B20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8" name="Freeform 44">
              <a:extLst>
                <a:ext uri="{FF2B5EF4-FFF2-40B4-BE49-F238E27FC236}">
                  <a16:creationId xmlns:a16="http://schemas.microsoft.com/office/drawing/2014/main" id="{DC1811D8-3619-4273-8CE4-11C9DAF4BD7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9" name="Freeform 45">
              <a:extLst>
                <a:ext uri="{FF2B5EF4-FFF2-40B4-BE49-F238E27FC236}">
                  <a16:creationId xmlns:a16="http://schemas.microsoft.com/office/drawing/2014/main" id="{886E7E60-EA00-492C-BD50-276F81C9437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0" name="Freeform 46">
              <a:extLst>
                <a:ext uri="{FF2B5EF4-FFF2-40B4-BE49-F238E27FC236}">
                  <a16:creationId xmlns:a16="http://schemas.microsoft.com/office/drawing/2014/main" id="{FE66DB4F-AE41-436A-B539-86E13473C23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grpSp>
        <p:nvGrpSpPr>
          <p:cNvPr id="2" name="Group 1">
            <a:extLst>
              <a:ext uri="{FF2B5EF4-FFF2-40B4-BE49-F238E27FC236}">
                <a16:creationId xmlns:a16="http://schemas.microsoft.com/office/drawing/2014/main" id="{53B340D4-C29C-452C-96E4-4801ED69CEC5}"/>
              </a:ext>
            </a:extLst>
          </p:cNvPr>
          <p:cNvGrpSpPr/>
          <p:nvPr/>
        </p:nvGrpSpPr>
        <p:grpSpPr>
          <a:xfrm>
            <a:off x="2819400" y="4114800"/>
            <a:ext cx="7315200" cy="2819400"/>
            <a:chOff x="2819400" y="4114800"/>
            <a:chExt cx="7315200" cy="2819400"/>
          </a:xfrm>
        </p:grpSpPr>
        <p:grpSp>
          <p:nvGrpSpPr>
            <p:cNvPr id="97" name="Group 3">
              <a:extLst>
                <a:ext uri="{FF2B5EF4-FFF2-40B4-BE49-F238E27FC236}">
                  <a16:creationId xmlns:a16="http://schemas.microsoft.com/office/drawing/2014/main" id="{9DA0BDAE-0E30-4E6B-909E-4973548A8333}"/>
                </a:ext>
              </a:extLst>
            </p:cNvPr>
            <p:cNvGrpSpPr>
              <a:grpSpLocks/>
            </p:cNvGrpSpPr>
            <p:nvPr/>
          </p:nvGrpSpPr>
          <p:grpSpPr bwMode="auto">
            <a:xfrm>
              <a:off x="5562600" y="4114800"/>
              <a:ext cx="2057400" cy="2286000"/>
              <a:chOff x="96" y="960"/>
              <a:chExt cx="1296" cy="1440"/>
            </a:xfrm>
          </p:grpSpPr>
          <p:sp>
            <p:nvSpPr>
              <p:cNvPr id="98" name="Line 4">
                <a:extLst>
                  <a:ext uri="{FF2B5EF4-FFF2-40B4-BE49-F238E27FC236}">
                    <a16:creationId xmlns:a16="http://schemas.microsoft.com/office/drawing/2014/main" id="{43372FF5-ADDE-466C-89DC-8BE016EB98D9}"/>
                  </a:ext>
                </a:extLst>
              </p:cNvPr>
              <p:cNvSpPr>
                <a:spLocks noChangeShapeType="1"/>
              </p:cNvSpPr>
              <p:nvPr/>
            </p:nvSpPr>
            <p:spPr bwMode="auto">
              <a:xfrm>
                <a:off x="144" y="1008"/>
                <a:ext cx="1248" cy="124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Line 5">
                <a:extLst>
                  <a:ext uri="{FF2B5EF4-FFF2-40B4-BE49-F238E27FC236}">
                    <a16:creationId xmlns:a16="http://schemas.microsoft.com/office/drawing/2014/main" id="{A01E86E5-1AC9-47ED-BB36-AF373CCF6EB6}"/>
                  </a:ext>
                </a:extLst>
              </p:cNvPr>
              <p:cNvSpPr>
                <a:spLocks noChangeShapeType="1"/>
              </p:cNvSpPr>
              <p:nvPr/>
            </p:nvSpPr>
            <p:spPr bwMode="auto">
              <a:xfrm flipH="1">
                <a:off x="96" y="960"/>
                <a:ext cx="1104" cy="14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0" name="Group 6">
              <a:extLst>
                <a:ext uri="{FF2B5EF4-FFF2-40B4-BE49-F238E27FC236}">
                  <a16:creationId xmlns:a16="http://schemas.microsoft.com/office/drawing/2014/main" id="{C87BEFCE-1BF2-4D03-ABA1-8675265C543B}"/>
                </a:ext>
              </a:extLst>
            </p:cNvPr>
            <p:cNvGrpSpPr>
              <a:grpSpLocks/>
            </p:cNvGrpSpPr>
            <p:nvPr/>
          </p:nvGrpSpPr>
          <p:grpSpPr bwMode="auto">
            <a:xfrm>
              <a:off x="3505200" y="5029200"/>
              <a:ext cx="533400" cy="762000"/>
              <a:chOff x="1584" y="1776"/>
              <a:chExt cx="336" cy="480"/>
            </a:xfrm>
          </p:grpSpPr>
          <p:sp>
            <p:nvSpPr>
              <p:cNvPr id="101" name="Line 7">
                <a:extLst>
                  <a:ext uri="{FF2B5EF4-FFF2-40B4-BE49-F238E27FC236}">
                    <a16:creationId xmlns:a16="http://schemas.microsoft.com/office/drawing/2014/main" id="{4EAF52A1-3030-4972-B7F6-D8603CFEB313}"/>
                  </a:ext>
                </a:extLst>
              </p:cNvPr>
              <p:cNvSpPr>
                <a:spLocks noChangeShapeType="1"/>
              </p:cNvSpPr>
              <p:nvPr/>
            </p:nvSpPr>
            <p:spPr bwMode="auto">
              <a:xfrm>
                <a:off x="1584" y="1776"/>
                <a:ext cx="336" cy="43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Line 8">
                <a:extLst>
                  <a:ext uri="{FF2B5EF4-FFF2-40B4-BE49-F238E27FC236}">
                    <a16:creationId xmlns:a16="http://schemas.microsoft.com/office/drawing/2014/main" id="{6CA2FABE-4241-49F2-9271-24356C0F4833}"/>
                  </a:ext>
                </a:extLst>
              </p:cNvPr>
              <p:cNvSpPr>
                <a:spLocks noChangeShapeType="1"/>
              </p:cNvSpPr>
              <p:nvPr/>
            </p:nvSpPr>
            <p:spPr bwMode="auto">
              <a:xfrm flipH="1">
                <a:off x="1584" y="1776"/>
                <a:ext cx="240" cy="48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03" name="Rectangle 61">
              <a:extLst>
                <a:ext uri="{FF2B5EF4-FFF2-40B4-BE49-F238E27FC236}">
                  <a16:creationId xmlns:a16="http://schemas.microsoft.com/office/drawing/2014/main" id="{87B53280-AA97-46EB-8150-DE897A1ECF3E}"/>
                </a:ext>
              </a:extLst>
            </p:cNvPr>
            <p:cNvSpPr txBox="1">
              <a:spLocks noChangeArrowheads="1"/>
            </p:cNvSpPr>
            <p:nvPr/>
          </p:nvSpPr>
          <p:spPr>
            <a:xfrm>
              <a:off x="2819400" y="6400800"/>
              <a:ext cx="7315200" cy="533400"/>
            </a:xfrm>
            <a:prstGeom prst="rect">
              <a:avLst/>
            </a:prstGeom>
            <a:noFill/>
          </p:spPr>
          <p:txBody>
            <a:bodyPr/>
            <a:lst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a:lstStyle>
            <a:p>
              <a:pPr eaLnBrk="1" hangingPunct="1">
                <a:spcBef>
                  <a:spcPct val="50000"/>
                </a:spcBef>
                <a:buFontTx/>
                <a:buNone/>
              </a:pPr>
              <a:r>
                <a:rPr lang="en-US" altLang="en-US" sz="2400" kern="0" dirty="0"/>
                <a:t>But sometimes we can prune off branches.</a:t>
              </a:r>
            </a:p>
          </p:txBody>
        </p:sp>
      </p:grpSp>
      <p:sp>
        <p:nvSpPr>
          <p:cNvPr id="104" name="Rectangle 2">
            <a:extLst>
              <a:ext uri="{FF2B5EF4-FFF2-40B4-BE49-F238E27FC236}">
                <a16:creationId xmlns:a16="http://schemas.microsoft.com/office/drawing/2014/main" id="{EBEBE426-68B3-4F9F-B0E5-D2259EDDD850}"/>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105" name="Rectangle 2">
            <a:extLst>
              <a:ext uri="{FF2B5EF4-FFF2-40B4-BE49-F238E27FC236}">
                <a16:creationId xmlns:a16="http://schemas.microsoft.com/office/drawing/2014/main" id="{500D38E9-D2E2-4A86-93AF-D3D95623AE0F}"/>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06" name="AutoShape 35">
            <a:extLst>
              <a:ext uri="{FF2B5EF4-FFF2-40B4-BE49-F238E27FC236}">
                <a16:creationId xmlns:a16="http://schemas.microsoft.com/office/drawing/2014/main" id="{1138CDEC-AB3F-488C-8BC6-8B728C8CCE52}"/>
              </a:ext>
            </a:extLst>
          </p:cNvPr>
          <p:cNvSpPr>
            <a:spLocks noChangeArrowheads="1"/>
          </p:cNvSpPr>
          <p:nvPr/>
        </p:nvSpPr>
        <p:spPr bwMode="auto">
          <a:xfrm>
            <a:off x="5463456" y="2819400"/>
            <a:ext cx="3528144" cy="823456"/>
          </a:xfrm>
          <a:prstGeom prst="wedgeRoundRectCallout">
            <a:avLst>
              <a:gd name="adj1" fmla="val 32391"/>
              <a:gd name="adj2" fmla="val 6986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This is just </a:t>
            </a:r>
            <a:br>
              <a:rPr lang="en-US" altLang="en-US" sz="2400" dirty="0"/>
            </a:br>
            <a:r>
              <a:rPr lang="en-US" altLang="en-US" sz="2400" dirty="0"/>
              <a:t>building the </a:t>
            </a:r>
            <a:r>
              <a:rPr lang="en-US" altLang="en-US" sz="2400" kern="0" dirty="0"/>
              <a:t>2</a:t>
            </a:r>
            <a:r>
              <a:rPr lang="en-US" altLang="en-US" sz="2400" i="1" kern="0" baseline="30000" dirty="0"/>
              <a:t>n </a:t>
            </a:r>
            <a:r>
              <a:rPr lang="en-US" altLang="en-US" sz="2400" dirty="0"/>
              <a:t>sized table!</a:t>
            </a:r>
          </a:p>
        </p:txBody>
      </p:sp>
    </p:spTree>
    <p:extLst>
      <p:ext uri="{BB962C8B-B14F-4D97-AF65-F5344CB8AC3E}">
        <p14:creationId xmlns:p14="http://schemas.microsoft.com/office/powerpoint/2010/main" val="2064236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2">
                                            <p:txEl>
                                              <p:pRg st="3" end="3"/>
                                            </p:txEl>
                                          </p:spTgt>
                                        </p:tgtEl>
                                        <p:attrNameLst>
                                          <p:attrName>style.visibility</p:attrName>
                                        </p:attrNameLst>
                                      </p:cBhvr>
                                      <p:to>
                                        <p:strVal val="visible"/>
                                      </p:to>
                                    </p:set>
                                    <p:anim calcmode="lin" valueType="num">
                                      <p:cBhvr additive="base">
                                        <p:cTn id="13" dur="500" fill="hold"/>
                                        <p:tgtEl>
                                          <p:spTgt spid="42">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2">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sp>
        <p:nvSpPr>
          <p:cNvPr id="48" name="Rectangle 2">
            <a:extLst>
              <a:ext uri="{FF2B5EF4-FFF2-40B4-BE49-F238E27FC236}">
                <a16:creationId xmlns:a16="http://schemas.microsoft.com/office/drawing/2014/main" id="{77B03247-EB40-4A01-8CF8-D58BEDCEE09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49" name="Rectangle 2">
            <a:extLst>
              <a:ext uri="{FF2B5EF4-FFF2-40B4-BE49-F238E27FC236}">
                <a16:creationId xmlns:a16="http://schemas.microsoft.com/office/drawing/2014/main" id="{D86EBCB3-BB43-4DDF-8E8F-4595B961AA71}"/>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72" name="Picture 5" descr="j0116172">
            <a:extLst>
              <a:ext uri="{FF2B5EF4-FFF2-40B4-BE49-F238E27FC236}">
                <a16:creationId xmlns:a16="http://schemas.microsoft.com/office/drawing/2014/main" id="{4C574FA7-BF8B-4370-AED2-FFEDD5B1EEB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4446104"/>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AutoShape 35">
            <a:extLst>
              <a:ext uri="{FF2B5EF4-FFF2-40B4-BE49-F238E27FC236}">
                <a16:creationId xmlns:a16="http://schemas.microsoft.com/office/drawing/2014/main" id="{1794A8D5-EB97-481A-847C-B6D73447AD16}"/>
              </a:ext>
            </a:extLst>
          </p:cNvPr>
          <p:cNvSpPr>
            <a:spLocks noChangeArrowheads="1"/>
          </p:cNvSpPr>
          <p:nvPr/>
        </p:nvSpPr>
        <p:spPr bwMode="auto">
          <a:xfrm>
            <a:off x="1371600" y="3276600"/>
            <a:ext cx="7239000" cy="3181136"/>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Simplifying/Evaluating: </a:t>
            </a:r>
            <a:r>
              <a:rPr lang="en-US" altLang="en-US" sz="2400" dirty="0">
                <a:cs typeface="Times New Roman" panose="02020603050405020304" pitchFamily="18" charset="0"/>
              </a:rPr>
              <a:t>From bottom up.</a:t>
            </a:r>
            <a:endParaRPr lang="en-CA" altLang="en-US" sz="2400" dirty="0">
              <a:cs typeface="Times New Roman" panose="02020603050405020304" pitchFamily="18" charset="0"/>
              <a:sym typeface="Symbol" panose="05050102010706020507" pitchFamily="18" charset="2"/>
            </a:endParaRPr>
          </a:p>
          <a:p>
            <a:pPr marL="342900" indent="-342900" eaLnBrk="1" hangingPunct="1">
              <a:spcBef>
                <a:spcPct val="0"/>
              </a:spcBef>
            </a:pPr>
            <a:r>
              <a:rPr lang="en-CA" altLang="en-US" sz="2400" dirty="0">
                <a:solidFill>
                  <a:srgbClr val="FFFFFF"/>
                </a:solidFill>
                <a:cs typeface="Times New Roman" panose="02020603050405020304" pitchFamily="18" charset="0"/>
                <a:sym typeface="Symbol" panose="05050102010706020507" pitchFamily="18" charset="2"/>
              </a:rPr>
              <a:t>If you have simplified/evaluated </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to be true,</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then you can </a:t>
            </a:r>
            <a:r>
              <a:rPr lang="en-CA" altLang="en-US" sz="2400" dirty="0">
                <a:solidFill>
                  <a:srgbClr val="FFFFFF"/>
                </a:solidFill>
                <a:cs typeface="Times New Roman" panose="02020603050405020304" pitchFamily="18" charset="0"/>
                <a:sym typeface="Symbol" panose="05050102010706020507" pitchFamily="18" charset="2"/>
              </a:rPr>
              <a:t>simplified/</a:t>
            </a:r>
            <a:r>
              <a:rPr lang="en-US" altLang="en-US" sz="2400" dirty="0">
                <a:solidFill>
                  <a:srgbClr val="FFFFFF"/>
                </a:solidFill>
                <a:cs typeface="Times New Roman" panose="02020603050405020304" pitchFamily="18" charset="0"/>
                <a:sym typeface="Symbol" panose="05050102010706020507" pitchFamily="18" charset="2"/>
              </a:rPr>
              <a:t>evaluate </a:t>
            </a:r>
          </a:p>
        </p:txBody>
      </p:sp>
      <p:sp>
        <p:nvSpPr>
          <p:cNvPr id="20" name="Rectangle 19">
            <a:extLst>
              <a:ext uri="{FF2B5EF4-FFF2-40B4-BE49-F238E27FC236}">
                <a16:creationId xmlns:a16="http://schemas.microsoft.com/office/drawing/2014/main" id="{75FA9045-F694-4B01-B0CF-736C5378DD9C}"/>
              </a:ext>
            </a:extLst>
          </p:cNvPr>
          <p:cNvSpPr/>
          <p:nvPr/>
        </p:nvSpPr>
        <p:spPr>
          <a:xfrm>
            <a:off x="2209800" y="5276671"/>
            <a:ext cx="6102183" cy="1200329"/>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DP terminates a path early </a:t>
            </a:r>
          </a:p>
          <a:p>
            <a:pPr algn="l"/>
            <a:r>
              <a:rPr lang="en-US" altLang="en-US" sz="2400" dirty="0">
                <a:cs typeface="Times New Roman" panose="02020603050405020304" pitchFamily="18" charset="0"/>
                <a:sym typeface="Symbol" panose="05050102010706020507" pitchFamily="18" charset="2"/>
              </a:rPr>
              <a:t>when the variables not branched on</a:t>
            </a:r>
          </a:p>
          <a:p>
            <a:pPr algn="l"/>
            <a:r>
              <a:rPr lang="en-US" altLang="en-US" sz="2400" dirty="0">
                <a:cs typeface="Times New Roman" panose="02020603050405020304" pitchFamily="18" charset="0"/>
                <a:sym typeface="Symbol" panose="05050102010706020507" pitchFamily="18" charset="2"/>
              </a:rPr>
              <a:t>only appear in </a:t>
            </a:r>
            <a:r>
              <a:rPr lang="el-GR" altLang="en-US" sz="2400" dirty="0">
                <a:solidFill>
                  <a:srgbClr val="FFC000"/>
                </a:solidFill>
                <a:cs typeface="Times New Roman" panose="02020603050405020304" pitchFamily="18" charset="0"/>
                <a:sym typeface="Symbol" panose="05050102010706020507" pitchFamily="18" charset="2"/>
              </a:rPr>
              <a:t>γ </a:t>
            </a:r>
            <a:r>
              <a:rPr lang="en-US" altLang="en-US" sz="2400" dirty="0">
                <a:cs typeface="Times New Roman" panose="02020603050405020304" pitchFamily="18" charset="0"/>
                <a:sym typeface="Symbol" panose="05050102010706020507" pitchFamily="18" charset="2"/>
              </a:rPr>
              <a:t>that don’t need to be examined.</a:t>
            </a:r>
          </a:p>
        </p:txBody>
      </p:sp>
      <p:grpSp>
        <p:nvGrpSpPr>
          <p:cNvPr id="4" name="Group 3">
            <a:extLst>
              <a:ext uri="{FF2B5EF4-FFF2-40B4-BE49-F238E27FC236}">
                <a16:creationId xmlns:a16="http://schemas.microsoft.com/office/drawing/2014/main" id="{62DF1803-C82A-43D2-A026-74A0EAECBC90}"/>
              </a:ext>
            </a:extLst>
          </p:cNvPr>
          <p:cNvGrpSpPr/>
          <p:nvPr/>
        </p:nvGrpSpPr>
        <p:grpSpPr>
          <a:xfrm>
            <a:off x="1752600" y="4418505"/>
            <a:ext cx="6642557" cy="908595"/>
            <a:chOff x="1752600" y="4418505"/>
            <a:chExt cx="6642557" cy="908595"/>
          </a:xfrm>
        </p:grpSpPr>
        <p:grpSp>
          <p:nvGrpSpPr>
            <p:cNvPr id="3" name="Group 2">
              <a:extLst>
                <a:ext uri="{FF2B5EF4-FFF2-40B4-BE49-F238E27FC236}">
                  <a16:creationId xmlns:a16="http://schemas.microsoft.com/office/drawing/2014/main" id="{8370285B-EE3F-4863-B978-0913DDF2F546}"/>
                </a:ext>
              </a:extLst>
            </p:cNvPr>
            <p:cNvGrpSpPr/>
            <p:nvPr/>
          </p:nvGrpSpPr>
          <p:grpSpPr>
            <a:xfrm>
              <a:off x="1752600" y="4496103"/>
              <a:ext cx="6642557" cy="830997"/>
              <a:chOff x="2007704" y="4782814"/>
              <a:chExt cx="6642557" cy="830997"/>
            </a:xfrm>
          </p:grpSpPr>
          <p:grpSp>
            <p:nvGrpSpPr>
              <p:cNvPr id="76" name="Group 75">
                <a:extLst>
                  <a:ext uri="{FF2B5EF4-FFF2-40B4-BE49-F238E27FC236}">
                    <a16:creationId xmlns:a16="http://schemas.microsoft.com/office/drawing/2014/main" id="{6C20DC69-A6DF-4E1C-AD57-BDFF61DAB92B}"/>
                  </a:ext>
                </a:extLst>
              </p:cNvPr>
              <p:cNvGrpSpPr/>
              <p:nvPr/>
            </p:nvGrpSpPr>
            <p:grpSpPr>
              <a:xfrm>
                <a:off x="3439423" y="4894968"/>
                <a:ext cx="1703682" cy="691162"/>
                <a:chOff x="3969930" y="5435958"/>
                <a:chExt cx="1703682" cy="628329"/>
              </a:xfrm>
            </p:grpSpPr>
            <p:sp>
              <p:nvSpPr>
                <p:cNvPr id="77" name="Rectangle 76">
                  <a:extLst>
                    <a:ext uri="{FF2B5EF4-FFF2-40B4-BE49-F238E27FC236}">
                      <a16:creationId xmlns:a16="http://schemas.microsoft.com/office/drawing/2014/main" id="{C93EB9AE-E087-452F-9666-358E33C68FB6}"/>
                    </a:ext>
                  </a:extLst>
                </p:cNvPr>
                <p:cNvSpPr/>
                <p:nvPr/>
              </p:nvSpPr>
              <p:spPr>
                <a:xfrm>
                  <a:off x="4251428" y="5557986"/>
                  <a:ext cx="1422184" cy="461665"/>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true.</a:t>
                  </a:r>
                </a:p>
              </p:txBody>
            </p:sp>
            <p:sp>
              <p:nvSpPr>
                <p:cNvPr id="78" name="Right Brace 77">
                  <a:extLst>
                    <a:ext uri="{FF2B5EF4-FFF2-40B4-BE49-F238E27FC236}">
                      <a16:creationId xmlns:a16="http://schemas.microsoft.com/office/drawing/2014/main" id="{441DF23C-A7FE-4F24-9E33-6F69D69F7602}"/>
                    </a:ext>
                  </a:extLst>
                </p:cNvPr>
                <p:cNvSpPr/>
                <p:nvPr/>
              </p:nvSpPr>
              <p:spPr bwMode="auto">
                <a:xfrm>
                  <a:off x="3969930" y="5435958"/>
                  <a:ext cx="191672" cy="628329"/>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79" name="Rectangle 78">
                <a:extLst>
                  <a:ext uri="{FF2B5EF4-FFF2-40B4-BE49-F238E27FC236}">
                    <a16:creationId xmlns:a16="http://schemas.microsoft.com/office/drawing/2014/main" id="{4413F3D8-F867-4266-91E1-DF7326BAB438}"/>
                  </a:ext>
                </a:extLst>
              </p:cNvPr>
              <p:cNvSpPr/>
              <p:nvPr/>
            </p:nvSpPr>
            <p:spPr>
              <a:xfrm>
                <a:off x="2007704" y="4782814"/>
                <a:ext cx="1524000" cy="830997"/>
              </a:xfrm>
              <a:prstGeom prst="rect">
                <a:avLst/>
              </a:prstGeom>
            </p:spPr>
            <p:txBody>
              <a:bodyPr wrap="square">
                <a:spAutoFit/>
              </a:bodyPr>
              <a:lstStyle/>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p>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p:txBody>
          </p:sp>
          <p:sp>
            <p:nvSpPr>
              <p:cNvPr id="82" name="Rectangle 81">
                <a:extLst>
                  <a:ext uri="{FF2B5EF4-FFF2-40B4-BE49-F238E27FC236}">
                    <a16:creationId xmlns:a16="http://schemas.microsoft.com/office/drawing/2014/main" id="{693B001A-6FC3-4B40-AF53-6ACF1A4C2AED}"/>
                  </a:ext>
                </a:extLst>
              </p:cNvPr>
              <p:cNvSpPr/>
              <p:nvPr/>
            </p:nvSpPr>
            <p:spPr>
              <a:xfrm>
                <a:off x="5715000" y="4991447"/>
                <a:ext cx="19812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cs typeface="Times New Roman" panose="02020603050405020304" pitchFamily="18" charset="0"/>
                    <a:sym typeface="Symbol" panose="05050102010706020507" pitchFamily="18" charset="2"/>
                  </a:rPr>
                  <a:t>  </a:t>
                </a:r>
              </a:p>
            </p:txBody>
          </p:sp>
          <p:sp>
            <p:nvSpPr>
              <p:cNvPr id="93" name="Rectangle 92">
                <a:extLst>
                  <a:ext uri="{FF2B5EF4-FFF2-40B4-BE49-F238E27FC236}">
                    <a16:creationId xmlns:a16="http://schemas.microsoft.com/office/drawing/2014/main" id="{1E2C860C-6059-49E5-BCA6-3FA456903C77}"/>
                  </a:ext>
                </a:extLst>
              </p:cNvPr>
              <p:cNvSpPr/>
              <p:nvPr/>
            </p:nvSpPr>
            <p:spPr>
              <a:xfrm>
                <a:off x="7125485" y="4970866"/>
                <a:ext cx="1524776" cy="507832"/>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false.</a:t>
                </a:r>
              </a:p>
            </p:txBody>
          </p:sp>
          <p:sp>
            <p:nvSpPr>
              <p:cNvPr id="94" name="Right Brace 93">
                <a:extLst>
                  <a:ext uri="{FF2B5EF4-FFF2-40B4-BE49-F238E27FC236}">
                    <a16:creationId xmlns:a16="http://schemas.microsoft.com/office/drawing/2014/main" id="{3B0EFC4F-86C3-4799-A930-F414E87ECB6E}"/>
                  </a:ext>
                </a:extLst>
              </p:cNvPr>
              <p:cNvSpPr/>
              <p:nvPr/>
            </p:nvSpPr>
            <p:spPr bwMode="auto">
              <a:xfrm>
                <a:off x="6875680" y="5029199"/>
                <a:ext cx="134720" cy="391166"/>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21" name="Rectangle 20">
              <a:extLst>
                <a:ext uri="{FF2B5EF4-FFF2-40B4-BE49-F238E27FC236}">
                  <a16:creationId xmlns:a16="http://schemas.microsoft.com/office/drawing/2014/main" id="{FEC79D10-9A56-47BF-89E5-B395DC6BF8CE}"/>
                </a:ext>
              </a:extLst>
            </p:cNvPr>
            <p:cNvSpPr/>
            <p:nvPr/>
          </p:nvSpPr>
          <p:spPr>
            <a:xfrm>
              <a:off x="2623768" y="4418505"/>
              <a:ext cx="377027"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grpSp>
    </p:spTree>
    <p:extLst>
      <p:ext uri="{BB962C8B-B14F-4D97-AF65-F5344CB8AC3E}">
        <p14:creationId xmlns:p14="http://schemas.microsoft.com/office/powerpoint/2010/main" val="2988414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3"/>
                                        </p:tgtEl>
                                        <p:attrNameLst>
                                          <p:attrName>style.visibility</p:attrName>
                                        </p:attrNameLst>
                                      </p:cBhvr>
                                      <p:to>
                                        <p:strVal val="visible"/>
                                      </p:to>
                                    </p:set>
                                    <p:anim calcmode="lin" valueType="num">
                                      <p:cBhvr additive="base">
                                        <p:cTn id="11" dur="500" fill="hold"/>
                                        <p:tgtEl>
                                          <p:spTgt spid="73"/>
                                        </p:tgtEl>
                                        <p:attrNameLst>
                                          <p:attrName>ppt_x</p:attrName>
                                        </p:attrNameLst>
                                      </p:cBhvr>
                                      <p:tavLst>
                                        <p:tav tm="0">
                                          <p:val>
                                            <p:strVal val="0-#ppt_w/2"/>
                                          </p:val>
                                        </p:tav>
                                        <p:tav tm="100000">
                                          <p:val>
                                            <p:strVal val="#ppt_x"/>
                                          </p:val>
                                        </p:tav>
                                      </p:tavLst>
                                    </p:anim>
                                    <p:anim calcmode="lin" valueType="num">
                                      <p:cBhvr additive="base">
                                        <p:cTn id="12"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0">
                                            <p:txEl>
                                              <p:pRg st="0" end="0"/>
                                            </p:txEl>
                                          </p:spTgt>
                                        </p:tgtEl>
                                        <p:attrNameLst>
                                          <p:attrName>style.visibility</p:attrName>
                                        </p:attrNameLst>
                                      </p:cBhvr>
                                      <p:to>
                                        <p:strVal val="visible"/>
                                      </p:to>
                                    </p:set>
                                    <p:anim calcmode="lin" valueType="num">
                                      <p:cBhvr additive="base">
                                        <p:cTn id="23"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0">
                                            <p:txEl>
                                              <p:pRg st="1" end="1"/>
                                            </p:txEl>
                                          </p:spTgt>
                                        </p:tgtEl>
                                        <p:attrNameLst>
                                          <p:attrName>style.visibility</p:attrName>
                                        </p:attrNameLst>
                                      </p:cBhvr>
                                      <p:to>
                                        <p:strVal val="visible"/>
                                      </p:to>
                                    </p:set>
                                    <p:anim calcmode="lin" valueType="num">
                                      <p:cBhvr additive="base">
                                        <p:cTn id="29" dur="500" fill="hold"/>
                                        <p:tgtEl>
                                          <p:spTgt spid="20">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0">
                                            <p:txEl>
                                              <p:pRg st="2" end="2"/>
                                            </p:txEl>
                                          </p:spTgt>
                                        </p:tgtEl>
                                        <p:attrNameLst>
                                          <p:attrName>style.visibility</p:attrName>
                                        </p:attrNameLst>
                                      </p:cBhvr>
                                      <p:to>
                                        <p:strVal val="visible"/>
                                      </p:to>
                                    </p:set>
                                    <p:anim calcmode="lin" valueType="num">
                                      <p:cBhvr additive="base">
                                        <p:cTn id="35" dur="500" fill="hold"/>
                                        <p:tgtEl>
                                          <p:spTgt spid="20">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sp>
        <p:nvSpPr>
          <p:cNvPr id="48" name="Rectangle 2">
            <a:extLst>
              <a:ext uri="{FF2B5EF4-FFF2-40B4-BE49-F238E27FC236}">
                <a16:creationId xmlns:a16="http://schemas.microsoft.com/office/drawing/2014/main" id="{77B03247-EB40-4A01-8CF8-D58BEDCEE09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49" name="Rectangle 2">
            <a:extLst>
              <a:ext uri="{FF2B5EF4-FFF2-40B4-BE49-F238E27FC236}">
                <a16:creationId xmlns:a16="http://schemas.microsoft.com/office/drawing/2014/main" id="{D86EBCB3-BB43-4DDF-8E8F-4595B961AA71}"/>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72" name="Picture 5" descr="j0116172">
            <a:extLst>
              <a:ext uri="{FF2B5EF4-FFF2-40B4-BE49-F238E27FC236}">
                <a16:creationId xmlns:a16="http://schemas.microsoft.com/office/drawing/2014/main" id="{4C574FA7-BF8B-4370-AED2-FFEDD5B1EEB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4446104"/>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AutoShape 35">
            <a:extLst>
              <a:ext uri="{FF2B5EF4-FFF2-40B4-BE49-F238E27FC236}">
                <a16:creationId xmlns:a16="http://schemas.microsoft.com/office/drawing/2014/main" id="{1794A8D5-EB97-481A-847C-B6D73447AD16}"/>
              </a:ext>
            </a:extLst>
          </p:cNvPr>
          <p:cNvSpPr>
            <a:spLocks noChangeArrowheads="1"/>
          </p:cNvSpPr>
          <p:nvPr/>
        </p:nvSpPr>
        <p:spPr bwMode="auto">
          <a:xfrm>
            <a:off x="1371600" y="3276600"/>
            <a:ext cx="7239000" cy="3181136"/>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Simplifying/Evaluating: </a:t>
            </a:r>
            <a:r>
              <a:rPr lang="en-US" altLang="en-US" sz="2400" dirty="0">
                <a:cs typeface="Times New Roman" panose="02020603050405020304" pitchFamily="18" charset="0"/>
              </a:rPr>
              <a:t>From bottom up.</a:t>
            </a:r>
            <a:endParaRPr lang="en-CA" altLang="en-US" sz="2400" dirty="0">
              <a:cs typeface="Times New Roman" panose="02020603050405020304" pitchFamily="18" charset="0"/>
              <a:sym typeface="Symbol" panose="05050102010706020507" pitchFamily="18" charset="2"/>
            </a:endParaRPr>
          </a:p>
          <a:p>
            <a:pPr marL="342900" indent="-342900" eaLnBrk="1" hangingPunct="1">
              <a:spcBef>
                <a:spcPct val="0"/>
              </a:spcBef>
            </a:pPr>
            <a:r>
              <a:rPr lang="en-CA" altLang="en-US" sz="2400" dirty="0">
                <a:solidFill>
                  <a:srgbClr val="FFFFFF"/>
                </a:solidFill>
                <a:cs typeface="Times New Roman" panose="02020603050405020304" pitchFamily="18" charset="0"/>
                <a:sym typeface="Symbol" panose="05050102010706020507" pitchFamily="18" charset="2"/>
              </a:rPr>
              <a:t>If you have simplified/evaluated </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to be true,</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then you can </a:t>
            </a:r>
            <a:r>
              <a:rPr lang="en-CA" altLang="en-US" sz="2400" dirty="0">
                <a:solidFill>
                  <a:srgbClr val="FFFFFF"/>
                </a:solidFill>
                <a:cs typeface="Times New Roman" panose="02020603050405020304" pitchFamily="18" charset="0"/>
                <a:sym typeface="Symbol" panose="05050102010706020507" pitchFamily="18" charset="2"/>
              </a:rPr>
              <a:t>simplified/</a:t>
            </a:r>
            <a:r>
              <a:rPr lang="en-US" altLang="en-US" sz="2400" dirty="0">
                <a:solidFill>
                  <a:srgbClr val="FFFFFF"/>
                </a:solidFill>
                <a:cs typeface="Times New Roman" panose="02020603050405020304" pitchFamily="18" charset="0"/>
                <a:sym typeface="Symbol" panose="05050102010706020507" pitchFamily="18" charset="2"/>
              </a:rPr>
              <a:t>evaluate </a:t>
            </a:r>
          </a:p>
        </p:txBody>
      </p:sp>
      <p:sp>
        <p:nvSpPr>
          <p:cNvPr id="20" name="Rectangle 19">
            <a:extLst>
              <a:ext uri="{FF2B5EF4-FFF2-40B4-BE49-F238E27FC236}">
                <a16:creationId xmlns:a16="http://schemas.microsoft.com/office/drawing/2014/main" id="{75FA9045-F694-4B01-B0CF-736C5378DD9C}"/>
              </a:ext>
            </a:extLst>
          </p:cNvPr>
          <p:cNvSpPr/>
          <p:nvPr/>
        </p:nvSpPr>
        <p:spPr>
          <a:xfrm>
            <a:off x="3348181" y="5257407"/>
            <a:ext cx="4493794" cy="1200329"/>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We don’t know whether this is true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without knowing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p>
          <a:p>
            <a:pPr algn="l"/>
            <a:r>
              <a:rPr lang="en-US" altLang="en-US" sz="2400" dirty="0">
                <a:cs typeface="Times New Roman" panose="02020603050405020304" pitchFamily="18" charset="0"/>
                <a:sym typeface="Symbol" panose="05050102010706020507" pitchFamily="18" charset="2"/>
              </a:rPr>
              <a:t>But we can simplify this to</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p>
        </p:txBody>
      </p:sp>
      <p:grpSp>
        <p:nvGrpSpPr>
          <p:cNvPr id="4" name="Group 3">
            <a:extLst>
              <a:ext uri="{FF2B5EF4-FFF2-40B4-BE49-F238E27FC236}">
                <a16:creationId xmlns:a16="http://schemas.microsoft.com/office/drawing/2014/main" id="{62DF1803-C82A-43D2-A026-74A0EAECBC90}"/>
              </a:ext>
            </a:extLst>
          </p:cNvPr>
          <p:cNvGrpSpPr/>
          <p:nvPr/>
        </p:nvGrpSpPr>
        <p:grpSpPr>
          <a:xfrm>
            <a:off x="1752600" y="4418505"/>
            <a:ext cx="6642557" cy="908595"/>
            <a:chOff x="1752600" y="4418505"/>
            <a:chExt cx="6642557" cy="908595"/>
          </a:xfrm>
        </p:grpSpPr>
        <p:grpSp>
          <p:nvGrpSpPr>
            <p:cNvPr id="3" name="Group 2">
              <a:extLst>
                <a:ext uri="{FF2B5EF4-FFF2-40B4-BE49-F238E27FC236}">
                  <a16:creationId xmlns:a16="http://schemas.microsoft.com/office/drawing/2014/main" id="{8370285B-EE3F-4863-B978-0913DDF2F546}"/>
                </a:ext>
              </a:extLst>
            </p:cNvPr>
            <p:cNvGrpSpPr/>
            <p:nvPr/>
          </p:nvGrpSpPr>
          <p:grpSpPr>
            <a:xfrm>
              <a:off x="1752600" y="4496103"/>
              <a:ext cx="6642557" cy="830997"/>
              <a:chOff x="2007704" y="4782814"/>
              <a:chExt cx="6642557" cy="830997"/>
            </a:xfrm>
          </p:grpSpPr>
          <p:grpSp>
            <p:nvGrpSpPr>
              <p:cNvPr id="76" name="Group 75">
                <a:extLst>
                  <a:ext uri="{FF2B5EF4-FFF2-40B4-BE49-F238E27FC236}">
                    <a16:creationId xmlns:a16="http://schemas.microsoft.com/office/drawing/2014/main" id="{6C20DC69-A6DF-4E1C-AD57-BDFF61DAB92B}"/>
                  </a:ext>
                </a:extLst>
              </p:cNvPr>
              <p:cNvGrpSpPr/>
              <p:nvPr/>
            </p:nvGrpSpPr>
            <p:grpSpPr>
              <a:xfrm>
                <a:off x="3439423" y="4894968"/>
                <a:ext cx="1703682" cy="691162"/>
                <a:chOff x="3969930" y="5435958"/>
                <a:chExt cx="1703682" cy="628329"/>
              </a:xfrm>
            </p:grpSpPr>
            <p:sp>
              <p:nvSpPr>
                <p:cNvPr id="77" name="Rectangle 76">
                  <a:extLst>
                    <a:ext uri="{FF2B5EF4-FFF2-40B4-BE49-F238E27FC236}">
                      <a16:creationId xmlns:a16="http://schemas.microsoft.com/office/drawing/2014/main" id="{C93EB9AE-E087-452F-9666-358E33C68FB6}"/>
                    </a:ext>
                  </a:extLst>
                </p:cNvPr>
                <p:cNvSpPr/>
                <p:nvPr/>
              </p:nvSpPr>
              <p:spPr>
                <a:xfrm>
                  <a:off x="4251428" y="5557986"/>
                  <a:ext cx="1422184" cy="461665"/>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true.</a:t>
                  </a:r>
                </a:p>
              </p:txBody>
            </p:sp>
            <p:sp>
              <p:nvSpPr>
                <p:cNvPr id="78" name="Right Brace 77">
                  <a:extLst>
                    <a:ext uri="{FF2B5EF4-FFF2-40B4-BE49-F238E27FC236}">
                      <a16:creationId xmlns:a16="http://schemas.microsoft.com/office/drawing/2014/main" id="{441DF23C-A7FE-4F24-9E33-6F69D69F7602}"/>
                    </a:ext>
                  </a:extLst>
                </p:cNvPr>
                <p:cNvSpPr/>
                <p:nvPr/>
              </p:nvSpPr>
              <p:spPr bwMode="auto">
                <a:xfrm>
                  <a:off x="3969930" y="5435958"/>
                  <a:ext cx="191672" cy="628329"/>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79" name="Rectangle 78">
                <a:extLst>
                  <a:ext uri="{FF2B5EF4-FFF2-40B4-BE49-F238E27FC236}">
                    <a16:creationId xmlns:a16="http://schemas.microsoft.com/office/drawing/2014/main" id="{4413F3D8-F867-4266-91E1-DF7326BAB438}"/>
                  </a:ext>
                </a:extLst>
              </p:cNvPr>
              <p:cNvSpPr/>
              <p:nvPr/>
            </p:nvSpPr>
            <p:spPr>
              <a:xfrm>
                <a:off x="2007704" y="4782814"/>
                <a:ext cx="1524000" cy="830997"/>
              </a:xfrm>
              <a:prstGeom prst="rect">
                <a:avLst/>
              </a:prstGeom>
            </p:spPr>
            <p:txBody>
              <a:bodyPr wrap="square">
                <a:spAutoFit/>
              </a:bodyPr>
              <a:lstStyle/>
              <a:p>
                <a:pPr marL="628650" indent="-342900" algn="l">
                  <a:buFont typeface="Arial" panose="020B0604020202020204" pitchFamily="34" charset="0"/>
                  <a:buChar char="•"/>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p>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p:txBody>
          </p:sp>
          <p:sp>
            <p:nvSpPr>
              <p:cNvPr id="82" name="Rectangle 81">
                <a:extLst>
                  <a:ext uri="{FF2B5EF4-FFF2-40B4-BE49-F238E27FC236}">
                    <a16:creationId xmlns:a16="http://schemas.microsoft.com/office/drawing/2014/main" id="{693B001A-6FC3-4B40-AF53-6ACF1A4C2AED}"/>
                  </a:ext>
                </a:extLst>
              </p:cNvPr>
              <p:cNvSpPr/>
              <p:nvPr/>
            </p:nvSpPr>
            <p:spPr>
              <a:xfrm>
                <a:off x="5715000" y="4991447"/>
                <a:ext cx="19812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sym typeface="Symbol" panose="05050102010706020507" pitchFamily="18" charset="2"/>
                  </a:rPr>
                  <a:t>  </a:t>
                </a:r>
              </a:p>
            </p:txBody>
          </p:sp>
          <p:sp>
            <p:nvSpPr>
              <p:cNvPr id="93" name="Rectangle 92">
                <a:extLst>
                  <a:ext uri="{FF2B5EF4-FFF2-40B4-BE49-F238E27FC236}">
                    <a16:creationId xmlns:a16="http://schemas.microsoft.com/office/drawing/2014/main" id="{1E2C860C-6059-49E5-BCA6-3FA456903C77}"/>
                  </a:ext>
                </a:extLst>
              </p:cNvPr>
              <p:cNvSpPr/>
              <p:nvPr/>
            </p:nvSpPr>
            <p:spPr>
              <a:xfrm>
                <a:off x="7125485" y="4970866"/>
                <a:ext cx="1524776" cy="507832"/>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false.</a:t>
                </a:r>
              </a:p>
            </p:txBody>
          </p:sp>
          <p:sp>
            <p:nvSpPr>
              <p:cNvPr id="94" name="Right Brace 93">
                <a:extLst>
                  <a:ext uri="{FF2B5EF4-FFF2-40B4-BE49-F238E27FC236}">
                    <a16:creationId xmlns:a16="http://schemas.microsoft.com/office/drawing/2014/main" id="{3B0EFC4F-86C3-4799-A930-F414E87ECB6E}"/>
                  </a:ext>
                </a:extLst>
              </p:cNvPr>
              <p:cNvSpPr/>
              <p:nvPr/>
            </p:nvSpPr>
            <p:spPr bwMode="auto">
              <a:xfrm>
                <a:off x="6875680" y="5029199"/>
                <a:ext cx="134720" cy="391166"/>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21" name="Rectangle 20">
              <a:extLst>
                <a:ext uri="{FF2B5EF4-FFF2-40B4-BE49-F238E27FC236}">
                  <a16:creationId xmlns:a16="http://schemas.microsoft.com/office/drawing/2014/main" id="{FEC79D10-9A56-47BF-89E5-B395DC6BF8CE}"/>
                </a:ext>
              </a:extLst>
            </p:cNvPr>
            <p:cNvSpPr/>
            <p:nvPr/>
          </p:nvSpPr>
          <p:spPr>
            <a:xfrm>
              <a:off x="2623768" y="4418505"/>
              <a:ext cx="377027"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grpSp>
      <p:grpSp>
        <p:nvGrpSpPr>
          <p:cNvPr id="6" name="Group 5">
            <a:extLst>
              <a:ext uri="{FF2B5EF4-FFF2-40B4-BE49-F238E27FC236}">
                <a16:creationId xmlns:a16="http://schemas.microsoft.com/office/drawing/2014/main" id="{DC1513EE-4654-40AA-8F14-D75F7609508E}"/>
              </a:ext>
            </a:extLst>
          </p:cNvPr>
          <p:cNvGrpSpPr/>
          <p:nvPr/>
        </p:nvGrpSpPr>
        <p:grpSpPr>
          <a:xfrm>
            <a:off x="1769912" y="5164945"/>
            <a:ext cx="1524000" cy="547040"/>
            <a:chOff x="1769912" y="5164945"/>
            <a:chExt cx="1524000" cy="547040"/>
          </a:xfrm>
        </p:grpSpPr>
        <p:sp>
          <p:nvSpPr>
            <p:cNvPr id="18" name="Rectangle 17">
              <a:extLst>
                <a:ext uri="{FF2B5EF4-FFF2-40B4-BE49-F238E27FC236}">
                  <a16:creationId xmlns:a16="http://schemas.microsoft.com/office/drawing/2014/main" id="{B760A08D-7DBA-43B0-BDC9-E09566F2784F}"/>
                </a:ext>
              </a:extLst>
            </p:cNvPr>
            <p:cNvSpPr/>
            <p:nvPr/>
          </p:nvSpPr>
          <p:spPr>
            <a:xfrm>
              <a:off x="1769912" y="5250320"/>
              <a:ext cx="15240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solidFill>
                    <a:srgbClr val="FFFFFF"/>
                  </a:solidFill>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2" name="Rectangle 21">
              <a:extLst>
                <a:ext uri="{FF2B5EF4-FFF2-40B4-BE49-F238E27FC236}">
                  <a16:creationId xmlns:a16="http://schemas.microsoft.com/office/drawing/2014/main" id="{5AF96BF8-A7A0-4D7D-A536-835ADC80195B}"/>
                </a:ext>
              </a:extLst>
            </p:cNvPr>
            <p:cNvSpPr/>
            <p:nvPr/>
          </p:nvSpPr>
          <p:spPr>
            <a:xfrm>
              <a:off x="2553237" y="5164945"/>
              <a:ext cx="518091"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and</a:t>
              </a:r>
              <a:endParaRPr lang="en-US" sz="1800" dirty="0">
                <a:solidFill>
                  <a:srgbClr val="FFC000"/>
                </a:solidFill>
              </a:endParaRPr>
            </a:p>
          </p:txBody>
        </p:sp>
      </p:grpSp>
    </p:spTree>
    <p:extLst>
      <p:ext uri="{BB962C8B-B14F-4D97-AF65-F5344CB8AC3E}">
        <p14:creationId xmlns:p14="http://schemas.microsoft.com/office/powerpoint/2010/main" val="2921926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
                                            <p:txEl>
                                              <p:pRg st="0" end="0"/>
                                            </p:txEl>
                                          </p:spTgt>
                                        </p:tgtEl>
                                        <p:attrNameLst>
                                          <p:attrName>style.visibility</p:attrName>
                                        </p:attrNameLst>
                                      </p:cBhvr>
                                      <p:to>
                                        <p:strVal val="visible"/>
                                      </p:to>
                                    </p:set>
                                    <p:anim calcmode="lin" valueType="num">
                                      <p:cBhvr additive="base">
                                        <p:cTn id="13"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0">
                                            <p:txEl>
                                              <p:pRg st="1" end="1"/>
                                            </p:txEl>
                                          </p:spTgt>
                                        </p:tgtEl>
                                        <p:attrNameLst>
                                          <p:attrName>style.visibility</p:attrName>
                                        </p:attrNameLst>
                                      </p:cBhvr>
                                      <p:to>
                                        <p:strVal val="visible"/>
                                      </p:to>
                                    </p:set>
                                    <p:anim calcmode="lin" valueType="num">
                                      <p:cBhvr additive="base">
                                        <p:cTn id="19" dur="500" fill="hold"/>
                                        <p:tgtEl>
                                          <p:spTgt spid="2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sp>
        <p:nvSpPr>
          <p:cNvPr id="48" name="Rectangle 2">
            <a:extLst>
              <a:ext uri="{FF2B5EF4-FFF2-40B4-BE49-F238E27FC236}">
                <a16:creationId xmlns:a16="http://schemas.microsoft.com/office/drawing/2014/main" id="{77B03247-EB40-4A01-8CF8-D58BEDCEE09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49" name="Rectangle 2">
            <a:extLst>
              <a:ext uri="{FF2B5EF4-FFF2-40B4-BE49-F238E27FC236}">
                <a16:creationId xmlns:a16="http://schemas.microsoft.com/office/drawing/2014/main" id="{D86EBCB3-BB43-4DDF-8E8F-4595B961AA71}"/>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72" name="Picture 5" descr="j0116172">
            <a:extLst>
              <a:ext uri="{FF2B5EF4-FFF2-40B4-BE49-F238E27FC236}">
                <a16:creationId xmlns:a16="http://schemas.microsoft.com/office/drawing/2014/main" id="{4C574FA7-BF8B-4370-AED2-FFEDD5B1EEB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4446104"/>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AutoShape 35">
            <a:extLst>
              <a:ext uri="{FF2B5EF4-FFF2-40B4-BE49-F238E27FC236}">
                <a16:creationId xmlns:a16="http://schemas.microsoft.com/office/drawing/2014/main" id="{1794A8D5-EB97-481A-847C-B6D73447AD16}"/>
              </a:ext>
            </a:extLst>
          </p:cNvPr>
          <p:cNvSpPr>
            <a:spLocks noChangeArrowheads="1"/>
          </p:cNvSpPr>
          <p:nvPr/>
        </p:nvSpPr>
        <p:spPr bwMode="auto">
          <a:xfrm>
            <a:off x="1371600" y="3276600"/>
            <a:ext cx="7239000" cy="3181136"/>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Simplifying/Evaluating: </a:t>
            </a:r>
            <a:r>
              <a:rPr lang="en-US" altLang="en-US" sz="2400" dirty="0">
                <a:cs typeface="Times New Roman" panose="02020603050405020304" pitchFamily="18" charset="0"/>
              </a:rPr>
              <a:t>From bottom up.</a:t>
            </a:r>
            <a:endParaRPr lang="en-CA" altLang="en-US" sz="2400" dirty="0">
              <a:cs typeface="Times New Roman" panose="02020603050405020304" pitchFamily="18" charset="0"/>
              <a:sym typeface="Symbol" panose="05050102010706020507" pitchFamily="18" charset="2"/>
            </a:endParaRPr>
          </a:p>
          <a:p>
            <a:pPr marL="342900" indent="-342900" eaLnBrk="1" hangingPunct="1">
              <a:spcBef>
                <a:spcPct val="0"/>
              </a:spcBef>
            </a:pPr>
            <a:r>
              <a:rPr lang="en-CA" altLang="en-US" sz="2400" dirty="0">
                <a:solidFill>
                  <a:srgbClr val="FFFFFF"/>
                </a:solidFill>
                <a:cs typeface="Times New Roman" panose="02020603050405020304" pitchFamily="18" charset="0"/>
                <a:sym typeface="Symbol" panose="05050102010706020507" pitchFamily="18" charset="2"/>
              </a:rPr>
              <a:t>If you have simplified/evaluated </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to be true,</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then you can </a:t>
            </a:r>
            <a:r>
              <a:rPr lang="en-CA" altLang="en-US" sz="2400" dirty="0">
                <a:solidFill>
                  <a:srgbClr val="FFFFFF"/>
                </a:solidFill>
                <a:cs typeface="Times New Roman" panose="02020603050405020304" pitchFamily="18" charset="0"/>
                <a:sym typeface="Symbol" panose="05050102010706020507" pitchFamily="18" charset="2"/>
              </a:rPr>
              <a:t>simplified/</a:t>
            </a:r>
            <a:r>
              <a:rPr lang="en-US" altLang="en-US" sz="2400" dirty="0">
                <a:solidFill>
                  <a:srgbClr val="FFFFFF"/>
                </a:solidFill>
                <a:cs typeface="Times New Roman" panose="02020603050405020304" pitchFamily="18" charset="0"/>
                <a:sym typeface="Symbol" panose="05050102010706020507" pitchFamily="18" charset="2"/>
              </a:rPr>
              <a:t>evaluate </a:t>
            </a:r>
          </a:p>
        </p:txBody>
      </p:sp>
      <p:grpSp>
        <p:nvGrpSpPr>
          <p:cNvPr id="2" name="Group 1">
            <a:extLst>
              <a:ext uri="{FF2B5EF4-FFF2-40B4-BE49-F238E27FC236}">
                <a16:creationId xmlns:a16="http://schemas.microsoft.com/office/drawing/2014/main" id="{49DEED32-9501-476D-93DE-CF5185073753}"/>
              </a:ext>
            </a:extLst>
          </p:cNvPr>
          <p:cNvGrpSpPr/>
          <p:nvPr/>
        </p:nvGrpSpPr>
        <p:grpSpPr>
          <a:xfrm>
            <a:off x="3204177" y="5286540"/>
            <a:ext cx="1458790" cy="461665"/>
            <a:chOff x="3204177" y="5286540"/>
            <a:chExt cx="1458790" cy="461665"/>
          </a:xfrm>
        </p:grpSpPr>
        <p:sp>
          <p:nvSpPr>
            <p:cNvPr id="22" name="Rectangle 21">
              <a:extLst>
                <a:ext uri="{FF2B5EF4-FFF2-40B4-BE49-F238E27FC236}">
                  <a16:creationId xmlns:a16="http://schemas.microsoft.com/office/drawing/2014/main" id="{07F4188D-0EE2-43CD-B673-CA67252D55D7}"/>
                </a:ext>
              </a:extLst>
            </p:cNvPr>
            <p:cNvSpPr/>
            <p:nvPr/>
          </p:nvSpPr>
          <p:spPr>
            <a:xfrm>
              <a:off x="3453982" y="5286540"/>
              <a:ext cx="1208985" cy="461665"/>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p>
          </p:txBody>
        </p:sp>
        <p:sp>
          <p:nvSpPr>
            <p:cNvPr id="23" name="Right Brace 22">
              <a:extLst>
                <a:ext uri="{FF2B5EF4-FFF2-40B4-BE49-F238E27FC236}">
                  <a16:creationId xmlns:a16="http://schemas.microsoft.com/office/drawing/2014/main" id="{F95FBF18-A76C-45EA-BB5A-1ED1A19E50A0}"/>
                </a:ext>
              </a:extLst>
            </p:cNvPr>
            <p:cNvSpPr/>
            <p:nvPr/>
          </p:nvSpPr>
          <p:spPr bwMode="auto">
            <a:xfrm>
              <a:off x="3204177" y="5344873"/>
              <a:ext cx="134720" cy="391166"/>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grpSp>
        <p:nvGrpSpPr>
          <p:cNvPr id="25" name="Group 24">
            <a:extLst>
              <a:ext uri="{FF2B5EF4-FFF2-40B4-BE49-F238E27FC236}">
                <a16:creationId xmlns:a16="http://schemas.microsoft.com/office/drawing/2014/main" id="{1F124A26-AE39-4D73-8F6F-DDF4F783B895}"/>
              </a:ext>
            </a:extLst>
          </p:cNvPr>
          <p:cNvGrpSpPr/>
          <p:nvPr/>
        </p:nvGrpSpPr>
        <p:grpSpPr>
          <a:xfrm>
            <a:off x="1752600" y="4418505"/>
            <a:ext cx="6642557" cy="908595"/>
            <a:chOff x="1752600" y="4418505"/>
            <a:chExt cx="6642557" cy="908595"/>
          </a:xfrm>
        </p:grpSpPr>
        <p:grpSp>
          <p:nvGrpSpPr>
            <p:cNvPr id="26" name="Group 25">
              <a:extLst>
                <a:ext uri="{FF2B5EF4-FFF2-40B4-BE49-F238E27FC236}">
                  <a16:creationId xmlns:a16="http://schemas.microsoft.com/office/drawing/2014/main" id="{A4D22510-1BFA-4CB8-B216-953B7F083CF2}"/>
                </a:ext>
              </a:extLst>
            </p:cNvPr>
            <p:cNvGrpSpPr/>
            <p:nvPr/>
          </p:nvGrpSpPr>
          <p:grpSpPr>
            <a:xfrm>
              <a:off x="1752600" y="4496103"/>
              <a:ext cx="6642557" cy="830997"/>
              <a:chOff x="2007704" y="4782814"/>
              <a:chExt cx="6642557" cy="830997"/>
            </a:xfrm>
          </p:grpSpPr>
          <p:grpSp>
            <p:nvGrpSpPr>
              <p:cNvPr id="28" name="Group 27">
                <a:extLst>
                  <a:ext uri="{FF2B5EF4-FFF2-40B4-BE49-F238E27FC236}">
                    <a16:creationId xmlns:a16="http://schemas.microsoft.com/office/drawing/2014/main" id="{40F84AF9-F2B6-4D11-A9DC-416951B77646}"/>
                  </a:ext>
                </a:extLst>
              </p:cNvPr>
              <p:cNvGrpSpPr/>
              <p:nvPr/>
            </p:nvGrpSpPr>
            <p:grpSpPr>
              <a:xfrm>
                <a:off x="3439423" y="4894968"/>
                <a:ext cx="1703682" cy="691162"/>
                <a:chOff x="3969930" y="5435958"/>
                <a:chExt cx="1703682" cy="628329"/>
              </a:xfrm>
            </p:grpSpPr>
            <p:sp>
              <p:nvSpPr>
                <p:cNvPr id="33" name="Rectangle 32">
                  <a:extLst>
                    <a:ext uri="{FF2B5EF4-FFF2-40B4-BE49-F238E27FC236}">
                      <a16:creationId xmlns:a16="http://schemas.microsoft.com/office/drawing/2014/main" id="{F9A4CA99-CC56-47D3-BCDC-12B65ACCC70F}"/>
                    </a:ext>
                  </a:extLst>
                </p:cNvPr>
                <p:cNvSpPr/>
                <p:nvPr/>
              </p:nvSpPr>
              <p:spPr>
                <a:xfrm>
                  <a:off x="4251428" y="5557986"/>
                  <a:ext cx="1422184" cy="461665"/>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true.</a:t>
                  </a:r>
                </a:p>
              </p:txBody>
            </p:sp>
            <p:sp>
              <p:nvSpPr>
                <p:cNvPr id="34" name="Right Brace 33">
                  <a:extLst>
                    <a:ext uri="{FF2B5EF4-FFF2-40B4-BE49-F238E27FC236}">
                      <a16:creationId xmlns:a16="http://schemas.microsoft.com/office/drawing/2014/main" id="{440E0E02-B7F3-4340-85BF-492DC736169C}"/>
                    </a:ext>
                  </a:extLst>
                </p:cNvPr>
                <p:cNvSpPr/>
                <p:nvPr/>
              </p:nvSpPr>
              <p:spPr bwMode="auto">
                <a:xfrm>
                  <a:off x="3969930" y="5435958"/>
                  <a:ext cx="191672" cy="628329"/>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29" name="Rectangle 28">
                <a:extLst>
                  <a:ext uri="{FF2B5EF4-FFF2-40B4-BE49-F238E27FC236}">
                    <a16:creationId xmlns:a16="http://schemas.microsoft.com/office/drawing/2014/main" id="{B7294EFD-6914-483A-A865-C5C172E13D8A}"/>
                  </a:ext>
                </a:extLst>
              </p:cNvPr>
              <p:cNvSpPr/>
              <p:nvPr/>
            </p:nvSpPr>
            <p:spPr>
              <a:xfrm>
                <a:off x="2007704" y="4782814"/>
                <a:ext cx="1524000" cy="830997"/>
              </a:xfrm>
              <a:prstGeom prst="rect">
                <a:avLst/>
              </a:prstGeom>
            </p:spPr>
            <p:txBody>
              <a:bodyPr wrap="square">
                <a:spAutoFit/>
              </a:bodyPr>
              <a:lstStyle/>
              <a:p>
                <a:pPr marL="628650" indent="-342900" algn="l">
                  <a:buFont typeface="Arial" panose="020B0604020202020204" pitchFamily="34" charset="0"/>
                  <a:buChar char="•"/>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p>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p:txBody>
          </p:sp>
          <p:sp>
            <p:nvSpPr>
              <p:cNvPr id="30" name="Rectangle 29">
                <a:extLst>
                  <a:ext uri="{FF2B5EF4-FFF2-40B4-BE49-F238E27FC236}">
                    <a16:creationId xmlns:a16="http://schemas.microsoft.com/office/drawing/2014/main" id="{0E5AEB54-5314-4ACE-AC19-620DC5F5C782}"/>
                  </a:ext>
                </a:extLst>
              </p:cNvPr>
              <p:cNvSpPr/>
              <p:nvPr/>
            </p:nvSpPr>
            <p:spPr>
              <a:xfrm>
                <a:off x="5715000" y="4991447"/>
                <a:ext cx="19812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sym typeface="Symbol" panose="05050102010706020507" pitchFamily="18" charset="2"/>
                  </a:rPr>
                  <a:t>  </a:t>
                </a:r>
              </a:p>
            </p:txBody>
          </p:sp>
          <p:sp>
            <p:nvSpPr>
              <p:cNvPr id="31" name="Rectangle 30">
                <a:extLst>
                  <a:ext uri="{FF2B5EF4-FFF2-40B4-BE49-F238E27FC236}">
                    <a16:creationId xmlns:a16="http://schemas.microsoft.com/office/drawing/2014/main" id="{F9206006-F38F-4634-8FFA-0B1DB1FB1D82}"/>
                  </a:ext>
                </a:extLst>
              </p:cNvPr>
              <p:cNvSpPr/>
              <p:nvPr/>
            </p:nvSpPr>
            <p:spPr>
              <a:xfrm>
                <a:off x="7125485" y="4970866"/>
                <a:ext cx="1524776" cy="507832"/>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false.</a:t>
                </a:r>
              </a:p>
            </p:txBody>
          </p:sp>
          <p:sp>
            <p:nvSpPr>
              <p:cNvPr id="32" name="Right Brace 31">
                <a:extLst>
                  <a:ext uri="{FF2B5EF4-FFF2-40B4-BE49-F238E27FC236}">
                    <a16:creationId xmlns:a16="http://schemas.microsoft.com/office/drawing/2014/main" id="{466C4A09-1D28-4C0F-A674-606EF83306BF}"/>
                  </a:ext>
                </a:extLst>
              </p:cNvPr>
              <p:cNvSpPr/>
              <p:nvPr/>
            </p:nvSpPr>
            <p:spPr bwMode="auto">
              <a:xfrm>
                <a:off x="6875680" y="5029199"/>
                <a:ext cx="134720" cy="391166"/>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27" name="Rectangle 26">
              <a:extLst>
                <a:ext uri="{FF2B5EF4-FFF2-40B4-BE49-F238E27FC236}">
                  <a16:creationId xmlns:a16="http://schemas.microsoft.com/office/drawing/2014/main" id="{D92BFE4E-C28F-4CA0-8F04-DA892E361A5A}"/>
                </a:ext>
              </a:extLst>
            </p:cNvPr>
            <p:cNvSpPr/>
            <p:nvPr/>
          </p:nvSpPr>
          <p:spPr>
            <a:xfrm>
              <a:off x="2623768" y="4418505"/>
              <a:ext cx="377027"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grpSp>
      <p:grpSp>
        <p:nvGrpSpPr>
          <p:cNvPr id="35" name="Group 34">
            <a:extLst>
              <a:ext uri="{FF2B5EF4-FFF2-40B4-BE49-F238E27FC236}">
                <a16:creationId xmlns:a16="http://schemas.microsoft.com/office/drawing/2014/main" id="{92F7668A-379C-4D84-B820-A338D6AE4DF1}"/>
              </a:ext>
            </a:extLst>
          </p:cNvPr>
          <p:cNvGrpSpPr/>
          <p:nvPr/>
        </p:nvGrpSpPr>
        <p:grpSpPr>
          <a:xfrm>
            <a:off x="1769912" y="5164945"/>
            <a:ext cx="1524000" cy="547040"/>
            <a:chOff x="1769912" y="5164945"/>
            <a:chExt cx="1524000" cy="547040"/>
          </a:xfrm>
        </p:grpSpPr>
        <p:sp>
          <p:nvSpPr>
            <p:cNvPr id="36" name="Rectangle 35">
              <a:extLst>
                <a:ext uri="{FF2B5EF4-FFF2-40B4-BE49-F238E27FC236}">
                  <a16:creationId xmlns:a16="http://schemas.microsoft.com/office/drawing/2014/main" id="{25DFB857-F025-45BF-B7C4-661F59E11DA4}"/>
                </a:ext>
              </a:extLst>
            </p:cNvPr>
            <p:cNvSpPr/>
            <p:nvPr/>
          </p:nvSpPr>
          <p:spPr>
            <a:xfrm>
              <a:off x="1769912" y="5250320"/>
              <a:ext cx="15240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rPr>
                <a:t> 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7" name="Rectangle 36">
              <a:extLst>
                <a:ext uri="{FF2B5EF4-FFF2-40B4-BE49-F238E27FC236}">
                  <a16:creationId xmlns:a16="http://schemas.microsoft.com/office/drawing/2014/main" id="{715A92CC-212E-46DD-9A72-6567FF9906C2}"/>
                </a:ext>
              </a:extLst>
            </p:cNvPr>
            <p:cNvSpPr/>
            <p:nvPr/>
          </p:nvSpPr>
          <p:spPr>
            <a:xfrm>
              <a:off x="2553237" y="5164945"/>
              <a:ext cx="518091"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and</a:t>
              </a:r>
              <a:endParaRPr lang="en-US" sz="1800" dirty="0">
                <a:solidFill>
                  <a:srgbClr val="FFC000"/>
                </a:solidFill>
              </a:endParaRPr>
            </a:p>
          </p:txBody>
        </p:sp>
      </p:grpSp>
    </p:spTree>
    <p:extLst>
      <p:ext uri="{BB962C8B-B14F-4D97-AF65-F5344CB8AC3E}">
        <p14:creationId xmlns:p14="http://schemas.microsoft.com/office/powerpoint/2010/main" val="2496743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sp>
        <p:nvSpPr>
          <p:cNvPr id="48" name="Rectangle 2">
            <a:extLst>
              <a:ext uri="{FF2B5EF4-FFF2-40B4-BE49-F238E27FC236}">
                <a16:creationId xmlns:a16="http://schemas.microsoft.com/office/drawing/2014/main" id="{77B03247-EB40-4A01-8CF8-D58BEDCEE09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49" name="Rectangle 2">
            <a:extLst>
              <a:ext uri="{FF2B5EF4-FFF2-40B4-BE49-F238E27FC236}">
                <a16:creationId xmlns:a16="http://schemas.microsoft.com/office/drawing/2014/main" id="{D86EBCB3-BB43-4DDF-8E8F-4595B961AA71}"/>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72" name="Picture 5" descr="j0116172">
            <a:extLst>
              <a:ext uri="{FF2B5EF4-FFF2-40B4-BE49-F238E27FC236}">
                <a16:creationId xmlns:a16="http://schemas.microsoft.com/office/drawing/2014/main" id="{4C574FA7-BF8B-4370-AED2-FFEDD5B1EEB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4446104"/>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AutoShape 35">
            <a:extLst>
              <a:ext uri="{FF2B5EF4-FFF2-40B4-BE49-F238E27FC236}">
                <a16:creationId xmlns:a16="http://schemas.microsoft.com/office/drawing/2014/main" id="{1794A8D5-EB97-481A-847C-B6D73447AD16}"/>
              </a:ext>
            </a:extLst>
          </p:cNvPr>
          <p:cNvSpPr>
            <a:spLocks noChangeArrowheads="1"/>
          </p:cNvSpPr>
          <p:nvPr/>
        </p:nvSpPr>
        <p:spPr bwMode="auto">
          <a:xfrm>
            <a:off x="1371600" y="3276600"/>
            <a:ext cx="7239000" cy="3181136"/>
          </a:xfrm>
          <a:prstGeom prst="wedgeRoundRectCallout">
            <a:avLst>
              <a:gd name="adj1" fmla="val -53814"/>
              <a:gd name="adj2" fmla="val -431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Simplifying/Evaluating: </a:t>
            </a:r>
            <a:r>
              <a:rPr lang="en-US" altLang="en-US" sz="2400" dirty="0">
                <a:cs typeface="Times New Roman" panose="02020603050405020304" pitchFamily="18" charset="0"/>
              </a:rPr>
              <a:t>From bottom up.</a:t>
            </a:r>
            <a:endParaRPr lang="en-CA" altLang="en-US" sz="2400" dirty="0">
              <a:cs typeface="Times New Roman" panose="02020603050405020304" pitchFamily="18" charset="0"/>
              <a:sym typeface="Symbol" panose="05050102010706020507" pitchFamily="18" charset="2"/>
            </a:endParaRPr>
          </a:p>
          <a:p>
            <a:pPr marL="342900" indent="-342900" eaLnBrk="1" hangingPunct="1">
              <a:spcBef>
                <a:spcPct val="0"/>
              </a:spcBef>
            </a:pPr>
            <a:r>
              <a:rPr lang="en-CA" altLang="en-US" sz="2400" dirty="0">
                <a:solidFill>
                  <a:srgbClr val="FFFFFF"/>
                </a:solidFill>
                <a:cs typeface="Times New Roman" panose="02020603050405020304" pitchFamily="18" charset="0"/>
                <a:sym typeface="Symbol" panose="05050102010706020507" pitchFamily="18" charset="2"/>
              </a:rPr>
              <a:t>If you have simplified/evaluated </a:t>
            </a:r>
            <a:r>
              <a:rPr lang="en-US" altLang="en-US" sz="2400" dirty="0">
                <a:solidFill>
                  <a:srgbClr val="FFC000"/>
                </a:solidFill>
                <a:cs typeface="Times New Roman" panose="02020603050405020304" pitchFamily="18" charset="0"/>
              </a:rPr>
              <a:t> </a:t>
            </a:r>
            <a:endParaRPr lang="en-CA"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then you can </a:t>
            </a:r>
            <a:r>
              <a:rPr lang="en-CA" altLang="en-US" sz="2400" dirty="0">
                <a:solidFill>
                  <a:srgbClr val="FFFFFF"/>
                </a:solidFill>
                <a:cs typeface="Times New Roman" panose="02020603050405020304" pitchFamily="18" charset="0"/>
                <a:sym typeface="Symbol" panose="05050102010706020507" pitchFamily="18" charset="2"/>
              </a:rPr>
              <a:t>simplified/</a:t>
            </a:r>
            <a:r>
              <a:rPr lang="en-US" altLang="en-US" sz="2400" dirty="0">
                <a:solidFill>
                  <a:srgbClr val="FFFFFF"/>
                </a:solidFill>
                <a:cs typeface="Times New Roman" panose="02020603050405020304" pitchFamily="18" charset="0"/>
                <a:sym typeface="Symbol" panose="05050102010706020507" pitchFamily="18" charset="2"/>
              </a:rPr>
              <a:t>evaluate </a:t>
            </a:r>
          </a:p>
        </p:txBody>
      </p:sp>
      <p:grpSp>
        <p:nvGrpSpPr>
          <p:cNvPr id="5" name="Group 4">
            <a:extLst>
              <a:ext uri="{FF2B5EF4-FFF2-40B4-BE49-F238E27FC236}">
                <a16:creationId xmlns:a16="http://schemas.microsoft.com/office/drawing/2014/main" id="{084D8A89-7F8A-49CB-BC60-D2EDFEF056DF}"/>
              </a:ext>
            </a:extLst>
          </p:cNvPr>
          <p:cNvGrpSpPr/>
          <p:nvPr/>
        </p:nvGrpSpPr>
        <p:grpSpPr>
          <a:xfrm>
            <a:off x="1768312" y="5111820"/>
            <a:ext cx="1524000" cy="600165"/>
            <a:chOff x="1768312" y="5111820"/>
            <a:chExt cx="1524000" cy="600165"/>
          </a:xfrm>
        </p:grpSpPr>
        <p:sp>
          <p:nvSpPr>
            <p:cNvPr id="21" name="Rectangle 20">
              <a:extLst>
                <a:ext uri="{FF2B5EF4-FFF2-40B4-BE49-F238E27FC236}">
                  <a16:creationId xmlns:a16="http://schemas.microsoft.com/office/drawing/2014/main" id="{FEC79D10-9A56-47BF-89E5-B395DC6BF8CE}"/>
                </a:ext>
              </a:extLst>
            </p:cNvPr>
            <p:cNvSpPr/>
            <p:nvPr/>
          </p:nvSpPr>
          <p:spPr>
            <a:xfrm>
              <a:off x="2626294" y="5111820"/>
              <a:ext cx="377027"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sp>
          <p:nvSpPr>
            <p:cNvPr id="18" name="Rectangle 17">
              <a:extLst>
                <a:ext uri="{FF2B5EF4-FFF2-40B4-BE49-F238E27FC236}">
                  <a16:creationId xmlns:a16="http://schemas.microsoft.com/office/drawing/2014/main" id="{B760A08D-7DBA-43B0-BDC9-E09566F2784F}"/>
                </a:ext>
              </a:extLst>
            </p:cNvPr>
            <p:cNvSpPr/>
            <p:nvPr/>
          </p:nvSpPr>
          <p:spPr>
            <a:xfrm>
              <a:off x="1768312" y="5250320"/>
              <a:ext cx="15240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ββ´</a:t>
              </a:r>
              <a:endParaRPr lang="en-US" altLang="en-US" sz="2400" dirty="0">
                <a:solidFill>
                  <a:srgbClr val="FFC000"/>
                </a:solidFill>
                <a:cs typeface="Times New Roman" panose="02020603050405020304" pitchFamily="18" charset="0"/>
                <a:sym typeface="Symbol" panose="05050102010706020507" pitchFamily="18" charset="2"/>
              </a:endParaRPr>
            </a:p>
          </p:txBody>
        </p:sp>
      </p:grpSp>
      <p:sp>
        <p:nvSpPr>
          <p:cNvPr id="2" name="Rectangle 1">
            <a:extLst>
              <a:ext uri="{FF2B5EF4-FFF2-40B4-BE49-F238E27FC236}">
                <a16:creationId xmlns:a16="http://schemas.microsoft.com/office/drawing/2014/main" id="{61E867AE-2F41-433F-A1F0-6E8AC34E92A5}"/>
              </a:ext>
            </a:extLst>
          </p:cNvPr>
          <p:cNvSpPr/>
          <p:nvPr/>
        </p:nvSpPr>
        <p:spPr>
          <a:xfrm>
            <a:off x="5899022" y="3805909"/>
            <a:ext cx="1758815" cy="461665"/>
          </a:xfrm>
          <a:prstGeom prst="rect">
            <a:avLst/>
          </a:prstGeom>
        </p:spPr>
        <p:txBody>
          <a:bodyPr wrap="none">
            <a:spAutoFit/>
          </a:bodyPr>
          <a:lstStyle/>
          <a:p>
            <a:pPr marL="342900" indent="-342900" algn="l"/>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to be false,</a:t>
            </a:r>
          </a:p>
        </p:txBody>
      </p:sp>
      <p:grpSp>
        <p:nvGrpSpPr>
          <p:cNvPr id="7" name="Group 6">
            <a:extLst>
              <a:ext uri="{FF2B5EF4-FFF2-40B4-BE49-F238E27FC236}">
                <a16:creationId xmlns:a16="http://schemas.microsoft.com/office/drawing/2014/main" id="{B55D3FE5-626E-4D67-8595-04E3278F129B}"/>
              </a:ext>
            </a:extLst>
          </p:cNvPr>
          <p:cNvGrpSpPr/>
          <p:nvPr/>
        </p:nvGrpSpPr>
        <p:grpSpPr>
          <a:xfrm>
            <a:off x="1752600" y="4514808"/>
            <a:ext cx="6856926" cy="830997"/>
            <a:chOff x="1752600" y="4514808"/>
            <a:chExt cx="6856926" cy="830997"/>
          </a:xfrm>
        </p:grpSpPr>
        <p:grpSp>
          <p:nvGrpSpPr>
            <p:cNvPr id="76" name="Group 75">
              <a:extLst>
                <a:ext uri="{FF2B5EF4-FFF2-40B4-BE49-F238E27FC236}">
                  <a16:creationId xmlns:a16="http://schemas.microsoft.com/office/drawing/2014/main" id="{6C20DC69-A6DF-4E1C-AD57-BDFF61DAB92B}"/>
                </a:ext>
              </a:extLst>
            </p:cNvPr>
            <p:cNvGrpSpPr/>
            <p:nvPr/>
          </p:nvGrpSpPr>
          <p:grpSpPr>
            <a:xfrm>
              <a:off x="3184319" y="4646882"/>
              <a:ext cx="1769457" cy="466210"/>
              <a:chOff x="3969930" y="5471082"/>
              <a:chExt cx="1769457" cy="423828"/>
            </a:xfrm>
          </p:grpSpPr>
          <p:sp>
            <p:nvSpPr>
              <p:cNvPr id="77" name="Rectangle 76">
                <a:extLst>
                  <a:ext uri="{FF2B5EF4-FFF2-40B4-BE49-F238E27FC236}">
                    <a16:creationId xmlns:a16="http://schemas.microsoft.com/office/drawing/2014/main" id="{C93EB9AE-E087-452F-9666-358E33C68FB6}"/>
                  </a:ext>
                </a:extLst>
              </p:cNvPr>
              <p:cNvSpPr/>
              <p:nvPr/>
            </p:nvSpPr>
            <p:spPr>
              <a:xfrm>
                <a:off x="4214611" y="5473372"/>
                <a:ext cx="1524776" cy="419695"/>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false.</a:t>
                </a:r>
              </a:p>
            </p:txBody>
          </p:sp>
          <p:sp>
            <p:nvSpPr>
              <p:cNvPr id="78" name="Right Brace 77">
                <a:extLst>
                  <a:ext uri="{FF2B5EF4-FFF2-40B4-BE49-F238E27FC236}">
                    <a16:creationId xmlns:a16="http://schemas.microsoft.com/office/drawing/2014/main" id="{441DF23C-A7FE-4F24-9E33-6F69D69F7602}"/>
                  </a:ext>
                </a:extLst>
              </p:cNvPr>
              <p:cNvSpPr/>
              <p:nvPr/>
            </p:nvSpPr>
            <p:spPr bwMode="auto">
              <a:xfrm>
                <a:off x="3969930" y="5471082"/>
                <a:ext cx="182107" cy="423828"/>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
          <p:nvSpPr>
            <p:cNvPr id="79" name="Rectangle 78">
              <a:extLst>
                <a:ext uri="{FF2B5EF4-FFF2-40B4-BE49-F238E27FC236}">
                  <a16:creationId xmlns:a16="http://schemas.microsoft.com/office/drawing/2014/main" id="{4413F3D8-F867-4266-91E1-DF7326BAB438}"/>
                </a:ext>
              </a:extLst>
            </p:cNvPr>
            <p:cNvSpPr/>
            <p:nvPr/>
          </p:nvSpPr>
          <p:spPr>
            <a:xfrm>
              <a:off x="1752600" y="4732951"/>
              <a:ext cx="1524000" cy="461665"/>
            </a:xfrm>
            <a:prstGeom prst="rect">
              <a:avLst/>
            </a:prstGeom>
          </p:spPr>
          <p:txBody>
            <a:bodyPr wrap="square">
              <a:spAutoFit/>
            </a:bodyPr>
            <a:lstStyle/>
            <a:p>
              <a:pPr marL="628650" indent="-342900" algn="l">
                <a:buFont typeface="Arial" panose="020B0604020202020204" pitchFamily="34" charset="0"/>
                <a:buChar char="•"/>
              </a:pP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p>
          </p:txBody>
        </p:sp>
        <p:sp>
          <p:nvSpPr>
            <p:cNvPr id="82" name="Rectangle 81">
              <a:extLst>
                <a:ext uri="{FF2B5EF4-FFF2-40B4-BE49-F238E27FC236}">
                  <a16:creationId xmlns:a16="http://schemas.microsoft.com/office/drawing/2014/main" id="{693B001A-6FC3-4B40-AF53-6ACF1A4C2AED}"/>
                </a:ext>
              </a:extLst>
            </p:cNvPr>
            <p:cNvSpPr/>
            <p:nvPr/>
          </p:nvSpPr>
          <p:spPr>
            <a:xfrm>
              <a:off x="5459896" y="4514808"/>
              <a:ext cx="1981200" cy="830997"/>
            </a:xfrm>
            <a:prstGeom prst="rect">
              <a:avLst/>
            </a:prstGeom>
          </p:spPr>
          <p:txBody>
            <a:bodyPr wrap="square">
              <a:spAutoFit/>
            </a:bodyPr>
            <a:lstStyle/>
            <a:p>
              <a:pPr marL="628650" indent="-342900" algn="l">
                <a:buFont typeface="Arial" panose="020B0604020202020204" pitchFamily="34" charset="0"/>
                <a:buChar char="•"/>
              </a:pPr>
              <a:r>
                <a:rPr lang="en-US" altLang="en-US" sz="240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endParaRPr>
            </a:p>
            <a:p>
              <a:pPr marL="628650" indent="-342900" algn="l">
                <a:buFont typeface="Arial" panose="020B0604020202020204" pitchFamily="34" charset="0"/>
                <a:buChar char="•"/>
              </a:pPr>
              <a:r>
                <a:rPr lang="en-US" altLang="en-US" sz="240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cs typeface="Times New Roman" panose="02020603050405020304" pitchFamily="18" charset="0"/>
                  <a:sym typeface="Symbol" panose="05050102010706020507" pitchFamily="18" charset="2"/>
                </a:rPr>
                <a:t>  </a:t>
              </a:r>
            </a:p>
          </p:txBody>
        </p:sp>
        <p:sp>
          <p:nvSpPr>
            <p:cNvPr id="22" name="Rectangle 21">
              <a:extLst>
                <a:ext uri="{FF2B5EF4-FFF2-40B4-BE49-F238E27FC236}">
                  <a16:creationId xmlns:a16="http://schemas.microsoft.com/office/drawing/2014/main" id="{5AF96BF8-A7A0-4D7D-A536-835ADC80195B}"/>
                </a:ext>
              </a:extLst>
            </p:cNvPr>
            <p:cNvSpPr/>
            <p:nvPr/>
          </p:nvSpPr>
          <p:spPr>
            <a:xfrm>
              <a:off x="2544377" y="4572000"/>
              <a:ext cx="518091"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and</a:t>
              </a:r>
              <a:endParaRPr lang="en-US" sz="1800" dirty="0">
                <a:solidFill>
                  <a:srgbClr val="FFC000"/>
                </a:solidFill>
              </a:endParaRPr>
            </a:p>
          </p:txBody>
        </p:sp>
        <p:sp>
          <p:nvSpPr>
            <p:cNvPr id="23" name="Rectangle 22">
              <a:extLst>
                <a:ext uri="{FF2B5EF4-FFF2-40B4-BE49-F238E27FC236}">
                  <a16:creationId xmlns:a16="http://schemas.microsoft.com/office/drawing/2014/main" id="{E1C96B10-135E-4993-9366-179C61D39542}"/>
                </a:ext>
              </a:extLst>
            </p:cNvPr>
            <p:cNvSpPr/>
            <p:nvPr/>
          </p:nvSpPr>
          <p:spPr>
            <a:xfrm>
              <a:off x="7187342" y="4725553"/>
              <a:ext cx="1422184" cy="507832"/>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true.</a:t>
              </a:r>
            </a:p>
          </p:txBody>
        </p:sp>
        <p:sp>
          <p:nvSpPr>
            <p:cNvPr id="24" name="Right Brace 23">
              <a:extLst>
                <a:ext uri="{FF2B5EF4-FFF2-40B4-BE49-F238E27FC236}">
                  <a16:creationId xmlns:a16="http://schemas.microsoft.com/office/drawing/2014/main" id="{FAC038B4-814D-47DD-BDD4-E3AB2708F3E2}"/>
                </a:ext>
              </a:extLst>
            </p:cNvPr>
            <p:cNvSpPr/>
            <p:nvPr/>
          </p:nvSpPr>
          <p:spPr bwMode="auto">
            <a:xfrm>
              <a:off x="6905844" y="4591322"/>
              <a:ext cx="191672" cy="691162"/>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grpSp>
        <p:nvGrpSpPr>
          <p:cNvPr id="25" name="Group 24">
            <a:extLst>
              <a:ext uri="{FF2B5EF4-FFF2-40B4-BE49-F238E27FC236}">
                <a16:creationId xmlns:a16="http://schemas.microsoft.com/office/drawing/2014/main" id="{3B9FFE23-0868-4576-9BA1-6568A45C24F8}"/>
              </a:ext>
            </a:extLst>
          </p:cNvPr>
          <p:cNvGrpSpPr/>
          <p:nvPr/>
        </p:nvGrpSpPr>
        <p:grpSpPr>
          <a:xfrm>
            <a:off x="3204177" y="5286540"/>
            <a:ext cx="1453981" cy="461665"/>
            <a:chOff x="3204177" y="5286540"/>
            <a:chExt cx="1453981" cy="461665"/>
          </a:xfrm>
        </p:grpSpPr>
        <p:sp>
          <p:nvSpPr>
            <p:cNvPr id="26" name="Rectangle 25">
              <a:extLst>
                <a:ext uri="{FF2B5EF4-FFF2-40B4-BE49-F238E27FC236}">
                  <a16:creationId xmlns:a16="http://schemas.microsoft.com/office/drawing/2014/main" id="{5854D761-26B4-4641-B3C8-1D1072E71C0E}"/>
                </a:ext>
              </a:extLst>
            </p:cNvPr>
            <p:cNvSpPr/>
            <p:nvPr/>
          </p:nvSpPr>
          <p:spPr>
            <a:xfrm>
              <a:off x="3453982" y="5286540"/>
              <a:ext cx="1204176" cy="461665"/>
            </a:xfrm>
            <a:prstGeom prst="rect">
              <a:avLst/>
            </a:prstGeom>
          </p:spPr>
          <p:txBody>
            <a:bodyPr wrap="none">
              <a:spAutoFit/>
            </a:bodyPr>
            <a:lstStyle/>
            <a:p>
              <a:pPr algn="l"/>
              <a:r>
                <a:rPr lang="en-US" altLang="en-US" sz="2400" dirty="0">
                  <a:cs typeface="Times New Roman" panose="02020603050405020304" pitchFamily="18" charset="0"/>
                  <a:sym typeface="Symbol" panose="05050102010706020507" pitchFamily="18" charset="2"/>
                </a:rPr>
                <a:t>to be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p>
          </p:txBody>
        </p:sp>
        <p:sp>
          <p:nvSpPr>
            <p:cNvPr id="27" name="Right Brace 26">
              <a:extLst>
                <a:ext uri="{FF2B5EF4-FFF2-40B4-BE49-F238E27FC236}">
                  <a16:creationId xmlns:a16="http://schemas.microsoft.com/office/drawing/2014/main" id="{9452C448-7859-4C39-9557-196A870BA2F9}"/>
                </a:ext>
              </a:extLst>
            </p:cNvPr>
            <p:cNvSpPr/>
            <p:nvPr/>
          </p:nvSpPr>
          <p:spPr bwMode="auto">
            <a:xfrm>
              <a:off x="3204177" y="5344873"/>
              <a:ext cx="134720" cy="391166"/>
            </a:xfrm>
            <a:prstGeom prst="rightBrac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dirty="0">
                <a:ln>
                  <a:noFill/>
                </a:ln>
                <a:solidFill>
                  <a:schemeClr val="tx1"/>
                </a:solidFill>
                <a:effectLst/>
                <a:latin typeface="Times New Roman" pitchFamily="18" charset="0"/>
              </a:endParaRPr>
            </a:p>
          </p:txBody>
        </p:sp>
      </p:grpSp>
    </p:spTree>
    <p:extLst>
      <p:ext uri="{BB962C8B-B14F-4D97-AF65-F5344CB8AC3E}">
        <p14:creationId xmlns:p14="http://schemas.microsoft.com/office/powerpoint/2010/main" val="744936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0-#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grpSp>
        <p:nvGrpSpPr>
          <p:cNvPr id="2" name="Group 1">
            <a:extLst>
              <a:ext uri="{FF2B5EF4-FFF2-40B4-BE49-F238E27FC236}">
                <a16:creationId xmlns:a16="http://schemas.microsoft.com/office/drawing/2014/main" id="{3DDCC531-1E54-4951-B005-B037BA6EA63B}"/>
              </a:ext>
            </a:extLst>
          </p:cNvPr>
          <p:cNvGrpSpPr/>
          <p:nvPr/>
        </p:nvGrpSpPr>
        <p:grpSpPr>
          <a:xfrm>
            <a:off x="4151244" y="3352800"/>
            <a:ext cx="1333852" cy="1341120"/>
            <a:chOff x="4151244" y="3352800"/>
            <a:chExt cx="1333852" cy="1341120"/>
          </a:xfrm>
        </p:grpSpPr>
        <p:sp>
          <p:nvSpPr>
            <p:cNvPr id="43" name="Rectangle 35">
              <a:extLst>
                <a:ext uri="{FF2B5EF4-FFF2-40B4-BE49-F238E27FC236}">
                  <a16:creationId xmlns:a16="http://schemas.microsoft.com/office/drawing/2014/main" id="{40F7FC8A-A462-42E7-90EB-B0D485DEF47B}"/>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sp>
          <p:nvSpPr>
            <p:cNvPr id="45" name="Oval 6">
              <a:extLst>
                <a:ext uri="{FF2B5EF4-FFF2-40B4-BE49-F238E27FC236}">
                  <a16:creationId xmlns:a16="http://schemas.microsoft.com/office/drawing/2014/main" id="{8DF3A1C0-931B-4D47-BB13-064BB500A17C}"/>
                </a:ext>
              </a:extLst>
            </p:cNvPr>
            <p:cNvSpPr>
              <a:spLocks noChangeArrowheads="1"/>
            </p:cNvSpPr>
            <p:nvPr/>
          </p:nvSpPr>
          <p:spPr bwMode="auto">
            <a:xfrm>
              <a:off x="5203296" y="38100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Oval 7">
              <a:extLst>
                <a:ext uri="{FF2B5EF4-FFF2-40B4-BE49-F238E27FC236}">
                  <a16:creationId xmlns:a16="http://schemas.microsoft.com/office/drawing/2014/main" id="{25B9394A-A29E-4D6B-9F26-4B3120A3848C}"/>
                </a:ext>
              </a:extLst>
            </p:cNvPr>
            <p:cNvSpPr>
              <a:spLocks noChangeArrowheads="1"/>
            </p:cNvSpPr>
            <p:nvPr/>
          </p:nvSpPr>
          <p:spPr bwMode="auto">
            <a:xfrm>
              <a:off x="4151244"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7" name="AutoShape 8">
              <a:extLst>
                <a:ext uri="{FF2B5EF4-FFF2-40B4-BE49-F238E27FC236}">
                  <a16:creationId xmlns:a16="http://schemas.microsoft.com/office/drawing/2014/main" id="{1593570B-4115-4393-B6D4-552650EB9CCF}"/>
                </a:ext>
              </a:extLst>
            </p:cNvPr>
            <p:cNvCxnSpPr>
              <a:cxnSpLocks noChangeShapeType="1"/>
              <a:stCxn id="45" idx="4"/>
              <a:endCxn id="46" idx="0"/>
            </p:cNvCxnSpPr>
            <p:nvPr/>
          </p:nvCxnSpPr>
          <p:spPr bwMode="auto">
            <a:xfrm flipH="1">
              <a:off x="4292144" y="40560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1" name="Text Box 36">
              <a:extLst>
                <a:ext uri="{FF2B5EF4-FFF2-40B4-BE49-F238E27FC236}">
                  <a16:creationId xmlns:a16="http://schemas.microsoft.com/office/drawing/2014/main" id="{C70813EC-4525-4F18-992B-6E4BCCBF0E60}"/>
                </a:ext>
              </a:extLst>
            </p:cNvPr>
            <p:cNvSpPr txBox="1">
              <a:spLocks noChangeArrowheads="1"/>
            </p:cNvSpPr>
            <p:nvPr/>
          </p:nvSpPr>
          <p:spPr bwMode="auto">
            <a:xfrm>
              <a:off x="4699144" y="39004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104" name="Group 103">
            <a:extLst>
              <a:ext uri="{FF2B5EF4-FFF2-40B4-BE49-F238E27FC236}">
                <a16:creationId xmlns:a16="http://schemas.microsoft.com/office/drawing/2014/main" id="{3693E312-9065-4FC4-9A5D-D7F5611A4BD0}"/>
              </a:ext>
            </a:extLst>
          </p:cNvPr>
          <p:cNvGrpSpPr/>
          <p:nvPr/>
        </p:nvGrpSpPr>
        <p:grpSpPr>
          <a:xfrm>
            <a:off x="1550868" y="1398035"/>
            <a:ext cx="5834545" cy="450850"/>
            <a:chOff x="1377951" y="1398035"/>
            <a:chExt cx="5834545" cy="450850"/>
          </a:xfrm>
        </p:grpSpPr>
        <p:grpSp>
          <p:nvGrpSpPr>
            <p:cNvPr id="105" name="Group 15">
              <a:extLst>
                <a:ext uri="{FF2B5EF4-FFF2-40B4-BE49-F238E27FC236}">
                  <a16:creationId xmlns:a16="http://schemas.microsoft.com/office/drawing/2014/main" id="{897EF89A-EA07-472B-ABA2-3F0692D2CE19}"/>
                </a:ext>
              </a:extLst>
            </p:cNvPr>
            <p:cNvGrpSpPr>
              <a:grpSpLocks/>
            </p:cNvGrpSpPr>
            <p:nvPr/>
          </p:nvGrpSpPr>
          <p:grpSpPr bwMode="auto">
            <a:xfrm>
              <a:off x="1377951" y="1398035"/>
              <a:ext cx="582613" cy="400050"/>
              <a:chOff x="824" y="1312"/>
              <a:chExt cx="367" cy="252"/>
            </a:xfrm>
          </p:grpSpPr>
          <p:sp>
            <p:nvSpPr>
              <p:cNvPr id="109" name="Text Box 16">
                <a:extLst>
                  <a:ext uri="{FF2B5EF4-FFF2-40B4-BE49-F238E27FC236}">
                    <a16:creationId xmlns:a16="http://schemas.microsoft.com/office/drawing/2014/main" id="{EEA574F4-BE76-44C2-B46A-4ED8887DA981}"/>
                  </a:ext>
                </a:extLst>
              </p:cNvPr>
              <p:cNvSpPr txBox="1">
                <a:spLocks noChangeArrowheads="1"/>
              </p:cNvSpPr>
              <p:nvPr/>
            </p:nvSpPr>
            <p:spPr bwMode="auto">
              <a:xfrm>
                <a:off x="824" y="1312"/>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110" name="AutoShape 17">
                <a:extLst>
                  <a:ext uri="{FF2B5EF4-FFF2-40B4-BE49-F238E27FC236}">
                    <a16:creationId xmlns:a16="http://schemas.microsoft.com/office/drawing/2014/main" id="{CC1A94F5-5787-4DD5-BE50-3FADF8F36649}"/>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6" name="Group 18">
              <a:extLst>
                <a:ext uri="{FF2B5EF4-FFF2-40B4-BE49-F238E27FC236}">
                  <a16:creationId xmlns:a16="http://schemas.microsoft.com/office/drawing/2014/main" id="{C28CA635-3D08-4C5B-990C-489A78EAF336}"/>
                </a:ext>
              </a:extLst>
            </p:cNvPr>
            <p:cNvGrpSpPr>
              <a:grpSpLocks/>
            </p:cNvGrpSpPr>
            <p:nvPr/>
          </p:nvGrpSpPr>
          <p:grpSpPr bwMode="auto">
            <a:xfrm>
              <a:off x="6545746" y="1448835"/>
              <a:ext cx="666750" cy="400050"/>
              <a:chOff x="4348" y="1344"/>
              <a:chExt cx="420" cy="252"/>
            </a:xfrm>
          </p:grpSpPr>
          <p:sp>
            <p:nvSpPr>
              <p:cNvPr id="107" name="AutoShape 19">
                <a:extLst>
                  <a:ext uri="{FF2B5EF4-FFF2-40B4-BE49-F238E27FC236}">
                    <a16:creationId xmlns:a16="http://schemas.microsoft.com/office/drawing/2014/main" id="{437E8B44-732F-4393-9396-01C477C7F2D8}"/>
                  </a:ext>
                </a:extLst>
              </p:cNvPr>
              <p:cNvSpPr>
                <a:spLocks/>
              </p:cNvSpPr>
              <p:nvPr/>
            </p:nvSpPr>
            <p:spPr bwMode="auto">
              <a:xfrm rot="16200000">
                <a:off x="4508"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Text Box 20">
                <a:extLst>
                  <a:ext uri="{FF2B5EF4-FFF2-40B4-BE49-F238E27FC236}">
                    <a16:creationId xmlns:a16="http://schemas.microsoft.com/office/drawing/2014/main" id="{EB230606-6741-44EF-80D8-76F8EA0A9383}"/>
                  </a:ext>
                </a:extLst>
              </p:cNvPr>
              <p:cNvSpPr txBox="1">
                <a:spLocks noChangeArrowheads="1"/>
              </p:cNvSpPr>
              <p:nvPr/>
            </p:nvSpPr>
            <p:spPr bwMode="auto">
              <a:xfrm>
                <a:off x="4348" y="1344"/>
                <a:ext cx="42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false</a:t>
                </a:r>
              </a:p>
            </p:txBody>
          </p:sp>
        </p:grpSp>
      </p:grpSp>
      <p:sp>
        <p:nvSpPr>
          <p:cNvPr id="111" name="Line 5">
            <a:extLst>
              <a:ext uri="{FF2B5EF4-FFF2-40B4-BE49-F238E27FC236}">
                <a16:creationId xmlns:a16="http://schemas.microsoft.com/office/drawing/2014/main" id="{67BE2631-50D0-48A8-AADC-1F14818964C0}"/>
              </a:ext>
            </a:extLst>
          </p:cNvPr>
          <p:cNvSpPr>
            <a:spLocks noChangeShapeType="1"/>
          </p:cNvSpPr>
          <p:nvPr/>
        </p:nvSpPr>
        <p:spPr bwMode="auto">
          <a:xfrm flipH="1">
            <a:off x="1577852" y="1175784"/>
            <a:ext cx="2024064" cy="11456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Line 5">
            <a:extLst>
              <a:ext uri="{FF2B5EF4-FFF2-40B4-BE49-F238E27FC236}">
                <a16:creationId xmlns:a16="http://schemas.microsoft.com/office/drawing/2014/main" id="{C9517106-7610-4CF9-813D-CF2362AAE1C6}"/>
              </a:ext>
            </a:extLst>
          </p:cNvPr>
          <p:cNvSpPr>
            <a:spLocks noChangeShapeType="1"/>
          </p:cNvSpPr>
          <p:nvPr/>
        </p:nvSpPr>
        <p:spPr bwMode="auto">
          <a:xfrm flipH="1">
            <a:off x="6787424" y="1233068"/>
            <a:ext cx="349250" cy="14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Text Box 24">
            <a:extLst>
              <a:ext uri="{FF2B5EF4-FFF2-40B4-BE49-F238E27FC236}">
                <a16:creationId xmlns:a16="http://schemas.microsoft.com/office/drawing/2014/main" id="{566CFE19-6DA7-4D9D-BAF8-14EA48ABDEFA}"/>
              </a:ext>
            </a:extLst>
          </p:cNvPr>
          <p:cNvSpPr txBox="1">
            <a:spLocks noChangeArrowheads="1"/>
          </p:cNvSpPr>
          <p:nvPr/>
        </p:nvSpPr>
        <p:spPr bwMode="auto">
          <a:xfrm>
            <a:off x="4982714" y="4299010"/>
            <a:ext cx="34083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or </a:t>
            </a:r>
            <a:r>
              <a:rPr lang="el-GR" altLang="en-US" sz="2400" dirty="0">
                <a:solidFill>
                  <a:srgbClr val="FFFFFF"/>
                </a:solidFill>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5</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or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7</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and (</a:t>
            </a:r>
            <a:r>
              <a:rPr lang="el-GR" altLang="en-US" sz="2400" dirty="0">
                <a:solidFill>
                  <a:srgbClr val="FFFFFF"/>
                </a:solidFill>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r>
              <a:rPr lang="en-US" altLang="en-US" sz="2400" dirty="0">
                <a:solidFill>
                  <a:srgbClr val="FFFFFF"/>
                </a:solidFill>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18" name="Group 117">
            <a:extLst>
              <a:ext uri="{FF2B5EF4-FFF2-40B4-BE49-F238E27FC236}">
                <a16:creationId xmlns:a16="http://schemas.microsoft.com/office/drawing/2014/main" id="{42F4AA12-88EE-4549-98A8-C342DEDABF73}"/>
              </a:ext>
            </a:extLst>
          </p:cNvPr>
          <p:cNvGrpSpPr/>
          <p:nvPr/>
        </p:nvGrpSpPr>
        <p:grpSpPr>
          <a:xfrm>
            <a:off x="3800475" y="4004462"/>
            <a:ext cx="1214943" cy="1288155"/>
            <a:chOff x="2962275" y="4008438"/>
            <a:chExt cx="1214943" cy="1288155"/>
          </a:xfrm>
        </p:grpSpPr>
        <p:sp>
          <p:nvSpPr>
            <p:cNvPr id="120" name="Oval 15">
              <a:extLst>
                <a:ext uri="{FF2B5EF4-FFF2-40B4-BE49-F238E27FC236}">
                  <a16:creationId xmlns:a16="http://schemas.microsoft.com/office/drawing/2014/main" id="{E4325D25-BCA7-49D0-BF51-3F5E8946E3C4}"/>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22" name="AutoShape 20">
              <a:extLst>
                <a:ext uri="{FF2B5EF4-FFF2-40B4-BE49-F238E27FC236}">
                  <a16:creationId xmlns:a16="http://schemas.microsoft.com/office/drawing/2014/main" id="{C1F6D16B-6D5B-4A57-8B03-6D708AEB5C49}"/>
                </a:ext>
              </a:extLst>
            </p:cNvPr>
            <p:cNvCxnSpPr>
              <a:cxnSpLocks noChangeShapeType="1"/>
              <a:endCxn id="120"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23" name="Rectangle 38">
              <a:extLst>
                <a:ext uri="{FF2B5EF4-FFF2-40B4-BE49-F238E27FC236}">
                  <a16:creationId xmlns:a16="http://schemas.microsoft.com/office/drawing/2014/main" id="{64ED8765-2A30-4E49-859D-D00988E30E6F}"/>
                </a:ext>
              </a:extLst>
            </p:cNvPr>
            <p:cNvSpPr>
              <a:spLocks noChangeArrowheads="1"/>
            </p:cNvSpPr>
            <p:nvPr/>
          </p:nvSpPr>
          <p:spPr bwMode="auto">
            <a:xfrm>
              <a:off x="2962275" y="40084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a:ln>
                    <a:noFill/>
                  </a:ln>
                  <a:solidFill>
                    <a:srgbClr val="FFFFFF"/>
                  </a:solidFill>
                  <a:effectLst/>
                  <a:uLnTx/>
                  <a:uFillTx/>
                  <a:latin typeface="Times New Roman" pitchFamily="18" charset="0"/>
                  <a:ea typeface="+mn-ea"/>
                  <a:cs typeface="+mn-cs"/>
                </a:rPr>
                <a:t>2</a:t>
              </a:r>
            </a:p>
          </p:txBody>
        </p:sp>
        <p:sp>
          <p:nvSpPr>
            <p:cNvPr id="125" name="Text Box 40">
              <a:extLst>
                <a:ext uri="{FF2B5EF4-FFF2-40B4-BE49-F238E27FC236}">
                  <a16:creationId xmlns:a16="http://schemas.microsoft.com/office/drawing/2014/main" id="{33BB612C-261C-4424-AAC9-ADFDFCA136BA}"/>
                </a:ext>
              </a:extLst>
            </p:cNvPr>
            <p:cNvSpPr txBox="1">
              <a:spLocks noChangeArrowheads="1"/>
            </p:cNvSpPr>
            <p:nvPr/>
          </p:nvSpPr>
          <p:spPr bwMode="auto">
            <a:xfrm>
              <a:off x="3657600" y="45418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126" name="Group 125">
            <a:extLst>
              <a:ext uri="{FF2B5EF4-FFF2-40B4-BE49-F238E27FC236}">
                <a16:creationId xmlns:a16="http://schemas.microsoft.com/office/drawing/2014/main" id="{5F5B6C46-79A0-4322-8F1C-8887070A3ACF}"/>
              </a:ext>
            </a:extLst>
          </p:cNvPr>
          <p:cNvGrpSpPr/>
          <p:nvPr/>
        </p:nvGrpSpPr>
        <p:grpSpPr>
          <a:xfrm>
            <a:off x="4470605" y="4644224"/>
            <a:ext cx="850733" cy="1371600"/>
            <a:chOff x="3632405" y="4648200"/>
            <a:chExt cx="850733" cy="1371600"/>
          </a:xfrm>
        </p:grpSpPr>
        <p:sp>
          <p:nvSpPr>
            <p:cNvPr id="127" name="Oval 16">
              <a:extLst>
                <a:ext uri="{FF2B5EF4-FFF2-40B4-BE49-F238E27FC236}">
                  <a16:creationId xmlns:a16="http://schemas.microsoft.com/office/drawing/2014/main" id="{BE4DDD45-87CA-48A1-B3DF-73B887F0F275}"/>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29" name="AutoShape 18">
              <a:extLst>
                <a:ext uri="{FF2B5EF4-FFF2-40B4-BE49-F238E27FC236}">
                  <a16:creationId xmlns:a16="http://schemas.microsoft.com/office/drawing/2014/main" id="{9D3B9512-323E-4775-AF4B-4CBE42D76C2B}"/>
                </a:ext>
              </a:extLst>
            </p:cNvPr>
            <p:cNvCxnSpPr>
              <a:cxnSpLocks noChangeShapeType="1"/>
              <a:endCxn id="127"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31" name="Rectangle 53">
              <a:extLst>
                <a:ext uri="{FF2B5EF4-FFF2-40B4-BE49-F238E27FC236}">
                  <a16:creationId xmlns:a16="http://schemas.microsoft.com/office/drawing/2014/main" id="{48ADAA95-559D-44B7-B367-32714738609E}"/>
                </a:ext>
              </a:extLst>
            </p:cNvPr>
            <p:cNvSpPr>
              <a:spLocks noChangeArrowheads="1"/>
            </p:cNvSpPr>
            <p:nvPr/>
          </p:nvSpPr>
          <p:spPr bwMode="auto">
            <a:xfrm>
              <a:off x="40195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p>
          </p:txBody>
        </p:sp>
        <p:sp>
          <p:nvSpPr>
            <p:cNvPr id="132" name="Text Box 54">
              <a:extLst>
                <a:ext uri="{FF2B5EF4-FFF2-40B4-BE49-F238E27FC236}">
                  <a16:creationId xmlns:a16="http://schemas.microsoft.com/office/drawing/2014/main" id="{6002BDA7-2C34-4256-A105-97585DE2E481}"/>
                </a:ext>
              </a:extLst>
            </p:cNvPr>
            <p:cNvSpPr txBox="1">
              <a:spLocks noChangeArrowheads="1"/>
            </p:cNvSpPr>
            <p:nvPr/>
          </p:nvSpPr>
          <p:spPr bwMode="auto">
            <a:xfrm>
              <a:off x="365760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135" name="Group 15">
            <a:extLst>
              <a:ext uri="{FF2B5EF4-FFF2-40B4-BE49-F238E27FC236}">
                <a16:creationId xmlns:a16="http://schemas.microsoft.com/office/drawing/2014/main" id="{41B7F3C6-6D17-464B-AA44-F52FE94E12B5}"/>
              </a:ext>
            </a:extLst>
          </p:cNvPr>
          <p:cNvGrpSpPr>
            <a:grpSpLocks/>
          </p:cNvGrpSpPr>
          <p:nvPr/>
        </p:nvGrpSpPr>
        <p:grpSpPr bwMode="auto">
          <a:xfrm>
            <a:off x="5082460" y="4618626"/>
            <a:ext cx="582613" cy="400050"/>
            <a:chOff x="824" y="1312"/>
            <a:chExt cx="367" cy="252"/>
          </a:xfrm>
        </p:grpSpPr>
        <p:sp>
          <p:nvSpPr>
            <p:cNvPr id="139" name="Text Box 16">
              <a:extLst>
                <a:ext uri="{FF2B5EF4-FFF2-40B4-BE49-F238E27FC236}">
                  <a16:creationId xmlns:a16="http://schemas.microsoft.com/office/drawing/2014/main" id="{977E4E04-8B88-42A7-A13A-1A05366B42D8}"/>
                </a:ext>
              </a:extLst>
            </p:cNvPr>
            <p:cNvSpPr txBox="1">
              <a:spLocks noChangeArrowheads="1"/>
            </p:cNvSpPr>
            <p:nvPr/>
          </p:nvSpPr>
          <p:spPr bwMode="auto">
            <a:xfrm>
              <a:off x="824" y="1312"/>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140" name="AutoShape 17">
              <a:extLst>
                <a:ext uri="{FF2B5EF4-FFF2-40B4-BE49-F238E27FC236}">
                  <a16:creationId xmlns:a16="http://schemas.microsoft.com/office/drawing/2014/main" id="{B15204B3-2249-4FCD-9FE2-56394F133B99}"/>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1" name="Line 5">
            <a:extLst>
              <a:ext uri="{FF2B5EF4-FFF2-40B4-BE49-F238E27FC236}">
                <a16:creationId xmlns:a16="http://schemas.microsoft.com/office/drawing/2014/main" id="{D0EF1A33-1C24-4DD9-AD70-EB42CE8AE28E}"/>
              </a:ext>
            </a:extLst>
          </p:cNvPr>
          <p:cNvSpPr>
            <a:spLocks noChangeShapeType="1"/>
          </p:cNvSpPr>
          <p:nvPr/>
        </p:nvSpPr>
        <p:spPr bwMode="auto">
          <a:xfrm flipH="1">
            <a:off x="5075073" y="4472174"/>
            <a:ext cx="2024064" cy="11456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2" name="Text Box 24">
            <a:extLst>
              <a:ext uri="{FF2B5EF4-FFF2-40B4-BE49-F238E27FC236}">
                <a16:creationId xmlns:a16="http://schemas.microsoft.com/office/drawing/2014/main" id="{C9B5B4F4-C85E-45DC-B520-A8614859DF71}"/>
              </a:ext>
            </a:extLst>
          </p:cNvPr>
          <p:cNvSpPr txBox="1">
            <a:spLocks noChangeArrowheads="1"/>
          </p:cNvSpPr>
          <p:nvPr/>
        </p:nvSpPr>
        <p:spPr bwMode="auto">
          <a:xfrm>
            <a:off x="5270934" y="4904993"/>
            <a:ext cx="8483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lang="el-GR" altLang="en-US" sz="2400" dirty="0">
                <a:solidFill>
                  <a:srgbClr val="FFFFFF"/>
                </a:solidFill>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r>
              <a:rPr lang="en-US" altLang="en-US" sz="2400" dirty="0">
                <a:solidFill>
                  <a:srgbClr val="FFFFFF"/>
                </a:solidFill>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144" name="Group 15">
            <a:extLst>
              <a:ext uri="{FF2B5EF4-FFF2-40B4-BE49-F238E27FC236}">
                <a16:creationId xmlns:a16="http://schemas.microsoft.com/office/drawing/2014/main" id="{FE97C746-06B4-45CA-A10D-7F6528548B39}"/>
              </a:ext>
            </a:extLst>
          </p:cNvPr>
          <p:cNvGrpSpPr>
            <a:grpSpLocks/>
          </p:cNvGrpSpPr>
          <p:nvPr/>
        </p:nvGrpSpPr>
        <p:grpSpPr bwMode="auto">
          <a:xfrm>
            <a:off x="5380182" y="5263451"/>
            <a:ext cx="582613" cy="400050"/>
            <a:chOff x="824" y="1312"/>
            <a:chExt cx="367" cy="252"/>
          </a:xfrm>
        </p:grpSpPr>
        <p:sp>
          <p:nvSpPr>
            <p:cNvPr id="145" name="Text Box 16">
              <a:extLst>
                <a:ext uri="{FF2B5EF4-FFF2-40B4-BE49-F238E27FC236}">
                  <a16:creationId xmlns:a16="http://schemas.microsoft.com/office/drawing/2014/main" id="{88C7B073-DE3A-4D96-AD94-1DA2CB322358}"/>
                </a:ext>
              </a:extLst>
            </p:cNvPr>
            <p:cNvSpPr txBox="1">
              <a:spLocks noChangeArrowheads="1"/>
            </p:cNvSpPr>
            <p:nvPr/>
          </p:nvSpPr>
          <p:spPr bwMode="auto">
            <a:xfrm>
              <a:off x="824" y="1312"/>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146" name="AutoShape 17">
              <a:extLst>
                <a:ext uri="{FF2B5EF4-FFF2-40B4-BE49-F238E27FC236}">
                  <a16:creationId xmlns:a16="http://schemas.microsoft.com/office/drawing/2014/main" id="{C062530A-8730-4175-82A4-3AD64DBA8996}"/>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7" name="Text Box 45">
            <a:extLst>
              <a:ext uri="{FF2B5EF4-FFF2-40B4-BE49-F238E27FC236}">
                <a16:creationId xmlns:a16="http://schemas.microsoft.com/office/drawing/2014/main" id="{A63E6C30-AFCC-4E12-BE1C-E8D153F0A906}"/>
              </a:ext>
            </a:extLst>
          </p:cNvPr>
          <p:cNvSpPr txBox="1">
            <a:spLocks noChangeArrowheads="1"/>
          </p:cNvSpPr>
          <p:nvPr/>
        </p:nvSpPr>
        <p:spPr bwMode="auto">
          <a:xfrm>
            <a:off x="4455886" y="6020846"/>
            <a:ext cx="4012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r>
              <a:rPr lang="en-US" altLang="en-US" sz="2000" dirty="0">
                <a:solidFill>
                  <a:srgbClr val="FFC000"/>
                </a:solidFill>
              </a:rPr>
              <a:t> </a:t>
            </a:r>
          </a:p>
        </p:txBody>
      </p:sp>
      <p:grpSp>
        <p:nvGrpSpPr>
          <p:cNvPr id="3" name="Group 2">
            <a:extLst>
              <a:ext uri="{FF2B5EF4-FFF2-40B4-BE49-F238E27FC236}">
                <a16:creationId xmlns:a16="http://schemas.microsoft.com/office/drawing/2014/main" id="{CFC2F9AC-31C8-4105-B959-02F1A7DD5052}"/>
              </a:ext>
            </a:extLst>
          </p:cNvPr>
          <p:cNvGrpSpPr/>
          <p:nvPr/>
        </p:nvGrpSpPr>
        <p:grpSpPr>
          <a:xfrm>
            <a:off x="4390572" y="6096000"/>
            <a:ext cx="7649028" cy="762000"/>
            <a:chOff x="4390572" y="6096000"/>
            <a:chExt cx="7649028" cy="762000"/>
          </a:xfrm>
        </p:grpSpPr>
        <p:grpSp>
          <p:nvGrpSpPr>
            <p:cNvPr id="150" name="Group 6">
              <a:extLst>
                <a:ext uri="{FF2B5EF4-FFF2-40B4-BE49-F238E27FC236}">
                  <a16:creationId xmlns:a16="http://schemas.microsoft.com/office/drawing/2014/main" id="{3589FF1E-A7BB-4A9D-9986-7537AF1E9D80}"/>
                </a:ext>
              </a:extLst>
            </p:cNvPr>
            <p:cNvGrpSpPr>
              <a:grpSpLocks/>
            </p:cNvGrpSpPr>
            <p:nvPr/>
          </p:nvGrpSpPr>
          <p:grpSpPr bwMode="auto">
            <a:xfrm>
              <a:off x="4390572" y="6096000"/>
              <a:ext cx="533400" cy="762000"/>
              <a:chOff x="1584" y="1776"/>
              <a:chExt cx="336" cy="480"/>
            </a:xfrm>
          </p:grpSpPr>
          <p:sp>
            <p:nvSpPr>
              <p:cNvPr id="152" name="Line 7">
                <a:extLst>
                  <a:ext uri="{FF2B5EF4-FFF2-40B4-BE49-F238E27FC236}">
                    <a16:creationId xmlns:a16="http://schemas.microsoft.com/office/drawing/2014/main" id="{C20B8698-4B80-4D5F-9B4A-347F4DBF37AB}"/>
                  </a:ext>
                </a:extLst>
              </p:cNvPr>
              <p:cNvSpPr>
                <a:spLocks noChangeShapeType="1"/>
              </p:cNvSpPr>
              <p:nvPr/>
            </p:nvSpPr>
            <p:spPr bwMode="auto">
              <a:xfrm>
                <a:off x="1584" y="1776"/>
                <a:ext cx="336" cy="43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Line 8">
                <a:extLst>
                  <a:ext uri="{FF2B5EF4-FFF2-40B4-BE49-F238E27FC236}">
                    <a16:creationId xmlns:a16="http://schemas.microsoft.com/office/drawing/2014/main" id="{BAA34E8B-C71F-4F90-A15D-CCF7827BE4BD}"/>
                  </a:ext>
                </a:extLst>
              </p:cNvPr>
              <p:cNvSpPr>
                <a:spLocks noChangeShapeType="1"/>
              </p:cNvSpPr>
              <p:nvPr/>
            </p:nvSpPr>
            <p:spPr bwMode="auto">
              <a:xfrm flipH="1">
                <a:off x="1584" y="1776"/>
                <a:ext cx="240" cy="48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1" name="Rectangle 61">
              <a:extLst>
                <a:ext uri="{FF2B5EF4-FFF2-40B4-BE49-F238E27FC236}">
                  <a16:creationId xmlns:a16="http://schemas.microsoft.com/office/drawing/2014/main" id="{AF7C70D7-BB49-4A6D-9BA8-EC098CFB4865}"/>
                </a:ext>
              </a:extLst>
            </p:cNvPr>
            <p:cNvSpPr txBox="1">
              <a:spLocks noChangeArrowheads="1"/>
            </p:cNvSpPr>
            <p:nvPr/>
          </p:nvSpPr>
          <p:spPr>
            <a:xfrm>
              <a:off x="4724400" y="6186714"/>
              <a:ext cx="7315200" cy="533400"/>
            </a:xfrm>
            <a:prstGeom prst="rect">
              <a:avLst/>
            </a:prstGeom>
            <a:noFill/>
          </p:spPr>
          <p:txBody>
            <a:bodyPr/>
            <a:lst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a:lstStyle>
            <a:p>
              <a:pPr eaLnBrk="1" hangingPunct="1">
                <a:spcBef>
                  <a:spcPct val="50000"/>
                </a:spcBef>
                <a:buFontTx/>
                <a:buNone/>
              </a:pPr>
              <a:r>
                <a:rPr lang="en-US" altLang="en-US" sz="2400" kern="0" dirty="0"/>
                <a:t>This prunes the rest of this subtree. </a:t>
              </a:r>
            </a:p>
          </p:txBody>
        </p:sp>
      </p:grpSp>
      <p:sp>
        <p:nvSpPr>
          <p:cNvPr id="48" name="Rectangle 2">
            <a:extLst>
              <a:ext uri="{FF2B5EF4-FFF2-40B4-BE49-F238E27FC236}">
                <a16:creationId xmlns:a16="http://schemas.microsoft.com/office/drawing/2014/main" id="{77B03247-EB40-4A01-8CF8-D58BEDCEE09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49" name="Rectangle 2">
            <a:extLst>
              <a:ext uri="{FF2B5EF4-FFF2-40B4-BE49-F238E27FC236}">
                <a16:creationId xmlns:a16="http://schemas.microsoft.com/office/drawing/2014/main" id="{D86EBCB3-BB43-4DDF-8E8F-4595B961AA71}"/>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0091933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4"/>
                                        </p:tgtEl>
                                        <p:attrNameLst>
                                          <p:attrName>style.visibility</p:attrName>
                                        </p:attrNameLst>
                                      </p:cBhvr>
                                      <p:to>
                                        <p:strVal val="visible"/>
                                      </p:to>
                                    </p:set>
                                    <p:anim calcmode="lin" valueType="num">
                                      <p:cBhvr additive="base">
                                        <p:cTn id="13" dur="500" fill="hold"/>
                                        <p:tgtEl>
                                          <p:spTgt spid="104"/>
                                        </p:tgtEl>
                                        <p:attrNameLst>
                                          <p:attrName>ppt_x</p:attrName>
                                        </p:attrNameLst>
                                      </p:cBhvr>
                                      <p:tavLst>
                                        <p:tav tm="0">
                                          <p:val>
                                            <p:strVal val="#ppt_x"/>
                                          </p:val>
                                        </p:tav>
                                        <p:tav tm="100000">
                                          <p:val>
                                            <p:strVal val="#ppt_x"/>
                                          </p:val>
                                        </p:tav>
                                      </p:tavLst>
                                    </p:anim>
                                    <p:anim calcmode="lin" valueType="num">
                                      <p:cBhvr additive="base">
                                        <p:cTn id="14"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1"/>
                                        </p:tgtEl>
                                        <p:attrNameLst>
                                          <p:attrName>style.visibility</p:attrName>
                                        </p:attrNameLst>
                                      </p:cBhvr>
                                      <p:to>
                                        <p:strVal val="visible"/>
                                      </p:to>
                                    </p:set>
                                    <p:anim calcmode="lin" valueType="num">
                                      <p:cBhvr additive="base">
                                        <p:cTn id="19" dur="500" fill="hold"/>
                                        <p:tgtEl>
                                          <p:spTgt spid="111"/>
                                        </p:tgtEl>
                                        <p:attrNameLst>
                                          <p:attrName>ppt_x</p:attrName>
                                        </p:attrNameLst>
                                      </p:cBhvr>
                                      <p:tavLst>
                                        <p:tav tm="0">
                                          <p:val>
                                            <p:strVal val="#ppt_x"/>
                                          </p:val>
                                        </p:tav>
                                        <p:tav tm="100000">
                                          <p:val>
                                            <p:strVal val="#ppt_x"/>
                                          </p:val>
                                        </p:tav>
                                      </p:tavLst>
                                    </p:anim>
                                    <p:anim calcmode="lin" valueType="num">
                                      <p:cBhvr additive="base">
                                        <p:cTn id="20" dur="500" fill="hold"/>
                                        <p:tgtEl>
                                          <p:spTgt spid="1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2"/>
                                        </p:tgtEl>
                                        <p:attrNameLst>
                                          <p:attrName>style.visibility</p:attrName>
                                        </p:attrNameLst>
                                      </p:cBhvr>
                                      <p:to>
                                        <p:strVal val="visible"/>
                                      </p:to>
                                    </p:set>
                                    <p:anim calcmode="lin" valueType="num">
                                      <p:cBhvr additive="base">
                                        <p:cTn id="25" dur="500" fill="hold"/>
                                        <p:tgtEl>
                                          <p:spTgt spid="112"/>
                                        </p:tgtEl>
                                        <p:attrNameLst>
                                          <p:attrName>ppt_x</p:attrName>
                                        </p:attrNameLst>
                                      </p:cBhvr>
                                      <p:tavLst>
                                        <p:tav tm="0">
                                          <p:val>
                                            <p:strVal val="#ppt_x"/>
                                          </p:val>
                                        </p:tav>
                                        <p:tav tm="100000">
                                          <p:val>
                                            <p:strVal val="#ppt_x"/>
                                          </p:val>
                                        </p:tav>
                                      </p:tavLst>
                                    </p:anim>
                                    <p:anim calcmode="lin" valueType="num">
                                      <p:cBhvr additive="base">
                                        <p:cTn id="26"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500" fill="hold"/>
                                        <p:tgtEl>
                                          <p:spTgt spid="114"/>
                                        </p:tgtEl>
                                        <p:attrNameLst>
                                          <p:attrName>ppt_x</p:attrName>
                                        </p:attrNameLst>
                                      </p:cBhvr>
                                      <p:tavLst>
                                        <p:tav tm="0">
                                          <p:val>
                                            <p:strVal val="#ppt_x"/>
                                          </p:val>
                                        </p:tav>
                                        <p:tav tm="100000">
                                          <p:val>
                                            <p:strVal val="#ppt_x"/>
                                          </p:val>
                                        </p:tav>
                                      </p:tavLst>
                                    </p:anim>
                                    <p:anim calcmode="lin" valueType="num">
                                      <p:cBhvr additive="base">
                                        <p:cTn id="32"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8"/>
                                        </p:tgtEl>
                                        <p:attrNameLst>
                                          <p:attrName>style.visibility</p:attrName>
                                        </p:attrNameLst>
                                      </p:cBhvr>
                                      <p:to>
                                        <p:strVal val="visible"/>
                                      </p:to>
                                    </p:set>
                                    <p:anim calcmode="lin" valueType="num">
                                      <p:cBhvr additive="base">
                                        <p:cTn id="37" dur="500" fill="hold"/>
                                        <p:tgtEl>
                                          <p:spTgt spid="118"/>
                                        </p:tgtEl>
                                        <p:attrNameLst>
                                          <p:attrName>ppt_x</p:attrName>
                                        </p:attrNameLst>
                                      </p:cBhvr>
                                      <p:tavLst>
                                        <p:tav tm="0">
                                          <p:val>
                                            <p:strVal val="#ppt_x"/>
                                          </p:val>
                                        </p:tav>
                                        <p:tav tm="100000">
                                          <p:val>
                                            <p:strVal val="#ppt_x"/>
                                          </p:val>
                                        </p:tav>
                                      </p:tavLst>
                                    </p:anim>
                                    <p:anim calcmode="lin" valueType="num">
                                      <p:cBhvr additive="base">
                                        <p:cTn id="38" dur="500" fill="hold"/>
                                        <p:tgtEl>
                                          <p:spTgt spid="118"/>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500" fill="hold"/>
                                        <p:tgtEl>
                                          <p:spTgt spid="135"/>
                                        </p:tgtEl>
                                        <p:attrNameLst>
                                          <p:attrName>ppt_x</p:attrName>
                                        </p:attrNameLst>
                                      </p:cBhvr>
                                      <p:tavLst>
                                        <p:tav tm="0">
                                          <p:val>
                                            <p:strVal val="#ppt_x"/>
                                          </p:val>
                                        </p:tav>
                                        <p:tav tm="100000">
                                          <p:val>
                                            <p:strVal val="#ppt_x"/>
                                          </p:val>
                                        </p:tav>
                                      </p:tavLst>
                                    </p:anim>
                                    <p:anim calcmode="lin" valueType="num">
                                      <p:cBhvr additive="base">
                                        <p:cTn id="44" dur="500" fill="hold"/>
                                        <p:tgtEl>
                                          <p:spTgt spid="135"/>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41"/>
                                        </p:tgtEl>
                                        <p:attrNameLst>
                                          <p:attrName>style.visibility</p:attrName>
                                        </p:attrNameLst>
                                      </p:cBhvr>
                                      <p:to>
                                        <p:strVal val="visible"/>
                                      </p:to>
                                    </p:set>
                                    <p:anim calcmode="lin" valueType="num">
                                      <p:cBhvr additive="base">
                                        <p:cTn id="49" dur="500" fill="hold"/>
                                        <p:tgtEl>
                                          <p:spTgt spid="141"/>
                                        </p:tgtEl>
                                        <p:attrNameLst>
                                          <p:attrName>ppt_x</p:attrName>
                                        </p:attrNameLst>
                                      </p:cBhvr>
                                      <p:tavLst>
                                        <p:tav tm="0">
                                          <p:val>
                                            <p:strVal val="#ppt_x"/>
                                          </p:val>
                                        </p:tav>
                                        <p:tav tm="100000">
                                          <p:val>
                                            <p:strVal val="#ppt_x"/>
                                          </p:val>
                                        </p:tav>
                                      </p:tavLst>
                                    </p:anim>
                                    <p:anim calcmode="lin" valueType="num">
                                      <p:cBhvr additive="base">
                                        <p:cTn id="50" dur="500" fill="hold"/>
                                        <p:tgtEl>
                                          <p:spTgt spid="14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42"/>
                                        </p:tgtEl>
                                        <p:attrNameLst>
                                          <p:attrName>style.visibility</p:attrName>
                                        </p:attrNameLst>
                                      </p:cBhvr>
                                      <p:to>
                                        <p:strVal val="visible"/>
                                      </p:to>
                                    </p:set>
                                    <p:anim calcmode="lin" valueType="num">
                                      <p:cBhvr additive="base">
                                        <p:cTn id="55" dur="500" fill="hold"/>
                                        <p:tgtEl>
                                          <p:spTgt spid="142"/>
                                        </p:tgtEl>
                                        <p:attrNameLst>
                                          <p:attrName>ppt_x</p:attrName>
                                        </p:attrNameLst>
                                      </p:cBhvr>
                                      <p:tavLst>
                                        <p:tav tm="0">
                                          <p:val>
                                            <p:strVal val="#ppt_x"/>
                                          </p:val>
                                        </p:tav>
                                        <p:tav tm="100000">
                                          <p:val>
                                            <p:strVal val="#ppt_x"/>
                                          </p:val>
                                        </p:tav>
                                      </p:tavLst>
                                    </p:anim>
                                    <p:anim calcmode="lin" valueType="num">
                                      <p:cBhvr additive="base">
                                        <p:cTn id="56"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26"/>
                                        </p:tgtEl>
                                        <p:attrNameLst>
                                          <p:attrName>style.visibility</p:attrName>
                                        </p:attrNameLst>
                                      </p:cBhvr>
                                      <p:to>
                                        <p:strVal val="visible"/>
                                      </p:to>
                                    </p:set>
                                    <p:anim calcmode="lin" valueType="num">
                                      <p:cBhvr additive="base">
                                        <p:cTn id="61" dur="500" fill="hold"/>
                                        <p:tgtEl>
                                          <p:spTgt spid="126"/>
                                        </p:tgtEl>
                                        <p:attrNameLst>
                                          <p:attrName>ppt_x</p:attrName>
                                        </p:attrNameLst>
                                      </p:cBhvr>
                                      <p:tavLst>
                                        <p:tav tm="0">
                                          <p:val>
                                            <p:strVal val="#ppt_x"/>
                                          </p:val>
                                        </p:tav>
                                        <p:tav tm="100000">
                                          <p:val>
                                            <p:strVal val="#ppt_x"/>
                                          </p:val>
                                        </p:tav>
                                      </p:tavLst>
                                    </p:anim>
                                    <p:anim calcmode="lin" valueType="num">
                                      <p:cBhvr additive="base">
                                        <p:cTn id="62" dur="500" fill="hold"/>
                                        <p:tgtEl>
                                          <p:spTgt spid="126"/>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44"/>
                                        </p:tgtEl>
                                        <p:attrNameLst>
                                          <p:attrName>style.visibility</p:attrName>
                                        </p:attrNameLst>
                                      </p:cBhvr>
                                      <p:to>
                                        <p:strVal val="visible"/>
                                      </p:to>
                                    </p:set>
                                    <p:anim calcmode="lin" valueType="num">
                                      <p:cBhvr additive="base">
                                        <p:cTn id="67" dur="500" fill="hold"/>
                                        <p:tgtEl>
                                          <p:spTgt spid="144"/>
                                        </p:tgtEl>
                                        <p:attrNameLst>
                                          <p:attrName>ppt_x</p:attrName>
                                        </p:attrNameLst>
                                      </p:cBhvr>
                                      <p:tavLst>
                                        <p:tav tm="0">
                                          <p:val>
                                            <p:strVal val="#ppt_x"/>
                                          </p:val>
                                        </p:tav>
                                        <p:tav tm="100000">
                                          <p:val>
                                            <p:strVal val="#ppt_x"/>
                                          </p:val>
                                        </p:tav>
                                      </p:tavLst>
                                    </p:anim>
                                    <p:anim calcmode="lin" valueType="num">
                                      <p:cBhvr additive="base">
                                        <p:cTn id="68" dur="500" fill="hold"/>
                                        <p:tgtEl>
                                          <p:spTgt spid="144"/>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47"/>
                                        </p:tgtEl>
                                        <p:attrNameLst>
                                          <p:attrName>style.visibility</p:attrName>
                                        </p:attrNameLst>
                                      </p:cBhvr>
                                      <p:to>
                                        <p:strVal val="visible"/>
                                      </p:to>
                                    </p:set>
                                    <p:anim calcmode="lin" valueType="num">
                                      <p:cBhvr additive="base">
                                        <p:cTn id="73" dur="500" fill="hold"/>
                                        <p:tgtEl>
                                          <p:spTgt spid="147"/>
                                        </p:tgtEl>
                                        <p:attrNameLst>
                                          <p:attrName>ppt_x</p:attrName>
                                        </p:attrNameLst>
                                      </p:cBhvr>
                                      <p:tavLst>
                                        <p:tav tm="0">
                                          <p:val>
                                            <p:strVal val="#ppt_x"/>
                                          </p:val>
                                        </p:tav>
                                        <p:tav tm="100000">
                                          <p:val>
                                            <p:strVal val="#ppt_x"/>
                                          </p:val>
                                        </p:tav>
                                      </p:tavLst>
                                    </p:anim>
                                    <p:anim calcmode="lin" valueType="num">
                                      <p:cBhvr additive="base">
                                        <p:cTn id="74"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3"/>
                                        </p:tgtEl>
                                        <p:attrNameLst>
                                          <p:attrName>style.visibility</p:attrName>
                                        </p:attrNameLst>
                                      </p:cBhvr>
                                      <p:to>
                                        <p:strVal val="visible"/>
                                      </p:to>
                                    </p:set>
                                    <p:anim calcmode="lin" valueType="num">
                                      <p:cBhvr additive="base">
                                        <p:cTn id="79" dur="500" fill="hold"/>
                                        <p:tgtEl>
                                          <p:spTgt spid="3"/>
                                        </p:tgtEl>
                                        <p:attrNameLst>
                                          <p:attrName>ppt_x</p:attrName>
                                        </p:attrNameLst>
                                      </p:cBhvr>
                                      <p:tavLst>
                                        <p:tav tm="0">
                                          <p:val>
                                            <p:strVal val="#ppt_x"/>
                                          </p:val>
                                        </p:tav>
                                        <p:tav tm="100000">
                                          <p:val>
                                            <p:strVal val="#ppt_x"/>
                                          </p:val>
                                        </p:tav>
                                      </p:tavLst>
                                    </p:anim>
                                    <p:anim calcmode="lin" valueType="num">
                                      <p:cBhvr additive="base">
                                        <p:cTn id="8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4" grpId="0"/>
      <p:bldP spid="141" grpId="0" animBg="1"/>
      <p:bldP spid="142" grpId="0"/>
      <p:bldP spid="147"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sp>
        <p:nvSpPr>
          <p:cNvPr id="43" name="Rectangle 35">
            <a:extLst>
              <a:ext uri="{FF2B5EF4-FFF2-40B4-BE49-F238E27FC236}">
                <a16:creationId xmlns:a16="http://schemas.microsoft.com/office/drawing/2014/main" id="{40F7FC8A-A462-42E7-90EB-B0D485DEF47B}"/>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grpSp>
        <p:nvGrpSpPr>
          <p:cNvPr id="104" name="Group 103">
            <a:extLst>
              <a:ext uri="{FF2B5EF4-FFF2-40B4-BE49-F238E27FC236}">
                <a16:creationId xmlns:a16="http://schemas.microsoft.com/office/drawing/2014/main" id="{3693E312-9065-4FC4-9A5D-D7F5611A4BD0}"/>
              </a:ext>
            </a:extLst>
          </p:cNvPr>
          <p:cNvGrpSpPr/>
          <p:nvPr/>
        </p:nvGrpSpPr>
        <p:grpSpPr>
          <a:xfrm>
            <a:off x="1504226" y="1398035"/>
            <a:ext cx="5721838" cy="450850"/>
            <a:chOff x="1377952" y="1398035"/>
            <a:chExt cx="5721838" cy="450850"/>
          </a:xfrm>
        </p:grpSpPr>
        <p:grpSp>
          <p:nvGrpSpPr>
            <p:cNvPr id="105" name="Group 15">
              <a:extLst>
                <a:ext uri="{FF2B5EF4-FFF2-40B4-BE49-F238E27FC236}">
                  <a16:creationId xmlns:a16="http://schemas.microsoft.com/office/drawing/2014/main" id="{897EF89A-EA07-472B-ABA2-3F0692D2CE19}"/>
                </a:ext>
              </a:extLst>
            </p:cNvPr>
            <p:cNvGrpSpPr>
              <a:grpSpLocks/>
            </p:cNvGrpSpPr>
            <p:nvPr/>
          </p:nvGrpSpPr>
          <p:grpSpPr bwMode="auto">
            <a:xfrm>
              <a:off x="1377952" y="1398035"/>
              <a:ext cx="666751" cy="400050"/>
              <a:chOff x="824" y="1312"/>
              <a:chExt cx="420" cy="252"/>
            </a:xfrm>
          </p:grpSpPr>
          <p:sp>
            <p:nvSpPr>
              <p:cNvPr id="109" name="Text Box 16">
                <a:extLst>
                  <a:ext uri="{FF2B5EF4-FFF2-40B4-BE49-F238E27FC236}">
                    <a16:creationId xmlns:a16="http://schemas.microsoft.com/office/drawing/2014/main" id="{EEA574F4-BE76-44C2-B46A-4ED8887DA981}"/>
                  </a:ext>
                </a:extLst>
              </p:cNvPr>
              <p:cNvSpPr txBox="1">
                <a:spLocks noChangeArrowheads="1"/>
              </p:cNvSpPr>
              <p:nvPr/>
            </p:nvSpPr>
            <p:spPr bwMode="auto">
              <a:xfrm>
                <a:off x="824" y="1312"/>
                <a:ext cx="42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false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110" name="AutoShape 17">
                <a:extLst>
                  <a:ext uri="{FF2B5EF4-FFF2-40B4-BE49-F238E27FC236}">
                    <a16:creationId xmlns:a16="http://schemas.microsoft.com/office/drawing/2014/main" id="{CC1A94F5-5787-4DD5-BE50-3FADF8F36649}"/>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6" name="Group 18">
              <a:extLst>
                <a:ext uri="{FF2B5EF4-FFF2-40B4-BE49-F238E27FC236}">
                  <a16:creationId xmlns:a16="http://schemas.microsoft.com/office/drawing/2014/main" id="{C28CA635-3D08-4C5B-990C-489A78EAF336}"/>
                </a:ext>
              </a:extLst>
            </p:cNvPr>
            <p:cNvGrpSpPr>
              <a:grpSpLocks/>
            </p:cNvGrpSpPr>
            <p:nvPr/>
          </p:nvGrpSpPr>
          <p:grpSpPr bwMode="auto">
            <a:xfrm>
              <a:off x="6517177" y="1448835"/>
              <a:ext cx="582613" cy="400050"/>
              <a:chOff x="4330" y="1344"/>
              <a:chExt cx="367" cy="252"/>
            </a:xfrm>
          </p:grpSpPr>
          <p:sp>
            <p:nvSpPr>
              <p:cNvPr id="107" name="AutoShape 19">
                <a:extLst>
                  <a:ext uri="{FF2B5EF4-FFF2-40B4-BE49-F238E27FC236}">
                    <a16:creationId xmlns:a16="http://schemas.microsoft.com/office/drawing/2014/main" id="{437E8B44-732F-4393-9396-01C477C7F2D8}"/>
                  </a:ext>
                </a:extLst>
              </p:cNvPr>
              <p:cNvSpPr>
                <a:spLocks/>
              </p:cNvSpPr>
              <p:nvPr/>
            </p:nvSpPr>
            <p:spPr bwMode="auto">
              <a:xfrm rot="16200000">
                <a:off x="4513"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Text Box 20">
                <a:extLst>
                  <a:ext uri="{FF2B5EF4-FFF2-40B4-BE49-F238E27FC236}">
                    <a16:creationId xmlns:a16="http://schemas.microsoft.com/office/drawing/2014/main" id="{EB230606-6741-44EF-80D8-76F8EA0A9383}"/>
                  </a:ext>
                </a:extLst>
              </p:cNvPr>
              <p:cNvSpPr txBox="1">
                <a:spLocks noChangeArrowheads="1"/>
              </p:cNvSpPr>
              <p:nvPr/>
            </p:nvSpPr>
            <p:spPr bwMode="auto">
              <a:xfrm>
                <a:off x="4330" y="1344"/>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true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grpSp>
      </p:grpSp>
      <p:sp>
        <p:nvSpPr>
          <p:cNvPr id="111" name="Line 5">
            <a:extLst>
              <a:ext uri="{FF2B5EF4-FFF2-40B4-BE49-F238E27FC236}">
                <a16:creationId xmlns:a16="http://schemas.microsoft.com/office/drawing/2014/main" id="{67BE2631-50D0-48A8-AADC-1F14818964C0}"/>
              </a:ext>
            </a:extLst>
          </p:cNvPr>
          <p:cNvSpPr>
            <a:spLocks noChangeShapeType="1"/>
          </p:cNvSpPr>
          <p:nvPr/>
        </p:nvSpPr>
        <p:spPr bwMode="auto">
          <a:xfrm flipH="1">
            <a:off x="6769454" y="1233375"/>
            <a:ext cx="1283798" cy="11456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Line 5">
            <a:extLst>
              <a:ext uri="{FF2B5EF4-FFF2-40B4-BE49-F238E27FC236}">
                <a16:creationId xmlns:a16="http://schemas.microsoft.com/office/drawing/2014/main" id="{C9517106-7610-4CF9-813D-CF2362AAE1C6}"/>
              </a:ext>
            </a:extLst>
          </p:cNvPr>
          <p:cNvSpPr>
            <a:spLocks noChangeShapeType="1"/>
          </p:cNvSpPr>
          <p:nvPr/>
        </p:nvSpPr>
        <p:spPr bwMode="auto">
          <a:xfrm flipH="1">
            <a:off x="1662976" y="1233375"/>
            <a:ext cx="349250" cy="14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Text Box 24">
            <a:extLst>
              <a:ext uri="{FF2B5EF4-FFF2-40B4-BE49-F238E27FC236}">
                <a16:creationId xmlns:a16="http://schemas.microsoft.com/office/drawing/2014/main" id="{566CFE19-6DA7-4D9D-BAF8-14EA48ABDEFA}"/>
              </a:ext>
            </a:extLst>
          </p:cNvPr>
          <p:cNvSpPr txBox="1">
            <a:spLocks noChangeArrowheads="1"/>
          </p:cNvSpPr>
          <p:nvPr/>
        </p:nvSpPr>
        <p:spPr bwMode="auto">
          <a:xfrm>
            <a:off x="6435465" y="3914313"/>
            <a:ext cx="260840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1" algn="ctr" eaLnBrk="1" hangingPunct="1">
              <a:buNone/>
              <a:defRPr/>
            </a:pPr>
            <a:r>
              <a:rPr lang="en-US" altLang="en-US" sz="2400" dirty="0">
                <a:solidFill>
                  <a:srgbClr val="FFFFFF"/>
                </a:solidFill>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p>
          <a:p>
            <a:pPr lvl="1" algn="ctr" eaLnBrk="1" hangingPunct="1">
              <a:buNone/>
              <a:defRPr/>
            </a:pPr>
            <a:r>
              <a:rPr lang="en-US" altLang="en-US" sz="2400" dirty="0">
                <a:solidFill>
                  <a:srgbClr val="FFFFFF"/>
                </a:solidFill>
              </a:rPr>
              <a:t>(</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a:t>
            </a:r>
          </a:p>
        </p:txBody>
      </p:sp>
      <p:grpSp>
        <p:nvGrpSpPr>
          <p:cNvPr id="2" name="Group 1">
            <a:extLst>
              <a:ext uri="{FF2B5EF4-FFF2-40B4-BE49-F238E27FC236}">
                <a16:creationId xmlns:a16="http://schemas.microsoft.com/office/drawing/2014/main" id="{24C63205-80DC-4C9B-A1CC-5D2C7E78C6E1}"/>
              </a:ext>
            </a:extLst>
          </p:cNvPr>
          <p:cNvGrpSpPr/>
          <p:nvPr/>
        </p:nvGrpSpPr>
        <p:grpSpPr>
          <a:xfrm>
            <a:off x="6979872" y="3581959"/>
            <a:ext cx="666751" cy="431801"/>
            <a:chOff x="3517185" y="3200400"/>
            <a:chExt cx="666751" cy="431801"/>
          </a:xfrm>
        </p:grpSpPr>
        <p:sp>
          <p:nvSpPr>
            <p:cNvPr id="139" name="Text Box 16">
              <a:extLst>
                <a:ext uri="{FF2B5EF4-FFF2-40B4-BE49-F238E27FC236}">
                  <a16:creationId xmlns:a16="http://schemas.microsoft.com/office/drawing/2014/main" id="{977E4E04-8B88-42A7-A13A-1A05366B42D8}"/>
                </a:ext>
              </a:extLst>
            </p:cNvPr>
            <p:cNvSpPr txBox="1">
              <a:spLocks noChangeArrowheads="1"/>
            </p:cNvSpPr>
            <p:nvPr/>
          </p:nvSpPr>
          <p:spPr bwMode="auto">
            <a:xfrm>
              <a:off x="3517185" y="3200400"/>
              <a:ext cx="66675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false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140" name="AutoShape 17">
              <a:extLst>
                <a:ext uri="{FF2B5EF4-FFF2-40B4-BE49-F238E27FC236}">
                  <a16:creationId xmlns:a16="http://schemas.microsoft.com/office/drawing/2014/main" id="{B15204B3-2249-4FCD-9FE2-56394F133B99}"/>
                </a:ext>
              </a:extLst>
            </p:cNvPr>
            <p:cNvSpPr>
              <a:spLocks/>
            </p:cNvSpPr>
            <p:nvPr/>
          </p:nvSpPr>
          <p:spPr bwMode="auto">
            <a:xfrm rot="5400000" flipV="1">
              <a:off x="3799760" y="3365500"/>
              <a:ext cx="76200" cy="457201"/>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1" name="Line 5">
            <a:extLst>
              <a:ext uri="{FF2B5EF4-FFF2-40B4-BE49-F238E27FC236}">
                <a16:creationId xmlns:a16="http://schemas.microsoft.com/office/drawing/2014/main" id="{D0EF1A33-1C24-4DD9-AD70-EB42CE8AE28E}"/>
              </a:ext>
            </a:extLst>
          </p:cNvPr>
          <p:cNvSpPr>
            <a:spLocks noChangeShapeType="1"/>
          </p:cNvSpPr>
          <p:nvPr/>
        </p:nvSpPr>
        <p:spPr bwMode="auto">
          <a:xfrm flipH="1">
            <a:off x="6989001" y="4489161"/>
            <a:ext cx="2024064" cy="11456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4" name="Group 15">
            <a:extLst>
              <a:ext uri="{FF2B5EF4-FFF2-40B4-BE49-F238E27FC236}">
                <a16:creationId xmlns:a16="http://schemas.microsoft.com/office/drawing/2014/main" id="{FE97C746-06B4-45CA-A10D-7F6528548B39}"/>
              </a:ext>
            </a:extLst>
          </p:cNvPr>
          <p:cNvGrpSpPr>
            <a:grpSpLocks/>
          </p:cNvGrpSpPr>
          <p:nvPr/>
        </p:nvGrpSpPr>
        <p:grpSpPr bwMode="auto">
          <a:xfrm>
            <a:off x="7712995" y="4629150"/>
            <a:ext cx="582613" cy="400050"/>
            <a:chOff x="824" y="1312"/>
            <a:chExt cx="367" cy="252"/>
          </a:xfrm>
        </p:grpSpPr>
        <p:sp>
          <p:nvSpPr>
            <p:cNvPr id="145" name="Text Box 16">
              <a:extLst>
                <a:ext uri="{FF2B5EF4-FFF2-40B4-BE49-F238E27FC236}">
                  <a16:creationId xmlns:a16="http://schemas.microsoft.com/office/drawing/2014/main" id="{88C7B073-DE3A-4D96-AD94-1DA2CB322358}"/>
                </a:ext>
              </a:extLst>
            </p:cNvPr>
            <p:cNvSpPr txBox="1">
              <a:spLocks noChangeArrowheads="1"/>
            </p:cNvSpPr>
            <p:nvPr/>
          </p:nvSpPr>
          <p:spPr bwMode="auto">
            <a:xfrm>
              <a:off x="824" y="1312"/>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146" name="AutoShape 17">
              <a:extLst>
                <a:ext uri="{FF2B5EF4-FFF2-40B4-BE49-F238E27FC236}">
                  <a16:creationId xmlns:a16="http://schemas.microsoft.com/office/drawing/2014/main" id="{C062530A-8730-4175-82A4-3AD64DBA8996}"/>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7" name="Text Box 45">
            <a:extLst>
              <a:ext uri="{FF2B5EF4-FFF2-40B4-BE49-F238E27FC236}">
                <a16:creationId xmlns:a16="http://schemas.microsoft.com/office/drawing/2014/main" id="{A63E6C30-AFCC-4E12-BE1C-E8D153F0A906}"/>
              </a:ext>
            </a:extLst>
          </p:cNvPr>
          <p:cNvSpPr txBox="1">
            <a:spLocks noChangeArrowheads="1"/>
          </p:cNvSpPr>
          <p:nvPr/>
        </p:nvSpPr>
        <p:spPr bwMode="auto">
          <a:xfrm>
            <a:off x="5998343" y="6020467"/>
            <a:ext cx="39145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0000"/>
                </a:solidFill>
              </a:rPr>
              <a:t>F</a:t>
            </a:r>
            <a:r>
              <a:rPr lang="en-US" altLang="en-US" sz="2000" dirty="0">
                <a:solidFill>
                  <a:srgbClr val="FFC000"/>
                </a:solidFill>
              </a:rPr>
              <a:t> </a:t>
            </a:r>
          </a:p>
        </p:txBody>
      </p:sp>
      <p:grpSp>
        <p:nvGrpSpPr>
          <p:cNvPr id="3" name="Group 2">
            <a:extLst>
              <a:ext uri="{FF2B5EF4-FFF2-40B4-BE49-F238E27FC236}">
                <a16:creationId xmlns:a16="http://schemas.microsoft.com/office/drawing/2014/main" id="{CFC2F9AC-31C8-4105-B959-02F1A7DD5052}"/>
              </a:ext>
            </a:extLst>
          </p:cNvPr>
          <p:cNvGrpSpPr/>
          <p:nvPr/>
        </p:nvGrpSpPr>
        <p:grpSpPr>
          <a:xfrm>
            <a:off x="1723572" y="6096000"/>
            <a:ext cx="7315200" cy="762000"/>
            <a:chOff x="152400" y="6096000"/>
            <a:chExt cx="7315200" cy="762000"/>
          </a:xfrm>
        </p:grpSpPr>
        <p:grpSp>
          <p:nvGrpSpPr>
            <p:cNvPr id="150" name="Group 6">
              <a:extLst>
                <a:ext uri="{FF2B5EF4-FFF2-40B4-BE49-F238E27FC236}">
                  <a16:creationId xmlns:a16="http://schemas.microsoft.com/office/drawing/2014/main" id="{3589FF1E-A7BB-4A9D-9986-7537AF1E9D80}"/>
                </a:ext>
              </a:extLst>
            </p:cNvPr>
            <p:cNvGrpSpPr>
              <a:grpSpLocks/>
            </p:cNvGrpSpPr>
            <p:nvPr/>
          </p:nvGrpSpPr>
          <p:grpSpPr bwMode="auto">
            <a:xfrm>
              <a:off x="4390572" y="6096000"/>
              <a:ext cx="533400" cy="762000"/>
              <a:chOff x="1584" y="1776"/>
              <a:chExt cx="336" cy="480"/>
            </a:xfrm>
          </p:grpSpPr>
          <p:sp>
            <p:nvSpPr>
              <p:cNvPr id="152" name="Line 7">
                <a:extLst>
                  <a:ext uri="{FF2B5EF4-FFF2-40B4-BE49-F238E27FC236}">
                    <a16:creationId xmlns:a16="http://schemas.microsoft.com/office/drawing/2014/main" id="{C20B8698-4B80-4D5F-9B4A-347F4DBF37AB}"/>
                  </a:ext>
                </a:extLst>
              </p:cNvPr>
              <p:cNvSpPr>
                <a:spLocks noChangeShapeType="1"/>
              </p:cNvSpPr>
              <p:nvPr/>
            </p:nvSpPr>
            <p:spPr bwMode="auto">
              <a:xfrm>
                <a:off x="1584" y="1776"/>
                <a:ext cx="336" cy="432"/>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53" name="Line 8">
                <a:extLst>
                  <a:ext uri="{FF2B5EF4-FFF2-40B4-BE49-F238E27FC236}">
                    <a16:creationId xmlns:a16="http://schemas.microsoft.com/office/drawing/2014/main" id="{BAA34E8B-C71F-4F90-A15D-CCF7827BE4BD}"/>
                  </a:ext>
                </a:extLst>
              </p:cNvPr>
              <p:cNvSpPr>
                <a:spLocks noChangeShapeType="1"/>
              </p:cNvSpPr>
              <p:nvPr/>
            </p:nvSpPr>
            <p:spPr bwMode="auto">
              <a:xfrm flipH="1">
                <a:off x="1584" y="1776"/>
                <a:ext cx="240" cy="48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51" name="Rectangle 61">
              <a:extLst>
                <a:ext uri="{FF2B5EF4-FFF2-40B4-BE49-F238E27FC236}">
                  <a16:creationId xmlns:a16="http://schemas.microsoft.com/office/drawing/2014/main" id="{AF7C70D7-BB49-4A6D-9BA8-EC098CFB4865}"/>
                </a:ext>
              </a:extLst>
            </p:cNvPr>
            <p:cNvSpPr txBox="1">
              <a:spLocks noChangeArrowheads="1"/>
            </p:cNvSpPr>
            <p:nvPr/>
          </p:nvSpPr>
          <p:spPr>
            <a:xfrm>
              <a:off x="152400" y="6186714"/>
              <a:ext cx="7315200" cy="533400"/>
            </a:xfrm>
            <a:prstGeom prst="rect">
              <a:avLst/>
            </a:prstGeom>
            <a:noFill/>
          </p:spPr>
          <p:txBody>
            <a:bodyPr/>
            <a:lstStyle>
              <a:lvl1pPr marL="342900" indent="-342900" algn="l" rtl="0" eaLnBrk="0" fontAlgn="base" hangingPunct="0">
                <a:spcBef>
                  <a:spcPct val="0"/>
                </a:spcBef>
                <a:spcAft>
                  <a:spcPct val="0"/>
                </a:spcAft>
                <a:buChar char="•"/>
                <a:defRPr sz="3200">
                  <a:solidFill>
                    <a:schemeClr val="tx1"/>
                  </a:solidFill>
                  <a:latin typeface="+mn-lt"/>
                  <a:ea typeface="+mn-ea"/>
                  <a:cs typeface="+mn-cs"/>
                </a:defRPr>
              </a:lvl1pPr>
              <a:lvl2pPr marL="742950" indent="-285750" algn="l" rtl="0" eaLnBrk="0" fontAlgn="base" hangingPunct="0">
                <a:spcBef>
                  <a:spcPct val="0"/>
                </a:spcBef>
                <a:spcAft>
                  <a:spcPct val="0"/>
                </a:spcAft>
                <a:buChar char="–"/>
                <a:defRPr sz="2800">
                  <a:solidFill>
                    <a:schemeClr val="tx1"/>
                  </a:solidFill>
                  <a:latin typeface="+mn-lt"/>
                </a:defRPr>
              </a:lvl2pPr>
              <a:lvl3pPr marL="1143000" indent="-228600" algn="l" rtl="0" eaLnBrk="0" fontAlgn="base" hangingPunct="0">
                <a:spcBef>
                  <a:spcPct val="0"/>
                </a:spcBef>
                <a:spcAft>
                  <a:spcPct val="0"/>
                </a:spcAft>
                <a:buChar char="•"/>
                <a:defRPr sz="2400">
                  <a:solidFill>
                    <a:schemeClr val="tx1"/>
                  </a:solidFill>
                  <a:latin typeface="+mn-lt"/>
                </a:defRPr>
              </a:lvl3pPr>
              <a:lvl4pPr marL="1600200" indent="-228600" algn="l" rtl="0" eaLnBrk="0" fontAlgn="base" hangingPunct="0">
                <a:spcBef>
                  <a:spcPct val="0"/>
                </a:spcBef>
                <a:spcAft>
                  <a:spcPct val="0"/>
                </a:spcAft>
                <a:buChar char="–"/>
                <a:defRPr sz="2000">
                  <a:solidFill>
                    <a:schemeClr val="tx1"/>
                  </a:solidFill>
                  <a:latin typeface="+mn-lt"/>
                </a:defRPr>
              </a:lvl4pPr>
              <a:lvl5pPr marL="2057400" indent="-228600" algn="l" rtl="0" eaLnBrk="0" fontAlgn="base" hangingPunct="0">
                <a:spcBef>
                  <a:spcPct val="0"/>
                </a:spcBef>
                <a:spcAft>
                  <a:spcPct val="0"/>
                </a:spcAft>
                <a:buChar char="»"/>
                <a:defRPr sz="2000">
                  <a:solidFill>
                    <a:schemeClr val="tx1"/>
                  </a:solidFill>
                  <a:latin typeface="+mn-lt"/>
                </a:defRPr>
              </a:lvl5pPr>
              <a:lvl6pPr marL="2514600" indent="-228600" algn="l" rtl="0" fontAlgn="base">
                <a:spcBef>
                  <a:spcPct val="0"/>
                </a:spcBef>
                <a:spcAft>
                  <a:spcPct val="0"/>
                </a:spcAft>
                <a:buChar char="»"/>
                <a:defRPr sz="2000">
                  <a:solidFill>
                    <a:schemeClr val="tx1"/>
                  </a:solidFill>
                  <a:latin typeface="+mn-lt"/>
                </a:defRPr>
              </a:lvl6pPr>
              <a:lvl7pPr marL="2971800" indent="-228600" algn="l" rtl="0" fontAlgn="base">
                <a:spcBef>
                  <a:spcPct val="0"/>
                </a:spcBef>
                <a:spcAft>
                  <a:spcPct val="0"/>
                </a:spcAft>
                <a:buChar char="»"/>
                <a:defRPr sz="2000">
                  <a:solidFill>
                    <a:schemeClr val="tx1"/>
                  </a:solidFill>
                  <a:latin typeface="+mn-lt"/>
                </a:defRPr>
              </a:lvl7pPr>
              <a:lvl8pPr marL="3429000" indent="-228600" algn="l" rtl="0" fontAlgn="base">
                <a:spcBef>
                  <a:spcPct val="0"/>
                </a:spcBef>
                <a:spcAft>
                  <a:spcPct val="0"/>
                </a:spcAft>
                <a:buChar char="»"/>
                <a:defRPr sz="2000">
                  <a:solidFill>
                    <a:schemeClr val="tx1"/>
                  </a:solidFill>
                  <a:latin typeface="+mn-lt"/>
                </a:defRPr>
              </a:lvl8pPr>
              <a:lvl9pPr marL="3886200" indent="-228600" algn="l" rtl="0" fontAlgn="base">
                <a:spcBef>
                  <a:spcPct val="0"/>
                </a:spcBef>
                <a:spcAft>
                  <a:spcPct val="0"/>
                </a:spcAft>
                <a:buChar char="»"/>
                <a:defRPr sz="2000">
                  <a:solidFill>
                    <a:schemeClr val="tx1"/>
                  </a:solidFill>
                  <a:latin typeface="+mn-lt"/>
                </a:defRPr>
              </a:lvl9pPr>
            </a:lstStyle>
            <a:p>
              <a:pPr eaLnBrk="1" hangingPunct="1">
                <a:spcBef>
                  <a:spcPct val="50000"/>
                </a:spcBef>
                <a:buFontTx/>
                <a:buNone/>
              </a:pPr>
              <a:r>
                <a:rPr lang="en-US" altLang="en-US" sz="2400" kern="0" dirty="0"/>
                <a:t>This prunes the rest of this subtree. </a:t>
              </a:r>
            </a:p>
          </p:txBody>
        </p:sp>
      </p:grpSp>
      <p:grpSp>
        <p:nvGrpSpPr>
          <p:cNvPr id="48" name="Group 47">
            <a:extLst>
              <a:ext uri="{FF2B5EF4-FFF2-40B4-BE49-F238E27FC236}">
                <a16:creationId xmlns:a16="http://schemas.microsoft.com/office/drawing/2014/main" id="{C21257AB-249E-4CE5-B075-0110B7B41E0C}"/>
              </a:ext>
            </a:extLst>
          </p:cNvPr>
          <p:cNvGrpSpPr/>
          <p:nvPr/>
        </p:nvGrpSpPr>
        <p:grpSpPr>
          <a:xfrm>
            <a:off x="5344196" y="3886200"/>
            <a:ext cx="1258705" cy="807720"/>
            <a:chOff x="5344196" y="3886200"/>
            <a:chExt cx="1258705" cy="807720"/>
          </a:xfrm>
        </p:grpSpPr>
        <p:sp>
          <p:nvSpPr>
            <p:cNvPr id="49" name="Oval 21">
              <a:extLst>
                <a:ext uri="{FF2B5EF4-FFF2-40B4-BE49-F238E27FC236}">
                  <a16:creationId xmlns:a16="http://schemas.microsoft.com/office/drawing/2014/main" id="{A7BEBDEC-FA85-4443-A501-E1D36CE05606}"/>
                </a:ext>
              </a:extLst>
            </p:cNvPr>
            <p:cNvSpPr>
              <a:spLocks noChangeArrowheads="1"/>
            </p:cNvSpPr>
            <p:nvPr/>
          </p:nvSpPr>
          <p:spPr bwMode="auto">
            <a:xfrm>
              <a:off x="6321101"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2" name="AutoShape 22">
              <a:extLst>
                <a:ext uri="{FF2B5EF4-FFF2-40B4-BE49-F238E27FC236}">
                  <a16:creationId xmlns:a16="http://schemas.microsoft.com/office/drawing/2014/main" id="{E721010F-BB0F-407C-ABED-F6C1651EC8C9}"/>
                </a:ext>
              </a:extLst>
            </p:cNvPr>
            <p:cNvCxnSpPr>
              <a:cxnSpLocks noChangeShapeType="1"/>
              <a:endCxn id="49" idx="0"/>
            </p:cNvCxnSpPr>
            <p:nvPr/>
          </p:nvCxnSpPr>
          <p:spPr bwMode="auto">
            <a:xfrm>
              <a:off x="5344196" y="40560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3" name="Text Box 37">
              <a:extLst>
                <a:ext uri="{FF2B5EF4-FFF2-40B4-BE49-F238E27FC236}">
                  <a16:creationId xmlns:a16="http://schemas.microsoft.com/office/drawing/2014/main" id="{3DDC2127-4411-47A6-ABA8-76033C18AF44}"/>
                </a:ext>
              </a:extLst>
            </p:cNvPr>
            <p:cNvSpPr txBox="1">
              <a:spLocks noChangeArrowheads="1"/>
            </p:cNvSpPr>
            <p:nvPr/>
          </p:nvSpPr>
          <p:spPr bwMode="auto">
            <a:xfrm>
              <a:off x="5705619" y="38862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4" name="Line 5">
            <a:extLst>
              <a:ext uri="{FF2B5EF4-FFF2-40B4-BE49-F238E27FC236}">
                <a16:creationId xmlns:a16="http://schemas.microsoft.com/office/drawing/2014/main" id="{2F6B668F-0AFE-47A3-88C8-F48A97DF791F}"/>
              </a:ext>
            </a:extLst>
          </p:cNvPr>
          <p:cNvSpPr>
            <a:spLocks noChangeShapeType="1"/>
          </p:cNvSpPr>
          <p:nvPr/>
        </p:nvSpPr>
        <p:spPr bwMode="auto">
          <a:xfrm flipH="1">
            <a:off x="7108288" y="4100844"/>
            <a:ext cx="349250" cy="14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Text Box 24">
            <a:extLst>
              <a:ext uri="{FF2B5EF4-FFF2-40B4-BE49-F238E27FC236}">
                <a16:creationId xmlns:a16="http://schemas.microsoft.com/office/drawing/2014/main" id="{80958CA9-14D5-4361-9E36-860F529D4CA4}"/>
              </a:ext>
            </a:extLst>
          </p:cNvPr>
          <p:cNvSpPr txBox="1">
            <a:spLocks noChangeArrowheads="1"/>
          </p:cNvSpPr>
          <p:nvPr/>
        </p:nvSpPr>
        <p:spPr bwMode="auto">
          <a:xfrm>
            <a:off x="6387966" y="4905834"/>
            <a:ext cx="8483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lang="el-GR" altLang="en-US" sz="2400" dirty="0">
                <a:solidFill>
                  <a:srgbClr val="FFFFFF"/>
                </a:solidFill>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400" i="1" baseline="-25000" dirty="0">
                <a:solidFill>
                  <a:srgbClr val="FFFFFF"/>
                </a:solidFill>
              </a:rPr>
              <a:t>6</a:t>
            </a:r>
            <a:r>
              <a:rPr lang="en-US" altLang="en-US" sz="2400" dirty="0">
                <a:solidFill>
                  <a:srgbClr val="FFFFFF"/>
                </a:solidFill>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6" name="Group 55">
            <a:extLst>
              <a:ext uri="{FF2B5EF4-FFF2-40B4-BE49-F238E27FC236}">
                <a16:creationId xmlns:a16="http://schemas.microsoft.com/office/drawing/2014/main" id="{CFB8EB2E-2E9F-4184-B3A7-50C3055F4407}"/>
              </a:ext>
            </a:extLst>
          </p:cNvPr>
          <p:cNvGrpSpPr/>
          <p:nvPr/>
        </p:nvGrpSpPr>
        <p:grpSpPr>
          <a:xfrm>
            <a:off x="5785669" y="4034624"/>
            <a:ext cx="1154919" cy="1257993"/>
            <a:chOff x="4947469" y="4038600"/>
            <a:chExt cx="1154919" cy="1257993"/>
          </a:xfrm>
        </p:grpSpPr>
        <p:sp>
          <p:nvSpPr>
            <p:cNvPr id="57" name="Oval 23">
              <a:extLst>
                <a:ext uri="{FF2B5EF4-FFF2-40B4-BE49-F238E27FC236}">
                  <a16:creationId xmlns:a16="http://schemas.microsoft.com/office/drawing/2014/main" id="{E444B8A3-6421-4C1E-8183-EB159DCA5EAE}"/>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9" name="AutoShape 28">
              <a:extLst>
                <a:ext uri="{FF2B5EF4-FFF2-40B4-BE49-F238E27FC236}">
                  <a16:creationId xmlns:a16="http://schemas.microsoft.com/office/drawing/2014/main" id="{671BE972-6EC2-4BC1-B46A-09AB1D36327F}"/>
                </a:ext>
              </a:extLst>
            </p:cNvPr>
            <p:cNvCxnSpPr>
              <a:cxnSpLocks noChangeShapeType="1"/>
              <a:endCxn id="57"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1" name="Rectangle 41">
              <a:extLst>
                <a:ext uri="{FF2B5EF4-FFF2-40B4-BE49-F238E27FC236}">
                  <a16:creationId xmlns:a16="http://schemas.microsoft.com/office/drawing/2014/main" id="{C3C79B77-EB21-4CB4-B0EE-5BE29A0E86DE}"/>
                </a:ext>
              </a:extLst>
            </p:cNvPr>
            <p:cNvSpPr>
              <a:spLocks noChangeArrowheads="1"/>
            </p:cNvSpPr>
            <p:nvPr/>
          </p:nvSpPr>
          <p:spPr bwMode="auto">
            <a:xfrm>
              <a:off x="5638800" y="40386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5</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62" name="Text Box 42">
              <a:extLst>
                <a:ext uri="{FF2B5EF4-FFF2-40B4-BE49-F238E27FC236}">
                  <a16:creationId xmlns:a16="http://schemas.microsoft.com/office/drawing/2014/main" id="{07E0C0ED-CE60-452C-ADE2-8813C49AE295}"/>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64" name="Group 63">
            <a:extLst>
              <a:ext uri="{FF2B5EF4-FFF2-40B4-BE49-F238E27FC236}">
                <a16:creationId xmlns:a16="http://schemas.microsoft.com/office/drawing/2014/main" id="{2890BAAA-C547-48AE-9E12-F83A481630E3}"/>
              </a:ext>
            </a:extLst>
          </p:cNvPr>
          <p:cNvGrpSpPr/>
          <p:nvPr/>
        </p:nvGrpSpPr>
        <p:grpSpPr>
          <a:xfrm>
            <a:off x="5403850" y="4644224"/>
            <a:ext cx="950913" cy="1371600"/>
            <a:chOff x="4565650" y="4648200"/>
            <a:chExt cx="950913" cy="1371600"/>
          </a:xfrm>
        </p:grpSpPr>
        <p:sp>
          <p:nvSpPr>
            <p:cNvPr id="66" name="Oval 25">
              <a:extLst>
                <a:ext uri="{FF2B5EF4-FFF2-40B4-BE49-F238E27FC236}">
                  <a16:creationId xmlns:a16="http://schemas.microsoft.com/office/drawing/2014/main" id="{5008215B-355F-446F-9566-7B1A1ACFA861}"/>
                </a:ext>
              </a:extLst>
            </p:cNvPr>
            <p:cNvSpPr>
              <a:spLocks noChangeArrowheads="1"/>
            </p:cNvSpPr>
            <p:nvPr/>
          </p:nvSpPr>
          <p:spPr bwMode="auto">
            <a:xfrm>
              <a:off x="519169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8" name="AutoShape 27">
              <a:extLst>
                <a:ext uri="{FF2B5EF4-FFF2-40B4-BE49-F238E27FC236}">
                  <a16:creationId xmlns:a16="http://schemas.microsoft.com/office/drawing/2014/main" id="{53A254D0-6CF3-43B1-A682-D5011AFB0D24}"/>
                </a:ext>
              </a:extLst>
            </p:cNvPr>
            <p:cNvCxnSpPr>
              <a:cxnSpLocks noChangeShapeType="1"/>
              <a:endCxn id="66" idx="0"/>
            </p:cNvCxnSpPr>
            <p:nvPr/>
          </p:nvCxnSpPr>
          <p:spPr bwMode="auto">
            <a:xfrm>
              <a:off x="5088369"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9" name="Rectangle 47">
              <a:extLst>
                <a:ext uri="{FF2B5EF4-FFF2-40B4-BE49-F238E27FC236}">
                  <a16:creationId xmlns:a16="http://schemas.microsoft.com/office/drawing/2014/main" id="{C92E4D9A-08CD-4DFF-8427-5328C97D9354}"/>
                </a:ext>
              </a:extLst>
            </p:cNvPr>
            <p:cNvSpPr>
              <a:spLocks noChangeArrowheads="1"/>
            </p:cNvSpPr>
            <p:nvPr/>
          </p:nvSpPr>
          <p:spPr bwMode="auto">
            <a:xfrm>
              <a:off x="45656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6</a:t>
              </a:r>
            </a:p>
          </p:txBody>
        </p:sp>
        <p:sp>
          <p:nvSpPr>
            <p:cNvPr id="71" name="Text Box 49">
              <a:extLst>
                <a:ext uri="{FF2B5EF4-FFF2-40B4-BE49-F238E27FC236}">
                  <a16:creationId xmlns:a16="http://schemas.microsoft.com/office/drawing/2014/main" id="{F0C077E8-562E-41DE-AFC4-5487ADBDAE77}"/>
                </a:ext>
              </a:extLst>
            </p:cNvPr>
            <p:cNvSpPr txBox="1">
              <a:spLocks noChangeArrowheads="1"/>
            </p:cNvSpPr>
            <p:nvPr/>
          </p:nvSpPr>
          <p:spPr bwMode="auto">
            <a:xfrm>
              <a:off x="51752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73" name="Oval 6">
            <a:extLst>
              <a:ext uri="{FF2B5EF4-FFF2-40B4-BE49-F238E27FC236}">
                <a16:creationId xmlns:a16="http://schemas.microsoft.com/office/drawing/2014/main" id="{24771557-2A2D-4920-9D4B-5BBD115C63AD}"/>
              </a:ext>
            </a:extLst>
          </p:cNvPr>
          <p:cNvSpPr>
            <a:spLocks noChangeArrowheads="1"/>
          </p:cNvSpPr>
          <p:nvPr/>
        </p:nvSpPr>
        <p:spPr bwMode="auto">
          <a:xfrm>
            <a:off x="5203296" y="38100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5" name="Group 15">
            <a:extLst>
              <a:ext uri="{FF2B5EF4-FFF2-40B4-BE49-F238E27FC236}">
                <a16:creationId xmlns:a16="http://schemas.microsoft.com/office/drawing/2014/main" id="{B3AC4433-AF46-47A3-8A18-448C293076E9}"/>
              </a:ext>
            </a:extLst>
          </p:cNvPr>
          <p:cNvGrpSpPr>
            <a:grpSpLocks/>
          </p:cNvGrpSpPr>
          <p:nvPr/>
        </p:nvGrpSpPr>
        <p:grpSpPr bwMode="auto">
          <a:xfrm>
            <a:off x="6546258" y="5293978"/>
            <a:ext cx="666751" cy="406400"/>
            <a:chOff x="824" y="1344"/>
            <a:chExt cx="420" cy="256"/>
          </a:xfrm>
        </p:grpSpPr>
        <p:sp>
          <p:nvSpPr>
            <p:cNvPr id="79" name="Text Box 16">
              <a:extLst>
                <a:ext uri="{FF2B5EF4-FFF2-40B4-BE49-F238E27FC236}">
                  <a16:creationId xmlns:a16="http://schemas.microsoft.com/office/drawing/2014/main" id="{D70D96F3-4BEF-4E3E-9EE7-AE294247613D}"/>
                </a:ext>
              </a:extLst>
            </p:cNvPr>
            <p:cNvSpPr txBox="1">
              <a:spLocks noChangeArrowheads="1"/>
            </p:cNvSpPr>
            <p:nvPr/>
          </p:nvSpPr>
          <p:spPr bwMode="auto">
            <a:xfrm>
              <a:off x="824" y="1348"/>
              <a:ext cx="42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false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80" name="AutoShape 17">
              <a:extLst>
                <a:ext uri="{FF2B5EF4-FFF2-40B4-BE49-F238E27FC236}">
                  <a16:creationId xmlns:a16="http://schemas.microsoft.com/office/drawing/2014/main" id="{3C935633-E23C-452F-B4C1-6FEB049D4EB7}"/>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1" name="Rectangle 2">
            <a:extLst>
              <a:ext uri="{FF2B5EF4-FFF2-40B4-BE49-F238E27FC236}">
                <a16:creationId xmlns:a16="http://schemas.microsoft.com/office/drawing/2014/main" id="{B07FA1B2-B140-4310-B5C7-6216EFFBB5E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58" name="Rectangle 2">
            <a:extLst>
              <a:ext uri="{FF2B5EF4-FFF2-40B4-BE49-F238E27FC236}">
                <a16:creationId xmlns:a16="http://schemas.microsoft.com/office/drawing/2014/main" id="{17D4B04B-3C89-4C73-8A81-FE7E39DD7F6A}"/>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778031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4"/>
                                        </p:tgtEl>
                                        <p:attrNameLst>
                                          <p:attrName>style.visibility</p:attrName>
                                        </p:attrNameLst>
                                      </p:cBhvr>
                                      <p:to>
                                        <p:strVal val="visible"/>
                                      </p:to>
                                    </p:set>
                                    <p:anim calcmode="lin" valueType="num">
                                      <p:cBhvr additive="base">
                                        <p:cTn id="13" dur="500" fill="hold"/>
                                        <p:tgtEl>
                                          <p:spTgt spid="104"/>
                                        </p:tgtEl>
                                        <p:attrNameLst>
                                          <p:attrName>ppt_x</p:attrName>
                                        </p:attrNameLst>
                                      </p:cBhvr>
                                      <p:tavLst>
                                        <p:tav tm="0">
                                          <p:val>
                                            <p:strVal val="#ppt_x"/>
                                          </p:val>
                                        </p:tav>
                                        <p:tav tm="100000">
                                          <p:val>
                                            <p:strVal val="#ppt_x"/>
                                          </p:val>
                                        </p:tav>
                                      </p:tavLst>
                                    </p:anim>
                                    <p:anim calcmode="lin" valueType="num">
                                      <p:cBhvr additive="base">
                                        <p:cTn id="14"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2"/>
                                        </p:tgtEl>
                                        <p:attrNameLst>
                                          <p:attrName>style.visibility</p:attrName>
                                        </p:attrNameLst>
                                      </p:cBhvr>
                                      <p:to>
                                        <p:strVal val="visible"/>
                                      </p:to>
                                    </p:set>
                                    <p:anim calcmode="lin" valueType="num">
                                      <p:cBhvr additive="base">
                                        <p:cTn id="19" dur="500" fill="hold"/>
                                        <p:tgtEl>
                                          <p:spTgt spid="112"/>
                                        </p:tgtEl>
                                        <p:attrNameLst>
                                          <p:attrName>ppt_x</p:attrName>
                                        </p:attrNameLst>
                                      </p:cBhvr>
                                      <p:tavLst>
                                        <p:tav tm="0">
                                          <p:val>
                                            <p:strVal val="#ppt_x"/>
                                          </p:val>
                                        </p:tav>
                                        <p:tav tm="100000">
                                          <p:val>
                                            <p:strVal val="#ppt_x"/>
                                          </p:val>
                                        </p:tav>
                                      </p:tavLst>
                                    </p:anim>
                                    <p:anim calcmode="lin" valueType="num">
                                      <p:cBhvr additive="base">
                                        <p:cTn id="20"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1"/>
                                        </p:tgtEl>
                                        <p:attrNameLst>
                                          <p:attrName>style.visibility</p:attrName>
                                        </p:attrNameLst>
                                      </p:cBhvr>
                                      <p:to>
                                        <p:strVal val="visible"/>
                                      </p:to>
                                    </p:set>
                                    <p:anim calcmode="lin" valueType="num">
                                      <p:cBhvr additive="base">
                                        <p:cTn id="25" dur="500" fill="hold"/>
                                        <p:tgtEl>
                                          <p:spTgt spid="111"/>
                                        </p:tgtEl>
                                        <p:attrNameLst>
                                          <p:attrName>ppt_x</p:attrName>
                                        </p:attrNameLst>
                                      </p:cBhvr>
                                      <p:tavLst>
                                        <p:tav tm="0">
                                          <p:val>
                                            <p:strVal val="#ppt_x"/>
                                          </p:val>
                                        </p:tav>
                                        <p:tav tm="100000">
                                          <p:val>
                                            <p:strVal val="#ppt_x"/>
                                          </p:val>
                                        </p:tav>
                                      </p:tavLst>
                                    </p:anim>
                                    <p:anim calcmode="lin" valueType="num">
                                      <p:cBhvr additive="base">
                                        <p:cTn id="26" dur="500" fill="hold"/>
                                        <p:tgtEl>
                                          <p:spTgt spid="1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14"/>
                                        </p:tgtEl>
                                        <p:attrNameLst>
                                          <p:attrName>style.visibility</p:attrName>
                                        </p:attrNameLst>
                                      </p:cBhvr>
                                      <p:to>
                                        <p:strVal val="visible"/>
                                      </p:to>
                                    </p:set>
                                    <p:anim calcmode="lin" valueType="num">
                                      <p:cBhvr additive="base">
                                        <p:cTn id="31" dur="500" fill="hold"/>
                                        <p:tgtEl>
                                          <p:spTgt spid="114"/>
                                        </p:tgtEl>
                                        <p:attrNameLst>
                                          <p:attrName>ppt_x</p:attrName>
                                        </p:attrNameLst>
                                      </p:cBhvr>
                                      <p:tavLst>
                                        <p:tav tm="0">
                                          <p:val>
                                            <p:strVal val="#ppt_x"/>
                                          </p:val>
                                        </p:tav>
                                        <p:tav tm="100000">
                                          <p:val>
                                            <p:strVal val="#ppt_x"/>
                                          </p:val>
                                        </p:tav>
                                      </p:tavLst>
                                    </p:anim>
                                    <p:anim calcmode="lin" valueType="num">
                                      <p:cBhvr additive="base">
                                        <p:cTn id="32"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6"/>
                                        </p:tgtEl>
                                        <p:attrNameLst>
                                          <p:attrName>style.visibility</p:attrName>
                                        </p:attrNameLst>
                                      </p:cBhvr>
                                      <p:to>
                                        <p:strVal val="visible"/>
                                      </p:to>
                                    </p:set>
                                    <p:anim calcmode="lin" valueType="num">
                                      <p:cBhvr additive="base">
                                        <p:cTn id="37" dur="500" fill="hold"/>
                                        <p:tgtEl>
                                          <p:spTgt spid="56"/>
                                        </p:tgtEl>
                                        <p:attrNameLst>
                                          <p:attrName>ppt_x</p:attrName>
                                        </p:attrNameLst>
                                      </p:cBhvr>
                                      <p:tavLst>
                                        <p:tav tm="0">
                                          <p:val>
                                            <p:strVal val="#ppt_x"/>
                                          </p:val>
                                        </p:tav>
                                        <p:tav tm="100000">
                                          <p:val>
                                            <p:strVal val="#ppt_x"/>
                                          </p:val>
                                        </p:tav>
                                      </p:tavLst>
                                    </p:anim>
                                    <p:anim calcmode="lin" valueType="num">
                                      <p:cBhvr additive="base">
                                        <p:cTn id="3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44"/>
                                        </p:tgtEl>
                                        <p:attrNameLst>
                                          <p:attrName>style.visibility</p:attrName>
                                        </p:attrNameLst>
                                      </p:cBhvr>
                                      <p:to>
                                        <p:strVal val="visible"/>
                                      </p:to>
                                    </p:set>
                                    <p:anim calcmode="lin" valueType="num">
                                      <p:cBhvr additive="base">
                                        <p:cTn id="47" dur="500" fill="hold"/>
                                        <p:tgtEl>
                                          <p:spTgt spid="144"/>
                                        </p:tgtEl>
                                        <p:attrNameLst>
                                          <p:attrName>ppt_x</p:attrName>
                                        </p:attrNameLst>
                                      </p:cBhvr>
                                      <p:tavLst>
                                        <p:tav tm="0">
                                          <p:val>
                                            <p:strVal val="#ppt_x"/>
                                          </p:val>
                                        </p:tav>
                                        <p:tav tm="100000">
                                          <p:val>
                                            <p:strVal val="#ppt_x"/>
                                          </p:val>
                                        </p:tav>
                                      </p:tavLst>
                                    </p:anim>
                                    <p:anim calcmode="lin" valueType="num">
                                      <p:cBhvr additive="base">
                                        <p:cTn id="48" dur="500" fill="hold"/>
                                        <p:tgtEl>
                                          <p:spTgt spid="144"/>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additive="base">
                                        <p:cTn id="53" dur="500" fill="hold"/>
                                        <p:tgtEl>
                                          <p:spTgt spid="54"/>
                                        </p:tgtEl>
                                        <p:attrNameLst>
                                          <p:attrName>ppt_x</p:attrName>
                                        </p:attrNameLst>
                                      </p:cBhvr>
                                      <p:tavLst>
                                        <p:tav tm="0">
                                          <p:val>
                                            <p:strVal val="#ppt_x"/>
                                          </p:val>
                                        </p:tav>
                                        <p:tav tm="100000">
                                          <p:val>
                                            <p:strVal val="#ppt_x"/>
                                          </p:val>
                                        </p:tav>
                                      </p:tavLst>
                                    </p:anim>
                                    <p:anim calcmode="lin" valueType="num">
                                      <p:cBhvr additive="base">
                                        <p:cTn id="54"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41"/>
                                        </p:tgtEl>
                                        <p:attrNameLst>
                                          <p:attrName>style.visibility</p:attrName>
                                        </p:attrNameLst>
                                      </p:cBhvr>
                                      <p:to>
                                        <p:strVal val="visible"/>
                                      </p:to>
                                    </p:set>
                                    <p:anim calcmode="lin" valueType="num">
                                      <p:cBhvr additive="base">
                                        <p:cTn id="59" dur="500" fill="hold"/>
                                        <p:tgtEl>
                                          <p:spTgt spid="141"/>
                                        </p:tgtEl>
                                        <p:attrNameLst>
                                          <p:attrName>ppt_x</p:attrName>
                                        </p:attrNameLst>
                                      </p:cBhvr>
                                      <p:tavLst>
                                        <p:tav tm="0">
                                          <p:val>
                                            <p:strVal val="#ppt_x"/>
                                          </p:val>
                                        </p:tav>
                                        <p:tav tm="100000">
                                          <p:val>
                                            <p:strVal val="#ppt_x"/>
                                          </p:val>
                                        </p:tav>
                                      </p:tavLst>
                                    </p:anim>
                                    <p:anim calcmode="lin" valueType="num">
                                      <p:cBhvr additive="base">
                                        <p:cTn id="60" dur="500" fill="hold"/>
                                        <p:tgtEl>
                                          <p:spTgt spid="141"/>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additive="base">
                                        <p:cTn id="71" dur="500" fill="hold"/>
                                        <p:tgtEl>
                                          <p:spTgt spid="64"/>
                                        </p:tgtEl>
                                        <p:attrNameLst>
                                          <p:attrName>ppt_x</p:attrName>
                                        </p:attrNameLst>
                                      </p:cBhvr>
                                      <p:tavLst>
                                        <p:tav tm="0">
                                          <p:val>
                                            <p:strVal val="#ppt_x"/>
                                          </p:val>
                                        </p:tav>
                                        <p:tav tm="100000">
                                          <p:val>
                                            <p:strVal val="#ppt_x"/>
                                          </p:val>
                                        </p:tav>
                                      </p:tavLst>
                                    </p:anim>
                                    <p:anim calcmode="lin" valueType="num">
                                      <p:cBhvr additive="base">
                                        <p:cTn id="72"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75"/>
                                        </p:tgtEl>
                                        <p:attrNameLst>
                                          <p:attrName>style.visibility</p:attrName>
                                        </p:attrNameLst>
                                      </p:cBhvr>
                                      <p:to>
                                        <p:strVal val="visible"/>
                                      </p:to>
                                    </p:set>
                                    <p:anim calcmode="lin" valueType="num">
                                      <p:cBhvr additive="base">
                                        <p:cTn id="77" dur="500" fill="hold"/>
                                        <p:tgtEl>
                                          <p:spTgt spid="75"/>
                                        </p:tgtEl>
                                        <p:attrNameLst>
                                          <p:attrName>ppt_x</p:attrName>
                                        </p:attrNameLst>
                                      </p:cBhvr>
                                      <p:tavLst>
                                        <p:tav tm="0">
                                          <p:val>
                                            <p:strVal val="#ppt_x"/>
                                          </p:val>
                                        </p:tav>
                                        <p:tav tm="100000">
                                          <p:val>
                                            <p:strVal val="#ppt_x"/>
                                          </p:val>
                                        </p:tav>
                                      </p:tavLst>
                                    </p:anim>
                                    <p:anim calcmode="lin" valueType="num">
                                      <p:cBhvr additive="base">
                                        <p:cTn id="78"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147"/>
                                        </p:tgtEl>
                                        <p:attrNameLst>
                                          <p:attrName>style.visibility</p:attrName>
                                        </p:attrNameLst>
                                      </p:cBhvr>
                                      <p:to>
                                        <p:strVal val="visible"/>
                                      </p:to>
                                    </p:set>
                                    <p:anim calcmode="lin" valueType="num">
                                      <p:cBhvr additive="base">
                                        <p:cTn id="83" dur="500" fill="hold"/>
                                        <p:tgtEl>
                                          <p:spTgt spid="147"/>
                                        </p:tgtEl>
                                        <p:attrNameLst>
                                          <p:attrName>ppt_x</p:attrName>
                                        </p:attrNameLst>
                                      </p:cBhvr>
                                      <p:tavLst>
                                        <p:tav tm="0">
                                          <p:val>
                                            <p:strVal val="#ppt_x"/>
                                          </p:val>
                                        </p:tav>
                                        <p:tav tm="100000">
                                          <p:val>
                                            <p:strVal val="#ppt_x"/>
                                          </p:val>
                                        </p:tav>
                                      </p:tavLst>
                                    </p:anim>
                                    <p:anim calcmode="lin" valueType="num">
                                      <p:cBhvr additive="base">
                                        <p:cTn id="84" dur="500" fill="hold"/>
                                        <p:tgtEl>
                                          <p:spTgt spid="147"/>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3"/>
                                        </p:tgtEl>
                                        <p:attrNameLst>
                                          <p:attrName>style.visibility</p:attrName>
                                        </p:attrNameLst>
                                      </p:cBhvr>
                                      <p:to>
                                        <p:strVal val="visible"/>
                                      </p:to>
                                    </p:set>
                                    <p:anim calcmode="lin" valueType="num">
                                      <p:cBhvr additive="base">
                                        <p:cTn id="89" dur="500" fill="hold"/>
                                        <p:tgtEl>
                                          <p:spTgt spid="3"/>
                                        </p:tgtEl>
                                        <p:attrNameLst>
                                          <p:attrName>ppt_x</p:attrName>
                                        </p:attrNameLst>
                                      </p:cBhvr>
                                      <p:tavLst>
                                        <p:tav tm="0">
                                          <p:val>
                                            <p:strVal val="#ppt_x"/>
                                          </p:val>
                                        </p:tav>
                                        <p:tav tm="100000">
                                          <p:val>
                                            <p:strVal val="#ppt_x"/>
                                          </p:val>
                                        </p:tav>
                                      </p:tavLst>
                                    </p:anim>
                                    <p:anim calcmode="lin" valueType="num">
                                      <p:cBhvr additive="base">
                                        <p:cTn id="9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4" grpId="0"/>
      <p:bldP spid="141" grpId="0" animBg="1"/>
      <p:bldP spid="147" grpId="0"/>
      <p:bldP spid="54" grpId="0" animBg="1"/>
      <p:bldP spid="5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Clock Time - Watche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08386" y="3792946"/>
            <a:ext cx="3722606" cy="1861303"/>
          </a:xfrm>
          <a:prstGeom prst="rect">
            <a:avLst/>
          </a:prstGeom>
          <a:noFill/>
          <a:extLst>
            <a:ext uri="{909E8E84-426E-40DD-AFC4-6F175D3DCCD1}">
              <a14:hiddenFill xmlns:a14="http://schemas.microsoft.com/office/drawing/2010/main">
                <a:solidFill>
                  <a:srgbClr val="FFFFFF"/>
                </a:solidFill>
              </a14:hiddenFill>
            </a:ext>
          </a:extLst>
        </p:spPr>
      </p:pic>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4">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Picture 5" descr="j0116172">
            <a:extLst>
              <a:ext uri="{FF2B5EF4-FFF2-40B4-BE49-F238E27FC236}">
                <a16:creationId xmlns:a16="http://schemas.microsoft.com/office/drawing/2014/main" id="{C86CDA70-56BC-4A28-861B-B77659C357D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 name="Straight Connector 15">
            <a:extLst>
              <a:ext uri="{FF2B5EF4-FFF2-40B4-BE49-F238E27FC236}">
                <a16:creationId xmlns:a16="http://schemas.microsoft.com/office/drawing/2014/main" id="{19535992-111B-407C-90DE-C795364858E2}"/>
              </a:ext>
            </a:extLst>
          </p:cNvPr>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18" name="Group 29">
            <a:extLst>
              <a:ext uri="{FF2B5EF4-FFF2-40B4-BE49-F238E27FC236}">
                <a16:creationId xmlns:a16="http://schemas.microsoft.com/office/drawing/2014/main" id="{85AB697F-5FA2-44DA-8782-80C8B56B5135}"/>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4E58E61C-AB1E-48B6-B16A-29C3EEF545B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C8145EFE-7C74-4FDE-981A-8AB9B40435F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FB6726DD-1C9D-4774-A45D-88AFB4B9411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2F3E9374-DE00-4692-A8A9-7AE45912ABB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BDAFC9A2-D937-4CD9-B91A-9A88EE3B0661}"/>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FC3A8309-3398-4489-8D33-F9DBCF49C78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074B6FB7-4217-4334-8EF3-441774CBBED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D0EF6344-DAEE-449D-9AEA-B47A18A38BC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72DE005C-D9BA-4843-B95D-1DDA150CA04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83DE8CE9-32A9-4D12-8035-EB2D2AF4342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0BA1C866-6E8D-4005-AF71-1F50FAAB70E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3BF97A59-8E3F-44D0-8404-DC63A0C52D9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D90205A2-4283-4FB4-87EC-B0822B5385F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02E7BC2E-91DF-4F45-9203-327A9F82E9D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C4EDF29A-8077-4645-A938-517DE4F86005}"/>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23F96C91-1229-4C42-A8D3-60FF2D49445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8F0854EA-F0CA-456A-8506-3C0D32CF83D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41" name="AutoShape 35">
            <a:extLst>
              <a:ext uri="{FF2B5EF4-FFF2-40B4-BE49-F238E27FC236}">
                <a16:creationId xmlns:a16="http://schemas.microsoft.com/office/drawing/2014/main" id="{0015C604-29A4-413D-8EEE-5E9DE6B63696}"/>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sp>
        <p:nvSpPr>
          <p:cNvPr id="42" name="AutoShape 35">
            <a:extLst>
              <a:ext uri="{FF2B5EF4-FFF2-40B4-BE49-F238E27FC236}">
                <a16:creationId xmlns:a16="http://schemas.microsoft.com/office/drawing/2014/main" id="{86361C17-3628-4F28-9746-171663CFF11D}"/>
              </a:ext>
            </a:extLst>
          </p:cNvPr>
          <p:cNvSpPr>
            <a:spLocks noChangeArrowheads="1"/>
          </p:cNvSpPr>
          <p:nvPr/>
        </p:nvSpPr>
        <p:spPr bwMode="auto">
          <a:xfrm>
            <a:off x="5105400" y="2757713"/>
            <a:ext cx="3860866" cy="3886199"/>
          </a:xfrm>
          <a:prstGeom prst="wedgeRoundRectCallout">
            <a:avLst>
              <a:gd name="adj1" fmla="val 31320"/>
              <a:gd name="adj2" fmla="val 5268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either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 or </a:t>
            </a:r>
            <a:r>
              <a:rPr lang="en-US" altLang="en-US" sz="2400" dirty="0">
                <a:solidFill>
                  <a:srgbClr val="FF0000"/>
                </a:solidFill>
                <a:cs typeface="Times New Roman" panose="02020603050405020304" pitchFamily="18" charset="0"/>
                <a:sym typeface="Symbol" panose="05050102010706020507" pitchFamily="18" charset="2"/>
              </a:rPr>
              <a:t>false</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or </a:t>
            </a:r>
            <a:r>
              <a:rPr lang="en-US" altLang="en-US" sz="2400" dirty="0">
                <a:solidFill>
                  <a:srgbClr val="FFFF00"/>
                </a:solidFill>
                <a:cs typeface="Times New Roman" panose="02020603050405020304" pitchFamily="18" charset="0"/>
                <a:sym typeface="Symbol" panose="05050102010706020507" pitchFamily="18" charset="2"/>
              </a:rPr>
              <a:t>independent</a:t>
            </a:r>
            <a:r>
              <a:rPr lang="en-US" altLang="en-US" sz="2400" dirty="0">
                <a:cs typeface="Times New Roman" panose="02020603050405020304" pitchFamily="18" charset="0"/>
                <a:sym typeface="Symbol" panose="05050102010706020507" pitchFamily="18" charset="2"/>
              </a:rPr>
              <a:t> </a:t>
            </a:r>
            <a:br>
              <a:rPr lang="en-US" altLang="en-US" sz="2400" dirty="0">
                <a:cs typeface="Times New Roman" panose="02020603050405020304" pitchFamily="18" charset="0"/>
                <a:sym typeface="Symbol" panose="05050102010706020507" pitchFamily="18" charset="2"/>
              </a:rPr>
            </a:br>
            <a:r>
              <a:rPr lang="en-US" altLang="en-US" sz="2400" dirty="0">
                <a:cs typeface="Times New Roman" panose="02020603050405020304" pitchFamily="18" charset="0"/>
                <a:sym typeface="Symbol" panose="05050102010706020507" pitchFamily="18" charset="2"/>
              </a:rPr>
              <a:t>of what we know.</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There is </a:t>
            </a:r>
            <a:r>
              <a:rPr lang="en-US" altLang="en-US" sz="2400" dirty="0">
                <a:solidFill>
                  <a:srgbClr val="FF00FF"/>
                </a:solidFill>
                <a:cs typeface="Times New Roman" panose="02020603050405020304" pitchFamily="18" charset="0"/>
                <a:sym typeface="Symbol" panose="05050102010706020507" pitchFamily="18" charset="2"/>
              </a:rPr>
              <a:t>no time</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The answer </a:t>
            </a:r>
            <a:br>
              <a:rPr lang="en-US" altLang="en-US" sz="2400" dirty="0">
                <a:cs typeface="Times New Roman" panose="02020603050405020304" pitchFamily="18" charset="0"/>
                <a:sym typeface="Symbol" panose="05050102010706020507" pitchFamily="18" charset="2"/>
              </a:rPr>
            </a:br>
            <a:r>
              <a:rPr lang="en-US" altLang="en-US" sz="2400" dirty="0">
                <a:solidFill>
                  <a:srgbClr val="FF00FF"/>
                </a:solidFill>
                <a:cs typeface="Times New Roman" panose="02020603050405020304" pitchFamily="18" charset="0"/>
                <a:sym typeface="Symbol" panose="05050102010706020507" pitchFamily="18" charset="2"/>
              </a:rPr>
              <a:t>does not change</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And hence no</a:t>
            </a:r>
            <a:br>
              <a:rPr lang="en-US" altLang="en-US" sz="2400" dirty="0">
                <a:cs typeface="Times New Roman" panose="02020603050405020304" pitchFamily="18" charset="0"/>
                <a:sym typeface="Symbol" panose="05050102010706020507" pitchFamily="18" charset="2"/>
              </a:rPr>
            </a:br>
            <a:r>
              <a:rPr lang="en-US" altLang="en-US" sz="2400" dirty="0">
                <a:solidFill>
                  <a:srgbClr val="FF00FF"/>
                </a:solidFill>
                <a:cs typeface="Times New Roman" panose="02020603050405020304" pitchFamily="18" charset="0"/>
                <a:sym typeface="Symbol" panose="05050102010706020507" pitchFamily="18" charset="2"/>
              </a:rPr>
              <a:t>“now” </a:t>
            </a:r>
            <a:r>
              <a:rPr lang="en-US" altLang="en-US" sz="2400" dirty="0">
                <a:cs typeface="Times New Roman" panose="02020603050405020304" pitchFamily="18" charset="0"/>
                <a:sym typeface="Symbol" panose="05050102010706020507" pitchFamily="18" charset="2"/>
              </a:rPr>
              <a:t>or</a:t>
            </a:r>
            <a:r>
              <a:rPr lang="en-US" altLang="en-US" sz="2400" dirty="0">
                <a:solidFill>
                  <a:srgbClr val="FF00FF"/>
                </a:solidFill>
                <a:cs typeface="Times New Roman" panose="02020603050405020304" pitchFamily="18" charset="0"/>
                <a:sym typeface="Symbol" panose="05050102010706020507" pitchFamily="18" charset="2"/>
              </a:rPr>
              <a:t> “later”</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a:p>
            <a:pPr algn="ctr" eaLnBrk="1" hangingPunct="1">
              <a:spcBef>
                <a:spcPct val="0"/>
              </a:spcBef>
              <a:buNone/>
            </a:pPr>
            <a:endParaRPr lang="en-US" alt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089064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290"/>
                                        </p:tgtEl>
                                        <p:attrNameLst>
                                          <p:attrName>style.visibility</p:attrName>
                                        </p:attrNameLst>
                                      </p:cBhvr>
                                      <p:to>
                                        <p:strVal val="visible"/>
                                      </p:to>
                                    </p:set>
                                    <p:anim calcmode="lin" valueType="num">
                                      <p:cBhvr additive="base">
                                        <p:cTn id="7" dur="500" fill="hold"/>
                                        <p:tgtEl>
                                          <p:spTgt spid="12290"/>
                                        </p:tgtEl>
                                        <p:attrNameLst>
                                          <p:attrName>ppt_x</p:attrName>
                                        </p:attrNameLst>
                                      </p:cBhvr>
                                      <p:tavLst>
                                        <p:tav tm="0">
                                          <p:val>
                                            <p:strVal val="0-#ppt_w/2"/>
                                          </p:val>
                                        </p:tav>
                                        <p:tav tm="100000">
                                          <p:val>
                                            <p:strVal val="#ppt_x"/>
                                          </p:val>
                                        </p:tav>
                                      </p:tavLst>
                                    </p:anim>
                                    <p:anim calcmode="lin" valueType="num">
                                      <p:cBhvr additive="base">
                                        <p:cTn id="8" dur="500" fill="hold"/>
                                        <p:tgtEl>
                                          <p:spTgt spid="1229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
                                            <p:txEl>
                                              <p:pRg st="8" end="8"/>
                                            </p:txEl>
                                          </p:spTgt>
                                        </p:tgtEl>
                                        <p:attrNameLst>
                                          <p:attrName>style.visibility</p:attrName>
                                        </p:attrNameLst>
                                      </p:cBhvr>
                                      <p:to>
                                        <p:strVal val="visible"/>
                                      </p:to>
                                    </p:set>
                                    <p:anim calcmode="lin" valueType="num">
                                      <p:cBhvr additive="base">
                                        <p:cTn id="13" dur="500" fill="hold"/>
                                        <p:tgtEl>
                                          <p:spTgt spid="41">
                                            <p:txEl>
                                              <p:pRg st="8" end="8"/>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
                                            <p:txEl>
                                              <p:pRg st="8" end="8"/>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additive="base">
                                        <p:cTn id="17" dur="500" fill="hold"/>
                                        <p:tgtEl>
                                          <p:spTgt spid="16"/>
                                        </p:tgtEl>
                                        <p:attrNameLst>
                                          <p:attrName>ppt_x</p:attrName>
                                        </p:attrNameLst>
                                      </p:cBhvr>
                                      <p:tavLst>
                                        <p:tav tm="0">
                                          <p:val>
                                            <p:strVal val="0-#ppt_w/2"/>
                                          </p:val>
                                        </p:tav>
                                        <p:tav tm="100000">
                                          <p:val>
                                            <p:strVal val="#ppt_x"/>
                                          </p:val>
                                        </p:tav>
                                      </p:tavLst>
                                    </p:anim>
                                    <p:anim calcmode="lin" valueType="num">
                                      <p:cBhvr additive="base">
                                        <p:cTn id="1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2" presetClass="emph" presetSubtype="0" fill="hold" nodeType="clickEffect">
                                  <p:stCondLst>
                                    <p:cond delay="0"/>
                                  </p:stCondLst>
                                  <p:childTnLst>
                                    <p:animRot by="120000">
                                      <p:cBhvr>
                                        <p:cTn id="22" dur="100" fill="hold">
                                          <p:stCondLst>
                                            <p:cond delay="0"/>
                                          </p:stCondLst>
                                        </p:cTn>
                                        <p:tgtEl>
                                          <p:spTgt spid="42">
                                            <p:txEl>
                                              <p:pRg st="0" end="0"/>
                                            </p:txEl>
                                          </p:spTgt>
                                        </p:tgtEl>
                                        <p:attrNameLst>
                                          <p:attrName>r</p:attrName>
                                        </p:attrNameLst>
                                      </p:cBhvr>
                                    </p:animRot>
                                    <p:animRot by="-240000">
                                      <p:cBhvr>
                                        <p:cTn id="23" dur="200" fill="hold">
                                          <p:stCondLst>
                                            <p:cond delay="200"/>
                                          </p:stCondLst>
                                        </p:cTn>
                                        <p:tgtEl>
                                          <p:spTgt spid="42">
                                            <p:txEl>
                                              <p:pRg st="0" end="0"/>
                                            </p:txEl>
                                          </p:spTgt>
                                        </p:tgtEl>
                                        <p:attrNameLst>
                                          <p:attrName>r</p:attrName>
                                        </p:attrNameLst>
                                      </p:cBhvr>
                                    </p:animRot>
                                    <p:animRot by="240000">
                                      <p:cBhvr>
                                        <p:cTn id="24" dur="200" fill="hold">
                                          <p:stCondLst>
                                            <p:cond delay="400"/>
                                          </p:stCondLst>
                                        </p:cTn>
                                        <p:tgtEl>
                                          <p:spTgt spid="42">
                                            <p:txEl>
                                              <p:pRg st="0" end="0"/>
                                            </p:txEl>
                                          </p:spTgt>
                                        </p:tgtEl>
                                        <p:attrNameLst>
                                          <p:attrName>r</p:attrName>
                                        </p:attrNameLst>
                                      </p:cBhvr>
                                    </p:animRot>
                                    <p:animRot by="-240000">
                                      <p:cBhvr>
                                        <p:cTn id="25" dur="200" fill="hold">
                                          <p:stCondLst>
                                            <p:cond delay="600"/>
                                          </p:stCondLst>
                                        </p:cTn>
                                        <p:tgtEl>
                                          <p:spTgt spid="42">
                                            <p:txEl>
                                              <p:pRg st="0" end="0"/>
                                            </p:txEl>
                                          </p:spTgt>
                                        </p:tgtEl>
                                        <p:attrNameLst>
                                          <p:attrName>r</p:attrName>
                                        </p:attrNameLst>
                                      </p:cBhvr>
                                    </p:animRot>
                                    <p:animRot by="120000">
                                      <p:cBhvr>
                                        <p:cTn id="26" dur="200" fill="hold">
                                          <p:stCondLst>
                                            <p:cond delay="800"/>
                                          </p:stCondLst>
                                        </p:cTn>
                                        <p:tgtEl>
                                          <p:spTgt spid="42">
                                            <p:txEl>
                                              <p:pRg st="0" end="0"/>
                                            </p:txEl>
                                          </p:spTgt>
                                        </p:tgtEl>
                                        <p:attrNameLst>
                                          <p:attrName>r</p:attrName>
                                        </p:attrNameLst>
                                      </p:cBhvr>
                                    </p:animRot>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42">
                                            <p:txEl>
                                              <p:pRg st="2" end="2"/>
                                            </p:txEl>
                                          </p:spTgt>
                                        </p:tgtEl>
                                        <p:attrNameLst>
                                          <p:attrName>style.visibility</p:attrName>
                                        </p:attrNameLst>
                                      </p:cBhvr>
                                      <p:to>
                                        <p:strVal val="visible"/>
                                      </p:to>
                                    </p:set>
                                    <p:anim calcmode="lin" valueType="num">
                                      <p:cBhvr additive="base">
                                        <p:cTn id="31"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42">
                                            <p:txEl>
                                              <p:pRg st="3" end="3"/>
                                            </p:txEl>
                                          </p:spTgt>
                                        </p:tgtEl>
                                        <p:attrNameLst>
                                          <p:attrName>style.visibility</p:attrName>
                                        </p:attrNameLst>
                                      </p:cBhvr>
                                      <p:to>
                                        <p:strVal val="visible"/>
                                      </p:to>
                                    </p:set>
                                    <p:anim calcmode="lin" valueType="num">
                                      <p:cBhvr additive="base">
                                        <p:cTn id="37" dur="500" fill="hold"/>
                                        <p:tgtEl>
                                          <p:spTgt spid="42">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4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42">
                                            <p:txEl>
                                              <p:pRg st="4" end="4"/>
                                            </p:txEl>
                                          </p:spTgt>
                                        </p:tgtEl>
                                        <p:attrNameLst>
                                          <p:attrName>style.visibility</p:attrName>
                                        </p:attrNameLst>
                                      </p:cBhvr>
                                      <p:to>
                                        <p:strVal val="visible"/>
                                      </p:to>
                                    </p:set>
                                    <p:anim calcmode="lin" valueType="num">
                                      <p:cBhvr additive="base">
                                        <p:cTn id="43" dur="500" fill="hold"/>
                                        <p:tgtEl>
                                          <p:spTgt spid="42">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4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78854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instance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and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a:t>
            </a:r>
            <a:r>
              <a:rPr lang="en-US" altLang="en-US" sz="2400" dirty="0">
                <a:solidFill>
                  <a:srgbClr val="FFFFFF"/>
                </a:solidFill>
              </a:rPr>
              <a:t>)</a:t>
            </a:r>
          </a:p>
        </p:txBody>
      </p:sp>
      <p:sp>
        <p:nvSpPr>
          <p:cNvPr id="42" name="Text Box 11">
            <a:extLst>
              <a:ext uri="{FF2B5EF4-FFF2-40B4-BE49-F238E27FC236}">
                <a16:creationId xmlns:a16="http://schemas.microsoft.com/office/drawing/2014/main" id="{B1F1196E-22AC-4028-B071-16A7DF220DD6}"/>
              </a:ext>
            </a:extLst>
          </p:cNvPr>
          <p:cNvSpPr txBox="1">
            <a:spLocks noChangeArrowheads="1"/>
          </p:cNvSpPr>
          <p:nvPr/>
        </p:nvSpPr>
        <p:spPr bwMode="auto">
          <a:xfrm>
            <a:off x="354557" y="1524001"/>
            <a:ext cx="546220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sz="2400" dirty="0">
                <a:solidFill>
                  <a:schemeClr val="tx2"/>
                </a:solidFill>
              </a:rPr>
              <a:t>Davis–Putnam algorithm:</a:t>
            </a:r>
            <a:endParaRPr lang="en-US" altLang="en-US" dirty="0">
              <a:solidFill>
                <a:schemeClr val="tx2"/>
              </a:solidFill>
            </a:endParaRPr>
          </a:p>
          <a:p>
            <a:pPr marL="342900" indent="-342900" eaLnBrk="1" hangingPunct="1">
              <a:defRPr/>
            </a:pPr>
            <a:r>
              <a:rPr lang="en-US" altLang="en-US" sz="2400" dirty="0">
                <a:solidFill>
                  <a:srgbClr val="FFFFFF"/>
                </a:solidFill>
              </a:rPr>
              <a:t>Choose one significant variable.</a:t>
            </a:r>
          </a:p>
          <a:p>
            <a:pPr marL="342900" indent="-342900" eaLnBrk="1" hangingPunct="1">
              <a:defRPr/>
            </a:pPr>
            <a:r>
              <a:rPr lang="en-US" altLang="en-US" sz="2400" dirty="0">
                <a:solidFill>
                  <a:srgbClr val="FFFFFF"/>
                </a:solidFill>
              </a:rPr>
              <a:t>Branch “trying” setting it to both F &amp; T.</a:t>
            </a:r>
          </a:p>
          <a:p>
            <a:pPr marL="342900" indent="-342900" eaLnBrk="1" hangingPunct="1">
              <a:defRPr/>
            </a:pPr>
            <a:r>
              <a:rPr lang="en-US" altLang="en-US" sz="2400" dirty="0">
                <a:solidFill>
                  <a:srgbClr val="FF0000"/>
                </a:solidFill>
              </a:rPr>
              <a:t>Simplify formula</a:t>
            </a:r>
          </a:p>
        </p:txBody>
      </p:sp>
      <p:sp>
        <p:nvSpPr>
          <p:cNvPr id="43" name="Rectangle 35">
            <a:extLst>
              <a:ext uri="{FF2B5EF4-FFF2-40B4-BE49-F238E27FC236}">
                <a16:creationId xmlns:a16="http://schemas.microsoft.com/office/drawing/2014/main" id="{40F7FC8A-A462-42E7-90EB-B0D485DEF47B}"/>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grpSp>
        <p:nvGrpSpPr>
          <p:cNvPr id="104" name="Group 103">
            <a:extLst>
              <a:ext uri="{FF2B5EF4-FFF2-40B4-BE49-F238E27FC236}">
                <a16:creationId xmlns:a16="http://schemas.microsoft.com/office/drawing/2014/main" id="{3693E312-9065-4FC4-9A5D-D7F5611A4BD0}"/>
              </a:ext>
            </a:extLst>
          </p:cNvPr>
          <p:cNvGrpSpPr/>
          <p:nvPr/>
        </p:nvGrpSpPr>
        <p:grpSpPr>
          <a:xfrm>
            <a:off x="1504226" y="1398035"/>
            <a:ext cx="5721838" cy="450850"/>
            <a:chOff x="1377952" y="1398035"/>
            <a:chExt cx="5721838" cy="450850"/>
          </a:xfrm>
        </p:grpSpPr>
        <p:grpSp>
          <p:nvGrpSpPr>
            <p:cNvPr id="105" name="Group 15">
              <a:extLst>
                <a:ext uri="{FF2B5EF4-FFF2-40B4-BE49-F238E27FC236}">
                  <a16:creationId xmlns:a16="http://schemas.microsoft.com/office/drawing/2014/main" id="{897EF89A-EA07-472B-ABA2-3F0692D2CE19}"/>
                </a:ext>
              </a:extLst>
            </p:cNvPr>
            <p:cNvGrpSpPr>
              <a:grpSpLocks/>
            </p:cNvGrpSpPr>
            <p:nvPr/>
          </p:nvGrpSpPr>
          <p:grpSpPr bwMode="auto">
            <a:xfrm>
              <a:off x="1377952" y="1398035"/>
              <a:ext cx="666751" cy="400050"/>
              <a:chOff x="824" y="1312"/>
              <a:chExt cx="420" cy="252"/>
            </a:xfrm>
          </p:grpSpPr>
          <p:sp>
            <p:nvSpPr>
              <p:cNvPr id="109" name="Text Box 16">
                <a:extLst>
                  <a:ext uri="{FF2B5EF4-FFF2-40B4-BE49-F238E27FC236}">
                    <a16:creationId xmlns:a16="http://schemas.microsoft.com/office/drawing/2014/main" id="{EEA574F4-BE76-44C2-B46A-4ED8887DA981}"/>
                  </a:ext>
                </a:extLst>
              </p:cNvPr>
              <p:cNvSpPr txBox="1">
                <a:spLocks noChangeArrowheads="1"/>
              </p:cNvSpPr>
              <p:nvPr/>
            </p:nvSpPr>
            <p:spPr bwMode="auto">
              <a:xfrm>
                <a:off x="824" y="1312"/>
                <a:ext cx="42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false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110" name="AutoShape 17">
                <a:extLst>
                  <a:ext uri="{FF2B5EF4-FFF2-40B4-BE49-F238E27FC236}">
                    <a16:creationId xmlns:a16="http://schemas.microsoft.com/office/drawing/2014/main" id="{CC1A94F5-5787-4DD5-BE50-3FADF8F36649}"/>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grpSp>
          <p:nvGrpSpPr>
            <p:cNvPr id="106" name="Group 18">
              <a:extLst>
                <a:ext uri="{FF2B5EF4-FFF2-40B4-BE49-F238E27FC236}">
                  <a16:creationId xmlns:a16="http://schemas.microsoft.com/office/drawing/2014/main" id="{C28CA635-3D08-4C5B-990C-489A78EAF336}"/>
                </a:ext>
              </a:extLst>
            </p:cNvPr>
            <p:cNvGrpSpPr>
              <a:grpSpLocks/>
            </p:cNvGrpSpPr>
            <p:nvPr/>
          </p:nvGrpSpPr>
          <p:grpSpPr bwMode="auto">
            <a:xfrm>
              <a:off x="6517177" y="1448835"/>
              <a:ext cx="582613" cy="400050"/>
              <a:chOff x="4330" y="1344"/>
              <a:chExt cx="367" cy="252"/>
            </a:xfrm>
          </p:grpSpPr>
          <p:sp>
            <p:nvSpPr>
              <p:cNvPr id="107" name="AutoShape 19">
                <a:extLst>
                  <a:ext uri="{FF2B5EF4-FFF2-40B4-BE49-F238E27FC236}">
                    <a16:creationId xmlns:a16="http://schemas.microsoft.com/office/drawing/2014/main" id="{437E8B44-732F-4393-9396-01C477C7F2D8}"/>
                  </a:ext>
                </a:extLst>
              </p:cNvPr>
              <p:cNvSpPr>
                <a:spLocks/>
              </p:cNvSpPr>
              <p:nvPr/>
            </p:nvSpPr>
            <p:spPr bwMode="auto">
              <a:xfrm rot="16200000">
                <a:off x="4513"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8" name="Text Box 20">
                <a:extLst>
                  <a:ext uri="{FF2B5EF4-FFF2-40B4-BE49-F238E27FC236}">
                    <a16:creationId xmlns:a16="http://schemas.microsoft.com/office/drawing/2014/main" id="{EB230606-6741-44EF-80D8-76F8EA0A9383}"/>
                  </a:ext>
                </a:extLst>
              </p:cNvPr>
              <p:cNvSpPr txBox="1">
                <a:spLocks noChangeArrowheads="1"/>
              </p:cNvSpPr>
              <p:nvPr/>
            </p:nvSpPr>
            <p:spPr bwMode="auto">
              <a:xfrm>
                <a:off x="4330" y="1344"/>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true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grpSp>
      </p:grpSp>
      <p:sp>
        <p:nvSpPr>
          <p:cNvPr id="111" name="Line 5">
            <a:extLst>
              <a:ext uri="{FF2B5EF4-FFF2-40B4-BE49-F238E27FC236}">
                <a16:creationId xmlns:a16="http://schemas.microsoft.com/office/drawing/2014/main" id="{67BE2631-50D0-48A8-AADC-1F14818964C0}"/>
              </a:ext>
            </a:extLst>
          </p:cNvPr>
          <p:cNvSpPr>
            <a:spLocks noChangeShapeType="1"/>
          </p:cNvSpPr>
          <p:nvPr/>
        </p:nvSpPr>
        <p:spPr bwMode="auto">
          <a:xfrm flipH="1">
            <a:off x="6769454" y="1233375"/>
            <a:ext cx="1283798" cy="11456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2" name="Line 5">
            <a:extLst>
              <a:ext uri="{FF2B5EF4-FFF2-40B4-BE49-F238E27FC236}">
                <a16:creationId xmlns:a16="http://schemas.microsoft.com/office/drawing/2014/main" id="{C9517106-7610-4CF9-813D-CF2362AAE1C6}"/>
              </a:ext>
            </a:extLst>
          </p:cNvPr>
          <p:cNvSpPr>
            <a:spLocks noChangeShapeType="1"/>
          </p:cNvSpPr>
          <p:nvPr/>
        </p:nvSpPr>
        <p:spPr bwMode="auto">
          <a:xfrm flipH="1">
            <a:off x="1662976" y="1233375"/>
            <a:ext cx="349250" cy="14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4" name="Text Box 24">
            <a:extLst>
              <a:ext uri="{FF2B5EF4-FFF2-40B4-BE49-F238E27FC236}">
                <a16:creationId xmlns:a16="http://schemas.microsoft.com/office/drawing/2014/main" id="{566CFE19-6DA7-4D9D-BAF8-14EA48ABDEFA}"/>
              </a:ext>
            </a:extLst>
          </p:cNvPr>
          <p:cNvSpPr txBox="1">
            <a:spLocks noChangeArrowheads="1"/>
          </p:cNvSpPr>
          <p:nvPr/>
        </p:nvSpPr>
        <p:spPr bwMode="auto">
          <a:xfrm>
            <a:off x="6435465" y="3914313"/>
            <a:ext cx="260840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1" algn="ctr" eaLnBrk="1" hangingPunct="1">
              <a:buNone/>
              <a:defRPr/>
            </a:pPr>
            <a:r>
              <a:rPr lang="en-US" altLang="en-US" sz="2400" dirty="0">
                <a:solidFill>
                  <a:srgbClr val="FFFFFF"/>
                </a:solidFill>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and </a:t>
            </a:r>
          </a:p>
          <a:p>
            <a:pPr lvl="1" algn="ctr" eaLnBrk="1" hangingPunct="1">
              <a:buNone/>
              <a:defRPr/>
            </a:pPr>
            <a:r>
              <a:rPr lang="en-US" altLang="en-US" sz="2400" dirty="0">
                <a:solidFill>
                  <a:srgbClr val="FFFFFF"/>
                </a:solidFill>
              </a:rPr>
              <a:t>(</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or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a:t>
            </a:r>
          </a:p>
        </p:txBody>
      </p:sp>
      <p:grpSp>
        <p:nvGrpSpPr>
          <p:cNvPr id="2" name="Group 1">
            <a:extLst>
              <a:ext uri="{FF2B5EF4-FFF2-40B4-BE49-F238E27FC236}">
                <a16:creationId xmlns:a16="http://schemas.microsoft.com/office/drawing/2014/main" id="{24C63205-80DC-4C9B-A1CC-5D2C7E78C6E1}"/>
              </a:ext>
            </a:extLst>
          </p:cNvPr>
          <p:cNvGrpSpPr/>
          <p:nvPr/>
        </p:nvGrpSpPr>
        <p:grpSpPr>
          <a:xfrm>
            <a:off x="6979872" y="3581959"/>
            <a:ext cx="666751" cy="431801"/>
            <a:chOff x="3517185" y="3200400"/>
            <a:chExt cx="666751" cy="431801"/>
          </a:xfrm>
        </p:grpSpPr>
        <p:sp>
          <p:nvSpPr>
            <p:cNvPr id="139" name="Text Box 16">
              <a:extLst>
                <a:ext uri="{FF2B5EF4-FFF2-40B4-BE49-F238E27FC236}">
                  <a16:creationId xmlns:a16="http://schemas.microsoft.com/office/drawing/2014/main" id="{977E4E04-8B88-42A7-A13A-1A05366B42D8}"/>
                </a:ext>
              </a:extLst>
            </p:cNvPr>
            <p:cNvSpPr txBox="1">
              <a:spLocks noChangeArrowheads="1"/>
            </p:cNvSpPr>
            <p:nvPr/>
          </p:nvSpPr>
          <p:spPr bwMode="auto">
            <a:xfrm>
              <a:off x="3517185" y="3200400"/>
              <a:ext cx="666751"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false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140" name="AutoShape 17">
              <a:extLst>
                <a:ext uri="{FF2B5EF4-FFF2-40B4-BE49-F238E27FC236}">
                  <a16:creationId xmlns:a16="http://schemas.microsoft.com/office/drawing/2014/main" id="{B15204B3-2249-4FCD-9FE2-56394F133B99}"/>
                </a:ext>
              </a:extLst>
            </p:cNvPr>
            <p:cNvSpPr>
              <a:spLocks/>
            </p:cNvSpPr>
            <p:nvPr/>
          </p:nvSpPr>
          <p:spPr bwMode="auto">
            <a:xfrm rot="5400000" flipV="1">
              <a:off x="3799760" y="3365500"/>
              <a:ext cx="76200" cy="457201"/>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1" name="Line 5">
            <a:extLst>
              <a:ext uri="{FF2B5EF4-FFF2-40B4-BE49-F238E27FC236}">
                <a16:creationId xmlns:a16="http://schemas.microsoft.com/office/drawing/2014/main" id="{D0EF1A33-1C24-4DD9-AD70-EB42CE8AE28E}"/>
              </a:ext>
            </a:extLst>
          </p:cNvPr>
          <p:cNvSpPr>
            <a:spLocks noChangeShapeType="1"/>
          </p:cNvSpPr>
          <p:nvPr/>
        </p:nvSpPr>
        <p:spPr bwMode="auto">
          <a:xfrm flipH="1">
            <a:off x="6989001" y="4489161"/>
            <a:ext cx="2024064" cy="11456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144" name="Group 15">
            <a:extLst>
              <a:ext uri="{FF2B5EF4-FFF2-40B4-BE49-F238E27FC236}">
                <a16:creationId xmlns:a16="http://schemas.microsoft.com/office/drawing/2014/main" id="{FE97C746-06B4-45CA-A10D-7F6528548B39}"/>
              </a:ext>
            </a:extLst>
          </p:cNvPr>
          <p:cNvGrpSpPr>
            <a:grpSpLocks/>
          </p:cNvGrpSpPr>
          <p:nvPr/>
        </p:nvGrpSpPr>
        <p:grpSpPr bwMode="auto">
          <a:xfrm>
            <a:off x="7712995" y="4629150"/>
            <a:ext cx="582613" cy="400050"/>
            <a:chOff x="824" y="1312"/>
            <a:chExt cx="367" cy="252"/>
          </a:xfrm>
        </p:grpSpPr>
        <p:sp>
          <p:nvSpPr>
            <p:cNvPr id="145" name="Text Box 16">
              <a:extLst>
                <a:ext uri="{FF2B5EF4-FFF2-40B4-BE49-F238E27FC236}">
                  <a16:creationId xmlns:a16="http://schemas.microsoft.com/office/drawing/2014/main" id="{88C7B073-DE3A-4D96-AD94-1DA2CB322358}"/>
                </a:ext>
              </a:extLst>
            </p:cNvPr>
            <p:cNvSpPr txBox="1">
              <a:spLocks noChangeArrowheads="1"/>
            </p:cNvSpPr>
            <p:nvPr/>
          </p:nvSpPr>
          <p:spPr bwMode="auto">
            <a:xfrm>
              <a:off x="824" y="1312"/>
              <a:ext cx="36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true</a:t>
              </a:r>
            </a:p>
          </p:txBody>
        </p:sp>
        <p:sp>
          <p:nvSpPr>
            <p:cNvPr id="146" name="AutoShape 17">
              <a:extLst>
                <a:ext uri="{FF2B5EF4-FFF2-40B4-BE49-F238E27FC236}">
                  <a16:creationId xmlns:a16="http://schemas.microsoft.com/office/drawing/2014/main" id="{C062530A-8730-4175-82A4-3AD64DBA8996}"/>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47" name="Text Box 45">
            <a:extLst>
              <a:ext uri="{FF2B5EF4-FFF2-40B4-BE49-F238E27FC236}">
                <a16:creationId xmlns:a16="http://schemas.microsoft.com/office/drawing/2014/main" id="{A63E6C30-AFCC-4E12-BE1C-E8D153F0A906}"/>
              </a:ext>
            </a:extLst>
          </p:cNvPr>
          <p:cNvSpPr txBox="1">
            <a:spLocks noChangeArrowheads="1"/>
          </p:cNvSpPr>
          <p:nvPr/>
        </p:nvSpPr>
        <p:spPr bwMode="auto">
          <a:xfrm>
            <a:off x="5998343" y="6020467"/>
            <a:ext cx="39145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FF0000"/>
                </a:solidFill>
              </a:rPr>
              <a:t>F</a:t>
            </a:r>
            <a:r>
              <a:rPr lang="en-US" altLang="en-US" sz="2000" dirty="0">
                <a:solidFill>
                  <a:srgbClr val="FFC000"/>
                </a:solidFill>
              </a:rPr>
              <a:t> </a:t>
            </a:r>
          </a:p>
        </p:txBody>
      </p:sp>
      <p:grpSp>
        <p:nvGrpSpPr>
          <p:cNvPr id="48" name="Group 47">
            <a:extLst>
              <a:ext uri="{FF2B5EF4-FFF2-40B4-BE49-F238E27FC236}">
                <a16:creationId xmlns:a16="http://schemas.microsoft.com/office/drawing/2014/main" id="{C21257AB-249E-4CE5-B075-0110B7B41E0C}"/>
              </a:ext>
            </a:extLst>
          </p:cNvPr>
          <p:cNvGrpSpPr/>
          <p:nvPr/>
        </p:nvGrpSpPr>
        <p:grpSpPr>
          <a:xfrm>
            <a:off x="5344196" y="3886200"/>
            <a:ext cx="1258705" cy="807720"/>
            <a:chOff x="5344196" y="3886200"/>
            <a:chExt cx="1258705" cy="807720"/>
          </a:xfrm>
        </p:grpSpPr>
        <p:sp>
          <p:nvSpPr>
            <p:cNvPr id="49" name="Oval 21">
              <a:extLst>
                <a:ext uri="{FF2B5EF4-FFF2-40B4-BE49-F238E27FC236}">
                  <a16:creationId xmlns:a16="http://schemas.microsoft.com/office/drawing/2014/main" id="{A7BEBDEC-FA85-4443-A501-E1D36CE05606}"/>
                </a:ext>
              </a:extLst>
            </p:cNvPr>
            <p:cNvSpPr>
              <a:spLocks noChangeArrowheads="1"/>
            </p:cNvSpPr>
            <p:nvPr/>
          </p:nvSpPr>
          <p:spPr bwMode="auto">
            <a:xfrm>
              <a:off x="6321101"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2" name="AutoShape 22">
              <a:extLst>
                <a:ext uri="{FF2B5EF4-FFF2-40B4-BE49-F238E27FC236}">
                  <a16:creationId xmlns:a16="http://schemas.microsoft.com/office/drawing/2014/main" id="{E721010F-BB0F-407C-ABED-F6C1651EC8C9}"/>
                </a:ext>
              </a:extLst>
            </p:cNvPr>
            <p:cNvCxnSpPr>
              <a:cxnSpLocks noChangeShapeType="1"/>
              <a:endCxn id="49" idx="0"/>
            </p:cNvCxnSpPr>
            <p:nvPr/>
          </p:nvCxnSpPr>
          <p:spPr bwMode="auto">
            <a:xfrm>
              <a:off x="5344196" y="40560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3" name="Text Box 37">
              <a:extLst>
                <a:ext uri="{FF2B5EF4-FFF2-40B4-BE49-F238E27FC236}">
                  <a16:creationId xmlns:a16="http://schemas.microsoft.com/office/drawing/2014/main" id="{3DDC2127-4411-47A6-ABA8-76033C18AF44}"/>
                </a:ext>
              </a:extLst>
            </p:cNvPr>
            <p:cNvSpPr txBox="1">
              <a:spLocks noChangeArrowheads="1"/>
            </p:cNvSpPr>
            <p:nvPr/>
          </p:nvSpPr>
          <p:spPr bwMode="auto">
            <a:xfrm>
              <a:off x="5705619" y="38862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4" name="Line 5">
            <a:extLst>
              <a:ext uri="{FF2B5EF4-FFF2-40B4-BE49-F238E27FC236}">
                <a16:creationId xmlns:a16="http://schemas.microsoft.com/office/drawing/2014/main" id="{2F6B668F-0AFE-47A3-88C8-F48A97DF791F}"/>
              </a:ext>
            </a:extLst>
          </p:cNvPr>
          <p:cNvSpPr>
            <a:spLocks noChangeShapeType="1"/>
          </p:cNvSpPr>
          <p:nvPr/>
        </p:nvSpPr>
        <p:spPr bwMode="auto">
          <a:xfrm flipH="1">
            <a:off x="7108288" y="4100844"/>
            <a:ext cx="349250" cy="14004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5" name="Text Box 24">
            <a:extLst>
              <a:ext uri="{FF2B5EF4-FFF2-40B4-BE49-F238E27FC236}">
                <a16:creationId xmlns:a16="http://schemas.microsoft.com/office/drawing/2014/main" id="{80958CA9-14D5-4361-9E36-860F529D4CA4}"/>
              </a:ext>
            </a:extLst>
          </p:cNvPr>
          <p:cNvSpPr txBox="1">
            <a:spLocks noChangeArrowheads="1"/>
          </p:cNvSpPr>
          <p:nvPr/>
        </p:nvSpPr>
        <p:spPr bwMode="auto">
          <a:xfrm>
            <a:off x="6387966" y="4905834"/>
            <a:ext cx="8483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ctr" eaLnBrk="1" hangingPunct="1">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r>
              <a:rPr lang="el-GR" altLang="en-US" sz="2400" dirty="0">
                <a:solidFill>
                  <a:srgbClr val="FFFFFF"/>
                </a:solidFill>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400" i="1" baseline="-25000" dirty="0">
                <a:solidFill>
                  <a:srgbClr val="FFFFFF"/>
                </a:solidFill>
              </a:rPr>
              <a:t>6</a:t>
            </a:r>
            <a:r>
              <a:rPr lang="en-US" altLang="en-US" sz="2400" dirty="0">
                <a:solidFill>
                  <a:srgbClr val="FFFFFF"/>
                </a:solidFill>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56" name="Group 55">
            <a:extLst>
              <a:ext uri="{FF2B5EF4-FFF2-40B4-BE49-F238E27FC236}">
                <a16:creationId xmlns:a16="http://schemas.microsoft.com/office/drawing/2014/main" id="{CFB8EB2E-2E9F-4184-B3A7-50C3055F4407}"/>
              </a:ext>
            </a:extLst>
          </p:cNvPr>
          <p:cNvGrpSpPr/>
          <p:nvPr/>
        </p:nvGrpSpPr>
        <p:grpSpPr>
          <a:xfrm>
            <a:off x="5785669" y="4034624"/>
            <a:ext cx="1154919" cy="1257993"/>
            <a:chOff x="4947469" y="4038600"/>
            <a:chExt cx="1154919" cy="1257993"/>
          </a:xfrm>
        </p:grpSpPr>
        <p:sp>
          <p:nvSpPr>
            <p:cNvPr id="57" name="Oval 23">
              <a:extLst>
                <a:ext uri="{FF2B5EF4-FFF2-40B4-BE49-F238E27FC236}">
                  <a16:creationId xmlns:a16="http://schemas.microsoft.com/office/drawing/2014/main" id="{E444B8A3-6421-4C1E-8183-EB159DCA5EAE}"/>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9" name="AutoShape 28">
              <a:extLst>
                <a:ext uri="{FF2B5EF4-FFF2-40B4-BE49-F238E27FC236}">
                  <a16:creationId xmlns:a16="http://schemas.microsoft.com/office/drawing/2014/main" id="{671BE972-6EC2-4BC1-B46A-09AB1D36327F}"/>
                </a:ext>
              </a:extLst>
            </p:cNvPr>
            <p:cNvCxnSpPr>
              <a:cxnSpLocks noChangeShapeType="1"/>
              <a:endCxn id="57"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1" name="Rectangle 41">
              <a:extLst>
                <a:ext uri="{FF2B5EF4-FFF2-40B4-BE49-F238E27FC236}">
                  <a16:creationId xmlns:a16="http://schemas.microsoft.com/office/drawing/2014/main" id="{C3C79B77-EB21-4CB4-B0EE-5BE29A0E86DE}"/>
                </a:ext>
              </a:extLst>
            </p:cNvPr>
            <p:cNvSpPr>
              <a:spLocks noChangeArrowheads="1"/>
            </p:cNvSpPr>
            <p:nvPr/>
          </p:nvSpPr>
          <p:spPr bwMode="auto">
            <a:xfrm>
              <a:off x="5638800" y="40386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5</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62" name="Text Box 42">
              <a:extLst>
                <a:ext uri="{FF2B5EF4-FFF2-40B4-BE49-F238E27FC236}">
                  <a16:creationId xmlns:a16="http://schemas.microsoft.com/office/drawing/2014/main" id="{07E0C0ED-CE60-452C-ADE2-8813C49AE295}"/>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64" name="Group 63">
            <a:extLst>
              <a:ext uri="{FF2B5EF4-FFF2-40B4-BE49-F238E27FC236}">
                <a16:creationId xmlns:a16="http://schemas.microsoft.com/office/drawing/2014/main" id="{2890BAAA-C547-48AE-9E12-F83A481630E3}"/>
              </a:ext>
            </a:extLst>
          </p:cNvPr>
          <p:cNvGrpSpPr/>
          <p:nvPr/>
        </p:nvGrpSpPr>
        <p:grpSpPr>
          <a:xfrm>
            <a:off x="5403850" y="4644224"/>
            <a:ext cx="950913" cy="1371600"/>
            <a:chOff x="4565650" y="4648200"/>
            <a:chExt cx="950913" cy="1371600"/>
          </a:xfrm>
        </p:grpSpPr>
        <p:sp>
          <p:nvSpPr>
            <p:cNvPr id="66" name="Oval 25">
              <a:extLst>
                <a:ext uri="{FF2B5EF4-FFF2-40B4-BE49-F238E27FC236}">
                  <a16:creationId xmlns:a16="http://schemas.microsoft.com/office/drawing/2014/main" id="{5008215B-355F-446F-9566-7B1A1ACFA861}"/>
                </a:ext>
              </a:extLst>
            </p:cNvPr>
            <p:cNvSpPr>
              <a:spLocks noChangeArrowheads="1"/>
            </p:cNvSpPr>
            <p:nvPr/>
          </p:nvSpPr>
          <p:spPr bwMode="auto">
            <a:xfrm>
              <a:off x="519169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8" name="AutoShape 27">
              <a:extLst>
                <a:ext uri="{FF2B5EF4-FFF2-40B4-BE49-F238E27FC236}">
                  <a16:creationId xmlns:a16="http://schemas.microsoft.com/office/drawing/2014/main" id="{53A254D0-6CF3-43B1-A682-D5011AFB0D24}"/>
                </a:ext>
              </a:extLst>
            </p:cNvPr>
            <p:cNvCxnSpPr>
              <a:cxnSpLocks noChangeShapeType="1"/>
              <a:endCxn id="66" idx="0"/>
            </p:cNvCxnSpPr>
            <p:nvPr/>
          </p:nvCxnSpPr>
          <p:spPr bwMode="auto">
            <a:xfrm>
              <a:off x="5088369"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9" name="Rectangle 47">
              <a:extLst>
                <a:ext uri="{FF2B5EF4-FFF2-40B4-BE49-F238E27FC236}">
                  <a16:creationId xmlns:a16="http://schemas.microsoft.com/office/drawing/2014/main" id="{C92E4D9A-08CD-4DFF-8427-5328C97D9354}"/>
                </a:ext>
              </a:extLst>
            </p:cNvPr>
            <p:cNvSpPr>
              <a:spLocks noChangeArrowheads="1"/>
            </p:cNvSpPr>
            <p:nvPr/>
          </p:nvSpPr>
          <p:spPr bwMode="auto">
            <a:xfrm>
              <a:off x="45656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6</a:t>
              </a:r>
            </a:p>
          </p:txBody>
        </p:sp>
        <p:sp>
          <p:nvSpPr>
            <p:cNvPr id="71" name="Text Box 49">
              <a:extLst>
                <a:ext uri="{FF2B5EF4-FFF2-40B4-BE49-F238E27FC236}">
                  <a16:creationId xmlns:a16="http://schemas.microsoft.com/office/drawing/2014/main" id="{F0C077E8-562E-41DE-AFC4-5487ADBDAE77}"/>
                </a:ext>
              </a:extLst>
            </p:cNvPr>
            <p:cNvSpPr txBox="1">
              <a:spLocks noChangeArrowheads="1"/>
            </p:cNvSpPr>
            <p:nvPr/>
          </p:nvSpPr>
          <p:spPr bwMode="auto">
            <a:xfrm>
              <a:off x="51752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73" name="Oval 6">
            <a:extLst>
              <a:ext uri="{FF2B5EF4-FFF2-40B4-BE49-F238E27FC236}">
                <a16:creationId xmlns:a16="http://schemas.microsoft.com/office/drawing/2014/main" id="{24771557-2A2D-4920-9D4B-5BBD115C63AD}"/>
              </a:ext>
            </a:extLst>
          </p:cNvPr>
          <p:cNvSpPr>
            <a:spLocks noChangeArrowheads="1"/>
          </p:cNvSpPr>
          <p:nvPr/>
        </p:nvSpPr>
        <p:spPr bwMode="auto">
          <a:xfrm>
            <a:off x="5203296" y="38100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nvGrpSpPr>
          <p:cNvPr id="75" name="Group 15">
            <a:extLst>
              <a:ext uri="{FF2B5EF4-FFF2-40B4-BE49-F238E27FC236}">
                <a16:creationId xmlns:a16="http://schemas.microsoft.com/office/drawing/2014/main" id="{B3AC4433-AF46-47A3-8A18-448C293076E9}"/>
              </a:ext>
            </a:extLst>
          </p:cNvPr>
          <p:cNvGrpSpPr>
            <a:grpSpLocks/>
          </p:cNvGrpSpPr>
          <p:nvPr/>
        </p:nvGrpSpPr>
        <p:grpSpPr bwMode="auto">
          <a:xfrm>
            <a:off x="6546258" y="5293978"/>
            <a:ext cx="666751" cy="406400"/>
            <a:chOff x="824" y="1344"/>
            <a:chExt cx="420" cy="256"/>
          </a:xfrm>
        </p:grpSpPr>
        <p:sp>
          <p:nvSpPr>
            <p:cNvPr id="79" name="Text Box 16">
              <a:extLst>
                <a:ext uri="{FF2B5EF4-FFF2-40B4-BE49-F238E27FC236}">
                  <a16:creationId xmlns:a16="http://schemas.microsoft.com/office/drawing/2014/main" id="{D70D96F3-4BEF-4E3E-9EE7-AE294247613D}"/>
                </a:ext>
              </a:extLst>
            </p:cNvPr>
            <p:cNvSpPr txBox="1">
              <a:spLocks noChangeArrowheads="1"/>
            </p:cNvSpPr>
            <p:nvPr/>
          </p:nvSpPr>
          <p:spPr bwMode="auto">
            <a:xfrm>
              <a:off x="824" y="1348"/>
              <a:ext cx="420"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0000"/>
                  </a:solidFill>
                </a:rPr>
                <a:t>false</a:t>
              </a:r>
              <a:endPar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endParaRPr>
            </a:p>
          </p:txBody>
        </p:sp>
        <p:sp>
          <p:nvSpPr>
            <p:cNvPr id="80" name="AutoShape 17">
              <a:extLst>
                <a:ext uri="{FF2B5EF4-FFF2-40B4-BE49-F238E27FC236}">
                  <a16:creationId xmlns:a16="http://schemas.microsoft.com/office/drawing/2014/main" id="{3C935633-E23C-452F-B4C1-6FEB049D4EB7}"/>
                </a:ext>
              </a:extLst>
            </p:cNvPr>
            <p:cNvSpPr>
              <a:spLocks/>
            </p:cNvSpPr>
            <p:nvPr/>
          </p:nvSpPr>
          <p:spPr bwMode="auto">
            <a:xfrm rot="-5400000">
              <a:off x="984" y="1224"/>
              <a:ext cx="48" cy="288"/>
            </a:xfrm>
            <a:prstGeom prst="leftBrace">
              <a:avLst>
                <a:gd name="adj1" fmla="val 50000"/>
                <a:gd name="adj2" fmla="val 50000"/>
              </a:avLst>
            </a:pr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51" name="Rectangle 2">
            <a:extLst>
              <a:ext uri="{FF2B5EF4-FFF2-40B4-BE49-F238E27FC236}">
                <a16:creationId xmlns:a16="http://schemas.microsoft.com/office/drawing/2014/main" id="{B07FA1B2-B140-4310-B5C7-6216EFFBB5E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58" name="Rectangle 2">
            <a:extLst>
              <a:ext uri="{FF2B5EF4-FFF2-40B4-BE49-F238E27FC236}">
                <a16:creationId xmlns:a16="http://schemas.microsoft.com/office/drawing/2014/main" id="{17D4B04B-3C89-4C73-8A81-FE7E39DD7F6A}"/>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50" name="Group 29">
            <a:extLst>
              <a:ext uri="{FF2B5EF4-FFF2-40B4-BE49-F238E27FC236}">
                <a16:creationId xmlns:a16="http://schemas.microsoft.com/office/drawing/2014/main" id="{5C7E9225-A992-4F25-A802-DA4FF3A31071}"/>
              </a:ext>
            </a:extLst>
          </p:cNvPr>
          <p:cNvGrpSpPr>
            <a:grpSpLocks/>
          </p:cNvGrpSpPr>
          <p:nvPr/>
        </p:nvGrpSpPr>
        <p:grpSpPr bwMode="auto">
          <a:xfrm>
            <a:off x="0" y="5770410"/>
            <a:ext cx="1223454" cy="1239990"/>
            <a:chOff x="2065" y="1551"/>
            <a:chExt cx="1628" cy="1988"/>
          </a:xfrm>
        </p:grpSpPr>
        <p:sp>
          <p:nvSpPr>
            <p:cNvPr id="60" name="Freeform 30">
              <a:extLst>
                <a:ext uri="{FF2B5EF4-FFF2-40B4-BE49-F238E27FC236}">
                  <a16:creationId xmlns:a16="http://schemas.microsoft.com/office/drawing/2014/main" id="{E35077A6-31B8-4E9D-8A87-A50EC6B4714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3" name="Freeform 31">
              <a:extLst>
                <a:ext uri="{FF2B5EF4-FFF2-40B4-BE49-F238E27FC236}">
                  <a16:creationId xmlns:a16="http://schemas.microsoft.com/office/drawing/2014/main" id="{FD383B5C-05C8-4FB9-AF40-B98D5AD5982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Freeform 32">
              <a:extLst>
                <a:ext uri="{FF2B5EF4-FFF2-40B4-BE49-F238E27FC236}">
                  <a16:creationId xmlns:a16="http://schemas.microsoft.com/office/drawing/2014/main" id="{B21E166A-699B-43FD-8B41-48EBD3624D7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Freeform 33">
              <a:extLst>
                <a:ext uri="{FF2B5EF4-FFF2-40B4-BE49-F238E27FC236}">
                  <a16:creationId xmlns:a16="http://schemas.microsoft.com/office/drawing/2014/main" id="{5C76CE0C-C9D5-482A-B012-C015A23F93C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0" name="Freeform 34">
              <a:extLst>
                <a:ext uri="{FF2B5EF4-FFF2-40B4-BE49-F238E27FC236}">
                  <a16:creationId xmlns:a16="http://schemas.microsoft.com/office/drawing/2014/main" id="{E4EDCAD4-3F42-452A-A085-68783141FD6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 name="Freeform 35">
              <a:extLst>
                <a:ext uri="{FF2B5EF4-FFF2-40B4-BE49-F238E27FC236}">
                  <a16:creationId xmlns:a16="http://schemas.microsoft.com/office/drawing/2014/main" id="{D3F8C9A7-6355-4277-8D17-5AD60920BE4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4" name="Freeform 36">
              <a:extLst>
                <a:ext uri="{FF2B5EF4-FFF2-40B4-BE49-F238E27FC236}">
                  <a16:creationId xmlns:a16="http://schemas.microsoft.com/office/drawing/2014/main" id="{EAB071E5-AA6F-4644-AD36-752CB19CFE1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6" name="Freeform 37">
              <a:extLst>
                <a:ext uri="{FF2B5EF4-FFF2-40B4-BE49-F238E27FC236}">
                  <a16:creationId xmlns:a16="http://schemas.microsoft.com/office/drawing/2014/main" id="{2D9D37DB-CE42-4CCB-BC4B-308060C8355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7" name="Freeform 38">
              <a:extLst>
                <a:ext uri="{FF2B5EF4-FFF2-40B4-BE49-F238E27FC236}">
                  <a16:creationId xmlns:a16="http://schemas.microsoft.com/office/drawing/2014/main" id="{463C2963-4A43-4483-ADEC-E722E110D9C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39">
              <a:extLst>
                <a:ext uri="{FF2B5EF4-FFF2-40B4-BE49-F238E27FC236}">
                  <a16:creationId xmlns:a16="http://schemas.microsoft.com/office/drawing/2014/main" id="{08EE2D4C-A666-4CAB-93D0-166BB55BF05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40">
              <a:extLst>
                <a:ext uri="{FF2B5EF4-FFF2-40B4-BE49-F238E27FC236}">
                  <a16:creationId xmlns:a16="http://schemas.microsoft.com/office/drawing/2014/main" id="{73A11383-8B51-45E2-9B60-6A9092400D3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41">
              <a:extLst>
                <a:ext uri="{FF2B5EF4-FFF2-40B4-BE49-F238E27FC236}">
                  <a16:creationId xmlns:a16="http://schemas.microsoft.com/office/drawing/2014/main" id="{1EA0629E-C107-4B54-9455-6BD7566F395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Freeform 42">
              <a:extLst>
                <a:ext uri="{FF2B5EF4-FFF2-40B4-BE49-F238E27FC236}">
                  <a16:creationId xmlns:a16="http://schemas.microsoft.com/office/drawing/2014/main" id="{7CCD45DA-A1D3-44B7-AF64-EA13E56CDF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4" name="Freeform 43">
              <a:extLst>
                <a:ext uri="{FF2B5EF4-FFF2-40B4-BE49-F238E27FC236}">
                  <a16:creationId xmlns:a16="http://schemas.microsoft.com/office/drawing/2014/main" id="{04683A06-2162-4B7D-B716-EF13485336C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44">
              <a:extLst>
                <a:ext uri="{FF2B5EF4-FFF2-40B4-BE49-F238E27FC236}">
                  <a16:creationId xmlns:a16="http://schemas.microsoft.com/office/drawing/2014/main" id="{3B34F66D-386E-4BA7-A547-17790E0AF5C2}"/>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45">
              <a:extLst>
                <a:ext uri="{FF2B5EF4-FFF2-40B4-BE49-F238E27FC236}">
                  <a16:creationId xmlns:a16="http://schemas.microsoft.com/office/drawing/2014/main" id="{502634C9-E7F7-4C8F-BAF8-D3240D7E31C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46">
              <a:extLst>
                <a:ext uri="{FF2B5EF4-FFF2-40B4-BE49-F238E27FC236}">
                  <a16:creationId xmlns:a16="http://schemas.microsoft.com/office/drawing/2014/main" id="{62BA06CA-D4A0-4DCF-8AEE-FBEC3CCADE2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8" name="AutoShape 35">
            <a:extLst>
              <a:ext uri="{FF2B5EF4-FFF2-40B4-BE49-F238E27FC236}">
                <a16:creationId xmlns:a16="http://schemas.microsoft.com/office/drawing/2014/main" id="{DC7E1D5C-D36E-415F-9AE1-0F63C93CB121}"/>
              </a:ext>
            </a:extLst>
          </p:cNvPr>
          <p:cNvSpPr>
            <a:spLocks noChangeArrowheads="1"/>
          </p:cNvSpPr>
          <p:nvPr/>
        </p:nvSpPr>
        <p:spPr bwMode="auto">
          <a:xfrm>
            <a:off x="308516" y="3293466"/>
            <a:ext cx="4501887" cy="2878734"/>
          </a:xfrm>
          <a:prstGeom prst="wedgeRoundRectCallout">
            <a:avLst>
              <a:gd name="adj1" fmla="val -40804"/>
              <a:gd name="adj2" fmla="val 5285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Suppose you simplify the formula to “</a:t>
            </a:r>
            <a:r>
              <a:rPr lang="en-US" altLang="en-US" sz="2400" i="1" dirty="0">
                <a:solidFill>
                  <a:srgbClr val="FFFFFF"/>
                </a:solidFill>
              </a:rPr>
              <a:t>x</a:t>
            </a:r>
            <a:r>
              <a:rPr lang="en-US" altLang="en-US" sz="2400" i="1" baseline="-25000" dirty="0">
                <a:solidFill>
                  <a:srgbClr val="FFFFFF"/>
                </a:solidFill>
              </a:rPr>
              <a:t>3</a:t>
            </a:r>
            <a:r>
              <a:rPr lang="en-US" altLang="en-US" sz="2400" i="1" dirty="0">
                <a:solidFill>
                  <a:srgbClr val="FFFFFF"/>
                </a:solidFill>
              </a:rPr>
              <a:t> </a:t>
            </a:r>
            <a:r>
              <a:rPr lang="en-US" altLang="en-US" sz="2400" dirty="0"/>
              <a:t>or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You may want to stop your path because you know this is 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DP does not know it is 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D</a:t>
            </a:r>
            <a:r>
              <a:rPr lang="en-US" altLang="en-US" sz="2400" dirty="0">
                <a:sym typeface="Symbol" panose="05050102010706020507" pitchFamily="18" charset="2"/>
              </a:rPr>
              <a:t>on’t stop a path until formula has evaluated to T/F.</a:t>
            </a:r>
            <a:endParaRPr lang="en-US" altLang="en-US" sz="2400" i="1" baseline="-25000" dirty="0">
              <a:solidFill>
                <a:srgbClr val="FFFFFF"/>
              </a:solidFill>
            </a:endParaRPr>
          </a:p>
        </p:txBody>
      </p:sp>
    </p:spTree>
    <p:extLst>
      <p:ext uri="{BB962C8B-B14F-4D97-AF65-F5344CB8AC3E}">
        <p14:creationId xmlns:p14="http://schemas.microsoft.com/office/powerpoint/2010/main" val="134355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0-#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0-#ppt_w/2"/>
                                          </p:val>
                                        </p:tav>
                                        <p:tav tm="100000">
                                          <p:val>
                                            <p:strVal val="#ppt_x"/>
                                          </p:val>
                                        </p:tav>
                                      </p:tavLst>
                                    </p:anim>
                                    <p:anim calcmode="lin" valueType="num">
                                      <p:cBhvr additive="base">
                                        <p:cTn id="12" dur="500" fill="hold"/>
                                        <p:tgtEl>
                                          <p:spTgt spid="8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8">
                                            <p:txEl>
                                              <p:pRg st="0" end="0"/>
                                            </p:txEl>
                                          </p:spTgt>
                                        </p:tgtEl>
                                        <p:attrNameLst>
                                          <p:attrName>style.visibility</p:attrName>
                                        </p:attrNameLst>
                                      </p:cBhvr>
                                      <p:to>
                                        <p:strVal val="visible"/>
                                      </p:to>
                                    </p:set>
                                    <p:anim calcmode="lin" valueType="num">
                                      <p:cBhvr additive="base">
                                        <p:cTn id="15"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88">
                                            <p:txEl>
                                              <p:pRg st="1" end="1"/>
                                            </p:txEl>
                                          </p:spTgt>
                                        </p:tgtEl>
                                        <p:attrNameLst>
                                          <p:attrName>style.visibility</p:attrName>
                                        </p:attrNameLst>
                                      </p:cBhvr>
                                      <p:to>
                                        <p:strVal val="visible"/>
                                      </p:to>
                                    </p:set>
                                    <p:anim calcmode="lin" valueType="num">
                                      <p:cBhvr additive="base">
                                        <p:cTn id="21" dur="500" fill="hold"/>
                                        <p:tgtEl>
                                          <p:spTgt spid="8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8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88">
                                            <p:txEl>
                                              <p:pRg st="2" end="2"/>
                                            </p:txEl>
                                          </p:spTgt>
                                        </p:tgtEl>
                                        <p:attrNameLst>
                                          <p:attrName>style.visibility</p:attrName>
                                        </p:attrNameLst>
                                      </p:cBhvr>
                                      <p:to>
                                        <p:strVal val="visible"/>
                                      </p:to>
                                    </p:set>
                                    <p:anim calcmode="lin" valueType="num">
                                      <p:cBhvr additive="base">
                                        <p:cTn id="27" dur="500" fill="hold"/>
                                        <p:tgtEl>
                                          <p:spTgt spid="88">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8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88">
                                            <p:txEl>
                                              <p:pRg st="3" end="3"/>
                                            </p:txEl>
                                          </p:spTgt>
                                        </p:tgtEl>
                                        <p:attrNameLst>
                                          <p:attrName>style.visibility</p:attrName>
                                        </p:attrNameLst>
                                      </p:cBhvr>
                                      <p:to>
                                        <p:strVal val="visible"/>
                                      </p:to>
                                    </p:set>
                                    <p:anim calcmode="lin" valueType="num">
                                      <p:cBhvr additive="base">
                                        <p:cTn id="33" dur="500" fill="hold"/>
                                        <p:tgtEl>
                                          <p:spTgt spid="88">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 name="Picture 27"/>
          <p:cNvPicPr>
            <a:picLocks noChangeAspect="1"/>
          </p:cNvPicPr>
          <p:nvPr/>
        </p:nvPicPr>
        <p:blipFill>
          <a:blip r:embed="rId3"/>
          <a:stretch>
            <a:fillRect/>
          </a:stretch>
        </p:blipFill>
        <p:spPr>
          <a:xfrm>
            <a:off x="1316442" y="792100"/>
            <a:ext cx="6913158" cy="5949599"/>
          </a:xfrm>
          <a:prstGeom prst="rect">
            <a:avLst/>
          </a:prstGeom>
        </p:spPr>
      </p:pic>
      <p:sp>
        <p:nvSpPr>
          <p:cNvPr id="4" name="Rectangle 2">
            <a:extLst>
              <a:ext uri="{FF2B5EF4-FFF2-40B4-BE49-F238E27FC236}">
                <a16:creationId xmlns:a16="http://schemas.microsoft.com/office/drawing/2014/main" id="{810C9A30-8C92-4B65-8A34-6660AF050489}"/>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5" name="Rectangle 2">
            <a:extLst>
              <a:ext uri="{FF2B5EF4-FFF2-40B4-BE49-F238E27FC236}">
                <a16:creationId xmlns:a16="http://schemas.microsoft.com/office/drawing/2014/main" id="{E969F5E8-011A-4851-8A86-CBDB4982572F}"/>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Rectangle 1"/>
          <p:cNvSpPr/>
          <p:nvPr/>
        </p:nvSpPr>
        <p:spPr>
          <a:xfrm>
            <a:off x="2438400" y="1671935"/>
            <a:ext cx="5410200" cy="369332"/>
          </a:xfrm>
          <a:prstGeom prst="rect">
            <a:avLst/>
          </a:prstGeom>
        </p:spPr>
        <p:txBody>
          <a:bodyPr wrap="square">
            <a:spAutoFit/>
          </a:bodyPr>
          <a:lstStyle/>
          <a:p>
            <a:pPr algn="l"/>
            <a:r>
              <a:rPr lang="en-US" altLang="en-US" sz="1800" dirty="0">
                <a:solidFill>
                  <a:srgbClr val="FF0000"/>
                </a:solidFill>
              </a:rPr>
              <a:t>Tells you if </a:t>
            </a:r>
            <a:r>
              <a:rPr lang="el-GR" altLang="en-US" sz="1800" dirty="0">
                <a:solidFill>
                  <a:srgbClr val="FF0000"/>
                </a:solidFill>
                <a:cs typeface="Times New Roman" panose="02020603050405020304" pitchFamily="18" charset="0"/>
                <a:sym typeface="Symbol" panose="05050102010706020507" pitchFamily="18" charset="2"/>
              </a:rPr>
              <a:t>α </a:t>
            </a:r>
            <a:r>
              <a:rPr lang="en-US" altLang="en-US" sz="1800" dirty="0">
                <a:solidFill>
                  <a:srgbClr val="FF0000"/>
                </a:solidFill>
              </a:rPr>
              <a:t>is a tautology, else </a:t>
            </a:r>
            <a:r>
              <a:rPr lang="en-US" altLang="en-US" sz="1800" i="1" dirty="0">
                <a:solidFill>
                  <a:srgbClr val="FF0000"/>
                </a:solidFill>
              </a:rPr>
              <a:t>sol </a:t>
            </a:r>
            <a:r>
              <a:rPr lang="en-US" altLang="en-US" sz="1800" dirty="0">
                <a:solidFill>
                  <a:srgbClr val="FF0000"/>
                </a:solidFill>
              </a:rPr>
              <a:t> does not satisfy it.</a:t>
            </a:r>
          </a:p>
        </p:txBody>
      </p:sp>
      <p:cxnSp>
        <p:nvCxnSpPr>
          <p:cNvPr id="7" name="Straight Connector 6"/>
          <p:cNvCxnSpPr/>
          <p:nvPr/>
        </p:nvCxnSpPr>
        <p:spPr bwMode="auto">
          <a:xfrm>
            <a:off x="2601686" y="1652334"/>
            <a:ext cx="5257800" cy="0"/>
          </a:xfrm>
          <a:prstGeom prst="line">
            <a:avLst/>
          </a:prstGeom>
          <a:noFill/>
          <a:ln w="12700" cap="flat" cmpd="sng" algn="ctr">
            <a:solidFill>
              <a:schemeClr val="hlink"/>
            </a:solidFill>
            <a:prstDash val="solid"/>
            <a:round/>
            <a:headEnd type="none" w="med" len="med"/>
            <a:tailEnd type="none" w="med" len="med"/>
          </a:ln>
          <a:effectLst/>
        </p:spPr>
      </p:cxnSp>
      <p:sp>
        <p:nvSpPr>
          <p:cNvPr id="8" name="Rectangle 7"/>
          <p:cNvSpPr/>
          <p:nvPr/>
        </p:nvSpPr>
        <p:spPr>
          <a:xfrm>
            <a:off x="4263189" y="2374233"/>
            <a:ext cx="1524000" cy="369332"/>
          </a:xfrm>
          <a:prstGeom prst="rect">
            <a:avLst/>
          </a:prstGeom>
        </p:spPr>
        <p:txBody>
          <a:bodyPr wrap="square">
            <a:spAutoFit/>
          </a:bodyPr>
          <a:lstStyle/>
          <a:p>
            <a:pPr algn="l"/>
            <a:r>
              <a:rPr lang="en-US" sz="1800" dirty="0">
                <a:solidFill>
                  <a:srgbClr val="FF0000"/>
                </a:solidFill>
                <a:sym typeface="Symbol" panose="05050102010706020507" pitchFamily="18" charset="2"/>
              </a:rPr>
              <a:t>T</a:t>
            </a:r>
            <a:r>
              <a:rPr lang="en-US" altLang="en-US" sz="1800" dirty="0">
                <a:solidFill>
                  <a:srgbClr val="FF0000"/>
                </a:solidFill>
              </a:rPr>
              <a:t>autology</a:t>
            </a:r>
          </a:p>
        </p:txBody>
      </p:sp>
      <p:cxnSp>
        <p:nvCxnSpPr>
          <p:cNvPr id="11" name="Straight Connector 10"/>
          <p:cNvCxnSpPr/>
          <p:nvPr/>
        </p:nvCxnSpPr>
        <p:spPr bwMode="auto">
          <a:xfrm>
            <a:off x="3039978" y="2562732"/>
            <a:ext cx="685800" cy="0"/>
          </a:xfrm>
          <a:prstGeom prst="line">
            <a:avLst/>
          </a:prstGeom>
          <a:noFill/>
          <a:ln w="12700" cap="flat" cmpd="sng" algn="ctr">
            <a:solidFill>
              <a:schemeClr val="hlink"/>
            </a:solidFill>
            <a:prstDash val="solid"/>
            <a:round/>
            <a:headEnd type="none" w="med" len="med"/>
            <a:tailEnd type="none" w="med" len="med"/>
          </a:ln>
          <a:effectLst/>
        </p:spPr>
      </p:cxnSp>
      <p:sp>
        <p:nvSpPr>
          <p:cNvPr id="13" name="Rectangle 12"/>
          <p:cNvSpPr/>
          <p:nvPr/>
        </p:nvSpPr>
        <p:spPr>
          <a:xfrm>
            <a:off x="4263189" y="2803436"/>
            <a:ext cx="2057400" cy="369332"/>
          </a:xfrm>
          <a:prstGeom prst="rect">
            <a:avLst/>
          </a:prstGeom>
        </p:spPr>
        <p:txBody>
          <a:bodyPr wrap="square">
            <a:spAutoFit/>
          </a:bodyPr>
          <a:lstStyle/>
          <a:p>
            <a:pPr algn="l"/>
            <a:r>
              <a:rPr lang="en-CA" sz="1800" dirty="0">
                <a:solidFill>
                  <a:srgbClr val="FF0000"/>
                </a:solidFill>
                <a:cs typeface="Times New Roman" panose="02020603050405020304" pitchFamily="18" charset="0"/>
                <a:sym typeface="Symbol" panose="05050102010706020507" pitchFamily="18" charset="2"/>
              </a:rPr>
              <a:t>Not</a:t>
            </a:r>
            <a:r>
              <a:rPr lang="en-US" sz="1800" dirty="0">
                <a:solidFill>
                  <a:srgbClr val="FF0000"/>
                </a:solidFill>
                <a:sym typeface="Symbol" panose="05050102010706020507" pitchFamily="18" charset="2"/>
              </a:rPr>
              <a:t>T</a:t>
            </a:r>
            <a:r>
              <a:rPr lang="en-US" altLang="en-US" sz="1800" dirty="0">
                <a:solidFill>
                  <a:srgbClr val="FF0000"/>
                </a:solidFill>
              </a:rPr>
              <a:t>autology</a:t>
            </a:r>
          </a:p>
        </p:txBody>
      </p:sp>
      <p:sp>
        <p:nvSpPr>
          <p:cNvPr id="15" name="Rectangle 14"/>
          <p:cNvSpPr/>
          <p:nvPr/>
        </p:nvSpPr>
        <p:spPr>
          <a:xfrm>
            <a:off x="4670075" y="5325623"/>
            <a:ext cx="1502125" cy="369332"/>
          </a:xfrm>
          <a:prstGeom prst="rect">
            <a:avLst/>
          </a:prstGeom>
        </p:spPr>
        <p:txBody>
          <a:bodyPr wrap="square">
            <a:spAutoFit/>
          </a:bodyPr>
          <a:lstStyle/>
          <a:p>
            <a:pPr algn="l"/>
            <a:r>
              <a:rPr lang="en-CA" sz="1800" dirty="0">
                <a:solidFill>
                  <a:srgbClr val="FF0000"/>
                </a:solidFill>
                <a:cs typeface="Times New Roman" panose="02020603050405020304" pitchFamily="18" charset="0"/>
                <a:sym typeface="Symbol" panose="05050102010706020507" pitchFamily="18" charset="2"/>
              </a:rPr>
              <a:t>Not</a:t>
            </a:r>
            <a:r>
              <a:rPr lang="en-US" sz="1800" dirty="0">
                <a:solidFill>
                  <a:srgbClr val="FF0000"/>
                </a:solidFill>
                <a:sym typeface="Symbol" panose="05050102010706020507" pitchFamily="18" charset="2"/>
              </a:rPr>
              <a:t>T</a:t>
            </a:r>
            <a:r>
              <a:rPr lang="en-US" altLang="en-US" sz="1800" dirty="0">
                <a:solidFill>
                  <a:srgbClr val="FF0000"/>
                </a:solidFill>
              </a:rPr>
              <a:t>autology</a:t>
            </a:r>
          </a:p>
        </p:txBody>
      </p:sp>
      <p:sp>
        <p:nvSpPr>
          <p:cNvPr id="18" name="Rectangle 17"/>
          <p:cNvSpPr/>
          <p:nvPr/>
        </p:nvSpPr>
        <p:spPr>
          <a:xfrm>
            <a:off x="4664244" y="4908888"/>
            <a:ext cx="1066800" cy="369332"/>
          </a:xfrm>
          <a:prstGeom prst="rect">
            <a:avLst/>
          </a:prstGeom>
        </p:spPr>
        <p:txBody>
          <a:bodyPr wrap="square">
            <a:spAutoFit/>
          </a:bodyPr>
          <a:lstStyle/>
          <a:p>
            <a:pPr algn="l"/>
            <a:r>
              <a:rPr lang="el-GR" altLang="en-US" sz="1800" dirty="0">
                <a:solidFill>
                  <a:srgbClr val="FF0000"/>
                </a:solidFill>
                <a:cs typeface="Times New Roman" panose="02020603050405020304" pitchFamily="18" charset="0"/>
                <a:sym typeface="Symbol" panose="05050102010706020507" pitchFamily="18" charset="2"/>
              </a:rPr>
              <a:t></a:t>
            </a:r>
            <a:r>
              <a:rPr lang="en-CA" altLang="en-US" sz="1800" dirty="0">
                <a:solidFill>
                  <a:srgbClr val="FF0000"/>
                </a:solidFill>
                <a:cs typeface="Times New Roman" panose="02020603050405020304" pitchFamily="18" charset="0"/>
                <a:sym typeface="Symbol" panose="05050102010706020507" pitchFamily="18" charset="2"/>
              </a:rPr>
              <a:t>flag </a:t>
            </a:r>
            <a:r>
              <a:rPr lang="en-CA" altLang="en-US" sz="1800" baseline="-25000" dirty="0">
                <a:solidFill>
                  <a:srgbClr val="FF0000"/>
                </a:solidFill>
                <a:cs typeface="Times New Roman" panose="02020603050405020304" pitchFamily="18" charset="0"/>
                <a:sym typeface="Symbol" panose="05050102010706020507" pitchFamily="18" charset="2"/>
              </a:rPr>
              <a:t>k</a:t>
            </a:r>
            <a:endParaRPr lang="en-US" altLang="en-US" sz="1800" baseline="-25000" dirty="0">
              <a:solidFill>
                <a:srgbClr val="FF0000"/>
              </a:solidFill>
            </a:endParaRPr>
          </a:p>
        </p:txBody>
      </p:sp>
      <p:cxnSp>
        <p:nvCxnSpPr>
          <p:cNvPr id="19" name="Straight Connector 18"/>
          <p:cNvCxnSpPr/>
          <p:nvPr/>
        </p:nvCxnSpPr>
        <p:spPr bwMode="auto">
          <a:xfrm>
            <a:off x="2756712" y="5082880"/>
            <a:ext cx="412782" cy="0"/>
          </a:xfrm>
          <a:prstGeom prst="line">
            <a:avLst/>
          </a:prstGeom>
          <a:noFill/>
          <a:ln w="12700" cap="flat" cmpd="sng" algn="ctr">
            <a:solidFill>
              <a:schemeClr val="hlink"/>
            </a:solidFill>
            <a:prstDash val="solid"/>
            <a:round/>
            <a:headEnd type="none" w="med" len="med"/>
            <a:tailEnd type="none" w="med" len="med"/>
          </a:ln>
          <a:effectLst/>
        </p:spPr>
      </p:cxnSp>
      <p:sp>
        <p:nvSpPr>
          <p:cNvPr id="23" name="Rectangle 22"/>
          <p:cNvSpPr/>
          <p:nvPr/>
        </p:nvSpPr>
        <p:spPr>
          <a:xfrm>
            <a:off x="4335378" y="5907145"/>
            <a:ext cx="2057400" cy="369332"/>
          </a:xfrm>
          <a:prstGeom prst="rect">
            <a:avLst/>
          </a:prstGeom>
        </p:spPr>
        <p:txBody>
          <a:bodyPr wrap="square">
            <a:spAutoFit/>
          </a:bodyPr>
          <a:lstStyle/>
          <a:p>
            <a:pPr algn="l"/>
            <a:r>
              <a:rPr lang="en-US" sz="1800" dirty="0">
                <a:solidFill>
                  <a:srgbClr val="FF0000"/>
                </a:solidFill>
                <a:sym typeface="Symbol" panose="05050102010706020507" pitchFamily="18" charset="2"/>
              </a:rPr>
              <a:t>T</a:t>
            </a:r>
            <a:r>
              <a:rPr lang="en-US" altLang="en-US" sz="1800" dirty="0">
                <a:solidFill>
                  <a:srgbClr val="FF0000"/>
                </a:solidFill>
              </a:rPr>
              <a:t>autology</a:t>
            </a:r>
          </a:p>
        </p:txBody>
      </p:sp>
      <p:cxnSp>
        <p:nvCxnSpPr>
          <p:cNvPr id="30" name="Straight Connector 29"/>
          <p:cNvCxnSpPr/>
          <p:nvPr/>
        </p:nvCxnSpPr>
        <p:spPr bwMode="auto">
          <a:xfrm>
            <a:off x="3048000" y="2987844"/>
            <a:ext cx="838200" cy="0"/>
          </a:xfrm>
          <a:prstGeom prst="line">
            <a:avLst/>
          </a:prstGeom>
          <a:noFill/>
          <a:ln w="12700" cap="flat" cmpd="sng" algn="ctr">
            <a:solidFill>
              <a:schemeClr val="hlink"/>
            </a:solidFill>
            <a:prstDash val="solid"/>
            <a:round/>
            <a:headEnd type="none" w="med" len="med"/>
            <a:tailEnd type="none" w="med" len="med"/>
          </a:ln>
          <a:effectLst/>
        </p:spPr>
      </p:cxnSp>
      <p:cxnSp>
        <p:nvCxnSpPr>
          <p:cNvPr id="32" name="Straight Connector 31"/>
          <p:cNvCxnSpPr/>
          <p:nvPr/>
        </p:nvCxnSpPr>
        <p:spPr bwMode="auto">
          <a:xfrm>
            <a:off x="3039978" y="6160176"/>
            <a:ext cx="838200" cy="0"/>
          </a:xfrm>
          <a:prstGeom prst="line">
            <a:avLst/>
          </a:prstGeom>
          <a:noFill/>
          <a:ln w="12700" cap="flat" cmpd="sng" algn="ctr">
            <a:solidFill>
              <a:schemeClr val="hlink"/>
            </a:solidFill>
            <a:prstDash val="solid"/>
            <a:round/>
            <a:headEnd type="none" w="med" len="med"/>
            <a:tailEnd type="none" w="med" len="med"/>
          </a:ln>
          <a:effectLst/>
        </p:spPr>
      </p:cxnSp>
      <p:cxnSp>
        <p:nvCxnSpPr>
          <p:cNvPr id="33" name="Straight Connector 32"/>
          <p:cNvCxnSpPr/>
          <p:nvPr/>
        </p:nvCxnSpPr>
        <p:spPr bwMode="auto">
          <a:xfrm>
            <a:off x="3994479" y="5542545"/>
            <a:ext cx="685800" cy="0"/>
          </a:xfrm>
          <a:prstGeom prst="line">
            <a:avLst/>
          </a:prstGeom>
          <a:noFill/>
          <a:ln w="12700" cap="flat" cmpd="sng" algn="ctr">
            <a:solidFill>
              <a:schemeClr val="hlink"/>
            </a:solidFill>
            <a:prstDash val="solid"/>
            <a:round/>
            <a:headEnd type="none" w="med" len="med"/>
            <a:tailEnd type="none" w="med" len="med"/>
          </a:ln>
          <a:effectLst/>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ppt_x"/>
                                          </p:val>
                                        </p:tav>
                                        <p:tav tm="100000">
                                          <p:val>
                                            <p:strVal val="#ppt_x"/>
                                          </p:val>
                                        </p:tav>
                                      </p:tavLst>
                                    </p:anim>
                                    <p:anim calcmode="lin" valueType="num">
                                      <p:cBhvr additive="base">
                                        <p:cTn id="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0-#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0-#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anim calcmode="lin" valueType="num">
                                      <p:cBhvr additive="base">
                                        <p:cTn id="35" dur="500" fill="hold"/>
                                        <p:tgtEl>
                                          <p:spTgt spid="15"/>
                                        </p:tgtEl>
                                        <p:attrNameLst>
                                          <p:attrName>ppt_x</p:attrName>
                                        </p:attrNameLst>
                                      </p:cBhvr>
                                      <p:tavLst>
                                        <p:tav tm="0">
                                          <p:val>
                                            <p:strVal val="0-#ppt_w/2"/>
                                          </p:val>
                                        </p:tav>
                                        <p:tav tm="100000">
                                          <p:val>
                                            <p:strVal val="#ppt_x"/>
                                          </p:val>
                                        </p:tav>
                                      </p:tavLst>
                                    </p:anim>
                                    <p:anim calcmode="lin" valueType="num">
                                      <p:cBhvr additive="base">
                                        <p:cTn id="36" dur="500" fill="hold"/>
                                        <p:tgtEl>
                                          <p:spTgt spid="1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
                                        </p:tgtEl>
                                        <p:attrNameLst>
                                          <p:attrName>style.visibility</p:attrName>
                                        </p:attrNameLst>
                                      </p:cBhvr>
                                      <p:to>
                                        <p:strVal val="visible"/>
                                      </p:to>
                                    </p:set>
                                    <p:anim calcmode="lin" valueType="num">
                                      <p:cBhvr additive="base">
                                        <p:cTn id="39" dur="500" fill="hold"/>
                                        <p:tgtEl>
                                          <p:spTgt spid="18"/>
                                        </p:tgtEl>
                                        <p:attrNameLst>
                                          <p:attrName>ppt_x</p:attrName>
                                        </p:attrNameLst>
                                      </p:cBhvr>
                                      <p:tavLst>
                                        <p:tav tm="0">
                                          <p:val>
                                            <p:strVal val="0-#ppt_w/2"/>
                                          </p:val>
                                        </p:tav>
                                        <p:tav tm="100000">
                                          <p:val>
                                            <p:strVal val="#ppt_x"/>
                                          </p:val>
                                        </p:tav>
                                      </p:tavLst>
                                    </p:anim>
                                    <p:anim calcmode="lin" valueType="num">
                                      <p:cBhvr additive="base">
                                        <p:cTn id="40" dur="500" fill="hold"/>
                                        <p:tgtEl>
                                          <p:spTgt spid="18"/>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 calcmode="lin" valueType="num">
                                      <p:cBhvr additive="base">
                                        <p:cTn id="43" dur="500" fill="hold"/>
                                        <p:tgtEl>
                                          <p:spTgt spid="19"/>
                                        </p:tgtEl>
                                        <p:attrNameLst>
                                          <p:attrName>ppt_x</p:attrName>
                                        </p:attrNameLst>
                                      </p:cBhvr>
                                      <p:tavLst>
                                        <p:tav tm="0">
                                          <p:val>
                                            <p:strVal val="0-#ppt_w/2"/>
                                          </p:val>
                                        </p:tav>
                                        <p:tav tm="100000">
                                          <p:val>
                                            <p:strVal val="#ppt_x"/>
                                          </p:val>
                                        </p:tav>
                                      </p:tavLst>
                                    </p:anim>
                                    <p:anim calcmode="lin" valueType="num">
                                      <p:cBhvr additive="base">
                                        <p:cTn id="44" dur="500" fill="hold"/>
                                        <p:tgtEl>
                                          <p:spTgt spid="19"/>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500" fill="hold"/>
                                        <p:tgtEl>
                                          <p:spTgt spid="23"/>
                                        </p:tgtEl>
                                        <p:attrNameLst>
                                          <p:attrName>ppt_x</p:attrName>
                                        </p:attrNameLst>
                                      </p:cBhvr>
                                      <p:tavLst>
                                        <p:tav tm="0">
                                          <p:val>
                                            <p:strVal val="0-#ppt_w/2"/>
                                          </p:val>
                                        </p:tav>
                                        <p:tav tm="100000">
                                          <p:val>
                                            <p:strVal val="#ppt_x"/>
                                          </p:val>
                                        </p:tav>
                                      </p:tavLst>
                                    </p:anim>
                                    <p:anim calcmode="lin" valueType="num">
                                      <p:cBhvr additive="base">
                                        <p:cTn id="48" dur="500" fill="hold"/>
                                        <p:tgtEl>
                                          <p:spTgt spid="23"/>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0-#ppt_w/2"/>
                                          </p:val>
                                        </p:tav>
                                        <p:tav tm="100000">
                                          <p:val>
                                            <p:strVal val="#ppt_x"/>
                                          </p:val>
                                        </p:tav>
                                      </p:tavLst>
                                    </p:anim>
                                    <p:anim calcmode="lin" valueType="num">
                                      <p:cBhvr additive="base">
                                        <p:cTn id="52" dur="500" fill="hold"/>
                                        <p:tgtEl>
                                          <p:spTgt spid="30"/>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0-#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500" fill="hold"/>
                                        <p:tgtEl>
                                          <p:spTgt spid="33"/>
                                        </p:tgtEl>
                                        <p:attrNameLst>
                                          <p:attrName>ppt_x</p:attrName>
                                        </p:attrNameLst>
                                      </p:cBhvr>
                                      <p:tavLst>
                                        <p:tav tm="0">
                                          <p:val>
                                            <p:strVal val="0-#ppt_w/2"/>
                                          </p:val>
                                        </p:tav>
                                        <p:tav tm="100000">
                                          <p:val>
                                            <p:strVal val="#ppt_x"/>
                                          </p:val>
                                        </p:tav>
                                      </p:tavLst>
                                    </p:anim>
                                    <p:anim calcmode="lin" valueType="num">
                                      <p:cBhvr additive="base">
                                        <p:cTn id="60"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 grpId="0"/>
      <p:bldP spid="13" grpId="0"/>
      <p:bldP spid="15" grpId="0"/>
      <p:bldP spid="18" grpId="0"/>
      <p:bldP spid="23"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2">
            <a:extLst>
              <a:ext uri="{FF2B5EF4-FFF2-40B4-BE49-F238E27FC236}">
                <a16:creationId xmlns:a16="http://schemas.microsoft.com/office/drawing/2014/main" id="{FE42969D-28D5-4556-BD8E-73238BBF37A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21" name="Rectangle 2">
            <a:extLst>
              <a:ext uri="{FF2B5EF4-FFF2-40B4-BE49-F238E27FC236}">
                <a16:creationId xmlns:a16="http://schemas.microsoft.com/office/drawing/2014/main" id="{B0E0C43D-3D7D-4ADE-9A8C-F1669467A033}"/>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2" name="AutoShape 35">
            <a:extLst>
              <a:ext uri="{FF2B5EF4-FFF2-40B4-BE49-F238E27FC236}">
                <a16:creationId xmlns:a16="http://schemas.microsoft.com/office/drawing/2014/main" id="{3CE8E72F-CE0B-48CB-9E18-82A840B2670C}"/>
              </a:ext>
            </a:extLst>
          </p:cNvPr>
          <p:cNvSpPr>
            <a:spLocks noChangeArrowheads="1"/>
          </p:cNvSpPr>
          <p:nvPr/>
        </p:nvSpPr>
        <p:spPr bwMode="auto">
          <a:xfrm>
            <a:off x="2057400" y="4572000"/>
            <a:ext cx="4495800" cy="1949750"/>
          </a:xfrm>
          <a:prstGeom prst="wedgeRoundRectCallout">
            <a:avLst>
              <a:gd name="adj1" fmla="val -56817"/>
              <a:gd name="adj2" fmla="val 20127"/>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Remember these great lemmas?</a:t>
            </a:r>
          </a:p>
          <a:p>
            <a:pPr algn="ctr" eaLnBrk="1" hangingPunct="1">
              <a:spcBef>
                <a:spcPct val="0"/>
              </a:spcBef>
              <a:buNone/>
            </a:pPr>
            <a:r>
              <a:rPr lang="en-CA" altLang="en-US" sz="2400" dirty="0"/>
              <a:t>They were proved using an equivalent tautology.</a:t>
            </a:r>
          </a:p>
          <a:p>
            <a:pPr algn="ctr" eaLnBrk="1" hangingPunct="1">
              <a:spcBef>
                <a:spcPct val="0"/>
              </a:spcBef>
              <a:buNone/>
            </a:pPr>
            <a:r>
              <a:rPr lang="en-CA" altLang="en-US" sz="2400" dirty="0"/>
              <a:t>Let’s now prove an arbitrary subset of these tautologies.</a:t>
            </a:r>
          </a:p>
        </p:txBody>
      </p:sp>
      <p:sp>
        <p:nvSpPr>
          <p:cNvPr id="42" name="AutoShape 35">
            <a:extLst>
              <a:ext uri="{FF2B5EF4-FFF2-40B4-BE49-F238E27FC236}">
                <a16:creationId xmlns:a16="http://schemas.microsoft.com/office/drawing/2014/main" id="{AA39C27B-25AA-4ACF-B2DA-B73CFBDB2888}"/>
              </a:ext>
            </a:extLst>
          </p:cNvPr>
          <p:cNvSpPr>
            <a:spLocks noChangeArrowheads="1"/>
          </p:cNvSpPr>
          <p:nvPr/>
        </p:nvSpPr>
        <p:spPr bwMode="auto">
          <a:xfrm>
            <a:off x="6629400" y="4579418"/>
            <a:ext cx="1538632" cy="1305819"/>
          </a:xfrm>
          <a:prstGeom prst="wedgeRoundRectCallout">
            <a:avLst>
              <a:gd name="adj1" fmla="val 56437"/>
              <a:gd name="adj2" fmla="val 20960"/>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000" dirty="0"/>
              <a:t>Others are similar.</a:t>
            </a:r>
          </a:p>
          <a:p>
            <a:pPr algn="ctr" eaLnBrk="1" hangingPunct="1">
              <a:spcBef>
                <a:spcPct val="0"/>
              </a:spcBef>
              <a:buNone/>
            </a:pPr>
            <a:r>
              <a:rPr lang="en-US" altLang="en-US" sz="2000" dirty="0"/>
              <a:t>Left for homework.</a:t>
            </a:r>
          </a:p>
        </p:txBody>
      </p:sp>
      <p:pic>
        <p:nvPicPr>
          <p:cNvPr id="44" name="Picture 43">
            <a:extLst>
              <a:ext uri="{FF2B5EF4-FFF2-40B4-BE49-F238E27FC236}">
                <a16:creationId xmlns:a16="http://schemas.microsoft.com/office/drawing/2014/main" id="{07AB8753-6FBB-4CFB-9E16-4D7BBC79BEB0}"/>
              </a:ext>
            </a:extLst>
          </p:cNvPr>
          <p:cNvPicPr>
            <a:picLocks noChangeAspect="1"/>
          </p:cNvPicPr>
          <p:nvPr/>
        </p:nvPicPr>
        <p:blipFill>
          <a:blip r:embed="rId3"/>
          <a:stretch>
            <a:fillRect/>
          </a:stretch>
        </p:blipFill>
        <p:spPr>
          <a:xfrm>
            <a:off x="2548647" y="812728"/>
            <a:ext cx="4958434" cy="3700861"/>
          </a:xfrm>
          <a:prstGeom prst="rect">
            <a:avLst/>
          </a:prstGeom>
        </p:spPr>
      </p:pic>
      <p:pic>
        <p:nvPicPr>
          <p:cNvPr id="43" name="Picture 42" descr="&lt;strong&gt;Clipart&lt;/strong&gt; - Beautiful Black &lt;strong&gt;Woman&lt;/strong&gt;">
            <a:extLst>
              <a:ext uri="{FF2B5EF4-FFF2-40B4-BE49-F238E27FC236}">
                <a16:creationId xmlns:a16="http://schemas.microsoft.com/office/drawing/2014/main" id="{901126A5-D496-4FB9-AB6D-D405661CE585}"/>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spTree>
    <p:extLst>
      <p:ext uri="{BB962C8B-B14F-4D97-AF65-F5344CB8AC3E}">
        <p14:creationId xmlns:p14="http://schemas.microsoft.com/office/powerpoint/2010/main" val="33883407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0-#ppt_w/2"/>
                                          </p:val>
                                        </p:tav>
                                        <p:tav tm="100000">
                                          <p:val>
                                            <p:strVal val="#ppt_x"/>
                                          </p:val>
                                        </p:tav>
                                      </p:tavLst>
                                    </p:anim>
                                    <p:anim calcmode="lin" valueType="num">
                                      <p:cBhvr additive="base">
                                        <p:cTn id="8" dur="500" fill="hold"/>
                                        <p:tgtEl>
                                          <p:spTgt spid="4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0-#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2">
                                            <p:txEl>
                                              <p:pRg st="0" end="0"/>
                                            </p:txEl>
                                          </p:spTgt>
                                        </p:tgtEl>
                                        <p:attrNameLst>
                                          <p:attrName>style.visibility</p:attrName>
                                        </p:attrNameLst>
                                      </p:cBhvr>
                                      <p:to>
                                        <p:strVal val="visible"/>
                                      </p:to>
                                    </p:set>
                                    <p:anim calcmode="lin" valueType="num">
                                      <p:cBhvr additive="base">
                                        <p:cTn id="15"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2">
                                            <p:txEl>
                                              <p:pRg st="1" end="1"/>
                                            </p:txEl>
                                          </p:spTgt>
                                        </p:tgtEl>
                                        <p:attrNameLst>
                                          <p:attrName>style.visibility</p:attrName>
                                        </p:attrNameLst>
                                      </p:cBhvr>
                                      <p:to>
                                        <p:strVal val="visible"/>
                                      </p:to>
                                    </p:set>
                                    <p:anim calcmode="lin" valueType="num">
                                      <p:cBhvr additive="base">
                                        <p:cTn id="21"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2">
                                            <p:txEl>
                                              <p:pRg st="2" end="2"/>
                                            </p:txEl>
                                          </p:spTgt>
                                        </p:tgtEl>
                                        <p:attrNameLst>
                                          <p:attrName>style.visibility</p:attrName>
                                        </p:attrNameLst>
                                      </p:cBhvr>
                                      <p:to>
                                        <p:strVal val="visible"/>
                                      </p:to>
                                    </p:set>
                                    <p:anim calcmode="lin" valueType="num">
                                      <p:cBhvr additive="base">
                                        <p:cTn id="27"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42">
                                            <p:txEl>
                                              <p:pRg st="1" end="1"/>
                                            </p:txEl>
                                          </p:spTgt>
                                        </p:tgtEl>
                                        <p:attrNameLst>
                                          <p:attrName>style.visibility</p:attrName>
                                        </p:attrNameLst>
                                      </p:cBhvr>
                                      <p:to>
                                        <p:strVal val="visible"/>
                                      </p:to>
                                    </p:set>
                                    <p:anim calcmode="lin" valueType="num">
                                      <p:cBhvr additive="base">
                                        <p:cTn id="3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42">
                                            <p:txEl>
                                              <p:pRg st="1" end="1"/>
                                            </p:txEl>
                                          </p:spTgt>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1+#ppt_w/2"/>
                                          </p:val>
                                        </p:tav>
                                        <p:tav tm="100000">
                                          <p:val>
                                            <p:strVal val="#ppt_x"/>
                                          </p:val>
                                        </p:tav>
                                      </p:tavLst>
                                    </p:anim>
                                    <p:anim calcmode="lin" valueType="num">
                                      <p:cBhvr additive="base">
                                        <p:cTn id="38" dur="500" fill="hold"/>
                                        <p:tgtEl>
                                          <p:spTgt spid="42"/>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42">
                                            <p:txEl>
                                              <p:pRg st="0" end="0"/>
                                            </p:txEl>
                                          </p:spTgt>
                                        </p:tgtEl>
                                        <p:attrNameLst>
                                          <p:attrName>style.visibility</p:attrName>
                                        </p:attrNameLst>
                                      </p:cBhvr>
                                      <p:to>
                                        <p:strVal val="visible"/>
                                      </p:to>
                                    </p:set>
                                    <p:anim calcmode="lin" valueType="num">
                                      <p:cBhvr additive="base">
                                        <p:cTn id="4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42">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500" fill="hold"/>
                                        <p:tgtEl>
                                          <p:spTgt spid="43"/>
                                        </p:tgtEl>
                                        <p:attrNameLst>
                                          <p:attrName>ppt_x</p:attrName>
                                        </p:attrNameLst>
                                      </p:cBhvr>
                                      <p:tavLst>
                                        <p:tav tm="0">
                                          <p:val>
                                            <p:strVal val="1+#ppt_w/2"/>
                                          </p:val>
                                        </p:tav>
                                        <p:tav tm="100000">
                                          <p:val>
                                            <p:strVal val="#ppt_x"/>
                                          </p:val>
                                        </p:tav>
                                      </p:tavLst>
                                    </p:anim>
                                    <p:anim calcmode="lin" valueType="num">
                                      <p:cBhvr additive="base">
                                        <p:cTn id="46"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42" grpId="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8" name="Oval 17">
            <a:extLst>
              <a:ext uri="{FF2B5EF4-FFF2-40B4-BE49-F238E27FC236}">
                <a16:creationId xmlns:a16="http://schemas.microsoft.com/office/drawing/2014/main" id="{FCBB60FB-F855-4350-B73F-316B1118BEB4}"/>
              </a:ext>
            </a:extLst>
          </p:cNvPr>
          <p:cNvSpPr/>
          <p:nvPr/>
        </p:nvSpPr>
        <p:spPr>
          <a:xfrm>
            <a:off x="4423047" y="2309496"/>
            <a:ext cx="1117442" cy="1008873"/>
          </a:xfrm>
          <a:prstGeom prst="ellipse">
            <a:avLst/>
          </a:prstGeom>
          <a:no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26BBDAC7-E99D-449F-AC92-C9A79F26E7D0}"/>
              </a:ext>
            </a:extLst>
          </p:cNvPr>
          <p:cNvSpPr/>
          <p:nvPr/>
        </p:nvSpPr>
        <p:spPr>
          <a:xfrm>
            <a:off x="3712976" y="2081887"/>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9C5967D7-FB67-47D6-A61F-32184673FD1C}"/>
              </a:ext>
            </a:extLst>
          </p:cNvPr>
          <p:cNvSpPr/>
          <p:nvPr/>
        </p:nvSpPr>
        <p:spPr>
          <a:xfrm>
            <a:off x="5331816" y="2158123"/>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21" name="Rectangle 20">
            <a:extLst>
              <a:ext uri="{FF2B5EF4-FFF2-40B4-BE49-F238E27FC236}">
                <a16:creationId xmlns:a16="http://schemas.microsoft.com/office/drawing/2014/main" id="{FE9AE64C-B83A-4259-AA1F-76B6F9C874D6}"/>
              </a:ext>
            </a:extLst>
          </p:cNvPr>
          <p:cNvSpPr/>
          <p:nvPr/>
        </p:nvSpPr>
        <p:spPr>
          <a:xfrm>
            <a:off x="3801828" y="2121276"/>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5" name="Oval 24">
            <a:extLst>
              <a:ext uri="{FF2B5EF4-FFF2-40B4-BE49-F238E27FC236}">
                <a16:creationId xmlns:a16="http://schemas.microsoft.com/office/drawing/2014/main" id="{33338113-AF34-492E-9A09-C3D44EB3B04F}"/>
              </a:ext>
            </a:extLst>
          </p:cNvPr>
          <p:cNvSpPr/>
          <p:nvPr/>
        </p:nvSpPr>
        <p:spPr>
          <a:xfrm>
            <a:off x="3884198" y="2304896"/>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8" name="Text Box 21">
            <a:extLst>
              <a:ext uri="{FF2B5EF4-FFF2-40B4-BE49-F238E27FC236}">
                <a16:creationId xmlns:a16="http://schemas.microsoft.com/office/drawing/2014/main" id="{1D3EB471-1370-48DE-98EB-84BC53961351}"/>
              </a:ext>
            </a:extLst>
          </p:cNvPr>
          <p:cNvSpPr txBox="1">
            <a:spLocks noChangeArrowheads="1"/>
          </p:cNvSpPr>
          <p:nvPr/>
        </p:nvSpPr>
        <p:spPr bwMode="auto">
          <a:xfrm>
            <a:off x="2971289" y="2584569"/>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1800" dirty="0">
              <a:solidFill>
                <a:srgbClr val="66FF66"/>
              </a:solidFill>
              <a:cs typeface="Times New Roman" panose="02020603050405020304" pitchFamily="18" charset="0"/>
            </a:endParaRPr>
          </a:p>
        </p:txBody>
      </p:sp>
      <p:grpSp>
        <p:nvGrpSpPr>
          <p:cNvPr id="31" name="Group 30">
            <a:extLst>
              <a:ext uri="{FF2B5EF4-FFF2-40B4-BE49-F238E27FC236}">
                <a16:creationId xmlns:a16="http://schemas.microsoft.com/office/drawing/2014/main" id="{24805546-8F76-4DED-93FB-37D5D9D2A64A}"/>
              </a:ext>
            </a:extLst>
          </p:cNvPr>
          <p:cNvGrpSpPr/>
          <p:nvPr/>
        </p:nvGrpSpPr>
        <p:grpSpPr>
          <a:xfrm>
            <a:off x="2743121" y="2302590"/>
            <a:ext cx="1009728" cy="404778"/>
            <a:chOff x="5889563" y="1174332"/>
            <a:chExt cx="1009728" cy="404778"/>
          </a:xfrm>
        </p:grpSpPr>
        <p:sp>
          <p:nvSpPr>
            <p:cNvPr id="32" name="Text Box 21">
              <a:extLst>
                <a:ext uri="{FF2B5EF4-FFF2-40B4-BE49-F238E27FC236}">
                  <a16:creationId xmlns:a16="http://schemas.microsoft.com/office/drawing/2014/main" id="{8E517225-3671-4218-8860-F4F305FDE714}"/>
                </a:ext>
              </a:extLst>
            </p:cNvPr>
            <p:cNvSpPr txBox="1">
              <a:spLocks noChangeArrowheads="1"/>
            </p:cNvSpPr>
            <p:nvPr/>
          </p:nvSpPr>
          <p:spPr bwMode="auto">
            <a:xfrm>
              <a:off x="6113921" y="1179000"/>
              <a:ext cx="7853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CCFFCC"/>
                  </a:solidFill>
                  <a:cs typeface="Times New Roman" panose="02020603050405020304" pitchFamily="18" charset="0"/>
                  <a:sym typeface="Symbol" panose="05050102010706020507" pitchFamily="18" charset="2"/>
                </a:rPr>
                <a:t>β</a:t>
              </a:r>
              <a:endParaRPr lang="en-US" altLang="en-US" sz="2000" dirty="0">
                <a:solidFill>
                  <a:srgbClr val="CCFFCC"/>
                </a:solidFill>
                <a:cs typeface="Times New Roman" panose="02020603050405020304" pitchFamily="18" charset="0"/>
                <a:sym typeface="Symbol" panose="05050102010706020507" pitchFamily="18" charset="2"/>
              </a:endParaRPr>
            </a:p>
          </p:txBody>
        </p:sp>
        <p:sp>
          <p:nvSpPr>
            <p:cNvPr id="33" name="Text Box 21">
              <a:extLst>
                <a:ext uri="{FF2B5EF4-FFF2-40B4-BE49-F238E27FC236}">
                  <a16:creationId xmlns:a16="http://schemas.microsoft.com/office/drawing/2014/main" id="{61F7F21A-7A42-4952-AEF6-7250C131AA74}"/>
                </a:ext>
              </a:extLst>
            </p:cNvPr>
            <p:cNvSpPr txBox="1">
              <a:spLocks noChangeArrowheads="1"/>
            </p:cNvSpPr>
            <p:nvPr/>
          </p:nvSpPr>
          <p:spPr bwMode="auto">
            <a:xfrm>
              <a:off x="5889563" y="1174332"/>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&amp;</a:t>
              </a:r>
              <a:endParaRPr lang="en-US" altLang="en-US" sz="2000" dirty="0">
                <a:solidFill>
                  <a:srgbClr val="66FF66"/>
                </a:solidFill>
                <a:cs typeface="Times New Roman" panose="02020603050405020304" pitchFamily="18" charset="0"/>
                <a:sym typeface="Symbol" panose="05050102010706020507" pitchFamily="18" charset="2"/>
              </a:endParaRPr>
            </a:p>
          </p:txBody>
        </p:sp>
      </p:grpSp>
      <p:sp>
        <p:nvSpPr>
          <p:cNvPr id="34" name="Text Box 21">
            <a:extLst>
              <a:ext uri="{FF2B5EF4-FFF2-40B4-BE49-F238E27FC236}">
                <a16:creationId xmlns:a16="http://schemas.microsoft.com/office/drawing/2014/main" id="{1C34B083-CAD2-415B-B393-7A1E80B470B3}"/>
              </a:ext>
            </a:extLst>
          </p:cNvPr>
          <p:cNvSpPr txBox="1">
            <a:spLocks noChangeArrowheads="1"/>
          </p:cNvSpPr>
          <p:nvPr/>
        </p:nvSpPr>
        <p:spPr bwMode="auto">
          <a:xfrm>
            <a:off x="2438400" y="2057400"/>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35" name="Text Box 21">
            <a:extLst>
              <a:ext uri="{FF2B5EF4-FFF2-40B4-BE49-F238E27FC236}">
                <a16:creationId xmlns:a16="http://schemas.microsoft.com/office/drawing/2014/main" id="{5823F48C-901F-44E8-BCC2-E2D88CC5EB08}"/>
              </a:ext>
            </a:extLst>
          </p:cNvPr>
          <p:cNvSpPr txBox="1">
            <a:spLocks noChangeArrowheads="1"/>
          </p:cNvSpPr>
          <p:nvPr/>
        </p:nvSpPr>
        <p:spPr bwMode="auto">
          <a:xfrm>
            <a:off x="2582963" y="2535893"/>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36" name="Oval 35">
            <a:extLst>
              <a:ext uri="{FF2B5EF4-FFF2-40B4-BE49-F238E27FC236}">
                <a16:creationId xmlns:a16="http://schemas.microsoft.com/office/drawing/2014/main" id="{18BE54B3-7AC7-47B9-B11A-9A95F94D0064}"/>
              </a:ext>
            </a:extLst>
          </p:cNvPr>
          <p:cNvSpPr/>
          <p:nvPr/>
        </p:nvSpPr>
        <p:spPr>
          <a:xfrm>
            <a:off x="4474976" y="2311952"/>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37" name="Oval 36">
            <a:extLst>
              <a:ext uri="{FF2B5EF4-FFF2-40B4-BE49-F238E27FC236}">
                <a16:creationId xmlns:a16="http://schemas.microsoft.com/office/drawing/2014/main" id="{641E2879-6585-4861-927B-3F3B20A6AC23}"/>
              </a:ext>
            </a:extLst>
          </p:cNvPr>
          <p:cNvSpPr/>
          <p:nvPr/>
        </p:nvSpPr>
        <p:spPr>
          <a:xfrm>
            <a:off x="4470008" y="2317314"/>
            <a:ext cx="1048785" cy="1008873"/>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pic>
        <p:nvPicPr>
          <p:cNvPr id="38" name="Picture 4" descr="Could Parallel Universes Be Physically Real?">
            <a:extLst>
              <a:ext uri="{FF2B5EF4-FFF2-40B4-BE49-F238E27FC236}">
                <a16:creationId xmlns:a16="http://schemas.microsoft.com/office/drawing/2014/main" id="{0091088D-3AF9-48FD-936A-500A1A4AC10D}"/>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4267200" y="3088368"/>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9" name="Text Box 21">
            <a:extLst>
              <a:ext uri="{FF2B5EF4-FFF2-40B4-BE49-F238E27FC236}">
                <a16:creationId xmlns:a16="http://schemas.microsoft.com/office/drawing/2014/main" id="{4E2F3BF4-3B48-4BCD-A28E-BA03D20EDBA2}"/>
              </a:ext>
            </a:extLst>
          </p:cNvPr>
          <p:cNvSpPr txBox="1">
            <a:spLocks noChangeArrowheads="1"/>
          </p:cNvSpPr>
          <p:nvPr/>
        </p:nvSpPr>
        <p:spPr bwMode="auto">
          <a:xfrm>
            <a:off x="2637392" y="2783568"/>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40" name="Oval 39">
            <a:extLst>
              <a:ext uri="{FF2B5EF4-FFF2-40B4-BE49-F238E27FC236}">
                <a16:creationId xmlns:a16="http://schemas.microsoft.com/office/drawing/2014/main" id="{CF4954BC-5912-493C-A838-8497B70EDE51}"/>
              </a:ext>
            </a:extLst>
          </p:cNvPr>
          <p:cNvSpPr/>
          <p:nvPr/>
        </p:nvSpPr>
        <p:spPr>
          <a:xfrm>
            <a:off x="3884198" y="230056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pic>
        <p:nvPicPr>
          <p:cNvPr id="41" name="Picture 40" descr="&lt;strong&gt;Clipart&lt;/strong&gt; - Beautiful Black &lt;strong&gt;Woman&lt;/strong&gt;">
            <a:extLst>
              <a:ext uri="{FF2B5EF4-FFF2-40B4-BE49-F238E27FC236}">
                <a16:creationId xmlns:a16="http://schemas.microsoft.com/office/drawing/2014/main" id="{B0C8E9A0-B451-4275-945E-6FF3228BABF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sp>
        <p:nvSpPr>
          <p:cNvPr id="42" name="AutoShape 35">
            <a:extLst>
              <a:ext uri="{FF2B5EF4-FFF2-40B4-BE49-F238E27FC236}">
                <a16:creationId xmlns:a16="http://schemas.microsoft.com/office/drawing/2014/main" id="{F42AB979-D8A5-4860-BF52-21A59CC0CD3E}"/>
              </a:ext>
            </a:extLst>
          </p:cNvPr>
          <p:cNvSpPr>
            <a:spLocks noChangeArrowheads="1"/>
          </p:cNvSpPr>
          <p:nvPr/>
        </p:nvSpPr>
        <p:spPr bwMode="auto">
          <a:xfrm>
            <a:off x="4724400" y="3809999"/>
            <a:ext cx="3456458" cy="2099409"/>
          </a:xfrm>
          <a:prstGeom prst="wedgeRoundRectCallout">
            <a:avLst>
              <a:gd name="adj1" fmla="val 53819"/>
              <a:gd name="adj2" fmla="val 2428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This is great for small examples like this,</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but we will need stronger techniques for harder problems.</a:t>
            </a:r>
            <a:endParaRPr lang="en-US" altLang="en-US" sz="2400" dirty="0"/>
          </a:p>
        </p:txBody>
      </p:sp>
    </p:spTree>
    <p:extLst>
      <p:ext uri="{BB962C8B-B14F-4D97-AF65-F5344CB8AC3E}">
        <p14:creationId xmlns:p14="http://schemas.microsoft.com/office/powerpoint/2010/main" val="4160232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500" fill="hold"/>
                                        <p:tgtEl>
                                          <p:spTgt spid="53"/>
                                        </p:tgtEl>
                                        <p:attrNameLst>
                                          <p:attrName>ppt_x</p:attrName>
                                        </p:attrNameLst>
                                      </p:cBhvr>
                                      <p:tavLst>
                                        <p:tav tm="0">
                                          <p:val>
                                            <p:strVal val="0-#ppt_w/2"/>
                                          </p:val>
                                        </p:tav>
                                        <p:tav tm="100000">
                                          <p:val>
                                            <p:strVal val="#ppt_x"/>
                                          </p:val>
                                        </p:tav>
                                      </p:tavLst>
                                    </p:anim>
                                    <p:anim calcmode="lin" valueType="num">
                                      <p:cBhvr additive="base">
                                        <p:cTn id="12"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 calcmode="lin" valueType="num">
                                      <p:cBhvr additive="base">
                                        <p:cTn id="1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2" nodeType="clickEffect" nodePh="1">
                                  <p:stCondLst>
                                    <p:cond delay="0"/>
                                  </p:stCondLst>
                                  <p:endCondLst>
                                    <p:cond evt="begin" delay="0">
                                      <p:tn val="21"/>
                                    </p:cond>
                                  </p:end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0-#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par>
                                <p:cTn id="25" presetID="2" presetClass="entr" presetSubtype="8" fill="hold" grpId="1"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0-#ppt_w/2"/>
                                          </p:val>
                                        </p:tav>
                                        <p:tav tm="100000">
                                          <p:val>
                                            <p:strVal val="#ppt_x"/>
                                          </p:val>
                                        </p:tav>
                                      </p:tavLst>
                                    </p:anim>
                                    <p:anim calcmode="lin" valueType="num">
                                      <p:cBhvr additive="base">
                                        <p:cTn id="28" dur="500" fill="hold"/>
                                        <p:tgtEl>
                                          <p:spTgt spid="4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additive="base">
                                        <p:cTn id="35" dur="500" fill="hold"/>
                                        <p:tgtEl>
                                          <p:spTgt spid="36"/>
                                        </p:tgtEl>
                                        <p:attrNameLst>
                                          <p:attrName>ppt_x</p:attrName>
                                        </p:attrNameLst>
                                      </p:cBhvr>
                                      <p:tavLst>
                                        <p:tav tm="0">
                                          <p:val>
                                            <p:strVal val="0-#ppt_w/2"/>
                                          </p:val>
                                        </p:tav>
                                        <p:tav tm="100000">
                                          <p:val>
                                            <p:strVal val="#ppt_x"/>
                                          </p:val>
                                        </p:tav>
                                      </p:tavLst>
                                    </p:anim>
                                    <p:anim calcmode="lin" valueType="num">
                                      <p:cBhvr additive="base">
                                        <p:cTn id="36" dur="500" fill="hold"/>
                                        <p:tgtEl>
                                          <p:spTgt spid="3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500" fill="hold"/>
                                        <p:tgtEl>
                                          <p:spTgt spid="19"/>
                                        </p:tgtEl>
                                        <p:attrNameLst>
                                          <p:attrName>ppt_x</p:attrName>
                                        </p:attrNameLst>
                                      </p:cBhvr>
                                      <p:tavLst>
                                        <p:tav tm="0">
                                          <p:val>
                                            <p:strVal val="0-#ppt_w/2"/>
                                          </p:val>
                                        </p:tav>
                                        <p:tav tm="100000">
                                          <p:val>
                                            <p:strVal val="#ppt_x"/>
                                          </p:val>
                                        </p:tav>
                                      </p:tavLst>
                                    </p:anim>
                                    <p:anim calcmode="lin" valueType="num">
                                      <p:cBhvr additive="base">
                                        <p:cTn id="40" dur="500" fill="hold"/>
                                        <p:tgtEl>
                                          <p:spTgt spid="19"/>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500" fill="hold"/>
                                        <p:tgtEl>
                                          <p:spTgt spid="20"/>
                                        </p:tgtEl>
                                        <p:attrNameLst>
                                          <p:attrName>ppt_x</p:attrName>
                                        </p:attrNameLst>
                                      </p:cBhvr>
                                      <p:tavLst>
                                        <p:tav tm="0">
                                          <p:val>
                                            <p:strVal val="0-#ppt_w/2"/>
                                          </p:val>
                                        </p:tav>
                                        <p:tav tm="100000">
                                          <p:val>
                                            <p:strVal val="#ppt_x"/>
                                          </p:val>
                                        </p:tav>
                                      </p:tavLst>
                                    </p:anim>
                                    <p:anim calcmode="lin" valueType="num">
                                      <p:cBhvr additive="base">
                                        <p:cTn id="44" dur="500" fill="hold"/>
                                        <p:tgtEl>
                                          <p:spTgt spid="20"/>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0-#ppt_w/2"/>
                                          </p:val>
                                        </p:tav>
                                        <p:tav tm="100000">
                                          <p:val>
                                            <p:strVal val="#ppt_x"/>
                                          </p:val>
                                        </p:tav>
                                      </p:tavLst>
                                    </p:anim>
                                    <p:anim calcmode="lin" valueType="num">
                                      <p:cBhvr additive="base">
                                        <p:cTn id="4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34"/>
                                        </p:tgtEl>
                                        <p:attrNameLst>
                                          <p:attrName>style.visibility</p:attrName>
                                        </p:attrNameLst>
                                      </p:cBhvr>
                                      <p:to>
                                        <p:strVal val="visible"/>
                                      </p:to>
                                    </p:set>
                                    <p:anim calcmode="lin" valueType="num">
                                      <p:cBhvr additive="base">
                                        <p:cTn id="53" dur="500" fill="hold"/>
                                        <p:tgtEl>
                                          <p:spTgt spid="34"/>
                                        </p:tgtEl>
                                        <p:attrNameLst>
                                          <p:attrName>ppt_x</p:attrName>
                                        </p:attrNameLst>
                                      </p:cBhvr>
                                      <p:tavLst>
                                        <p:tav tm="0">
                                          <p:val>
                                            <p:strVal val="0-#ppt_w/2"/>
                                          </p:val>
                                        </p:tav>
                                        <p:tav tm="100000">
                                          <p:val>
                                            <p:strVal val="#ppt_x"/>
                                          </p:val>
                                        </p:tav>
                                      </p:tavLst>
                                    </p:anim>
                                    <p:anim calcmode="lin" valueType="num">
                                      <p:cBhvr additive="base">
                                        <p:cTn id="5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 presetClass="emph" presetSubtype="2" fill="hold" nodeType="clickEffect">
                                  <p:stCondLst>
                                    <p:cond delay="0"/>
                                  </p:stCondLst>
                                  <p:childTnLst>
                                    <p:animClr clrSpc="rgb" dir="cw">
                                      <p:cBhvr>
                                        <p:cTn id="58" dur="600" fill="hold"/>
                                        <p:tgtEl>
                                          <p:spTgt spid="25"/>
                                        </p:tgtEl>
                                        <p:attrNameLst>
                                          <p:attrName>fillcolor</p:attrName>
                                        </p:attrNameLst>
                                      </p:cBhvr>
                                      <p:to>
                                        <a:srgbClr val="CCFFCC"/>
                                      </p:to>
                                    </p:animClr>
                                    <p:set>
                                      <p:cBhvr>
                                        <p:cTn id="59" dur="600" fill="hold"/>
                                        <p:tgtEl>
                                          <p:spTgt spid="25"/>
                                        </p:tgtEl>
                                        <p:attrNameLst>
                                          <p:attrName>fill.type</p:attrName>
                                        </p:attrNameLst>
                                      </p:cBhvr>
                                      <p:to>
                                        <p:strVal val="solid"/>
                                      </p:to>
                                    </p:set>
                                    <p:set>
                                      <p:cBhvr>
                                        <p:cTn id="60" dur="600" fill="hold"/>
                                        <p:tgtEl>
                                          <p:spTgt spid="25"/>
                                        </p:tgtEl>
                                        <p:attrNameLst>
                                          <p:attrName>fill.on</p:attrName>
                                        </p:attrNameLst>
                                      </p:cBhvr>
                                      <p:to>
                                        <p:strVal val="true"/>
                                      </p:to>
                                    </p:set>
                                  </p:childTnLst>
                                </p:cTn>
                              </p:par>
                              <p:par>
                                <p:cTn id="61" presetID="1" presetClass="emph" presetSubtype="2" fill="hold" nodeType="withEffect">
                                  <p:stCondLst>
                                    <p:cond delay="0"/>
                                  </p:stCondLst>
                                  <p:childTnLst>
                                    <p:animClr clrSpc="rgb" dir="cw">
                                      <p:cBhvr>
                                        <p:cTn id="62" dur="800" fill="hold"/>
                                        <p:tgtEl>
                                          <p:spTgt spid="36"/>
                                        </p:tgtEl>
                                        <p:attrNameLst>
                                          <p:attrName>fillcolor</p:attrName>
                                        </p:attrNameLst>
                                      </p:cBhvr>
                                      <p:to>
                                        <a:srgbClr val="CCFFCC"/>
                                      </p:to>
                                    </p:animClr>
                                    <p:set>
                                      <p:cBhvr>
                                        <p:cTn id="63" dur="800" fill="hold"/>
                                        <p:tgtEl>
                                          <p:spTgt spid="36"/>
                                        </p:tgtEl>
                                        <p:attrNameLst>
                                          <p:attrName>fill.type</p:attrName>
                                        </p:attrNameLst>
                                      </p:cBhvr>
                                      <p:to>
                                        <p:strVal val="solid"/>
                                      </p:to>
                                    </p:set>
                                    <p:set>
                                      <p:cBhvr>
                                        <p:cTn id="64" dur="800" fill="hold"/>
                                        <p:tgtEl>
                                          <p:spTgt spid="36"/>
                                        </p:tgtEl>
                                        <p:attrNameLst>
                                          <p:attrName>fill.on</p:attrName>
                                        </p:attrNameLst>
                                      </p:cBhvr>
                                      <p:to>
                                        <p:strVal val="true"/>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31"/>
                                        </p:tgtEl>
                                        <p:attrNameLst>
                                          <p:attrName>style.visibility</p:attrName>
                                        </p:attrNameLst>
                                      </p:cBhvr>
                                      <p:to>
                                        <p:strVal val="visible"/>
                                      </p:to>
                                    </p:set>
                                    <p:anim calcmode="lin" valueType="num">
                                      <p:cBhvr additive="base">
                                        <p:cTn id="69" dur="500" fill="hold"/>
                                        <p:tgtEl>
                                          <p:spTgt spid="31"/>
                                        </p:tgtEl>
                                        <p:attrNameLst>
                                          <p:attrName>ppt_x</p:attrName>
                                        </p:attrNameLst>
                                      </p:cBhvr>
                                      <p:tavLst>
                                        <p:tav tm="0">
                                          <p:val>
                                            <p:strVal val="0-#ppt_w/2"/>
                                          </p:val>
                                        </p:tav>
                                        <p:tav tm="100000">
                                          <p:val>
                                            <p:strVal val="#ppt_x"/>
                                          </p:val>
                                        </p:tav>
                                      </p:tavLst>
                                    </p:anim>
                                    <p:anim calcmode="lin" valueType="num">
                                      <p:cBhvr additive="base">
                                        <p:cTn id="7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7"/>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0-#ppt_w/2"/>
                                          </p:val>
                                        </p:tav>
                                        <p:tav tm="100000">
                                          <p:val>
                                            <p:strVal val="#ppt_x"/>
                                          </p:val>
                                        </p:tav>
                                      </p:tavLst>
                                    </p:anim>
                                    <p:anim calcmode="lin" valueType="num">
                                      <p:cBhvr additive="base">
                                        <p:cTn id="80" dur="500" fill="hold"/>
                                        <p:tgtEl>
                                          <p:spTgt spid="39"/>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35"/>
                                        </p:tgtEl>
                                        <p:attrNameLst>
                                          <p:attrName>style.visibility</p:attrName>
                                        </p:attrNameLst>
                                      </p:cBhvr>
                                      <p:to>
                                        <p:strVal val="visible"/>
                                      </p:to>
                                    </p:set>
                                    <p:anim calcmode="lin" valueType="num">
                                      <p:cBhvr additive="base">
                                        <p:cTn id="83" dur="500" fill="hold"/>
                                        <p:tgtEl>
                                          <p:spTgt spid="35"/>
                                        </p:tgtEl>
                                        <p:attrNameLst>
                                          <p:attrName>ppt_x</p:attrName>
                                        </p:attrNameLst>
                                      </p:cBhvr>
                                      <p:tavLst>
                                        <p:tav tm="0">
                                          <p:val>
                                            <p:strVal val="0-#ppt_w/2"/>
                                          </p:val>
                                        </p:tav>
                                        <p:tav tm="100000">
                                          <p:val>
                                            <p:strVal val="#ppt_x"/>
                                          </p:val>
                                        </p:tav>
                                      </p:tavLst>
                                    </p:anim>
                                    <p:anim calcmode="lin" valueType="num">
                                      <p:cBhvr additive="base">
                                        <p:cTn id="84" dur="500" fill="hold"/>
                                        <p:tgtEl>
                                          <p:spTgt spid="35"/>
                                        </p:tgtEl>
                                        <p:attrNameLst>
                                          <p:attrName>ppt_y</p:attrName>
                                        </p:attrNameLst>
                                      </p:cBhvr>
                                      <p:tavLst>
                                        <p:tav tm="0">
                                          <p:val>
                                            <p:strVal val="#ppt_y"/>
                                          </p:val>
                                        </p:tav>
                                        <p:tav tm="100000">
                                          <p:val>
                                            <p:strVal val="#ppt_y"/>
                                          </p:val>
                                        </p:tav>
                                      </p:tavLst>
                                    </p:anim>
                                  </p:childTnLst>
                                </p:cTn>
                              </p:par>
                              <p:par>
                                <p:cTn id="85" presetID="2" presetClass="entr" presetSubtype="8" fill="hold"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additive="base">
                                        <p:cTn id="87" dur="500" fill="hold"/>
                                        <p:tgtEl>
                                          <p:spTgt spid="38"/>
                                        </p:tgtEl>
                                        <p:attrNameLst>
                                          <p:attrName>ppt_x</p:attrName>
                                        </p:attrNameLst>
                                      </p:cBhvr>
                                      <p:tavLst>
                                        <p:tav tm="0">
                                          <p:val>
                                            <p:strVal val="0-#ppt_w/2"/>
                                          </p:val>
                                        </p:tav>
                                        <p:tav tm="100000">
                                          <p:val>
                                            <p:strVal val="#ppt_x"/>
                                          </p:val>
                                        </p:tav>
                                      </p:tavLst>
                                    </p:anim>
                                    <p:anim calcmode="lin" valueType="num">
                                      <p:cBhvr additive="base">
                                        <p:cTn id="88"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28"/>
                                        </p:tgtEl>
                                        <p:attrNameLst>
                                          <p:attrName>style.visibility</p:attrName>
                                        </p:attrNameLst>
                                      </p:cBhvr>
                                      <p:to>
                                        <p:strVal val="visible"/>
                                      </p:to>
                                    </p:set>
                                    <p:anim calcmode="lin" valueType="num">
                                      <p:cBhvr additive="base">
                                        <p:cTn id="93" dur="500" fill="hold"/>
                                        <p:tgtEl>
                                          <p:spTgt spid="28"/>
                                        </p:tgtEl>
                                        <p:attrNameLst>
                                          <p:attrName>ppt_x</p:attrName>
                                        </p:attrNameLst>
                                      </p:cBhvr>
                                      <p:tavLst>
                                        <p:tav tm="0">
                                          <p:val>
                                            <p:strVal val="0-#ppt_w/2"/>
                                          </p:val>
                                        </p:tav>
                                        <p:tav tm="100000">
                                          <p:val>
                                            <p:strVal val="#ppt_x"/>
                                          </p:val>
                                        </p:tav>
                                      </p:tavLst>
                                    </p:anim>
                                    <p:anim calcmode="lin" valueType="num">
                                      <p:cBhvr additive="base">
                                        <p:cTn id="94" dur="500" fill="hold"/>
                                        <p:tgtEl>
                                          <p:spTgt spid="28"/>
                                        </p:tgtEl>
                                        <p:attrNameLst>
                                          <p:attrName>ppt_y</p:attrName>
                                        </p:attrNameLst>
                                      </p:cBhvr>
                                      <p:tavLst>
                                        <p:tav tm="0">
                                          <p:val>
                                            <p:strVal val="#ppt_y"/>
                                          </p:val>
                                        </p:tav>
                                        <p:tav tm="100000">
                                          <p:val>
                                            <p:strVal val="#ppt_y"/>
                                          </p:val>
                                        </p:tav>
                                      </p:tavLst>
                                    </p:anim>
                                  </p:childTnLst>
                                </p:cTn>
                              </p:par>
                              <p:par>
                                <p:cTn id="95" presetID="7" presetClass="emph" presetSubtype="2" fill="hold" nodeType="withEffect">
                                  <p:stCondLst>
                                    <p:cond delay="0"/>
                                  </p:stCondLst>
                                  <p:childTnLst>
                                    <p:animClr clrSpc="rgb" dir="cw">
                                      <p:cBhvr>
                                        <p:cTn id="96" dur="800" fill="hold"/>
                                        <p:tgtEl>
                                          <p:spTgt spid="40"/>
                                        </p:tgtEl>
                                        <p:attrNameLst>
                                          <p:attrName>stroke.color</p:attrName>
                                        </p:attrNameLst>
                                      </p:cBhvr>
                                      <p:to>
                                        <a:srgbClr val="66FF66"/>
                                      </p:to>
                                    </p:animClr>
                                    <p:set>
                                      <p:cBhvr>
                                        <p:cTn id="97" dur="800" fill="hold"/>
                                        <p:tgtEl>
                                          <p:spTgt spid="40"/>
                                        </p:tgtEl>
                                        <p:attrNameLst>
                                          <p:attrName>stroke.on</p:attrName>
                                        </p:attrNameLst>
                                      </p:cBhvr>
                                      <p:to>
                                        <p:strVal val="true"/>
                                      </p:to>
                                    </p:set>
                                  </p:childTnLst>
                                </p:cTn>
                              </p:par>
                            </p:childTnLst>
                          </p:cTn>
                        </p:par>
                      </p:childTnLst>
                    </p:cTn>
                  </p:par>
                  <p:par>
                    <p:cTn id="98" fill="hold">
                      <p:stCondLst>
                        <p:cond delay="indefinite"/>
                      </p:stCondLst>
                      <p:childTnLst>
                        <p:par>
                          <p:cTn id="99" fill="hold">
                            <p:stCondLst>
                              <p:cond delay="0"/>
                            </p:stCondLst>
                            <p:childTnLst>
                              <p:par>
                                <p:cTn id="100" presetID="2" presetClass="entr" presetSubtype="2" fill="hold" grpId="0" nodeType="clickEffect">
                                  <p:stCondLst>
                                    <p:cond delay="0"/>
                                  </p:stCondLst>
                                  <p:childTnLst>
                                    <p:set>
                                      <p:cBhvr>
                                        <p:cTn id="101" dur="1" fill="hold">
                                          <p:stCondLst>
                                            <p:cond delay="0"/>
                                          </p:stCondLst>
                                        </p:cTn>
                                        <p:tgtEl>
                                          <p:spTgt spid="42"/>
                                        </p:tgtEl>
                                        <p:attrNameLst>
                                          <p:attrName>style.visibility</p:attrName>
                                        </p:attrNameLst>
                                      </p:cBhvr>
                                      <p:to>
                                        <p:strVal val="visible"/>
                                      </p:to>
                                    </p:set>
                                    <p:anim calcmode="lin" valueType="num">
                                      <p:cBhvr additive="base">
                                        <p:cTn id="102" dur="500" fill="hold"/>
                                        <p:tgtEl>
                                          <p:spTgt spid="42"/>
                                        </p:tgtEl>
                                        <p:attrNameLst>
                                          <p:attrName>ppt_x</p:attrName>
                                        </p:attrNameLst>
                                      </p:cBhvr>
                                      <p:tavLst>
                                        <p:tav tm="0">
                                          <p:val>
                                            <p:strVal val="1+#ppt_w/2"/>
                                          </p:val>
                                        </p:tav>
                                        <p:tav tm="100000">
                                          <p:val>
                                            <p:strVal val="#ppt_x"/>
                                          </p:val>
                                        </p:tav>
                                      </p:tavLst>
                                    </p:anim>
                                    <p:anim calcmode="lin" valueType="num">
                                      <p:cBhvr additive="base">
                                        <p:cTn id="103" dur="500" fill="hold"/>
                                        <p:tgtEl>
                                          <p:spTgt spid="42"/>
                                        </p:tgtEl>
                                        <p:attrNameLst>
                                          <p:attrName>ppt_y</p:attrName>
                                        </p:attrNameLst>
                                      </p:cBhvr>
                                      <p:tavLst>
                                        <p:tav tm="0">
                                          <p:val>
                                            <p:strVal val="#ppt_y"/>
                                          </p:val>
                                        </p:tav>
                                        <p:tav tm="100000">
                                          <p:val>
                                            <p:strVal val="#ppt_y"/>
                                          </p:val>
                                        </p:tav>
                                      </p:tavLst>
                                    </p:anim>
                                  </p:childTnLst>
                                </p:cTn>
                              </p:par>
                              <p:par>
                                <p:cTn id="104" presetID="2" presetClass="entr" presetSubtype="2" fill="hold" nodeType="withEffect">
                                  <p:stCondLst>
                                    <p:cond delay="0"/>
                                  </p:stCondLst>
                                  <p:childTnLst>
                                    <p:set>
                                      <p:cBhvr>
                                        <p:cTn id="105" dur="1" fill="hold">
                                          <p:stCondLst>
                                            <p:cond delay="0"/>
                                          </p:stCondLst>
                                        </p:cTn>
                                        <p:tgtEl>
                                          <p:spTgt spid="42">
                                            <p:txEl>
                                              <p:pRg st="0" end="0"/>
                                            </p:txEl>
                                          </p:spTgt>
                                        </p:tgtEl>
                                        <p:attrNameLst>
                                          <p:attrName>style.visibility</p:attrName>
                                        </p:attrNameLst>
                                      </p:cBhvr>
                                      <p:to>
                                        <p:strVal val="visible"/>
                                      </p:to>
                                    </p:set>
                                    <p:anim calcmode="lin" valueType="num">
                                      <p:cBhvr additive="base">
                                        <p:cTn id="106"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107"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8" fill="hold">
                      <p:stCondLst>
                        <p:cond delay="indefinite"/>
                      </p:stCondLst>
                      <p:childTnLst>
                        <p:par>
                          <p:cTn id="109" fill="hold">
                            <p:stCondLst>
                              <p:cond delay="0"/>
                            </p:stCondLst>
                            <p:childTnLst>
                              <p:par>
                                <p:cTn id="110" presetID="2" presetClass="entr" presetSubtype="2" fill="hold" nodeType="clickEffect">
                                  <p:stCondLst>
                                    <p:cond delay="0"/>
                                  </p:stCondLst>
                                  <p:childTnLst>
                                    <p:set>
                                      <p:cBhvr>
                                        <p:cTn id="111" dur="1" fill="hold">
                                          <p:stCondLst>
                                            <p:cond delay="0"/>
                                          </p:stCondLst>
                                        </p:cTn>
                                        <p:tgtEl>
                                          <p:spTgt spid="42">
                                            <p:txEl>
                                              <p:pRg st="1" end="1"/>
                                            </p:txEl>
                                          </p:spTgt>
                                        </p:tgtEl>
                                        <p:attrNameLst>
                                          <p:attrName>style.visibility</p:attrName>
                                        </p:attrNameLst>
                                      </p:cBhvr>
                                      <p:to>
                                        <p:strVal val="visible"/>
                                      </p:to>
                                    </p:set>
                                    <p:anim calcmode="lin" valueType="num">
                                      <p:cBhvr additive="base">
                                        <p:cTn id="112"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113"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18" grpId="2"/>
      <p:bldP spid="19" grpId="0" animBg="1"/>
      <p:bldP spid="20" grpId="0"/>
      <p:bldP spid="21" grpId="0"/>
      <p:bldP spid="25" grpId="0" animBg="1"/>
      <p:bldP spid="28" grpId="0"/>
      <p:bldP spid="34" grpId="0"/>
      <p:bldP spid="35" grpId="0"/>
      <p:bldP spid="36" grpId="0" animBg="1"/>
      <p:bldP spid="37" grpId="0" animBg="1"/>
      <p:bldP spid="39" grpId="0"/>
      <p:bldP spid="40" grpId="1" animBg="1"/>
      <p:bldP spid="42" grpId="0" animBg="1"/>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sp>
        <p:nvSpPr>
          <p:cNvPr id="22" name="Rectangle 21">
            <a:extLst>
              <a:ext uri="{FF2B5EF4-FFF2-40B4-BE49-F238E27FC236}">
                <a16:creationId xmlns:a16="http://schemas.microsoft.com/office/drawing/2014/main" id="{1EF15360-61D4-4A9D-9AFD-4DD00DE97E21}"/>
              </a:ext>
            </a:extLst>
          </p:cNvPr>
          <p:cNvSpPr/>
          <p:nvPr/>
        </p:nvSpPr>
        <p:spPr>
          <a:xfrm>
            <a:off x="1524000" y="3840540"/>
            <a:ext cx="2319096" cy="830997"/>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p>
        </p:txBody>
      </p:sp>
      <p:sp>
        <p:nvSpPr>
          <p:cNvPr id="23" name="AutoShape 35">
            <a:extLst>
              <a:ext uri="{FF2B5EF4-FFF2-40B4-BE49-F238E27FC236}">
                <a16:creationId xmlns:a16="http://schemas.microsoft.com/office/drawing/2014/main" id="{CB052C19-1216-4A46-AD96-2083F36BEEE5}"/>
              </a:ext>
            </a:extLst>
          </p:cNvPr>
          <p:cNvSpPr>
            <a:spLocks noChangeArrowheads="1"/>
          </p:cNvSpPr>
          <p:nvPr/>
        </p:nvSpPr>
        <p:spPr bwMode="auto">
          <a:xfrm>
            <a:off x="4764671" y="3810000"/>
            <a:ext cx="3624770" cy="1642200"/>
          </a:xfrm>
          <a:prstGeom prst="wedgeRoundRectCallout">
            <a:avLst>
              <a:gd name="adj1" fmla="val 53819"/>
              <a:gd name="adj2" fmla="val 2428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I like to branch first branch on the variable for which the proof will be the easiest.</a:t>
            </a:r>
            <a:endParaRPr lang="en-US" altLang="en-US" sz="2400" dirty="0"/>
          </a:p>
        </p:txBody>
      </p:sp>
      <p:sp>
        <p:nvSpPr>
          <p:cNvPr id="24" name="Oval 23">
            <a:extLst>
              <a:ext uri="{FF2B5EF4-FFF2-40B4-BE49-F238E27FC236}">
                <a16:creationId xmlns:a16="http://schemas.microsoft.com/office/drawing/2014/main" id="{107FC6B1-4C62-4AC2-9F34-53651BBFFEEA}"/>
              </a:ext>
            </a:extLst>
          </p:cNvPr>
          <p:cNvSpPr/>
          <p:nvPr/>
        </p:nvSpPr>
        <p:spPr bwMode="auto">
          <a:xfrm>
            <a:off x="4418297" y="1304814"/>
            <a:ext cx="839504" cy="384649"/>
          </a:xfrm>
          <a:prstGeom prst="ellipse">
            <a:avLst/>
          </a:prstGeom>
          <a:noFill/>
          <a:ln w="25400" cap="flat" cmpd="sng" algn="ctr">
            <a:solidFill>
              <a:srgbClr val="FF00FF"/>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Tree>
    <p:extLst>
      <p:ext uri="{BB962C8B-B14F-4D97-AF65-F5344CB8AC3E}">
        <p14:creationId xmlns:p14="http://schemas.microsoft.com/office/powerpoint/2010/main" val="3621659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1+#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additive="base">
                                        <p:cTn id="17" dur="500" fill="hold"/>
                                        <p:tgtEl>
                                          <p:spTgt spid="24"/>
                                        </p:tgtEl>
                                        <p:attrNameLst>
                                          <p:attrName>ppt_x</p:attrName>
                                        </p:attrNameLst>
                                      </p:cBhvr>
                                      <p:tavLst>
                                        <p:tav tm="0">
                                          <p:val>
                                            <p:strVal val="1+#ppt_w/2"/>
                                          </p:val>
                                        </p:tav>
                                        <p:tav tm="100000">
                                          <p:val>
                                            <p:strVal val="#ppt_x"/>
                                          </p:val>
                                        </p:tav>
                                      </p:tavLst>
                                    </p:anim>
                                    <p:anim calcmode="lin" valueType="num">
                                      <p:cBhvr additive="base">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3"/>
                                        </p:tgtEl>
                                        <p:attrNameLst>
                                          <p:attrName>style.visibility</p:attrName>
                                        </p:attrNameLst>
                                      </p:cBhvr>
                                      <p:to>
                                        <p:strVal val="visible"/>
                                      </p:to>
                                    </p:set>
                                    <p:anim calcmode="lin" valueType="num">
                                      <p:cBhvr additive="base">
                                        <p:cTn id="27" dur="500" fill="hold"/>
                                        <p:tgtEl>
                                          <p:spTgt spid="63"/>
                                        </p:tgtEl>
                                        <p:attrNameLst>
                                          <p:attrName>ppt_x</p:attrName>
                                        </p:attrNameLst>
                                      </p:cBhvr>
                                      <p:tavLst>
                                        <p:tav tm="0">
                                          <p:val>
                                            <p:strVal val="#ppt_x"/>
                                          </p:val>
                                        </p:tav>
                                        <p:tav tm="100000">
                                          <p:val>
                                            <p:strVal val="#ppt_x"/>
                                          </p:val>
                                        </p:tav>
                                      </p:tavLst>
                                    </p:anim>
                                    <p:anim calcmode="lin" valueType="num">
                                      <p:cBhvr additive="base">
                                        <p:cTn id="2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22">
                                            <p:txEl>
                                              <p:pRg st="0" end="0"/>
                                            </p:txEl>
                                          </p:spTgt>
                                        </p:tgtEl>
                                        <p:attrNameLst>
                                          <p:attrName>style.visibility</p:attrName>
                                        </p:attrNameLst>
                                      </p:cBhvr>
                                      <p:to>
                                        <p:strVal val="visible"/>
                                      </p:to>
                                    </p:set>
                                    <p:anim calcmode="lin" valueType="num">
                                      <p:cBhvr additive="base">
                                        <p:cTn id="3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22">
                                            <p:txEl>
                                              <p:pRg st="1" end="1"/>
                                            </p:txEl>
                                          </p:spTgt>
                                        </p:tgtEl>
                                        <p:attrNameLst>
                                          <p:attrName>style.visibility</p:attrName>
                                        </p:attrNameLst>
                                      </p:cBhvr>
                                      <p:to>
                                        <p:strVal val="visible"/>
                                      </p:to>
                                    </p:set>
                                    <p:anim calcmode="lin" valueType="num">
                                      <p:cBhvr additive="base">
                                        <p:cTn id="39"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4"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sp>
        <p:nvSpPr>
          <p:cNvPr id="22" name="Rectangle 21">
            <a:extLst>
              <a:ext uri="{FF2B5EF4-FFF2-40B4-BE49-F238E27FC236}">
                <a16:creationId xmlns:a16="http://schemas.microsoft.com/office/drawing/2014/main" id="{1EF15360-61D4-4A9D-9AFD-4DD00DE97E21}"/>
              </a:ext>
            </a:extLst>
          </p:cNvPr>
          <p:cNvSpPr/>
          <p:nvPr/>
        </p:nvSpPr>
        <p:spPr>
          <a:xfrm>
            <a:off x="1524000" y="3840540"/>
            <a:ext cx="2319096" cy="830997"/>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p>
        </p:txBody>
      </p:sp>
      <p:sp>
        <p:nvSpPr>
          <p:cNvPr id="23" name="AutoShape 35">
            <a:extLst>
              <a:ext uri="{FF2B5EF4-FFF2-40B4-BE49-F238E27FC236}">
                <a16:creationId xmlns:a16="http://schemas.microsoft.com/office/drawing/2014/main" id="{CB052C19-1216-4A46-AD96-2083F36BEEE5}"/>
              </a:ext>
            </a:extLst>
          </p:cNvPr>
          <p:cNvSpPr>
            <a:spLocks noChangeArrowheads="1"/>
          </p:cNvSpPr>
          <p:nvPr/>
        </p:nvSpPr>
        <p:spPr bwMode="auto">
          <a:xfrm>
            <a:off x="4764671" y="3810000"/>
            <a:ext cx="3624770" cy="1642200"/>
          </a:xfrm>
          <a:prstGeom prst="wedgeRoundRectCallout">
            <a:avLst>
              <a:gd name="adj1" fmla="val 53819"/>
              <a:gd name="adj2" fmla="val 2428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Yes, we know more.</a:t>
            </a:r>
          </a:p>
          <a:p>
            <a:pPr algn="ctr" eaLnBrk="1" hangingPunct="1">
              <a:spcBef>
                <a:spcPct val="0"/>
              </a:spcBef>
              <a:buNone/>
            </a:pPr>
            <a:r>
              <a:rPr lang="en-US" altLang="en-US" sz="2400" dirty="0"/>
              <a:t>But it is not needed.</a:t>
            </a:r>
          </a:p>
        </p:txBody>
      </p:sp>
      <p:sp>
        <p:nvSpPr>
          <p:cNvPr id="24" name="Oval 23">
            <a:extLst>
              <a:ext uri="{FF2B5EF4-FFF2-40B4-BE49-F238E27FC236}">
                <a16:creationId xmlns:a16="http://schemas.microsoft.com/office/drawing/2014/main" id="{107FC6B1-4C62-4AC2-9F34-53651BBFFEEA}"/>
              </a:ext>
            </a:extLst>
          </p:cNvPr>
          <p:cNvSpPr/>
          <p:nvPr/>
        </p:nvSpPr>
        <p:spPr bwMode="auto">
          <a:xfrm>
            <a:off x="4418297" y="1304814"/>
            <a:ext cx="839504" cy="384649"/>
          </a:xfrm>
          <a:prstGeom prst="ellipse">
            <a:avLst/>
          </a:prstGeom>
          <a:noFill/>
          <a:ln w="25400" cap="flat" cmpd="sng" algn="ctr">
            <a:solidFill>
              <a:srgbClr val="FF00FF"/>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9" name="Rectangle 18">
            <a:extLst>
              <a:ext uri="{FF2B5EF4-FFF2-40B4-BE49-F238E27FC236}">
                <a16:creationId xmlns:a16="http://schemas.microsoft.com/office/drawing/2014/main" id="{A8752068-A2C1-45C8-A43E-93F6C8C22D28}"/>
              </a:ext>
            </a:extLst>
          </p:cNvPr>
          <p:cNvSpPr/>
          <p:nvPr/>
        </p:nvSpPr>
        <p:spPr>
          <a:xfrm>
            <a:off x="2033452" y="4256038"/>
            <a:ext cx="372218" cy="461665"/>
          </a:xfrm>
          <a:prstGeom prst="rect">
            <a:avLst/>
          </a:prstGeom>
        </p:spPr>
        <p:txBody>
          <a:bodyPr wrap="none">
            <a:spAutoFit/>
          </a:bodyPr>
          <a:lstStyle/>
          <a:p>
            <a:pPr algn="l"/>
            <a:r>
              <a:rPr lang="en-US" altLang="en-US" sz="2400" dirty="0">
                <a:solidFill>
                  <a:srgbClr val="66FF66"/>
                </a:solidFill>
                <a:cs typeface="Times New Roman" panose="02020603050405020304" pitchFamily="18" charset="0"/>
                <a:sym typeface="Symbol" panose="05050102010706020507" pitchFamily="18" charset="2"/>
              </a:rPr>
              <a:t>T</a:t>
            </a:r>
          </a:p>
        </p:txBody>
      </p:sp>
    </p:spTree>
    <p:extLst>
      <p:ext uri="{BB962C8B-B14F-4D97-AF65-F5344CB8AC3E}">
        <p14:creationId xmlns:p14="http://schemas.microsoft.com/office/powerpoint/2010/main" val="2634440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1+#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3">
                                            <p:txEl>
                                              <p:pRg st="1" end="1"/>
                                            </p:txEl>
                                          </p:spTgt>
                                        </p:tgtEl>
                                        <p:attrNameLst>
                                          <p:attrName>style.visibility</p:attrName>
                                        </p:attrNameLst>
                                      </p:cBhvr>
                                      <p:to>
                                        <p:strVal val="visible"/>
                                      </p:to>
                                    </p:set>
                                    <p:anim calcmode="lin" valueType="num">
                                      <p:cBhvr additive="base">
                                        <p:cTn id="17" dur="500" fill="hold"/>
                                        <p:tgtEl>
                                          <p:spTgt spid="23">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sp>
        <p:nvSpPr>
          <p:cNvPr id="22" name="Rectangle 21">
            <a:extLst>
              <a:ext uri="{FF2B5EF4-FFF2-40B4-BE49-F238E27FC236}">
                <a16:creationId xmlns:a16="http://schemas.microsoft.com/office/drawing/2014/main" id="{1EF15360-61D4-4A9D-9AFD-4DD00DE97E21}"/>
              </a:ext>
            </a:extLst>
          </p:cNvPr>
          <p:cNvSpPr/>
          <p:nvPr/>
        </p:nvSpPr>
        <p:spPr>
          <a:xfrm>
            <a:off x="1524000" y="3840540"/>
            <a:ext cx="2319096" cy="1200329"/>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p>
          <a:p>
            <a:pPr algn="l"/>
            <a:r>
              <a:rPr lang="en-US" altLang="en-US" sz="2400" dirty="0">
                <a:solidFill>
                  <a:srgbClr val="66FF66"/>
                </a:solidFill>
                <a:cs typeface="Times New Roman" panose="02020603050405020304" pitchFamily="18" charset="0"/>
                <a:sym typeface="Symbol" panose="05050102010706020507" pitchFamily="18" charset="2"/>
              </a:rPr>
              <a:t>                     T</a:t>
            </a:r>
            <a:endParaRPr lang="en-US" altLang="en-US" sz="2400" dirty="0">
              <a:solidFill>
                <a:srgbClr val="66FF66"/>
              </a:solidFill>
              <a:sym typeface="Symbol" panose="05050102010706020507" pitchFamily="18" charset="2"/>
            </a:endParaRPr>
          </a:p>
        </p:txBody>
      </p:sp>
      <p:graphicFrame>
        <p:nvGraphicFramePr>
          <p:cNvPr id="18" name="Table 3">
            <a:extLst>
              <a:ext uri="{FF2B5EF4-FFF2-40B4-BE49-F238E27FC236}">
                <a16:creationId xmlns:a16="http://schemas.microsoft.com/office/drawing/2014/main" id="{44E658A4-CAFD-4C85-8351-86FFAFE8F2B5}"/>
              </a:ext>
            </a:extLst>
          </p:cNvPr>
          <p:cNvGraphicFramePr>
            <a:graphicFrameLocks noGrp="1"/>
          </p:cNvGraphicFramePr>
          <p:nvPr/>
        </p:nvGraphicFramePr>
        <p:xfrm>
          <a:off x="7193830" y="2819400"/>
          <a:ext cx="141677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grpSp>
        <p:nvGrpSpPr>
          <p:cNvPr id="19" name="Group 18">
            <a:extLst>
              <a:ext uri="{FF2B5EF4-FFF2-40B4-BE49-F238E27FC236}">
                <a16:creationId xmlns:a16="http://schemas.microsoft.com/office/drawing/2014/main" id="{B55459FC-E42D-4F2D-B8D9-28BD429CF49E}"/>
              </a:ext>
            </a:extLst>
          </p:cNvPr>
          <p:cNvGrpSpPr/>
          <p:nvPr/>
        </p:nvGrpSpPr>
        <p:grpSpPr>
          <a:xfrm>
            <a:off x="4419600" y="3607141"/>
            <a:ext cx="3926823" cy="1268824"/>
            <a:chOff x="4876800" y="5718429"/>
            <a:chExt cx="3926823" cy="1268824"/>
          </a:xfrm>
        </p:grpSpPr>
        <p:sp>
          <p:nvSpPr>
            <p:cNvPr id="20" name="AutoShape 35">
              <a:extLst>
                <a:ext uri="{FF2B5EF4-FFF2-40B4-BE49-F238E27FC236}">
                  <a16:creationId xmlns:a16="http://schemas.microsoft.com/office/drawing/2014/main" id="{E0B57406-C362-4976-BFEE-7B74F414E409}"/>
                </a:ext>
              </a:extLst>
            </p:cNvPr>
            <p:cNvSpPr>
              <a:spLocks noChangeArrowheads="1"/>
            </p:cNvSpPr>
            <p:nvPr/>
          </p:nvSpPr>
          <p:spPr bwMode="auto">
            <a:xfrm>
              <a:off x="4876800" y="5718429"/>
              <a:ext cx="2602970" cy="1268824"/>
            </a:xfrm>
            <a:prstGeom prst="wedgeRoundRectCallout">
              <a:avLst>
                <a:gd name="adj1" fmla="val 48997"/>
                <a:gd name="adj2" fmla="val 54765"/>
                <a:gd name="adj3" fmla="val 16667"/>
              </a:avLst>
            </a:prstGeom>
            <a:no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P</a:t>
              </a:r>
              <a:r>
                <a:rPr lang="en-US" altLang="en-US" sz="2400" dirty="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Q is automatically true when </a:t>
              </a:r>
              <a:r>
                <a:rPr lang="en-CA" altLang="en-US" sz="2400" dirty="0"/>
                <a:t>Q is true.</a:t>
              </a:r>
              <a:endParaRPr lang="en-US" altLang="en-US" sz="2400" dirty="0"/>
            </a:p>
          </p:txBody>
        </p:sp>
        <p:sp>
          <p:nvSpPr>
            <p:cNvPr id="21" name="Oval 20">
              <a:extLst>
                <a:ext uri="{FF2B5EF4-FFF2-40B4-BE49-F238E27FC236}">
                  <a16:creationId xmlns:a16="http://schemas.microsoft.com/office/drawing/2014/main" id="{CC217DE8-4CAE-4502-8A89-202ADBB42740}"/>
                </a:ext>
              </a:extLst>
            </p:cNvPr>
            <p:cNvSpPr/>
            <p:nvPr/>
          </p:nvSpPr>
          <p:spPr>
            <a:xfrm>
              <a:off x="7979305" y="5756123"/>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5" name="Oval 24">
              <a:extLst>
                <a:ext uri="{FF2B5EF4-FFF2-40B4-BE49-F238E27FC236}">
                  <a16:creationId xmlns:a16="http://schemas.microsoft.com/office/drawing/2014/main" id="{34555B3E-B076-4E3E-8A6D-D1D4F28E659B}"/>
                </a:ext>
              </a:extLst>
            </p:cNvPr>
            <p:cNvSpPr/>
            <p:nvPr/>
          </p:nvSpPr>
          <p:spPr>
            <a:xfrm>
              <a:off x="8508303" y="5761455"/>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6" name="Oval 25">
              <a:extLst>
                <a:ext uri="{FF2B5EF4-FFF2-40B4-BE49-F238E27FC236}">
                  <a16:creationId xmlns:a16="http://schemas.microsoft.com/office/drawing/2014/main" id="{D1BE7CF0-F79A-400E-8144-F32FF16FB601}"/>
                </a:ext>
              </a:extLst>
            </p:cNvPr>
            <p:cNvSpPr/>
            <p:nvPr/>
          </p:nvSpPr>
          <p:spPr>
            <a:xfrm>
              <a:off x="7979304" y="6411700"/>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7" name="Oval 26">
              <a:extLst>
                <a:ext uri="{FF2B5EF4-FFF2-40B4-BE49-F238E27FC236}">
                  <a16:creationId xmlns:a16="http://schemas.microsoft.com/office/drawing/2014/main" id="{F9A2C78A-E38D-4D83-AEED-3BC3C65CBC22}"/>
                </a:ext>
              </a:extLst>
            </p:cNvPr>
            <p:cNvSpPr/>
            <p:nvPr/>
          </p:nvSpPr>
          <p:spPr>
            <a:xfrm>
              <a:off x="8508302" y="6417032"/>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8" name="Oval 27">
              <a:extLst>
                <a:ext uri="{FF2B5EF4-FFF2-40B4-BE49-F238E27FC236}">
                  <a16:creationId xmlns:a16="http://schemas.microsoft.com/office/drawing/2014/main" id="{697AA97D-3773-441C-A9B8-A7230600F012}"/>
                </a:ext>
              </a:extLst>
            </p:cNvPr>
            <p:cNvSpPr/>
            <p:nvPr/>
          </p:nvSpPr>
          <p:spPr>
            <a:xfrm>
              <a:off x="7669889" y="5764207"/>
              <a:ext cx="295320" cy="262588"/>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31" name="Oval 30">
              <a:extLst>
                <a:ext uri="{FF2B5EF4-FFF2-40B4-BE49-F238E27FC236}">
                  <a16:creationId xmlns:a16="http://schemas.microsoft.com/office/drawing/2014/main" id="{72F69E9E-4C9D-4338-BC49-571AA2DAA1BC}"/>
                </a:ext>
              </a:extLst>
            </p:cNvPr>
            <p:cNvSpPr/>
            <p:nvPr/>
          </p:nvSpPr>
          <p:spPr>
            <a:xfrm>
              <a:off x="7669888" y="6419784"/>
              <a:ext cx="295320" cy="262588"/>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grpSp>
    </p:spTree>
    <p:extLst>
      <p:ext uri="{BB962C8B-B14F-4D97-AF65-F5344CB8AC3E}">
        <p14:creationId xmlns:p14="http://schemas.microsoft.com/office/powerpoint/2010/main" val="2691677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1+#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1+#ppt_w/2"/>
                                          </p:val>
                                        </p:tav>
                                        <p:tav tm="100000">
                                          <p:val>
                                            <p:strVal val="#ppt_x"/>
                                          </p:val>
                                        </p:tav>
                                      </p:tavLst>
                                    </p:anim>
                                    <p:anim calcmode="lin" valueType="num">
                                      <p:cBhvr additive="base">
                                        <p:cTn id="1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2">
                                            <p:txEl>
                                              <p:pRg st="2" end="2"/>
                                            </p:txEl>
                                          </p:spTgt>
                                        </p:tgtEl>
                                        <p:attrNameLst>
                                          <p:attrName>style.visibility</p:attrName>
                                        </p:attrNameLst>
                                      </p:cBhvr>
                                      <p:to>
                                        <p:strVal val="visible"/>
                                      </p:to>
                                    </p:set>
                                    <p:anim calcmode="lin" valueType="num">
                                      <p:cBhvr additive="base">
                                        <p:cTn id="17"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62"/>
                                        </p:tgtEl>
                                        <p:attrNameLst>
                                          <p:attrName>style.visibility</p:attrName>
                                        </p:attrNameLst>
                                      </p:cBhvr>
                                      <p:to>
                                        <p:strVal val="visible"/>
                                      </p:to>
                                    </p:set>
                                    <p:anim calcmode="lin" valueType="num">
                                      <p:cBhvr additive="base">
                                        <p:cTn id="23" dur="500" fill="hold"/>
                                        <p:tgtEl>
                                          <p:spTgt spid="62"/>
                                        </p:tgtEl>
                                        <p:attrNameLst>
                                          <p:attrName>ppt_x</p:attrName>
                                        </p:attrNameLst>
                                      </p:cBhvr>
                                      <p:tavLst>
                                        <p:tav tm="0">
                                          <p:val>
                                            <p:strVal val="#ppt_x"/>
                                          </p:val>
                                        </p:tav>
                                        <p:tav tm="100000">
                                          <p:val>
                                            <p:strVal val="#ppt_x"/>
                                          </p:val>
                                        </p:tav>
                                      </p:tavLst>
                                    </p:anim>
                                    <p:anim calcmode="lin" valueType="num">
                                      <p:cBhvr additive="base">
                                        <p:cTn id="2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45" name="Rectangle 44">
            <a:extLst>
              <a:ext uri="{FF2B5EF4-FFF2-40B4-BE49-F238E27FC236}">
                <a16:creationId xmlns:a16="http://schemas.microsoft.com/office/drawing/2014/main" id="{3DFFB265-152E-4F5C-8829-817E04F7EF72}"/>
              </a:ext>
            </a:extLst>
          </p:cNvPr>
          <p:cNvSpPr/>
          <p:nvPr/>
        </p:nvSpPr>
        <p:spPr>
          <a:xfrm>
            <a:off x="1524000" y="3852208"/>
            <a:ext cx="2334293" cy="1938992"/>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66FF66"/>
                </a:solidFill>
                <a:cs typeface="Times New Roman" panose="02020603050405020304" pitchFamily="18" charset="0"/>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a:t>
            </a:r>
            <a:endParaRPr lang="en-US" altLang="en-US" sz="2400" dirty="0">
              <a:solidFill>
                <a:srgbClr val="FFC000"/>
              </a:solidFill>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n-US" altLang="en-US" sz="2400" dirty="0">
                <a:solidFill>
                  <a:srgbClr val="FF0000"/>
                </a:solidFill>
                <a:cs typeface="Times New Roman" panose="02020603050405020304" pitchFamily="18" charset="0"/>
              </a:rPr>
              <a:t>  </a:t>
            </a:r>
            <a:r>
              <a:rPr lang="en-US" altLang="en-US" sz="2000" dirty="0">
                <a:solidFill>
                  <a:srgbClr val="FF0000"/>
                </a:solidFill>
                <a:cs typeface="Times New Roman" panose="02020603050405020304" pitchFamily="18" charset="0"/>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 </a:t>
            </a:r>
            <a:r>
              <a:rPr lang="en-US" altLang="en-US" sz="2400" dirty="0">
                <a:solidFill>
                  <a:srgbClr val="FF0000"/>
                </a:solidFill>
                <a:cs typeface="Times New Roman" panose="02020603050405020304" pitchFamily="18" charset="0"/>
              </a:rPr>
              <a:t>F</a:t>
            </a:r>
            <a:endParaRPr lang="en-US" altLang="en-US" sz="2400" dirty="0">
              <a:solidFill>
                <a:srgbClr val="66FF66"/>
              </a:solidFill>
              <a:cs typeface="Times New Roman" panose="02020603050405020304" pitchFamily="18" charset="0"/>
              <a:sym typeface="Symbol" panose="05050102010706020507" pitchFamily="18" charset="2"/>
            </a:endParaRPr>
          </a:p>
          <a:p>
            <a:pPr algn="l"/>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   </a:t>
            </a:r>
            <a:r>
              <a:rPr lang="en-US" altLang="en-US" sz="20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a:t>
            </a:r>
            <a:endParaRPr lang="en-US" altLang="en-US" sz="2400" dirty="0">
              <a:solidFill>
                <a:srgbClr val="FFC000"/>
              </a:solidFill>
              <a:sym typeface="Symbol" panose="05050102010706020507" pitchFamily="18" charset="2"/>
            </a:endParaRPr>
          </a:p>
          <a:p>
            <a:pPr algn="l"/>
            <a:r>
              <a:rPr lang="en-US" altLang="en-US" sz="2400" dirty="0">
                <a:solidFill>
                  <a:srgbClr val="FFC000"/>
                </a:solidFill>
                <a:sym typeface="Symbol" panose="05050102010706020507" pitchFamily="18" charset="2"/>
              </a:rPr>
              <a:t>                      ?</a:t>
            </a:r>
            <a:endParaRPr lang="en-US" altLang="en-US" sz="2400" baseline="-25000" dirty="0">
              <a:solidFill>
                <a:srgbClr val="FF00FF"/>
              </a:solidFill>
            </a:endParaRPr>
          </a:p>
        </p:txBody>
      </p:sp>
      <p:sp>
        <p:nvSpPr>
          <p:cNvPr id="46" name="AutoShape 35">
            <a:extLst>
              <a:ext uri="{FF2B5EF4-FFF2-40B4-BE49-F238E27FC236}">
                <a16:creationId xmlns:a16="http://schemas.microsoft.com/office/drawing/2014/main" id="{883DBB1C-56EE-490B-8338-86E23EA7DCAA}"/>
              </a:ext>
            </a:extLst>
          </p:cNvPr>
          <p:cNvSpPr>
            <a:spLocks noChangeArrowheads="1"/>
          </p:cNvSpPr>
          <p:nvPr/>
        </p:nvSpPr>
        <p:spPr bwMode="auto">
          <a:xfrm>
            <a:off x="4764671" y="3810000"/>
            <a:ext cx="3624770" cy="1642200"/>
          </a:xfrm>
          <a:prstGeom prst="wedgeRoundRectCallout">
            <a:avLst>
              <a:gd name="adj1" fmla="val 53819"/>
              <a:gd name="adj2" fmla="val 2428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don’t have enough information.</a:t>
            </a:r>
          </a:p>
          <a:p>
            <a:pPr algn="ctr" eaLnBrk="1" hangingPunct="1">
              <a:spcBef>
                <a:spcPct val="0"/>
              </a:spcBef>
              <a:buNone/>
            </a:pPr>
            <a:r>
              <a:rPr lang="en-US" altLang="en-US" sz="2400" dirty="0"/>
              <a:t>DP would now simplify the expression.</a:t>
            </a:r>
          </a:p>
        </p:txBody>
      </p:sp>
    </p:spTree>
    <p:extLst>
      <p:ext uri="{BB962C8B-B14F-4D97-AF65-F5344CB8AC3E}">
        <p14:creationId xmlns:p14="http://schemas.microsoft.com/office/powerpoint/2010/main" val="372793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5">
                                            <p:txEl>
                                              <p:pRg st="1" end="1"/>
                                            </p:txEl>
                                          </p:spTgt>
                                        </p:tgtEl>
                                        <p:attrNameLst>
                                          <p:attrName>style.visibility</p:attrName>
                                        </p:attrNameLst>
                                      </p:cBhvr>
                                      <p:to>
                                        <p:strVal val="visible"/>
                                      </p:to>
                                    </p:set>
                                    <p:anim calcmode="lin" valueType="num">
                                      <p:cBhvr additive="base">
                                        <p:cTn id="13"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5">
                                            <p:txEl>
                                              <p:pRg st="2" end="2"/>
                                            </p:txEl>
                                          </p:spTgt>
                                        </p:tgtEl>
                                        <p:attrNameLst>
                                          <p:attrName>style.visibility</p:attrName>
                                        </p:attrNameLst>
                                      </p:cBhvr>
                                      <p:to>
                                        <p:strVal val="visible"/>
                                      </p:to>
                                    </p:set>
                                    <p:anim calcmode="lin" valueType="num">
                                      <p:cBhvr additive="base">
                                        <p:cTn id="19"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5">
                                            <p:txEl>
                                              <p:pRg st="3" end="3"/>
                                            </p:txEl>
                                          </p:spTgt>
                                        </p:tgtEl>
                                        <p:attrNameLst>
                                          <p:attrName>style.visibility</p:attrName>
                                        </p:attrNameLst>
                                      </p:cBhvr>
                                      <p:to>
                                        <p:strVal val="visible"/>
                                      </p:to>
                                    </p:set>
                                    <p:anim calcmode="lin" valueType="num">
                                      <p:cBhvr additive="base">
                                        <p:cTn id="25"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45">
                                            <p:txEl>
                                              <p:pRg st="4" end="4"/>
                                            </p:txEl>
                                          </p:spTgt>
                                        </p:tgtEl>
                                        <p:attrNameLst>
                                          <p:attrName>style.visibility</p:attrName>
                                        </p:attrNameLst>
                                      </p:cBhvr>
                                      <p:to>
                                        <p:strVal val="visible"/>
                                      </p:to>
                                    </p:set>
                                    <p:anim calcmode="lin" valueType="num">
                                      <p:cBhvr additive="base">
                                        <p:cTn id="31" dur="500" fill="hold"/>
                                        <p:tgtEl>
                                          <p:spTgt spid="45">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500" fill="hold"/>
                                        <p:tgtEl>
                                          <p:spTgt spid="46"/>
                                        </p:tgtEl>
                                        <p:attrNameLst>
                                          <p:attrName>ppt_x</p:attrName>
                                        </p:attrNameLst>
                                      </p:cBhvr>
                                      <p:tavLst>
                                        <p:tav tm="0">
                                          <p:val>
                                            <p:strVal val="1+#ppt_w/2"/>
                                          </p:val>
                                        </p:tav>
                                        <p:tav tm="100000">
                                          <p:val>
                                            <p:strVal val="#ppt_x"/>
                                          </p:val>
                                        </p:tav>
                                      </p:tavLst>
                                    </p:anim>
                                    <p:anim calcmode="lin" valueType="num">
                                      <p:cBhvr additive="base">
                                        <p:cTn id="38" dur="500" fill="hold"/>
                                        <p:tgtEl>
                                          <p:spTgt spid="46"/>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46">
                                            <p:txEl>
                                              <p:pRg st="0" end="0"/>
                                            </p:txEl>
                                          </p:spTgt>
                                        </p:tgtEl>
                                        <p:attrNameLst>
                                          <p:attrName>style.visibility</p:attrName>
                                        </p:attrNameLst>
                                      </p:cBhvr>
                                      <p:to>
                                        <p:strVal val="visible"/>
                                      </p:to>
                                    </p:set>
                                    <p:anim calcmode="lin" valueType="num">
                                      <p:cBhvr additive="base">
                                        <p:cTn id="41"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46">
                                            <p:txEl>
                                              <p:pRg st="1" end="1"/>
                                            </p:txEl>
                                          </p:spTgt>
                                        </p:tgtEl>
                                        <p:attrNameLst>
                                          <p:attrName>style.visibility</p:attrName>
                                        </p:attrNameLst>
                                      </p:cBhvr>
                                      <p:to>
                                        <p:strVal val="visible"/>
                                      </p:to>
                                    </p:set>
                                    <p:anim calcmode="lin" valueType="num">
                                      <p:cBhvr additive="base">
                                        <p:cTn id="47" dur="500" fill="hold"/>
                                        <p:tgtEl>
                                          <p:spTgt spid="46">
                                            <p:txEl>
                                              <p:pRg st="1" end="1"/>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45" name="Rectangle 44">
            <a:extLst>
              <a:ext uri="{FF2B5EF4-FFF2-40B4-BE49-F238E27FC236}">
                <a16:creationId xmlns:a16="http://schemas.microsoft.com/office/drawing/2014/main" id="{3DFFB265-152E-4F5C-8829-817E04F7EF72}"/>
              </a:ext>
            </a:extLst>
          </p:cNvPr>
          <p:cNvSpPr/>
          <p:nvPr/>
        </p:nvSpPr>
        <p:spPr>
          <a:xfrm>
            <a:off x="1524000" y="3852208"/>
            <a:ext cx="2311851" cy="1569660"/>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n-US" altLang="en-US" sz="20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n-US" altLang="en-US" sz="20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endParaRPr lang="en-US" altLang="en-US" sz="2400" dirty="0">
              <a:solidFill>
                <a:srgbClr val="FFC000"/>
              </a:solidFill>
              <a:sym typeface="Symbol" panose="05050102010706020507" pitchFamily="18" charset="2"/>
            </a:endParaRPr>
          </a:p>
        </p:txBody>
      </p:sp>
      <p:sp>
        <p:nvSpPr>
          <p:cNvPr id="22" name="AutoShape 35">
            <a:extLst>
              <a:ext uri="{FF2B5EF4-FFF2-40B4-BE49-F238E27FC236}">
                <a16:creationId xmlns:a16="http://schemas.microsoft.com/office/drawing/2014/main" id="{4D5913CB-7C62-4E5F-AD21-B155C8B860F0}"/>
              </a:ext>
            </a:extLst>
          </p:cNvPr>
          <p:cNvSpPr>
            <a:spLocks noChangeArrowheads="1"/>
          </p:cNvSpPr>
          <p:nvPr/>
        </p:nvSpPr>
        <p:spPr bwMode="auto">
          <a:xfrm>
            <a:off x="4764671" y="3810000"/>
            <a:ext cx="3624770" cy="1642200"/>
          </a:xfrm>
          <a:prstGeom prst="wedgeRoundRectCallout">
            <a:avLst>
              <a:gd name="adj1" fmla="val 53931"/>
              <a:gd name="adj2" fmla="val 2815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t>is true if and only if</a:t>
            </a:r>
          </a:p>
          <a:p>
            <a:pPr algn="ctr" eaLnBrk="1" hangingPunct="1">
              <a:spcBef>
                <a:spcPct val="0"/>
              </a:spcBef>
              <a:buNone/>
            </a:pP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t>is true.</a:t>
            </a:r>
          </a:p>
          <a:p>
            <a:pPr algn="ctr" eaLnBrk="1" hangingPunct="1">
              <a:spcBef>
                <a:spcPct val="0"/>
              </a:spcBef>
              <a:buNone/>
            </a:pPr>
            <a:r>
              <a:rPr lang="el-GR" altLang="en-US" sz="2400" dirty="0">
                <a:solidFill>
                  <a:srgbClr val="FFC000"/>
                </a:solidFill>
                <a:latin typeface="Times New Roman"/>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n-US" altLang="en-US" sz="2400" dirty="0">
                <a:solidFill>
                  <a:srgbClr val="FF0000"/>
                </a:solidFill>
                <a:cs typeface="Times New Roman" panose="02020603050405020304" pitchFamily="18" charset="0"/>
              </a:rPr>
              <a:t>F </a:t>
            </a:r>
            <a:r>
              <a:rPr lang="en-US" altLang="en-US" sz="2400" dirty="0"/>
              <a:t>is true if and only if</a:t>
            </a:r>
          </a:p>
          <a:p>
            <a:pPr algn="ctr" eaLnBrk="1" hangingPunct="1">
              <a:spcBef>
                <a:spcPct val="0"/>
              </a:spcBef>
              <a:buNone/>
            </a:pPr>
            <a:r>
              <a:rPr lang="el-GR" altLang="en-US" sz="2400" dirty="0">
                <a:solidFill>
                  <a:srgbClr val="FFC000"/>
                </a:solidFill>
                <a:latin typeface="Times New Roman"/>
                <a:cs typeface="Times New Roman" panose="02020603050405020304" pitchFamily="18" charset="0"/>
                <a:sym typeface="Symbol" panose="05050102010706020507" pitchFamily="18" charset="2"/>
              </a:rPr>
              <a:t>γ</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t>is false.</a:t>
            </a:r>
          </a:p>
          <a:p>
            <a:pPr algn="ctr" eaLnBrk="1" hangingPunct="1">
              <a:spcBef>
                <a:spcPct val="0"/>
              </a:spcBef>
              <a:buNone/>
            </a:pPr>
            <a:endParaRPr lang="en-US" altLang="en-US" sz="2400" dirty="0"/>
          </a:p>
        </p:txBody>
      </p:sp>
    </p:spTree>
    <p:extLst>
      <p:ext uri="{BB962C8B-B14F-4D97-AF65-F5344CB8AC3E}">
        <p14:creationId xmlns:p14="http://schemas.microsoft.com/office/powerpoint/2010/main" val="211720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xEl>
                                              <p:pRg st="1" end="1"/>
                                            </p:txEl>
                                          </p:spTgt>
                                        </p:tgtEl>
                                        <p:attrNameLst>
                                          <p:attrName>style.visibility</p:attrName>
                                        </p:attrNameLst>
                                      </p:cBhvr>
                                      <p:to>
                                        <p:strVal val="visible"/>
                                      </p:to>
                                    </p:set>
                                    <p:anim calcmode="lin" valueType="num">
                                      <p:cBhvr additive="base">
                                        <p:cTn id="7"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2">
                                            <p:txEl>
                                              <p:pRg st="0" end="0"/>
                                            </p:txEl>
                                          </p:spTgt>
                                        </p:tgtEl>
                                        <p:attrNameLst>
                                          <p:attrName>style.visibility</p:attrName>
                                        </p:attrNameLst>
                                      </p:cBhvr>
                                      <p:to>
                                        <p:strVal val="visible"/>
                                      </p:to>
                                    </p:set>
                                    <p:anim calcmode="lin" valueType="num">
                                      <p:cBhvr additive="base">
                                        <p:cTn id="13" dur="500" fill="hold"/>
                                        <p:tgtEl>
                                          <p:spTgt spid="22">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2">
                                            <p:txEl>
                                              <p:pRg st="1" end="1"/>
                                            </p:txEl>
                                          </p:spTgt>
                                        </p:tgtEl>
                                        <p:attrNameLst>
                                          <p:attrName>style.visibility</p:attrName>
                                        </p:attrNameLst>
                                      </p:cBhvr>
                                      <p:to>
                                        <p:strVal val="visible"/>
                                      </p:to>
                                    </p:set>
                                    <p:anim calcmode="lin" valueType="num">
                                      <p:cBhvr additive="base">
                                        <p:cTn id="19" dur="500" fill="hold"/>
                                        <p:tgtEl>
                                          <p:spTgt spid="22">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5">
                                            <p:txEl>
                                              <p:pRg st="2" end="2"/>
                                            </p:txEl>
                                          </p:spTgt>
                                        </p:tgtEl>
                                        <p:attrNameLst>
                                          <p:attrName>style.visibility</p:attrName>
                                        </p:attrNameLst>
                                      </p:cBhvr>
                                      <p:to>
                                        <p:strVal val="visible"/>
                                      </p:to>
                                    </p:set>
                                    <p:anim calcmode="lin" valueType="num">
                                      <p:cBhvr additive="base">
                                        <p:cTn id="25"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2">
                                            <p:txEl>
                                              <p:pRg st="2" end="2"/>
                                            </p:txEl>
                                          </p:spTgt>
                                        </p:tgtEl>
                                        <p:attrNameLst>
                                          <p:attrName>style.visibility</p:attrName>
                                        </p:attrNameLst>
                                      </p:cBhvr>
                                      <p:to>
                                        <p:strVal val="visible"/>
                                      </p:to>
                                    </p:set>
                                    <p:anim calcmode="lin" valueType="num">
                                      <p:cBhvr additive="base">
                                        <p:cTn id="31" dur="500" fill="hold"/>
                                        <p:tgtEl>
                                          <p:spTgt spid="22">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2">
                                            <p:txEl>
                                              <p:pRg st="3" end="3"/>
                                            </p:txEl>
                                          </p:spTgt>
                                        </p:tgtEl>
                                        <p:attrNameLst>
                                          <p:attrName>style.visibility</p:attrName>
                                        </p:attrNameLst>
                                      </p:cBhvr>
                                      <p:to>
                                        <p:strVal val="visible"/>
                                      </p:to>
                                    </p:set>
                                    <p:anim calcmode="lin" valueType="num">
                                      <p:cBhvr additive="base">
                                        <p:cTn id="37" dur="500" fill="hold"/>
                                        <p:tgtEl>
                                          <p:spTgt spid="22">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5">
                                            <p:txEl>
                                              <p:pRg st="3" end="3"/>
                                            </p:txEl>
                                          </p:spTgt>
                                        </p:tgtEl>
                                        <p:attrNameLst>
                                          <p:attrName>style.visibility</p:attrName>
                                        </p:attrNameLst>
                                      </p:cBhvr>
                                      <p:to>
                                        <p:strVal val="visible"/>
                                      </p:to>
                                    </p:set>
                                    <p:anim calcmode="lin" valueType="num">
                                      <p:cBhvr additive="base">
                                        <p:cTn id="43"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45" name="Rectangle 44">
            <a:extLst>
              <a:ext uri="{FF2B5EF4-FFF2-40B4-BE49-F238E27FC236}">
                <a16:creationId xmlns:a16="http://schemas.microsoft.com/office/drawing/2014/main" id="{3DFFB265-152E-4F5C-8829-817E04F7EF72}"/>
              </a:ext>
            </a:extLst>
          </p:cNvPr>
          <p:cNvSpPr/>
          <p:nvPr/>
        </p:nvSpPr>
        <p:spPr>
          <a:xfrm>
            <a:off x="1524000" y="3852208"/>
            <a:ext cx="2311851" cy="1569660"/>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n-US" altLang="en-US" sz="20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n-US" altLang="en-US" sz="20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endParaRPr lang="en-US" altLang="en-US" sz="2400" dirty="0">
              <a:solidFill>
                <a:srgbClr val="FFC000"/>
              </a:solidFill>
              <a:sym typeface="Symbol" panose="05050102010706020507" pitchFamily="18" charset="2"/>
            </a:endParaRPr>
          </a:p>
        </p:txBody>
      </p:sp>
      <p:sp>
        <p:nvSpPr>
          <p:cNvPr id="23" name="AutoShape 35">
            <a:extLst>
              <a:ext uri="{FF2B5EF4-FFF2-40B4-BE49-F238E27FC236}">
                <a16:creationId xmlns:a16="http://schemas.microsoft.com/office/drawing/2014/main" id="{62B0CC26-B310-478E-AF4E-8D3A5A6A9C45}"/>
              </a:ext>
            </a:extLst>
          </p:cNvPr>
          <p:cNvSpPr>
            <a:spLocks noChangeArrowheads="1"/>
          </p:cNvSpPr>
          <p:nvPr/>
        </p:nvSpPr>
        <p:spPr bwMode="auto">
          <a:xfrm>
            <a:off x="4764671" y="3810000"/>
            <a:ext cx="3624770" cy="1642200"/>
          </a:xfrm>
          <a:prstGeom prst="wedgeRoundRectCallout">
            <a:avLst>
              <a:gd name="adj1" fmla="val 53931"/>
              <a:gd name="adj2" fmla="val 2815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Clearly,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t> is true,</a:t>
            </a:r>
          </a:p>
          <a:p>
            <a:pPr algn="ctr" eaLnBrk="1" hangingPunct="1">
              <a:spcBef>
                <a:spcPct val="0"/>
              </a:spcBef>
              <a:buNone/>
            </a:pPr>
            <a:r>
              <a:rPr lang="en-US" altLang="en-US" sz="2400" dirty="0"/>
              <a:t>but DP does not know it </a:t>
            </a:r>
          </a:p>
          <a:p>
            <a:pPr algn="ctr" eaLnBrk="1" hangingPunct="1">
              <a:spcBef>
                <a:spcPct val="0"/>
              </a:spcBef>
              <a:buNone/>
            </a:pPr>
            <a:r>
              <a:rPr lang="en-US" altLang="en-US" sz="2400" dirty="0"/>
              <a:t>so it will have to </a:t>
            </a:r>
          </a:p>
          <a:p>
            <a:pPr algn="ctr" eaLnBrk="1" hangingPunct="1">
              <a:spcBef>
                <a:spcPct val="0"/>
              </a:spcBef>
              <a:buNone/>
            </a:pPr>
            <a:r>
              <a:rPr lang="en-US" altLang="en-US" sz="2400" dirty="0"/>
              <a:t>branch again. </a:t>
            </a:r>
          </a:p>
        </p:txBody>
      </p:sp>
      <p:sp>
        <p:nvSpPr>
          <p:cNvPr id="25" name="AutoShape 35">
            <a:extLst>
              <a:ext uri="{FF2B5EF4-FFF2-40B4-BE49-F238E27FC236}">
                <a16:creationId xmlns:a16="http://schemas.microsoft.com/office/drawing/2014/main" id="{AFAB2EBD-A863-4DB8-910B-B8A62687B8BD}"/>
              </a:ext>
            </a:extLst>
          </p:cNvPr>
          <p:cNvSpPr>
            <a:spLocks noChangeArrowheads="1"/>
          </p:cNvSpPr>
          <p:nvPr/>
        </p:nvSpPr>
        <p:spPr bwMode="auto">
          <a:xfrm>
            <a:off x="2362200" y="5514838"/>
            <a:ext cx="6063171" cy="1343162"/>
          </a:xfrm>
          <a:prstGeom prst="wedgeRoundRectCallout">
            <a:avLst>
              <a:gd name="adj1" fmla="val 51777"/>
              <a:gd name="adj2" fmla="val -44790"/>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However, simplifying is harder than evaluating</a:t>
            </a:r>
          </a:p>
          <a:p>
            <a:pPr algn="ctr" eaLnBrk="1" hangingPunct="1">
              <a:spcBef>
                <a:spcPct val="0"/>
              </a:spcBef>
              <a:buNone/>
            </a:pPr>
            <a:r>
              <a:rPr lang="en-US" altLang="en-US" sz="2400" dirty="0"/>
              <a:t>and does not translate easily into a proof.</a:t>
            </a:r>
          </a:p>
          <a:p>
            <a:pPr algn="ctr" eaLnBrk="1" hangingPunct="1">
              <a:spcBef>
                <a:spcPct val="0"/>
              </a:spcBef>
              <a:buNone/>
            </a:pPr>
            <a:r>
              <a:rPr lang="en-US" altLang="en-US" sz="2400" dirty="0"/>
              <a:t>Hence, we only evaluate.</a:t>
            </a:r>
          </a:p>
        </p:txBody>
      </p:sp>
      <p:grpSp>
        <p:nvGrpSpPr>
          <p:cNvPr id="28" name="Group 27">
            <a:extLst>
              <a:ext uri="{FF2B5EF4-FFF2-40B4-BE49-F238E27FC236}">
                <a16:creationId xmlns:a16="http://schemas.microsoft.com/office/drawing/2014/main" id="{31DE11CC-F60A-47D0-A383-744C0758E55B}"/>
              </a:ext>
            </a:extLst>
          </p:cNvPr>
          <p:cNvGrpSpPr/>
          <p:nvPr/>
        </p:nvGrpSpPr>
        <p:grpSpPr>
          <a:xfrm>
            <a:off x="2527213" y="2424981"/>
            <a:ext cx="685712" cy="1166552"/>
            <a:chOff x="4947469" y="4130041"/>
            <a:chExt cx="685712" cy="1166552"/>
          </a:xfrm>
        </p:grpSpPr>
        <p:sp>
          <p:nvSpPr>
            <p:cNvPr id="31" name="Oval 23">
              <a:extLst>
                <a:ext uri="{FF2B5EF4-FFF2-40B4-BE49-F238E27FC236}">
                  <a16:creationId xmlns:a16="http://schemas.microsoft.com/office/drawing/2014/main" id="{A3DA3E1D-33E1-4370-83AE-D1CC853DB30A}"/>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2" name="AutoShape 28">
              <a:extLst>
                <a:ext uri="{FF2B5EF4-FFF2-40B4-BE49-F238E27FC236}">
                  <a16:creationId xmlns:a16="http://schemas.microsoft.com/office/drawing/2014/main" id="{0BF102DC-ED71-43A4-BA1C-DBC07900943B}"/>
                </a:ext>
              </a:extLst>
            </p:cNvPr>
            <p:cNvCxnSpPr>
              <a:cxnSpLocks noChangeShapeType="1"/>
              <a:endCxn id="31"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3" name="Rectangle 41">
              <a:extLst>
                <a:ext uri="{FF2B5EF4-FFF2-40B4-BE49-F238E27FC236}">
                  <a16:creationId xmlns:a16="http://schemas.microsoft.com/office/drawing/2014/main" id="{1489D5FC-065D-4833-AB4E-6AF000BC4B49}"/>
                </a:ext>
              </a:extLst>
            </p:cNvPr>
            <p:cNvSpPr>
              <a:spLocks noChangeArrowheads="1"/>
            </p:cNvSpPr>
            <p:nvPr/>
          </p:nvSpPr>
          <p:spPr bwMode="auto">
            <a:xfrm>
              <a:off x="5278896" y="413004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
          <p:nvSpPr>
            <p:cNvPr id="34" name="Text Box 42">
              <a:extLst>
                <a:ext uri="{FF2B5EF4-FFF2-40B4-BE49-F238E27FC236}">
                  <a16:creationId xmlns:a16="http://schemas.microsoft.com/office/drawing/2014/main" id="{1323626D-7D04-40BD-87BA-2E03D23CC265}"/>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spTree>
    <p:extLst>
      <p:ext uri="{BB962C8B-B14F-4D97-AF65-F5344CB8AC3E}">
        <p14:creationId xmlns:p14="http://schemas.microsoft.com/office/powerpoint/2010/main" val="117912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3">
                                            <p:txEl>
                                              <p:pRg st="0" end="0"/>
                                            </p:txEl>
                                          </p:spTgt>
                                        </p:tgtEl>
                                        <p:attrNameLst>
                                          <p:attrName>style.visibility</p:attrName>
                                        </p:attrNameLst>
                                      </p:cBhvr>
                                      <p:to>
                                        <p:strVal val="visible"/>
                                      </p:to>
                                    </p:set>
                                    <p:anim calcmode="lin" valueType="num">
                                      <p:cBhvr additive="base">
                                        <p:cTn id="7" dur="500" fill="hold"/>
                                        <p:tgtEl>
                                          <p:spTgt spid="23">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3">
                                            <p:txEl>
                                              <p:pRg st="1" end="1"/>
                                            </p:txEl>
                                          </p:spTgt>
                                        </p:tgtEl>
                                        <p:attrNameLst>
                                          <p:attrName>style.visibility</p:attrName>
                                        </p:attrNameLst>
                                      </p:cBhvr>
                                      <p:to>
                                        <p:strVal val="visible"/>
                                      </p:to>
                                    </p:set>
                                    <p:anim calcmode="lin" valueType="num">
                                      <p:cBhvr additive="base">
                                        <p:cTn id="13" dur="500" fill="hold"/>
                                        <p:tgtEl>
                                          <p:spTgt spid="23">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23">
                                            <p:txEl>
                                              <p:pRg st="2" end="2"/>
                                            </p:txEl>
                                          </p:spTgt>
                                        </p:tgtEl>
                                        <p:attrNameLst>
                                          <p:attrName>style.visibility</p:attrName>
                                        </p:attrNameLst>
                                      </p:cBhvr>
                                      <p:to>
                                        <p:strVal val="visible"/>
                                      </p:to>
                                    </p:set>
                                    <p:anim calcmode="lin" valueType="num">
                                      <p:cBhvr additive="base">
                                        <p:cTn id="17" dur="500" fill="hold"/>
                                        <p:tgtEl>
                                          <p:spTgt spid="23">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23">
                                            <p:txEl>
                                              <p:pRg st="3" end="3"/>
                                            </p:txEl>
                                          </p:spTgt>
                                        </p:tgtEl>
                                        <p:attrNameLst>
                                          <p:attrName>style.visibility</p:attrName>
                                        </p:attrNameLst>
                                      </p:cBhvr>
                                      <p:to>
                                        <p:strVal val="visible"/>
                                      </p:to>
                                    </p:set>
                                    <p:anim calcmode="lin" valueType="num">
                                      <p:cBhvr additive="base">
                                        <p:cTn id="23" dur="500" fill="hold"/>
                                        <p:tgtEl>
                                          <p:spTgt spid="23">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5"/>
                                        </p:tgtEl>
                                        <p:attrNameLst>
                                          <p:attrName>style.visibility</p:attrName>
                                        </p:attrNameLst>
                                      </p:cBhvr>
                                      <p:to>
                                        <p:strVal val="visible"/>
                                      </p:to>
                                    </p:set>
                                    <p:anim calcmode="lin" valueType="num">
                                      <p:cBhvr additive="base">
                                        <p:cTn id="29" dur="500" fill="hold"/>
                                        <p:tgtEl>
                                          <p:spTgt spid="35"/>
                                        </p:tgtEl>
                                        <p:attrNameLst>
                                          <p:attrName>ppt_x</p:attrName>
                                        </p:attrNameLst>
                                      </p:cBhvr>
                                      <p:tavLst>
                                        <p:tav tm="0">
                                          <p:val>
                                            <p:strVal val="#ppt_x"/>
                                          </p:val>
                                        </p:tav>
                                        <p:tav tm="100000">
                                          <p:val>
                                            <p:strVal val="#ppt_x"/>
                                          </p:val>
                                        </p:tav>
                                      </p:tavLst>
                                    </p:anim>
                                    <p:anim calcmode="lin" valueType="num">
                                      <p:cBhvr additive="base">
                                        <p:cTn id="30" dur="500" fill="hold"/>
                                        <p:tgtEl>
                                          <p:spTgt spid="35"/>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8"/>
                                        </p:tgtEl>
                                        <p:attrNameLst>
                                          <p:attrName>style.visibility</p:attrName>
                                        </p:attrNameLst>
                                      </p:cBhvr>
                                      <p:to>
                                        <p:strVal val="visible"/>
                                      </p:to>
                                    </p:set>
                                    <p:anim calcmode="lin" valueType="num">
                                      <p:cBhvr additive="base">
                                        <p:cTn id="33" dur="500" fill="hold"/>
                                        <p:tgtEl>
                                          <p:spTgt spid="28"/>
                                        </p:tgtEl>
                                        <p:attrNameLst>
                                          <p:attrName>ppt_x</p:attrName>
                                        </p:attrNameLst>
                                      </p:cBhvr>
                                      <p:tavLst>
                                        <p:tav tm="0">
                                          <p:val>
                                            <p:strVal val="#ppt_x"/>
                                          </p:val>
                                        </p:tav>
                                        <p:tav tm="100000">
                                          <p:val>
                                            <p:strVal val="#ppt_x"/>
                                          </p:val>
                                        </p:tav>
                                      </p:tavLst>
                                    </p:anim>
                                    <p:anim calcmode="lin" valueType="num">
                                      <p:cBhvr additive="base">
                                        <p:cTn id="3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1+#ppt_w/2"/>
                                          </p:val>
                                        </p:tav>
                                        <p:tav tm="100000">
                                          <p:val>
                                            <p:strVal val="#ppt_x"/>
                                          </p:val>
                                        </p:tav>
                                      </p:tavLst>
                                    </p:anim>
                                    <p:anim calcmode="lin" valueType="num">
                                      <p:cBhvr additive="base">
                                        <p:cTn id="40" dur="500" fill="hold"/>
                                        <p:tgtEl>
                                          <p:spTgt spid="25"/>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25">
                                            <p:txEl>
                                              <p:pRg st="0" end="0"/>
                                            </p:txEl>
                                          </p:spTgt>
                                        </p:tgtEl>
                                        <p:attrNameLst>
                                          <p:attrName>style.visibility</p:attrName>
                                        </p:attrNameLst>
                                      </p:cBhvr>
                                      <p:to>
                                        <p:strVal val="visible"/>
                                      </p:to>
                                    </p:set>
                                    <p:anim calcmode="lin" valueType="num">
                                      <p:cBhvr additive="base">
                                        <p:cTn id="43" dur="500" fill="hold"/>
                                        <p:tgtEl>
                                          <p:spTgt spid="25">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2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25">
                                            <p:txEl>
                                              <p:pRg st="1" end="1"/>
                                            </p:txEl>
                                          </p:spTgt>
                                        </p:tgtEl>
                                        <p:attrNameLst>
                                          <p:attrName>style.visibility</p:attrName>
                                        </p:attrNameLst>
                                      </p:cBhvr>
                                      <p:to>
                                        <p:strVal val="visible"/>
                                      </p:to>
                                    </p:set>
                                    <p:anim calcmode="lin" valueType="num">
                                      <p:cBhvr additive="base">
                                        <p:cTn id="49" dur="500" fill="hold"/>
                                        <p:tgtEl>
                                          <p:spTgt spid="25">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25">
                                            <p:txEl>
                                              <p:pRg st="2" end="2"/>
                                            </p:txEl>
                                          </p:spTgt>
                                        </p:tgtEl>
                                        <p:attrNameLst>
                                          <p:attrName>style.visibility</p:attrName>
                                        </p:attrNameLst>
                                      </p:cBhvr>
                                      <p:to>
                                        <p:strVal val="visible"/>
                                      </p:to>
                                    </p:set>
                                    <p:anim calcmode="lin" valueType="num">
                                      <p:cBhvr additive="base">
                                        <p:cTn id="55" dur="500" fill="hold"/>
                                        <p:tgtEl>
                                          <p:spTgt spid="25">
                                            <p:txEl>
                                              <p:pRg st="2" end="2"/>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2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3">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pic>
        <p:nvPicPr>
          <p:cNvPr id="53" name="Picture 10" descr="How to Change fixed negative core beliefs in your mind - Tips for groomi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215643" y="3510409"/>
            <a:ext cx="3545195" cy="2368079"/>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6991350" y="3343127"/>
            <a:ext cx="554960" cy="400110"/>
          </a:xfrm>
          <a:prstGeom prst="rect">
            <a:avLst/>
          </a:prstGeom>
        </p:spPr>
        <p:txBody>
          <a:bodyPr wrap="none">
            <a:spAutoFit/>
          </a:bodyPr>
          <a:lstStyle/>
          <a:p>
            <a:pPr algn="l"/>
            <a:r>
              <a:rPr lang="en-CA" altLang="en-US" sz="2000" dirty="0">
                <a:solidFill>
                  <a:srgbClr val="FFC000"/>
                </a:solidFill>
              </a:rPr>
              <a:t>and</a:t>
            </a:r>
            <a:endParaRPr lang="en-CA" sz="2000" dirty="0">
              <a:solidFill>
                <a:srgbClr val="FFC000"/>
              </a:solidFill>
            </a:endParaRPr>
          </a:p>
        </p:txBody>
      </p:sp>
      <p:sp>
        <p:nvSpPr>
          <p:cNvPr id="17" name="AutoShape 35">
            <a:extLst>
              <a:ext uri="{FF2B5EF4-FFF2-40B4-BE49-F238E27FC236}">
                <a16:creationId xmlns:a16="http://schemas.microsoft.com/office/drawing/2014/main" id="{29466CA1-8061-4DDB-9130-1D373D74D8BF}"/>
              </a:ext>
            </a:extLst>
          </p:cNvPr>
          <p:cNvSpPr>
            <a:spLocks noChangeArrowheads="1"/>
          </p:cNvSpPr>
          <p:nvPr/>
        </p:nvSpPr>
        <p:spPr bwMode="auto">
          <a:xfrm>
            <a:off x="5063433" y="3048000"/>
            <a:ext cx="3593358" cy="1339656"/>
          </a:xfrm>
          <a:prstGeom prst="wedgeRoundRectCallout">
            <a:avLst>
              <a:gd name="adj1" fmla="val 46024"/>
              <a:gd name="adj2" fmla="val 6541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 is </a:t>
            </a:r>
            <a:r>
              <a:rPr lang="en-CA" altLang="en-US" sz="2400" dirty="0">
                <a:solidFill>
                  <a:srgbClr val="FF00FF"/>
                </a:solidFill>
              </a:rPr>
              <a:t>not possible </a:t>
            </a:r>
            <a:r>
              <a:rPr lang="en-CA" altLang="en-US" sz="2400" dirty="0"/>
              <a:t>that </a:t>
            </a:r>
          </a:p>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 </a:t>
            </a:r>
            <a:r>
              <a:rPr lang="en-CA" altLang="en-US" sz="2400" dirty="0"/>
              <a:t>is false and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is true.</a:t>
            </a:r>
          </a:p>
          <a:p>
            <a:pPr algn="ctr" eaLnBrk="1" hangingPunct="1">
              <a:spcBef>
                <a:spcPct val="0"/>
              </a:spcBef>
              <a:buNone/>
            </a:pPr>
            <a:r>
              <a:rPr lang="en-CA" altLang="en-US" sz="2400" dirty="0">
                <a:cs typeface="Times New Roman" panose="02020603050405020304" pitchFamily="18" charset="0"/>
                <a:sym typeface="Symbol" panose="05050102010706020507" pitchFamily="18" charset="2"/>
              </a:rPr>
              <a:t>This is by definition of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p>
          <a:p>
            <a:pPr algn="ctr" eaLnBrk="1" hangingPunct="1">
              <a:spcBef>
                <a:spcPct val="0"/>
              </a:spcBef>
              <a:buNone/>
            </a:pPr>
            <a:endParaRPr lang="en-CA" altLang="en-US" sz="2400" i="0" dirty="0"/>
          </a:p>
        </p:txBody>
      </p:sp>
      <p:pic>
        <p:nvPicPr>
          <p:cNvPr id="41" name="Picture 5" descr="j0116172">
            <a:extLst>
              <a:ext uri="{FF2B5EF4-FFF2-40B4-BE49-F238E27FC236}">
                <a16:creationId xmlns:a16="http://schemas.microsoft.com/office/drawing/2014/main" id="{93906D39-651B-4F23-83AA-592072C54F6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5" name="Group 29">
            <a:extLst>
              <a:ext uri="{FF2B5EF4-FFF2-40B4-BE49-F238E27FC236}">
                <a16:creationId xmlns:a16="http://schemas.microsoft.com/office/drawing/2014/main" id="{C5D7226F-CD3E-44F1-9773-609D3A22F205}"/>
              </a:ext>
            </a:extLst>
          </p:cNvPr>
          <p:cNvGrpSpPr>
            <a:grpSpLocks/>
          </p:cNvGrpSpPr>
          <p:nvPr/>
        </p:nvGrpSpPr>
        <p:grpSpPr bwMode="auto">
          <a:xfrm>
            <a:off x="8312369" y="5909714"/>
            <a:ext cx="823374" cy="795886"/>
            <a:chOff x="2065" y="1551"/>
            <a:chExt cx="1628" cy="1988"/>
          </a:xfrm>
        </p:grpSpPr>
        <p:sp>
          <p:nvSpPr>
            <p:cNvPr id="46" name="Freeform 30">
              <a:extLst>
                <a:ext uri="{FF2B5EF4-FFF2-40B4-BE49-F238E27FC236}">
                  <a16:creationId xmlns:a16="http://schemas.microsoft.com/office/drawing/2014/main" id="{3CE71668-4466-4D57-B0BC-02DB2354503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7" name="Freeform 31">
              <a:extLst>
                <a:ext uri="{FF2B5EF4-FFF2-40B4-BE49-F238E27FC236}">
                  <a16:creationId xmlns:a16="http://schemas.microsoft.com/office/drawing/2014/main" id="{96F83FC5-DB97-4118-9EFE-8CD99A9262E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8" name="Freeform 32">
              <a:extLst>
                <a:ext uri="{FF2B5EF4-FFF2-40B4-BE49-F238E27FC236}">
                  <a16:creationId xmlns:a16="http://schemas.microsoft.com/office/drawing/2014/main" id="{76B8F8DF-9D76-4590-9C1B-D28CB155FB08}"/>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9" name="Freeform 33">
              <a:extLst>
                <a:ext uri="{FF2B5EF4-FFF2-40B4-BE49-F238E27FC236}">
                  <a16:creationId xmlns:a16="http://schemas.microsoft.com/office/drawing/2014/main" id="{AEF87EB5-5B84-417F-BB35-3D385B2CEDA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0" name="Freeform 34">
              <a:extLst>
                <a:ext uri="{FF2B5EF4-FFF2-40B4-BE49-F238E27FC236}">
                  <a16:creationId xmlns:a16="http://schemas.microsoft.com/office/drawing/2014/main" id="{8BB412CC-FD5A-4314-89B6-D661CA49F36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1" name="Freeform 35">
              <a:extLst>
                <a:ext uri="{FF2B5EF4-FFF2-40B4-BE49-F238E27FC236}">
                  <a16:creationId xmlns:a16="http://schemas.microsoft.com/office/drawing/2014/main" id="{37BEBBA0-9C78-4E3A-A6B4-BE9C7AA6C70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2" name="Freeform 36">
              <a:extLst>
                <a:ext uri="{FF2B5EF4-FFF2-40B4-BE49-F238E27FC236}">
                  <a16:creationId xmlns:a16="http://schemas.microsoft.com/office/drawing/2014/main" id="{16001698-0F95-4E1D-BDE4-C1A76689D49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4" name="Freeform 37">
              <a:extLst>
                <a:ext uri="{FF2B5EF4-FFF2-40B4-BE49-F238E27FC236}">
                  <a16:creationId xmlns:a16="http://schemas.microsoft.com/office/drawing/2014/main" id="{D38D3B88-05FA-42FE-BB0F-5A12149C90F2}"/>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6" name="Freeform 38">
              <a:extLst>
                <a:ext uri="{FF2B5EF4-FFF2-40B4-BE49-F238E27FC236}">
                  <a16:creationId xmlns:a16="http://schemas.microsoft.com/office/drawing/2014/main" id="{176445F5-13F6-42C7-B726-9487CD82446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7" name="Freeform 39">
              <a:extLst>
                <a:ext uri="{FF2B5EF4-FFF2-40B4-BE49-F238E27FC236}">
                  <a16:creationId xmlns:a16="http://schemas.microsoft.com/office/drawing/2014/main" id="{F6612329-561C-4A59-9C8E-9AC3A95A816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8" name="Freeform 40">
              <a:extLst>
                <a:ext uri="{FF2B5EF4-FFF2-40B4-BE49-F238E27FC236}">
                  <a16:creationId xmlns:a16="http://schemas.microsoft.com/office/drawing/2014/main" id="{DA9CF68D-5A53-4175-AC6B-60DAF7586BA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41">
              <a:extLst>
                <a:ext uri="{FF2B5EF4-FFF2-40B4-BE49-F238E27FC236}">
                  <a16:creationId xmlns:a16="http://schemas.microsoft.com/office/drawing/2014/main" id="{FD39B5F1-264A-46C1-8FD8-7302F64C0CD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42">
              <a:extLst>
                <a:ext uri="{FF2B5EF4-FFF2-40B4-BE49-F238E27FC236}">
                  <a16:creationId xmlns:a16="http://schemas.microsoft.com/office/drawing/2014/main" id="{08114F65-D26E-4C3B-BD94-259D079018C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43">
              <a:extLst>
                <a:ext uri="{FF2B5EF4-FFF2-40B4-BE49-F238E27FC236}">
                  <a16:creationId xmlns:a16="http://schemas.microsoft.com/office/drawing/2014/main" id="{D6B314B1-9FE7-440B-97CB-B3E30B42AC4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44">
              <a:extLst>
                <a:ext uri="{FF2B5EF4-FFF2-40B4-BE49-F238E27FC236}">
                  <a16:creationId xmlns:a16="http://schemas.microsoft.com/office/drawing/2014/main" id="{41EAE6E2-A9E7-4ED4-B64C-17C4177C7BD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45">
              <a:extLst>
                <a:ext uri="{FF2B5EF4-FFF2-40B4-BE49-F238E27FC236}">
                  <a16:creationId xmlns:a16="http://schemas.microsoft.com/office/drawing/2014/main" id="{E86972DC-40E0-44E6-8B7B-A80803041F8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46">
              <a:extLst>
                <a:ext uri="{FF2B5EF4-FFF2-40B4-BE49-F238E27FC236}">
                  <a16:creationId xmlns:a16="http://schemas.microsoft.com/office/drawing/2014/main" id="{3FD4666E-6FB4-4D2A-9CD8-3B5F02F26B9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65" name="AutoShape 35">
            <a:extLst>
              <a:ext uri="{FF2B5EF4-FFF2-40B4-BE49-F238E27FC236}">
                <a16:creationId xmlns:a16="http://schemas.microsoft.com/office/drawing/2014/main" id="{0147A05D-5953-4A16-BAD1-2D2B9EF119B6}"/>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p:txBody>
      </p:sp>
      <p:sp>
        <p:nvSpPr>
          <p:cNvPr id="69" name="Rectangle 68">
            <a:extLst>
              <a:ext uri="{FF2B5EF4-FFF2-40B4-BE49-F238E27FC236}">
                <a16:creationId xmlns:a16="http://schemas.microsoft.com/office/drawing/2014/main" id="{7C134E33-00F4-487C-B5EC-97DCC5E21B40}"/>
              </a:ext>
            </a:extLst>
          </p:cNvPr>
          <p:cNvSpPr/>
          <p:nvPr/>
        </p:nvSpPr>
        <p:spPr>
          <a:xfrm>
            <a:off x="8001000" y="3724067"/>
            <a:ext cx="554960" cy="400110"/>
          </a:xfrm>
          <a:prstGeom prst="rect">
            <a:avLst/>
          </a:prstGeom>
        </p:spPr>
        <p:txBody>
          <a:bodyPr wrap="none">
            <a:spAutoFit/>
          </a:bodyPr>
          <a:lstStyle/>
          <a:p>
            <a:pPr algn="l"/>
            <a:r>
              <a:rPr lang="en-CA" altLang="en-US" sz="2000" dirty="0">
                <a:solidFill>
                  <a:srgbClr val="FFC000"/>
                </a:solidFill>
              </a:rPr>
              <a:t>and</a:t>
            </a:r>
            <a:endParaRPr lang="en-CA" sz="2000" dirty="0">
              <a:solidFill>
                <a:srgbClr val="FFC000"/>
              </a:solidFill>
            </a:endParaRPr>
          </a:p>
        </p:txBody>
      </p:sp>
      <p:sp>
        <p:nvSpPr>
          <p:cNvPr id="70" name="AutoShape 35">
            <a:extLst>
              <a:ext uri="{FF2B5EF4-FFF2-40B4-BE49-F238E27FC236}">
                <a16:creationId xmlns:a16="http://schemas.microsoft.com/office/drawing/2014/main" id="{8D0757AA-1F20-440D-BAD5-BC42E448F20F}"/>
              </a:ext>
            </a:extLst>
          </p:cNvPr>
          <p:cNvSpPr>
            <a:spLocks noChangeArrowheads="1"/>
          </p:cNvSpPr>
          <p:nvPr/>
        </p:nvSpPr>
        <p:spPr bwMode="auto">
          <a:xfrm>
            <a:off x="5093442" y="4495800"/>
            <a:ext cx="3593358" cy="1339656"/>
          </a:xfrm>
          <a:prstGeom prst="wedgeRoundRectCallout">
            <a:avLst>
              <a:gd name="adj1" fmla="val 46024"/>
              <a:gd name="adj2" fmla="val 6541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When you don’t know </a:t>
            </a:r>
            <a:br>
              <a:rPr lang="en-US" altLang="en-US" sz="2400" dirty="0"/>
            </a:br>
            <a:r>
              <a:rPr lang="en-US" altLang="en-US" sz="2400" dirty="0"/>
              <a:t>you can say</a:t>
            </a:r>
          </a:p>
          <a:p>
            <a:pPr algn="ctr" eaLnBrk="1" hangingPunct="1">
              <a:spcBef>
                <a:spcPct val="0"/>
              </a:spcBef>
              <a:buNone/>
            </a:pPr>
            <a:r>
              <a:rPr lang="en-US" altLang="en-US" sz="2400" i="0" dirty="0">
                <a:solidFill>
                  <a:srgbClr val="FF00FF"/>
                </a:solidFill>
              </a:rPr>
              <a:t>“maybe”</a:t>
            </a:r>
            <a:r>
              <a:rPr lang="en-US" altLang="en-US" sz="2400" i="0" dirty="0"/>
              <a:t>.</a:t>
            </a:r>
            <a:endParaRPr lang="en-CA" altLang="en-US" sz="2400" i="0" dirty="0"/>
          </a:p>
        </p:txBody>
      </p:sp>
    </p:spTree>
    <p:extLst>
      <p:ext uri="{BB962C8B-B14F-4D97-AF65-F5344CB8AC3E}">
        <p14:creationId xmlns:p14="http://schemas.microsoft.com/office/powerpoint/2010/main" val="242110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0-#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1+#ppt_w/2"/>
                                          </p:val>
                                        </p:tav>
                                        <p:tav tm="100000">
                                          <p:val>
                                            <p:strVal val="#ppt_x"/>
                                          </p:val>
                                        </p:tav>
                                      </p:tavLst>
                                    </p:anim>
                                    <p:anim calcmode="lin" valueType="num">
                                      <p:cBhvr additive="base">
                                        <p:cTn id="14" dur="500" fill="hold"/>
                                        <p:tgtEl>
                                          <p:spTgt spid="17"/>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17">
                                            <p:txEl>
                                              <p:pRg st="0" end="0"/>
                                            </p:txEl>
                                          </p:spTgt>
                                        </p:tgtEl>
                                        <p:attrNameLst>
                                          <p:attrName>style.visibility</p:attrName>
                                        </p:attrNameLst>
                                      </p:cBhvr>
                                      <p:to>
                                        <p:strVal val="visible"/>
                                      </p:to>
                                    </p:set>
                                    <p:anim calcmode="lin" valueType="num">
                                      <p:cBhvr additive="base">
                                        <p:cTn id="17"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6">
                                            <p:txEl>
                                              <p:pRg st="0" end="0"/>
                                            </p:txEl>
                                          </p:spTgt>
                                        </p:tgtEl>
                                        <p:attrNameLst>
                                          <p:attrName>style.visibility</p:attrName>
                                        </p:attrNameLst>
                                      </p:cBhvr>
                                      <p:to>
                                        <p:strVal val="visible"/>
                                      </p:to>
                                    </p:set>
                                    <p:anim calcmode="lin" valueType="num">
                                      <p:cBhvr additive="base">
                                        <p:cTn id="27" dur="500" fill="hold"/>
                                        <p:tgtEl>
                                          <p:spTgt spid="16">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17">
                                            <p:txEl>
                                              <p:pRg st="2" end="2"/>
                                            </p:txEl>
                                          </p:spTgt>
                                        </p:tgtEl>
                                        <p:attrNameLst>
                                          <p:attrName>style.visibility</p:attrName>
                                        </p:attrNameLst>
                                      </p:cBhvr>
                                      <p:to>
                                        <p:strVal val="visible"/>
                                      </p:to>
                                    </p:set>
                                    <p:anim calcmode="lin" valueType="num">
                                      <p:cBhvr additive="base">
                                        <p:cTn id="33"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7">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9">
                                            <p:txEl>
                                              <p:pRg st="0" end="0"/>
                                            </p:txEl>
                                          </p:spTgt>
                                        </p:tgtEl>
                                        <p:attrNameLst>
                                          <p:attrName>style.visibility</p:attrName>
                                        </p:attrNameLst>
                                      </p:cBhvr>
                                      <p:to>
                                        <p:strVal val="visible"/>
                                      </p:to>
                                    </p:set>
                                    <p:anim calcmode="lin" valueType="num">
                                      <p:cBhvr additive="base">
                                        <p:cTn id="37" dur="500" fill="hold"/>
                                        <p:tgtEl>
                                          <p:spTgt spid="69">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0"/>
                                        </p:tgtEl>
                                        <p:attrNameLst>
                                          <p:attrName>style.visibility</p:attrName>
                                        </p:attrNameLst>
                                      </p:cBhvr>
                                      <p:to>
                                        <p:strVal val="visible"/>
                                      </p:to>
                                    </p:set>
                                    <p:anim calcmode="lin" valueType="num">
                                      <p:cBhvr additive="base">
                                        <p:cTn id="43" dur="500" fill="hold"/>
                                        <p:tgtEl>
                                          <p:spTgt spid="70"/>
                                        </p:tgtEl>
                                        <p:attrNameLst>
                                          <p:attrName>ppt_x</p:attrName>
                                        </p:attrNameLst>
                                      </p:cBhvr>
                                      <p:tavLst>
                                        <p:tav tm="0">
                                          <p:val>
                                            <p:strVal val="1+#ppt_w/2"/>
                                          </p:val>
                                        </p:tav>
                                        <p:tav tm="100000">
                                          <p:val>
                                            <p:strVal val="#ppt_x"/>
                                          </p:val>
                                        </p:tav>
                                      </p:tavLst>
                                    </p:anim>
                                    <p:anim calcmode="lin" valueType="num">
                                      <p:cBhvr additive="base">
                                        <p:cTn id="44" dur="500" fill="hold"/>
                                        <p:tgtEl>
                                          <p:spTgt spid="70"/>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70">
                                            <p:txEl>
                                              <p:pRg st="0" end="0"/>
                                            </p:txEl>
                                          </p:spTgt>
                                        </p:tgtEl>
                                        <p:attrNameLst>
                                          <p:attrName>style.visibility</p:attrName>
                                        </p:attrNameLst>
                                      </p:cBhvr>
                                      <p:to>
                                        <p:strVal val="visible"/>
                                      </p:to>
                                    </p:set>
                                    <p:anim calcmode="lin" valueType="num">
                                      <p:cBhvr additive="base">
                                        <p:cTn id="47"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70">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70">
                                            <p:txEl>
                                              <p:pRg st="1" end="1"/>
                                            </p:txEl>
                                          </p:spTgt>
                                        </p:tgtEl>
                                        <p:attrNameLst>
                                          <p:attrName>style.visibility</p:attrName>
                                        </p:attrNameLst>
                                      </p:cBhvr>
                                      <p:to>
                                        <p:strVal val="visible"/>
                                      </p:to>
                                    </p:set>
                                    <p:anim calcmode="lin" valueType="num">
                                      <p:cBhvr additive="base">
                                        <p:cTn id="51" dur="500" fill="hold"/>
                                        <p:tgtEl>
                                          <p:spTgt spid="70">
                                            <p:txEl>
                                              <p:pRg st="1" end="1"/>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7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70" grpId="0"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39" name="Rectangle 38">
            <a:extLst>
              <a:ext uri="{FF2B5EF4-FFF2-40B4-BE49-F238E27FC236}">
                <a16:creationId xmlns:a16="http://schemas.microsoft.com/office/drawing/2014/main" id="{9B34E36C-D4D3-496C-858E-ABD98E6892BE}"/>
              </a:ext>
            </a:extLst>
          </p:cNvPr>
          <p:cNvSpPr/>
          <p:nvPr/>
        </p:nvSpPr>
        <p:spPr>
          <a:xfrm>
            <a:off x="1524000" y="3852208"/>
            <a:ext cx="2281394" cy="830997"/>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0000"/>
                </a:solidFill>
                <a:cs typeface="Times New Roman" panose="02020603050405020304" pitchFamily="18" charset="0"/>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rPr>
              <a:t>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p>
        </p:txBody>
      </p:sp>
      <p:sp>
        <p:nvSpPr>
          <p:cNvPr id="40" name="AutoShape 35">
            <a:extLst>
              <a:ext uri="{FF2B5EF4-FFF2-40B4-BE49-F238E27FC236}">
                <a16:creationId xmlns:a16="http://schemas.microsoft.com/office/drawing/2014/main" id="{4F54BF5A-6F5A-4389-8C3B-557FE619EDD2}"/>
              </a:ext>
            </a:extLst>
          </p:cNvPr>
          <p:cNvSpPr>
            <a:spLocks noChangeArrowheads="1"/>
          </p:cNvSpPr>
          <p:nvPr/>
        </p:nvSpPr>
        <p:spPr bwMode="auto">
          <a:xfrm>
            <a:off x="4764671" y="3810000"/>
            <a:ext cx="3624770" cy="1642200"/>
          </a:xfrm>
          <a:prstGeom prst="wedgeRoundRectCallout">
            <a:avLst>
              <a:gd name="adj1" fmla="val 53931"/>
              <a:gd name="adj2" fmla="val 28151"/>
              <a:gd name="adj3" fmla="val 16667"/>
            </a:avLst>
          </a:prstGeom>
          <a:noFill/>
          <a:ln w="12700">
            <a:solidFill>
              <a:schemeClr val="accent1">
                <a:lumMod val="75000"/>
              </a:schemeClr>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Yes, we know a lot more.</a:t>
            </a:r>
          </a:p>
          <a:p>
            <a:pPr algn="ctr" eaLnBrk="1" hangingPunct="1">
              <a:spcBef>
                <a:spcPct val="0"/>
              </a:spcBef>
              <a:buNone/>
            </a:pPr>
            <a:r>
              <a:rPr lang="en-US" altLang="en-US" sz="2400" dirty="0"/>
              <a:t>Note we did not even use the value of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t>.</a:t>
            </a:r>
          </a:p>
        </p:txBody>
      </p:sp>
      <p:sp>
        <p:nvSpPr>
          <p:cNvPr id="46" name="Oval 45">
            <a:extLst>
              <a:ext uri="{FF2B5EF4-FFF2-40B4-BE49-F238E27FC236}">
                <a16:creationId xmlns:a16="http://schemas.microsoft.com/office/drawing/2014/main" id="{9066055A-2D77-4236-A235-6A5114DF255E}"/>
              </a:ext>
            </a:extLst>
          </p:cNvPr>
          <p:cNvSpPr/>
          <p:nvPr/>
        </p:nvSpPr>
        <p:spPr bwMode="auto">
          <a:xfrm>
            <a:off x="3549847" y="2217557"/>
            <a:ext cx="462627" cy="320415"/>
          </a:xfrm>
          <a:prstGeom prst="ellipse">
            <a:avLst/>
          </a:prstGeom>
          <a:noFill/>
          <a:ln w="25400" cap="flat" cmpd="sng" algn="ctr">
            <a:solidFill>
              <a:srgbClr val="FF00FF"/>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6" name="Rectangle 41">
            <a:extLst>
              <a:ext uri="{FF2B5EF4-FFF2-40B4-BE49-F238E27FC236}">
                <a16:creationId xmlns:a16="http://schemas.microsoft.com/office/drawing/2014/main" id="{47A14425-AE5A-4EB0-978C-855C0D9F91C6}"/>
              </a:ext>
            </a:extLst>
          </p:cNvPr>
          <p:cNvSpPr>
            <a:spLocks noChangeArrowheads="1"/>
          </p:cNvSpPr>
          <p:nvPr/>
        </p:nvSpPr>
        <p:spPr bwMode="auto">
          <a:xfrm>
            <a:off x="2858640" y="242498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Tree>
    <p:extLst>
      <p:ext uri="{BB962C8B-B14F-4D97-AF65-F5344CB8AC3E}">
        <p14:creationId xmlns:p14="http://schemas.microsoft.com/office/powerpoint/2010/main" val="2797112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
                                            <p:txEl>
                                              <p:pRg st="1" end="1"/>
                                            </p:txEl>
                                          </p:spTgt>
                                        </p:tgtEl>
                                        <p:attrNameLst>
                                          <p:attrName>style.visibility</p:attrName>
                                        </p:attrNameLst>
                                      </p:cBhvr>
                                      <p:to>
                                        <p:strVal val="visible"/>
                                      </p:to>
                                    </p:set>
                                    <p:anim calcmode="lin" valueType="num">
                                      <p:cBhvr additive="base">
                                        <p:cTn id="7" dur="500" fill="hold"/>
                                        <p:tgtEl>
                                          <p:spTgt spid="3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0">
                                            <p:txEl>
                                              <p:pRg st="0" end="0"/>
                                            </p:txEl>
                                          </p:spTgt>
                                        </p:tgtEl>
                                        <p:attrNameLst>
                                          <p:attrName>style.visibility</p:attrName>
                                        </p:attrNameLst>
                                      </p:cBhvr>
                                      <p:to>
                                        <p:strVal val="visible"/>
                                      </p:to>
                                    </p:set>
                                    <p:anim calcmode="lin" valueType="num">
                                      <p:cBhvr additive="base">
                                        <p:cTn id="13"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40">
                                            <p:txEl>
                                              <p:pRg st="1" end="1"/>
                                            </p:txEl>
                                          </p:spTgt>
                                        </p:tgtEl>
                                        <p:attrNameLst>
                                          <p:attrName>style.visibility</p:attrName>
                                        </p:attrNameLst>
                                      </p:cBhvr>
                                      <p:to>
                                        <p:strVal val="visible"/>
                                      </p:to>
                                    </p:set>
                                    <p:anim calcmode="lin" valueType="num">
                                      <p:cBhvr additive="base">
                                        <p:cTn id="19" dur="500" fill="hold"/>
                                        <p:tgtEl>
                                          <p:spTgt spid="40">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0">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500" fill="hold"/>
                                        <p:tgtEl>
                                          <p:spTgt spid="46"/>
                                        </p:tgtEl>
                                        <p:attrNameLst>
                                          <p:attrName>ppt_x</p:attrName>
                                        </p:attrNameLst>
                                      </p:cBhvr>
                                      <p:tavLst>
                                        <p:tav tm="0">
                                          <p:val>
                                            <p:strVal val="1+#ppt_w/2"/>
                                          </p:val>
                                        </p:tav>
                                        <p:tav tm="100000">
                                          <p:val>
                                            <p:strVal val="#ppt_x"/>
                                          </p:val>
                                        </p:tav>
                                      </p:tavLst>
                                    </p:anim>
                                    <p:anim calcmode="lin" valueType="num">
                                      <p:cBhvr additive="base">
                                        <p:cTn id="24"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39" name="Rectangle 38">
            <a:extLst>
              <a:ext uri="{FF2B5EF4-FFF2-40B4-BE49-F238E27FC236}">
                <a16:creationId xmlns:a16="http://schemas.microsoft.com/office/drawing/2014/main" id="{9B34E36C-D4D3-496C-858E-ABD98E6892BE}"/>
              </a:ext>
            </a:extLst>
          </p:cNvPr>
          <p:cNvSpPr/>
          <p:nvPr/>
        </p:nvSpPr>
        <p:spPr>
          <a:xfrm>
            <a:off x="1524000" y="3852208"/>
            <a:ext cx="2281394" cy="1938992"/>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0000"/>
                </a:solidFill>
                <a:cs typeface="Times New Roman" panose="02020603050405020304" pitchFamily="18" charset="0"/>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rPr>
              <a:t>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p>
          <a:p>
            <a:pPr algn="l"/>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p>
          <a:p>
            <a:pPr algn="l"/>
            <a:r>
              <a:rPr lang="en-US" altLang="en-US" sz="2400" dirty="0">
                <a:solidFill>
                  <a:srgbClr val="FF0000"/>
                </a:solidFill>
                <a:cs typeface="Times New Roman" panose="02020603050405020304" pitchFamily="18" charset="0"/>
              </a:rPr>
              <a:t>           F</a:t>
            </a:r>
            <a:r>
              <a:rPr lang="en-US" altLang="en-US" sz="2400" dirty="0">
                <a:solidFill>
                  <a:srgbClr val="FFC000"/>
                </a:solidFill>
                <a:sym typeface="Symbol" panose="05050102010706020507" pitchFamily="18" charset="2"/>
              </a:rPr>
              <a:t>        ?</a:t>
            </a:r>
            <a:endParaRPr lang="en-US" altLang="en-US" sz="2400" dirty="0">
              <a:solidFill>
                <a:srgbClr val="66FF66"/>
              </a:solidFill>
              <a:cs typeface="Times New Roman" panose="02020603050405020304" pitchFamily="18" charset="0"/>
              <a:sym typeface="Symbol" panose="05050102010706020507" pitchFamily="18" charset="2"/>
            </a:endParaRPr>
          </a:p>
          <a:p>
            <a:pPr algn="l"/>
            <a:r>
              <a:rPr lang="en-US" altLang="en-US" sz="2400" dirty="0">
                <a:solidFill>
                  <a:srgbClr val="66FF66"/>
                </a:solidFill>
                <a:cs typeface="Times New Roman" panose="02020603050405020304" pitchFamily="18" charset="0"/>
                <a:sym typeface="Symbol" panose="05050102010706020507" pitchFamily="18" charset="2"/>
              </a:rPr>
              <a:t>                     T</a:t>
            </a:r>
            <a:endParaRPr lang="en-US" altLang="en-US" sz="2400" baseline="-25000" dirty="0">
              <a:solidFill>
                <a:srgbClr val="FF00FF"/>
              </a:solidFill>
            </a:endParaRPr>
          </a:p>
        </p:txBody>
      </p:sp>
      <p:graphicFrame>
        <p:nvGraphicFramePr>
          <p:cNvPr id="47" name="Table 3">
            <a:extLst>
              <a:ext uri="{FF2B5EF4-FFF2-40B4-BE49-F238E27FC236}">
                <a16:creationId xmlns:a16="http://schemas.microsoft.com/office/drawing/2014/main" id="{A18F8335-5EB6-4D61-820E-24B4263B2CC7}"/>
              </a:ext>
            </a:extLst>
          </p:cNvPr>
          <p:cNvGraphicFramePr>
            <a:graphicFrameLocks noGrp="1"/>
          </p:cNvGraphicFramePr>
          <p:nvPr>
            <p:extLst>
              <p:ext uri="{D42A27DB-BD31-4B8C-83A1-F6EECF244321}">
                <p14:modId xmlns:p14="http://schemas.microsoft.com/office/powerpoint/2010/main" val="453683213"/>
              </p:ext>
            </p:extLst>
          </p:nvPr>
        </p:nvGraphicFramePr>
        <p:xfrm>
          <a:off x="7193830" y="2819400"/>
          <a:ext cx="141677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grpSp>
        <p:nvGrpSpPr>
          <p:cNvPr id="48" name="Group 47">
            <a:extLst>
              <a:ext uri="{FF2B5EF4-FFF2-40B4-BE49-F238E27FC236}">
                <a16:creationId xmlns:a16="http://schemas.microsoft.com/office/drawing/2014/main" id="{B8B16D0E-9C32-4608-B516-5ED32A9473C8}"/>
              </a:ext>
            </a:extLst>
          </p:cNvPr>
          <p:cNvGrpSpPr/>
          <p:nvPr/>
        </p:nvGrpSpPr>
        <p:grpSpPr>
          <a:xfrm>
            <a:off x="7210644" y="4271676"/>
            <a:ext cx="1142365" cy="697272"/>
            <a:chOff x="7210644" y="4271676"/>
            <a:chExt cx="1142365" cy="697272"/>
          </a:xfrm>
        </p:grpSpPr>
        <p:sp>
          <p:nvSpPr>
            <p:cNvPr id="49" name="Oval 48">
              <a:extLst>
                <a:ext uri="{FF2B5EF4-FFF2-40B4-BE49-F238E27FC236}">
                  <a16:creationId xmlns:a16="http://schemas.microsoft.com/office/drawing/2014/main" id="{40F5CDF2-B505-4ADE-932D-3F60F0520979}"/>
                </a:ext>
              </a:extLst>
            </p:cNvPr>
            <p:cNvSpPr/>
            <p:nvPr/>
          </p:nvSpPr>
          <p:spPr>
            <a:xfrm>
              <a:off x="7210644" y="4284376"/>
              <a:ext cx="304800" cy="684572"/>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50" name="Oval 49">
              <a:extLst>
                <a:ext uri="{FF2B5EF4-FFF2-40B4-BE49-F238E27FC236}">
                  <a16:creationId xmlns:a16="http://schemas.microsoft.com/office/drawing/2014/main" id="{58EA70AD-9AE8-4909-BF10-7F6E5C58268B}"/>
                </a:ext>
              </a:extLst>
            </p:cNvPr>
            <p:cNvSpPr/>
            <p:nvPr/>
          </p:nvSpPr>
          <p:spPr>
            <a:xfrm>
              <a:off x="7511634" y="4271676"/>
              <a:ext cx="304800" cy="684572"/>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51" name="Oval 50">
              <a:extLst>
                <a:ext uri="{FF2B5EF4-FFF2-40B4-BE49-F238E27FC236}">
                  <a16:creationId xmlns:a16="http://schemas.microsoft.com/office/drawing/2014/main" id="{89438177-4F30-4885-B601-E8A77C8080DE}"/>
                </a:ext>
              </a:extLst>
            </p:cNvPr>
            <p:cNvSpPr/>
            <p:nvPr/>
          </p:nvSpPr>
          <p:spPr>
            <a:xfrm>
              <a:off x="8048209" y="4271676"/>
              <a:ext cx="304800" cy="684572"/>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grpSp>
      <p:sp>
        <p:nvSpPr>
          <p:cNvPr id="52" name="AutoShape 35">
            <a:extLst>
              <a:ext uri="{FF2B5EF4-FFF2-40B4-BE49-F238E27FC236}">
                <a16:creationId xmlns:a16="http://schemas.microsoft.com/office/drawing/2014/main" id="{FCDF6BA8-9B86-4894-A247-FA4DC77DEBA3}"/>
              </a:ext>
            </a:extLst>
          </p:cNvPr>
          <p:cNvSpPr>
            <a:spLocks noChangeArrowheads="1"/>
          </p:cNvSpPr>
          <p:nvPr/>
        </p:nvSpPr>
        <p:spPr bwMode="auto">
          <a:xfrm>
            <a:off x="4419600" y="3607141"/>
            <a:ext cx="2602970" cy="1268824"/>
          </a:xfrm>
          <a:prstGeom prst="wedgeRoundRectCallout">
            <a:avLst>
              <a:gd name="adj1" fmla="val 51095"/>
              <a:gd name="adj2" fmla="val 62295"/>
              <a:gd name="adj3" fmla="val 16667"/>
            </a:avLst>
          </a:prstGeom>
          <a:no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P</a:t>
            </a:r>
            <a:r>
              <a:rPr lang="en-US" altLang="en-US" sz="2400" dirty="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Q is automatically true when </a:t>
            </a:r>
            <a:r>
              <a:rPr lang="en-CA" altLang="en-US" sz="2400" dirty="0">
                <a:sym typeface="Symbol" panose="05050102010706020507" pitchFamily="18" charset="2"/>
              </a:rPr>
              <a:t>P</a:t>
            </a:r>
            <a:r>
              <a:rPr lang="en-CA" altLang="en-US" sz="2400" dirty="0"/>
              <a:t> is false.</a:t>
            </a:r>
            <a:endParaRPr lang="en-US" altLang="en-US" sz="2400" dirty="0"/>
          </a:p>
        </p:txBody>
      </p:sp>
      <p:sp>
        <p:nvSpPr>
          <p:cNvPr id="54" name="Text Box 45">
            <a:extLst>
              <a:ext uri="{FF2B5EF4-FFF2-40B4-BE49-F238E27FC236}">
                <a16:creationId xmlns:a16="http://schemas.microsoft.com/office/drawing/2014/main" id="{0B45AE73-43D2-47B6-AF8A-6580024893B9}"/>
              </a:ext>
            </a:extLst>
          </p:cNvPr>
          <p:cNvSpPr txBox="1">
            <a:spLocks noChangeArrowheads="1"/>
          </p:cNvSpPr>
          <p:nvPr/>
        </p:nvSpPr>
        <p:spPr bwMode="auto">
          <a:xfrm>
            <a:off x="3618411" y="35492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55" name="Rectangle 41">
            <a:extLst>
              <a:ext uri="{FF2B5EF4-FFF2-40B4-BE49-F238E27FC236}">
                <a16:creationId xmlns:a16="http://schemas.microsoft.com/office/drawing/2014/main" id="{C7CAF52E-F6B9-4181-B598-8510A3AF2E3E}"/>
              </a:ext>
            </a:extLst>
          </p:cNvPr>
          <p:cNvSpPr>
            <a:spLocks noChangeArrowheads="1"/>
          </p:cNvSpPr>
          <p:nvPr/>
        </p:nvSpPr>
        <p:spPr bwMode="auto">
          <a:xfrm>
            <a:off x="2858640" y="242498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Tree>
    <p:extLst>
      <p:ext uri="{BB962C8B-B14F-4D97-AF65-F5344CB8AC3E}">
        <p14:creationId xmlns:p14="http://schemas.microsoft.com/office/powerpoint/2010/main" val="1785108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
                                            <p:txEl>
                                              <p:pRg st="2" end="2"/>
                                            </p:txEl>
                                          </p:spTgt>
                                        </p:tgtEl>
                                        <p:attrNameLst>
                                          <p:attrName>style.visibility</p:attrName>
                                        </p:attrNameLst>
                                      </p:cBhvr>
                                      <p:to>
                                        <p:strVal val="visible"/>
                                      </p:to>
                                    </p:set>
                                    <p:anim calcmode="lin" valueType="num">
                                      <p:cBhvr additive="base">
                                        <p:cTn id="7" dur="500" fill="hold"/>
                                        <p:tgtEl>
                                          <p:spTgt spid="39">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9">
                                            <p:txEl>
                                              <p:pRg st="3" end="3"/>
                                            </p:txEl>
                                          </p:spTgt>
                                        </p:tgtEl>
                                        <p:attrNameLst>
                                          <p:attrName>style.visibility</p:attrName>
                                        </p:attrNameLst>
                                      </p:cBhvr>
                                      <p:to>
                                        <p:strVal val="visible"/>
                                      </p:to>
                                    </p:set>
                                    <p:anim calcmode="lin" valueType="num">
                                      <p:cBhvr additive="base">
                                        <p:cTn id="13" dur="500" fill="hold"/>
                                        <p:tgtEl>
                                          <p:spTgt spid="39">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500" fill="hold"/>
                                        <p:tgtEl>
                                          <p:spTgt spid="47"/>
                                        </p:tgtEl>
                                        <p:attrNameLst>
                                          <p:attrName>ppt_x</p:attrName>
                                        </p:attrNameLst>
                                      </p:cBhvr>
                                      <p:tavLst>
                                        <p:tav tm="0">
                                          <p:val>
                                            <p:strVal val="1+#ppt_w/2"/>
                                          </p:val>
                                        </p:tav>
                                        <p:tav tm="100000">
                                          <p:val>
                                            <p:strVal val="#ppt_x"/>
                                          </p:val>
                                        </p:tav>
                                      </p:tavLst>
                                    </p:anim>
                                    <p:anim calcmode="lin" valueType="num">
                                      <p:cBhvr additive="base">
                                        <p:cTn id="20" dur="500" fill="hold"/>
                                        <p:tgtEl>
                                          <p:spTgt spid="47"/>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500" fill="hold"/>
                                        <p:tgtEl>
                                          <p:spTgt spid="48"/>
                                        </p:tgtEl>
                                        <p:attrNameLst>
                                          <p:attrName>ppt_x</p:attrName>
                                        </p:attrNameLst>
                                      </p:cBhvr>
                                      <p:tavLst>
                                        <p:tav tm="0">
                                          <p:val>
                                            <p:strVal val="1+#ppt_w/2"/>
                                          </p:val>
                                        </p:tav>
                                        <p:tav tm="100000">
                                          <p:val>
                                            <p:strVal val="#ppt_x"/>
                                          </p:val>
                                        </p:tav>
                                      </p:tavLst>
                                    </p:anim>
                                    <p:anim calcmode="lin" valueType="num">
                                      <p:cBhvr additive="base">
                                        <p:cTn id="24" dur="500" fill="hold"/>
                                        <p:tgtEl>
                                          <p:spTgt spid="48"/>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52"/>
                                        </p:tgtEl>
                                        <p:attrNameLst>
                                          <p:attrName>style.visibility</p:attrName>
                                        </p:attrNameLst>
                                      </p:cBhvr>
                                      <p:to>
                                        <p:strVal val="visible"/>
                                      </p:to>
                                    </p:set>
                                    <p:anim calcmode="lin" valueType="num">
                                      <p:cBhvr additive="base">
                                        <p:cTn id="27" dur="500" fill="hold"/>
                                        <p:tgtEl>
                                          <p:spTgt spid="52"/>
                                        </p:tgtEl>
                                        <p:attrNameLst>
                                          <p:attrName>ppt_x</p:attrName>
                                        </p:attrNameLst>
                                      </p:cBhvr>
                                      <p:tavLst>
                                        <p:tav tm="0">
                                          <p:val>
                                            <p:strVal val="1+#ppt_w/2"/>
                                          </p:val>
                                        </p:tav>
                                        <p:tav tm="100000">
                                          <p:val>
                                            <p:strVal val="#ppt_x"/>
                                          </p:val>
                                        </p:tav>
                                      </p:tavLst>
                                    </p:anim>
                                    <p:anim calcmode="lin" valueType="num">
                                      <p:cBhvr additive="base">
                                        <p:cTn id="28"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39">
                                            <p:txEl>
                                              <p:pRg st="4" end="4"/>
                                            </p:txEl>
                                          </p:spTgt>
                                        </p:tgtEl>
                                        <p:attrNameLst>
                                          <p:attrName>style.visibility</p:attrName>
                                        </p:attrNameLst>
                                      </p:cBhvr>
                                      <p:to>
                                        <p:strVal val="visible"/>
                                      </p:to>
                                    </p:set>
                                    <p:anim calcmode="lin" valueType="num">
                                      <p:cBhvr additive="base">
                                        <p:cTn id="33" dur="500" fill="hold"/>
                                        <p:tgtEl>
                                          <p:spTgt spid="39">
                                            <p:txEl>
                                              <p:pRg st="4" end="4"/>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additive="base">
                                        <p:cTn id="39" dur="500" fill="hold"/>
                                        <p:tgtEl>
                                          <p:spTgt spid="54"/>
                                        </p:tgtEl>
                                        <p:attrNameLst>
                                          <p:attrName>ppt_x</p:attrName>
                                        </p:attrNameLst>
                                      </p:cBhvr>
                                      <p:tavLst>
                                        <p:tav tm="0">
                                          <p:val>
                                            <p:strVal val="#ppt_x"/>
                                          </p:val>
                                        </p:tav>
                                        <p:tav tm="100000">
                                          <p:val>
                                            <p:strVal val="#ppt_x"/>
                                          </p:val>
                                        </p:tav>
                                      </p:tavLst>
                                    </p:anim>
                                    <p:anim calcmode="lin" valueType="num">
                                      <p:cBhvr additive="base">
                                        <p:cTn id="4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4"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2527213" y="2881228"/>
            <a:ext cx="685712" cy="710305"/>
            <a:chOff x="4947469" y="4586288"/>
            <a:chExt cx="685712" cy="710305"/>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57" name="Text Box 45">
            <a:extLst>
              <a:ext uri="{FF2B5EF4-FFF2-40B4-BE49-F238E27FC236}">
                <a16:creationId xmlns:a16="http://schemas.microsoft.com/office/drawing/2014/main" id="{FC5256D9-8D91-4853-94BF-F457635AF7C7}"/>
              </a:ext>
            </a:extLst>
          </p:cNvPr>
          <p:cNvSpPr txBox="1">
            <a:spLocks noChangeArrowheads="1"/>
          </p:cNvSpPr>
          <p:nvPr/>
        </p:nvSpPr>
        <p:spPr bwMode="auto">
          <a:xfrm>
            <a:off x="3618411" y="35492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58" name="Rectangle 57">
            <a:extLst>
              <a:ext uri="{FF2B5EF4-FFF2-40B4-BE49-F238E27FC236}">
                <a16:creationId xmlns:a16="http://schemas.microsoft.com/office/drawing/2014/main" id="{29B1337A-057B-488E-81B3-D25D67E19639}"/>
              </a:ext>
            </a:extLst>
          </p:cNvPr>
          <p:cNvSpPr/>
          <p:nvPr/>
        </p:nvSpPr>
        <p:spPr>
          <a:xfrm>
            <a:off x="1524000" y="3840540"/>
            <a:ext cx="2316660" cy="1938992"/>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n-US" altLang="en-US" sz="2400" dirty="0">
                <a:solidFill>
                  <a:srgbClr val="FF0000"/>
                </a:solidFill>
                <a:cs typeface="Times New Roman" panose="02020603050405020304" pitchFamily="18" charset="0"/>
              </a:rPr>
              <a:t>F </a:t>
            </a:r>
            <a:r>
              <a:rPr lang="en-US" altLang="en-US" sz="1600" dirty="0">
                <a:solidFill>
                  <a:srgbClr val="FF0000"/>
                </a:solidFill>
                <a:cs typeface="Times New Roman" panose="02020603050405020304" pitchFamily="18" charset="0"/>
              </a:rPr>
              <a:t> </a:t>
            </a:r>
            <a:r>
              <a:rPr lang="en-US" altLang="en-US" sz="800" dirty="0">
                <a:solidFill>
                  <a:srgbClr val="FF0000"/>
                </a:solidFill>
                <a:cs typeface="Times New Roman" panose="02020603050405020304" pitchFamily="18" charset="0"/>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a:p>
            <a:pPr algn="l"/>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rPr>
              <a:t>  </a:t>
            </a:r>
            <a:r>
              <a:rPr lang="en-US" altLang="en-US" sz="18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endParaRPr lang="en-US" altLang="en-US" sz="2400" dirty="0">
              <a:solidFill>
                <a:srgbClr val="66FF66"/>
              </a:solidFill>
              <a:sym typeface="Symbol" panose="05050102010706020507" pitchFamily="18" charset="2"/>
            </a:endParaRPr>
          </a:p>
        </p:txBody>
      </p:sp>
      <p:sp>
        <p:nvSpPr>
          <p:cNvPr id="68" name="Text Box 45">
            <a:extLst>
              <a:ext uri="{FF2B5EF4-FFF2-40B4-BE49-F238E27FC236}">
                <a16:creationId xmlns:a16="http://schemas.microsoft.com/office/drawing/2014/main" id="{C9B09B98-9E5C-4FFE-84BB-31616D176685}"/>
              </a:ext>
            </a:extLst>
          </p:cNvPr>
          <p:cNvSpPr txBox="1">
            <a:spLocks noChangeArrowheads="1"/>
          </p:cNvSpPr>
          <p:nvPr/>
        </p:nvSpPr>
        <p:spPr bwMode="auto">
          <a:xfrm>
            <a:off x="2490703" y="3542211"/>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71" name="Rectangle 41">
            <a:extLst>
              <a:ext uri="{FF2B5EF4-FFF2-40B4-BE49-F238E27FC236}">
                <a16:creationId xmlns:a16="http://schemas.microsoft.com/office/drawing/2014/main" id="{9D31D6C1-E33B-4326-B00E-CAD58F1601F2}"/>
              </a:ext>
            </a:extLst>
          </p:cNvPr>
          <p:cNvSpPr>
            <a:spLocks noChangeArrowheads="1"/>
          </p:cNvSpPr>
          <p:nvPr/>
        </p:nvSpPr>
        <p:spPr bwMode="auto">
          <a:xfrm>
            <a:off x="2858640" y="242498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Tree>
    <p:extLst>
      <p:ext uri="{BB962C8B-B14F-4D97-AF65-F5344CB8AC3E}">
        <p14:creationId xmlns:p14="http://schemas.microsoft.com/office/powerpoint/2010/main" val="3526212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8">
                                            <p:txEl>
                                              <p:pRg st="1" end="1"/>
                                            </p:txEl>
                                          </p:spTgt>
                                        </p:tgtEl>
                                        <p:attrNameLst>
                                          <p:attrName>style.visibility</p:attrName>
                                        </p:attrNameLst>
                                      </p:cBhvr>
                                      <p:to>
                                        <p:strVal val="visible"/>
                                      </p:to>
                                    </p:set>
                                    <p:anim calcmode="lin" valueType="num">
                                      <p:cBhvr additive="base">
                                        <p:cTn id="13" dur="500" fill="hold"/>
                                        <p:tgtEl>
                                          <p:spTgt spid="5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8">
                                            <p:txEl>
                                              <p:pRg st="2" end="2"/>
                                            </p:txEl>
                                          </p:spTgt>
                                        </p:tgtEl>
                                        <p:attrNameLst>
                                          <p:attrName>style.visibility</p:attrName>
                                        </p:attrNameLst>
                                      </p:cBhvr>
                                      <p:to>
                                        <p:strVal val="visible"/>
                                      </p:to>
                                    </p:set>
                                    <p:anim calcmode="lin" valueType="num">
                                      <p:cBhvr additive="base">
                                        <p:cTn id="19" dur="500" fill="hold"/>
                                        <p:tgtEl>
                                          <p:spTgt spid="5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8">
                                            <p:txEl>
                                              <p:pRg st="3" end="3"/>
                                            </p:txEl>
                                          </p:spTgt>
                                        </p:tgtEl>
                                        <p:attrNameLst>
                                          <p:attrName>style.visibility</p:attrName>
                                        </p:attrNameLst>
                                      </p:cBhvr>
                                      <p:to>
                                        <p:strVal val="visible"/>
                                      </p:to>
                                    </p:set>
                                    <p:anim calcmode="lin" valueType="num">
                                      <p:cBhvr additive="base">
                                        <p:cTn id="25" dur="500" fill="hold"/>
                                        <p:tgtEl>
                                          <p:spTgt spid="58">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8">
                                            <p:txEl>
                                              <p:pRg st="4" end="4"/>
                                            </p:txEl>
                                          </p:spTgt>
                                        </p:tgtEl>
                                        <p:attrNameLst>
                                          <p:attrName>style.visibility</p:attrName>
                                        </p:attrNameLst>
                                      </p:cBhvr>
                                      <p:to>
                                        <p:strVal val="visible"/>
                                      </p:to>
                                    </p:set>
                                    <p:anim calcmode="lin" valueType="num">
                                      <p:cBhvr additive="base">
                                        <p:cTn id="31" dur="500" fill="hold"/>
                                        <p:tgtEl>
                                          <p:spTgt spid="58">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ppt_x"/>
                                          </p:val>
                                        </p:tav>
                                        <p:tav tm="100000">
                                          <p:val>
                                            <p:strVal val="#ppt_x"/>
                                          </p:val>
                                        </p:tav>
                                      </p:tavLst>
                                    </p:anim>
                                    <p:anim calcmode="lin" valueType="num">
                                      <p:cBhvr additive="base">
                                        <p:cTn id="3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2527213" y="2424981"/>
            <a:ext cx="685712" cy="1166552"/>
            <a:chOff x="4947469" y="4130041"/>
            <a:chExt cx="685712" cy="1166552"/>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5" name="Rectangle 41">
              <a:extLst>
                <a:ext uri="{FF2B5EF4-FFF2-40B4-BE49-F238E27FC236}">
                  <a16:creationId xmlns:a16="http://schemas.microsoft.com/office/drawing/2014/main" id="{C638E13B-05F9-4172-A570-A8D6BC9D5CC8}"/>
                </a:ext>
              </a:extLst>
            </p:cNvPr>
            <p:cNvSpPr>
              <a:spLocks noChangeArrowheads="1"/>
            </p:cNvSpPr>
            <p:nvPr/>
          </p:nvSpPr>
          <p:spPr bwMode="auto">
            <a:xfrm>
              <a:off x="5278896" y="413004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57" name="Text Box 45">
            <a:extLst>
              <a:ext uri="{FF2B5EF4-FFF2-40B4-BE49-F238E27FC236}">
                <a16:creationId xmlns:a16="http://schemas.microsoft.com/office/drawing/2014/main" id="{FC5256D9-8D91-4853-94BF-F457635AF7C7}"/>
              </a:ext>
            </a:extLst>
          </p:cNvPr>
          <p:cNvSpPr txBox="1">
            <a:spLocks noChangeArrowheads="1"/>
          </p:cNvSpPr>
          <p:nvPr/>
        </p:nvSpPr>
        <p:spPr bwMode="auto">
          <a:xfrm>
            <a:off x="3618411" y="35492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58" name="Rectangle 57">
            <a:extLst>
              <a:ext uri="{FF2B5EF4-FFF2-40B4-BE49-F238E27FC236}">
                <a16:creationId xmlns:a16="http://schemas.microsoft.com/office/drawing/2014/main" id="{29B1337A-057B-488E-81B3-D25D67E19639}"/>
              </a:ext>
            </a:extLst>
          </p:cNvPr>
          <p:cNvSpPr/>
          <p:nvPr/>
        </p:nvSpPr>
        <p:spPr>
          <a:xfrm>
            <a:off x="1524000" y="3840540"/>
            <a:ext cx="2316660" cy="1938992"/>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n-US" altLang="en-US" sz="2400" dirty="0">
                <a:solidFill>
                  <a:srgbClr val="FF0000"/>
                </a:solidFill>
                <a:cs typeface="Times New Roman" panose="02020603050405020304" pitchFamily="18" charset="0"/>
              </a:rPr>
              <a:t>F </a:t>
            </a:r>
            <a:r>
              <a:rPr lang="en-US" altLang="en-US" sz="1600" dirty="0">
                <a:solidFill>
                  <a:srgbClr val="FF0000"/>
                </a:solidFill>
                <a:cs typeface="Times New Roman" panose="02020603050405020304" pitchFamily="18" charset="0"/>
              </a:rPr>
              <a:t> </a:t>
            </a:r>
            <a:r>
              <a:rPr lang="en-US" altLang="en-US" sz="800" dirty="0">
                <a:solidFill>
                  <a:srgbClr val="FF0000"/>
                </a:solidFill>
                <a:cs typeface="Times New Roman" panose="02020603050405020304" pitchFamily="18" charset="0"/>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a:p>
            <a:pPr algn="l"/>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rPr>
              <a:t>  </a:t>
            </a:r>
            <a:r>
              <a:rPr lang="en-US" altLang="en-US" sz="18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endParaRPr lang="en-US" altLang="en-US" sz="2400" dirty="0">
              <a:solidFill>
                <a:srgbClr val="66FF66"/>
              </a:solidFill>
              <a:sym typeface="Symbol" panose="05050102010706020507" pitchFamily="18" charset="2"/>
            </a:endParaRPr>
          </a:p>
        </p:txBody>
      </p:sp>
      <p:sp>
        <p:nvSpPr>
          <p:cNvPr id="31" name="AutoShape 35">
            <a:extLst>
              <a:ext uri="{FF2B5EF4-FFF2-40B4-BE49-F238E27FC236}">
                <a16:creationId xmlns:a16="http://schemas.microsoft.com/office/drawing/2014/main" id="{8A8E4D1B-ACB3-41AC-BB4D-AD55598DAAEA}"/>
              </a:ext>
            </a:extLst>
          </p:cNvPr>
          <p:cNvSpPr>
            <a:spLocks noChangeArrowheads="1"/>
          </p:cNvSpPr>
          <p:nvPr/>
        </p:nvSpPr>
        <p:spPr bwMode="auto">
          <a:xfrm>
            <a:off x="248597" y="1196252"/>
            <a:ext cx="1982440" cy="2386595"/>
          </a:xfrm>
          <a:prstGeom prst="wedgeRoundRectCallout">
            <a:avLst>
              <a:gd name="adj1" fmla="val 43645"/>
              <a:gd name="adj2" fmla="val 57100"/>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purpose of the tree is to ensure that all 2</a:t>
            </a:r>
            <a:r>
              <a:rPr lang="en-CA" altLang="en-US" sz="2400" baseline="30000" dirty="0"/>
              <a:t>n</a:t>
            </a:r>
            <a:r>
              <a:rPr lang="en-CA" altLang="en-US" sz="2400" dirty="0"/>
              <a:t> assignments are covered. </a:t>
            </a:r>
            <a:endParaRPr lang="en-US" altLang="en-US" sz="2400" dirty="0"/>
          </a:p>
        </p:txBody>
      </p:sp>
      <p:sp>
        <p:nvSpPr>
          <p:cNvPr id="32" name="AutoShape 35">
            <a:extLst>
              <a:ext uri="{FF2B5EF4-FFF2-40B4-BE49-F238E27FC236}">
                <a16:creationId xmlns:a16="http://schemas.microsoft.com/office/drawing/2014/main" id="{87229934-110C-48E5-B6A8-A96EA3B6CC6F}"/>
              </a:ext>
            </a:extLst>
          </p:cNvPr>
          <p:cNvSpPr>
            <a:spLocks noChangeArrowheads="1"/>
          </p:cNvSpPr>
          <p:nvPr/>
        </p:nvSpPr>
        <p:spPr bwMode="auto">
          <a:xfrm>
            <a:off x="4196226" y="3028220"/>
            <a:ext cx="3102371" cy="2075532"/>
          </a:xfrm>
          <a:prstGeom prst="wedgeRoundRectCallout">
            <a:avLst>
              <a:gd name="adj1" fmla="val 59601"/>
              <a:gd name="adj2" fmla="val 32969"/>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purpose of this evaluation is to ensure that for these assignments the formula is true.</a:t>
            </a:r>
            <a:endParaRPr lang="en-US" altLang="en-US" sz="2400" dirty="0"/>
          </a:p>
        </p:txBody>
      </p:sp>
      <p:sp>
        <p:nvSpPr>
          <p:cNvPr id="33" name="AutoShape 35">
            <a:extLst>
              <a:ext uri="{FF2B5EF4-FFF2-40B4-BE49-F238E27FC236}">
                <a16:creationId xmlns:a16="http://schemas.microsoft.com/office/drawing/2014/main" id="{DBBD33C3-BF58-44F6-9A44-848C3BBBBB58}"/>
              </a:ext>
            </a:extLst>
          </p:cNvPr>
          <p:cNvSpPr>
            <a:spLocks noChangeArrowheads="1"/>
          </p:cNvSpPr>
          <p:nvPr/>
        </p:nvSpPr>
        <p:spPr bwMode="auto">
          <a:xfrm>
            <a:off x="5670762" y="5173148"/>
            <a:ext cx="2374476" cy="1684852"/>
          </a:xfrm>
          <a:prstGeom prst="wedgeRoundRectCallout">
            <a:avLst>
              <a:gd name="adj1" fmla="val 56821"/>
              <a:gd name="adj2" fmla="val -30593"/>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Together this proves the formula is a tautology.</a:t>
            </a:r>
            <a:endParaRPr lang="en-US" altLang="en-US" sz="2400" dirty="0"/>
          </a:p>
        </p:txBody>
      </p:sp>
      <p:sp>
        <p:nvSpPr>
          <p:cNvPr id="34" name="Text Box 45">
            <a:extLst>
              <a:ext uri="{FF2B5EF4-FFF2-40B4-BE49-F238E27FC236}">
                <a16:creationId xmlns:a16="http://schemas.microsoft.com/office/drawing/2014/main" id="{F832EE7B-7E77-440A-A0B3-AA288BAB70B4}"/>
              </a:ext>
            </a:extLst>
          </p:cNvPr>
          <p:cNvSpPr txBox="1">
            <a:spLocks noChangeArrowheads="1"/>
          </p:cNvSpPr>
          <p:nvPr/>
        </p:nvSpPr>
        <p:spPr bwMode="auto">
          <a:xfrm>
            <a:off x="2490703" y="3542211"/>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Tree>
    <p:extLst>
      <p:ext uri="{BB962C8B-B14F-4D97-AF65-F5344CB8AC3E}">
        <p14:creationId xmlns:p14="http://schemas.microsoft.com/office/powerpoint/2010/main" val="4078588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1+#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 calcmode="lin" valueType="num">
                                      <p:cBhvr additive="base">
                                        <p:cTn id="11"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500" fill="hold"/>
                                        <p:tgtEl>
                                          <p:spTgt spid="32"/>
                                        </p:tgtEl>
                                        <p:attrNameLst>
                                          <p:attrName>ppt_x</p:attrName>
                                        </p:attrNameLst>
                                      </p:cBhvr>
                                      <p:tavLst>
                                        <p:tav tm="0">
                                          <p:val>
                                            <p:strVal val="1+#ppt_w/2"/>
                                          </p:val>
                                        </p:tav>
                                        <p:tav tm="100000">
                                          <p:val>
                                            <p:strVal val="#ppt_x"/>
                                          </p:val>
                                        </p:tav>
                                      </p:tavLst>
                                    </p:anim>
                                    <p:anim calcmode="lin" valueType="num">
                                      <p:cBhvr additive="base">
                                        <p:cTn id="18" dur="500" fill="hold"/>
                                        <p:tgtEl>
                                          <p:spTgt spid="32"/>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32">
                                            <p:txEl>
                                              <p:pRg st="0" end="0"/>
                                            </p:txEl>
                                          </p:spTgt>
                                        </p:tgtEl>
                                        <p:attrNameLst>
                                          <p:attrName>style.visibility</p:attrName>
                                        </p:attrNameLst>
                                      </p:cBhvr>
                                      <p:to>
                                        <p:strVal val="visible"/>
                                      </p:to>
                                    </p:set>
                                    <p:anim calcmode="lin" valueType="num">
                                      <p:cBhvr additive="base">
                                        <p:cTn id="21"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33"/>
                                        </p:tgtEl>
                                        <p:attrNameLst>
                                          <p:attrName>style.visibility</p:attrName>
                                        </p:attrNameLst>
                                      </p:cBhvr>
                                      <p:to>
                                        <p:strVal val="visible"/>
                                      </p:to>
                                    </p:set>
                                    <p:anim calcmode="lin" valueType="num">
                                      <p:cBhvr additive="base">
                                        <p:cTn id="27" dur="500" fill="hold"/>
                                        <p:tgtEl>
                                          <p:spTgt spid="33"/>
                                        </p:tgtEl>
                                        <p:attrNameLst>
                                          <p:attrName>ppt_x</p:attrName>
                                        </p:attrNameLst>
                                      </p:cBhvr>
                                      <p:tavLst>
                                        <p:tav tm="0">
                                          <p:val>
                                            <p:strVal val="1+#ppt_w/2"/>
                                          </p:val>
                                        </p:tav>
                                        <p:tav tm="100000">
                                          <p:val>
                                            <p:strVal val="#ppt_x"/>
                                          </p:val>
                                        </p:tav>
                                      </p:tavLst>
                                    </p:anim>
                                    <p:anim calcmode="lin" valueType="num">
                                      <p:cBhvr additive="base">
                                        <p:cTn id="28" dur="500" fill="hold"/>
                                        <p:tgtEl>
                                          <p:spTgt spid="33"/>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33">
                                            <p:txEl>
                                              <p:pRg st="0" end="0"/>
                                            </p:txEl>
                                          </p:spTgt>
                                        </p:tgtEl>
                                        <p:attrNameLst>
                                          <p:attrName>style.visibility</p:attrName>
                                        </p:attrNameLst>
                                      </p:cBhvr>
                                      <p:to>
                                        <p:strVal val="visible"/>
                                      </p:to>
                                    </p:set>
                                    <p:anim calcmode="lin" valueType="num">
                                      <p:cBhvr additive="base">
                                        <p:cTn id="31"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2" grpId="0" animBg="1"/>
      <p:bldP spid="33"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71800"/>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Algorithm</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67" name="Picture 66" descr="&lt;strong&gt;Clipart&lt;/strong&gt; - Beautiful Black &lt;strong&gt;Woman&lt;/strong&gt;">
            <a:extLst>
              <a:ext uri="{FF2B5EF4-FFF2-40B4-BE49-F238E27FC236}">
                <a16:creationId xmlns:a16="http://schemas.microsoft.com/office/drawing/2014/main" id="{AFE5B2D5-6DE3-411D-81F9-28CA96B7680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2527213" y="2424981"/>
            <a:ext cx="685712" cy="1166552"/>
            <a:chOff x="4947469" y="4130041"/>
            <a:chExt cx="685712" cy="1166552"/>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5" name="Rectangle 41">
              <a:extLst>
                <a:ext uri="{FF2B5EF4-FFF2-40B4-BE49-F238E27FC236}">
                  <a16:creationId xmlns:a16="http://schemas.microsoft.com/office/drawing/2014/main" id="{C638E13B-05F9-4172-A570-A8D6BC9D5CC8}"/>
                </a:ext>
              </a:extLst>
            </p:cNvPr>
            <p:cNvSpPr>
              <a:spLocks noChangeArrowheads="1"/>
            </p:cNvSpPr>
            <p:nvPr/>
          </p:nvSpPr>
          <p:spPr bwMode="auto">
            <a:xfrm>
              <a:off x="5278896" y="413004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57" name="Text Box 45">
            <a:extLst>
              <a:ext uri="{FF2B5EF4-FFF2-40B4-BE49-F238E27FC236}">
                <a16:creationId xmlns:a16="http://schemas.microsoft.com/office/drawing/2014/main" id="{FC5256D9-8D91-4853-94BF-F457635AF7C7}"/>
              </a:ext>
            </a:extLst>
          </p:cNvPr>
          <p:cNvSpPr txBox="1">
            <a:spLocks noChangeArrowheads="1"/>
          </p:cNvSpPr>
          <p:nvPr/>
        </p:nvSpPr>
        <p:spPr bwMode="auto">
          <a:xfrm>
            <a:off x="3618411" y="35492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58" name="Rectangle 57">
            <a:extLst>
              <a:ext uri="{FF2B5EF4-FFF2-40B4-BE49-F238E27FC236}">
                <a16:creationId xmlns:a16="http://schemas.microsoft.com/office/drawing/2014/main" id="{29B1337A-057B-488E-81B3-D25D67E19639}"/>
              </a:ext>
            </a:extLst>
          </p:cNvPr>
          <p:cNvSpPr/>
          <p:nvPr/>
        </p:nvSpPr>
        <p:spPr>
          <a:xfrm>
            <a:off x="1524000" y="3840540"/>
            <a:ext cx="2316660" cy="1938992"/>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rPr>
              <a:t>F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FFC000"/>
              </a:solidFill>
              <a:sym typeface="Symbol" panose="05050102010706020507" pitchFamily="18" charset="2"/>
            </a:endParaRPr>
          </a:p>
          <a:p>
            <a:pPr algn="l"/>
            <a:r>
              <a:rPr lang="en-US" altLang="en-US" sz="2400" dirty="0">
                <a:solidFill>
                  <a:srgbClr val="FFC000"/>
                </a:solidFill>
                <a:cs typeface="Times New Roman" panose="02020603050405020304" pitchFamily="18" charset="0"/>
              </a:rPr>
              <a:t>     </a:t>
            </a:r>
            <a:r>
              <a:rPr lang="en-US" altLang="en-US" sz="2400" dirty="0">
                <a:solidFill>
                  <a:srgbClr val="FF0000"/>
                </a:solidFill>
                <a:cs typeface="Times New Roman" panose="02020603050405020304" pitchFamily="18" charset="0"/>
              </a:rPr>
              <a:t>F </a:t>
            </a:r>
            <a:r>
              <a:rPr lang="en-US" altLang="en-US" sz="1600" dirty="0">
                <a:solidFill>
                  <a:srgbClr val="FF0000"/>
                </a:solidFill>
                <a:cs typeface="Times New Roman" panose="02020603050405020304" pitchFamily="18" charset="0"/>
              </a:rPr>
              <a:t> </a:t>
            </a:r>
            <a:r>
              <a:rPr lang="en-US" altLang="en-US" sz="800" dirty="0">
                <a:solidFill>
                  <a:srgbClr val="FF0000"/>
                </a:solidFill>
                <a:cs typeface="Times New Roman" panose="02020603050405020304" pitchFamily="18" charset="0"/>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a:p>
            <a:pPr algn="l"/>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rPr>
              <a:t>  </a:t>
            </a:r>
            <a:r>
              <a:rPr lang="en-US" altLang="en-US" sz="1800" dirty="0">
                <a:solidFill>
                  <a:srgbClr val="FFC000"/>
                </a:solidFill>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endParaRPr lang="en-US" altLang="en-US" sz="2400" dirty="0">
              <a:solidFill>
                <a:srgbClr val="66FF66"/>
              </a:solidFill>
              <a:sym typeface="Symbol" panose="05050102010706020507" pitchFamily="18" charset="2"/>
            </a:endParaRPr>
          </a:p>
        </p:txBody>
      </p:sp>
      <p:sp>
        <p:nvSpPr>
          <p:cNvPr id="34" name="AutoShape 35">
            <a:extLst>
              <a:ext uri="{FF2B5EF4-FFF2-40B4-BE49-F238E27FC236}">
                <a16:creationId xmlns:a16="http://schemas.microsoft.com/office/drawing/2014/main" id="{88726AD8-E8E6-491A-AC51-A75BEA2B6DCD}"/>
              </a:ext>
            </a:extLst>
          </p:cNvPr>
          <p:cNvSpPr>
            <a:spLocks noChangeArrowheads="1"/>
          </p:cNvSpPr>
          <p:nvPr/>
        </p:nvSpPr>
        <p:spPr bwMode="auto">
          <a:xfrm>
            <a:off x="5670762" y="5173148"/>
            <a:ext cx="2374476" cy="1684852"/>
          </a:xfrm>
          <a:prstGeom prst="wedgeRoundRectCallout">
            <a:avLst>
              <a:gd name="adj1" fmla="val 56821"/>
              <a:gd name="adj2" fmla="val -30593"/>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Let’s now convert this into a proof.</a:t>
            </a:r>
            <a:endParaRPr lang="en-US" altLang="en-US" sz="2400" dirty="0"/>
          </a:p>
        </p:txBody>
      </p:sp>
    </p:spTree>
    <p:extLst>
      <p:ext uri="{BB962C8B-B14F-4D97-AF65-F5344CB8AC3E}">
        <p14:creationId xmlns:p14="http://schemas.microsoft.com/office/powerpoint/2010/main" val="4242107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anim calcmode="lin" valueType="num">
                                      <p:cBhvr additive="base">
                                        <p:cTn id="7" dur="500" fill="hold"/>
                                        <p:tgtEl>
                                          <p:spTgt spid="34">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algn="l"/>
              <a:r>
                <a:rPr lang="en-US" sz="2000" b="1" dirty="0">
                  <a:solidFill>
                    <a:schemeClr val="bg2"/>
                  </a:solidFill>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algn="l"/>
              <a:r>
                <a:rPr lang="en-US" sz="2000" b="1" dirty="0">
                  <a:solidFill>
                    <a:schemeClr val="bg2"/>
                  </a:solidFill>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algn="l"/>
              <a:r>
                <a:rPr lang="en-US" sz="2000" b="1" dirty="0">
                  <a:solidFill>
                    <a:schemeClr val="bg2"/>
                  </a:solidFill>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understand the following concepts</a:t>
            </a:r>
          </a:p>
          <a:p>
            <a:pPr algn="ctr" eaLnBrk="1" hangingPunct="1">
              <a:spcBef>
                <a:spcPct val="0"/>
              </a:spcBef>
              <a:buNone/>
            </a:pPr>
            <a:r>
              <a:rPr lang="en-US" sz="2400" dirty="0"/>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22" name="Text Box 21">
            <a:extLst>
              <a:ext uri="{FF2B5EF4-FFF2-40B4-BE49-F238E27FC236}">
                <a16:creationId xmlns:a16="http://schemas.microsoft.com/office/drawing/2014/main" id="{0DDFAD74-78BC-4089-BB04-0C6188341FCC}"/>
              </a:ext>
            </a:extLst>
          </p:cNvPr>
          <p:cNvSpPr txBox="1">
            <a:spLocks noChangeArrowheads="1"/>
          </p:cNvSpPr>
          <p:nvPr/>
        </p:nvSpPr>
        <p:spPr bwMode="auto">
          <a:xfrm>
            <a:off x="101601" y="4572000"/>
            <a:ext cx="337784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Evaluate Formula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values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Evaluate</a:t>
            </a:r>
            <a:r>
              <a:rPr lang="en-US" altLang="en-US" sz="2400" dirty="0">
                <a:solidFill>
                  <a:srgbClr val="FFC000"/>
                </a:solidFill>
                <a:cs typeface="Times New Roman" panose="02020603050405020304" pitchFamily="18" charset="0"/>
              </a:rPr>
              <a:t> 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sym typeface="Symbol" panose="05050102010706020507" pitchFamily="18" charset="2"/>
              </a:rPr>
              <a:t></a:t>
            </a:r>
            <a:r>
              <a:rPr lang="en-US" altLang="en-US" sz="2400" dirty="0">
                <a:solidFill>
                  <a:srgbClr val="66FF66"/>
                </a:solidFill>
                <a:sym typeface="Symbol" panose="05050102010706020507" pitchFamily="18" charset="2"/>
              </a:rPr>
              <a:t>T</a:t>
            </a:r>
          </a:p>
          <a:p>
            <a:pPr eaLnBrk="1" hangingPunct="1">
              <a:spcBef>
                <a:spcPct val="0"/>
              </a:spcBef>
              <a:buNone/>
            </a:pP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66FF66"/>
                </a:solidFill>
                <a:sym typeface="Symbol" panose="05050102010706020507" pitchFamily="18" charset="2"/>
              </a:rPr>
              <a:t>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30" name="Oval 29">
            <a:extLst>
              <a:ext uri="{FF2B5EF4-FFF2-40B4-BE49-F238E27FC236}">
                <a16:creationId xmlns:a16="http://schemas.microsoft.com/office/drawing/2014/main" id="{E58C2975-789E-4F05-B051-0E680317CF69}"/>
              </a:ext>
            </a:extLst>
          </p:cNvPr>
          <p:cNvSpPr/>
          <p:nvPr/>
        </p:nvSpPr>
        <p:spPr>
          <a:xfrm>
            <a:off x="2374901" y="1609135"/>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1" name="Oval 30">
            <a:extLst>
              <a:ext uri="{FF2B5EF4-FFF2-40B4-BE49-F238E27FC236}">
                <a16:creationId xmlns:a16="http://schemas.microsoft.com/office/drawing/2014/main" id="{C60CD440-039D-4A5A-AD39-FBF22C80BC32}"/>
              </a:ext>
            </a:extLst>
          </p:cNvPr>
          <p:cNvSpPr/>
          <p:nvPr/>
        </p:nvSpPr>
        <p:spPr>
          <a:xfrm>
            <a:off x="2681879" y="1609135"/>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4" name="Oval 33">
            <a:extLst>
              <a:ext uri="{FF2B5EF4-FFF2-40B4-BE49-F238E27FC236}">
                <a16:creationId xmlns:a16="http://schemas.microsoft.com/office/drawing/2014/main" id="{F6981957-9374-43BC-8C9C-49D9B1DBA43C}"/>
              </a:ext>
            </a:extLst>
          </p:cNvPr>
          <p:cNvSpPr/>
          <p:nvPr/>
        </p:nvSpPr>
        <p:spPr>
          <a:xfrm>
            <a:off x="3152775" y="1609135"/>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13" name="AutoShape 8">
            <a:extLst>
              <a:ext uri="{FF2B5EF4-FFF2-40B4-BE49-F238E27FC236}">
                <a16:creationId xmlns:a16="http://schemas.microsoft.com/office/drawing/2014/main" id="{F54D3C3C-9B97-4C88-8910-653C650A4CFB}"/>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Build Formulas in Proofs</a:t>
            </a:r>
          </a:p>
          <a:p>
            <a:pPr marL="457200" indent="-457200" eaLnBrk="1" hangingPunct="1">
              <a:spcBef>
                <a:spcPct val="0"/>
              </a:spcBef>
              <a:buFont typeface="+mj-lt"/>
              <a:buAutoNum type="arabicPeriod"/>
            </a:pPr>
            <a:r>
              <a:rPr lang="en-US" altLang="en-US" sz="2400" dirty="0">
                <a:solidFill>
                  <a:srgbClr val="FFC000"/>
                </a:solidFill>
                <a:cs typeface="Times New Roman" panose="02020603050405020304" pitchFamily="18" charset="0"/>
              </a:rPr>
              <a:t>α</a:t>
            </a:r>
            <a:endParaRPr lang="en-CA" altLang="en-US" sz="2400" dirty="0">
              <a:solidFill>
                <a:srgbClr val="FFFFFF"/>
              </a:solidFill>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9" name="Text Box 21">
            <a:extLst>
              <a:ext uri="{FF2B5EF4-FFF2-40B4-BE49-F238E27FC236}">
                <a16:creationId xmlns:a16="http://schemas.microsoft.com/office/drawing/2014/main" id="{8B54394B-71AF-4889-9BF8-340C50F1B756}"/>
              </a:ext>
            </a:extLst>
          </p:cNvPr>
          <p:cNvSpPr txBox="1">
            <a:spLocks noChangeArrowheads="1"/>
          </p:cNvSpPr>
          <p:nvPr/>
        </p:nvSpPr>
        <p:spPr bwMode="auto">
          <a:xfrm>
            <a:off x="1690914" y="4935932"/>
            <a:ext cx="109158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Proved before</a:t>
            </a:r>
          </a:p>
          <a:p>
            <a:pPr eaLnBrk="1" hangingPunct="1">
              <a:spcBef>
                <a:spcPct val="0"/>
              </a:spcBef>
              <a:buNone/>
            </a:pPr>
            <a:r>
              <a:rPr lang="en-US" altLang="en-US" sz="2400" dirty="0">
                <a:cs typeface="Times New Roman" panose="02020603050405020304" pitchFamily="18" charset="0"/>
              </a:rPr>
              <a:t>Proved before</a:t>
            </a: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n-US" altLang="en-US" sz="2400" dirty="0">
                <a:sym typeface="Symbol" panose="05050102010706020507" pitchFamily="18" charset="2"/>
              </a:rPr>
              <a:t>: 1,2</a:t>
            </a:r>
            <a:endParaRPr lang="en-US" altLang="en-US" sz="2400" dirty="0">
              <a:cs typeface="Times New Roman" panose="02020603050405020304" pitchFamily="18" charset="0"/>
            </a:endParaRPr>
          </a:p>
        </p:txBody>
      </p:sp>
      <p:sp>
        <p:nvSpPr>
          <p:cNvPr id="44" name="Rectangle 43">
            <a:extLst>
              <a:ext uri="{FF2B5EF4-FFF2-40B4-BE49-F238E27FC236}">
                <a16:creationId xmlns:a16="http://schemas.microsoft.com/office/drawing/2014/main" id="{0BCABFC9-BF73-40DD-8D9E-65612CC17849}"/>
              </a:ext>
            </a:extLst>
          </p:cNvPr>
          <p:cNvSpPr/>
          <p:nvPr/>
        </p:nvSpPr>
        <p:spPr>
          <a:xfrm>
            <a:off x="3015834" y="682376"/>
            <a:ext cx="593506" cy="224028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934044"/>
            <a:ext cx="2017759" cy="414134"/>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3860776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ppt_x"/>
                                          </p:val>
                                        </p:tav>
                                        <p:tav tm="100000">
                                          <p:val>
                                            <p:strVal val="#ppt_x"/>
                                          </p:val>
                                        </p:tav>
                                      </p:tavLst>
                                    </p:anim>
                                    <p:anim calcmode="lin" valueType="num">
                                      <p:cBhvr additive="base">
                                        <p:cTn id="12" dur="500" fill="hold"/>
                                        <p:tgtEl>
                                          <p:spTgt spid="4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73"/>
                                        </p:tgtEl>
                                        <p:attrNameLst>
                                          <p:attrName>style.visibility</p:attrName>
                                        </p:attrNameLst>
                                      </p:cBhvr>
                                      <p:to>
                                        <p:strVal val="visible"/>
                                      </p:to>
                                    </p:set>
                                    <p:anim calcmode="lin" valueType="num">
                                      <p:cBhvr additive="base">
                                        <p:cTn id="21" dur="500" fill="hold"/>
                                        <p:tgtEl>
                                          <p:spTgt spid="73"/>
                                        </p:tgtEl>
                                        <p:attrNameLst>
                                          <p:attrName>ppt_x</p:attrName>
                                        </p:attrNameLst>
                                      </p:cBhvr>
                                      <p:tavLst>
                                        <p:tav tm="0">
                                          <p:val>
                                            <p:strVal val="0-#ppt_w/2"/>
                                          </p:val>
                                        </p:tav>
                                        <p:tav tm="100000">
                                          <p:val>
                                            <p:strVal val="#ppt_x"/>
                                          </p:val>
                                        </p:tav>
                                      </p:tavLst>
                                    </p:anim>
                                    <p:anim calcmode="lin" valueType="num">
                                      <p:cBhvr additive="base">
                                        <p:cTn id="22" dur="500" fill="hold"/>
                                        <p:tgtEl>
                                          <p:spTgt spid="7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73">
                                            <p:txEl>
                                              <p:pRg st="0" end="0"/>
                                            </p:txEl>
                                          </p:spTgt>
                                        </p:tgtEl>
                                        <p:attrNameLst>
                                          <p:attrName>style.visibility</p:attrName>
                                        </p:attrNameLst>
                                      </p:cBhvr>
                                      <p:to>
                                        <p:strVal val="visible"/>
                                      </p:to>
                                    </p:set>
                                    <p:anim calcmode="lin" valueType="num">
                                      <p:cBhvr additive="base">
                                        <p:cTn id="25"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0-#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1+#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2">
                                            <p:txEl>
                                              <p:pRg st="0" end="0"/>
                                            </p:txEl>
                                          </p:spTgt>
                                        </p:tgtEl>
                                        <p:attrNameLst>
                                          <p:attrName>style.visibility</p:attrName>
                                        </p:attrNameLst>
                                      </p:cBhvr>
                                      <p:to>
                                        <p:strVal val="visible"/>
                                      </p:to>
                                    </p:set>
                                    <p:anim calcmode="lin" valueType="num">
                                      <p:cBhvr additive="base">
                                        <p:cTn id="39"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2">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7">
                                            <p:txEl>
                                              <p:pRg st="0" end="0"/>
                                            </p:txEl>
                                          </p:spTgt>
                                        </p:tgtEl>
                                        <p:attrNameLst>
                                          <p:attrName>style.visibility</p:attrName>
                                        </p:attrNameLst>
                                      </p:cBhvr>
                                      <p:to>
                                        <p:strVal val="visible"/>
                                      </p:to>
                                    </p:set>
                                    <p:anim calcmode="lin" valueType="num">
                                      <p:cBhvr additive="base">
                                        <p:cTn id="43"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2">
                                            <p:txEl>
                                              <p:pRg st="1" end="1"/>
                                            </p:txEl>
                                          </p:spTgt>
                                        </p:tgtEl>
                                        <p:attrNameLst>
                                          <p:attrName>style.visibility</p:attrName>
                                        </p:attrNameLst>
                                      </p:cBhvr>
                                      <p:to>
                                        <p:strVal val="visible"/>
                                      </p:to>
                                    </p:set>
                                    <p:anim calcmode="lin" valueType="num">
                                      <p:cBhvr additive="base">
                                        <p:cTn id="49"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2">
                                            <p:txEl>
                                              <p:pRg st="1" end="1"/>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39">
                                            <p:txEl>
                                              <p:pRg st="0" end="0"/>
                                            </p:txEl>
                                          </p:spTgt>
                                        </p:tgtEl>
                                        <p:attrNameLst>
                                          <p:attrName>style.visibility</p:attrName>
                                        </p:attrNameLst>
                                      </p:cBhvr>
                                      <p:to>
                                        <p:strVal val="visible"/>
                                      </p:to>
                                    </p:set>
                                    <p:anim calcmode="lin" valueType="num">
                                      <p:cBhvr additive="base">
                                        <p:cTn id="53"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2">
                                            <p:txEl>
                                              <p:pRg st="2" end="2"/>
                                            </p:txEl>
                                          </p:spTgt>
                                        </p:tgtEl>
                                        <p:attrNameLst>
                                          <p:attrName>style.visibility</p:attrName>
                                        </p:attrNameLst>
                                      </p:cBhvr>
                                      <p:to>
                                        <p:strVal val="visible"/>
                                      </p:to>
                                    </p:set>
                                    <p:anim calcmode="lin" valueType="num">
                                      <p:cBhvr additive="base">
                                        <p:cTn id="59"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22">
                                            <p:txEl>
                                              <p:pRg st="3" end="3"/>
                                            </p:txEl>
                                          </p:spTgt>
                                        </p:tgtEl>
                                        <p:attrNameLst>
                                          <p:attrName>style.visibility</p:attrName>
                                        </p:attrNameLst>
                                      </p:cBhvr>
                                      <p:to>
                                        <p:strVal val="visible"/>
                                      </p:to>
                                    </p:set>
                                    <p:anim calcmode="lin" valueType="num">
                                      <p:cBhvr additive="base">
                                        <p:cTn id="65" dur="500" fill="hold"/>
                                        <p:tgtEl>
                                          <p:spTgt spid="22">
                                            <p:txEl>
                                              <p:pRg st="3" end="3"/>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additive="base">
                                        <p:cTn id="71" dur="500" fill="hold"/>
                                        <p:tgtEl>
                                          <p:spTgt spid="30"/>
                                        </p:tgtEl>
                                        <p:attrNameLst>
                                          <p:attrName>ppt_x</p:attrName>
                                        </p:attrNameLst>
                                      </p:cBhvr>
                                      <p:tavLst>
                                        <p:tav tm="0">
                                          <p:val>
                                            <p:strVal val="0-#ppt_w/2"/>
                                          </p:val>
                                        </p:tav>
                                        <p:tav tm="100000">
                                          <p:val>
                                            <p:strVal val="#ppt_x"/>
                                          </p:val>
                                        </p:tav>
                                      </p:tavLst>
                                    </p:anim>
                                    <p:anim calcmode="lin" valueType="num">
                                      <p:cBhvr additive="base">
                                        <p:cTn id="72" dur="500" fill="hold"/>
                                        <p:tgtEl>
                                          <p:spTgt spid="30"/>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500" fill="hold"/>
                                        <p:tgtEl>
                                          <p:spTgt spid="31"/>
                                        </p:tgtEl>
                                        <p:attrNameLst>
                                          <p:attrName>ppt_x</p:attrName>
                                        </p:attrNameLst>
                                      </p:cBhvr>
                                      <p:tavLst>
                                        <p:tav tm="0">
                                          <p:val>
                                            <p:strVal val="0-#ppt_w/2"/>
                                          </p:val>
                                        </p:tav>
                                        <p:tav tm="100000">
                                          <p:val>
                                            <p:strVal val="#ppt_x"/>
                                          </p:val>
                                        </p:tav>
                                      </p:tavLst>
                                    </p:anim>
                                    <p:anim calcmode="lin" valueType="num">
                                      <p:cBhvr additive="base">
                                        <p:cTn id="76"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34"/>
                                        </p:tgtEl>
                                        <p:attrNameLst>
                                          <p:attrName>style.visibility</p:attrName>
                                        </p:attrNameLst>
                                      </p:cBhvr>
                                      <p:to>
                                        <p:strVal val="visible"/>
                                      </p:to>
                                    </p:set>
                                    <p:anim calcmode="lin" valueType="num">
                                      <p:cBhvr additive="base">
                                        <p:cTn id="81" dur="500" fill="hold"/>
                                        <p:tgtEl>
                                          <p:spTgt spid="34"/>
                                        </p:tgtEl>
                                        <p:attrNameLst>
                                          <p:attrName>ppt_x</p:attrName>
                                        </p:attrNameLst>
                                      </p:cBhvr>
                                      <p:tavLst>
                                        <p:tav tm="0">
                                          <p:val>
                                            <p:strVal val="0-#ppt_w/2"/>
                                          </p:val>
                                        </p:tav>
                                        <p:tav tm="100000">
                                          <p:val>
                                            <p:strVal val="#ppt_x"/>
                                          </p:val>
                                        </p:tav>
                                      </p:tavLst>
                                    </p:anim>
                                    <p:anim calcmode="lin" valueType="num">
                                      <p:cBhvr additive="base">
                                        <p:cTn id="82" dur="500" fill="hold"/>
                                        <p:tgtEl>
                                          <p:spTgt spid="34"/>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4"/>
                                        </p:tgtEl>
                                        <p:attrNameLst>
                                          <p:attrName>style.visibility</p:attrName>
                                        </p:attrNameLst>
                                      </p:cBhvr>
                                      <p:to>
                                        <p:strVal val="visible"/>
                                      </p:to>
                                    </p:set>
                                    <p:anim calcmode="lin" valueType="num">
                                      <p:cBhvr additive="base">
                                        <p:cTn id="85" dur="500" fill="hold"/>
                                        <p:tgtEl>
                                          <p:spTgt spid="44"/>
                                        </p:tgtEl>
                                        <p:attrNameLst>
                                          <p:attrName>ppt_x</p:attrName>
                                        </p:attrNameLst>
                                      </p:cBhvr>
                                      <p:tavLst>
                                        <p:tav tm="0">
                                          <p:val>
                                            <p:strVal val="0-#ppt_w/2"/>
                                          </p:val>
                                        </p:tav>
                                        <p:tav tm="100000">
                                          <p:val>
                                            <p:strVal val="#ppt_x"/>
                                          </p:val>
                                        </p:tav>
                                      </p:tavLst>
                                    </p:anim>
                                    <p:anim calcmode="lin" valueType="num">
                                      <p:cBhvr additive="base">
                                        <p:cTn id="8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22">
                                            <p:txEl>
                                              <p:pRg st="4" end="4"/>
                                            </p:txEl>
                                          </p:spTgt>
                                        </p:tgtEl>
                                        <p:attrNameLst>
                                          <p:attrName>style.visibility</p:attrName>
                                        </p:attrNameLst>
                                      </p:cBhvr>
                                      <p:to>
                                        <p:strVal val="visible"/>
                                      </p:to>
                                    </p:set>
                                    <p:anim calcmode="lin" valueType="num">
                                      <p:cBhvr additive="base">
                                        <p:cTn id="91"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nodeType="clickEffect">
                                  <p:stCondLst>
                                    <p:cond delay="0"/>
                                  </p:stCondLst>
                                  <p:childTnLst>
                                    <p:set>
                                      <p:cBhvr>
                                        <p:cTn id="96" dur="1" fill="hold">
                                          <p:stCondLst>
                                            <p:cond delay="0"/>
                                          </p:stCondLst>
                                        </p:cTn>
                                        <p:tgtEl>
                                          <p:spTgt spid="17">
                                            <p:txEl>
                                              <p:pRg st="1" end="1"/>
                                            </p:txEl>
                                          </p:spTgt>
                                        </p:tgtEl>
                                        <p:attrNameLst>
                                          <p:attrName>style.visibility</p:attrName>
                                        </p:attrNameLst>
                                      </p:cBhvr>
                                      <p:to>
                                        <p:strVal val="visible"/>
                                      </p:to>
                                    </p:set>
                                    <p:anim calcmode="lin" valueType="num">
                                      <p:cBhvr additive="base">
                                        <p:cTn id="97"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98" dur="500" fill="hold"/>
                                        <p:tgtEl>
                                          <p:spTgt spid="17">
                                            <p:txEl>
                                              <p:pRg st="1" end="1"/>
                                            </p:txEl>
                                          </p:spTgt>
                                        </p:tgtEl>
                                        <p:attrNameLst>
                                          <p:attrName>ppt_y</p:attrName>
                                        </p:attrNameLst>
                                      </p:cBhvr>
                                      <p:tavLst>
                                        <p:tav tm="0">
                                          <p:val>
                                            <p:strVal val="#ppt_y"/>
                                          </p:val>
                                        </p:tav>
                                        <p:tav tm="100000">
                                          <p:val>
                                            <p:strVal val="#ppt_y"/>
                                          </p:val>
                                        </p:tav>
                                      </p:tavLst>
                                    </p:anim>
                                  </p:childTnLst>
                                </p:cTn>
                              </p:par>
                              <p:par>
                                <p:cTn id="99" presetID="2" presetClass="entr" presetSubtype="2" fill="hold" nodeType="withEffect">
                                  <p:stCondLst>
                                    <p:cond delay="0"/>
                                  </p:stCondLst>
                                  <p:childTnLst>
                                    <p:set>
                                      <p:cBhvr>
                                        <p:cTn id="100" dur="1" fill="hold">
                                          <p:stCondLst>
                                            <p:cond delay="0"/>
                                          </p:stCondLst>
                                        </p:cTn>
                                        <p:tgtEl>
                                          <p:spTgt spid="17">
                                            <p:txEl>
                                              <p:pRg st="2" end="2"/>
                                            </p:txEl>
                                          </p:spTgt>
                                        </p:tgtEl>
                                        <p:attrNameLst>
                                          <p:attrName>style.visibility</p:attrName>
                                        </p:attrNameLst>
                                      </p:cBhvr>
                                      <p:to>
                                        <p:strVal val="visible"/>
                                      </p:to>
                                    </p:set>
                                    <p:anim calcmode="lin" valueType="num">
                                      <p:cBhvr additive="base">
                                        <p:cTn id="101"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17">
                                            <p:txEl>
                                              <p:pRg st="2" end="2"/>
                                            </p:txEl>
                                          </p:spTgt>
                                        </p:tgtEl>
                                        <p:attrNameLst>
                                          <p:attrName>ppt_y</p:attrName>
                                        </p:attrNameLst>
                                      </p:cBhvr>
                                      <p:tavLst>
                                        <p:tav tm="0">
                                          <p:val>
                                            <p:strVal val="#ppt_y"/>
                                          </p:val>
                                        </p:tav>
                                        <p:tav tm="100000">
                                          <p:val>
                                            <p:strVal val="#ppt_y"/>
                                          </p:val>
                                        </p:tav>
                                      </p:tavLst>
                                    </p:anim>
                                  </p:childTnLst>
                                </p:cTn>
                              </p:par>
                              <p:par>
                                <p:cTn id="103" presetID="2" presetClass="entr" presetSubtype="2" fill="hold" nodeType="withEffect">
                                  <p:stCondLst>
                                    <p:cond delay="0"/>
                                  </p:stCondLst>
                                  <p:childTnLst>
                                    <p:set>
                                      <p:cBhvr>
                                        <p:cTn id="104" dur="1" fill="hold">
                                          <p:stCondLst>
                                            <p:cond delay="0"/>
                                          </p:stCondLst>
                                        </p:cTn>
                                        <p:tgtEl>
                                          <p:spTgt spid="42">
                                            <p:txEl>
                                              <p:pRg st="0" end="0"/>
                                            </p:txEl>
                                          </p:spTgt>
                                        </p:tgtEl>
                                        <p:attrNameLst>
                                          <p:attrName>style.visibility</p:attrName>
                                        </p:attrNameLst>
                                      </p:cBhvr>
                                      <p:to>
                                        <p:strVal val="visible"/>
                                      </p:to>
                                    </p:set>
                                    <p:anim calcmode="lin" valueType="num">
                                      <p:cBhvr additive="base">
                                        <p:cTn id="105"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42">
                                            <p:txEl>
                                              <p:pRg st="0" end="0"/>
                                            </p:txEl>
                                          </p:spTgt>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42">
                                            <p:txEl>
                                              <p:pRg st="1" end="1"/>
                                            </p:txEl>
                                          </p:spTgt>
                                        </p:tgtEl>
                                        <p:attrNameLst>
                                          <p:attrName>style.visibility</p:attrName>
                                        </p:attrNameLst>
                                      </p:cBhvr>
                                      <p:to>
                                        <p:strVal val="visible"/>
                                      </p:to>
                                    </p:set>
                                    <p:anim calcmode="lin" valueType="num">
                                      <p:cBhvr additive="base">
                                        <p:cTn id="109"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2" fill="hold" grpId="0" nodeType="clickEffect">
                                  <p:stCondLst>
                                    <p:cond delay="0"/>
                                  </p:stCondLst>
                                  <p:childTnLst>
                                    <p:set>
                                      <p:cBhvr>
                                        <p:cTn id="114" dur="1" fill="hold">
                                          <p:stCondLst>
                                            <p:cond delay="0"/>
                                          </p:stCondLst>
                                        </p:cTn>
                                        <p:tgtEl>
                                          <p:spTgt spid="74"/>
                                        </p:tgtEl>
                                        <p:attrNameLst>
                                          <p:attrName>style.visibility</p:attrName>
                                        </p:attrNameLst>
                                      </p:cBhvr>
                                      <p:to>
                                        <p:strVal val="visible"/>
                                      </p:to>
                                    </p:set>
                                    <p:anim calcmode="lin" valueType="num">
                                      <p:cBhvr additive="base">
                                        <p:cTn id="115" dur="500" fill="hold"/>
                                        <p:tgtEl>
                                          <p:spTgt spid="74"/>
                                        </p:tgtEl>
                                        <p:attrNameLst>
                                          <p:attrName>ppt_x</p:attrName>
                                        </p:attrNameLst>
                                      </p:cBhvr>
                                      <p:tavLst>
                                        <p:tav tm="0">
                                          <p:val>
                                            <p:strVal val="1+#ppt_w/2"/>
                                          </p:val>
                                        </p:tav>
                                        <p:tav tm="100000">
                                          <p:val>
                                            <p:strVal val="#ppt_x"/>
                                          </p:val>
                                        </p:tav>
                                      </p:tavLst>
                                    </p:anim>
                                    <p:anim calcmode="lin" valueType="num">
                                      <p:cBhvr additive="base">
                                        <p:cTn id="116"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2" fill="hold" nodeType="clickEffect">
                                  <p:stCondLst>
                                    <p:cond delay="0"/>
                                  </p:stCondLst>
                                  <p:childTnLst>
                                    <p:set>
                                      <p:cBhvr>
                                        <p:cTn id="120" dur="1" fill="hold">
                                          <p:stCondLst>
                                            <p:cond delay="0"/>
                                          </p:stCondLst>
                                        </p:cTn>
                                        <p:tgtEl>
                                          <p:spTgt spid="17">
                                            <p:txEl>
                                              <p:pRg st="3" end="3"/>
                                            </p:txEl>
                                          </p:spTgt>
                                        </p:tgtEl>
                                        <p:attrNameLst>
                                          <p:attrName>style.visibility</p:attrName>
                                        </p:attrNameLst>
                                      </p:cBhvr>
                                      <p:to>
                                        <p:strVal val="visible"/>
                                      </p:to>
                                    </p:set>
                                    <p:anim calcmode="lin" valueType="num">
                                      <p:cBhvr additive="base">
                                        <p:cTn id="121"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122" dur="500" fill="hold"/>
                                        <p:tgtEl>
                                          <p:spTgt spid="17">
                                            <p:txEl>
                                              <p:pRg st="3" end="3"/>
                                            </p:txEl>
                                          </p:spTgt>
                                        </p:tgtEl>
                                        <p:attrNameLst>
                                          <p:attrName>ppt_y</p:attrName>
                                        </p:attrNameLst>
                                      </p:cBhvr>
                                      <p:tavLst>
                                        <p:tav tm="0">
                                          <p:val>
                                            <p:strVal val="#ppt_y"/>
                                          </p:val>
                                        </p:tav>
                                        <p:tav tm="100000">
                                          <p:val>
                                            <p:strVal val="#ppt_y"/>
                                          </p:val>
                                        </p:tav>
                                      </p:tavLst>
                                    </p:anim>
                                  </p:childTnLst>
                                </p:cTn>
                              </p:par>
                              <p:par>
                                <p:cTn id="123" presetID="2" presetClass="entr" presetSubtype="2" fill="hold" nodeType="withEffect">
                                  <p:stCondLst>
                                    <p:cond delay="0"/>
                                  </p:stCondLst>
                                  <p:childTnLst>
                                    <p:set>
                                      <p:cBhvr>
                                        <p:cTn id="124" dur="1" fill="hold">
                                          <p:stCondLst>
                                            <p:cond delay="0"/>
                                          </p:stCondLst>
                                        </p:cTn>
                                        <p:tgtEl>
                                          <p:spTgt spid="42">
                                            <p:txEl>
                                              <p:pRg st="2" end="2"/>
                                            </p:txEl>
                                          </p:spTgt>
                                        </p:tgtEl>
                                        <p:attrNameLst>
                                          <p:attrName>style.visibility</p:attrName>
                                        </p:attrNameLst>
                                      </p:cBhvr>
                                      <p:to>
                                        <p:strVal val="visible"/>
                                      </p:to>
                                    </p:set>
                                    <p:anim calcmode="lin" valueType="num">
                                      <p:cBhvr additive="base">
                                        <p:cTn id="125"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38"/>
                                        </p:tgtEl>
                                        <p:attrNameLst>
                                          <p:attrName>style.visibility</p:attrName>
                                        </p:attrNameLst>
                                      </p:cBhvr>
                                      <p:to>
                                        <p:strVal val="visible"/>
                                      </p:to>
                                    </p:set>
                                    <p:anim calcmode="lin" valueType="num">
                                      <p:cBhvr additive="base">
                                        <p:cTn id="131" dur="500" fill="hold"/>
                                        <p:tgtEl>
                                          <p:spTgt spid="38"/>
                                        </p:tgtEl>
                                        <p:attrNameLst>
                                          <p:attrName>ppt_x</p:attrName>
                                        </p:attrNameLst>
                                      </p:cBhvr>
                                      <p:tavLst>
                                        <p:tav tm="0">
                                          <p:val>
                                            <p:strVal val="#ppt_x"/>
                                          </p:val>
                                        </p:tav>
                                        <p:tav tm="100000">
                                          <p:val>
                                            <p:strVal val="#ppt_x"/>
                                          </p:val>
                                        </p:tav>
                                      </p:tavLst>
                                    </p:anim>
                                    <p:anim calcmode="lin" valueType="num">
                                      <p:cBhvr additive="base">
                                        <p:cTn id="132" dur="500" fill="hold"/>
                                        <p:tgtEl>
                                          <p:spTgt spid="3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7"/>
                                        </p:tgtEl>
                                        <p:attrNameLst>
                                          <p:attrName>style.visibility</p:attrName>
                                        </p:attrNameLst>
                                      </p:cBhvr>
                                      <p:to>
                                        <p:strVal val="visible"/>
                                      </p:to>
                                    </p:set>
                                    <p:anim calcmode="lin" valueType="num">
                                      <p:cBhvr additive="base">
                                        <p:cTn id="135" dur="500" fill="hold"/>
                                        <p:tgtEl>
                                          <p:spTgt spid="37"/>
                                        </p:tgtEl>
                                        <p:attrNameLst>
                                          <p:attrName>ppt_x</p:attrName>
                                        </p:attrNameLst>
                                      </p:cBhvr>
                                      <p:tavLst>
                                        <p:tav tm="0">
                                          <p:val>
                                            <p:strVal val="#ppt_x"/>
                                          </p:val>
                                        </p:tav>
                                        <p:tav tm="100000">
                                          <p:val>
                                            <p:strVal val="#ppt_x"/>
                                          </p:val>
                                        </p:tav>
                                      </p:tavLst>
                                    </p:anim>
                                    <p:anim calcmode="lin" valueType="num">
                                      <p:cBhvr additive="base">
                                        <p:cTn id="136" dur="500" fill="hold"/>
                                        <p:tgtEl>
                                          <p:spTgt spid="37"/>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73">
                                            <p:txEl>
                                              <p:pRg st="1" end="1"/>
                                            </p:txEl>
                                          </p:spTgt>
                                        </p:tgtEl>
                                        <p:attrNameLst>
                                          <p:attrName>style.visibility</p:attrName>
                                        </p:attrNameLst>
                                      </p:cBhvr>
                                      <p:to>
                                        <p:strVal val="visible"/>
                                      </p:to>
                                    </p:set>
                                    <p:anim calcmode="lin" valueType="num">
                                      <p:cBhvr additive="base">
                                        <p:cTn id="139" dur="500" fill="hold"/>
                                        <p:tgtEl>
                                          <p:spTgt spid="73">
                                            <p:txEl>
                                              <p:pRg st="1" end="1"/>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7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73" grpId="0" animBg="1"/>
      <p:bldP spid="30" grpId="0" animBg="1"/>
      <p:bldP spid="31" grpId="0" animBg="1"/>
      <p:bldP spid="34" grpId="0" animBg="1"/>
      <p:bldP spid="13" grpId="0" animBg="1"/>
      <p:bldP spid="16" grpId="0" animBg="1"/>
      <p:bldP spid="37" grpId="0" animBg="1"/>
      <p:bldP spid="38" grpId="0" animBg="1"/>
      <p:bldP spid="44" grpId="0" animBg="1"/>
      <p:bldP spid="74"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algn="l"/>
              <a:r>
                <a:rPr lang="en-US" sz="2000" b="1" dirty="0">
                  <a:solidFill>
                    <a:schemeClr val="bg2"/>
                  </a:solidFill>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algn="l"/>
              <a:r>
                <a:rPr lang="en-US" sz="2000" b="1" dirty="0">
                  <a:solidFill>
                    <a:schemeClr val="bg2"/>
                  </a:solidFill>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algn="l"/>
              <a:r>
                <a:rPr lang="en-US" sz="2000" b="1" dirty="0">
                  <a:solidFill>
                    <a:schemeClr val="bg2"/>
                  </a:solidFill>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understand the following concepts</a:t>
            </a:r>
          </a:p>
          <a:p>
            <a:pPr algn="ctr" eaLnBrk="1" hangingPunct="1">
              <a:spcBef>
                <a:spcPct val="0"/>
              </a:spcBef>
              <a:buNone/>
            </a:pPr>
            <a:r>
              <a:rPr lang="en-US" sz="2400" dirty="0"/>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Build Formulas in Proofs</a:t>
            </a:r>
          </a:p>
          <a:p>
            <a:pPr marL="457200" indent="-457200" eaLnBrk="1" hangingPunct="1">
              <a:spcBef>
                <a:spcPct val="0"/>
              </a:spcBef>
              <a:buFont typeface="+mj-lt"/>
              <a:buAutoNum type="arabicPeriod"/>
            </a:pP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endParaRPr lang="en-CA" altLang="en-US" sz="2400" dirty="0">
              <a:solidFill>
                <a:srgbClr val="FFFFFF"/>
              </a:solidFill>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endParaRPr lang="en-US" sz="2400" dirty="0">
              <a:solidFill>
                <a:srgbClr val="FFFFFF"/>
              </a:solidFill>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Proved before</a:t>
            </a: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n-US" altLang="en-US" sz="2400" dirty="0">
                <a:sym typeface="Symbol" panose="05050102010706020507" pitchFamily="18" charset="2"/>
              </a:rPr>
              <a:t>: 1</a:t>
            </a:r>
            <a:endParaRPr lang="en-US" altLang="en-US" sz="2400" dirty="0">
              <a:cs typeface="Times New Roman" panose="02020603050405020304" pitchFamily="18" charset="0"/>
            </a:endParaRPr>
          </a:p>
        </p:txBody>
      </p:sp>
      <p:sp>
        <p:nvSpPr>
          <p:cNvPr id="44" name="Text Box 21">
            <a:extLst>
              <a:ext uri="{FF2B5EF4-FFF2-40B4-BE49-F238E27FC236}">
                <a16:creationId xmlns:a16="http://schemas.microsoft.com/office/drawing/2014/main" id="{54AA3E8F-89D6-4F19-A25F-BB0C8743F955}"/>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Evaluate Formula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value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Evaluate</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713A1FEB-2E7E-45B7-9469-95564D1851C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6" name="Text Box 21">
            <a:extLst>
              <a:ext uri="{FF2B5EF4-FFF2-40B4-BE49-F238E27FC236}">
                <a16:creationId xmlns:a16="http://schemas.microsoft.com/office/drawing/2014/main" id="{42C09D14-1765-426C-B2C1-BFF97E3E049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423DA627-4663-46B1-A337-2EA8AE7D9CFA}"/>
              </a:ext>
            </a:extLst>
          </p:cNvPr>
          <p:cNvSpPr txBox="1">
            <a:spLocks noChangeArrowheads="1"/>
          </p:cNvSpPr>
          <p:nvPr/>
        </p:nvSpPr>
        <p:spPr bwMode="auto">
          <a:xfrm>
            <a:off x="917468" y="5313740"/>
            <a:ext cx="110318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endParaRPr lang="en-CA" altLang="en-US" sz="24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0000"/>
                </a:solidFill>
                <a:cs typeface="Times New Roman" panose="02020603050405020304" pitchFamily="18" charset="0"/>
                <a:sym typeface="Symbol" panose="05050102010706020507" pitchFamily="18" charset="2"/>
              </a:rPr>
              <a:t>    F</a:t>
            </a:r>
            <a:r>
              <a:rPr lang="en-US" altLang="en-US" sz="2400" dirty="0">
                <a:solidFill>
                  <a:srgbClr val="FFC000"/>
                </a:solidFill>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a:t>
            </a:r>
          </a:p>
          <a:p>
            <a:pPr eaLnBrk="1" hangingPunct="1">
              <a:spcBef>
                <a:spcPct val="0"/>
              </a:spcBef>
              <a:buNone/>
            </a:pPr>
            <a:r>
              <a:rPr lang="en-US" altLang="en-US" sz="2400" dirty="0">
                <a:solidFill>
                  <a:srgbClr val="66FF66"/>
                </a:solidFill>
                <a:sym typeface="Symbol" panose="05050102010706020507" pitchFamily="18" charset="2"/>
              </a:rPr>
              <a:t>       T</a:t>
            </a:r>
            <a:endParaRPr lang="en-US" altLang="en-US" sz="2400" dirty="0">
              <a:solidFill>
                <a:srgbClr val="FF00FF"/>
              </a:solidFill>
              <a:cs typeface="Times New Roman" panose="02020603050405020304" pitchFamily="18" charset="0"/>
              <a:sym typeface="Symbol" panose="05050102010706020507" pitchFamily="18" charset="2"/>
            </a:endParaRPr>
          </a:p>
          <a:p>
            <a:pPr marL="342900" indent="-342900" eaLnBrk="1" hangingPunct="1">
              <a:spcBef>
                <a:spcPct val="0"/>
              </a:spcBef>
            </a:pP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DB11FDB9-1E34-422A-8AEF-00B079ABD9CE}"/>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81" name="Oval 80">
            <a:extLst>
              <a:ext uri="{FF2B5EF4-FFF2-40B4-BE49-F238E27FC236}">
                <a16:creationId xmlns:a16="http://schemas.microsoft.com/office/drawing/2014/main" id="{C4CC1533-8DB5-4C6E-91DD-9AC9DCD67956}"/>
              </a:ext>
            </a:extLst>
          </p:cNvPr>
          <p:cNvSpPr/>
          <p:nvPr/>
        </p:nvSpPr>
        <p:spPr>
          <a:xfrm>
            <a:off x="5128260" y="2247900"/>
            <a:ext cx="304800" cy="684572"/>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82" name="Rectangle 81">
            <a:extLst>
              <a:ext uri="{FF2B5EF4-FFF2-40B4-BE49-F238E27FC236}">
                <a16:creationId xmlns:a16="http://schemas.microsoft.com/office/drawing/2014/main" id="{E090C846-D6C8-4594-AA8B-28D4780579A0}"/>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83" name="Rectangle 82">
            <a:extLst>
              <a:ext uri="{FF2B5EF4-FFF2-40B4-BE49-F238E27FC236}">
                <a16:creationId xmlns:a16="http://schemas.microsoft.com/office/drawing/2014/main" id="{14BA4D66-3E82-49B0-A0B3-FE84E8779E7C}"/>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211127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6">
                                            <p:txEl>
                                              <p:pRg st="0" end="0"/>
                                            </p:txEl>
                                          </p:spTgt>
                                        </p:tgtEl>
                                        <p:attrNameLst>
                                          <p:attrName>style.visibility</p:attrName>
                                        </p:attrNameLst>
                                      </p:cBhvr>
                                      <p:to>
                                        <p:strVal val="visible"/>
                                      </p:to>
                                    </p:set>
                                    <p:anim calcmode="lin" valueType="num">
                                      <p:cBhvr additive="base">
                                        <p:cTn id="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9">
                                            <p:txEl>
                                              <p:pRg st="0" end="0"/>
                                            </p:txEl>
                                          </p:spTgt>
                                        </p:tgtEl>
                                        <p:attrNameLst>
                                          <p:attrName>style.visibility</p:attrName>
                                        </p:attrNameLst>
                                      </p:cBhvr>
                                      <p:to>
                                        <p:strVal val="visible"/>
                                      </p:to>
                                    </p:set>
                                    <p:anim calcmode="lin" valueType="num">
                                      <p:cBhvr additive="base">
                                        <p:cTn id="1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9">
                                            <p:txEl>
                                              <p:pRg st="1" end="1"/>
                                            </p:txEl>
                                          </p:spTgt>
                                        </p:tgtEl>
                                        <p:attrNameLst>
                                          <p:attrName>style.visibility</p:attrName>
                                        </p:attrNameLst>
                                      </p:cBhvr>
                                      <p:to>
                                        <p:strVal val="visible"/>
                                      </p:to>
                                    </p:set>
                                    <p:anim calcmode="lin" valueType="num">
                                      <p:cBhvr additive="base">
                                        <p:cTn id="1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additive="base">
                                        <p:cTn id="25" dur="500" fill="hold"/>
                                        <p:tgtEl>
                                          <p:spTgt spid="80"/>
                                        </p:tgtEl>
                                        <p:attrNameLst>
                                          <p:attrName>ppt_x</p:attrName>
                                        </p:attrNameLst>
                                      </p:cBhvr>
                                      <p:tavLst>
                                        <p:tav tm="0">
                                          <p:val>
                                            <p:strVal val="0-#ppt_w/2"/>
                                          </p:val>
                                        </p:tav>
                                        <p:tav tm="100000">
                                          <p:val>
                                            <p:strVal val="#ppt_x"/>
                                          </p:val>
                                        </p:tav>
                                      </p:tavLst>
                                    </p:anim>
                                    <p:anim calcmode="lin" valueType="num">
                                      <p:cBhvr additive="base">
                                        <p:cTn id="2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9">
                                            <p:txEl>
                                              <p:pRg st="2" end="2"/>
                                            </p:txEl>
                                          </p:spTgt>
                                        </p:tgtEl>
                                        <p:attrNameLst>
                                          <p:attrName>style.visibility</p:attrName>
                                        </p:attrNameLst>
                                      </p:cBhvr>
                                      <p:to>
                                        <p:strVal val="visible"/>
                                      </p:to>
                                    </p:set>
                                    <p:anim calcmode="lin" valueType="num">
                                      <p:cBhvr additive="base">
                                        <p:cTn id="37"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
                                            <p:txEl>
                                              <p:pRg st="1" end="1"/>
                                            </p:txEl>
                                          </p:spTgt>
                                        </p:tgtEl>
                                        <p:attrNameLst>
                                          <p:attrName>style.visibility</p:attrName>
                                        </p:attrNameLst>
                                      </p:cBhvr>
                                      <p:to>
                                        <p:strVal val="visible"/>
                                      </p:to>
                                    </p:set>
                                    <p:anim calcmode="lin" valueType="num">
                                      <p:cBhvr additive="base">
                                        <p:cTn id="4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2">
                                            <p:txEl>
                                              <p:pRg st="0" end="0"/>
                                            </p:txEl>
                                          </p:spTgt>
                                        </p:tgtEl>
                                        <p:attrNameLst>
                                          <p:attrName>style.visibility</p:attrName>
                                        </p:attrNameLst>
                                      </p:cBhvr>
                                      <p:to>
                                        <p:strVal val="visible"/>
                                      </p:to>
                                    </p:set>
                                    <p:anim calcmode="lin" valueType="num">
                                      <p:cBhvr additive="base">
                                        <p:cTn id="4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grpId="0" nodeType="clickEffect">
                                  <p:stCondLst>
                                    <p:cond delay="0"/>
                                  </p:stCondLst>
                                  <p:childTnLst>
                                    <p:set>
                                      <p:cBhvr>
                                        <p:cTn id="52" dur="1" fill="hold">
                                          <p:stCondLst>
                                            <p:cond delay="0"/>
                                          </p:stCondLst>
                                        </p:cTn>
                                        <p:tgtEl>
                                          <p:spTgt spid="83"/>
                                        </p:tgtEl>
                                        <p:attrNameLst>
                                          <p:attrName>style.visibility</p:attrName>
                                        </p:attrNameLst>
                                      </p:cBhvr>
                                      <p:to>
                                        <p:strVal val="visible"/>
                                      </p:to>
                                    </p:set>
                                    <p:anim calcmode="lin" valueType="num">
                                      <p:cBhvr additive="base">
                                        <p:cTn id="53" dur="500" fill="hold"/>
                                        <p:tgtEl>
                                          <p:spTgt spid="83"/>
                                        </p:tgtEl>
                                        <p:attrNameLst>
                                          <p:attrName>ppt_x</p:attrName>
                                        </p:attrNameLst>
                                      </p:cBhvr>
                                      <p:tavLst>
                                        <p:tav tm="0">
                                          <p:val>
                                            <p:strVal val="1+#ppt_w/2"/>
                                          </p:val>
                                        </p:tav>
                                        <p:tav tm="100000">
                                          <p:val>
                                            <p:strVal val="#ppt_x"/>
                                          </p:val>
                                        </p:tav>
                                      </p:tavLst>
                                    </p:anim>
                                    <p:anim calcmode="lin" valueType="num">
                                      <p:cBhvr additive="base">
                                        <p:cTn id="54"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17">
                                            <p:txEl>
                                              <p:pRg st="2" end="2"/>
                                            </p:txEl>
                                          </p:spTgt>
                                        </p:tgtEl>
                                        <p:attrNameLst>
                                          <p:attrName>style.visibility</p:attrName>
                                        </p:attrNameLst>
                                      </p:cBhvr>
                                      <p:to>
                                        <p:strVal val="visible"/>
                                      </p:to>
                                    </p:set>
                                    <p:anim calcmode="lin" valueType="num">
                                      <p:cBhvr additive="base">
                                        <p:cTn id="59"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7">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42">
                                            <p:txEl>
                                              <p:pRg st="1" end="1"/>
                                            </p:txEl>
                                          </p:spTgt>
                                        </p:tgtEl>
                                        <p:attrNameLst>
                                          <p:attrName>style.visibility</p:attrName>
                                        </p:attrNameLst>
                                      </p:cBhvr>
                                      <p:to>
                                        <p:strVal val="visible"/>
                                      </p:to>
                                    </p:set>
                                    <p:anim calcmode="lin" valueType="num">
                                      <p:cBhvr additive="base">
                                        <p:cTn id="6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81" grpId="0" animBg="1"/>
      <p:bldP spid="83"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algn="l"/>
              <a:r>
                <a:rPr lang="en-US" sz="2000" b="1" dirty="0">
                  <a:solidFill>
                    <a:schemeClr val="bg2"/>
                  </a:solidFill>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algn="l"/>
              <a:r>
                <a:rPr lang="en-US" sz="2000" b="1" dirty="0">
                  <a:solidFill>
                    <a:schemeClr val="bg2"/>
                  </a:solidFill>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algn="l"/>
              <a:r>
                <a:rPr lang="en-US" sz="2000" b="1" dirty="0">
                  <a:solidFill>
                    <a:schemeClr val="bg2"/>
                  </a:solidFill>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understand the following concepts</a:t>
            </a:r>
          </a:p>
          <a:p>
            <a:pPr algn="ctr" eaLnBrk="1" hangingPunct="1">
              <a:spcBef>
                <a:spcPct val="0"/>
              </a:spcBef>
              <a:buNone/>
            </a:pPr>
            <a:r>
              <a:rPr lang="en-US" sz="2400" dirty="0"/>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Build Formulas in Proofs</a:t>
            </a:r>
          </a:p>
          <a:p>
            <a:pPr marL="457200" indent="-457200" eaLnBrk="1" hangingPunct="1">
              <a:spcBef>
                <a:spcPct val="0"/>
              </a:spcBef>
              <a:buFont typeface="+mj-lt"/>
              <a:buAutoNum type="arabicPeriod"/>
            </a:pP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endParaRPr lang="en-CA" altLang="en-US" sz="2000" dirty="0">
              <a:solidFill>
                <a:srgbClr val="FFFFFF"/>
              </a:solidFill>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rgbClr val="FFC000"/>
              </a:solidFill>
              <a:cs typeface="Times New Roman" panose="02020603050405020304" pitchFamily="18" charset="0"/>
              <a:sym typeface="Symbol" panose="05050102010706020507" pitchFamily="18" charset="2"/>
            </a:endParaRPr>
          </a:p>
          <a:p>
            <a:pPr marL="457200" indent="-457200" eaLnBrk="1" hangingPunct="1">
              <a:spcBef>
                <a:spcPct val="0"/>
              </a:spcBef>
              <a:buFont typeface="+mj-lt"/>
              <a:buAutoNum type="arabicPeriod"/>
            </a:pPr>
            <a:r>
              <a:rPr lang="en-US" altLang="en-US" sz="2000" dirty="0">
                <a:solidFill>
                  <a:srgbClr val="FEFEFE"/>
                </a:solidFill>
                <a:cs typeface="Times New Roman" panose="02020603050405020304" pitchFamily="18" charset="0"/>
                <a:sym typeface="Symbol" panose="05050102010706020507" pitchFamily="18" charset="2"/>
              </a:rPr>
              <a:t> </a:t>
            </a:r>
            <a:r>
              <a:rPr lang="en-US" altLang="en-US" sz="2000" dirty="0">
                <a:solidFill>
                  <a:schemeClr val="accent6"/>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rPr>
              <a:t>)</a:t>
            </a:r>
            <a:r>
              <a:rPr lang="en-US" altLang="en-US" sz="2000" dirty="0">
                <a:solidFill>
                  <a:schemeClr val="accent6"/>
                </a:solidFill>
                <a:cs typeface="Times New Roman" panose="02020603050405020304" pitchFamily="18" charset="0"/>
              </a:rPr>
              <a:t>]</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sym typeface="Symbol" panose="05050102010706020507" pitchFamily="18" charset="2"/>
              </a:rPr>
              <a:t></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66FF66"/>
                </a:solidFill>
                <a:cs typeface="Times New Roman" panose="02020603050405020304" pitchFamily="18" charset="0"/>
                <a:sym typeface="Symbol" panose="05050102010706020507" pitchFamily="18" charset="2"/>
              </a:rPr>
              <a:t>]</a:t>
            </a:r>
            <a:endParaRPr lang="en-CA" altLang="en-US" sz="2000" dirty="0">
              <a:solidFill>
                <a:srgbClr val="66FF66"/>
              </a:solidFill>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74" name="Rectangle 73">
            <a:extLst>
              <a:ext uri="{FF2B5EF4-FFF2-40B4-BE49-F238E27FC236}">
                <a16:creationId xmlns:a16="http://schemas.microsoft.com/office/drawing/2014/main" id="{B2182012-4AA1-420C-8437-72A6CE868C88}"/>
              </a:ext>
            </a:extLst>
          </p:cNvPr>
          <p:cNvSpPr/>
          <p:nvPr/>
        </p:nvSpPr>
        <p:spPr>
          <a:xfrm>
            <a:off x="6430424" y="2454170"/>
            <a:ext cx="2017759" cy="414134"/>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44" name="Text Box 21">
            <a:extLst>
              <a:ext uri="{FF2B5EF4-FFF2-40B4-BE49-F238E27FC236}">
                <a16:creationId xmlns:a16="http://schemas.microsoft.com/office/drawing/2014/main" id="{130F1C36-548F-4337-BE77-50C6957A47A3}"/>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Evaluate Formula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value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Evaluate</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E351DA87-F11C-4F8E-9E9D-217668D9B19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6" name="Text Box 21">
            <a:extLst>
              <a:ext uri="{FF2B5EF4-FFF2-40B4-BE49-F238E27FC236}">
                <a16:creationId xmlns:a16="http://schemas.microsoft.com/office/drawing/2014/main" id="{E44C09E4-9EB4-4FAB-A4D3-D29429B5EAF9}"/>
              </a:ext>
            </a:extLst>
          </p:cNvPr>
          <p:cNvSpPr txBox="1">
            <a:spLocks noChangeArrowheads="1"/>
          </p:cNvSpPr>
          <p:nvPr/>
        </p:nvSpPr>
        <p:spPr bwMode="auto">
          <a:xfrm>
            <a:off x="1690914" y="4935932"/>
            <a:ext cx="64985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n-US" altLang="en-US" sz="2000" dirty="0">
                <a:solidFill>
                  <a:srgbClr val="FF0000"/>
                </a:solidFill>
                <a:cs typeface="Times New Roman" panose="02020603050405020304" pitchFamily="18" charset="0"/>
                <a:sym typeface="Symbol" panose="05050102010706020507" pitchFamily="18" charset="2"/>
              </a:rPr>
              <a:t>F</a:t>
            </a:r>
            <a:r>
              <a:rPr lang="en-US" altLang="en-US" sz="2000" dirty="0">
                <a:solidFill>
                  <a:srgbClr val="FFFFFF"/>
                </a:solidFill>
                <a:cs typeface="Times New Roman" panose="02020603050405020304" pitchFamily="18" charset="0"/>
                <a:sym typeface="Symbol" panose="05050102010706020507" pitchFamily="18" charset="2"/>
              </a:rPr>
              <a:t>,</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802B0593-8E80-4E62-BB92-697EFEA35F6A}"/>
              </a:ext>
            </a:extLst>
          </p:cNvPr>
          <p:cNvSpPr txBox="1">
            <a:spLocks noChangeArrowheads="1"/>
          </p:cNvSpPr>
          <p:nvPr/>
        </p:nvSpPr>
        <p:spPr bwMode="auto">
          <a:xfrm>
            <a:off x="951736" y="5334000"/>
            <a:ext cx="3411511"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rPr>
              <a:t>)]</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sym typeface="Symbol" panose="05050102010706020507" pitchFamily="18" charset="2"/>
              </a:rPr>
              <a:t></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p>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                  ?         </a:t>
            </a:r>
            <a:r>
              <a:rPr lang="en-US" altLang="en-US" sz="16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sym typeface="Symbol" panose="05050102010706020507" pitchFamily="18" charset="2"/>
              </a:rPr>
              <a:t></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0000"/>
                </a:solidFill>
                <a:cs typeface="Times New Roman" panose="02020603050405020304" pitchFamily="18" charset="0"/>
                <a:sym typeface="Symbol" panose="05050102010706020507" pitchFamily="18" charset="2"/>
              </a:rPr>
              <a:t>F</a:t>
            </a:r>
            <a:r>
              <a:rPr lang="en-US" altLang="en-US" sz="2000" dirty="0">
                <a:solidFill>
                  <a:srgbClr val="FFC000"/>
                </a:solidFill>
                <a:sym typeface="Symbol" panose="05050102010706020507" pitchFamily="18" charset="2"/>
              </a:rPr>
              <a:t></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endParaRPr lang="en-US" altLang="en-US" sz="2000" dirty="0">
              <a:solidFill>
                <a:srgbClr val="FFC000"/>
              </a:solidFill>
              <a:sym typeface="Symbol" panose="05050102010706020507" pitchFamily="18" charset="2"/>
            </a:endParaRPr>
          </a:p>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                  ?              </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sym typeface="Symbol" panose="05050102010706020507" pitchFamily="18" charset="2"/>
              </a:rPr>
              <a:t></a:t>
            </a:r>
            <a:r>
              <a:rPr lang="en-CA"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66FF66"/>
                </a:solidFill>
                <a:sym typeface="Symbol" panose="05050102010706020507" pitchFamily="18" charset="2"/>
              </a:rPr>
              <a:t>T</a:t>
            </a:r>
            <a:endParaRPr lang="en-US" altLang="en-US" sz="2000" dirty="0">
              <a:solidFill>
                <a:srgbClr val="FF00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rgbClr val="66FF66"/>
                </a:solidFill>
                <a:sym typeface="Symbol" panose="05050102010706020507" pitchFamily="18" charset="2"/>
              </a:rPr>
              <a:t>                                   T</a:t>
            </a:r>
            <a:endParaRPr lang="en-US" altLang="en-US" sz="2000" dirty="0">
              <a:solidFill>
                <a:srgbClr val="FF00FF"/>
              </a:solidFill>
              <a:sym typeface="Symbol" panose="05050102010706020507" pitchFamily="18" charset="2"/>
            </a:endParaRPr>
          </a:p>
        </p:txBody>
      </p:sp>
      <p:grpSp>
        <p:nvGrpSpPr>
          <p:cNvPr id="80" name="Group 29">
            <a:extLst>
              <a:ext uri="{FF2B5EF4-FFF2-40B4-BE49-F238E27FC236}">
                <a16:creationId xmlns:a16="http://schemas.microsoft.com/office/drawing/2014/main" id="{9BB2A4D4-E1BF-4AE9-9D53-275CDEAC0D35}"/>
              </a:ext>
            </a:extLst>
          </p:cNvPr>
          <p:cNvGrpSpPr>
            <a:grpSpLocks/>
          </p:cNvGrpSpPr>
          <p:nvPr/>
        </p:nvGrpSpPr>
        <p:grpSpPr bwMode="auto">
          <a:xfrm>
            <a:off x="340331" y="2242710"/>
            <a:ext cx="770279" cy="833366"/>
            <a:chOff x="2065" y="1551"/>
            <a:chExt cx="1628" cy="1988"/>
          </a:xfrm>
        </p:grpSpPr>
        <p:sp>
          <p:nvSpPr>
            <p:cNvPr id="81" name="Freeform 30">
              <a:extLst>
                <a:ext uri="{FF2B5EF4-FFF2-40B4-BE49-F238E27FC236}">
                  <a16:creationId xmlns:a16="http://schemas.microsoft.com/office/drawing/2014/main" id="{CD77D29E-3594-4296-811C-5E12B495081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2" name="Freeform 31">
              <a:extLst>
                <a:ext uri="{FF2B5EF4-FFF2-40B4-BE49-F238E27FC236}">
                  <a16:creationId xmlns:a16="http://schemas.microsoft.com/office/drawing/2014/main" id="{450F9DDA-7E4E-4F91-838F-8DCD192EBB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3" name="Freeform 32">
              <a:extLst>
                <a:ext uri="{FF2B5EF4-FFF2-40B4-BE49-F238E27FC236}">
                  <a16:creationId xmlns:a16="http://schemas.microsoft.com/office/drawing/2014/main" id="{1B096C01-DD71-424A-811C-C41D9D27C19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4" name="Freeform 33">
              <a:extLst>
                <a:ext uri="{FF2B5EF4-FFF2-40B4-BE49-F238E27FC236}">
                  <a16:creationId xmlns:a16="http://schemas.microsoft.com/office/drawing/2014/main" id="{22862B57-D72D-4417-93D8-C2FB45670AF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5" name="Freeform 34">
              <a:extLst>
                <a:ext uri="{FF2B5EF4-FFF2-40B4-BE49-F238E27FC236}">
                  <a16:creationId xmlns:a16="http://schemas.microsoft.com/office/drawing/2014/main" id="{D590BBE3-5558-4EA5-AA40-5C1A1BC362A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6" name="Freeform 35">
              <a:extLst>
                <a:ext uri="{FF2B5EF4-FFF2-40B4-BE49-F238E27FC236}">
                  <a16:creationId xmlns:a16="http://schemas.microsoft.com/office/drawing/2014/main" id="{43A0AA5E-8D68-4484-B52A-F1C2F939F50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7" name="Freeform 36">
              <a:extLst>
                <a:ext uri="{FF2B5EF4-FFF2-40B4-BE49-F238E27FC236}">
                  <a16:creationId xmlns:a16="http://schemas.microsoft.com/office/drawing/2014/main" id="{E15A0A82-5DDB-4FBE-A1CB-6C5AC84E65D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8" name="Freeform 37">
              <a:extLst>
                <a:ext uri="{FF2B5EF4-FFF2-40B4-BE49-F238E27FC236}">
                  <a16:creationId xmlns:a16="http://schemas.microsoft.com/office/drawing/2014/main" id="{6236B34E-1452-4AE4-9E2D-4337C81CAC8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9" name="Freeform 38">
              <a:extLst>
                <a:ext uri="{FF2B5EF4-FFF2-40B4-BE49-F238E27FC236}">
                  <a16:creationId xmlns:a16="http://schemas.microsoft.com/office/drawing/2014/main" id="{F22E5933-49E2-40A5-9085-7F500AC0137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0" name="Freeform 39">
              <a:extLst>
                <a:ext uri="{FF2B5EF4-FFF2-40B4-BE49-F238E27FC236}">
                  <a16:creationId xmlns:a16="http://schemas.microsoft.com/office/drawing/2014/main" id="{78E2CFCD-2895-4392-8C5A-A2A20B9A147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1" name="Freeform 40">
              <a:extLst>
                <a:ext uri="{FF2B5EF4-FFF2-40B4-BE49-F238E27FC236}">
                  <a16:creationId xmlns:a16="http://schemas.microsoft.com/office/drawing/2014/main" id="{CAA87350-3944-4E06-BD4F-707336A1613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2" name="Freeform 41">
              <a:extLst>
                <a:ext uri="{FF2B5EF4-FFF2-40B4-BE49-F238E27FC236}">
                  <a16:creationId xmlns:a16="http://schemas.microsoft.com/office/drawing/2014/main" id="{43150A1D-EBB1-4538-B988-1D9907375CB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3" name="Freeform 42">
              <a:extLst>
                <a:ext uri="{FF2B5EF4-FFF2-40B4-BE49-F238E27FC236}">
                  <a16:creationId xmlns:a16="http://schemas.microsoft.com/office/drawing/2014/main" id="{0B96D19F-8FAF-4511-B394-C1BC4596A9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4" name="Freeform 43">
              <a:extLst>
                <a:ext uri="{FF2B5EF4-FFF2-40B4-BE49-F238E27FC236}">
                  <a16:creationId xmlns:a16="http://schemas.microsoft.com/office/drawing/2014/main" id="{D2A73462-2CC8-4821-8CCE-8BDA1294B3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5" name="Freeform 44">
              <a:extLst>
                <a:ext uri="{FF2B5EF4-FFF2-40B4-BE49-F238E27FC236}">
                  <a16:creationId xmlns:a16="http://schemas.microsoft.com/office/drawing/2014/main" id="{F350E55F-5935-4929-AFE5-FC8D91B7484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6" name="Freeform 45">
              <a:extLst>
                <a:ext uri="{FF2B5EF4-FFF2-40B4-BE49-F238E27FC236}">
                  <a16:creationId xmlns:a16="http://schemas.microsoft.com/office/drawing/2014/main" id="{AFD804FF-EB0B-4A8A-A22C-87A7371CBFA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7" name="Freeform 46">
              <a:extLst>
                <a:ext uri="{FF2B5EF4-FFF2-40B4-BE49-F238E27FC236}">
                  <a16:creationId xmlns:a16="http://schemas.microsoft.com/office/drawing/2014/main" id="{AC94BA11-93E4-435B-AD53-545520AD397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98" name="AutoShape 35">
            <a:extLst>
              <a:ext uri="{FF2B5EF4-FFF2-40B4-BE49-F238E27FC236}">
                <a16:creationId xmlns:a16="http://schemas.microsoft.com/office/drawing/2014/main" id="{07051A46-9E8B-4916-862C-CB8000301CD0}"/>
              </a:ext>
            </a:extLst>
          </p:cNvPr>
          <p:cNvSpPr>
            <a:spLocks noChangeArrowheads="1"/>
          </p:cNvSpPr>
          <p:nvPr/>
        </p:nvSpPr>
        <p:spPr bwMode="auto">
          <a:xfrm>
            <a:off x="69851" y="838200"/>
            <a:ext cx="1494390" cy="1340146"/>
          </a:xfrm>
          <a:prstGeom prst="wedgeRoundRectCallout">
            <a:avLst>
              <a:gd name="adj1" fmla="val -4033"/>
              <a:gd name="adj2" fmla="val 6350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More complex things.</a:t>
            </a:r>
          </a:p>
        </p:txBody>
      </p:sp>
      <p:sp>
        <p:nvSpPr>
          <p:cNvPr id="102" name="Text Box 21">
            <a:extLst>
              <a:ext uri="{FF2B5EF4-FFF2-40B4-BE49-F238E27FC236}">
                <a16:creationId xmlns:a16="http://schemas.microsoft.com/office/drawing/2014/main" id="{7500B4E9-486C-4C42-A496-D04882D6647C}"/>
              </a:ext>
            </a:extLst>
          </p:cNvPr>
          <p:cNvSpPr txBox="1">
            <a:spLocks noChangeArrowheads="1"/>
          </p:cNvSpPr>
          <p:nvPr/>
        </p:nvSpPr>
        <p:spPr bwMode="auto">
          <a:xfrm>
            <a:off x="6798660" y="4950445"/>
            <a:ext cx="234534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cs typeface="Times New Roman" panose="02020603050405020304" pitchFamily="18" charset="0"/>
              </a:rPr>
              <a:t>Proved before</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n-US" altLang="en-US" sz="2000" dirty="0">
                <a:sym typeface="Symbol" panose="05050102010706020507" pitchFamily="18" charset="2"/>
              </a:rPr>
              <a:t>: 1 </a:t>
            </a:r>
          </a:p>
          <a:p>
            <a:pPr eaLnBrk="1" hangingPunct="1">
              <a:spcBef>
                <a:spcPct val="0"/>
              </a:spcBef>
              <a:buNone/>
            </a:pPr>
            <a:endParaRPr lang="en-US" altLang="en-US" sz="2000" dirty="0">
              <a:cs typeface="Times New Roman" panose="02020603050405020304" pitchFamily="18" charset="0"/>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n-US" altLang="en-US" sz="2000" dirty="0">
                <a:sym typeface="Symbol" panose="05050102010706020507" pitchFamily="18" charset="2"/>
              </a:rPr>
              <a:t>: 2</a:t>
            </a:r>
            <a:endParaRPr lang="en-US" altLang="en-US" sz="2000" dirty="0">
              <a:cs typeface="Times New Roman" panose="02020603050405020304" pitchFamily="18" charset="0"/>
            </a:endParaRPr>
          </a:p>
        </p:txBody>
      </p:sp>
      <p:sp>
        <p:nvSpPr>
          <p:cNvPr id="103" name="Rectangle 102">
            <a:extLst>
              <a:ext uri="{FF2B5EF4-FFF2-40B4-BE49-F238E27FC236}">
                <a16:creationId xmlns:a16="http://schemas.microsoft.com/office/drawing/2014/main" id="{65F450A4-7F5C-49F5-80A0-F9765DAA0604}"/>
              </a:ext>
            </a:extLst>
          </p:cNvPr>
          <p:cNvSpPr/>
          <p:nvPr/>
        </p:nvSpPr>
        <p:spPr>
          <a:xfrm>
            <a:off x="6430424" y="2849880"/>
            <a:ext cx="2017759" cy="27432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104" name="AutoShape 35">
            <a:extLst>
              <a:ext uri="{FF2B5EF4-FFF2-40B4-BE49-F238E27FC236}">
                <a16:creationId xmlns:a16="http://schemas.microsoft.com/office/drawing/2014/main" id="{0DCE375E-5261-44C4-8772-EA0895B34F0C}"/>
              </a:ext>
            </a:extLst>
          </p:cNvPr>
          <p:cNvSpPr>
            <a:spLocks noChangeArrowheads="1"/>
          </p:cNvSpPr>
          <p:nvPr/>
        </p:nvSpPr>
        <p:spPr bwMode="auto">
          <a:xfrm>
            <a:off x="96736" y="3067597"/>
            <a:ext cx="1911349" cy="1340146"/>
          </a:xfrm>
          <a:prstGeom prst="wedgeRoundRectCallout">
            <a:avLst>
              <a:gd name="adj1" fmla="val -19741"/>
              <a:gd name="adj2" fmla="val -6685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Only plug F into places needed.</a:t>
            </a:r>
          </a:p>
        </p:txBody>
      </p:sp>
      <p:sp>
        <p:nvSpPr>
          <p:cNvPr id="2" name="Oval 1">
            <a:extLst>
              <a:ext uri="{FF2B5EF4-FFF2-40B4-BE49-F238E27FC236}">
                <a16:creationId xmlns:a16="http://schemas.microsoft.com/office/drawing/2014/main" id="{92DF84BC-50E1-417D-AB48-882645E586E8}"/>
              </a:ext>
            </a:extLst>
          </p:cNvPr>
          <p:cNvSpPr/>
          <p:nvPr/>
        </p:nvSpPr>
        <p:spPr>
          <a:xfrm>
            <a:off x="6617592" y="2656836"/>
            <a:ext cx="230509" cy="169953"/>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105" name="Oval 104">
            <a:extLst>
              <a:ext uri="{FF2B5EF4-FFF2-40B4-BE49-F238E27FC236}">
                <a16:creationId xmlns:a16="http://schemas.microsoft.com/office/drawing/2014/main" id="{1F984A70-D01A-4037-A2E1-541859AD2654}"/>
              </a:ext>
            </a:extLst>
          </p:cNvPr>
          <p:cNvSpPr/>
          <p:nvPr/>
        </p:nvSpPr>
        <p:spPr>
          <a:xfrm>
            <a:off x="7682552" y="2656836"/>
            <a:ext cx="230509" cy="169953"/>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106" name="Oval 105">
            <a:extLst>
              <a:ext uri="{FF2B5EF4-FFF2-40B4-BE49-F238E27FC236}">
                <a16:creationId xmlns:a16="http://schemas.microsoft.com/office/drawing/2014/main" id="{1265BC42-2B92-4489-89E7-971FEA3385A3}"/>
              </a:ext>
            </a:extLst>
          </p:cNvPr>
          <p:cNvSpPr/>
          <p:nvPr/>
        </p:nvSpPr>
        <p:spPr>
          <a:xfrm>
            <a:off x="7938448" y="2656836"/>
            <a:ext cx="230509" cy="169953"/>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107" name="Oval 106">
            <a:extLst>
              <a:ext uri="{FF2B5EF4-FFF2-40B4-BE49-F238E27FC236}">
                <a16:creationId xmlns:a16="http://schemas.microsoft.com/office/drawing/2014/main" id="{D0AAA071-3BFB-4467-872C-5406890C4B46}"/>
              </a:ext>
            </a:extLst>
          </p:cNvPr>
          <p:cNvSpPr/>
          <p:nvPr/>
        </p:nvSpPr>
        <p:spPr>
          <a:xfrm>
            <a:off x="1206146" y="5364084"/>
            <a:ext cx="2072081" cy="397445"/>
          </a:xfrm>
          <a:prstGeom prst="ellipse">
            <a:avLst/>
          </a:prstGeom>
          <a:ln w="12700">
            <a:solidFill>
              <a:schemeClr val="accent2"/>
            </a:solidFill>
          </a:ln>
        </p:spPr>
        <p:txBody>
          <a:bodyPr wrap="square" rtlCol="0" anchor="ctr">
            <a:spAutoFit/>
          </a:bodyPr>
          <a:lstStyle/>
          <a:p>
            <a:pPr marL="0" algn="l"/>
            <a:endParaRPr lang="en-US" sz="2800" dirty="0">
              <a:latin typeface="+mj-lt"/>
            </a:endParaRPr>
          </a:p>
        </p:txBody>
      </p:sp>
      <p:sp>
        <p:nvSpPr>
          <p:cNvPr id="108" name="Oval 107">
            <a:extLst>
              <a:ext uri="{FF2B5EF4-FFF2-40B4-BE49-F238E27FC236}">
                <a16:creationId xmlns:a16="http://schemas.microsoft.com/office/drawing/2014/main" id="{CCD71ACC-1AF9-4871-A6D2-06C509FC6D93}"/>
              </a:ext>
            </a:extLst>
          </p:cNvPr>
          <p:cNvSpPr/>
          <p:nvPr/>
        </p:nvSpPr>
        <p:spPr>
          <a:xfrm>
            <a:off x="3429647" y="5371994"/>
            <a:ext cx="899937" cy="389535"/>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Tree>
    <p:extLst>
      <p:ext uri="{BB962C8B-B14F-4D97-AF65-F5344CB8AC3E}">
        <p14:creationId xmlns:p14="http://schemas.microsoft.com/office/powerpoint/2010/main" val="310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0-#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02">
                                            <p:txEl>
                                              <p:pRg st="0" end="0"/>
                                            </p:txEl>
                                          </p:spTgt>
                                        </p:tgtEl>
                                        <p:attrNameLst>
                                          <p:attrName>style.visibility</p:attrName>
                                        </p:attrNameLst>
                                      </p:cBhvr>
                                      <p:to>
                                        <p:strVal val="visible"/>
                                      </p:to>
                                    </p:set>
                                    <p:anim calcmode="lin" valueType="num">
                                      <p:cBhvr additive="base">
                                        <p:cTn id="27" dur="500" fill="hold"/>
                                        <p:tgtEl>
                                          <p:spTgt spid="10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79">
                                            <p:txEl>
                                              <p:pRg st="0" end="0"/>
                                            </p:txEl>
                                          </p:spTgt>
                                        </p:tgtEl>
                                        <p:attrNameLst>
                                          <p:attrName>style.visibility</p:attrName>
                                        </p:attrNameLst>
                                      </p:cBhvr>
                                      <p:to>
                                        <p:strVal val="visible"/>
                                      </p:to>
                                    </p:set>
                                    <p:anim calcmode="lin" valueType="num">
                                      <p:cBhvr additive="base">
                                        <p:cTn id="3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9">
                                            <p:txEl>
                                              <p:pRg st="1" end="1"/>
                                            </p:txEl>
                                          </p:spTgt>
                                        </p:tgtEl>
                                        <p:attrNameLst>
                                          <p:attrName>style.visibility</p:attrName>
                                        </p:attrNameLst>
                                      </p:cBhvr>
                                      <p:to>
                                        <p:strVal val="visible"/>
                                      </p:to>
                                    </p:set>
                                    <p:anim calcmode="lin" valueType="num">
                                      <p:cBhvr additive="base">
                                        <p:cTn id="3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04"/>
                                        </p:tgtEl>
                                        <p:attrNameLst>
                                          <p:attrName>style.visibility</p:attrName>
                                        </p:attrNameLst>
                                      </p:cBhvr>
                                      <p:to>
                                        <p:strVal val="visible"/>
                                      </p:to>
                                    </p:set>
                                    <p:anim calcmode="lin" valueType="num">
                                      <p:cBhvr additive="base">
                                        <p:cTn id="45" dur="500" fill="hold"/>
                                        <p:tgtEl>
                                          <p:spTgt spid="104"/>
                                        </p:tgtEl>
                                        <p:attrNameLst>
                                          <p:attrName>ppt_x</p:attrName>
                                        </p:attrNameLst>
                                      </p:cBhvr>
                                      <p:tavLst>
                                        <p:tav tm="0">
                                          <p:val>
                                            <p:strVal val="0-#ppt_w/2"/>
                                          </p:val>
                                        </p:tav>
                                        <p:tav tm="100000">
                                          <p:val>
                                            <p:strVal val="#ppt_x"/>
                                          </p:val>
                                        </p:tav>
                                      </p:tavLst>
                                    </p:anim>
                                    <p:anim calcmode="lin" valueType="num">
                                      <p:cBhvr additive="base">
                                        <p:cTn id="46"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xit" presetSubtype="8" fill="hold" grpId="1" nodeType="clickEffect">
                                  <p:stCondLst>
                                    <p:cond delay="0"/>
                                  </p:stCondLst>
                                  <p:childTnLst>
                                    <p:anim calcmode="lin" valueType="num">
                                      <p:cBhvr additive="base">
                                        <p:cTn id="50" dur="500"/>
                                        <p:tgtEl>
                                          <p:spTgt spid="104"/>
                                        </p:tgtEl>
                                        <p:attrNameLst>
                                          <p:attrName>ppt_x</p:attrName>
                                        </p:attrNameLst>
                                      </p:cBhvr>
                                      <p:tavLst>
                                        <p:tav tm="0">
                                          <p:val>
                                            <p:strVal val="ppt_x"/>
                                          </p:val>
                                        </p:tav>
                                        <p:tav tm="100000">
                                          <p:val>
                                            <p:strVal val="0-ppt_w/2"/>
                                          </p:val>
                                        </p:tav>
                                      </p:tavLst>
                                    </p:anim>
                                    <p:anim calcmode="lin" valueType="num">
                                      <p:cBhvr additive="base">
                                        <p:cTn id="51" dur="500"/>
                                        <p:tgtEl>
                                          <p:spTgt spid="104"/>
                                        </p:tgtEl>
                                        <p:attrNameLst>
                                          <p:attrName>ppt_y</p:attrName>
                                        </p:attrNameLst>
                                      </p:cBhvr>
                                      <p:tavLst>
                                        <p:tav tm="0">
                                          <p:val>
                                            <p:strVal val="ppt_y"/>
                                          </p:val>
                                        </p:tav>
                                        <p:tav tm="100000">
                                          <p:val>
                                            <p:strVal val="ppt_y"/>
                                          </p:val>
                                        </p:tav>
                                      </p:tavLst>
                                    </p:anim>
                                    <p:set>
                                      <p:cBhvr>
                                        <p:cTn id="52" dur="1" fill="hold">
                                          <p:stCondLst>
                                            <p:cond delay="499"/>
                                          </p:stCondLst>
                                        </p:cTn>
                                        <p:tgtEl>
                                          <p:spTgt spid="104"/>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79">
                                            <p:txEl>
                                              <p:pRg st="2" end="2"/>
                                            </p:txEl>
                                          </p:spTgt>
                                        </p:tgtEl>
                                        <p:attrNameLst>
                                          <p:attrName>style.visibility</p:attrName>
                                        </p:attrNameLst>
                                      </p:cBhvr>
                                      <p:to>
                                        <p:strVal val="visible"/>
                                      </p:to>
                                    </p:set>
                                    <p:anim calcmode="lin" valueType="num">
                                      <p:cBhvr additive="base">
                                        <p:cTn id="57"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103"/>
                                        </p:tgtEl>
                                        <p:attrNameLst>
                                          <p:attrName>style.visibility</p:attrName>
                                        </p:attrNameLst>
                                      </p:cBhvr>
                                      <p:to>
                                        <p:strVal val="visible"/>
                                      </p:to>
                                    </p:set>
                                    <p:anim calcmode="lin" valueType="num">
                                      <p:cBhvr additive="base">
                                        <p:cTn id="63" dur="500" fill="hold"/>
                                        <p:tgtEl>
                                          <p:spTgt spid="103"/>
                                        </p:tgtEl>
                                        <p:attrNameLst>
                                          <p:attrName>ppt_x</p:attrName>
                                        </p:attrNameLst>
                                      </p:cBhvr>
                                      <p:tavLst>
                                        <p:tav tm="0">
                                          <p:val>
                                            <p:strVal val="1+#ppt_w/2"/>
                                          </p:val>
                                        </p:tav>
                                        <p:tav tm="100000">
                                          <p:val>
                                            <p:strVal val="#ppt_x"/>
                                          </p:val>
                                        </p:tav>
                                      </p:tavLst>
                                    </p:anim>
                                    <p:anim calcmode="lin" valueType="num">
                                      <p:cBhvr additive="base">
                                        <p:cTn id="64"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 calcmode="lin" valueType="num">
                                      <p:cBhvr additive="base">
                                        <p:cTn id="69"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7">
                                            <p:txEl>
                                              <p:pRg st="2" end="2"/>
                                            </p:txEl>
                                          </p:spTgt>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102">
                                            <p:txEl>
                                              <p:pRg st="1" end="1"/>
                                            </p:txEl>
                                          </p:spTgt>
                                        </p:tgtEl>
                                        <p:attrNameLst>
                                          <p:attrName>style.visibility</p:attrName>
                                        </p:attrNameLst>
                                      </p:cBhvr>
                                      <p:to>
                                        <p:strVal val="visible"/>
                                      </p:to>
                                    </p:set>
                                    <p:anim calcmode="lin" valueType="num">
                                      <p:cBhvr additive="base">
                                        <p:cTn id="73" dur="500" fill="hold"/>
                                        <p:tgtEl>
                                          <p:spTgt spid="102">
                                            <p:txEl>
                                              <p:pRg st="1" end="1"/>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102">
                                            <p:txEl>
                                              <p:pRg st="1" end="1"/>
                                            </p:txEl>
                                          </p:spTgt>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103"/>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79">
                                            <p:txEl>
                                              <p:pRg st="3" end="3"/>
                                            </p:txEl>
                                          </p:spTgt>
                                        </p:tgtEl>
                                        <p:attrNameLst>
                                          <p:attrName>style.visibility</p:attrName>
                                        </p:attrNameLst>
                                      </p:cBhvr>
                                      <p:to>
                                        <p:strVal val="visible"/>
                                      </p:to>
                                    </p:set>
                                    <p:anim calcmode="lin" valueType="num">
                                      <p:cBhvr additive="base">
                                        <p:cTn id="81" dur="500" fill="hold"/>
                                        <p:tgtEl>
                                          <p:spTgt spid="79">
                                            <p:txEl>
                                              <p:pRg st="3" end="3"/>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7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107"/>
                                        </p:tgtEl>
                                        <p:attrNameLst>
                                          <p:attrName>style.visibility</p:attrName>
                                        </p:attrNameLst>
                                      </p:cBhvr>
                                      <p:to>
                                        <p:strVal val="visible"/>
                                      </p:to>
                                    </p:set>
                                    <p:anim calcmode="lin" valueType="num">
                                      <p:cBhvr additive="base">
                                        <p:cTn id="87" dur="500" fill="hold"/>
                                        <p:tgtEl>
                                          <p:spTgt spid="107"/>
                                        </p:tgtEl>
                                        <p:attrNameLst>
                                          <p:attrName>ppt_x</p:attrName>
                                        </p:attrNameLst>
                                      </p:cBhvr>
                                      <p:tavLst>
                                        <p:tav tm="0">
                                          <p:val>
                                            <p:strVal val="1+#ppt_w/2"/>
                                          </p:val>
                                        </p:tav>
                                        <p:tav tm="100000">
                                          <p:val>
                                            <p:strVal val="#ppt_x"/>
                                          </p:val>
                                        </p:tav>
                                      </p:tavLst>
                                    </p:anim>
                                    <p:anim calcmode="lin" valueType="num">
                                      <p:cBhvr additive="base">
                                        <p:cTn id="88" dur="500" fill="hold"/>
                                        <p:tgtEl>
                                          <p:spTgt spid="107"/>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108"/>
                                        </p:tgtEl>
                                        <p:attrNameLst>
                                          <p:attrName>style.visibility</p:attrName>
                                        </p:attrNameLst>
                                      </p:cBhvr>
                                      <p:to>
                                        <p:strVal val="visible"/>
                                      </p:to>
                                    </p:set>
                                    <p:anim calcmode="lin" valueType="num">
                                      <p:cBhvr additive="base">
                                        <p:cTn id="91" dur="500" fill="hold"/>
                                        <p:tgtEl>
                                          <p:spTgt spid="108"/>
                                        </p:tgtEl>
                                        <p:attrNameLst>
                                          <p:attrName>ppt_x</p:attrName>
                                        </p:attrNameLst>
                                      </p:cBhvr>
                                      <p:tavLst>
                                        <p:tav tm="0">
                                          <p:val>
                                            <p:strVal val="1+#ppt_w/2"/>
                                          </p:val>
                                        </p:tav>
                                        <p:tav tm="100000">
                                          <p:val>
                                            <p:strVal val="#ppt_x"/>
                                          </p:val>
                                        </p:tav>
                                      </p:tavLst>
                                    </p:anim>
                                    <p:anim calcmode="lin" valueType="num">
                                      <p:cBhvr additive="base">
                                        <p:cTn id="92"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74"/>
                                        </p:tgtEl>
                                        <p:attrNameLst>
                                          <p:attrName>style.visibility</p:attrName>
                                        </p:attrNameLst>
                                      </p:cBhvr>
                                      <p:to>
                                        <p:strVal val="visible"/>
                                      </p:to>
                                    </p:set>
                                    <p:anim calcmode="lin" valueType="num">
                                      <p:cBhvr additive="base">
                                        <p:cTn id="97" dur="500" fill="hold"/>
                                        <p:tgtEl>
                                          <p:spTgt spid="74"/>
                                        </p:tgtEl>
                                        <p:attrNameLst>
                                          <p:attrName>ppt_x</p:attrName>
                                        </p:attrNameLst>
                                      </p:cBhvr>
                                      <p:tavLst>
                                        <p:tav tm="0">
                                          <p:val>
                                            <p:strVal val="1+#ppt_w/2"/>
                                          </p:val>
                                        </p:tav>
                                        <p:tav tm="100000">
                                          <p:val>
                                            <p:strVal val="#ppt_x"/>
                                          </p:val>
                                        </p:tav>
                                      </p:tavLst>
                                    </p:anim>
                                    <p:anim calcmode="lin" valueType="num">
                                      <p:cBhvr additive="base">
                                        <p:cTn id="98" dur="500" fill="hold"/>
                                        <p:tgtEl>
                                          <p:spTgt spid="74"/>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2"/>
                                        </p:tgtEl>
                                        <p:attrNameLst>
                                          <p:attrName>style.visibility</p:attrName>
                                        </p:attrNameLst>
                                      </p:cBhvr>
                                      <p:to>
                                        <p:strVal val="visible"/>
                                      </p:to>
                                    </p:set>
                                    <p:anim calcmode="lin" valueType="num">
                                      <p:cBhvr additive="base">
                                        <p:cTn id="101" dur="500" fill="hold"/>
                                        <p:tgtEl>
                                          <p:spTgt spid="2"/>
                                        </p:tgtEl>
                                        <p:attrNameLst>
                                          <p:attrName>ppt_x</p:attrName>
                                        </p:attrNameLst>
                                      </p:cBhvr>
                                      <p:tavLst>
                                        <p:tav tm="0">
                                          <p:val>
                                            <p:strVal val="1+#ppt_w/2"/>
                                          </p:val>
                                        </p:tav>
                                        <p:tav tm="100000">
                                          <p:val>
                                            <p:strVal val="#ppt_x"/>
                                          </p:val>
                                        </p:tav>
                                      </p:tavLst>
                                    </p:anim>
                                    <p:anim calcmode="lin" valueType="num">
                                      <p:cBhvr additive="base">
                                        <p:cTn id="102" dur="500" fill="hold"/>
                                        <p:tgtEl>
                                          <p:spTgt spid="2"/>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105"/>
                                        </p:tgtEl>
                                        <p:attrNameLst>
                                          <p:attrName>style.visibility</p:attrName>
                                        </p:attrNameLst>
                                      </p:cBhvr>
                                      <p:to>
                                        <p:strVal val="visible"/>
                                      </p:to>
                                    </p:set>
                                    <p:anim calcmode="lin" valueType="num">
                                      <p:cBhvr additive="base">
                                        <p:cTn id="105" dur="500" fill="hold"/>
                                        <p:tgtEl>
                                          <p:spTgt spid="105"/>
                                        </p:tgtEl>
                                        <p:attrNameLst>
                                          <p:attrName>ppt_x</p:attrName>
                                        </p:attrNameLst>
                                      </p:cBhvr>
                                      <p:tavLst>
                                        <p:tav tm="0">
                                          <p:val>
                                            <p:strVal val="1+#ppt_w/2"/>
                                          </p:val>
                                        </p:tav>
                                        <p:tav tm="100000">
                                          <p:val>
                                            <p:strVal val="#ppt_x"/>
                                          </p:val>
                                        </p:tav>
                                      </p:tavLst>
                                    </p:anim>
                                    <p:anim calcmode="lin" valueType="num">
                                      <p:cBhvr additive="base">
                                        <p:cTn id="106" dur="500" fill="hold"/>
                                        <p:tgtEl>
                                          <p:spTgt spid="105"/>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106"/>
                                        </p:tgtEl>
                                        <p:attrNameLst>
                                          <p:attrName>style.visibility</p:attrName>
                                        </p:attrNameLst>
                                      </p:cBhvr>
                                      <p:to>
                                        <p:strVal val="visible"/>
                                      </p:to>
                                    </p:set>
                                    <p:anim calcmode="lin" valueType="num">
                                      <p:cBhvr additive="base">
                                        <p:cTn id="109" dur="500" fill="hold"/>
                                        <p:tgtEl>
                                          <p:spTgt spid="106"/>
                                        </p:tgtEl>
                                        <p:attrNameLst>
                                          <p:attrName>ppt_x</p:attrName>
                                        </p:attrNameLst>
                                      </p:cBhvr>
                                      <p:tavLst>
                                        <p:tav tm="0">
                                          <p:val>
                                            <p:strVal val="1+#ppt_w/2"/>
                                          </p:val>
                                        </p:tav>
                                        <p:tav tm="100000">
                                          <p:val>
                                            <p:strVal val="#ppt_x"/>
                                          </p:val>
                                        </p:tav>
                                      </p:tavLst>
                                    </p:anim>
                                    <p:anim calcmode="lin" valueType="num">
                                      <p:cBhvr additive="base">
                                        <p:cTn id="110" dur="500" fill="hold"/>
                                        <p:tgtEl>
                                          <p:spTgt spid="106"/>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2" fill="hold" nodeType="clickEffect">
                                  <p:stCondLst>
                                    <p:cond delay="0"/>
                                  </p:stCondLst>
                                  <p:childTnLst>
                                    <p:set>
                                      <p:cBhvr>
                                        <p:cTn id="114" dur="1" fill="hold">
                                          <p:stCondLst>
                                            <p:cond delay="0"/>
                                          </p:stCondLst>
                                        </p:cTn>
                                        <p:tgtEl>
                                          <p:spTgt spid="17">
                                            <p:txEl>
                                              <p:pRg st="3" end="3"/>
                                            </p:txEl>
                                          </p:spTgt>
                                        </p:tgtEl>
                                        <p:attrNameLst>
                                          <p:attrName>style.visibility</p:attrName>
                                        </p:attrNameLst>
                                      </p:cBhvr>
                                      <p:to>
                                        <p:strVal val="visible"/>
                                      </p:to>
                                    </p:set>
                                    <p:anim calcmode="lin" valueType="num">
                                      <p:cBhvr additive="base">
                                        <p:cTn id="115"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116" dur="500" fill="hold"/>
                                        <p:tgtEl>
                                          <p:spTgt spid="17">
                                            <p:txEl>
                                              <p:pRg st="3" end="3"/>
                                            </p:txEl>
                                          </p:spTgt>
                                        </p:tgtEl>
                                        <p:attrNameLst>
                                          <p:attrName>ppt_y</p:attrName>
                                        </p:attrNameLst>
                                      </p:cBhvr>
                                      <p:tavLst>
                                        <p:tav tm="0">
                                          <p:val>
                                            <p:strVal val="#ppt_y"/>
                                          </p:val>
                                        </p:tav>
                                        <p:tav tm="100000">
                                          <p:val>
                                            <p:strVal val="#ppt_y"/>
                                          </p:val>
                                        </p:tav>
                                      </p:tavLst>
                                    </p:anim>
                                  </p:childTnLst>
                                </p:cTn>
                              </p:par>
                              <p:par>
                                <p:cTn id="117" presetID="2" presetClass="entr" presetSubtype="2" fill="hold" nodeType="withEffect">
                                  <p:stCondLst>
                                    <p:cond delay="0"/>
                                  </p:stCondLst>
                                  <p:childTnLst>
                                    <p:set>
                                      <p:cBhvr>
                                        <p:cTn id="118" dur="1" fill="hold">
                                          <p:stCondLst>
                                            <p:cond delay="0"/>
                                          </p:stCondLst>
                                        </p:cTn>
                                        <p:tgtEl>
                                          <p:spTgt spid="102">
                                            <p:txEl>
                                              <p:pRg st="3" end="3"/>
                                            </p:txEl>
                                          </p:spTgt>
                                        </p:tgtEl>
                                        <p:attrNameLst>
                                          <p:attrName>style.visibility</p:attrName>
                                        </p:attrNameLst>
                                      </p:cBhvr>
                                      <p:to>
                                        <p:strVal val="visible"/>
                                      </p:to>
                                    </p:set>
                                    <p:anim calcmode="lin" valueType="num">
                                      <p:cBhvr additive="base">
                                        <p:cTn id="119" dur="500" fill="hold"/>
                                        <p:tgtEl>
                                          <p:spTgt spid="102">
                                            <p:txEl>
                                              <p:pRg st="3" end="3"/>
                                            </p:txEl>
                                          </p:spTgt>
                                        </p:tgtEl>
                                        <p:attrNameLst>
                                          <p:attrName>ppt_x</p:attrName>
                                        </p:attrNameLst>
                                      </p:cBhvr>
                                      <p:tavLst>
                                        <p:tav tm="0">
                                          <p:val>
                                            <p:strVal val="1+#ppt_w/2"/>
                                          </p:val>
                                        </p:tav>
                                        <p:tav tm="100000">
                                          <p:val>
                                            <p:strVal val="#ppt_x"/>
                                          </p:val>
                                        </p:tav>
                                      </p:tavLst>
                                    </p:anim>
                                    <p:anim calcmode="lin" valueType="num">
                                      <p:cBhvr additive="base">
                                        <p:cTn id="120" dur="500" fill="hold"/>
                                        <p:tgtEl>
                                          <p:spTgt spid="1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98" grpId="0" animBg="1"/>
      <p:bldP spid="103" grpId="0" animBg="1"/>
      <p:bldP spid="103" grpId="1" animBg="1"/>
      <p:bldP spid="104" grpId="0" animBg="1"/>
      <p:bldP spid="104" grpId="1" animBg="1"/>
      <p:bldP spid="2" grpId="0" animBg="1"/>
      <p:bldP spid="105" grpId="0" animBg="1"/>
      <p:bldP spid="106" grpId="0" animBg="1"/>
      <p:bldP spid="107" grpId="0" animBg="1"/>
      <p:bldP spid="108"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6927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lvl="0" indent="-457200" eaLnBrk="1" hangingPunct="1">
              <a:spcBef>
                <a:spcPct val="0"/>
              </a:spcBef>
              <a:buFont typeface="+mj-lt"/>
              <a:buAutoNum type="arabicPeriod"/>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lvl="0" indent="-457200" eaLnBrk="1" hangingPunct="1">
              <a:spcBef>
                <a:spcPct val="0"/>
              </a:spcBef>
              <a:buFont typeface="+mj-lt"/>
              <a:buAutoNum type="arabicPeriod"/>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4" name="Text Box 21">
            <a:extLst>
              <a:ext uri="{FF2B5EF4-FFF2-40B4-BE49-F238E27FC236}">
                <a16:creationId xmlns:a16="http://schemas.microsoft.com/office/drawing/2014/main" id="{130F1C36-548F-4337-BE77-50C6957A47A3}"/>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E351DA87-F11C-4F8E-9E9D-217668D9B19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76" name="Text Box 21">
            <a:extLst>
              <a:ext uri="{FF2B5EF4-FFF2-40B4-BE49-F238E27FC236}">
                <a16:creationId xmlns:a16="http://schemas.microsoft.com/office/drawing/2014/main" id="{E44C09E4-9EB4-4FAB-A4D3-D29429B5EAF9}"/>
              </a:ext>
            </a:extLst>
          </p:cNvPr>
          <p:cNvSpPr txBox="1">
            <a:spLocks noChangeArrowheads="1"/>
          </p:cNvSpPr>
          <p:nvPr/>
        </p:nvSpPr>
        <p:spPr bwMode="auto">
          <a:xfrm>
            <a:off x="1690914" y="4935932"/>
            <a:ext cx="665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9" name="Text Box 21">
            <a:extLst>
              <a:ext uri="{FF2B5EF4-FFF2-40B4-BE49-F238E27FC236}">
                <a16:creationId xmlns:a16="http://schemas.microsoft.com/office/drawing/2014/main" id="{802B0593-8E80-4E62-BB92-697EFEA35F6A}"/>
              </a:ext>
            </a:extLst>
          </p:cNvPr>
          <p:cNvSpPr txBox="1">
            <a:spLocks noChangeArrowheads="1"/>
          </p:cNvSpPr>
          <p:nvPr/>
        </p:nvSpPr>
        <p:spPr bwMode="auto">
          <a:xfrm>
            <a:off x="951736" y="5334000"/>
            <a:ext cx="2294218"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a:p>
            <a:pPr lvl="0" eaLnBrk="1" hangingPunct="1">
              <a:spcBef>
                <a:spcPct val="0"/>
              </a:spcBef>
              <a:buNone/>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n-US" altLang="en-US" sz="2000" dirty="0">
                <a:solidFill>
                  <a:srgbClr val="FF0000"/>
                </a:solidFill>
                <a:cs typeface="Times New Roman" panose="02020603050405020304" pitchFamily="18" charset="0"/>
                <a:sym typeface="Symbol" panose="05050102010706020507" pitchFamily="18" charset="2"/>
              </a:rPr>
              <a:t>F</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               T</a:t>
            </a:r>
            <a:endPar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endParaRPr>
          </a:p>
        </p:txBody>
      </p:sp>
      <p:grpSp>
        <p:nvGrpSpPr>
          <p:cNvPr id="80" name="Group 29">
            <a:extLst>
              <a:ext uri="{FF2B5EF4-FFF2-40B4-BE49-F238E27FC236}">
                <a16:creationId xmlns:a16="http://schemas.microsoft.com/office/drawing/2014/main" id="{9BB2A4D4-E1BF-4AE9-9D53-275CDEAC0D35}"/>
              </a:ext>
            </a:extLst>
          </p:cNvPr>
          <p:cNvGrpSpPr>
            <a:grpSpLocks/>
          </p:cNvGrpSpPr>
          <p:nvPr/>
        </p:nvGrpSpPr>
        <p:grpSpPr bwMode="auto">
          <a:xfrm>
            <a:off x="340331" y="2242710"/>
            <a:ext cx="770279" cy="833366"/>
            <a:chOff x="2065" y="1551"/>
            <a:chExt cx="1628" cy="1988"/>
          </a:xfrm>
        </p:grpSpPr>
        <p:sp>
          <p:nvSpPr>
            <p:cNvPr id="81" name="Freeform 30">
              <a:extLst>
                <a:ext uri="{FF2B5EF4-FFF2-40B4-BE49-F238E27FC236}">
                  <a16:creationId xmlns:a16="http://schemas.microsoft.com/office/drawing/2014/main" id="{CD77D29E-3594-4296-811C-5E12B495081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2" name="Freeform 31">
              <a:extLst>
                <a:ext uri="{FF2B5EF4-FFF2-40B4-BE49-F238E27FC236}">
                  <a16:creationId xmlns:a16="http://schemas.microsoft.com/office/drawing/2014/main" id="{450F9DDA-7E4E-4F91-838F-8DCD192EBBF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 name="Freeform 32">
              <a:extLst>
                <a:ext uri="{FF2B5EF4-FFF2-40B4-BE49-F238E27FC236}">
                  <a16:creationId xmlns:a16="http://schemas.microsoft.com/office/drawing/2014/main" id="{1B096C01-DD71-424A-811C-C41D9D27C19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4" name="Freeform 33">
              <a:extLst>
                <a:ext uri="{FF2B5EF4-FFF2-40B4-BE49-F238E27FC236}">
                  <a16:creationId xmlns:a16="http://schemas.microsoft.com/office/drawing/2014/main" id="{22862B57-D72D-4417-93D8-C2FB45670AF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5" name="Freeform 34">
              <a:extLst>
                <a:ext uri="{FF2B5EF4-FFF2-40B4-BE49-F238E27FC236}">
                  <a16:creationId xmlns:a16="http://schemas.microsoft.com/office/drawing/2014/main" id="{D590BBE3-5558-4EA5-AA40-5C1A1BC362A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6" name="Freeform 35">
              <a:extLst>
                <a:ext uri="{FF2B5EF4-FFF2-40B4-BE49-F238E27FC236}">
                  <a16:creationId xmlns:a16="http://schemas.microsoft.com/office/drawing/2014/main" id="{43A0AA5E-8D68-4484-B52A-F1C2F939F50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6">
              <a:extLst>
                <a:ext uri="{FF2B5EF4-FFF2-40B4-BE49-F238E27FC236}">
                  <a16:creationId xmlns:a16="http://schemas.microsoft.com/office/drawing/2014/main" id="{E15A0A82-5DDB-4FBE-A1CB-6C5AC84E65D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7">
              <a:extLst>
                <a:ext uri="{FF2B5EF4-FFF2-40B4-BE49-F238E27FC236}">
                  <a16:creationId xmlns:a16="http://schemas.microsoft.com/office/drawing/2014/main" id="{6236B34E-1452-4AE4-9E2D-4337C81CAC8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8">
              <a:extLst>
                <a:ext uri="{FF2B5EF4-FFF2-40B4-BE49-F238E27FC236}">
                  <a16:creationId xmlns:a16="http://schemas.microsoft.com/office/drawing/2014/main" id="{F22E5933-49E2-40A5-9085-7F500AC0137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9">
              <a:extLst>
                <a:ext uri="{FF2B5EF4-FFF2-40B4-BE49-F238E27FC236}">
                  <a16:creationId xmlns:a16="http://schemas.microsoft.com/office/drawing/2014/main" id="{78E2CFCD-2895-4392-8C5A-A2A20B9A147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40">
              <a:extLst>
                <a:ext uri="{FF2B5EF4-FFF2-40B4-BE49-F238E27FC236}">
                  <a16:creationId xmlns:a16="http://schemas.microsoft.com/office/drawing/2014/main" id="{CAA87350-3944-4E06-BD4F-707336A1613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41">
              <a:extLst>
                <a:ext uri="{FF2B5EF4-FFF2-40B4-BE49-F238E27FC236}">
                  <a16:creationId xmlns:a16="http://schemas.microsoft.com/office/drawing/2014/main" id="{43150A1D-EBB1-4538-B988-1D9907375CB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42">
              <a:extLst>
                <a:ext uri="{FF2B5EF4-FFF2-40B4-BE49-F238E27FC236}">
                  <a16:creationId xmlns:a16="http://schemas.microsoft.com/office/drawing/2014/main" id="{0B96D19F-8FAF-4511-B394-C1BC4596A9E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43">
              <a:extLst>
                <a:ext uri="{FF2B5EF4-FFF2-40B4-BE49-F238E27FC236}">
                  <a16:creationId xmlns:a16="http://schemas.microsoft.com/office/drawing/2014/main" id="{D2A73462-2CC8-4821-8CCE-8BDA1294B3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44">
              <a:extLst>
                <a:ext uri="{FF2B5EF4-FFF2-40B4-BE49-F238E27FC236}">
                  <a16:creationId xmlns:a16="http://schemas.microsoft.com/office/drawing/2014/main" id="{F350E55F-5935-4929-AFE5-FC8D91B7484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5">
              <a:extLst>
                <a:ext uri="{FF2B5EF4-FFF2-40B4-BE49-F238E27FC236}">
                  <a16:creationId xmlns:a16="http://schemas.microsoft.com/office/drawing/2014/main" id="{AFD804FF-EB0B-4A8A-A22C-87A7371CBFA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6">
              <a:extLst>
                <a:ext uri="{FF2B5EF4-FFF2-40B4-BE49-F238E27FC236}">
                  <a16:creationId xmlns:a16="http://schemas.microsoft.com/office/drawing/2014/main" id="{AC94BA11-93E4-435B-AD53-545520AD397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8" name="AutoShape 35">
            <a:extLst>
              <a:ext uri="{FF2B5EF4-FFF2-40B4-BE49-F238E27FC236}">
                <a16:creationId xmlns:a16="http://schemas.microsoft.com/office/drawing/2014/main" id="{07051A46-9E8B-4916-862C-CB8000301CD0}"/>
              </a:ext>
            </a:extLst>
          </p:cNvPr>
          <p:cNvSpPr>
            <a:spLocks noChangeArrowheads="1"/>
          </p:cNvSpPr>
          <p:nvPr/>
        </p:nvSpPr>
        <p:spPr bwMode="auto">
          <a:xfrm>
            <a:off x="69850" y="838200"/>
            <a:ext cx="1987549" cy="1261982"/>
          </a:xfrm>
          <a:prstGeom prst="wedgeRoundRectCallout">
            <a:avLst>
              <a:gd name="adj1" fmla="val -15020"/>
              <a:gd name="adj2" fmla="val 6350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Sometimes the proof forms a tree.</a:t>
            </a:r>
          </a:p>
        </p:txBody>
      </p:sp>
      <p:sp>
        <p:nvSpPr>
          <p:cNvPr id="102" name="Text Box 21">
            <a:extLst>
              <a:ext uri="{FF2B5EF4-FFF2-40B4-BE49-F238E27FC236}">
                <a16:creationId xmlns:a16="http://schemas.microsoft.com/office/drawing/2014/main" id="{7500B4E9-486C-4C42-A496-D04882D6647C}"/>
              </a:ext>
            </a:extLst>
          </p:cNvPr>
          <p:cNvSpPr txBox="1">
            <a:spLocks noChangeArrowheads="1"/>
          </p:cNvSpPr>
          <p:nvPr/>
        </p:nvSpPr>
        <p:spPr bwMode="auto">
          <a:xfrm>
            <a:off x="7315200" y="4950445"/>
            <a:ext cx="2345340"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mn-cs"/>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a:t>
            </a:r>
            <a:r>
              <a:rPr kumimoji="0" lang="en-CA"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sym typeface="Symbol" panose="05050102010706020507" pitchFamily="18" charset="2"/>
              </a:rPr>
              <a:t>Build </a:t>
            </a:r>
            <a:r>
              <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mn-cs"/>
                <a:sym typeface="Symbol" panose="05050102010706020507" pitchFamily="18" charset="2"/>
              </a:rPr>
              <a:t>: 1</a:t>
            </a:r>
            <a:endParaRPr kumimoji="0" lang="en-US" altLang="en-US" sz="2000" b="0" i="0" u="none" strike="noStrike" kern="1200" cap="none" spc="0" normalizeH="0" baseline="0" noProof="0" dirty="0">
              <a:ln>
                <a:noFill/>
              </a:ln>
              <a:solidFill>
                <a:srgbClr val="FEFEFE"/>
              </a:solidFill>
              <a:effectLst/>
              <a:uLnTx/>
              <a:uFillTx/>
              <a:latin typeface="Times New Roman" pitchFamily="18" charset="0"/>
              <a:ea typeface="+mn-ea"/>
              <a:cs typeface="Times New Roman" panose="02020603050405020304" pitchFamily="18" charset="0"/>
            </a:endParaRPr>
          </a:p>
        </p:txBody>
      </p:sp>
      <p:grpSp>
        <p:nvGrpSpPr>
          <p:cNvPr id="14" name="Group 13">
            <a:extLst>
              <a:ext uri="{FF2B5EF4-FFF2-40B4-BE49-F238E27FC236}">
                <a16:creationId xmlns:a16="http://schemas.microsoft.com/office/drawing/2014/main" id="{F825EEFC-7587-471F-99DD-C01CAF3EFA80}"/>
              </a:ext>
            </a:extLst>
          </p:cNvPr>
          <p:cNvGrpSpPr/>
          <p:nvPr/>
        </p:nvGrpSpPr>
        <p:grpSpPr>
          <a:xfrm>
            <a:off x="5394181" y="5137139"/>
            <a:ext cx="1338466" cy="963492"/>
            <a:chOff x="5394181" y="5137139"/>
            <a:chExt cx="1338466" cy="963492"/>
          </a:xfrm>
        </p:grpSpPr>
        <p:cxnSp>
          <p:nvCxnSpPr>
            <p:cNvPr id="3" name="Straight Connector 2">
              <a:extLst>
                <a:ext uri="{FF2B5EF4-FFF2-40B4-BE49-F238E27FC236}">
                  <a16:creationId xmlns:a16="http://schemas.microsoft.com/office/drawing/2014/main" id="{AAC89682-7C39-42AC-BDE2-2820BBE5339B}"/>
                </a:ext>
              </a:extLst>
            </p:cNvPr>
            <p:cNvCxnSpPr>
              <a:cxnSpLocks/>
            </p:cNvCxnSpPr>
            <p:nvPr/>
          </p:nvCxnSpPr>
          <p:spPr bwMode="auto">
            <a:xfrm>
              <a:off x="5592756" y="5466612"/>
              <a:ext cx="493147" cy="634019"/>
            </a:xfrm>
            <a:prstGeom prst="line">
              <a:avLst/>
            </a:prstGeom>
            <a:noFill/>
            <a:ln w="25400" cap="flat" cmpd="sng" algn="ctr">
              <a:solidFill>
                <a:schemeClr val="accent2"/>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E1B15C5C-2EF0-44DB-BC68-DA2FC51EE2E3}"/>
                </a:ext>
              </a:extLst>
            </p:cNvPr>
            <p:cNvCxnSpPr>
              <a:cxnSpLocks/>
            </p:cNvCxnSpPr>
            <p:nvPr/>
          </p:nvCxnSpPr>
          <p:spPr bwMode="auto">
            <a:xfrm flipH="1">
              <a:off x="6085904" y="5780633"/>
              <a:ext cx="646743" cy="307625"/>
            </a:xfrm>
            <a:prstGeom prst="line">
              <a:avLst/>
            </a:prstGeom>
            <a:noFill/>
            <a:ln w="25400" cap="flat" cmpd="sng" algn="ctr">
              <a:solidFill>
                <a:schemeClr val="accent2"/>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3EA22733-F196-4BC4-B126-37A9D507EE41}"/>
                </a:ext>
              </a:extLst>
            </p:cNvPr>
            <p:cNvCxnSpPr>
              <a:cxnSpLocks/>
            </p:cNvCxnSpPr>
            <p:nvPr/>
          </p:nvCxnSpPr>
          <p:spPr bwMode="auto">
            <a:xfrm>
              <a:off x="5394181" y="5137139"/>
              <a:ext cx="198574" cy="347373"/>
            </a:xfrm>
            <a:prstGeom prst="line">
              <a:avLst/>
            </a:prstGeom>
            <a:noFill/>
            <a:ln w="25400" cap="flat" cmpd="sng" algn="ctr">
              <a:solidFill>
                <a:schemeClr val="accent2"/>
              </a:solidFill>
              <a:prstDash val="solid"/>
              <a:round/>
              <a:headEnd type="none" w="med" len="med"/>
              <a:tailEnd type="none" w="med" len="med"/>
            </a:ln>
            <a:effectLst/>
          </p:spPr>
        </p:cxnSp>
      </p:grpSp>
    </p:spTree>
    <p:extLst>
      <p:ext uri="{BB962C8B-B14F-4D97-AF65-F5344CB8AC3E}">
        <p14:creationId xmlns:p14="http://schemas.microsoft.com/office/powerpoint/2010/main" val="703992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0-#ppt_w/2"/>
                                          </p:val>
                                        </p:tav>
                                        <p:tav tm="100000">
                                          <p:val>
                                            <p:strVal val="#ppt_x"/>
                                          </p:val>
                                        </p:tav>
                                      </p:tavLst>
                                    </p:anim>
                                    <p:anim calcmode="lin" valueType="num">
                                      <p:cBhvr additive="base">
                                        <p:cTn id="8" dur="500" fill="hold"/>
                                        <p:tgtEl>
                                          <p:spTgt spid="8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0-#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6">
                                            <p:txEl>
                                              <p:pRg st="0" end="0"/>
                                            </p:txEl>
                                          </p:spTgt>
                                        </p:tgtEl>
                                        <p:attrNameLst>
                                          <p:attrName>style.visibility</p:attrName>
                                        </p:attrNameLst>
                                      </p:cBhvr>
                                      <p:to>
                                        <p:strVal val="visible"/>
                                      </p:to>
                                    </p:set>
                                    <p:anim calcmode="lin" valueType="num">
                                      <p:cBhvr additive="base">
                                        <p:cTn id="17"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7">
                                            <p:txEl>
                                              <p:pRg st="1" end="1"/>
                                            </p:txEl>
                                          </p:spTgt>
                                        </p:tgtEl>
                                        <p:attrNameLst>
                                          <p:attrName>style.visibility</p:attrName>
                                        </p:attrNameLst>
                                      </p:cBhvr>
                                      <p:to>
                                        <p:strVal val="visible"/>
                                      </p:to>
                                    </p:set>
                                    <p:anim calcmode="lin" valueType="num">
                                      <p:cBhvr additive="base">
                                        <p:cTn id="2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02">
                                            <p:txEl>
                                              <p:pRg st="0" end="0"/>
                                            </p:txEl>
                                          </p:spTgt>
                                        </p:tgtEl>
                                        <p:attrNameLst>
                                          <p:attrName>style.visibility</p:attrName>
                                        </p:attrNameLst>
                                      </p:cBhvr>
                                      <p:to>
                                        <p:strVal val="visible"/>
                                      </p:to>
                                    </p:set>
                                    <p:anim calcmode="lin" valueType="num">
                                      <p:cBhvr additive="base">
                                        <p:cTn id="27" dur="500" fill="hold"/>
                                        <p:tgtEl>
                                          <p:spTgt spid="102">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79">
                                            <p:txEl>
                                              <p:pRg st="0" end="0"/>
                                            </p:txEl>
                                          </p:spTgt>
                                        </p:tgtEl>
                                        <p:attrNameLst>
                                          <p:attrName>style.visibility</p:attrName>
                                        </p:attrNameLst>
                                      </p:cBhvr>
                                      <p:to>
                                        <p:strVal val="visible"/>
                                      </p:to>
                                    </p:set>
                                    <p:anim calcmode="lin" valueType="num">
                                      <p:cBhvr additive="base">
                                        <p:cTn id="33" dur="500" fill="hold"/>
                                        <p:tgtEl>
                                          <p:spTgt spid="79">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9">
                                            <p:txEl>
                                              <p:pRg st="1" end="1"/>
                                            </p:txEl>
                                          </p:spTgt>
                                        </p:tgtEl>
                                        <p:attrNameLst>
                                          <p:attrName>style.visibility</p:attrName>
                                        </p:attrNameLst>
                                      </p:cBhvr>
                                      <p:to>
                                        <p:strVal val="visible"/>
                                      </p:to>
                                    </p:set>
                                    <p:anim calcmode="lin" valueType="num">
                                      <p:cBhvr additive="base">
                                        <p:cTn id="39" dur="500" fill="hold"/>
                                        <p:tgtEl>
                                          <p:spTgt spid="79">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79">
                                            <p:txEl>
                                              <p:pRg st="2" end="2"/>
                                            </p:txEl>
                                          </p:spTgt>
                                        </p:tgtEl>
                                        <p:attrNameLst>
                                          <p:attrName>style.visibility</p:attrName>
                                        </p:attrNameLst>
                                      </p:cBhvr>
                                      <p:to>
                                        <p:strVal val="visible"/>
                                      </p:to>
                                    </p:set>
                                    <p:anim calcmode="lin" valueType="num">
                                      <p:cBhvr additive="base">
                                        <p:cTn id="45" dur="500" fill="hold"/>
                                        <p:tgtEl>
                                          <p:spTgt spid="79">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17">
                                            <p:txEl>
                                              <p:pRg st="2" end="2"/>
                                            </p:txEl>
                                          </p:spTgt>
                                        </p:tgtEl>
                                        <p:attrNameLst>
                                          <p:attrName>style.visibility</p:attrName>
                                        </p:attrNameLst>
                                      </p:cBhvr>
                                      <p:to>
                                        <p:strVal val="visible"/>
                                      </p:to>
                                    </p:set>
                                    <p:anim calcmode="lin" valueType="num">
                                      <p:cBhvr additive="base">
                                        <p:cTn id="51"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7">
                                            <p:txEl>
                                              <p:pRg st="2" end="2"/>
                                            </p:txEl>
                                          </p:spTgt>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102">
                                            <p:txEl>
                                              <p:pRg st="1" end="1"/>
                                            </p:txEl>
                                          </p:spTgt>
                                        </p:tgtEl>
                                        <p:attrNameLst>
                                          <p:attrName>style.visibility</p:attrName>
                                        </p:attrNameLst>
                                      </p:cBhvr>
                                      <p:to>
                                        <p:strVal val="visible"/>
                                      </p:to>
                                    </p:set>
                                    <p:anim calcmode="lin" valueType="num">
                                      <p:cBhvr additive="base">
                                        <p:cTn id="55" dur="500" fill="hold"/>
                                        <p:tgtEl>
                                          <p:spTgt spid="102">
                                            <p:txEl>
                                              <p:pRg st="1" end="1"/>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17">
                                            <p:txEl>
                                              <p:pRg st="3" end="3"/>
                                            </p:txEl>
                                          </p:spTgt>
                                        </p:tgtEl>
                                        <p:attrNameLst>
                                          <p:attrName>style.visibility</p:attrName>
                                        </p:attrNameLst>
                                      </p:cBhvr>
                                      <p:to>
                                        <p:strVal val="visible"/>
                                      </p:to>
                                    </p:set>
                                    <p:anim calcmode="lin" valueType="num">
                                      <p:cBhvr additive="base">
                                        <p:cTn id="61"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17">
                                            <p:txEl>
                                              <p:pRg st="3" end="3"/>
                                            </p:txEl>
                                          </p:spTgt>
                                        </p:tgtEl>
                                        <p:attrNameLst>
                                          <p:attrName>ppt_y</p:attrName>
                                        </p:attrNameLst>
                                      </p:cBhvr>
                                      <p:tavLst>
                                        <p:tav tm="0">
                                          <p:val>
                                            <p:strVal val="#ppt_y"/>
                                          </p:val>
                                        </p:tav>
                                        <p:tav tm="100000">
                                          <p:val>
                                            <p:strVal val="#ppt_y"/>
                                          </p:val>
                                        </p:tav>
                                      </p:tavLst>
                                    </p:anim>
                                  </p:childTnLst>
                                </p:cTn>
                              </p:par>
                              <p:par>
                                <p:cTn id="63" presetID="2" presetClass="entr" presetSubtype="2" fill="hold" nodeType="withEffect">
                                  <p:stCondLst>
                                    <p:cond delay="0"/>
                                  </p:stCondLst>
                                  <p:childTnLst>
                                    <p:set>
                                      <p:cBhvr>
                                        <p:cTn id="64" dur="1" fill="hold">
                                          <p:stCondLst>
                                            <p:cond delay="0"/>
                                          </p:stCondLst>
                                        </p:cTn>
                                        <p:tgtEl>
                                          <p:spTgt spid="102">
                                            <p:txEl>
                                              <p:pRg st="2" end="2"/>
                                            </p:txEl>
                                          </p:spTgt>
                                        </p:tgtEl>
                                        <p:attrNameLst>
                                          <p:attrName>style.visibility</p:attrName>
                                        </p:attrNameLst>
                                      </p:cBhvr>
                                      <p:to>
                                        <p:strVal val="visible"/>
                                      </p:to>
                                    </p:set>
                                    <p:anim calcmode="lin" valueType="num">
                                      <p:cBhvr additive="base">
                                        <p:cTn id="65" dur="500" fill="hold"/>
                                        <p:tgtEl>
                                          <p:spTgt spid="102">
                                            <p:txEl>
                                              <p:pRg st="2" end="2"/>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1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79">
                                            <p:txEl>
                                              <p:pRg st="3" end="3"/>
                                            </p:txEl>
                                          </p:spTgt>
                                        </p:tgtEl>
                                        <p:attrNameLst>
                                          <p:attrName>style.visibility</p:attrName>
                                        </p:attrNameLst>
                                      </p:cBhvr>
                                      <p:to>
                                        <p:strVal val="visible"/>
                                      </p:to>
                                    </p:set>
                                    <p:anim calcmode="lin" valueType="num">
                                      <p:cBhvr additive="base">
                                        <p:cTn id="71" dur="500" fill="hold"/>
                                        <p:tgtEl>
                                          <p:spTgt spid="79">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7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17">
                                            <p:txEl>
                                              <p:pRg st="4" end="4"/>
                                            </p:txEl>
                                          </p:spTgt>
                                        </p:tgtEl>
                                        <p:attrNameLst>
                                          <p:attrName>style.visibility</p:attrName>
                                        </p:attrNameLst>
                                      </p:cBhvr>
                                      <p:to>
                                        <p:strVal val="visible"/>
                                      </p:to>
                                    </p:set>
                                    <p:anim calcmode="lin" valueType="num">
                                      <p:cBhvr additive="base">
                                        <p:cTn id="77" dur="500" fill="hold"/>
                                        <p:tgtEl>
                                          <p:spTgt spid="17">
                                            <p:txEl>
                                              <p:pRg st="4" end="4"/>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17">
                                            <p:txEl>
                                              <p:pRg st="4" end="4"/>
                                            </p:txEl>
                                          </p:spTgt>
                                        </p:tgtEl>
                                        <p:attrNameLst>
                                          <p:attrName>ppt_y</p:attrName>
                                        </p:attrNameLst>
                                      </p:cBhvr>
                                      <p:tavLst>
                                        <p:tav tm="0">
                                          <p:val>
                                            <p:strVal val="#ppt_y"/>
                                          </p:val>
                                        </p:tav>
                                        <p:tav tm="100000">
                                          <p:val>
                                            <p:strVal val="#ppt_y"/>
                                          </p:val>
                                        </p:tav>
                                      </p:tavLst>
                                    </p:anim>
                                  </p:childTnLst>
                                </p:cTn>
                              </p:par>
                              <p:par>
                                <p:cTn id="79" presetID="2" presetClass="entr" presetSubtype="2" fill="hold" nodeType="withEffect">
                                  <p:stCondLst>
                                    <p:cond delay="0"/>
                                  </p:stCondLst>
                                  <p:childTnLst>
                                    <p:set>
                                      <p:cBhvr>
                                        <p:cTn id="80" dur="1" fill="hold">
                                          <p:stCondLst>
                                            <p:cond delay="0"/>
                                          </p:stCondLst>
                                        </p:cTn>
                                        <p:tgtEl>
                                          <p:spTgt spid="102">
                                            <p:txEl>
                                              <p:pRg st="3" end="3"/>
                                            </p:txEl>
                                          </p:spTgt>
                                        </p:tgtEl>
                                        <p:attrNameLst>
                                          <p:attrName>style.visibility</p:attrName>
                                        </p:attrNameLst>
                                      </p:cBhvr>
                                      <p:to>
                                        <p:strVal val="visible"/>
                                      </p:to>
                                    </p:set>
                                    <p:anim calcmode="lin" valueType="num">
                                      <p:cBhvr additive="base">
                                        <p:cTn id="81" dur="500" fill="hold"/>
                                        <p:tgtEl>
                                          <p:spTgt spid="102">
                                            <p:txEl>
                                              <p:pRg st="3" end="3"/>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10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14"/>
                                        </p:tgtEl>
                                        <p:attrNameLst>
                                          <p:attrName>style.visibility</p:attrName>
                                        </p:attrNameLst>
                                      </p:cBhvr>
                                      <p:to>
                                        <p:strVal val="visible"/>
                                      </p:to>
                                    </p:set>
                                    <p:anim calcmode="lin" valueType="num">
                                      <p:cBhvr additive="base">
                                        <p:cTn id="87" dur="500" fill="hold"/>
                                        <p:tgtEl>
                                          <p:spTgt spid="14"/>
                                        </p:tgtEl>
                                        <p:attrNameLst>
                                          <p:attrName>ppt_x</p:attrName>
                                        </p:attrNameLst>
                                      </p:cBhvr>
                                      <p:tavLst>
                                        <p:tav tm="0">
                                          <p:val>
                                            <p:strVal val="#ppt_x"/>
                                          </p:val>
                                        </p:tav>
                                        <p:tav tm="100000">
                                          <p:val>
                                            <p:strVal val="#ppt_x"/>
                                          </p:val>
                                        </p:tav>
                                      </p:tavLst>
                                    </p:anim>
                                    <p:anim calcmode="lin" valueType="num">
                                      <p:cBhvr additive="base">
                                        <p:cTn id="8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algn="l"/>
              <a:r>
                <a:rPr lang="en-US" sz="2000" b="1" dirty="0">
                  <a:solidFill>
                    <a:schemeClr val="bg2"/>
                  </a:solidFill>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algn="l"/>
              <a:r>
                <a:rPr lang="en-US" sz="2000" b="1" dirty="0">
                  <a:solidFill>
                    <a:schemeClr val="bg2"/>
                  </a:solidFill>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algn="l"/>
              <a:r>
                <a:rPr lang="en-US" sz="2000" b="1" dirty="0">
                  <a:solidFill>
                    <a:schemeClr val="bg2"/>
                  </a:solidFill>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understand the following concepts</a:t>
            </a:r>
          </a:p>
          <a:p>
            <a:pPr algn="ctr" eaLnBrk="1" hangingPunct="1">
              <a:spcBef>
                <a:spcPct val="0"/>
              </a:spcBef>
              <a:buNone/>
            </a:pPr>
            <a:r>
              <a:rPr lang="en-US" sz="2400" dirty="0"/>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Build Formulas in Proofs</a:t>
            </a:r>
          </a:p>
          <a:p>
            <a:pPr marL="457200" indent="-457200" eaLnBrk="1" hangingPunct="1">
              <a:spcBef>
                <a:spcPct val="0"/>
              </a:spcBef>
              <a:buFont typeface="+mj-lt"/>
              <a:buAutoNum type="arabicPeriod"/>
            </a:pP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endParaRPr lang="en-CA" altLang="en-US" sz="2400" dirty="0">
              <a:solidFill>
                <a:srgbClr val="FFFFFF"/>
              </a:solidFill>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Proved before</a:t>
            </a:r>
          </a:p>
        </p:txBody>
      </p:sp>
      <p:sp>
        <p:nvSpPr>
          <p:cNvPr id="44" name="Text Box 21">
            <a:extLst>
              <a:ext uri="{FF2B5EF4-FFF2-40B4-BE49-F238E27FC236}">
                <a16:creationId xmlns:a16="http://schemas.microsoft.com/office/drawing/2014/main" id="{09350EC0-7254-4A1A-A819-288438053E28}"/>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Evaluate Formula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value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Evaluate</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75" name="AutoShape 8">
            <a:extLst>
              <a:ext uri="{FF2B5EF4-FFF2-40B4-BE49-F238E27FC236}">
                <a16:creationId xmlns:a16="http://schemas.microsoft.com/office/drawing/2014/main" id="{5EFA8F47-B86F-4D51-AFBE-9BAB7EA61E43}"/>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6" name="Text Box 21">
            <a:extLst>
              <a:ext uri="{FF2B5EF4-FFF2-40B4-BE49-F238E27FC236}">
                <a16:creationId xmlns:a16="http://schemas.microsoft.com/office/drawing/2014/main" id="{DAA2D99E-2D82-4E8D-8E93-5D8655C9EC1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95" name="AutoShape 35">
            <a:extLst>
              <a:ext uri="{FF2B5EF4-FFF2-40B4-BE49-F238E27FC236}">
                <a16:creationId xmlns:a16="http://schemas.microsoft.com/office/drawing/2014/main" id="{E87322BB-0E8A-43B6-B527-ACE73A2B0593}"/>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don’t have enough information to evaluate!</a:t>
            </a:r>
          </a:p>
        </p:txBody>
      </p:sp>
      <p:sp>
        <p:nvSpPr>
          <p:cNvPr id="96" name="Text Box 21">
            <a:extLst>
              <a:ext uri="{FF2B5EF4-FFF2-40B4-BE49-F238E27FC236}">
                <a16:creationId xmlns:a16="http://schemas.microsoft.com/office/drawing/2014/main" id="{B2DEB014-9F82-41F1-A66D-0E4ED9CE1AB6}"/>
              </a:ext>
            </a:extLst>
          </p:cNvPr>
          <p:cNvSpPr txBox="1">
            <a:spLocks noChangeArrowheads="1"/>
          </p:cNvSpPr>
          <p:nvPr/>
        </p:nvSpPr>
        <p:spPr bwMode="auto">
          <a:xfrm>
            <a:off x="1600200" y="5316029"/>
            <a:ext cx="18742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F</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p>
        </p:txBody>
      </p:sp>
      <p:sp>
        <p:nvSpPr>
          <p:cNvPr id="97" name="Rectangle 96">
            <a:extLst>
              <a:ext uri="{FF2B5EF4-FFF2-40B4-BE49-F238E27FC236}">
                <a16:creationId xmlns:a16="http://schemas.microsoft.com/office/drawing/2014/main" id="{FECF9268-F88C-4FBF-9AC5-8863712F873D}"/>
              </a:ext>
            </a:extLst>
          </p:cNvPr>
          <p:cNvSpPr/>
          <p:nvPr/>
        </p:nvSpPr>
        <p:spPr>
          <a:xfrm>
            <a:off x="3635594" y="682376"/>
            <a:ext cx="593506" cy="224028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98" name="Oval 97">
            <a:extLst>
              <a:ext uri="{FF2B5EF4-FFF2-40B4-BE49-F238E27FC236}">
                <a16:creationId xmlns:a16="http://schemas.microsoft.com/office/drawing/2014/main" id="{BF2AC6DC-4044-4814-BADA-EF3426A690E2}"/>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99" name="Oval 98">
            <a:extLst>
              <a:ext uri="{FF2B5EF4-FFF2-40B4-BE49-F238E27FC236}">
                <a16:creationId xmlns:a16="http://schemas.microsoft.com/office/drawing/2014/main" id="{1F9DC8F8-13EE-41AE-B61D-7E5A5371FB21}"/>
              </a:ext>
            </a:extLst>
          </p:cNvPr>
          <p:cNvSpPr/>
          <p:nvPr/>
        </p:nvSpPr>
        <p:spPr>
          <a:xfrm>
            <a:off x="3777342" y="2271486"/>
            <a:ext cx="304800" cy="684572"/>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grpSp>
        <p:nvGrpSpPr>
          <p:cNvPr id="102" name="Group 29">
            <a:extLst>
              <a:ext uri="{FF2B5EF4-FFF2-40B4-BE49-F238E27FC236}">
                <a16:creationId xmlns:a16="http://schemas.microsoft.com/office/drawing/2014/main" id="{3A6C6004-641E-4A76-83A9-CA5096B34A60}"/>
              </a:ext>
            </a:extLst>
          </p:cNvPr>
          <p:cNvGrpSpPr>
            <a:grpSpLocks/>
          </p:cNvGrpSpPr>
          <p:nvPr/>
        </p:nvGrpSpPr>
        <p:grpSpPr bwMode="auto">
          <a:xfrm>
            <a:off x="340331" y="2242710"/>
            <a:ext cx="770279" cy="833366"/>
            <a:chOff x="2065" y="1551"/>
            <a:chExt cx="1628" cy="1988"/>
          </a:xfrm>
        </p:grpSpPr>
        <p:sp>
          <p:nvSpPr>
            <p:cNvPr id="103" name="Freeform 30">
              <a:extLst>
                <a:ext uri="{FF2B5EF4-FFF2-40B4-BE49-F238E27FC236}">
                  <a16:creationId xmlns:a16="http://schemas.microsoft.com/office/drawing/2014/main" id="{595D9F40-316D-45A6-A736-24ADA263569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4" name="Freeform 31">
              <a:extLst>
                <a:ext uri="{FF2B5EF4-FFF2-40B4-BE49-F238E27FC236}">
                  <a16:creationId xmlns:a16="http://schemas.microsoft.com/office/drawing/2014/main" id="{A7CB4B08-608C-4122-B632-0BD19E8D8EF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5" name="Freeform 32">
              <a:extLst>
                <a:ext uri="{FF2B5EF4-FFF2-40B4-BE49-F238E27FC236}">
                  <a16:creationId xmlns:a16="http://schemas.microsoft.com/office/drawing/2014/main" id="{2908EE25-268E-4D42-96DA-8AB900D31B06}"/>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6" name="Freeform 33">
              <a:extLst>
                <a:ext uri="{FF2B5EF4-FFF2-40B4-BE49-F238E27FC236}">
                  <a16:creationId xmlns:a16="http://schemas.microsoft.com/office/drawing/2014/main" id="{0AF6FFA7-5846-4EBC-80CF-0A89CF08F72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7" name="Freeform 34">
              <a:extLst>
                <a:ext uri="{FF2B5EF4-FFF2-40B4-BE49-F238E27FC236}">
                  <a16:creationId xmlns:a16="http://schemas.microsoft.com/office/drawing/2014/main" id="{1788C641-700B-4FFD-9471-BD7CAF05A56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8" name="Freeform 35">
              <a:extLst>
                <a:ext uri="{FF2B5EF4-FFF2-40B4-BE49-F238E27FC236}">
                  <a16:creationId xmlns:a16="http://schemas.microsoft.com/office/drawing/2014/main" id="{71318720-6BFE-40A6-BE72-2BC2C094AA4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9" name="Freeform 36">
              <a:extLst>
                <a:ext uri="{FF2B5EF4-FFF2-40B4-BE49-F238E27FC236}">
                  <a16:creationId xmlns:a16="http://schemas.microsoft.com/office/drawing/2014/main" id="{3510F59F-6111-4F62-B105-B043FFB0506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0" name="Freeform 37">
              <a:extLst>
                <a:ext uri="{FF2B5EF4-FFF2-40B4-BE49-F238E27FC236}">
                  <a16:creationId xmlns:a16="http://schemas.microsoft.com/office/drawing/2014/main" id="{134E02C7-380B-4550-8C8E-5035C83E4DE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1" name="Freeform 38">
              <a:extLst>
                <a:ext uri="{FF2B5EF4-FFF2-40B4-BE49-F238E27FC236}">
                  <a16:creationId xmlns:a16="http://schemas.microsoft.com/office/drawing/2014/main" id="{BCF5B904-2574-4B2C-9E00-F83076D076E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2" name="Freeform 39">
              <a:extLst>
                <a:ext uri="{FF2B5EF4-FFF2-40B4-BE49-F238E27FC236}">
                  <a16:creationId xmlns:a16="http://schemas.microsoft.com/office/drawing/2014/main" id="{A124A71F-43E2-4B5A-86C7-5C4A9769241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3" name="Freeform 40">
              <a:extLst>
                <a:ext uri="{FF2B5EF4-FFF2-40B4-BE49-F238E27FC236}">
                  <a16:creationId xmlns:a16="http://schemas.microsoft.com/office/drawing/2014/main" id="{45DC0318-1E22-4D2A-AD9E-C31F1666545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4" name="Freeform 41">
              <a:extLst>
                <a:ext uri="{FF2B5EF4-FFF2-40B4-BE49-F238E27FC236}">
                  <a16:creationId xmlns:a16="http://schemas.microsoft.com/office/drawing/2014/main" id="{474A1558-BA27-42CE-934A-BE61AD432D06}"/>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5" name="Freeform 42">
              <a:extLst>
                <a:ext uri="{FF2B5EF4-FFF2-40B4-BE49-F238E27FC236}">
                  <a16:creationId xmlns:a16="http://schemas.microsoft.com/office/drawing/2014/main" id="{A0181A44-EF4A-4A88-9155-0EECCCC6C44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6" name="Freeform 43">
              <a:extLst>
                <a:ext uri="{FF2B5EF4-FFF2-40B4-BE49-F238E27FC236}">
                  <a16:creationId xmlns:a16="http://schemas.microsoft.com/office/drawing/2014/main" id="{30ABDE62-5518-48EC-AD75-420BD93927B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7" name="Freeform 44">
              <a:extLst>
                <a:ext uri="{FF2B5EF4-FFF2-40B4-BE49-F238E27FC236}">
                  <a16:creationId xmlns:a16="http://schemas.microsoft.com/office/drawing/2014/main" id="{1D5BCBDB-68EA-40B3-9A92-4431FB9BEE6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8" name="Freeform 45">
              <a:extLst>
                <a:ext uri="{FF2B5EF4-FFF2-40B4-BE49-F238E27FC236}">
                  <a16:creationId xmlns:a16="http://schemas.microsoft.com/office/drawing/2014/main" id="{E847763F-E6CC-4953-B44B-00A3786D66E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9" name="Freeform 46">
              <a:extLst>
                <a:ext uri="{FF2B5EF4-FFF2-40B4-BE49-F238E27FC236}">
                  <a16:creationId xmlns:a16="http://schemas.microsoft.com/office/drawing/2014/main" id="{68468139-4236-4C36-8025-F33B448D025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Tree>
    <p:extLst>
      <p:ext uri="{BB962C8B-B14F-4D97-AF65-F5344CB8AC3E}">
        <p14:creationId xmlns:p14="http://schemas.microsoft.com/office/powerpoint/2010/main" val="498090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6">
                                            <p:txEl>
                                              <p:pRg st="0" end="0"/>
                                            </p:txEl>
                                          </p:spTgt>
                                        </p:tgtEl>
                                        <p:attrNameLst>
                                          <p:attrName>style.visibility</p:attrName>
                                        </p:attrNameLst>
                                      </p:cBhvr>
                                      <p:to>
                                        <p:strVal val="visible"/>
                                      </p:to>
                                    </p:set>
                                    <p:anim calcmode="lin" valueType="num">
                                      <p:cBhvr additive="base">
                                        <p:cTn id="7" dur="500" fill="hold"/>
                                        <p:tgtEl>
                                          <p:spTgt spid="9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6">
                                            <p:txEl>
                                              <p:pRg st="1" end="1"/>
                                            </p:txEl>
                                          </p:spTgt>
                                        </p:tgtEl>
                                        <p:attrNameLst>
                                          <p:attrName>style.visibility</p:attrName>
                                        </p:attrNameLst>
                                      </p:cBhvr>
                                      <p:to>
                                        <p:strVal val="visible"/>
                                      </p:to>
                                    </p:set>
                                    <p:anim calcmode="lin" valueType="num">
                                      <p:cBhvr additive="base">
                                        <p:cTn id="13" dur="500" fill="hold"/>
                                        <p:tgtEl>
                                          <p:spTgt spid="9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8"/>
                                        </p:tgtEl>
                                        <p:attrNameLst>
                                          <p:attrName>style.visibility</p:attrName>
                                        </p:attrNameLst>
                                      </p:cBhvr>
                                      <p:to>
                                        <p:strVal val="visible"/>
                                      </p:to>
                                    </p:set>
                                    <p:anim calcmode="lin" valueType="num">
                                      <p:cBhvr additive="base">
                                        <p:cTn id="19" dur="500" fill="hold"/>
                                        <p:tgtEl>
                                          <p:spTgt spid="98"/>
                                        </p:tgtEl>
                                        <p:attrNameLst>
                                          <p:attrName>ppt_x</p:attrName>
                                        </p:attrNameLst>
                                      </p:cBhvr>
                                      <p:tavLst>
                                        <p:tav tm="0">
                                          <p:val>
                                            <p:strVal val="0-#ppt_w/2"/>
                                          </p:val>
                                        </p:tav>
                                        <p:tav tm="100000">
                                          <p:val>
                                            <p:strVal val="#ppt_x"/>
                                          </p:val>
                                        </p:tav>
                                      </p:tavLst>
                                    </p:anim>
                                    <p:anim calcmode="lin" valueType="num">
                                      <p:cBhvr additive="base">
                                        <p:cTn id="20"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7"/>
                                        </p:tgtEl>
                                        <p:attrNameLst>
                                          <p:attrName>style.visibility</p:attrName>
                                        </p:attrNameLst>
                                      </p:cBhvr>
                                      <p:to>
                                        <p:strVal val="visible"/>
                                      </p:to>
                                    </p:set>
                                    <p:anim calcmode="lin" valueType="num">
                                      <p:cBhvr additive="base">
                                        <p:cTn id="25" dur="500" fill="hold"/>
                                        <p:tgtEl>
                                          <p:spTgt spid="97"/>
                                        </p:tgtEl>
                                        <p:attrNameLst>
                                          <p:attrName>ppt_x</p:attrName>
                                        </p:attrNameLst>
                                      </p:cBhvr>
                                      <p:tavLst>
                                        <p:tav tm="0">
                                          <p:val>
                                            <p:strVal val="0-#ppt_w/2"/>
                                          </p:val>
                                        </p:tav>
                                        <p:tav tm="100000">
                                          <p:val>
                                            <p:strVal val="#ppt_x"/>
                                          </p:val>
                                        </p:tav>
                                      </p:tavLst>
                                    </p:anim>
                                    <p:anim calcmode="lin" valueType="num">
                                      <p:cBhvr additive="base">
                                        <p:cTn id="26" dur="500" fill="hold"/>
                                        <p:tgtEl>
                                          <p:spTgt spid="97"/>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99"/>
                                        </p:tgtEl>
                                        <p:attrNameLst>
                                          <p:attrName>style.visibility</p:attrName>
                                        </p:attrNameLst>
                                      </p:cBhvr>
                                      <p:to>
                                        <p:strVal val="visible"/>
                                      </p:to>
                                    </p:set>
                                    <p:anim calcmode="lin" valueType="num">
                                      <p:cBhvr additive="base">
                                        <p:cTn id="29" dur="500" fill="hold"/>
                                        <p:tgtEl>
                                          <p:spTgt spid="99"/>
                                        </p:tgtEl>
                                        <p:attrNameLst>
                                          <p:attrName>ppt_x</p:attrName>
                                        </p:attrNameLst>
                                      </p:cBhvr>
                                      <p:tavLst>
                                        <p:tav tm="0">
                                          <p:val>
                                            <p:strVal val="0-#ppt_w/2"/>
                                          </p:val>
                                        </p:tav>
                                        <p:tav tm="100000">
                                          <p:val>
                                            <p:strVal val="#ppt_x"/>
                                          </p:val>
                                        </p:tav>
                                      </p:tavLst>
                                    </p:anim>
                                    <p:anim calcmode="lin" valueType="num">
                                      <p:cBhvr additive="base">
                                        <p:cTn id="30"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95"/>
                                        </p:tgtEl>
                                        <p:attrNameLst>
                                          <p:attrName>style.visibility</p:attrName>
                                        </p:attrNameLst>
                                      </p:cBhvr>
                                      <p:to>
                                        <p:strVal val="visible"/>
                                      </p:to>
                                    </p:set>
                                    <p:anim calcmode="lin" valueType="num">
                                      <p:cBhvr additive="base">
                                        <p:cTn id="35" dur="500" fill="hold"/>
                                        <p:tgtEl>
                                          <p:spTgt spid="95"/>
                                        </p:tgtEl>
                                        <p:attrNameLst>
                                          <p:attrName>ppt_x</p:attrName>
                                        </p:attrNameLst>
                                      </p:cBhvr>
                                      <p:tavLst>
                                        <p:tav tm="0">
                                          <p:val>
                                            <p:strVal val="0-#ppt_w/2"/>
                                          </p:val>
                                        </p:tav>
                                        <p:tav tm="100000">
                                          <p:val>
                                            <p:strVal val="#ppt_x"/>
                                          </p:val>
                                        </p:tav>
                                      </p:tavLst>
                                    </p:anim>
                                    <p:anim calcmode="lin" valueType="num">
                                      <p:cBhvr additive="base">
                                        <p:cTn id="36"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17">
                                            <p:txEl>
                                              <p:pRg st="1" end="1"/>
                                            </p:txEl>
                                          </p:spTgt>
                                        </p:tgtEl>
                                        <p:attrNameLst>
                                          <p:attrName>style.visibility</p:attrName>
                                        </p:attrNameLst>
                                      </p:cBhvr>
                                      <p:to>
                                        <p:strVal val="visible"/>
                                      </p:to>
                                    </p:set>
                                    <p:anim calcmode="lin" valueType="num">
                                      <p:cBhvr additive="base">
                                        <p:cTn id="41"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7">
                                            <p:txEl>
                                              <p:pRg st="1" end="1"/>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42">
                                            <p:txEl>
                                              <p:pRg st="0" end="0"/>
                                            </p:txEl>
                                          </p:spTgt>
                                        </p:tgtEl>
                                        <p:attrNameLst>
                                          <p:attrName>style.visibility</p:attrName>
                                        </p:attrNameLst>
                                      </p:cBhvr>
                                      <p:to>
                                        <p:strVal val="visible"/>
                                      </p:to>
                                    </p:set>
                                    <p:anim calcmode="lin" valueType="num">
                                      <p:cBhvr additive="base">
                                        <p:cTn id="45"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97" grpId="0" animBg="1"/>
      <p:bldP spid="98" grpId="0" animBg="1"/>
      <p:bldP spid="99"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Quick Examples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3" name="Group 29">
            <a:extLst>
              <a:ext uri="{FF2B5EF4-FFF2-40B4-BE49-F238E27FC236}">
                <a16:creationId xmlns:a16="http://schemas.microsoft.com/office/drawing/2014/main" id="{86D400EC-1630-4CEF-A755-E4A79E0CE957}"/>
              </a:ext>
            </a:extLst>
          </p:cNvPr>
          <p:cNvGrpSpPr>
            <a:grpSpLocks/>
          </p:cNvGrpSpPr>
          <p:nvPr/>
        </p:nvGrpSpPr>
        <p:grpSpPr bwMode="auto">
          <a:xfrm>
            <a:off x="3437429" y="5237010"/>
            <a:ext cx="1223454" cy="1239990"/>
            <a:chOff x="2065" y="1551"/>
            <a:chExt cx="1628" cy="1988"/>
          </a:xfrm>
        </p:grpSpPr>
        <p:sp>
          <p:nvSpPr>
            <p:cNvPr id="15" name="Freeform 30">
              <a:extLst>
                <a:ext uri="{FF2B5EF4-FFF2-40B4-BE49-F238E27FC236}">
                  <a16:creationId xmlns:a16="http://schemas.microsoft.com/office/drawing/2014/main" id="{6F063866-773A-4D5D-BB54-5F54668EED7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 name="Freeform 31">
              <a:extLst>
                <a:ext uri="{FF2B5EF4-FFF2-40B4-BE49-F238E27FC236}">
                  <a16:creationId xmlns:a16="http://schemas.microsoft.com/office/drawing/2014/main" id="{8EB5E71B-3142-4D24-9CAF-F2D59281D18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 name="Freeform 32">
              <a:extLst>
                <a:ext uri="{FF2B5EF4-FFF2-40B4-BE49-F238E27FC236}">
                  <a16:creationId xmlns:a16="http://schemas.microsoft.com/office/drawing/2014/main" id="{F5A3FE80-2026-4B4D-95B5-7AE764727EE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8" name="Freeform 33">
              <a:extLst>
                <a:ext uri="{FF2B5EF4-FFF2-40B4-BE49-F238E27FC236}">
                  <a16:creationId xmlns:a16="http://schemas.microsoft.com/office/drawing/2014/main" id="{4CCA2A92-6D78-4ECE-A104-A8CB58D732A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 name="Freeform 34">
              <a:extLst>
                <a:ext uri="{FF2B5EF4-FFF2-40B4-BE49-F238E27FC236}">
                  <a16:creationId xmlns:a16="http://schemas.microsoft.com/office/drawing/2014/main" id="{B5C34665-4FDD-428F-95A2-EBC3EA206F5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 name="Freeform 35">
              <a:extLst>
                <a:ext uri="{FF2B5EF4-FFF2-40B4-BE49-F238E27FC236}">
                  <a16:creationId xmlns:a16="http://schemas.microsoft.com/office/drawing/2014/main" id="{A6F5BA8F-A6BF-469E-A5BA-907650638F2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 name="Freeform 36">
              <a:extLst>
                <a:ext uri="{FF2B5EF4-FFF2-40B4-BE49-F238E27FC236}">
                  <a16:creationId xmlns:a16="http://schemas.microsoft.com/office/drawing/2014/main" id="{489A842E-3FFB-4D3D-ACBC-0CC85AD93DE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 name="Freeform 37">
              <a:extLst>
                <a:ext uri="{FF2B5EF4-FFF2-40B4-BE49-F238E27FC236}">
                  <a16:creationId xmlns:a16="http://schemas.microsoft.com/office/drawing/2014/main" id="{C3D690E0-66B9-4813-94FC-CF91FBBC633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3" name="Freeform 38">
              <a:extLst>
                <a:ext uri="{FF2B5EF4-FFF2-40B4-BE49-F238E27FC236}">
                  <a16:creationId xmlns:a16="http://schemas.microsoft.com/office/drawing/2014/main" id="{779F91C9-E039-4D35-ACCE-5237F48EF44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4" name="Freeform 39">
              <a:extLst>
                <a:ext uri="{FF2B5EF4-FFF2-40B4-BE49-F238E27FC236}">
                  <a16:creationId xmlns:a16="http://schemas.microsoft.com/office/drawing/2014/main" id="{3C6B8392-0D98-48BB-84AB-2720BA383B2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5" name="Freeform 40">
              <a:extLst>
                <a:ext uri="{FF2B5EF4-FFF2-40B4-BE49-F238E27FC236}">
                  <a16:creationId xmlns:a16="http://schemas.microsoft.com/office/drawing/2014/main" id="{554F9C55-B0AB-4400-A15F-CB527659C61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6" name="Freeform 41">
              <a:extLst>
                <a:ext uri="{FF2B5EF4-FFF2-40B4-BE49-F238E27FC236}">
                  <a16:creationId xmlns:a16="http://schemas.microsoft.com/office/drawing/2014/main" id="{012C2442-7CF4-478D-BD67-3913541B53F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7" name="Freeform 42">
              <a:extLst>
                <a:ext uri="{FF2B5EF4-FFF2-40B4-BE49-F238E27FC236}">
                  <a16:creationId xmlns:a16="http://schemas.microsoft.com/office/drawing/2014/main" id="{64E5FF6A-E770-44A7-ABF9-311EC2E18FD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8" name="Freeform 43">
              <a:extLst>
                <a:ext uri="{FF2B5EF4-FFF2-40B4-BE49-F238E27FC236}">
                  <a16:creationId xmlns:a16="http://schemas.microsoft.com/office/drawing/2014/main" id="{5FB7F015-5C08-4132-8CB2-F604725A6E2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9" name="Freeform 44">
              <a:extLst>
                <a:ext uri="{FF2B5EF4-FFF2-40B4-BE49-F238E27FC236}">
                  <a16:creationId xmlns:a16="http://schemas.microsoft.com/office/drawing/2014/main" id="{AEB63703-614C-4EEB-A721-B067007B935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0" name="Freeform 45">
              <a:extLst>
                <a:ext uri="{FF2B5EF4-FFF2-40B4-BE49-F238E27FC236}">
                  <a16:creationId xmlns:a16="http://schemas.microsoft.com/office/drawing/2014/main" id="{3DA13851-C00C-4301-A155-8DFBC306AC7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1" name="Freeform 46">
              <a:extLst>
                <a:ext uri="{FF2B5EF4-FFF2-40B4-BE49-F238E27FC236}">
                  <a16:creationId xmlns:a16="http://schemas.microsoft.com/office/drawing/2014/main" id="{4D2887F9-F0DD-4B36-B21D-83EEA02F651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32" name="AutoShape 35">
            <a:extLst>
              <a:ext uri="{FF2B5EF4-FFF2-40B4-BE49-F238E27FC236}">
                <a16:creationId xmlns:a16="http://schemas.microsoft.com/office/drawing/2014/main" id="{78D9E6F5-8C18-4B4A-9656-A0FDB01F3DDB}"/>
              </a:ext>
            </a:extLst>
          </p:cNvPr>
          <p:cNvSpPr>
            <a:spLocks noChangeArrowheads="1"/>
          </p:cNvSpPr>
          <p:nvPr/>
        </p:nvSpPr>
        <p:spPr bwMode="auto">
          <a:xfrm>
            <a:off x="4572000" y="5145805"/>
            <a:ext cx="1447800" cy="463576"/>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err="1">
                <a:solidFill>
                  <a:srgbClr val="FFFFFF"/>
                </a:solidFill>
                <a:sym typeface="Symbol" panose="05050102010706020507" pitchFamily="18" charset="2"/>
              </a:rPr>
              <a:t>Aaaaaah</a:t>
            </a:r>
            <a:r>
              <a:rPr lang="en-US" altLang="en-US" sz="2400" dirty="0">
                <a:solidFill>
                  <a:srgbClr val="FFFFFF"/>
                </a:solidFill>
                <a:sym typeface="Symbol" panose="05050102010706020507" pitchFamily="18" charset="2"/>
              </a:rPr>
              <a:t>!</a:t>
            </a:r>
          </a:p>
        </p:txBody>
      </p:sp>
      <p:sp>
        <p:nvSpPr>
          <p:cNvPr id="33" name="AutoShape 35">
            <a:extLst>
              <a:ext uri="{FF2B5EF4-FFF2-40B4-BE49-F238E27FC236}">
                <a16:creationId xmlns:a16="http://schemas.microsoft.com/office/drawing/2014/main" id="{2E5D92F6-B0A4-4763-86BC-4B92FB221AB4}"/>
              </a:ext>
            </a:extLst>
          </p:cNvPr>
          <p:cNvSpPr>
            <a:spLocks noChangeArrowheads="1"/>
          </p:cNvSpPr>
          <p:nvPr/>
        </p:nvSpPr>
        <p:spPr bwMode="auto">
          <a:xfrm>
            <a:off x="2286000" y="2260181"/>
            <a:ext cx="4038600" cy="876299"/>
          </a:xfrm>
          <a:prstGeom prst="wedgeRoundRectCallout">
            <a:avLst>
              <a:gd name="adj1" fmla="val -12298"/>
              <a:gd name="adj2" fmla="val -58021"/>
              <a:gd name="adj3" fmla="val 16667"/>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sym typeface="Symbol" panose="05050102010706020507" pitchFamily="18" charset="2"/>
              </a:rPr>
              <a:t>You can have</a:t>
            </a:r>
          </a:p>
          <a:p>
            <a:pPr eaLnBrk="1" hangingPunct="1">
              <a:spcBef>
                <a:spcPct val="0"/>
              </a:spcBef>
              <a:buNone/>
            </a:pPr>
            <a:r>
              <a:rPr lang="en-US" altLang="en-US" sz="2400" dirty="0">
                <a:solidFill>
                  <a:srgbClr val="FFFFFF"/>
                </a:solidFill>
                <a:sym typeface="Symbol" panose="05050102010706020507" pitchFamily="18" charset="2"/>
              </a:rPr>
              <a:t>     </a:t>
            </a:r>
            <a:r>
              <a:rPr lang="en-US" altLang="en-US" sz="1800" dirty="0">
                <a:solidFill>
                  <a:srgbClr val="FFFFFF"/>
                </a:solidFill>
                <a:sym typeface="Symbol" panose="05050102010706020507" pitchFamily="18" charset="2"/>
              </a:rPr>
              <a:t> </a:t>
            </a:r>
            <a:r>
              <a:rPr lang="en-US" altLang="en-US" sz="2400" dirty="0">
                <a:solidFill>
                  <a:srgbClr val="FFFFFF"/>
                </a:solidFill>
                <a:sym typeface="Symbol" panose="05050102010706020507" pitchFamily="18" charset="2"/>
              </a:rPr>
              <a:t>  ham and eggs or porridge</a:t>
            </a:r>
          </a:p>
        </p:txBody>
      </p:sp>
      <p:pic>
        <p:nvPicPr>
          <p:cNvPr id="4098" name="Picture 2" descr="Porridge - Wikipedia">
            <a:extLst>
              <a:ext uri="{FF2B5EF4-FFF2-40B4-BE49-F238E27FC236}">
                <a16:creationId xmlns:a16="http://schemas.microsoft.com/office/drawing/2014/main" id="{1E489B3A-AC8E-429C-95DD-74E09B7819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400" y="2291082"/>
            <a:ext cx="1311825" cy="876299"/>
          </a:xfrm>
          <a:prstGeom prst="rect">
            <a:avLst/>
          </a:prstGeom>
          <a:noFill/>
          <a:extLst>
            <a:ext uri="{909E8E84-426E-40DD-AFC4-6F175D3DCCD1}">
              <a14:hiddenFill xmlns:a14="http://schemas.microsoft.com/office/drawing/2010/main">
                <a:solidFill>
                  <a:srgbClr val="FFFFFF"/>
                </a:solidFill>
              </a14:hiddenFill>
            </a:ext>
          </a:extLst>
        </p:spPr>
      </p:pic>
      <p:sp>
        <p:nvSpPr>
          <p:cNvPr id="34" name="AutoShape 35">
            <a:extLst>
              <a:ext uri="{FF2B5EF4-FFF2-40B4-BE49-F238E27FC236}">
                <a16:creationId xmlns:a16="http://schemas.microsoft.com/office/drawing/2014/main" id="{F109BA3C-56BF-491B-B387-EECF0525522C}"/>
              </a:ext>
            </a:extLst>
          </p:cNvPr>
          <p:cNvSpPr>
            <a:spLocks noChangeArrowheads="1"/>
          </p:cNvSpPr>
          <p:nvPr/>
        </p:nvSpPr>
        <p:spPr bwMode="auto">
          <a:xfrm>
            <a:off x="2299361" y="3945655"/>
            <a:ext cx="4038600" cy="876299"/>
          </a:xfrm>
          <a:prstGeom prst="wedgeRoundRectCallout">
            <a:avLst>
              <a:gd name="adj1" fmla="val -19047"/>
              <a:gd name="adj2" fmla="val -60919"/>
              <a:gd name="adj3" fmla="val 16667"/>
            </a:avLst>
          </a:prstGeom>
          <a:noFill/>
          <a:ln w="12700">
            <a:solidFill>
              <a:srgbClr val="D9D9D9"/>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sym typeface="Symbol" panose="05050102010706020507" pitchFamily="18" charset="2"/>
              </a:rPr>
              <a:t>You can have </a:t>
            </a:r>
          </a:p>
          <a:p>
            <a:pPr eaLnBrk="1" hangingPunct="1">
              <a:spcBef>
                <a:spcPct val="0"/>
              </a:spcBef>
              <a:buNone/>
            </a:pPr>
            <a:r>
              <a:rPr lang="en-US" altLang="en-US" sz="2400" dirty="0">
                <a:solidFill>
                  <a:srgbClr val="FFFFFF"/>
                </a:solidFill>
                <a:sym typeface="Symbol" panose="05050102010706020507" pitchFamily="18" charset="2"/>
              </a:rPr>
              <a:t>    coffee and eggs or porridge</a:t>
            </a:r>
          </a:p>
        </p:txBody>
      </p:sp>
      <p:pic>
        <p:nvPicPr>
          <p:cNvPr id="4100" name="Picture 4" descr="Shoshana Bean Extends in Waitress Through July 7 | Broadway Direct">
            <a:extLst>
              <a:ext uri="{FF2B5EF4-FFF2-40B4-BE49-F238E27FC236}">
                <a16:creationId xmlns:a16="http://schemas.microsoft.com/office/drawing/2014/main" id="{22DEAAE6-4512-4624-9DF3-3B80C3F445D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24487" y="914400"/>
            <a:ext cx="2047376" cy="1151649"/>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Ham &amp; Fried Duck Egg Recipe With Parmesan - Great British Chefs">
            <a:extLst>
              <a:ext uri="{FF2B5EF4-FFF2-40B4-BE49-F238E27FC236}">
                <a16:creationId xmlns:a16="http://schemas.microsoft.com/office/drawing/2014/main" id="{4FBAB574-4168-4305-8C92-1F8F4C6025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4800" y="2216817"/>
            <a:ext cx="1523867" cy="1014064"/>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How To Make The Absolute Best Scrambled Eggs - Belly Full">
            <a:extLst>
              <a:ext uri="{FF2B5EF4-FFF2-40B4-BE49-F238E27FC236}">
                <a16:creationId xmlns:a16="http://schemas.microsoft.com/office/drawing/2014/main" id="{D0ABA0EF-7E48-40F4-993B-285BC791AF4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739475" y="3910743"/>
            <a:ext cx="1009650" cy="100965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 descr="Porridge - Wikipedia">
            <a:extLst>
              <a:ext uri="{FF2B5EF4-FFF2-40B4-BE49-F238E27FC236}">
                <a16:creationId xmlns:a16="http://schemas.microsoft.com/office/drawing/2014/main" id="{F4F1D476-1172-45F5-8091-5108B64288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32175" y="3961984"/>
            <a:ext cx="1311825" cy="876299"/>
          </a:xfrm>
          <a:prstGeom prst="rect">
            <a:avLst/>
          </a:prstGeom>
          <a:noFill/>
          <a:extLst>
            <a:ext uri="{909E8E84-426E-40DD-AFC4-6F175D3DCCD1}">
              <a14:hiddenFill xmlns:a14="http://schemas.microsoft.com/office/drawing/2010/main">
                <a:solidFill>
                  <a:srgbClr val="FFFFFF"/>
                </a:solidFill>
              </a14:hiddenFill>
            </a:ext>
          </a:extLst>
        </p:spPr>
      </p:pic>
      <p:pic>
        <p:nvPicPr>
          <p:cNvPr id="4106" name="Picture 10" descr="How to make better coffee at home, simply and without expensive ...">
            <a:extLst>
              <a:ext uri="{FF2B5EF4-FFF2-40B4-BE49-F238E27FC236}">
                <a16:creationId xmlns:a16="http://schemas.microsoft.com/office/drawing/2014/main" id="{9DB103C6-1660-4BB1-91B6-D72EC377763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0145" y="3873537"/>
            <a:ext cx="1071563" cy="107156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C0A3D2EB-C1CD-4CCE-8E41-CF0E129077B2}"/>
              </a:ext>
            </a:extLst>
          </p:cNvPr>
          <p:cNvSpPr/>
          <p:nvPr/>
        </p:nvSpPr>
        <p:spPr>
          <a:xfrm>
            <a:off x="2791486" y="2578100"/>
            <a:ext cx="2098651" cy="584775"/>
          </a:xfrm>
          <a:prstGeom prst="rect">
            <a:avLst/>
          </a:prstGeom>
        </p:spPr>
        <p:txBody>
          <a:bodyPr wrap="none">
            <a:spAutoFit/>
          </a:bodyPr>
          <a:lstStyle/>
          <a:p>
            <a:pPr algn="l"/>
            <a:r>
              <a:rPr lang="en-US" altLang="en-US" dirty="0">
                <a:solidFill>
                  <a:srgbClr val="FF0000"/>
                </a:solidFill>
                <a:sym typeface="Symbol" panose="05050102010706020507" pitchFamily="18" charset="2"/>
              </a:rPr>
              <a:t>(                )</a:t>
            </a:r>
            <a:endParaRPr lang="en-US" dirty="0">
              <a:solidFill>
                <a:srgbClr val="FF0000"/>
              </a:solidFill>
            </a:endParaRPr>
          </a:p>
        </p:txBody>
      </p:sp>
      <p:sp>
        <p:nvSpPr>
          <p:cNvPr id="41" name="Rectangle 40">
            <a:extLst>
              <a:ext uri="{FF2B5EF4-FFF2-40B4-BE49-F238E27FC236}">
                <a16:creationId xmlns:a16="http://schemas.microsoft.com/office/drawing/2014/main" id="{0CB56EA2-2025-49D7-BAD2-2064CF123D80}"/>
              </a:ext>
            </a:extLst>
          </p:cNvPr>
          <p:cNvSpPr/>
          <p:nvPr/>
        </p:nvSpPr>
        <p:spPr>
          <a:xfrm>
            <a:off x="3905935" y="4266625"/>
            <a:ext cx="2406428" cy="584775"/>
          </a:xfrm>
          <a:prstGeom prst="rect">
            <a:avLst/>
          </a:prstGeom>
        </p:spPr>
        <p:txBody>
          <a:bodyPr wrap="none">
            <a:spAutoFit/>
          </a:bodyPr>
          <a:lstStyle/>
          <a:p>
            <a:pPr algn="l"/>
            <a:r>
              <a:rPr lang="en-US" altLang="en-US" dirty="0">
                <a:solidFill>
                  <a:srgbClr val="FF0000"/>
                </a:solidFill>
                <a:sym typeface="Symbol" panose="05050102010706020507" pitchFamily="18" charset="2"/>
              </a:rPr>
              <a:t>(                   )</a:t>
            </a:r>
            <a:endParaRPr lang="en-US" dirty="0">
              <a:solidFill>
                <a:srgbClr val="FF0000"/>
              </a:solidFill>
            </a:endParaRPr>
          </a:p>
        </p:txBody>
      </p:sp>
      <p:sp>
        <p:nvSpPr>
          <p:cNvPr id="37" name="AutoShape 35">
            <a:extLst>
              <a:ext uri="{FF2B5EF4-FFF2-40B4-BE49-F238E27FC236}">
                <a16:creationId xmlns:a16="http://schemas.microsoft.com/office/drawing/2014/main" id="{E206402C-D378-480A-B834-07B7D3078A77}"/>
              </a:ext>
            </a:extLst>
          </p:cNvPr>
          <p:cNvSpPr>
            <a:spLocks noChangeArrowheads="1"/>
          </p:cNvSpPr>
          <p:nvPr/>
        </p:nvSpPr>
        <p:spPr bwMode="auto">
          <a:xfrm>
            <a:off x="4571999" y="5714999"/>
            <a:ext cx="3911601" cy="87629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sym typeface="Symbol" panose="05050102010706020507" pitchFamily="18" charset="2"/>
              </a:rPr>
              <a:t>Restaurants: exclusive or</a:t>
            </a:r>
          </a:p>
          <a:p>
            <a:pPr eaLnBrk="1" hangingPunct="1">
              <a:spcBef>
                <a:spcPct val="0"/>
              </a:spcBef>
              <a:buNone/>
            </a:pPr>
            <a:r>
              <a:rPr lang="en-US" altLang="en-US" sz="2400" dirty="0">
                <a:solidFill>
                  <a:srgbClr val="FFFFFF"/>
                </a:solidFill>
                <a:sym typeface="Symbol" panose="05050102010706020507" pitchFamily="18" charset="2"/>
              </a:rPr>
              <a:t>Logic:    </a:t>
            </a:r>
            <a:r>
              <a:rPr lang="en-US" altLang="en-US" sz="2000" dirty="0">
                <a:solidFill>
                  <a:srgbClr val="FFFFFF"/>
                </a:solidFill>
                <a:sym typeface="Symbol" panose="05050102010706020507" pitchFamily="18" charset="2"/>
              </a:rPr>
              <a:t>    </a:t>
            </a:r>
            <a:r>
              <a:rPr lang="en-US" altLang="en-US" sz="2400" dirty="0">
                <a:solidFill>
                  <a:srgbClr val="FFFFFF"/>
                </a:solidFill>
                <a:sym typeface="Symbol" panose="05050102010706020507" pitchFamily="18" charset="2"/>
              </a:rPr>
              <a:t>   inclusive or</a:t>
            </a:r>
          </a:p>
        </p:txBody>
      </p:sp>
    </p:spTree>
    <p:extLst>
      <p:ext uri="{BB962C8B-B14F-4D97-AF65-F5344CB8AC3E}">
        <p14:creationId xmlns:p14="http://schemas.microsoft.com/office/powerpoint/2010/main" val="3779228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00"/>
                                        </p:tgtEl>
                                        <p:attrNameLst>
                                          <p:attrName>style.visibility</p:attrName>
                                        </p:attrNameLst>
                                      </p:cBhvr>
                                      <p:to>
                                        <p:strVal val="visible"/>
                                      </p:to>
                                    </p:set>
                                    <p:anim calcmode="lin" valueType="num">
                                      <p:cBhvr additive="base">
                                        <p:cTn id="11" dur="500" fill="hold"/>
                                        <p:tgtEl>
                                          <p:spTgt spid="4100"/>
                                        </p:tgtEl>
                                        <p:attrNameLst>
                                          <p:attrName>ppt_x</p:attrName>
                                        </p:attrNameLst>
                                      </p:cBhvr>
                                      <p:tavLst>
                                        <p:tav tm="0">
                                          <p:val>
                                            <p:strVal val="#ppt_x"/>
                                          </p:val>
                                        </p:tav>
                                        <p:tav tm="100000">
                                          <p:val>
                                            <p:strVal val="#ppt_x"/>
                                          </p:val>
                                        </p:tav>
                                      </p:tavLst>
                                    </p:anim>
                                    <p:anim calcmode="lin" valueType="num">
                                      <p:cBhvr additive="base">
                                        <p:cTn id="12" dur="500" fill="hold"/>
                                        <p:tgtEl>
                                          <p:spTgt spid="410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ppt_x"/>
                                          </p:val>
                                        </p:tav>
                                        <p:tav tm="100000">
                                          <p:val>
                                            <p:strVal val="#ppt_x"/>
                                          </p:val>
                                        </p:tav>
                                      </p:tavLst>
                                    </p:anim>
                                    <p:anim calcmode="lin" valueType="num">
                                      <p:cBhvr additive="base">
                                        <p:cTn id="16"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102"/>
                                        </p:tgtEl>
                                        <p:attrNameLst>
                                          <p:attrName>style.visibility</p:attrName>
                                        </p:attrNameLst>
                                      </p:cBhvr>
                                      <p:to>
                                        <p:strVal val="visible"/>
                                      </p:to>
                                    </p:set>
                                    <p:anim calcmode="lin" valueType="num">
                                      <p:cBhvr additive="base">
                                        <p:cTn id="21" dur="500" fill="hold"/>
                                        <p:tgtEl>
                                          <p:spTgt spid="4102"/>
                                        </p:tgtEl>
                                        <p:attrNameLst>
                                          <p:attrName>ppt_x</p:attrName>
                                        </p:attrNameLst>
                                      </p:cBhvr>
                                      <p:tavLst>
                                        <p:tav tm="0">
                                          <p:val>
                                            <p:strVal val="#ppt_x"/>
                                          </p:val>
                                        </p:tav>
                                        <p:tav tm="100000">
                                          <p:val>
                                            <p:strVal val="#ppt_x"/>
                                          </p:val>
                                        </p:tav>
                                      </p:tavLst>
                                    </p:anim>
                                    <p:anim calcmode="lin" valueType="num">
                                      <p:cBhvr additive="base">
                                        <p:cTn id="22" dur="500" fill="hold"/>
                                        <p:tgtEl>
                                          <p:spTgt spid="410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098"/>
                                        </p:tgtEl>
                                        <p:attrNameLst>
                                          <p:attrName>style.visibility</p:attrName>
                                        </p:attrNameLst>
                                      </p:cBhvr>
                                      <p:to>
                                        <p:strVal val="visible"/>
                                      </p:to>
                                    </p:set>
                                    <p:anim calcmode="lin" valueType="num">
                                      <p:cBhvr additive="base">
                                        <p:cTn id="27" dur="500" fill="hold"/>
                                        <p:tgtEl>
                                          <p:spTgt spid="4098"/>
                                        </p:tgtEl>
                                        <p:attrNameLst>
                                          <p:attrName>ppt_x</p:attrName>
                                        </p:attrNameLst>
                                      </p:cBhvr>
                                      <p:tavLst>
                                        <p:tav tm="0">
                                          <p:val>
                                            <p:strVal val="#ppt_x"/>
                                          </p:val>
                                        </p:tav>
                                        <p:tav tm="100000">
                                          <p:val>
                                            <p:strVal val="#ppt_x"/>
                                          </p:val>
                                        </p:tav>
                                      </p:tavLst>
                                    </p:anim>
                                    <p:anim calcmode="lin" valueType="num">
                                      <p:cBhvr additive="base">
                                        <p:cTn id="28" dur="500" fill="hold"/>
                                        <p:tgtEl>
                                          <p:spTgt spid="4098"/>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4"/>
                                        </p:tgtEl>
                                        <p:attrNameLst>
                                          <p:attrName>style.visibility</p:attrName>
                                        </p:attrNameLst>
                                      </p:cBhvr>
                                      <p:to>
                                        <p:strVal val="visible"/>
                                      </p:to>
                                    </p:set>
                                    <p:anim calcmode="lin" valueType="num">
                                      <p:cBhvr additive="base">
                                        <p:cTn id="33" dur="500" fill="hold"/>
                                        <p:tgtEl>
                                          <p:spTgt spid="34"/>
                                        </p:tgtEl>
                                        <p:attrNameLst>
                                          <p:attrName>ppt_x</p:attrName>
                                        </p:attrNameLst>
                                      </p:cBhvr>
                                      <p:tavLst>
                                        <p:tav tm="0">
                                          <p:val>
                                            <p:strVal val="#ppt_x"/>
                                          </p:val>
                                        </p:tav>
                                        <p:tav tm="100000">
                                          <p:val>
                                            <p:strVal val="#ppt_x"/>
                                          </p:val>
                                        </p:tav>
                                      </p:tavLst>
                                    </p:anim>
                                    <p:anim calcmode="lin" valueType="num">
                                      <p:cBhvr additive="base">
                                        <p:cTn id="34" dur="500" fill="hold"/>
                                        <p:tgtEl>
                                          <p:spTgt spid="34"/>
                                        </p:tgtEl>
                                        <p:attrNameLst>
                                          <p:attrName>ppt_y</p:attrName>
                                        </p:attrNameLst>
                                      </p:cBhvr>
                                      <p:tavLst>
                                        <p:tav tm="0">
                                          <p:val>
                                            <p:strVal val="1+#ppt_h/2"/>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33"/>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4102"/>
                                        </p:tgtEl>
                                        <p:attrNameLst>
                                          <p:attrName>style.visibility</p:attrName>
                                        </p:attrNameLst>
                                      </p:cBhvr>
                                      <p:to>
                                        <p:strVal val="hidden"/>
                                      </p:to>
                                    </p:set>
                                  </p:childTnLst>
                                </p:cTn>
                              </p:par>
                              <p:par>
                                <p:cTn id="39" presetID="1" presetClass="exit" presetSubtype="0" fill="hold" nodeType="withEffect">
                                  <p:stCondLst>
                                    <p:cond delay="0"/>
                                  </p:stCondLst>
                                  <p:childTnLst>
                                    <p:set>
                                      <p:cBhvr>
                                        <p:cTn id="40" dur="1" fill="hold">
                                          <p:stCondLst>
                                            <p:cond delay="0"/>
                                          </p:stCondLst>
                                        </p:cTn>
                                        <p:tgtEl>
                                          <p:spTgt spid="4098"/>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4106"/>
                                        </p:tgtEl>
                                        <p:attrNameLst>
                                          <p:attrName>style.visibility</p:attrName>
                                        </p:attrNameLst>
                                      </p:cBhvr>
                                      <p:to>
                                        <p:strVal val="visible"/>
                                      </p:to>
                                    </p:set>
                                    <p:anim calcmode="lin" valueType="num">
                                      <p:cBhvr additive="base">
                                        <p:cTn id="45" dur="500" fill="hold"/>
                                        <p:tgtEl>
                                          <p:spTgt spid="4106"/>
                                        </p:tgtEl>
                                        <p:attrNameLst>
                                          <p:attrName>ppt_x</p:attrName>
                                        </p:attrNameLst>
                                      </p:cBhvr>
                                      <p:tavLst>
                                        <p:tav tm="0">
                                          <p:val>
                                            <p:strVal val="#ppt_x"/>
                                          </p:val>
                                        </p:tav>
                                        <p:tav tm="100000">
                                          <p:val>
                                            <p:strVal val="#ppt_x"/>
                                          </p:val>
                                        </p:tav>
                                      </p:tavLst>
                                    </p:anim>
                                    <p:anim calcmode="lin" valueType="num">
                                      <p:cBhvr additive="base">
                                        <p:cTn id="46" dur="500" fill="hold"/>
                                        <p:tgtEl>
                                          <p:spTgt spid="410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4104"/>
                                        </p:tgtEl>
                                        <p:attrNameLst>
                                          <p:attrName>style.visibility</p:attrName>
                                        </p:attrNameLst>
                                      </p:cBhvr>
                                      <p:to>
                                        <p:strVal val="visible"/>
                                      </p:to>
                                    </p:set>
                                    <p:anim calcmode="lin" valueType="num">
                                      <p:cBhvr additive="base">
                                        <p:cTn id="51" dur="500" fill="hold"/>
                                        <p:tgtEl>
                                          <p:spTgt spid="4104"/>
                                        </p:tgtEl>
                                        <p:attrNameLst>
                                          <p:attrName>ppt_x</p:attrName>
                                        </p:attrNameLst>
                                      </p:cBhvr>
                                      <p:tavLst>
                                        <p:tav tm="0">
                                          <p:val>
                                            <p:strVal val="#ppt_x"/>
                                          </p:val>
                                        </p:tav>
                                        <p:tav tm="100000">
                                          <p:val>
                                            <p:strVal val="#ppt_x"/>
                                          </p:val>
                                        </p:tav>
                                      </p:tavLst>
                                    </p:anim>
                                    <p:anim calcmode="lin" valueType="num">
                                      <p:cBhvr additive="base">
                                        <p:cTn id="52" dur="500" fill="hold"/>
                                        <p:tgtEl>
                                          <p:spTgt spid="4104"/>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additive="base">
                                        <p:cTn id="55" dur="500" fill="hold"/>
                                        <p:tgtEl>
                                          <p:spTgt spid="38"/>
                                        </p:tgtEl>
                                        <p:attrNameLst>
                                          <p:attrName>ppt_x</p:attrName>
                                        </p:attrNameLst>
                                      </p:cBhvr>
                                      <p:tavLst>
                                        <p:tav tm="0">
                                          <p:val>
                                            <p:strVal val="#ppt_x"/>
                                          </p:val>
                                        </p:tav>
                                        <p:tav tm="100000">
                                          <p:val>
                                            <p:strVal val="#ppt_x"/>
                                          </p:val>
                                        </p:tav>
                                      </p:tavLst>
                                    </p:anim>
                                    <p:anim calcmode="lin" valueType="num">
                                      <p:cBhvr additive="base">
                                        <p:cTn id="56"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500" fill="hold"/>
                                        <p:tgtEl>
                                          <p:spTgt spid="13"/>
                                        </p:tgtEl>
                                        <p:attrNameLst>
                                          <p:attrName>ppt_x</p:attrName>
                                        </p:attrNameLst>
                                      </p:cBhvr>
                                      <p:tavLst>
                                        <p:tav tm="0">
                                          <p:val>
                                            <p:strVal val="#ppt_x"/>
                                          </p:val>
                                        </p:tav>
                                        <p:tav tm="100000">
                                          <p:val>
                                            <p:strVal val="#ppt_x"/>
                                          </p:val>
                                        </p:tav>
                                      </p:tavLst>
                                    </p:anim>
                                    <p:anim calcmode="lin" valueType="num">
                                      <p:cBhvr additive="base">
                                        <p:cTn id="62" dur="500" fill="hold"/>
                                        <p:tgtEl>
                                          <p:spTgt spid="13"/>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32"/>
                                        </p:tgtEl>
                                        <p:attrNameLst>
                                          <p:attrName>style.visibility</p:attrName>
                                        </p:attrNameLst>
                                      </p:cBhvr>
                                      <p:to>
                                        <p:strVal val="visible"/>
                                      </p:to>
                                    </p:set>
                                    <p:anim calcmode="lin" valueType="num">
                                      <p:cBhvr additive="base">
                                        <p:cTn id="65" dur="500" fill="hold"/>
                                        <p:tgtEl>
                                          <p:spTgt spid="32"/>
                                        </p:tgtEl>
                                        <p:attrNameLst>
                                          <p:attrName>ppt_x</p:attrName>
                                        </p:attrNameLst>
                                      </p:cBhvr>
                                      <p:tavLst>
                                        <p:tav tm="0">
                                          <p:val>
                                            <p:strVal val="#ppt_x"/>
                                          </p:val>
                                        </p:tav>
                                        <p:tav tm="100000">
                                          <p:val>
                                            <p:strVal val="#ppt_x"/>
                                          </p:val>
                                        </p:tav>
                                      </p:tavLst>
                                    </p:anim>
                                    <p:anim calcmode="lin" valueType="num">
                                      <p:cBhvr additive="base">
                                        <p:cTn id="66" dur="500" fill="hold"/>
                                        <p:tgtEl>
                                          <p:spTgt spid="32"/>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1"/>
                                        </p:tgtEl>
                                        <p:attrNameLst>
                                          <p:attrName>style.visibility</p:attrName>
                                        </p:attrNameLst>
                                      </p:cBhvr>
                                      <p:to>
                                        <p:strVal val="visible"/>
                                      </p:to>
                                    </p:set>
                                    <p:anim calcmode="lin" valueType="num">
                                      <p:cBhvr additive="base">
                                        <p:cTn id="73" dur="500" fill="hold"/>
                                        <p:tgtEl>
                                          <p:spTgt spid="41"/>
                                        </p:tgtEl>
                                        <p:attrNameLst>
                                          <p:attrName>ppt_x</p:attrName>
                                        </p:attrNameLst>
                                      </p:cBhvr>
                                      <p:tavLst>
                                        <p:tav tm="0">
                                          <p:val>
                                            <p:strVal val="#ppt_x"/>
                                          </p:val>
                                        </p:tav>
                                        <p:tav tm="100000">
                                          <p:val>
                                            <p:strVal val="#ppt_x"/>
                                          </p:val>
                                        </p:tav>
                                      </p:tavLst>
                                    </p:anim>
                                    <p:anim calcmode="lin" valueType="num">
                                      <p:cBhvr additive="base">
                                        <p:cTn id="74" dur="500" fill="hold"/>
                                        <p:tgtEl>
                                          <p:spTgt spid="41"/>
                                        </p:tgtEl>
                                        <p:attrNameLst>
                                          <p:attrName>ppt_y</p:attrName>
                                        </p:attrNameLst>
                                      </p:cBhvr>
                                      <p:tavLst>
                                        <p:tav tm="0">
                                          <p:val>
                                            <p:strVal val="1+#ppt_h/2"/>
                                          </p:val>
                                        </p:tav>
                                        <p:tav tm="100000">
                                          <p:val>
                                            <p:strVal val="#ppt_y"/>
                                          </p:val>
                                        </p:tav>
                                      </p:tavLst>
                                    </p:anim>
                                  </p:childTnLst>
                                </p:cTn>
                              </p:par>
                              <p:par>
                                <p:cTn id="75" presetID="2" presetClass="entr" presetSubtype="4" fill="hold" grpId="2" nodeType="with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500" fill="hold"/>
                                        <p:tgtEl>
                                          <p:spTgt spid="33"/>
                                        </p:tgtEl>
                                        <p:attrNameLst>
                                          <p:attrName>ppt_x</p:attrName>
                                        </p:attrNameLst>
                                      </p:cBhvr>
                                      <p:tavLst>
                                        <p:tav tm="0">
                                          <p:val>
                                            <p:strVal val="#ppt_x"/>
                                          </p:val>
                                        </p:tav>
                                        <p:tav tm="100000">
                                          <p:val>
                                            <p:strVal val="#ppt_x"/>
                                          </p:val>
                                        </p:tav>
                                      </p:tavLst>
                                    </p:anim>
                                    <p:anim calcmode="lin" valueType="num">
                                      <p:cBhvr additive="base">
                                        <p:cTn id="78" dur="500" fill="hold"/>
                                        <p:tgtEl>
                                          <p:spTgt spid="33"/>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4102"/>
                                        </p:tgtEl>
                                        <p:attrNameLst>
                                          <p:attrName>style.visibility</p:attrName>
                                        </p:attrNameLst>
                                      </p:cBhvr>
                                      <p:to>
                                        <p:strVal val="visible"/>
                                      </p:to>
                                    </p:set>
                                    <p:anim calcmode="lin" valueType="num">
                                      <p:cBhvr additive="base">
                                        <p:cTn id="81" dur="500" fill="hold"/>
                                        <p:tgtEl>
                                          <p:spTgt spid="4102"/>
                                        </p:tgtEl>
                                        <p:attrNameLst>
                                          <p:attrName>ppt_x</p:attrName>
                                        </p:attrNameLst>
                                      </p:cBhvr>
                                      <p:tavLst>
                                        <p:tav tm="0">
                                          <p:val>
                                            <p:strVal val="#ppt_x"/>
                                          </p:val>
                                        </p:tav>
                                        <p:tav tm="100000">
                                          <p:val>
                                            <p:strVal val="#ppt_x"/>
                                          </p:val>
                                        </p:tav>
                                      </p:tavLst>
                                    </p:anim>
                                    <p:anim calcmode="lin" valueType="num">
                                      <p:cBhvr additive="base">
                                        <p:cTn id="82" dur="500" fill="hold"/>
                                        <p:tgtEl>
                                          <p:spTgt spid="4102"/>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4098"/>
                                        </p:tgtEl>
                                        <p:attrNameLst>
                                          <p:attrName>style.visibility</p:attrName>
                                        </p:attrNameLst>
                                      </p:cBhvr>
                                      <p:to>
                                        <p:strVal val="visible"/>
                                      </p:to>
                                    </p:set>
                                    <p:anim calcmode="lin" valueType="num">
                                      <p:cBhvr additive="base">
                                        <p:cTn id="85" dur="500" fill="hold"/>
                                        <p:tgtEl>
                                          <p:spTgt spid="4098"/>
                                        </p:tgtEl>
                                        <p:attrNameLst>
                                          <p:attrName>ppt_x</p:attrName>
                                        </p:attrNameLst>
                                      </p:cBhvr>
                                      <p:tavLst>
                                        <p:tav tm="0">
                                          <p:val>
                                            <p:strVal val="#ppt_x"/>
                                          </p:val>
                                        </p:tav>
                                        <p:tav tm="100000">
                                          <p:val>
                                            <p:strVal val="#ppt_x"/>
                                          </p:val>
                                        </p:tav>
                                      </p:tavLst>
                                    </p:anim>
                                    <p:anim calcmode="lin" valueType="num">
                                      <p:cBhvr additive="base">
                                        <p:cTn id="86" dur="500" fill="hold"/>
                                        <p:tgtEl>
                                          <p:spTgt spid="4098"/>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additive="base">
                                        <p:cTn id="91" dur="500" fill="hold"/>
                                        <p:tgtEl>
                                          <p:spTgt spid="37"/>
                                        </p:tgtEl>
                                        <p:attrNameLst>
                                          <p:attrName>ppt_x</p:attrName>
                                        </p:attrNameLst>
                                      </p:cBhvr>
                                      <p:tavLst>
                                        <p:tav tm="0">
                                          <p:val>
                                            <p:strVal val="#ppt_x"/>
                                          </p:val>
                                        </p:tav>
                                        <p:tav tm="100000">
                                          <p:val>
                                            <p:strVal val="#ppt_x"/>
                                          </p:val>
                                        </p:tav>
                                      </p:tavLst>
                                    </p:anim>
                                    <p:anim calcmode="lin" valueType="num">
                                      <p:cBhvr additive="base">
                                        <p:cTn id="92" dur="500" fill="hold"/>
                                        <p:tgtEl>
                                          <p:spTgt spid="37"/>
                                        </p:tgtEl>
                                        <p:attrNameLst>
                                          <p:attrName>ppt_y</p:attrName>
                                        </p:attrNameLst>
                                      </p:cBhvr>
                                      <p:tavLst>
                                        <p:tav tm="0">
                                          <p:val>
                                            <p:strVal val="1+#ppt_h/2"/>
                                          </p:val>
                                        </p:tav>
                                        <p:tav tm="100000">
                                          <p:val>
                                            <p:strVal val="#ppt_y"/>
                                          </p:val>
                                        </p:tav>
                                      </p:tavLst>
                                    </p:anim>
                                  </p:childTnLst>
                                </p:cTn>
                              </p:par>
                              <p:par>
                                <p:cTn id="93" presetID="2" presetClass="entr" presetSubtype="4" fill="hold" nodeType="withEffect">
                                  <p:stCondLst>
                                    <p:cond delay="0"/>
                                  </p:stCondLst>
                                  <p:childTnLst>
                                    <p:set>
                                      <p:cBhvr>
                                        <p:cTn id="94" dur="1" fill="hold">
                                          <p:stCondLst>
                                            <p:cond delay="0"/>
                                          </p:stCondLst>
                                        </p:cTn>
                                        <p:tgtEl>
                                          <p:spTgt spid="37">
                                            <p:txEl>
                                              <p:pRg st="0" end="0"/>
                                            </p:txEl>
                                          </p:spTgt>
                                        </p:tgtEl>
                                        <p:attrNameLst>
                                          <p:attrName>style.visibility</p:attrName>
                                        </p:attrNameLst>
                                      </p:cBhvr>
                                      <p:to>
                                        <p:strVal val="visible"/>
                                      </p:to>
                                    </p:set>
                                    <p:anim calcmode="lin" valueType="num">
                                      <p:cBhvr additive="base">
                                        <p:cTn id="95" dur="500" fill="hold"/>
                                        <p:tgtEl>
                                          <p:spTgt spid="37">
                                            <p:txEl>
                                              <p:pRg st="0" end="0"/>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3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37">
                                            <p:txEl>
                                              <p:pRg st="1" end="1"/>
                                            </p:txEl>
                                          </p:spTgt>
                                        </p:tgtEl>
                                        <p:attrNameLst>
                                          <p:attrName>style.visibility</p:attrName>
                                        </p:attrNameLst>
                                      </p:cBhvr>
                                      <p:to>
                                        <p:strVal val="visible"/>
                                      </p:to>
                                    </p:set>
                                    <p:anim calcmode="lin" valueType="num">
                                      <p:cBhvr additive="base">
                                        <p:cTn id="101" dur="500" fill="hold"/>
                                        <p:tgtEl>
                                          <p:spTgt spid="37">
                                            <p:txEl>
                                              <p:pRg st="1" end="1"/>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37">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32" grpId="0" animBg="1"/>
      <p:bldP spid="33" grpId="0" animBg="1"/>
      <p:bldP spid="33" grpId="1" animBg="1"/>
      <p:bldP spid="33" grpId="2" animBg="1"/>
      <p:bldP spid="34" grpId="0" animBg="1"/>
      <p:bldP spid="2" grpId="0"/>
      <p:bldP spid="41" grpId="0"/>
      <p:bldP spid="3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rrelation is not causation. The profound implications of confusing… | by  Anthony Figueroa | Towards Data Scienc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23595" y="3681832"/>
            <a:ext cx="3599555" cy="1880768"/>
          </a:xfrm>
          <a:prstGeom prst="rect">
            <a:avLst/>
          </a:prstGeom>
          <a:noFill/>
          <a:extLst>
            <a:ext uri="{909E8E84-426E-40DD-AFC4-6F175D3DCCD1}">
              <a14:hiddenFill xmlns:a14="http://schemas.microsoft.com/office/drawing/2010/main">
                <a:solidFill>
                  <a:srgbClr val="FFFFFF"/>
                </a:solidFill>
              </a14:hiddenFill>
            </a:ext>
          </a:extLst>
        </p:spPr>
      </p:pic>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2" name="Group 1"/>
          <p:cNvGrpSpPr/>
          <p:nvPr/>
        </p:nvGrpSpPr>
        <p:grpSpPr>
          <a:xfrm>
            <a:off x="2011592" y="1170352"/>
            <a:ext cx="4084408" cy="1572848"/>
            <a:chOff x="1524000" y="1699646"/>
            <a:chExt cx="4084408" cy="1572848"/>
          </a:xfrm>
        </p:grpSpPr>
        <p:pic>
          <p:nvPicPr>
            <p:cNvPr id="25" name="Picture 12" descr="Homosexuality - Does God Really &quot;Hate Fags&quot;? — TIMMY GIBSON"/>
            <p:cNvPicPr>
              <a:picLocks noChangeAspect="1" noChangeArrowheads="1"/>
            </p:cNvPicPr>
            <p:nvPr/>
          </p:nvPicPr>
          <p:blipFill rotWithShape="1">
            <a:blip r:embed="rId4">
              <a:extLst>
                <a:ext uri="{28A0092B-C50C-407E-A947-70E740481C1C}">
                  <a14:useLocalDpi xmlns:a14="http://schemas.microsoft.com/office/drawing/2010/main" val="0"/>
                </a:ext>
              </a:extLst>
            </a:blip>
            <a:srcRect l="43130" t="1990"/>
            <a:stretch/>
          </p:blipFill>
          <p:spPr bwMode="auto">
            <a:xfrm>
              <a:off x="4343400" y="1705532"/>
              <a:ext cx="1265008" cy="1566962"/>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1524000" y="2184146"/>
              <a:ext cx="673582"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α</a:t>
              </a:r>
              <a:r>
                <a:rPr lang="en-CA" altLang="en-US" sz="2400" dirty="0">
                  <a:solidFill>
                    <a:srgbClr val="FFC000"/>
                  </a:solidFill>
                  <a:latin typeface="+mj-lt"/>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sp>
          <p:nvSpPr>
            <p:cNvPr id="28" name="Rectangle 27"/>
            <p:cNvSpPr/>
            <p:nvPr/>
          </p:nvSpPr>
          <p:spPr>
            <a:xfrm>
              <a:off x="3733800" y="2214000"/>
              <a:ext cx="668773" cy="461665"/>
            </a:xfrm>
            <a:prstGeom prst="rect">
              <a:avLst/>
            </a:prstGeom>
          </p:spPr>
          <p:txBody>
            <a:bodyPr wrap="none">
              <a:spAutoFit/>
            </a:bodyPr>
            <a:lstStyle/>
            <a:p>
              <a:pPr algn="l"/>
              <a:r>
                <a:rPr lang="el-GR" altLang="en-US" sz="2400" dirty="0">
                  <a:solidFill>
                    <a:srgbClr val="FFC000"/>
                  </a:solidFill>
                  <a:latin typeface="+mj-lt"/>
                  <a:cs typeface="Times New Roman" panose="02020603050405020304" pitchFamily="18" charset="0"/>
                  <a:sym typeface="Symbol" panose="05050102010706020507" pitchFamily="18" charset="2"/>
                </a:rPr>
                <a:t>β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p>
          </p:txBody>
        </p:sp>
        <p:pic>
          <p:nvPicPr>
            <p:cNvPr id="7170" name="Picture 2" descr="YouTube | All you need is love, The beatles, Love is al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1108" y="1699646"/>
              <a:ext cx="1116883" cy="1566000"/>
            </a:xfrm>
            <a:prstGeom prst="rect">
              <a:avLst/>
            </a:prstGeom>
            <a:noFill/>
            <a:extLst>
              <a:ext uri="{909E8E84-426E-40DD-AFC4-6F175D3DCCD1}">
                <a14:hiddenFill xmlns:a14="http://schemas.microsoft.com/office/drawing/2010/main">
                  <a:solidFill>
                    <a:srgbClr val="FFFFFF"/>
                  </a:solidFill>
                </a14:hiddenFill>
              </a:ext>
            </a:extLst>
          </p:spPr>
        </p:pic>
      </p:gr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 name="Straight Connector 15">
            <a:extLst>
              <a:ext uri="{FF2B5EF4-FFF2-40B4-BE49-F238E27FC236}">
                <a16:creationId xmlns:a16="http://schemas.microsoft.com/office/drawing/2014/main" id="{1F0F2C4B-8D7D-4CCF-825C-2AA871F8EEA6}"/>
              </a:ext>
            </a:extLst>
          </p:cNvPr>
          <p:cNvCxnSpPr>
            <a:cxnSpLocks/>
          </p:cNvCxnSpPr>
          <p:nvPr/>
        </p:nvCxnSpPr>
        <p:spPr bwMode="auto">
          <a:xfrm flipV="1">
            <a:off x="1147395" y="3417009"/>
            <a:ext cx="3661878" cy="2492706"/>
          </a:xfrm>
          <a:prstGeom prst="line">
            <a:avLst/>
          </a:prstGeom>
          <a:noFill/>
          <a:ln w="38100" cap="flat" cmpd="sng" algn="ctr">
            <a:solidFill>
              <a:schemeClr val="hlink"/>
            </a:solidFill>
            <a:prstDash val="solid"/>
            <a:round/>
            <a:headEnd type="none" w="med" len="med"/>
            <a:tailEnd type="none" w="med" len="med"/>
          </a:ln>
          <a:effectLst/>
        </p:spPr>
      </p:cxnSp>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41" name="AutoShape 35">
            <a:extLst>
              <a:ext uri="{FF2B5EF4-FFF2-40B4-BE49-F238E27FC236}">
                <a16:creationId xmlns:a16="http://schemas.microsoft.com/office/drawing/2014/main" id="{4D328D45-0603-457E-B926-BBF482CD3EBF}"/>
              </a:ext>
            </a:extLst>
          </p:cNvPr>
          <p:cNvSpPr>
            <a:spLocks noChangeArrowheads="1"/>
          </p:cNvSpPr>
          <p:nvPr/>
        </p:nvSpPr>
        <p:spPr bwMode="auto">
          <a:xfrm>
            <a:off x="1147395" y="2819400"/>
            <a:ext cx="3738078" cy="3886200"/>
          </a:xfrm>
          <a:prstGeom prst="wedgeRoundRectCallout">
            <a:avLst>
              <a:gd name="adj1" fmla="val -60778"/>
              <a:gd name="adj2" fmla="val 24296"/>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You may talk about</a:t>
            </a:r>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endParaRPr lang="en-CA" altLang="en-US" sz="2400" dirty="0"/>
          </a:p>
          <a:p>
            <a:pPr algn="ctr" eaLnBrk="1" hangingPunct="1">
              <a:spcBef>
                <a:spcPct val="0"/>
              </a:spcBef>
              <a:buNone/>
            </a:pPr>
            <a:endParaRPr lang="en-CA" altLang="en-US" sz="2400" i="0" dirty="0"/>
          </a:p>
          <a:p>
            <a:pPr algn="ctr" eaLnBrk="1" hangingPunct="1">
              <a:spcBef>
                <a:spcPct val="0"/>
              </a:spcBef>
              <a:buNone/>
            </a:pPr>
            <a:endParaRPr lang="en-CA" altLang="en-US" sz="2400" dirty="0"/>
          </a:p>
          <a:p>
            <a:pPr algn="ctr" eaLnBrk="1" hangingPunct="1">
              <a:spcBef>
                <a:spcPct val="0"/>
              </a:spcBef>
              <a:buNone/>
            </a:pPr>
            <a:r>
              <a:rPr lang="en-CA" altLang="en-US" sz="2400" i="0" dirty="0"/>
              <a:t>But </a:t>
            </a:r>
            <a:r>
              <a:rPr lang="en-CA" altLang="en-US" sz="2400" dirty="0"/>
              <a:t>this has no place </a:t>
            </a:r>
            <a:br>
              <a:rPr lang="en-CA" altLang="en-US" sz="2400" dirty="0"/>
            </a:br>
            <a:r>
              <a:rPr lang="en-CA" altLang="en-US" sz="2400" dirty="0"/>
              <a:t>in this class!</a:t>
            </a:r>
            <a:endParaRPr lang="en-CA" altLang="en-US" sz="2400" i="0" dirty="0"/>
          </a:p>
        </p:txBody>
      </p:sp>
      <p:sp>
        <p:nvSpPr>
          <p:cNvPr id="43" name="AutoShape 35">
            <a:extLst>
              <a:ext uri="{FF2B5EF4-FFF2-40B4-BE49-F238E27FC236}">
                <a16:creationId xmlns:a16="http://schemas.microsoft.com/office/drawing/2014/main" id="{CFF91A06-C1BA-45D7-86A9-DC69D78CAC47}"/>
              </a:ext>
            </a:extLst>
          </p:cNvPr>
          <p:cNvSpPr>
            <a:spLocks noChangeArrowheads="1"/>
          </p:cNvSpPr>
          <p:nvPr/>
        </p:nvSpPr>
        <p:spPr bwMode="auto">
          <a:xfrm>
            <a:off x="5181600" y="4938533"/>
            <a:ext cx="3491373" cy="901921"/>
          </a:xfrm>
          <a:prstGeom prst="wedgeRoundRectCallout">
            <a:avLst>
              <a:gd name="adj1" fmla="val 44909"/>
              <a:gd name="adj2" fmla="val 6241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AAAAAH !  </a:t>
            </a:r>
            <a:br>
              <a:rPr lang="en-US" altLang="en-US" sz="2400" dirty="0"/>
            </a:br>
            <a:r>
              <a:rPr lang="en-US" altLang="en-US" sz="2400" dirty="0"/>
              <a:t>This is the confusing one!</a:t>
            </a:r>
            <a:endParaRPr lang="en-CA" altLang="en-US" sz="2400" i="0" dirty="0"/>
          </a:p>
        </p:txBody>
      </p:sp>
      <p:sp>
        <p:nvSpPr>
          <p:cNvPr id="44" name="AutoShape 35">
            <a:extLst>
              <a:ext uri="{FF2B5EF4-FFF2-40B4-BE49-F238E27FC236}">
                <a16:creationId xmlns:a16="http://schemas.microsoft.com/office/drawing/2014/main" id="{1CA15F5A-2705-452E-A309-0118061FE03D}"/>
              </a:ext>
            </a:extLst>
          </p:cNvPr>
          <p:cNvSpPr>
            <a:spLocks noChangeArrowheads="1"/>
          </p:cNvSpPr>
          <p:nvPr/>
        </p:nvSpPr>
        <p:spPr bwMode="auto">
          <a:xfrm>
            <a:off x="4956652"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spTree>
    <p:extLst>
      <p:ext uri="{BB962C8B-B14F-4D97-AF65-F5344CB8AC3E}">
        <p14:creationId xmlns:p14="http://schemas.microsoft.com/office/powerpoint/2010/main" val="4229743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 calcmode="lin" valueType="num">
                                      <p:cBhvr additive="base">
                                        <p:cTn id="7" dur="500" fill="hold"/>
                                        <p:tgtEl>
                                          <p:spTgt spid="4098"/>
                                        </p:tgtEl>
                                        <p:attrNameLst>
                                          <p:attrName>ppt_x</p:attrName>
                                        </p:attrNameLst>
                                      </p:cBhvr>
                                      <p:tavLst>
                                        <p:tav tm="0">
                                          <p:val>
                                            <p:strVal val="0-#ppt_w/2"/>
                                          </p:val>
                                        </p:tav>
                                        <p:tav tm="100000">
                                          <p:val>
                                            <p:strVal val="#ppt_x"/>
                                          </p:val>
                                        </p:tav>
                                      </p:tavLst>
                                    </p:anim>
                                    <p:anim calcmode="lin" valueType="num">
                                      <p:cBhvr additive="base">
                                        <p:cTn id="8"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4"/>
                                        </p:tgtEl>
                                        <p:attrNameLst>
                                          <p:attrName>style.visibility</p:attrName>
                                        </p:attrNameLst>
                                      </p:cBhvr>
                                      <p:to>
                                        <p:strVal val="visible"/>
                                      </p:to>
                                    </p:set>
                                    <p:anim calcmode="lin" valueType="num">
                                      <p:cBhvr additive="base">
                                        <p:cTn id="13" dur="500" fill="hold"/>
                                        <p:tgtEl>
                                          <p:spTgt spid="44"/>
                                        </p:tgtEl>
                                        <p:attrNameLst>
                                          <p:attrName>ppt_x</p:attrName>
                                        </p:attrNameLst>
                                      </p:cBhvr>
                                      <p:tavLst>
                                        <p:tav tm="0">
                                          <p:val>
                                            <p:strVal val="#ppt_x"/>
                                          </p:val>
                                        </p:tav>
                                        <p:tav tm="100000">
                                          <p:val>
                                            <p:strVal val="#ppt_x"/>
                                          </p:val>
                                        </p:tav>
                                      </p:tavLst>
                                    </p:anim>
                                    <p:anim calcmode="lin" valueType="num">
                                      <p:cBhvr additive="base">
                                        <p:cTn id="14" dur="500" fill="hold"/>
                                        <p:tgtEl>
                                          <p:spTgt spid="4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4">
                                            <p:txEl>
                                              <p:pRg st="0" end="0"/>
                                            </p:txEl>
                                          </p:spTgt>
                                        </p:tgtEl>
                                        <p:attrNameLst>
                                          <p:attrName>style.visibility</p:attrName>
                                        </p:attrNameLst>
                                      </p:cBhvr>
                                      <p:to>
                                        <p:strVal val="visible"/>
                                      </p:to>
                                    </p:set>
                                    <p:anim calcmode="lin" valueType="num">
                                      <p:cBhvr additive="base">
                                        <p:cTn id="17"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4">
                                            <p:txEl>
                                              <p:pRg st="1" end="1"/>
                                            </p:txEl>
                                          </p:spTgt>
                                        </p:tgtEl>
                                        <p:attrNameLst>
                                          <p:attrName>style.visibility</p:attrName>
                                        </p:attrNameLst>
                                      </p:cBhvr>
                                      <p:to>
                                        <p:strVal val="visible"/>
                                      </p:to>
                                    </p:set>
                                    <p:anim calcmode="lin" valueType="num">
                                      <p:cBhvr additive="base">
                                        <p:cTn id="23" dur="500" fill="hold"/>
                                        <p:tgtEl>
                                          <p:spTgt spid="4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4">
                                            <p:txEl>
                                              <p:pRg st="2" end="2"/>
                                            </p:txEl>
                                          </p:spTgt>
                                        </p:tgtEl>
                                        <p:attrNameLst>
                                          <p:attrName>style.visibility</p:attrName>
                                        </p:attrNameLst>
                                      </p:cBhvr>
                                      <p:to>
                                        <p:strVal val="visible"/>
                                      </p:to>
                                    </p:set>
                                    <p:anim calcmode="lin" valueType="num">
                                      <p:cBhvr additive="base">
                                        <p:cTn id="29" dur="500" fill="hold"/>
                                        <p:tgtEl>
                                          <p:spTgt spid="4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1">
                                            <p:txEl>
                                              <p:pRg st="8" end="8"/>
                                            </p:txEl>
                                          </p:spTgt>
                                        </p:tgtEl>
                                        <p:attrNameLst>
                                          <p:attrName>style.visibility</p:attrName>
                                        </p:attrNameLst>
                                      </p:cBhvr>
                                      <p:to>
                                        <p:strVal val="visible"/>
                                      </p:to>
                                    </p:set>
                                    <p:anim calcmode="lin" valueType="num">
                                      <p:cBhvr additive="base">
                                        <p:cTn id="35" dur="500" fill="hold"/>
                                        <p:tgtEl>
                                          <p:spTgt spid="41">
                                            <p:txEl>
                                              <p:pRg st="8" end="8"/>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1">
                                            <p:txEl>
                                              <p:pRg st="8" end="8"/>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0-#ppt_w/2"/>
                                          </p:val>
                                        </p:tav>
                                        <p:tav tm="100000">
                                          <p:val>
                                            <p:strVal val="#ppt_x"/>
                                          </p:val>
                                        </p:tav>
                                      </p:tavLst>
                                    </p:anim>
                                    <p:anim calcmode="lin" valueType="num">
                                      <p:cBhvr additive="base">
                                        <p:cTn id="4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500" fill="hold"/>
                                        <p:tgtEl>
                                          <p:spTgt spid="43"/>
                                        </p:tgtEl>
                                        <p:attrNameLst>
                                          <p:attrName>ppt_x</p:attrName>
                                        </p:attrNameLst>
                                      </p:cBhvr>
                                      <p:tavLst>
                                        <p:tav tm="0">
                                          <p:val>
                                            <p:strVal val="1+#ppt_w/2"/>
                                          </p:val>
                                        </p:tav>
                                        <p:tav tm="100000">
                                          <p:val>
                                            <p:strVal val="#ppt_x"/>
                                          </p:val>
                                        </p:tav>
                                      </p:tavLst>
                                    </p:anim>
                                    <p:anim calcmode="lin" valueType="num">
                                      <p:cBhvr additive="base">
                                        <p:cTn id="46" dur="500" fill="hold"/>
                                        <p:tgtEl>
                                          <p:spTgt spid="43"/>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43">
                                            <p:txEl>
                                              <p:pRg st="0" end="0"/>
                                            </p:txEl>
                                          </p:spTgt>
                                        </p:tgtEl>
                                        <p:attrNameLst>
                                          <p:attrName>style.visibility</p:attrName>
                                        </p:attrNameLst>
                                      </p:cBhvr>
                                      <p:to>
                                        <p:strVal val="visible"/>
                                      </p:to>
                                    </p:set>
                                    <p:anim calcmode="lin" valueType="num">
                                      <p:cBhvr additive="base">
                                        <p:cTn id="49" dur="500" fill="hold"/>
                                        <p:tgtEl>
                                          <p:spTgt spid="43">
                                            <p:txEl>
                                              <p:pRg st="0" end="0"/>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4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understand the following concepts</a:t>
            </a:r>
          </a:p>
          <a:p>
            <a:pPr algn="ctr" eaLnBrk="1" hangingPunct="1">
              <a:spcBef>
                <a:spcPct val="0"/>
              </a:spcBef>
              <a:buNone/>
            </a:pPr>
            <a:r>
              <a:rPr lang="en-US" sz="2400" dirty="0"/>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Build Formulas in Proofs</a:t>
            </a:r>
          </a:p>
          <a:p>
            <a:pPr marL="457200" indent="-457200" eaLnBrk="1" hangingPunct="1">
              <a:spcBef>
                <a:spcPct val="0"/>
              </a:spcBef>
              <a:buFont typeface="+mj-lt"/>
              <a:buAutoNum type="arabicPeriod"/>
            </a:pP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Substitute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γ</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Proved before</a:t>
            </a:r>
          </a:p>
        </p:txBody>
      </p:sp>
      <p:sp>
        <p:nvSpPr>
          <p:cNvPr id="44" name="Text Box 21">
            <a:extLst>
              <a:ext uri="{FF2B5EF4-FFF2-40B4-BE49-F238E27FC236}">
                <a16:creationId xmlns:a16="http://schemas.microsoft.com/office/drawing/2014/main" id="{90C3076D-B97C-49E8-AD4C-3ACBB2AAFFDF}"/>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Simply Formula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value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Having</a:t>
            </a:r>
          </a:p>
          <a:p>
            <a:pPr eaLnBrk="1" hangingPunct="1">
              <a:spcBef>
                <a:spcPct val="0"/>
              </a:spcBef>
              <a:buNone/>
            </a:pPr>
            <a:endParaRPr lang="en-US"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Simplify </a:t>
            </a:r>
            <a:r>
              <a:rPr lang="en-US" altLang="en-US" sz="2400" dirty="0">
                <a:cs typeface="Times New Roman" panose="02020603050405020304" pitchFamily="18" charset="0"/>
                <a:sym typeface="Symbol" panose="05050102010706020507" pitchFamily="18" charset="2"/>
              </a:rPr>
              <a:t>to</a:t>
            </a:r>
          </a:p>
        </p:txBody>
      </p:sp>
      <p:sp>
        <p:nvSpPr>
          <p:cNvPr id="75" name="AutoShape 8">
            <a:extLst>
              <a:ext uri="{FF2B5EF4-FFF2-40B4-BE49-F238E27FC236}">
                <a16:creationId xmlns:a16="http://schemas.microsoft.com/office/drawing/2014/main" id="{FE597716-FD8C-491A-BCFB-E43E71AC4B99}"/>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6" name="Text Box 21">
            <a:extLst>
              <a:ext uri="{FF2B5EF4-FFF2-40B4-BE49-F238E27FC236}">
                <a16:creationId xmlns:a16="http://schemas.microsoft.com/office/drawing/2014/main" id="{04E906B0-CF08-478E-9E5B-0E4636F1733C}"/>
              </a:ext>
            </a:extLst>
          </p:cNvPr>
          <p:cNvSpPr txBox="1">
            <a:spLocks noChangeArrowheads="1"/>
          </p:cNvSpPr>
          <p:nvPr/>
        </p:nvSpPr>
        <p:spPr bwMode="auto">
          <a:xfrm>
            <a:off x="1600201" y="5316029"/>
            <a:ext cx="217714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sym typeface="Symbol" panose="05050102010706020507" pitchFamily="18" charset="2"/>
              </a:rPr>
              <a:t>F</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12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77" name="Rectangle 76">
            <a:extLst>
              <a:ext uri="{FF2B5EF4-FFF2-40B4-BE49-F238E27FC236}">
                <a16:creationId xmlns:a16="http://schemas.microsoft.com/office/drawing/2014/main" id="{9EE09B7D-C253-4C50-B4F6-EE18EFD54D95}"/>
              </a:ext>
            </a:extLst>
          </p:cNvPr>
          <p:cNvSpPr/>
          <p:nvPr/>
        </p:nvSpPr>
        <p:spPr>
          <a:xfrm>
            <a:off x="3635594" y="682376"/>
            <a:ext cx="593506" cy="224028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8" name="Oval 77">
            <a:extLst>
              <a:ext uri="{FF2B5EF4-FFF2-40B4-BE49-F238E27FC236}">
                <a16:creationId xmlns:a16="http://schemas.microsoft.com/office/drawing/2014/main" id="{A2AF84FC-6D8B-4655-AECD-D3D0B3520916}"/>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79" name="Oval 78">
            <a:extLst>
              <a:ext uri="{FF2B5EF4-FFF2-40B4-BE49-F238E27FC236}">
                <a16:creationId xmlns:a16="http://schemas.microsoft.com/office/drawing/2014/main" id="{FE1C0179-E5C7-425C-B393-855E556DEB64}"/>
              </a:ext>
            </a:extLst>
          </p:cNvPr>
          <p:cNvSpPr/>
          <p:nvPr/>
        </p:nvSpPr>
        <p:spPr>
          <a:xfrm>
            <a:off x="2677884" y="2269084"/>
            <a:ext cx="304800" cy="684572"/>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80" name="Oval 79">
            <a:extLst>
              <a:ext uri="{FF2B5EF4-FFF2-40B4-BE49-F238E27FC236}">
                <a16:creationId xmlns:a16="http://schemas.microsoft.com/office/drawing/2014/main" id="{7431EA27-4BA9-4E4C-A459-EBDD5E6DE6C2}"/>
              </a:ext>
            </a:extLst>
          </p:cNvPr>
          <p:cNvSpPr/>
          <p:nvPr/>
        </p:nvSpPr>
        <p:spPr>
          <a:xfrm>
            <a:off x="3777342" y="2271486"/>
            <a:ext cx="304800" cy="684572"/>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81" name="Arrow: Left-Right 80">
            <a:extLst>
              <a:ext uri="{FF2B5EF4-FFF2-40B4-BE49-F238E27FC236}">
                <a16:creationId xmlns:a16="http://schemas.microsoft.com/office/drawing/2014/main" id="{FE91D487-E002-4A55-A7E1-F77F8CAB8466}"/>
              </a:ext>
            </a:extLst>
          </p:cNvPr>
          <p:cNvSpPr/>
          <p:nvPr/>
        </p:nvSpPr>
        <p:spPr>
          <a:xfrm>
            <a:off x="3061126" y="2558498"/>
            <a:ext cx="598286" cy="83831"/>
          </a:xfrm>
          <a:prstGeom prst="leftRightArrow">
            <a:avLst/>
          </a:prstGeom>
          <a:ln w="12700">
            <a:solidFill>
              <a:schemeClr val="tx2"/>
            </a:solidFill>
          </a:ln>
        </p:spPr>
        <p:txBody>
          <a:bodyPr wrap="square" rtlCol="0" anchor="ctr">
            <a:spAutoFit/>
          </a:bodyPr>
          <a:lstStyle/>
          <a:p>
            <a:pPr marL="0" algn="l"/>
            <a:endParaRPr lang="en-US" sz="2800" dirty="0">
              <a:latin typeface="+mj-lt"/>
            </a:endParaRPr>
          </a:p>
        </p:txBody>
      </p:sp>
      <p:sp>
        <p:nvSpPr>
          <p:cNvPr id="84" name="Text Box 21">
            <a:extLst>
              <a:ext uri="{FF2B5EF4-FFF2-40B4-BE49-F238E27FC236}">
                <a16:creationId xmlns:a16="http://schemas.microsoft.com/office/drawing/2014/main" id="{F2E8D12A-2644-4426-8A2D-33469F84DE5E}"/>
              </a:ext>
            </a:extLst>
          </p:cNvPr>
          <p:cNvSpPr txBox="1">
            <a:spLocks noChangeArrowheads="1"/>
          </p:cNvSpPr>
          <p:nvPr/>
        </p:nvSpPr>
        <p:spPr bwMode="auto">
          <a:xfrm>
            <a:off x="1690914" y="4935932"/>
            <a:ext cx="7435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104" name="AutoShape 35">
            <a:extLst>
              <a:ext uri="{FF2B5EF4-FFF2-40B4-BE49-F238E27FC236}">
                <a16:creationId xmlns:a16="http://schemas.microsoft.com/office/drawing/2014/main" id="{9F9883EC-BC1B-495E-AC37-F4BC331E99ED}"/>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don’t have enough information to evaluate!</a:t>
            </a:r>
          </a:p>
        </p:txBody>
      </p:sp>
      <p:grpSp>
        <p:nvGrpSpPr>
          <p:cNvPr id="105" name="Group 29">
            <a:extLst>
              <a:ext uri="{FF2B5EF4-FFF2-40B4-BE49-F238E27FC236}">
                <a16:creationId xmlns:a16="http://schemas.microsoft.com/office/drawing/2014/main" id="{163943CF-6690-41D2-8287-F12F1691CCAD}"/>
              </a:ext>
            </a:extLst>
          </p:cNvPr>
          <p:cNvGrpSpPr>
            <a:grpSpLocks/>
          </p:cNvGrpSpPr>
          <p:nvPr/>
        </p:nvGrpSpPr>
        <p:grpSpPr bwMode="auto">
          <a:xfrm>
            <a:off x="340331" y="2242710"/>
            <a:ext cx="770279" cy="833366"/>
            <a:chOff x="2065" y="1551"/>
            <a:chExt cx="1628" cy="1988"/>
          </a:xfrm>
        </p:grpSpPr>
        <p:sp>
          <p:nvSpPr>
            <p:cNvPr id="106" name="Freeform 30">
              <a:extLst>
                <a:ext uri="{FF2B5EF4-FFF2-40B4-BE49-F238E27FC236}">
                  <a16:creationId xmlns:a16="http://schemas.microsoft.com/office/drawing/2014/main" id="{865BD18B-5A97-4F8B-8F39-5CA39F612CA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7" name="Freeform 31">
              <a:extLst>
                <a:ext uri="{FF2B5EF4-FFF2-40B4-BE49-F238E27FC236}">
                  <a16:creationId xmlns:a16="http://schemas.microsoft.com/office/drawing/2014/main" id="{B757BA69-8A3F-4333-959C-03C01FA6039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8" name="Freeform 32">
              <a:extLst>
                <a:ext uri="{FF2B5EF4-FFF2-40B4-BE49-F238E27FC236}">
                  <a16:creationId xmlns:a16="http://schemas.microsoft.com/office/drawing/2014/main" id="{E200D455-A037-4E93-B0DA-75406D4B29E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9" name="Freeform 33">
              <a:extLst>
                <a:ext uri="{FF2B5EF4-FFF2-40B4-BE49-F238E27FC236}">
                  <a16:creationId xmlns:a16="http://schemas.microsoft.com/office/drawing/2014/main" id="{0125C4B7-47B4-4197-9F82-699C32129B7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0" name="Freeform 34">
              <a:extLst>
                <a:ext uri="{FF2B5EF4-FFF2-40B4-BE49-F238E27FC236}">
                  <a16:creationId xmlns:a16="http://schemas.microsoft.com/office/drawing/2014/main" id="{277EA706-DA61-4B91-AC4F-086D2E808AF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1" name="Freeform 35">
              <a:extLst>
                <a:ext uri="{FF2B5EF4-FFF2-40B4-BE49-F238E27FC236}">
                  <a16:creationId xmlns:a16="http://schemas.microsoft.com/office/drawing/2014/main" id="{3341F53D-8271-4009-88D0-225F8A9AC8D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2" name="Freeform 36">
              <a:extLst>
                <a:ext uri="{FF2B5EF4-FFF2-40B4-BE49-F238E27FC236}">
                  <a16:creationId xmlns:a16="http://schemas.microsoft.com/office/drawing/2014/main" id="{D67831C5-CC47-41AF-B717-AA557A1CB54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3" name="Freeform 37">
              <a:extLst>
                <a:ext uri="{FF2B5EF4-FFF2-40B4-BE49-F238E27FC236}">
                  <a16:creationId xmlns:a16="http://schemas.microsoft.com/office/drawing/2014/main" id="{DEC282E7-8BB4-447B-A109-F337212B7C2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4" name="Freeform 38">
              <a:extLst>
                <a:ext uri="{FF2B5EF4-FFF2-40B4-BE49-F238E27FC236}">
                  <a16:creationId xmlns:a16="http://schemas.microsoft.com/office/drawing/2014/main" id="{B8DF91C6-F713-4B8C-8C18-CC027741AAF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5" name="Freeform 39">
              <a:extLst>
                <a:ext uri="{FF2B5EF4-FFF2-40B4-BE49-F238E27FC236}">
                  <a16:creationId xmlns:a16="http://schemas.microsoft.com/office/drawing/2014/main" id="{BC4747FC-D1A0-4014-9F75-8AC170711A4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6" name="Freeform 40">
              <a:extLst>
                <a:ext uri="{FF2B5EF4-FFF2-40B4-BE49-F238E27FC236}">
                  <a16:creationId xmlns:a16="http://schemas.microsoft.com/office/drawing/2014/main" id="{E267AE95-A4B2-435A-8414-E1473F7C8C38}"/>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7" name="Freeform 41">
              <a:extLst>
                <a:ext uri="{FF2B5EF4-FFF2-40B4-BE49-F238E27FC236}">
                  <a16:creationId xmlns:a16="http://schemas.microsoft.com/office/drawing/2014/main" id="{E792B8FC-476C-4240-8C47-B08BDF1F778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8" name="Freeform 42">
              <a:extLst>
                <a:ext uri="{FF2B5EF4-FFF2-40B4-BE49-F238E27FC236}">
                  <a16:creationId xmlns:a16="http://schemas.microsoft.com/office/drawing/2014/main" id="{F15D6918-2AA7-451F-8AEE-335E6E08B8E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9" name="Freeform 43">
              <a:extLst>
                <a:ext uri="{FF2B5EF4-FFF2-40B4-BE49-F238E27FC236}">
                  <a16:creationId xmlns:a16="http://schemas.microsoft.com/office/drawing/2014/main" id="{375FCFCC-D35E-41C6-A7EF-386FE7A1E4B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0" name="Freeform 44">
              <a:extLst>
                <a:ext uri="{FF2B5EF4-FFF2-40B4-BE49-F238E27FC236}">
                  <a16:creationId xmlns:a16="http://schemas.microsoft.com/office/drawing/2014/main" id="{9986BCF5-36C2-44A2-A087-54AAA2EBC60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1" name="Freeform 45">
              <a:extLst>
                <a:ext uri="{FF2B5EF4-FFF2-40B4-BE49-F238E27FC236}">
                  <a16:creationId xmlns:a16="http://schemas.microsoft.com/office/drawing/2014/main" id="{919D13F9-F3A9-4089-88E5-F1AF20CE638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2" name="Freeform 46">
              <a:extLst>
                <a:ext uri="{FF2B5EF4-FFF2-40B4-BE49-F238E27FC236}">
                  <a16:creationId xmlns:a16="http://schemas.microsoft.com/office/drawing/2014/main" id="{1802C720-5ECC-4529-8E47-FB83E3F80142}"/>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graphicFrame>
        <p:nvGraphicFramePr>
          <p:cNvPr id="126" name="Table 3">
            <a:extLst>
              <a:ext uri="{FF2B5EF4-FFF2-40B4-BE49-F238E27FC236}">
                <a16:creationId xmlns:a16="http://schemas.microsoft.com/office/drawing/2014/main" id="{B4B8FC26-B705-4F57-BC7E-6B5B5CBFB181}"/>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127" name="Group 126">
            <a:extLst>
              <a:ext uri="{FF2B5EF4-FFF2-40B4-BE49-F238E27FC236}">
                <a16:creationId xmlns:a16="http://schemas.microsoft.com/office/drawing/2014/main" id="{DEF60E7B-9418-4119-A165-90C2199B8DC8}"/>
              </a:ext>
            </a:extLst>
          </p:cNvPr>
          <p:cNvGrpSpPr/>
          <p:nvPr/>
        </p:nvGrpSpPr>
        <p:grpSpPr>
          <a:xfrm>
            <a:off x="5454532" y="15643"/>
            <a:ext cx="3918068" cy="3337157"/>
            <a:chOff x="-108068" y="127662"/>
            <a:chExt cx="3918068" cy="3337157"/>
          </a:xfrm>
        </p:grpSpPr>
        <p:sp>
          <p:nvSpPr>
            <p:cNvPr id="128" name="Rectangle 127">
              <a:extLst>
                <a:ext uri="{FF2B5EF4-FFF2-40B4-BE49-F238E27FC236}">
                  <a16:creationId xmlns:a16="http://schemas.microsoft.com/office/drawing/2014/main" id="{B34FDD1F-0EB4-4CD7-9337-71F9A770D572}"/>
                </a:ext>
              </a:extLst>
            </p:cNvPr>
            <p:cNvSpPr/>
            <p:nvPr/>
          </p:nvSpPr>
          <p:spPr>
            <a:xfrm>
              <a:off x="2133600" y="625746"/>
              <a:ext cx="1309974" cy="400110"/>
            </a:xfrm>
            <a:prstGeom prst="rect">
              <a:avLst/>
            </a:prstGeom>
          </p:spPr>
          <p:txBody>
            <a:bodyPr wrap="none">
              <a:spAutoFit/>
            </a:bodyPr>
            <a:lstStyle/>
            <a:p>
              <a:pPr algn="l"/>
              <a:r>
                <a:rPr lang="en-US" sz="2000" b="1" dirty="0">
                  <a:solidFill>
                    <a:schemeClr val="bg2"/>
                  </a:solidFill>
                </a:rPr>
                <a:t>Conclude:</a:t>
              </a:r>
            </a:p>
          </p:txBody>
        </p:sp>
        <p:sp>
          <p:nvSpPr>
            <p:cNvPr id="129" name="Rectangle 128">
              <a:extLst>
                <a:ext uri="{FF2B5EF4-FFF2-40B4-BE49-F238E27FC236}">
                  <a16:creationId xmlns:a16="http://schemas.microsoft.com/office/drawing/2014/main" id="{A9771C79-030D-426E-8411-6EF15A86AF4B}"/>
                </a:ext>
              </a:extLst>
            </p:cNvPr>
            <p:cNvSpPr/>
            <p:nvPr/>
          </p:nvSpPr>
          <p:spPr>
            <a:xfrm>
              <a:off x="525093" y="622116"/>
              <a:ext cx="941476" cy="400110"/>
            </a:xfrm>
            <a:prstGeom prst="rect">
              <a:avLst/>
            </a:prstGeom>
          </p:spPr>
          <p:txBody>
            <a:bodyPr wrap="none">
              <a:spAutoFit/>
            </a:bodyPr>
            <a:lstStyle/>
            <a:p>
              <a:pPr algn="l"/>
              <a:r>
                <a:rPr lang="en-US" sz="2000" b="1" dirty="0">
                  <a:solidFill>
                    <a:schemeClr val="bg2"/>
                  </a:solidFill>
                </a:rPr>
                <a:t>From: </a:t>
              </a:r>
            </a:p>
          </p:txBody>
        </p:sp>
        <p:sp>
          <p:nvSpPr>
            <p:cNvPr id="130" name="Rectangle 129">
              <a:extLst>
                <a:ext uri="{FF2B5EF4-FFF2-40B4-BE49-F238E27FC236}">
                  <a16:creationId xmlns:a16="http://schemas.microsoft.com/office/drawing/2014/main" id="{415DD4D6-C6C1-40AC-A678-174ED5ED02BC}"/>
                </a:ext>
              </a:extLst>
            </p:cNvPr>
            <p:cNvSpPr/>
            <p:nvPr/>
          </p:nvSpPr>
          <p:spPr>
            <a:xfrm>
              <a:off x="1307510" y="393516"/>
              <a:ext cx="1133837" cy="400110"/>
            </a:xfrm>
            <a:prstGeom prst="rect">
              <a:avLst/>
            </a:prstGeom>
          </p:spPr>
          <p:txBody>
            <a:bodyPr wrap="none">
              <a:spAutoFit/>
            </a:bodyPr>
            <a:lstStyle/>
            <a:p>
              <a:pPr algn="l"/>
              <a:r>
                <a:rPr lang="en-US" sz="2000" b="1" dirty="0">
                  <a:solidFill>
                    <a:schemeClr val="bg2"/>
                  </a:solidFill>
                </a:rPr>
                <a:t>Proving:</a:t>
              </a:r>
            </a:p>
          </p:txBody>
        </p:sp>
        <p:sp>
          <p:nvSpPr>
            <p:cNvPr id="131" name="Rectangle 130">
              <a:extLst>
                <a:ext uri="{FF2B5EF4-FFF2-40B4-BE49-F238E27FC236}">
                  <a16:creationId xmlns:a16="http://schemas.microsoft.com/office/drawing/2014/main" id="{0F3127BE-1824-457F-91D0-D8EF24B61003}"/>
                </a:ext>
              </a:extLst>
            </p:cNvPr>
            <p:cNvSpPr/>
            <p:nvPr/>
          </p:nvSpPr>
          <p:spPr>
            <a:xfrm>
              <a:off x="304800" y="127662"/>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nvGrpSpPr>
            <p:cNvPr id="132" name="Group 131">
              <a:extLst>
                <a:ext uri="{FF2B5EF4-FFF2-40B4-BE49-F238E27FC236}">
                  <a16:creationId xmlns:a16="http://schemas.microsoft.com/office/drawing/2014/main" id="{38D13E19-D887-4B18-9473-1E372810A2AC}"/>
                </a:ext>
              </a:extLst>
            </p:cNvPr>
            <p:cNvGrpSpPr/>
            <p:nvPr/>
          </p:nvGrpSpPr>
          <p:grpSpPr>
            <a:xfrm>
              <a:off x="-43725" y="1678171"/>
              <a:ext cx="3853542" cy="774679"/>
              <a:chOff x="9505044" y="2501921"/>
              <a:chExt cx="3853542" cy="774679"/>
            </a:xfrm>
          </p:grpSpPr>
          <p:sp>
            <p:nvSpPr>
              <p:cNvPr id="151" name="Rectangle 150">
                <a:extLst>
                  <a:ext uri="{FF2B5EF4-FFF2-40B4-BE49-F238E27FC236}">
                    <a16:creationId xmlns:a16="http://schemas.microsoft.com/office/drawing/2014/main" id="{73B27587-C741-4F20-A0B1-EC807BAFFE71}"/>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52" name="Rectangle 151">
                <a:extLst>
                  <a:ext uri="{FF2B5EF4-FFF2-40B4-BE49-F238E27FC236}">
                    <a16:creationId xmlns:a16="http://schemas.microsoft.com/office/drawing/2014/main" id="{B06566B1-5CA6-41DF-8737-DD42B73F9846}"/>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53" name="Straight Connector 152">
                <a:extLst>
                  <a:ext uri="{FF2B5EF4-FFF2-40B4-BE49-F238E27FC236}">
                    <a16:creationId xmlns:a16="http://schemas.microsoft.com/office/drawing/2014/main" id="{BAC41B98-B4D6-4BE4-B61E-E973CC7F2B0A}"/>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54" name="Rectangle 153">
                <a:extLst>
                  <a:ext uri="{FF2B5EF4-FFF2-40B4-BE49-F238E27FC236}">
                    <a16:creationId xmlns:a16="http://schemas.microsoft.com/office/drawing/2014/main" id="{58937A12-FCEA-4BA1-B2F6-FE9892F67746}"/>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55" name="Straight Connector 154">
                <a:extLst>
                  <a:ext uri="{FF2B5EF4-FFF2-40B4-BE49-F238E27FC236}">
                    <a16:creationId xmlns:a16="http://schemas.microsoft.com/office/drawing/2014/main" id="{4AC7A47B-1B8C-4C02-9AD5-2272354E8622}"/>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133" name="Group 132">
              <a:extLst>
                <a:ext uri="{FF2B5EF4-FFF2-40B4-BE49-F238E27FC236}">
                  <a16:creationId xmlns:a16="http://schemas.microsoft.com/office/drawing/2014/main" id="{EEEA435E-B45C-4491-B1F6-50BE0B7A2273}"/>
                </a:ext>
              </a:extLst>
            </p:cNvPr>
            <p:cNvGrpSpPr/>
            <p:nvPr/>
          </p:nvGrpSpPr>
          <p:grpSpPr>
            <a:xfrm>
              <a:off x="-43542" y="955344"/>
              <a:ext cx="3853542" cy="774679"/>
              <a:chOff x="9505044" y="3187721"/>
              <a:chExt cx="3853542" cy="774679"/>
            </a:xfrm>
          </p:grpSpPr>
          <p:sp>
            <p:nvSpPr>
              <p:cNvPr id="146" name="Rectangle 145">
                <a:extLst>
                  <a:ext uri="{FF2B5EF4-FFF2-40B4-BE49-F238E27FC236}">
                    <a16:creationId xmlns:a16="http://schemas.microsoft.com/office/drawing/2014/main" id="{DE437BE5-F485-4BB6-947A-E8433F2691D1}"/>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47" name="Rectangle 146">
                <a:extLst>
                  <a:ext uri="{FF2B5EF4-FFF2-40B4-BE49-F238E27FC236}">
                    <a16:creationId xmlns:a16="http://schemas.microsoft.com/office/drawing/2014/main" id="{D8403A19-C911-418C-B0E9-7CDB10784218}"/>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48" name="Rectangle 147">
                <a:extLst>
                  <a:ext uri="{FF2B5EF4-FFF2-40B4-BE49-F238E27FC236}">
                    <a16:creationId xmlns:a16="http://schemas.microsoft.com/office/drawing/2014/main" id="{9D550ABF-CDFB-4D99-87A1-140BB45884E4}"/>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49" name="Straight Connector 148">
                <a:extLst>
                  <a:ext uri="{FF2B5EF4-FFF2-40B4-BE49-F238E27FC236}">
                    <a16:creationId xmlns:a16="http://schemas.microsoft.com/office/drawing/2014/main" id="{EE08D43C-59D3-48BF-8FE1-418386BBB002}"/>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AA579DF7-4850-49BA-9BF2-AD78D18212D5}"/>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134" name="Group 133">
              <a:extLst>
                <a:ext uri="{FF2B5EF4-FFF2-40B4-BE49-F238E27FC236}">
                  <a16:creationId xmlns:a16="http://schemas.microsoft.com/office/drawing/2014/main" id="{4CE4C009-B616-47B8-BCFA-D6621DEC0080}"/>
                </a:ext>
              </a:extLst>
            </p:cNvPr>
            <p:cNvGrpSpPr/>
            <p:nvPr/>
          </p:nvGrpSpPr>
          <p:grpSpPr>
            <a:xfrm>
              <a:off x="-108068" y="2464348"/>
              <a:ext cx="3853542" cy="1000471"/>
              <a:chOff x="9505044" y="4057609"/>
              <a:chExt cx="3853542" cy="1000471"/>
            </a:xfrm>
          </p:grpSpPr>
          <p:sp>
            <p:nvSpPr>
              <p:cNvPr id="140" name="Rectangle 139">
                <a:extLst>
                  <a:ext uri="{FF2B5EF4-FFF2-40B4-BE49-F238E27FC236}">
                    <a16:creationId xmlns:a16="http://schemas.microsoft.com/office/drawing/2014/main" id="{148EB293-D98D-4625-B35E-39205D118B25}"/>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41" name="Rectangle 140">
                <a:extLst>
                  <a:ext uri="{FF2B5EF4-FFF2-40B4-BE49-F238E27FC236}">
                    <a16:creationId xmlns:a16="http://schemas.microsoft.com/office/drawing/2014/main" id="{D13DF289-6D74-4437-947A-A3382649F690}"/>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42" name="Rectangle 141">
                <a:extLst>
                  <a:ext uri="{FF2B5EF4-FFF2-40B4-BE49-F238E27FC236}">
                    <a16:creationId xmlns:a16="http://schemas.microsoft.com/office/drawing/2014/main" id="{0F7A1098-8555-4BBE-8E67-D65C2DE3984C}"/>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43" name="Straight Connector 142">
                <a:extLst>
                  <a:ext uri="{FF2B5EF4-FFF2-40B4-BE49-F238E27FC236}">
                    <a16:creationId xmlns:a16="http://schemas.microsoft.com/office/drawing/2014/main" id="{1B74A4AA-F822-42B0-ABCA-644C74EE6946}"/>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F2B414F-648C-4AB0-BB62-D57AE1D7C12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9C80D4C2-3A81-4FE1-B2B7-86EE13321EDA}"/>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135" name="Straight Connector 134">
              <a:extLst>
                <a:ext uri="{FF2B5EF4-FFF2-40B4-BE49-F238E27FC236}">
                  <a16:creationId xmlns:a16="http://schemas.microsoft.com/office/drawing/2014/main" id="{14ECF04F-52C2-4249-B65D-79483509D0F5}"/>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0DD28B8F-5C5D-4E1C-A73E-DF77DFBFE1FE}"/>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43B1F35A-9E4B-4A76-9EE2-35AA2EEC1EB2}"/>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751923B4-5674-44AE-A19B-F897D8717624}"/>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0706C6C9-F3FA-4A30-A715-522D637D8E67}"/>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157" name="Rectangle 2">
            <a:extLst>
              <a:ext uri="{FF2B5EF4-FFF2-40B4-BE49-F238E27FC236}">
                <a16:creationId xmlns:a16="http://schemas.microsoft.com/office/drawing/2014/main" id="{0CADFBCD-531B-4B64-B853-BE97CD7D1BCC}"/>
              </a:ext>
            </a:extLst>
          </p:cNvPr>
          <p:cNvSpPr txBox="1">
            <a:spLocks noChangeArrowheads="1"/>
          </p:cNvSpPr>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637956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500" fill="hold"/>
                                        <p:tgtEl>
                                          <p:spTgt spid="157"/>
                                        </p:tgtEl>
                                        <p:attrNameLst>
                                          <p:attrName>ppt_x</p:attrName>
                                        </p:attrNameLst>
                                      </p:cBhvr>
                                      <p:tavLst>
                                        <p:tav tm="0">
                                          <p:val>
                                            <p:strVal val="0-#ppt_w/2"/>
                                          </p:val>
                                        </p:tav>
                                        <p:tav tm="100000">
                                          <p:val>
                                            <p:strVal val="#ppt_x"/>
                                          </p:val>
                                        </p:tav>
                                      </p:tavLst>
                                    </p:anim>
                                    <p:anim calcmode="lin" valueType="num">
                                      <p:cBhvr additive="base">
                                        <p:cTn id="8" dur="500" fill="hold"/>
                                        <p:tgtEl>
                                          <p:spTgt spid="15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4">
                                            <p:txEl>
                                              <p:pRg st="2" end="2"/>
                                            </p:txEl>
                                          </p:spTgt>
                                        </p:tgtEl>
                                        <p:attrNameLst>
                                          <p:attrName>style.visibility</p:attrName>
                                        </p:attrNameLst>
                                      </p:cBhvr>
                                      <p:to>
                                        <p:strVal val="visible"/>
                                      </p:to>
                                    </p:set>
                                    <p:anim calcmode="lin" valueType="num">
                                      <p:cBhvr additive="base">
                                        <p:cTn id="15"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4">
                                            <p:txEl>
                                              <p:pRg st="4" end="4"/>
                                            </p:txEl>
                                          </p:spTgt>
                                        </p:tgtEl>
                                        <p:attrNameLst>
                                          <p:attrName>style.visibility</p:attrName>
                                        </p:attrNameLst>
                                      </p:cBhvr>
                                      <p:to>
                                        <p:strVal val="visible"/>
                                      </p:to>
                                    </p:set>
                                    <p:anim calcmode="lin" valueType="num">
                                      <p:cBhvr additive="base">
                                        <p:cTn id="21" dur="500" fill="hold"/>
                                        <p:tgtEl>
                                          <p:spTgt spid="44">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6">
                                            <p:txEl>
                                              <p:pRg st="2" end="2"/>
                                            </p:txEl>
                                          </p:spTgt>
                                        </p:tgtEl>
                                        <p:attrNameLst>
                                          <p:attrName>style.visibility</p:attrName>
                                        </p:attrNameLst>
                                      </p:cBhvr>
                                      <p:to>
                                        <p:strVal val="visible"/>
                                      </p:to>
                                    </p:set>
                                    <p:anim calcmode="lin" valueType="num">
                                      <p:cBhvr additive="base">
                                        <p:cTn id="37" dur="500" fill="hold"/>
                                        <p:tgtEl>
                                          <p:spTgt spid="76">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7">
                                            <p:txEl>
                                              <p:pRg st="1" end="1"/>
                                            </p:txEl>
                                          </p:spTgt>
                                        </p:tgtEl>
                                        <p:attrNameLst>
                                          <p:attrName>style.visibility</p:attrName>
                                        </p:attrNameLst>
                                      </p:cBhvr>
                                      <p:to>
                                        <p:strVal val="visible"/>
                                      </p:to>
                                    </p:set>
                                    <p:anim calcmode="lin" valueType="num">
                                      <p:cBhvr additive="base">
                                        <p:cTn id="43"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1" end="1"/>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2">
                                            <p:txEl>
                                              <p:pRg st="0" end="0"/>
                                            </p:txEl>
                                          </p:spTgt>
                                        </p:tgtEl>
                                        <p:attrNameLst>
                                          <p:attrName>style.visibility</p:attrName>
                                        </p:attrNameLst>
                                      </p:cBhvr>
                                      <p:to>
                                        <p:strVal val="visible"/>
                                      </p:to>
                                    </p:set>
                                    <p:anim calcmode="lin" valueType="num">
                                      <p:cBhvr additive="base">
                                        <p:cTn id="47"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17">
                                            <p:txEl>
                                              <p:pRg st="2" end="2"/>
                                            </p:txEl>
                                          </p:spTgt>
                                        </p:tgtEl>
                                        <p:attrNameLst>
                                          <p:attrName>style.visibility</p:attrName>
                                        </p:attrNameLst>
                                      </p:cBhvr>
                                      <p:to>
                                        <p:strVal val="visible"/>
                                      </p:to>
                                    </p:set>
                                    <p:anim calcmode="lin" valueType="num">
                                      <p:cBhvr additive="base">
                                        <p:cTn id="53"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1" grpId="0" animBg="1"/>
      <p:bldP spid="157"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sz="2400" dirty="0"/>
              <a:t>Let’s understand the following concepts</a:t>
            </a:r>
          </a:p>
          <a:p>
            <a:pPr algn="ctr" eaLnBrk="1" hangingPunct="1">
              <a:spcBef>
                <a:spcPct val="0"/>
              </a:spcBef>
              <a:buNone/>
            </a:pPr>
            <a:r>
              <a:rPr lang="en-US" sz="2400" dirty="0"/>
              <a:t>and see the equivalence between them.</a:t>
            </a: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Build Formulas in Proofs</a:t>
            </a:r>
          </a:p>
          <a:p>
            <a:pPr marL="457200" indent="-457200" eaLnBrk="1" hangingPunct="1">
              <a:spcBef>
                <a:spcPct val="0"/>
              </a:spcBef>
              <a:buFont typeface="+mj-lt"/>
              <a:buAutoNum type="arabicPeriod"/>
            </a:pP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Substitute </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γ</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algn="ctr"/>
            <a:endParaRPr lang="en-CA" sz="2800" i="0" dirty="0"/>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Proved before</a:t>
            </a:r>
          </a:p>
        </p:txBody>
      </p:sp>
      <p:sp>
        <p:nvSpPr>
          <p:cNvPr id="44" name="Rectangle 2">
            <a:extLst>
              <a:ext uri="{FF2B5EF4-FFF2-40B4-BE49-F238E27FC236}">
                <a16:creationId xmlns:a16="http://schemas.microsoft.com/office/drawing/2014/main" id="{C155DFC8-27E0-4AB4-9B3D-8B6C33AE1484}"/>
              </a:ext>
            </a:extLst>
          </p:cNvPr>
          <p:cNvSpPr txBox="1">
            <a:spLocks noChangeArrowheads="1"/>
          </p:cNvSpPr>
          <p:nvPr/>
        </p:nvSpPr>
        <p:spPr bwMode="auto">
          <a:xfrm>
            <a:off x="-5334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Simplify</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75" name="Text Box 21">
            <a:extLst>
              <a:ext uri="{FF2B5EF4-FFF2-40B4-BE49-F238E27FC236}">
                <a16:creationId xmlns:a16="http://schemas.microsoft.com/office/drawing/2014/main" id="{BDF41FD9-5309-405B-B0A5-34E8484D6356}"/>
              </a:ext>
            </a:extLst>
          </p:cNvPr>
          <p:cNvSpPr txBox="1">
            <a:spLocks noChangeArrowheads="1"/>
          </p:cNvSpPr>
          <p:nvPr/>
        </p:nvSpPr>
        <p:spPr bwMode="auto">
          <a:xfrm>
            <a:off x="101601" y="4572000"/>
            <a:ext cx="326884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             Simply Formula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value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Having</a:t>
            </a:r>
          </a:p>
          <a:p>
            <a:pPr eaLnBrk="1" hangingPunct="1">
              <a:spcBef>
                <a:spcPct val="0"/>
              </a:spcBef>
              <a:buNone/>
            </a:pPr>
            <a:endParaRPr lang="en-US"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Simplify </a:t>
            </a:r>
            <a:r>
              <a:rPr lang="en-US" altLang="en-US" sz="2400" dirty="0">
                <a:cs typeface="Times New Roman" panose="02020603050405020304" pitchFamily="18" charset="0"/>
                <a:sym typeface="Symbol" panose="05050102010706020507" pitchFamily="18" charset="2"/>
              </a:rPr>
              <a:t>to</a:t>
            </a:r>
          </a:p>
        </p:txBody>
      </p:sp>
      <p:sp>
        <p:nvSpPr>
          <p:cNvPr id="76" name="AutoShape 8">
            <a:extLst>
              <a:ext uri="{FF2B5EF4-FFF2-40B4-BE49-F238E27FC236}">
                <a16:creationId xmlns:a16="http://schemas.microsoft.com/office/drawing/2014/main" id="{A53A8187-71B4-42C6-B201-FF0568E39ED6}"/>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7" name="Text Box 21">
            <a:extLst>
              <a:ext uri="{FF2B5EF4-FFF2-40B4-BE49-F238E27FC236}">
                <a16:creationId xmlns:a16="http://schemas.microsoft.com/office/drawing/2014/main" id="{9192E9EA-8950-4458-B25F-8032A6E9AE21}"/>
              </a:ext>
            </a:extLst>
          </p:cNvPr>
          <p:cNvSpPr txBox="1">
            <a:spLocks noChangeArrowheads="1"/>
          </p:cNvSpPr>
          <p:nvPr/>
        </p:nvSpPr>
        <p:spPr bwMode="auto">
          <a:xfrm>
            <a:off x="1600200" y="5316029"/>
            <a:ext cx="192552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C000"/>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12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00FF"/>
              </a:solidFill>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D346073D-CA05-429F-AB6A-67A926A2D8AC}"/>
              </a:ext>
            </a:extLst>
          </p:cNvPr>
          <p:cNvSpPr/>
          <p:nvPr/>
        </p:nvSpPr>
        <p:spPr>
          <a:xfrm>
            <a:off x="4892894" y="682376"/>
            <a:ext cx="754968" cy="224028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79" name="Text Box 21">
            <a:extLst>
              <a:ext uri="{FF2B5EF4-FFF2-40B4-BE49-F238E27FC236}">
                <a16:creationId xmlns:a16="http://schemas.microsoft.com/office/drawing/2014/main" id="{749988CE-795B-427E-A18F-6A6BF8C3F9A6}"/>
              </a:ext>
            </a:extLst>
          </p:cNvPr>
          <p:cNvSpPr txBox="1">
            <a:spLocks noChangeArrowheads="1"/>
          </p:cNvSpPr>
          <p:nvPr/>
        </p:nvSpPr>
        <p:spPr bwMode="auto">
          <a:xfrm>
            <a:off x="1639398" y="4935932"/>
            <a:ext cx="76136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FFFF"/>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0D06E438-F732-49EE-A3DC-EDEEE0BF56E2}"/>
              </a:ext>
            </a:extLst>
          </p:cNvPr>
          <p:cNvSpPr/>
          <p:nvPr/>
        </p:nvSpPr>
        <p:spPr>
          <a:xfrm>
            <a:off x="2692401" y="1944777"/>
            <a:ext cx="295320" cy="2625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81" name="Oval 80">
            <a:extLst>
              <a:ext uri="{FF2B5EF4-FFF2-40B4-BE49-F238E27FC236}">
                <a16:creationId xmlns:a16="http://schemas.microsoft.com/office/drawing/2014/main" id="{69531273-2CB6-4D0A-A15B-E107900E8E05}"/>
              </a:ext>
            </a:extLst>
          </p:cNvPr>
          <p:cNvSpPr/>
          <p:nvPr/>
        </p:nvSpPr>
        <p:spPr>
          <a:xfrm>
            <a:off x="5114880" y="1944777"/>
            <a:ext cx="295320" cy="262588"/>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82" name="Oval 81">
            <a:extLst>
              <a:ext uri="{FF2B5EF4-FFF2-40B4-BE49-F238E27FC236}">
                <a16:creationId xmlns:a16="http://schemas.microsoft.com/office/drawing/2014/main" id="{973AE18A-8B47-4EBE-A397-C85A78A01363}"/>
              </a:ext>
            </a:extLst>
          </p:cNvPr>
          <p:cNvSpPr/>
          <p:nvPr/>
        </p:nvSpPr>
        <p:spPr>
          <a:xfrm>
            <a:off x="2692400" y="2600354"/>
            <a:ext cx="295320" cy="2625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83" name="Oval 82">
            <a:extLst>
              <a:ext uri="{FF2B5EF4-FFF2-40B4-BE49-F238E27FC236}">
                <a16:creationId xmlns:a16="http://schemas.microsoft.com/office/drawing/2014/main" id="{68FFCAE4-5BC6-4B17-9E09-86ECB70901EA}"/>
              </a:ext>
            </a:extLst>
          </p:cNvPr>
          <p:cNvSpPr/>
          <p:nvPr/>
        </p:nvSpPr>
        <p:spPr>
          <a:xfrm>
            <a:off x="5114879" y="2600354"/>
            <a:ext cx="295320" cy="262588"/>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84" name="Oval 83">
            <a:extLst>
              <a:ext uri="{FF2B5EF4-FFF2-40B4-BE49-F238E27FC236}">
                <a16:creationId xmlns:a16="http://schemas.microsoft.com/office/drawing/2014/main" id="{ABBEA2DC-1A46-4DB7-9F95-2BA3C459D5D4}"/>
              </a:ext>
            </a:extLst>
          </p:cNvPr>
          <p:cNvSpPr/>
          <p:nvPr/>
        </p:nvSpPr>
        <p:spPr>
          <a:xfrm>
            <a:off x="2362201" y="1948542"/>
            <a:ext cx="295320" cy="262588"/>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85" name="Oval 84">
            <a:extLst>
              <a:ext uri="{FF2B5EF4-FFF2-40B4-BE49-F238E27FC236}">
                <a16:creationId xmlns:a16="http://schemas.microsoft.com/office/drawing/2014/main" id="{6D732620-A383-4FB2-A0D0-BC3B719274C3}"/>
              </a:ext>
            </a:extLst>
          </p:cNvPr>
          <p:cNvSpPr/>
          <p:nvPr/>
        </p:nvSpPr>
        <p:spPr>
          <a:xfrm>
            <a:off x="2362200" y="2604119"/>
            <a:ext cx="295320" cy="262588"/>
          </a:xfrm>
          <a:prstGeom prst="ellipse">
            <a:avLst/>
          </a:prstGeom>
          <a:ln w="12700">
            <a:solidFill>
              <a:srgbClr val="FF00FF"/>
            </a:solidFill>
          </a:ln>
        </p:spPr>
        <p:txBody>
          <a:bodyPr wrap="square" rtlCol="0" anchor="ctr">
            <a:spAutoFit/>
          </a:bodyPr>
          <a:lstStyle/>
          <a:p>
            <a:pPr marL="0" algn="l"/>
            <a:endParaRPr lang="en-US" sz="2800" dirty="0">
              <a:latin typeface="+mj-lt"/>
            </a:endParaRPr>
          </a:p>
        </p:txBody>
      </p:sp>
      <p:sp>
        <p:nvSpPr>
          <p:cNvPr id="107" name="AutoShape 35">
            <a:extLst>
              <a:ext uri="{FF2B5EF4-FFF2-40B4-BE49-F238E27FC236}">
                <a16:creationId xmlns:a16="http://schemas.microsoft.com/office/drawing/2014/main" id="{1559FE60-8FD2-4FBB-A3E9-00A15B7D9A3E}"/>
              </a:ext>
            </a:extLst>
          </p:cNvPr>
          <p:cNvSpPr>
            <a:spLocks noChangeArrowheads="1"/>
          </p:cNvSpPr>
          <p:nvPr/>
        </p:nvSpPr>
        <p:spPr bwMode="auto">
          <a:xfrm>
            <a:off x="54695" y="567221"/>
            <a:ext cx="1973989" cy="1619559"/>
          </a:xfrm>
          <a:prstGeom prst="wedgeRoundRectCallout">
            <a:avLst>
              <a:gd name="adj1" fmla="val -24911"/>
              <a:gd name="adj2" fmla="val 62705"/>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We don’t have enough information to evaluate!</a:t>
            </a:r>
          </a:p>
        </p:txBody>
      </p:sp>
      <p:grpSp>
        <p:nvGrpSpPr>
          <p:cNvPr id="108" name="Group 29">
            <a:extLst>
              <a:ext uri="{FF2B5EF4-FFF2-40B4-BE49-F238E27FC236}">
                <a16:creationId xmlns:a16="http://schemas.microsoft.com/office/drawing/2014/main" id="{5C742C31-E60A-4314-9782-BCA5224CDD07}"/>
              </a:ext>
            </a:extLst>
          </p:cNvPr>
          <p:cNvGrpSpPr>
            <a:grpSpLocks/>
          </p:cNvGrpSpPr>
          <p:nvPr/>
        </p:nvGrpSpPr>
        <p:grpSpPr bwMode="auto">
          <a:xfrm>
            <a:off x="340331" y="2242710"/>
            <a:ext cx="770279" cy="833366"/>
            <a:chOff x="2065" y="1551"/>
            <a:chExt cx="1628" cy="1988"/>
          </a:xfrm>
        </p:grpSpPr>
        <p:sp>
          <p:nvSpPr>
            <p:cNvPr id="109" name="Freeform 30">
              <a:extLst>
                <a:ext uri="{FF2B5EF4-FFF2-40B4-BE49-F238E27FC236}">
                  <a16:creationId xmlns:a16="http://schemas.microsoft.com/office/drawing/2014/main" id="{BBB78B96-4CA8-4AC9-A8F6-53E3F95D6BA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0" name="Freeform 31">
              <a:extLst>
                <a:ext uri="{FF2B5EF4-FFF2-40B4-BE49-F238E27FC236}">
                  <a16:creationId xmlns:a16="http://schemas.microsoft.com/office/drawing/2014/main" id="{F88FDFB8-69DE-4741-9EA4-AF76E9C308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1" name="Freeform 32">
              <a:extLst>
                <a:ext uri="{FF2B5EF4-FFF2-40B4-BE49-F238E27FC236}">
                  <a16:creationId xmlns:a16="http://schemas.microsoft.com/office/drawing/2014/main" id="{8BE86447-B504-4470-8E48-889B9F100AF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2" name="Freeform 33">
              <a:extLst>
                <a:ext uri="{FF2B5EF4-FFF2-40B4-BE49-F238E27FC236}">
                  <a16:creationId xmlns:a16="http://schemas.microsoft.com/office/drawing/2014/main" id="{E723F6D1-DA4A-4668-98FD-CEDA56EAB6C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3" name="Freeform 34">
              <a:extLst>
                <a:ext uri="{FF2B5EF4-FFF2-40B4-BE49-F238E27FC236}">
                  <a16:creationId xmlns:a16="http://schemas.microsoft.com/office/drawing/2014/main" id="{1A43DC26-019E-4D71-BA8F-0D43C415FC9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4" name="Freeform 35">
              <a:extLst>
                <a:ext uri="{FF2B5EF4-FFF2-40B4-BE49-F238E27FC236}">
                  <a16:creationId xmlns:a16="http://schemas.microsoft.com/office/drawing/2014/main" id="{1DB81868-A3E0-435A-BD6E-B6B97E04F11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5" name="Freeform 36">
              <a:extLst>
                <a:ext uri="{FF2B5EF4-FFF2-40B4-BE49-F238E27FC236}">
                  <a16:creationId xmlns:a16="http://schemas.microsoft.com/office/drawing/2014/main" id="{9FF6A504-F287-44AF-9497-F2C5DC861F6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6" name="Freeform 37">
              <a:extLst>
                <a:ext uri="{FF2B5EF4-FFF2-40B4-BE49-F238E27FC236}">
                  <a16:creationId xmlns:a16="http://schemas.microsoft.com/office/drawing/2014/main" id="{05A3D868-E661-4843-8D5B-5ED22F23AEE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7" name="Freeform 38">
              <a:extLst>
                <a:ext uri="{FF2B5EF4-FFF2-40B4-BE49-F238E27FC236}">
                  <a16:creationId xmlns:a16="http://schemas.microsoft.com/office/drawing/2014/main" id="{ACF37596-7CD5-41B4-9248-5337FB01D69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8" name="Freeform 39">
              <a:extLst>
                <a:ext uri="{FF2B5EF4-FFF2-40B4-BE49-F238E27FC236}">
                  <a16:creationId xmlns:a16="http://schemas.microsoft.com/office/drawing/2014/main" id="{612A01FB-F1A6-4195-8C4B-719E1CBD780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9" name="Freeform 40">
              <a:extLst>
                <a:ext uri="{FF2B5EF4-FFF2-40B4-BE49-F238E27FC236}">
                  <a16:creationId xmlns:a16="http://schemas.microsoft.com/office/drawing/2014/main" id="{680E8999-6F2B-47A5-A0F9-D02783E2BA7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0" name="Freeform 41">
              <a:extLst>
                <a:ext uri="{FF2B5EF4-FFF2-40B4-BE49-F238E27FC236}">
                  <a16:creationId xmlns:a16="http://schemas.microsoft.com/office/drawing/2014/main" id="{9AE03A71-148A-4BB6-9BEA-71E459607BD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1" name="Freeform 42">
              <a:extLst>
                <a:ext uri="{FF2B5EF4-FFF2-40B4-BE49-F238E27FC236}">
                  <a16:creationId xmlns:a16="http://schemas.microsoft.com/office/drawing/2014/main" id="{6965E18A-A56E-43C2-BD5C-BDE916F5E1C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2" name="Freeform 43">
              <a:extLst>
                <a:ext uri="{FF2B5EF4-FFF2-40B4-BE49-F238E27FC236}">
                  <a16:creationId xmlns:a16="http://schemas.microsoft.com/office/drawing/2014/main" id="{204CB470-452E-4766-831D-3E4B466A355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3" name="Freeform 44">
              <a:extLst>
                <a:ext uri="{FF2B5EF4-FFF2-40B4-BE49-F238E27FC236}">
                  <a16:creationId xmlns:a16="http://schemas.microsoft.com/office/drawing/2014/main" id="{FE74345C-B332-4FAE-BA94-FCAB031CBA0F}"/>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4" name="Freeform 45">
              <a:extLst>
                <a:ext uri="{FF2B5EF4-FFF2-40B4-BE49-F238E27FC236}">
                  <a16:creationId xmlns:a16="http://schemas.microsoft.com/office/drawing/2014/main" id="{65202BCA-EEDF-496A-A0C4-1123404847C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5" name="Freeform 46">
              <a:extLst>
                <a:ext uri="{FF2B5EF4-FFF2-40B4-BE49-F238E27FC236}">
                  <a16:creationId xmlns:a16="http://schemas.microsoft.com/office/drawing/2014/main" id="{020A3474-1B5A-4894-BF5A-3D636D1C623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graphicFrame>
        <p:nvGraphicFramePr>
          <p:cNvPr id="126" name="Table 3">
            <a:extLst>
              <a:ext uri="{FF2B5EF4-FFF2-40B4-BE49-F238E27FC236}">
                <a16:creationId xmlns:a16="http://schemas.microsoft.com/office/drawing/2014/main" id="{4EABA683-7F1F-4983-9A55-DBC3F0AF8ACF}"/>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127" name="Group 126">
            <a:extLst>
              <a:ext uri="{FF2B5EF4-FFF2-40B4-BE49-F238E27FC236}">
                <a16:creationId xmlns:a16="http://schemas.microsoft.com/office/drawing/2014/main" id="{78CC6F0A-8416-452E-AC2A-496C2A6AA934}"/>
              </a:ext>
            </a:extLst>
          </p:cNvPr>
          <p:cNvGrpSpPr/>
          <p:nvPr/>
        </p:nvGrpSpPr>
        <p:grpSpPr>
          <a:xfrm>
            <a:off x="5454532" y="15643"/>
            <a:ext cx="3918068" cy="3337157"/>
            <a:chOff x="-108068" y="127662"/>
            <a:chExt cx="3918068" cy="3337157"/>
          </a:xfrm>
        </p:grpSpPr>
        <p:sp>
          <p:nvSpPr>
            <p:cNvPr id="128" name="Rectangle 127">
              <a:extLst>
                <a:ext uri="{FF2B5EF4-FFF2-40B4-BE49-F238E27FC236}">
                  <a16:creationId xmlns:a16="http://schemas.microsoft.com/office/drawing/2014/main" id="{A9A05573-36B7-4B3C-B7A2-B41940394A96}"/>
                </a:ext>
              </a:extLst>
            </p:cNvPr>
            <p:cNvSpPr/>
            <p:nvPr/>
          </p:nvSpPr>
          <p:spPr>
            <a:xfrm>
              <a:off x="2133600" y="625746"/>
              <a:ext cx="1309974" cy="400110"/>
            </a:xfrm>
            <a:prstGeom prst="rect">
              <a:avLst/>
            </a:prstGeom>
          </p:spPr>
          <p:txBody>
            <a:bodyPr wrap="none">
              <a:spAutoFit/>
            </a:bodyPr>
            <a:lstStyle/>
            <a:p>
              <a:pPr algn="l"/>
              <a:r>
                <a:rPr lang="en-US" sz="2000" b="1" dirty="0">
                  <a:solidFill>
                    <a:schemeClr val="bg2"/>
                  </a:solidFill>
                </a:rPr>
                <a:t>Conclude:</a:t>
              </a:r>
            </a:p>
          </p:txBody>
        </p:sp>
        <p:sp>
          <p:nvSpPr>
            <p:cNvPr id="129" name="Rectangle 128">
              <a:extLst>
                <a:ext uri="{FF2B5EF4-FFF2-40B4-BE49-F238E27FC236}">
                  <a16:creationId xmlns:a16="http://schemas.microsoft.com/office/drawing/2014/main" id="{16517375-265D-4FD1-9DB3-BBC17E88F17C}"/>
                </a:ext>
              </a:extLst>
            </p:cNvPr>
            <p:cNvSpPr/>
            <p:nvPr/>
          </p:nvSpPr>
          <p:spPr>
            <a:xfrm>
              <a:off x="525093" y="622116"/>
              <a:ext cx="941476" cy="400110"/>
            </a:xfrm>
            <a:prstGeom prst="rect">
              <a:avLst/>
            </a:prstGeom>
          </p:spPr>
          <p:txBody>
            <a:bodyPr wrap="none">
              <a:spAutoFit/>
            </a:bodyPr>
            <a:lstStyle/>
            <a:p>
              <a:pPr algn="l"/>
              <a:r>
                <a:rPr lang="en-US" sz="2000" b="1" dirty="0">
                  <a:solidFill>
                    <a:schemeClr val="bg2"/>
                  </a:solidFill>
                </a:rPr>
                <a:t>From: </a:t>
              </a:r>
            </a:p>
          </p:txBody>
        </p:sp>
        <p:sp>
          <p:nvSpPr>
            <p:cNvPr id="130" name="Rectangle 129">
              <a:extLst>
                <a:ext uri="{FF2B5EF4-FFF2-40B4-BE49-F238E27FC236}">
                  <a16:creationId xmlns:a16="http://schemas.microsoft.com/office/drawing/2014/main" id="{0ED37FBD-3D74-4BC7-B7F9-B4E577036FAB}"/>
                </a:ext>
              </a:extLst>
            </p:cNvPr>
            <p:cNvSpPr/>
            <p:nvPr/>
          </p:nvSpPr>
          <p:spPr>
            <a:xfrm>
              <a:off x="1307510" y="393516"/>
              <a:ext cx="1133837" cy="400110"/>
            </a:xfrm>
            <a:prstGeom prst="rect">
              <a:avLst/>
            </a:prstGeom>
          </p:spPr>
          <p:txBody>
            <a:bodyPr wrap="none">
              <a:spAutoFit/>
            </a:bodyPr>
            <a:lstStyle/>
            <a:p>
              <a:pPr algn="l"/>
              <a:r>
                <a:rPr lang="en-US" sz="2000" b="1" dirty="0">
                  <a:solidFill>
                    <a:schemeClr val="bg2"/>
                  </a:solidFill>
                </a:rPr>
                <a:t>Proving:</a:t>
              </a:r>
            </a:p>
          </p:txBody>
        </p:sp>
        <p:sp>
          <p:nvSpPr>
            <p:cNvPr id="131" name="Rectangle 130">
              <a:extLst>
                <a:ext uri="{FF2B5EF4-FFF2-40B4-BE49-F238E27FC236}">
                  <a16:creationId xmlns:a16="http://schemas.microsoft.com/office/drawing/2014/main" id="{D2C1940D-C99B-446A-B41F-BF3F4EA5ACC2}"/>
                </a:ext>
              </a:extLst>
            </p:cNvPr>
            <p:cNvSpPr/>
            <p:nvPr/>
          </p:nvSpPr>
          <p:spPr>
            <a:xfrm>
              <a:off x="304800" y="127662"/>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nvGrpSpPr>
            <p:cNvPr id="132" name="Group 131">
              <a:extLst>
                <a:ext uri="{FF2B5EF4-FFF2-40B4-BE49-F238E27FC236}">
                  <a16:creationId xmlns:a16="http://schemas.microsoft.com/office/drawing/2014/main" id="{4A0A4B7B-90E1-4185-BF4E-C45621C2F776}"/>
                </a:ext>
              </a:extLst>
            </p:cNvPr>
            <p:cNvGrpSpPr/>
            <p:nvPr/>
          </p:nvGrpSpPr>
          <p:grpSpPr>
            <a:xfrm>
              <a:off x="-43725" y="1678171"/>
              <a:ext cx="3853542" cy="774679"/>
              <a:chOff x="9505044" y="2501921"/>
              <a:chExt cx="3853542" cy="774679"/>
            </a:xfrm>
          </p:grpSpPr>
          <p:sp>
            <p:nvSpPr>
              <p:cNvPr id="151" name="Rectangle 150">
                <a:extLst>
                  <a:ext uri="{FF2B5EF4-FFF2-40B4-BE49-F238E27FC236}">
                    <a16:creationId xmlns:a16="http://schemas.microsoft.com/office/drawing/2014/main" id="{75AA8B5E-9392-46F7-9445-0B80B78E59D0}"/>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52" name="Rectangle 151">
                <a:extLst>
                  <a:ext uri="{FF2B5EF4-FFF2-40B4-BE49-F238E27FC236}">
                    <a16:creationId xmlns:a16="http://schemas.microsoft.com/office/drawing/2014/main" id="{B3CC8758-789E-40DD-8B56-54CE1842BC69}"/>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53" name="Straight Connector 152">
                <a:extLst>
                  <a:ext uri="{FF2B5EF4-FFF2-40B4-BE49-F238E27FC236}">
                    <a16:creationId xmlns:a16="http://schemas.microsoft.com/office/drawing/2014/main" id="{DAC2885E-BCC0-4635-8885-1FB799B5DC98}"/>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54" name="Rectangle 153">
                <a:extLst>
                  <a:ext uri="{FF2B5EF4-FFF2-40B4-BE49-F238E27FC236}">
                    <a16:creationId xmlns:a16="http://schemas.microsoft.com/office/drawing/2014/main" id="{2F421A8E-234A-4360-A067-6E46033F67F2}"/>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55" name="Straight Connector 154">
                <a:extLst>
                  <a:ext uri="{FF2B5EF4-FFF2-40B4-BE49-F238E27FC236}">
                    <a16:creationId xmlns:a16="http://schemas.microsoft.com/office/drawing/2014/main" id="{6B59521B-588B-42F5-9DCB-8771DBF11139}"/>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133" name="Group 132">
              <a:extLst>
                <a:ext uri="{FF2B5EF4-FFF2-40B4-BE49-F238E27FC236}">
                  <a16:creationId xmlns:a16="http://schemas.microsoft.com/office/drawing/2014/main" id="{3686734F-A7C3-45E5-8CCB-4339172503D0}"/>
                </a:ext>
              </a:extLst>
            </p:cNvPr>
            <p:cNvGrpSpPr/>
            <p:nvPr/>
          </p:nvGrpSpPr>
          <p:grpSpPr>
            <a:xfrm>
              <a:off x="-43542" y="955344"/>
              <a:ext cx="3853542" cy="774679"/>
              <a:chOff x="9505044" y="3187721"/>
              <a:chExt cx="3853542" cy="774679"/>
            </a:xfrm>
          </p:grpSpPr>
          <p:sp>
            <p:nvSpPr>
              <p:cNvPr id="146" name="Rectangle 145">
                <a:extLst>
                  <a:ext uri="{FF2B5EF4-FFF2-40B4-BE49-F238E27FC236}">
                    <a16:creationId xmlns:a16="http://schemas.microsoft.com/office/drawing/2014/main" id="{16013F49-CB20-484B-8F4A-FAFCA0B16347}"/>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47" name="Rectangle 146">
                <a:extLst>
                  <a:ext uri="{FF2B5EF4-FFF2-40B4-BE49-F238E27FC236}">
                    <a16:creationId xmlns:a16="http://schemas.microsoft.com/office/drawing/2014/main" id="{508CB615-84C4-4B64-B6AA-D936E149ADBD}"/>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48" name="Rectangle 147">
                <a:extLst>
                  <a:ext uri="{FF2B5EF4-FFF2-40B4-BE49-F238E27FC236}">
                    <a16:creationId xmlns:a16="http://schemas.microsoft.com/office/drawing/2014/main" id="{7949F93F-D465-4611-9BC3-67443A58DD75}"/>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49" name="Straight Connector 148">
                <a:extLst>
                  <a:ext uri="{FF2B5EF4-FFF2-40B4-BE49-F238E27FC236}">
                    <a16:creationId xmlns:a16="http://schemas.microsoft.com/office/drawing/2014/main" id="{77AE61A2-21CD-4AC9-83C8-EF67536D6BAD}"/>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9C1F33C6-FE94-4E5D-B52A-AA6DA75ECE5F}"/>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134" name="Group 133">
              <a:extLst>
                <a:ext uri="{FF2B5EF4-FFF2-40B4-BE49-F238E27FC236}">
                  <a16:creationId xmlns:a16="http://schemas.microsoft.com/office/drawing/2014/main" id="{FF0F3861-F57E-4C5D-BF13-242B13F106C0}"/>
                </a:ext>
              </a:extLst>
            </p:cNvPr>
            <p:cNvGrpSpPr/>
            <p:nvPr/>
          </p:nvGrpSpPr>
          <p:grpSpPr>
            <a:xfrm>
              <a:off x="-108068" y="2464348"/>
              <a:ext cx="3853542" cy="1000471"/>
              <a:chOff x="9505044" y="4057609"/>
              <a:chExt cx="3853542" cy="1000471"/>
            </a:xfrm>
          </p:grpSpPr>
          <p:sp>
            <p:nvSpPr>
              <p:cNvPr id="140" name="Rectangle 139">
                <a:extLst>
                  <a:ext uri="{FF2B5EF4-FFF2-40B4-BE49-F238E27FC236}">
                    <a16:creationId xmlns:a16="http://schemas.microsoft.com/office/drawing/2014/main" id="{231513AC-3C6A-4958-81A9-7C75132E00EB}"/>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41" name="Rectangle 140">
                <a:extLst>
                  <a:ext uri="{FF2B5EF4-FFF2-40B4-BE49-F238E27FC236}">
                    <a16:creationId xmlns:a16="http://schemas.microsoft.com/office/drawing/2014/main" id="{7D8FB607-F2A7-4594-938D-1BA0214480AB}"/>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42" name="Rectangle 141">
                <a:extLst>
                  <a:ext uri="{FF2B5EF4-FFF2-40B4-BE49-F238E27FC236}">
                    <a16:creationId xmlns:a16="http://schemas.microsoft.com/office/drawing/2014/main" id="{00436742-1580-4C72-B157-886370941816}"/>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43" name="Straight Connector 142">
                <a:extLst>
                  <a:ext uri="{FF2B5EF4-FFF2-40B4-BE49-F238E27FC236}">
                    <a16:creationId xmlns:a16="http://schemas.microsoft.com/office/drawing/2014/main" id="{4EF3C4CA-F033-443F-92B1-342705B825DA}"/>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1DDDD490-ED15-4B36-BF27-4724F2384BD3}"/>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20651EE6-0B93-480B-839D-1C509BECAD58}"/>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135" name="Straight Connector 134">
              <a:extLst>
                <a:ext uri="{FF2B5EF4-FFF2-40B4-BE49-F238E27FC236}">
                  <a16:creationId xmlns:a16="http://schemas.microsoft.com/office/drawing/2014/main" id="{4A69FE9D-0708-4476-8960-20396ECEBC80}"/>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15784FCB-6D66-4F86-B501-C38E90B76B0B}"/>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F58A1C15-98FD-4F9D-B2BD-9C656EBD865B}"/>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2C27B1B0-BB47-48AD-9895-0D44523118A0}"/>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3332F1ED-A92F-4497-A2DD-F9E165D4BC82}"/>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3132595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0-#ppt_w/2"/>
                                          </p:val>
                                        </p:tav>
                                        <p:tav tm="100000">
                                          <p:val>
                                            <p:strVal val="#ppt_x"/>
                                          </p:val>
                                        </p:tav>
                                      </p:tavLst>
                                    </p:anim>
                                    <p:anim calcmode="lin" valueType="num">
                                      <p:cBhvr additive="base">
                                        <p:cTn id="8" dur="500" fill="hold"/>
                                        <p:tgtEl>
                                          <p:spTgt spid="7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7">
                                            <p:txEl>
                                              <p:pRg st="0" end="0"/>
                                            </p:txEl>
                                          </p:spTgt>
                                        </p:tgtEl>
                                        <p:attrNameLst>
                                          <p:attrName>style.visibility</p:attrName>
                                        </p:attrNameLst>
                                      </p:cBhvr>
                                      <p:to>
                                        <p:strVal val="visible"/>
                                      </p:to>
                                    </p:set>
                                    <p:anim calcmode="lin" valueType="num">
                                      <p:cBhvr additive="base">
                                        <p:cTn id="11"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7">
                                            <p:txEl>
                                              <p:pRg st="1" end="1"/>
                                            </p:txEl>
                                          </p:spTgt>
                                        </p:tgtEl>
                                        <p:attrNameLst>
                                          <p:attrName>style.visibility</p:attrName>
                                        </p:attrNameLst>
                                      </p:cBhvr>
                                      <p:to>
                                        <p:strVal val="visible"/>
                                      </p:to>
                                    </p:set>
                                    <p:anim calcmode="lin" valueType="num">
                                      <p:cBhvr additive="base">
                                        <p:cTn id="17"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0"/>
                                        </p:tgtEl>
                                        <p:attrNameLst>
                                          <p:attrName>style.visibility</p:attrName>
                                        </p:attrNameLst>
                                      </p:cBhvr>
                                      <p:to>
                                        <p:strVal val="visible"/>
                                      </p:to>
                                    </p:set>
                                    <p:anim calcmode="lin" valueType="num">
                                      <p:cBhvr additive="base">
                                        <p:cTn id="23" dur="500" fill="hold"/>
                                        <p:tgtEl>
                                          <p:spTgt spid="80"/>
                                        </p:tgtEl>
                                        <p:attrNameLst>
                                          <p:attrName>ppt_x</p:attrName>
                                        </p:attrNameLst>
                                      </p:cBhvr>
                                      <p:tavLst>
                                        <p:tav tm="0">
                                          <p:val>
                                            <p:strVal val="0-#ppt_w/2"/>
                                          </p:val>
                                        </p:tav>
                                        <p:tav tm="100000">
                                          <p:val>
                                            <p:strVal val="#ppt_x"/>
                                          </p:val>
                                        </p:tav>
                                      </p:tavLst>
                                    </p:anim>
                                    <p:anim calcmode="lin" valueType="num">
                                      <p:cBhvr additive="base">
                                        <p:cTn id="24" dur="500" fill="hold"/>
                                        <p:tgtEl>
                                          <p:spTgt spid="80"/>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82"/>
                                        </p:tgtEl>
                                        <p:attrNameLst>
                                          <p:attrName>style.visibility</p:attrName>
                                        </p:attrNameLst>
                                      </p:cBhvr>
                                      <p:to>
                                        <p:strVal val="visible"/>
                                      </p:to>
                                    </p:set>
                                    <p:anim calcmode="lin" valueType="num">
                                      <p:cBhvr additive="base">
                                        <p:cTn id="27" dur="500" fill="hold"/>
                                        <p:tgtEl>
                                          <p:spTgt spid="82"/>
                                        </p:tgtEl>
                                        <p:attrNameLst>
                                          <p:attrName>ppt_x</p:attrName>
                                        </p:attrNameLst>
                                      </p:cBhvr>
                                      <p:tavLst>
                                        <p:tav tm="0">
                                          <p:val>
                                            <p:strVal val="0-#ppt_w/2"/>
                                          </p:val>
                                        </p:tav>
                                        <p:tav tm="100000">
                                          <p:val>
                                            <p:strVal val="#ppt_x"/>
                                          </p:val>
                                        </p:tav>
                                      </p:tavLst>
                                    </p:anim>
                                    <p:anim calcmode="lin" valueType="num">
                                      <p:cBhvr additive="base">
                                        <p:cTn id="28" dur="500" fill="hold"/>
                                        <p:tgtEl>
                                          <p:spTgt spid="8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1"/>
                                        </p:tgtEl>
                                        <p:attrNameLst>
                                          <p:attrName>style.visibility</p:attrName>
                                        </p:attrNameLst>
                                      </p:cBhvr>
                                      <p:to>
                                        <p:strVal val="visible"/>
                                      </p:to>
                                    </p:set>
                                    <p:anim calcmode="lin" valueType="num">
                                      <p:cBhvr additive="base">
                                        <p:cTn id="31" dur="500" fill="hold"/>
                                        <p:tgtEl>
                                          <p:spTgt spid="81"/>
                                        </p:tgtEl>
                                        <p:attrNameLst>
                                          <p:attrName>ppt_x</p:attrName>
                                        </p:attrNameLst>
                                      </p:cBhvr>
                                      <p:tavLst>
                                        <p:tav tm="0">
                                          <p:val>
                                            <p:strVal val="0-#ppt_w/2"/>
                                          </p:val>
                                        </p:tav>
                                        <p:tav tm="100000">
                                          <p:val>
                                            <p:strVal val="#ppt_x"/>
                                          </p:val>
                                        </p:tav>
                                      </p:tavLst>
                                    </p:anim>
                                    <p:anim calcmode="lin" valueType="num">
                                      <p:cBhvr additive="base">
                                        <p:cTn id="32" dur="500" fill="hold"/>
                                        <p:tgtEl>
                                          <p:spTgt spid="81"/>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3"/>
                                        </p:tgtEl>
                                        <p:attrNameLst>
                                          <p:attrName>style.visibility</p:attrName>
                                        </p:attrNameLst>
                                      </p:cBhvr>
                                      <p:to>
                                        <p:strVal val="visible"/>
                                      </p:to>
                                    </p:set>
                                    <p:anim calcmode="lin" valueType="num">
                                      <p:cBhvr additive="base">
                                        <p:cTn id="35" dur="500" fill="hold"/>
                                        <p:tgtEl>
                                          <p:spTgt spid="83"/>
                                        </p:tgtEl>
                                        <p:attrNameLst>
                                          <p:attrName>ppt_x</p:attrName>
                                        </p:attrNameLst>
                                      </p:cBhvr>
                                      <p:tavLst>
                                        <p:tav tm="0">
                                          <p:val>
                                            <p:strVal val="0-#ppt_w/2"/>
                                          </p:val>
                                        </p:tav>
                                        <p:tav tm="100000">
                                          <p:val>
                                            <p:strVal val="#ppt_x"/>
                                          </p:val>
                                        </p:tav>
                                      </p:tavLst>
                                    </p:anim>
                                    <p:anim calcmode="lin" valueType="num">
                                      <p:cBhvr additive="base">
                                        <p:cTn id="36" dur="500" fill="hold"/>
                                        <p:tgtEl>
                                          <p:spTgt spid="83"/>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anim calcmode="lin" valueType="num">
                                      <p:cBhvr additive="base">
                                        <p:cTn id="39" dur="500" fill="hold"/>
                                        <p:tgtEl>
                                          <p:spTgt spid="84"/>
                                        </p:tgtEl>
                                        <p:attrNameLst>
                                          <p:attrName>ppt_x</p:attrName>
                                        </p:attrNameLst>
                                      </p:cBhvr>
                                      <p:tavLst>
                                        <p:tav tm="0">
                                          <p:val>
                                            <p:strVal val="0-#ppt_w/2"/>
                                          </p:val>
                                        </p:tav>
                                        <p:tav tm="100000">
                                          <p:val>
                                            <p:strVal val="#ppt_x"/>
                                          </p:val>
                                        </p:tav>
                                      </p:tavLst>
                                    </p:anim>
                                    <p:anim calcmode="lin" valueType="num">
                                      <p:cBhvr additive="base">
                                        <p:cTn id="40" dur="500" fill="hold"/>
                                        <p:tgtEl>
                                          <p:spTgt spid="84"/>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85"/>
                                        </p:tgtEl>
                                        <p:attrNameLst>
                                          <p:attrName>style.visibility</p:attrName>
                                        </p:attrNameLst>
                                      </p:cBhvr>
                                      <p:to>
                                        <p:strVal val="visible"/>
                                      </p:to>
                                    </p:set>
                                    <p:anim calcmode="lin" valueType="num">
                                      <p:cBhvr additive="base">
                                        <p:cTn id="43" dur="500" fill="hold"/>
                                        <p:tgtEl>
                                          <p:spTgt spid="85"/>
                                        </p:tgtEl>
                                        <p:attrNameLst>
                                          <p:attrName>ppt_x</p:attrName>
                                        </p:attrNameLst>
                                      </p:cBhvr>
                                      <p:tavLst>
                                        <p:tav tm="0">
                                          <p:val>
                                            <p:strVal val="0-#ppt_w/2"/>
                                          </p:val>
                                        </p:tav>
                                        <p:tav tm="100000">
                                          <p:val>
                                            <p:strVal val="#ppt_x"/>
                                          </p:val>
                                        </p:tav>
                                      </p:tavLst>
                                    </p:anim>
                                    <p:anim calcmode="lin" valueType="num">
                                      <p:cBhvr additive="base">
                                        <p:cTn id="44"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7">
                                            <p:txEl>
                                              <p:pRg st="2" end="2"/>
                                            </p:txEl>
                                          </p:spTgt>
                                        </p:tgtEl>
                                        <p:attrNameLst>
                                          <p:attrName>style.visibility</p:attrName>
                                        </p:attrNameLst>
                                      </p:cBhvr>
                                      <p:to>
                                        <p:strVal val="visible"/>
                                      </p:to>
                                    </p:set>
                                    <p:anim calcmode="lin" valueType="num">
                                      <p:cBhvr additive="base">
                                        <p:cTn id="49"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17">
                                            <p:txEl>
                                              <p:pRg st="1" end="1"/>
                                            </p:txEl>
                                          </p:spTgt>
                                        </p:tgtEl>
                                        <p:attrNameLst>
                                          <p:attrName>style.visibility</p:attrName>
                                        </p:attrNameLst>
                                      </p:cBhvr>
                                      <p:to>
                                        <p:strVal val="visible"/>
                                      </p:to>
                                    </p:set>
                                    <p:anim calcmode="lin" valueType="num">
                                      <p:cBhvr additive="base">
                                        <p:cTn id="55"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42">
                                            <p:txEl>
                                              <p:pRg st="0" end="0"/>
                                            </p:txEl>
                                          </p:spTgt>
                                        </p:tgtEl>
                                        <p:attrNameLst>
                                          <p:attrName>style.visibility</p:attrName>
                                        </p:attrNameLst>
                                      </p:cBhvr>
                                      <p:to>
                                        <p:strVal val="visible"/>
                                      </p:to>
                                    </p:set>
                                    <p:anim calcmode="lin" valueType="num">
                                      <p:cBhvr additive="base">
                                        <p:cTn id="59"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17">
                                            <p:txEl>
                                              <p:pRg st="2" end="2"/>
                                            </p:txEl>
                                          </p:spTgt>
                                        </p:tgtEl>
                                        <p:attrNameLst>
                                          <p:attrName>style.visibility</p:attrName>
                                        </p:attrNameLst>
                                      </p:cBhvr>
                                      <p:to>
                                        <p:strVal val="visible"/>
                                      </p:to>
                                    </p:set>
                                    <p:anim calcmode="lin" valueType="num">
                                      <p:cBhvr additive="base">
                                        <p:cTn id="65"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80" grpId="0" animBg="1"/>
      <p:bldP spid="81" grpId="0" animBg="1"/>
      <p:bldP spid="82" grpId="0" animBg="1"/>
      <p:bldP spid="83" grpId="0" animBg="1"/>
      <p:bldP spid="84" grpId="0" animBg="1"/>
      <p:bldP spid="85"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17" name="Rectangle 16">
            <a:extLst>
              <a:ext uri="{FF2B5EF4-FFF2-40B4-BE49-F238E27FC236}">
                <a16:creationId xmlns:a16="http://schemas.microsoft.com/office/drawing/2014/main" id="{AE221B7E-AB00-428E-9AF5-F5E17E31498C}"/>
              </a:ext>
            </a:extLst>
          </p:cNvPr>
          <p:cNvSpPr/>
          <p:nvPr/>
        </p:nvSpPr>
        <p:spPr>
          <a:xfrm>
            <a:off x="76200" y="3782704"/>
            <a:ext cx="1973810" cy="1015663"/>
          </a:xfrm>
          <a:prstGeom prst="rect">
            <a:avLst/>
          </a:prstGeom>
        </p:spPr>
        <p:txBody>
          <a:bodyPr wrap="none">
            <a:spAutoFit/>
          </a:bodyPr>
          <a:lstStyle/>
          <a:p>
            <a:pPr algn="l"/>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 </a:t>
            </a:r>
            <a:r>
              <a:rPr lang="en-US" altLang="en-US" sz="2000" dirty="0">
                <a:solidFill>
                  <a:srgbClr val="FFC000"/>
                </a:solidFill>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rgbClr val="FFC000"/>
              </a:solidFill>
              <a:cs typeface="Times New Roman" panose="02020603050405020304" pitchFamily="18" charset="0"/>
              <a:sym typeface="Symbol" panose="05050102010706020507" pitchFamily="18" charset="2"/>
            </a:endParaRPr>
          </a:p>
          <a:p>
            <a:pPr algn="l"/>
            <a:r>
              <a:rPr lang="en-US" altLang="en-US" sz="1800" dirty="0">
                <a:solidFill>
                  <a:srgbClr val="66FF66"/>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 </a:t>
            </a:r>
            <a:r>
              <a:rPr lang="en-US" altLang="en-US" sz="2000" dirty="0">
                <a:solidFill>
                  <a:srgbClr val="FF0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T</a:t>
            </a:r>
          </a:p>
          <a:p>
            <a:pPr algn="l"/>
            <a:r>
              <a:rPr lang="en-US" altLang="en-US" sz="2000" dirty="0">
                <a:solidFill>
                  <a:srgbClr val="66FF66"/>
                </a:solidFill>
                <a:cs typeface="Times New Roman" panose="02020603050405020304" pitchFamily="18" charset="0"/>
                <a:sym typeface="Symbol" panose="05050102010706020507" pitchFamily="18" charset="2"/>
              </a:rPr>
              <a:t>                     T</a:t>
            </a:r>
            <a:endParaRPr lang="en-US" altLang="en-US" sz="2000" dirty="0">
              <a:solidFill>
                <a:srgbClr val="66FF66"/>
              </a:solidFill>
              <a:sym typeface="Symbol" panose="05050102010706020507" pitchFamily="18" charset="2"/>
            </a:endParaRPr>
          </a:p>
        </p:txBody>
      </p:sp>
      <p:sp>
        <p:nvSpPr>
          <p:cNvPr id="18" name="Text Box 21">
            <a:extLst>
              <a:ext uri="{FF2B5EF4-FFF2-40B4-BE49-F238E27FC236}">
                <a16:creationId xmlns:a16="http://schemas.microsoft.com/office/drawing/2014/main" id="{4E5E4413-9FEF-4F2D-95ED-BAB664B353B2}"/>
              </a:ext>
            </a:extLst>
          </p:cNvPr>
          <p:cNvSpPr txBox="1">
            <a:spLocks noChangeArrowheads="1"/>
          </p:cNvSpPr>
          <p:nvPr/>
        </p:nvSpPr>
        <p:spPr bwMode="auto">
          <a:xfrm>
            <a:off x="2273373" y="3774028"/>
            <a:ext cx="347255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 </a:t>
            </a:r>
            <a:r>
              <a:rPr lang="el-GR" altLang="en-US" sz="2000" dirty="0">
                <a:solidFill>
                  <a:srgbClr val="FFFFFF"/>
                </a:solidFill>
                <a:cs typeface="Times New Roman" panose="02020603050405020304" pitchFamily="18" charset="0"/>
                <a:sym typeface="Symbol" panose="05050102010706020507" pitchFamily="18" charset="2"/>
              </a:rPr>
              <a:t>Φ</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sym typeface="Symbol" panose="05050102010706020507" pitchFamily="18" charset="2"/>
            </a:endParaRPr>
          </a:p>
        </p:txBody>
      </p:sp>
      <p:sp>
        <p:nvSpPr>
          <p:cNvPr id="19" name="Text Box 21">
            <a:extLst>
              <a:ext uri="{FF2B5EF4-FFF2-40B4-BE49-F238E27FC236}">
                <a16:creationId xmlns:a16="http://schemas.microsoft.com/office/drawing/2014/main" id="{BD828713-6721-44CB-ACCF-06D745F9CF18}"/>
              </a:ext>
            </a:extLst>
          </p:cNvPr>
          <p:cNvSpPr txBox="1">
            <a:spLocks noChangeArrowheads="1"/>
          </p:cNvSpPr>
          <p:nvPr/>
        </p:nvSpPr>
        <p:spPr bwMode="auto">
          <a:xfrm>
            <a:off x="5331794" y="3774028"/>
            <a:ext cx="2693366"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Assumption</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γ</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p:txBody>
      </p:sp>
      <p:sp>
        <p:nvSpPr>
          <p:cNvPr id="20" name="AutoShape 8">
            <a:extLst>
              <a:ext uri="{FF2B5EF4-FFF2-40B4-BE49-F238E27FC236}">
                <a16:creationId xmlns:a16="http://schemas.microsoft.com/office/drawing/2014/main" id="{66352ABB-60C2-49C9-A132-9367433A7D03}"/>
              </a:ext>
            </a:extLst>
          </p:cNvPr>
          <p:cNvSpPr>
            <a:spLocks noChangeArrowheads="1"/>
          </p:cNvSpPr>
          <p:nvPr/>
        </p:nvSpPr>
        <p:spPr bwMode="auto">
          <a:xfrm>
            <a:off x="2273373" y="3788890"/>
            <a:ext cx="6794427"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Tree>
    <p:extLst>
      <p:ext uri="{BB962C8B-B14F-4D97-AF65-F5344CB8AC3E}">
        <p14:creationId xmlns:p14="http://schemas.microsoft.com/office/powerpoint/2010/main" val="1557943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ppt_x"/>
                                          </p:val>
                                        </p:tav>
                                        <p:tav tm="100000">
                                          <p:val>
                                            <p:strVal val="#ppt_x"/>
                                          </p:val>
                                        </p:tav>
                                      </p:tavLst>
                                    </p:anim>
                                    <p:anim calcmode="lin" valueType="num">
                                      <p:cBhvr additive="base">
                                        <p:cTn id="8"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cBhvr additive="base">
                                        <p:cTn id="17" dur="500" fill="hold"/>
                                        <p:tgtEl>
                                          <p:spTgt spid="53"/>
                                        </p:tgtEl>
                                        <p:attrNameLst>
                                          <p:attrName>ppt_x</p:attrName>
                                        </p:attrNameLst>
                                      </p:cBhvr>
                                      <p:tavLst>
                                        <p:tav tm="0">
                                          <p:val>
                                            <p:strVal val="0-#ppt_w/2"/>
                                          </p:val>
                                        </p:tav>
                                        <p:tav tm="100000">
                                          <p:val>
                                            <p:strVal val="#ppt_x"/>
                                          </p:val>
                                        </p:tav>
                                      </p:tavLst>
                                    </p:anim>
                                    <p:anim calcmode="lin" valueType="num">
                                      <p:cBhvr additive="base">
                                        <p:cTn id="18" dur="500" fill="hold"/>
                                        <p:tgtEl>
                                          <p:spTgt spid="5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anim calcmode="lin" valueType="num">
                                      <p:cBhvr additive="base">
                                        <p:cTn id="2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7">
                                            <p:txEl>
                                              <p:pRg st="0" end="0"/>
                                            </p:txEl>
                                          </p:spTgt>
                                        </p:tgtEl>
                                        <p:attrNameLst>
                                          <p:attrName>style.visibility</p:attrName>
                                        </p:attrNameLst>
                                      </p:cBhvr>
                                      <p:to>
                                        <p:strVal val="visible"/>
                                      </p:to>
                                    </p:set>
                                    <p:anim calcmode="lin" valueType="num">
                                      <p:cBhvr additive="base">
                                        <p:cTn id="27"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additive="base">
                                        <p:cTn id="33" dur="500" fill="hold"/>
                                        <p:tgtEl>
                                          <p:spTgt spid="20"/>
                                        </p:tgtEl>
                                        <p:attrNameLst>
                                          <p:attrName>ppt_x</p:attrName>
                                        </p:attrNameLst>
                                      </p:cBhvr>
                                      <p:tavLst>
                                        <p:tav tm="0">
                                          <p:val>
                                            <p:strVal val="1+#ppt_w/2"/>
                                          </p:val>
                                        </p:tav>
                                        <p:tav tm="100000">
                                          <p:val>
                                            <p:strVal val="#ppt_x"/>
                                          </p:val>
                                        </p:tav>
                                      </p:tavLst>
                                    </p:anim>
                                    <p:anim calcmode="lin" valueType="num">
                                      <p:cBhvr additive="base">
                                        <p:cTn id="34" dur="500" fill="hold"/>
                                        <p:tgtEl>
                                          <p:spTgt spid="2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18">
                                            <p:txEl>
                                              <p:pRg st="0" end="0"/>
                                            </p:txEl>
                                          </p:spTgt>
                                        </p:tgtEl>
                                        <p:attrNameLst>
                                          <p:attrName>style.visibility</p:attrName>
                                        </p:attrNameLst>
                                      </p:cBhvr>
                                      <p:to>
                                        <p:strVal val="visible"/>
                                      </p:to>
                                    </p:set>
                                    <p:anim calcmode="lin" valueType="num">
                                      <p:cBhvr additive="base">
                                        <p:cTn id="37"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3"/>
                                        </p:tgtEl>
                                        <p:attrNameLst>
                                          <p:attrName>style.visibility</p:attrName>
                                        </p:attrNameLst>
                                      </p:cBhvr>
                                      <p:to>
                                        <p:strVal val="visible"/>
                                      </p:to>
                                    </p:set>
                                    <p:anim calcmode="lin" valueType="num">
                                      <p:cBhvr additive="base">
                                        <p:cTn id="47" dur="500" fill="hold"/>
                                        <p:tgtEl>
                                          <p:spTgt spid="63"/>
                                        </p:tgtEl>
                                        <p:attrNameLst>
                                          <p:attrName>ppt_x</p:attrName>
                                        </p:attrNameLst>
                                      </p:cBhvr>
                                      <p:tavLst>
                                        <p:tav tm="0">
                                          <p:val>
                                            <p:strVal val="#ppt_x"/>
                                          </p:val>
                                        </p:tav>
                                        <p:tav tm="100000">
                                          <p:val>
                                            <p:strVal val="#ppt_x"/>
                                          </p:val>
                                        </p:tav>
                                      </p:tavLst>
                                    </p:anim>
                                    <p:anim calcmode="lin" valueType="num">
                                      <p:cBhvr additive="base">
                                        <p:cTn id="4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7">
                                            <p:txEl>
                                              <p:pRg st="1" end="1"/>
                                            </p:txEl>
                                          </p:spTgt>
                                        </p:tgtEl>
                                        <p:attrNameLst>
                                          <p:attrName>style.visibility</p:attrName>
                                        </p:attrNameLst>
                                      </p:cBhvr>
                                      <p:to>
                                        <p:strVal val="visible"/>
                                      </p:to>
                                    </p:set>
                                    <p:anim calcmode="lin" valueType="num">
                                      <p:cBhvr additive="base">
                                        <p:cTn id="53"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18">
                                            <p:txEl>
                                              <p:pRg st="1" end="1"/>
                                            </p:txEl>
                                          </p:spTgt>
                                        </p:tgtEl>
                                        <p:attrNameLst>
                                          <p:attrName>style.visibility</p:attrName>
                                        </p:attrNameLst>
                                      </p:cBhvr>
                                      <p:to>
                                        <p:strVal val="visible"/>
                                      </p:to>
                                    </p:set>
                                    <p:anim calcmode="lin" valueType="num">
                                      <p:cBhvr additive="base">
                                        <p:cTn id="59" dur="500" fill="hold"/>
                                        <p:tgtEl>
                                          <p:spTgt spid="18">
                                            <p:txEl>
                                              <p:pRg st="1" end="1"/>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8">
                                            <p:txEl>
                                              <p:pRg st="1" end="1"/>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19">
                                            <p:txEl>
                                              <p:pRg st="1" end="1"/>
                                            </p:txEl>
                                          </p:spTgt>
                                        </p:tgtEl>
                                        <p:attrNameLst>
                                          <p:attrName>style.visibility</p:attrName>
                                        </p:attrNameLst>
                                      </p:cBhvr>
                                      <p:to>
                                        <p:strVal val="visible"/>
                                      </p:to>
                                    </p:set>
                                    <p:anim calcmode="lin" valueType="num">
                                      <p:cBhvr additive="base">
                                        <p:cTn id="63" dur="500" fill="hold"/>
                                        <p:tgtEl>
                                          <p:spTgt spid="19">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 calcmode="lin" valueType="num">
                                      <p:cBhvr additive="base">
                                        <p:cTn id="69"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19">
                                            <p:txEl>
                                              <p:pRg st="2" end="2"/>
                                            </p:txEl>
                                          </p:spTgt>
                                        </p:tgtEl>
                                        <p:attrNameLst>
                                          <p:attrName>style.visibility</p:attrName>
                                        </p:attrNameLst>
                                      </p:cBhvr>
                                      <p:to>
                                        <p:strVal val="visible"/>
                                      </p:to>
                                    </p:set>
                                    <p:anim calcmode="lin" valueType="num">
                                      <p:cBhvr additive="base">
                                        <p:cTn id="75" dur="500" fill="hold"/>
                                        <p:tgtEl>
                                          <p:spTgt spid="19">
                                            <p:txEl>
                                              <p:pRg st="2" end="2"/>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nodeType="clickEffect">
                                  <p:stCondLst>
                                    <p:cond delay="0"/>
                                  </p:stCondLst>
                                  <p:childTnLst>
                                    <p:set>
                                      <p:cBhvr>
                                        <p:cTn id="80" dur="1" fill="hold">
                                          <p:stCondLst>
                                            <p:cond delay="0"/>
                                          </p:stCondLst>
                                        </p:cTn>
                                        <p:tgtEl>
                                          <p:spTgt spid="18">
                                            <p:txEl>
                                              <p:pRg st="2" end="2"/>
                                            </p:txEl>
                                          </p:spTgt>
                                        </p:tgtEl>
                                        <p:attrNameLst>
                                          <p:attrName>style.visibility</p:attrName>
                                        </p:attrNameLst>
                                      </p:cBhvr>
                                      <p:to>
                                        <p:strVal val="visible"/>
                                      </p:to>
                                    </p:set>
                                    <p:anim calcmode="lin" valueType="num">
                                      <p:cBhvr additive="base">
                                        <p:cTn id="81" dur="500" fill="hold"/>
                                        <p:tgtEl>
                                          <p:spTgt spid="18">
                                            <p:txEl>
                                              <p:pRg st="2" end="2"/>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29" grpId="0"/>
      <p:bldP spid="20"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21" name="Rectangle 20">
            <a:extLst>
              <a:ext uri="{FF2B5EF4-FFF2-40B4-BE49-F238E27FC236}">
                <a16:creationId xmlns:a16="http://schemas.microsoft.com/office/drawing/2014/main" id="{3BB5E2ED-BE33-4A20-A4C9-F165EC9BF9B5}"/>
              </a:ext>
            </a:extLst>
          </p:cNvPr>
          <p:cNvSpPr/>
          <p:nvPr/>
        </p:nvSpPr>
        <p:spPr>
          <a:xfrm>
            <a:off x="76200" y="3782704"/>
            <a:ext cx="1925527" cy="1631216"/>
          </a:xfrm>
          <a:prstGeom prst="rect">
            <a:avLst/>
          </a:prstGeom>
        </p:spPr>
        <p:txBody>
          <a:bodyPr wrap="none">
            <a:spAutoFit/>
          </a:bodyPr>
          <a:lstStyle/>
          <a:p>
            <a:pPr algn="l"/>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 </a:t>
            </a:r>
            <a:r>
              <a:rPr lang="en-US" altLang="en-US" sz="2000" dirty="0">
                <a:solidFill>
                  <a:srgbClr val="FFC000"/>
                </a:solidFill>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FF0000"/>
                </a:solidFill>
                <a:cs typeface="Times New Roman" panose="02020603050405020304" pitchFamily="18" charset="0"/>
                <a:sym typeface="Symbol" panose="05050102010706020507" pitchFamily="18" charset="2"/>
              </a:rPr>
              <a:t>   </a:t>
            </a:r>
            <a:r>
              <a:rPr lang="en-US" altLang="en-US" sz="1800" dirty="0">
                <a:solidFill>
                  <a:srgbClr val="FF0000"/>
                </a:solidFill>
                <a:cs typeface="Times New Roman" panose="02020603050405020304" pitchFamily="18" charset="0"/>
                <a:sym typeface="Symbol" panose="05050102010706020507" pitchFamily="18" charset="2"/>
              </a:rPr>
              <a:t>  </a:t>
            </a:r>
            <a:r>
              <a:rPr lang="en-US" altLang="en-US" sz="2000" dirty="0">
                <a:solidFill>
                  <a:srgbClr val="FF0000"/>
                </a:solidFill>
                <a:cs typeface="Times New Roman" panose="02020603050405020304" pitchFamily="18" charset="0"/>
                <a:sym typeface="Symbol" panose="05050102010706020507" pitchFamily="18" charset="2"/>
              </a:rPr>
              <a:t> </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66FF66"/>
                </a:solidFill>
                <a:cs typeface="Times New Roman" panose="02020603050405020304" pitchFamily="18" charset="0"/>
              </a:rPr>
              <a:t>T</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000" dirty="0">
                <a:solidFill>
                  <a:srgbClr val="FF0000"/>
                </a:solidFill>
                <a:cs typeface="Times New Roman" panose="02020603050405020304" pitchFamily="18" charset="0"/>
                <a:sym typeface="Symbol" panose="05050102010706020507" pitchFamily="18" charset="2"/>
              </a:rPr>
              <a:t>   </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  </a:t>
            </a:r>
            <a:r>
              <a:rPr lang="en-US" altLang="en-US" sz="2000" dirty="0">
                <a:solidFill>
                  <a:srgbClr val="FF0000"/>
                </a:solidFill>
                <a:cs typeface="Times New Roman" panose="02020603050405020304" pitchFamily="18" charset="0"/>
              </a:rPr>
              <a:t>F</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p>
          <a:p>
            <a:pPr algn="l"/>
            <a:r>
              <a:rPr lang="en-US" altLang="en-US" sz="2000" dirty="0">
                <a:solidFill>
                  <a:srgbClr val="FF0000"/>
                </a:solidFill>
                <a:cs typeface="Times New Roman" panose="02020603050405020304" pitchFamily="18" charset="0"/>
              </a:rPr>
              <a:t>           F</a:t>
            </a:r>
            <a:r>
              <a:rPr lang="en-US" altLang="en-US" sz="2000" dirty="0">
                <a:solidFill>
                  <a:srgbClr val="FFC000"/>
                </a:solidFill>
                <a:sym typeface="Symbol" panose="05050102010706020507" pitchFamily="18" charset="2"/>
              </a:rPr>
              <a:t>        ?</a:t>
            </a:r>
            <a:endParaRPr lang="en-US" altLang="en-US" sz="2000" dirty="0">
              <a:solidFill>
                <a:srgbClr val="66FF66"/>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T</a:t>
            </a:r>
            <a:endParaRPr lang="en-US" altLang="en-US" sz="2000" baseline="-25000" dirty="0">
              <a:solidFill>
                <a:srgbClr val="FF00FF"/>
              </a:solidFill>
            </a:endParaRPr>
          </a:p>
        </p:txBody>
      </p:sp>
      <p:grpSp>
        <p:nvGrpSpPr>
          <p:cNvPr id="22" name="Group 21">
            <a:extLst>
              <a:ext uri="{FF2B5EF4-FFF2-40B4-BE49-F238E27FC236}">
                <a16:creationId xmlns:a16="http://schemas.microsoft.com/office/drawing/2014/main" id="{A43193DB-62E5-4FF3-96D8-6076E5387452}"/>
              </a:ext>
            </a:extLst>
          </p:cNvPr>
          <p:cNvGrpSpPr/>
          <p:nvPr/>
        </p:nvGrpSpPr>
        <p:grpSpPr>
          <a:xfrm>
            <a:off x="3212926" y="2866940"/>
            <a:ext cx="713892" cy="724593"/>
            <a:chOff x="5404582" y="2866940"/>
            <a:chExt cx="713892" cy="724593"/>
          </a:xfrm>
        </p:grpSpPr>
        <p:sp>
          <p:nvSpPr>
            <p:cNvPr id="23" name="Oval 29">
              <a:extLst>
                <a:ext uri="{FF2B5EF4-FFF2-40B4-BE49-F238E27FC236}">
                  <a16:creationId xmlns:a16="http://schemas.microsoft.com/office/drawing/2014/main" id="{681C45F9-BF05-46FB-935F-AC079D419A9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4" name="AutoShape 34">
              <a:extLst>
                <a:ext uri="{FF2B5EF4-FFF2-40B4-BE49-F238E27FC236}">
                  <a16:creationId xmlns:a16="http://schemas.microsoft.com/office/drawing/2014/main" id="{932A067E-8EB6-4089-9627-37FB848C41E6}"/>
                </a:ext>
              </a:extLst>
            </p:cNvPr>
            <p:cNvCxnSpPr>
              <a:cxnSpLocks noChangeShapeType="1"/>
              <a:endCxn id="23"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5" name="Text Box 43">
              <a:extLst>
                <a:ext uri="{FF2B5EF4-FFF2-40B4-BE49-F238E27FC236}">
                  <a16:creationId xmlns:a16="http://schemas.microsoft.com/office/drawing/2014/main" id="{A718A5C1-71E4-4B86-8B11-5AB20F0E6640}"/>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26" name="Text Box 21">
            <a:extLst>
              <a:ext uri="{FF2B5EF4-FFF2-40B4-BE49-F238E27FC236}">
                <a16:creationId xmlns:a16="http://schemas.microsoft.com/office/drawing/2014/main" id="{C27341FD-40C7-4D78-8B7C-D49329ACFA53}"/>
              </a:ext>
            </a:extLst>
          </p:cNvPr>
          <p:cNvSpPr txBox="1">
            <a:spLocks noChangeArrowheads="1"/>
          </p:cNvSpPr>
          <p:nvPr/>
        </p:nvSpPr>
        <p:spPr bwMode="auto">
          <a:xfrm>
            <a:off x="2273373" y="3774028"/>
            <a:ext cx="3472554"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 </a:t>
            </a:r>
            <a:r>
              <a:rPr lang="el-GR" altLang="en-US" sz="2000" dirty="0">
                <a:solidFill>
                  <a:srgbClr val="FFFFFF"/>
                </a:solidFill>
                <a:cs typeface="Times New Roman" panose="02020603050405020304" pitchFamily="18" charset="0"/>
                <a:sym typeface="Symbol" panose="05050102010706020507" pitchFamily="18" charset="2"/>
              </a:rPr>
              <a:t>Φ</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n-US" altLang="en-US" sz="2000" dirty="0">
                <a:cs typeface="Times New Roman" panose="02020603050405020304" pitchFamily="18" charset="0"/>
              </a:rPr>
              <a:t>α</a:t>
            </a: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sym typeface="Symbol" panose="05050102010706020507" pitchFamily="18" charset="2"/>
            </a:endParaRPr>
          </a:p>
        </p:txBody>
      </p:sp>
      <p:sp>
        <p:nvSpPr>
          <p:cNvPr id="27" name="Text Box 21">
            <a:extLst>
              <a:ext uri="{FF2B5EF4-FFF2-40B4-BE49-F238E27FC236}">
                <a16:creationId xmlns:a16="http://schemas.microsoft.com/office/drawing/2014/main" id="{0C89FAAD-595E-4BAA-9501-DAC37BF16DF7}"/>
              </a:ext>
            </a:extLst>
          </p:cNvPr>
          <p:cNvSpPr txBox="1">
            <a:spLocks noChangeArrowheads="1"/>
          </p:cNvSpPr>
          <p:nvPr/>
        </p:nvSpPr>
        <p:spPr bwMode="auto">
          <a:xfrm>
            <a:off x="5341641" y="3774028"/>
            <a:ext cx="298350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Assumption</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n-US" altLang="en-US" sz="2000" dirty="0">
                <a:cs typeface="Times New Roman" panose="02020603050405020304" pitchFamily="18" charset="0"/>
              </a:rPr>
              <a:t>α</a:t>
            </a:r>
            <a:r>
              <a:rPr lang="en-US" altLang="en-US" sz="1800" dirty="0">
                <a:cs typeface="Times New Roman" panose="02020603050405020304" pitchFamily="18" charset="0"/>
              </a:rPr>
              <a:t>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l-GR" altLang="en-US" sz="2000" dirty="0">
                <a:cs typeface="Times New Roman" panose="02020603050405020304" pitchFamily="18" charset="0"/>
                <a:sym typeface="Symbol" panose="05050102010706020507" pitchFamily="18" charset="2"/>
              </a:rPr>
              <a:t>γ</a:t>
            </a:r>
            <a:r>
              <a:rPr lang="el-GR" altLang="en-US" sz="1800" dirty="0">
                <a:cs typeface="Times New Roman" panose="02020603050405020304" pitchFamily="18" charset="0"/>
                <a:sym typeface="Symbol" panose="05050102010706020507" pitchFamily="18" charset="2"/>
              </a:rPr>
              <a:t> </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γ</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rPr>
              <a:t>]</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l-GR" altLang="en-US" sz="2000" dirty="0">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sym typeface="Symbol" panose="05050102010706020507" pitchFamily="18" charset="2"/>
              </a:rPr>
              <a:t>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γ</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p:txBody>
      </p:sp>
      <p:sp>
        <p:nvSpPr>
          <p:cNvPr id="28" name="AutoShape 8">
            <a:extLst>
              <a:ext uri="{FF2B5EF4-FFF2-40B4-BE49-F238E27FC236}">
                <a16:creationId xmlns:a16="http://schemas.microsoft.com/office/drawing/2014/main" id="{7D113ADA-59DB-4428-BABA-C041772BE17C}"/>
              </a:ext>
            </a:extLst>
          </p:cNvPr>
          <p:cNvSpPr>
            <a:spLocks noChangeArrowheads="1"/>
          </p:cNvSpPr>
          <p:nvPr/>
        </p:nvSpPr>
        <p:spPr bwMode="auto">
          <a:xfrm>
            <a:off x="2273373" y="3788890"/>
            <a:ext cx="6794427"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31" name="Rectangle 41">
            <a:extLst>
              <a:ext uri="{FF2B5EF4-FFF2-40B4-BE49-F238E27FC236}">
                <a16:creationId xmlns:a16="http://schemas.microsoft.com/office/drawing/2014/main" id="{D0173FAF-B52F-4DF3-BBA9-425CA30A6C72}"/>
              </a:ext>
            </a:extLst>
          </p:cNvPr>
          <p:cNvSpPr>
            <a:spLocks noChangeArrowheads="1"/>
          </p:cNvSpPr>
          <p:nvPr/>
        </p:nvSpPr>
        <p:spPr bwMode="auto">
          <a:xfrm>
            <a:off x="2858640" y="242498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Tree>
    <p:extLst>
      <p:ext uri="{BB962C8B-B14F-4D97-AF65-F5344CB8AC3E}">
        <p14:creationId xmlns:p14="http://schemas.microsoft.com/office/powerpoint/2010/main" val="2349446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ppt_x"/>
                                          </p:val>
                                        </p:tav>
                                        <p:tav tm="100000">
                                          <p:val>
                                            <p:strVal val="#ppt_x"/>
                                          </p:val>
                                        </p:tav>
                                      </p:tavLst>
                                    </p:anim>
                                    <p:anim calcmode="lin" valueType="num">
                                      <p:cBhvr additive="base">
                                        <p:cTn id="1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1">
                                            <p:txEl>
                                              <p:pRg st="1" end="1"/>
                                            </p:txEl>
                                          </p:spTgt>
                                        </p:tgtEl>
                                        <p:attrNameLst>
                                          <p:attrName>style.visibility</p:attrName>
                                        </p:attrNameLst>
                                      </p:cBhvr>
                                      <p:to>
                                        <p:strVal val="visible"/>
                                      </p:to>
                                    </p:set>
                                    <p:anim calcmode="lin" valueType="num">
                                      <p:cBhvr additive="base">
                                        <p:cTn id="21"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26">
                                            <p:txEl>
                                              <p:pRg st="1" end="1"/>
                                            </p:txEl>
                                          </p:spTgt>
                                        </p:tgtEl>
                                        <p:attrNameLst>
                                          <p:attrName>style.visibility</p:attrName>
                                        </p:attrNameLst>
                                      </p:cBhvr>
                                      <p:to>
                                        <p:strVal val="visible"/>
                                      </p:to>
                                    </p:set>
                                    <p:anim calcmode="lin" valueType="num">
                                      <p:cBhvr additive="base">
                                        <p:cTn id="27" dur="500" fill="hold"/>
                                        <p:tgtEl>
                                          <p:spTgt spid="26">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26">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27">
                                            <p:txEl>
                                              <p:pRg st="1" end="1"/>
                                            </p:txEl>
                                          </p:spTgt>
                                        </p:tgtEl>
                                        <p:attrNameLst>
                                          <p:attrName>style.visibility</p:attrName>
                                        </p:attrNameLst>
                                      </p:cBhvr>
                                      <p:to>
                                        <p:strVal val="visible"/>
                                      </p:to>
                                    </p:set>
                                    <p:anim calcmode="lin" valueType="num">
                                      <p:cBhvr additive="base">
                                        <p:cTn id="31" dur="500" fill="hold"/>
                                        <p:tgtEl>
                                          <p:spTgt spid="2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1">
                                            <p:txEl>
                                              <p:pRg st="2" end="2"/>
                                            </p:txEl>
                                          </p:spTgt>
                                        </p:tgtEl>
                                        <p:attrNameLst>
                                          <p:attrName>style.visibility</p:attrName>
                                        </p:attrNameLst>
                                      </p:cBhvr>
                                      <p:to>
                                        <p:strVal val="visible"/>
                                      </p:to>
                                    </p:set>
                                    <p:anim calcmode="lin" valueType="num">
                                      <p:cBhvr additive="base">
                                        <p:cTn id="37"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27">
                                            <p:txEl>
                                              <p:pRg st="2" end="2"/>
                                            </p:txEl>
                                          </p:spTgt>
                                        </p:tgtEl>
                                        <p:attrNameLst>
                                          <p:attrName>style.visibility</p:attrName>
                                        </p:attrNameLst>
                                      </p:cBhvr>
                                      <p:to>
                                        <p:strVal val="visible"/>
                                      </p:to>
                                    </p:set>
                                    <p:anim calcmode="lin" valueType="num">
                                      <p:cBhvr additive="base">
                                        <p:cTn id="43" dur="500" fill="hold"/>
                                        <p:tgtEl>
                                          <p:spTgt spid="27">
                                            <p:txEl>
                                              <p:pRg st="2" end="2"/>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26">
                                            <p:txEl>
                                              <p:pRg st="2" end="2"/>
                                            </p:txEl>
                                          </p:spTgt>
                                        </p:tgtEl>
                                        <p:attrNameLst>
                                          <p:attrName>style.visibility</p:attrName>
                                        </p:attrNameLst>
                                      </p:cBhvr>
                                      <p:to>
                                        <p:strVal val="visible"/>
                                      </p:to>
                                    </p:set>
                                    <p:anim calcmode="lin" valueType="num">
                                      <p:cBhvr additive="base">
                                        <p:cTn id="49" dur="500" fill="hold"/>
                                        <p:tgtEl>
                                          <p:spTgt spid="26">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2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1">
                                            <p:txEl>
                                              <p:pRg st="3" end="3"/>
                                            </p:txEl>
                                          </p:spTgt>
                                        </p:tgtEl>
                                        <p:attrNameLst>
                                          <p:attrName>style.visibility</p:attrName>
                                        </p:attrNameLst>
                                      </p:cBhvr>
                                      <p:to>
                                        <p:strVal val="visible"/>
                                      </p:to>
                                    </p:set>
                                    <p:anim calcmode="lin" valueType="num">
                                      <p:cBhvr additive="base">
                                        <p:cTn id="55" dur="500" fill="hold"/>
                                        <p:tgtEl>
                                          <p:spTgt spid="21">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27">
                                            <p:txEl>
                                              <p:pRg st="3" end="3"/>
                                            </p:txEl>
                                          </p:spTgt>
                                        </p:tgtEl>
                                        <p:attrNameLst>
                                          <p:attrName>style.visibility</p:attrName>
                                        </p:attrNameLst>
                                      </p:cBhvr>
                                      <p:to>
                                        <p:strVal val="visible"/>
                                      </p:to>
                                    </p:set>
                                    <p:anim calcmode="lin" valueType="num">
                                      <p:cBhvr additive="base">
                                        <p:cTn id="61" dur="500" fill="hold"/>
                                        <p:tgtEl>
                                          <p:spTgt spid="27">
                                            <p:txEl>
                                              <p:pRg st="3" end="3"/>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26">
                                            <p:txEl>
                                              <p:pRg st="3" end="3"/>
                                            </p:txEl>
                                          </p:spTgt>
                                        </p:tgtEl>
                                        <p:attrNameLst>
                                          <p:attrName>style.visibility</p:attrName>
                                        </p:attrNameLst>
                                      </p:cBhvr>
                                      <p:to>
                                        <p:strVal val="visible"/>
                                      </p:to>
                                    </p:set>
                                    <p:anim calcmode="lin" valueType="num">
                                      <p:cBhvr additive="base">
                                        <p:cTn id="67" dur="500" fill="hold"/>
                                        <p:tgtEl>
                                          <p:spTgt spid="26">
                                            <p:txEl>
                                              <p:pRg st="3" end="3"/>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2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21">
                                            <p:txEl>
                                              <p:pRg st="4" end="4"/>
                                            </p:txEl>
                                          </p:spTgt>
                                        </p:tgtEl>
                                        <p:attrNameLst>
                                          <p:attrName>style.visibility</p:attrName>
                                        </p:attrNameLst>
                                      </p:cBhvr>
                                      <p:to>
                                        <p:strVal val="visible"/>
                                      </p:to>
                                    </p:set>
                                    <p:anim calcmode="lin" valueType="num">
                                      <p:cBhvr additive="base">
                                        <p:cTn id="73" dur="500" fill="hold"/>
                                        <p:tgtEl>
                                          <p:spTgt spid="21">
                                            <p:txEl>
                                              <p:pRg st="4" end="4"/>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nodeType="clickEffect">
                                  <p:stCondLst>
                                    <p:cond delay="0"/>
                                  </p:stCondLst>
                                  <p:childTnLst>
                                    <p:set>
                                      <p:cBhvr>
                                        <p:cTn id="78" dur="1" fill="hold">
                                          <p:stCondLst>
                                            <p:cond delay="0"/>
                                          </p:stCondLst>
                                        </p:cTn>
                                        <p:tgtEl>
                                          <p:spTgt spid="27">
                                            <p:txEl>
                                              <p:pRg st="4" end="4"/>
                                            </p:txEl>
                                          </p:spTgt>
                                        </p:tgtEl>
                                        <p:attrNameLst>
                                          <p:attrName>style.visibility</p:attrName>
                                        </p:attrNameLst>
                                      </p:cBhvr>
                                      <p:to>
                                        <p:strVal val="visible"/>
                                      </p:to>
                                    </p:set>
                                    <p:anim calcmode="lin" valueType="num">
                                      <p:cBhvr additive="base">
                                        <p:cTn id="79" dur="500" fill="hold"/>
                                        <p:tgtEl>
                                          <p:spTgt spid="27">
                                            <p:txEl>
                                              <p:pRg st="4" end="4"/>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nodeType="clickEffect">
                                  <p:stCondLst>
                                    <p:cond delay="0"/>
                                  </p:stCondLst>
                                  <p:childTnLst>
                                    <p:set>
                                      <p:cBhvr>
                                        <p:cTn id="84" dur="1" fill="hold">
                                          <p:stCondLst>
                                            <p:cond delay="0"/>
                                          </p:stCondLst>
                                        </p:cTn>
                                        <p:tgtEl>
                                          <p:spTgt spid="26">
                                            <p:txEl>
                                              <p:pRg st="4" end="4"/>
                                            </p:txEl>
                                          </p:spTgt>
                                        </p:tgtEl>
                                        <p:attrNameLst>
                                          <p:attrName>style.visibility</p:attrName>
                                        </p:attrNameLst>
                                      </p:cBhvr>
                                      <p:to>
                                        <p:strVal val="visible"/>
                                      </p:to>
                                    </p:set>
                                    <p:anim calcmode="lin" valueType="num">
                                      <p:cBhvr additive="base">
                                        <p:cTn id="85" dur="500" fill="hold"/>
                                        <p:tgtEl>
                                          <p:spTgt spid="26">
                                            <p:txEl>
                                              <p:pRg st="4" end="4"/>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2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2527213" y="2881228"/>
            <a:ext cx="685712" cy="710305"/>
            <a:chOff x="4947469" y="4586288"/>
            <a:chExt cx="685712" cy="710305"/>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58" name="Rectangle 57">
            <a:extLst>
              <a:ext uri="{FF2B5EF4-FFF2-40B4-BE49-F238E27FC236}">
                <a16:creationId xmlns:a16="http://schemas.microsoft.com/office/drawing/2014/main" id="{29B1337A-057B-488E-81B3-D25D67E19639}"/>
              </a:ext>
            </a:extLst>
          </p:cNvPr>
          <p:cNvSpPr/>
          <p:nvPr/>
        </p:nvSpPr>
        <p:spPr>
          <a:xfrm>
            <a:off x="76200" y="3782704"/>
            <a:ext cx="1951175" cy="1631216"/>
          </a:xfrm>
          <a:prstGeom prst="rect">
            <a:avLst/>
          </a:prstGeom>
        </p:spPr>
        <p:txBody>
          <a:bodyPr wrap="none">
            <a:spAutoFit/>
          </a:bodyPr>
          <a:lstStyle/>
          <a:p>
            <a:pPr algn="l"/>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 </a:t>
            </a:r>
            <a:r>
              <a:rPr lang="en-US" altLang="en-US" sz="2000" dirty="0">
                <a:solidFill>
                  <a:srgbClr val="FFC000"/>
                </a:solidFill>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rgbClr val="FFC000"/>
              </a:solidFill>
              <a:cs typeface="Times New Roman" panose="02020603050405020304" pitchFamily="18" charset="0"/>
              <a:sym typeface="Symbol" panose="05050102010706020507" pitchFamily="18" charset="2"/>
            </a:endParaRPr>
          </a:p>
          <a:p>
            <a:pPr algn="l"/>
            <a:r>
              <a:rPr lang="en-US" altLang="en-US" sz="1800" dirty="0">
                <a:solidFill>
                  <a:srgbClr val="66FF66"/>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 </a:t>
            </a:r>
            <a:r>
              <a:rPr lang="en-US" altLang="en-US" sz="2000" dirty="0">
                <a:solidFill>
                  <a:srgbClr val="FF0000"/>
                </a:solidFill>
                <a:cs typeface="Times New Roman" panose="02020603050405020304" pitchFamily="18" charset="0"/>
              </a:rPr>
              <a:t>F</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0000"/>
                </a:solidFill>
                <a:cs typeface="Times New Roman" panose="02020603050405020304" pitchFamily="18" charset="0"/>
              </a:rPr>
              <a:t>F </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  </a:t>
            </a:r>
            <a:r>
              <a:rPr lang="en-US" altLang="en-US" sz="2000" dirty="0">
                <a:solidFill>
                  <a:srgbClr val="66FF66"/>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endParaRPr lang="en-US" altLang="en-US" sz="2000" dirty="0">
              <a:solidFill>
                <a:srgbClr val="FFC000"/>
              </a:solidFill>
              <a:sym typeface="Symbol" panose="05050102010706020507" pitchFamily="18" charset="2"/>
            </a:endParaRPr>
          </a:p>
          <a:p>
            <a:pPr algn="l"/>
            <a:r>
              <a:rPr lang="en-US" altLang="en-US" sz="2000" dirty="0">
                <a:solidFill>
                  <a:srgbClr val="FFC000"/>
                </a:solidFill>
                <a:cs typeface="Times New Roman" panose="02020603050405020304" pitchFamily="18" charset="0"/>
              </a:rPr>
              <a:t>     </a:t>
            </a:r>
            <a:r>
              <a:rPr lang="en-US" altLang="en-US" sz="2000" dirty="0">
                <a:solidFill>
                  <a:srgbClr val="FF0000"/>
                </a:solidFill>
                <a:cs typeface="Times New Roman" panose="02020603050405020304" pitchFamily="18" charset="0"/>
              </a:rPr>
              <a:t>F </a:t>
            </a:r>
            <a:r>
              <a:rPr lang="en-US" altLang="en-US" sz="1400" dirty="0">
                <a:solidFill>
                  <a:srgbClr val="FF0000"/>
                </a:solidFill>
                <a:cs typeface="Times New Roman" panose="02020603050405020304" pitchFamily="18" charset="0"/>
              </a:rPr>
              <a:t> </a:t>
            </a:r>
            <a:r>
              <a:rPr lang="en-US" altLang="en-US" sz="700" dirty="0">
                <a:solidFill>
                  <a:srgbClr val="FF0000"/>
                </a:solidFill>
                <a:cs typeface="Times New Roman" panose="02020603050405020304" pitchFamily="18" charset="0"/>
              </a:rPr>
              <a:t>  </a:t>
            </a:r>
            <a:r>
              <a:rPr lang="en-US" altLang="en-US" sz="2000" dirty="0">
                <a:solidFill>
                  <a:srgbClr val="FF0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FF0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endParaRPr lang="en-US" altLang="en-US" sz="2000" dirty="0">
              <a:solidFill>
                <a:srgbClr val="66FF66"/>
              </a:solidFill>
              <a:cs typeface="Times New Roman" panose="02020603050405020304" pitchFamily="18" charset="0"/>
              <a:sym typeface="Symbol" panose="05050102010706020507" pitchFamily="18" charset="2"/>
            </a:endParaRPr>
          </a:p>
          <a:p>
            <a:pPr algn="l"/>
            <a:r>
              <a:rPr lang="en-US" altLang="en-US" sz="2000" dirty="0">
                <a:solidFill>
                  <a:srgbClr val="66FF66"/>
                </a:solidFill>
                <a:cs typeface="Times New Roman" panose="02020603050405020304" pitchFamily="18" charset="0"/>
                <a:sym typeface="Symbol" panose="05050102010706020507" pitchFamily="18" charset="2"/>
              </a:rPr>
              <a:t>           </a:t>
            </a:r>
            <a:r>
              <a:rPr lang="en-US" altLang="en-US" sz="2000" dirty="0">
                <a:solidFill>
                  <a:srgbClr val="FF0000"/>
                </a:solidFill>
                <a:cs typeface="Times New Roman" panose="02020603050405020304" pitchFamily="18" charset="0"/>
              </a:rPr>
              <a:t>F</a:t>
            </a:r>
            <a:r>
              <a:rPr lang="en-US" altLang="en-US" sz="2000" dirty="0">
                <a:solidFill>
                  <a:srgbClr val="FFC000"/>
                </a:solidFill>
                <a:cs typeface="Times New Roman" panose="02020603050405020304" pitchFamily="18" charset="0"/>
              </a:rPr>
              <a:t>  </a:t>
            </a:r>
            <a:r>
              <a:rPr lang="en-US" altLang="en-US" sz="1600" dirty="0">
                <a:solidFill>
                  <a:srgbClr val="FFC000"/>
                </a:solidFill>
                <a:cs typeface="Times New Roman" panose="02020603050405020304" pitchFamily="18" charset="0"/>
              </a:rPr>
              <a:t>  </a:t>
            </a:r>
            <a:r>
              <a:rPr lang="en-US" altLang="en-US" sz="2000" dirty="0">
                <a:solidFill>
                  <a:srgbClr val="FFC000"/>
                </a:solidFill>
                <a:cs typeface="Times New Roman" panose="02020603050405020304" pitchFamily="18" charset="0"/>
              </a:rPr>
              <a:t>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a:t>
            </a:r>
          </a:p>
          <a:p>
            <a:pPr algn="l"/>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66FF66"/>
                </a:solidFill>
                <a:cs typeface="Times New Roman" panose="02020603050405020304" pitchFamily="18" charset="0"/>
                <a:sym typeface="Symbol" panose="05050102010706020507" pitchFamily="18" charset="2"/>
              </a:rPr>
              <a:t>T</a:t>
            </a:r>
            <a:endParaRPr lang="en-US" altLang="en-US" sz="2000" dirty="0">
              <a:solidFill>
                <a:srgbClr val="66FF66"/>
              </a:solidFill>
              <a:sym typeface="Symbol" panose="05050102010706020507" pitchFamily="18" charset="2"/>
            </a:endParaRPr>
          </a:p>
        </p:txBody>
      </p:sp>
      <p:sp>
        <p:nvSpPr>
          <p:cNvPr id="31" name="Text Box 21">
            <a:extLst>
              <a:ext uri="{FF2B5EF4-FFF2-40B4-BE49-F238E27FC236}">
                <a16:creationId xmlns:a16="http://schemas.microsoft.com/office/drawing/2014/main" id="{33D3338B-0C1F-4032-97BC-732664A2D113}"/>
              </a:ext>
            </a:extLst>
          </p:cNvPr>
          <p:cNvSpPr txBox="1">
            <a:spLocks noChangeArrowheads="1"/>
          </p:cNvSpPr>
          <p:nvPr/>
        </p:nvSpPr>
        <p:spPr bwMode="auto">
          <a:xfrm>
            <a:off x="2273373" y="3774028"/>
            <a:ext cx="3472554"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 </a:t>
            </a:r>
            <a:r>
              <a:rPr lang="el-GR" altLang="en-US" sz="2000" dirty="0">
                <a:solidFill>
                  <a:srgbClr val="FFFFFF"/>
                </a:solidFill>
                <a:cs typeface="Times New Roman" panose="02020603050405020304" pitchFamily="18" charset="0"/>
                <a:sym typeface="Symbol" panose="05050102010706020507" pitchFamily="18" charset="2"/>
              </a:rPr>
              <a:t>Φ</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&amp; </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rPr>
              <a:t>)</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sym typeface="Symbol" panose="05050102010706020507" pitchFamily="18" charset="2"/>
            </a:endParaRPr>
          </a:p>
        </p:txBody>
      </p:sp>
      <p:sp>
        <p:nvSpPr>
          <p:cNvPr id="32" name="Text Box 21">
            <a:extLst>
              <a:ext uri="{FF2B5EF4-FFF2-40B4-BE49-F238E27FC236}">
                <a16:creationId xmlns:a16="http://schemas.microsoft.com/office/drawing/2014/main" id="{AD3F5B87-B410-4541-AE59-8E9A64DDA2B4}"/>
              </a:ext>
            </a:extLst>
          </p:cNvPr>
          <p:cNvSpPr txBox="1">
            <a:spLocks noChangeArrowheads="1"/>
          </p:cNvSpPr>
          <p:nvPr/>
        </p:nvSpPr>
        <p:spPr bwMode="auto">
          <a:xfrm>
            <a:off x="5341641" y="3774028"/>
            <a:ext cx="3409908"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Assumption</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n-US" altLang="en-US" sz="2000" dirty="0">
                <a:cs typeface="Times New Roman" panose="02020603050405020304" pitchFamily="18" charset="0"/>
                <a:sym typeface="Symbol" panose="05050102010706020507" pitchFamily="18" charset="2"/>
              </a:rPr>
              <a:t>&amp;</a:t>
            </a:r>
            <a:r>
              <a:rPr lang="el-GR" altLang="en-US" sz="2000" dirty="0">
                <a:cs typeface="Times New Roman" panose="02020603050405020304" pitchFamily="18" charset="0"/>
                <a:sym typeface="Symbol" panose="05050102010706020507" pitchFamily="18" charset="2"/>
              </a:rPr>
              <a:t>β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rPr>
              <a:t>)</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l-GR" altLang="en-US" sz="2000" dirty="0">
                <a:cs typeface="Times New Roman" panose="02020603050405020304" pitchFamily="18" charset="0"/>
                <a:sym typeface="Symbol" panose="05050102010706020507" pitchFamily="18" charset="2"/>
              </a:rPr>
              <a:t>γ</a:t>
            </a:r>
            <a:r>
              <a:rPr lang="el-GR" altLang="en-US" sz="1800" dirty="0">
                <a:cs typeface="Times New Roman" panose="02020603050405020304" pitchFamily="18" charset="0"/>
                <a:sym typeface="Symbol" panose="05050102010706020507" pitchFamily="18" charset="2"/>
              </a:rPr>
              <a:t> </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γ</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γ</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Eval/Build: </a:t>
            </a:r>
            <a:r>
              <a:rPr lang="el-GR" altLang="en-US" sz="2000" dirty="0">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sym typeface="Symbol" panose="05050102010706020507" pitchFamily="18" charset="2"/>
              </a:rPr>
              <a:t>  </a:t>
            </a:r>
            <a:r>
              <a:rPr lang="el-GR" altLang="en-US" sz="2000" dirty="0">
                <a:latin typeface="Times New Roman"/>
                <a:cs typeface="Times New Roman" panose="02020603050405020304" pitchFamily="18" charset="0"/>
                <a:sym typeface="Symbol" panose="05050102010706020507" pitchFamily="18" charset="2"/>
              </a:rPr>
              <a:t></a:t>
            </a:r>
            <a:r>
              <a:rPr lang="en-US" altLang="en-US" sz="2000" dirty="0">
                <a:latin typeface="Times New Roman"/>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γ</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p:txBody>
      </p:sp>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2273373" y="3788890"/>
            <a:ext cx="6794427"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sp>
        <p:nvSpPr>
          <p:cNvPr id="34" name="Rectangle 41">
            <a:extLst>
              <a:ext uri="{FF2B5EF4-FFF2-40B4-BE49-F238E27FC236}">
                <a16:creationId xmlns:a16="http://schemas.microsoft.com/office/drawing/2014/main" id="{E3E2BF68-681B-451F-8B04-5A46EA253E4D}"/>
              </a:ext>
            </a:extLst>
          </p:cNvPr>
          <p:cNvSpPr>
            <a:spLocks noChangeArrowheads="1"/>
          </p:cNvSpPr>
          <p:nvPr/>
        </p:nvSpPr>
        <p:spPr bwMode="auto">
          <a:xfrm>
            <a:off x="2858640" y="242498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Tree>
    <p:extLst>
      <p:ext uri="{BB962C8B-B14F-4D97-AF65-F5344CB8AC3E}">
        <p14:creationId xmlns:p14="http://schemas.microsoft.com/office/powerpoint/2010/main" val="2165311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8">
                                            <p:txEl>
                                              <p:pRg st="1" end="1"/>
                                            </p:txEl>
                                          </p:spTgt>
                                        </p:tgtEl>
                                        <p:attrNameLst>
                                          <p:attrName>style.visibility</p:attrName>
                                        </p:attrNameLst>
                                      </p:cBhvr>
                                      <p:to>
                                        <p:strVal val="visible"/>
                                      </p:to>
                                    </p:set>
                                    <p:anim calcmode="lin" valueType="num">
                                      <p:cBhvr additive="base">
                                        <p:cTn id="13" dur="500" fill="hold"/>
                                        <p:tgtEl>
                                          <p:spTgt spid="5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31">
                                            <p:txEl>
                                              <p:pRg st="1" end="1"/>
                                            </p:txEl>
                                          </p:spTgt>
                                        </p:tgtEl>
                                        <p:attrNameLst>
                                          <p:attrName>style.visibility</p:attrName>
                                        </p:attrNameLst>
                                      </p:cBhvr>
                                      <p:to>
                                        <p:strVal val="visible"/>
                                      </p:to>
                                    </p:set>
                                    <p:anim calcmode="lin" valueType="num">
                                      <p:cBhvr additive="base">
                                        <p:cTn id="19" dur="500" fill="hold"/>
                                        <p:tgtEl>
                                          <p:spTgt spid="31">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1">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32">
                                            <p:txEl>
                                              <p:pRg st="1" end="1"/>
                                            </p:txEl>
                                          </p:spTgt>
                                        </p:tgtEl>
                                        <p:attrNameLst>
                                          <p:attrName>style.visibility</p:attrName>
                                        </p:attrNameLst>
                                      </p:cBhvr>
                                      <p:to>
                                        <p:strVal val="visible"/>
                                      </p:to>
                                    </p:set>
                                    <p:anim calcmode="lin" valueType="num">
                                      <p:cBhvr additive="base">
                                        <p:cTn id="23"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8">
                                            <p:txEl>
                                              <p:pRg st="2" end="2"/>
                                            </p:txEl>
                                          </p:spTgt>
                                        </p:tgtEl>
                                        <p:attrNameLst>
                                          <p:attrName>style.visibility</p:attrName>
                                        </p:attrNameLst>
                                      </p:cBhvr>
                                      <p:to>
                                        <p:strVal val="visible"/>
                                      </p:to>
                                    </p:set>
                                    <p:anim calcmode="lin" valueType="num">
                                      <p:cBhvr additive="base">
                                        <p:cTn id="29" dur="500" fill="hold"/>
                                        <p:tgtEl>
                                          <p:spTgt spid="58">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2">
                                            <p:txEl>
                                              <p:pRg st="2" end="2"/>
                                            </p:txEl>
                                          </p:spTgt>
                                        </p:tgtEl>
                                        <p:attrNameLst>
                                          <p:attrName>style.visibility</p:attrName>
                                        </p:attrNameLst>
                                      </p:cBhvr>
                                      <p:to>
                                        <p:strVal val="visible"/>
                                      </p:to>
                                    </p:set>
                                    <p:anim calcmode="lin" valueType="num">
                                      <p:cBhvr additive="base">
                                        <p:cTn id="35" dur="500" fill="hold"/>
                                        <p:tgtEl>
                                          <p:spTgt spid="32">
                                            <p:txEl>
                                              <p:pRg st="2" end="2"/>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31">
                                            <p:txEl>
                                              <p:pRg st="2" end="2"/>
                                            </p:txEl>
                                          </p:spTgt>
                                        </p:tgtEl>
                                        <p:attrNameLst>
                                          <p:attrName>style.visibility</p:attrName>
                                        </p:attrNameLst>
                                      </p:cBhvr>
                                      <p:to>
                                        <p:strVal val="visible"/>
                                      </p:to>
                                    </p:set>
                                    <p:anim calcmode="lin" valueType="num">
                                      <p:cBhvr additive="base">
                                        <p:cTn id="41" dur="500" fill="hold"/>
                                        <p:tgtEl>
                                          <p:spTgt spid="31">
                                            <p:txEl>
                                              <p:pRg st="2" end="2"/>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3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58">
                                            <p:txEl>
                                              <p:pRg st="3" end="3"/>
                                            </p:txEl>
                                          </p:spTgt>
                                        </p:tgtEl>
                                        <p:attrNameLst>
                                          <p:attrName>style.visibility</p:attrName>
                                        </p:attrNameLst>
                                      </p:cBhvr>
                                      <p:to>
                                        <p:strVal val="visible"/>
                                      </p:to>
                                    </p:set>
                                    <p:anim calcmode="lin" valueType="num">
                                      <p:cBhvr additive="base">
                                        <p:cTn id="47" dur="500" fill="hold"/>
                                        <p:tgtEl>
                                          <p:spTgt spid="58">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32">
                                            <p:txEl>
                                              <p:pRg st="3" end="3"/>
                                            </p:txEl>
                                          </p:spTgt>
                                        </p:tgtEl>
                                        <p:attrNameLst>
                                          <p:attrName>style.visibility</p:attrName>
                                        </p:attrNameLst>
                                      </p:cBhvr>
                                      <p:to>
                                        <p:strVal val="visible"/>
                                      </p:to>
                                    </p:set>
                                    <p:anim calcmode="lin" valueType="num">
                                      <p:cBhvr additive="base">
                                        <p:cTn id="53" dur="500" fill="hold"/>
                                        <p:tgtEl>
                                          <p:spTgt spid="32">
                                            <p:txEl>
                                              <p:pRg st="3" end="3"/>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31">
                                            <p:txEl>
                                              <p:pRg st="3" end="3"/>
                                            </p:txEl>
                                          </p:spTgt>
                                        </p:tgtEl>
                                        <p:attrNameLst>
                                          <p:attrName>style.visibility</p:attrName>
                                        </p:attrNameLst>
                                      </p:cBhvr>
                                      <p:to>
                                        <p:strVal val="visible"/>
                                      </p:to>
                                    </p:set>
                                    <p:anim calcmode="lin" valueType="num">
                                      <p:cBhvr additive="base">
                                        <p:cTn id="59" dur="500" fill="hold"/>
                                        <p:tgtEl>
                                          <p:spTgt spid="31">
                                            <p:txEl>
                                              <p:pRg st="3" end="3"/>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3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58">
                                            <p:txEl>
                                              <p:pRg st="4" end="4"/>
                                            </p:txEl>
                                          </p:spTgt>
                                        </p:tgtEl>
                                        <p:attrNameLst>
                                          <p:attrName>style.visibility</p:attrName>
                                        </p:attrNameLst>
                                      </p:cBhvr>
                                      <p:to>
                                        <p:strVal val="visible"/>
                                      </p:to>
                                    </p:set>
                                    <p:anim calcmode="lin" valueType="num">
                                      <p:cBhvr additive="base">
                                        <p:cTn id="65" dur="500" fill="hold"/>
                                        <p:tgtEl>
                                          <p:spTgt spid="5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5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32">
                                            <p:txEl>
                                              <p:pRg st="4" end="4"/>
                                            </p:txEl>
                                          </p:spTgt>
                                        </p:tgtEl>
                                        <p:attrNameLst>
                                          <p:attrName>style.visibility</p:attrName>
                                        </p:attrNameLst>
                                      </p:cBhvr>
                                      <p:to>
                                        <p:strVal val="visible"/>
                                      </p:to>
                                    </p:set>
                                    <p:anim calcmode="lin" valueType="num">
                                      <p:cBhvr additive="base">
                                        <p:cTn id="71" dur="500" fill="hold"/>
                                        <p:tgtEl>
                                          <p:spTgt spid="32">
                                            <p:txEl>
                                              <p:pRg st="4" end="4"/>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31">
                                            <p:txEl>
                                              <p:pRg st="4" end="4"/>
                                            </p:txEl>
                                          </p:spTgt>
                                        </p:tgtEl>
                                        <p:attrNameLst>
                                          <p:attrName>style.visibility</p:attrName>
                                        </p:attrNameLst>
                                      </p:cBhvr>
                                      <p:to>
                                        <p:strVal val="visible"/>
                                      </p:to>
                                    </p:set>
                                    <p:anim calcmode="lin" valueType="num">
                                      <p:cBhvr additive="base">
                                        <p:cTn id="77" dur="500" fill="hold"/>
                                        <p:tgtEl>
                                          <p:spTgt spid="31">
                                            <p:txEl>
                                              <p:pRg st="4" end="4"/>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31">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2527213" y="2424981"/>
            <a:ext cx="685712" cy="1166552"/>
            <a:chOff x="4947469" y="4130041"/>
            <a:chExt cx="685712" cy="1166552"/>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5" name="Rectangle 41">
              <a:extLst>
                <a:ext uri="{FF2B5EF4-FFF2-40B4-BE49-F238E27FC236}">
                  <a16:creationId xmlns:a16="http://schemas.microsoft.com/office/drawing/2014/main" id="{C638E13B-05F9-4172-A570-A8D6BC9D5CC8}"/>
                </a:ext>
              </a:extLst>
            </p:cNvPr>
            <p:cNvSpPr>
              <a:spLocks noChangeArrowheads="1"/>
            </p:cNvSpPr>
            <p:nvPr/>
          </p:nvSpPr>
          <p:spPr bwMode="auto">
            <a:xfrm>
              <a:off x="5278896" y="413004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31" name="Text Box 21">
            <a:extLst>
              <a:ext uri="{FF2B5EF4-FFF2-40B4-BE49-F238E27FC236}">
                <a16:creationId xmlns:a16="http://schemas.microsoft.com/office/drawing/2014/main" id="{33D3338B-0C1F-4032-97BC-732664A2D113}"/>
              </a:ext>
            </a:extLst>
          </p:cNvPr>
          <p:cNvSpPr txBox="1">
            <a:spLocks noChangeArrowheads="1"/>
          </p:cNvSpPr>
          <p:nvPr/>
        </p:nvSpPr>
        <p:spPr bwMode="auto">
          <a:xfrm>
            <a:off x="2273373" y="3774028"/>
            <a:ext cx="347255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 </a:t>
            </a:r>
            <a:r>
              <a:rPr lang="el-GR" altLang="en-US" sz="2000" dirty="0">
                <a:solidFill>
                  <a:srgbClr val="FFFFFF"/>
                </a:solidFill>
                <a:cs typeface="Times New Roman" panose="02020603050405020304" pitchFamily="18" charset="0"/>
                <a:sym typeface="Symbol" panose="05050102010706020507" pitchFamily="18" charset="2"/>
              </a:rPr>
              <a:t>Φ</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a:p>
            <a:pPr marL="514350" indent="-514350" eaLnBrk="1" hangingPunct="1">
              <a:spcBef>
                <a:spcPct val="0"/>
              </a:spcBef>
              <a:buFont typeface="+mj-lt"/>
              <a:buAutoNum type="arabicPeriod"/>
            </a:pPr>
            <a:r>
              <a:rPr lang="en-US" altLang="en-US" sz="2000" dirty="0"/>
              <a:t>“America”</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a:t>
            </a:r>
            <a:r>
              <a:rPr lang="en-US" altLang="en-US" sz="2000" dirty="0">
                <a:sym typeface="Symbol" panose="05050102010706020507" pitchFamily="18" charset="2"/>
              </a:rPr>
              <a:t>Europe</a:t>
            </a:r>
            <a:r>
              <a:rPr lang="en-US" altLang="en-US" sz="2000" dirty="0"/>
              <a:t>”</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n-US" altLang="en-US" sz="2000" dirty="0">
                <a:cs typeface="Times New Roman" panose="02020603050405020304" pitchFamily="18" charset="0"/>
              </a:rPr>
              <a:t>α</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&amp; </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2273373" y="3788890"/>
            <a:ext cx="6794427"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pic>
        <p:nvPicPr>
          <p:cNvPr id="34" name="Picture 33" descr="&lt;strong&gt;Clipart&lt;/strong&gt; - Beautiful Black &lt;strong&gt;Woman&lt;/strong&gt;">
            <a:extLst>
              <a:ext uri="{FF2B5EF4-FFF2-40B4-BE49-F238E27FC236}">
                <a16:creationId xmlns:a16="http://schemas.microsoft.com/office/drawing/2014/main" id="{5D7873DB-84B6-4E58-922C-420998BD465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sp>
        <p:nvSpPr>
          <p:cNvPr id="39" name="AutoShape 35">
            <a:extLst>
              <a:ext uri="{FF2B5EF4-FFF2-40B4-BE49-F238E27FC236}">
                <a16:creationId xmlns:a16="http://schemas.microsoft.com/office/drawing/2014/main" id="{376CF29A-809A-491E-862F-60ED57427C4D}"/>
              </a:ext>
            </a:extLst>
          </p:cNvPr>
          <p:cNvSpPr>
            <a:spLocks noChangeArrowheads="1"/>
          </p:cNvSpPr>
          <p:nvPr/>
        </p:nvSpPr>
        <p:spPr bwMode="auto">
          <a:xfrm>
            <a:off x="4441296" y="5173148"/>
            <a:ext cx="3864504" cy="1588192"/>
          </a:xfrm>
          <a:prstGeom prst="wedgeRoundRectCallout">
            <a:avLst>
              <a:gd name="adj1" fmla="val 51524"/>
              <a:gd name="adj2" fmla="val -25437"/>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We had three cases.</a:t>
            </a:r>
          </a:p>
          <a:p>
            <a:pPr algn="ctr" eaLnBrk="1" hangingPunct="1">
              <a:spcBef>
                <a:spcPct val="0"/>
              </a:spcBef>
              <a:buNone/>
            </a:pPr>
            <a:r>
              <a:rPr lang="en-CA" altLang="en-US" sz="2400" dirty="0"/>
              <a:t>For proof by cases to work,</a:t>
            </a:r>
            <a:br>
              <a:rPr lang="en-CA" altLang="en-US" sz="2400" dirty="0"/>
            </a:br>
            <a:r>
              <a:rPr lang="en-CA" altLang="en-US" sz="2400" dirty="0"/>
              <a:t>we need to prove that these</a:t>
            </a:r>
          </a:p>
          <a:p>
            <a:pPr algn="ctr" eaLnBrk="1" hangingPunct="1">
              <a:spcBef>
                <a:spcPct val="0"/>
              </a:spcBef>
              <a:buNone/>
            </a:pPr>
            <a:r>
              <a:rPr lang="en-CA" altLang="en-US" sz="2400" dirty="0"/>
              <a:t>are exhaustive.</a:t>
            </a:r>
            <a:endParaRPr lang="en-US" altLang="en-US" sz="2400" dirty="0"/>
          </a:p>
        </p:txBody>
      </p:sp>
      <p:cxnSp>
        <p:nvCxnSpPr>
          <p:cNvPr id="40" name="Straight Connector 39">
            <a:extLst>
              <a:ext uri="{FF2B5EF4-FFF2-40B4-BE49-F238E27FC236}">
                <a16:creationId xmlns:a16="http://schemas.microsoft.com/office/drawing/2014/main" id="{9A19A1CE-52F3-4CE9-9CC7-6096C9DA6FBB}"/>
              </a:ext>
            </a:extLst>
          </p:cNvPr>
          <p:cNvCxnSpPr>
            <a:cxnSpLocks/>
          </p:cNvCxnSpPr>
          <p:nvPr/>
        </p:nvCxnSpPr>
        <p:spPr bwMode="auto">
          <a:xfrm>
            <a:off x="2874822" y="4293326"/>
            <a:ext cx="2379479" cy="0"/>
          </a:xfrm>
          <a:prstGeom prst="line">
            <a:avLst/>
          </a:prstGeom>
          <a:noFill/>
          <a:ln w="38100" cap="flat" cmpd="sng" algn="ctr">
            <a:solidFill>
              <a:schemeClr val="hlink"/>
            </a:solidFill>
            <a:prstDash val="solid"/>
            <a:round/>
            <a:headEnd type="none" w="med" len="med"/>
            <a:tailEnd type="none" w="med" len="med"/>
          </a:ln>
          <a:effectLst/>
        </p:spPr>
      </p:cxnSp>
    </p:spTree>
    <p:extLst>
      <p:ext uri="{BB962C8B-B14F-4D97-AF65-F5344CB8AC3E}">
        <p14:creationId xmlns:p14="http://schemas.microsoft.com/office/powerpoint/2010/main" val="1984137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1+#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1+#ppt_w/2"/>
                                          </p:val>
                                        </p:tav>
                                        <p:tav tm="100000">
                                          <p:val>
                                            <p:strVal val="#ppt_x"/>
                                          </p:val>
                                        </p:tav>
                                      </p:tavLst>
                                    </p:anim>
                                    <p:anim calcmode="lin" valueType="num">
                                      <p:cBhvr additive="base">
                                        <p:cTn id="12" dur="500" fill="hold"/>
                                        <p:tgtEl>
                                          <p:spTgt spid="34"/>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39">
                                            <p:txEl>
                                              <p:pRg st="0" end="0"/>
                                            </p:txEl>
                                          </p:spTgt>
                                        </p:tgtEl>
                                        <p:attrNameLst>
                                          <p:attrName>style.visibility</p:attrName>
                                        </p:attrNameLst>
                                      </p:cBhvr>
                                      <p:to>
                                        <p:strVal val="visible"/>
                                      </p:to>
                                    </p:set>
                                    <p:anim calcmode="lin" valueType="num">
                                      <p:cBhvr additive="base">
                                        <p:cTn id="15" dur="500" fill="hold"/>
                                        <p:tgtEl>
                                          <p:spTgt spid="39">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39">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31">
                                            <p:txEl>
                                              <p:pRg st="2" end="2"/>
                                            </p:txEl>
                                          </p:spTgt>
                                        </p:tgtEl>
                                        <p:attrNameLst>
                                          <p:attrName>style.visibility</p:attrName>
                                        </p:attrNameLst>
                                      </p:cBhvr>
                                      <p:to>
                                        <p:strVal val="visible"/>
                                      </p:to>
                                    </p:set>
                                    <p:anim calcmode="lin" valueType="num">
                                      <p:cBhvr additive="base">
                                        <p:cTn id="19" dur="500" fill="hold"/>
                                        <p:tgtEl>
                                          <p:spTgt spid="31">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1">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31">
                                            <p:txEl>
                                              <p:pRg st="3" end="3"/>
                                            </p:txEl>
                                          </p:spTgt>
                                        </p:tgtEl>
                                        <p:attrNameLst>
                                          <p:attrName>style.visibility</p:attrName>
                                        </p:attrNameLst>
                                      </p:cBhvr>
                                      <p:to>
                                        <p:strVal val="visible"/>
                                      </p:to>
                                    </p:set>
                                    <p:anim calcmode="lin" valueType="num">
                                      <p:cBhvr additive="base">
                                        <p:cTn id="23" dur="500" fill="hold"/>
                                        <p:tgtEl>
                                          <p:spTgt spid="31">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31">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31">
                                            <p:txEl>
                                              <p:pRg st="4" end="4"/>
                                            </p:txEl>
                                          </p:spTgt>
                                        </p:tgtEl>
                                        <p:attrNameLst>
                                          <p:attrName>style.visibility</p:attrName>
                                        </p:attrNameLst>
                                      </p:cBhvr>
                                      <p:to>
                                        <p:strVal val="visible"/>
                                      </p:to>
                                    </p:set>
                                    <p:anim calcmode="lin" valueType="num">
                                      <p:cBhvr additive="base">
                                        <p:cTn id="27" dur="500" fill="hold"/>
                                        <p:tgtEl>
                                          <p:spTgt spid="31">
                                            <p:txEl>
                                              <p:pRg st="4" end="4"/>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3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39">
                                            <p:txEl>
                                              <p:pRg st="1" end="1"/>
                                            </p:txEl>
                                          </p:spTgt>
                                        </p:tgtEl>
                                        <p:attrNameLst>
                                          <p:attrName>style.visibility</p:attrName>
                                        </p:attrNameLst>
                                      </p:cBhvr>
                                      <p:to>
                                        <p:strVal val="visible"/>
                                      </p:to>
                                    </p:set>
                                    <p:anim calcmode="lin" valueType="num">
                                      <p:cBhvr additive="base">
                                        <p:cTn id="33" dur="500" fill="hold"/>
                                        <p:tgtEl>
                                          <p:spTgt spid="39">
                                            <p:txEl>
                                              <p:pRg st="1" end="1"/>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31">
                                            <p:txEl>
                                              <p:pRg st="1" end="1"/>
                                            </p:txEl>
                                          </p:spTgt>
                                        </p:tgtEl>
                                        <p:attrNameLst>
                                          <p:attrName>style.visibility</p:attrName>
                                        </p:attrNameLst>
                                      </p:cBhvr>
                                      <p:to>
                                        <p:strVal val="visible"/>
                                      </p:to>
                                    </p:set>
                                    <p:anim calcmode="lin" valueType="num">
                                      <p:cBhvr additive="base">
                                        <p:cTn id="39" dur="500" fill="hold"/>
                                        <p:tgtEl>
                                          <p:spTgt spid="31">
                                            <p:txEl>
                                              <p:pRg st="1" end="1"/>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39">
                                            <p:txEl>
                                              <p:pRg st="2" end="2"/>
                                            </p:txEl>
                                          </p:spTgt>
                                        </p:tgtEl>
                                        <p:attrNameLst>
                                          <p:attrName>style.visibility</p:attrName>
                                        </p:attrNameLst>
                                      </p:cBhvr>
                                      <p:to>
                                        <p:strVal val="visible"/>
                                      </p:to>
                                    </p:set>
                                    <p:anim calcmode="lin" valueType="num">
                                      <p:cBhvr additive="base">
                                        <p:cTn id="45" dur="500" fill="hold"/>
                                        <p:tgtEl>
                                          <p:spTgt spid="39">
                                            <p:txEl>
                                              <p:pRg st="2" end="2"/>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40"/>
                                        </p:tgtEl>
                                        <p:attrNameLst>
                                          <p:attrName>style.visibility</p:attrName>
                                        </p:attrNameLst>
                                      </p:cBhvr>
                                      <p:to>
                                        <p:strVal val="visible"/>
                                      </p:to>
                                    </p:set>
                                    <p:anim calcmode="lin" valueType="num">
                                      <p:cBhvr additive="base">
                                        <p:cTn id="51" dur="500" fill="hold"/>
                                        <p:tgtEl>
                                          <p:spTgt spid="40"/>
                                        </p:tgtEl>
                                        <p:attrNameLst>
                                          <p:attrName>ppt_x</p:attrName>
                                        </p:attrNameLst>
                                      </p:cBhvr>
                                      <p:tavLst>
                                        <p:tav tm="0">
                                          <p:val>
                                            <p:strVal val="1+#ppt_w/2"/>
                                          </p:val>
                                        </p:tav>
                                        <p:tav tm="100000">
                                          <p:val>
                                            <p:strVal val="#ppt_x"/>
                                          </p:val>
                                        </p:tav>
                                      </p:tavLst>
                                    </p:anim>
                                    <p:anim calcmode="lin" valueType="num">
                                      <p:cBhvr additive="base">
                                        <p:cTn id="52"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591059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750719"/>
            <a:ext cx="502323" cy="599266"/>
            <a:chOff x="3915973" y="1750719"/>
            <a:chExt cx="502323" cy="599266"/>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750719"/>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29" name="Rectangle 2">
            <a:extLst>
              <a:ext uri="{FF2B5EF4-FFF2-40B4-BE49-F238E27FC236}">
                <a16:creationId xmlns:a16="http://schemas.microsoft.com/office/drawing/2014/main" id="{C27D88A5-51CC-460E-B21B-69ED404026E7}"/>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1" name="Group 40">
            <a:extLst>
              <a:ext uri="{FF2B5EF4-FFF2-40B4-BE49-F238E27FC236}">
                <a16:creationId xmlns:a16="http://schemas.microsoft.com/office/drawing/2014/main" id="{14269A2B-2462-49C3-A0E3-548B1A40D606}"/>
              </a:ext>
            </a:extLst>
          </p:cNvPr>
          <p:cNvGrpSpPr/>
          <p:nvPr/>
        </p:nvGrpSpPr>
        <p:grpSpPr>
          <a:xfrm>
            <a:off x="3084444" y="2178368"/>
            <a:ext cx="1192952" cy="793432"/>
            <a:chOff x="3246225" y="2605088"/>
            <a:chExt cx="1192952" cy="793432"/>
          </a:xfrm>
        </p:grpSpPr>
        <p:sp>
          <p:nvSpPr>
            <p:cNvPr id="42" name="Oval 7">
              <a:extLst>
                <a:ext uri="{FF2B5EF4-FFF2-40B4-BE49-F238E27FC236}">
                  <a16:creationId xmlns:a16="http://schemas.microsoft.com/office/drawing/2014/main" id="{7E573240-09DA-4BA6-A98E-FBB969C86B62}"/>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8">
              <a:extLst>
                <a:ext uri="{FF2B5EF4-FFF2-40B4-BE49-F238E27FC236}">
                  <a16:creationId xmlns:a16="http://schemas.microsoft.com/office/drawing/2014/main" id="{1E28C416-E75E-40C2-A781-D03129177457}"/>
                </a:ext>
              </a:extLst>
            </p:cNvPr>
            <p:cNvCxnSpPr>
              <a:cxnSpLocks noChangeShapeType="1"/>
              <a:endCxn id="42"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6">
              <a:extLst>
                <a:ext uri="{FF2B5EF4-FFF2-40B4-BE49-F238E27FC236}">
                  <a16:creationId xmlns:a16="http://schemas.microsoft.com/office/drawing/2014/main" id="{8A4ADC7D-0B69-405D-A2E1-9DC646D7C2C8}"/>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grpSp>
        <p:nvGrpSpPr>
          <p:cNvPr id="35" name="Group 34">
            <a:extLst>
              <a:ext uri="{FF2B5EF4-FFF2-40B4-BE49-F238E27FC236}">
                <a16:creationId xmlns:a16="http://schemas.microsoft.com/office/drawing/2014/main" id="{42DCCB91-C9D9-4506-AA92-8E0734E1A00D}"/>
              </a:ext>
            </a:extLst>
          </p:cNvPr>
          <p:cNvGrpSpPr/>
          <p:nvPr/>
        </p:nvGrpSpPr>
        <p:grpSpPr>
          <a:xfrm>
            <a:off x="3212926" y="2866940"/>
            <a:ext cx="713892" cy="724593"/>
            <a:chOff x="5404582" y="2866940"/>
            <a:chExt cx="713892" cy="724593"/>
          </a:xfrm>
        </p:grpSpPr>
        <p:sp>
          <p:nvSpPr>
            <p:cNvPr id="36" name="Oval 29">
              <a:extLst>
                <a:ext uri="{FF2B5EF4-FFF2-40B4-BE49-F238E27FC236}">
                  <a16:creationId xmlns:a16="http://schemas.microsoft.com/office/drawing/2014/main" id="{91F95C65-93F2-4E49-A8A3-8A7852520F3F}"/>
                </a:ext>
              </a:extLst>
            </p:cNvPr>
            <p:cNvSpPr>
              <a:spLocks noChangeArrowheads="1"/>
            </p:cNvSpPr>
            <p:nvPr/>
          </p:nvSpPr>
          <p:spPr bwMode="auto">
            <a:xfrm>
              <a:off x="5836674"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7" name="AutoShape 34">
              <a:extLst>
                <a:ext uri="{FF2B5EF4-FFF2-40B4-BE49-F238E27FC236}">
                  <a16:creationId xmlns:a16="http://schemas.microsoft.com/office/drawing/2014/main" id="{16DD4E11-0915-4ED6-B58F-8F691BD90245}"/>
                </a:ext>
              </a:extLst>
            </p:cNvPr>
            <p:cNvCxnSpPr>
              <a:cxnSpLocks noChangeShapeType="1"/>
              <a:endCxn id="36" idx="0"/>
            </p:cNvCxnSpPr>
            <p:nvPr/>
          </p:nvCxnSpPr>
          <p:spPr bwMode="auto">
            <a:xfrm>
              <a:off x="5404582"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Text Box 43">
              <a:extLst>
                <a:ext uri="{FF2B5EF4-FFF2-40B4-BE49-F238E27FC236}">
                  <a16:creationId xmlns:a16="http://schemas.microsoft.com/office/drawing/2014/main" id="{43A5DCC2-DCEA-4F0A-B592-DD5BA7547476}"/>
                </a:ext>
              </a:extLst>
            </p:cNvPr>
            <p:cNvSpPr txBox="1">
              <a:spLocks noChangeArrowheads="1"/>
            </p:cNvSpPr>
            <p:nvPr/>
          </p:nvSpPr>
          <p:spPr bwMode="auto">
            <a:xfrm>
              <a:off x="5572125" y="286694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nvGrpSpPr>
          <p:cNvPr id="45" name="Group 44">
            <a:extLst>
              <a:ext uri="{FF2B5EF4-FFF2-40B4-BE49-F238E27FC236}">
                <a16:creationId xmlns:a16="http://schemas.microsoft.com/office/drawing/2014/main" id="{CBA9252D-A43D-4D07-B52E-6EBE37D2CC2C}"/>
              </a:ext>
            </a:extLst>
          </p:cNvPr>
          <p:cNvGrpSpPr/>
          <p:nvPr/>
        </p:nvGrpSpPr>
        <p:grpSpPr>
          <a:xfrm>
            <a:off x="2527213" y="2424981"/>
            <a:ext cx="685712" cy="1166552"/>
            <a:chOff x="4947469" y="4130041"/>
            <a:chExt cx="685712" cy="1166552"/>
          </a:xfrm>
        </p:grpSpPr>
        <p:sp>
          <p:nvSpPr>
            <p:cNvPr id="46" name="Oval 23">
              <a:extLst>
                <a:ext uri="{FF2B5EF4-FFF2-40B4-BE49-F238E27FC236}">
                  <a16:creationId xmlns:a16="http://schemas.microsoft.com/office/drawing/2014/main" id="{2DB5AA45-31B4-4131-910E-A42C98B137E4}"/>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4" name="AutoShape 28">
              <a:extLst>
                <a:ext uri="{FF2B5EF4-FFF2-40B4-BE49-F238E27FC236}">
                  <a16:creationId xmlns:a16="http://schemas.microsoft.com/office/drawing/2014/main" id="{7CAB281B-3ED2-468F-B2DA-FDA5A42F41AB}"/>
                </a:ext>
              </a:extLst>
            </p:cNvPr>
            <p:cNvCxnSpPr>
              <a:cxnSpLocks noChangeShapeType="1"/>
              <a:endCxn id="46"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5" name="Rectangle 41">
              <a:extLst>
                <a:ext uri="{FF2B5EF4-FFF2-40B4-BE49-F238E27FC236}">
                  <a16:creationId xmlns:a16="http://schemas.microsoft.com/office/drawing/2014/main" id="{C638E13B-05F9-4172-A570-A8D6BC9D5CC8}"/>
                </a:ext>
              </a:extLst>
            </p:cNvPr>
            <p:cNvSpPr>
              <a:spLocks noChangeArrowheads="1"/>
            </p:cNvSpPr>
            <p:nvPr/>
          </p:nvSpPr>
          <p:spPr bwMode="auto">
            <a:xfrm>
              <a:off x="5278896" y="4130041"/>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cs typeface="Times New Roman" panose="02020603050405020304" pitchFamily="18" charset="0"/>
                </a:rPr>
                <a:t>α</a:t>
              </a:r>
              <a:endParaRPr lang="en-US" altLang="en-US" sz="2400" i="1" baseline="-25000" dirty="0"/>
            </a:p>
          </p:txBody>
        </p:sp>
        <p:sp>
          <p:nvSpPr>
            <p:cNvPr id="56" name="Text Box 42">
              <a:extLst>
                <a:ext uri="{FF2B5EF4-FFF2-40B4-BE49-F238E27FC236}">
                  <a16:creationId xmlns:a16="http://schemas.microsoft.com/office/drawing/2014/main" id="{91FBFC9D-A753-4D36-A0E1-32953C98133F}"/>
                </a:ext>
              </a:extLst>
            </p:cNvPr>
            <p:cNvSpPr txBox="1">
              <a:spLocks noChangeArrowheads="1"/>
            </p:cNvSpPr>
            <p:nvPr/>
          </p:nvSpPr>
          <p:spPr bwMode="auto">
            <a:xfrm>
              <a:off x="5114925" y="45862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31" name="Text Box 21">
            <a:extLst>
              <a:ext uri="{FF2B5EF4-FFF2-40B4-BE49-F238E27FC236}">
                <a16:creationId xmlns:a16="http://schemas.microsoft.com/office/drawing/2014/main" id="{33D3338B-0C1F-4032-97BC-732664A2D113}"/>
              </a:ext>
            </a:extLst>
          </p:cNvPr>
          <p:cNvSpPr txBox="1">
            <a:spLocks noChangeArrowheads="1"/>
          </p:cNvSpPr>
          <p:nvPr/>
        </p:nvSpPr>
        <p:spPr bwMode="auto">
          <a:xfrm>
            <a:off x="2273373" y="3774028"/>
            <a:ext cx="347255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 </a:t>
            </a:r>
            <a:r>
              <a:rPr lang="el-GR" altLang="en-US" sz="2000" dirty="0">
                <a:solidFill>
                  <a:srgbClr val="FFFFFF"/>
                </a:solidFill>
                <a:cs typeface="Times New Roman" panose="02020603050405020304" pitchFamily="18" charset="0"/>
                <a:sym typeface="Symbol" panose="05050102010706020507" pitchFamily="18" charset="2"/>
              </a:rPr>
              <a:t>Φ</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β</a:t>
            </a:r>
            <a:endParaRPr lang="en-US" altLang="en-US" sz="2000" dirty="0">
              <a:cs typeface="Times New Roman" panose="02020603050405020304" pitchFamily="18" charset="0"/>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α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n-US" altLang="en-US" sz="2000" dirty="0">
                <a:cs typeface="Times New Roman" panose="02020603050405020304" pitchFamily="18" charset="0"/>
              </a:rPr>
              <a:t>α</a:t>
            </a:r>
            <a:r>
              <a:rPr lang="en-US" altLang="en-US" sz="2000" dirty="0">
                <a:sym typeface="Symbol" panose="05050102010706020507" pitchFamily="18" charset="2"/>
              </a:rPr>
              <a:t>:</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&amp; </a:t>
            </a:r>
            <a:r>
              <a:rPr lang="el-GR" altLang="en-US" sz="2000" dirty="0">
                <a:cs typeface="Times New Roman" panose="02020603050405020304" pitchFamily="18" charset="0"/>
                <a:sym typeface="Symbol" panose="05050102010706020507" pitchFamily="18" charset="2"/>
              </a:rPr>
              <a:t>β</a:t>
            </a:r>
            <a:r>
              <a:rPr lang="en-US" altLang="en-US" sz="2000" dirty="0">
                <a:sym typeface="Symbol" panose="05050102010706020507" pitchFamily="18" charset="2"/>
              </a:rPr>
              <a:t>: </a:t>
            </a: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sp>
        <p:nvSpPr>
          <p:cNvPr id="33" name="AutoShape 8">
            <a:extLst>
              <a:ext uri="{FF2B5EF4-FFF2-40B4-BE49-F238E27FC236}">
                <a16:creationId xmlns:a16="http://schemas.microsoft.com/office/drawing/2014/main" id="{EBB38087-C259-426E-9B4A-F7F4D8C265EB}"/>
              </a:ext>
            </a:extLst>
          </p:cNvPr>
          <p:cNvSpPr>
            <a:spLocks noChangeArrowheads="1"/>
          </p:cNvSpPr>
          <p:nvPr/>
        </p:nvSpPr>
        <p:spPr bwMode="auto">
          <a:xfrm>
            <a:off x="2273373" y="3788890"/>
            <a:ext cx="6794427" cy="2028086"/>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400" dirty="0"/>
          </a:p>
        </p:txBody>
      </p:sp>
      <p:pic>
        <p:nvPicPr>
          <p:cNvPr id="34" name="Picture 33" descr="&lt;strong&gt;Clipart&lt;/strong&gt; - Beautiful Black &lt;strong&gt;Woman&lt;/strong&gt;">
            <a:extLst>
              <a:ext uri="{FF2B5EF4-FFF2-40B4-BE49-F238E27FC236}">
                <a16:creationId xmlns:a16="http://schemas.microsoft.com/office/drawing/2014/main" id="{5D7873DB-84B6-4E58-922C-420998BD465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8343950" y="5168105"/>
            <a:ext cx="723850" cy="741304"/>
          </a:xfrm>
          <a:prstGeom prst="rect">
            <a:avLst/>
          </a:prstGeom>
        </p:spPr>
      </p:pic>
      <p:grpSp>
        <p:nvGrpSpPr>
          <p:cNvPr id="4" name="Group 3">
            <a:extLst>
              <a:ext uri="{FF2B5EF4-FFF2-40B4-BE49-F238E27FC236}">
                <a16:creationId xmlns:a16="http://schemas.microsoft.com/office/drawing/2014/main" id="{48F26B6B-5C32-40E9-A46A-99524FD2C307}"/>
              </a:ext>
            </a:extLst>
          </p:cNvPr>
          <p:cNvGrpSpPr/>
          <p:nvPr/>
        </p:nvGrpSpPr>
        <p:grpSpPr>
          <a:xfrm>
            <a:off x="7010400" y="-37011"/>
            <a:ext cx="2002024" cy="1776548"/>
            <a:chOff x="7010400" y="-37011"/>
            <a:chExt cx="2002024" cy="1776548"/>
          </a:xfrm>
        </p:grpSpPr>
        <p:sp>
          <p:nvSpPr>
            <p:cNvPr id="32" name="Rectangle 31">
              <a:extLst>
                <a:ext uri="{FF2B5EF4-FFF2-40B4-BE49-F238E27FC236}">
                  <a16:creationId xmlns:a16="http://schemas.microsoft.com/office/drawing/2014/main" id="{6B4AD2CE-8340-4D3D-BA87-3C8EFD53EAE0}"/>
                </a:ext>
              </a:extLst>
            </p:cNvPr>
            <p:cNvSpPr/>
            <p:nvPr/>
          </p:nvSpPr>
          <p:spPr>
            <a:xfrm>
              <a:off x="7010400" y="352056"/>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40" name="Rectangle 39">
              <a:extLst>
                <a:ext uri="{FF2B5EF4-FFF2-40B4-BE49-F238E27FC236}">
                  <a16:creationId xmlns:a16="http://schemas.microsoft.com/office/drawing/2014/main" id="{1297F65F-38E5-4B6E-82CD-B52F6FE05EE5}"/>
                </a:ext>
              </a:extLst>
            </p:cNvPr>
            <p:cNvSpPr/>
            <p:nvPr/>
          </p:nvSpPr>
          <p:spPr>
            <a:xfrm>
              <a:off x="8629240" y="428292"/>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47" name="Rectangle 46">
              <a:extLst>
                <a:ext uri="{FF2B5EF4-FFF2-40B4-BE49-F238E27FC236}">
                  <a16:creationId xmlns:a16="http://schemas.microsoft.com/office/drawing/2014/main" id="{A7315AC1-4242-44BB-B647-F28675E2B894}"/>
                </a:ext>
              </a:extLst>
            </p:cNvPr>
            <p:cNvSpPr/>
            <p:nvPr/>
          </p:nvSpPr>
          <p:spPr>
            <a:xfrm>
              <a:off x="7099252" y="391445"/>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48" name="Oval 47">
              <a:extLst>
                <a:ext uri="{FF2B5EF4-FFF2-40B4-BE49-F238E27FC236}">
                  <a16:creationId xmlns:a16="http://schemas.microsoft.com/office/drawing/2014/main" id="{E9EABE44-3EBF-48BC-8606-3BA477677257}"/>
                </a:ext>
              </a:extLst>
            </p:cNvPr>
            <p:cNvSpPr/>
            <p:nvPr/>
          </p:nvSpPr>
          <p:spPr>
            <a:xfrm>
              <a:off x="7181622" y="575065"/>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50" name="Oval 49">
              <a:extLst>
                <a:ext uri="{FF2B5EF4-FFF2-40B4-BE49-F238E27FC236}">
                  <a16:creationId xmlns:a16="http://schemas.microsoft.com/office/drawing/2014/main" id="{925D0A1C-6C09-4637-875B-B46A99567D3B}"/>
                </a:ext>
              </a:extLst>
            </p:cNvPr>
            <p:cNvSpPr/>
            <p:nvPr/>
          </p:nvSpPr>
          <p:spPr>
            <a:xfrm>
              <a:off x="7772400" y="582121"/>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pic>
          <p:nvPicPr>
            <p:cNvPr id="51" name="Picture 4" descr="Could Parallel Universes Be Physically Real?">
              <a:extLst>
                <a:ext uri="{FF2B5EF4-FFF2-40B4-BE49-F238E27FC236}">
                  <a16:creationId xmlns:a16="http://schemas.microsoft.com/office/drawing/2014/main" id="{E89ED81C-CECC-48EF-AEA0-60FD9E03FA6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869424" y="1206137"/>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1F39D629-F3A5-430A-B95B-C7F1122E5BEE}"/>
                </a:ext>
              </a:extLst>
            </p:cNvPr>
            <p:cNvSpPr/>
            <p:nvPr/>
          </p:nvSpPr>
          <p:spPr>
            <a:xfrm>
              <a:off x="7855694" y="-37011"/>
              <a:ext cx="314509" cy="400110"/>
            </a:xfrm>
            <a:prstGeom prst="rect">
              <a:avLst/>
            </a:prstGeom>
          </p:spPr>
          <p:txBody>
            <a:bodyPr wrap="none">
              <a:spAutoFit/>
            </a:bodyPr>
            <a:lstStyle/>
            <a:p>
              <a:pPr algn="ct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rgbClr val="FFC000"/>
                </a:solidFill>
                <a:cs typeface="Times New Roman" panose="02020603050405020304" pitchFamily="18" charset="0"/>
                <a:sym typeface="Symbol" panose="05050102010706020507" pitchFamily="18" charset="2"/>
              </a:endParaRPr>
            </a:p>
          </p:txBody>
        </p:sp>
      </p:grpSp>
      <p:grpSp>
        <p:nvGrpSpPr>
          <p:cNvPr id="7" name="Group 6">
            <a:extLst>
              <a:ext uri="{FF2B5EF4-FFF2-40B4-BE49-F238E27FC236}">
                <a16:creationId xmlns:a16="http://schemas.microsoft.com/office/drawing/2014/main" id="{0C179DF2-0CBE-4A61-B9D0-71F77F7F82A8}"/>
              </a:ext>
            </a:extLst>
          </p:cNvPr>
          <p:cNvGrpSpPr/>
          <p:nvPr/>
        </p:nvGrpSpPr>
        <p:grpSpPr>
          <a:xfrm>
            <a:off x="7010400" y="1741450"/>
            <a:ext cx="2002024" cy="1709158"/>
            <a:chOff x="7010400" y="1741450"/>
            <a:chExt cx="2002024" cy="1709158"/>
          </a:xfrm>
        </p:grpSpPr>
        <p:grpSp>
          <p:nvGrpSpPr>
            <p:cNvPr id="5" name="Group 4">
              <a:extLst>
                <a:ext uri="{FF2B5EF4-FFF2-40B4-BE49-F238E27FC236}">
                  <a16:creationId xmlns:a16="http://schemas.microsoft.com/office/drawing/2014/main" id="{84792766-3CDC-4C32-B0B2-BDB7B16F2FD0}"/>
                </a:ext>
              </a:extLst>
            </p:cNvPr>
            <p:cNvGrpSpPr/>
            <p:nvPr/>
          </p:nvGrpSpPr>
          <p:grpSpPr>
            <a:xfrm>
              <a:off x="7010400" y="2063127"/>
              <a:ext cx="2002024" cy="1387481"/>
              <a:chOff x="7010400" y="2063127"/>
              <a:chExt cx="2002024" cy="1387481"/>
            </a:xfrm>
          </p:grpSpPr>
          <p:sp>
            <p:nvSpPr>
              <p:cNvPr id="57" name="Rectangle 56">
                <a:extLst>
                  <a:ext uri="{FF2B5EF4-FFF2-40B4-BE49-F238E27FC236}">
                    <a16:creationId xmlns:a16="http://schemas.microsoft.com/office/drawing/2014/main" id="{6B9869A2-D7AF-4064-AE63-46314F92C1F5}"/>
                  </a:ext>
                </a:extLst>
              </p:cNvPr>
              <p:cNvSpPr/>
              <p:nvPr/>
            </p:nvSpPr>
            <p:spPr>
              <a:xfrm>
                <a:off x="7010400" y="2063127"/>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58" name="Rectangle 57">
                <a:extLst>
                  <a:ext uri="{FF2B5EF4-FFF2-40B4-BE49-F238E27FC236}">
                    <a16:creationId xmlns:a16="http://schemas.microsoft.com/office/drawing/2014/main" id="{F810B0DC-1E8B-430D-B3EA-BC49FB1CA81B}"/>
                  </a:ext>
                </a:extLst>
              </p:cNvPr>
              <p:cNvSpPr/>
              <p:nvPr/>
            </p:nvSpPr>
            <p:spPr>
              <a:xfrm>
                <a:off x="8629240" y="2139363"/>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59" name="Rectangle 58">
                <a:extLst>
                  <a:ext uri="{FF2B5EF4-FFF2-40B4-BE49-F238E27FC236}">
                    <a16:creationId xmlns:a16="http://schemas.microsoft.com/office/drawing/2014/main" id="{F7FB23B6-7E76-497B-B788-D6AB663C0F18}"/>
                  </a:ext>
                </a:extLst>
              </p:cNvPr>
              <p:cNvSpPr/>
              <p:nvPr/>
            </p:nvSpPr>
            <p:spPr>
              <a:xfrm>
                <a:off x="7099252" y="2102516"/>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61" name="Oval 60">
                <a:extLst>
                  <a:ext uri="{FF2B5EF4-FFF2-40B4-BE49-F238E27FC236}">
                    <a16:creationId xmlns:a16="http://schemas.microsoft.com/office/drawing/2014/main" id="{D60831D4-DCD2-4C16-A300-DE7AA693A74F}"/>
                  </a:ext>
                </a:extLst>
              </p:cNvPr>
              <p:cNvSpPr/>
              <p:nvPr/>
            </p:nvSpPr>
            <p:spPr>
              <a:xfrm>
                <a:off x="7772400" y="2293192"/>
                <a:ext cx="1048785" cy="1008873"/>
              </a:xfrm>
              <a:prstGeom prst="ellipse">
                <a:avLst/>
              </a:prstGeom>
              <a:ln w="31750">
                <a:solidFill>
                  <a:srgbClr val="FFC000"/>
                </a:solidFill>
              </a:ln>
            </p:spPr>
            <p:txBody>
              <a:bodyPr wrap="square" rtlCol="0" anchor="ctr">
                <a:spAutoFit/>
              </a:bodyPr>
              <a:lstStyle/>
              <a:p>
                <a:pPr algn="ctr"/>
                <a:endParaRPr lang="en-US" sz="2800" i="0" dirty="0"/>
              </a:p>
            </p:txBody>
          </p:sp>
          <p:pic>
            <p:nvPicPr>
              <p:cNvPr id="62" name="Picture 4" descr="Could Parallel Universes Be Physically Real?">
                <a:extLst>
                  <a:ext uri="{FF2B5EF4-FFF2-40B4-BE49-F238E27FC236}">
                    <a16:creationId xmlns:a16="http://schemas.microsoft.com/office/drawing/2014/main" id="{84BEAFF0-D459-44ED-9F40-7F21C28F4EC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869424" y="2917208"/>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67" name="Oval 66">
                <a:extLst>
                  <a:ext uri="{FF2B5EF4-FFF2-40B4-BE49-F238E27FC236}">
                    <a16:creationId xmlns:a16="http://schemas.microsoft.com/office/drawing/2014/main" id="{03ADFC41-29EA-464B-8461-22ADB1F54E57}"/>
                  </a:ext>
                </a:extLst>
              </p:cNvPr>
              <p:cNvSpPr/>
              <p:nvPr/>
            </p:nvSpPr>
            <p:spPr>
              <a:xfrm>
                <a:off x="7181622" y="2281887"/>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grpSp>
        <p:sp>
          <p:nvSpPr>
            <p:cNvPr id="78" name="Rectangle 77">
              <a:extLst>
                <a:ext uri="{FF2B5EF4-FFF2-40B4-BE49-F238E27FC236}">
                  <a16:creationId xmlns:a16="http://schemas.microsoft.com/office/drawing/2014/main" id="{5492391F-671E-4F2B-9919-3D07E654AC11}"/>
                </a:ext>
              </a:extLst>
            </p:cNvPr>
            <p:cNvSpPr/>
            <p:nvPr/>
          </p:nvSpPr>
          <p:spPr>
            <a:xfrm>
              <a:off x="7880051" y="1741450"/>
              <a:ext cx="319318" cy="400110"/>
            </a:xfrm>
            <a:prstGeom prst="rect">
              <a:avLst/>
            </a:prstGeom>
          </p:spPr>
          <p:txBody>
            <a:bodyPr wrap="none">
              <a:spAutoFit/>
            </a:bodyPr>
            <a:lstStyle/>
            <a:p>
              <a:pPr algn="ctr"/>
              <a:r>
                <a:rPr lang="en-US" altLang="en-US" sz="2000" dirty="0">
                  <a:solidFill>
                    <a:srgbClr val="FFC000"/>
                  </a:solidFill>
                  <a:cs typeface="Times New Roman" panose="02020603050405020304" pitchFamily="18" charset="0"/>
                </a:rPr>
                <a:t>α</a:t>
              </a:r>
              <a:endParaRPr lang="en-US" altLang="en-US" sz="2000" dirty="0">
                <a:solidFill>
                  <a:srgbClr val="FFC000"/>
                </a:solidFill>
                <a:cs typeface="Times New Roman" panose="02020603050405020304" pitchFamily="18" charset="0"/>
                <a:sym typeface="Symbol" panose="05050102010706020507" pitchFamily="18" charset="2"/>
              </a:endParaRPr>
            </a:p>
          </p:txBody>
        </p:sp>
      </p:grpSp>
      <p:grpSp>
        <p:nvGrpSpPr>
          <p:cNvPr id="6" name="Group 5">
            <a:extLst>
              <a:ext uri="{FF2B5EF4-FFF2-40B4-BE49-F238E27FC236}">
                <a16:creationId xmlns:a16="http://schemas.microsoft.com/office/drawing/2014/main" id="{1663D2E6-54EB-4BD3-801A-305C0865F825}"/>
              </a:ext>
            </a:extLst>
          </p:cNvPr>
          <p:cNvGrpSpPr/>
          <p:nvPr/>
        </p:nvGrpSpPr>
        <p:grpSpPr>
          <a:xfrm>
            <a:off x="7010400" y="3415352"/>
            <a:ext cx="2002024" cy="1725304"/>
            <a:chOff x="7010400" y="3415352"/>
            <a:chExt cx="2002024" cy="1725304"/>
          </a:xfrm>
        </p:grpSpPr>
        <p:sp>
          <p:nvSpPr>
            <p:cNvPr id="68" name="Rectangle 67">
              <a:extLst>
                <a:ext uri="{FF2B5EF4-FFF2-40B4-BE49-F238E27FC236}">
                  <a16:creationId xmlns:a16="http://schemas.microsoft.com/office/drawing/2014/main" id="{6F61A9E6-3721-4276-A0C6-7ECC05D3202F}"/>
                </a:ext>
              </a:extLst>
            </p:cNvPr>
            <p:cNvSpPr/>
            <p:nvPr/>
          </p:nvSpPr>
          <p:spPr>
            <a:xfrm>
              <a:off x="7010400" y="3753175"/>
              <a:ext cx="2002024" cy="1387481"/>
            </a:xfrm>
            <a:prstGeom prst="rect">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71" name="Rectangle 70">
              <a:extLst>
                <a:ext uri="{FF2B5EF4-FFF2-40B4-BE49-F238E27FC236}">
                  <a16:creationId xmlns:a16="http://schemas.microsoft.com/office/drawing/2014/main" id="{86E4CCA8-3E39-4B08-99F8-937E526EBAA1}"/>
                </a:ext>
              </a:extLst>
            </p:cNvPr>
            <p:cNvSpPr/>
            <p:nvPr/>
          </p:nvSpPr>
          <p:spPr>
            <a:xfrm>
              <a:off x="8629240" y="3829411"/>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72" name="Rectangle 71">
              <a:extLst>
                <a:ext uri="{FF2B5EF4-FFF2-40B4-BE49-F238E27FC236}">
                  <a16:creationId xmlns:a16="http://schemas.microsoft.com/office/drawing/2014/main" id="{0C0C17AD-A71C-4D96-9F41-15D017AC60BF}"/>
                </a:ext>
              </a:extLst>
            </p:cNvPr>
            <p:cNvSpPr/>
            <p:nvPr/>
          </p:nvSpPr>
          <p:spPr>
            <a:xfrm>
              <a:off x="7099252" y="3792564"/>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74" name="Oval 73">
              <a:extLst>
                <a:ext uri="{FF2B5EF4-FFF2-40B4-BE49-F238E27FC236}">
                  <a16:creationId xmlns:a16="http://schemas.microsoft.com/office/drawing/2014/main" id="{17CB49D1-2D3D-4903-BE34-ED48577A807E}"/>
                </a:ext>
              </a:extLst>
            </p:cNvPr>
            <p:cNvSpPr/>
            <p:nvPr/>
          </p:nvSpPr>
          <p:spPr>
            <a:xfrm>
              <a:off x="7772400" y="3983240"/>
              <a:ext cx="1048785" cy="1008873"/>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pic>
          <p:nvPicPr>
            <p:cNvPr id="75" name="Picture 4" descr="Could Parallel Universes Be Physically Real?">
              <a:extLst>
                <a:ext uri="{FF2B5EF4-FFF2-40B4-BE49-F238E27FC236}">
                  <a16:creationId xmlns:a16="http://schemas.microsoft.com/office/drawing/2014/main" id="{19A26FAA-ED19-4622-8D27-71AB0BCA898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869424" y="4607256"/>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a16="http://schemas.microsoft.com/office/drawing/2014/main" id="{DA5DB654-D7A0-4858-BF7B-31A5773A3C91}"/>
                </a:ext>
              </a:extLst>
            </p:cNvPr>
            <p:cNvSpPr/>
            <p:nvPr/>
          </p:nvSpPr>
          <p:spPr>
            <a:xfrm>
              <a:off x="7550145" y="3415352"/>
              <a:ext cx="1032654" cy="400110"/>
            </a:xfrm>
            <a:prstGeom prst="rect">
              <a:avLst/>
            </a:prstGeom>
          </p:spPr>
          <p:txBody>
            <a:bodyPr wrap="none">
              <a:spAutoFit/>
            </a:bodyPr>
            <a:lstStyle/>
            <a:p>
              <a:pPr algn="ct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 </a:t>
              </a:r>
              <a:endParaRPr lang="en-US" altLang="en-US" sz="2000" dirty="0">
                <a:solidFill>
                  <a:srgbClr val="FFC000"/>
                </a:solidFill>
                <a:cs typeface="Times New Roman" panose="02020603050405020304" pitchFamily="18" charset="0"/>
                <a:sym typeface="Symbol" panose="05050102010706020507" pitchFamily="18" charset="2"/>
              </a:endParaRPr>
            </a:p>
          </p:txBody>
        </p:sp>
        <p:sp>
          <p:nvSpPr>
            <p:cNvPr id="76" name="Oval 75">
              <a:extLst>
                <a:ext uri="{FF2B5EF4-FFF2-40B4-BE49-F238E27FC236}">
                  <a16:creationId xmlns:a16="http://schemas.microsoft.com/office/drawing/2014/main" id="{B733E0C0-ABFD-4FBD-B97C-D777329E1F73}"/>
                </a:ext>
              </a:extLst>
            </p:cNvPr>
            <p:cNvSpPr/>
            <p:nvPr/>
          </p:nvSpPr>
          <p:spPr>
            <a:xfrm>
              <a:off x="7181622" y="3971935"/>
              <a:ext cx="1048785" cy="1008873"/>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80" name="Oval 79">
              <a:extLst>
                <a:ext uri="{FF2B5EF4-FFF2-40B4-BE49-F238E27FC236}">
                  <a16:creationId xmlns:a16="http://schemas.microsoft.com/office/drawing/2014/main" id="{1BCB7C52-8890-4DE3-9EEB-E2BD5EE6E6A5}"/>
                </a:ext>
              </a:extLst>
            </p:cNvPr>
            <p:cNvSpPr/>
            <p:nvPr/>
          </p:nvSpPr>
          <p:spPr>
            <a:xfrm>
              <a:off x="7772400" y="4000991"/>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sp>
        <p:nvSpPr>
          <p:cNvPr id="81" name="AutoShape 35">
            <a:extLst>
              <a:ext uri="{FF2B5EF4-FFF2-40B4-BE49-F238E27FC236}">
                <a16:creationId xmlns:a16="http://schemas.microsoft.com/office/drawing/2014/main" id="{87692E99-C1A6-477D-A5B0-FD165DB540EE}"/>
              </a:ext>
            </a:extLst>
          </p:cNvPr>
          <p:cNvSpPr>
            <a:spLocks noChangeArrowheads="1"/>
          </p:cNvSpPr>
          <p:nvPr/>
        </p:nvSpPr>
        <p:spPr bwMode="auto">
          <a:xfrm>
            <a:off x="4441296" y="5173148"/>
            <a:ext cx="3864504" cy="1588192"/>
          </a:xfrm>
          <a:prstGeom prst="wedgeRoundRectCallout">
            <a:avLst>
              <a:gd name="adj1" fmla="val 51524"/>
              <a:gd name="adj2" fmla="val -25437"/>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We had three cases.</a:t>
            </a:r>
          </a:p>
          <a:p>
            <a:pPr algn="ctr" eaLnBrk="1" hangingPunct="1">
              <a:spcBef>
                <a:spcPct val="0"/>
              </a:spcBef>
              <a:buNone/>
            </a:pPr>
            <a:r>
              <a:rPr lang="en-CA" altLang="en-US" sz="2400" dirty="0"/>
              <a:t>For proof by cases to work,</a:t>
            </a:r>
            <a:br>
              <a:rPr lang="en-CA" altLang="en-US" sz="2400" dirty="0"/>
            </a:br>
            <a:r>
              <a:rPr lang="en-CA" altLang="en-US" sz="2400" dirty="0"/>
              <a:t>we need to prove that these</a:t>
            </a:r>
          </a:p>
          <a:p>
            <a:pPr algn="ctr" eaLnBrk="1" hangingPunct="1">
              <a:spcBef>
                <a:spcPct val="0"/>
              </a:spcBef>
              <a:buNone/>
            </a:pPr>
            <a:r>
              <a:rPr lang="en-CA" altLang="en-US" sz="2400" dirty="0"/>
              <a:t>are exhaustive.</a:t>
            </a:r>
            <a:endParaRPr lang="en-US" altLang="en-US" sz="2400" dirty="0"/>
          </a:p>
        </p:txBody>
      </p:sp>
      <p:sp>
        <p:nvSpPr>
          <p:cNvPr id="82" name="AutoShape 35">
            <a:extLst>
              <a:ext uri="{FF2B5EF4-FFF2-40B4-BE49-F238E27FC236}">
                <a16:creationId xmlns:a16="http://schemas.microsoft.com/office/drawing/2014/main" id="{18517E13-28CE-4541-B995-7460AE7C4A29}"/>
              </a:ext>
            </a:extLst>
          </p:cNvPr>
          <p:cNvSpPr>
            <a:spLocks noChangeArrowheads="1"/>
          </p:cNvSpPr>
          <p:nvPr/>
        </p:nvSpPr>
        <p:spPr bwMode="auto">
          <a:xfrm>
            <a:off x="3031925" y="4740607"/>
            <a:ext cx="5295960" cy="2104674"/>
          </a:xfrm>
          <a:prstGeom prst="wedgeRoundRectCallout">
            <a:avLst>
              <a:gd name="adj1" fmla="val 51524"/>
              <a:gd name="adj2" fmla="val -25437"/>
              <a:gd name="adj3" fmla="val 16667"/>
            </a:avLst>
          </a:prstGeom>
          <a:solidFill>
            <a:srgbClr val="000066"/>
          </a:solidFill>
          <a:ln w="12700">
            <a:solidFill>
              <a:schemeClr val="accent1">
                <a:lumMod val="75000"/>
              </a:schemeClr>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The union of these is everything</a:t>
            </a:r>
          </a:p>
          <a:p>
            <a:pPr algn="ctr" eaLnBrk="1" hangingPunct="1">
              <a:spcBef>
                <a:spcPct val="0"/>
              </a:spcBef>
              <a:buNone/>
            </a:pPr>
            <a:r>
              <a:rPr lang="en-CA" altLang="en-US" sz="2400" dirty="0"/>
              <a:t>This proves that these are exhaustive.</a:t>
            </a:r>
          </a:p>
          <a:p>
            <a:pPr algn="ctr" eaLnBrk="1" hangingPunct="1">
              <a:spcBef>
                <a:spcPct val="0"/>
              </a:spcBef>
              <a:buNone/>
            </a:pPr>
            <a:r>
              <a:rPr lang="en-CA" altLang="en-US" sz="2400" dirty="0"/>
              <a:t>Proving this in general is NP-Complete</a:t>
            </a:r>
          </a:p>
          <a:p>
            <a:pPr algn="ctr" eaLnBrk="1" hangingPunct="1">
              <a:spcBef>
                <a:spcPct val="0"/>
              </a:spcBef>
              <a:buNone/>
            </a:pPr>
            <a:r>
              <a:rPr lang="en-CA" altLang="en-US" sz="2400" dirty="0"/>
              <a:t>ie likely no fastest algorithm.</a:t>
            </a:r>
          </a:p>
          <a:p>
            <a:pPr algn="ctr" eaLnBrk="1" hangingPunct="1">
              <a:spcBef>
                <a:spcPct val="0"/>
              </a:spcBef>
              <a:buNone/>
            </a:pPr>
            <a:r>
              <a:rPr lang="en-CA" altLang="en-US" sz="2400" dirty="0"/>
              <a:t>We need to do something else.</a:t>
            </a:r>
          </a:p>
          <a:p>
            <a:pPr algn="ctr" eaLnBrk="1" hangingPunct="1">
              <a:spcBef>
                <a:spcPct val="0"/>
              </a:spcBef>
              <a:buNone/>
            </a:pPr>
            <a:endParaRPr lang="en-US" altLang="en-US" sz="2400" dirty="0"/>
          </a:p>
        </p:txBody>
      </p:sp>
    </p:spTree>
    <p:extLst>
      <p:ext uri="{BB962C8B-B14F-4D97-AF65-F5344CB8AC3E}">
        <p14:creationId xmlns:p14="http://schemas.microsoft.com/office/powerpoint/2010/main" val="3862021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 calcmode="lin" valueType="num">
                                      <p:cBhvr additive="base">
                                        <p:cTn id="7"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1+#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1+#ppt_w/2"/>
                                          </p:val>
                                        </p:tav>
                                        <p:tav tm="100000">
                                          <p:val>
                                            <p:strVal val="#ppt_x"/>
                                          </p:val>
                                        </p:tav>
                                      </p:tavLst>
                                    </p:anim>
                                    <p:anim calcmode="lin" valueType="num">
                                      <p:cBhvr additive="base">
                                        <p:cTn id="2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82"/>
                                        </p:tgtEl>
                                        <p:attrNameLst>
                                          <p:attrName>style.visibility</p:attrName>
                                        </p:attrNameLst>
                                      </p:cBhvr>
                                      <p:to>
                                        <p:strVal val="visible"/>
                                      </p:to>
                                    </p:set>
                                    <p:anim calcmode="lin" valueType="num">
                                      <p:cBhvr additive="base">
                                        <p:cTn id="31" dur="500" fill="hold"/>
                                        <p:tgtEl>
                                          <p:spTgt spid="82"/>
                                        </p:tgtEl>
                                        <p:attrNameLst>
                                          <p:attrName>ppt_x</p:attrName>
                                        </p:attrNameLst>
                                      </p:cBhvr>
                                      <p:tavLst>
                                        <p:tav tm="0">
                                          <p:val>
                                            <p:strVal val="1+#ppt_w/2"/>
                                          </p:val>
                                        </p:tav>
                                        <p:tav tm="100000">
                                          <p:val>
                                            <p:strVal val="#ppt_x"/>
                                          </p:val>
                                        </p:tav>
                                      </p:tavLst>
                                    </p:anim>
                                    <p:anim calcmode="lin" valueType="num">
                                      <p:cBhvr additive="base">
                                        <p:cTn id="32" dur="500" fill="hold"/>
                                        <p:tgtEl>
                                          <p:spTgt spid="82"/>
                                        </p:tgtEl>
                                        <p:attrNameLst>
                                          <p:attrName>ppt_y</p:attrName>
                                        </p:attrNameLst>
                                      </p:cBhvr>
                                      <p:tavLst>
                                        <p:tav tm="0">
                                          <p:val>
                                            <p:strVal val="#ppt_y"/>
                                          </p:val>
                                        </p:tav>
                                        <p:tav tm="100000">
                                          <p:val>
                                            <p:strVal val="#ppt_y"/>
                                          </p:val>
                                        </p:tav>
                                      </p:tavLst>
                                    </p:anim>
                                  </p:childTnLst>
                                </p:cTn>
                              </p:par>
                              <p:par>
                                <p:cTn id="33" presetID="1" presetClass="exit" presetSubtype="0" fill="hold" grpId="0" nodeType="withEffect">
                                  <p:stCondLst>
                                    <p:cond delay="0"/>
                                  </p:stCondLst>
                                  <p:childTnLst>
                                    <p:set>
                                      <p:cBhvr>
                                        <p:cTn id="34" dur="1" fill="hold">
                                          <p:stCondLst>
                                            <p:cond delay="0"/>
                                          </p:stCondLst>
                                        </p:cTn>
                                        <p:tgtEl>
                                          <p:spTgt spid="81"/>
                                        </p:tgtEl>
                                        <p:attrNameLst>
                                          <p:attrName>style.visibility</p:attrName>
                                        </p:attrNameLst>
                                      </p:cBhvr>
                                      <p:to>
                                        <p:strVal val="hidden"/>
                                      </p:to>
                                    </p:set>
                                  </p:childTnLst>
                                </p:cTn>
                              </p:par>
                              <p:par>
                                <p:cTn id="35" presetID="2" presetClass="entr" presetSubtype="2" fill="hold" nodeType="withEffect">
                                  <p:stCondLst>
                                    <p:cond delay="0"/>
                                  </p:stCondLst>
                                  <p:childTnLst>
                                    <p:set>
                                      <p:cBhvr>
                                        <p:cTn id="36" dur="1" fill="hold">
                                          <p:stCondLst>
                                            <p:cond delay="0"/>
                                          </p:stCondLst>
                                        </p:cTn>
                                        <p:tgtEl>
                                          <p:spTgt spid="82">
                                            <p:txEl>
                                              <p:pRg st="0" end="0"/>
                                            </p:txEl>
                                          </p:spTgt>
                                        </p:tgtEl>
                                        <p:attrNameLst>
                                          <p:attrName>style.visibility</p:attrName>
                                        </p:attrNameLst>
                                      </p:cBhvr>
                                      <p:to>
                                        <p:strVal val="visible"/>
                                      </p:to>
                                    </p:set>
                                    <p:anim calcmode="lin" valueType="num">
                                      <p:cBhvr additive="base">
                                        <p:cTn id="37" dur="500" fill="hold"/>
                                        <p:tgtEl>
                                          <p:spTgt spid="82">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8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82">
                                            <p:txEl>
                                              <p:pRg st="1" end="1"/>
                                            </p:txEl>
                                          </p:spTgt>
                                        </p:tgtEl>
                                        <p:attrNameLst>
                                          <p:attrName>style.visibility</p:attrName>
                                        </p:attrNameLst>
                                      </p:cBhvr>
                                      <p:to>
                                        <p:strVal val="visible"/>
                                      </p:to>
                                    </p:set>
                                    <p:anim calcmode="lin" valueType="num">
                                      <p:cBhvr additive="base">
                                        <p:cTn id="43" dur="500" fill="hold"/>
                                        <p:tgtEl>
                                          <p:spTgt spid="82">
                                            <p:txEl>
                                              <p:pRg st="1" end="1"/>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8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82">
                                            <p:txEl>
                                              <p:pRg st="2" end="2"/>
                                            </p:txEl>
                                          </p:spTgt>
                                        </p:tgtEl>
                                        <p:attrNameLst>
                                          <p:attrName>style.visibility</p:attrName>
                                        </p:attrNameLst>
                                      </p:cBhvr>
                                      <p:to>
                                        <p:strVal val="visible"/>
                                      </p:to>
                                    </p:set>
                                    <p:anim calcmode="lin" valueType="num">
                                      <p:cBhvr additive="base">
                                        <p:cTn id="49" dur="500" fill="hold"/>
                                        <p:tgtEl>
                                          <p:spTgt spid="82">
                                            <p:txEl>
                                              <p:pRg st="2" end="2"/>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8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82">
                                            <p:txEl>
                                              <p:pRg st="3" end="3"/>
                                            </p:txEl>
                                          </p:spTgt>
                                        </p:tgtEl>
                                        <p:attrNameLst>
                                          <p:attrName>style.visibility</p:attrName>
                                        </p:attrNameLst>
                                      </p:cBhvr>
                                      <p:to>
                                        <p:strVal val="visible"/>
                                      </p:to>
                                    </p:set>
                                    <p:anim calcmode="lin" valueType="num">
                                      <p:cBhvr additive="base">
                                        <p:cTn id="55" dur="500" fill="hold"/>
                                        <p:tgtEl>
                                          <p:spTgt spid="82">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8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nodeType="clickEffect">
                                  <p:stCondLst>
                                    <p:cond delay="0"/>
                                  </p:stCondLst>
                                  <p:childTnLst>
                                    <p:set>
                                      <p:cBhvr>
                                        <p:cTn id="60" dur="1" fill="hold">
                                          <p:stCondLst>
                                            <p:cond delay="0"/>
                                          </p:stCondLst>
                                        </p:cTn>
                                        <p:tgtEl>
                                          <p:spTgt spid="82">
                                            <p:txEl>
                                              <p:pRg st="4" end="4"/>
                                            </p:txEl>
                                          </p:spTgt>
                                        </p:tgtEl>
                                        <p:attrNameLst>
                                          <p:attrName>style.visibility</p:attrName>
                                        </p:attrNameLst>
                                      </p:cBhvr>
                                      <p:to>
                                        <p:strVal val="visible"/>
                                      </p:to>
                                    </p:set>
                                    <p:anim calcmode="lin" valueType="num">
                                      <p:cBhvr additive="base">
                                        <p:cTn id="61" dur="500" fill="hold"/>
                                        <p:tgtEl>
                                          <p:spTgt spid="82">
                                            <p:txEl>
                                              <p:pRg st="4" end="4"/>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8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7" name="Group 276">
            <a:extLst>
              <a:ext uri="{FF2B5EF4-FFF2-40B4-BE49-F238E27FC236}">
                <a16:creationId xmlns:a16="http://schemas.microsoft.com/office/drawing/2014/main" id="{1846A0D7-E43B-4659-8C19-F6AA53587697}"/>
              </a:ext>
            </a:extLst>
          </p:cNvPr>
          <p:cNvGrpSpPr/>
          <p:nvPr/>
        </p:nvGrpSpPr>
        <p:grpSpPr>
          <a:xfrm>
            <a:off x="1939413" y="474578"/>
            <a:ext cx="1399605" cy="1288155"/>
            <a:chOff x="2777613" y="4008438"/>
            <a:chExt cx="1399605" cy="1288155"/>
          </a:xfrm>
        </p:grpSpPr>
        <p:sp>
          <p:nvSpPr>
            <p:cNvPr id="278" name="Oval 9">
              <a:extLst>
                <a:ext uri="{FF2B5EF4-FFF2-40B4-BE49-F238E27FC236}">
                  <a16:creationId xmlns:a16="http://schemas.microsoft.com/office/drawing/2014/main" id="{B250DAA5-D28D-4C5F-A5C6-8B70C06C3118}"/>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79" name="Oval 15">
              <a:extLst>
                <a:ext uri="{FF2B5EF4-FFF2-40B4-BE49-F238E27FC236}">
                  <a16:creationId xmlns:a16="http://schemas.microsoft.com/office/drawing/2014/main" id="{B2C7A23F-E77E-4CB8-85A4-19BDA69E0E34}"/>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80" name="AutoShape 14">
              <a:extLst>
                <a:ext uri="{FF2B5EF4-FFF2-40B4-BE49-F238E27FC236}">
                  <a16:creationId xmlns:a16="http://schemas.microsoft.com/office/drawing/2014/main" id="{EA3C8EC7-56EB-422D-AAEB-FB6535CB56F4}"/>
                </a:ext>
              </a:extLst>
            </p:cNvPr>
            <p:cNvCxnSpPr>
              <a:cxnSpLocks noChangeShapeType="1"/>
              <a:endCxn id="278"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81" name="AutoShape 20">
              <a:extLst>
                <a:ext uri="{FF2B5EF4-FFF2-40B4-BE49-F238E27FC236}">
                  <a16:creationId xmlns:a16="http://schemas.microsoft.com/office/drawing/2014/main" id="{8AF404F6-ABE1-40B1-8B2F-25D9C7535FBF}"/>
                </a:ext>
              </a:extLst>
            </p:cNvPr>
            <p:cNvCxnSpPr>
              <a:cxnSpLocks noChangeShapeType="1"/>
              <a:endCxn id="279"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82" name="Rectangle 38">
              <a:extLst>
                <a:ext uri="{FF2B5EF4-FFF2-40B4-BE49-F238E27FC236}">
                  <a16:creationId xmlns:a16="http://schemas.microsoft.com/office/drawing/2014/main" id="{D77DED77-0A1E-44F7-AC67-BAE9628719C8}"/>
                </a:ext>
              </a:extLst>
            </p:cNvPr>
            <p:cNvSpPr>
              <a:spLocks noChangeArrowheads="1"/>
            </p:cNvSpPr>
            <p:nvPr/>
          </p:nvSpPr>
          <p:spPr bwMode="auto">
            <a:xfrm>
              <a:off x="2962275" y="40084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2</a:t>
              </a:r>
            </a:p>
          </p:txBody>
        </p:sp>
        <p:sp>
          <p:nvSpPr>
            <p:cNvPr id="283" name="Text Box 39">
              <a:extLst>
                <a:ext uri="{FF2B5EF4-FFF2-40B4-BE49-F238E27FC236}">
                  <a16:creationId xmlns:a16="http://schemas.microsoft.com/office/drawing/2014/main" id="{A0129DDE-66B2-4861-9DFC-D52A0FFEF1CE}"/>
                </a:ext>
              </a:extLst>
            </p:cNvPr>
            <p:cNvSpPr txBox="1">
              <a:spLocks noChangeArrowheads="1"/>
            </p:cNvSpPr>
            <p:nvPr/>
          </p:nvSpPr>
          <p:spPr bwMode="auto">
            <a:xfrm>
              <a:off x="2971800" y="45561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284" name="Text Box 40">
              <a:extLst>
                <a:ext uri="{FF2B5EF4-FFF2-40B4-BE49-F238E27FC236}">
                  <a16:creationId xmlns:a16="http://schemas.microsoft.com/office/drawing/2014/main" id="{C6597D1E-06BF-49A9-B487-BFA68C1F8B74}"/>
                </a:ext>
              </a:extLst>
            </p:cNvPr>
            <p:cNvSpPr txBox="1">
              <a:spLocks noChangeArrowheads="1"/>
            </p:cNvSpPr>
            <p:nvPr/>
          </p:nvSpPr>
          <p:spPr bwMode="auto">
            <a:xfrm>
              <a:off x="3657600" y="45418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285" name="Group 284">
            <a:extLst>
              <a:ext uri="{FF2B5EF4-FFF2-40B4-BE49-F238E27FC236}">
                <a16:creationId xmlns:a16="http://schemas.microsoft.com/office/drawing/2014/main" id="{576FBE27-4394-4C14-AD8B-C73AB0117670}"/>
              </a:ext>
            </a:extLst>
          </p:cNvPr>
          <p:cNvGrpSpPr/>
          <p:nvPr/>
        </p:nvGrpSpPr>
        <p:grpSpPr>
          <a:xfrm>
            <a:off x="1524000" y="1160378"/>
            <a:ext cx="950913" cy="1325562"/>
            <a:chOff x="2362200" y="4694238"/>
            <a:chExt cx="950913" cy="1325562"/>
          </a:xfrm>
        </p:grpSpPr>
        <p:sp>
          <p:nvSpPr>
            <p:cNvPr id="286" name="Oval 10">
              <a:extLst>
                <a:ext uri="{FF2B5EF4-FFF2-40B4-BE49-F238E27FC236}">
                  <a16:creationId xmlns:a16="http://schemas.microsoft.com/office/drawing/2014/main" id="{0CB33192-761E-4E60-8406-A65A7E9E3A0B}"/>
                </a:ext>
              </a:extLst>
            </p:cNvPr>
            <p:cNvSpPr>
              <a:spLocks noChangeArrowheads="1"/>
            </p:cNvSpPr>
            <p:nvPr/>
          </p:nvSpPr>
          <p:spPr bwMode="auto">
            <a:xfrm>
              <a:off x="25146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87" name="Oval 11">
              <a:extLst>
                <a:ext uri="{FF2B5EF4-FFF2-40B4-BE49-F238E27FC236}">
                  <a16:creationId xmlns:a16="http://schemas.microsoft.com/office/drawing/2014/main" id="{5AEF6517-D741-484F-A41E-B5E796F36E8D}"/>
                </a:ext>
              </a:extLst>
            </p:cNvPr>
            <p:cNvSpPr>
              <a:spLocks noChangeArrowheads="1"/>
            </p:cNvSpPr>
            <p:nvPr/>
          </p:nvSpPr>
          <p:spPr bwMode="auto">
            <a:xfrm>
              <a:off x="3021839"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88" name="AutoShape 12">
              <a:extLst>
                <a:ext uri="{FF2B5EF4-FFF2-40B4-BE49-F238E27FC236}">
                  <a16:creationId xmlns:a16="http://schemas.microsoft.com/office/drawing/2014/main" id="{992E8231-DBAF-405F-88C5-94709AE9CA15}"/>
                </a:ext>
              </a:extLst>
            </p:cNvPr>
            <p:cNvCxnSpPr>
              <a:cxnSpLocks noChangeShapeType="1"/>
              <a:endCxn id="286" idx="0"/>
            </p:cNvCxnSpPr>
            <p:nvPr/>
          </p:nvCxnSpPr>
          <p:spPr bwMode="auto">
            <a:xfrm flipH="1">
              <a:off x="2655500"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89" name="AutoShape 13">
              <a:extLst>
                <a:ext uri="{FF2B5EF4-FFF2-40B4-BE49-F238E27FC236}">
                  <a16:creationId xmlns:a16="http://schemas.microsoft.com/office/drawing/2014/main" id="{C7649EE0-DC3D-425C-AF8F-EF9EAF1D020D}"/>
                </a:ext>
              </a:extLst>
            </p:cNvPr>
            <p:cNvCxnSpPr>
              <a:cxnSpLocks noChangeShapeType="1"/>
              <a:endCxn id="287" idx="0"/>
            </p:cNvCxnSpPr>
            <p:nvPr/>
          </p:nvCxnSpPr>
          <p:spPr bwMode="auto">
            <a:xfrm>
              <a:off x="2918513"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90" name="Rectangle 44">
              <a:extLst>
                <a:ext uri="{FF2B5EF4-FFF2-40B4-BE49-F238E27FC236}">
                  <a16:creationId xmlns:a16="http://schemas.microsoft.com/office/drawing/2014/main" id="{B5FA71B8-A829-410F-8AB3-74045CC6EF7C}"/>
                </a:ext>
              </a:extLst>
            </p:cNvPr>
            <p:cNvSpPr>
              <a:spLocks noChangeArrowheads="1"/>
            </p:cNvSpPr>
            <p:nvPr/>
          </p:nvSpPr>
          <p:spPr bwMode="auto">
            <a:xfrm>
              <a:off x="2362200" y="46942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1</a:t>
              </a:r>
            </a:p>
          </p:txBody>
        </p:sp>
        <p:sp>
          <p:nvSpPr>
            <p:cNvPr id="291" name="Text Box 45">
              <a:extLst>
                <a:ext uri="{FF2B5EF4-FFF2-40B4-BE49-F238E27FC236}">
                  <a16:creationId xmlns:a16="http://schemas.microsoft.com/office/drawing/2014/main" id="{9B31566F-04F9-4AC9-9E34-3A800DF01DA9}"/>
                </a:ext>
              </a:extLst>
            </p:cNvPr>
            <p:cNvSpPr txBox="1">
              <a:spLocks noChangeArrowheads="1"/>
            </p:cNvSpPr>
            <p:nvPr/>
          </p:nvSpPr>
          <p:spPr bwMode="auto">
            <a:xfrm>
              <a:off x="2514600" y="52419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292" name="Text Box 46">
              <a:extLst>
                <a:ext uri="{FF2B5EF4-FFF2-40B4-BE49-F238E27FC236}">
                  <a16:creationId xmlns:a16="http://schemas.microsoft.com/office/drawing/2014/main" id="{EAA07515-77BD-4971-99C2-D2A841446DAF}"/>
                </a:ext>
              </a:extLst>
            </p:cNvPr>
            <p:cNvSpPr txBox="1">
              <a:spLocks noChangeArrowheads="1"/>
            </p:cNvSpPr>
            <p:nvPr/>
          </p:nvSpPr>
          <p:spPr bwMode="auto">
            <a:xfrm>
              <a:off x="2971800" y="52276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293" name="Group 292">
            <a:extLst>
              <a:ext uri="{FF2B5EF4-FFF2-40B4-BE49-F238E27FC236}">
                <a16:creationId xmlns:a16="http://schemas.microsoft.com/office/drawing/2014/main" id="{42DE34DE-7E45-491A-AC3D-70F23B5FFC11}"/>
              </a:ext>
            </a:extLst>
          </p:cNvPr>
          <p:cNvGrpSpPr/>
          <p:nvPr/>
        </p:nvGrpSpPr>
        <p:grpSpPr>
          <a:xfrm>
            <a:off x="2794205" y="1114340"/>
            <a:ext cx="850733" cy="1371600"/>
            <a:chOff x="3632405" y="4648200"/>
            <a:chExt cx="850733" cy="1371600"/>
          </a:xfrm>
        </p:grpSpPr>
        <p:sp>
          <p:nvSpPr>
            <p:cNvPr id="294" name="Oval 16">
              <a:extLst>
                <a:ext uri="{FF2B5EF4-FFF2-40B4-BE49-F238E27FC236}">
                  <a16:creationId xmlns:a16="http://schemas.microsoft.com/office/drawing/2014/main" id="{D9FA16EB-DAD9-4147-A3C7-E9BBDD7B6DEB}"/>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95" name="Oval 17">
              <a:extLst>
                <a:ext uri="{FF2B5EF4-FFF2-40B4-BE49-F238E27FC236}">
                  <a16:creationId xmlns:a16="http://schemas.microsoft.com/office/drawing/2014/main" id="{C3BBCE95-BFDA-4DC7-974B-1FC3A8B8D5EB}"/>
                </a:ext>
              </a:extLst>
            </p:cNvPr>
            <p:cNvSpPr>
              <a:spLocks noChangeArrowheads="1"/>
            </p:cNvSpPr>
            <p:nvPr/>
          </p:nvSpPr>
          <p:spPr bwMode="auto">
            <a:xfrm>
              <a:off x="4139644"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96" name="AutoShape 18">
              <a:extLst>
                <a:ext uri="{FF2B5EF4-FFF2-40B4-BE49-F238E27FC236}">
                  <a16:creationId xmlns:a16="http://schemas.microsoft.com/office/drawing/2014/main" id="{1B857711-E37D-4DAB-81D2-64DEA0E942ED}"/>
                </a:ext>
              </a:extLst>
            </p:cNvPr>
            <p:cNvCxnSpPr>
              <a:cxnSpLocks noChangeShapeType="1"/>
              <a:endCxn id="294"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97" name="AutoShape 19">
              <a:extLst>
                <a:ext uri="{FF2B5EF4-FFF2-40B4-BE49-F238E27FC236}">
                  <a16:creationId xmlns:a16="http://schemas.microsoft.com/office/drawing/2014/main" id="{FE17E918-CF2A-4518-9F6A-3AB7C652DB4A}"/>
                </a:ext>
              </a:extLst>
            </p:cNvPr>
            <p:cNvCxnSpPr>
              <a:cxnSpLocks noChangeShapeType="1"/>
              <a:endCxn id="295" idx="0"/>
            </p:cNvCxnSpPr>
            <p:nvPr/>
          </p:nvCxnSpPr>
          <p:spPr bwMode="auto">
            <a:xfrm>
              <a:off x="4036318"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98" name="Rectangle 53">
              <a:extLst>
                <a:ext uri="{FF2B5EF4-FFF2-40B4-BE49-F238E27FC236}">
                  <a16:creationId xmlns:a16="http://schemas.microsoft.com/office/drawing/2014/main" id="{A3226C15-8319-45C7-A541-9530CF969276}"/>
                </a:ext>
              </a:extLst>
            </p:cNvPr>
            <p:cNvSpPr>
              <a:spLocks noChangeArrowheads="1"/>
            </p:cNvSpPr>
            <p:nvPr/>
          </p:nvSpPr>
          <p:spPr bwMode="auto">
            <a:xfrm>
              <a:off x="40195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4</a:t>
              </a:r>
            </a:p>
          </p:txBody>
        </p:sp>
        <p:sp>
          <p:nvSpPr>
            <p:cNvPr id="299" name="Text Box 54">
              <a:extLst>
                <a:ext uri="{FF2B5EF4-FFF2-40B4-BE49-F238E27FC236}">
                  <a16:creationId xmlns:a16="http://schemas.microsoft.com/office/drawing/2014/main" id="{768798B1-7B13-4F01-AF0B-F99DF23B2E30}"/>
                </a:ext>
              </a:extLst>
            </p:cNvPr>
            <p:cNvSpPr txBox="1">
              <a:spLocks noChangeArrowheads="1"/>
            </p:cNvSpPr>
            <p:nvPr/>
          </p:nvSpPr>
          <p:spPr bwMode="auto">
            <a:xfrm>
              <a:off x="365760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300" name="Text Box 55">
              <a:extLst>
                <a:ext uri="{FF2B5EF4-FFF2-40B4-BE49-F238E27FC236}">
                  <a16:creationId xmlns:a16="http://schemas.microsoft.com/office/drawing/2014/main" id="{D8CF08BC-A754-46F7-B434-A95F08D8486D}"/>
                </a:ext>
              </a:extLst>
            </p:cNvPr>
            <p:cNvSpPr txBox="1">
              <a:spLocks noChangeArrowheads="1"/>
            </p:cNvSpPr>
            <p:nvPr/>
          </p:nvSpPr>
          <p:spPr bwMode="auto">
            <a:xfrm>
              <a:off x="4044950" y="51816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301" name="Group 300">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302" name="Rectangle 35">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303" name="Group 302">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304" name="Group 303">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306"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07" name="AutoShape 8">
                  <a:extLst>
                    <a:ext uri="{FF2B5EF4-FFF2-40B4-BE49-F238E27FC236}">
                      <a16:creationId xmlns:a16="http://schemas.microsoft.com/office/drawing/2014/main" id="{D19DD2F3-C5A0-43A1-BC91-D47FE4866D17}"/>
                    </a:ext>
                  </a:extLst>
                </p:cNvPr>
                <p:cNvCxnSpPr>
                  <a:cxnSpLocks noChangeShapeType="1"/>
                  <a:endCxn id="306"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08"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09" name="AutoShape 22">
                  <a:extLst>
                    <a:ext uri="{FF2B5EF4-FFF2-40B4-BE49-F238E27FC236}">
                      <a16:creationId xmlns:a16="http://schemas.microsoft.com/office/drawing/2014/main" id="{A01EDAD8-560C-4109-996D-24862A6DC405}"/>
                    </a:ext>
                  </a:extLst>
                </p:cNvPr>
                <p:cNvCxnSpPr>
                  <a:cxnSpLocks noChangeShapeType="1"/>
                  <a:endCxn id="308"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10"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305"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311" name="Group 310">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312" name="Group 311">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315"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16"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17" name="AutoShape 28">
                <a:extLst>
                  <a:ext uri="{FF2B5EF4-FFF2-40B4-BE49-F238E27FC236}">
                    <a16:creationId xmlns:a16="http://schemas.microsoft.com/office/drawing/2014/main" id="{6C0F2586-FA33-4C42-B181-68693944E767}"/>
                  </a:ext>
                </a:extLst>
              </p:cNvPr>
              <p:cNvCxnSpPr>
                <a:cxnSpLocks noChangeShapeType="1"/>
                <a:endCxn id="315"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318" name="AutoShape 34">
                <a:extLst>
                  <a:ext uri="{FF2B5EF4-FFF2-40B4-BE49-F238E27FC236}">
                    <a16:creationId xmlns:a16="http://schemas.microsoft.com/office/drawing/2014/main" id="{448B2A09-4D83-44A0-B87E-B492790E344E}"/>
                  </a:ext>
                </a:extLst>
              </p:cNvPr>
              <p:cNvCxnSpPr>
                <a:cxnSpLocks noChangeShapeType="1"/>
                <a:endCxn id="316"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19"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313"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314"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grpSp>
        <p:nvGrpSpPr>
          <p:cNvPr id="320" name="Group 319">
            <a:extLst>
              <a:ext uri="{FF2B5EF4-FFF2-40B4-BE49-F238E27FC236}">
                <a16:creationId xmlns:a16="http://schemas.microsoft.com/office/drawing/2014/main" id="{E3ACC349-DBB4-4D70-91FD-DE1F9D98B7B8}"/>
              </a:ext>
            </a:extLst>
          </p:cNvPr>
          <p:cNvGrpSpPr/>
          <p:nvPr/>
        </p:nvGrpSpPr>
        <p:grpSpPr>
          <a:xfrm>
            <a:off x="3727450" y="1114340"/>
            <a:ext cx="950913" cy="1381997"/>
            <a:chOff x="3727450" y="1114340"/>
            <a:chExt cx="950913" cy="1381997"/>
          </a:xfrm>
        </p:grpSpPr>
        <p:grpSp>
          <p:nvGrpSpPr>
            <p:cNvPr id="321" name="Group 320">
              <a:extLst>
                <a:ext uri="{FF2B5EF4-FFF2-40B4-BE49-F238E27FC236}">
                  <a16:creationId xmlns:a16="http://schemas.microsoft.com/office/drawing/2014/main" id="{F0A83FB8-0EA7-4DD0-A66B-83246AA6B720}"/>
                </a:ext>
              </a:extLst>
            </p:cNvPr>
            <p:cNvGrpSpPr/>
            <p:nvPr/>
          </p:nvGrpSpPr>
          <p:grpSpPr>
            <a:xfrm>
              <a:off x="3727450" y="1114340"/>
              <a:ext cx="907846" cy="1381997"/>
              <a:chOff x="3727450" y="1114340"/>
              <a:chExt cx="907846" cy="1381997"/>
            </a:xfrm>
          </p:grpSpPr>
          <p:sp>
            <p:nvSpPr>
              <p:cNvPr id="323" name="Rectangle 47">
                <a:extLst>
                  <a:ext uri="{FF2B5EF4-FFF2-40B4-BE49-F238E27FC236}">
                    <a16:creationId xmlns:a16="http://schemas.microsoft.com/office/drawing/2014/main" id="{2183633F-582E-4C0C-A3F1-F64C14EE9348}"/>
                  </a:ext>
                </a:extLst>
              </p:cNvPr>
              <p:cNvSpPr>
                <a:spLocks noChangeArrowheads="1"/>
              </p:cNvSpPr>
              <p:nvPr/>
            </p:nvSpPr>
            <p:spPr bwMode="auto">
              <a:xfrm>
                <a:off x="3727450" y="11143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6</a:t>
                </a:r>
              </a:p>
            </p:txBody>
          </p:sp>
          <p:grpSp>
            <p:nvGrpSpPr>
              <p:cNvPr id="324" name="Group 323">
                <a:extLst>
                  <a:ext uri="{FF2B5EF4-FFF2-40B4-BE49-F238E27FC236}">
                    <a16:creationId xmlns:a16="http://schemas.microsoft.com/office/drawing/2014/main" id="{01D7AD37-AC9E-45C8-97D2-BFFF78EF822D}"/>
                  </a:ext>
                </a:extLst>
              </p:cNvPr>
              <p:cNvGrpSpPr/>
              <p:nvPr/>
            </p:nvGrpSpPr>
            <p:grpSpPr>
              <a:xfrm>
                <a:off x="3846256" y="1672425"/>
                <a:ext cx="789040" cy="823912"/>
                <a:chOff x="4684456" y="5195888"/>
                <a:chExt cx="789040" cy="823912"/>
              </a:xfrm>
            </p:grpSpPr>
            <p:sp>
              <p:nvSpPr>
                <p:cNvPr id="325" name="Oval 24">
                  <a:extLst>
                    <a:ext uri="{FF2B5EF4-FFF2-40B4-BE49-F238E27FC236}">
                      <a16:creationId xmlns:a16="http://schemas.microsoft.com/office/drawing/2014/main" id="{5209A9A4-8047-41EF-AC4C-3E1E1D212A49}"/>
                    </a:ext>
                  </a:extLst>
                </p:cNvPr>
                <p:cNvSpPr>
                  <a:spLocks noChangeArrowheads="1"/>
                </p:cNvSpPr>
                <p:nvPr/>
              </p:nvSpPr>
              <p:spPr bwMode="auto">
                <a:xfrm>
                  <a:off x="468445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26" name="Oval 25">
                  <a:extLst>
                    <a:ext uri="{FF2B5EF4-FFF2-40B4-BE49-F238E27FC236}">
                      <a16:creationId xmlns:a16="http://schemas.microsoft.com/office/drawing/2014/main" id="{D08F4F76-127C-4C60-805D-43FA7A53C2FD}"/>
                    </a:ext>
                  </a:extLst>
                </p:cNvPr>
                <p:cNvSpPr>
                  <a:spLocks noChangeArrowheads="1"/>
                </p:cNvSpPr>
                <p:nvPr/>
              </p:nvSpPr>
              <p:spPr bwMode="auto">
                <a:xfrm>
                  <a:off x="519169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27" name="AutoShape 26">
                  <a:extLst>
                    <a:ext uri="{FF2B5EF4-FFF2-40B4-BE49-F238E27FC236}">
                      <a16:creationId xmlns:a16="http://schemas.microsoft.com/office/drawing/2014/main" id="{50C15D61-1C7D-4C2C-883A-E619F85BE236}"/>
                    </a:ext>
                  </a:extLst>
                </p:cNvPr>
                <p:cNvCxnSpPr>
                  <a:cxnSpLocks noChangeShapeType="1"/>
                  <a:endCxn id="325" idx="0"/>
                </p:cNvCxnSpPr>
                <p:nvPr/>
              </p:nvCxnSpPr>
              <p:spPr bwMode="auto">
                <a:xfrm flipH="1">
                  <a:off x="4825356"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328" name="AutoShape 27">
                  <a:extLst>
                    <a:ext uri="{FF2B5EF4-FFF2-40B4-BE49-F238E27FC236}">
                      <a16:creationId xmlns:a16="http://schemas.microsoft.com/office/drawing/2014/main" id="{11F99B91-3EF6-489C-8A1C-57BF591E4EB9}"/>
                    </a:ext>
                  </a:extLst>
                </p:cNvPr>
                <p:cNvCxnSpPr>
                  <a:cxnSpLocks noChangeShapeType="1"/>
                  <a:endCxn id="326" idx="0"/>
                </p:cNvCxnSpPr>
                <p:nvPr/>
              </p:nvCxnSpPr>
              <p:spPr bwMode="auto">
                <a:xfrm>
                  <a:off x="5088369"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29" name="Text Box 48">
                  <a:extLst>
                    <a:ext uri="{FF2B5EF4-FFF2-40B4-BE49-F238E27FC236}">
                      <a16:creationId xmlns:a16="http://schemas.microsoft.com/office/drawing/2014/main" id="{A7F2A204-9865-41CC-A37A-79CFF1361340}"/>
                    </a:ext>
                  </a:extLst>
                </p:cNvPr>
                <p:cNvSpPr txBox="1">
                  <a:spLocks noChangeArrowheads="1"/>
                </p:cNvSpPr>
                <p:nvPr/>
              </p:nvSpPr>
              <p:spPr bwMode="auto">
                <a:xfrm>
                  <a:off x="4718050" y="51958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sp>
          <p:nvSpPr>
            <p:cNvPr id="322" name="Text Box 49">
              <a:extLst>
                <a:ext uri="{FF2B5EF4-FFF2-40B4-BE49-F238E27FC236}">
                  <a16:creationId xmlns:a16="http://schemas.microsoft.com/office/drawing/2014/main" id="{188099D3-18C4-4DAE-81CE-462FEA421D4F}"/>
                </a:ext>
              </a:extLst>
            </p:cNvPr>
            <p:cNvSpPr txBox="1">
              <a:spLocks noChangeArrowheads="1"/>
            </p:cNvSpPr>
            <p:nvPr/>
          </p:nvSpPr>
          <p:spPr bwMode="auto">
            <a:xfrm>
              <a:off x="4337050" y="1658137"/>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sp>
        <p:nvSpPr>
          <p:cNvPr id="331"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3" name="AutoShape 8">
            <a:extLst>
              <a:ext uri="{FF2B5EF4-FFF2-40B4-BE49-F238E27FC236}">
                <a16:creationId xmlns:a16="http://schemas.microsoft.com/office/drawing/2014/main" id="{B19F2169-773C-4A63-AF05-0DEC4B159059}"/>
              </a:ext>
            </a:extLst>
          </p:cNvPr>
          <p:cNvSpPr>
            <a:spLocks noChangeArrowheads="1"/>
          </p:cNvSpPr>
          <p:nvPr/>
        </p:nvSpPr>
        <p:spPr bwMode="auto">
          <a:xfrm>
            <a:off x="50442" y="4161487"/>
            <a:ext cx="7264014" cy="2016389"/>
          </a:xfrm>
          <a:prstGeom prst="wedgeRectCallout">
            <a:avLst>
              <a:gd name="adj1" fmla="val -38466"/>
              <a:gd name="adj2" fmla="val 44420"/>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Clr>
                <a:srgbClr val="FFC000"/>
              </a:buClr>
              <a:buNone/>
            </a:pPr>
            <a:endParaRPr lang="en-US" altLang="en-US" sz="2400" baseline="-25000" dirty="0">
              <a:solidFill>
                <a:srgbClr val="FFC000"/>
              </a:solidFill>
            </a:endParaRPr>
          </a:p>
        </p:txBody>
      </p:sp>
      <p:sp>
        <p:nvSpPr>
          <p:cNvPr id="54" name="Text Box 21">
            <a:extLst>
              <a:ext uri="{FF2B5EF4-FFF2-40B4-BE49-F238E27FC236}">
                <a16:creationId xmlns:a16="http://schemas.microsoft.com/office/drawing/2014/main" id="{B40A6D18-24EF-4A05-9A92-842E979E25CC}"/>
              </a:ext>
            </a:extLst>
          </p:cNvPr>
          <p:cNvSpPr txBox="1">
            <a:spLocks noChangeArrowheads="1"/>
          </p:cNvSpPr>
          <p:nvPr/>
        </p:nvSpPr>
        <p:spPr bwMode="auto">
          <a:xfrm>
            <a:off x="96390" y="4198203"/>
            <a:ext cx="721806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DP Proof: </a:t>
            </a:r>
          </a:p>
          <a:p>
            <a:pPr eaLnBrk="1" hangingPunct="1">
              <a:spcBef>
                <a:spcPct val="0"/>
              </a:spcBef>
              <a:buNone/>
            </a:pPr>
            <a:r>
              <a:rPr lang="en-US" altLang="en-US" sz="2400" dirty="0">
                <a:cs typeface="Times New Roman" panose="02020603050405020304" pitchFamily="18" charset="0"/>
              </a:rPr>
              <a:t>Consider each root-leaf path </a:t>
            </a:r>
            <a:r>
              <a:rPr lang="en-US" altLang="en-US" sz="2400" dirty="0">
                <a:solidFill>
                  <a:srgbClr val="FFFF00"/>
                </a:solidFill>
                <a:cs typeface="Times New Roman" panose="02020603050405020304" pitchFamily="18" charset="0"/>
              </a:rPr>
              <a:t>P</a:t>
            </a:r>
            <a:r>
              <a:rPr lang="en-US" altLang="en-US" sz="2400" dirty="0">
                <a:cs typeface="Times New Roman" panose="02020603050405020304" pitchFamily="18" charset="0"/>
              </a:rPr>
              <a:t> in the </a:t>
            </a:r>
            <a:r>
              <a:rPr lang="en-US" altLang="en-US" sz="2400" dirty="0">
                <a:solidFill>
                  <a:schemeClr val="accent2"/>
                </a:solidFill>
                <a:cs typeface="Times New Roman" panose="02020603050405020304" pitchFamily="18" charset="0"/>
              </a:rPr>
              <a:t>Davis-Putnam Tree</a:t>
            </a:r>
            <a:r>
              <a:rPr lang="en-US" altLang="en-US" sz="2400" dirty="0">
                <a:cs typeface="Times New Roman" panose="02020603050405020304" pitchFamily="18" charset="0"/>
              </a:rPr>
              <a:t>.</a:t>
            </a:r>
          </a:p>
        </p:txBody>
      </p:sp>
      <p:sp>
        <p:nvSpPr>
          <p:cNvPr id="56" name="Text Box 21">
            <a:extLst>
              <a:ext uri="{FF2B5EF4-FFF2-40B4-BE49-F238E27FC236}">
                <a16:creationId xmlns:a16="http://schemas.microsoft.com/office/drawing/2014/main" id="{0D2D089B-FABF-4851-AAD7-45D1DFED09D0}"/>
              </a:ext>
            </a:extLst>
          </p:cNvPr>
          <p:cNvSpPr txBox="1">
            <a:spLocks noChangeArrowheads="1"/>
          </p:cNvSpPr>
          <p:nvPr/>
        </p:nvSpPr>
        <p:spPr bwMode="auto">
          <a:xfrm>
            <a:off x="88005" y="5346879"/>
            <a:ext cx="54470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Merge paths together, one fork at a time</a:t>
            </a:r>
          </a:p>
          <a:p>
            <a:pPr marL="342900" indent="-342900"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Concluding with a proof of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dirty="0">
                <a:solidFill>
                  <a:srgbClr val="FFFFFF"/>
                </a:solidFill>
                <a:cs typeface="Times New Roman" panose="02020603050405020304" pitchFamily="18" charset="0"/>
                <a:sym typeface="Symbol" panose="05050102010706020507" pitchFamily="18" charset="2"/>
              </a:rPr>
              <a:t>.</a:t>
            </a:r>
          </a:p>
        </p:txBody>
      </p:sp>
      <p:sp>
        <p:nvSpPr>
          <p:cNvPr id="57" name="Rectangle 56">
            <a:extLst>
              <a:ext uri="{FF2B5EF4-FFF2-40B4-BE49-F238E27FC236}">
                <a16:creationId xmlns:a16="http://schemas.microsoft.com/office/drawing/2014/main" id="{5E2C6E6C-542A-4300-97DD-F677043E5F05}"/>
              </a:ext>
            </a:extLst>
          </p:cNvPr>
          <p:cNvSpPr/>
          <p:nvPr/>
        </p:nvSpPr>
        <p:spPr>
          <a:xfrm>
            <a:off x="1206321" y="4961414"/>
            <a:ext cx="8706986" cy="461665"/>
          </a:xfrm>
          <a:prstGeom prst="rect">
            <a:avLst/>
          </a:prstGeom>
        </p:spPr>
        <p:txBody>
          <a:bodyPr wrap="square">
            <a:spAutoFit/>
          </a:bodyPr>
          <a:lstStyle/>
          <a:p>
            <a:pPr algn="l"/>
            <a:r>
              <a:rPr lang="en-US" altLang="en-US" sz="2400" dirty="0">
                <a:solidFill>
                  <a:srgbClr val="FFFFFF"/>
                </a:solidFill>
                <a:cs typeface="Times New Roman" panose="02020603050405020304" pitchFamily="18" charset="0"/>
                <a:sym typeface="Symbol" panose="05050102010706020507" pitchFamily="18" charset="2"/>
              </a:rPr>
              <a:t>There is a </a:t>
            </a:r>
            <a:r>
              <a:rPr lang="en-US" altLang="en-US" sz="2400" dirty="0">
                <a:solidFill>
                  <a:srgbClr val="FFC000"/>
                </a:solidFill>
                <a:cs typeface="Times New Roman" panose="02020603050405020304" pitchFamily="18" charset="0"/>
                <a:sym typeface="Symbol" panose="05050102010706020507" pitchFamily="18" charset="2"/>
              </a:rPr>
              <a:t>DP proof </a:t>
            </a:r>
            <a:r>
              <a:rPr lang="en-US" altLang="en-US" sz="2400" dirty="0">
                <a:solidFill>
                  <a:srgbClr val="FFFFFF"/>
                </a:solidFill>
                <a:cs typeface="Times New Roman" panose="02020603050405020304" pitchFamily="18" charset="0"/>
                <a:sym typeface="Symbol" panose="05050102010706020507" pitchFamily="18" charset="2"/>
              </a:rPr>
              <a:t>of </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dirty="0">
                <a:solidFill>
                  <a:srgbClr val="FFFFFF"/>
                </a:solidFill>
                <a:cs typeface="Times New Roman" panose="02020603050405020304" pitchFamily="18" charset="0"/>
                <a:sym typeface="Symbol" panose="05050102010706020507" pitchFamily="18" charset="2"/>
              </a:rPr>
              <a:t>.</a:t>
            </a:r>
          </a:p>
        </p:txBody>
      </p:sp>
      <p:sp>
        <p:nvSpPr>
          <p:cNvPr id="12" name="Freeform: Shape 11">
            <a:extLst>
              <a:ext uri="{FF2B5EF4-FFF2-40B4-BE49-F238E27FC236}">
                <a16:creationId xmlns:a16="http://schemas.microsoft.com/office/drawing/2014/main" id="{353E3E5A-A99C-472C-B87B-4A6028BA1425}"/>
              </a:ext>
            </a:extLst>
          </p:cNvPr>
          <p:cNvSpPr/>
          <p:nvPr/>
        </p:nvSpPr>
        <p:spPr bwMode="auto">
          <a:xfrm>
            <a:off x="2095500" y="393700"/>
            <a:ext cx="1549400" cy="1257300"/>
          </a:xfrm>
          <a:custGeom>
            <a:avLst/>
            <a:gdLst>
              <a:gd name="connsiteX0" fmla="*/ 1549400 w 1549400"/>
              <a:gd name="connsiteY0" fmla="*/ 0 h 1257300"/>
              <a:gd name="connsiteX1" fmla="*/ 482600 w 1549400"/>
              <a:gd name="connsiteY1" fmla="*/ 647700 h 1257300"/>
              <a:gd name="connsiteX2" fmla="*/ 0 w 1549400"/>
              <a:gd name="connsiteY2" fmla="*/ 1257300 h 1257300"/>
            </a:gdLst>
            <a:ahLst/>
            <a:cxnLst>
              <a:cxn ang="0">
                <a:pos x="connsiteX0" y="connsiteY0"/>
              </a:cxn>
              <a:cxn ang="0">
                <a:pos x="connsiteX1" y="connsiteY1"/>
              </a:cxn>
              <a:cxn ang="0">
                <a:pos x="connsiteX2" y="connsiteY2"/>
              </a:cxn>
            </a:cxnLst>
            <a:rect l="l" t="t" r="r" b="b"/>
            <a:pathLst>
              <a:path w="1549400" h="1257300">
                <a:moveTo>
                  <a:pt x="1549400" y="0"/>
                </a:moveTo>
                <a:cubicBezTo>
                  <a:pt x="1145116" y="219075"/>
                  <a:pt x="740833" y="438150"/>
                  <a:pt x="482600" y="647700"/>
                </a:cubicBezTo>
                <a:cubicBezTo>
                  <a:pt x="224367" y="857250"/>
                  <a:pt x="112183" y="1057275"/>
                  <a:pt x="0" y="12573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4" name="Freeform: Shape 13">
            <a:extLst>
              <a:ext uri="{FF2B5EF4-FFF2-40B4-BE49-F238E27FC236}">
                <a16:creationId xmlns:a16="http://schemas.microsoft.com/office/drawing/2014/main" id="{FEC26E35-5BA7-42E6-9839-4593F3285A7D}"/>
              </a:ext>
            </a:extLst>
          </p:cNvPr>
          <p:cNvSpPr/>
          <p:nvPr/>
        </p:nvSpPr>
        <p:spPr bwMode="auto">
          <a:xfrm>
            <a:off x="2554317" y="368300"/>
            <a:ext cx="1103283" cy="1295400"/>
          </a:xfrm>
          <a:custGeom>
            <a:avLst/>
            <a:gdLst>
              <a:gd name="connsiteX0" fmla="*/ 1103283 w 1103283"/>
              <a:gd name="connsiteY0" fmla="*/ 0 h 1295400"/>
              <a:gd name="connsiteX1" fmla="*/ 11083 w 1103283"/>
              <a:gd name="connsiteY1" fmla="*/ 673100 h 1295400"/>
              <a:gd name="connsiteX2" fmla="*/ 633383 w 1103283"/>
              <a:gd name="connsiteY2" fmla="*/ 1295400 h 1295400"/>
            </a:gdLst>
            <a:ahLst/>
            <a:cxnLst>
              <a:cxn ang="0">
                <a:pos x="connsiteX0" y="connsiteY0"/>
              </a:cxn>
              <a:cxn ang="0">
                <a:pos x="connsiteX1" y="connsiteY1"/>
              </a:cxn>
              <a:cxn ang="0">
                <a:pos x="connsiteX2" y="connsiteY2"/>
              </a:cxn>
            </a:cxnLst>
            <a:rect l="l" t="t" r="r" b="b"/>
            <a:pathLst>
              <a:path w="1103283" h="1295400">
                <a:moveTo>
                  <a:pt x="1103283" y="0"/>
                </a:moveTo>
                <a:cubicBezTo>
                  <a:pt x="596341" y="228600"/>
                  <a:pt x="89400" y="457200"/>
                  <a:pt x="11083" y="673100"/>
                </a:cubicBezTo>
                <a:cubicBezTo>
                  <a:pt x="-67234" y="889000"/>
                  <a:pt x="283074" y="1092200"/>
                  <a:pt x="633383" y="12954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5" name="Freeform: Shape 14">
            <a:extLst>
              <a:ext uri="{FF2B5EF4-FFF2-40B4-BE49-F238E27FC236}">
                <a16:creationId xmlns:a16="http://schemas.microsoft.com/office/drawing/2014/main" id="{25E3FED0-79E1-4510-8F9B-E4F0B473BE98}"/>
              </a:ext>
            </a:extLst>
          </p:cNvPr>
          <p:cNvSpPr/>
          <p:nvPr/>
        </p:nvSpPr>
        <p:spPr bwMode="auto">
          <a:xfrm>
            <a:off x="3619500" y="368300"/>
            <a:ext cx="1200460" cy="1282700"/>
          </a:xfrm>
          <a:custGeom>
            <a:avLst/>
            <a:gdLst>
              <a:gd name="connsiteX0" fmla="*/ 0 w 1200460"/>
              <a:gd name="connsiteY0" fmla="*/ 0 h 1282700"/>
              <a:gd name="connsiteX1" fmla="*/ 1181100 w 1200460"/>
              <a:gd name="connsiteY1" fmla="*/ 685800 h 1282700"/>
              <a:gd name="connsiteX2" fmla="*/ 622300 w 1200460"/>
              <a:gd name="connsiteY2" fmla="*/ 1282700 h 1282700"/>
            </a:gdLst>
            <a:ahLst/>
            <a:cxnLst>
              <a:cxn ang="0">
                <a:pos x="connsiteX0" y="connsiteY0"/>
              </a:cxn>
              <a:cxn ang="0">
                <a:pos x="connsiteX1" y="connsiteY1"/>
              </a:cxn>
              <a:cxn ang="0">
                <a:pos x="connsiteX2" y="connsiteY2"/>
              </a:cxn>
            </a:cxnLst>
            <a:rect l="l" t="t" r="r" b="b"/>
            <a:pathLst>
              <a:path w="1200460" h="1282700">
                <a:moveTo>
                  <a:pt x="0" y="0"/>
                </a:moveTo>
                <a:cubicBezTo>
                  <a:pt x="538691" y="236008"/>
                  <a:pt x="1077383" y="472017"/>
                  <a:pt x="1181100" y="685800"/>
                </a:cubicBezTo>
                <a:cubicBezTo>
                  <a:pt x="1284817" y="899583"/>
                  <a:pt x="953558" y="1091141"/>
                  <a:pt x="622300" y="12827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43" name="Freeform: Shape 242">
            <a:extLst>
              <a:ext uri="{FF2B5EF4-FFF2-40B4-BE49-F238E27FC236}">
                <a16:creationId xmlns:a16="http://schemas.microsoft.com/office/drawing/2014/main" id="{49C6B2AA-9CCC-470A-85D2-4B78DE39E14B}"/>
              </a:ext>
            </a:extLst>
          </p:cNvPr>
          <p:cNvSpPr/>
          <p:nvPr/>
        </p:nvSpPr>
        <p:spPr bwMode="auto">
          <a:xfrm>
            <a:off x="3695699" y="457199"/>
            <a:ext cx="1696792" cy="1198272"/>
          </a:xfrm>
          <a:custGeom>
            <a:avLst/>
            <a:gdLst>
              <a:gd name="connsiteX0" fmla="*/ 0 w 1180827"/>
              <a:gd name="connsiteY0" fmla="*/ 0 h 2395470"/>
              <a:gd name="connsiteX1" fmla="*/ 1171978 w 1180827"/>
              <a:gd name="connsiteY1" fmla="*/ 618186 h 2395470"/>
              <a:gd name="connsiteX2" fmla="*/ 553792 w 1180827"/>
              <a:gd name="connsiteY2" fmla="*/ 1236372 h 2395470"/>
              <a:gd name="connsiteX3" fmla="*/ 862885 w 1180827"/>
              <a:gd name="connsiteY3" fmla="*/ 1996225 h 2395470"/>
              <a:gd name="connsiteX4" fmla="*/ 721217 w 1180827"/>
              <a:gd name="connsiteY4" fmla="*/ 2395470 h 2395470"/>
              <a:gd name="connsiteX0" fmla="*/ 0 w 1182160"/>
              <a:gd name="connsiteY0" fmla="*/ 0 h 2395470"/>
              <a:gd name="connsiteX1" fmla="*/ 1171978 w 1182160"/>
              <a:gd name="connsiteY1" fmla="*/ 618186 h 2395470"/>
              <a:gd name="connsiteX2" fmla="*/ 553792 w 1182160"/>
              <a:gd name="connsiteY2" fmla="*/ 1236372 h 2395470"/>
              <a:gd name="connsiteX3" fmla="*/ 278685 w 1182160"/>
              <a:gd name="connsiteY3" fmla="*/ 1932725 h 2395470"/>
              <a:gd name="connsiteX4" fmla="*/ 721217 w 1182160"/>
              <a:gd name="connsiteY4" fmla="*/ 2395470 h 2395470"/>
              <a:gd name="connsiteX0" fmla="*/ 0 w 1182160"/>
              <a:gd name="connsiteY0" fmla="*/ 0 h 2344670"/>
              <a:gd name="connsiteX1" fmla="*/ 1171978 w 1182160"/>
              <a:gd name="connsiteY1" fmla="*/ 618186 h 2344670"/>
              <a:gd name="connsiteX2" fmla="*/ 553792 w 1182160"/>
              <a:gd name="connsiteY2" fmla="*/ 1236372 h 2344670"/>
              <a:gd name="connsiteX3" fmla="*/ 278685 w 1182160"/>
              <a:gd name="connsiteY3" fmla="*/ 1932725 h 2344670"/>
              <a:gd name="connsiteX4" fmla="*/ 175117 w 1182160"/>
              <a:gd name="connsiteY4" fmla="*/ 2344670 h 2344670"/>
              <a:gd name="connsiteX0" fmla="*/ 0 w 1729544"/>
              <a:gd name="connsiteY0" fmla="*/ 0 h 2344670"/>
              <a:gd name="connsiteX1" fmla="*/ 1171978 w 1729544"/>
              <a:gd name="connsiteY1" fmla="*/ 618186 h 2344670"/>
              <a:gd name="connsiteX2" fmla="*/ 1696792 w 1729544"/>
              <a:gd name="connsiteY2" fmla="*/ 1198272 h 2344670"/>
              <a:gd name="connsiteX3" fmla="*/ 278685 w 1729544"/>
              <a:gd name="connsiteY3" fmla="*/ 1932725 h 2344670"/>
              <a:gd name="connsiteX4" fmla="*/ 175117 w 1729544"/>
              <a:gd name="connsiteY4" fmla="*/ 2344670 h 2344670"/>
              <a:gd name="connsiteX0" fmla="*/ 0 w 1817004"/>
              <a:gd name="connsiteY0" fmla="*/ 0 h 2344670"/>
              <a:gd name="connsiteX1" fmla="*/ 1171978 w 1817004"/>
              <a:gd name="connsiteY1" fmla="*/ 618186 h 2344670"/>
              <a:gd name="connsiteX2" fmla="*/ 1696792 w 1817004"/>
              <a:gd name="connsiteY2" fmla="*/ 1198272 h 2344670"/>
              <a:gd name="connsiteX3" fmla="*/ 1675685 w 1817004"/>
              <a:gd name="connsiteY3" fmla="*/ 1691425 h 2344670"/>
              <a:gd name="connsiteX4" fmla="*/ 175117 w 1817004"/>
              <a:gd name="connsiteY4" fmla="*/ 2344670 h 2344670"/>
              <a:gd name="connsiteX0" fmla="*/ 0 w 1817004"/>
              <a:gd name="connsiteY0" fmla="*/ 0 h 1691425"/>
              <a:gd name="connsiteX1" fmla="*/ 1171978 w 1817004"/>
              <a:gd name="connsiteY1" fmla="*/ 618186 h 1691425"/>
              <a:gd name="connsiteX2" fmla="*/ 1696792 w 1817004"/>
              <a:gd name="connsiteY2" fmla="*/ 1198272 h 1691425"/>
              <a:gd name="connsiteX3" fmla="*/ 1675685 w 1817004"/>
              <a:gd name="connsiteY3" fmla="*/ 1691425 h 1691425"/>
              <a:gd name="connsiteX0" fmla="*/ 0 w 1714047"/>
              <a:gd name="connsiteY0" fmla="*/ 0 h 1691425"/>
              <a:gd name="connsiteX1" fmla="*/ 1171978 w 1714047"/>
              <a:gd name="connsiteY1" fmla="*/ 618186 h 1691425"/>
              <a:gd name="connsiteX2" fmla="*/ 1696792 w 1714047"/>
              <a:gd name="connsiteY2" fmla="*/ 1198272 h 1691425"/>
              <a:gd name="connsiteX3" fmla="*/ 1675685 w 1714047"/>
              <a:gd name="connsiteY3" fmla="*/ 1691425 h 1691425"/>
              <a:gd name="connsiteX0" fmla="*/ 0 w 1696792"/>
              <a:gd name="connsiteY0" fmla="*/ 0 h 1198272"/>
              <a:gd name="connsiteX1" fmla="*/ 1171978 w 1696792"/>
              <a:gd name="connsiteY1" fmla="*/ 618186 h 1198272"/>
              <a:gd name="connsiteX2" fmla="*/ 1696792 w 1696792"/>
              <a:gd name="connsiteY2" fmla="*/ 1198272 h 1198272"/>
            </a:gdLst>
            <a:ahLst/>
            <a:cxnLst>
              <a:cxn ang="0">
                <a:pos x="connsiteX0" y="connsiteY0"/>
              </a:cxn>
              <a:cxn ang="0">
                <a:pos x="connsiteX1" y="connsiteY1"/>
              </a:cxn>
              <a:cxn ang="0">
                <a:pos x="connsiteX2" y="connsiteY2"/>
              </a:cxn>
            </a:cxnLst>
            <a:rect l="l" t="t" r="r" b="b"/>
            <a:pathLst>
              <a:path w="1696792" h="1198272">
                <a:moveTo>
                  <a:pt x="0" y="0"/>
                </a:moveTo>
                <a:cubicBezTo>
                  <a:pt x="539839" y="206062"/>
                  <a:pt x="889179" y="418474"/>
                  <a:pt x="1171978" y="618186"/>
                </a:cubicBezTo>
                <a:cubicBezTo>
                  <a:pt x="1454777" y="817898"/>
                  <a:pt x="1612841" y="1019399"/>
                  <a:pt x="1696792" y="1198272"/>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Times New Roman" pitchFamily="18" charset="0"/>
            </a:endParaRPr>
          </a:p>
        </p:txBody>
      </p:sp>
      <p:sp>
        <p:nvSpPr>
          <p:cNvPr id="244" name="Freeform: Shape 243">
            <a:extLst>
              <a:ext uri="{FF2B5EF4-FFF2-40B4-BE49-F238E27FC236}">
                <a16:creationId xmlns:a16="http://schemas.microsoft.com/office/drawing/2014/main" id="{EB5165EF-832E-4F30-87F4-53DBE0729998}"/>
              </a:ext>
            </a:extLst>
          </p:cNvPr>
          <p:cNvSpPr/>
          <p:nvPr/>
        </p:nvSpPr>
        <p:spPr bwMode="auto">
          <a:xfrm>
            <a:off x="1801884" y="444500"/>
            <a:ext cx="1906516" cy="2349500"/>
          </a:xfrm>
          <a:custGeom>
            <a:avLst/>
            <a:gdLst>
              <a:gd name="connsiteX0" fmla="*/ 1906516 w 1906516"/>
              <a:gd name="connsiteY0" fmla="*/ 0 h 2349500"/>
              <a:gd name="connsiteX1" fmla="*/ 801616 w 1906516"/>
              <a:gd name="connsiteY1" fmla="*/ 622300 h 2349500"/>
              <a:gd name="connsiteX2" fmla="*/ 268216 w 1906516"/>
              <a:gd name="connsiteY2" fmla="*/ 1231900 h 2349500"/>
              <a:gd name="connsiteX3" fmla="*/ 1516 w 1906516"/>
              <a:gd name="connsiteY3" fmla="*/ 1955800 h 2349500"/>
              <a:gd name="connsiteX4" fmla="*/ 179316 w 1906516"/>
              <a:gd name="connsiteY4" fmla="*/ 2349500 h 234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6516" h="2349500">
                <a:moveTo>
                  <a:pt x="1906516" y="0"/>
                </a:moveTo>
                <a:cubicBezTo>
                  <a:pt x="1490591" y="208491"/>
                  <a:pt x="1074666" y="416983"/>
                  <a:pt x="801616" y="622300"/>
                </a:cubicBezTo>
                <a:cubicBezTo>
                  <a:pt x="528566" y="827617"/>
                  <a:pt x="401566" y="1009650"/>
                  <a:pt x="268216" y="1231900"/>
                </a:cubicBezTo>
                <a:cubicBezTo>
                  <a:pt x="134866" y="1454150"/>
                  <a:pt x="16333" y="1769533"/>
                  <a:pt x="1516" y="1955800"/>
                </a:cubicBezTo>
                <a:cubicBezTo>
                  <a:pt x="-13301" y="2142067"/>
                  <a:pt x="83007" y="2245783"/>
                  <a:pt x="179316" y="2349500"/>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45" name="Freeform: Shape 244">
            <a:extLst>
              <a:ext uri="{FF2B5EF4-FFF2-40B4-BE49-F238E27FC236}">
                <a16:creationId xmlns:a16="http://schemas.microsoft.com/office/drawing/2014/main" id="{9317158E-1C54-4919-BD58-1729B5FD4B1B}"/>
              </a:ext>
            </a:extLst>
          </p:cNvPr>
          <p:cNvSpPr/>
          <p:nvPr/>
        </p:nvSpPr>
        <p:spPr bwMode="auto">
          <a:xfrm>
            <a:off x="2028075" y="431800"/>
            <a:ext cx="1693025" cy="2349500"/>
          </a:xfrm>
          <a:custGeom>
            <a:avLst/>
            <a:gdLst>
              <a:gd name="connsiteX0" fmla="*/ 1693025 w 1693025"/>
              <a:gd name="connsiteY0" fmla="*/ 0 h 2349500"/>
              <a:gd name="connsiteX1" fmla="*/ 562725 w 1693025"/>
              <a:gd name="connsiteY1" fmla="*/ 647700 h 2349500"/>
              <a:gd name="connsiteX2" fmla="*/ 3925 w 1693025"/>
              <a:gd name="connsiteY2" fmla="*/ 1244600 h 2349500"/>
              <a:gd name="connsiteX3" fmla="*/ 308725 w 1693025"/>
              <a:gd name="connsiteY3" fmla="*/ 1955800 h 2349500"/>
              <a:gd name="connsiteX4" fmla="*/ 207125 w 1693025"/>
              <a:gd name="connsiteY4" fmla="*/ 2349500 h 234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3025" h="2349500">
                <a:moveTo>
                  <a:pt x="1693025" y="0"/>
                </a:moveTo>
                <a:cubicBezTo>
                  <a:pt x="1268633" y="220133"/>
                  <a:pt x="844242" y="440267"/>
                  <a:pt x="562725" y="647700"/>
                </a:cubicBezTo>
                <a:cubicBezTo>
                  <a:pt x="281208" y="855133"/>
                  <a:pt x="46258" y="1026583"/>
                  <a:pt x="3925" y="1244600"/>
                </a:cubicBezTo>
                <a:cubicBezTo>
                  <a:pt x="-38408" y="1462617"/>
                  <a:pt x="274858" y="1771650"/>
                  <a:pt x="308725" y="1955800"/>
                </a:cubicBezTo>
                <a:cubicBezTo>
                  <a:pt x="342592" y="2139950"/>
                  <a:pt x="274858" y="2244725"/>
                  <a:pt x="207125" y="2349500"/>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46" name="Freeform: Shape 245">
            <a:extLst>
              <a:ext uri="{FF2B5EF4-FFF2-40B4-BE49-F238E27FC236}">
                <a16:creationId xmlns:a16="http://schemas.microsoft.com/office/drawing/2014/main" id="{41416370-D015-4073-A026-F28BE50E30D5}"/>
              </a:ext>
            </a:extLst>
          </p:cNvPr>
          <p:cNvSpPr/>
          <p:nvPr/>
        </p:nvSpPr>
        <p:spPr bwMode="auto">
          <a:xfrm>
            <a:off x="2622783" y="419100"/>
            <a:ext cx="1047517" cy="2349500"/>
          </a:xfrm>
          <a:custGeom>
            <a:avLst/>
            <a:gdLst>
              <a:gd name="connsiteX0" fmla="*/ 1047517 w 1047517"/>
              <a:gd name="connsiteY0" fmla="*/ 0 h 2349500"/>
              <a:gd name="connsiteX1" fmla="*/ 6117 w 1047517"/>
              <a:gd name="connsiteY1" fmla="*/ 622300 h 2349500"/>
              <a:gd name="connsiteX2" fmla="*/ 603017 w 1047517"/>
              <a:gd name="connsiteY2" fmla="*/ 1244600 h 2349500"/>
              <a:gd name="connsiteX3" fmla="*/ 298217 w 1047517"/>
              <a:gd name="connsiteY3" fmla="*/ 1981200 h 2349500"/>
              <a:gd name="connsiteX4" fmla="*/ 95017 w 1047517"/>
              <a:gd name="connsiteY4" fmla="*/ 2349500 h 234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517" h="2349500">
                <a:moveTo>
                  <a:pt x="1047517" y="0"/>
                </a:moveTo>
                <a:cubicBezTo>
                  <a:pt x="563858" y="207433"/>
                  <a:pt x="80200" y="414867"/>
                  <a:pt x="6117" y="622300"/>
                </a:cubicBezTo>
                <a:cubicBezTo>
                  <a:pt x="-67966" y="829733"/>
                  <a:pt x="554334" y="1018117"/>
                  <a:pt x="603017" y="1244600"/>
                </a:cubicBezTo>
                <a:cubicBezTo>
                  <a:pt x="651700" y="1471083"/>
                  <a:pt x="382884" y="1797050"/>
                  <a:pt x="298217" y="1981200"/>
                </a:cubicBezTo>
                <a:cubicBezTo>
                  <a:pt x="213550" y="2165350"/>
                  <a:pt x="154283" y="2257425"/>
                  <a:pt x="95017" y="23495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47" name="Freeform: Shape 246">
            <a:extLst>
              <a:ext uri="{FF2B5EF4-FFF2-40B4-BE49-F238E27FC236}">
                <a16:creationId xmlns:a16="http://schemas.microsoft.com/office/drawing/2014/main" id="{76348C8D-625A-461C-A96A-FB70C751B472}"/>
              </a:ext>
            </a:extLst>
          </p:cNvPr>
          <p:cNvSpPr/>
          <p:nvPr/>
        </p:nvSpPr>
        <p:spPr bwMode="auto">
          <a:xfrm>
            <a:off x="2611862" y="391804"/>
            <a:ext cx="1127510" cy="2364096"/>
          </a:xfrm>
          <a:custGeom>
            <a:avLst/>
            <a:gdLst>
              <a:gd name="connsiteX0" fmla="*/ 1071138 w 1127510"/>
              <a:gd name="connsiteY0" fmla="*/ 27296 h 2364096"/>
              <a:gd name="connsiteX1" fmla="*/ 1007638 w 1127510"/>
              <a:gd name="connsiteY1" fmla="*/ 78096 h 2364096"/>
              <a:gd name="connsiteX2" fmla="*/ 4338 w 1127510"/>
              <a:gd name="connsiteY2" fmla="*/ 687696 h 2364096"/>
              <a:gd name="connsiteX3" fmla="*/ 652038 w 1127510"/>
              <a:gd name="connsiteY3" fmla="*/ 1271896 h 2364096"/>
              <a:gd name="connsiteX4" fmla="*/ 855238 w 1127510"/>
              <a:gd name="connsiteY4" fmla="*/ 2046596 h 2364096"/>
              <a:gd name="connsiteX5" fmla="*/ 740938 w 1127510"/>
              <a:gd name="connsiteY5" fmla="*/ 2364096 h 236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7510" h="2364096">
                <a:moveTo>
                  <a:pt x="1071138" y="27296"/>
                </a:moveTo>
                <a:cubicBezTo>
                  <a:pt x="1128288" y="-2338"/>
                  <a:pt x="1185438" y="-31971"/>
                  <a:pt x="1007638" y="78096"/>
                </a:cubicBezTo>
                <a:cubicBezTo>
                  <a:pt x="829838" y="188163"/>
                  <a:pt x="63605" y="488729"/>
                  <a:pt x="4338" y="687696"/>
                </a:cubicBezTo>
                <a:cubicBezTo>
                  <a:pt x="-54929" y="886663"/>
                  <a:pt x="510221" y="1045413"/>
                  <a:pt x="652038" y="1271896"/>
                </a:cubicBezTo>
                <a:cubicBezTo>
                  <a:pt x="793855" y="1498379"/>
                  <a:pt x="840421" y="1864563"/>
                  <a:pt x="855238" y="2046596"/>
                </a:cubicBezTo>
                <a:cubicBezTo>
                  <a:pt x="870055" y="2228629"/>
                  <a:pt x="805496" y="2296362"/>
                  <a:pt x="740938" y="2364096"/>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49" name="Freeform: Shape 248">
            <a:extLst>
              <a:ext uri="{FF2B5EF4-FFF2-40B4-BE49-F238E27FC236}">
                <a16:creationId xmlns:a16="http://schemas.microsoft.com/office/drawing/2014/main" id="{9EA7CC0C-B111-435B-8F28-F128E5A2B601}"/>
              </a:ext>
            </a:extLst>
          </p:cNvPr>
          <p:cNvSpPr/>
          <p:nvPr/>
        </p:nvSpPr>
        <p:spPr bwMode="auto">
          <a:xfrm>
            <a:off x="3694090" y="450426"/>
            <a:ext cx="1180827" cy="2395470"/>
          </a:xfrm>
          <a:custGeom>
            <a:avLst/>
            <a:gdLst>
              <a:gd name="connsiteX0" fmla="*/ 0 w 1180827"/>
              <a:gd name="connsiteY0" fmla="*/ 0 h 2395470"/>
              <a:gd name="connsiteX1" fmla="*/ 1171978 w 1180827"/>
              <a:gd name="connsiteY1" fmla="*/ 618186 h 2395470"/>
              <a:gd name="connsiteX2" fmla="*/ 553792 w 1180827"/>
              <a:gd name="connsiteY2" fmla="*/ 1236372 h 2395470"/>
              <a:gd name="connsiteX3" fmla="*/ 862885 w 1180827"/>
              <a:gd name="connsiteY3" fmla="*/ 1996225 h 2395470"/>
              <a:gd name="connsiteX4" fmla="*/ 721217 w 1180827"/>
              <a:gd name="connsiteY4" fmla="*/ 2395470 h 2395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827" h="2395470">
                <a:moveTo>
                  <a:pt x="0" y="0"/>
                </a:moveTo>
                <a:cubicBezTo>
                  <a:pt x="539839" y="206062"/>
                  <a:pt x="1079679" y="412124"/>
                  <a:pt x="1171978" y="618186"/>
                </a:cubicBezTo>
                <a:cubicBezTo>
                  <a:pt x="1264277" y="824248"/>
                  <a:pt x="605308" y="1006699"/>
                  <a:pt x="553792" y="1236372"/>
                </a:cubicBezTo>
                <a:cubicBezTo>
                  <a:pt x="502277" y="1466045"/>
                  <a:pt x="834981" y="1803042"/>
                  <a:pt x="862885" y="1996225"/>
                </a:cubicBezTo>
                <a:cubicBezTo>
                  <a:pt x="890789" y="2189408"/>
                  <a:pt x="806003" y="2292439"/>
                  <a:pt x="721217" y="2395470"/>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51" name="Freeform: Shape 250">
            <a:extLst>
              <a:ext uri="{FF2B5EF4-FFF2-40B4-BE49-F238E27FC236}">
                <a16:creationId xmlns:a16="http://schemas.microsoft.com/office/drawing/2014/main" id="{14F5C700-2625-4360-ACBA-777F99776B8C}"/>
              </a:ext>
            </a:extLst>
          </p:cNvPr>
          <p:cNvSpPr/>
          <p:nvPr/>
        </p:nvSpPr>
        <p:spPr bwMode="auto">
          <a:xfrm>
            <a:off x="3708401" y="443778"/>
            <a:ext cx="1182160" cy="2344670"/>
          </a:xfrm>
          <a:custGeom>
            <a:avLst/>
            <a:gdLst>
              <a:gd name="connsiteX0" fmla="*/ 0 w 1180827"/>
              <a:gd name="connsiteY0" fmla="*/ 0 h 2395470"/>
              <a:gd name="connsiteX1" fmla="*/ 1171978 w 1180827"/>
              <a:gd name="connsiteY1" fmla="*/ 618186 h 2395470"/>
              <a:gd name="connsiteX2" fmla="*/ 553792 w 1180827"/>
              <a:gd name="connsiteY2" fmla="*/ 1236372 h 2395470"/>
              <a:gd name="connsiteX3" fmla="*/ 862885 w 1180827"/>
              <a:gd name="connsiteY3" fmla="*/ 1996225 h 2395470"/>
              <a:gd name="connsiteX4" fmla="*/ 721217 w 1180827"/>
              <a:gd name="connsiteY4" fmla="*/ 2395470 h 2395470"/>
              <a:gd name="connsiteX0" fmla="*/ 0 w 1182160"/>
              <a:gd name="connsiteY0" fmla="*/ 0 h 2395470"/>
              <a:gd name="connsiteX1" fmla="*/ 1171978 w 1182160"/>
              <a:gd name="connsiteY1" fmla="*/ 618186 h 2395470"/>
              <a:gd name="connsiteX2" fmla="*/ 553792 w 1182160"/>
              <a:gd name="connsiteY2" fmla="*/ 1236372 h 2395470"/>
              <a:gd name="connsiteX3" fmla="*/ 278685 w 1182160"/>
              <a:gd name="connsiteY3" fmla="*/ 1932725 h 2395470"/>
              <a:gd name="connsiteX4" fmla="*/ 721217 w 1182160"/>
              <a:gd name="connsiteY4" fmla="*/ 2395470 h 2395470"/>
              <a:gd name="connsiteX0" fmla="*/ 0 w 1182160"/>
              <a:gd name="connsiteY0" fmla="*/ 0 h 2344670"/>
              <a:gd name="connsiteX1" fmla="*/ 1171978 w 1182160"/>
              <a:gd name="connsiteY1" fmla="*/ 618186 h 2344670"/>
              <a:gd name="connsiteX2" fmla="*/ 553792 w 1182160"/>
              <a:gd name="connsiteY2" fmla="*/ 1236372 h 2344670"/>
              <a:gd name="connsiteX3" fmla="*/ 278685 w 1182160"/>
              <a:gd name="connsiteY3" fmla="*/ 1932725 h 2344670"/>
              <a:gd name="connsiteX4" fmla="*/ 175117 w 1182160"/>
              <a:gd name="connsiteY4" fmla="*/ 2344670 h 2344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160" h="2344670">
                <a:moveTo>
                  <a:pt x="0" y="0"/>
                </a:moveTo>
                <a:cubicBezTo>
                  <a:pt x="539839" y="206062"/>
                  <a:pt x="1079679" y="412124"/>
                  <a:pt x="1171978" y="618186"/>
                </a:cubicBezTo>
                <a:cubicBezTo>
                  <a:pt x="1264277" y="824248"/>
                  <a:pt x="702674" y="1017282"/>
                  <a:pt x="553792" y="1236372"/>
                </a:cubicBezTo>
                <a:cubicBezTo>
                  <a:pt x="404910" y="1455462"/>
                  <a:pt x="341797" y="1748009"/>
                  <a:pt x="278685" y="1932725"/>
                </a:cubicBezTo>
                <a:cubicBezTo>
                  <a:pt x="215573" y="2117441"/>
                  <a:pt x="259903" y="2241639"/>
                  <a:pt x="175117" y="2344670"/>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54" name="Rectangle 253">
            <a:extLst>
              <a:ext uri="{FF2B5EF4-FFF2-40B4-BE49-F238E27FC236}">
                <a16:creationId xmlns:a16="http://schemas.microsoft.com/office/drawing/2014/main" id="{E297D020-DDE2-4C21-A591-4114EBA7518D}"/>
              </a:ext>
            </a:extLst>
          </p:cNvPr>
          <p:cNvSpPr/>
          <p:nvPr/>
        </p:nvSpPr>
        <p:spPr>
          <a:xfrm rot="4117312">
            <a:off x="1425607" y="3035867"/>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1</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2" name="Rectangle 261">
            <a:extLst>
              <a:ext uri="{FF2B5EF4-FFF2-40B4-BE49-F238E27FC236}">
                <a16:creationId xmlns:a16="http://schemas.microsoft.com/office/drawing/2014/main" id="{41E93F78-1A29-490C-B0ED-83C5C9D40212}"/>
              </a:ext>
            </a:extLst>
          </p:cNvPr>
          <p:cNvSpPr/>
          <p:nvPr/>
        </p:nvSpPr>
        <p:spPr>
          <a:xfrm rot="4117312">
            <a:off x="1882807" y="3026640"/>
            <a:ext cx="986168"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2</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3" name="Rectangle 262">
            <a:extLst>
              <a:ext uri="{FF2B5EF4-FFF2-40B4-BE49-F238E27FC236}">
                <a16:creationId xmlns:a16="http://schemas.microsoft.com/office/drawing/2014/main" id="{57A0D710-0672-455C-A3A3-539049568285}"/>
              </a:ext>
            </a:extLst>
          </p:cNvPr>
          <p:cNvSpPr/>
          <p:nvPr/>
        </p:nvSpPr>
        <p:spPr>
          <a:xfrm rot="4117312">
            <a:off x="2369035" y="3017413"/>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4" name="Rectangle 263">
            <a:extLst>
              <a:ext uri="{FF2B5EF4-FFF2-40B4-BE49-F238E27FC236}">
                <a16:creationId xmlns:a16="http://schemas.microsoft.com/office/drawing/2014/main" id="{6C58005C-028D-4C54-B92B-CE066429D681}"/>
              </a:ext>
            </a:extLst>
          </p:cNvPr>
          <p:cNvSpPr/>
          <p:nvPr/>
        </p:nvSpPr>
        <p:spPr>
          <a:xfrm rot="4117312">
            <a:off x="2942347" y="3008186"/>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4</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5" name="Rectangle 264">
            <a:extLst>
              <a:ext uri="{FF2B5EF4-FFF2-40B4-BE49-F238E27FC236}">
                <a16:creationId xmlns:a16="http://schemas.microsoft.com/office/drawing/2014/main" id="{40CDF2AB-FE2A-4F63-86C8-F1108AE6BEFC}"/>
              </a:ext>
            </a:extLst>
          </p:cNvPr>
          <p:cNvSpPr/>
          <p:nvPr/>
        </p:nvSpPr>
        <p:spPr>
          <a:xfrm rot="4117312">
            <a:off x="3531826" y="2998959"/>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5</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6" name="Rectangle 265">
            <a:extLst>
              <a:ext uri="{FF2B5EF4-FFF2-40B4-BE49-F238E27FC236}">
                <a16:creationId xmlns:a16="http://schemas.microsoft.com/office/drawing/2014/main" id="{6EA98DBA-D194-4DFF-A2A1-14E36DE59C9E}"/>
              </a:ext>
            </a:extLst>
          </p:cNvPr>
          <p:cNvSpPr/>
          <p:nvPr/>
        </p:nvSpPr>
        <p:spPr>
          <a:xfrm rot="4117312">
            <a:off x="4121305" y="2989732"/>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6</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7" name="Rectangle 266">
            <a:extLst>
              <a:ext uri="{FF2B5EF4-FFF2-40B4-BE49-F238E27FC236}">
                <a16:creationId xmlns:a16="http://schemas.microsoft.com/office/drawing/2014/main" id="{CB3F8C9D-F5D6-4F4D-9230-B6CE97D8E4A8}"/>
              </a:ext>
            </a:extLst>
          </p:cNvPr>
          <p:cNvSpPr/>
          <p:nvPr/>
        </p:nvSpPr>
        <p:spPr>
          <a:xfrm rot="4117312">
            <a:off x="5001958" y="1886320"/>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7</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18" name="Freeform: Shape 17">
            <a:extLst>
              <a:ext uri="{FF2B5EF4-FFF2-40B4-BE49-F238E27FC236}">
                <a16:creationId xmlns:a16="http://schemas.microsoft.com/office/drawing/2014/main" id="{D2C0BF30-9FEA-4D70-A4F5-1B7D2E887275}"/>
              </a:ext>
            </a:extLst>
          </p:cNvPr>
          <p:cNvSpPr/>
          <p:nvPr/>
        </p:nvSpPr>
        <p:spPr bwMode="auto">
          <a:xfrm>
            <a:off x="3657600" y="391886"/>
            <a:ext cx="1190171" cy="667657"/>
          </a:xfrm>
          <a:custGeom>
            <a:avLst/>
            <a:gdLst>
              <a:gd name="connsiteX0" fmla="*/ 0 w 1190171"/>
              <a:gd name="connsiteY0" fmla="*/ 0 h 667657"/>
              <a:gd name="connsiteX1" fmla="*/ 711200 w 1190171"/>
              <a:gd name="connsiteY1" fmla="*/ 304800 h 667657"/>
              <a:gd name="connsiteX2" fmla="*/ 1190171 w 1190171"/>
              <a:gd name="connsiteY2" fmla="*/ 667657 h 667657"/>
            </a:gdLst>
            <a:ahLst/>
            <a:cxnLst>
              <a:cxn ang="0">
                <a:pos x="connsiteX0" y="connsiteY0"/>
              </a:cxn>
              <a:cxn ang="0">
                <a:pos x="connsiteX1" y="connsiteY1"/>
              </a:cxn>
              <a:cxn ang="0">
                <a:pos x="connsiteX2" y="connsiteY2"/>
              </a:cxn>
            </a:cxnLst>
            <a:rect l="l" t="t" r="r" b="b"/>
            <a:pathLst>
              <a:path w="1190171" h="667657">
                <a:moveTo>
                  <a:pt x="0" y="0"/>
                </a:moveTo>
                <a:cubicBezTo>
                  <a:pt x="256419" y="96762"/>
                  <a:pt x="512838" y="193524"/>
                  <a:pt x="711200" y="304800"/>
                </a:cubicBezTo>
                <a:cubicBezTo>
                  <a:pt x="909562" y="416076"/>
                  <a:pt x="1049866" y="541866"/>
                  <a:pt x="1190171" y="667657"/>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9" name="Freeform: Shape 18">
            <a:extLst>
              <a:ext uri="{FF2B5EF4-FFF2-40B4-BE49-F238E27FC236}">
                <a16:creationId xmlns:a16="http://schemas.microsoft.com/office/drawing/2014/main" id="{51D38895-DAE3-4A37-AC49-5A025E1E8B05}"/>
              </a:ext>
            </a:extLst>
          </p:cNvPr>
          <p:cNvSpPr/>
          <p:nvPr/>
        </p:nvSpPr>
        <p:spPr bwMode="auto">
          <a:xfrm>
            <a:off x="2598057" y="420914"/>
            <a:ext cx="1045029" cy="609600"/>
          </a:xfrm>
          <a:custGeom>
            <a:avLst/>
            <a:gdLst>
              <a:gd name="connsiteX0" fmla="*/ 1045029 w 1045029"/>
              <a:gd name="connsiteY0" fmla="*/ 0 h 609600"/>
              <a:gd name="connsiteX1" fmla="*/ 435429 w 1045029"/>
              <a:gd name="connsiteY1" fmla="*/ 174172 h 609600"/>
              <a:gd name="connsiteX2" fmla="*/ 0 w 1045029"/>
              <a:gd name="connsiteY2" fmla="*/ 609600 h 609600"/>
              <a:gd name="connsiteX0" fmla="*/ 1045029 w 1045029"/>
              <a:gd name="connsiteY0" fmla="*/ 0 h 609600"/>
              <a:gd name="connsiteX1" fmla="*/ 435429 w 1045029"/>
              <a:gd name="connsiteY1" fmla="*/ 246744 h 609600"/>
              <a:gd name="connsiteX2" fmla="*/ 0 w 1045029"/>
              <a:gd name="connsiteY2" fmla="*/ 609600 h 609600"/>
            </a:gdLst>
            <a:ahLst/>
            <a:cxnLst>
              <a:cxn ang="0">
                <a:pos x="connsiteX0" y="connsiteY0"/>
              </a:cxn>
              <a:cxn ang="0">
                <a:pos x="connsiteX1" y="connsiteY1"/>
              </a:cxn>
              <a:cxn ang="0">
                <a:pos x="connsiteX2" y="connsiteY2"/>
              </a:cxn>
            </a:cxnLst>
            <a:rect l="l" t="t" r="r" b="b"/>
            <a:pathLst>
              <a:path w="1045029" h="609600">
                <a:moveTo>
                  <a:pt x="1045029" y="0"/>
                </a:moveTo>
                <a:cubicBezTo>
                  <a:pt x="827315" y="36286"/>
                  <a:pt x="609601" y="145144"/>
                  <a:pt x="435429" y="246744"/>
                </a:cubicBezTo>
                <a:cubicBezTo>
                  <a:pt x="261257" y="348344"/>
                  <a:pt x="130628" y="442686"/>
                  <a:pt x="0" y="6096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268" name="Rectangle 267">
            <a:extLst>
              <a:ext uri="{FF2B5EF4-FFF2-40B4-BE49-F238E27FC236}">
                <a16:creationId xmlns:a16="http://schemas.microsoft.com/office/drawing/2014/main" id="{04A765DE-AF2A-43AC-91B1-11BF067687FA}"/>
              </a:ext>
            </a:extLst>
          </p:cNvPr>
          <p:cNvSpPr/>
          <p:nvPr/>
        </p:nvSpPr>
        <p:spPr>
          <a:xfrm rot="4117312">
            <a:off x="1626826" y="1892867"/>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8</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69" name="Rectangle 268">
            <a:extLst>
              <a:ext uri="{FF2B5EF4-FFF2-40B4-BE49-F238E27FC236}">
                <a16:creationId xmlns:a16="http://schemas.microsoft.com/office/drawing/2014/main" id="{CB4043E2-FDF2-4D9D-A0BB-98823FA89BFB}"/>
              </a:ext>
            </a:extLst>
          </p:cNvPr>
          <p:cNvSpPr/>
          <p:nvPr/>
        </p:nvSpPr>
        <p:spPr>
          <a:xfrm rot="4117312">
            <a:off x="2846026" y="1892867"/>
            <a:ext cx="986167"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9</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70" name="Rectangle 269">
            <a:extLst>
              <a:ext uri="{FF2B5EF4-FFF2-40B4-BE49-F238E27FC236}">
                <a16:creationId xmlns:a16="http://schemas.microsoft.com/office/drawing/2014/main" id="{48FCBC2C-4ED6-406D-BE16-01121CCA32BD}"/>
              </a:ext>
            </a:extLst>
          </p:cNvPr>
          <p:cNvSpPr/>
          <p:nvPr/>
        </p:nvSpPr>
        <p:spPr>
          <a:xfrm rot="4117312">
            <a:off x="3736511" y="1892867"/>
            <a:ext cx="1088760"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10</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71" name="Rectangle 270">
            <a:extLst>
              <a:ext uri="{FF2B5EF4-FFF2-40B4-BE49-F238E27FC236}">
                <a16:creationId xmlns:a16="http://schemas.microsoft.com/office/drawing/2014/main" id="{542F4897-01FA-4408-A4E8-B6E88E53D41E}"/>
              </a:ext>
            </a:extLst>
          </p:cNvPr>
          <p:cNvSpPr/>
          <p:nvPr/>
        </p:nvSpPr>
        <p:spPr>
          <a:xfrm rot="4117312">
            <a:off x="3415659" y="654428"/>
            <a:ext cx="712054" cy="461665"/>
          </a:xfrm>
          <a:prstGeom prst="rect">
            <a:avLst/>
          </a:prstGeom>
        </p:spPr>
        <p:txBody>
          <a:bodyPr wrap="none">
            <a:spAutoFit/>
          </a:bodyPr>
          <a:lstStyle/>
          <a:p>
            <a:pPr algn="l"/>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72" name="Rectangle 271">
            <a:extLst>
              <a:ext uri="{FF2B5EF4-FFF2-40B4-BE49-F238E27FC236}">
                <a16:creationId xmlns:a16="http://schemas.microsoft.com/office/drawing/2014/main" id="{592D409B-9181-4557-8192-878EE377ED17}"/>
              </a:ext>
            </a:extLst>
          </p:cNvPr>
          <p:cNvSpPr/>
          <p:nvPr/>
        </p:nvSpPr>
        <p:spPr>
          <a:xfrm rot="4117312">
            <a:off x="2063926" y="1469982"/>
            <a:ext cx="1081130"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11</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273" name="Rectangle 272">
            <a:extLst>
              <a:ext uri="{FF2B5EF4-FFF2-40B4-BE49-F238E27FC236}">
                <a16:creationId xmlns:a16="http://schemas.microsoft.com/office/drawing/2014/main" id="{0D6EFBA4-DFCA-4E9E-A0D9-355272369612}"/>
              </a:ext>
            </a:extLst>
          </p:cNvPr>
          <p:cNvSpPr/>
          <p:nvPr/>
        </p:nvSpPr>
        <p:spPr>
          <a:xfrm rot="4117312">
            <a:off x="4456616" y="1511867"/>
            <a:ext cx="1088760" cy="461665"/>
          </a:xfrm>
          <a:prstGeom prst="rect">
            <a:avLst/>
          </a:prstGeom>
        </p:spPr>
        <p:txBody>
          <a:bodyPr wrap="none">
            <a:spAutoFit/>
          </a:bodyPr>
          <a:lstStyle/>
          <a:p>
            <a:pPr algn="l"/>
            <a:r>
              <a:rPr lang="en-US" altLang="en-US" sz="2400" dirty="0">
                <a:solidFill>
                  <a:schemeClr val="tx2"/>
                </a:solidFill>
                <a:cs typeface="Times New Roman" panose="02020603050405020304" pitchFamily="18" charset="0"/>
                <a:sym typeface="Symbol" panose="05050102010706020507" pitchFamily="18" charset="2"/>
              </a:rPr>
              <a:t>P</a:t>
            </a:r>
            <a:r>
              <a:rPr lang="en-US" altLang="en-US" sz="2400" baseline="-25000" dirty="0">
                <a:solidFill>
                  <a:schemeClr val="tx2"/>
                </a:solidFill>
                <a:cs typeface="Times New Roman" panose="02020603050405020304" pitchFamily="18" charset="0"/>
                <a:sym typeface="Symbol" panose="05050102010706020507" pitchFamily="18" charset="2"/>
              </a:rPr>
              <a:t>12</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US" sz="2400" baseline="-25000" dirty="0"/>
          </a:p>
        </p:txBody>
      </p:sp>
      <p:sp>
        <p:nvSpPr>
          <p:cNvPr id="89" name="Text Box 21">
            <a:extLst>
              <a:ext uri="{FF2B5EF4-FFF2-40B4-BE49-F238E27FC236}">
                <a16:creationId xmlns:a16="http://schemas.microsoft.com/office/drawing/2014/main" id="{7B54C017-B63A-4665-9791-778E3F81973E}"/>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90" name="AutoShape 8">
            <a:extLst>
              <a:ext uri="{FF2B5EF4-FFF2-40B4-BE49-F238E27FC236}">
                <a16:creationId xmlns:a16="http://schemas.microsoft.com/office/drawing/2014/main" id="{1472C5EA-E379-4B94-B236-4C0D2E4D904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Tree>
    <p:extLst>
      <p:ext uri="{BB962C8B-B14F-4D97-AF65-F5344CB8AC3E}">
        <p14:creationId xmlns:p14="http://schemas.microsoft.com/office/powerpoint/2010/main" val="132758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 calcmode="lin" valueType="num">
                                      <p:cBhvr additive="base">
                                        <p:cTn id="7" dur="500" fill="hold"/>
                                        <p:tgtEl>
                                          <p:spTgt spid="90"/>
                                        </p:tgtEl>
                                        <p:attrNameLst>
                                          <p:attrName>ppt_x</p:attrName>
                                        </p:attrNameLst>
                                      </p:cBhvr>
                                      <p:tavLst>
                                        <p:tav tm="0">
                                          <p:val>
                                            <p:strVal val="#ppt_x"/>
                                          </p:val>
                                        </p:tav>
                                        <p:tav tm="100000">
                                          <p:val>
                                            <p:strVal val="#ppt_x"/>
                                          </p:val>
                                        </p:tav>
                                      </p:tavLst>
                                    </p:anim>
                                    <p:anim calcmode="lin" valueType="num">
                                      <p:cBhvr additive="base">
                                        <p:cTn id="8" dur="500" fill="hold"/>
                                        <p:tgtEl>
                                          <p:spTgt spid="9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9"/>
                                        </p:tgtEl>
                                        <p:attrNameLst>
                                          <p:attrName>style.visibility</p:attrName>
                                        </p:attrNameLst>
                                      </p:cBhvr>
                                      <p:to>
                                        <p:strVal val="visible"/>
                                      </p:to>
                                    </p:set>
                                    <p:anim calcmode="lin" valueType="num">
                                      <p:cBhvr additive="base">
                                        <p:cTn id="11" dur="500" fill="hold"/>
                                        <p:tgtEl>
                                          <p:spTgt spid="89"/>
                                        </p:tgtEl>
                                        <p:attrNameLst>
                                          <p:attrName>ppt_x</p:attrName>
                                        </p:attrNameLst>
                                      </p:cBhvr>
                                      <p:tavLst>
                                        <p:tav tm="0">
                                          <p:val>
                                            <p:strVal val="#ppt_x"/>
                                          </p:val>
                                        </p:tav>
                                        <p:tav tm="100000">
                                          <p:val>
                                            <p:strVal val="#ppt_x"/>
                                          </p:val>
                                        </p:tav>
                                      </p:tavLst>
                                    </p:anim>
                                    <p:anim calcmode="lin" valueType="num">
                                      <p:cBhvr additive="base">
                                        <p:cTn id="12" dur="500" fill="hold"/>
                                        <p:tgtEl>
                                          <p:spTgt spid="8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 calcmode="lin" valueType="num">
                                      <p:cBhvr additive="base">
                                        <p:cTn id="15" dur="500" fill="hold"/>
                                        <p:tgtEl>
                                          <p:spTgt spid="53"/>
                                        </p:tgtEl>
                                        <p:attrNameLst>
                                          <p:attrName>ppt_x</p:attrName>
                                        </p:attrNameLst>
                                      </p:cBhvr>
                                      <p:tavLst>
                                        <p:tav tm="0">
                                          <p:val>
                                            <p:strVal val="#ppt_x"/>
                                          </p:val>
                                        </p:tav>
                                        <p:tav tm="100000">
                                          <p:val>
                                            <p:strVal val="#ppt_x"/>
                                          </p:val>
                                        </p:tav>
                                      </p:tavLst>
                                    </p:anim>
                                    <p:anim calcmode="lin" valueType="num">
                                      <p:cBhvr additive="base">
                                        <p:cTn id="16" dur="500" fill="hold"/>
                                        <p:tgtEl>
                                          <p:spTgt spid="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4">
                                            <p:txEl>
                                              <p:pRg st="0" end="0"/>
                                            </p:txEl>
                                          </p:spTgt>
                                        </p:tgtEl>
                                        <p:attrNameLst>
                                          <p:attrName>style.visibility</p:attrName>
                                        </p:attrNameLst>
                                      </p:cBhvr>
                                      <p:to>
                                        <p:strVal val="visible"/>
                                      </p:to>
                                    </p:set>
                                    <p:anim calcmode="lin" valueType="num">
                                      <p:cBhvr additive="base">
                                        <p:cTn id="1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85"/>
                                        </p:tgtEl>
                                        <p:attrNameLst>
                                          <p:attrName>style.visibility</p:attrName>
                                        </p:attrNameLst>
                                      </p:cBhvr>
                                      <p:to>
                                        <p:strVal val="visible"/>
                                      </p:to>
                                    </p:set>
                                    <p:anim calcmode="lin" valueType="num">
                                      <p:cBhvr additive="base">
                                        <p:cTn id="25" dur="500" fill="hold"/>
                                        <p:tgtEl>
                                          <p:spTgt spid="285"/>
                                        </p:tgtEl>
                                        <p:attrNameLst>
                                          <p:attrName>ppt_x</p:attrName>
                                        </p:attrNameLst>
                                      </p:cBhvr>
                                      <p:tavLst>
                                        <p:tav tm="0">
                                          <p:val>
                                            <p:strVal val="#ppt_x"/>
                                          </p:val>
                                        </p:tav>
                                        <p:tav tm="100000">
                                          <p:val>
                                            <p:strVal val="#ppt_x"/>
                                          </p:val>
                                        </p:tav>
                                      </p:tavLst>
                                    </p:anim>
                                    <p:anim calcmode="lin" valueType="num">
                                      <p:cBhvr additive="base">
                                        <p:cTn id="26" dur="500" fill="hold"/>
                                        <p:tgtEl>
                                          <p:spTgt spid="285"/>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93"/>
                                        </p:tgtEl>
                                        <p:attrNameLst>
                                          <p:attrName>style.visibility</p:attrName>
                                        </p:attrNameLst>
                                      </p:cBhvr>
                                      <p:to>
                                        <p:strVal val="visible"/>
                                      </p:to>
                                    </p:set>
                                    <p:anim calcmode="lin" valueType="num">
                                      <p:cBhvr additive="base">
                                        <p:cTn id="29" dur="500" fill="hold"/>
                                        <p:tgtEl>
                                          <p:spTgt spid="293"/>
                                        </p:tgtEl>
                                        <p:attrNameLst>
                                          <p:attrName>ppt_x</p:attrName>
                                        </p:attrNameLst>
                                      </p:cBhvr>
                                      <p:tavLst>
                                        <p:tav tm="0">
                                          <p:val>
                                            <p:strVal val="#ppt_x"/>
                                          </p:val>
                                        </p:tav>
                                        <p:tav tm="100000">
                                          <p:val>
                                            <p:strVal val="#ppt_x"/>
                                          </p:val>
                                        </p:tav>
                                      </p:tavLst>
                                    </p:anim>
                                    <p:anim calcmode="lin" valueType="num">
                                      <p:cBhvr additive="base">
                                        <p:cTn id="30" dur="500" fill="hold"/>
                                        <p:tgtEl>
                                          <p:spTgt spid="293"/>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77"/>
                                        </p:tgtEl>
                                        <p:attrNameLst>
                                          <p:attrName>style.visibility</p:attrName>
                                        </p:attrNameLst>
                                      </p:cBhvr>
                                      <p:to>
                                        <p:strVal val="visible"/>
                                      </p:to>
                                    </p:set>
                                    <p:anim calcmode="lin" valueType="num">
                                      <p:cBhvr additive="base">
                                        <p:cTn id="33" dur="500" fill="hold"/>
                                        <p:tgtEl>
                                          <p:spTgt spid="277"/>
                                        </p:tgtEl>
                                        <p:attrNameLst>
                                          <p:attrName>ppt_x</p:attrName>
                                        </p:attrNameLst>
                                      </p:cBhvr>
                                      <p:tavLst>
                                        <p:tav tm="0">
                                          <p:val>
                                            <p:strVal val="#ppt_x"/>
                                          </p:val>
                                        </p:tav>
                                        <p:tav tm="100000">
                                          <p:val>
                                            <p:strVal val="#ppt_x"/>
                                          </p:val>
                                        </p:tav>
                                      </p:tavLst>
                                    </p:anim>
                                    <p:anim calcmode="lin" valueType="num">
                                      <p:cBhvr additive="base">
                                        <p:cTn id="34" dur="500" fill="hold"/>
                                        <p:tgtEl>
                                          <p:spTgt spid="277"/>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20"/>
                                        </p:tgtEl>
                                        <p:attrNameLst>
                                          <p:attrName>style.visibility</p:attrName>
                                        </p:attrNameLst>
                                      </p:cBhvr>
                                      <p:to>
                                        <p:strVal val="visible"/>
                                      </p:to>
                                    </p:set>
                                    <p:anim calcmode="lin" valueType="num">
                                      <p:cBhvr additive="base">
                                        <p:cTn id="37" dur="500" fill="hold"/>
                                        <p:tgtEl>
                                          <p:spTgt spid="320"/>
                                        </p:tgtEl>
                                        <p:attrNameLst>
                                          <p:attrName>ppt_x</p:attrName>
                                        </p:attrNameLst>
                                      </p:cBhvr>
                                      <p:tavLst>
                                        <p:tav tm="0">
                                          <p:val>
                                            <p:strVal val="#ppt_x"/>
                                          </p:val>
                                        </p:tav>
                                        <p:tav tm="100000">
                                          <p:val>
                                            <p:strVal val="#ppt_x"/>
                                          </p:val>
                                        </p:tav>
                                      </p:tavLst>
                                    </p:anim>
                                    <p:anim calcmode="lin" valueType="num">
                                      <p:cBhvr additive="base">
                                        <p:cTn id="38" dur="500" fill="hold"/>
                                        <p:tgtEl>
                                          <p:spTgt spid="320"/>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11"/>
                                        </p:tgtEl>
                                        <p:attrNameLst>
                                          <p:attrName>style.visibility</p:attrName>
                                        </p:attrNameLst>
                                      </p:cBhvr>
                                      <p:to>
                                        <p:strVal val="visible"/>
                                      </p:to>
                                    </p:set>
                                    <p:anim calcmode="lin" valueType="num">
                                      <p:cBhvr additive="base">
                                        <p:cTn id="41" dur="500" fill="hold"/>
                                        <p:tgtEl>
                                          <p:spTgt spid="311"/>
                                        </p:tgtEl>
                                        <p:attrNameLst>
                                          <p:attrName>ppt_x</p:attrName>
                                        </p:attrNameLst>
                                      </p:cBhvr>
                                      <p:tavLst>
                                        <p:tav tm="0">
                                          <p:val>
                                            <p:strVal val="#ppt_x"/>
                                          </p:val>
                                        </p:tav>
                                        <p:tav tm="100000">
                                          <p:val>
                                            <p:strVal val="#ppt_x"/>
                                          </p:val>
                                        </p:tav>
                                      </p:tavLst>
                                    </p:anim>
                                    <p:anim calcmode="lin" valueType="num">
                                      <p:cBhvr additive="base">
                                        <p:cTn id="42" dur="500" fill="hold"/>
                                        <p:tgtEl>
                                          <p:spTgt spid="311"/>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01"/>
                                        </p:tgtEl>
                                        <p:attrNameLst>
                                          <p:attrName>style.visibility</p:attrName>
                                        </p:attrNameLst>
                                      </p:cBhvr>
                                      <p:to>
                                        <p:strVal val="visible"/>
                                      </p:to>
                                    </p:set>
                                    <p:anim calcmode="lin" valueType="num">
                                      <p:cBhvr additive="base">
                                        <p:cTn id="45" dur="500" fill="hold"/>
                                        <p:tgtEl>
                                          <p:spTgt spid="301"/>
                                        </p:tgtEl>
                                        <p:attrNameLst>
                                          <p:attrName>ppt_x</p:attrName>
                                        </p:attrNameLst>
                                      </p:cBhvr>
                                      <p:tavLst>
                                        <p:tav tm="0">
                                          <p:val>
                                            <p:strVal val="#ppt_x"/>
                                          </p:val>
                                        </p:tav>
                                        <p:tav tm="100000">
                                          <p:val>
                                            <p:strVal val="#ppt_x"/>
                                          </p:val>
                                        </p:tav>
                                      </p:tavLst>
                                    </p:anim>
                                    <p:anim calcmode="lin" valueType="num">
                                      <p:cBhvr additive="base">
                                        <p:cTn id="46" dur="500" fill="hold"/>
                                        <p:tgtEl>
                                          <p:spTgt spid="301"/>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31"/>
                                        </p:tgtEl>
                                        <p:attrNameLst>
                                          <p:attrName>style.visibility</p:attrName>
                                        </p:attrNameLst>
                                      </p:cBhvr>
                                      <p:to>
                                        <p:strVal val="visible"/>
                                      </p:to>
                                    </p:set>
                                    <p:anim calcmode="lin" valueType="num">
                                      <p:cBhvr additive="base">
                                        <p:cTn id="49" dur="500" fill="hold"/>
                                        <p:tgtEl>
                                          <p:spTgt spid="331"/>
                                        </p:tgtEl>
                                        <p:attrNameLst>
                                          <p:attrName>ppt_x</p:attrName>
                                        </p:attrNameLst>
                                      </p:cBhvr>
                                      <p:tavLst>
                                        <p:tav tm="0">
                                          <p:val>
                                            <p:strVal val="#ppt_x"/>
                                          </p:val>
                                        </p:tav>
                                        <p:tav tm="100000">
                                          <p:val>
                                            <p:strVal val="#ppt_x"/>
                                          </p:val>
                                        </p:tav>
                                      </p:tavLst>
                                    </p:anim>
                                    <p:anim calcmode="lin" valueType="num">
                                      <p:cBhvr additive="base">
                                        <p:cTn id="50" dur="500" fill="hold"/>
                                        <p:tgtEl>
                                          <p:spTgt spid="33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nodeType="clickEffect">
                                  <p:stCondLst>
                                    <p:cond delay="0"/>
                                  </p:stCondLst>
                                  <p:childTnLst>
                                    <p:set>
                                      <p:cBhvr>
                                        <p:cTn id="54" dur="1" fill="hold">
                                          <p:stCondLst>
                                            <p:cond delay="0"/>
                                          </p:stCondLst>
                                        </p:cTn>
                                        <p:tgtEl>
                                          <p:spTgt spid="54">
                                            <p:txEl>
                                              <p:pRg st="1" end="1"/>
                                            </p:txEl>
                                          </p:spTgt>
                                        </p:tgtEl>
                                        <p:attrNameLst>
                                          <p:attrName>style.visibility</p:attrName>
                                        </p:attrNameLst>
                                      </p:cBhvr>
                                      <p:to>
                                        <p:strVal val="visible"/>
                                      </p:to>
                                    </p:set>
                                    <p:anim calcmode="lin" valueType="num">
                                      <p:cBhvr additive="base">
                                        <p:cTn id="55"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4">
                                            <p:txEl>
                                              <p:pRg st="1" end="1"/>
                                            </p:txEl>
                                          </p:spTgt>
                                        </p:tgtEl>
                                        <p:attrNameLst>
                                          <p:attrName>ppt_y</p:attrName>
                                        </p:attrNameLst>
                                      </p:cBhvr>
                                      <p:tavLst>
                                        <p:tav tm="0">
                                          <p:val>
                                            <p:strVal val="0-#ppt_h/2"/>
                                          </p:val>
                                        </p:tav>
                                        <p:tav tm="100000">
                                          <p:val>
                                            <p:strVal val="#ppt_y"/>
                                          </p:val>
                                        </p:tav>
                                      </p:tavLst>
                                    </p:anim>
                                  </p:childTnLst>
                                </p:cTn>
                              </p:par>
                              <p:par>
                                <p:cTn id="57" presetID="2" presetClass="entr" presetSubtype="1" fill="hold" grpId="0" nodeType="withEffect">
                                  <p:stCondLst>
                                    <p:cond delay="0"/>
                                  </p:stCondLst>
                                  <p:childTnLst>
                                    <p:set>
                                      <p:cBhvr>
                                        <p:cTn id="58" dur="1" fill="hold">
                                          <p:stCondLst>
                                            <p:cond delay="0"/>
                                          </p:stCondLst>
                                        </p:cTn>
                                        <p:tgtEl>
                                          <p:spTgt spid="247"/>
                                        </p:tgtEl>
                                        <p:attrNameLst>
                                          <p:attrName>style.visibility</p:attrName>
                                        </p:attrNameLst>
                                      </p:cBhvr>
                                      <p:to>
                                        <p:strVal val="visible"/>
                                      </p:to>
                                    </p:set>
                                    <p:anim calcmode="lin" valueType="num">
                                      <p:cBhvr additive="base">
                                        <p:cTn id="59" dur="500" fill="hold"/>
                                        <p:tgtEl>
                                          <p:spTgt spid="247"/>
                                        </p:tgtEl>
                                        <p:attrNameLst>
                                          <p:attrName>ppt_x</p:attrName>
                                        </p:attrNameLst>
                                      </p:cBhvr>
                                      <p:tavLst>
                                        <p:tav tm="0">
                                          <p:val>
                                            <p:strVal val="#ppt_x"/>
                                          </p:val>
                                        </p:tav>
                                        <p:tav tm="100000">
                                          <p:val>
                                            <p:strVal val="#ppt_x"/>
                                          </p:val>
                                        </p:tav>
                                      </p:tavLst>
                                    </p:anim>
                                    <p:anim calcmode="lin" valueType="num">
                                      <p:cBhvr additive="base">
                                        <p:cTn id="60" dur="500" fill="hold"/>
                                        <p:tgtEl>
                                          <p:spTgt spid="247"/>
                                        </p:tgtEl>
                                        <p:attrNameLst>
                                          <p:attrName>ppt_y</p:attrName>
                                        </p:attrNameLst>
                                      </p:cBhvr>
                                      <p:tavLst>
                                        <p:tav tm="0">
                                          <p:val>
                                            <p:strVal val="0-#ppt_h/2"/>
                                          </p:val>
                                        </p:tav>
                                        <p:tav tm="100000">
                                          <p:val>
                                            <p:strVal val="#ppt_y"/>
                                          </p:val>
                                        </p:tav>
                                      </p:tavLst>
                                    </p:anim>
                                  </p:childTnLst>
                                </p:cTn>
                              </p:par>
                              <p:par>
                                <p:cTn id="61" presetID="2" presetClass="entr" presetSubtype="1" fill="hold" grpId="1" nodeType="withEffect">
                                  <p:stCondLst>
                                    <p:cond delay="0"/>
                                  </p:stCondLst>
                                  <p:childTnLst>
                                    <p:set>
                                      <p:cBhvr>
                                        <p:cTn id="62" dur="1" fill="hold">
                                          <p:stCondLst>
                                            <p:cond delay="0"/>
                                          </p:stCondLst>
                                        </p:cTn>
                                        <p:tgtEl>
                                          <p:spTgt spid="249"/>
                                        </p:tgtEl>
                                        <p:attrNameLst>
                                          <p:attrName>style.visibility</p:attrName>
                                        </p:attrNameLst>
                                      </p:cBhvr>
                                      <p:to>
                                        <p:strVal val="visible"/>
                                      </p:to>
                                    </p:set>
                                    <p:anim calcmode="lin" valueType="num">
                                      <p:cBhvr additive="base">
                                        <p:cTn id="63" dur="500" fill="hold"/>
                                        <p:tgtEl>
                                          <p:spTgt spid="249"/>
                                        </p:tgtEl>
                                        <p:attrNameLst>
                                          <p:attrName>ppt_x</p:attrName>
                                        </p:attrNameLst>
                                      </p:cBhvr>
                                      <p:tavLst>
                                        <p:tav tm="0">
                                          <p:val>
                                            <p:strVal val="#ppt_x"/>
                                          </p:val>
                                        </p:tav>
                                        <p:tav tm="100000">
                                          <p:val>
                                            <p:strVal val="#ppt_x"/>
                                          </p:val>
                                        </p:tav>
                                      </p:tavLst>
                                    </p:anim>
                                    <p:anim calcmode="lin" valueType="num">
                                      <p:cBhvr additive="base">
                                        <p:cTn id="64" dur="500" fill="hold"/>
                                        <p:tgtEl>
                                          <p:spTgt spid="249"/>
                                        </p:tgtEl>
                                        <p:attrNameLst>
                                          <p:attrName>ppt_y</p:attrName>
                                        </p:attrNameLst>
                                      </p:cBhvr>
                                      <p:tavLst>
                                        <p:tav tm="0">
                                          <p:val>
                                            <p:strVal val="0-#ppt_h/2"/>
                                          </p:val>
                                        </p:tav>
                                        <p:tav tm="100000">
                                          <p:val>
                                            <p:strVal val="#ppt_y"/>
                                          </p:val>
                                        </p:tav>
                                      </p:tavLst>
                                    </p:anim>
                                  </p:childTnLst>
                                </p:cTn>
                              </p:par>
                              <p:par>
                                <p:cTn id="65" presetID="2" presetClass="entr" presetSubtype="1" fill="hold" grpId="0" nodeType="withEffect">
                                  <p:stCondLst>
                                    <p:cond delay="0"/>
                                  </p:stCondLst>
                                  <p:childTnLst>
                                    <p:set>
                                      <p:cBhvr>
                                        <p:cTn id="66" dur="1" fill="hold">
                                          <p:stCondLst>
                                            <p:cond delay="0"/>
                                          </p:stCondLst>
                                        </p:cTn>
                                        <p:tgtEl>
                                          <p:spTgt spid="245"/>
                                        </p:tgtEl>
                                        <p:attrNameLst>
                                          <p:attrName>style.visibility</p:attrName>
                                        </p:attrNameLst>
                                      </p:cBhvr>
                                      <p:to>
                                        <p:strVal val="visible"/>
                                      </p:to>
                                    </p:set>
                                    <p:anim calcmode="lin" valueType="num">
                                      <p:cBhvr additive="base">
                                        <p:cTn id="67" dur="500" fill="hold"/>
                                        <p:tgtEl>
                                          <p:spTgt spid="245"/>
                                        </p:tgtEl>
                                        <p:attrNameLst>
                                          <p:attrName>ppt_x</p:attrName>
                                        </p:attrNameLst>
                                      </p:cBhvr>
                                      <p:tavLst>
                                        <p:tav tm="0">
                                          <p:val>
                                            <p:strVal val="#ppt_x"/>
                                          </p:val>
                                        </p:tav>
                                        <p:tav tm="100000">
                                          <p:val>
                                            <p:strVal val="#ppt_x"/>
                                          </p:val>
                                        </p:tav>
                                      </p:tavLst>
                                    </p:anim>
                                    <p:anim calcmode="lin" valueType="num">
                                      <p:cBhvr additive="base">
                                        <p:cTn id="68" dur="500" fill="hold"/>
                                        <p:tgtEl>
                                          <p:spTgt spid="245"/>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stCondLst>
                                    <p:cond delay="0"/>
                                  </p:stCondLst>
                                  <p:childTnLst>
                                    <p:set>
                                      <p:cBhvr>
                                        <p:cTn id="70" dur="1" fill="hold">
                                          <p:stCondLst>
                                            <p:cond delay="0"/>
                                          </p:stCondLst>
                                        </p:cTn>
                                        <p:tgtEl>
                                          <p:spTgt spid="244"/>
                                        </p:tgtEl>
                                        <p:attrNameLst>
                                          <p:attrName>style.visibility</p:attrName>
                                        </p:attrNameLst>
                                      </p:cBhvr>
                                      <p:to>
                                        <p:strVal val="visible"/>
                                      </p:to>
                                    </p:set>
                                    <p:anim calcmode="lin" valueType="num">
                                      <p:cBhvr additive="base">
                                        <p:cTn id="71" dur="500" fill="hold"/>
                                        <p:tgtEl>
                                          <p:spTgt spid="244"/>
                                        </p:tgtEl>
                                        <p:attrNameLst>
                                          <p:attrName>ppt_x</p:attrName>
                                        </p:attrNameLst>
                                      </p:cBhvr>
                                      <p:tavLst>
                                        <p:tav tm="0">
                                          <p:val>
                                            <p:strVal val="#ppt_x"/>
                                          </p:val>
                                        </p:tav>
                                        <p:tav tm="100000">
                                          <p:val>
                                            <p:strVal val="#ppt_x"/>
                                          </p:val>
                                        </p:tav>
                                      </p:tavLst>
                                    </p:anim>
                                    <p:anim calcmode="lin" valueType="num">
                                      <p:cBhvr additive="base">
                                        <p:cTn id="72" dur="500" fill="hold"/>
                                        <p:tgtEl>
                                          <p:spTgt spid="244"/>
                                        </p:tgtEl>
                                        <p:attrNameLst>
                                          <p:attrName>ppt_y</p:attrName>
                                        </p:attrNameLst>
                                      </p:cBhvr>
                                      <p:tavLst>
                                        <p:tav tm="0">
                                          <p:val>
                                            <p:strVal val="0-#ppt_h/2"/>
                                          </p:val>
                                        </p:tav>
                                        <p:tav tm="100000">
                                          <p:val>
                                            <p:strVal val="#ppt_y"/>
                                          </p:val>
                                        </p:tav>
                                      </p:tavLst>
                                    </p:anim>
                                  </p:childTnLst>
                                </p:cTn>
                              </p:par>
                              <p:par>
                                <p:cTn id="73" presetID="2" presetClass="entr" presetSubtype="1" fill="hold" grpId="0" nodeType="withEffect">
                                  <p:stCondLst>
                                    <p:cond delay="0"/>
                                  </p:stCondLst>
                                  <p:childTnLst>
                                    <p:set>
                                      <p:cBhvr>
                                        <p:cTn id="74" dur="1" fill="hold">
                                          <p:stCondLst>
                                            <p:cond delay="0"/>
                                          </p:stCondLst>
                                        </p:cTn>
                                        <p:tgtEl>
                                          <p:spTgt spid="243"/>
                                        </p:tgtEl>
                                        <p:attrNameLst>
                                          <p:attrName>style.visibility</p:attrName>
                                        </p:attrNameLst>
                                      </p:cBhvr>
                                      <p:to>
                                        <p:strVal val="visible"/>
                                      </p:to>
                                    </p:set>
                                    <p:anim calcmode="lin" valueType="num">
                                      <p:cBhvr additive="base">
                                        <p:cTn id="75" dur="500" fill="hold"/>
                                        <p:tgtEl>
                                          <p:spTgt spid="243"/>
                                        </p:tgtEl>
                                        <p:attrNameLst>
                                          <p:attrName>ppt_x</p:attrName>
                                        </p:attrNameLst>
                                      </p:cBhvr>
                                      <p:tavLst>
                                        <p:tav tm="0">
                                          <p:val>
                                            <p:strVal val="#ppt_x"/>
                                          </p:val>
                                        </p:tav>
                                        <p:tav tm="100000">
                                          <p:val>
                                            <p:strVal val="#ppt_x"/>
                                          </p:val>
                                        </p:tav>
                                      </p:tavLst>
                                    </p:anim>
                                    <p:anim calcmode="lin" valueType="num">
                                      <p:cBhvr additive="base">
                                        <p:cTn id="76" dur="500" fill="hold"/>
                                        <p:tgtEl>
                                          <p:spTgt spid="243"/>
                                        </p:tgtEl>
                                        <p:attrNameLst>
                                          <p:attrName>ppt_y</p:attrName>
                                        </p:attrNameLst>
                                      </p:cBhvr>
                                      <p:tavLst>
                                        <p:tav tm="0">
                                          <p:val>
                                            <p:strVal val="0-#ppt_h/2"/>
                                          </p:val>
                                        </p:tav>
                                        <p:tav tm="100000">
                                          <p:val>
                                            <p:strVal val="#ppt_y"/>
                                          </p:val>
                                        </p:tav>
                                      </p:tavLst>
                                    </p:anim>
                                  </p:childTnLst>
                                </p:cTn>
                              </p:par>
                              <p:par>
                                <p:cTn id="77" presetID="2" presetClass="entr" presetSubtype="1" fill="hold" grpId="0" nodeType="withEffect">
                                  <p:stCondLst>
                                    <p:cond delay="0"/>
                                  </p:stCondLst>
                                  <p:childTnLst>
                                    <p:set>
                                      <p:cBhvr>
                                        <p:cTn id="78" dur="1" fill="hold">
                                          <p:stCondLst>
                                            <p:cond delay="0"/>
                                          </p:stCondLst>
                                        </p:cTn>
                                        <p:tgtEl>
                                          <p:spTgt spid="246"/>
                                        </p:tgtEl>
                                        <p:attrNameLst>
                                          <p:attrName>style.visibility</p:attrName>
                                        </p:attrNameLst>
                                      </p:cBhvr>
                                      <p:to>
                                        <p:strVal val="visible"/>
                                      </p:to>
                                    </p:set>
                                    <p:anim calcmode="lin" valueType="num">
                                      <p:cBhvr additive="base">
                                        <p:cTn id="79" dur="500" fill="hold"/>
                                        <p:tgtEl>
                                          <p:spTgt spid="246"/>
                                        </p:tgtEl>
                                        <p:attrNameLst>
                                          <p:attrName>ppt_x</p:attrName>
                                        </p:attrNameLst>
                                      </p:cBhvr>
                                      <p:tavLst>
                                        <p:tav tm="0">
                                          <p:val>
                                            <p:strVal val="#ppt_x"/>
                                          </p:val>
                                        </p:tav>
                                        <p:tav tm="100000">
                                          <p:val>
                                            <p:strVal val="#ppt_x"/>
                                          </p:val>
                                        </p:tav>
                                      </p:tavLst>
                                    </p:anim>
                                    <p:anim calcmode="lin" valueType="num">
                                      <p:cBhvr additive="base">
                                        <p:cTn id="80" dur="500" fill="hold"/>
                                        <p:tgtEl>
                                          <p:spTgt spid="246"/>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251"/>
                                        </p:tgtEl>
                                        <p:attrNameLst>
                                          <p:attrName>style.visibility</p:attrName>
                                        </p:attrNameLst>
                                      </p:cBhvr>
                                      <p:to>
                                        <p:strVal val="visible"/>
                                      </p:to>
                                    </p:set>
                                    <p:anim calcmode="lin" valueType="num">
                                      <p:cBhvr additive="base">
                                        <p:cTn id="83" dur="500" fill="hold"/>
                                        <p:tgtEl>
                                          <p:spTgt spid="251"/>
                                        </p:tgtEl>
                                        <p:attrNameLst>
                                          <p:attrName>ppt_x</p:attrName>
                                        </p:attrNameLst>
                                      </p:cBhvr>
                                      <p:tavLst>
                                        <p:tav tm="0">
                                          <p:val>
                                            <p:strVal val="#ppt_x"/>
                                          </p:val>
                                        </p:tav>
                                        <p:tav tm="100000">
                                          <p:val>
                                            <p:strVal val="#ppt_x"/>
                                          </p:val>
                                        </p:tav>
                                      </p:tavLst>
                                    </p:anim>
                                    <p:anim calcmode="lin" valueType="num">
                                      <p:cBhvr additive="base">
                                        <p:cTn id="84" dur="500" fill="hold"/>
                                        <p:tgtEl>
                                          <p:spTgt spid="251"/>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1" fill="hold" nodeType="clickEffect">
                                  <p:stCondLst>
                                    <p:cond delay="0"/>
                                  </p:stCondLst>
                                  <p:childTnLst>
                                    <p:set>
                                      <p:cBhvr>
                                        <p:cTn id="88" dur="1" fill="hold">
                                          <p:stCondLst>
                                            <p:cond delay="0"/>
                                          </p:stCondLst>
                                        </p:cTn>
                                        <p:tgtEl>
                                          <p:spTgt spid="57">
                                            <p:txEl>
                                              <p:pRg st="0" end="0"/>
                                            </p:txEl>
                                          </p:spTgt>
                                        </p:tgtEl>
                                        <p:attrNameLst>
                                          <p:attrName>style.visibility</p:attrName>
                                        </p:attrNameLst>
                                      </p:cBhvr>
                                      <p:to>
                                        <p:strVal val="visible"/>
                                      </p:to>
                                    </p:set>
                                    <p:anim calcmode="lin" valueType="num">
                                      <p:cBhvr additive="base">
                                        <p:cTn id="89"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57">
                                            <p:txEl>
                                              <p:pRg st="0" end="0"/>
                                            </p:txEl>
                                          </p:spTgt>
                                        </p:tgtEl>
                                        <p:attrNameLst>
                                          <p:attrName>ppt_y</p:attrName>
                                        </p:attrNameLst>
                                      </p:cBhvr>
                                      <p:tavLst>
                                        <p:tav tm="0">
                                          <p:val>
                                            <p:strVal val="0-#ppt_h/2"/>
                                          </p:val>
                                        </p:tav>
                                        <p:tav tm="100000">
                                          <p:val>
                                            <p:strVal val="#ppt_y"/>
                                          </p:val>
                                        </p:tav>
                                      </p:tavLst>
                                    </p:anim>
                                  </p:childTnLst>
                                </p:cTn>
                              </p:par>
                              <p:par>
                                <p:cTn id="91" presetID="2" presetClass="entr" presetSubtype="1" fill="hold" grpId="0" nodeType="withEffect">
                                  <p:stCondLst>
                                    <p:cond delay="0"/>
                                  </p:stCondLst>
                                  <p:childTnLst>
                                    <p:set>
                                      <p:cBhvr>
                                        <p:cTn id="92" dur="1" fill="hold">
                                          <p:stCondLst>
                                            <p:cond delay="0"/>
                                          </p:stCondLst>
                                        </p:cTn>
                                        <p:tgtEl>
                                          <p:spTgt spid="254"/>
                                        </p:tgtEl>
                                        <p:attrNameLst>
                                          <p:attrName>style.visibility</p:attrName>
                                        </p:attrNameLst>
                                      </p:cBhvr>
                                      <p:to>
                                        <p:strVal val="visible"/>
                                      </p:to>
                                    </p:set>
                                    <p:anim calcmode="lin" valueType="num">
                                      <p:cBhvr additive="base">
                                        <p:cTn id="93" dur="500" fill="hold"/>
                                        <p:tgtEl>
                                          <p:spTgt spid="254"/>
                                        </p:tgtEl>
                                        <p:attrNameLst>
                                          <p:attrName>ppt_x</p:attrName>
                                        </p:attrNameLst>
                                      </p:cBhvr>
                                      <p:tavLst>
                                        <p:tav tm="0">
                                          <p:val>
                                            <p:strVal val="#ppt_x"/>
                                          </p:val>
                                        </p:tav>
                                        <p:tav tm="100000">
                                          <p:val>
                                            <p:strVal val="#ppt_x"/>
                                          </p:val>
                                        </p:tav>
                                      </p:tavLst>
                                    </p:anim>
                                    <p:anim calcmode="lin" valueType="num">
                                      <p:cBhvr additive="base">
                                        <p:cTn id="94" dur="500" fill="hold"/>
                                        <p:tgtEl>
                                          <p:spTgt spid="254"/>
                                        </p:tgtEl>
                                        <p:attrNameLst>
                                          <p:attrName>ppt_y</p:attrName>
                                        </p:attrNameLst>
                                      </p:cBhvr>
                                      <p:tavLst>
                                        <p:tav tm="0">
                                          <p:val>
                                            <p:strVal val="0-#ppt_h/2"/>
                                          </p:val>
                                        </p:tav>
                                        <p:tav tm="100000">
                                          <p:val>
                                            <p:strVal val="#ppt_y"/>
                                          </p:val>
                                        </p:tav>
                                      </p:tavLst>
                                    </p:anim>
                                  </p:childTnLst>
                                </p:cTn>
                              </p:par>
                              <p:par>
                                <p:cTn id="95" presetID="2" presetClass="entr" presetSubtype="1" fill="hold" grpId="0" nodeType="withEffect">
                                  <p:stCondLst>
                                    <p:cond delay="0"/>
                                  </p:stCondLst>
                                  <p:childTnLst>
                                    <p:set>
                                      <p:cBhvr>
                                        <p:cTn id="96" dur="1" fill="hold">
                                          <p:stCondLst>
                                            <p:cond delay="0"/>
                                          </p:stCondLst>
                                        </p:cTn>
                                        <p:tgtEl>
                                          <p:spTgt spid="262"/>
                                        </p:tgtEl>
                                        <p:attrNameLst>
                                          <p:attrName>style.visibility</p:attrName>
                                        </p:attrNameLst>
                                      </p:cBhvr>
                                      <p:to>
                                        <p:strVal val="visible"/>
                                      </p:to>
                                    </p:set>
                                    <p:anim calcmode="lin" valueType="num">
                                      <p:cBhvr additive="base">
                                        <p:cTn id="97" dur="500" fill="hold"/>
                                        <p:tgtEl>
                                          <p:spTgt spid="262"/>
                                        </p:tgtEl>
                                        <p:attrNameLst>
                                          <p:attrName>ppt_x</p:attrName>
                                        </p:attrNameLst>
                                      </p:cBhvr>
                                      <p:tavLst>
                                        <p:tav tm="0">
                                          <p:val>
                                            <p:strVal val="#ppt_x"/>
                                          </p:val>
                                        </p:tav>
                                        <p:tav tm="100000">
                                          <p:val>
                                            <p:strVal val="#ppt_x"/>
                                          </p:val>
                                        </p:tav>
                                      </p:tavLst>
                                    </p:anim>
                                    <p:anim calcmode="lin" valueType="num">
                                      <p:cBhvr additive="base">
                                        <p:cTn id="98" dur="500" fill="hold"/>
                                        <p:tgtEl>
                                          <p:spTgt spid="262"/>
                                        </p:tgtEl>
                                        <p:attrNameLst>
                                          <p:attrName>ppt_y</p:attrName>
                                        </p:attrNameLst>
                                      </p:cBhvr>
                                      <p:tavLst>
                                        <p:tav tm="0">
                                          <p:val>
                                            <p:strVal val="0-#ppt_h/2"/>
                                          </p:val>
                                        </p:tav>
                                        <p:tav tm="100000">
                                          <p:val>
                                            <p:strVal val="#ppt_y"/>
                                          </p:val>
                                        </p:tav>
                                      </p:tavLst>
                                    </p:anim>
                                  </p:childTnLst>
                                </p:cTn>
                              </p:par>
                              <p:par>
                                <p:cTn id="99" presetID="2" presetClass="entr" presetSubtype="1" fill="hold" grpId="0" nodeType="withEffect">
                                  <p:stCondLst>
                                    <p:cond delay="0"/>
                                  </p:stCondLst>
                                  <p:childTnLst>
                                    <p:set>
                                      <p:cBhvr>
                                        <p:cTn id="100" dur="1" fill="hold">
                                          <p:stCondLst>
                                            <p:cond delay="0"/>
                                          </p:stCondLst>
                                        </p:cTn>
                                        <p:tgtEl>
                                          <p:spTgt spid="263"/>
                                        </p:tgtEl>
                                        <p:attrNameLst>
                                          <p:attrName>style.visibility</p:attrName>
                                        </p:attrNameLst>
                                      </p:cBhvr>
                                      <p:to>
                                        <p:strVal val="visible"/>
                                      </p:to>
                                    </p:set>
                                    <p:anim calcmode="lin" valueType="num">
                                      <p:cBhvr additive="base">
                                        <p:cTn id="101" dur="500" fill="hold"/>
                                        <p:tgtEl>
                                          <p:spTgt spid="263"/>
                                        </p:tgtEl>
                                        <p:attrNameLst>
                                          <p:attrName>ppt_x</p:attrName>
                                        </p:attrNameLst>
                                      </p:cBhvr>
                                      <p:tavLst>
                                        <p:tav tm="0">
                                          <p:val>
                                            <p:strVal val="#ppt_x"/>
                                          </p:val>
                                        </p:tav>
                                        <p:tav tm="100000">
                                          <p:val>
                                            <p:strVal val="#ppt_x"/>
                                          </p:val>
                                        </p:tav>
                                      </p:tavLst>
                                    </p:anim>
                                    <p:anim calcmode="lin" valueType="num">
                                      <p:cBhvr additive="base">
                                        <p:cTn id="102" dur="500" fill="hold"/>
                                        <p:tgtEl>
                                          <p:spTgt spid="263"/>
                                        </p:tgtEl>
                                        <p:attrNameLst>
                                          <p:attrName>ppt_y</p:attrName>
                                        </p:attrNameLst>
                                      </p:cBhvr>
                                      <p:tavLst>
                                        <p:tav tm="0">
                                          <p:val>
                                            <p:strVal val="0-#ppt_h/2"/>
                                          </p:val>
                                        </p:tav>
                                        <p:tav tm="100000">
                                          <p:val>
                                            <p:strVal val="#ppt_y"/>
                                          </p:val>
                                        </p:tav>
                                      </p:tavLst>
                                    </p:anim>
                                  </p:childTnLst>
                                </p:cTn>
                              </p:par>
                              <p:par>
                                <p:cTn id="103" presetID="2" presetClass="entr" presetSubtype="1" fill="hold" grpId="0" nodeType="withEffect">
                                  <p:stCondLst>
                                    <p:cond delay="0"/>
                                  </p:stCondLst>
                                  <p:childTnLst>
                                    <p:set>
                                      <p:cBhvr>
                                        <p:cTn id="104" dur="1" fill="hold">
                                          <p:stCondLst>
                                            <p:cond delay="0"/>
                                          </p:stCondLst>
                                        </p:cTn>
                                        <p:tgtEl>
                                          <p:spTgt spid="264"/>
                                        </p:tgtEl>
                                        <p:attrNameLst>
                                          <p:attrName>style.visibility</p:attrName>
                                        </p:attrNameLst>
                                      </p:cBhvr>
                                      <p:to>
                                        <p:strVal val="visible"/>
                                      </p:to>
                                    </p:set>
                                    <p:anim calcmode="lin" valueType="num">
                                      <p:cBhvr additive="base">
                                        <p:cTn id="105" dur="500" fill="hold"/>
                                        <p:tgtEl>
                                          <p:spTgt spid="264"/>
                                        </p:tgtEl>
                                        <p:attrNameLst>
                                          <p:attrName>ppt_x</p:attrName>
                                        </p:attrNameLst>
                                      </p:cBhvr>
                                      <p:tavLst>
                                        <p:tav tm="0">
                                          <p:val>
                                            <p:strVal val="#ppt_x"/>
                                          </p:val>
                                        </p:tav>
                                        <p:tav tm="100000">
                                          <p:val>
                                            <p:strVal val="#ppt_x"/>
                                          </p:val>
                                        </p:tav>
                                      </p:tavLst>
                                    </p:anim>
                                    <p:anim calcmode="lin" valueType="num">
                                      <p:cBhvr additive="base">
                                        <p:cTn id="106" dur="500" fill="hold"/>
                                        <p:tgtEl>
                                          <p:spTgt spid="264"/>
                                        </p:tgtEl>
                                        <p:attrNameLst>
                                          <p:attrName>ppt_y</p:attrName>
                                        </p:attrNameLst>
                                      </p:cBhvr>
                                      <p:tavLst>
                                        <p:tav tm="0">
                                          <p:val>
                                            <p:strVal val="0-#ppt_h/2"/>
                                          </p:val>
                                        </p:tav>
                                        <p:tav tm="100000">
                                          <p:val>
                                            <p:strVal val="#ppt_y"/>
                                          </p:val>
                                        </p:tav>
                                      </p:tavLst>
                                    </p:anim>
                                  </p:childTnLst>
                                </p:cTn>
                              </p:par>
                              <p:par>
                                <p:cTn id="107" presetID="2" presetClass="entr" presetSubtype="1" fill="hold" grpId="0" nodeType="withEffect">
                                  <p:stCondLst>
                                    <p:cond delay="0"/>
                                  </p:stCondLst>
                                  <p:childTnLst>
                                    <p:set>
                                      <p:cBhvr>
                                        <p:cTn id="108" dur="1" fill="hold">
                                          <p:stCondLst>
                                            <p:cond delay="0"/>
                                          </p:stCondLst>
                                        </p:cTn>
                                        <p:tgtEl>
                                          <p:spTgt spid="265"/>
                                        </p:tgtEl>
                                        <p:attrNameLst>
                                          <p:attrName>style.visibility</p:attrName>
                                        </p:attrNameLst>
                                      </p:cBhvr>
                                      <p:to>
                                        <p:strVal val="visible"/>
                                      </p:to>
                                    </p:set>
                                    <p:anim calcmode="lin" valueType="num">
                                      <p:cBhvr additive="base">
                                        <p:cTn id="109" dur="500" fill="hold"/>
                                        <p:tgtEl>
                                          <p:spTgt spid="265"/>
                                        </p:tgtEl>
                                        <p:attrNameLst>
                                          <p:attrName>ppt_x</p:attrName>
                                        </p:attrNameLst>
                                      </p:cBhvr>
                                      <p:tavLst>
                                        <p:tav tm="0">
                                          <p:val>
                                            <p:strVal val="#ppt_x"/>
                                          </p:val>
                                        </p:tav>
                                        <p:tav tm="100000">
                                          <p:val>
                                            <p:strVal val="#ppt_x"/>
                                          </p:val>
                                        </p:tav>
                                      </p:tavLst>
                                    </p:anim>
                                    <p:anim calcmode="lin" valueType="num">
                                      <p:cBhvr additive="base">
                                        <p:cTn id="110" dur="500" fill="hold"/>
                                        <p:tgtEl>
                                          <p:spTgt spid="265"/>
                                        </p:tgtEl>
                                        <p:attrNameLst>
                                          <p:attrName>ppt_y</p:attrName>
                                        </p:attrNameLst>
                                      </p:cBhvr>
                                      <p:tavLst>
                                        <p:tav tm="0">
                                          <p:val>
                                            <p:strVal val="0-#ppt_h/2"/>
                                          </p:val>
                                        </p:tav>
                                        <p:tav tm="100000">
                                          <p:val>
                                            <p:strVal val="#ppt_y"/>
                                          </p:val>
                                        </p:tav>
                                      </p:tavLst>
                                    </p:anim>
                                  </p:childTnLst>
                                </p:cTn>
                              </p:par>
                              <p:par>
                                <p:cTn id="111" presetID="2" presetClass="entr" presetSubtype="1" fill="hold" grpId="0" nodeType="withEffect">
                                  <p:stCondLst>
                                    <p:cond delay="0"/>
                                  </p:stCondLst>
                                  <p:childTnLst>
                                    <p:set>
                                      <p:cBhvr>
                                        <p:cTn id="112" dur="1" fill="hold">
                                          <p:stCondLst>
                                            <p:cond delay="0"/>
                                          </p:stCondLst>
                                        </p:cTn>
                                        <p:tgtEl>
                                          <p:spTgt spid="266"/>
                                        </p:tgtEl>
                                        <p:attrNameLst>
                                          <p:attrName>style.visibility</p:attrName>
                                        </p:attrNameLst>
                                      </p:cBhvr>
                                      <p:to>
                                        <p:strVal val="visible"/>
                                      </p:to>
                                    </p:set>
                                    <p:anim calcmode="lin" valueType="num">
                                      <p:cBhvr additive="base">
                                        <p:cTn id="113" dur="500" fill="hold"/>
                                        <p:tgtEl>
                                          <p:spTgt spid="266"/>
                                        </p:tgtEl>
                                        <p:attrNameLst>
                                          <p:attrName>ppt_x</p:attrName>
                                        </p:attrNameLst>
                                      </p:cBhvr>
                                      <p:tavLst>
                                        <p:tav tm="0">
                                          <p:val>
                                            <p:strVal val="#ppt_x"/>
                                          </p:val>
                                        </p:tav>
                                        <p:tav tm="100000">
                                          <p:val>
                                            <p:strVal val="#ppt_x"/>
                                          </p:val>
                                        </p:tav>
                                      </p:tavLst>
                                    </p:anim>
                                    <p:anim calcmode="lin" valueType="num">
                                      <p:cBhvr additive="base">
                                        <p:cTn id="114" dur="500" fill="hold"/>
                                        <p:tgtEl>
                                          <p:spTgt spid="266"/>
                                        </p:tgtEl>
                                        <p:attrNameLst>
                                          <p:attrName>ppt_y</p:attrName>
                                        </p:attrNameLst>
                                      </p:cBhvr>
                                      <p:tavLst>
                                        <p:tav tm="0">
                                          <p:val>
                                            <p:strVal val="0-#ppt_h/2"/>
                                          </p:val>
                                        </p:tav>
                                        <p:tav tm="100000">
                                          <p:val>
                                            <p:strVal val="#ppt_y"/>
                                          </p:val>
                                        </p:tav>
                                      </p:tavLst>
                                    </p:anim>
                                  </p:childTnLst>
                                </p:cTn>
                              </p:par>
                              <p:par>
                                <p:cTn id="115" presetID="2" presetClass="entr" presetSubtype="1" fill="hold" grpId="1" nodeType="withEffect">
                                  <p:stCondLst>
                                    <p:cond delay="0"/>
                                  </p:stCondLst>
                                  <p:childTnLst>
                                    <p:set>
                                      <p:cBhvr>
                                        <p:cTn id="116" dur="1" fill="hold">
                                          <p:stCondLst>
                                            <p:cond delay="0"/>
                                          </p:stCondLst>
                                        </p:cTn>
                                        <p:tgtEl>
                                          <p:spTgt spid="267"/>
                                        </p:tgtEl>
                                        <p:attrNameLst>
                                          <p:attrName>style.visibility</p:attrName>
                                        </p:attrNameLst>
                                      </p:cBhvr>
                                      <p:to>
                                        <p:strVal val="visible"/>
                                      </p:to>
                                    </p:set>
                                    <p:anim calcmode="lin" valueType="num">
                                      <p:cBhvr additive="base">
                                        <p:cTn id="117" dur="500" fill="hold"/>
                                        <p:tgtEl>
                                          <p:spTgt spid="267"/>
                                        </p:tgtEl>
                                        <p:attrNameLst>
                                          <p:attrName>ppt_x</p:attrName>
                                        </p:attrNameLst>
                                      </p:cBhvr>
                                      <p:tavLst>
                                        <p:tav tm="0">
                                          <p:val>
                                            <p:strVal val="#ppt_x"/>
                                          </p:val>
                                        </p:tav>
                                        <p:tav tm="100000">
                                          <p:val>
                                            <p:strVal val="#ppt_x"/>
                                          </p:val>
                                        </p:tav>
                                      </p:tavLst>
                                    </p:anim>
                                    <p:anim calcmode="lin" valueType="num">
                                      <p:cBhvr additive="base">
                                        <p:cTn id="118" dur="500" fill="hold"/>
                                        <p:tgtEl>
                                          <p:spTgt spid="267"/>
                                        </p:tgtEl>
                                        <p:attrNameLst>
                                          <p:attrName>ppt_y</p:attrName>
                                        </p:attrNameLst>
                                      </p:cBhvr>
                                      <p:tavLst>
                                        <p:tav tm="0">
                                          <p:val>
                                            <p:strVal val="0-#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nodeType="clickEffect">
                                  <p:stCondLst>
                                    <p:cond delay="0"/>
                                  </p:stCondLst>
                                  <p:childTnLst>
                                    <p:set>
                                      <p:cBhvr>
                                        <p:cTn id="122" dur="1" fill="hold">
                                          <p:stCondLst>
                                            <p:cond delay="0"/>
                                          </p:stCondLst>
                                        </p:cTn>
                                        <p:tgtEl>
                                          <p:spTgt spid="56">
                                            <p:txEl>
                                              <p:pRg st="0" end="0"/>
                                            </p:txEl>
                                          </p:spTgt>
                                        </p:tgtEl>
                                        <p:attrNameLst>
                                          <p:attrName>style.visibility</p:attrName>
                                        </p:attrNameLst>
                                      </p:cBhvr>
                                      <p:to>
                                        <p:strVal val="visible"/>
                                      </p:to>
                                    </p:set>
                                    <p:anim calcmode="lin" valueType="num">
                                      <p:cBhvr additive="base">
                                        <p:cTn id="123"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12"/>
                                        </p:tgtEl>
                                        <p:attrNameLst>
                                          <p:attrName>style.visibility</p:attrName>
                                        </p:attrNameLst>
                                      </p:cBhvr>
                                      <p:to>
                                        <p:strVal val="visible"/>
                                      </p:to>
                                    </p:set>
                                  </p:childTnLst>
                                </p:cTn>
                              </p:par>
                              <p:par>
                                <p:cTn id="129" presetID="1" presetClass="exit" presetSubtype="0" fill="hold" grpId="1" nodeType="withEffect">
                                  <p:stCondLst>
                                    <p:cond delay="0"/>
                                  </p:stCondLst>
                                  <p:childTnLst>
                                    <p:set>
                                      <p:cBhvr>
                                        <p:cTn id="130" dur="1" fill="hold">
                                          <p:stCondLst>
                                            <p:cond delay="0"/>
                                          </p:stCondLst>
                                        </p:cTn>
                                        <p:tgtEl>
                                          <p:spTgt spid="244"/>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245"/>
                                        </p:tgtEl>
                                        <p:attrNameLst>
                                          <p:attrName>style.visibility</p:attrName>
                                        </p:attrNameLst>
                                      </p:cBhvr>
                                      <p:to>
                                        <p:strVal val="hidden"/>
                                      </p:to>
                                    </p:set>
                                  </p:childTnLst>
                                </p:cTn>
                              </p:par>
                              <p:par>
                                <p:cTn id="133" presetID="1" presetClass="entr" presetSubtype="0" fill="hold" grpId="0" nodeType="withEffect">
                                  <p:stCondLst>
                                    <p:cond delay="0"/>
                                  </p:stCondLst>
                                  <p:childTnLst>
                                    <p:set>
                                      <p:cBhvr>
                                        <p:cTn id="134" dur="1" fill="hold">
                                          <p:stCondLst>
                                            <p:cond delay="0"/>
                                          </p:stCondLst>
                                        </p:cTn>
                                        <p:tgtEl>
                                          <p:spTgt spid="268"/>
                                        </p:tgtEl>
                                        <p:attrNameLst>
                                          <p:attrName>style.visibility</p:attrName>
                                        </p:attrNameLst>
                                      </p:cBhvr>
                                      <p:to>
                                        <p:strVal val="visible"/>
                                      </p:to>
                                    </p:set>
                                  </p:childTnLst>
                                </p:cTn>
                              </p:par>
                              <p:par>
                                <p:cTn id="135" presetID="1" presetClass="exit" presetSubtype="0" fill="hold" grpId="1" nodeType="withEffect">
                                  <p:stCondLst>
                                    <p:cond delay="0"/>
                                  </p:stCondLst>
                                  <p:childTnLst>
                                    <p:set>
                                      <p:cBhvr>
                                        <p:cTn id="136" dur="1" fill="hold">
                                          <p:stCondLst>
                                            <p:cond delay="0"/>
                                          </p:stCondLst>
                                        </p:cTn>
                                        <p:tgtEl>
                                          <p:spTgt spid="254"/>
                                        </p:tgtEl>
                                        <p:attrNameLst>
                                          <p:attrName>style.visibility</p:attrName>
                                        </p:attrNameLst>
                                      </p:cBhvr>
                                      <p:to>
                                        <p:strVal val="hidden"/>
                                      </p:to>
                                    </p:set>
                                  </p:childTnLst>
                                </p:cTn>
                              </p:par>
                              <p:par>
                                <p:cTn id="137" presetID="1" presetClass="exit" presetSubtype="0" fill="hold" grpId="1" nodeType="withEffect">
                                  <p:stCondLst>
                                    <p:cond delay="0"/>
                                  </p:stCondLst>
                                  <p:childTnLst>
                                    <p:set>
                                      <p:cBhvr>
                                        <p:cTn id="138" dur="1" fill="hold">
                                          <p:stCondLst>
                                            <p:cond delay="0"/>
                                          </p:stCondLst>
                                        </p:cTn>
                                        <p:tgtEl>
                                          <p:spTgt spid="262"/>
                                        </p:tgtEl>
                                        <p:attrNameLst>
                                          <p:attrName>style.visibility</p:attrName>
                                        </p:attrNameLst>
                                      </p:cBhvr>
                                      <p:to>
                                        <p:strVal val="hidden"/>
                                      </p:to>
                                    </p:set>
                                  </p:childTnLst>
                                </p:cTn>
                              </p:par>
                              <p:par>
                                <p:cTn id="139" presetID="1" presetClass="exit" presetSubtype="0" fill="hold" nodeType="withEffect">
                                  <p:stCondLst>
                                    <p:cond delay="0"/>
                                  </p:stCondLst>
                                  <p:childTnLst>
                                    <p:set>
                                      <p:cBhvr>
                                        <p:cTn id="140" dur="1" fill="hold">
                                          <p:stCondLst>
                                            <p:cond delay="0"/>
                                          </p:stCondLst>
                                        </p:cTn>
                                        <p:tgtEl>
                                          <p:spTgt spid="285"/>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14"/>
                                        </p:tgtEl>
                                        <p:attrNameLst>
                                          <p:attrName>style.visibility</p:attrName>
                                        </p:attrNameLst>
                                      </p:cBhvr>
                                      <p:to>
                                        <p:strVal val="visible"/>
                                      </p:to>
                                    </p:set>
                                  </p:childTnLst>
                                </p:cTn>
                              </p:par>
                              <p:par>
                                <p:cTn id="145" presetID="1" presetClass="exit" presetSubtype="0" fill="hold" grpId="1" nodeType="withEffect">
                                  <p:stCondLst>
                                    <p:cond delay="0"/>
                                  </p:stCondLst>
                                  <p:childTnLst>
                                    <p:set>
                                      <p:cBhvr>
                                        <p:cTn id="146" dur="1" fill="hold">
                                          <p:stCondLst>
                                            <p:cond delay="0"/>
                                          </p:stCondLst>
                                        </p:cTn>
                                        <p:tgtEl>
                                          <p:spTgt spid="246"/>
                                        </p:tgtEl>
                                        <p:attrNameLst>
                                          <p:attrName>style.visibility</p:attrName>
                                        </p:attrNameLst>
                                      </p:cBhvr>
                                      <p:to>
                                        <p:strVal val="hidden"/>
                                      </p:to>
                                    </p:set>
                                  </p:childTnLst>
                                </p:cTn>
                              </p:par>
                              <p:par>
                                <p:cTn id="147" presetID="1" presetClass="exit" presetSubtype="0" fill="hold" grpId="1" nodeType="withEffect">
                                  <p:stCondLst>
                                    <p:cond delay="0"/>
                                  </p:stCondLst>
                                  <p:childTnLst>
                                    <p:set>
                                      <p:cBhvr>
                                        <p:cTn id="148" dur="1" fill="hold">
                                          <p:stCondLst>
                                            <p:cond delay="0"/>
                                          </p:stCondLst>
                                        </p:cTn>
                                        <p:tgtEl>
                                          <p:spTgt spid="247"/>
                                        </p:tgtEl>
                                        <p:attrNameLst>
                                          <p:attrName>style.visibility</p:attrName>
                                        </p:attrNameLst>
                                      </p:cBhvr>
                                      <p:to>
                                        <p:strVal val="hidden"/>
                                      </p:to>
                                    </p:set>
                                  </p:childTnLst>
                                </p:cTn>
                              </p:par>
                              <p:par>
                                <p:cTn id="149" presetID="1" presetClass="entr" presetSubtype="0" fill="hold" grpId="0" nodeType="withEffect">
                                  <p:stCondLst>
                                    <p:cond delay="0"/>
                                  </p:stCondLst>
                                  <p:childTnLst>
                                    <p:set>
                                      <p:cBhvr>
                                        <p:cTn id="150" dur="1" fill="hold">
                                          <p:stCondLst>
                                            <p:cond delay="0"/>
                                          </p:stCondLst>
                                        </p:cTn>
                                        <p:tgtEl>
                                          <p:spTgt spid="269"/>
                                        </p:tgtEl>
                                        <p:attrNameLst>
                                          <p:attrName>style.visibility</p:attrName>
                                        </p:attrNameLst>
                                      </p:cBhvr>
                                      <p:to>
                                        <p:strVal val="visible"/>
                                      </p:to>
                                    </p:set>
                                  </p:childTnLst>
                                </p:cTn>
                              </p:par>
                              <p:par>
                                <p:cTn id="151" presetID="1" presetClass="exit" presetSubtype="0" fill="hold" grpId="1" nodeType="withEffect">
                                  <p:stCondLst>
                                    <p:cond delay="0"/>
                                  </p:stCondLst>
                                  <p:childTnLst>
                                    <p:set>
                                      <p:cBhvr>
                                        <p:cTn id="152" dur="1" fill="hold">
                                          <p:stCondLst>
                                            <p:cond delay="0"/>
                                          </p:stCondLst>
                                        </p:cTn>
                                        <p:tgtEl>
                                          <p:spTgt spid="263"/>
                                        </p:tgtEl>
                                        <p:attrNameLst>
                                          <p:attrName>style.visibility</p:attrName>
                                        </p:attrNameLst>
                                      </p:cBhvr>
                                      <p:to>
                                        <p:strVal val="hidden"/>
                                      </p:to>
                                    </p:set>
                                  </p:childTnLst>
                                </p:cTn>
                              </p:par>
                              <p:par>
                                <p:cTn id="153" presetID="1" presetClass="exit" presetSubtype="0" fill="hold" grpId="1" nodeType="withEffect">
                                  <p:stCondLst>
                                    <p:cond delay="0"/>
                                  </p:stCondLst>
                                  <p:childTnLst>
                                    <p:set>
                                      <p:cBhvr>
                                        <p:cTn id="154" dur="1" fill="hold">
                                          <p:stCondLst>
                                            <p:cond delay="0"/>
                                          </p:stCondLst>
                                        </p:cTn>
                                        <p:tgtEl>
                                          <p:spTgt spid="264"/>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293"/>
                                        </p:tgtEl>
                                        <p:attrNameLst>
                                          <p:attrName>style.visibility</p:attrName>
                                        </p:attrNameLst>
                                      </p:cBhvr>
                                      <p:to>
                                        <p:strVal val="hidden"/>
                                      </p:to>
                                    </p:set>
                                  </p:childTnLst>
                                </p:cTn>
                              </p:par>
                            </p:childTnLst>
                          </p:cTn>
                        </p:par>
                      </p:childTnLst>
                    </p:cTn>
                  </p:par>
                  <p:par>
                    <p:cTn id="157" fill="hold">
                      <p:stCondLst>
                        <p:cond delay="indefinite"/>
                      </p:stCondLst>
                      <p:childTnLst>
                        <p:par>
                          <p:cTn id="158" fill="hold">
                            <p:stCondLst>
                              <p:cond delay="0"/>
                            </p:stCondLst>
                            <p:childTnLst>
                              <p:par>
                                <p:cTn id="159" presetID="1" presetClass="entr" presetSubtype="0" fill="hold" grpId="0" nodeType="clickEffect">
                                  <p:stCondLst>
                                    <p:cond delay="0"/>
                                  </p:stCondLst>
                                  <p:childTnLst>
                                    <p:set>
                                      <p:cBhvr>
                                        <p:cTn id="160" dur="1" fill="hold">
                                          <p:stCondLst>
                                            <p:cond delay="0"/>
                                          </p:stCondLst>
                                        </p:cTn>
                                        <p:tgtEl>
                                          <p:spTgt spid="19"/>
                                        </p:tgtEl>
                                        <p:attrNameLst>
                                          <p:attrName>style.visibility</p:attrName>
                                        </p:attrNameLst>
                                      </p:cBhvr>
                                      <p:to>
                                        <p:strVal val="visible"/>
                                      </p:to>
                                    </p:set>
                                  </p:childTnLst>
                                </p:cTn>
                              </p:par>
                              <p:par>
                                <p:cTn id="161" presetID="1" presetClass="exit" presetSubtype="0" fill="hold" grpId="1" nodeType="withEffect">
                                  <p:stCondLst>
                                    <p:cond delay="0"/>
                                  </p:stCondLst>
                                  <p:childTnLst>
                                    <p:set>
                                      <p:cBhvr>
                                        <p:cTn id="162" dur="1" fill="hold">
                                          <p:stCondLst>
                                            <p:cond delay="0"/>
                                          </p:stCondLst>
                                        </p:cTn>
                                        <p:tgtEl>
                                          <p:spTgt spid="12"/>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14"/>
                                        </p:tgtEl>
                                        <p:attrNameLst>
                                          <p:attrName>style.visibility</p:attrName>
                                        </p:attrNameLst>
                                      </p:cBhvr>
                                      <p:to>
                                        <p:strVal val="hidden"/>
                                      </p:to>
                                    </p:set>
                                  </p:childTnLst>
                                </p:cTn>
                              </p:par>
                              <p:par>
                                <p:cTn id="165" presetID="1" presetClass="entr" presetSubtype="0" fill="hold" grpId="0" nodeType="withEffect">
                                  <p:stCondLst>
                                    <p:cond delay="0"/>
                                  </p:stCondLst>
                                  <p:childTnLst>
                                    <p:set>
                                      <p:cBhvr>
                                        <p:cTn id="166" dur="1" fill="hold">
                                          <p:stCondLst>
                                            <p:cond delay="0"/>
                                          </p:stCondLst>
                                        </p:cTn>
                                        <p:tgtEl>
                                          <p:spTgt spid="272"/>
                                        </p:tgtEl>
                                        <p:attrNameLst>
                                          <p:attrName>style.visibility</p:attrName>
                                        </p:attrNameLst>
                                      </p:cBhvr>
                                      <p:to>
                                        <p:strVal val="visible"/>
                                      </p:to>
                                    </p:set>
                                  </p:childTnLst>
                                </p:cTn>
                              </p:par>
                              <p:par>
                                <p:cTn id="167" presetID="1" presetClass="exit" presetSubtype="0" fill="hold" grpId="1" nodeType="withEffect">
                                  <p:stCondLst>
                                    <p:cond delay="0"/>
                                  </p:stCondLst>
                                  <p:childTnLst>
                                    <p:set>
                                      <p:cBhvr>
                                        <p:cTn id="168" dur="1" fill="hold">
                                          <p:stCondLst>
                                            <p:cond delay="0"/>
                                          </p:stCondLst>
                                        </p:cTn>
                                        <p:tgtEl>
                                          <p:spTgt spid="268"/>
                                        </p:tgtEl>
                                        <p:attrNameLst>
                                          <p:attrName>style.visibility</p:attrName>
                                        </p:attrNameLst>
                                      </p:cBhvr>
                                      <p:to>
                                        <p:strVal val="hidden"/>
                                      </p:to>
                                    </p:set>
                                  </p:childTnLst>
                                </p:cTn>
                              </p:par>
                              <p:par>
                                <p:cTn id="169" presetID="1" presetClass="exit" presetSubtype="0" fill="hold" grpId="1" nodeType="withEffect">
                                  <p:stCondLst>
                                    <p:cond delay="0"/>
                                  </p:stCondLst>
                                  <p:childTnLst>
                                    <p:set>
                                      <p:cBhvr>
                                        <p:cTn id="170" dur="1" fill="hold">
                                          <p:stCondLst>
                                            <p:cond delay="0"/>
                                          </p:stCondLst>
                                        </p:cTn>
                                        <p:tgtEl>
                                          <p:spTgt spid="269"/>
                                        </p:tgtEl>
                                        <p:attrNameLst>
                                          <p:attrName>style.visibility</p:attrName>
                                        </p:attrNameLst>
                                      </p:cBhvr>
                                      <p:to>
                                        <p:strVal val="hidden"/>
                                      </p:to>
                                    </p:set>
                                  </p:childTnLst>
                                </p:cTn>
                              </p:par>
                              <p:par>
                                <p:cTn id="171" presetID="1" presetClass="exit" presetSubtype="0" fill="hold" nodeType="withEffect">
                                  <p:stCondLst>
                                    <p:cond delay="0"/>
                                  </p:stCondLst>
                                  <p:childTnLst>
                                    <p:set>
                                      <p:cBhvr>
                                        <p:cTn id="172" dur="1" fill="hold">
                                          <p:stCondLst>
                                            <p:cond delay="0"/>
                                          </p:stCondLst>
                                        </p:cTn>
                                        <p:tgtEl>
                                          <p:spTgt spid="277"/>
                                        </p:tgtEl>
                                        <p:attrNameLst>
                                          <p:attrName>style.visibility</p:attrName>
                                        </p:attrNameLst>
                                      </p:cBhvr>
                                      <p:to>
                                        <p:strVal val="hidden"/>
                                      </p:to>
                                    </p:set>
                                  </p:childTnLst>
                                </p:cTn>
                              </p:par>
                            </p:childTnLst>
                          </p:cTn>
                        </p:par>
                      </p:childTnLst>
                    </p:cTn>
                  </p:par>
                  <p:par>
                    <p:cTn id="173" fill="hold">
                      <p:stCondLst>
                        <p:cond delay="indefinite"/>
                      </p:stCondLst>
                      <p:childTnLst>
                        <p:par>
                          <p:cTn id="174" fill="hold">
                            <p:stCondLst>
                              <p:cond delay="0"/>
                            </p:stCondLst>
                            <p:childTnLst>
                              <p:par>
                                <p:cTn id="175" presetID="1" presetClass="entr" presetSubtype="0" fill="hold" grpId="0" nodeType="clickEffect">
                                  <p:stCondLst>
                                    <p:cond delay="0"/>
                                  </p:stCondLst>
                                  <p:childTnLst>
                                    <p:set>
                                      <p:cBhvr>
                                        <p:cTn id="176" dur="1" fill="hold">
                                          <p:stCondLst>
                                            <p:cond delay="0"/>
                                          </p:stCondLst>
                                        </p:cTn>
                                        <p:tgtEl>
                                          <p:spTgt spid="15"/>
                                        </p:tgtEl>
                                        <p:attrNameLst>
                                          <p:attrName>style.visibility</p:attrName>
                                        </p:attrNameLst>
                                      </p:cBhvr>
                                      <p:to>
                                        <p:strVal val="visible"/>
                                      </p:to>
                                    </p:set>
                                  </p:childTnLst>
                                </p:cTn>
                              </p:par>
                              <p:par>
                                <p:cTn id="177" presetID="1" presetClass="exit" presetSubtype="0" fill="hold" grpId="1" nodeType="withEffect">
                                  <p:stCondLst>
                                    <p:cond delay="0"/>
                                  </p:stCondLst>
                                  <p:childTnLst>
                                    <p:set>
                                      <p:cBhvr>
                                        <p:cTn id="178" dur="1" fill="hold">
                                          <p:stCondLst>
                                            <p:cond delay="0"/>
                                          </p:stCondLst>
                                        </p:cTn>
                                        <p:tgtEl>
                                          <p:spTgt spid="251"/>
                                        </p:tgtEl>
                                        <p:attrNameLst>
                                          <p:attrName>style.visibility</p:attrName>
                                        </p:attrNameLst>
                                      </p:cBhvr>
                                      <p:to>
                                        <p:strVal val="hidden"/>
                                      </p:to>
                                    </p:set>
                                  </p:childTnLst>
                                </p:cTn>
                              </p:par>
                              <p:par>
                                <p:cTn id="179" presetID="1" presetClass="exit" presetSubtype="0" fill="hold" grpId="0" nodeType="withEffect">
                                  <p:stCondLst>
                                    <p:cond delay="0"/>
                                  </p:stCondLst>
                                  <p:childTnLst>
                                    <p:set>
                                      <p:cBhvr>
                                        <p:cTn id="180" dur="1" fill="hold">
                                          <p:stCondLst>
                                            <p:cond delay="0"/>
                                          </p:stCondLst>
                                        </p:cTn>
                                        <p:tgtEl>
                                          <p:spTgt spid="249"/>
                                        </p:tgtEl>
                                        <p:attrNameLst>
                                          <p:attrName>style.visibility</p:attrName>
                                        </p:attrNameLst>
                                      </p:cBhvr>
                                      <p:to>
                                        <p:strVal val="hidden"/>
                                      </p:to>
                                    </p:set>
                                  </p:childTnLst>
                                </p:cTn>
                              </p:par>
                              <p:par>
                                <p:cTn id="181" presetID="1" presetClass="entr" presetSubtype="0" fill="hold" grpId="0" nodeType="withEffect">
                                  <p:stCondLst>
                                    <p:cond delay="0"/>
                                  </p:stCondLst>
                                  <p:childTnLst>
                                    <p:set>
                                      <p:cBhvr>
                                        <p:cTn id="182" dur="1" fill="hold">
                                          <p:stCondLst>
                                            <p:cond delay="0"/>
                                          </p:stCondLst>
                                        </p:cTn>
                                        <p:tgtEl>
                                          <p:spTgt spid="270"/>
                                        </p:tgtEl>
                                        <p:attrNameLst>
                                          <p:attrName>style.visibility</p:attrName>
                                        </p:attrNameLst>
                                      </p:cBhvr>
                                      <p:to>
                                        <p:strVal val="visible"/>
                                      </p:to>
                                    </p:set>
                                  </p:childTnLst>
                                </p:cTn>
                              </p:par>
                              <p:par>
                                <p:cTn id="183" presetID="1" presetClass="exit" presetSubtype="0" fill="hold" grpId="1" nodeType="withEffect">
                                  <p:stCondLst>
                                    <p:cond delay="0"/>
                                  </p:stCondLst>
                                  <p:childTnLst>
                                    <p:set>
                                      <p:cBhvr>
                                        <p:cTn id="184" dur="1" fill="hold">
                                          <p:stCondLst>
                                            <p:cond delay="0"/>
                                          </p:stCondLst>
                                        </p:cTn>
                                        <p:tgtEl>
                                          <p:spTgt spid="265"/>
                                        </p:tgtEl>
                                        <p:attrNameLst>
                                          <p:attrName>style.visibility</p:attrName>
                                        </p:attrNameLst>
                                      </p:cBhvr>
                                      <p:to>
                                        <p:strVal val="hidden"/>
                                      </p:to>
                                    </p:set>
                                  </p:childTnLst>
                                </p:cTn>
                              </p:par>
                              <p:par>
                                <p:cTn id="185" presetID="1" presetClass="exit" presetSubtype="0" fill="hold" grpId="1" nodeType="withEffect">
                                  <p:stCondLst>
                                    <p:cond delay="0"/>
                                  </p:stCondLst>
                                  <p:childTnLst>
                                    <p:set>
                                      <p:cBhvr>
                                        <p:cTn id="186" dur="1" fill="hold">
                                          <p:stCondLst>
                                            <p:cond delay="0"/>
                                          </p:stCondLst>
                                        </p:cTn>
                                        <p:tgtEl>
                                          <p:spTgt spid="266"/>
                                        </p:tgtEl>
                                        <p:attrNameLst>
                                          <p:attrName>style.visibility</p:attrName>
                                        </p:attrNameLst>
                                      </p:cBhvr>
                                      <p:to>
                                        <p:strVal val="hidden"/>
                                      </p:to>
                                    </p:set>
                                  </p:childTnLst>
                                </p:cTn>
                              </p:par>
                              <p:par>
                                <p:cTn id="187" presetID="1" presetClass="exit" presetSubtype="0" fill="hold" nodeType="withEffect">
                                  <p:stCondLst>
                                    <p:cond delay="0"/>
                                  </p:stCondLst>
                                  <p:childTnLst>
                                    <p:set>
                                      <p:cBhvr>
                                        <p:cTn id="188" dur="1" fill="hold">
                                          <p:stCondLst>
                                            <p:cond delay="0"/>
                                          </p:stCondLst>
                                        </p:cTn>
                                        <p:tgtEl>
                                          <p:spTgt spid="320"/>
                                        </p:tgtEl>
                                        <p:attrNameLst>
                                          <p:attrName>style.visibility</p:attrName>
                                        </p:attrNameLst>
                                      </p:cBhvr>
                                      <p:to>
                                        <p:strVal val="hidden"/>
                                      </p:to>
                                    </p:set>
                                  </p:childTnLst>
                                </p:cTn>
                              </p:par>
                            </p:childTnLst>
                          </p:cTn>
                        </p:par>
                      </p:childTnLst>
                    </p:cTn>
                  </p:par>
                  <p:par>
                    <p:cTn id="189" fill="hold">
                      <p:stCondLst>
                        <p:cond delay="indefinite"/>
                      </p:stCondLst>
                      <p:childTnLst>
                        <p:par>
                          <p:cTn id="190" fill="hold">
                            <p:stCondLst>
                              <p:cond delay="0"/>
                            </p:stCondLst>
                            <p:childTnLst>
                              <p:par>
                                <p:cTn id="191" presetID="1" presetClass="entr" presetSubtype="0" fill="hold" grpId="0" nodeType="clickEffect">
                                  <p:stCondLst>
                                    <p:cond delay="0"/>
                                  </p:stCondLst>
                                  <p:childTnLst>
                                    <p:set>
                                      <p:cBhvr>
                                        <p:cTn id="192" dur="1" fill="hold">
                                          <p:stCondLst>
                                            <p:cond delay="0"/>
                                          </p:stCondLst>
                                        </p:cTn>
                                        <p:tgtEl>
                                          <p:spTgt spid="18"/>
                                        </p:tgtEl>
                                        <p:attrNameLst>
                                          <p:attrName>style.visibility</p:attrName>
                                        </p:attrNameLst>
                                      </p:cBhvr>
                                      <p:to>
                                        <p:strVal val="visible"/>
                                      </p:to>
                                    </p:set>
                                  </p:childTnLst>
                                </p:cTn>
                              </p:par>
                              <p:par>
                                <p:cTn id="193" presetID="1" presetClass="exit" presetSubtype="0" fill="hold" grpId="1" nodeType="withEffect">
                                  <p:stCondLst>
                                    <p:cond delay="0"/>
                                  </p:stCondLst>
                                  <p:childTnLst>
                                    <p:set>
                                      <p:cBhvr>
                                        <p:cTn id="194" dur="1" fill="hold">
                                          <p:stCondLst>
                                            <p:cond delay="0"/>
                                          </p:stCondLst>
                                        </p:cTn>
                                        <p:tgtEl>
                                          <p:spTgt spid="243"/>
                                        </p:tgtEl>
                                        <p:attrNameLst>
                                          <p:attrName>style.visibility</p:attrName>
                                        </p:attrNameLst>
                                      </p:cBhvr>
                                      <p:to>
                                        <p:strVal val="hidden"/>
                                      </p:to>
                                    </p:set>
                                  </p:childTnLst>
                                </p:cTn>
                              </p:par>
                              <p:par>
                                <p:cTn id="195" presetID="1" presetClass="exit" presetSubtype="0" fill="hold" grpId="1" nodeType="withEffect">
                                  <p:stCondLst>
                                    <p:cond delay="0"/>
                                  </p:stCondLst>
                                  <p:childTnLst>
                                    <p:set>
                                      <p:cBhvr>
                                        <p:cTn id="196" dur="1" fill="hold">
                                          <p:stCondLst>
                                            <p:cond delay="0"/>
                                          </p:stCondLst>
                                        </p:cTn>
                                        <p:tgtEl>
                                          <p:spTgt spid="15"/>
                                        </p:tgtEl>
                                        <p:attrNameLst>
                                          <p:attrName>style.visibility</p:attrName>
                                        </p:attrNameLst>
                                      </p:cBhvr>
                                      <p:to>
                                        <p:strVal val="hidden"/>
                                      </p:to>
                                    </p:set>
                                  </p:childTnLst>
                                </p:cTn>
                              </p:par>
                              <p:par>
                                <p:cTn id="197" presetID="1" presetClass="entr" presetSubtype="0" fill="hold" grpId="0" nodeType="withEffect">
                                  <p:stCondLst>
                                    <p:cond delay="0"/>
                                  </p:stCondLst>
                                  <p:childTnLst>
                                    <p:set>
                                      <p:cBhvr>
                                        <p:cTn id="198" dur="1" fill="hold">
                                          <p:stCondLst>
                                            <p:cond delay="0"/>
                                          </p:stCondLst>
                                        </p:cTn>
                                        <p:tgtEl>
                                          <p:spTgt spid="273"/>
                                        </p:tgtEl>
                                        <p:attrNameLst>
                                          <p:attrName>style.visibility</p:attrName>
                                        </p:attrNameLst>
                                      </p:cBhvr>
                                      <p:to>
                                        <p:strVal val="visible"/>
                                      </p:to>
                                    </p:set>
                                  </p:childTnLst>
                                </p:cTn>
                              </p:par>
                              <p:par>
                                <p:cTn id="199" presetID="1" presetClass="exit" presetSubtype="0" fill="hold" grpId="1" nodeType="withEffect">
                                  <p:stCondLst>
                                    <p:cond delay="0"/>
                                  </p:stCondLst>
                                  <p:childTnLst>
                                    <p:set>
                                      <p:cBhvr>
                                        <p:cTn id="200" dur="1" fill="hold">
                                          <p:stCondLst>
                                            <p:cond delay="0"/>
                                          </p:stCondLst>
                                        </p:cTn>
                                        <p:tgtEl>
                                          <p:spTgt spid="270"/>
                                        </p:tgtEl>
                                        <p:attrNameLst>
                                          <p:attrName>style.visibility</p:attrName>
                                        </p:attrNameLst>
                                      </p:cBhvr>
                                      <p:to>
                                        <p:strVal val="hidden"/>
                                      </p:to>
                                    </p:set>
                                  </p:childTnLst>
                                </p:cTn>
                              </p:par>
                              <p:par>
                                <p:cTn id="201" presetID="1" presetClass="exit" presetSubtype="0" fill="hold" grpId="0" nodeType="withEffect">
                                  <p:stCondLst>
                                    <p:cond delay="0"/>
                                  </p:stCondLst>
                                  <p:childTnLst>
                                    <p:set>
                                      <p:cBhvr>
                                        <p:cTn id="202" dur="1" fill="hold">
                                          <p:stCondLst>
                                            <p:cond delay="0"/>
                                          </p:stCondLst>
                                        </p:cTn>
                                        <p:tgtEl>
                                          <p:spTgt spid="267"/>
                                        </p:tgtEl>
                                        <p:attrNameLst>
                                          <p:attrName>style.visibility</p:attrName>
                                        </p:attrNameLst>
                                      </p:cBhvr>
                                      <p:to>
                                        <p:strVal val="hidden"/>
                                      </p:to>
                                    </p:set>
                                  </p:childTnLst>
                                </p:cTn>
                              </p:par>
                              <p:par>
                                <p:cTn id="203" presetID="1" presetClass="exit" presetSubtype="0" fill="hold" nodeType="withEffect">
                                  <p:stCondLst>
                                    <p:cond delay="0"/>
                                  </p:stCondLst>
                                  <p:childTnLst>
                                    <p:set>
                                      <p:cBhvr>
                                        <p:cTn id="204" dur="1" fill="hold">
                                          <p:stCondLst>
                                            <p:cond delay="0"/>
                                          </p:stCondLst>
                                        </p:cTn>
                                        <p:tgtEl>
                                          <p:spTgt spid="311"/>
                                        </p:tgtEl>
                                        <p:attrNameLst>
                                          <p:attrName>style.visibility</p:attrName>
                                        </p:attrNameLst>
                                      </p:cBhvr>
                                      <p:to>
                                        <p:strVal val="hidden"/>
                                      </p:to>
                                    </p:set>
                                  </p:childTnLst>
                                </p:cTn>
                              </p:par>
                            </p:childTnLst>
                          </p:cTn>
                        </p:par>
                      </p:childTnLst>
                    </p:cTn>
                  </p:par>
                  <p:par>
                    <p:cTn id="205" fill="hold">
                      <p:stCondLst>
                        <p:cond delay="indefinite"/>
                      </p:stCondLst>
                      <p:childTnLst>
                        <p:par>
                          <p:cTn id="206" fill="hold">
                            <p:stCondLst>
                              <p:cond delay="0"/>
                            </p:stCondLst>
                            <p:childTnLst>
                              <p:par>
                                <p:cTn id="207" presetID="1" presetClass="exit" presetSubtype="0" fill="hold" grpId="1" nodeType="clickEffect">
                                  <p:stCondLst>
                                    <p:cond delay="0"/>
                                  </p:stCondLst>
                                  <p:childTnLst>
                                    <p:set>
                                      <p:cBhvr>
                                        <p:cTn id="208" dur="1" fill="hold">
                                          <p:stCondLst>
                                            <p:cond delay="0"/>
                                          </p:stCondLst>
                                        </p:cTn>
                                        <p:tgtEl>
                                          <p:spTgt spid="18"/>
                                        </p:tgtEl>
                                        <p:attrNameLst>
                                          <p:attrName>style.visibility</p:attrName>
                                        </p:attrNameLst>
                                      </p:cBhvr>
                                      <p:to>
                                        <p:strVal val="hidden"/>
                                      </p:to>
                                    </p:set>
                                  </p:childTnLst>
                                </p:cTn>
                              </p:par>
                              <p:par>
                                <p:cTn id="209" presetID="1" presetClass="exit" presetSubtype="0" fill="hold" grpId="1" nodeType="withEffect">
                                  <p:stCondLst>
                                    <p:cond delay="0"/>
                                  </p:stCondLst>
                                  <p:childTnLst>
                                    <p:set>
                                      <p:cBhvr>
                                        <p:cTn id="210" dur="1" fill="hold">
                                          <p:stCondLst>
                                            <p:cond delay="0"/>
                                          </p:stCondLst>
                                        </p:cTn>
                                        <p:tgtEl>
                                          <p:spTgt spid="19"/>
                                        </p:tgtEl>
                                        <p:attrNameLst>
                                          <p:attrName>style.visibility</p:attrName>
                                        </p:attrNameLst>
                                      </p:cBhvr>
                                      <p:to>
                                        <p:strVal val="hidden"/>
                                      </p:to>
                                    </p:set>
                                  </p:childTnLst>
                                </p:cTn>
                              </p:par>
                              <p:par>
                                <p:cTn id="211" presetID="1" presetClass="entr" presetSubtype="0" fill="hold" grpId="0" nodeType="withEffect">
                                  <p:stCondLst>
                                    <p:cond delay="0"/>
                                  </p:stCondLst>
                                  <p:childTnLst>
                                    <p:set>
                                      <p:cBhvr>
                                        <p:cTn id="212" dur="1" fill="hold">
                                          <p:stCondLst>
                                            <p:cond delay="0"/>
                                          </p:stCondLst>
                                        </p:cTn>
                                        <p:tgtEl>
                                          <p:spTgt spid="271"/>
                                        </p:tgtEl>
                                        <p:attrNameLst>
                                          <p:attrName>style.visibility</p:attrName>
                                        </p:attrNameLst>
                                      </p:cBhvr>
                                      <p:to>
                                        <p:strVal val="visible"/>
                                      </p:to>
                                    </p:set>
                                  </p:childTnLst>
                                </p:cTn>
                              </p:par>
                              <p:par>
                                <p:cTn id="213" presetID="1" presetClass="exit" presetSubtype="0" fill="hold" grpId="1" nodeType="withEffect">
                                  <p:stCondLst>
                                    <p:cond delay="0"/>
                                  </p:stCondLst>
                                  <p:childTnLst>
                                    <p:set>
                                      <p:cBhvr>
                                        <p:cTn id="214" dur="1" fill="hold">
                                          <p:stCondLst>
                                            <p:cond delay="0"/>
                                          </p:stCondLst>
                                        </p:cTn>
                                        <p:tgtEl>
                                          <p:spTgt spid="272"/>
                                        </p:tgtEl>
                                        <p:attrNameLst>
                                          <p:attrName>style.visibility</p:attrName>
                                        </p:attrNameLst>
                                      </p:cBhvr>
                                      <p:to>
                                        <p:strVal val="hidden"/>
                                      </p:to>
                                    </p:set>
                                  </p:childTnLst>
                                </p:cTn>
                              </p:par>
                              <p:par>
                                <p:cTn id="215" presetID="1" presetClass="exit" presetSubtype="0" fill="hold" grpId="1" nodeType="withEffect">
                                  <p:stCondLst>
                                    <p:cond delay="0"/>
                                  </p:stCondLst>
                                  <p:childTnLst>
                                    <p:set>
                                      <p:cBhvr>
                                        <p:cTn id="216" dur="1" fill="hold">
                                          <p:stCondLst>
                                            <p:cond delay="0"/>
                                          </p:stCondLst>
                                        </p:cTn>
                                        <p:tgtEl>
                                          <p:spTgt spid="273"/>
                                        </p:tgtEl>
                                        <p:attrNameLst>
                                          <p:attrName>style.visibility</p:attrName>
                                        </p:attrNameLst>
                                      </p:cBhvr>
                                      <p:to>
                                        <p:strVal val="hidden"/>
                                      </p:to>
                                    </p:set>
                                  </p:childTnLst>
                                </p:cTn>
                              </p:par>
                              <p:par>
                                <p:cTn id="217" presetID="1" presetClass="exit" presetSubtype="0" fill="hold" nodeType="withEffect">
                                  <p:stCondLst>
                                    <p:cond delay="0"/>
                                  </p:stCondLst>
                                  <p:childTnLst>
                                    <p:set>
                                      <p:cBhvr>
                                        <p:cTn id="218" dur="1" fill="hold">
                                          <p:stCondLst>
                                            <p:cond delay="0"/>
                                          </p:stCondLst>
                                        </p:cTn>
                                        <p:tgtEl>
                                          <p:spTgt spid="301"/>
                                        </p:tgtEl>
                                        <p:attrNameLst>
                                          <p:attrName>style.visibility</p:attrName>
                                        </p:attrNameLst>
                                      </p:cBhvr>
                                      <p:to>
                                        <p:strVal val="hidden"/>
                                      </p:to>
                                    </p:set>
                                  </p:childTnLst>
                                </p:cTn>
                              </p:par>
                            </p:childTnLst>
                          </p:cTn>
                        </p:par>
                      </p:childTnLst>
                    </p:cTn>
                  </p:par>
                  <p:par>
                    <p:cTn id="219" fill="hold">
                      <p:stCondLst>
                        <p:cond delay="indefinite"/>
                      </p:stCondLst>
                      <p:childTnLst>
                        <p:par>
                          <p:cTn id="220" fill="hold">
                            <p:stCondLst>
                              <p:cond delay="0"/>
                            </p:stCondLst>
                            <p:childTnLst>
                              <p:par>
                                <p:cTn id="221" presetID="2" presetClass="entr" presetSubtype="8" fill="hold" nodeType="clickEffect">
                                  <p:stCondLst>
                                    <p:cond delay="0"/>
                                  </p:stCondLst>
                                  <p:childTnLst>
                                    <p:set>
                                      <p:cBhvr>
                                        <p:cTn id="222" dur="1" fill="hold">
                                          <p:stCondLst>
                                            <p:cond delay="0"/>
                                          </p:stCondLst>
                                        </p:cTn>
                                        <p:tgtEl>
                                          <p:spTgt spid="56">
                                            <p:txEl>
                                              <p:pRg st="1" end="1"/>
                                            </p:txEl>
                                          </p:spTgt>
                                        </p:tgtEl>
                                        <p:attrNameLst>
                                          <p:attrName>style.visibility</p:attrName>
                                        </p:attrNameLst>
                                      </p:cBhvr>
                                      <p:to>
                                        <p:strVal val="visible"/>
                                      </p:to>
                                    </p:set>
                                    <p:anim calcmode="lin" valueType="num">
                                      <p:cBhvr additive="base">
                                        <p:cTn id="223"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224"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 grpId="0" animBg="1"/>
      <p:bldP spid="53" grpId="0" animBg="1"/>
      <p:bldP spid="12" grpId="0" animBg="1"/>
      <p:bldP spid="12" grpId="1" animBg="1"/>
      <p:bldP spid="14" grpId="0" animBg="1"/>
      <p:bldP spid="14" grpId="1" animBg="1"/>
      <p:bldP spid="15" grpId="0" animBg="1"/>
      <p:bldP spid="15" grpId="1" animBg="1"/>
      <p:bldP spid="243" grpId="0" animBg="1"/>
      <p:bldP spid="243" grpId="1" animBg="1"/>
      <p:bldP spid="244" grpId="0" animBg="1"/>
      <p:bldP spid="244" grpId="1" animBg="1"/>
      <p:bldP spid="245" grpId="0" animBg="1"/>
      <p:bldP spid="245" grpId="1" animBg="1"/>
      <p:bldP spid="246" grpId="0" animBg="1"/>
      <p:bldP spid="246" grpId="1" animBg="1"/>
      <p:bldP spid="247" grpId="0" animBg="1"/>
      <p:bldP spid="247" grpId="1" animBg="1"/>
      <p:bldP spid="249" grpId="0" animBg="1"/>
      <p:bldP spid="249" grpId="1" animBg="1"/>
      <p:bldP spid="251" grpId="0" animBg="1"/>
      <p:bldP spid="251" grpId="1" animBg="1"/>
      <p:bldP spid="254" grpId="0"/>
      <p:bldP spid="254" grpId="1"/>
      <p:bldP spid="262" grpId="0"/>
      <p:bldP spid="262" grpId="1"/>
      <p:bldP spid="263" grpId="0"/>
      <p:bldP spid="263" grpId="1"/>
      <p:bldP spid="264" grpId="0"/>
      <p:bldP spid="264" grpId="1"/>
      <p:bldP spid="265" grpId="0"/>
      <p:bldP spid="265" grpId="1"/>
      <p:bldP spid="266" grpId="0"/>
      <p:bldP spid="266" grpId="1"/>
      <p:bldP spid="267" grpId="0"/>
      <p:bldP spid="267" grpId="1"/>
      <p:bldP spid="18" grpId="0" animBg="1"/>
      <p:bldP spid="18" grpId="1" animBg="1"/>
      <p:bldP spid="19" grpId="0" animBg="1"/>
      <p:bldP spid="19" grpId="1" animBg="1"/>
      <p:bldP spid="268" grpId="0"/>
      <p:bldP spid="268" grpId="1"/>
      <p:bldP spid="269" grpId="0"/>
      <p:bldP spid="269" grpId="1"/>
      <p:bldP spid="270" grpId="0"/>
      <p:bldP spid="270" grpId="1"/>
      <p:bldP spid="271" grpId="0"/>
      <p:bldP spid="272" grpId="0"/>
      <p:bldP spid="272" grpId="1"/>
      <p:bldP spid="273" grpId="0"/>
      <p:bldP spid="273" grpId="1"/>
      <p:bldP spid="89" grpId="0"/>
      <p:bldP spid="90"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AutoShape 8">
            <a:extLst>
              <a:ext uri="{FF2B5EF4-FFF2-40B4-BE49-F238E27FC236}">
                <a16:creationId xmlns:a16="http://schemas.microsoft.com/office/drawing/2014/main" id="{E0BC1F2C-E53B-4687-A96E-5D7A65266C69}"/>
              </a:ext>
            </a:extLst>
          </p:cNvPr>
          <p:cNvSpPr>
            <a:spLocks noChangeArrowheads="1"/>
          </p:cNvSpPr>
          <p:nvPr/>
        </p:nvSpPr>
        <p:spPr bwMode="auto">
          <a:xfrm>
            <a:off x="50442" y="4161487"/>
            <a:ext cx="7264014" cy="2016389"/>
          </a:xfrm>
          <a:prstGeom prst="wedgeRectCallout">
            <a:avLst>
              <a:gd name="adj1" fmla="val -38466"/>
              <a:gd name="adj2" fmla="val 44420"/>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Clr>
                <a:srgbClr val="FFC000"/>
              </a:buClr>
              <a:buNone/>
            </a:pPr>
            <a:endParaRPr lang="en-US" altLang="en-US" sz="2400" baseline="-25000" dirty="0">
              <a:solidFill>
                <a:srgbClr val="FFC000"/>
              </a:solidFill>
            </a:endParaRPr>
          </a:p>
        </p:txBody>
      </p:sp>
      <p:sp>
        <p:nvSpPr>
          <p:cNvPr id="40" name="Text Box 21">
            <a:extLst>
              <a:ext uri="{FF2B5EF4-FFF2-40B4-BE49-F238E27FC236}">
                <a16:creationId xmlns:a16="http://schemas.microsoft.com/office/drawing/2014/main" id="{B90B2B2C-8826-46B0-AAAB-F6C68EE15AC5}"/>
              </a:ext>
            </a:extLst>
          </p:cNvPr>
          <p:cNvSpPr txBox="1">
            <a:spLocks noChangeArrowheads="1"/>
          </p:cNvSpPr>
          <p:nvPr/>
        </p:nvSpPr>
        <p:spPr bwMode="auto">
          <a:xfrm>
            <a:off x="88005" y="5346879"/>
            <a:ext cx="54470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Merge paths together, one fork at a time</a:t>
            </a:r>
          </a:p>
        </p:txBody>
      </p:sp>
      <p:sp>
        <p:nvSpPr>
          <p:cNvPr id="37" name="Text Box 21">
            <a:extLst>
              <a:ext uri="{FF2B5EF4-FFF2-40B4-BE49-F238E27FC236}">
                <a16:creationId xmlns:a16="http://schemas.microsoft.com/office/drawing/2014/main" id="{A1BD2849-4C9F-4104-A9DA-5D93AAED7B0C}"/>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38" name="AutoShape 8">
            <a:extLst>
              <a:ext uri="{FF2B5EF4-FFF2-40B4-BE49-F238E27FC236}">
                <a16:creationId xmlns:a16="http://schemas.microsoft.com/office/drawing/2014/main" id="{589FA4ED-4933-409B-8490-89753FD834CE}"/>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5" name="Group 34">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36" name="Rectangle 35">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1" name="Group 40">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2" name="Group 41">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44"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5" name="AutoShape 8">
                  <a:extLst>
                    <a:ext uri="{FF2B5EF4-FFF2-40B4-BE49-F238E27FC236}">
                      <a16:creationId xmlns:a16="http://schemas.microsoft.com/office/drawing/2014/main" id="{D19DD2F3-C5A0-43A1-BC91-D47FE4866D17}"/>
                    </a:ext>
                  </a:extLst>
                </p:cNvPr>
                <p:cNvCxnSpPr>
                  <a:cxnSpLocks noChangeShapeType="1"/>
                  <a:endCxn id="44"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6"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7" name="AutoShape 22">
                  <a:extLst>
                    <a:ext uri="{FF2B5EF4-FFF2-40B4-BE49-F238E27FC236}">
                      <a16:creationId xmlns:a16="http://schemas.microsoft.com/office/drawing/2014/main" id="{A01EDAD8-560C-4109-996D-24862A6DC405}"/>
                    </a:ext>
                  </a:extLst>
                </p:cNvPr>
                <p:cNvCxnSpPr>
                  <a:cxnSpLocks noChangeShapeType="1"/>
                  <a:endCxn id="46"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8"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3"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49" name="Group 48">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0" name="Group 49">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3"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4"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5" name="AutoShape 28">
                <a:extLst>
                  <a:ext uri="{FF2B5EF4-FFF2-40B4-BE49-F238E27FC236}">
                    <a16:creationId xmlns:a16="http://schemas.microsoft.com/office/drawing/2014/main" id="{6C0F2586-FA33-4C42-B181-68693944E767}"/>
                  </a:ext>
                </a:extLst>
              </p:cNvPr>
              <p:cNvCxnSpPr>
                <a:cxnSpLocks noChangeShapeType="1"/>
                <a:endCxn id="53"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56" name="AutoShape 34">
                <a:extLst>
                  <a:ext uri="{FF2B5EF4-FFF2-40B4-BE49-F238E27FC236}">
                    <a16:creationId xmlns:a16="http://schemas.microsoft.com/office/drawing/2014/main" id="{448B2A09-4D83-44A0-B87E-B492790E344E}"/>
                  </a:ext>
                </a:extLst>
              </p:cNvPr>
              <p:cNvCxnSpPr>
                <a:cxnSpLocks noChangeShapeType="1"/>
                <a:endCxn id="54"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1"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2"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58"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49352734"/>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145918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endParaRPr lang="en-US" altLang="en-US" sz="2000" dirty="0">
              <a:solidFill>
                <a:schemeClr val="tx2"/>
              </a:solidFill>
              <a:cs typeface="Times New Roman" panose="02020603050405020304" pitchFamily="18" charset="0"/>
            </a:endParaRPr>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55" name="Group 54">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6" name="Group 55">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9"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6C0F2586-FA33-4C42-B181-68693944E767}"/>
                  </a:ext>
                </a:extLst>
              </p:cNvPr>
              <p:cNvCxnSpPr>
                <a:cxnSpLocks noChangeShapeType="1"/>
                <a:endCxn id="59"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34">
                <a:extLst>
                  <a:ext uri="{FF2B5EF4-FFF2-40B4-BE49-F238E27FC236}">
                    <a16:creationId xmlns:a16="http://schemas.microsoft.com/office/drawing/2014/main" id="{448B2A09-4D83-44A0-B87E-B492790E344E}"/>
                  </a:ext>
                </a:extLst>
              </p:cNvPr>
              <p:cNvCxnSpPr>
                <a:cxnSpLocks noChangeShapeType="1"/>
                <a:endCxn id="60"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7"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8"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1"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0" name="Text Box 21">
            <a:extLst>
              <a:ext uri="{FF2B5EF4-FFF2-40B4-BE49-F238E27FC236}">
                <a16:creationId xmlns:a16="http://schemas.microsoft.com/office/drawing/2014/main" id="{98F1D04B-1FE9-42FC-812E-4016CB1B37A5}"/>
              </a:ext>
            </a:extLst>
          </p:cNvPr>
          <p:cNvSpPr txBox="1">
            <a:spLocks noChangeArrowheads="1"/>
          </p:cNvSpPr>
          <p:nvPr/>
        </p:nvSpPr>
        <p:spPr bwMode="auto">
          <a:xfrm>
            <a:off x="6781800" y="2134757"/>
            <a:ext cx="227177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endParaRPr lang="en-US"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endParaRPr lang="en-CA" altLang="en-US" sz="2000" dirty="0">
              <a:solidFill>
                <a:srgbClr val="FF0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612052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fill="hold"/>
                                        <p:tgtEl>
                                          <p:spTgt spid="111"/>
                                        </p:tgtEl>
                                        <p:attrNameLst>
                                          <p:attrName>ppt_x</p:attrName>
                                        </p:attrNameLst>
                                      </p:cBhvr>
                                      <p:tavLst>
                                        <p:tav tm="0">
                                          <p:val>
                                            <p:strVal val="#ppt_x"/>
                                          </p:val>
                                        </p:tav>
                                        <p:tav tm="100000">
                                          <p:val>
                                            <p:strVal val="#ppt_x"/>
                                          </p:val>
                                        </p:tav>
                                      </p:tavLst>
                                    </p:anim>
                                    <p:anim calcmode="lin" valueType="num">
                                      <p:cBhvr additive="base">
                                        <p:cTn id="8" dur="500" fill="hold"/>
                                        <p:tgtEl>
                                          <p:spTgt spid="11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3">
                                            <p:txEl>
                                              <p:pRg st="0" end="0"/>
                                            </p:txEl>
                                          </p:spTgt>
                                        </p:tgtEl>
                                        <p:attrNameLst>
                                          <p:attrName>style.visibility</p:attrName>
                                        </p:attrNameLst>
                                      </p:cBhvr>
                                      <p:to>
                                        <p:strVal val="visible"/>
                                      </p:to>
                                    </p:set>
                                    <p:anim calcmode="lin" valueType="num">
                                      <p:cBhvr additive="base">
                                        <p:cTn id="11"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1+#ppt_w/2"/>
                                          </p:val>
                                        </p:tav>
                                        <p:tav tm="100000">
                                          <p:val>
                                            <p:strVal val="#ppt_x"/>
                                          </p:val>
                                        </p:tav>
                                      </p:tavLst>
                                    </p:anim>
                                    <p:anim calcmode="lin" valueType="num">
                                      <p:cBhvr additive="base">
                                        <p:cTn id="1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3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51" name="AutoShape 35">
            <a:extLst>
              <a:ext uri="{FF2B5EF4-FFF2-40B4-BE49-F238E27FC236}">
                <a16:creationId xmlns:a16="http://schemas.microsoft.com/office/drawing/2014/main" id="{738F2257-393A-4C6A-AA5F-8267477A1A51}"/>
              </a:ext>
            </a:extLst>
          </p:cNvPr>
          <p:cNvSpPr>
            <a:spLocks noChangeArrowheads="1"/>
          </p:cNvSpPr>
          <p:nvPr/>
        </p:nvSpPr>
        <p:spPr bwMode="auto">
          <a:xfrm>
            <a:off x="76200" y="3048000"/>
            <a:ext cx="3200400" cy="170688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Just like the table that states</a:t>
            </a:r>
            <a:r>
              <a:rPr lang="en-US" altLang="en-US" sz="2400" dirty="0">
                <a:solidFill>
                  <a:srgbClr val="FFC000"/>
                </a:solidFill>
                <a:cs typeface="Times New Roman" panose="02020603050405020304" pitchFamily="18" charset="0"/>
                <a:sym typeface="Symbol" panose="05050102010706020507" pitchFamily="18" charset="2"/>
              </a:rPr>
              <a:t> 4+3=7</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we have table for</a:t>
            </a:r>
            <a:r>
              <a:rPr lang="el-GR" altLang="en-US" sz="2400" dirty="0">
                <a:solidFill>
                  <a:srgbClr val="FFC000"/>
                </a:solidFill>
                <a:cs typeface="Times New Roman" panose="02020603050405020304" pitchFamily="18" charset="0"/>
                <a:sym typeface="Symbol" panose="05050102010706020507" pitchFamily="18" charset="2"/>
              </a:rPr>
              <a:t> αβ</a:t>
            </a:r>
            <a:r>
              <a:rPr lang="en-US" altLang="en-US" sz="2400" dirty="0">
                <a:solidFill>
                  <a:srgbClr val="FFFFFF"/>
                </a:solidFill>
                <a:cs typeface="Times New Roman" panose="02020603050405020304" pitchFamily="18" charset="0"/>
              </a:rPr>
              <a:t>.</a:t>
            </a:r>
            <a:r>
              <a:rPr lang="en-US" altLang="en-US" sz="2400" dirty="0">
                <a:cs typeface="Times New Roman" panose="02020603050405020304" pitchFamily="18" charset="0"/>
                <a:sym typeface="Symbol" panose="05050102010706020507" pitchFamily="18" charset="2"/>
              </a:rPr>
              <a:t> </a:t>
            </a:r>
          </a:p>
        </p:txBody>
      </p:sp>
      <p:graphicFrame>
        <p:nvGraphicFramePr>
          <p:cNvPr id="56" name="Table 55">
            <a:extLst>
              <a:ext uri="{FF2B5EF4-FFF2-40B4-BE49-F238E27FC236}">
                <a16:creationId xmlns:a16="http://schemas.microsoft.com/office/drawing/2014/main" id="{C56BAE0C-8830-4B1E-8118-970A7C844E70}"/>
              </a:ext>
            </a:extLst>
          </p:cNvPr>
          <p:cNvGraphicFramePr>
            <a:graphicFrameLocks noGrp="1"/>
          </p:cNvGraphicFramePr>
          <p:nvPr>
            <p:extLst>
              <p:ext uri="{D42A27DB-BD31-4B8C-83A1-F6EECF244321}">
                <p14:modId xmlns:p14="http://schemas.microsoft.com/office/powerpoint/2010/main" val="2344725423"/>
              </p:ext>
            </p:extLst>
          </p:nvPr>
        </p:nvGraphicFramePr>
        <p:xfrm>
          <a:off x="1752600" y="1190446"/>
          <a:ext cx="1418537"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09">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333313822"/>
                  </a:ext>
                </a:extLst>
              </a:tr>
            </a:tbl>
          </a:graphicData>
        </a:graphic>
      </p:graphicFrame>
      <p:sp>
        <p:nvSpPr>
          <p:cNvPr id="53" name="Rectangle 52">
            <a:extLst>
              <a:ext uri="{FF2B5EF4-FFF2-40B4-BE49-F238E27FC236}">
                <a16:creationId xmlns:a16="http://schemas.microsoft.com/office/drawing/2014/main" id="{5A2762E1-983C-4C30-80CB-230E12AA4FCF}"/>
              </a:ext>
            </a:extLst>
          </p:cNvPr>
          <p:cNvSpPr/>
          <p:nvPr/>
        </p:nvSpPr>
        <p:spPr>
          <a:xfrm>
            <a:off x="2706741" y="1120973"/>
            <a:ext cx="333746" cy="307777"/>
          </a:xfrm>
          <a:prstGeom prst="rect">
            <a:avLst/>
          </a:prstGeom>
        </p:spPr>
        <p:txBody>
          <a:bodyPr wrap="none">
            <a:spAutoFit/>
          </a:bodyPr>
          <a:lstStyle/>
          <a:p>
            <a:pPr algn="ctr"/>
            <a:r>
              <a:rPr lang="en-CA" altLang="en-US" sz="1400" dirty="0">
                <a:solidFill>
                  <a:schemeClr val="bg2"/>
                </a:solidFill>
              </a:rPr>
              <a:t>or</a:t>
            </a:r>
            <a:endParaRPr lang="en-US" sz="1400" dirty="0">
              <a:solidFill>
                <a:schemeClr val="bg2"/>
              </a:solidFill>
            </a:endParaRPr>
          </a:p>
        </p:txBody>
      </p:sp>
      <p:sp>
        <p:nvSpPr>
          <p:cNvPr id="41" name="AutoShape 35">
            <a:extLst>
              <a:ext uri="{FF2B5EF4-FFF2-40B4-BE49-F238E27FC236}">
                <a16:creationId xmlns:a16="http://schemas.microsoft.com/office/drawing/2014/main" id="{8BDBBF4A-BA8D-4D20-9E1C-49BB8A01988A}"/>
              </a:ext>
            </a:extLst>
          </p:cNvPr>
          <p:cNvSpPr>
            <a:spLocks noChangeArrowheads="1"/>
          </p:cNvSpPr>
          <p:nvPr/>
        </p:nvSpPr>
        <p:spPr bwMode="auto">
          <a:xfrm>
            <a:off x="4956652"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graphicFrame>
        <p:nvGraphicFramePr>
          <p:cNvPr id="27" name="Table 2">
            <a:extLst>
              <a:ext uri="{FF2B5EF4-FFF2-40B4-BE49-F238E27FC236}">
                <a16:creationId xmlns:a16="http://schemas.microsoft.com/office/drawing/2014/main" id="{4E768858-5871-4B8E-A6E6-0CA210BB0C58}"/>
              </a:ext>
            </a:extLst>
          </p:cNvPr>
          <p:cNvGraphicFramePr>
            <a:graphicFrameLocks noGrp="1"/>
          </p:cNvGraphicFramePr>
          <p:nvPr>
            <p:extLst>
              <p:ext uri="{D42A27DB-BD31-4B8C-83A1-F6EECF244321}">
                <p14:modId xmlns:p14="http://schemas.microsoft.com/office/powerpoint/2010/main" val="2424416314"/>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l-GR" altLang="en-US" sz="1800" b="0" dirty="0">
                          <a:solidFill>
                            <a:schemeClr val="bg2"/>
                          </a:solidFill>
                          <a:latin typeface="+mn-lt"/>
                          <a:cs typeface="Times New Roman" panose="02020603050405020304" pitchFamily="18" charset="0"/>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66FF66"/>
                          </a:solidFill>
                        </a:rPr>
                        <a:t>T</a:t>
                      </a: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r>
                        <a:rPr lang="en-US" b="0" dirty="0">
                          <a:solidFill>
                            <a:srgbClr val="66FF66"/>
                          </a:solidFill>
                        </a:rPr>
                        <a:t>T</a:t>
                      </a:r>
                    </a:p>
                  </a:txBody>
                  <a:tcPr/>
                </a:tc>
                <a:tc>
                  <a:txBody>
                    <a:bodyPr/>
                    <a:lstStyle/>
                    <a:p>
                      <a:pPr algn="ctr"/>
                      <a:r>
                        <a:rPr lang="en-US" b="0" dirty="0">
                          <a:solidFill>
                            <a:srgbClr val="FF0000"/>
                          </a:solidFill>
                        </a:rPr>
                        <a:t>F</a:t>
                      </a:r>
                    </a:p>
                  </a:txBody>
                  <a:tcPr/>
                </a:tc>
                <a:extLst>
                  <a:ext uri="{0D108BD9-81ED-4DB2-BD59-A6C34878D82A}">
                    <a16:rowId xmlns:a16="http://schemas.microsoft.com/office/drawing/2014/main" val="1985874961"/>
                  </a:ext>
                </a:extLst>
              </a:tr>
            </a:tbl>
          </a:graphicData>
        </a:graphic>
      </p:graphicFrame>
      <p:sp>
        <p:nvSpPr>
          <p:cNvPr id="28" name="Rectangle 27">
            <a:extLst>
              <a:ext uri="{FF2B5EF4-FFF2-40B4-BE49-F238E27FC236}">
                <a16:creationId xmlns:a16="http://schemas.microsoft.com/office/drawing/2014/main" id="{89C0AD05-8337-4F1D-A253-B81DDFCF58BE}"/>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30" name="Rectangle 29">
            <a:extLst>
              <a:ext uri="{FF2B5EF4-FFF2-40B4-BE49-F238E27FC236}">
                <a16:creationId xmlns:a16="http://schemas.microsoft.com/office/drawing/2014/main" id="{01BB2919-4C22-4E58-890F-D052482F3B49}"/>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Tree>
    <p:extLst>
      <p:ext uri="{BB962C8B-B14F-4D97-AF65-F5344CB8AC3E}">
        <p14:creationId xmlns:p14="http://schemas.microsoft.com/office/powerpoint/2010/main" val="322744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0-#ppt_w/2"/>
                                          </p:val>
                                        </p:tav>
                                        <p:tav tm="100000">
                                          <p:val>
                                            <p:strVal val="#ppt_x"/>
                                          </p:val>
                                        </p:tav>
                                      </p:tavLst>
                                    </p:anim>
                                    <p:anim calcmode="lin" valueType="num">
                                      <p:cBhvr additive="base">
                                        <p:cTn id="8" dur="500" fill="hold"/>
                                        <p:tgtEl>
                                          <p:spTgt spid="5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1">
                                            <p:txEl>
                                              <p:pRg st="0" end="0"/>
                                            </p:txEl>
                                          </p:spTgt>
                                        </p:tgtEl>
                                        <p:attrNameLst>
                                          <p:attrName>style.visibility</p:attrName>
                                        </p:attrNameLst>
                                      </p:cBhvr>
                                      <p:to>
                                        <p:strVal val="visible"/>
                                      </p:to>
                                    </p:set>
                                    <p:anim calcmode="lin" valueType="num">
                                      <p:cBhvr additive="base">
                                        <p:cTn id="11"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1">
                                            <p:txEl>
                                              <p:pRg st="1" end="1"/>
                                            </p:txEl>
                                          </p:spTgt>
                                        </p:tgtEl>
                                        <p:attrNameLst>
                                          <p:attrName>style.visibility</p:attrName>
                                        </p:attrNameLst>
                                      </p:cBhvr>
                                      <p:to>
                                        <p:strVal val="visible"/>
                                      </p:to>
                                    </p:set>
                                    <p:anim calcmode="lin" valueType="num">
                                      <p:cBhvr additive="base">
                                        <p:cTn id="17"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1">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0-#ppt_w/2"/>
                                          </p:val>
                                        </p:tav>
                                        <p:tav tm="100000">
                                          <p:val>
                                            <p:strVal val="#ppt_x"/>
                                          </p:val>
                                        </p:tav>
                                      </p:tavLst>
                                    </p:anim>
                                    <p:anim calcmode="lin" valueType="num">
                                      <p:cBhvr additive="base">
                                        <p:cTn id="22" dur="500" fill="hold"/>
                                        <p:tgtEl>
                                          <p:spTgt spid="2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anim calcmode="lin" valueType="num">
                                      <p:cBhvr additive="base">
                                        <p:cTn id="25" dur="500" fill="hold"/>
                                        <p:tgtEl>
                                          <p:spTgt spid="28"/>
                                        </p:tgtEl>
                                        <p:attrNameLst>
                                          <p:attrName>ppt_x</p:attrName>
                                        </p:attrNameLst>
                                      </p:cBhvr>
                                      <p:tavLst>
                                        <p:tav tm="0">
                                          <p:val>
                                            <p:strVal val="0-#ppt_w/2"/>
                                          </p:val>
                                        </p:tav>
                                        <p:tav tm="100000">
                                          <p:val>
                                            <p:strVal val="#ppt_x"/>
                                          </p:val>
                                        </p:tav>
                                      </p:tavLst>
                                    </p:anim>
                                    <p:anim calcmode="lin" valueType="num">
                                      <p:cBhvr additive="base">
                                        <p:cTn id="26" dur="500" fill="hold"/>
                                        <p:tgtEl>
                                          <p:spTgt spid="28"/>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0-#ppt_w/2"/>
                                          </p:val>
                                        </p:tav>
                                        <p:tav tm="100000">
                                          <p:val>
                                            <p:strVal val="#ppt_x"/>
                                          </p:val>
                                        </p:tav>
                                      </p:tavLst>
                                    </p:anim>
                                    <p:anim calcmode="lin" valueType="num">
                                      <p:cBhvr additive="base">
                                        <p:cTn id="30"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anim calcmode="lin" valueType="num">
                                      <p:cBhvr additive="base">
                                        <p:cTn id="35" dur="500" fill="hold"/>
                                        <p:tgtEl>
                                          <p:spTgt spid="53"/>
                                        </p:tgtEl>
                                        <p:attrNameLst>
                                          <p:attrName>ppt_x</p:attrName>
                                        </p:attrNameLst>
                                      </p:cBhvr>
                                      <p:tavLst>
                                        <p:tav tm="0">
                                          <p:val>
                                            <p:strVal val="0-#ppt_w/2"/>
                                          </p:val>
                                        </p:tav>
                                        <p:tav tm="100000">
                                          <p:val>
                                            <p:strVal val="#ppt_x"/>
                                          </p:val>
                                        </p:tav>
                                      </p:tavLst>
                                    </p:anim>
                                    <p:anim calcmode="lin" valueType="num">
                                      <p:cBhvr additive="base">
                                        <p:cTn id="36" dur="500" fill="hold"/>
                                        <p:tgtEl>
                                          <p:spTgt spid="53"/>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6"/>
                                        </p:tgtEl>
                                        <p:attrNameLst>
                                          <p:attrName>style.visibility</p:attrName>
                                        </p:attrNameLst>
                                      </p:cBhvr>
                                      <p:to>
                                        <p:strVal val="visible"/>
                                      </p:to>
                                    </p:set>
                                    <p:anim calcmode="lin" valueType="num">
                                      <p:cBhvr additive="base">
                                        <p:cTn id="39" dur="500" fill="hold"/>
                                        <p:tgtEl>
                                          <p:spTgt spid="56"/>
                                        </p:tgtEl>
                                        <p:attrNameLst>
                                          <p:attrName>ppt_x</p:attrName>
                                        </p:attrNameLst>
                                      </p:cBhvr>
                                      <p:tavLst>
                                        <p:tav tm="0">
                                          <p:val>
                                            <p:strVal val="0-#ppt_w/2"/>
                                          </p:val>
                                        </p:tav>
                                        <p:tav tm="100000">
                                          <p:val>
                                            <p:strVal val="#ppt_x"/>
                                          </p:val>
                                        </p:tav>
                                      </p:tavLst>
                                    </p:anim>
                                    <p:anim calcmode="lin" valueType="num">
                                      <p:cBhvr additive="base">
                                        <p:cTn id="40"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3" grpId="0"/>
      <p:bldP spid="28" grpId="0"/>
      <p:bldP spid="30"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329128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endParaRPr lang="en-US" altLang="en-US" sz="20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Deduction Goal: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55" name="Group 54">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6" name="Group 55">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9"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6C0F2586-FA33-4C42-B181-68693944E767}"/>
                  </a:ext>
                </a:extLst>
              </p:cNvPr>
              <p:cNvCxnSpPr>
                <a:cxnSpLocks noChangeShapeType="1"/>
                <a:endCxn id="59"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34">
                <a:extLst>
                  <a:ext uri="{FF2B5EF4-FFF2-40B4-BE49-F238E27FC236}">
                    <a16:creationId xmlns:a16="http://schemas.microsoft.com/office/drawing/2014/main" id="{448B2A09-4D83-44A0-B87E-B492790E344E}"/>
                  </a:ext>
                </a:extLst>
              </p:cNvPr>
              <p:cNvCxnSpPr>
                <a:cxnSpLocks noChangeShapeType="1"/>
                <a:endCxn id="60"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7"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8"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Rectangle 105">
            <a:extLst>
              <a:ext uri="{FF2B5EF4-FFF2-40B4-BE49-F238E27FC236}">
                <a16:creationId xmlns:a16="http://schemas.microsoft.com/office/drawing/2014/main" id="{48FCBC2C-4ED6-406D-BE16-01121CCA32BD}"/>
              </a:ext>
            </a:extLst>
          </p:cNvPr>
          <p:cNvSpPr/>
          <p:nvPr/>
        </p:nvSpPr>
        <p:spPr>
          <a:xfrm rot="4117312">
            <a:off x="2147200" y="1541299"/>
            <a:ext cx="1170512"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109" name="Text Box 21">
            <a:extLst>
              <a:ext uri="{FF2B5EF4-FFF2-40B4-BE49-F238E27FC236}">
                <a16:creationId xmlns:a16="http://schemas.microsoft.com/office/drawing/2014/main" id="{A28467DC-221A-44D3-B638-CBCA54155458}"/>
              </a:ext>
            </a:extLst>
          </p:cNvPr>
          <p:cNvSpPr txBox="1">
            <a:spLocks noChangeArrowheads="1"/>
          </p:cNvSpPr>
          <p:nvPr/>
        </p:nvSpPr>
        <p:spPr bwMode="auto">
          <a:xfrm>
            <a:off x="4470666" y="2715161"/>
            <a:ext cx="2539734"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Prove from </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3</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ym typeface="Symbol" panose="05050102010706020507" pitchFamily="18" charset="2"/>
              </a:rPr>
              <a:t>.</a:t>
            </a:r>
            <a:endParaRPr lang="en-CA" altLang="en-US" sz="20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Conclusion</a:t>
            </a:r>
            <a:endParaRPr lang="en-CA" altLang="en-US" sz="1800" dirty="0">
              <a:cs typeface="Times New Roman" panose="02020603050405020304" pitchFamily="18" charset="0"/>
              <a:sym typeface="Symbol" panose="05050102010706020507" pitchFamily="18" charset="2"/>
            </a:endParaRPr>
          </a:p>
        </p:txBody>
      </p:sp>
      <p:sp>
        <p:nvSpPr>
          <p:cNvPr id="110" name="Freeform: Shape 18">
            <a:extLst>
              <a:ext uri="{FF2B5EF4-FFF2-40B4-BE49-F238E27FC236}">
                <a16:creationId xmlns:a16="http://schemas.microsoft.com/office/drawing/2014/main" id="{51D38895-DAE3-4A37-AC49-5A025E1E8B05}"/>
              </a:ext>
            </a:extLst>
          </p:cNvPr>
          <p:cNvSpPr/>
          <p:nvPr/>
        </p:nvSpPr>
        <p:spPr bwMode="auto">
          <a:xfrm>
            <a:off x="2598057" y="420914"/>
            <a:ext cx="1045029" cy="609600"/>
          </a:xfrm>
          <a:custGeom>
            <a:avLst/>
            <a:gdLst>
              <a:gd name="connsiteX0" fmla="*/ 1045029 w 1045029"/>
              <a:gd name="connsiteY0" fmla="*/ 0 h 609600"/>
              <a:gd name="connsiteX1" fmla="*/ 435429 w 1045029"/>
              <a:gd name="connsiteY1" fmla="*/ 174172 h 609600"/>
              <a:gd name="connsiteX2" fmla="*/ 0 w 1045029"/>
              <a:gd name="connsiteY2" fmla="*/ 609600 h 609600"/>
              <a:gd name="connsiteX0" fmla="*/ 1045029 w 1045029"/>
              <a:gd name="connsiteY0" fmla="*/ 0 h 609600"/>
              <a:gd name="connsiteX1" fmla="*/ 435429 w 1045029"/>
              <a:gd name="connsiteY1" fmla="*/ 246744 h 609600"/>
              <a:gd name="connsiteX2" fmla="*/ 0 w 1045029"/>
              <a:gd name="connsiteY2" fmla="*/ 609600 h 609600"/>
            </a:gdLst>
            <a:ahLst/>
            <a:cxnLst>
              <a:cxn ang="0">
                <a:pos x="connsiteX0" y="connsiteY0"/>
              </a:cxn>
              <a:cxn ang="0">
                <a:pos x="connsiteX1" y="connsiteY1"/>
              </a:cxn>
              <a:cxn ang="0">
                <a:pos x="connsiteX2" y="connsiteY2"/>
              </a:cxn>
            </a:cxnLst>
            <a:rect l="l" t="t" r="r" b="b"/>
            <a:pathLst>
              <a:path w="1045029" h="609600">
                <a:moveTo>
                  <a:pt x="1045029" y="0"/>
                </a:moveTo>
                <a:cubicBezTo>
                  <a:pt x="827315" y="36286"/>
                  <a:pt x="609601" y="145144"/>
                  <a:pt x="435429" y="246744"/>
                </a:cubicBezTo>
                <a:cubicBezTo>
                  <a:pt x="261257" y="348344"/>
                  <a:pt x="130628" y="442686"/>
                  <a:pt x="0" y="6096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1"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1" name="Text Box 21">
            <a:extLst>
              <a:ext uri="{FF2B5EF4-FFF2-40B4-BE49-F238E27FC236}">
                <a16:creationId xmlns:a16="http://schemas.microsoft.com/office/drawing/2014/main" id="{4DDA7E1F-DA99-4BFA-B214-997160DC0660}"/>
              </a:ext>
            </a:extLst>
          </p:cNvPr>
          <p:cNvSpPr txBox="1">
            <a:spLocks noChangeArrowheads="1"/>
          </p:cNvSpPr>
          <p:nvPr/>
        </p:nvSpPr>
        <p:spPr bwMode="auto">
          <a:xfrm>
            <a:off x="6781800" y="2134757"/>
            <a:ext cx="17588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p>
        </p:txBody>
      </p:sp>
    </p:spTree>
    <p:extLst>
      <p:ext uri="{BB962C8B-B14F-4D97-AF65-F5344CB8AC3E}">
        <p14:creationId xmlns:p14="http://schemas.microsoft.com/office/powerpoint/2010/main" val="3793109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ppt_x"/>
                                          </p:val>
                                        </p:tav>
                                        <p:tav tm="100000">
                                          <p:val>
                                            <p:strVal val="#ppt_x"/>
                                          </p:val>
                                        </p:tav>
                                      </p:tavLst>
                                    </p:anim>
                                    <p:anim calcmode="lin" valueType="num">
                                      <p:cBhvr additive="base">
                                        <p:cTn id="8" dur="500" fill="hold"/>
                                        <p:tgtEl>
                                          <p:spTgt spid="1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3">
                                            <p:txEl>
                                              <p:pRg st="1" end="1"/>
                                            </p:txEl>
                                          </p:spTgt>
                                        </p:tgtEl>
                                        <p:attrNameLst>
                                          <p:attrName>style.visibility</p:attrName>
                                        </p:attrNameLst>
                                      </p:cBhvr>
                                      <p:to>
                                        <p:strVal val="visible"/>
                                      </p:to>
                                    </p:set>
                                    <p:anim calcmode="lin" valueType="num">
                                      <p:cBhvr additive="base">
                                        <p:cTn id="13" dur="500" fill="hold"/>
                                        <p:tgtEl>
                                          <p:spTgt spid="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3">
                                            <p:txEl>
                                              <p:pRg st="2" end="2"/>
                                            </p:txEl>
                                          </p:spTgt>
                                        </p:tgtEl>
                                        <p:attrNameLst>
                                          <p:attrName>style.visibility</p:attrName>
                                        </p:attrNameLst>
                                      </p:cBhvr>
                                      <p:to>
                                        <p:strVal val="visible"/>
                                      </p:to>
                                    </p:set>
                                    <p:anim calcmode="lin" valueType="num">
                                      <p:cBhvr additive="base">
                                        <p:cTn id="19" dur="500" fill="hold"/>
                                        <p:tgtEl>
                                          <p:spTgt spid="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43">
                                            <p:txEl>
                                              <p:pRg st="2" end="2"/>
                                            </p:txEl>
                                          </p:spTgt>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09">
                                            <p:txEl>
                                              <p:pRg st="0" end="0"/>
                                            </p:txEl>
                                          </p:spTgt>
                                        </p:tgtEl>
                                        <p:attrNameLst>
                                          <p:attrName>style.visibility</p:attrName>
                                        </p:attrNameLst>
                                      </p:cBhvr>
                                      <p:to>
                                        <p:strVal val="visible"/>
                                      </p:to>
                                    </p:set>
                                    <p:anim calcmode="lin" valueType="num">
                                      <p:cBhvr additive="base">
                                        <p:cTn id="23" dur="500" fill="hold"/>
                                        <p:tgtEl>
                                          <p:spTgt spid="10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0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3">
                                            <p:txEl>
                                              <p:pRg st="3" end="3"/>
                                            </p:txEl>
                                          </p:spTgt>
                                        </p:tgtEl>
                                        <p:attrNameLst>
                                          <p:attrName>style.visibility</p:attrName>
                                        </p:attrNameLst>
                                      </p:cBhvr>
                                      <p:to>
                                        <p:strVal val="visible"/>
                                      </p:to>
                                    </p:set>
                                    <p:anim calcmode="lin" valueType="num">
                                      <p:cBhvr additive="base">
                                        <p:cTn id="29" dur="500" fill="hold"/>
                                        <p:tgtEl>
                                          <p:spTgt spid="43">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3">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9">
                                            <p:txEl>
                                              <p:pRg st="2" end="2"/>
                                            </p:txEl>
                                          </p:spTgt>
                                        </p:tgtEl>
                                        <p:attrNameLst>
                                          <p:attrName>style.visibility</p:attrName>
                                        </p:attrNameLst>
                                      </p:cBhvr>
                                      <p:to>
                                        <p:strVal val="visible"/>
                                      </p:to>
                                    </p:set>
                                    <p:anim calcmode="lin" valueType="num">
                                      <p:cBhvr additive="base">
                                        <p:cTn id="33" dur="500" fill="hold"/>
                                        <p:tgtEl>
                                          <p:spTgt spid="109">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9">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43">
                                            <p:txEl>
                                              <p:pRg st="4" end="4"/>
                                            </p:txEl>
                                          </p:spTgt>
                                        </p:tgtEl>
                                        <p:attrNameLst>
                                          <p:attrName>style.visibility</p:attrName>
                                        </p:attrNameLst>
                                      </p:cBhvr>
                                      <p:to>
                                        <p:strVal val="visible"/>
                                      </p:to>
                                    </p:set>
                                    <p:anim calcmode="lin" valueType="num">
                                      <p:cBhvr additive="base">
                                        <p:cTn id="37" dur="500" fill="hold"/>
                                        <p:tgtEl>
                                          <p:spTgt spid="4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3">
                                            <p:txEl>
                                              <p:pRg st="5" end="5"/>
                                            </p:txEl>
                                          </p:spTgt>
                                        </p:tgtEl>
                                        <p:attrNameLst>
                                          <p:attrName>style.visibility</p:attrName>
                                        </p:attrNameLst>
                                      </p:cBhvr>
                                      <p:to>
                                        <p:strVal val="visible"/>
                                      </p:to>
                                    </p:set>
                                    <p:anim calcmode="lin" valueType="num">
                                      <p:cBhvr additive="base">
                                        <p:cTn id="43" dur="500" fill="hold"/>
                                        <p:tgtEl>
                                          <p:spTgt spid="43">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3">
                                            <p:txEl>
                                              <p:pRg st="5" end="5"/>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09">
                                            <p:txEl>
                                              <p:pRg st="3" end="3"/>
                                            </p:txEl>
                                          </p:spTgt>
                                        </p:tgtEl>
                                        <p:attrNameLst>
                                          <p:attrName>style.visibility</p:attrName>
                                        </p:attrNameLst>
                                      </p:cBhvr>
                                      <p:to>
                                        <p:strVal val="visible"/>
                                      </p:to>
                                    </p:set>
                                    <p:anim calcmode="lin" valueType="num">
                                      <p:cBhvr additive="base">
                                        <p:cTn id="47" dur="500" fill="hold"/>
                                        <p:tgtEl>
                                          <p:spTgt spid="109">
                                            <p:txEl>
                                              <p:pRg st="3" end="3"/>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0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6"/>
                                        </p:tgtEl>
                                        <p:attrNameLst>
                                          <p:attrName>style.visibility</p:attrName>
                                        </p:attrNameLst>
                                      </p:cBhvr>
                                      <p:to>
                                        <p:strVal val="visible"/>
                                      </p:to>
                                    </p:set>
                                    <p:anim calcmode="lin" valueType="num">
                                      <p:cBhvr additive="base">
                                        <p:cTn id="53" dur="500" fill="hold"/>
                                        <p:tgtEl>
                                          <p:spTgt spid="106"/>
                                        </p:tgtEl>
                                        <p:attrNameLst>
                                          <p:attrName>ppt_x</p:attrName>
                                        </p:attrNameLst>
                                      </p:cBhvr>
                                      <p:tavLst>
                                        <p:tav tm="0">
                                          <p:val>
                                            <p:strVal val="#ppt_x"/>
                                          </p:val>
                                        </p:tav>
                                        <p:tav tm="100000">
                                          <p:val>
                                            <p:strVal val="#ppt_x"/>
                                          </p:val>
                                        </p:tav>
                                      </p:tavLst>
                                    </p:anim>
                                    <p:anim calcmode="lin" valueType="num">
                                      <p:cBhvr additive="base">
                                        <p:cTn id="54"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110"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3648756"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endParaRPr lang="en-US" altLang="en-US" sz="2000" dirty="0">
              <a:solidFill>
                <a:schemeClr val="tx2"/>
              </a:solidFill>
              <a:cs typeface="Times New Roman" panose="02020603050405020304" pitchFamily="18" charset="0"/>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5.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r>
              <a:rPr lang="en-US" altLang="en-US" sz="2000" dirty="0">
                <a:cs typeface="Times New Roman" panose="02020603050405020304" pitchFamily="18" charset="0"/>
                <a:sym typeface="Symbol" panose="05050102010706020507" pitchFamily="18" charset="2"/>
              </a:rPr>
              <a:t>      </a:t>
            </a:r>
          </a:p>
          <a:p>
            <a:pPr marL="457200" indent="-457200" eaLnBrk="1" hangingPunct="1">
              <a:spcBef>
                <a:spcPct val="0"/>
              </a:spcBef>
              <a:buAutoNum type="arabicPeriod" startAt="6"/>
            </a:pPr>
            <a:r>
              <a:rPr lang="en-US" altLang="en-US" sz="2000" dirty="0">
                <a:cs typeface="Times New Roman" panose="02020603050405020304" pitchFamily="18" charset="0"/>
                <a:sym typeface="Symbol" panose="05050102010706020507" pitchFamily="18" charset="2"/>
              </a:rPr>
              <a:t>Deduction Goal: </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7.          </a:t>
            </a:r>
            <a:r>
              <a:rPr lang="en-US" altLang="en-US" sz="2000" i="1" dirty="0"/>
              <a:t>x</a:t>
            </a:r>
            <a:r>
              <a:rPr lang="en-US" altLang="en-US" sz="2000" i="1" baseline="-25000" dirty="0"/>
              <a:t>3</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8.          Deduction Goal: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5 </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9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5</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10.            …</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11             </a:t>
            </a:r>
            <a:r>
              <a:rPr lang="el-GR" altLang="en-US" sz="2000" dirty="0">
                <a:cs typeface="Times New Roman" panose="02020603050405020304" pitchFamily="18" charset="0"/>
                <a:sym typeface="Symbol" panose="05050102010706020507" pitchFamily="18" charset="2"/>
              </a:rPr>
              <a:t>Φ</a:t>
            </a:r>
            <a:r>
              <a:rPr lang="en-CA" altLang="en-US" sz="2000" dirty="0">
                <a:cs typeface="Times New Roman" panose="02020603050405020304" pitchFamily="18" charset="0"/>
                <a:sym typeface="Symbol" panose="05050102010706020507" pitchFamily="18" charset="2"/>
              </a:rPr>
              <a:t>        </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12.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5</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p:txBody>
      </p:sp>
      <p:sp>
        <p:nvSpPr>
          <p:cNvPr id="45" name="Text Box 21">
            <a:extLst>
              <a:ext uri="{FF2B5EF4-FFF2-40B4-BE49-F238E27FC236}">
                <a16:creationId xmlns:a16="http://schemas.microsoft.com/office/drawing/2014/main" id="{A28467DC-221A-44D3-B638-CBCA54155458}"/>
              </a:ext>
            </a:extLst>
          </p:cNvPr>
          <p:cNvSpPr txBox="1">
            <a:spLocks noChangeArrowheads="1"/>
          </p:cNvSpPr>
          <p:nvPr/>
        </p:nvSpPr>
        <p:spPr bwMode="auto">
          <a:xfrm>
            <a:off x="4394466" y="3028683"/>
            <a:ext cx="2539734"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 </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Prove from </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3</a:t>
            </a:r>
            <a:r>
              <a:rPr lang="en-US" altLang="en-US" sz="2000" dirty="0">
                <a:solidFill>
                  <a:schemeClr val="tx2"/>
                </a:solidFill>
                <a:cs typeface="Times New Roman" panose="02020603050405020304" pitchFamily="18" charset="0"/>
                <a:sym typeface="Symbol" panose="05050102010706020507" pitchFamily="18" charset="2"/>
              </a:rPr>
              <a:t>,</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5</a:t>
            </a:r>
            <a:r>
              <a:rPr lang="el-GR" altLang="en-US" sz="2000" dirty="0">
                <a:solidFill>
                  <a:schemeClr val="tx2"/>
                </a:solidFill>
                <a:cs typeface="Times New Roman" panose="02020603050405020304" pitchFamily="18" charset="0"/>
                <a:sym typeface="Symbol" panose="05050102010706020507" pitchFamily="18" charset="2"/>
              </a:rPr>
              <a:t></a:t>
            </a: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Conclusion</a:t>
            </a:r>
          </a:p>
        </p:txBody>
      </p:sp>
      <p:sp>
        <p:nvSpPr>
          <p:cNvPr id="46"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55" name="Group 54">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6" name="Group 55">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9"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6C0F2586-FA33-4C42-B181-68693944E767}"/>
                  </a:ext>
                </a:extLst>
              </p:cNvPr>
              <p:cNvCxnSpPr>
                <a:cxnSpLocks noChangeShapeType="1"/>
                <a:endCxn id="59"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34">
                <a:extLst>
                  <a:ext uri="{FF2B5EF4-FFF2-40B4-BE49-F238E27FC236}">
                    <a16:creationId xmlns:a16="http://schemas.microsoft.com/office/drawing/2014/main" id="{448B2A09-4D83-44A0-B87E-B492790E344E}"/>
                  </a:ext>
                </a:extLst>
              </p:cNvPr>
              <p:cNvCxnSpPr>
                <a:cxnSpLocks noChangeShapeType="1"/>
                <a:endCxn id="60"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7"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8"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5" name="Freeform: Shape 14">
            <a:extLst>
              <a:ext uri="{FF2B5EF4-FFF2-40B4-BE49-F238E27FC236}">
                <a16:creationId xmlns:a16="http://schemas.microsoft.com/office/drawing/2014/main" id="{25E3FED0-79E1-4510-8F9B-E4F0B473BE98}"/>
              </a:ext>
            </a:extLst>
          </p:cNvPr>
          <p:cNvSpPr/>
          <p:nvPr/>
        </p:nvSpPr>
        <p:spPr bwMode="auto">
          <a:xfrm>
            <a:off x="3619500" y="368300"/>
            <a:ext cx="1200460" cy="1282700"/>
          </a:xfrm>
          <a:custGeom>
            <a:avLst/>
            <a:gdLst>
              <a:gd name="connsiteX0" fmla="*/ 0 w 1200460"/>
              <a:gd name="connsiteY0" fmla="*/ 0 h 1282700"/>
              <a:gd name="connsiteX1" fmla="*/ 1181100 w 1200460"/>
              <a:gd name="connsiteY1" fmla="*/ 685800 h 1282700"/>
              <a:gd name="connsiteX2" fmla="*/ 622300 w 1200460"/>
              <a:gd name="connsiteY2" fmla="*/ 1282700 h 1282700"/>
            </a:gdLst>
            <a:ahLst/>
            <a:cxnLst>
              <a:cxn ang="0">
                <a:pos x="connsiteX0" y="connsiteY0"/>
              </a:cxn>
              <a:cxn ang="0">
                <a:pos x="connsiteX1" y="connsiteY1"/>
              </a:cxn>
              <a:cxn ang="0">
                <a:pos x="connsiteX2" y="connsiteY2"/>
              </a:cxn>
            </a:cxnLst>
            <a:rect l="l" t="t" r="r" b="b"/>
            <a:pathLst>
              <a:path w="1200460" h="1282700">
                <a:moveTo>
                  <a:pt x="0" y="0"/>
                </a:moveTo>
                <a:cubicBezTo>
                  <a:pt x="538691" y="236008"/>
                  <a:pt x="1077383" y="472017"/>
                  <a:pt x="1181100" y="685800"/>
                </a:cubicBezTo>
                <a:cubicBezTo>
                  <a:pt x="1284817" y="899583"/>
                  <a:pt x="953558" y="1091141"/>
                  <a:pt x="622300" y="12827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69" name="Rectangle 68">
            <a:extLst>
              <a:ext uri="{FF2B5EF4-FFF2-40B4-BE49-F238E27FC236}">
                <a16:creationId xmlns:a16="http://schemas.microsoft.com/office/drawing/2014/main" id="{48FCBC2C-4ED6-406D-BE16-01121CCA32BD}"/>
              </a:ext>
            </a:extLst>
          </p:cNvPr>
          <p:cNvSpPr/>
          <p:nvPr/>
        </p:nvSpPr>
        <p:spPr>
          <a:xfrm rot="4117312">
            <a:off x="3433800" y="2043167"/>
            <a:ext cx="1688283"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5</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106" name="Rectangle 105">
            <a:extLst>
              <a:ext uri="{FF2B5EF4-FFF2-40B4-BE49-F238E27FC236}">
                <a16:creationId xmlns:a16="http://schemas.microsoft.com/office/drawing/2014/main" id="{48FCBC2C-4ED6-406D-BE16-01121CCA32BD}"/>
              </a:ext>
            </a:extLst>
          </p:cNvPr>
          <p:cNvSpPr/>
          <p:nvPr/>
        </p:nvSpPr>
        <p:spPr>
          <a:xfrm rot="4117312">
            <a:off x="2147200" y="1541299"/>
            <a:ext cx="1170512"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5" name="Freeform: Shape 17">
            <a:extLst>
              <a:ext uri="{FF2B5EF4-FFF2-40B4-BE49-F238E27FC236}">
                <a16:creationId xmlns:a16="http://schemas.microsoft.com/office/drawing/2014/main" id="{17BCA41C-2AD4-4381-8E2A-B2CA55FD2528}"/>
              </a:ext>
            </a:extLst>
          </p:cNvPr>
          <p:cNvSpPr/>
          <p:nvPr/>
        </p:nvSpPr>
        <p:spPr bwMode="auto">
          <a:xfrm>
            <a:off x="3657600" y="391886"/>
            <a:ext cx="1190171" cy="667657"/>
          </a:xfrm>
          <a:custGeom>
            <a:avLst/>
            <a:gdLst>
              <a:gd name="connsiteX0" fmla="*/ 0 w 1190171"/>
              <a:gd name="connsiteY0" fmla="*/ 0 h 667657"/>
              <a:gd name="connsiteX1" fmla="*/ 711200 w 1190171"/>
              <a:gd name="connsiteY1" fmla="*/ 304800 h 667657"/>
              <a:gd name="connsiteX2" fmla="*/ 1190171 w 1190171"/>
              <a:gd name="connsiteY2" fmla="*/ 667657 h 667657"/>
            </a:gdLst>
            <a:ahLst/>
            <a:cxnLst>
              <a:cxn ang="0">
                <a:pos x="connsiteX0" y="connsiteY0"/>
              </a:cxn>
              <a:cxn ang="0">
                <a:pos x="connsiteX1" y="connsiteY1"/>
              </a:cxn>
              <a:cxn ang="0">
                <a:pos x="connsiteX2" y="connsiteY2"/>
              </a:cxn>
            </a:cxnLst>
            <a:rect l="l" t="t" r="r" b="b"/>
            <a:pathLst>
              <a:path w="1190171" h="667657">
                <a:moveTo>
                  <a:pt x="0" y="0"/>
                </a:moveTo>
                <a:cubicBezTo>
                  <a:pt x="256419" y="96762"/>
                  <a:pt x="512838" y="193524"/>
                  <a:pt x="711200" y="304800"/>
                </a:cubicBezTo>
                <a:cubicBezTo>
                  <a:pt x="909562" y="416076"/>
                  <a:pt x="1049866" y="541866"/>
                  <a:pt x="1190171" y="667657"/>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6" name="Freeform: Shape 18">
            <a:extLst>
              <a:ext uri="{FF2B5EF4-FFF2-40B4-BE49-F238E27FC236}">
                <a16:creationId xmlns:a16="http://schemas.microsoft.com/office/drawing/2014/main" id="{6D493DA3-3A98-4189-BAB0-B1573CD2F865}"/>
              </a:ext>
            </a:extLst>
          </p:cNvPr>
          <p:cNvSpPr/>
          <p:nvPr/>
        </p:nvSpPr>
        <p:spPr bwMode="auto">
          <a:xfrm>
            <a:off x="2598057" y="420914"/>
            <a:ext cx="1045029" cy="609600"/>
          </a:xfrm>
          <a:custGeom>
            <a:avLst/>
            <a:gdLst>
              <a:gd name="connsiteX0" fmla="*/ 1045029 w 1045029"/>
              <a:gd name="connsiteY0" fmla="*/ 0 h 609600"/>
              <a:gd name="connsiteX1" fmla="*/ 435429 w 1045029"/>
              <a:gd name="connsiteY1" fmla="*/ 174172 h 609600"/>
              <a:gd name="connsiteX2" fmla="*/ 0 w 1045029"/>
              <a:gd name="connsiteY2" fmla="*/ 609600 h 609600"/>
              <a:gd name="connsiteX0" fmla="*/ 1045029 w 1045029"/>
              <a:gd name="connsiteY0" fmla="*/ 0 h 609600"/>
              <a:gd name="connsiteX1" fmla="*/ 435429 w 1045029"/>
              <a:gd name="connsiteY1" fmla="*/ 246744 h 609600"/>
              <a:gd name="connsiteX2" fmla="*/ 0 w 1045029"/>
              <a:gd name="connsiteY2" fmla="*/ 609600 h 609600"/>
            </a:gdLst>
            <a:ahLst/>
            <a:cxnLst>
              <a:cxn ang="0">
                <a:pos x="connsiteX0" y="connsiteY0"/>
              </a:cxn>
              <a:cxn ang="0">
                <a:pos x="connsiteX1" y="connsiteY1"/>
              </a:cxn>
              <a:cxn ang="0">
                <a:pos x="connsiteX2" y="connsiteY2"/>
              </a:cxn>
            </a:cxnLst>
            <a:rect l="l" t="t" r="r" b="b"/>
            <a:pathLst>
              <a:path w="1045029" h="609600">
                <a:moveTo>
                  <a:pt x="1045029" y="0"/>
                </a:moveTo>
                <a:cubicBezTo>
                  <a:pt x="827315" y="36286"/>
                  <a:pt x="609601" y="145144"/>
                  <a:pt x="435429" y="246744"/>
                </a:cubicBezTo>
                <a:cubicBezTo>
                  <a:pt x="261257" y="348344"/>
                  <a:pt x="130628" y="442686"/>
                  <a:pt x="0" y="6096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4" name="Text Box 21">
            <a:extLst>
              <a:ext uri="{FF2B5EF4-FFF2-40B4-BE49-F238E27FC236}">
                <a16:creationId xmlns:a16="http://schemas.microsoft.com/office/drawing/2014/main" id="{425D3AF8-B3E1-45BF-B3E6-F4E141BE22DB}"/>
              </a:ext>
            </a:extLst>
          </p:cNvPr>
          <p:cNvSpPr txBox="1">
            <a:spLocks noChangeArrowheads="1"/>
          </p:cNvSpPr>
          <p:nvPr/>
        </p:nvSpPr>
        <p:spPr bwMode="auto">
          <a:xfrm>
            <a:off x="6781800" y="2134757"/>
            <a:ext cx="2271776"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endParaRPr lang="en-US"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endParaRPr lang="en-CA" altLang="en-US" sz="2000" dirty="0">
              <a:solidFill>
                <a:srgbClr val="FF0000"/>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828967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 calcmode="lin" valueType="num">
                                      <p:cBhvr additive="base">
                                        <p:cTn id="7" dur="500" fill="hold"/>
                                        <p:tgtEl>
                                          <p:spTgt spid="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900" fill="hold"/>
                                        <p:tgtEl>
                                          <p:spTgt spid="34">
                                            <p:txEl>
                                              <p:pRg st="1" end="1"/>
                                            </p:txEl>
                                          </p:spTgt>
                                        </p:tgtEl>
                                        <p:attrNameLst>
                                          <p:attrName>r</p:attrName>
                                        </p:attrNameLst>
                                      </p:cBhvr>
                                    </p:animRo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4">
                                            <p:txEl>
                                              <p:pRg st="2" end="2"/>
                                            </p:txEl>
                                          </p:spTgt>
                                        </p:tgtEl>
                                        <p:attrNameLst>
                                          <p:attrName>style.visibility</p:attrName>
                                        </p:attrNameLst>
                                      </p:cBhvr>
                                      <p:to>
                                        <p:strVal val="visible"/>
                                      </p:to>
                                    </p:set>
                                    <p:anim calcmode="lin" valueType="num">
                                      <p:cBhvr additive="base">
                                        <p:cTn id="17" dur="500" fill="hold"/>
                                        <p:tgtEl>
                                          <p:spTgt spid="34">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1" nodeType="click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500" fill="hold"/>
                                        <p:tgtEl>
                                          <p:spTgt spid="35"/>
                                        </p:tgtEl>
                                        <p:attrNameLst>
                                          <p:attrName>ppt_x</p:attrName>
                                        </p:attrNameLst>
                                      </p:cBhvr>
                                      <p:tavLst>
                                        <p:tav tm="0">
                                          <p:val>
                                            <p:strVal val="#ppt_x"/>
                                          </p:val>
                                        </p:tav>
                                        <p:tav tm="100000">
                                          <p:val>
                                            <p:strVal val="#ppt_x"/>
                                          </p:val>
                                        </p:tav>
                                      </p:tavLst>
                                    </p:anim>
                                    <p:anim calcmode="lin" valueType="num">
                                      <p:cBhvr additive="base">
                                        <p:cTn id="24" dur="500" fill="hold"/>
                                        <p:tgtEl>
                                          <p:spTgt spid="35"/>
                                        </p:tgtEl>
                                        <p:attrNameLst>
                                          <p:attrName>ppt_y</p:attrName>
                                        </p:attrNameLst>
                                      </p:cBhvr>
                                      <p:tavLst>
                                        <p:tav tm="0">
                                          <p:val>
                                            <p:strVal val="1+#ppt_h/2"/>
                                          </p:val>
                                        </p:tav>
                                        <p:tav tm="100000">
                                          <p:val>
                                            <p:strVal val="#ppt_y"/>
                                          </p:val>
                                        </p:tav>
                                      </p:tavLst>
                                    </p:anim>
                                  </p:childTnLst>
                                </p:cTn>
                              </p:par>
                              <p:par>
                                <p:cTn id="25" presetID="2" presetClass="exit" presetSubtype="4" fill="hold" grpId="0" nodeType="withEffect">
                                  <p:stCondLst>
                                    <p:cond delay="0"/>
                                  </p:stCondLst>
                                  <p:childTnLst>
                                    <p:anim calcmode="lin" valueType="num">
                                      <p:cBhvr additive="base">
                                        <p:cTn id="26" dur="500"/>
                                        <p:tgtEl>
                                          <p:spTgt spid="36"/>
                                        </p:tgtEl>
                                        <p:attrNameLst>
                                          <p:attrName>ppt_x</p:attrName>
                                        </p:attrNameLst>
                                      </p:cBhvr>
                                      <p:tavLst>
                                        <p:tav tm="0">
                                          <p:val>
                                            <p:strVal val="ppt_x"/>
                                          </p:val>
                                        </p:tav>
                                        <p:tav tm="100000">
                                          <p:val>
                                            <p:strVal val="ppt_x"/>
                                          </p:val>
                                        </p:tav>
                                      </p:tavLst>
                                    </p:anim>
                                    <p:anim calcmode="lin" valueType="num">
                                      <p:cBhvr additive="base">
                                        <p:cTn id="27" dur="500"/>
                                        <p:tgtEl>
                                          <p:spTgt spid="36"/>
                                        </p:tgtEl>
                                        <p:attrNameLst>
                                          <p:attrName>ppt_y</p:attrName>
                                        </p:attrNameLst>
                                      </p:cBhvr>
                                      <p:tavLst>
                                        <p:tav tm="0">
                                          <p:val>
                                            <p:strVal val="ppt_y"/>
                                          </p:val>
                                        </p:tav>
                                        <p:tav tm="100000">
                                          <p:val>
                                            <p:strVal val="1+ppt_h/2"/>
                                          </p:val>
                                        </p:tav>
                                      </p:tavLst>
                                    </p:anim>
                                    <p:set>
                                      <p:cBhvr>
                                        <p:cTn id="28" dur="1" fill="hold">
                                          <p:stCondLst>
                                            <p:cond delay="499"/>
                                          </p:stCondLst>
                                        </p:cTn>
                                        <p:tgtEl>
                                          <p:spTgt spid="36"/>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3">
                                            <p:txEl>
                                              <p:pRg st="2" end="2"/>
                                            </p:txEl>
                                          </p:spTgt>
                                        </p:tgtEl>
                                        <p:attrNameLst>
                                          <p:attrName>style.visibility</p:attrName>
                                        </p:attrNameLst>
                                      </p:cBhvr>
                                      <p:to>
                                        <p:strVal val="visible"/>
                                      </p:to>
                                    </p:set>
                                    <p:anim calcmode="lin" valueType="num">
                                      <p:cBhvr additive="base">
                                        <p:cTn id="33" dur="500" fill="hold"/>
                                        <p:tgtEl>
                                          <p:spTgt spid="43">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3">
                                            <p:txEl>
                                              <p:pRg st="3" end="3"/>
                                            </p:txEl>
                                          </p:spTgt>
                                        </p:tgtEl>
                                        <p:attrNameLst>
                                          <p:attrName>style.visibility</p:attrName>
                                        </p:attrNameLst>
                                      </p:cBhvr>
                                      <p:to>
                                        <p:strVal val="visible"/>
                                      </p:to>
                                    </p:set>
                                    <p:anim calcmode="lin" valueType="num">
                                      <p:cBhvr additive="base">
                                        <p:cTn id="39" dur="500" fill="hold"/>
                                        <p:tgtEl>
                                          <p:spTgt spid="43">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3">
                                            <p:txEl>
                                              <p:pRg st="3" end="3"/>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5">
                                            <p:txEl>
                                              <p:pRg st="0" end="0"/>
                                            </p:txEl>
                                          </p:spTgt>
                                        </p:tgtEl>
                                        <p:attrNameLst>
                                          <p:attrName>style.visibility</p:attrName>
                                        </p:attrNameLst>
                                      </p:cBhvr>
                                      <p:to>
                                        <p:strVal val="visible"/>
                                      </p:to>
                                    </p:set>
                                    <p:anim calcmode="lin" valueType="num">
                                      <p:cBhvr additive="base">
                                        <p:cTn id="43"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34">
                                            <p:txEl>
                                              <p:pRg st="3" end="3"/>
                                            </p:txEl>
                                          </p:spTgt>
                                        </p:tgtEl>
                                        <p:attrNameLst>
                                          <p:attrName>style.visibility</p:attrName>
                                        </p:attrNameLst>
                                      </p:cBhvr>
                                      <p:to>
                                        <p:strVal val="visible"/>
                                      </p:to>
                                    </p:set>
                                    <p:anim calcmode="lin" valueType="num">
                                      <p:cBhvr additive="base">
                                        <p:cTn id="49" dur="500" fill="hold"/>
                                        <p:tgtEl>
                                          <p:spTgt spid="34">
                                            <p:txEl>
                                              <p:pRg st="3" end="3"/>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34">
                                            <p:txEl>
                                              <p:pRg st="4" end="4"/>
                                            </p:txEl>
                                          </p:spTgt>
                                        </p:tgtEl>
                                        <p:attrNameLst>
                                          <p:attrName>style.visibility</p:attrName>
                                        </p:attrNameLst>
                                      </p:cBhvr>
                                      <p:to>
                                        <p:strVal val="visible"/>
                                      </p:to>
                                    </p:set>
                                    <p:anim calcmode="lin" valueType="num">
                                      <p:cBhvr additive="base">
                                        <p:cTn id="55" dur="500" fill="hold"/>
                                        <p:tgtEl>
                                          <p:spTgt spid="34">
                                            <p:txEl>
                                              <p:pRg st="4" end="4"/>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65"/>
                                        </p:tgtEl>
                                        <p:attrNameLst>
                                          <p:attrName>style.visibility</p:attrName>
                                        </p:attrNameLst>
                                      </p:cBhvr>
                                      <p:to>
                                        <p:strVal val="visible"/>
                                      </p:to>
                                    </p:set>
                                    <p:anim calcmode="lin" valueType="num">
                                      <p:cBhvr additive="base">
                                        <p:cTn id="61" dur="500" fill="hold"/>
                                        <p:tgtEl>
                                          <p:spTgt spid="65"/>
                                        </p:tgtEl>
                                        <p:attrNameLst>
                                          <p:attrName>ppt_x</p:attrName>
                                        </p:attrNameLst>
                                      </p:cBhvr>
                                      <p:tavLst>
                                        <p:tav tm="0">
                                          <p:val>
                                            <p:strVal val="#ppt_x"/>
                                          </p:val>
                                        </p:tav>
                                        <p:tav tm="100000">
                                          <p:val>
                                            <p:strVal val="#ppt_x"/>
                                          </p:val>
                                        </p:tav>
                                      </p:tavLst>
                                    </p:anim>
                                    <p:anim calcmode="lin" valueType="num">
                                      <p:cBhvr additive="base">
                                        <p:cTn id="62" dur="500" fill="hold"/>
                                        <p:tgtEl>
                                          <p:spTgt spid="65"/>
                                        </p:tgtEl>
                                        <p:attrNameLst>
                                          <p:attrName>ppt_y</p:attrName>
                                        </p:attrNameLst>
                                      </p:cBhvr>
                                      <p:tavLst>
                                        <p:tav tm="0">
                                          <p:val>
                                            <p:strVal val="1+#ppt_h/2"/>
                                          </p:val>
                                        </p:tav>
                                        <p:tav tm="100000">
                                          <p:val>
                                            <p:strVal val="#ppt_y"/>
                                          </p:val>
                                        </p:tav>
                                      </p:tavLst>
                                    </p:anim>
                                  </p:childTnLst>
                                </p:cTn>
                              </p:par>
                              <p:par>
                                <p:cTn id="63" presetID="1" presetClass="exit"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43">
                                            <p:txEl>
                                              <p:pRg st="4" end="4"/>
                                            </p:txEl>
                                          </p:spTgt>
                                        </p:tgtEl>
                                        <p:attrNameLst>
                                          <p:attrName>style.visibility</p:attrName>
                                        </p:attrNameLst>
                                      </p:cBhvr>
                                      <p:to>
                                        <p:strVal val="visible"/>
                                      </p:to>
                                    </p:set>
                                    <p:anim calcmode="lin" valueType="num">
                                      <p:cBhvr additive="base">
                                        <p:cTn id="69" dur="500" fill="hold"/>
                                        <p:tgtEl>
                                          <p:spTgt spid="43">
                                            <p:txEl>
                                              <p:pRg st="4" end="4"/>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43">
                                            <p:txEl>
                                              <p:pRg st="5" end="5"/>
                                            </p:txEl>
                                          </p:spTgt>
                                        </p:tgtEl>
                                        <p:attrNameLst>
                                          <p:attrName>style.visibility</p:attrName>
                                        </p:attrNameLst>
                                      </p:cBhvr>
                                      <p:to>
                                        <p:strVal val="visible"/>
                                      </p:to>
                                    </p:set>
                                    <p:anim calcmode="lin" valueType="num">
                                      <p:cBhvr additive="base">
                                        <p:cTn id="75" dur="500" fill="hold"/>
                                        <p:tgtEl>
                                          <p:spTgt spid="43">
                                            <p:txEl>
                                              <p:pRg st="5" end="5"/>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43">
                                            <p:txEl>
                                              <p:pRg st="5" end="5"/>
                                            </p:txEl>
                                          </p:spTgt>
                                        </p:tgtEl>
                                        <p:attrNameLst>
                                          <p:attrName>ppt_y</p:attrName>
                                        </p:attrNameLst>
                                      </p:cBhvr>
                                      <p:tavLst>
                                        <p:tav tm="0">
                                          <p:val>
                                            <p:strVal val="1+#ppt_h/2"/>
                                          </p:val>
                                        </p:tav>
                                        <p:tav tm="100000">
                                          <p:val>
                                            <p:strVal val="#ppt_y"/>
                                          </p:val>
                                        </p:tav>
                                      </p:tavLst>
                                    </p:anim>
                                  </p:childTnLst>
                                </p:cTn>
                              </p:par>
                              <p:par>
                                <p:cTn id="77" presetID="2" presetClass="entr" presetSubtype="4" fill="hold" nodeType="withEffect">
                                  <p:stCondLst>
                                    <p:cond delay="0"/>
                                  </p:stCondLst>
                                  <p:childTnLst>
                                    <p:set>
                                      <p:cBhvr>
                                        <p:cTn id="78" dur="1" fill="hold">
                                          <p:stCondLst>
                                            <p:cond delay="0"/>
                                          </p:stCondLst>
                                        </p:cTn>
                                        <p:tgtEl>
                                          <p:spTgt spid="45">
                                            <p:txEl>
                                              <p:pRg st="2" end="2"/>
                                            </p:txEl>
                                          </p:spTgt>
                                        </p:tgtEl>
                                        <p:attrNameLst>
                                          <p:attrName>style.visibility</p:attrName>
                                        </p:attrNameLst>
                                      </p:cBhvr>
                                      <p:to>
                                        <p:strVal val="visible"/>
                                      </p:to>
                                    </p:set>
                                    <p:anim calcmode="lin" valueType="num">
                                      <p:cBhvr additive="base">
                                        <p:cTn id="79"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4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43">
                                            <p:txEl>
                                              <p:pRg st="6" end="6"/>
                                            </p:txEl>
                                          </p:spTgt>
                                        </p:tgtEl>
                                        <p:attrNameLst>
                                          <p:attrName>style.visibility</p:attrName>
                                        </p:attrNameLst>
                                      </p:cBhvr>
                                      <p:to>
                                        <p:strVal val="visible"/>
                                      </p:to>
                                    </p:set>
                                    <p:anim calcmode="lin" valueType="num">
                                      <p:cBhvr additive="base">
                                        <p:cTn id="85" dur="500" fill="hold"/>
                                        <p:tgtEl>
                                          <p:spTgt spid="43">
                                            <p:txEl>
                                              <p:pRg st="6" end="6"/>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43">
                                            <p:txEl>
                                              <p:pRg st="6" end="6"/>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45">
                                            <p:txEl>
                                              <p:pRg st="3" end="3"/>
                                            </p:txEl>
                                          </p:spTgt>
                                        </p:tgtEl>
                                        <p:attrNameLst>
                                          <p:attrName>style.visibility</p:attrName>
                                        </p:attrNameLst>
                                      </p:cBhvr>
                                      <p:to>
                                        <p:strVal val="visible"/>
                                      </p:to>
                                    </p:set>
                                    <p:anim calcmode="lin" valueType="num">
                                      <p:cBhvr additive="base">
                                        <p:cTn id="89"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45">
                                            <p:txEl>
                                              <p:pRg st="3" end="3"/>
                                            </p:txEl>
                                          </p:spTgt>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43">
                                            <p:txEl>
                                              <p:pRg st="7" end="7"/>
                                            </p:txEl>
                                          </p:spTgt>
                                        </p:tgtEl>
                                        <p:attrNameLst>
                                          <p:attrName>style.visibility</p:attrName>
                                        </p:attrNameLst>
                                      </p:cBhvr>
                                      <p:to>
                                        <p:strVal val="visible"/>
                                      </p:to>
                                    </p:set>
                                    <p:anim calcmode="lin" valueType="num">
                                      <p:cBhvr additive="base">
                                        <p:cTn id="93" dur="500" fill="hold"/>
                                        <p:tgtEl>
                                          <p:spTgt spid="43">
                                            <p:txEl>
                                              <p:pRg st="7" end="7"/>
                                            </p:txEl>
                                          </p:spTgt>
                                        </p:tgtEl>
                                        <p:attrNameLst>
                                          <p:attrName>ppt_x</p:attrName>
                                        </p:attrNameLst>
                                      </p:cBhvr>
                                      <p:tavLst>
                                        <p:tav tm="0">
                                          <p:val>
                                            <p:strVal val="#ppt_x"/>
                                          </p:val>
                                        </p:tav>
                                        <p:tav tm="100000">
                                          <p:val>
                                            <p:strVal val="#ppt_x"/>
                                          </p:val>
                                        </p:tav>
                                      </p:tavLst>
                                    </p:anim>
                                    <p:anim calcmode="lin" valueType="num">
                                      <p:cBhvr additive="base">
                                        <p:cTn id="94" dur="500" fill="hold"/>
                                        <p:tgtEl>
                                          <p:spTgt spid="43">
                                            <p:txEl>
                                              <p:pRg st="7" end="7"/>
                                            </p:txEl>
                                          </p:spTgt>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45">
                                            <p:txEl>
                                              <p:pRg st="4" end="4"/>
                                            </p:txEl>
                                          </p:spTgt>
                                        </p:tgtEl>
                                        <p:attrNameLst>
                                          <p:attrName>style.visibility</p:attrName>
                                        </p:attrNameLst>
                                      </p:cBhvr>
                                      <p:to>
                                        <p:strVal val="visible"/>
                                      </p:to>
                                    </p:set>
                                    <p:anim calcmode="lin" valueType="num">
                                      <p:cBhvr additive="base">
                                        <p:cTn id="97" dur="500" fill="hold"/>
                                        <p:tgtEl>
                                          <p:spTgt spid="45">
                                            <p:txEl>
                                              <p:pRg st="4" end="4"/>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4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43">
                                            <p:txEl>
                                              <p:pRg st="8" end="8"/>
                                            </p:txEl>
                                          </p:spTgt>
                                        </p:tgtEl>
                                        <p:attrNameLst>
                                          <p:attrName>style.visibility</p:attrName>
                                        </p:attrNameLst>
                                      </p:cBhvr>
                                      <p:to>
                                        <p:strVal val="visible"/>
                                      </p:to>
                                    </p:set>
                                    <p:anim calcmode="lin" valueType="num">
                                      <p:cBhvr additive="base">
                                        <p:cTn id="103" dur="500" fill="hold"/>
                                        <p:tgtEl>
                                          <p:spTgt spid="43">
                                            <p:txEl>
                                              <p:pRg st="8" end="8"/>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43">
                                            <p:txEl>
                                              <p:pRg st="8" end="8"/>
                                            </p:txEl>
                                          </p:spTgt>
                                        </p:tgtEl>
                                        <p:attrNameLst>
                                          <p:attrName>ppt_y</p:attrName>
                                        </p:attrNameLst>
                                      </p:cBhvr>
                                      <p:tavLst>
                                        <p:tav tm="0">
                                          <p:val>
                                            <p:strVal val="1+#ppt_h/2"/>
                                          </p:val>
                                        </p:tav>
                                        <p:tav tm="100000">
                                          <p:val>
                                            <p:strVal val="#ppt_y"/>
                                          </p:val>
                                        </p:tav>
                                      </p:tavLst>
                                    </p:anim>
                                  </p:childTnLst>
                                </p:cTn>
                              </p:par>
                              <p:par>
                                <p:cTn id="105" presetID="2" presetClass="entr" presetSubtype="4" fill="hold" nodeType="withEffect">
                                  <p:stCondLst>
                                    <p:cond delay="0"/>
                                  </p:stCondLst>
                                  <p:childTnLst>
                                    <p:set>
                                      <p:cBhvr>
                                        <p:cTn id="106" dur="1" fill="hold">
                                          <p:stCondLst>
                                            <p:cond delay="0"/>
                                          </p:stCondLst>
                                        </p:cTn>
                                        <p:tgtEl>
                                          <p:spTgt spid="45">
                                            <p:txEl>
                                              <p:pRg st="5" end="5"/>
                                            </p:txEl>
                                          </p:spTgt>
                                        </p:tgtEl>
                                        <p:attrNameLst>
                                          <p:attrName>style.visibility</p:attrName>
                                        </p:attrNameLst>
                                      </p:cBhvr>
                                      <p:to>
                                        <p:strVal val="visible"/>
                                      </p:to>
                                    </p:set>
                                    <p:anim calcmode="lin" valueType="num">
                                      <p:cBhvr additive="base">
                                        <p:cTn id="107"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4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69"/>
                                        </p:tgtEl>
                                        <p:attrNameLst>
                                          <p:attrName>style.visibility</p:attrName>
                                        </p:attrNameLst>
                                      </p:cBhvr>
                                      <p:to>
                                        <p:strVal val="visible"/>
                                      </p:to>
                                    </p:set>
                                    <p:anim calcmode="lin" valueType="num">
                                      <p:cBhvr additive="base">
                                        <p:cTn id="113" dur="500" fill="hold"/>
                                        <p:tgtEl>
                                          <p:spTgt spid="69"/>
                                        </p:tgtEl>
                                        <p:attrNameLst>
                                          <p:attrName>ppt_x</p:attrName>
                                        </p:attrNameLst>
                                      </p:cBhvr>
                                      <p:tavLst>
                                        <p:tav tm="0">
                                          <p:val>
                                            <p:strVal val="#ppt_x"/>
                                          </p:val>
                                        </p:tav>
                                        <p:tav tm="100000">
                                          <p:val>
                                            <p:strVal val="#ppt_x"/>
                                          </p:val>
                                        </p:tav>
                                      </p:tavLst>
                                    </p:anim>
                                    <p:anim calcmode="lin" valueType="num">
                                      <p:cBhvr additive="base">
                                        <p:cTn id="114" dur="500" fill="hold"/>
                                        <p:tgtEl>
                                          <p:spTgt spid="6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9" grpId="0"/>
      <p:bldP spid="35" grpId="0" animBg="1"/>
      <p:bldP spid="35" grpId="1" animBg="1"/>
      <p:bldP spid="36"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3466013" cy="3170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endParaRPr lang="en-US" altLang="en-US" sz="2000" dirty="0">
              <a:solidFill>
                <a:schemeClr val="tx2"/>
              </a:solidFill>
              <a:cs typeface="Times New Roman" panose="02020603050405020304" pitchFamily="18" charset="0"/>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5.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r>
              <a:rPr lang="en-US" altLang="en-US" sz="2000" dirty="0">
                <a:cs typeface="Times New Roman" panose="02020603050405020304" pitchFamily="18" charset="0"/>
                <a:sym typeface="Symbol" panose="05050102010706020507" pitchFamily="18" charset="2"/>
              </a:rPr>
              <a:t>      </a:t>
            </a:r>
          </a:p>
          <a:p>
            <a:pPr marL="457200" indent="-457200" eaLnBrk="1" hangingPunct="1">
              <a:spcBef>
                <a:spcPct val="0"/>
              </a:spcBef>
              <a:buAutoNum type="arabicPeriod" startAt="6"/>
            </a:pPr>
            <a:r>
              <a:rPr lang="en-US" altLang="en-US" sz="2000" dirty="0">
                <a:cs typeface="Times New Roman" panose="02020603050405020304" pitchFamily="18" charset="0"/>
                <a:sym typeface="Symbol" panose="05050102010706020507" pitchFamily="18" charset="2"/>
              </a:rPr>
              <a:t>Deduction Goal: </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7.          </a:t>
            </a:r>
            <a:r>
              <a:rPr lang="en-US" altLang="en-US" sz="2000" i="1" dirty="0"/>
              <a:t>x</a:t>
            </a:r>
            <a:r>
              <a:rPr lang="en-US" altLang="en-US" sz="2000" i="1" baseline="-25000" dirty="0"/>
              <a:t>3</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12.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5</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13.        Deduction Goal: </a:t>
            </a:r>
            <a:r>
              <a:rPr lang="en-US" altLang="en-US" sz="2000" i="1" dirty="0"/>
              <a:t>x</a:t>
            </a:r>
            <a:r>
              <a:rPr lang="en-US" altLang="en-US" sz="2000" i="1" baseline="-25000" dirty="0"/>
              <a:t>5 </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14.            </a:t>
            </a:r>
            <a:r>
              <a:rPr lang="en-US" altLang="en-US" sz="2000" i="1" dirty="0"/>
              <a:t>x</a:t>
            </a:r>
            <a:r>
              <a:rPr lang="en-US" altLang="en-US" sz="2000" i="1" baseline="-25000" dirty="0"/>
              <a:t>5</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15.            …</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16.            </a:t>
            </a:r>
            <a:r>
              <a:rPr lang="el-GR" altLang="en-US" sz="2000" dirty="0">
                <a:cs typeface="Times New Roman" panose="02020603050405020304" pitchFamily="18" charset="0"/>
                <a:sym typeface="Symbol" panose="05050102010706020507" pitchFamily="18" charset="2"/>
              </a:rPr>
              <a:t>Φ</a:t>
            </a:r>
            <a:r>
              <a:rPr lang="en-CA" altLang="en-US" sz="2000" dirty="0">
                <a:cs typeface="Times New Roman" panose="02020603050405020304" pitchFamily="18" charset="0"/>
                <a:sym typeface="Symbol" panose="05050102010706020507" pitchFamily="18" charset="2"/>
              </a:rPr>
              <a:t>        </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17.        </a:t>
            </a:r>
            <a:r>
              <a:rPr lang="en-US" altLang="en-US" sz="2000" i="1" dirty="0"/>
              <a:t>x</a:t>
            </a:r>
            <a:r>
              <a:rPr lang="en-US" altLang="en-US" sz="2000" i="1" baseline="-25000" dirty="0"/>
              <a:t>5</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p:txBody>
      </p:sp>
      <p:sp>
        <p:nvSpPr>
          <p:cNvPr id="45" name="Text Box 21">
            <a:extLst>
              <a:ext uri="{FF2B5EF4-FFF2-40B4-BE49-F238E27FC236}">
                <a16:creationId xmlns:a16="http://schemas.microsoft.com/office/drawing/2014/main" id="{A28467DC-221A-44D3-B638-CBCA54155458}"/>
              </a:ext>
            </a:extLst>
          </p:cNvPr>
          <p:cNvSpPr txBox="1">
            <a:spLocks noChangeArrowheads="1"/>
          </p:cNvSpPr>
          <p:nvPr/>
        </p:nvSpPr>
        <p:spPr bwMode="auto">
          <a:xfrm>
            <a:off x="4394466" y="3028683"/>
            <a:ext cx="2539734"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 </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Prove from </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3</a:t>
            </a:r>
            <a:r>
              <a:rPr lang="en-US"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5</a:t>
            </a:r>
            <a:r>
              <a:rPr lang="el-GR" altLang="en-US" sz="2000" dirty="0">
                <a:solidFill>
                  <a:schemeClr val="tx2"/>
                </a:solidFill>
                <a:cs typeface="Times New Roman" panose="02020603050405020304" pitchFamily="18" charset="0"/>
                <a:sym typeface="Symbol" panose="05050102010706020507" pitchFamily="18" charset="2"/>
              </a:rPr>
              <a:t></a:t>
            </a: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Conclusion</a:t>
            </a:r>
          </a:p>
        </p:txBody>
      </p:sp>
      <p:sp>
        <p:nvSpPr>
          <p:cNvPr id="46"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55" name="Group 54">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6" name="Group 55">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9"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6C0F2586-FA33-4C42-B181-68693944E767}"/>
                  </a:ext>
                </a:extLst>
              </p:cNvPr>
              <p:cNvCxnSpPr>
                <a:cxnSpLocks noChangeShapeType="1"/>
                <a:endCxn id="59"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34">
                <a:extLst>
                  <a:ext uri="{FF2B5EF4-FFF2-40B4-BE49-F238E27FC236}">
                    <a16:creationId xmlns:a16="http://schemas.microsoft.com/office/drawing/2014/main" id="{448B2A09-4D83-44A0-B87E-B492790E344E}"/>
                  </a:ext>
                </a:extLst>
              </p:cNvPr>
              <p:cNvCxnSpPr>
                <a:cxnSpLocks noChangeShapeType="1"/>
                <a:endCxn id="60"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7"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8"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48FCBC2C-4ED6-406D-BE16-01121CCA32BD}"/>
              </a:ext>
            </a:extLst>
          </p:cNvPr>
          <p:cNvSpPr/>
          <p:nvPr/>
        </p:nvSpPr>
        <p:spPr>
          <a:xfrm rot="4117312">
            <a:off x="3433800" y="2043167"/>
            <a:ext cx="1688283"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5</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106" name="Rectangle 105">
            <a:extLst>
              <a:ext uri="{FF2B5EF4-FFF2-40B4-BE49-F238E27FC236}">
                <a16:creationId xmlns:a16="http://schemas.microsoft.com/office/drawing/2014/main" id="{48FCBC2C-4ED6-406D-BE16-01121CCA32BD}"/>
              </a:ext>
            </a:extLst>
          </p:cNvPr>
          <p:cNvSpPr/>
          <p:nvPr/>
        </p:nvSpPr>
        <p:spPr>
          <a:xfrm rot="4117312">
            <a:off x="2147200" y="1541299"/>
            <a:ext cx="1170512"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0" name="Freeform: Shape 242">
            <a:extLst>
              <a:ext uri="{FF2B5EF4-FFF2-40B4-BE49-F238E27FC236}">
                <a16:creationId xmlns:a16="http://schemas.microsoft.com/office/drawing/2014/main" id="{B4EA80AC-7245-4ED6-BC80-C61F421E914E}"/>
              </a:ext>
            </a:extLst>
          </p:cNvPr>
          <p:cNvSpPr/>
          <p:nvPr/>
        </p:nvSpPr>
        <p:spPr bwMode="auto">
          <a:xfrm>
            <a:off x="3695699" y="457199"/>
            <a:ext cx="1696792" cy="1198272"/>
          </a:xfrm>
          <a:custGeom>
            <a:avLst/>
            <a:gdLst>
              <a:gd name="connsiteX0" fmla="*/ 0 w 1180827"/>
              <a:gd name="connsiteY0" fmla="*/ 0 h 2395470"/>
              <a:gd name="connsiteX1" fmla="*/ 1171978 w 1180827"/>
              <a:gd name="connsiteY1" fmla="*/ 618186 h 2395470"/>
              <a:gd name="connsiteX2" fmla="*/ 553792 w 1180827"/>
              <a:gd name="connsiteY2" fmla="*/ 1236372 h 2395470"/>
              <a:gd name="connsiteX3" fmla="*/ 862885 w 1180827"/>
              <a:gd name="connsiteY3" fmla="*/ 1996225 h 2395470"/>
              <a:gd name="connsiteX4" fmla="*/ 721217 w 1180827"/>
              <a:gd name="connsiteY4" fmla="*/ 2395470 h 2395470"/>
              <a:gd name="connsiteX0" fmla="*/ 0 w 1182160"/>
              <a:gd name="connsiteY0" fmla="*/ 0 h 2395470"/>
              <a:gd name="connsiteX1" fmla="*/ 1171978 w 1182160"/>
              <a:gd name="connsiteY1" fmla="*/ 618186 h 2395470"/>
              <a:gd name="connsiteX2" fmla="*/ 553792 w 1182160"/>
              <a:gd name="connsiteY2" fmla="*/ 1236372 h 2395470"/>
              <a:gd name="connsiteX3" fmla="*/ 278685 w 1182160"/>
              <a:gd name="connsiteY3" fmla="*/ 1932725 h 2395470"/>
              <a:gd name="connsiteX4" fmla="*/ 721217 w 1182160"/>
              <a:gd name="connsiteY4" fmla="*/ 2395470 h 2395470"/>
              <a:gd name="connsiteX0" fmla="*/ 0 w 1182160"/>
              <a:gd name="connsiteY0" fmla="*/ 0 h 2344670"/>
              <a:gd name="connsiteX1" fmla="*/ 1171978 w 1182160"/>
              <a:gd name="connsiteY1" fmla="*/ 618186 h 2344670"/>
              <a:gd name="connsiteX2" fmla="*/ 553792 w 1182160"/>
              <a:gd name="connsiteY2" fmla="*/ 1236372 h 2344670"/>
              <a:gd name="connsiteX3" fmla="*/ 278685 w 1182160"/>
              <a:gd name="connsiteY3" fmla="*/ 1932725 h 2344670"/>
              <a:gd name="connsiteX4" fmla="*/ 175117 w 1182160"/>
              <a:gd name="connsiteY4" fmla="*/ 2344670 h 2344670"/>
              <a:gd name="connsiteX0" fmla="*/ 0 w 1729544"/>
              <a:gd name="connsiteY0" fmla="*/ 0 h 2344670"/>
              <a:gd name="connsiteX1" fmla="*/ 1171978 w 1729544"/>
              <a:gd name="connsiteY1" fmla="*/ 618186 h 2344670"/>
              <a:gd name="connsiteX2" fmla="*/ 1696792 w 1729544"/>
              <a:gd name="connsiteY2" fmla="*/ 1198272 h 2344670"/>
              <a:gd name="connsiteX3" fmla="*/ 278685 w 1729544"/>
              <a:gd name="connsiteY3" fmla="*/ 1932725 h 2344670"/>
              <a:gd name="connsiteX4" fmla="*/ 175117 w 1729544"/>
              <a:gd name="connsiteY4" fmla="*/ 2344670 h 2344670"/>
              <a:gd name="connsiteX0" fmla="*/ 0 w 1817004"/>
              <a:gd name="connsiteY0" fmla="*/ 0 h 2344670"/>
              <a:gd name="connsiteX1" fmla="*/ 1171978 w 1817004"/>
              <a:gd name="connsiteY1" fmla="*/ 618186 h 2344670"/>
              <a:gd name="connsiteX2" fmla="*/ 1696792 w 1817004"/>
              <a:gd name="connsiteY2" fmla="*/ 1198272 h 2344670"/>
              <a:gd name="connsiteX3" fmla="*/ 1675685 w 1817004"/>
              <a:gd name="connsiteY3" fmla="*/ 1691425 h 2344670"/>
              <a:gd name="connsiteX4" fmla="*/ 175117 w 1817004"/>
              <a:gd name="connsiteY4" fmla="*/ 2344670 h 2344670"/>
              <a:gd name="connsiteX0" fmla="*/ 0 w 1817004"/>
              <a:gd name="connsiteY0" fmla="*/ 0 h 1691425"/>
              <a:gd name="connsiteX1" fmla="*/ 1171978 w 1817004"/>
              <a:gd name="connsiteY1" fmla="*/ 618186 h 1691425"/>
              <a:gd name="connsiteX2" fmla="*/ 1696792 w 1817004"/>
              <a:gd name="connsiteY2" fmla="*/ 1198272 h 1691425"/>
              <a:gd name="connsiteX3" fmla="*/ 1675685 w 1817004"/>
              <a:gd name="connsiteY3" fmla="*/ 1691425 h 1691425"/>
              <a:gd name="connsiteX0" fmla="*/ 0 w 1714047"/>
              <a:gd name="connsiteY0" fmla="*/ 0 h 1691425"/>
              <a:gd name="connsiteX1" fmla="*/ 1171978 w 1714047"/>
              <a:gd name="connsiteY1" fmla="*/ 618186 h 1691425"/>
              <a:gd name="connsiteX2" fmla="*/ 1696792 w 1714047"/>
              <a:gd name="connsiteY2" fmla="*/ 1198272 h 1691425"/>
              <a:gd name="connsiteX3" fmla="*/ 1675685 w 1714047"/>
              <a:gd name="connsiteY3" fmla="*/ 1691425 h 1691425"/>
              <a:gd name="connsiteX0" fmla="*/ 0 w 1696792"/>
              <a:gd name="connsiteY0" fmla="*/ 0 h 1198272"/>
              <a:gd name="connsiteX1" fmla="*/ 1171978 w 1696792"/>
              <a:gd name="connsiteY1" fmla="*/ 618186 h 1198272"/>
              <a:gd name="connsiteX2" fmla="*/ 1696792 w 1696792"/>
              <a:gd name="connsiteY2" fmla="*/ 1198272 h 1198272"/>
            </a:gdLst>
            <a:ahLst/>
            <a:cxnLst>
              <a:cxn ang="0">
                <a:pos x="connsiteX0" y="connsiteY0"/>
              </a:cxn>
              <a:cxn ang="0">
                <a:pos x="connsiteX1" y="connsiteY1"/>
              </a:cxn>
              <a:cxn ang="0">
                <a:pos x="connsiteX2" y="connsiteY2"/>
              </a:cxn>
            </a:cxnLst>
            <a:rect l="l" t="t" r="r" b="b"/>
            <a:pathLst>
              <a:path w="1696792" h="1198272">
                <a:moveTo>
                  <a:pt x="0" y="0"/>
                </a:moveTo>
                <a:cubicBezTo>
                  <a:pt x="539839" y="206062"/>
                  <a:pt x="889179" y="418474"/>
                  <a:pt x="1171978" y="618186"/>
                </a:cubicBezTo>
                <a:cubicBezTo>
                  <a:pt x="1454777" y="817898"/>
                  <a:pt x="1612841" y="1019399"/>
                  <a:pt x="1696792" y="1198272"/>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Times New Roman" pitchFamily="18" charset="0"/>
            </a:endParaRPr>
          </a:p>
        </p:txBody>
      </p:sp>
      <p:sp>
        <p:nvSpPr>
          <p:cNvPr id="31" name="Rectangle 30">
            <a:extLst>
              <a:ext uri="{FF2B5EF4-FFF2-40B4-BE49-F238E27FC236}">
                <a16:creationId xmlns:a16="http://schemas.microsoft.com/office/drawing/2014/main" id="{3E57FD9F-7629-4C80-A4A9-064F9CA40466}"/>
              </a:ext>
            </a:extLst>
          </p:cNvPr>
          <p:cNvSpPr/>
          <p:nvPr/>
        </p:nvSpPr>
        <p:spPr>
          <a:xfrm rot="4117312">
            <a:off x="4588923" y="1908721"/>
            <a:ext cx="1468671"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5</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2" name="Freeform: Shape 14">
            <a:extLst>
              <a:ext uri="{FF2B5EF4-FFF2-40B4-BE49-F238E27FC236}">
                <a16:creationId xmlns:a16="http://schemas.microsoft.com/office/drawing/2014/main" id="{2F013AC3-6D17-4F62-888C-961AFF0A52A3}"/>
              </a:ext>
            </a:extLst>
          </p:cNvPr>
          <p:cNvSpPr/>
          <p:nvPr/>
        </p:nvSpPr>
        <p:spPr bwMode="auto">
          <a:xfrm>
            <a:off x="3619500" y="368300"/>
            <a:ext cx="1200460" cy="1282700"/>
          </a:xfrm>
          <a:custGeom>
            <a:avLst/>
            <a:gdLst>
              <a:gd name="connsiteX0" fmla="*/ 0 w 1200460"/>
              <a:gd name="connsiteY0" fmla="*/ 0 h 1282700"/>
              <a:gd name="connsiteX1" fmla="*/ 1181100 w 1200460"/>
              <a:gd name="connsiteY1" fmla="*/ 685800 h 1282700"/>
              <a:gd name="connsiteX2" fmla="*/ 622300 w 1200460"/>
              <a:gd name="connsiteY2" fmla="*/ 1282700 h 1282700"/>
            </a:gdLst>
            <a:ahLst/>
            <a:cxnLst>
              <a:cxn ang="0">
                <a:pos x="connsiteX0" y="connsiteY0"/>
              </a:cxn>
              <a:cxn ang="0">
                <a:pos x="connsiteX1" y="connsiteY1"/>
              </a:cxn>
              <a:cxn ang="0">
                <a:pos x="connsiteX2" y="connsiteY2"/>
              </a:cxn>
            </a:cxnLst>
            <a:rect l="l" t="t" r="r" b="b"/>
            <a:pathLst>
              <a:path w="1200460" h="1282700">
                <a:moveTo>
                  <a:pt x="0" y="0"/>
                </a:moveTo>
                <a:cubicBezTo>
                  <a:pt x="538691" y="236008"/>
                  <a:pt x="1077383" y="472017"/>
                  <a:pt x="1181100" y="685800"/>
                </a:cubicBezTo>
                <a:cubicBezTo>
                  <a:pt x="1284817" y="899583"/>
                  <a:pt x="953558" y="1091141"/>
                  <a:pt x="622300" y="12827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3" name="Text Box 21">
            <a:extLst>
              <a:ext uri="{FF2B5EF4-FFF2-40B4-BE49-F238E27FC236}">
                <a16:creationId xmlns:a16="http://schemas.microsoft.com/office/drawing/2014/main" id="{7C5C5BC2-8B25-4E1E-9B88-21BB9E57AE41}"/>
              </a:ext>
            </a:extLst>
          </p:cNvPr>
          <p:cNvSpPr txBox="1">
            <a:spLocks noChangeArrowheads="1"/>
          </p:cNvSpPr>
          <p:nvPr/>
        </p:nvSpPr>
        <p:spPr bwMode="auto">
          <a:xfrm>
            <a:off x="6781800" y="2134757"/>
            <a:ext cx="227177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endParaRPr lang="en-US" altLang="en-US" sz="2000" dirty="0">
              <a:solidFill>
                <a:schemeClr val="accent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endParaRPr lang="en-CA" altLang="en-US" sz="2000" dirty="0">
              <a:solidFill>
                <a:srgbClr val="FF0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333686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xEl>
                                              <p:pRg st="4" end="4"/>
                                            </p:txEl>
                                          </p:spTgt>
                                        </p:tgtEl>
                                        <p:attrNameLst>
                                          <p:attrName>style.visibility</p:attrName>
                                        </p:attrNameLst>
                                      </p:cBhvr>
                                      <p:to>
                                        <p:strVal val="visible"/>
                                      </p:to>
                                    </p:set>
                                    <p:anim calcmode="lin" valueType="num">
                                      <p:cBhvr additive="base">
                                        <p:cTn id="7" dur="500" fill="hold"/>
                                        <p:tgtEl>
                                          <p:spTgt spid="43">
                                            <p:txEl>
                                              <p:pRg st="4" end="4"/>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600" fill="hold"/>
                                        <p:tgtEl>
                                          <p:spTgt spid="33">
                                            <p:txEl>
                                              <p:pRg st="4" end="4"/>
                                            </p:txEl>
                                          </p:spTgt>
                                        </p:tgtEl>
                                        <p:attrNameLst>
                                          <p:attrName>r</p:attrName>
                                        </p:attrNameLst>
                                      </p:cBhvr>
                                    </p:animRo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3">
                                            <p:txEl>
                                              <p:pRg st="5" end="5"/>
                                            </p:txEl>
                                          </p:spTgt>
                                        </p:tgtEl>
                                        <p:attrNameLst>
                                          <p:attrName>style.visibility</p:attrName>
                                        </p:attrNameLst>
                                      </p:cBhvr>
                                      <p:to>
                                        <p:strVal val="visible"/>
                                      </p:to>
                                    </p:set>
                                    <p:anim calcmode="lin" valueType="num">
                                      <p:cBhvr additive="base">
                                        <p:cTn id="17" dur="500" fill="hold"/>
                                        <p:tgtEl>
                                          <p:spTgt spid="33">
                                            <p:txEl>
                                              <p:pRg st="5" end="5"/>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ppt_x"/>
                                          </p:val>
                                        </p:tav>
                                        <p:tav tm="100000">
                                          <p:val>
                                            <p:strVal val="#ppt_x"/>
                                          </p:val>
                                        </p:tav>
                                      </p:tavLst>
                                    </p:anim>
                                    <p:anim calcmode="lin" valueType="num">
                                      <p:cBhvr additive="base">
                                        <p:cTn id="24" dur="500" fill="hold"/>
                                        <p:tgtEl>
                                          <p:spTgt spid="30"/>
                                        </p:tgtEl>
                                        <p:attrNameLst>
                                          <p:attrName>ppt_y</p:attrName>
                                        </p:attrNameLst>
                                      </p:cBhvr>
                                      <p:tavLst>
                                        <p:tav tm="0">
                                          <p:val>
                                            <p:strVal val="1+#ppt_h/2"/>
                                          </p:val>
                                        </p:tav>
                                        <p:tav tm="100000">
                                          <p:val>
                                            <p:strVal val="#ppt_y"/>
                                          </p:val>
                                        </p:tav>
                                      </p:tavLst>
                                    </p:anim>
                                  </p:childTnLst>
                                </p:cTn>
                              </p:par>
                              <p:par>
                                <p:cTn id="25" presetID="2" presetClass="exit" presetSubtype="4" fill="hold" grpId="0" nodeType="withEffect">
                                  <p:stCondLst>
                                    <p:cond delay="0"/>
                                  </p:stCondLst>
                                  <p:childTnLst>
                                    <p:anim calcmode="lin" valueType="num">
                                      <p:cBhvr additive="base">
                                        <p:cTn id="26" dur="500"/>
                                        <p:tgtEl>
                                          <p:spTgt spid="32"/>
                                        </p:tgtEl>
                                        <p:attrNameLst>
                                          <p:attrName>ppt_x</p:attrName>
                                        </p:attrNameLst>
                                      </p:cBhvr>
                                      <p:tavLst>
                                        <p:tav tm="0">
                                          <p:val>
                                            <p:strVal val="ppt_x"/>
                                          </p:val>
                                        </p:tav>
                                        <p:tav tm="100000">
                                          <p:val>
                                            <p:strVal val="ppt_x"/>
                                          </p:val>
                                        </p:tav>
                                      </p:tavLst>
                                    </p:anim>
                                    <p:anim calcmode="lin" valueType="num">
                                      <p:cBhvr additive="base">
                                        <p:cTn id="27" dur="500"/>
                                        <p:tgtEl>
                                          <p:spTgt spid="32"/>
                                        </p:tgtEl>
                                        <p:attrNameLst>
                                          <p:attrName>ppt_y</p:attrName>
                                        </p:attrNameLst>
                                      </p:cBhvr>
                                      <p:tavLst>
                                        <p:tav tm="0">
                                          <p:val>
                                            <p:strVal val="ppt_y"/>
                                          </p:val>
                                        </p:tav>
                                        <p:tav tm="100000">
                                          <p:val>
                                            <p:strVal val="1+ppt_h/2"/>
                                          </p:val>
                                        </p:tav>
                                      </p:tavLst>
                                    </p:anim>
                                    <p:set>
                                      <p:cBhvr>
                                        <p:cTn id="28" dur="1" fill="hold">
                                          <p:stCondLst>
                                            <p:cond delay="499"/>
                                          </p:stCondLst>
                                        </p:cTn>
                                        <p:tgtEl>
                                          <p:spTgt spid="3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43">
                                            <p:txEl>
                                              <p:pRg st="5" end="5"/>
                                            </p:txEl>
                                          </p:spTgt>
                                        </p:tgtEl>
                                        <p:attrNameLst>
                                          <p:attrName>style.visibility</p:attrName>
                                        </p:attrNameLst>
                                      </p:cBhvr>
                                      <p:to>
                                        <p:strVal val="visible"/>
                                      </p:to>
                                    </p:set>
                                    <p:anim calcmode="lin" valueType="num">
                                      <p:cBhvr additive="base">
                                        <p:cTn id="33" dur="500" fill="hold"/>
                                        <p:tgtEl>
                                          <p:spTgt spid="43">
                                            <p:txEl>
                                              <p:pRg st="5" end="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4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3">
                                            <p:txEl>
                                              <p:pRg st="6" end="6"/>
                                            </p:txEl>
                                          </p:spTgt>
                                        </p:tgtEl>
                                        <p:attrNameLst>
                                          <p:attrName>style.visibility</p:attrName>
                                        </p:attrNameLst>
                                      </p:cBhvr>
                                      <p:to>
                                        <p:strVal val="visible"/>
                                      </p:to>
                                    </p:set>
                                    <p:anim calcmode="lin" valueType="num">
                                      <p:cBhvr additive="base">
                                        <p:cTn id="39" dur="500" fill="hold"/>
                                        <p:tgtEl>
                                          <p:spTgt spid="43">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3">
                                            <p:txEl>
                                              <p:pRg st="6" end="6"/>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5">
                                            <p:txEl>
                                              <p:pRg st="3" end="3"/>
                                            </p:txEl>
                                          </p:spTgt>
                                        </p:tgtEl>
                                        <p:attrNameLst>
                                          <p:attrName>style.visibility</p:attrName>
                                        </p:attrNameLst>
                                      </p:cBhvr>
                                      <p:to>
                                        <p:strVal val="visible"/>
                                      </p:to>
                                    </p:set>
                                    <p:anim calcmode="lin" valueType="num">
                                      <p:cBhvr additive="base">
                                        <p:cTn id="43"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43">
                                            <p:txEl>
                                              <p:pRg st="7" end="7"/>
                                            </p:txEl>
                                          </p:spTgt>
                                        </p:tgtEl>
                                        <p:attrNameLst>
                                          <p:attrName>style.visibility</p:attrName>
                                        </p:attrNameLst>
                                      </p:cBhvr>
                                      <p:to>
                                        <p:strVal val="visible"/>
                                      </p:to>
                                    </p:set>
                                    <p:anim calcmode="lin" valueType="num">
                                      <p:cBhvr additive="base">
                                        <p:cTn id="49" dur="500" fill="hold"/>
                                        <p:tgtEl>
                                          <p:spTgt spid="4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43">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45">
                                            <p:txEl>
                                              <p:pRg st="4" end="4"/>
                                            </p:txEl>
                                          </p:spTgt>
                                        </p:tgtEl>
                                        <p:attrNameLst>
                                          <p:attrName>style.visibility</p:attrName>
                                        </p:attrNameLst>
                                      </p:cBhvr>
                                      <p:to>
                                        <p:strVal val="visible"/>
                                      </p:to>
                                    </p:set>
                                    <p:anim calcmode="lin" valueType="num">
                                      <p:cBhvr additive="base">
                                        <p:cTn id="53" dur="500" fill="hold"/>
                                        <p:tgtEl>
                                          <p:spTgt spid="45">
                                            <p:txEl>
                                              <p:pRg st="4" end="4"/>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5">
                                            <p:txEl>
                                              <p:pRg st="4" end="4"/>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3">
                                            <p:txEl>
                                              <p:pRg st="8" end="8"/>
                                            </p:txEl>
                                          </p:spTgt>
                                        </p:tgtEl>
                                        <p:attrNameLst>
                                          <p:attrName>style.visibility</p:attrName>
                                        </p:attrNameLst>
                                      </p:cBhvr>
                                      <p:to>
                                        <p:strVal val="visible"/>
                                      </p:to>
                                    </p:set>
                                    <p:anim calcmode="lin" valueType="num">
                                      <p:cBhvr additive="base">
                                        <p:cTn id="57" dur="500" fill="hold"/>
                                        <p:tgtEl>
                                          <p:spTgt spid="43">
                                            <p:txEl>
                                              <p:pRg st="8" end="8"/>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3">
                                            <p:txEl>
                                              <p:pRg st="8" end="8"/>
                                            </p:txEl>
                                          </p:spTgt>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45">
                                            <p:txEl>
                                              <p:pRg st="5" end="5"/>
                                            </p:txEl>
                                          </p:spTgt>
                                        </p:tgtEl>
                                        <p:attrNameLst>
                                          <p:attrName>style.visibility</p:attrName>
                                        </p:attrNameLst>
                                      </p:cBhvr>
                                      <p:to>
                                        <p:strVal val="visible"/>
                                      </p:to>
                                    </p:set>
                                    <p:anim calcmode="lin" valueType="num">
                                      <p:cBhvr additive="base">
                                        <p:cTn id="61"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43">
                                            <p:txEl>
                                              <p:pRg st="9" end="9"/>
                                            </p:txEl>
                                          </p:spTgt>
                                        </p:tgtEl>
                                        <p:attrNameLst>
                                          <p:attrName>style.visibility</p:attrName>
                                        </p:attrNameLst>
                                      </p:cBhvr>
                                      <p:to>
                                        <p:strVal val="visible"/>
                                      </p:to>
                                    </p:set>
                                    <p:anim calcmode="lin" valueType="num">
                                      <p:cBhvr additive="base">
                                        <p:cTn id="67" dur="500" fill="hold"/>
                                        <p:tgtEl>
                                          <p:spTgt spid="43">
                                            <p:txEl>
                                              <p:pRg st="9" end="9"/>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43">
                                            <p:txEl>
                                              <p:pRg st="9" end="9"/>
                                            </p:txEl>
                                          </p:spTgt>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45">
                                            <p:txEl>
                                              <p:pRg st="6" end="6"/>
                                            </p:txEl>
                                          </p:spTgt>
                                        </p:tgtEl>
                                        <p:attrNameLst>
                                          <p:attrName>style.visibility</p:attrName>
                                        </p:attrNameLst>
                                      </p:cBhvr>
                                      <p:to>
                                        <p:strVal val="visible"/>
                                      </p:to>
                                    </p:set>
                                    <p:anim calcmode="lin" valueType="num">
                                      <p:cBhvr additive="base">
                                        <p:cTn id="71" dur="500" fill="hold"/>
                                        <p:tgtEl>
                                          <p:spTgt spid="45">
                                            <p:txEl>
                                              <p:pRg st="6" end="6"/>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4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1"/>
                                        </p:tgtEl>
                                        <p:attrNameLst>
                                          <p:attrName>style.visibility</p:attrName>
                                        </p:attrNameLst>
                                      </p:cBhvr>
                                      <p:to>
                                        <p:strVal val="visible"/>
                                      </p:to>
                                    </p:set>
                                    <p:anim calcmode="lin" valueType="num">
                                      <p:cBhvr additive="base">
                                        <p:cTn id="77" dur="500" fill="hold"/>
                                        <p:tgtEl>
                                          <p:spTgt spid="31"/>
                                        </p:tgtEl>
                                        <p:attrNameLst>
                                          <p:attrName>ppt_x</p:attrName>
                                        </p:attrNameLst>
                                      </p:cBhvr>
                                      <p:tavLst>
                                        <p:tav tm="0">
                                          <p:val>
                                            <p:strVal val="#ppt_x"/>
                                          </p:val>
                                        </p:tav>
                                        <p:tav tm="100000">
                                          <p:val>
                                            <p:strVal val="#ppt_x"/>
                                          </p:val>
                                        </p:tav>
                                      </p:tavLst>
                                    </p:anim>
                                    <p:anim calcmode="lin" valueType="num">
                                      <p:cBhvr additive="base">
                                        <p:cTn id="7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p:bldP spid="32"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3050835" cy="2862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 </a:t>
            </a:r>
            <a:r>
              <a:rPr lang="el-GR" altLang="en-US" sz="2000" dirty="0">
                <a:cs typeface="Times New Roman" panose="02020603050405020304" pitchFamily="18" charset="0"/>
                <a:sym typeface="Symbol" panose="05050102010706020507" pitchFamily="18" charset="2"/>
              </a:rPr>
              <a:t>Φ</a:t>
            </a:r>
            <a:endParaRPr lang="en-US" altLang="en-US" sz="2000" dirty="0">
              <a:solidFill>
                <a:schemeClr val="tx2"/>
              </a:solidFill>
              <a:cs typeface="Times New Roman" panose="02020603050405020304" pitchFamily="18" charset="0"/>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5.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r>
              <a:rPr lang="en-US" altLang="en-US" sz="2000" dirty="0">
                <a:cs typeface="Times New Roman" panose="02020603050405020304" pitchFamily="18" charset="0"/>
                <a:sym typeface="Symbol" panose="05050102010706020507" pitchFamily="18" charset="2"/>
              </a:rPr>
              <a:t>      </a:t>
            </a:r>
          </a:p>
          <a:p>
            <a:pPr marL="457200" indent="-457200" eaLnBrk="1" hangingPunct="1">
              <a:spcBef>
                <a:spcPct val="0"/>
              </a:spcBef>
              <a:buAutoNum type="arabicPeriod" startAt="6"/>
            </a:pPr>
            <a:r>
              <a:rPr lang="en-US" altLang="en-US" sz="2000" dirty="0">
                <a:cs typeface="Times New Roman" panose="02020603050405020304" pitchFamily="18" charset="0"/>
                <a:sym typeface="Symbol" panose="05050102010706020507" pitchFamily="18" charset="2"/>
              </a:rPr>
              <a:t>Deduction Goal: </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7.          </a:t>
            </a:r>
            <a:r>
              <a:rPr lang="en-US" altLang="en-US" sz="2000" i="1" dirty="0"/>
              <a:t>x</a:t>
            </a:r>
            <a:r>
              <a:rPr lang="en-US" altLang="en-US" sz="2000" i="1" baseline="-25000" dirty="0"/>
              <a:t>3</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12.</a:t>
            </a:r>
            <a:r>
              <a:rPr lang="en-CA"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5</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17.           </a:t>
            </a:r>
            <a:r>
              <a:rPr lang="en-US" altLang="en-US" sz="2000" i="1" dirty="0"/>
              <a:t>x</a:t>
            </a:r>
            <a:r>
              <a:rPr lang="en-US" altLang="en-US" sz="2000" i="1" baseline="-25000" dirty="0"/>
              <a:t>5</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18.        </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19.    </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marL="457200" indent="-457200" eaLnBrk="1" hangingPunct="1">
              <a:spcBef>
                <a:spcPct val="0"/>
              </a:spcBef>
              <a:buAutoNum type="arabicPeriod" startAt="5"/>
            </a:pPr>
            <a:endParaRPr lang="en-US" altLang="en-US" sz="2000" dirty="0">
              <a:cs typeface="Times New Roman" panose="02020603050405020304" pitchFamily="18" charset="0"/>
              <a:sym typeface="Symbol" panose="05050102010706020507" pitchFamily="18" charset="2"/>
            </a:endParaRPr>
          </a:p>
        </p:txBody>
      </p:sp>
      <p:sp>
        <p:nvSpPr>
          <p:cNvPr id="45" name="Text Box 21">
            <a:extLst>
              <a:ext uri="{FF2B5EF4-FFF2-40B4-BE49-F238E27FC236}">
                <a16:creationId xmlns:a16="http://schemas.microsoft.com/office/drawing/2014/main" id="{A28467DC-221A-44D3-B638-CBCA54155458}"/>
              </a:ext>
            </a:extLst>
          </p:cNvPr>
          <p:cNvSpPr txBox="1">
            <a:spLocks noChangeArrowheads="1"/>
          </p:cNvSpPr>
          <p:nvPr/>
        </p:nvSpPr>
        <p:spPr bwMode="auto">
          <a:xfrm>
            <a:off x="4394466" y="3028683"/>
            <a:ext cx="4511171" cy="1600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Cases:</a:t>
            </a:r>
            <a:r>
              <a:rPr lang="en-US" altLang="en-US" sz="14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F</a:t>
            </a:r>
            <a:r>
              <a:rPr lang="en-CA" altLang="en-US" sz="1800" dirty="0">
                <a:cs typeface="Times New Roman" panose="02020603050405020304" pitchFamily="18" charset="0"/>
                <a:sym typeface="Symbol" panose="05050102010706020507" pitchFamily="18" charset="2"/>
              </a:rPr>
              <a:t>rom </a:t>
            </a:r>
            <a:r>
              <a:rPr lang="el-GR" altLang="en-US" sz="1800" dirty="0">
                <a:solidFill>
                  <a:srgbClr val="FFFF00"/>
                </a:solidFill>
                <a:cs typeface="Times New Roman" panose="02020603050405020304" pitchFamily="18" charset="0"/>
                <a:sym typeface="Symbol" panose="05050102010706020507" pitchFamily="18" charset="2"/>
              </a:rPr>
              <a:t></a:t>
            </a:r>
            <a:r>
              <a:rPr lang="en-US" altLang="en-US" sz="1800" i="1" dirty="0">
                <a:solidFill>
                  <a:srgbClr val="FFFF00"/>
                </a:solidFill>
              </a:rPr>
              <a:t>x</a:t>
            </a:r>
            <a:r>
              <a:rPr lang="en-US" altLang="en-US" sz="1800" i="1" baseline="-25000" dirty="0">
                <a:solidFill>
                  <a:srgbClr val="FFFF00"/>
                </a:solidFill>
              </a:rPr>
              <a:t>5</a:t>
            </a:r>
            <a:r>
              <a:rPr lang="en-US" altLang="en-US" sz="1800" dirty="0">
                <a:sym typeface="Symbol" panose="05050102010706020507" pitchFamily="18" charset="2"/>
              </a:rPr>
              <a:t></a:t>
            </a:r>
            <a:r>
              <a:rPr lang="el-GR" altLang="en-US" sz="1800" dirty="0">
                <a:cs typeface="Times New Roman" panose="02020603050405020304" pitchFamily="18" charset="0"/>
                <a:sym typeface="Symbol" panose="05050102010706020507" pitchFamily="18" charset="2"/>
              </a:rPr>
              <a:t>Φ</a:t>
            </a:r>
            <a:r>
              <a:rPr lang="en-CA" altLang="en-US" sz="1800" dirty="0">
                <a:cs typeface="Times New Roman" panose="02020603050405020304" pitchFamily="18" charset="0"/>
                <a:sym typeface="Symbol" panose="05050102010706020507" pitchFamily="18" charset="2"/>
              </a:rPr>
              <a:t>, and </a:t>
            </a:r>
            <a:r>
              <a:rPr lang="en-US" altLang="en-US" sz="1800" i="1" dirty="0">
                <a:solidFill>
                  <a:schemeClr val="tx2"/>
                </a:solidFill>
              </a:rPr>
              <a:t>x</a:t>
            </a:r>
            <a:r>
              <a:rPr lang="en-US" altLang="en-US" sz="1800" i="1" baseline="-25000" dirty="0">
                <a:solidFill>
                  <a:schemeClr val="tx2"/>
                </a:solidFill>
              </a:rPr>
              <a:t>5</a:t>
            </a:r>
            <a:r>
              <a:rPr lang="en-US" altLang="en-US" sz="1800" dirty="0">
                <a:sym typeface="Symbol" panose="05050102010706020507" pitchFamily="18" charset="2"/>
              </a:rPr>
              <a:t></a:t>
            </a:r>
            <a:r>
              <a:rPr lang="el-GR" altLang="en-US" sz="1800" dirty="0">
                <a:cs typeface="Times New Roman" panose="02020603050405020304" pitchFamily="18" charset="0"/>
                <a:sym typeface="Symbol" panose="05050102010706020507" pitchFamily="18" charset="2"/>
              </a:rPr>
              <a:t>Φ</a:t>
            </a:r>
            <a:r>
              <a:rPr lang="en-US" altLang="en-US" sz="1800" dirty="0">
                <a:cs typeface="Times New Roman" panose="02020603050405020304" pitchFamily="18" charset="0"/>
              </a:rPr>
              <a:t>, conclude </a:t>
            </a:r>
            <a:r>
              <a:rPr lang="el-GR" altLang="en-US" sz="1800" dirty="0">
                <a:cs typeface="Times New Roman" panose="02020603050405020304" pitchFamily="18" charset="0"/>
                <a:sym typeface="Symbol" panose="05050102010706020507" pitchFamily="18" charset="2"/>
              </a:rPr>
              <a:t>Φ</a:t>
            </a:r>
            <a:r>
              <a:rPr lang="en-CA" altLang="en-US" sz="1800" dirty="0">
                <a:cs typeface="Times New Roman" panose="02020603050405020304" pitchFamily="18" charset="0"/>
                <a:sym typeface="Symbol" panose="05050102010706020507" pitchFamily="18" charset="2"/>
              </a:rPr>
              <a:t>.</a:t>
            </a:r>
          </a:p>
          <a:p>
            <a:pPr eaLnBrk="1" hangingPunct="1">
              <a:spcBef>
                <a:spcPct val="0"/>
              </a:spcBef>
              <a:buNone/>
            </a:pPr>
            <a:r>
              <a:rPr lang="en-CA" altLang="en-US" sz="1800" dirty="0">
                <a:cs typeface="Times New Roman" panose="02020603050405020304" pitchFamily="18" charset="0"/>
                <a:sym typeface="Symbol" panose="05050102010706020507" pitchFamily="18" charset="2"/>
              </a:rPr>
              <a:t>Deduction Conclusion</a:t>
            </a:r>
          </a:p>
        </p:txBody>
      </p:sp>
      <p:sp>
        <p:nvSpPr>
          <p:cNvPr id="46"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55" name="Group 54">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6" name="Group 55">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9"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6C0F2586-FA33-4C42-B181-68693944E767}"/>
                  </a:ext>
                </a:extLst>
              </p:cNvPr>
              <p:cNvCxnSpPr>
                <a:cxnSpLocks noChangeShapeType="1"/>
                <a:endCxn id="59"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34">
                <a:extLst>
                  <a:ext uri="{FF2B5EF4-FFF2-40B4-BE49-F238E27FC236}">
                    <a16:creationId xmlns:a16="http://schemas.microsoft.com/office/drawing/2014/main" id="{448B2A09-4D83-44A0-B87E-B492790E344E}"/>
                  </a:ext>
                </a:extLst>
              </p:cNvPr>
              <p:cNvCxnSpPr>
                <a:cxnSpLocks noChangeShapeType="1"/>
                <a:endCxn id="60"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7"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8"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9" name="Rectangle 68">
            <a:extLst>
              <a:ext uri="{FF2B5EF4-FFF2-40B4-BE49-F238E27FC236}">
                <a16:creationId xmlns:a16="http://schemas.microsoft.com/office/drawing/2014/main" id="{48FCBC2C-4ED6-406D-BE16-01121CCA32BD}"/>
              </a:ext>
            </a:extLst>
          </p:cNvPr>
          <p:cNvSpPr/>
          <p:nvPr/>
        </p:nvSpPr>
        <p:spPr>
          <a:xfrm rot="4117312">
            <a:off x="3433800" y="2043167"/>
            <a:ext cx="1688283"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olidFill>
                  <a:schemeClr val="tx2"/>
                </a:solidFill>
                <a:cs typeface="Times New Roman" panose="02020603050405020304" pitchFamily="18" charset="0"/>
                <a:sym typeface="Symbol" panose="05050102010706020507" pitchFamily="18" charset="2"/>
              </a:rPr>
              <a:t>,</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5</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106" name="Rectangle 105">
            <a:extLst>
              <a:ext uri="{FF2B5EF4-FFF2-40B4-BE49-F238E27FC236}">
                <a16:creationId xmlns:a16="http://schemas.microsoft.com/office/drawing/2014/main" id="{48FCBC2C-4ED6-406D-BE16-01121CCA32BD}"/>
              </a:ext>
            </a:extLst>
          </p:cNvPr>
          <p:cNvSpPr/>
          <p:nvPr/>
        </p:nvSpPr>
        <p:spPr>
          <a:xfrm rot="4117312">
            <a:off x="2147200" y="1541299"/>
            <a:ext cx="1170512"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0" name="Rectangle 29">
            <a:extLst>
              <a:ext uri="{FF2B5EF4-FFF2-40B4-BE49-F238E27FC236}">
                <a16:creationId xmlns:a16="http://schemas.microsoft.com/office/drawing/2014/main" id="{AC287E27-612E-48BD-8D7A-0639D6A58007}"/>
              </a:ext>
            </a:extLst>
          </p:cNvPr>
          <p:cNvSpPr/>
          <p:nvPr/>
        </p:nvSpPr>
        <p:spPr>
          <a:xfrm rot="4117312">
            <a:off x="4588923" y="1908721"/>
            <a:ext cx="1468671"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5</a:t>
            </a:r>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1" name="Freeform: Shape 17">
            <a:extLst>
              <a:ext uri="{FF2B5EF4-FFF2-40B4-BE49-F238E27FC236}">
                <a16:creationId xmlns:a16="http://schemas.microsoft.com/office/drawing/2014/main" id="{06F2D9A6-4A9F-490E-B7AC-6A64C0F4ADFE}"/>
              </a:ext>
            </a:extLst>
          </p:cNvPr>
          <p:cNvSpPr/>
          <p:nvPr/>
        </p:nvSpPr>
        <p:spPr bwMode="auto">
          <a:xfrm>
            <a:off x="3657600" y="391886"/>
            <a:ext cx="1190171" cy="667657"/>
          </a:xfrm>
          <a:custGeom>
            <a:avLst/>
            <a:gdLst>
              <a:gd name="connsiteX0" fmla="*/ 0 w 1190171"/>
              <a:gd name="connsiteY0" fmla="*/ 0 h 667657"/>
              <a:gd name="connsiteX1" fmla="*/ 711200 w 1190171"/>
              <a:gd name="connsiteY1" fmla="*/ 304800 h 667657"/>
              <a:gd name="connsiteX2" fmla="*/ 1190171 w 1190171"/>
              <a:gd name="connsiteY2" fmla="*/ 667657 h 667657"/>
            </a:gdLst>
            <a:ahLst/>
            <a:cxnLst>
              <a:cxn ang="0">
                <a:pos x="connsiteX0" y="connsiteY0"/>
              </a:cxn>
              <a:cxn ang="0">
                <a:pos x="connsiteX1" y="connsiteY1"/>
              </a:cxn>
              <a:cxn ang="0">
                <a:pos x="connsiteX2" y="connsiteY2"/>
              </a:cxn>
            </a:cxnLst>
            <a:rect l="l" t="t" r="r" b="b"/>
            <a:pathLst>
              <a:path w="1190171" h="667657">
                <a:moveTo>
                  <a:pt x="0" y="0"/>
                </a:moveTo>
                <a:cubicBezTo>
                  <a:pt x="256419" y="96762"/>
                  <a:pt x="512838" y="193524"/>
                  <a:pt x="711200" y="304800"/>
                </a:cubicBezTo>
                <a:cubicBezTo>
                  <a:pt x="909562" y="416076"/>
                  <a:pt x="1049866" y="541866"/>
                  <a:pt x="1190171" y="667657"/>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2" name="Rectangle 31">
            <a:extLst>
              <a:ext uri="{FF2B5EF4-FFF2-40B4-BE49-F238E27FC236}">
                <a16:creationId xmlns:a16="http://schemas.microsoft.com/office/drawing/2014/main" id="{175264DC-583A-4B93-AA97-013215F63D33}"/>
              </a:ext>
            </a:extLst>
          </p:cNvPr>
          <p:cNvSpPr/>
          <p:nvPr/>
        </p:nvSpPr>
        <p:spPr>
          <a:xfrm rot="4117312">
            <a:off x="4498460" y="1637752"/>
            <a:ext cx="950901" cy="461665"/>
          </a:xfrm>
          <a:prstGeom prst="rect">
            <a:avLst/>
          </a:prstGeom>
        </p:spPr>
        <p:txBody>
          <a:bodyPr wrap="none">
            <a:spAutoFit/>
          </a:bodyPr>
          <a:lstStyle/>
          <a:p>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3" name="Freeform: Shape 242">
            <a:extLst>
              <a:ext uri="{FF2B5EF4-FFF2-40B4-BE49-F238E27FC236}">
                <a16:creationId xmlns:a16="http://schemas.microsoft.com/office/drawing/2014/main" id="{2A6888EC-B80F-46F3-B6BD-138A57B4FFE5}"/>
              </a:ext>
            </a:extLst>
          </p:cNvPr>
          <p:cNvSpPr/>
          <p:nvPr/>
        </p:nvSpPr>
        <p:spPr bwMode="auto">
          <a:xfrm>
            <a:off x="3695699" y="457199"/>
            <a:ext cx="1696792" cy="1198272"/>
          </a:xfrm>
          <a:custGeom>
            <a:avLst/>
            <a:gdLst>
              <a:gd name="connsiteX0" fmla="*/ 0 w 1180827"/>
              <a:gd name="connsiteY0" fmla="*/ 0 h 2395470"/>
              <a:gd name="connsiteX1" fmla="*/ 1171978 w 1180827"/>
              <a:gd name="connsiteY1" fmla="*/ 618186 h 2395470"/>
              <a:gd name="connsiteX2" fmla="*/ 553792 w 1180827"/>
              <a:gd name="connsiteY2" fmla="*/ 1236372 h 2395470"/>
              <a:gd name="connsiteX3" fmla="*/ 862885 w 1180827"/>
              <a:gd name="connsiteY3" fmla="*/ 1996225 h 2395470"/>
              <a:gd name="connsiteX4" fmla="*/ 721217 w 1180827"/>
              <a:gd name="connsiteY4" fmla="*/ 2395470 h 2395470"/>
              <a:gd name="connsiteX0" fmla="*/ 0 w 1182160"/>
              <a:gd name="connsiteY0" fmla="*/ 0 h 2395470"/>
              <a:gd name="connsiteX1" fmla="*/ 1171978 w 1182160"/>
              <a:gd name="connsiteY1" fmla="*/ 618186 h 2395470"/>
              <a:gd name="connsiteX2" fmla="*/ 553792 w 1182160"/>
              <a:gd name="connsiteY2" fmla="*/ 1236372 h 2395470"/>
              <a:gd name="connsiteX3" fmla="*/ 278685 w 1182160"/>
              <a:gd name="connsiteY3" fmla="*/ 1932725 h 2395470"/>
              <a:gd name="connsiteX4" fmla="*/ 721217 w 1182160"/>
              <a:gd name="connsiteY4" fmla="*/ 2395470 h 2395470"/>
              <a:gd name="connsiteX0" fmla="*/ 0 w 1182160"/>
              <a:gd name="connsiteY0" fmla="*/ 0 h 2344670"/>
              <a:gd name="connsiteX1" fmla="*/ 1171978 w 1182160"/>
              <a:gd name="connsiteY1" fmla="*/ 618186 h 2344670"/>
              <a:gd name="connsiteX2" fmla="*/ 553792 w 1182160"/>
              <a:gd name="connsiteY2" fmla="*/ 1236372 h 2344670"/>
              <a:gd name="connsiteX3" fmla="*/ 278685 w 1182160"/>
              <a:gd name="connsiteY3" fmla="*/ 1932725 h 2344670"/>
              <a:gd name="connsiteX4" fmla="*/ 175117 w 1182160"/>
              <a:gd name="connsiteY4" fmla="*/ 2344670 h 2344670"/>
              <a:gd name="connsiteX0" fmla="*/ 0 w 1729544"/>
              <a:gd name="connsiteY0" fmla="*/ 0 h 2344670"/>
              <a:gd name="connsiteX1" fmla="*/ 1171978 w 1729544"/>
              <a:gd name="connsiteY1" fmla="*/ 618186 h 2344670"/>
              <a:gd name="connsiteX2" fmla="*/ 1696792 w 1729544"/>
              <a:gd name="connsiteY2" fmla="*/ 1198272 h 2344670"/>
              <a:gd name="connsiteX3" fmla="*/ 278685 w 1729544"/>
              <a:gd name="connsiteY3" fmla="*/ 1932725 h 2344670"/>
              <a:gd name="connsiteX4" fmla="*/ 175117 w 1729544"/>
              <a:gd name="connsiteY4" fmla="*/ 2344670 h 2344670"/>
              <a:gd name="connsiteX0" fmla="*/ 0 w 1817004"/>
              <a:gd name="connsiteY0" fmla="*/ 0 h 2344670"/>
              <a:gd name="connsiteX1" fmla="*/ 1171978 w 1817004"/>
              <a:gd name="connsiteY1" fmla="*/ 618186 h 2344670"/>
              <a:gd name="connsiteX2" fmla="*/ 1696792 w 1817004"/>
              <a:gd name="connsiteY2" fmla="*/ 1198272 h 2344670"/>
              <a:gd name="connsiteX3" fmla="*/ 1675685 w 1817004"/>
              <a:gd name="connsiteY3" fmla="*/ 1691425 h 2344670"/>
              <a:gd name="connsiteX4" fmla="*/ 175117 w 1817004"/>
              <a:gd name="connsiteY4" fmla="*/ 2344670 h 2344670"/>
              <a:gd name="connsiteX0" fmla="*/ 0 w 1817004"/>
              <a:gd name="connsiteY0" fmla="*/ 0 h 1691425"/>
              <a:gd name="connsiteX1" fmla="*/ 1171978 w 1817004"/>
              <a:gd name="connsiteY1" fmla="*/ 618186 h 1691425"/>
              <a:gd name="connsiteX2" fmla="*/ 1696792 w 1817004"/>
              <a:gd name="connsiteY2" fmla="*/ 1198272 h 1691425"/>
              <a:gd name="connsiteX3" fmla="*/ 1675685 w 1817004"/>
              <a:gd name="connsiteY3" fmla="*/ 1691425 h 1691425"/>
              <a:gd name="connsiteX0" fmla="*/ 0 w 1714047"/>
              <a:gd name="connsiteY0" fmla="*/ 0 h 1691425"/>
              <a:gd name="connsiteX1" fmla="*/ 1171978 w 1714047"/>
              <a:gd name="connsiteY1" fmla="*/ 618186 h 1691425"/>
              <a:gd name="connsiteX2" fmla="*/ 1696792 w 1714047"/>
              <a:gd name="connsiteY2" fmla="*/ 1198272 h 1691425"/>
              <a:gd name="connsiteX3" fmla="*/ 1675685 w 1714047"/>
              <a:gd name="connsiteY3" fmla="*/ 1691425 h 1691425"/>
              <a:gd name="connsiteX0" fmla="*/ 0 w 1696792"/>
              <a:gd name="connsiteY0" fmla="*/ 0 h 1198272"/>
              <a:gd name="connsiteX1" fmla="*/ 1171978 w 1696792"/>
              <a:gd name="connsiteY1" fmla="*/ 618186 h 1198272"/>
              <a:gd name="connsiteX2" fmla="*/ 1696792 w 1696792"/>
              <a:gd name="connsiteY2" fmla="*/ 1198272 h 1198272"/>
            </a:gdLst>
            <a:ahLst/>
            <a:cxnLst>
              <a:cxn ang="0">
                <a:pos x="connsiteX0" y="connsiteY0"/>
              </a:cxn>
              <a:cxn ang="0">
                <a:pos x="connsiteX1" y="connsiteY1"/>
              </a:cxn>
              <a:cxn ang="0">
                <a:pos x="connsiteX2" y="connsiteY2"/>
              </a:cxn>
            </a:cxnLst>
            <a:rect l="l" t="t" r="r" b="b"/>
            <a:pathLst>
              <a:path w="1696792" h="1198272">
                <a:moveTo>
                  <a:pt x="0" y="0"/>
                </a:moveTo>
                <a:cubicBezTo>
                  <a:pt x="539839" y="206062"/>
                  <a:pt x="889179" y="418474"/>
                  <a:pt x="1171978" y="618186"/>
                </a:cubicBezTo>
                <a:cubicBezTo>
                  <a:pt x="1454777" y="817898"/>
                  <a:pt x="1612841" y="1019399"/>
                  <a:pt x="1696792" y="1198272"/>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Times New Roman" pitchFamily="18" charset="0"/>
            </a:endParaRPr>
          </a:p>
        </p:txBody>
      </p:sp>
      <p:sp>
        <p:nvSpPr>
          <p:cNvPr id="34" name="Text Box 21">
            <a:extLst>
              <a:ext uri="{FF2B5EF4-FFF2-40B4-BE49-F238E27FC236}">
                <a16:creationId xmlns:a16="http://schemas.microsoft.com/office/drawing/2014/main" id="{C83CEE74-CE41-4F2F-A6F2-7294BD4BB6EF}"/>
              </a:ext>
            </a:extLst>
          </p:cNvPr>
          <p:cNvSpPr txBox="1">
            <a:spLocks noChangeArrowheads="1"/>
          </p:cNvSpPr>
          <p:nvPr/>
        </p:nvSpPr>
        <p:spPr bwMode="auto">
          <a:xfrm>
            <a:off x="6781800" y="2134757"/>
            <a:ext cx="227177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endParaRPr lang="en-US" altLang="en-US" sz="2000" dirty="0">
              <a:solidFill>
                <a:srgbClr val="66FF66"/>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endParaRPr lang="en-CA" altLang="en-US" sz="2000" dirty="0">
              <a:solidFill>
                <a:srgbClr val="FF0000"/>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5</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84401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xEl>
                                              <p:pRg st="5" end="5"/>
                                            </p:txEl>
                                          </p:spTgt>
                                        </p:tgtEl>
                                        <p:attrNameLst>
                                          <p:attrName>style.visibility</p:attrName>
                                        </p:attrNameLst>
                                      </p:cBhvr>
                                      <p:to>
                                        <p:strVal val="visible"/>
                                      </p:to>
                                    </p:set>
                                    <p:anim calcmode="lin" valueType="num">
                                      <p:cBhvr additive="base">
                                        <p:cTn id="7" dur="500" fill="hold"/>
                                        <p:tgtEl>
                                          <p:spTgt spid="43">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700" fill="hold"/>
                                        <p:tgtEl>
                                          <p:spTgt spid="34">
                                            <p:txEl>
                                              <p:pRg st="5" end="5"/>
                                            </p:txEl>
                                          </p:spTgt>
                                        </p:tgtEl>
                                        <p:attrNameLst>
                                          <p:attrName>r</p:attrName>
                                        </p:attrNameLst>
                                      </p:cBhvr>
                                    </p:animRo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3">
                                            <p:txEl>
                                              <p:pRg st="6" end="6"/>
                                            </p:txEl>
                                          </p:spTgt>
                                        </p:tgtEl>
                                        <p:attrNameLst>
                                          <p:attrName>style.visibility</p:attrName>
                                        </p:attrNameLst>
                                      </p:cBhvr>
                                      <p:to>
                                        <p:strVal val="visible"/>
                                      </p:to>
                                    </p:set>
                                    <p:anim calcmode="lin" valueType="num">
                                      <p:cBhvr additive="base">
                                        <p:cTn id="17" dur="500" fill="hold"/>
                                        <p:tgtEl>
                                          <p:spTgt spid="43">
                                            <p:txEl>
                                              <p:pRg st="6" end="6"/>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3">
                                            <p:txEl>
                                              <p:pRg st="6" end="6"/>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5">
                                            <p:txEl>
                                              <p:pRg st="3" end="3"/>
                                            </p:txEl>
                                          </p:spTgt>
                                        </p:tgtEl>
                                        <p:attrNameLst>
                                          <p:attrName>style.visibility</p:attrName>
                                        </p:attrNameLst>
                                      </p:cBhvr>
                                      <p:to>
                                        <p:strVal val="visible"/>
                                      </p:to>
                                    </p:set>
                                    <p:anim calcmode="lin" valueType="num">
                                      <p:cBhvr additive="base">
                                        <p:cTn id="21"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par>
                                <p:cTn id="27" presetID="1" presetClass="exit"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55"/>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69"/>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0"/>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43">
                                            <p:txEl>
                                              <p:pRg st="7" end="7"/>
                                            </p:txEl>
                                          </p:spTgt>
                                        </p:tgtEl>
                                        <p:attrNameLst>
                                          <p:attrName>style.visibility</p:attrName>
                                        </p:attrNameLst>
                                      </p:cBhvr>
                                      <p:to>
                                        <p:strVal val="visible"/>
                                      </p:to>
                                    </p:set>
                                    <p:anim calcmode="lin" valueType="num">
                                      <p:cBhvr additive="base">
                                        <p:cTn id="39" dur="500" fill="hold"/>
                                        <p:tgtEl>
                                          <p:spTgt spid="43">
                                            <p:txEl>
                                              <p:pRg st="7" end="7"/>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43">
                                            <p:txEl>
                                              <p:pRg st="7" end="7"/>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45">
                                            <p:txEl>
                                              <p:pRg st="4" end="4"/>
                                            </p:txEl>
                                          </p:spTgt>
                                        </p:tgtEl>
                                        <p:attrNameLst>
                                          <p:attrName>style.visibility</p:attrName>
                                        </p:attrNameLst>
                                      </p:cBhvr>
                                      <p:to>
                                        <p:strVal val="visible"/>
                                      </p:to>
                                    </p:set>
                                    <p:anim calcmode="lin" valueType="num">
                                      <p:cBhvr additive="base">
                                        <p:cTn id="43" dur="500" fill="hold"/>
                                        <p:tgtEl>
                                          <p:spTgt spid="45">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additive="base">
                                        <p:cTn id="49" dur="500" fill="hold"/>
                                        <p:tgtEl>
                                          <p:spTgt spid="32"/>
                                        </p:tgtEl>
                                        <p:attrNameLst>
                                          <p:attrName>ppt_x</p:attrName>
                                        </p:attrNameLst>
                                      </p:cBhvr>
                                      <p:tavLst>
                                        <p:tav tm="0">
                                          <p:val>
                                            <p:strVal val="#ppt_x"/>
                                          </p:val>
                                        </p:tav>
                                        <p:tav tm="100000">
                                          <p:val>
                                            <p:strVal val="#ppt_x"/>
                                          </p:val>
                                        </p:tav>
                                      </p:tavLst>
                                    </p:anim>
                                    <p:anim calcmode="lin" valueType="num">
                                      <p:cBhvr additive="base">
                                        <p:cTn id="5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30" grpId="0"/>
      <p:bldP spid="31" grpId="0" animBg="1"/>
      <p:bldP spid="32" grpId="0"/>
      <p:bldP spid="33"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1840568"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r>
              <a:rPr lang="en-US" altLang="en-US" sz="2000" dirty="0">
                <a:solidFill>
                  <a:schemeClr val="tx2"/>
                </a:solidFill>
                <a:cs typeface="Times New Roman" panose="02020603050405020304" pitchFamily="18" charset="0"/>
              </a:rPr>
              <a:t> </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5.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r>
              <a:rPr lang="en-US" altLang="en-US" sz="2000" dirty="0">
                <a:cs typeface="Times New Roman" panose="02020603050405020304" pitchFamily="18" charset="0"/>
                <a:sym typeface="Symbol" panose="05050102010706020507" pitchFamily="18" charset="2"/>
              </a:rPr>
              <a:t>      </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19.     </a:t>
            </a:r>
            <a:r>
              <a:rPr lang="en-US" altLang="en-US" sz="2000" i="1" dirty="0"/>
              <a:t>x</a:t>
            </a:r>
            <a:r>
              <a:rPr lang="en-US" altLang="en-US" sz="2000" i="1" baseline="-25000" dirty="0"/>
              <a:t>3</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20.   </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marL="457200" indent="-457200" eaLnBrk="1" hangingPunct="1">
              <a:spcBef>
                <a:spcPct val="0"/>
              </a:spcBef>
              <a:buAutoNum type="arabicPeriod" startAt="5"/>
            </a:pPr>
            <a:endParaRPr lang="en-US" altLang="en-US" sz="2000" dirty="0">
              <a:cs typeface="Times New Roman" panose="02020603050405020304" pitchFamily="18" charset="0"/>
              <a:sym typeface="Symbol" panose="05050102010706020507" pitchFamily="18" charset="2"/>
            </a:endParaRPr>
          </a:p>
        </p:txBody>
      </p:sp>
      <p:sp>
        <p:nvSpPr>
          <p:cNvPr id="45" name="Text Box 21">
            <a:extLst>
              <a:ext uri="{FF2B5EF4-FFF2-40B4-BE49-F238E27FC236}">
                <a16:creationId xmlns:a16="http://schemas.microsoft.com/office/drawing/2014/main" id="{A28467DC-221A-44D3-B638-CBCA54155458}"/>
              </a:ext>
            </a:extLst>
          </p:cNvPr>
          <p:cNvSpPr txBox="1">
            <a:spLocks noChangeArrowheads="1"/>
          </p:cNvSpPr>
          <p:nvPr/>
        </p:nvSpPr>
        <p:spPr bwMode="auto">
          <a:xfrm>
            <a:off x="4394466" y="3028683"/>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cs typeface="Times New Roman" panose="02020603050405020304" pitchFamily="18" charset="0"/>
                <a:sym typeface="Symbol" panose="05050102010706020507" pitchFamily="18" charset="2"/>
              </a:rPr>
              <a:t>Cases:</a:t>
            </a:r>
            <a:r>
              <a:rPr lang="en-US" altLang="en-US" sz="14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F</a:t>
            </a:r>
            <a:r>
              <a:rPr lang="en-CA" altLang="en-US" sz="1800" dirty="0">
                <a:cs typeface="Times New Roman" panose="02020603050405020304" pitchFamily="18" charset="0"/>
                <a:sym typeface="Symbol" panose="05050102010706020507" pitchFamily="18" charset="2"/>
              </a:rPr>
              <a:t>rom </a:t>
            </a:r>
            <a:r>
              <a:rPr lang="el-GR" altLang="en-US" sz="1800" dirty="0">
                <a:solidFill>
                  <a:srgbClr val="FFFF00"/>
                </a:solidFill>
                <a:cs typeface="Times New Roman" panose="02020603050405020304" pitchFamily="18" charset="0"/>
                <a:sym typeface="Symbol" panose="05050102010706020507" pitchFamily="18" charset="2"/>
              </a:rPr>
              <a:t></a:t>
            </a:r>
            <a:r>
              <a:rPr lang="en-US" altLang="en-US" sz="1800" i="1" dirty="0">
                <a:solidFill>
                  <a:schemeClr val="tx2"/>
                </a:solidFill>
              </a:rPr>
              <a:t>x</a:t>
            </a:r>
            <a:r>
              <a:rPr lang="en-US" altLang="en-US" sz="1800" i="1" baseline="-25000" dirty="0">
                <a:solidFill>
                  <a:schemeClr val="tx2"/>
                </a:solidFill>
              </a:rPr>
              <a:t>3</a:t>
            </a:r>
            <a:r>
              <a:rPr lang="en-US" altLang="en-US" sz="1800" dirty="0">
                <a:sym typeface="Symbol" panose="05050102010706020507" pitchFamily="18" charset="2"/>
              </a:rPr>
              <a:t></a:t>
            </a:r>
            <a:r>
              <a:rPr lang="el-GR" altLang="en-US" sz="1800" dirty="0">
                <a:cs typeface="Times New Roman" panose="02020603050405020304" pitchFamily="18" charset="0"/>
                <a:sym typeface="Symbol" panose="05050102010706020507" pitchFamily="18" charset="2"/>
              </a:rPr>
              <a:t>Φ</a:t>
            </a:r>
            <a:r>
              <a:rPr lang="en-CA" altLang="en-US" sz="1800" dirty="0">
                <a:cs typeface="Times New Roman" panose="02020603050405020304" pitchFamily="18" charset="0"/>
                <a:sym typeface="Symbol" panose="05050102010706020507" pitchFamily="18" charset="2"/>
              </a:rPr>
              <a:t>, and </a:t>
            </a:r>
            <a:r>
              <a:rPr lang="en-US" altLang="en-US" sz="1800" i="1" dirty="0">
                <a:solidFill>
                  <a:schemeClr val="tx2"/>
                </a:solidFill>
              </a:rPr>
              <a:t>x</a:t>
            </a:r>
            <a:r>
              <a:rPr lang="en-US" altLang="en-US" sz="1800" i="1" baseline="-25000" dirty="0">
                <a:solidFill>
                  <a:schemeClr val="tx2"/>
                </a:solidFill>
              </a:rPr>
              <a:t>3</a:t>
            </a:r>
            <a:r>
              <a:rPr lang="en-US" altLang="en-US" sz="1800" dirty="0">
                <a:sym typeface="Symbol" panose="05050102010706020507" pitchFamily="18" charset="2"/>
              </a:rPr>
              <a:t></a:t>
            </a:r>
            <a:r>
              <a:rPr lang="el-GR" altLang="en-US" sz="1800" dirty="0">
                <a:cs typeface="Times New Roman" panose="02020603050405020304" pitchFamily="18" charset="0"/>
                <a:sym typeface="Symbol" panose="05050102010706020507" pitchFamily="18" charset="2"/>
              </a:rPr>
              <a:t>Φ</a:t>
            </a:r>
            <a:r>
              <a:rPr lang="en-US" altLang="en-US" sz="1800" dirty="0">
                <a:cs typeface="Times New Roman" panose="02020603050405020304" pitchFamily="18" charset="0"/>
              </a:rPr>
              <a:t>, conclude </a:t>
            </a:r>
            <a:r>
              <a:rPr lang="el-GR" altLang="en-US" sz="1800" dirty="0">
                <a:cs typeface="Times New Roman" panose="02020603050405020304" pitchFamily="18" charset="0"/>
                <a:sym typeface="Symbol" panose="05050102010706020507" pitchFamily="18" charset="2"/>
              </a:rPr>
              <a:t>Φ</a:t>
            </a:r>
            <a:r>
              <a:rPr lang="en-CA" altLang="en-US" sz="1800" dirty="0">
                <a:cs typeface="Times New Roman" panose="02020603050405020304" pitchFamily="18" charset="0"/>
                <a:sym typeface="Symbol" panose="05050102010706020507" pitchFamily="18" charset="2"/>
              </a:rPr>
              <a:t>. </a:t>
            </a:r>
          </a:p>
        </p:txBody>
      </p:sp>
      <p:sp>
        <p:nvSpPr>
          <p:cNvPr id="46"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Rectangle 105">
            <a:extLst>
              <a:ext uri="{FF2B5EF4-FFF2-40B4-BE49-F238E27FC236}">
                <a16:creationId xmlns:a16="http://schemas.microsoft.com/office/drawing/2014/main" id="{48FCBC2C-4ED6-406D-BE16-01121CCA32BD}"/>
              </a:ext>
            </a:extLst>
          </p:cNvPr>
          <p:cNvSpPr/>
          <p:nvPr/>
        </p:nvSpPr>
        <p:spPr>
          <a:xfrm rot="4117312">
            <a:off x="2147200" y="1541299"/>
            <a:ext cx="1170512"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a:t>
            </a:r>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31" name="Freeform: Shape 17">
            <a:extLst>
              <a:ext uri="{FF2B5EF4-FFF2-40B4-BE49-F238E27FC236}">
                <a16:creationId xmlns:a16="http://schemas.microsoft.com/office/drawing/2014/main" id="{06F2D9A6-4A9F-490E-B7AC-6A64C0F4ADFE}"/>
              </a:ext>
            </a:extLst>
          </p:cNvPr>
          <p:cNvSpPr/>
          <p:nvPr/>
        </p:nvSpPr>
        <p:spPr bwMode="auto">
          <a:xfrm>
            <a:off x="3657600" y="391886"/>
            <a:ext cx="1190171" cy="667657"/>
          </a:xfrm>
          <a:custGeom>
            <a:avLst/>
            <a:gdLst>
              <a:gd name="connsiteX0" fmla="*/ 0 w 1190171"/>
              <a:gd name="connsiteY0" fmla="*/ 0 h 667657"/>
              <a:gd name="connsiteX1" fmla="*/ 711200 w 1190171"/>
              <a:gd name="connsiteY1" fmla="*/ 304800 h 667657"/>
              <a:gd name="connsiteX2" fmla="*/ 1190171 w 1190171"/>
              <a:gd name="connsiteY2" fmla="*/ 667657 h 667657"/>
            </a:gdLst>
            <a:ahLst/>
            <a:cxnLst>
              <a:cxn ang="0">
                <a:pos x="connsiteX0" y="connsiteY0"/>
              </a:cxn>
              <a:cxn ang="0">
                <a:pos x="connsiteX1" y="connsiteY1"/>
              </a:cxn>
              <a:cxn ang="0">
                <a:pos x="connsiteX2" y="connsiteY2"/>
              </a:cxn>
            </a:cxnLst>
            <a:rect l="l" t="t" r="r" b="b"/>
            <a:pathLst>
              <a:path w="1190171" h="667657">
                <a:moveTo>
                  <a:pt x="0" y="0"/>
                </a:moveTo>
                <a:cubicBezTo>
                  <a:pt x="256419" y="96762"/>
                  <a:pt x="512838" y="193524"/>
                  <a:pt x="711200" y="304800"/>
                </a:cubicBezTo>
                <a:cubicBezTo>
                  <a:pt x="909562" y="416076"/>
                  <a:pt x="1049866" y="541866"/>
                  <a:pt x="1190171" y="667657"/>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2" name="Rectangle 31">
            <a:extLst>
              <a:ext uri="{FF2B5EF4-FFF2-40B4-BE49-F238E27FC236}">
                <a16:creationId xmlns:a16="http://schemas.microsoft.com/office/drawing/2014/main" id="{175264DC-583A-4B93-AA97-013215F63D33}"/>
              </a:ext>
            </a:extLst>
          </p:cNvPr>
          <p:cNvSpPr/>
          <p:nvPr/>
        </p:nvSpPr>
        <p:spPr>
          <a:xfrm rot="4117312">
            <a:off x="4498460" y="1637752"/>
            <a:ext cx="950901" cy="461665"/>
          </a:xfrm>
          <a:prstGeom prst="rect">
            <a:avLst/>
          </a:prstGeom>
        </p:spPr>
        <p:txBody>
          <a:bodyPr wrap="none">
            <a:spAutoFit/>
          </a:bodyPr>
          <a:lstStyle/>
          <a:p>
            <a:r>
              <a:rPr lang="en-US" altLang="en-US" sz="2400" i="1" dirty="0">
                <a:solidFill>
                  <a:schemeClr val="tx2"/>
                </a:solidFill>
              </a:rPr>
              <a:t>x</a:t>
            </a:r>
            <a:r>
              <a:rPr lang="en-US" altLang="en-US" sz="2400" i="1" baseline="-25000" dirty="0">
                <a:solidFill>
                  <a:schemeClr val="tx2"/>
                </a:solidFill>
              </a:rPr>
              <a:t>3</a:t>
            </a:r>
            <a:r>
              <a:rPr lang="en-US" altLang="en-US" sz="2400" dirty="0">
                <a:sym typeface="Symbol" panose="05050102010706020507" pitchFamily="18" charset="2"/>
              </a:rPr>
              <a:t></a:t>
            </a:r>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sp>
        <p:nvSpPr>
          <p:cNvPr id="21" name="Text Box 21">
            <a:extLst>
              <a:ext uri="{FF2B5EF4-FFF2-40B4-BE49-F238E27FC236}">
                <a16:creationId xmlns:a16="http://schemas.microsoft.com/office/drawing/2014/main" id="{D2FBA340-38D0-4B71-B637-855C89DAD51A}"/>
              </a:ext>
            </a:extLst>
          </p:cNvPr>
          <p:cNvSpPr txBox="1">
            <a:spLocks noChangeArrowheads="1"/>
          </p:cNvSpPr>
          <p:nvPr/>
        </p:nvSpPr>
        <p:spPr bwMode="auto">
          <a:xfrm>
            <a:off x="6781800" y="2134757"/>
            <a:ext cx="1758815"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p>
          <a:p>
            <a:pPr eaLnBrk="1" hangingPunct="1">
              <a:spcBef>
                <a:spcPct val="0"/>
              </a:spcBef>
              <a:buNone/>
            </a:pPr>
            <a:r>
              <a:rPr lang="en-US" altLang="en-US" sz="2000" dirty="0">
                <a:solidFill>
                  <a:schemeClr val="accent2"/>
                </a:solidFill>
                <a:cs typeface="Times New Roman" panose="02020603050405020304" pitchFamily="18" charset="0"/>
                <a:sym typeface="Symbol" panose="05050102010706020507" pitchFamily="18" charset="2"/>
              </a:rPr>
              <a:t>    Case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66FF66"/>
                </a:solidFill>
                <a:sym typeface="Symbol" panose="05050102010706020507" pitchFamily="18" charset="2"/>
              </a:rPr>
              <a:t>T</a:t>
            </a:r>
            <a:endParaRPr lang="en-CA" altLang="en-US" sz="2000" dirty="0">
              <a:solidFill>
                <a:srgbClr val="66FF66"/>
              </a:solidFill>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795716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xEl>
                                              <p:pRg st="2" end="2"/>
                                            </p:txEl>
                                          </p:spTgt>
                                        </p:tgtEl>
                                        <p:attrNameLst>
                                          <p:attrName>style.visibility</p:attrName>
                                        </p:attrNameLst>
                                      </p:cBhvr>
                                      <p:to>
                                        <p:strVal val="visible"/>
                                      </p:to>
                                    </p:set>
                                    <p:anim calcmode="lin" valueType="num">
                                      <p:cBhvr additive="base">
                                        <p:cTn id="7" dur="500" fill="hold"/>
                                        <p:tgtEl>
                                          <p:spTgt spid="4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0"/>
                                  </p:stCondLst>
                                  <p:childTnLst>
                                    <p:animRot by="21600000">
                                      <p:cBhvr>
                                        <p:cTn id="12" dur="600" fill="hold"/>
                                        <p:tgtEl>
                                          <p:spTgt spid="21">
                                            <p:txEl>
                                              <p:pRg st="2" end="2"/>
                                            </p:txEl>
                                          </p:spTgt>
                                        </p:tgtEl>
                                        <p:attrNameLst>
                                          <p:attrName>r</p:attrName>
                                        </p:attrNameLst>
                                      </p:cBhvr>
                                    </p:animRot>
                                  </p:childTnLst>
                                </p:cTn>
                              </p:par>
                            </p:childTnLst>
                          </p:cTn>
                        </p:par>
                      </p:childTnLst>
                    </p:cTn>
                  </p:par>
                  <p:par>
                    <p:cTn id="13" fill="hold">
                      <p:stCondLst>
                        <p:cond delay="indefinite"/>
                      </p:stCondLst>
                      <p:childTnLst>
                        <p:par>
                          <p:cTn id="14" fill="hold">
                            <p:stCondLst>
                              <p:cond delay="0"/>
                            </p:stCondLst>
                            <p:childTnLst>
                              <p:par>
                                <p:cTn id="15" presetID="2" presetClass="exit" presetSubtype="4" fill="hold" grpId="1" nodeType="clickEffect">
                                  <p:stCondLst>
                                    <p:cond delay="0"/>
                                  </p:stCondLst>
                                  <p:childTnLst>
                                    <p:anim calcmode="lin" valueType="num">
                                      <p:cBhvr additive="base">
                                        <p:cTn id="16" dur="500"/>
                                        <p:tgtEl>
                                          <p:spTgt spid="31"/>
                                        </p:tgtEl>
                                        <p:attrNameLst>
                                          <p:attrName>ppt_x</p:attrName>
                                        </p:attrNameLst>
                                      </p:cBhvr>
                                      <p:tavLst>
                                        <p:tav tm="0">
                                          <p:val>
                                            <p:strVal val="ppt_x"/>
                                          </p:val>
                                        </p:tav>
                                        <p:tav tm="100000">
                                          <p:val>
                                            <p:strVal val="ppt_x"/>
                                          </p:val>
                                        </p:tav>
                                      </p:tavLst>
                                    </p:anim>
                                    <p:anim calcmode="lin" valueType="num">
                                      <p:cBhvr additive="base">
                                        <p:cTn id="17" dur="500"/>
                                        <p:tgtEl>
                                          <p:spTgt spid="31"/>
                                        </p:tgtEl>
                                        <p:attrNameLst>
                                          <p:attrName>ppt_y</p:attrName>
                                        </p:attrNameLst>
                                      </p:cBhvr>
                                      <p:tavLst>
                                        <p:tav tm="0">
                                          <p:val>
                                            <p:strVal val="ppt_y"/>
                                          </p:val>
                                        </p:tav>
                                        <p:tav tm="100000">
                                          <p:val>
                                            <p:strVal val="1+ppt_h/2"/>
                                          </p:val>
                                        </p:tav>
                                      </p:tavLst>
                                    </p:anim>
                                    <p:set>
                                      <p:cBhvr>
                                        <p:cTn id="18" dur="1" fill="hold">
                                          <p:stCondLst>
                                            <p:cond delay="499"/>
                                          </p:stCondLst>
                                        </p:cTn>
                                        <p:tgtEl>
                                          <p:spTgt spid="31"/>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3">
                                            <p:txEl>
                                              <p:pRg st="3" end="3"/>
                                            </p:txEl>
                                          </p:spTgt>
                                        </p:tgtEl>
                                        <p:attrNameLst>
                                          <p:attrName>style.visibility</p:attrName>
                                        </p:attrNameLst>
                                      </p:cBhvr>
                                      <p:to>
                                        <p:strVal val="visible"/>
                                      </p:to>
                                    </p:set>
                                    <p:anim calcmode="lin" valueType="num">
                                      <p:cBhvr additive="base">
                                        <p:cTn id="23" dur="500" fill="hold"/>
                                        <p:tgtEl>
                                          <p:spTgt spid="43">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3">
                                            <p:txEl>
                                              <p:pRg st="3" end="3"/>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5">
                                            <p:txEl>
                                              <p:pRg st="0" end="0"/>
                                            </p:txEl>
                                          </p:spTgt>
                                        </p:tgtEl>
                                        <p:attrNameLst>
                                          <p:attrName>style.visibility</p:attrName>
                                        </p:attrNameLst>
                                      </p:cBhvr>
                                      <p:to>
                                        <p:strVal val="visible"/>
                                      </p:to>
                                    </p:set>
                                    <p:anim calcmode="lin" valueType="num">
                                      <p:cBhvr additive="base">
                                        <p:cTn id="27"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nodeType="clickEffect">
                                  <p:stCondLst>
                                    <p:cond delay="0"/>
                                  </p:stCondLst>
                                  <p:childTnLst>
                                    <p:set>
                                      <p:cBhvr>
                                        <p:cTn id="32" dur="1" fill="hold">
                                          <p:stCondLst>
                                            <p:cond delay="0"/>
                                          </p:stCondLst>
                                        </p:cTn>
                                        <p:tgtEl>
                                          <p:spTgt spid="39"/>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hidden"/>
                                      </p:to>
                                    </p:set>
                                  </p:childTnLst>
                                </p:cTn>
                              </p:par>
                              <p:par>
                                <p:cTn id="35" presetID="1" presetClass="exit" presetSubtype="0" fill="hold" grpId="0" nodeType="withEffect">
                                  <p:stCondLst>
                                    <p:cond delay="0"/>
                                  </p:stCondLst>
                                  <p:childTnLst>
                                    <p:set>
                                      <p:cBhvr>
                                        <p:cTn id="36" dur="1" fill="hold">
                                          <p:stCondLst>
                                            <p:cond delay="0"/>
                                          </p:stCondLst>
                                        </p:cTn>
                                        <p:tgtEl>
                                          <p:spTgt spid="106"/>
                                        </p:tgtEl>
                                        <p:attrNameLst>
                                          <p:attrName>style.visibility</p:attrName>
                                        </p:attrNameLst>
                                      </p:cBhvr>
                                      <p:to>
                                        <p:strVal val="hidden"/>
                                      </p:to>
                                    </p:set>
                                  </p:childTnLst>
                                </p:cTn>
                              </p:par>
                              <p:par>
                                <p:cTn id="37" presetID="1" presetClass="exit" presetSubtype="0" fill="hold" grpId="0" nodeType="withEffect">
                                  <p:stCondLst>
                                    <p:cond delay="0"/>
                                  </p:stCondLst>
                                  <p:childTnLst>
                                    <p:set>
                                      <p:cBhvr>
                                        <p:cTn id="38" dur="1" fill="hold">
                                          <p:stCondLst>
                                            <p:cond delay="0"/>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p:bldP spid="31" grpId="0" animBg="1"/>
      <p:bldP spid="31" grpId="1" animBg="1"/>
      <p:bldP spid="32"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145918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endParaRPr lang="en-US" altLang="en-US" sz="2000" dirty="0">
              <a:solidFill>
                <a:schemeClr val="tx2"/>
              </a:solidFill>
              <a:cs typeface="Times New Roman" panose="02020603050405020304" pitchFamily="18" charset="0"/>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20.   </a:t>
            </a: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a:p>
            <a:pPr marL="457200" indent="-457200" eaLnBrk="1" hangingPunct="1">
              <a:spcBef>
                <a:spcPct val="0"/>
              </a:spcBef>
              <a:buAutoNum type="arabicPeriod" startAt="5"/>
            </a:pPr>
            <a:endParaRPr lang="en-US" altLang="en-US" sz="2000" dirty="0">
              <a:cs typeface="Times New Roman" panose="02020603050405020304" pitchFamily="18" charset="0"/>
              <a:sym typeface="Symbol" panose="05050102010706020507" pitchFamily="18" charset="2"/>
            </a:endParaRPr>
          </a:p>
        </p:txBody>
      </p:sp>
      <p:sp>
        <p:nvSpPr>
          <p:cNvPr id="46"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3" name="Rectangle 32">
            <a:extLst>
              <a:ext uri="{FF2B5EF4-FFF2-40B4-BE49-F238E27FC236}">
                <a16:creationId xmlns:a16="http://schemas.microsoft.com/office/drawing/2014/main" id="{F3D6FE88-0C11-4517-87BB-2DF492B8CF72}"/>
              </a:ext>
            </a:extLst>
          </p:cNvPr>
          <p:cNvSpPr/>
          <p:nvPr/>
        </p:nvSpPr>
        <p:spPr>
          <a:xfrm>
            <a:off x="3529006" y="0"/>
            <a:ext cx="409086" cy="461665"/>
          </a:xfrm>
          <a:prstGeom prst="rect">
            <a:avLst/>
          </a:prstGeom>
        </p:spPr>
        <p:txBody>
          <a:bodyPr wrap="none">
            <a:spAutoFit/>
          </a:bodyPr>
          <a:lstStyle/>
          <a:p>
            <a:r>
              <a:rPr lang="el-GR" altLang="en-US" sz="2400" dirty="0">
                <a:solidFill>
                  <a:srgbClr val="FFFFFF"/>
                </a:solidFill>
                <a:cs typeface="Times New Roman" panose="02020603050405020304" pitchFamily="18" charset="0"/>
                <a:sym typeface="Symbol" panose="05050102010706020507" pitchFamily="18" charset="2"/>
              </a:rPr>
              <a:t>Φ</a:t>
            </a:r>
            <a:endParaRPr lang="en-CA" altLang="en-US" sz="2400" dirty="0">
              <a:solidFill>
                <a:srgbClr val="FFC000"/>
              </a:solidFill>
              <a:cs typeface="Times New Roman" panose="02020603050405020304" pitchFamily="18" charset="0"/>
              <a:sym typeface="Symbol" panose="05050102010706020507" pitchFamily="18" charset="2"/>
            </a:endParaRPr>
          </a:p>
        </p:txBody>
      </p:sp>
      <p:grpSp>
        <p:nvGrpSpPr>
          <p:cNvPr id="34" name="Group 33">
            <a:extLst>
              <a:ext uri="{FF2B5EF4-FFF2-40B4-BE49-F238E27FC236}">
                <a16:creationId xmlns:a16="http://schemas.microsoft.com/office/drawing/2014/main" id="{0FB42C00-E444-4C47-B450-747DA85FF78F}"/>
              </a:ext>
            </a:extLst>
          </p:cNvPr>
          <p:cNvGrpSpPr/>
          <p:nvPr/>
        </p:nvGrpSpPr>
        <p:grpSpPr>
          <a:xfrm>
            <a:off x="-32528" y="4648200"/>
            <a:ext cx="9176528" cy="2209800"/>
            <a:chOff x="-32528" y="457200"/>
            <a:chExt cx="9176528" cy="2209800"/>
          </a:xfrm>
        </p:grpSpPr>
        <p:sp>
          <p:nvSpPr>
            <p:cNvPr id="35" name="Rectangle 34">
              <a:extLst>
                <a:ext uri="{FF2B5EF4-FFF2-40B4-BE49-F238E27FC236}">
                  <a16:creationId xmlns:a16="http://schemas.microsoft.com/office/drawing/2014/main" id="{C4B2FE0B-7FB5-4ED8-8C15-5FD1ECB74278}"/>
                </a:ext>
              </a:extLst>
            </p:cNvPr>
            <p:cNvSpPr/>
            <p:nvPr/>
          </p:nvSpPr>
          <p:spPr bwMode="auto">
            <a:xfrm>
              <a:off x="0" y="457200"/>
              <a:ext cx="9067800" cy="2209800"/>
            </a:xfrm>
            <a:prstGeom prst="rect">
              <a:avLst/>
            </a:prstGeom>
            <a:solidFill>
              <a:srgbClr val="000066"/>
            </a:solidFill>
            <a:ln w="25400" cap="flat" cmpd="sng" algn="ctr">
              <a:no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3200" b="0" i="0" u="none" strike="noStrike" cap="none" normalizeH="0" baseline="0">
                <a:ln>
                  <a:noFill/>
                </a:ln>
                <a:solidFill>
                  <a:schemeClr val="tx1"/>
                </a:solidFill>
                <a:effectLst/>
                <a:latin typeface="Times New Roman" pitchFamily="18" charset="0"/>
              </a:endParaRPr>
            </a:p>
          </p:txBody>
        </p:sp>
        <p:grpSp>
          <p:nvGrpSpPr>
            <p:cNvPr id="36" name="Group 35">
              <a:extLst>
                <a:ext uri="{FF2B5EF4-FFF2-40B4-BE49-F238E27FC236}">
                  <a16:creationId xmlns:a16="http://schemas.microsoft.com/office/drawing/2014/main" id="{88591CD3-CDA1-4C8D-B5AB-D405C9BED6EA}"/>
                </a:ext>
              </a:extLst>
            </p:cNvPr>
            <p:cNvGrpSpPr/>
            <p:nvPr/>
          </p:nvGrpSpPr>
          <p:grpSpPr>
            <a:xfrm>
              <a:off x="-32528" y="609600"/>
              <a:ext cx="9176528" cy="1988446"/>
              <a:chOff x="1473200" y="609600"/>
              <a:chExt cx="9126086" cy="1912246"/>
            </a:xfrm>
          </p:grpSpPr>
          <p:sp>
            <p:nvSpPr>
              <p:cNvPr id="37" name="AutoShape 8">
                <a:extLst>
                  <a:ext uri="{FF2B5EF4-FFF2-40B4-BE49-F238E27FC236}">
                    <a16:creationId xmlns:a16="http://schemas.microsoft.com/office/drawing/2014/main" id="{4EC714DF-9067-421B-A4B7-2ABB6DF65AB7}"/>
                  </a:ext>
                </a:extLst>
              </p:cNvPr>
              <p:cNvSpPr>
                <a:spLocks noChangeArrowheads="1"/>
              </p:cNvSpPr>
              <p:nvPr/>
            </p:nvSpPr>
            <p:spPr bwMode="auto">
              <a:xfrm>
                <a:off x="1592714" y="1044636"/>
                <a:ext cx="8976640" cy="1465866"/>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8" name="Text Box 21">
                <a:extLst>
                  <a:ext uri="{FF2B5EF4-FFF2-40B4-BE49-F238E27FC236}">
                    <a16:creationId xmlns:a16="http://schemas.microsoft.com/office/drawing/2014/main" id="{CB2FD82F-349E-41B3-A12A-506169076FBB}"/>
                  </a:ext>
                </a:extLst>
              </p:cNvPr>
              <p:cNvSpPr txBox="1">
                <a:spLocks noChangeArrowheads="1"/>
              </p:cNvSpPr>
              <p:nvPr/>
            </p:nvSpPr>
            <p:spPr bwMode="auto">
              <a:xfrm>
                <a:off x="1580014" y="1010304"/>
                <a:ext cx="901927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Deduction: </a:t>
                </a:r>
                <a:r>
                  <a:rPr lang="en-US" sz="2400" dirty="0"/>
                  <a:t> </a:t>
                </a:r>
                <a:endParaRPr lang="en-US" altLang="en-US" sz="2400" dirty="0">
                  <a:cs typeface="Times New Roman" panose="02020603050405020304" pitchFamily="18" charset="0"/>
                </a:endParaRPr>
              </a:p>
              <a:p>
                <a:pPr eaLnBrk="1" hangingPunct="1">
                  <a:spcBef>
                    <a:spcPct val="0"/>
                  </a:spcBef>
                  <a:buNone/>
                </a:pPr>
                <a:r>
                  <a:rPr lang="en-CA" altLang="en-US" sz="2400" dirty="0" err="1">
                    <a:solidFill>
                      <a:schemeClr val="tx2"/>
                    </a:solidFill>
                    <a:cs typeface="Times New Roman" panose="02020603050405020304" pitchFamily="18" charset="0"/>
                    <a:sym typeface="Symbol" panose="05050102010706020507" pitchFamily="18" charset="2"/>
                  </a:rPr>
                  <a:t>Eval</a:t>
                </a:r>
                <a:r>
                  <a:rPr lang="en-CA" altLang="en-US" sz="2400" dirty="0">
                    <a:solidFill>
                      <a:schemeClr val="tx2"/>
                    </a:solidFill>
                    <a:cs typeface="Times New Roman" panose="02020603050405020304" pitchFamily="18" charset="0"/>
                    <a:sym typeface="Symbol" panose="05050102010706020507" pitchFamily="18" charset="2"/>
                  </a:rPr>
                  <a:t>/Build: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000" dirty="0">
                    <a:solidFill>
                      <a:srgbClr val="FFFFFF"/>
                    </a:solidFill>
                    <a:cs typeface="Times New Roman" panose="02020603050405020304" pitchFamily="18" charset="0"/>
                  </a:rPr>
                  <a:t>     Conclude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l-GR"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sym typeface="Symbol" panose="05050102010706020507" pitchFamily="18" charset="2"/>
                  </a:rPr>
                  <a:t>,</a:t>
                </a:r>
                <a:r>
                  <a:rPr lang="el-GR" altLang="en-US" sz="2000" dirty="0">
                    <a:solidFill>
                      <a:srgbClr val="FFFFFF"/>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rPr>
                  <a:t>)</a:t>
                </a:r>
                <a:r>
                  <a:rPr lang="en-US" altLang="en-US" sz="2000" dirty="0">
                    <a:cs typeface="Times New Roman" panose="02020603050405020304" pitchFamily="18" charset="0"/>
                  </a:rPr>
                  <a:t>,</a:t>
                </a:r>
                <a:r>
                  <a:rPr lang="en-US" altLang="en-US" sz="2000" dirty="0">
                    <a:solidFill>
                      <a:srgbClr val="FFC000"/>
                    </a:solidFill>
                    <a:cs typeface="Times New Roman" panose="02020603050405020304" pitchFamily="18" charset="0"/>
                  </a:rPr>
                  <a:t> </a:t>
                </a:r>
                <a:r>
                  <a:rPr lang="en-US" altLang="en-US" sz="2000" dirty="0">
                    <a:cs typeface="Times New Roman" panose="02020603050405020304" pitchFamily="18" charset="0"/>
                    <a:sym typeface="Symbol" panose="05050102010706020507" pitchFamily="18" charset="2"/>
                  </a:rPr>
                  <a:t>and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n-US" altLang="en-US" sz="2000" dirty="0">
                    <a:cs typeface="Times New Roman" panose="02020603050405020304" pitchFamily="18" charset="0"/>
                    <a:sym typeface="Symbol" panose="05050102010706020507" pitchFamily="18" charset="2"/>
                  </a:rPr>
                  <a:t> </a:t>
                </a:r>
                <a:r>
                  <a:rPr lang="en-CA" altLang="en-US" sz="2000" dirty="0">
                    <a:solidFill>
                      <a:srgbClr val="FFFFFF"/>
                    </a:solidFill>
                    <a:cs typeface="Times New Roman" panose="02020603050405020304" pitchFamily="18" charset="0"/>
                  </a:rPr>
                  <a:t> </a:t>
                </a:r>
                <a:endParaRPr lang="en-US" altLang="en-US" sz="2000" dirty="0">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Cases:      </a:t>
                </a:r>
                <a:r>
                  <a:rPr lang="en-US" altLang="en-US" sz="2400" dirty="0">
                    <a:solidFill>
                      <a:srgbClr val="FFFFFF"/>
                    </a:solidFill>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4F4AB3BA-446E-40D9-862A-BA35FD7D3DF2}"/>
                  </a:ext>
                </a:extLst>
              </p:cNvPr>
              <p:cNvSpPr/>
              <p:nvPr/>
            </p:nvSpPr>
            <p:spPr>
              <a:xfrm>
                <a:off x="1473200" y="609600"/>
                <a:ext cx="3064300" cy="461665"/>
              </a:xfrm>
              <a:prstGeom prst="rect">
                <a:avLst/>
              </a:prstGeom>
            </p:spPr>
            <p:txBody>
              <a:bodyPr wrap="none">
                <a:spAutoFit/>
              </a:bodyPr>
              <a:lstStyle/>
              <a:p>
                <a:pPr algn="l"/>
                <a:r>
                  <a:rPr lang="en-US" altLang="en-US" sz="2400" dirty="0">
                    <a:solidFill>
                      <a:srgbClr val="FFC000"/>
                    </a:solidFill>
                  </a:rPr>
                  <a:t>Davis-Putnam Axioms</a:t>
                </a:r>
                <a:r>
                  <a:rPr lang="it-IT" sz="2400" dirty="0">
                    <a:solidFill>
                      <a:srgbClr val="FFC000"/>
                    </a:solidFill>
                  </a:rPr>
                  <a:t>:</a:t>
                </a:r>
                <a:endParaRPr lang="en-US" sz="2400" dirty="0">
                  <a:solidFill>
                    <a:srgbClr val="FFC000"/>
                  </a:solidFill>
                </a:endParaRPr>
              </a:p>
            </p:txBody>
          </p:sp>
          <p:sp>
            <p:nvSpPr>
              <p:cNvPr id="65" name="Text Box 21">
                <a:extLst>
                  <a:ext uri="{FF2B5EF4-FFF2-40B4-BE49-F238E27FC236}">
                    <a16:creationId xmlns:a16="http://schemas.microsoft.com/office/drawing/2014/main" id="{D80F7BF7-C2AF-4AFF-8516-EA60BA5E3FA3}"/>
                  </a:ext>
                </a:extLst>
              </p:cNvPr>
              <p:cNvSpPr txBox="1">
                <a:spLocks noChangeArrowheads="1"/>
              </p:cNvSpPr>
              <p:nvPr/>
            </p:nvSpPr>
            <p:spPr bwMode="auto">
              <a:xfrm>
                <a:off x="3018050" y="1013741"/>
                <a:ext cx="7551304"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endParaRPr lang="en-US" altLang="en-US" sz="2400" dirty="0">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t>
                </a:r>
              </a:p>
              <a:p>
                <a:pPr eaLnBrk="1" hangingPunct="1">
                  <a:spcBef>
                    <a:spcPct val="0"/>
                  </a:spcBef>
                  <a:buNone/>
                </a:pPr>
                <a:r>
                  <a:rPr lang="en-US" altLang="en-US" sz="2000" dirty="0">
                    <a:solidFill>
                      <a:schemeClr val="tx2"/>
                    </a:solidFill>
                    <a:cs typeface="Times New Roman" panose="02020603050405020304" pitchFamily="18" charset="0"/>
                  </a:rPr>
                  <a:t>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Φ</a:t>
                </a:r>
                <a:r>
                  <a:rPr lang="en-CA" altLang="en-US" sz="2400" dirty="0">
                    <a:cs typeface="Times New Roman" panose="02020603050405020304" pitchFamily="18" charset="0"/>
                    <a:sym typeface="Symbol" panose="05050102010706020507" pitchFamily="18" charset="2"/>
                  </a:rPr>
                  <a:t>.</a:t>
                </a:r>
              </a:p>
            </p:txBody>
          </p:sp>
        </p:grpSp>
      </p:grpSp>
      <p:sp>
        <p:nvSpPr>
          <p:cNvPr id="66" name="AutoShape 35">
            <a:extLst>
              <a:ext uri="{FF2B5EF4-FFF2-40B4-BE49-F238E27FC236}">
                <a16:creationId xmlns:a16="http://schemas.microsoft.com/office/drawing/2014/main" id="{F8010354-3C9B-4E47-84B9-AC695555C7EF}"/>
              </a:ext>
            </a:extLst>
          </p:cNvPr>
          <p:cNvSpPr>
            <a:spLocks noChangeArrowheads="1"/>
          </p:cNvSpPr>
          <p:nvPr/>
        </p:nvSpPr>
        <p:spPr bwMode="auto">
          <a:xfrm>
            <a:off x="6705600" y="2943906"/>
            <a:ext cx="1553391" cy="866094"/>
          </a:xfrm>
          <a:prstGeom prst="wedgeRoundRectCallout">
            <a:avLst>
              <a:gd name="adj1" fmla="val 58100"/>
              <a:gd name="adj2" fmla="val -2015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Too many steps!</a:t>
            </a:r>
          </a:p>
        </p:txBody>
      </p:sp>
      <p:grpSp>
        <p:nvGrpSpPr>
          <p:cNvPr id="67" name="Group 29">
            <a:extLst>
              <a:ext uri="{FF2B5EF4-FFF2-40B4-BE49-F238E27FC236}">
                <a16:creationId xmlns:a16="http://schemas.microsoft.com/office/drawing/2014/main" id="{33D083DA-F7F6-44CB-B78B-7586B909B4D5}"/>
              </a:ext>
            </a:extLst>
          </p:cNvPr>
          <p:cNvGrpSpPr>
            <a:grpSpLocks/>
          </p:cNvGrpSpPr>
          <p:nvPr/>
        </p:nvGrpSpPr>
        <p:grpSpPr bwMode="auto">
          <a:xfrm>
            <a:off x="8213601" y="2983262"/>
            <a:ext cx="770279" cy="833366"/>
            <a:chOff x="2065" y="1551"/>
            <a:chExt cx="1628" cy="1988"/>
          </a:xfrm>
        </p:grpSpPr>
        <p:sp>
          <p:nvSpPr>
            <p:cNvPr id="68" name="Freeform 30">
              <a:extLst>
                <a:ext uri="{FF2B5EF4-FFF2-40B4-BE49-F238E27FC236}">
                  <a16:creationId xmlns:a16="http://schemas.microsoft.com/office/drawing/2014/main" id="{8B2350D3-CD79-4C98-8689-51F5F5D92F5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0" name="Freeform 31">
              <a:extLst>
                <a:ext uri="{FF2B5EF4-FFF2-40B4-BE49-F238E27FC236}">
                  <a16:creationId xmlns:a16="http://schemas.microsoft.com/office/drawing/2014/main" id="{702D8457-4D87-44F3-9D3C-36C268498029}"/>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1" name="Freeform 32">
              <a:extLst>
                <a:ext uri="{FF2B5EF4-FFF2-40B4-BE49-F238E27FC236}">
                  <a16:creationId xmlns:a16="http://schemas.microsoft.com/office/drawing/2014/main" id="{7798221B-3C6E-4273-A072-6595112E4A1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2" name="Freeform 33">
              <a:extLst>
                <a:ext uri="{FF2B5EF4-FFF2-40B4-BE49-F238E27FC236}">
                  <a16:creationId xmlns:a16="http://schemas.microsoft.com/office/drawing/2014/main" id="{B8B51EEB-3A90-4F71-BF1E-1EBCCBE05EE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3" name="Freeform 34">
              <a:extLst>
                <a:ext uri="{FF2B5EF4-FFF2-40B4-BE49-F238E27FC236}">
                  <a16:creationId xmlns:a16="http://schemas.microsoft.com/office/drawing/2014/main" id="{2C2578F9-18FB-422C-A742-ACCAAFBC17B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4" name="Freeform 35">
              <a:extLst>
                <a:ext uri="{FF2B5EF4-FFF2-40B4-BE49-F238E27FC236}">
                  <a16:creationId xmlns:a16="http://schemas.microsoft.com/office/drawing/2014/main" id="{4DE087F7-28FD-405D-B97B-DC21A67FBB0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5" name="Freeform 36">
              <a:extLst>
                <a:ext uri="{FF2B5EF4-FFF2-40B4-BE49-F238E27FC236}">
                  <a16:creationId xmlns:a16="http://schemas.microsoft.com/office/drawing/2014/main" id="{455C8D6B-790A-49D3-8A3C-7F6C61DDFD2E}"/>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6" name="Freeform 37">
              <a:extLst>
                <a:ext uri="{FF2B5EF4-FFF2-40B4-BE49-F238E27FC236}">
                  <a16:creationId xmlns:a16="http://schemas.microsoft.com/office/drawing/2014/main" id="{73970ECF-A102-4AFA-9C49-D4C385266AF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7" name="Freeform 38">
              <a:extLst>
                <a:ext uri="{FF2B5EF4-FFF2-40B4-BE49-F238E27FC236}">
                  <a16:creationId xmlns:a16="http://schemas.microsoft.com/office/drawing/2014/main" id="{0BE6B521-C685-417D-8644-3C24F8B5B99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8" name="Freeform 39">
              <a:extLst>
                <a:ext uri="{FF2B5EF4-FFF2-40B4-BE49-F238E27FC236}">
                  <a16:creationId xmlns:a16="http://schemas.microsoft.com/office/drawing/2014/main" id="{8D1C894F-8035-4784-904F-8AD752D5FD9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9" name="Freeform 40">
              <a:extLst>
                <a:ext uri="{FF2B5EF4-FFF2-40B4-BE49-F238E27FC236}">
                  <a16:creationId xmlns:a16="http://schemas.microsoft.com/office/drawing/2014/main" id="{BB3E5C9F-A3C8-4C77-B274-B3424611B68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0" name="Freeform 41">
              <a:extLst>
                <a:ext uri="{FF2B5EF4-FFF2-40B4-BE49-F238E27FC236}">
                  <a16:creationId xmlns:a16="http://schemas.microsoft.com/office/drawing/2014/main" id="{16D90E64-D4CB-4AE6-B2DF-A81AEE9FCDF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1" name="Freeform 42">
              <a:extLst>
                <a:ext uri="{FF2B5EF4-FFF2-40B4-BE49-F238E27FC236}">
                  <a16:creationId xmlns:a16="http://schemas.microsoft.com/office/drawing/2014/main" id="{CD56783E-C9C8-4632-BFE4-CEFDF984C80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2" name="Freeform 43">
              <a:extLst>
                <a:ext uri="{FF2B5EF4-FFF2-40B4-BE49-F238E27FC236}">
                  <a16:creationId xmlns:a16="http://schemas.microsoft.com/office/drawing/2014/main" id="{2D00E662-1278-4C1C-9ED6-D4768DADC94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3" name="Freeform 44">
              <a:extLst>
                <a:ext uri="{FF2B5EF4-FFF2-40B4-BE49-F238E27FC236}">
                  <a16:creationId xmlns:a16="http://schemas.microsoft.com/office/drawing/2014/main" id="{D4E2BAB3-5B4D-4AEE-A7F0-1AFC8EB72EE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4" name="Freeform 45">
              <a:extLst>
                <a:ext uri="{FF2B5EF4-FFF2-40B4-BE49-F238E27FC236}">
                  <a16:creationId xmlns:a16="http://schemas.microsoft.com/office/drawing/2014/main" id="{E01C4C94-C26F-4170-8F17-7AE9FC65671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5" name="Freeform 46">
              <a:extLst>
                <a:ext uri="{FF2B5EF4-FFF2-40B4-BE49-F238E27FC236}">
                  <a16:creationId xmlns:a16="http://schemas.microsoft.com/office/drawing/2014/main" id="{BBEE0829-040E-41A2-94E1-C23CA752634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9" name="Text Box 21">
            <a:extLst>
              <a:ext uri="{FF2B5EF4-FFF2-40B4-BE49-F238E27FC236}">
                <a16:creationId xmlns:a16="http://schemas.microsoft.com/office/drawing/2014/main" id="{0BE0FAB5-1218-4574-A6A3-46A77EE91606}"/>
              </a:ext>
            </a:extLst>
          </p:cNvPr>
          <p:cNvSpPr txBox="1">
            <a:spLocks noChangeArrowheads="1"/>
          </p:cNvSpPr>
          <p:nvPr/>
        </p:nvSpPr>
        <p:spPr bwMode="auto">
          <a:xfrm>
            <a:off x="6781800" y="2134757"/>
            <a:ext cx="175881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sym typeface="Symbol" panose="05050102010706020507" pitchFamily="18" charset="2"/>
              </a:rPr>
              <a:t>Cases:</a:t>
            </a:r>
            <a:r>
              <a:rPr lang="en-US" altLang="en-US" sz="2000" dirty="0">
                <a:solidFill>
                  <a:schemeClr val="accent2"/>
                </a:solidFill>
                <a:cs typeface="Times New Roman" panose="02020603050405020304" pitchFamily="18" charset="0"/>
                <a:sym typeface="Symbol" panose="05050102010706020507" pitchFamily="18" charset="2"/>
              </a:rPr>
              <a:t> </a:t>
            </a:r>
            <a:r>
              <a:rPr lang="en-US" altLang="en-US" sz="2000" i="1" dirty="0">
                <a:solidFill>
                  <a:schemeClr val="accent2"/>
                </a:solidFill>
              </a:rPr>
              <a:t>x</a:t>
            </a:r>
            <a:r>
              <a:rPr lang="en-US" altLang="en-US" sz="2000" i="1" baseline="-25000" dirty="0">
                <a:solidFill>
                  <a:schemeClr val="accent2"/>
                </a:solidFill>
              </a:rPr>
              <a:t>3</a:t>
            </a:r>
            <a:r>
              <a:rPr lang="en-US" altLang="en-US" sz="2000" dirty="0">
                <a:solidFill>
                  <a:schemeClr val="accent2"/>
                </a:solidFill>
                <a:sym typeface="Symbol" panose="05050102010706020507" pitchFamily="18" charset="2"/>
              </a:rPr>
              <a:t> = </a:t>
            </a:r>
            <a:r>
              <a:rPr lang="en-US" altLang="en-US" sz="2000" dirty="0">
                <a:solidFill>
                  <a:srgbClr val="FF0000"/>
                </a:solidFill>
                <a:sym typeface="Symbol" panose="05050102010706020507" pitchFamily="18" charset="2"/>
              </a:rPr>
              <a:t>F</a:t>
            </a:r>
            <a:r>
              <a:rPr lang="en-US" altLang="en-US" sz="2000" dirty="0">
                <a:solidFill>
                  <a:schemeClr val="accent2"/>
                </a:solidFill>
                <a:sym typeface="Symbol" panose="05050102010706020507" pitchFamily="18" charset="2"/>
              </a:rPr>
              <a:t>/</a:t>
            </a:r>
            <a:r>
              <a:rPr lang="en-US" altLang="en-US" sz="2000" dirty="0">
                <a:solidFill>
                  <a:srgbClr val="66FF66"/>
                </a:solidFill>
                <a:sym typeface="Symbol" panose="05050102010706020507" pitchFamily="18" charset="2"/>
              </a:rPr>
              <a:t>T</a:t>
            </a:r>
          </a:p>
        </p:txBody>
      </p:sp>
    </p:spTree>
    <p:extLst>
      <p:ext uri="{BB962C8B-B14F-4D97-AF65-F5344CB8AC3E}">
        <p14:creationId xmlns:p14="http://schemas.microsoft.com/office/powerpoint/2010/main" val="914389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 calcmode="lin" valueType="num">
                                      <p:cBhvr additive="base">
                                        <p:cTn id="7" dur="500" fill="hold"/>
                                        <p:tgtEl>
                                          <p:spTgt spid="43">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3">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ppt_x"/>
                                          </p:val>
                                        </p:tav>
                                        <p:tav tm="100000">
                                          <p:val>
                                            <p:strVal val="#ppt_x"/>
                                          </p:val>
                                        </p:tav>
                                      </p:tavLst>
                                    </p:anim>
                                    <p:anim calcmode="lin" valueType="num">
                                      <p:cBhvr additive="base">
                                        <p:cTn id="1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8" presetClass="emph" presetSubtype="0" fill="hold" nodeType="clickEffect">
                                  <p:stCondLst>
                                    <p:cond delay="0"/>
                                  </p:stCondLst>
                                  <p:childTnLst>
                                    <p:animRot by="21600000">
                                      <p:cBhvr>
                                        <p:cTn id="16" dur="500" fill="hold"/>
                                        <p:tgtEl>
                                          <p:spTgt spid="39">
                                            <p:txEl>
                                              <p:pRg st="0" end="0"/>
                                            </p:txEl>
                                          </p:spTgt>
                                        </p:tgtEl>
                                        <p:attrNameLst>
                                          <p:attrName>r</p:attrName>
                                        </p:attrNameLst>
                                      </p:cBhvr>
                                    </p:animRo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additive="base">
                                        <p:cTn id="21" dur="500" fill="hold"/>
                                        <p:tgtEl>
                                          <p:spTgt spid="34"/>
                                        </p:tgtEl>
                                        <p:attrNameLst>
                                          <p:attrName>ppt_x</p:attrName>
                                        </p:attrNameLst>
                                      </p:cBhvr>
                                      <p:tavLst>
                                        <p:tav tm="0">
                                          <p:val>
                                            <p:strVal val="#ppt_x"/>
                                          </p:val>
                                        </p:tav>
                                        <p:tav tm="100000">
                                          <p:val>
                                            <p:strVal val="#ppt_x"/>
                                          </p:val>
                                        </p:tav>
                                      </p:tavLst>
                                    </p:anim>
                                    <p:anim calcmode="lin" valueType="num">
                                      <p:cBhvr additive="base">
                                        <p:cTn id="22"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500" fill="hold"/>
                                        <p:tgtEl>
                                          <p:spTgt spid="67"/>
                                        </p:tgtEl>
                                        <p:attrNameLst>
                                          <p:attrName>ppt_x</p:attrName>
                                        </p:attrNameLst>
                                      </p:cBhvr>
                                      <p:tavLst>
                                        <p:tav tm="0">
                                          <p:val>
                                            <p:strVal val="1+#ppt_w/2"/>
                                          </p:val>
                                        </p:tav>
                                        <p:tav tm="100000">
                                          <p:val>
                                            <p:strVal val="#ppt_x"/>
                                          </p:val>
                                        </p:tav>
                                      </p:tavLst>
                                    </p:anim>
                                    <p:anim calcmode="lin" valueType="num">
                                      <p:cBhvr additive="base">
                                        <p:cTn id="28" dur="500" fill="hold"/>
                                        <p:tgtEl>
                                          <p:spTgt spid="67"/>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1+#ppt_w/2"/>
                                          </p:val>
                                        </p:tav>
                                        <p:tav tm="100000">
                                          <p:val>
                                            <p:strVal val="#ppt_x"/>
                                          </p:val>
                                        </p:tav>
                                      </p:tavLst>
                                    </p:anim>
                                    <p:anim calcmode="lin" valueType="num">
                                      <p:cBhvr additive="base">
                                        <p:cTn id="3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66"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ext Box 21">
            <a:extLst>
              <a:ext uri="{FF2B5EF4-FFF2-40B4-BE49-F238E27FC236}">
                <a16:creationId xmlns:a16="http://schemas.microsoft.com/office/drawing/2014/main" id="{EA290BCB-A0D6-4F4C-921E-2116847E5649}"/>
              </a:ext>
            </a:extLst>
          </p:cNvPr>
          <p:cNvSpPr txBox="1">
            <a:spLocks noChangeArrowheads="1"/>
          </p:cNvSpPr>
          <p:nvPr/>
        </p:nvSpPr>
        <p:spPr bwMode="auto">
          <a:xfrm>
            <a:off x="152400" y="2133600"/>
            <a:ext cx="2039341"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chemeClr val="tx2"/>
                </a:solidFill>
                <a:cs typeface="Times New Roman" panose="02020603050405020304" pitchFamily="18" charset="0"/>
              </a:rPr>
              <a:t>DP Proof:</a:t>
            </a:r>
            <a:r>
              <a:rPr lang="el-GR" altLang="en-US" sz="2000" dirty="0">
                <a:cs typeface="Times New Roman" panose="02020603050405020304" pitchFamily="18" charset="0"/>
                <a:sym typeface="Symbol" panose="05050102010706020507" pitchFamily="18" charset="2"/>
              </a:rPr>
              <a:t> Φ</a:t>
            </a:r>
            <a:endParaRPr lang="en-US" altLang="en-US" sz="20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l-GR" altLang="en-US" sz="2000" dirty="0">
                <a:cs typeface="Times New Roman" panose="02020603050405020304" pitchFamily="18" charset="0"/>
                <a:sym typeface="Symbol" panose="05050102010706020507" pitchFamily="18" charset="2"/>
              </a:rPr>
              <a:t></a:t>
            </a:r>
            <a:r>
              <a:rPr lang="en-US" altLang="en-US" sz="2000" i="1" dirty="0"/>
              <a:t>x</a:t>
            </a:r>
            <a:r>
              <a:rPr lang="en-US" altLang="en-US" sz="2000" i="1" baseline="-25000" dirty="0"/>
              <a:t>3</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Case: </a:t>
            </a:r>
            <a:r>
              <a:rPr lang="en-US" altLang="en-US" sz="2000" i="1" dirty="0"/>
              <a:t>x</a:t>
            </a:r>
            <a:r>
              <a:rPr lang="en-US" altLang="en-US" sz="2000" i="1" baseline="-25000" dirty="0"/>
              <a:t>3</a:t>
            </a:r>
            <a:endParaRPr lang="en-CA"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000" dirty="0">
                <a:cs typeface="Times New Roman" panose="02020603050405020304" pitchFamily="18" charset="0"/>
                <a:sym typeface="Symbol" panose="05050102010706020507" pitchFamily="18" charset="2"/>
              </a:rPr>
              <a:t>     Case:</a:t>
            </a:r>
            <a:r>
              <a:rPr lang="el-GR" altLang="en-US" sz="2000" dirty="0">
                <a:cs typeface="Times New Roman" panose="02020603050405020304" pitchFamily="18" charset="0"/>
                <a:sym typeface="Symbol" panose="05050102010706020507" pitchFamily="18" charset="2"/>
              </a:rPr>
              <a:t> </a:t>
            </a:r>
            <a:r>
              <a:rPr lang="en-US" altLang="en-US" sz="2000" i="1" dirty="0"/>
              <a:t>x</a:t>
            </a:r>
            <a:r>
              <a:rPr lang="en-US" altLang="en-US" sz="2000" i="1" baseline="-25000" dirty="0"/>
              <a:t>5</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CA" altLang="en-US" sz="2000" dirty="0">
                <a:cs typeface="Times New Roman" panose="02020603050405020304" pitchFamily="18" charset="0"/>
                <a:sym typeface="Symbol" panose="05050102010706020507" pitchFamily="18" charset="2"/>
              </a:rPr>
              <a:t>     Case:</a:t>
            </a:r>
            <a:r>
              <a:rPr lang="el-GR" altLang="en-US" sz="2000" dirty="0">
                <a:cs typeface="Times New Roman" panose="02020603050405020304" pitchFamily="18" charset="0"/>
                <a:sym typeface="Symbol" panose="05050102010706020507" pitchFamily="18" charset="2"/>
              </a:rPr>
              <a:t> </a:t>
            </a:r>
            <a:r>
              <a:rPr lang="en-US" altLang="en-US" sz="2000" i="1" dirty="0"/>
              <a:t>x</a:t>
            </a:r>
            <a:r>
              <a:rPr lang="en-US" altLang="en-US" sz="2000" i="1" baseline="-25000" dirty="0"/>
              <a:t>5</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Φ</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Φ</a:t>
            </a:r>
            <a:endParaRPr lang="en-CA" altLang="en-US" sz="2000" dirty="0">
              <a:cs typeface="Times New Roman" panose="02020603050405020304" pitchFamily="18" charset="0"/>
              <a:sym typeface="Symbol" panose="05050102010706020507" pitchFamily="18" charset="2"/>
            </a:endParaRPr>
          </a:p>
        </p:txBody>
      </p:sp>
      <p:sp>
        <p:nvSpPr>
          <p:cNvPr id="41" name="Text Box 21">
            <a:extLst>
              <a:ext uri="{FF2B5EF4-FFF2-40B4-BE49-F238E27FC236}">
                <a16:creationId xmlns:a16="http://schemas.microsoft.com/office/drawing/2014/main" id="{57867F6D-F306-4FF0-B77E-BAE2F6D2715F}"/>
              </a:ext>
            </a:extLst>
          </p:cNvPr>
          <p:cNvSpPr txBox="1">
            <a:spLocks noChangeArrowheads="1"/>
          </p:cNvSpPr>
          <p:nvPr/>
        </p:nvSpPr>
        <p:spPr bwMode="auto">
          <a:xfrm>
            <a:off x="27342" y="86597"/>
            <a:ext cx="26354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accent2"/>
                </a:solidFill>
              </a:rPr>
              <a:t>DP Computation: </a:t>
            </a:r>
            <a:r>
              <a:rPr lang="el-GR" altLang="en-US" sz="2400" dirty="0">
                <a:solidFill>
                  <a:srgbClr val="FFC000"/>
                </a:solidFill>
                <a:cs typeface="Times New Roman" panose="02020603050405020304" pitchFamily="18" charset="0"/>
                <a:sym typeface="Symbol" panose="05050102010706020507" pitchFamily="18" charset="2"/>
              </a:rPr>
              <a:t>Φ</a:t>
            </a:r>
            <a:endParaRPr lang="en-US" sz="2400" dirty="0">
              <a:solidFill>
                <a:srgbClr val="FFC000"/>
              </a:solidFill>
            </a:endParaRPr>
          </a:p>
        </p:txBody>
      </p:sp>
      <p:sp>
        <p:nvSpPr>
          <p:cNvPr id="42" name="AutoShape 8">
            <a:extLst>
              <a:ext uri="{FF2B5EF4-FFF2-40B4-BE49-F238E27FC236}">
                <a16:creationId xmlns:a16="http://schemas.microsoft.com/office/drawing/2014/main" id="{0C3D3E1B-8A3F-4737-B55F-84C4F9EBE39A}"/>
              </a:ext>
            </a:extLst>
          </p:cNvPr>
          <p:cNvSpPr>
            <a:spLocks noChangeArrowheads="1"/>
          </p:cNvSpPr>
          <p:nvPr/>
        </p:nvSpPr>
        <p:spPr bwMode="auto">
          <a:xfrm>
            <a:off x="50442" y="100006"/>
            <a:ext cx="2612365" cy="412987"/>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9" name="Group 38">
            <a:extLst>
              <a:ext uri="{FF2B5EF4-FFF2-40B4-BE49-F238E27FC236}">
                <a16:creationId xmlns:a16="http://schemas.microsoft.com/office/drawing/2014/main" id="{67E4B1EA-01BE-455A-83BB-0D79369E3166}"/>
              </a:ext>
            </a:extLst>
          </p:cNvPr>
          <p:cNvGrpSpPr/>
          <p:nvPr/>
        </p:nvGrpSpPr>
        <p:grpSpPr>
          <a:xfrm>
            <a:off x="2474844" y="-10397"/>
            <a:ext cx="2451657" cy="1174433"/>
            <a:chOff x="2474844" y="-10397"/>
            <a:chExt cx="2451657" cy="1174433"/>
          </a:xfrm>
        </p:grpSpPr>
        <p:sp>
          <p:nvSpPr>
            <p:cNvPr id="40" name="Rectangle 39">
              <a:extLst>
                <a:ext uri="{FF2B5EF4-FFF2-40B4-BE49-F238E27FC236}">
                  <a16:creationId xmlns:a16="http://schemas.microsoft.com/office/drawing/2014/main" id="{25A46C82-3AB0-4A07-A337-734FBCC6E25A}"/>
                </a:ext>
              </a:extLst>
            </p:cNvPr>
            <p:cNvSpPr>
              <a:spLocks noChangeArrowheads="1"/>
            </p:cNvSpPr>
            <p:nvPr/>
          </p:nvSpPr>
          <p:spPr bwMode="auto">
            <a:xfrm>
              <a:off x="3124200" y="-10397"/>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effectLst/>
                  <a:uLnTx/>
                  <a:uFillTx/>
                  <a:latin typeface="Times New Roman" pitchFamily="18" charset="0"/>
                  <a:ea typeface="+mn-ea"/>
                  <a:cs typeface="+mn-cs"/>
                </a:rPr>
                <a:t>3</a:t>
              </a:r>
            </a:p>
          </p:txBody>
        </p:sp>
        <p:grpSp>
          <p:nvGrpSpPr>
            <p:cNvPr id="44" name="Group 43">
              <a:extLst>
                <a:ext uri="{FF2B5EF4-FFF2-40B4-BE49-F238E27FC236}">
                  <a16:creationId xmlns:a16="http://schemas.microsoft.com/office/drawing/2014/main" id="{5A95424B-2CD3-4CAC-A0CE-9D2A4C585EFF}"/>
                </a:ext>
              </a:extLst>
            </p:cNvPr>
            <p:cNvGrpSpPr/>
            <p:nvPr/>
          </p:nvGrpSpPr>
          <p:grpSpPr>
            <a:xfrm>
              <a:off x="2474844" y="356316"/>
              <a:ext cx="2451657" cy="807720"/>
              <a:chOff x="2474844" y="356316"/>
              <a:chExt cx="2451657" cy="807720"/>
            </a:xfrm>
          </p:grpSpPr>
          <p:grpSp>
            <p:nvGrpSpPr>
              <p:cNvPr id="48" name="Group 47">
                <a:extLst>
                  <a:ext uri="{FF2B5EF4-FFF2-40B4-BE49-F238E27FC236}">
                    <a16:creationId xmlns:a16="http://schemas.microsoft.com/office/drawing/2014/main" id="{B0B3E95D-7134-406B-8F24-9761373F8842}"/>
                  </a:ext>
                </a:extLst>
              </p:cNvPr>
              <p:cNvGrpSpPr/>
              <p:nvPr/>
            </p:nvGrpSpPr>
            <p:grpSpPr>
              <a:xfrm>
                <a:off x="2474844" y="370604"/>
                <a:ext cx="2451657" cy="793432"/>
                <a:chOff x="3246225" y="2605088"/>
                <a:chExt cx="2451657" cy="793432"/>
              </a:xfrm>
            </p:grpSpPr>
            <p:sp>
              <p:nvSpPr>
                <p:cNvPr id="50" name="Oval 7">
                  <a:extLst>
                    <a:ext uri="{FF2B5EF4-FFF2-40B4-BE49-F238E27FC236}">
                      <a16:creationId xmlns:a16="http://schemas.microsoft.com/office/drawing/2014/main" id="{68890C1F-7552-4143-A04C-CE7C3B983BF4}"/>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1" name="AutoShape 8">
                  <a:extLst>
                    <a:ext uri="{FF2B5EF4-FFF2-40B4-BE49-F238E27FC236}">
                      <a16:creationId xmlns:a16="http://schemas.microsoft.com/office/drawing/2014/main" id="{D19DD2F3-C5A0-43A1-BC91-D47FE4866D17}"/>
                    </a:ext>
                  </a:extLst>
                </p:cNvPr>
                <p:cNvCxnSpPr>
                  <a:cxnSpLocks noChangeShapeType="1"/>
                  <a:endCxn id="5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2" name="Oval 21">
                  <a:extLst>
                    <a:ext uri="{FF2B5EF4-FFF2-40B4-BE49-F238E27FC236}">
                      <a16:creationId xmlns:a16="http://schemas.microsoft.com/office/drawing/2014/main" id="{E6D16A37-0955-410D-A1E4-1AA7946271B6}"/>
                    </a:ext>
                  </a:extLst>
                </p:cNvPr>
                <p:cNvSpPr>
                  <a:spLocks noChangeArrowheads="1"/>
                </p:cNvSpPr>
                <p:nvPr/>
              </p:nvSpPr>
              <p:spPr bwMode="auto">
                <a:xfrm>
                  <a:off x="5416082"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22">
                  <a:extLst>
                    <a:ext uri="{FF2B5EF4-FFF2-40B4-BE49-F238E27FC236}">
                      <a16:creationId xmlns:a16="http://schemas.microsoft.com/office/drawing/2014/main" id="{A01EDAD8-560C-4109-996D-24862A6DC405}"/>
                    </a:ext>
                  </a:extLst>
                </p:cNvPr>
                <p:cNvCxnSpPr>
                  <a:cxnSpLocks noChangeShapeType="1"/>
                  <a:endCxn id="52" idx="0"/>
                </p:cNvCxnSpPr>
                <p:nvPr/>
              </p:nvCxnSpPr>
              <p:spPr bwMode="auto">
                <a:xfrm>
                  <a:off x="4439177" y="27606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4" name="Text Box 36">
                  <a:extLst>
                    <a:ext uri="{FF2B5EF4-FFF2-40B4-BE49-F238E27FC236}">
                      <a16:creationId xmlns:a16="http://schemas.microsoft.com/office/drawing/2014/main" id="{B30882CB-5ABD-421D-A1D0-148180C9FB4A}"/>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49" name="Text Box 37">
                <a:extLst>
                  <a:ext uri="{FF2B5EF4-FFF2-40B4-BE49-F238E27FC236}">
                    <a16:creationId xmlns:a16="http://schemas.microsoft.com/office/drawing/2014/main" id="{6265AC73-0CCC-4BF3-924A-5F18E23AC577}"/>
                  </a:ext>
                </a:extLst>
              </p:cNvPr>
              <p:cNvSpPr txBox="1">
                <a:spLocks noChangeArrowheads="1"/>
              </p:cNvSpPr>
              <p:nvPr/>
            </p:nvSpPr>
            <p:spPr bwMode="auto">
              <a:xfrm>
                <a:off x="4029219" y="3563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grpSp>
      <p:grpSp>
        <p:nvGrpSpPr>
          <p:cNvPr id="55" name="Group 54">
            <a:extLst>
              <a:ext uri="{FF2B5EF4-FFF2-40B4-BE49-F238E27FC236}">
                <a16:creationId xmlns:a16="http://schemas.microsoft.com/office/drawing/2014/main" id="{CBA7B990-4B8C-4E71-8D13-E66858C07172}"/>
              </a:ext>
            </a:extLst>
          </p:cNvPr>
          <p:cNvGrpSpPr/>
          <p:nvPr/>
        </p:nvGrpSpPr>
        <p:grpSpPr>
          <a:xfrm>
            <a:off x="4109269" y="504740"/>
            <a:ext cx="1399605" cy="1257993"/>
            <a:chOff x="4109269" y="504740"/>
            <a:chExt cx="1399605" cy="1257993"/>
          </a:xfrm>
        </p:grpSpPr>
        <p:grpSp>
          <p:nvGrpSpPr>
            <p:cNvPr id="56" name="Group 55">
              <a:extLst>
                <a:ext uri="{FF2B5EF4-FFF2-40B4-BE49-F238E27FC236}">
                  <a16:creationId xmlns:a16="http://schemas.microsoft.com/office/drawing/2014/main" id="{6703DC40-DF93-4FC2-ABAF-E34E87CD893D}"/>
                </a:ext>
              </a:extLst>
            </p:cNvPr>
            <p:cNvGrpSpPr/>
            <p:nvPr/>
          </p:nvGrpSpPr>
          <p:grpSpPr>
            <a:xfrm>
              <a:off x="4109269" y="1038140"/>
              <a:ext cx="1399605" cy="724593"/>
              <a:chOff x="4947469" y="4572000"/>
              <a:chExt cx="1399605" cy="724593"/>
            </a:xfrm>
          </p:grpSpPr>
          <p:sp>
            <p:nvSpPr>
              <p:cNvPr id="59" name="Oval 23">
                <a:extLst>
                  <a:ext uri="{FF2B5EF4-FFF2-40B4-BE49-F238E27FC236}">
                    <a16:creationId xmlns:a16="http://schemas.microsoft.com/office/drawing/2014/main" id="{857578EF-1817-4F6E-AC9D-801934ACE197}"/>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9">
                <a:extLst>
                  <a:ext uri="{FF2B5EF4-FFF2-40B4-BE49-F238E27FC236}">
                    <a16:creationId xmlns:a16="http://schemas.microsoft.com/office/drawing/2014/main" id="{4E8831A8-ADB1-4271-BF3F-04378CFB827A}"/>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8">
                <a:extLst>
                  <a:ext uri="{FF2B5EF4-FFF2-40B4-BE49-F238E27FC236}">
                    <a16:creationId xmlns:a16="http://schemas.microsoft.com/office/drawing/2014/main" id="{6C0F2586-FA33-4C42-B181-68693944E767}"/>
                  </a:ext>
                </a:extLst>
              </p:cNvPr>
              <p:cNvCxnSpPr>
                <a:cxnSpLocks noChangeShapeType="1"/>
                <a:endCxn id="59"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34">
                <a:extLst>
                  <a:ext uri="{FF2B5EF4-FFF2-40B4-BE49-F238E27FC236}">
                    <a16:creationId xmlns:a16="http://schemas.microsoft.com/office/drawing/2014/main" id="{448B2A09-4D83-44A0-B87E-B492790E344E}"/>
                  </a:ext>
                </a:extLst>
              </p:cNvPr>
              <p:cNvCxnSpPr>
                <a:cxnSpLocks noChangeShapeType="1"/>
                <a:endCxn id="60"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Text Box 43">
                <a:extLst>
                  <a:ext uri="{FF2B5EF4-FFF2-40B4-BE49-F238E27FC236}">
                    <a16:creationId xmlns:a16="http://schemas.microsoft.com/office/drawing/2014/main" id="{624108FB-114E-47A9-9E9D-D36371789B00}"/>
                  </a:ext>
                </a:extLst>
              </p:cNvPr>
              <p:cNvSpPr txBox="1">
                <a:spLocks noChangeArrowheads="1"/>
              </p:cNvSpPr>
              <p:nvPr/>
            </p:nvSpPr>
            <p:spPr bwMode="auto">
              <a:xfrm>
                <a:off x="5800725" y="45720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57" name="Rectangle 41">
              <a:extLst>
                <a:ext uri="{FF2B5EF4-FFF2-40B4-BE49-F238E27FC236}">
                  <a16:creationId xmlns:a16="http://schemas.microsoft.com/office/drawing/2014/main" id="{AC88885F-5E6F-4106-9C0D-A6FD716CFADB}"/>
                </a:ext>
              </a:extLst>
            </p:cNvPr>
            <p:cNvSpPr>
              <a:spLocks noChangeArrowheads="1"/>
            </p:cNvSpPr>
            <p:nvPr/>
          </p:nvSpPr>
          <p:spPr bwMode="auto">
            <a:xfrm>
              <a:off x="4800600" y="50474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effectLst/>
                  <a:uLnTx/>
                  <a:uFillTx/>
                  <a:latin typeface="Times New Roman" pitchFamily="18" charset="0"/>
                  <a:ea typeface="+mn-ea"/>
                  <a:cs typeface="+mn-cs"/>
                </a:rPr>
                <a:t>x</a:t>
              </a:r>
              <a:r>
                <a:rPr lang="en-US" altLang="en-US" sz="2800" i="1" baseline="-25000" dirty="0"/>
                <a:t>5</a:t>
              </a:r>
              <a:endParaRPr kumimoji="0" lang="en-US" altLang="en-US" sz="2800" b="0" i="1" u="none" strike="noStrike" kern="1200" cap="none" spc="0" normalizeH="0" baseline="-25000" noProof="0" dirty="0">
                <a:ln>
                  <a:noFill/>
                </a:ln>
                <a:effectLst/>
                <a:uLnTx/>
                <a:uFillTx/>
              </a:endParaRPr>
            </a:p>
          </p:txBody>
        </p:sp>
        <p:sp>
          <p:nvSpPr>
            <p:cNvPr id="58" name="Text Box 42">
              <a:extLst>
                <a:ext uri="{FF2B5EF4-FFF2-40B4-BE49-F238E27FC236}">
                  <a16:creationId xmlns:a16="http://schemas.microsoft.com/office/drawing/2014/main" id="{19138042-D529-453B-86E3-CBCDE87D4892}"/>
                </a:ext>
              </a:extLst>
            </p:cNvPr>
            <p:cNvSpPr txBox="1">
              <a:spLocks noChangeArrowheads="1"/>
            </p:cNvSpPr>
            <p:nvPr/>
          </p:nvSpPr>
          <p:spPr bwMode="auto">
            <a:xfrm>
              <a:off x="4276725" y="105242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F</a:t>
              </a:r>
            </a:p>
          </p:txBody>
        </p:sp>
      </p:grpSp>
      <p:sp>
        <p:nvSpPr>
          <p:cNvPr id="64" name="Oval 6">
            <a:extLst>
              <a:ext uri="{FF2B5EF4-FFF2-40B4-BE49-F238E27FC236}">
                <a16:creationId xmlns:a16="http://schemas.microsoft.com/office/drawing/2014/main" id="{CC6F5331-CFCC-47EB-94F8-15206961DA17}"/>
              </a:ext>
            </a:extLst>
          </p:cNvPr>
          <p:cNvSpPr>
            <a:spLocks noChangeArrowheads="1"/>
          </p:cNvSpPr>
          <p:nvPr/>
        </p:nvSpPr>
        <p:spPr bwMode="auto">
          <a:xfrm>
            <a:off x="3526896" y="2801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10" name="Freeform: Shape 18">
            <a:extLst>
              <a:ext uri="{FF2B5EF4-FFF2-40B4-BE49-F238E27FC236}">
                <a16:creationId xmlns:a16="http://schemas.microsoft.com/office/drawing/2014/main" id="{51D38895-DAE3-4A37-AC49-5A025E1E8B05}"/>
              </a:ext>
            </a:extLst>
          </p:cNvPr>
          <p:cNvSpPr/>
          <p:nvPr/>
        </p:nvSpPr>
        <p:spPr bwMode="auto">
          <a:xfrm>
            <a:off x="2598057" y="420914"/>
            <a:ext cx="1045029" cy="609600"/>
          </a:xfrm>
          <a:custGeom>
            <a:avLst/>
            <a:gdLst>
              <a:gd name="connsiteX0" fmla="*/ 1045029 w 1045029"/>
              <a:gd name="connsiteY0" fmla="*/ 0 h 609600"/>
              <a:gd name="connsiteX1" fmla="*/ 435429 w 1045029"/>
              <a:gd name="connsiteY1" fmla="*/ 174172 h 609600"/>
              <a:gd name="connsiteX2" fmla="*/ 0 w 1045029"/>
              <a:gd name="connsiteY2" fmla="*/ 609600 h 609600"/>
              <a:gd name="connsiteX0" fmla="*/ 1045029 w 1045029"/>
              <a:gd name="connsiteY0" fmla="*/ 0 h 609600"/>
              <a:gd name="connsiteX1" fmla="*/ 435429 w 1045029"/>
              <a:gd name="connsiteY1" fmla="*/ 246744 h 609600"/>
              <a:gd name="connsiteX2" fmla="*/ 0 w 1045029"/>
              <a:gd name="connsiteY2" fmla="*/ 609600 h 609600"/>
            </a:gdLst>
            <a:ahLst/>
            <a:cxnLst>
              <a:cxn ang="0">
                <a:pos x="connsiteX0" y="connsiteY0"/>
              </a:cxn>
              <a:cxn ang="0">
                <a:pos x="connsiteX1" y="connsiteY1"/>
              </a:cxn>
              <a:cxn ang="0">
                <a:pos x="connsiteX2" y="connsiteY2"/>
              </a:cxn>
            </a:cxnLst>
            <a:rect l="l" t="t" r="r" b="b"/>
            <a:pathLst>
              <a:path w="1045029" h="609600">
                <a:moveTo>
                  <a:pt x="1045029" y="0"/>
                </a:moveTo>
                <a:cubicBezTo>
                  <a:pt x="827315" y="36286"/>
                  <a:pt x="609601" y="145144"/>
                  <a:pt x="435429" y="246744"/>
                </a:cubicBezTo>
                <a:cubicBezTo>
                  <a:pt x="261257" y="348344"/>
                  <a:pt x="130628" y="442686"/>
                  <a:pt x="0" y="6096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111" name="AutoShape 8">
            <a:extLst>
              <a:ext uri="{FF2B5EF4-FFF2-40B4-BE49-F238E27FC236}">
                <a16:creationId xmlns:a16="http://schemas.microsoft.com/office/drawing/2014/main" id="{31C4369F-B494-4969-9A53-5F46CBDC5E77}"/>
              </a:ext>
            </a:extLst>
          </p:cNvPr>
          <p:cNvSpPr>
            <a:spLocks noChangeArrowheads="1"/>
          </p:cNvSpPr>
          <p:nvPr/>
        </p:nvSpPr>
        <p:spPr bwMode="auto">
          <a:xfrm>
            <a:off x="228600" y="2193232"/>
            <a:ext cx="8756650" cy="4588568"/>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9" name="Text Box 21">
            <a:extLst>
              <a:ext uri="{FF2B5EF4-FFF2-40B4-BE49-F238E27FC236}">
                <a16:creationId xmlns:a16="http://schemas.microsoft.com/office/drawing/2014/main" id="{2F961A6C-180B-4FD9-AB2F-39938F683F31}"/>
              </a:ext>
            </a:extLst>
          </p:cNvPr>
          <p:cNvSpPr txBox="1">
            <a:spLocks noChangeArrowheads="1"/>
          </p:cNvSpPr>
          <p:nvPr/>
        </p:nvSpPr>
        <p:spPr bwMode="auto">
          <a:xfrm>
            <a:off x="4470666" y="2446360"/>
            <a:ext cx="2539734"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Prove from </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3</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i="1" dirty="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US" altLang="en-US" sz="2000" i="1"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Prove from </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3</a:t>
            </a:r>
            <a:r>
              <a:rPr lang="en-US" altLang="en-US" sz="2000" dirty="0">
                <a:solidFill>
                  <a:schemeClr val="tx2"/>
                </a:solidFill>
                <a:cs typeface="Times New Roman" panose="02020603050405020304" pitchFamily="18" charset="0"/>
                <a:sym typeface="Symbol" panose="05050102010706020507" pitchFamily="18" charset="2"/>
              </a:rPr>
              <a:t>,</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5</a:t>
            </a:r>
            <a:r>
              <a:rPr lang="el-GR" altLang="en-US" sz="2000" dirty="0">
                <a:solidFill>
                  <a:schemeClr val="tx2"/>
                </a:solidFill>
                <a:cs typeface="Times New Roman" panose="02020603050405020304" pitchFamily="18" charset="0"/>
                <a:sym typeface="Symbol" panose="05050102010706020507" pitchFamily="18" charset="2"/>
              </a:rPr>
              <a:t></a:t>
            </a:r>
            <a:endParaRPr lang="en-CA" altLang="en-US" sz="2000" dirty="0">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Deduction Assumption</a:t>
            </a:r>
          </a:p>
          <a:p>
            <a:pPr eaLnBrk="1" hangingPunct="1">
              <a:spcBef>
                <a:spcPct val="0"/>
              </a:spcBef>
              <a:buNone/>
            </a:pPr>
            <a:endParaRPr lang="en-CA" altLang="en-US" sz="2000" dirty="0">
              <a:solidFill>
                <a:srgbClr val="FFC000"/>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000" dirty="0">
                <a:cs typeface="Times New Roman" panose="02020603050405020304" pitchFamily="18" charset="0"/>
                <a:sym typeface="Symbol" panose="05050102010706020507" pitchFamily="18" charset="2"/>
              </a:rPr>
              <a:t>Prove from </a:t>
            </a:r>
            <a:r>
              <a:rPr lang="el-GR"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3</a:t>
            </a:r>
            <a:r>
              <a:rPr lang="en-US" altLang="en-US" sz="2000" dirty="0">
                <a:solidFill>
                  <a:schemeClr val="tx2"/>
                </a:solidFill>
                <a:cs typeface="Times New Roman" panose="02020603050405020304" pitchFamily="18" charset="0"/>
                <a:sym typeface="Symbol" panose="05050102010706020507" pitchFamily="18" charset="2"/>
              </a:rPr>
              <a:t>,</a:t>
            </a:r>
            <a:r>
              <a:rPr lang="en-US" altLang="en-US" sz="2000" i="1" dirty="0">
                <a:solidFill>
                  <a:schemeClr val="tx2"/>
                </a:solidFill>
              </a:rPr>
              <a:t>x</a:t>
            </a:r>
            <a:r>
              <a:rPr lang="en-US" altLang="en-US" sz="2000" i="1" baseline="-25000" dirty="0">
                <a:solidFill>
                  <a:schemeClr val="tx2"/>
                </a:solidFill>
              </a:rPr>
              <a:t>5</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DP Conclusion</a:t>
            </a:r>
            <a:endParaRPr lang="en-CA" altLang="en-US" sz="2000" dirty="0">
              <a:cs typeface="Times New Roman" panose="02020603050405020304" pitchFamily="18" charset="0"/>
              <a:sym typeface="Symbol" panose="05050102010706020507" pitchFamily="18" charset="2"/>
            </a:endParaRPr>
          </a:p>
        </p:txBody>
      </p:sp>
      <p:sp>
        <p:nvSpPr>
          <p:cNvPr id="30" name="Freeform: Shape 14">
            <a:extLst>
              <a:ext uri="{FF2B5EF4-FFF2-40B4-BE49-F238E27FC236}">
                <a16:creationId xmlns:a16="http://schemas.microsoft.com/office/drawing/2014/main" id="{C0E5DC76-9721-4CD6-81EA-F9EDBF7AEDEB}"/>
              </a:ext>
            </a:extLst>
          </p:cNvPr>
          <p:cNvSpPr/>
          <p:nvPr/>
        </p:nvSpPr>
        <p:spPr bwMode="auto">
          <a:xfrm>
            <a:off x="3619500" y="368300"/>
            <a:ext cx="1200460" cy="1282700"/>
          </a:xfrm>
          <a:custGeom>
            <a:avLst/>
            <a:gdLst>
              <a:gd name="connsiteX0" fmla="*/ 0 w 1200460"/>
              <a:gd name="connsiteY0" fmla="*/ 0 h 1282700"/>
              <a:gd name="connsiteX1" fmla="*/ 1181100 w 1200460"/>
              <a:gd name="connsiteY1" fmla="*/ 685800 h 1282700"/>
              <a:gd name="connsiteX2" fmla="*/ 622300 w 1200460"/>
              <a:gd name="connsiteY2" fmla="*/ 1282700 h 1282700"/>
            </a:gdLst>
            <a:ahLst/>
            <a:cxnLst>
              <a:cxn ang="0">
                <a:pos x="connsiteX0" y="connsiteY0"/>
              </a:cxn>
              <a:cxn ang="0">
                <a:pos x="connsiteX1" y="connsiteY1"/>
              </a:cxn>
              <a:cxn ang="0">
                <a:pos x="connsiteX2" y="connsiteY2"/>
              </a:cxn>
            </a:cxnLst>
            <a:rect l="l" t="t" r="r" b="b"/>
            <a:pathLst>
              <a:path w="1200460" h="1282700">
                <a:moveTo>
                  <a:pt x="0" y="0"/>
                </a:moveTo>
                <a:cubicBezTo>
                  <a:pt x="538691" y="236008"/>
                  <a:pt x="1077383" y="472017"/>
                  <a:pt x="1181100" y="685800"/>
                </a:cubicBezTo>
                <a:cubicBezTo>
                  <a:pt x="1284817" y="899583"/>
                  <a:pt x="953558" y="1091141"/>
                  <a:pt x="622300" y="1282700"/>
                </a:cubicBezTo>
              </a:path>
            </a:pathLst>
          </a:custGeom>
          <a:noFill/>
          <a:ln w="25400" cap="flat" cmpd="sng" algn="ctr">
            <a:solidFill>
              <a:schemeClr val="tx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31" name="Freeform: Shape 242">
            <a:extLst>
              <a:ext uri="{FF2B5EF4-FFF2-40B4-BE49-F238E27FC236}">
                <a16:creationId xmlns:a16="http://schemas.microsoft.com/office/drawing/2014/main" id="{CC429AA9-F5B4-4962-9B2E-00727650A748}"/>
              </a:ext>
            </a:extLst>
          </p:cNvPr>
          <p:cNvSpPr/>
          <p:nvPr/>
        </p:nvSpPr>
        <p:spPr bwMode="auto">
          <a:xfrm>
            <a:off x="3695699" y="457199"/>
            <a:ext cx="1696792" cy="1198272"/>
          </a:xfrm>
          <a:custGeom>
            <a:avLst/>
            <a:gdLst>
              <a:gd name="connsiteX0" fmla="*/ 0 w 1180827"/>
              <a:gd name="connsiteY0" fmla="*/ 0 h 2395470"/>
              <a:gd name="connsiteX1" fmla="*/ 1171978 w 1180827"/>
              <a:gd name="connsiteY1" fmla="*/ 618186 h 2395470"/>
              <a:gd name="connsiteX2" fmla="*/ 553792 w 1180827"/>
              <a:gd name="connsiteY2" fmla="*/ 1236372 h 2395470"/>
              <a:gd name="connsiteX3" fmla="*/ 862885 w 1180827"/>
              <a:gd name="connsiteY3" fmla="*/ 1996225 h 2395470"/>
              <a:gd name="connsiteX4" fmla="*/ 721217 w 1180827"/>
              <a:gd name="connsiteY4" fmla="*/ 2395470 h 2395470"/>
              <a:gd name="connsiteX0" fmla="*/ 0 w 1182160"/>
              <a:gd name="connsiteY0" fmla="*/ 0 h 2395470"/>
              <a:gd name="connsiteX1" fmla="*/ 1171978 w 1182160"/>
              <a:gd name="connsiteY1" fmla="*/ 618186 h 2395470"/>
              <a:gd name="connsiteX2" fmla="*/ 553792 w 1182160"/>
              <a:gd name="connsiteY2" fmla="*/ 1236372 h 2395470"/>
              <a:gd name="connsiteX3" fmla="*/ 278685 w 1182160"/>
              <a:gd name="connsiteY3" fmla="*/ 1932725 h 2395470"/>
              <a:gd name="connsiteX4" fmla="*/ 721217 w 1182160"/>
              <a:gd name="connsiteY4" fmla="*/ 2395470 h 2395470"/>
              <a:gd name="connsiteX0" fmla="*/ 0 w 1182160"/>
              <a:gd name="connsiteY0" fmla="*/ 0 h 2344670"/>
              <a:gd name="connsiteX1" fmla="*/ 1171978 w 1182160"/>
              <a:gd name="connsiteY1" fmla="*/ 618186 h 2344670"/>
              <a:gd name="connsiteX2" fmla="*/ 553792 w 1182160"/>
              <a:gd name="connsiteY2" fmla="*/ 1236372 h 2344670"/>
              <a:gd name="connsiteX3" fmla="*/ 278685 w 1182160"/>
              <a:gd name="connsiteY3" fmla="*/ 1932725 h 2344670"/>
              <a:gd name="connsiteX4" fmla="*/ 175117 w 1182160"/>
              <a:gd name="connsiteY4" fmla="*/ 2344670 h 2344670"/>
              <a:gd name="connsiteX0" fmla="*/ 0 w 1729544"/>
              <a:gd name="connsiteY0" fmla="*/ 0 h 2344670"/>
              <a:gd name="connsiteX1" fmla="*/ 1171978 w 1729544"/>
              <a:gd name="connsiteY1" fmla="*/ 618186 h 2344670"/>
              <a:gd name="connsiteX2" fmla="*/ 1696792 w 1729544"/>
              <a:gd name="connsiteY2" fmla="*/ 1198272 h 2344670"/>
              <a:gd name="connsiteX3" fmla="*/ 278685 w 1729544"/>
              <a:gd name="connsiteY3" fmla="*/ 1932725 h 2344670"/>
              <a:gd name="connsiteX4" fmla="*/ 175117 w 1729544"/>
              <a:gd name="connsiteY4" fmla="*/ 2344670 h 2344670"/>
              <a:gd name="connsiteX0" fmla="*/ 0 w 1817004"/>
              <a:gd name="connsiteY0" fmla="*/ 0 h 2344670"/>
              <a:gd name="connsiteX1" fmla="*/ 1171978 w 1817004"/>
              <a:gd name="connsiteY1" fmla="*/ 618186 h 2344670"/>
              <a:gd name="connsiteX2" fmla="*/ 1696792 w 1817004"/>
              <a:gd name="connsiteY2" fmla="*/ 1198272 h 2344670"/>
              <a:gd name="connsiteX3" fmla="*/ 1675685 w 1817004"/>
              <a:gd name="connsiteY3" fmla="*/ 1691425 h 2344670"/>
              <a:gd name="connsiteX4" fmla="*/ 175117 w 1817004"/>
              <a:gd name="connsiteY4" fmla="*/ 2344670 h 2344670"/>
              <a:gd name="connsiteX0" fmla="*/ 0 w 1817004"/>
              <a:gd name="connsiteY0" fmla="*/ 0 h 1691425"/>
              <a:gd name="connsiteX1" fmla="*/ 1171978 w 1817004"/>
              <a:gd name="connsiteY1" fmla="*/ 618186 h 1691425"/>
              <a:gd name="connsiteX2" fmla="*/ 1696792 w 1817004"/>
              <a:gd name="connsiteY2" fmla="*/ 1198272 h 1691425"/>
              <a:gd name="connsiteX3" fmla="*/ 1675685 w 1817004"/>
              <a:gd name="connsiteY3" fmla="*/ 1691425 h 1691425"/>
              <a:gd name="connsiteX0" fmla="*/ 0 w 1714047"/>
              <a:gd name="connsiteY0" fmla="*/ 0 h 1691425"/>
              <a:gd name="connsiteX1" fmla="*/ 1171978 w 1714047"/>
              <a:gd name="connsiteY1" fmla="*/ 618186 h 1691425"/>
              <a:gd name="connsiteX2" fmla="*/ 1696792 w 1714047"/>
              <a:gd name="connsiteY2" fmla="*/ 1198272 h 1691425"/>
              <a:gd name="connsiteX3" fmla="*/ 1675685 w 1714047"/>
              <a:gd name="connsiteY3" fmla="*/ 1691425 h 1691425"/>
              <a:gd name="connsiteX0" fmla="*/ 0 w 1696792"/>
              <a:gd name="connsiteY0" fmla="*/ 0 h 1198272"/>
              <a:gd name="connsiteX1" fmla="*/ 1171978 w 1696792"/>
              <a:gd name="connsiteY1" fmla="*/ 618186 h 1198272"/>
              <a:gd name="connsiteX2" fmla="*/ 1696792 w 1696792"/>
              <a:gd name="connsiteY2" fmla="*/ 1198272 h 1198272"/>
            </a:gdLst>
            <a:ahLst/>
            <a:cxnLst>
              <a:cxn ang="0">
                <a:pos x="connsiteX0" y="connsiteY0"/>
              </a:cxn>
              <a:cxn ang="0">
                <a:pos x="connsiteX1" y="connsiteY1"/>
              </a:cxn>
              <a:cxn ang="0">
                <a:pos x="connsiteX2" y="connsiteY2"/>
              </a:cxn>
            </a:cxnLst>
            <a:rect l="l" t="t" r="r" b="b"/>
            <a:pathLst>
              <a:path w="1696792" h="1198272">
                <a:moveTo>
                  <a:pt x="0" y="0"/>
                </a:moveTo>
                <a:cubicBezTo>
                  <a:pt x="539839" y="206062"/>
                  <a:pt x="889179" y="418474"/>
                  <a:pt x="1171978" y="618186"/>
                </a:cubicBezTo>
                <a:cubicBezTo>
                  <a:pt x="1454777" y="817898"/>
                  <a:pt x="1612841" y="1019399"/>
                  <a:pt x="1696792" y="1198272"/>
                </a:cubicBezTo>
              </a:path>
            </a:pathLst>
          </a:custGeom>
          <a:noFill/>
          <a:ln w="25400" cap="flat" cmpd="sng" algn="ctr">
            <a:solidFill>
              <a:srgbClr val="FFFF00"/>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dirty="0">
              <a:ln>
                <a:noFill/>
              </a:ln>
              <a:solidFill>
                <a:schemeClr val="tx1"/>
              </a:solidFill>
              <a:effectLst/>
              <a:latin typeface="Times New Roman" pitchFamily="18" charset="0"/>
            </a:endParaRPr>
          </a:p>
        </p:txBody>
      </p:sp>
      <p:sp>
        <p:nvSpPr>
          <p:cNvPr id="32" name="AutoShape 35">
            <a:extLst>
              <a:ext uri="{FF2B5EF4-FFF2-40B4-BE49-F238E27FC236}">
                <a16:creationId xmlns:a16="http://schemas.microsoft.com/office/drawing/2014/main" id="{B9B68DAA-6623-4F8C-8D4E-3DF178005738}"/>
              </a:ext>
            </a:extLst>
          </p:cNvPr>
          <p:cNvSpPr>
            <a:spLocks noChangeArrowheads="1"/>
          </p:cNvSpPr>
          <p:nvPr/>
        </p:nvSpPr>
        <p:spPr bwMode="auto">
          <a:xfrm>
            <a:off x="5719258" y="5680478"/>
            <a:ext cx="2539734" cy="866094"/>
          </a:xfrm>
          <a:prstGeom prst="wedgeRoundRectCallout">
            <a:avLst>
              <a:gd name="adj1" fmla="val 58100"/>
              <a:gd name="adj2" fmla="val -2015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Excellent</a:t>
            </a:r>
          </a:p>
          <a:p>
            <a:pPr algn="ctr" eaLnBrk="1" hangingPunct="1">
              <a:spcBef>
                <a:spcPct val="0"/>
              </a:spcBef>
              <a:buNone/>
            </a:pPr>
            <a:r>
              <a:rPr lang="en-US" altLang="en-US" sz="2400" dirty="0"/>
              <a:t>Let’s do another.</a:t>
            </a:r>
          </a:p>
        </p:txBody>
      </p:sp>
      <p:grpSp>
        <p:nvGrpSpPr>
          <p:cNvPr id="33" name="Group 29">
            <a:extLst>
              <a:ext uri="{FF2B5EF4-FFF2-40B4-BE49-F238E27FC236}">
                <a16:creationId xmlns:a16="http://schemas.microsoft.com/office/drawing/2014/main" id="{9786FB87-AD8F-4BAF-B41D-1B023E3D62A2}"/>
              </a:ext>
            </a:extLst>
          </p:cNvPr>
          <p:cNvGrpSpPr>
            <a:grpSpLocks/>
          </p:cNvGrpSpPr>
          <p:nvPr/>
        </p:nvGrpSpPr>
        <p:grpSpPr bwMode="auto">
          <a:xfrm>
            <a:off x="8213601" y="5719834"/>
            <a:ext cx="770279" cy="833366"/>
            <a:chOff x="2065" y="1551"/>
            <a:chExt cx="1628" cy="1988"/>
          </a:xfrm>
        </p:grpSpPr>
        <p:sp>
          <p:nvSpPr>
            <p:cNvPr id="34" name="Freeform 30">
              <a:extLst>
                <a:ext uri="{FF2B5EF4-FFF2-40B4-BE49-F238E27FC236}">
                  <a16:creationId xmlns:a16="http://schemas.microsoft.com/office/drawing/2014/main" id="{798D6B23-B31C-48AC-ADDA-FCC242CBEC5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5" name="Freeform 31">
              <a:extLst>
                <a:ext uri="{FF2B5EF4-FFF2-40B4-BE49-F238E27FC236}">
                  <a16:creationId xmlns:a16="http://schemas.microsoft.com/office/drawing/2014/main" id="{19E034A6-FC84-4BEC-9C82-F27FFB80837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6" name="Freeform 32">
              <a:extLst>
                <a:ext uri="{FF2B5EF4-FFF2-40B4-BE49-F238E27FC236}">
                  <a16:creationId xmlns:a16="http://schemas.microsoft.com/office/drawing/2014/main" id="{1C4736C7-07E0-4ECA-BEFE-3C2B75AE8B6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7" name="Freeform 33">
              <a:extLst>
                <a:ext uri="{FF2B5EF4-FFF2-40B4-BE49-F238E27FC236}">
                  <a16:creationId xmlns:a16="http://schemas.microsoft.com/office/drawing/2014/main" id="{8BE5DBA3-B441-4A01-B57A-EB8DFC12779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8" name="Freeform 34">
              <a:extLst>
                <a:ext uri="{FF2B5EF4-FFF2-40B4-BE49-F238E27FC236}">
                  <a16:creationId xmlns:a16="http://schemas.microsoft.com/office/drawing/2014/main" id="{3CDEAAC4-35CC-4DB9-BE38-D4EC2943015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5" name="Freeform 35">
              <a:extLst>
                <a:ext uri="{FF2B5EF4-FFF2-40B4-BE49-F238E27FC236}">
                  <a16:creationId xmlns:a16="http://schemas.microsoft.com/office/drawing/2014/main" id="{6F53EF09-B533-447E-9C8C-79EA18FAC83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6" name="Freeform 36">
              <a:extLst>
                <a:ext uri="{FF2B5EF4-FFF2-40B4-BE49-F238E27FC236}">
                  <a16:creationId xmlns:a16="http://schemas.microsoft.com/office/drawing/2014/main" id="{3595E505-058C-4C79-9650-9562980C0DE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7" name="Freeform 37">
              <a:extLst>
                <a:ext uri="{FF2B5EF4-FFF2-40B4-BE49-F238E27FC236}">
                  <a16:creationId xmlns:a16="http://schemas.microsoft.com/office/drawing/2014/main" id="{57FCE053-6DE2-4E00-95F2-851E4C41D34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5" name="Freeform 38">
              <a:extLst>
                <a:ext uri="{FF2B5EF4-FFF2-40B4-BE49-F238E27FC236}">
                  <a16:creationId xmlns:a16="http://schemas.microsoft.com/office/drawing/2014/main" id="{81AA2E99-0811-4E97-B3C7-6B5C04A26BB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6" name="Freeform 39">
              <a:extLst>
                <a:ext uri="{FF2B5EF4-FFF2-40B4-BE49-F238E27FC236}">
                  <a16:creationId xmlns:a16="http://schemas.microsoft.com/office/drawing/2014/main" id="{168281E9-CE14-4D3E-8265-09B4D5569DA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7" name="Freeform 40">
              <a:extLst>
                <a:ext uri="{FF2B5EF4-FFF2-40B4-BE49-F238E27FC236}">
                  <a16:creationId xmlns:a16="http://schemas.microsoft.com/office/drawing/2014/main" id="{26034214-12C2-4D41-B2FB-DE1BE0D4181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8" name="Freeform 41">
              <a:extLst>
                <a:ext uri="{FF2B5EF4-FFF2-40B4-BE49-F238E27FC236}">
                  <a16:creationId xmlns:a16="http://schemas.microsoft.com/office/drawing/2014/main" id="{766B38E2-B814-4A9D-A3FD-B3B7D7E7409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9" name="Freeform 42">
              <a:extLst>
                <a:ext uri="{FF2B5EF4-FFF2-40B4-BE49-F238E27FC236}">
                  <a16:creationId xmlns:a16="http://schemas.microsoft.com/office/drawing/2014/main" id="{3FD6FF8F-278E-428D-B35C-70806A651A5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0" name="Freeform 43">
              <a:extLst>
                <a:ext uri="{FF2B5EF4-FFF2-40B4-BE49-F238E27FC236}">
                  <a16:creationId xmlns:a16="http://schemas.microsoft.com/office/drawing/2014/main" id="{5D8FB4D7-53E2-4085-A147-1FB7EFCDDE4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1" name="Freeform 44">
              <a:extLst>
                <a:ext uri="{FF2B5EF4-FFF2-40B4-BE49-F238E27FC236}">
                  <a16:creationId xmlns:a16="http://schemas.microsoft.com/office/drawing/2014/main" id="{71846D7A-0A60-4536-9B46-815B6A6E8B9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2" name="Freeform 45">
              <a:extLst>
                <a:ext uri="{FF2B5EF4-FFF2-40B4-BE49-F238E27FC236}">
                  <a16:creationId xmlns:a16="http://schemas.microsoft.com/office/drawing/2014/main" id="{332F390B-FC57-4558-B0B4-51B7540EBC2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73" name="Freeform 46">
              <a:extLst>
                <a:ext uri="{FF2B5EF4-FFF2-40B4-BE49-F238E27FC236}">
                  <a16:creationId xmlns:a16="http://schemas.microsoft.com/office/drawing/2014/main" id="{13BB3A80-2D38-4FCE-8598-BE26016F1FD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Tree>
    <p:extLst>
      <p:ext uri="{BB962C8B-B14F-4D97-AF65-F5344CB8AC3E}">
        <p14:creationId xmlns:p14="http://schemas.microsoft.com/office/powerpoint/2010/main" val="1683687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ppt_x"/>
                                          </p:val>
                                        </p:tav>
                                        <p:tav tm="100000">
                                          <p:val>
                                            <p:strVal val="#ppt_x"/>
                                          </p:val>
                                        </p:tav>
                                      </p:tavLst>
                                    </p:anim>
                                    <p:anim calcmode="lin" valueType="num">
                                      <p:cBhvr additive="base">
                                        <p:cTn id="8" dur="500" fill="hold"/>
                                        <p:tgtEl>
                                          <p:spTgt spid="1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3">
                                            <p:txEl>
                                              <p:pRg st="1" end="1"/>
                                            </p:txEl>
                                          </p:spTgt>
                                        </p:tgtEl>
                                        <p:attrNameLst>
                                          <p:attrName>style.visibility</p:attrName>
                                        </p:attrNameLst>
                                      </p:cBhvr>
                                      <p:to>
                                        <p:strVal val="visible"/>
                                      </p:to>
                                    </p:set>
                                    <p:anim calcmode="lin" valueType="num">
                                      <p:cBhvr additive="base">
                                        <p:cTn id="13" dur="500" fill="hold"/>
                                        <p:tgtEl>
                                          <p:spTgt spid="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3">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9">
                                            <p:txEl>
                                              <p:pRg st="0" end="0"/>
                                            </p:txEl>
                                          </p:spTgt>
                                        </p:tgtEl>
                                        <p:attrNameLst>
                                          <p:attrName>style.visibility</p:attrName>
                                        </p:attrNameLst>
                                      </p:cBhvr>
                                      <p:to>
                                        <p:strVal val="visible"/>
                                      </p:to>
                                    </p:set>
                                    <p:anim calcmode="lin" valueType="num">
                                      <p:cBhvr additive="base">
                                        <p:cTn id="1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3">
                                            <p:txEl>
                                              <p:pRg st="2" end="2"/>
                                            </p:txEl>
                                          </p:spTgt>
                                        </p:tgtEl>
                                        <p:attrNameLst>
                                          <p:attrName>style.visibility</p:attrName>
                                        </p:attrNameLst>
                                      </p:cBhvr>
                                      <p:to>
                                        <p:strVal val="visible"/>
                                      </p:to>
                                    </p:set>
                                    <p:anim calcmode="lin" valueType="num">
                                      <p:cBhvr additive="base">
                                        <p:cTn id="23" dur="500" fill="hold"/>
                                        <p:tgtEl>
                                          <p:spTgt spid="43">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3">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43">
                                            <p:txEl>
                                              <p:pRg st="3" end="3"/>
                                            </p:txEl>
                                          </p:spTgt>
                                        </p:tgtEl>
                                        <p:attrNameLst>
                                          <p:attrName>style.visibility</p:attrName>
                                        </p:attrNameLst>
                                      </p:cBhvr>
                                      <p:to>
                                        <p:strVal val="visible"/>
                                      </p:to>
                                    </p:set>
                                    <p:anim calcmode="lin" valueType="num">
                                      <p:cBhvr additive="base">
                                        <p:cTn id="27" dur="500" fill="hold"/>
                                        <p:tgtEl>
                                          <p:spTgt spid="43">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3">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9">
                                            <p:txEl>
                                              <p:pRg st="2" end="2"/>
                                            </p:txEl>
                                          </p:spTgt>
                                        </p:tgtEl>
                                        <p:attrNameLst>
                                          <p:attrName>style.visibility</p:attrName>
                                        </p:attrNameLst>
                                      </p:cBhvr>
                                      <p:to>
                                        <p:strVal val="visible"/>
                                      </p:to>
                                    </p:set>
                                    <p:anim calcmode="lin" valueType="num">
                                      <p:cBhvr additive="base">
                                        <p:cTn id="31" dur="500" fill="hold"/>
                                        <p:tgtEl>
                                          <p:spTgt spid="29">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3">
                                            <p:txEl>
                                              <p:pRg st="4" end="4"/>
                                            </p:txEl>
                                          </p:spTgt>
                                        </p:tgtEl>
                                        <p:attrNameLst>
                                          <p:attrName>style.visibility</p:attrName>
                                        </p:attrNameLst>
                                      </p:cBhvr>
                                      <p:to>
                                        <p:strVal val="visible"/>
                                      </p:to>
                                    </p:set>
                                    <p:anim calcmode="lin" valueType="num">
                                      <p:cBhvr additive="base">
                                        <p:cTn id="37" dur="500" fill="hold"/>
                                        <p:tgtEl>
                                          <p:spTgt spid="43">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3">
                                            <p:txEl>
                                              <p:pRg st="4" end="4"/>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9">
                                            <p:txEl>
                                              <p:pRg st="3" end="3"/>
                                            </p:txEl>
                                          </p:spTgt>
                                        </p:tgtEl>
                                        <p:attrNameLst>
                                          <p:attrName>style.visibility</p:attrName>
                                        </p:attrNameLst>
                                      </p:cBhvr>
                                      <p:to>
                                        <p:strVal val="visible"/>
                                      </p:to>
                                    </p:set>
                                    <p:anim calcmode="lin" valueType="num">
                                      <p:cBhvr additive="base">
                                        <p:cTn id="41" dur="500" fill="hold"/>
                                        <p:tgtEl>
                                          <p:spTgt spid="29">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2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500" fill="hold"/>
                                        <p:tgtEl>
                                          <p:spTgt spid="30"/>
                                        </p:tgtEl>
                                        <p:attrNameLst>
                                          <p:attrName>ppt_x</p:attrName>
                                        </p:attrNameLst>
                                      </p:cBhvr>
                                      <p:tavLst>
                                        <p:tav tm="0">
                                          <p:val>
                                            <p:strVal val="#ppt_x"/>
                                          </p:val>
                                        </p:tav>
                                        <p:tav tm="100000">
                                          <p:val>
                                            <p:strVal val="#ppt_x"/>
                                          </p:val>
                                        </p:tav>
                                      </p:tavLst>
                                    </p:anim>
                                    <p:anim calcmode="lin" valueType="num">
                                      <p:cBhvr additive="base">
                                        <p:cTn id="48" dur="500" fill="hold"/>
                                        <p:tgtEl>
                                          <p:spTgt spid="30"/>
                                        </p:tgtEl>
                                        <p:attrNameLst>
                                          <p:attrName>ppt_y</p:attrName>
                                        </p:attrNameLst>
                                      </p:cBhvr>
                                      <p:tavLst>
                                        <p:tav tm="0">
                                          <p:val>
                                            <p:strVal val="1+#ppt_h/2"/>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110"/>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43">
                                            <p:txEl>
                                              <p:pRg st="5" end="5"/>
                                            </p:txEl>
                                          </p:spTgt>
                                        </p:tgtEl>
                                        <p:attrNameLst>
                                          <p:attrName>style.visibility</p:attrName>
                                        </p:attrNameLst>
                                      </p:cBhvr>
                                      <p:to>
                                        <p:strVal val="visible"/>
                                      </p:to>
                                    </p:set>
                                    <p:anim calcmode="lin" valueType="num">
                                      <p:cBhvr additive="base">
                                        <p:cTn id="55" dur="500" fill="hold"/>
                                        <p:tgtEl>
                                          <p:spTgt spid="43">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43">
                                            <p:txEl>
                                              <p:pRg st="5" end="5"/>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29">
                                            <p:txEl>
                                              <p:pRg st="4" end="4"/>
                                            </p:txEl>
                                          </p:spTgt>
                                        </p:tgtEl>
                                        <p:attrNameLst>
                                          <p:attrName>style.visibility</p:attrName>
                                        </p:attrNameLst>
                                      </p:cBhvr>
                                      <p:to>
                                        <p:strVal val="visible"/>
                                      </p:to>
                                    </p:set>
                                    <p:anim calcmode="lin" valueType="num">
                                      <p:cBhvr additive="base">
                                        <p:cTn id="59" dur="500" fill="hold"/>
                                        <p:tgtEl>
                                          <p:spTgt spid="29">
                                            <p:txEl>
                                              <p:pRg st="4" end="4"/>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43">
                                            <p:txEl>
                                              <p:pRg st="6" end="6"/>
                                            </p:txEl>
                                          </p:spTgt>
                                        </p:tgtEl>
                                        <p:attrNameLst>
                                          <p:attrName>style.visibility</p:attrName>
                                        </p:attrNameLst>
                                      </p:cBhvr>
                                      <p:to>
                                        <p:strVal val="visible"/>
                                      </p:to>
                                    </p:set>
                                    <p:anim calcmode="lin" valueType="num">
                                      <p:cBhvr additive="base">
                                        <p:cTn id="65" dur="500" fill="hold"/>
                                        <p:tgtEl>
                                          <p:spTgt spid="43">
                                            <p:txEl>
                                              <p:pRg st="6" end="6"/>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43">
                                            <p:txEl>
                                              <p:pRg st="6" end="6"/>
                                            </p:txEl>
                                          </p:spTgt>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43">
                                            <p:txEl>
                                              <p:pRg st="7" end="7"/>
                                            </p:txEl>
                                          </p:spTgt>
                                        </p:tgtEl>
                                        <p:attrNameLst>
                                          <p:attrName>style.visibility</p:attrName>
                                        </p:attrNameLst>
                                      </p:cBhvr>
                                      <p:to>
                                        <p:strVal val="visible"/>
                                      </p:to>
                                    </p:set>
                                    <p:anim calcmode="lin" valueType="num">
                                      <p:cBhvr additive="base">
                                        <p:cTn id="69" dur="500" fill="hold"/>
                                        <p:tgtEl>
                                          <p:spTgt spid="43">
                                            <p:txEl>
                                              <p:pRg st="7" end="7"/>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43">
                                            <p:txEl>
                                              <p:pRg st="7" end="7"/>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29">
                                            <p:txEl>
                                              <p:pRg st="6" end="6"/>
                                            </p:txEl>
                                          </p:spTgt>
                                        </p:tgtEl>
                                        <p:attrNameLst>
                                          <p:attrName>style.visibility</p:attrName>
                                        </p:attrNameLst>
                                      </p:cBhvr>
                                      <p:to>
                                        <p:strVal val="visible"/>
                                      </p:to>
                                    </p:set>
                                    <p:anim calcmode="lin" valueType="num">
                                      <p:cBhvr additive="base">
                                        <p:cTn id="73" dur="500" fill="hold"/>
                                        <p:tgtEl>
                                          <p:spTgt spid="29">
                                            <p:txEl>
                                              <p:pRg st="6" end="6"/>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29">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500" fill="hold"/>
                                        <p:tgtEl>
                                          <p:spTgt spid="31"/>
                                        </p:tgtEl>
                                        <p:attrNameLst>
                                          <p:attrName>ppt_x</p:attrName>
                                        </p:attrNameLst>
                                      </p:cBhvr>
                                      <p:tavLst>
                                        <p:tav tm="0">
                                          <p:val>
                                            <p:strVal val="#ppt_x"/>
                                          </p:val>
                                        </p:tav>
                                        <p:tav tm="100000">
                                          <p:val>
                                            <p:strVal val="#ppt_x"/>
                                          </p:val>
                                        </p:tav>
                                      </p:tavLst>
                                    </p:anim>
                                    <p:anim calcmode="lin" valueType="num">
                                      <p:cBhvr additive="base">
                                        <p:cTn id="80" dur="500" fill="hold"/>
                                        <p:tgtEl>
                                          <p:spTgt spid="31"/>
                                        </p:tgtEl>
                                        <p:attrNameLst>
                                          <p:attrName>ppt_y</p:attrName>
                                        </p:attrNameLst>
                                      </p:cBhvr>
                                      <p:tavLst>
                                        <p:tav tm="0">
                                          <p:val>
                                            <p:strVal val="1+#ppt_h/2"/>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30"/>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43">
                                            <p:txEl>
                                              <p:pRg st="8" end="8"/>
                                            </p:txEl>
                                          </p:spTgt>
                                        </p:tgtEl>
                                        <p:attrNameLst>
                                          <p:attrName>style.visibility</p:attrName>
                                        </p:attrNameLst>
                                      </p:cBhvr>
                                      <p:to>
                                        <p:strVal val="visible"/>
                                      </p:to>
                                    </p:set>
                                    <p:anim calcmode="lin" valueType="num">
                                      <p:cBhvr additive="base">
                                        <p:cTn id="87" dur="500" fill="hold"/>
                                        <p:tgtEl>
                                          <p:spTgt spid="43">
                                            <p:txEl>
                                              <p:pRg st="8" end="8"/>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43">
                                            <p:txEl>
                                              <p:pRg st="8" end="8"/>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29">
                                            <p:txEl>
                                              <p:pRg st="7" end="7"/>
                                            </p:txEl>
                                          </p:spTgt>
                                        </p:tgtEl>
                                        <p:attrNameLst>
                                          <p:attrName>style.visibility</p:attrName>
                                        </p:attrNameLst>
                                      </p:cBhvr>
                                      <p:to>
                                        <p:strVal val="visible"/>
                                      </p:to>
                                    </p:set>
                                    <p:anim calcmode="lin" valueType="num">
                                      <p:cBhvr additive="base">
                                        <p:cTn id="91" dur="500" fill="hold"/>
                                        <p:tgtEl>
                                          <p:spTgt spid="29">
                                            <p:txEl>
                                              <p:pRg st="7" end="7"/>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29">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43">
                                            <p:txEl>
                                              <p:pRg st="9" end="9"/>
                                            </p:txEl>
                                          </p:spTgt>
                                        </p:tgtEl>
                                        <p:attrNameLst>
                                          <p:attrName>style.visibility</p:attrName>
                                        </p:attrNameLst>
                                      </p:cBhvr>
                                      <p:to>
                                        <p:strVal val="visible"/>
                                      </p:to>
                                    </p:set>
                                    <p:anim calcmode="lin" valueType="num">
                                      <p:cBhvr additive="base">
                                        <p:cTn id="97" dur="500" fill="hold"/>
                                        <p:tgtEl>
                                          <p:spTgt spid="43">
                                            <p:txEl>
                                              <p:pRg st="9" end="9"/>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43">
                                            <p:txEl>
                                              <p:pRg st="9" end="9"/>
                                            </p:txEl>
                                          </p:spTgt>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43">
                                            <p:txEl>
                                              <p:pRg st="10" end="10"/>
                                            </p:txEl>
                                          </p:spTgt>
                                        </p:tgtEl>
                                        <p:attrNameLst>
                                          <p:attrName>style.visibility</p:attrName>
                                        </p:attrNameLst>
                                      </p:cBhvr>
                                      <p:to>
                                        <p:strVal val="visible"/>
                                      </p:to>
                                    </p:set>
                                    <p:anim calcmode="lin" valueType="num">
                                      <p:cBhvr additive="base">
                                        <p:cTn id="101" dur="500" fill="hold"/>
                                        <p:tgtEl>
                                          <p:spTgt spid="43">
                                            <p:txEl>
                                              <p:pRg st="10" end="1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43">
                                            <p:txEl>
                                              <p:pRg st="10" end="10"/>
                                            </p:txEl>
                                          </p:spTgt>
                                        </p:tgtEl>
                                        <p:attrNameLst>
                                          <p:attrName>ppt_y</p:attrName>
                                        </p:attrNameLst>
                                      </p:cBhvr>
                                      <p:tavLst>
                                        <p:tav tm="0">
                                          <p:val>
                                            <p:strVal val="1+#ppt_h/2"/>
                                          </p:val>
                                        </p:tav>
                                        <p:tav tm="100000">
                                          <p:val>
                                            <p:strVal val="#ppt_y"/>
                                          </p:val>
                                        </p:tav>
                                      </p:tavLst>
                                    </p:anim>
                                  </p:childTnLst>
                                </p:cTn>
                              </p:par>
                              <p:par>
                                <p:cTn id="103" presetID="2" presetClass="entr" presetSubtype="4" fill="hold" nodeType="withEffect">
                                  <p:stCondLst>
                                    <p:cond delay="0"/>
                                  </p:stCondLst>
                                  <p:childTnLst>
                                    <p:set>
                                      <p:cBhvr>
                                        <p:cTn id="104" dur="1" fill="hold">
                                          <p:stCondLst>
                                            <p:cond delay="0"/>
                                          </p:stCondLst>
                                        </p:cTn>
                                        <p:tgtEl>
                                          <p:spTgt spid="29">
                                            <p:txEl>
                                              <p:pRg st="9" end="9"/>
                                            </p:txEl>
                                          </p:spTgt>
                                        </p:tgtEl>
                                        <p:attrNameLst>
                                          <p:attrName>style.visibility</p:attrName>
                                        </p:attrNameLst>
                                      </p:cBhvr>
                                      <p:to>
                                        <p:strVal val="visible"/>
                                      </p:to>
                                    </p:set>
                                    <p:anim calcmode="lin" valueType="num">
                                      <p:cBhvr additive="base">
                                        <p:cTn id="105" dur="500" fill="hold"/>
                                        <p:tgtEl>
                                          <p:spTgt spid="29">
                                            <p:txEl>
                                              <p:pRg st="9" end="9"/>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29">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nodeType="clickEffect">
                                  <p:stCondLst>
                                    <p:cond delay="0"/>
                                  </p:stCondLst>
                                  <p:childTnLst>
                                    <p:set>
                                      <p:cBhvr>
                                        <p:cTn id="110" dur="1" fill="hold">
                                          <p:stCondLst>
                                            <p:cond delay="0"/>
                                          </p:stCondLst>
                                        </p:cTn>
                                        <p:tgtEl>
                                          <p:spTgt spid="43">
                                            <p:txEl>
                                              <p:pRg st="11" end="11"/>
                                            </p:txEl>
                                          </p:spTgt>
                                        </p:tgtEl>
                                        <p:attrNameLst>
                                          <p:attrName>style.visibility</p:attrName>
                                        </p:attrNameLst>
                                      </p:cBhvr>
                                      <p:to>
                                        <p:strVal val="visible"/>
                                      </p:to>
                                    </p:set>
                                    <p:anim calcmode="lin" valueType="num">
                                      <p:cBhvr additive="base">
                                        <p:cTn id="111" dur="500" fill="hold"/>
                                        <p:tgtEl>
                                          <p:spTgt spid="43">
                                            <p:txEl>
                                              <p:pRg st="11" end="11"/>
                                            </p:txEl>
                                          </p:spTgt>
                                        </p:tgtEl>
                                        <p:attrNameLst>
                                          <p:attrName>ppt_x</p:attrName>
                                        </p:attrNameLst>
                                      </p:cBhvr>
                                      <p:tavLst>
                                        <p:tav tm="0">
                                          <p:val>
                                            <p:strVal val="#ppt_x"/>
                                          </p:val>
                                        </p:tav>
                                        <p:tav tm="100000">
                                          <p:val>
                                            <p:strVal val="#ppt_x"/>
                                          </p:val>
                                        </p:tav>
                                      </p:tavLst>
                                    </p:anim>
                                    <p:anim calcmode="lin" valueType="num">
                                      <p:cBhvr additive="base">
                                        <p:cTn id="112" dur="500" fill="hold"/>
                                        <p:tgtEl>
                                          <p:spTgt spid="43">
                                            <p:txEl>
                                              <p:pRg st="11" end="11"/>
                                            </p:txEl>
                                          </p:spTgt>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29">
                                            <p:txEl>
                                              <p:pRg st="10" end="10"/>
                                            </p:txEl>
                                          </p:spTgt>
                                        </p:tgtEl>
                                        <p:attrNameLst>
                                          <p:attrName>style.visibility</p:attrName>
                                        </p:attrNameLst>
                                      </p:cBhvr>
                                      <p:to>
                                        <p:strVal val="visible"/>
                                      </p:to>
                                    </p:set>
                                    <p:anim calcmode="lin" valueType="num">
                                      <p:cBhvr additive="base">
                                        <p:cTn id="115" dur="500" fill="hold"/>
                                        <p:tgtEl>
                                          <p:spTgt spid="29">
                                            <p:txEl>
                                              <p:pRg st="10" end="1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29">
                                            <p:txEl>
                                              <p:pRg st="10" end="10"/>
                                            </p:txEl>
                                          </p:spTgt>
                                        </p:tgtEl>
                                        <p:attrNameLst>
                                          <p:attrName>ppt_y</p:attrName>
                                        </p:attrNameLst>
                                      </p:cBhvr>
                                      <p:tavLst>
                                        <p:tav tm="0">
                                          <p:val>
                                            <p:strVal val="1+#ppt_h/2"/>
                                          </p:val>
                                        </p:tav>
                                        <p:tav tm="100000">
                                          <p:val>
                                            <p:strVal val="#ppt_y"/>
                                          </p:val>
                                        </p:tav>
                                      </p:tavLst>
                                    </p:anim>
                                  </p:childTnLst>
                                </p:cTn>
                              </p:par>
                              <p:par>
                                <p:cTn id="117" presetID="1" presetClass="exit" presetSubtype="0" fill="hold" grpId="1" nodeType="withEffect">
                                  <p:stCondLst>
                                    <p:cond delay="0"/>
                                  </p:stCondLst>
                                  <p:childTnLst>
                                    <p:set>
                                      <p:cBhvr>
                                        <p:cTn id="118" dur="1" fill="hold">
                                          <p:stCondLst>
                                            <p:cond delay="0"/>
                                          </p:stCondLst>
                                        </p:cTn>
                                        <p:tgtEl>
                                          <p:spTgt spid="31"/>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2" presetClass="entr" presetSubtype="2" fill="hold" nodeType="clickEffect">
                                  <p:stCondLst>
                                    <p:cond delay="0"/>
                                  </p:stCondLst>
                                  <p:childTnLst>
                                    <p:set>
                                      <p:cBhvr>
                                        <p:cTn id="122" dur="1" fill="hold">
                                          <p:stCondLst>
                                            <p:cond delay="0"/>
                                          </p:stCondLst>
                                        </p:cTn>
                                        <p:tgtEl>
                                          <p:spTgt spid="33"/>
                                        </p:tgtEl>
                                        <p:attrNameLst>
                                          <p:attrName>style.visibility</p:attrName>
                                        </p:attrNameLst>
                                      </p:cBhvr>
                                      <p:to>
                                        <p:strVal val="visible"/>
                                      </p:to>
                                    </p:set>
                                    <p:anim calcmode="lin" valueType="num">
                                      <p:cBhvr additive="base">
                                        <p:cTn id="123" dur="500" fill="hold"/>
                                        <p:tgtEl>
                                          <p:spTgt spid="33"/>
                                        </p:tgtEl>
                                        <p:attrNameLst>
                                          <p:attrName>ppt_x</p:attrName>
                                        </p:attrNameLst>
                                      </p:cBhvr>
                                      <p:tavLst>
                                        <p:tav tm="0">
                                          <p:val>
                                            <p:strVal val="1+#ppt_w/2"/>
                                          </p:val>
                                        </p:tav>
                                        <p:tav tm="100000">
                                          <p:val>
                                            <p:strVal val="#ppt_x"/>
                                          </p:val>
                                        </p:tav>
                                      </p:tavLst>
                                    </p:anim>
                                    <p:anim calcmode="lin" valueType="num">
                                      <p:cBhvr additive="base">
                                        <p:cTn id="124" dur="500" fill="hold"/>
                                        <p:tgtEl>
                                          <p:spTgt spid="33"/>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32"/>
                                        </p:tgtEl>
                                        <p:attrNameLst>
                                          <p:attrName>style.visibility</p:attrName>
                                        </p:attrNameLst>
                                      </p:cBhvr>
                                      <p:to>
                                        <p:strVal val="visible"/>
                                      </p:to>
                                    </p:set>
                                    <p:anim calcmode="lin" valueType="num">
                                      <p:cBhvr additive="base">
                                        <p:cTn id="127" dur="500" fill="hold"/>
                                        <p:tgtEl>
                                          <p:spTgt spid="32"/>
                                        </p:tgtEl>
                                        <p:attrNameLst>
                                          <p:attrName>ppt_x</p:attrName>
                                        </p:attrNameLst>
                                      </p:cBhvr>
                                      <p:tavLst>
                                        <p:tav tm="0">
                                          <p:val>
                                            <p:strVal val="1+#ppt_w/2"/>
                                          </p:val>
                                        </p:tav>
                                        <p:tav tm="100000">
                                          <p:val>
                                            <p:strVal val="#ppt_x"/>
                                          </p:val>
                                        </p:tav>
                                      </p:tavLst>
                                    </p:anim>
                                    <p:anim calcmode="lin" valueType="num">
                                      <p:cBhvr additive="base">
                                        <p:cTn id="128" dur="500" fill="hold"/>
                                        <p:tgtEl>
                                          <p:spTgt spid="32"/>
                                        </p:tgtEl>
                                        <p:attrNameLst>
                                          <p:attrName>ppt_y</p:attrName>
                                        </p:attrNameLst>
                                      </p:cBhvr>
                                      <p:tavLst>
                                        <p:tav tm="0">
                                          <p:val>
                                            <p:strVal val="#ppt_y"/>
                                          </p:val>
                                        </p:tav>
                                        <p:tav tm="100000">
                                          <p:val>
                                            <p:strVal val="#ppt_y"/>
                                          </p:val>
                                        </p:tav>
                                      </p:tavLst>
                                    </p:anim>
                                  </p:childTnLst>
                                </p:cTn>
                              </p:par>
                              <p:par>
                                <p:cTn id="129" presetID="2" presetClass="entr" presetSubtype="2" fill="hold" nodeType="withEffect">
                                  <p:stCondLst>
                                    <p:cond delay="0"/>
                                  </p:stCondLst>
                                  <p:childTnLst>
                                    <p:set>
                                      <p:cBhvr>
                                        <p:cTn id="130" dur="1" fill="hold">
                                          <p:stCondLst>
                                            <p:cond delay="0"/>
                                          </p:stCondLst>
                                        </p:cTn>
                                        <p:tgtEl>
                                          <p:spTgt spid="32">
                                            <p:txEl>
                                              <p:pRg st="0" end="0"/>
                                            </p:txEl>
                                          </p:spTgt>
                                        </p:tgtEl>
                                        <p:attrNameLst>
                                          <p:attrName>style.visibility</p:attrName>
                                        </p:attrNameLst>
                                      </p:cBhvr>
                                      <p:to>
                                        <p:strVal val="visible"/>
                                      </p:to>
                                    </p:set>
                                    <p:anim calcmode="lin" valueType="num">
                                      <p:cBhvr additive="base">
                                        <p:cTn id="131"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32"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2" fill="hold" nodeType="clickEffect">
                                  <p:stCondLst>
                                    <p:cond delay="0"/>
                                  </p:stCondLst>
                                  <p:childTnLst>
                                    <p:set>
                                      <p:cBhvr>
                                        <p:cTn id="136" dur="1" fill="hold">
                                          <p:stCondLst>
                                            <p:cond delay="0"/>
                                          </p:stCondLst>
                                        </p:cTn>
                                        <p:tgtEl>
                                          <p:spTgt spid="32">
                                            <p:txEl>
                                              <p:pRg st="1" end="1"/>
                                            </p:txEl>
                                          </p:spTgt>
                                        </p:tgtEl>
                                        <p:attrNameLst>
                                          <p:attrName>style.visibility</p:attrName>
                                        </p:attrNameLst>
                                      </p:cBhvr>
                                      <p:to>
                                        <p:strVal val="visible"/>
                                      </p:to>
                                    </p:set>
                                    <p:anim calcmode="lin" valueType="num">
                                      <p:cBhvr additive="base">
                                        <p:cTn id="137"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138"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110" grpId="1" animBg="1"/>
      <p:bldP spid="30" grpId="0" animBg="1"/>
      <p:bldP spid="30" grpId="1" animBg="1"/>
      <p:bldP spid="31" grpId="0" animBg="1"/>
      <p:bldP spid="31" grpId="1" animBg="1"/>
      <p:bldP spid="32" grpId="0" animBg="1"/>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2">
            <a:extLst>
              <a:ext uri="{FF2B5EF4-FFF2-40B4-BE49-F238E27FC236}">
                <a16:creationId xmlns:a16="http://schemas.microsoft.com/office/drawing/2014/main" id="{9639E201-C96F-4EF9-B6D6-CDCC9CB6610B}"/>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88" name="Rectangle 2">
            <a:extLst>
              <a:ext uri="{FF2B5EF4-FFF2-40B4-BE49-F238E27FC236}">
                <a16:creationId xmlns:a16="http://schemas.microsoft.com/office/drawing/2014/main" id="{31CA52F5-78A3-4B15-9682-EAF82735740F}"/>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5" name="Group 4"/>
          <p:cNvGrpSpPr/>
          <p:nvPr/>
        </p:nvGrpSpPr>
        <p:grpSpPr>
          <a:xfrm>
            <a:off x="1444883" y="2209800"/>
            <a:ext cx="6254234" cy="942361"/>
            <a:chOff x="883412" y="816730"/>
            <a:chExt cx="6254234" cy="942361"/>
          </a:xfrm>
        </p:grpSpPr>
        <p:sp>
          <p:nvSpPr>
            <p:cNvPr id="6" name="Text Box 21"/>
            <p:cNvSpPr txBox="1">
              <a:spLocks noChangeArrowheads="1"/>
            </p:cNvSpPr>
            <p:nvPr/>
          </p:nvSpPr>
          <p:spPr bwMode="auto">
            <a:xfrm>
              <a:off x="960955" y="831244"/>
              <a:ext cx="617669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a:t>
              </a:r>
              <a:r>
                <a:rPr lang="en-US" sz="2400" dirty="0">
                  <a:solidFill>
                    <a:schemeClr val="tx2"/>
                  </a:solidFill>
                </a:rPr>
                <a:t>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 </a:t>
              </a:r>
              <a:r>
                <a:rPr lang="en-CA" altLang="en-US" sz="2400" dirty="0">
                  <a:solidFill>
                    <a:srgbClr val="FFFFFF"/>
                  </a:solidFill>
                  <a:cs typeface="Times New Roman" panose="02020603050405020304" pitchFamily="18" charset="0"/>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400" dirty="0">
                  <a:solidFill>
                    <a:srgbClr val="FFC000"/>
                  </a:solidFill>
                  <a:cs typeface="Times New Roman" panose="02020603050405020304" pitchFamily="18" charset="0"/>
                </a:rPr>
                <a:t>                          [α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7" name="AutoShape 8">
              <a:extLst>
                <a:ext uri="{FF2B5EF4-FFF2-40B4-BE49-F238E27FC236}">
                  <a16:creationId xmlns:a16="http://schemas.microsoft.com/office/drawing/2014/main" id="{175CF7DC-42B9-4A65-A9F8-F916DF5E9571}"/>
                </a:ext>
              </a:extLst>
            </p:cNvPr>
            <p:cNvSpPr>
              <a:spLocks noChangeArrowheads="1"/>
            </p:cNvSpPr>
            <p:nvPr/>
          </p:nvSpPr>
          <p:spPr bwMode="auto">
            <a:xfrm>
              <a:off x="883412" y="816730"/>
              <a:ext cx="5974588"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grpSp>
        <p:nvGrpSpPr>
          <p:cNvPr id="8" name="Group 7">
            <a:extLst>
              <a:ext uri="{FF2B5EF4-FFF2-40B4-BE49-F238E27FC236}">
                <a16:creationId xmlns:a16="http://schemas.microsoft.com/office/drawing/2014/main" id="{9B8CA3F3-0426-4F4C-957F-4C04D1A3C374}"/>
              </a:ext>
            </a:extLst>
          </p:cNvPr>
          <p:cNvGrpSpPr/>
          <p:nvPr/>
        </p:nvGrpSpPr>
        <p:grpSpPr>
          <a:xfrm>
            <a:off x="53100" y="685800"/>
            <a:ext cx="5541902" cy="461665"/>
            <a:chOff x="53100" y="685800"/>
            <a:chExt cx="5541902" cy="461665"/>
          </a:xfrm>
        </p:grpSpPr>
        <p:sp>
          <p:nvSpPr>
            <p:cNvPr id="9" name="Text Box 21">
              <a:extLst>
                <a:ext uri="{FF2B5EF4-FFF2-40B4-BE49-F238E27FC236}">
                  <a16:creationId xmlns:a16="http://schemas.microsoft.com/office/drawing/2014/main" id="{F96F0280-5F5F-405B-B854-1067396113B0}"/>
                </a:ext>
              </a:extLst>
            </p:cNvPr>
            <p:cNvSpPr txBox="1">
              <a:spLocks noChangeArrowheads="1"/>
            </p:cNvSpPr>
            <p:nvPr/>
          </p:nvSpPr>
          <p:spPr bwMode="auto">
            <a:xfrm>
              <a:off x="53100" y="685800"/>
              <a:ext cx="55419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 </a:t>
              </a:r>
              <a:endParaRPr lang="en-US" altLang="en-US" sz="2400" dirty="0">
                <a:cs typeface="Times New Roman" panose="02020603050405020304" pitchFamily="18" charset="0"/>
                <a:sym typeface="Symbol" panose="05050102010706020507" pitchFamily="18" charset="2"/>
              </a:endParaRPr>
            </a:p>
          </p:txBody>
        </p:sp>
        <p:sp>
          <p:nvSpPr>
            <p:cNvPr id="10" name="AutoShape 8">
              <a:extLst>
                <a:ext uri="{FF2B5EF4-FFF2-40B4-BE49-F238E27FC236}">
                  <a16:creationId xmlns:a16="http://schemas.microsoft.com/office/drawing/2014/main" id="{CB504EB9-5D2D-4E7F-8854-2D6921D1D7D6}"/>
                </a:ext>
              </a:extLst>
            </p:cNvPr>
            <p:cNvSpPr>
              <a:spLocks noChangeArrowheads="1"/>
            </p:cNvSpPr>
            <p:nvPr/>
          </p:nvSpPr>
          <p:spPr bwMode="auto">
            <a:xfrm>
              <a:off x="76200" y="710195"/>
              <a:ext cx="5431897" cy="402001"/>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Tree>
    <p:extLst>
      <p:ext uri="{BB962C8B-B14F-4D97-AF65-F5344CB8AC3E}">
        <p14:creationId xmlns:p14="http://schemas.microsoft.com/office/powerpoint/2010/main" val="39575248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 name="Rectangle 2">
            <a:extLst>
              <a:ext uri="{FF2B5EF4-FFF2-40B4-BE49-F238E27FC236}">
                <a16:creationId xmlns:a16="http://schemas.microsoft.com/office/drawing/2014/main" id="{9639E201-C96F-4EF9-B6D6-CDCC9CB6610B}"/>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88" name="Rectangle 2">
            <a:extLst>
              <a:ext uri="{FF2B5EF4-FFF2-40B4-BE49-F238E27FC236}">
                <a16:creationId xmlns:a16="http://schemas.microsoft.com/office/drawing/2014/main" id="{31CA52F5-78A3-4B15-9682-EAF82735740F}"/>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89" name="Group 88">
            <a:extLst>
              <a:ext uri="{FF2B5EF4-FFF2-40B4-BE49-F238E27FC236}">
                <a16:creationId xmlns:a16="http://schemas.microsoft.com/office/drawing/2014/main" id="{3C44A0E7-4A4E-4324-947D-E68B2F9F2728}"/>
              </a:ext>
            </a:extLst>
          </p:cNvPr>
          <p:cNvGrpSpPr/>
          <p:nvPr/>
        </p:nvGrpSpPr>
        <p:grpSpPr>
          <a:xfrm>
            <a:off x="53100" y="685800"/>
            <a:ext cx="5541902" cy="461665"/>
            <a:chOff x="53100" y="685800"/>
            <a:chExt cx="5541902" cy="461665"/>
          </a:xfrm>
        </p:grpSpPr>
        <p:sp>
          <p:nvSpPr>
            <p:cNvPr id="90" name="Text Box 21">
              <a:extLst>
                <a:ext uri="{FF2B5EF4-FFF2-40B4-BE49-F238E27FC236}">
                  <a16:creationId xmlns:a16="http://schemas.microsoft.com/office/drawing/2014/main" id="{9C523569-BC5B-475C-9163-F0FE06F5F9D1}"/>
                </a:ext>
              </a:extLst>
            </p:cNvPr>
            <p:cNvSpPr txBox="1">
              <a:spLocks noChangeArrowheads="1"/>
            </p:cNvSpPr>
            <p:nvPr/>
          </p:nvSpPr>
          <p:spPr bwMode="auto">
            <a:xfrm>
              <a:off x="53100" y="685800"/>
              <a:ext cx="55419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 </a:t>
              </a:r>
              <a:endParaRPr lang="en-US" altLang="en-US" sz="2400" dirty="0">
                <a:cs typeface="Times New Roman" panose="02020603050405020304" pitchFamily="18" charset="0"/>
                <a:sym typeface="Symbol" panose="05050102010706020507" pitchFamily="18" charset="2"/>
              </a:endParaRPr>
            </a:p>
          </p:txBody>
        </p:sp>
        <p:sp>
          <p:nvSpPr>
            <p:cNvPr id="91" name="AutoShape 8">
              <a:extLst>
                <a:ext uri="{FF2B5EF4-FFF2-40B4-BE49-F238E27FC236}">
                  <a16:creationId xmlns:a16="http://schemas.microsoft.com/office/drawing/2014/main" id="{4F1B45A9-EED6-4500-A8DF-D0D54CAB5CF7}"/>
                </a:ext>
              </a:extLst>
            </p:cNvPr>
            <p:cNvSpPr>
              <a:spLocks noChangeArrowheads="1"/>
            </p:cNvSpPr>
            <p:nvPr/>
          </p:nvSpPr>
          <p:spPr bwMode="auto">
            <a:xfrm>
              <a:off x="76200" y="710195"/>
              <a:ext cx="5431897" cy="402001"/>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
        <p:nvSpPr>
          <p:cNvPr id="94" name="Text Box 21">
            <a:extLst>
              <a:ext uri="{FF2B5EF4-FFF2-40B4-BE49-F238E27FC236}">
                <a16:creationId xmlns:a16="http://schemas.microsoft.com/office/drawing/2014/main" id="{13EAD96D-E6EA-4BE0-B3AB-643FC8D5ED33}"/>
              </a:ext>
            </a:extLst>
          </p:cNvPr>
          <p:cNvSpPr txBox="1">
            <a:spLocks noChangeArrowheads="1"/>
          </p:cNvSpPr>
          <p:nvPr/>
        </p:nvSpPr>
        <p:spPr bwMode="auto">
          <a:xfrm>
            <a:off x="152400" y="3454758"/>
            <a:ext cx="403649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solidFill>
                <a:schemeClr val="tx2"/>
              </a:solidFill>
              <a:cs typeface="Times New Roman" panose="02020603050405020304" pitchFamily="18" charset="0"/>
            </a:endParaRPr>
          </a:p>
        </p:txBody>
      </p:sp>
      <p:sp>
        <p:nvSpPr>
          <p:cNvPr id="51" name="AutoShape 8">
            <a:extLst>
              <a:ext uri="{FF2B5EF4-FFF2-40B4-BE49-F238E27FC236}">
                <a16:creationId xmlns:a16="http://schemas.microsoft.com/office/drawing/2014/main" id="{B99E1F98-C8AE-4090-8291-90F0507859CA}"/>
              </a:ext>
            </a:extLst>
          </p:cNvPr>
          <p:cNvSpPr>
            <a:spLocks noChangeArrowheads="1"/>
          </p:cNvSpPr>
          <p:nvPr/>
        </p:nvSpPr>
        <p:spPr bwMode="auto">
          <a:xfrm>
            <a:off x="152400" y="3469620"/>
            <a:ext cx="8839200" cy="3312180"/>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53" name="Rectangle 52"/>
          <p:cNvSpPr/>
          <p:nvPr/>
        </p:nvSpPr>
        <p:spPr>
          <a:xfrm>
            <a:off x="5745998" y="1295400"/>
            <a:ext cx="2178802" cy="461665"/>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p:txBody>
      </p:sp>
      <p:sp>
        <p:nvSpPr>
          <p:cNvPr id="46" name="Text Box 21">
            <a:extLst>
              <a:ext uri="{FF2B5EF4-FFF2-40B4-BE49-F238E27FC236}">
                <a16:creationId xmlns:a16="http://schemas.microsoft.com/office/drawing/2014/main" id="{D4171161-7C2D-483A-9850-0026144FF931}"/>
              </a:ext>
            </a:extLst>
          </p:cNvPr>
          <p:cNvSpPr txBox="1">
            <a:spLocks noChangeArrowheads="1"/>
          </p:cNvSpPr>
          <p:nvPr/>
        </p:nvSpPr>
        <p:spPr bwMode="auto">
          <a:xfrm>
            <a:off x="191037" y="1295400"/>
            <a:ext cx="11741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a:t>
            </a:r>
            <a:r>
              <a:rPr lang="en-US" altLang="en-US" sz="2400" dirty="0" err="1">
                <a:solidFill>
                  <a:schemeClr val="tx2"/>
                </a:solidFill>
                <a:cs typeface="Times New Roman" panose="02020603050405020304" pitchFamily="18" charset="0"/>
              </a:rPr>
              <a:t>Alg</a:t>
            </a:r>
            <a:r>
              <a:rPr lang="en-US" alt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22967668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3">
                                            <p:txEl>
                                              <p:pRg st="0" end="0"/>
                                            </p:txEl>
                                          </p:spTgt>
                                        </p:tgtEl>
                                        <p:attrNameLst>
                                          <p:attrName>style.visibility</p:attrName>
                                        </p:attrNameLst>
                                      </p:cBhvr>
                                      <p:to>
                                        <p:strVal val="visible"/>
                                      </p:to>
                                    </p:set>
                                    <p:anim calcmode="lin" valueType="num">
                                      <p:cBhvr additive="base">
                                        <p:cTn id="11"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additive="base">
                                        <p:cTn id="21" dur="500" fill="hold"/>
                                        <p:tgtEl>
                                          <p:spTgt spid="51"/>
                                        </p:tgtEl>
                                        <p:attrNameLst>
                                          <p:attrName>ppt_x</p:attrName>
                                        </p:attrNameLst>
                                      </p:cBhvr>
                                      <p:tavLst>
                                        <p:tav tm="0">
                                          <p:val>
                                            <p:strVal val="0-#ppt_w/2"/>
                                          </p:val>
                                        </p:tav>
                                        <p:tav tm="100000">
                                          <p:val>
                                            <p:strVal val="#ppt_x"/>
                                          </p:val>
                                        </p:tav>
                                      </p:tavLst>
                                    </p:anim>
                                    <p:anim calcmode="lin" valueType="num">
                                      <p:cBhvr additive="base">
                                        <p:cTn id="22"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51" grpId="0" animBg="1"/>
      <p:bldP spid="46"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a:extLst>
              <a:ext uri="{FF2B5EF4-FFF2-40B4-BE49-F238E27FC236}">
                <a16:creationId xmlns:a16="http://schemas.microsoft.com/office/drawing/2014/main" id="{A7836E1C-026D-4A91-90E3-361F2211AA1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2">
            <a:extLst>
              <a:ext uri="{FF2B5EF4-FFF2-40B4-BE49-F238E27FC236}">
                <a16:creationId xmlns:a16="http://schemas.microsoft.com/office/drawing/2014/main" id="{DAC2674A-2670-4B36-926F-630C6FCA427C}"/>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73" name="Text Box 45">
            <a:extLst>
              <a:ext uri="{FF2B5EF4-FFF2-40B4-BE49-F238E27FC236}">
                <a16:creationId xmlns:a16="http://schemas.microsoft.com/office/drawing/2014/main" id="{B1FA9E0F-B694-4D3F-86BD-F66CE93CB9DF}"/>
              </a:ext>
            </a:extLst>
          </p:cNvPr>
          <p:cNvSpPr txBox="1">
            <a:spLocks noChangeArrowheads="1"/>
          </p:cNvSpPr>
          <p:nvPr/>
        </p:nvSpPr>
        <p:spPr bwMode="auto">
          <a:xfrm>
            <a:off x="4157741" y="246517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74" name="Group 73">
            <a:extLst>
              <a:ext uri="{FF2B5EF4-FFF2-40B4-BE49-F238E27FC236}">
                <a16:creationId xmlns:a16="http://schemas.microsoft.com/office/drawing/2014/main" id="{B935BBEC-C57B-4625-99A2-7A60246252F7}"/>
              </a:ext>
            </a:extLst>
          </p:cNvPr>
          <p:cNvGrpSpPr/>
          <p:nvPr/>
        </p:nvGrpSpPr>
        <p:grpSpPr>
          <a:xfrm>
            <a:off x="3196082" y="1656181"/>
            <a:ext cx="1258705" cy="807720"/>
            <a:chOff x="4277396" y="2185116"/>
            <a:chExt cx="1258705" cy="807720"/>
          </a:xfrm>
        </p:grpSpPr>
        <p:sp>
          <p:nvSpPr>
            <p:cNvPr id="75" name="Oval 21">
              <a:extLst>
                <a:ext uri="{FF2B5EF4-FFF2-40B4-BE49-F238E27FC236}">
                  <a16:creationId xmlns:a16="http://schemas.microsoft.com/office/drawing/2014/main" id="{A028300B-0B71-43B7-8BDD-2B051806B55B}"/>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6" name="AutoShape 22">
              <a:extLst>
                <a:ext uri="{FF2B5EF4-FFF2-40B4-BE49-F238E27FC236}">
                  <a16:creationId xmlns:a16="http://schemas.microsoft.com/office/drawing/2014/main" id="{30AC1CB7-86B3-4042-B0F2-A7E36C583D83}"/>
                </a:ext>
              </a:extLst>
            </p:cNvPr>
            <p:cNvCxnSpPr>
              <a:cxnSpLocks noChangeShapeType="1"/>
              <a:endCxn id="75"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7" name="Text Box 37">
              <a:extLst>
                <a:ext uri="{FF2B5EF4-FFF2-40B4-BE49-F238E27FC236}">
                  <a16:creationId xmlns:a16="http://schemas.microsoft.com/office/drawing/2014/main" id="{ECF55030-B7C2-448C-9E0C-B597DD4CE526}"/>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78" name="Group 77">
            <a:extLst>
              <a:ext uri="{FF2B5EF4-FFF2-40B4-BE49-F238E27FC236}">
                <a16:creationId xmlns:a16="http://schemas.microsoft.com/office/drawing/2014/main" id="{9740E5DE-FADC-4D72-AE04-930C84CF5562}"/>
              </a:ext>
            </a:extLst>
          </p:cNvPr>
          <p:cNvGrpSpPr/>
          <p:nvPr/>
        </p:nvGrpSpPr>
        <p:grpSpPr>
          <a:xfrm>
            <a:off x="2862020" y="1219200"/>
            <a:ext cx="474962" cy="601850"/>
            <a:chOff x="3943334" y="1748135"/>
            <a:chExt cx="474962" cy="601850"/>
          </a:xfrm>
        </p:grpSpPr>
        <p:sp>
          <p:nvSpPr>
            <p:cNvPr id="79" name="Rectangle 35">
              <a:extLst>
                <a:ext uri="{FF2B5EF4-FFF2-40B4-BE49-F238E27FC236}">
                  <a16:creationId xmlns:a16="http://schemas.microsoft.com/office/drawing/2014/main" id="{8AE8FFAC-1F7D-417E-81BF-F9E8AB3FCAB3}"/>
                </a:ext>
              </a:extLst>
            </p:cNvPr>
            <p:cNvSpPr>
              <a:spLocks noChangeArrowheads="1"/>
            </p:cNvSpPr>
            <p:nvPr/>
          </p:nvSpPr>
          <p:spPr bwMode="auto">
            <a:xfrm>
              <a:off x="3943334" y="1748135"/>
              <a:ext cx="3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sp>
          <p:nvSpPr>
            <p:cNvPr id="80" name="Oval 6">
              <a:extLst>
                <a:ext uri="{FF2B5EF4-FFF2-40B4-BE49-F238E27FC236}">
                  <a16:creationId xmlns:a16="http://schemas.microsoft.com/office/drawing/2014/main" id="{55487D05-2DA6-4ECB-B1D9-A89E2672CD2E}"/>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94" name="Text Box 21">
            <a:extLst>
              <a:ext uri="{FF2B5EF4-FFF2-40B4-BE49-F238E27FC236}">
                <a16:creationId xmlns:a16="http://schemas.microsoft.com/office/drawing/2014/main" id="{13EAD96D-E6EA-4BE0-B3AB-643FC8D5ED33}"/>
              </a:ext>
            </a:extLst>
          </p:cNvPr>
          <p:cNvSpPr txBox="1">
            <a:spLocks noChangeArrowheads="1"/>
          </p:cNvSpPr>
          <p:nvPr/>
        </p:nvSpPr>
        <p:spPr bwMode="auto">
          <a:xfrm>
            <a:off x="152400" y="3454758"/>
            <a:ext cx="403649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Case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      [α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cs typeface="Times New Roman" panose="02020603050405020304" pitchFamily="18" charset="0"/>
              <a:sym typeface="Symbol" panose="05050102010706020507" pitchFamily="18" charset="2"/>
            </a:endParaRPr>
          </a:p>
        </p:txBody>
      </p:sp>
      <p:sp>
        <p:nvSpPr>
          <p:cNvPr id="95" name="Text Box 21">
            <a:extLst>
              <a:ext uri="{FF2B5EF4-FFF2-40B4-BE49-F238E27FC236}">
                <a16:creationId xmlns:a16="http://schemas.microsoft.com/office/drawing/2014/main" id="{E3B85950-A8F8-4C88-8C74-956014D8AFB6}"/>
              </a:ext>
            </a:extLst>
          </p:cNvPr>
          <p:cNvSpPr txBox="1">
            <a:spLocks noChangeArrowheads="1"/>
          </p:cNvSpPr>
          <p:nvPr/>
        </p:nvSpPr>
        <p:spPr bwMode="auto">
          <a:xfrm>
            <a:off x="4114800" y="3454758"/>
            <a:ext cx="4817344"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endParaRPr lang="en-US" altLang="en-US" sz="2400" dirty="0">
              <a:cs typeface="Times New Roman" panose="02020603050405020304" pitchFamily="18" charset="0"/>
            </a:endParaRPr>
          </a:p>
          <a:p>
            <a:pPr eaLnBrk="1" hangingPunct="1">
              <a:spcBef>
                <a:spcPct val="0"/>
              </a:spcBef>
              <a:buNone/>
            </a:pPr>
            <a:r>
              <a:rPr lang="en-CA" altLang="en-US" sz="2400" dirty="0" err="1">
                <a:cs typeface="Times New Roman" panose="02020603050405020304" pitchFamily="18" charset="0"/>
                <a:sym typeface="Symbol" panose="05050102010706020507" pitchFamily="18" charset="2"/>
              </a:rPr>
              <a:t>Eval</a:t>
            </a:r>
            <a:r>
              <a:rPr lang="en-CA" altLang="en-US" sz="2400" dirty="0">
                <a:cs typeface="Times New Roman" panose="02020603050405020304" pitchFamily="18" charset="0"/>
                <a:sym typeface="Symbol" panose="05050102010706020507" pitchFamily="18" charset="2"/>
              </a:rPr>
              <a:t>/Build </a:t>
            </a:r>
            <a:r>
              <a:rPr lang="en-US" altLang="en-US" sz="2400" dirty="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:From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conclude </a:t>
            </a:r>
            <a:r>
              <a:rPr lang="el-GR" altLang="en-US" sz="2400" dirty="0">
                <a:cs typeface="Times New Roman" panose="02020603050405020304" pitchFamily="18" charset="0"/>
                <a:sym typeface="Symbol" panose="05050102010706020507" pitchFamily="18" charset="2"/>
              </a:rPr>
              <a:t>γ</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endParaRPr lang="en-US" altLang="en-US" sz="2400" dirty="0">
              <a:solidFill>
                <a:srgbClr val="66FF66"/>
              </a:solidFill>
              <a:cs typeface="Times New Roman" panose="02020603050405020304" pitchFamily="18" charset="0"/>
            </a:endParaRPr>
          </a:p>
        </p:txBody>
      </p:sp>
      <p:grpSp>
        <p:nvGrpSpPr>
          <p:cNvPr id="23" name="Group 22">
            <a:extLst>
              <a:ext uri="{FF2B5EF4-FFF2-40B4-BE49-F238E27FC236}">
                <a16:creationId xmlns:a16="http://schemas.microsoft.com/office/drawing/2014/main" id="{5F73C9E3-3B9F-48AB-A167-C328B10DB626}"/>
              </a:ext>
            </a:extLst>
          </p:cNvPr>
          <p:cNvGrpSpPr/>
          <p:nvPr/>
        </p:nvGrpSpPr>
        <p:grpSpPr>
          <a:xfrm>
            <a:off x="53100" y="685800"/>
            <a:ext cx="5541902" cy="461665"/>
            <a:chOff x="53100" y="685800"/>
            <a:chExt cx="5541902" cy="461665"/>
          </a:xfrm>
        </p:grpSpPr>
        <p:sp>
          <p:nvSpPr>
            <p:cNvPr id="24" name="Text Box 21">
              <a:extLst>
                <a:ext uri="{FF2B5EF4-FFF2-40B4-BE49-F238E27FC236}">
                  <a16:creationId xmlns:a16="http://schemas.microsoft.com/office/drawing/2014/main" id="{2B966D4B-98B1-4936-91DE-7EA41B0009E3}"/>
                </a:ext>
              </a:extLst>
            </p:cNvPr>
            <p:cNvSpPr txBox="1">
              <a:spLocks noChangeArrowheads="1"/>
            </p:cNvSpPr>
            <p:nvPr/>
          </p:nvSpPr>
          <p:spPr bwMode="auto">
            <a:xfrm>
              <a:off x="53100" y="685800"/>
              <a:ext cx="55419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 </a:t>
              </a:r>
              <a:endParaRPr lang="en-US" altLang="en-US" sz="2400" dirty="0">
                <a:cs typeface="Times New Roman" panose="02020603050405020304" pitchFamily="18" charset="0"/>
                <a:sym typeface="Symbol" panose="05050102010706020507" pitchFamily="18" charset="2"/>
              </a:endParaRPr>
            </a:p>
          </p:txBody>
        </p:sp>
        <p:sp>
          <p:nvSpPr>
            <p:cNvPr id="25" name="AutoShape 8">
              <a:extLst>
                <a:ext uri="{FF2B5EF4-FFF2-40B4-BE49-F238E27FC236}">
                  <a16:creationId xmlns:a16="http://schemas.microsoft.com/office/drawing/2014/main" id="{4956892B-6FD0-43B5-B3BA-DFBB0511E13F}"/>
                </a:ext>
              </a:extLst>
            </p:cNvPr>
            <p:cNvSpPr>
              <a:spLocks noChangeArrowheads="1"/>
            </p:cNvSpPr>
            <p:nvPr/>
          </p:nvSpPr>
          <p:spPr bwMode="auto">
            <a:xfrm>
              <a:off x="76200" y="710195"/>
              <a:ext cx="5431897" cy="402001"/>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
        <p:nvSpPr>
          <p:cNvPr id="26" name="AutoShape 8">
            <a:extLst>
              <a:ext uri="{FF2B5EF4-FFF2-40B4-BE49-F238E27FC236}">
                <a16:creationId xmlns:a16="http://schemas.microsoft.com/office/drawing/2014/main" id="{9D8689D2-AE9E-4830-A9F6-A336D94BFB03}"/>
              </a:ext>
            </a:extLst>
          </p:cNvPr>
          <p:cNvSpPr>
            <a:spLocks noChangeArrowheads="1"/>
          </p:cNvSpPr>
          <p:nvPr/>
        </p:nvSpPr>
        <p:spPr bwMode="auto">
          <a:xfrm>
            <a:off x="152400" y="3469620"/>
            <a:ext cx="8839200" cy="3312180"/>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2" name="Rectangle 21"/>
          <p:cNvSpPr/>
          <p:nvPr/>
        </p:nvSpPr>
        <p:spPr>
          <a:xfrm>
            <a:off x="5745998" y="1295400"/>
            <a:ext cx="2178802" cy="1200329"/>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a:p>
            <a:pPr algn="l"/>
            <a:r>
              <a:rPr lang="en-US" altLang="en-US" sz="2400" dirty="0">
                <a:solidFill>
                  <a:srgbClr val="FFC000"/>
                </a:solidFill>
                <a:cs typeface="Times New Roman" panose="02020603050405020304" pitchFamily="18" charset="0"/>
              </a:rPr>
              <a:t>        ?         </a:t>
            </a:r>
            <a:r>
              <a:rPr lang="en-US" altLang="en-US" sz="2400" dirty="0">
                <a:solidFill>
                  <a:srgbClr val="FFC000"/>
                </a:solidFill>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endParaRPr lang="en-US" altLang="en-US" sz="2400" dirty="0">
              <a:solidFill>
                <a:srgbClr val="FF00FF"/>
              </a:solidFill>
              <a:cs typeface="Times New Roman" panose="02020603050405020304" pitchFamily="18" charset="0"/>
            </a:endParaRPr>
          </a:p>
          <a:p>
            <a:pPr algn="l"/>
            <a:r>
              <a:rPr lang="en-US" altLang="en-US" sz="2400" dirty="0">
                <a:solidFill>
                  <a:srgbClr val="66FF66"/>
                </a:solidFill>
                <a:cs typeface="Times New Roman" panose="02020603050405020304" pitchFamily="18" charset="0"/>
                <a:sym typeface="Symbol" panose="05050102010706020507" pitchFamily="18" charset="2"/>
              </a:rPr>
              <a:t>                    T</a:t>
            </a:r>
            <a:endParaRPr lang="en-US" altLang="en-US" sz="2400" baseline="-25000" dirty="0">
              <a:solidFill>
                <a:srgbClr val="FF00FF"/>
              </a:solidFill>
            </a:endParaRPr>
          </a:p>
        </p:txBody>
      </p:sp>
      <p:sp>
        <p:nvSpPr>
          <p:cNvPr id="19" name="Text Box 21">
            <a:extLst>
              <a:ext uri="{FF2B5EF4-FFF2-40B4-BE49-F238E27FC236}">
                <a16:creationId xmlns:a16="http://schemas.microsoft.com/office/drawing/2014/main" id="{7DD1846C-CCFD-40DB-A67D-B713DC29A570}"/>
              </a:ext>
            </a:extLst>
          </p:cNvPr>
          <p:cNvSpPr txBox="1">
            <a:spLocks noChangeArrowheads="1"/>
          </p:cNvSpPr>
          <p:nvPr/>
        </p:nvSpPr>
        <p:spPr bwMode="auto">
          <a:xfrm>
            <a:off x="191037" y="1295400"/>
            <a:ext cx="11741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a:t>
            </a:r>
            <a:r>
              <a:rPr lang="en-US" altLang="en-US" sz="2400" dirty="0" err="1">
                <a:solidFill>
                  <a:schemeClr val="tx2"/>
                </a:solidFill>
                <a:cs typeface="Times New Roman" panose="02020603050405020304" pitchFamily="18" charset="0"/>
              </a:rPr>
              <a:t>Alg</a:t>
            </a:r>
            <a:r>
              <a:rPr lang="en-US" alt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2440771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additive="base">
                                        <p:cTn id="7" dur="500" fill="hold"/>
                                        <p:tgtEl>
                                          <p:spTgt spid="78"/>
                                        </p:tgtEl>
                                        <p:attrNameLst>
                                          <p:attrName>ppt_x</p:attrName>
                                        </p:attrNameLst>
                                      </p:cBhvr>
                                      <p:tavLst>
                                        <p:tav tm="0">
                                          <p:val>
                                            <p:strVal val="0-#ppt_w/2"/>
                                          </p:val>
                                        </p:tav>
                                        <p:tav tm="100000">
                                          <p:val>
                                            <p:strVal val="#ppt_x"/>
                                          </p:val>
                                        </p:tav>
                                      </p:tavLst>
                                    </p:anim>
                                    <p:anim calcmode="lin" valueType="num">
                                      <p:cBhvr additive="base">
                                        <p:cTn id="8" dur="500" fill="hold"/>
                                        <p:tgtEl>
                                          <p:spTgt spid="7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0-#ppt_w/2"/>
                                          </p:val>
                                        </p:tav>
                                        <p:tav tm="100000">
                                          <p:val>
                                            <p:strVal val="#ppt_x"/>
                                          </p:val>
                                        </p:tav>
                                      </p:tavLst>
                                    </p:anim>
                                    <p:anim calcmode="lin" valueType="num">
                                      <p:cBhvr additive="base">
                                        <p:cTn id="12"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4">
                                            <p:txEl>
                                              <p:pRg st="1" end="1"/>
                                            </p:txEl>
                                          </p:spTgt>
                                        </p:tgtEl>
                                        <p:attrNameLst>
                                          <p:attrName>style.visibility</p:attrName>
                                        </p:attrNameLst>
                                      </p:cBhvr>
                                      <p:to>
                                        <p:strVal val="visible"/>
                                      </p:to>
                                    </p:set>
                                    <p:anim calcmode="lin" valueType="num">
                                      <p:cBhvr additive="base">
                                        <p:cTn id="17" dur="500" fill="hold"/>
                                        <p:tgtEl>
                                          <p:spTgt spid="94">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2">
                                            <p:txEl>
                                              <p:pRg st="1" end="1"/>
                                            </p:txEl>
                                          </p:spTgt>
                                        </p:tgtEl>
                                        <p:attrNameLst>
                                          <p:attrName>style.visibility</p:attrName>
                                        </p:attrNameLst>
                                      </p:cBhvr>
                                      <p:to>
                                        <p:strVal val="visible"/>
                                      </p:to>
                                    </p:set>
                                    <p:anim calcmode="lin" valueType="num">
                                      <p:cBhvr additive="base">
                                        <p:cTn id="23"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2">
                                            <p:txEl>
                                              <p:pRg st="2" end="2"/>
                                            </p:txEl>
                                          </p:spTgt>
                                        </p:tgtEl>
                                        <p:attrNameLst>
                                          <p:attrName>style.visibility</p:attrName>
                                        </p:attrNameLst>
                                      </p:cBhvr>
                                      <p:to>
                                        <p:strVal val="visible"/>
                                      </p:to>
                                    </p:set>
                                    <p:anim calcmode="lin" valueType="num">
                                      <p:cBhvr additive="base">
                                        <p:cTn id="29"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94">
                                            <p:txEl>
                                              <p:pRg st="2" end="2"/>
                                            </p:txEl>
                                          </p:spTgt>
                                        </p:tgtEl>
                                        <p:attrNameLst>
                                          <p:attrName>style.visibility</p:attrName>
                                        </p:attrNameLst>
                                      </p:cBhvr>
                                      <p:to>
                                        <p:strVal val="visible"/>
                                      </p:to>
                                    </p:set>
                                    <p:anim calcmode="lin" valueType="num">
                                      <p:cBhvr additive="base">
                                        <p:cTn id="35" dur="500" fill="hold"/>
                                        <p:tgtEl>
                                          <p:spTgt spid="94">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4">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95">
                                            <p:txEl>
                                              <p:pRg st="2" end="2"/>
                                            </p:txEl>
                                          </p:spTgt>
                                        </p:tgtEl>
                                        <p:attrNameLst>
                                          <p:attrName>style.visibility</p:attrName>
                                        </p:attrNameLst>
                                      </p:cBhvr>
                                      <p:to>
                                        <p:strVal val="visible"/>
                                      </p:to>
                                    </p:set>
                                    <p:anim calcmode="lin" valueType="num">
                                      <p:cBhvr additive="base">
                                        <p:cTn id="39" dur="500" fill="hold"/>
                                        <p:tgtEl>
                                          <p:spTgt spid="95">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73"/>
                                        </p:tgtEl>
                                        <p:attrNameLst>
                                          <p:attrName>style.visibility</p:attrName>
                                        </p:attrNameLst>
                                      </p:cBhvr>
                                      <p:to>
                                        <p:strVal val="visible"/>
                                      </p:to>
                                    </p:set>
                                    <p:anim calcmode="lin" valueType="num">
                                      <p:cBhvr additive="base">
                                        <p:cTn id="45" dur="500" fill="hold"/>
                                        <p:tgtEl>
                                          <p:spTgt spid="73"/>
                                        </p:tgtEl>
                                        <p:attrNameLst>
                                          <p:attrName>ppt_x</p:attrName>
                                        </p:attrNameLst>
                                      </p:cBhvr>
                                      <p:tavLst>
                                        <p:tav tm="0">
                                          <p:val>
                                            <p:strVal val="0-#ppt_w/2"/>
                                          </p:val>
                                        </p:tav>
                                        <p:tav tm="100000">
                                          <p:val>
                                            <p:strVal val="#ppt_x"/>
                                          </p:val>
                                        </p:tav>
                                      </p:tavLst>
                                    </p:anim>
                                    <p:anim calcmode="lin" valueType="num">
                                      <p:cBhvr additive="base">
                                        <p:cTn id="46" dur="500" fill="hold"/>
                                        <p:tgtEl>
                                          <p:spTgt spid="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30" name="AutoShape 35">
            <a:extLst>
              <a:ext uri="{FF2B5EF4-FFF2-40B4-BE49-F238E27FC236}">
                <a16:creationId xmlns:a16="http://schemas.microsoft.com/office/drawing/2014/main" id="{E7F354A1-715F-4BDE-90B9-E7BDBF1BEE34}"/>
              </a:ext>
            </a:extLst>
          </p:cNvPr>
          <p:cNvSpPr>
            <a:spLocks noChangeArrowheads="1"/>
          </p:cNvSpPr>
          <p:nvPr/>
        </p:nvSpPr>
        <p:spPr bwMode="auto">
          <a:xfrm>
            <a:off x="76200" y="3048000"/>
            <a:ext cx="3200400" cy="170688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Just like the table that states</a:t>
            </a:r>
            <a:r>
              <a:rPr lang="en-US" altLang="en-US" sz="2400" dirty="0">
                <a:solidFill>
                  <a:srgbClr val="FFC000"/>
                </a:solidFill>
                <a:cs typeface="Times New Roman" panose="02020603050405020304" pitchFamily="18" charset="0"/>
                <a:sym typeface="Symbol" panose="05050102010706020507" pitchFamily="18" charset="2"/>
              </a:rPr>
              <a:t> 4+3=7</a:t>
            </a:r>
            <a:r>
              <a:rPr lang="en-US" altLang="en-US" sz="2400" dirty="0">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we have table for</a:t>
            </a:r>
            <a:r>
              <a:rPr lang="el-GR" altLang="en-US" sz="2400" dirty="0">
                <a:solidFill>
                  <a:srgbClr val="FFC000"/>
                </a:solidFill>
                <a:cs typeface="Times New Roman" panose="02020603050405020304" pitchFamily="18" charset="0"/>
                <a:sym typeface="Symbol" panose="05050102010706020507" pitchFamily="18" charset="2"/>
              </a:rPr>
              <a:t> αβ</a:t>
            </a:r>
            <a:r>
              <a:rPr lang="en-US" altLang="en-US" sz="2400" dirty="0">
                <a:solidFill>
                  <a:srgbClr val="FFFFFF"/>
                </a:solidFill>
                <a:cs typeface="Times New Roman" panose="02020603050405020304" pitchFamily="18" charset="0"/>
              </a:rPr>
              <a:t>.</a:t>
            </a:r>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And for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a:t>
            </a:r>
            <a:endParaRPr lang="en-CA" altLang="en-US" sz="2400" dirty="0"/>
          </a:p>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 </a:t>
            </a:r>
          </a:p>
        </p:txBody>
      </p:sp>
      <p:graphicFrame>
        <p:nvGraphicFramePr>
          <p:cNvPr id="41" name="Table 40">
            <a:extLst>
              <a:ext uri="{FF2B5EF4-FFF2-40B4-BE49-F238E27FC236}">
                <a16:creationId xmlns:a16="http://schemas.microsoft.com/office/drawing/2014/main" id="{7F38FB98-4132-47B6-B780-B2927C80675E}"/>
              </a:ext>
            </a:extLst>
          </p:cNvPr>
          <p:cNvGraphicFramePr>
            <a:graphicFrameLocks noGrp="1"/>
          </p:cNvGraphicFramePr>
          <p:nvPr>
            <p:extLst>
              <p:ext uri="{D42A27DB-BD31-4B8C-83A1-F6EECF244321}">
                <p14:modId xmlns:p14="http://schemas.microsoft.com/office/powerpoint/2010/main" val="1554735216"/>
              </p:ext>
            </p:extLst>
          </p:nvPr>
        </p:nvGraphicFramePr>
        <p:xfrm>
          <a:off x="1752600" y="1190446"/>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44" name="Rectangle 43">
            <a:extLst>
              <a:ext uri="{FF2B5EF4-FFF2-40B4-BE49-F238E27FC236}">
                <a16:creationId xmlns:a16="http://schemas.microsoft.com/office/drawing/2014/main" id="{95323790-ADAD-46CD-9D34-FF6656ED555E}"/>
              </a:ext>
            </a:extLst>
          </p:cNvPr>
          <p:cNvSpPr/>
          <p:nvPr/>
        </p:nvSpPr>
        <p:spPr>
          <a:xfrm>
            <a:off x="2559701" y="1147048"/>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47" name="AutoShape 35">
            <a:extLst>
              <a:ext uri="{FF2B5EF4-FFF2-40B4-BE49-F238E27FC236}">
                <a16:creationId xmlns:a16="http://schemas.microsoft.com/office/drawing/2014/main" id="{5E599658-BBD2-4861-8B09-D38B543600A1}"/>
              </a:ext>
            </a:extLst>
          </p:cNvPr>
          <p:cNvSpPr>
            <a:spLocks noChangeArrowheads="1"/>
          </p:cNvSpPr>
          <p:nvPr/>
        </p:nvSpPr>
        <p:spPr bwMode="auto">
          <a:xfrm>
            <a:off x="4956652"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graphicFrame>
        <p:nvGraphicFramePr>
          <p:cNvPr id="27" name="Table 2">
            <a:extLst>
              <a:ext uri="{FF2B5EF4-FFF2-40B4-BE49-F238E27FC236}">
                <a16:creationId xmlns:a16="http://schemas.microsoft.com/office/drawing/2014/main" id="{149766EF-8E6D-403D-BFBA-FCC410AB1DFB}"/>
              </a:ext>
            </a:extLst>
          </p:cNvPr>
          <p:cNvGraphicFramePr>
            <a:graphicFrameLocks noGrp="1"/>
          </p:cNvGraphicFramePr>
          <p:nvPr>
            <p:extLst>
              <p:ext uri="{D42A27DB-BD31-4B8C-83A1-F6EECF244321}">
                <p14:modId xmlns:p14="http://schemas.microsoft.com/office/powerpoint/2010/main" val="1443512081"/>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66FF66"/>
                        </a:solidFill>
                      </a:endParaRP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FF0000"/>
                        </a:solidFill>
                      </a:endParaRPr>
                    </a:p>
                  </a:txBody>
                  <a:tcPr/>
                </a:tc>
                <a:extLst>
                  <a:ext uri="{0D108BD9-81ED-4DB2-BD59-A6C34878D82A}">
                    <a16:rowId xmlns:a16="http://schemas.microsoft.com/office/drawing/2014/main" val="1985874961"/>
                  </a:ext>
                </a:extLst>
              </a:tr>
            </a:tbl>
          </a:graphicData>
        </a:graphic>
      </p:graphicFrame>
      <p:sp>
        <p:nvSpPr>
          <p:cNvPr id="43" name="Rectangle 42">
            <a:extLst>
              <a:ext uri="{FF2B5EF4-FFF2-40B4-BE49-F238E27FC236}">
                <a16:creationId xmlns:a16="http://schemas.microsoft.com/office/drawing/2014/main" id="{A692AD8B-7C56-4D11-BA6D-CBD1D7E8FE6C}"/>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45" name="Rectangle 44">
            <a:extLst>
              <a:ext uri="{FF2B5EF4-FFF2-40B4-BE49-F238E27FC236}">
                <a16:creationId xmlns:a16="http://schemas.microsoft.com/office/drawing/2014/main" id="{FE08F691-361D-479D-A1BB-F829C68DBDFB}"/>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Tree>
    <p:extLst>
      <p:ext uri="{BB962C8B-B14F-4D97-AF65-F5344CB8AC3E}">
        <p14:creationId xmlns:p14="http://schemas.microsoft.com/office/powerpoint/2010/main" val="3790682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2" end="2"/>
                                            </p:txEl>
                                          </p:spTgt>
                                        </p:tgtEl>
                                        <p:attrNameLst>
                                          <p:attrName>style.visibility</p:attrName>
                                        </p:attrNameLst>
                                      </p:cBhvr>
                                      <p:to>
                                        <p:strVal val="visible"/>
                                      </p:to>
                                    </p:set>
                                    <p:anim calcmode="lin" valueType="num">
                                      <p:cBhvr additive="base">
                                        <p:cTn id="7"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0-#ppt_w/2"/>
                                          </p:val>
                                        </p:tav>
                                        <p:tav tm="100000">
                                          <p:val>
                                            <p:strVal val="#ppt_x"/>
                                          </p:val>
                                        </p:tav>
                                      </p:tavLst>
                                    </p:anim>
                                    <p:anim calcmode="lin" valueType="num">
                                      <p:cBhvr additive="base">
                                        <p:cTn id="1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a:extLst>
              <a:ext uri="{FF2B5EF4-FFF2-40B4-BE49-F238E27FC236}">
                <a16:creationId xmlns:a16="http://schemas.microsoft.com/office/drawing/2014/main" id="{A7836E1C-026D-4A91-90E3-361F2211AA1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2">
            <a:extLst>
              <a:ext uri="{FF2B5EF4-FFF2-40B4-BE49-F238E27FC236}">
                <a16:creationId xmlns:a16="http://schemas.microsoft.com/office/drawing/2014/main" id="{DAC2674A-2670-4B36-926F-630C6FCA427C}"/>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grpSp>
        <p:nvGrpSpPr>
          <p:cNvPr id="65" name="Group 64">
            <a:extLst>
              <a:ext uri="{FF2B5EF4-FFF2-40B4-BE49-F238E27FC236}">
                <a16:creationId xmlns:a16="http://schemas.microsoft.com/office/drawing/2014/main" id="{72B5EFD2-8C47-4A9A-8780-361180285C84}"/>
              </a:ext>
            </a:extLst>
          </p:cNvPr>
          <p:cNvGrpSpPr/>
          <p:nvPr/>
        </p:nvGrpSpPr>
        <p:grpSpPr>
          <a:xfrm>
            <a:off x="2003130" y="1649433"/>
            <a:ext cx="1192952" cy="793432"/>
            <a:chOff x="3246225" y="2605088"/>
            <a:chExt cx="1192952" cy="793432"/>
          </a:xfrm>
        </p:grpSpPr>
        <p:sp>
          <p:nvSpPr>
            <p:cNvPr id="66" name="Oval 7">
              <a:extLst>
                <a:ext uri="{FF2B5EF4-FFF2-40B4-BE49-F238E27FC236}">
                  <a16:creationId xmlns:a16="http://schemas.microsoft.com/office/drawing/2014/main" id="{3AAA7DB9-A554-4FD6-8C8D-1C1606F026D3}"/>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7" name="AutoShape 8">
              <a:extLst>
                <a:ext uri="{FF2B5EF4-FFF2-40B4-BE49-F238E27FC236}">
                  <a16:creationId xmlns:a16="http://schemas.microsoft.com/office/drawing/2014/main" id="{7F23992B-68C9-42C0-8361-9A911E75CFA2}"/>
                </a:ext>
              </a:extLst>
            </p:cNvPr>
            <p:cNvCxnSpPr>
              <a:cxnSpLocks noChangeShapeType="1"/>
              <a:endCxn id="66"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8" name="Text Box 36">
              <a:extLst>
                <a:ext uri="{FF2B5EF4-FFF2-40B4-BE49-F238E27FC236}">
                  <a16:creationId xmlns:a16="http://schemas.microsoft.com/office/drawing/2014/main" id="{BBF9C410-37E4-42B0-BCD5-37D5701ADE6C}"/>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69" name="Group 68">
            <a:extLst>
              <a:ext uri="{FF2B5EF4-FFF2-40B4-BE49-F238E27FC236}">
                <a16:creationId xmlns:a16="http://schemas.microsoft.com/office/drawing/2014/main" id="{3501542D-C0D1-4A76-BB39-740D2B7EA284}"/>
              </a:ext>
            </a:extLst>
          </p:cNvPr>
          <p:cNvGrpSpPr/>
          <p:nvPr/>
        </p:nvGrpSpPr>
        <p:grpSpPr>
          <a:xfrm>
            <a:off x="1467699" y="2322130"/>
            <a:ext cx="685712" cy="740468"/>
            <a:chOff x="2777613" y="4556125"/>
            <a:chExt cx="685712" cy="740468"/>
          </a:xfrm>
        </p:grpSpPr>
        <p:sp>
          <p:nvSpPr>
            <p:cNvPr id="70" name="Oval 9">
              <a:extLst>
                <a:ext uri="{FF2B5EF4-FFF2-40B4-BE49-F238E27FC236}">
                  <a16:creationId xmlns:a16="http://schemas.microsoft.com/office/drawing/2014/main" id="{CC6BD518-19EB-443F-8A40-1C8A8D9090EE}"/>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1" name="AutoShape 14">
              <a:extLst>
                <a:ext uri="{FF2B5EF4-FFF2-40B4-BE49-F238E27FC236}">
                  <a16:creationId xmlns:a16="http://schemas.microsoft.com/office/drawing/2014/main" id="{AFC3C4DE-81D7-4FC8-B0D1-23B6EF100C23}"/>
                </a:ext>
              </a:extLst>
            </p:cNvPr>
            <p:cNvCxnSpPr>
              <a:cxnSpLocks noChangeShapeType="1"/>
              <a:endCxn id="70"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2" name="Text Box 39">
              <a:extLst>
                <a:ext uri="{FF2B5EF4-FFF2-40B4-BE49-F238E27FC236}">
                  <a16:creationId xmlns:a16="http://schemas.microsoft.com/office/drawing/2014/main" id="{143C3361-D45C-475C-9210-D164DBB2AFC9}"/>
                </a:ext>
              </a:extLst>
            </p:cNvPr>
            <p:cNvSpPr txBox="1">
              <a:spLocks noChangeArrowheads="1"/>
            </p:cNvSpPr>
            <p:nvPr/>
          </p:nvSpPr>
          <p:spPr bwMode="auto">
            <a:xfrm>
              <a:off x="2971800" y="45561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73" name="Text Box 45">
            <a:extLst>
              <a:ext uri="{FF2B5EF4-FFF2-40B4-BE49-F238E27FC236}">
                <a16:creationId xmlns:a16="http://schemas.microsoft.com/office/drawing/2014/main" id="{B1FA9E0F-B694-4D3F-86BD-F66CE93CB9DF}"/>
              </a:ext>
            </a:extLst>
          </p:cNvPr>
          <p:cNvSpPr txBox="1">
            <a:spLocks noChangeArrowheads="1"/>
          </p:cNvSpPr>
          <p:nvPr/>
        </p:nvSpPr>
        <p:spPr bwMode="auto">
          <a:xfrm>
            <a:off x="4157741" y="246517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74" name="Group 73">
            <a:extLst>
              <a:ext uri="{FF2B5EF4-FFF2-40B4-BE49-F238E27FC236}">
                <a16:creationId xmlns:a16="http://schemas.microsoft.com/office/drawing/2014/main" id="{B935BBEC-C57B-4625-99A2-7A60246252F7}"/>
              </a:ext>
            </a:extLst>
          </p:cNvPr>
          <p:cNvGrpSpPr/>
          <p:nvPr/>
        </p:nvGrpSpPr>
        <p:grpSpPr>
          <a:xfrm>
            <a:off x="3196082" y="1656181"/>
            <a:ext cx="1258705" cy="807720"/>
            <a:chOff x="4277396" y="2185116"/>
            <a:chExt cx="1258705" cy="807720"/>
          </a:xfrm>
        </p:grpSpPr>
        <p:sp>
          <p:nvSpPr>
            <p:cNvPr id="75" name="Oval 21">
              <a:extLst>
                <a:ext uri="{FF2B5EF4-FFF2-40B4-BE49-F238E27FC236}">
                  <a16:creationId xmlns:a16="http://schemas.microsoft.com/office/drawing/2014/main" id="{A028300B-0B71-43B7-8BDD-2B051806B55B}"/>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6" name="AutoShape 22">
              <a:extLst>
                <a:ext uri="{FF2B5EF4-FFF2-40B4-BE49-F238E27FC236}">
                  <a16:creationId xmlns:a16="http://schemas.microsoft.com/office/drawing/2014/main" id="{30AC1CB7-86B3-4042-B0F2-A7E36C583D83}"/>
                </a:ext>
              </a:extLst>
            </p:cNvPr>
            <p:cNvCxnSpPr>
              <a:cxnSpLocks noChangeShapeType="1"/>
              <a:endCxn id="75"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7" name="Text Box 37">
              <a:extLst>
                <a:ext uri="{FF2B5EF4-FFF2-40B4-BE49-F238E27FC236}">
                  <a16:creationId xmlns:a16="http://schemas.microsoft.com/office/drawing/2014/main" id="{ECF55030-B7C2-448C-9E0C-B597DD4CE526}"/>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78" name="Group 77">
            <a:extLst>
              <a:ext uri="{FF2B5EF4-FFF2-40B4-BE49-F238E27FC236}">
                <a16:creationId xmlns:a16="http://schemas.microsoft.com/office/drawing/2014/main" id="{9740E5DE-FADC-4D72-AE04-930C84CF5562}"/>
              </a:ext>
            </a:extLst>
          </p:cNvPr>
          <p:cNvGrpSpPr/>
          <p:nvPr/>
        </p:nvGrpSpPr>
        <p:grpSpPr>
          <a:xfrm>
            <a:off x="2862020" y="1219200"/>
            <a:ext cx="474962" cy="601850"/>
            <a:chOff x="3943334" y="1748135"/>
            <a:chExt cx="474962" cy="601850"/>
          </a:xfrm>
        </p:grpSpPr>
        <p:sp>
          <p:nvSpPr>
            <p:cNvPr id="79" name="Rectangle 35">
              <a:extLst>
                <a:ext uri="{FF2B5EF4-FFF2-40B4-BE49-F238E27FC236}">
                  <a16:creationId xmlns:a16="http://schemas.microsoft.com/office/drawing/2014/main" id="{8AE8FFAC-1F7D-417E-81BF-F9E8AB3FCAB3}"/>
                </a:ext>
              </a:extLst>
            </p:cNvPr>
            <p:cNvSpPr>
              <a:spLocks noChangeArrowheads="1"/>
            </p:cNvSpPr>
            <p:nvPr/>
          </p:nvSpPr>
          <p:spPr bwMode="auto">
            <a:xfrm>
              <a:off x="3943334" y="1748135"/>
              <a:ext cx="3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sp>
          <p:nvSpPr>
            <p:cNvPr id="80" name="Oval 6">
              <a:extLst>
                <a:ext uri="{FF2B5EF4-FFF2-40B4-BE49-F238E27FC236}">
                  <a16:creationId xmlns:a16="http://schemas.microsoft.com/office/drawing/2014/main" id="{55487D05-2DA6-4ECB-B1D9-A89E2672CD2E}"/>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1" name="Rectangle 38">
            <a:extLst>
              <a:ext uri="{FF2B5EF4-FFF2-40B4-BE49-F238E27FC236}">
                <a16:creationId xmlns:a16="http://schemas.microsoft.com/office/drawing/2014/main" id="{AD4E1113-A119-4576-9560-04CFFBFCD6B7}"/>
              </a:ext>
            </a:extLst>
          </p:cNvPr>
          <p:cNvSpPr>
            <a:spLocks noChangeArrowheads="1"/>
          </p:cNvSpPr>
          <p:nvPr/>
        </p:nvSpPr>
        <p:spPr bwMode="auto">
          <a:xfrm>
            <a:off x="1808554" y="1828800"/>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α</a:t>
            </a:r>
            <a:endParaRPr kumimoji="0" lang="en-US" altLang="en-US" sz="2400" b="0" i="1" u="none" strike="noStrike" kern="1200" cap="none" spc="0" normalizeH="0" baseline="-25000" noProof="0" dirty="0">
              <a:ln>
                <a:noFill/>
              </a:ln>
              <a:effectLst/>
              <a:uLnTx/>
              <a:uFillTx/>
            </a:endParaRPr>
          </a:p>
        </p:txBody>
      </p:sp>
      <p:sp>
        <p:nvSpPr>
          <p:cNvPr id="86" name="Text Box 45">
            <a:extLst>
              <a:ext uri="{FF2B5EF4-FFF2-40B4-BE49-F238E27FC236}">
                <a16:creationId xmlns:a16="http://schemas.microsoft.com/office/drawing/2014/main" id="{8C86A481-3247-4396-99E0-608549A103A4}"/>
              </a:ext>
            </a:extLst>
          </p:cNvPr>
          <p:cNvSpPr txBox="1">
            <a:spLocks noChangeArrowheads="1"/>
          </p:cNvSpPr>
          <p:nvPr/>
        </p:nvSpPr>
        <p:spPr bwMode="auto">
          <a:xfrm>
            <a:off x="1447800" y="30043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94" name="Text Box 21">
            <a:extLst>
              <a:ext uri="{FF2B5EF4-FFF2-40B4-BE49-F238E27FC236}">
                <a16:creationId xmlns:a16="http://schemas.microsoft.com/office/drawing/2014/main" id="{13EAD96D-E6EA-4BE0-B3AB-643FC8D5ED33}"/>
              </a:ext>
            </a:extLst>
          </p:cNvPr>
          <p:cNvSpPr txBox="1">
            <a:spLocks noChangeArrowheads="1"/>
          </p:cNvSpPr>
          <p:nvPr/>
        </p:nvSpPr>
        <p:spPr bwMode="auto">
          <a:xfrm>
            <a:off x="152400" y="3454758"/>
            <a:ext cx="403649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Case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 </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Case </a:t>
            </a:r>
            <a:r>
              <a:rPr lang="el-GR" altLang="en-US" sz="2400" dirty="0">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 </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          [α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cs typeface="Times New Roman" panose="02020603050405020304" pitchFamily="18" charset="0"/>
              <a:sym typeface="Symbol" panose="05050102010706020507" pitchFamily="18" charset="2"/>
            </a:endParaRPr>
          </a:p>
        </p:txBody>
      </p:sp>
      <p:sp>
        <p:nvSpPr>
          <p:cNvPr id="95" name="Text Box 21">
            <a:extLst>
              <a:ext uri="{FF2B5EF4-FFF2-40B4-BE49-F238E27FC236}">
                <a16:creationId xmlns:a16="http://schemas.microsoft.com/office/drawing/2014/main" id="{E3B85950-A8F8-4C88-8C74-956014D8AFB6}"/>
              </a:ext>
            </a:extLst>
          </p:cNvPr>
          <p:cNvSpPr txBox="1">
            <a:spLocks noChangeArrowheads="1"/>
          </p:cNvSpPr>
          <p:nvPr/>
        </p:nvSpPr>
        <p:spPr bwMode="auto">
          <a:xfrm>
            <a:off x="4125103" y="3469620"/>
            <a:ext cx="5182829"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err="1">
                <a:cs typeface="Times New Roman" panose="02020603050405020304" pitchFamily="18" charset="0"/>
                <a:sym typeface="Symbol" panose="05050102010706020507" pitchFamily="18" charset="2"/>
              </a:rPr>
              <a:t>Eval</a:t>
            </a:r>
            <a:r>
              <a:rPr lang="en-CA" altLang="en-US" sz="2400" dirty="0">
                <a:cs typeface="Times New Roman" panose="02020603050405020304" pitchFamily="18" charset="0"/>
                <a:sym typeface="Symbol" panose="05050102010706020507" pitchFamily="18" charset="2"/>
              </a:rPr>
              <a:t>/</a:t>
            </a:r>
            <a:r>
              <a:rPr lang="en-CA" altLang="en-US" sz="2400" dirty="0" err="1">
                <a:cs typeface="Times New Roman" panose="02020603050405020304" pitchFamily="18" charset="0"/>
                <a:sym typeface="Symbol" panose="05050102010706020507" pitchFamily="18" charset="2"/>
              </a:rPr>
              <a:t>Build:From</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a:t>
            </a:r>
            <a:r>
              <a:rPr lang="en-US" altLang="en-US" sz="2400" dirty="0">
                <a:cs typeface="Times New Roman" panose="02020603050405020304" pitchFamily="18" charset="0"/>
              </a:rPr>
              <a:t>, conclude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err="1">
                <a:cs typeface="Times New Roman" panose="02020603050405020304" pitchFamily="18" charset="0"/>
                <a:sym typeface="Symbol" panose="05050102010706020507" pitchFamily="18" charset="2"/>
              </a:rPr>
              <a:t>Eval</a:t>
            </a:r>
            <a:r>
              <a:rPr lang="en-CA" altLang="en-US" sz="2400" dirty="0">
                <a:cs typeface="Times New Roman" panose="02020603050405020304" pitchFamily="18" charset="0"/>
                <a:sym typeface="Symbol" panose="05050102010706020507" pitchFamily="18" charset="2"/>
              </a:rPr>
              <a:t>/</a:t>
            </a:r>
            <a:r>
              <a:rPr lang="en-CA" altLang="en-US" sz="2400" dirty="0" err="1">
                <a:cs typeface="Times New Roman" panose="02020603050405020304" pitchFamily="18" charset="0"/>
                <a:sym typeface="Symbol" panose="05050102010706020507" pitchFamily="18" charset="2"/>
              </a:rPr>
              <a:t>Build:From</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conclude </a:t>
            </a:r>
            <a:r>
              <a:rPr lang="el-GR" altLang="en-US" sz="2400" dirty="0">
                <a:cs typeface="Times New Roman" panose="02020603050405020304" pitchFamily="18" charset="0"/>
                <a:sym typeface="Symbol" panose="05050102010706020507" pitchFamily="18" charset="2"/>
              </a:rPr>
              <a:t>α</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p>
        </p:txBody>
      </p:sp>
      <p:grpSp>
        <p:nvGrpSpPr>
          <p:cNvPr id="37" name="Group 36">
            <a:extLst>
              <a:ext uri="{FF2B5EF4-FFF2-40B4-BE49-F238E27FC236}">
                <a16:creationId xmlns:a16="http://schemas.microsoft.com/office/drawing/2014/main" id="{D8FC1FD0-C058-4FE7-9895-728FFEF8B8A6}"/>
              </a:ext>
            </a:extLst>
          </p:cNvPr>
          <p:cNvGrpSpPr/>
          <p:nvPr/>
        </p:nvGrpSpPr>
        <p:grpSpPr>
          <a:xfrm>
            <a:off x="53100" y="685800"/>
            <a:ext cx="5541902" cy="461665"/>
            <a:chOff x="53100" y="685800"/>
            <a:chExt cx="5541902" cy="461665"/>
          </a:xfrm>
        </p:grpSpPr>
        <p:sp>
          <p:nvSpPr>
            <p:cNvPr id="38" name="Text Box 21">
              <a:extLst>
                <a:ext uri="{FF2B5EF4-FFF2-40B4-BE49-F238E27FC236}">
                  <a16:creationId xmlns:a16="http://schemas.microsoft.com/office/drawing/2014/main" id="{4395F488-8558-4395-A068-573E80C8BA9D}"/>
                </a:ext>
              </a:extLst>
            </p:cNvPr>
            <p:cNvSpPr txBox="1">
              <a:spLocks noChangeArrowheads="1"/>
            </p:cNvSpPr>
            <p:nvPr/>
          </p:nvSpPr>
          <p:spPr bwMode="auto">
            <a:xfrm>
              <a:off x="53100" y="685800"/>
              <a:ext cx="55419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 </a:t>
              </a:r>
              <a:endParaRPr lang="en-US" altLang="en-US" sz="2400" dirty="0">
                <a:cs typeface="Times New Roman" panose="02020603050405020304" pitchFamily="18" charset="0"/>
                <a:sym typeface="Symbol" panose="05050102010706020507" pitchFamily="18" charset="2"/>
              </a:endParaRPr>
            </a:p>
          </p:txBody>
        </p:sp>
        <p:sp>
          <p:nvSpPr>
            <p:cNvPr id="39" name="AutoShape 8">
              <a:extLst>
                <a:ext uri="{FF2B5EF4-FFF2-40B4-BE49-F238E27FC236}">
                  <a16:creationId xmlns:a16="http://schemas.microsoft.com/office/drawing/2014/main" id="{06BFA7F0-11E0-4099-8450-7B811A90F6C8}"/>
                </a:ext>
              </a:extLst>
            </p:cNvPr>
            <p:cNvSpPr>
              <a:spLocks noChangeArrowheads="1"/>
            </p:cNvSpPr>
            <p:nvPr/>
          </p:nvSpPr>
          <p:spPr bwMode="auto">
            <a:xfrm>
              <a:off x="76200" y="710195"/>
              <a:ext cx="5431897" cy="402001"/>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
        <p:nvSpPr>
          <p:cNvPr id="42" name="AutoShape 8">
            <a:extLst>
              <a:ext uri="{FF2B5EF4-FFF2-40B4-BE49-F238E27FC236}">
                <a16:creationId xmlns:a16="http://schemas.microsoft.com/office/drawing/2014/main" id="{DF79C302-0A85-409C-A7E2-B72F6B0146D1}"/>
              </a:ext>
            </a:extLst>
          </p:cNvPr>
          <p:cNvSpPr>
            <a:spLocks noChangeArrowheads="1"/>
          </p:cNvSpPr>
          <p:nvPr/>
        </p:nvSpPr>
        <p:spPr bwMode="auto">
          <a:xfrm>
            <a:off x="152400" y="3469620"/>
            <a:ext cx="8839200" cy="3312180"/>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40" name="Rectangle 39"/>
          <p:cNvSpPr/>
          <p:nvPr/>
        </p:nvSpPr>
        <p:spPr>
          <a:xfrm>
            <a:off x="5743800" y="1295400"/>
            <a:ext cx="2257349" cy="1569660"/>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a:p>
            <a:pPr algn="l"/>
            <a:r>
              <a:rPr lang="en-US" altLang="en-US" sz="2400" dirty="0">
                <a:solidFill>
                  <a:srgbClr val="FFC000"/>
                </a:solidFill>
                <a:cs typeface="Times New Roman" panose="02020603050405020304" pitchFamily="18" charset="0"/>
              </a:rPr>
              <a:t>[</a:t>
            </a:r>
            <a:r>
              <a:rPr lang="en-US" altLang="en-US" sz="2400" dirty="0">
                <a:solidFill>
                  <a:srgbClr val="FF0000"/>
                </a:solidFill>
                <a:cs typeface="Times New Roman" panose="02020603050405020304" pitchFamily="18" charset="0"/>
              </a:rPr>
              <a:t>F</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baseline="-25000" dirty="0">
              <a:solidFill>
                <a:srgbClr val="FFC000"/>
              </a:solidFill>
            </a:endParaRPr>
          </a:p>
          <a:p>
            <a:pPr algn="l"/>
            <a:r>
              <a:rPr lang="en-US" altLang="en-US" sz="2400" dirty="0">
                <a:solidFill>
                  <a:srgbClr val="FFC000"/>
                </a:solidFill>
                <a:cs typeface="Times New Roman" panose="02020603050405020304" pitchFamily="18" charset="0"/>
              </a:rPr>
              <a:t>    </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rPr>
              <a:t>             </a:t>
            </a:r>
            <a:r>
              <a:rPr lang="en-US" altLang="en-US" sz="2400" dirty="0">
                <a:solidFill>
                  <a:srgbClr val="FFC000"/>
                </a:solidFill>
                <a:sym typeface="Symbol" panose="05050102010706020507" pitchFamily="18" charset="2"/>
              </a:rPr>
              <a:t> ? </a:t>
            </a:r>
            <a:endParaRPr lang="en-US" altLang="en-US" sz="2400" dirty="0">
              <a:solidFill>
                <a:srgbClr val="FFC000"/>
              </a:solidFill>
              <a:cs typeface="Times New Roman" panose="02020603050405020304" pitchFamily="18" charset="0"/>
            </a:endParaRPr>
          </a:p>
          <a:p>
            <a:pPr algn="l"/>
            <a:r>
              <a:rPr lang="en-US" altLang="en-US" sz="2400" dirty="0">
                <a:solidFill>
                  <a:srgbClr val="66FF66"/>
                </a:solidFill>
                <a:cs typeface="Times New Roman" panose="02020603050405020304" pitchFamily="18" charset="0"/>
                <a:sym typeface="Symbol" panose="05050102010706020507" pitchFamily="18" charset="2"/>
              </a:rPr>
              <a:t>                    T</a:t>
            </a:r>
            <a:endParaRPr lang="en-US" altLang="en-US" sz="2400" baseline="-25000" dirty="0">
              <a:solidFill>
                <a:srgbClr val="FF00FF"/>
              </a:solidFill>
            </a:endParaRPr>
          </a:p>
        </p:txBody>
      </p:sp>
      <p:sp>
        <p:nvSpPr>
          <p:cNvPr id="29" name="Text Box 21">
            <a:extLst>
              <a:ext uri="{FF2B5EF4-FFF2-40B4-BE49-F238E27FC236}">
                <a16:creationId xmlns:a16="http://schemas.microsoft.com/office/drawing/2014/main" id="{9761A25C-B23B-4BFB-875B-B14BCD150BA0}"/>
              </a:ext>
            </a:extLst>
          </p:cNvPr>
          <p:cNvSpPr txBox="1">
            <a:spLocks noChangeArrowheads="1"/>
          </p:cNvSpPr>
          <p:nvPr/>
        </p:nvSpPr>
        <p:spPr bwMode="auto">
          <a:xfrm>
            <a:off x="191037" y="1295400"/>
            <a:ext cx="11741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a:t>
            </a:r>
            <a:r>
              <a:rPr lang="en-US" altLang="en-US" sz="2400" dirty="0" err="1">
                <a:solidFill>
                  <a:schemeClr val="tx2"/>
                </a:solidFill>
                <a:cs typeface="Times New Roman" panose="02020603050405020304" pitchFamily="18" charset="0"/>
              </a:rPr>
              <a:t>Alg</a:t>
            </a:r>
            <a:r>
              <a:rPr lang="en-US" alt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2372216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0-#ppt_w/2"/>
                                          </p:val>
                                        </p:tav>
                                        <p:tav tm="100000">
                                          <p:val>
                                            <p:strVal val="#ppt_x"/>
                                          </p:val>
                                        </p:tav>
                                      </p:tavLst>
                                    </p:anim>
                                    <p:anim calcmode="lin" valueType="num">
                                      <p:cBhvr additive="base">
                                        <p:cTn id="8" dur="500" fill="hold"/>
                                        <p:tgtEl>
                                          <p:spTgt spid="6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additive="base">
                                        <p:cTn id="11" dur="500" fill="hold"/>
                                        <p:tgtEl>
                                          <p:spTgt spid="69"/>
                                        </p:tgtEl>
                                        <p:attrNameLst>
                                          <p:attrName>ppt_x</p:attrName>
                                        </p:attrNameLst>
                                      </p:cBhvr>
                                      <p:tavLst>
                                        <p:tav tm="0">
                                          <p:val>
                                            <p:strVal val="0-#ppt_w/2"/>
                                          </p:val>
                                        </p:tav>
                                        <p:tav tm="100000">
                                          <p:val>
                                            <p:strVal val="#ppt_x"/>
                                          </p:val>
                                        </p:tav>
                                      </p:tavLst>
                                    </p:anim>
                                    <p:anim calcmode="lin" valueType="num">
                                      <p:cBhvr additive="base">
                                        <p:cTn id="12" dur="500" fill="hold"/>
                                        <p:tgtEl>
                                          <p:spTgt spid="6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81"/>
                                        </p:tgtEl>
                                        <p:attrNameLst>
                                          <p:attrName>style.visibility</p:attrName>
                                        </p:attrNameLst>
                                      </p:cBhvr>
                                      <p:to>
                                        <p:strVal val="visible"/>
                                      </p:to>
                                    </p:set>
                                    <p:anim calcmode="lin" valueType="num">
                                      <p:cBhvr additive="base">
                                        <p:cTn id="15" dur="500" fill="hold"/>
                                        <p:tgtEl>
                                          <p:spTgt spid="81"/>
                                        </p:tgtEl>
                                        <p:attrNameLst>
                                          <p:attrName>ppt_x</p:attrName>
                                        </p:attrNameLst>
                                      </p:cBhvr>
                                      <p:tavLst>
                                        <p:tav tm="0">
                                          <p:val>
                                            <p:strVal val="0-#ppt_w/2"/>
                                          </p:val>
                                        </p:tav>
                                        <p:tav tm="100000">
                                          <p:val>
                                            <p:strVal val="#ppt_x"/>
                                          </p:val>
                                        </p:tav>
                                      </p:tavLst>
                                    </p:anim>
                                    <p:anim calcmode="lin" valueType="num">
                                      <p:cBhvr additive="base">
                                        <p:cTn id="16"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4">
                                            <p:txEl>
                                              <p:pRg st="1" end="1"/>
                                            </p:txEl>
                                          </p:spTgt>
                                        </p:tgtEl>
                                        <p:attrNameLst>
                                          <p:attrName>style.visibility</p:attrName>
                                        </p:attrNameLst>
                                      </p:cBhvr>
                                      <p:to>
                                        <p:strVal val="visible"/>
                                      </p:to>
                                    </p:set>
                                    <p:anim calcmode="lin" valueType="num">
                                      <p:cBhvr additive="base">
                                        <p:cTn id="21" dur="500" fill="hold"/>
                                        <p:tgtEl>
                                          <p:spTgt spid="94">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4">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94">
                                            <p:txEl>
                                              <p:pRg st="2" end="2"/>
                                            </p:txEl>
                                          </p:spTgt>
                                        </p:tgtEl>
                                        <p:attrNameLst>
                                          <p:attrName>style.visibility</p:attrName>
                                        </p:attrNameLst>
                                      </p:cBhvr>
                                      <p:to>
                                        <p:strVal val="visible"/>
                                      </p:to>
                                    </p:set>
                                    <p:anim calcmode="lin" valueType="num">
                                      <p:cBhvr additive="base">
                                        <p:cTn id="25" dur="500" fill="hold"/>
                                        <p:tgtEl>
                                          <p:spTgt spid="94">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0">
                                            <p:txEl>
                                              <p:pRg st="1" end="1"/>
                                            </p:txEl>
                                          </p:spTgt>
                                        </p:tgtEl>
                                        <p:attrNameLst>
                                          <p:attrName>style.visibility</p:attrName>
                                        </p:attrNameLst>
                                      </p:cBhvr>
                                      <p:to>
                                        <p:strVal val="visible"/>
                                      </p:to>
                                    </p:set>
                                    <p:anim calcmode="lin" valueType="num">
                                      <p:cBhvr additive="base">
                                        <p:cTn id="31"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0">
                                            <p:txEl>
                                              <p:pRg st="2" end="2"/>
                                            </p:txEl>
                                          </p:spTgt>
                                        </p:tgtEl>
                                        <p:attrNameLst>
                                          <p:attrName>style.visibility</p:attrName>
                                        </p:attrNameLst>
                                      </p:cBhvr>
                                      <p:to>
                                        <p:strVal val="visible"/>
                                      </p:to>
                                    </p:set>
                                    <p:anim calcmode="lin" valueType="num">
                                      <p:cBhvr additive="base">
                                        <p:cTn id="3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4">
                                            <p:txEl>
                                              <p:pRg st="3" end="3"/>
                                            </p:txEl>
                                          </p:spTgt>
                                        </p:tgtEl>
                                        <p:attrNameLst>
                                          <p:attrName>style.visibility</p:attrName>
                                        </p:attrNameLst>
                                      </p:cBhvr>
                                      <p:to>
                                        <p:strVal val="visible"/>
                                      </p:to>
                                    </p:set>
                                    <p:anim calcmode="lin" valueType="num">
                                      <p:cBhvr additive="base">
                                        <p:cTn id="43" dur="500" fill="hold"/>
                                        <p:tgtEl>
                                          <p:spTgt spid="94">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4">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95">
                                            <p:txEl>
                                              <p:pRg st="3" end="3"/>
                                            </p:txEl>
                                          </p:spTgt>
                                        </p:tgtEl>
                                        <p:attrNameLst>
                                          <p:attrName>style.visibility</p:attrName>
                                        </p:attrNameLst>
                                      </p:cBhvr>
                                      <p:to>
                                        <p:strVal val="visible"/>
                                      </p:to>
                                    </p:set>
                                    <p:anim calcmode="lin" valueType="num">
                                      <p:cBhvr additive="base">
                                        <p:cTn id="47" dur="500" fill="hold"/>
                                        <p:tgtEl>
                                          <p:spTgt spid="95">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0">
                                            <p:txEl>
                                              <p:pRg st="3" end="3"/>
                                            </p:txEl>
                                          </p:spTgt>
                                        </p:tgtEl>
                                        <p:attrNameLst>
                                          <p:attrName>style.visibility</p:attrName>
                                        </p:attrNameLst>
                                      </p:cBhvr>
                                      <p:to>
                                        <p:strVal val="visible"/>
                                      </p:to>
                                    </p:set>
                                    <p:anim calcmode="lin" valueType="num">
                                      <p:cBhvr additive="base">
                                        <p:cTn id="53" dur="500" fill="hold"/>
                                        <p:tgtEl>
                                          <p:spTgt spid="40">
                                            <p:txEl>
                                              <p:pRg st="3" end="3"/>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94">
                                            <p:txEl>
                                              <p:pRg st="4" end="4"/>
                                            </p:txEl>
                                          </p:spTgt>
                                        </p:tgtEl>
                                        <p:attrNameLst>
                                          <p:attrName>style.visibility</p:attrName>
                                        </p:attrNameLst>
                                      </p:cBhvr>
                                      <p:to>
                                        <p:strVal val="visible"/>
                                      </p:to>
                                    </p:set>
                                    <p:anim calcmode="lin" valueType="num">
                                      <p:cBhvr additive="base">
                                        <p:cTn id="59" dur="500" fill="hold"/>
                                        <p:tgtEl>
                                          <p:spTgt spid="94">
                                            <p:txEl>
                                              <p:pRg st="4" end="4"/>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94">
                                            <p:txEl>
                                              <p:pRg st="4" end="4"/>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95">
                                            <p:txEl>
                                              <p:pRg st="4" end="4"/>
                                            </p:txEl>
                                          </p:spTgt>
                                        </p:tgtEl>
                                        <p:attrNameLst>
                                          <p:attrName>style.visibility</p:attrName>
                                        </p:attrNameLst>
                                      </p:cBhvr>
                                      <p:to>
                                        <p:strVal val="visible"/>
                                      </p:to>
                                    </p:set>
                                    <p:anim calcmode="lin" valueType="num">
                                      <p:cBhvr additive="base">
                                        <p:cTn id="63" dur="500" fill="hold"/>
                                        <p:tgtEl>
                                          <p:spTgt spid="95">
                                            <p:txEl>
                                              <p:pRg st="4" end="4"/>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9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86"/>
                                        </p:tgtEl>
                                        <p:attrNameLst>
                                          <p:attrName>style.visibility</p:attrName>
                                        </p:attrNameLst>
                                      </p:cBhvr>
                                      <p:to>
                                        <p:strVal val="visible"/>
                                      </p:to>
                                    </p:set>
                                    <p:anim calcmode="lin" valueType="num">
                                      <p:cBhvr additive="base">
                                        <p:cTn id="69" dur="500" fill="hold"/>
                                        <p:tgtEl>
                                          <p:spTgt spid="86"/>
                                        </p:tgtEl>
                                        <p:attrNameLst>
                                          <p:attrName>ppt_x</p:attrName>
                                        </p:attrNameLst>
                                      </p:cBhvr>
                                      <p:tavLst>
                                        <p:tav tm="0">
                                          <p:val>
                                            <p:strVal val="0-#ppt_w/2"/>
                                          </p:val>
                                        </p:tav>
                                        <p:tav tm="100000">
                                          <p:val>
                                            <p:strVal val="#ppt_x"/>
                                          </p:val>
                                        </p:tav>
                                      </p:tavLst>
                                    </p:anim>
                                    <p:anim calcmode="lin" valueType="num">
                                      <p:cBhvr additive="base">
                                        <p:cTn id="70" dur="500" fill="hold"/>
                                        <p:tgtEl>
                                          <p:spTgt spid="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6"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a:extLst>
              <a:ext uri="{FF2B5EF4-FFF2-40B4-BE49-F238E27FC236}">
                <a16:creationId xmlns:a16="http://schemas.microsoft.com/office/drawing/2014/main" id="{A7836E1C-026D-4A91-90E3-361F2211AA1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2">
            <a:extLst>
              <a:ext uri="{FF2B5EF4-FFF2-40B4-BE49-F238E27FC236}">
                <a16:creationId xmlns:a16="http://schemas.microsoft.com/office/drawing/2014/main" id="{DAC2674A-2670-4B36-926F-630C6FCA427C}"/>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grpSp>
        <p:nvGrpSpPr>
          <p:cNvPr id="65" name="Group 64">
            <a:extLst>
              <a:ext uri="{FF2B5EF4-FFF2-40B4-BE49-F238E27FC236}">
                <a16:creationId xmlns:a16="http://schemas.microsoft.com/office/drawing/2014/main" id="{72B5EFD2-8C47-4A9A-8780-361180285C84}"/>
              </a:ext>
            </a:extLst>
          </p:cNvPr>
          <p:cNvGrpSpPr/>
          <p:nvPr/>
        </p:nvGrpSpPr>
        <p:grpSpPr>
          <a:xfrm>
            <a:off x="2003130" y="1649433"/>
            <a:ext cx="1192952" cy="793432"/>
            <a:chOff x="3246225" y="2605088"/>
            <a:chExt cx="1192952" cy="793432"/>
          </a:xfrm>
        </p:grpSpPr>
        <p:sp>
          <p:nvSpPr>
            <p:cNvPr id="66" name="Oval 7">
              <a:extLst>
                <a:ext uri="{FF2B5EF4-FFF2-40B4-BE49-F238E27FC236}">
                  <a16:creationId xmlns:a16="http://schemas.microsoft.com/office/drawing/2014/main" id="{3AAA7DB9-A554-4FD6-8C8D-1C1606F026D3}"/>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7" name="AutoShape 8">
              <a:extLst>
                <a:ext uri="{FF2B5EF4-FFF2-40B4-BE49-F238E27FC236}">
                  <a16:creationId xmlns:a16="http://schemas.microsoft.com/office/drawing/2014/main" id="{7F23992B-68C9-42C0-8361-9A911E75CFA2}"/>
                </a:ext>
              </a:extLst>
            </p:cNvPr>
            <p:cNvCxnSpPr>
              <a:cxnSpLocks noChangeShapeType="1"/>
              <a:endCxn id="66"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8" name="Text Box 36">
              <a:extLst>
                <a:ext uri="{FF2B5EF4-FFF2-40B4-BE49-F238E27FC236}">
                  <a16:creationId xmlns:a16="http://schemas.microsoft.com/office/drawing/2014/main" id="{BBF9C410-37E4-42B0-BCD5-37D5701ADE6C}"/>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69" name="Group 68">
            <a:extLst>
              <a:ext uri="{FF2B5EF4-FFF2-40B4-BE49-F238E27FC236}">
                <a16:creationId xmlns:a16="http://schemas.microsoft.com/office/drawing/2014/main" id="{3501542D-C0D1-4A76-BB39-740D2B7EA284}"/>
              </a:ext>
            </a:extLst>
          </p:cNvPr>
          <p:cNvGrpSpPr/>
          <p:nvPr/>
        </p:nvGrpSpPr>
        <p:grpSpPr>
          <a:xfrm>
            <a:off x="1467699" y="2322130"/>
            <a:ext cx="685712" cy="740468"/>
            <a:chOff x="2777613" y="4556125"/>
            <a:chExt cx="685712" cy="740468"/>
          </a:xfrm>
        </p:grpSpPr>
        <p:sp>
          <p:nvSpPr>
            <p:cNvPr id="70" name="Oval 9">
              <a:extLst>
                <a:ext uri="{FF2B5EF4-FFF2-40B4-BE49-F238E27FC236}">
                  <a16:creationId xmlns:a16="http://schemas.microsoft.com/office/drawing/2014/main" id="{CC6BD518-19EB-443F-8A40-1C8A8D9090EE}"/>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1" name="AutoShape 14">
              <a:extLst>
                <a:ext uri="{FF2B5EF4-FFF2-40B4-BE49-F238E27FC236}">
                  <a16:creationId xmlns:a16="http://schemas.microsoft.com/office/drawing/2014/main" id="{AFC3C4DE-81D7-4FC8-B0D1-23B6EF100C23}"/>
                </a:ext>
              </a:extLst>
            </p:cNvPr>
            <p:cNvCxnSpPr>
              <a:cxnSpLocks noChangeShapeType="1"/>
              <a:endCxn id="70"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2" name="Text Box 39">
              <a:extLst>
                <a:ext uri="{FF2B5EF4-FFF2-40B4-BE49-F238E27FC236}">
                  <a16:creationId xmlns:a16="http://schemas.microsoft.com/office/drawing/2014/main" id="{143C3361-D45C-475C-9210-D164DBB2AFC9}"/>
                </a:ext>
              </a:extLst>
            </p:cNvPr>
            <p:cNvSpPr txBox="1">
              <a:spLocks noChangeArrowheads="1"/>
            </p:cNvSpPr>
            <p:nvPr/>
          </p:nvSpPr>
          <p:spPr bwMode="auto">
            <a:xfrm>
              <a:off x="2971800" y="45561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73" name="Text Box 45">
            <a:extLst>
              <a:ext uri="{FF2B5EF4-FFF2-40B4-BE49-F238E27FC236}">
                <a16:creationId xmlns:a16="http://schemas.microsoft.com/office/drawing/2014/main" id="{B1FA9E0F-B694-4D3F-86BD-F66CE93CB9DF}"/>
              </a:ext>
            </a:extLst>
          </p:cNvPr>
          <p:cNvSpPr txBox="1">
            <a:spLocks noChangeArrowheads="1"/>
          </p:cNvSpPr>
          <p:nvPr/>
        </p:nvSpPr>
        <p:spPr bwMode="auto">
          <a:xfrm>
            <a:off x="4157741" y="246517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74" name="Group 73">
            <a:extLst>
              <a:ext uri="{FF2B5EF4-FFF2-40B4-BE49-F238E27FC236}">
                <a16:creationId xmlns:a16="http://schemas.microsoft.com/office/drawing/2014/main" id="{B935BBEC-C57B-4625-99A2-7A60246252F7}"/>
              </a:ext>
            </a:extLst>
          </p:cNvPr>
          <p:cNvGrpSpPr/>
          <p:nvPr/>
        </p:nvGrpSpPr>
        <p:grpSpPr>
          <a:xfrm>
            <a:off x="3196082" y="1656181"/>
            <a:ext cx="1258705" cy="807720"/>
            <a:chOff x="4277396" y="2185116"/>
            <a:chExt cx="1258705" cy="807720"/>
          </a:xfrm>
        </p:grpSpPr>
        <p:sp>
          <p:nvSpPr>
            <p:cNvPr id="75" name="Oval 21">
              <a:extLst>
                <a:ext uri="{FF2B5EF4-FFF2-40B4-BE49-F238E27FC236}">
                  <a16:creationId xmlns:a16="http://schemas.microsoft.com/office/drawing/2014/main" id="{A028300B-0B71-43B7-8BDD-2B051806B55B}"/>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6" name="AutoShape 22">
              <a:extLst>
                <a:ext uri="{FF2B5EF4-FFF2-40B4-BE49-F238E27FC236}">
                  <a16:creationId xmlns:a16="http://schemas.microsoft.com/office/drawing/2014/main" id="{30AC1CB7-86B3-4042-B0F2-A7E36C583D83}"/>
                </a:ext>
              </a:extLst>
            </p:cNvPr>
            <p:cNvCxnSpPr>
              <a:cxnSpLocks noChangeShapeType="1"/>
              <a:endCxn id="75"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7" name="Text Box 37">
              <a:extLst>
                <a:ext uri="{FF2B5EF4-FFF2-40B4-BE49-F238E27FC236}">
                  <a16:creationId xmlns:a16="http://schemas.microsoft.com/office/drawing/2014/main" id="{ECF55030-B7C2-448C-9E0C-B597DD4CE526}"/>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78" name="Group 77">
            <a:extLst>
              <a:ext uri="{FF2B5EF4-FFF2-40B4-BE49-F238E27FC236}">
                <a16:creationId xmlns:a16="http://schemas.microsoft.com/office/drawing/2014/main" id="{9740E5DE-FADC-4D72-AE04-930C84CF5562}"/>
              </a:ext>
            </a:extLst>
          </p:cNvPr>
          <p:cNvGrpSpPr/>
          <p:nvPr/>
        </p:nvGrpSpPr>
        <p:grpSpPr>
          <a:xfrm>
            <a:off x="2862020" y="1219200"/>
            <a:ext cx="474962" cy="601850"/>
            <a:chOff x="3943334" y="1748135"/>
            <a:chExt cx="474962" cy="601850"/>
          </a:xfrm>
        </p:grpSpPr>
        <p:sp>
          <p:nvSpPr>
            <p:cNvPr id="79" name="Rectangle 35">
              <a:extLst>
                <a:ext uri="{FF2B5EF4-FFF2-40B4-BE49-F238E27FC236}">
                  <a16:creationId xmlns:a16="http://schemas.microsoft.com/office/drawing/2014/main" id="{8AE8FFAC-1F7D-417E-81BF-F9E8AB3FCAB3}"/>
                </a:ext>
              </a:extLst>
            </p:cNvPr>
            <p:cNvSpPr>
              <a:spLocks noChangeArrowheads="1"/>
            </p:cNvSpPr>
            <p:nvPr/>
          </p:nvSpPr>
          <p:spPr bwMode="auto">
            <a:xfrm>
              <a:off x="3943334" y="1748135"/>
              <a:ext cx="3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sp>
          <p:nvSpPr>
            <p:cNvPr id="80" name="Oval 6">
              <a:extLst>
                <a:ext uri="{FF2B5EF4-FFF2-40B4-BE49-F238E27FC236}">
                  <a16:creationId xmlns:a16="http://schemas.microsoft.com/office/drawing/2014/main" id="{55487D05-2DA6-4ECB-B1D9-A89E2672CD2E}"/>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1" name="Rectangle 38">
            <a:extLst>
              <a:ext uri="{FF2B5EF4-FFF2-40B4-BE49-F238E27FC236}">
                <a16:creationId xmlns:a16="http://schemas.microsoft.com/office/drawing/2014/main" id="{AD4E1113-A119-4576-9560-04CFFBFCD6B7}"/>
              </a:ext>
            </a:extLst>
          </p:cNvPr>
          <p:cNvSpPr>
            <a:spLocks noChangeArrowheads="1"/>
          </p:cNvSpPr>
          <p:nvPr/>
        </p:nvSpPr>
        <p:spPr bwMode="auto">
          <a:xfrm>
            <a:off x="1808554" y="1828800"/>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α</a:t>
            </a:r>
            <a:endParaRPr kumimoji="0" lang="en-US" altLang="en-US" sz="2400" b="0" i="1" u="none" strike="noStrike" kern="1200" cap="none" spc="0" normalizeH="0" baseline="-25000" noProof="0" dirty="0">
              <a:ln>
                <a:noFill/>
              </a:ln>
              <a:effectLst/>
              <a:uLnTx/>
              <a:uFillTx/>
            </a:endParaRPr>
          </a:p>
        </p:txBody>
      </p:sp>
      <p:grpSp>
        <p:nvGrpSpPr>
          <p:cNvPr id="82" name="Group 81">
            <a:extLst>
              <a:ext uri="{FF2B5EF4-FFF2-40B4-BE49-F238E27FC236}">
                <a16:creationId xmlns:a16="http://schemas.microsoft.com/office/drawing/2014/main" id="{43003831-C331-406C-9B53-8E37CE90C0B2}"/>
              </a:ext>
            </a:extLst>
          </p:cNvPr>
          <p:cNvGrpSpPr/>
          <p:nvPr/>
        </p:nvGrpSpPr>
        <p:grpSpPr>
          <a:xfrm>
            <a:off x="2153411" y="2307843"/>
            <a:ext cx="713893" cy="754755"/>
            <a:chOff x="3234725" y="2836778"/>
            <a:chExt cx="713893" cy="754755"/>
          </a:xfrm>
        </p:grpSpPr>
        <p:sp>
          <p:nvSpPr>
            <p:cNvPr id="83" name="Oval 15">
              <a:extLst>
                <a:ext uri="{FF2B5EF4-FFF2-40B4-BE49-F238E27FC236}">
                  <a16:creationId xmlns:a16="http://schemas.microsoft.com/office/drawing/2014/main" id="{ED64A763-4A46-4B74-B3FE-258ABC798FEE}"/>
                </a:ext>
              </a:extLst>
            </p:cNvPr>
            <p:cNvSpPr>
              <a:spLocks noChangeArrowheads="1"/>
            </p:cNvSpPr>
            <p:nvPr/>
          </p:nvSpPr>
          <p:spPr bwMode="auto">
            <a:xfrm>
              <a:off x="3666818"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66FF66"/>
                </a:solidFill>
                <a:effectLst/>
                <a:uLnTx/>
                <a:uFillTx/>
                <a:latin typeface="Times New Roman" pitchFamily="18" charset="0"/>
                <a:ea typeface="+mn-ea"/>
                <a:cs typeface="+mn-cs"/>
              </a:endParaRPr>
            </a:p>
          </p:txBody>
        </p:sp>
        <p:cxnSp>
          <p:nvCxnSpPr>
            <p:cNvPr id="84" name="AutoShape 20">
              <a:extLst>
                <a:ext uri="{FF2B5EF4-FFF2-40B4-BE49-F238E27FC236}">
                  <a16:creationId xmlns:a16="http://schemas.microsoft.com/office/drawing/2014/main" id="{2F94A1B9-88C6-48EC-A01D-4585C9170D67}"/>
                </a:ext>
              </a:extLst>
            </p:cNvPr>
            <p:cNvCxnSpPr>
              <a:cxnSpLocks noChangeShapeType="1"/>
              <a:endCxn id="83" idx="0"/>
            </p:cNvCxnSpPr>
            <p:nvPr/>
          </p:nvCxnSpPr>
          <p:spPr bwMode="auto">
            <a:xfrm>
              <a:off x="3234725"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85" name="Text Box 40">
              <a:extLst>
                <a:ext uri="{FF2B5EF4-FFF2-40B4-BE49-F238E27FC236}">
                  <a16:creationId xmlns:a16="http://schemas.microsoft.com/office/drawing/2014/main" id="{92FC24A6-5E89-44A1-88A1-146ED734573E}"/>
                </a:ext>
              </a:extLst>
            </p:cNvPr>
            <p:cNvSpPr txBox="1">
              <a:spLocks noChangeArrowheads="1"/>
            </p:cNvSpPr>
            <p:nvPr/>
          </p:nvSpPr>
          <p:spPr bwMode="auto">
            <a:xfrm>
              <a:off x="3429000" y="283677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86" name="Text Box 45">
            <a:extLst>
              <a:ext uri="{FF2B5EF4-FFF2-40B4-BE49-F238E27FC236}">
                <a16:creationId xmlns:a16="http://schemas.microsoft.com/office/drawing/2014/main" id="{8C86A481-3247-4396-99E0-608549A103A4}"/>
              </a:ext>
            </a:extLst>
          </p:cNvPr>
          <p:cNvSpPr txBox="1">
            <a:spLocks noChangeArrowheads="1"/>
          </p:cNvSpPr>
          <p:nvPr/>
        </p:nvSpPr>
        <p:spPr bwMode="auto">
          <a:xfrm>
            <a:off x="1447800" y="30043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87" name="Text Box 45">
            <a:extLst>
              <a:ext uri="{FF2B5EF4-FFF2-40B4-BE49-F238E27FC236}">
                <a16:creationId xmlns:a16="http://schemas.microsoft.com/office/drawing/2014/main" id="{76FD01FB-B1B6-4B2D-8BB2-63A13F90CB0C}"/>
              </a:ext>
            </a:extLst>
          </p:cNvPr>
          <p:cNvSpPr txBox="1">
            <a:spLocks noChangeArrowheads="1"/>
          </p:cNvSpPr>
          <p:nvPr/>
        </p:nvSpPr>
        <p:spPr bwMode="auto">
          <a:xfrm>
            <a:off x="2571984" y="3005293"/>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94" name="Text Box 21">
            <a:extLst>
              <a:ext uri="{FF2B5EF4-FFF2-40B4-BE49-F238E27FC236}">
                <a16:creationId xmlns:a16="http://schemas.microsoft.com/office/drawing/2014/main" id="{13EAD96D-E6EA-4BE0-B3AB-643FC8D5ED33}"/>
              </a:ext>
            </a:extLst>
          </p:cNvPr>
          <p:cNvSpPr txBox="1">
            <a:spLocks noChangeArrowheads="1"/>
          </p:cNvSpPr>
          <p:nvPr/>
        </p:nvSpPr>
        <p:spPr bwMode="auto">
          <a:xfrm>
            <a:off x="152400" y="3454758"/>
            <a:ext cx="403649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Case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 </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Case </a:t>
            </a:r>
            <a:r>
              <a:rPr lang="el-GR" altLang="en-US" sz="2400" dirty="0">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 </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          [α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cs typeface="Times New Roman" panose="02020603050405020304" pitchFamily="18" charset="0"/>
              <a:sym typeface="Symbol" panose="05050102010706020507" pitchFamily="18" charset="2"/>
            </a:endParaRPr>
          </a:p>
        </p:txBody>
      </p:sp>
      <p:sp>
        <p:nvSpPr>
          <p:cNvPr id="95" name="Text Box 21">
            <a:extLst>
              <a:ext uri="{FF2B5EF4-FFF2-40B4-BE49-F238E27FC236}">
                <a16:creationId xmlns:a16="http://schemas.microsoft.com/office/drawing/2014/main" id="{E3B85950-A8F8-4C88-8C74-956014D8AFB6}"/>
              </a:ext>
            </a:extLst>
          </p:cNvPr>
          <p:cNvSpPr txBox="1">
            <a:spLocks noChangeArrowheads="1"/>
          </p:cNvSpPr>
          <p:nvPr/>
        </p:nvSpPr>
        <p:spPr bwMode="auto">
          <a:xfrm>
            <a:off x="4114800" y="3454758"/>
            <a:ext cx="5246949"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err="1">
                <a:cs typeface="Times New Roman" panose="02020603050405020304" pitchFamily="18" charset="0"/>
                <a:sym typeface="Symbol" panose="05050102010706020507" pitchFamily="18" charset="2"/>
              </a:rPr>
              <a:t>Eval</a:t>
            </a:r>
            <a:r>
              <a:rPr lang="en-CA" altLang="en-US" sz="2400" dirty="0">
                <a:cs typeface="Times New Roman" panose="02020603050405020304" pitchFamily="18" charset="0"/>
                <a:sym typeface="Symbol" panose="05050102010706020507" pitchFamily="18" charset="2"/>
              </a:rPr>
              <a:t>/</a:t>
            </a:r>
            <a:r>
              <a:rPr lang="en-CA" altLang="en-US" sz="2400" dirty="0" err="1">
                <a:cs typeface="Times New Roman" panose="02020603050405020304" pitchFamily="18" charset="0"/>
                <a:sym typeface="Symbol" panose="05050102010706020507" pitchFamily="18" charset="2"/>
              </a:rPr>
              <a:t>Build:</a:t>
            </a:r>
            <a:r>
              <a:rPr lang="en-CA" altLang="en-US" sz="2000" dirty="0" err="1">
                <a:cs typeface="Times New Roman" panose="02020603050405020304" pitchFamily="18" charset="0"/>
                <a:sym typeface="Symbol" panose="05050102010706020507" pitchFamily="18" charset="2"/>
              </a:rPr>
              <a:t>From</a:t>
            </a:r>
            <a:r>
              <a:rPr lang="en-CA" altLang="en-US" sz="2000" dirty="0">
                <a:cs typeface="Times New Roman" panose="02020603050405020304" pitchFamily="18" charset="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α</a:t>
            </a:r>
            <a:r>
              <a:rPr lang="en-US" altLang="en-US" sz="2000" dirty="0">
                <a:cs typeface="Times New Roman" panose="02020603050405020304" pitchFamily="18" charset="0"/>
                <a:sym typeface="Symbol" panose="05050102010706020507" pitchFamily="18" charset="2"/>
              </a:rPr>
              <a:t> &amp;</a:t>
            </a:r>
            <a:r>
              <a:rPr lang="el-GR" altLang="en-US" sz="2000" dirty="0">
                <a:cs typeface="Times New Roman" panose="02020603050405020304" pitchFamily="18" charset="0"/>
                <a:sym typeface="Symbol" panose="05050102010706020507" pitchFamily="18" charset="2"/>
              </a:rPr>
              <a:t> β</a:t>
            </a:r>
            <a:r>
              <a:rPr lang="en-US" altLang="en-US" sz="2000" dirty="0">
                <a:cs typeface="Times New Roman" panose="02020603050405020304" pitchFamily="18" charset="0"/>
                <a:sym typeface="Symbol" panose="05050102010706020507" pitchFamily="18" charset="2"/>
              </a:rPr>
              <a:t>, conclude </a:t>
            </a:r>
            <a:r>
              <a:rPr lang="el-GR"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α</a:t>
            </a:r>
            <a:r>
              <a:rPr lang="en-US" altLang="en-US" sz="2000" dirty="0">
                <a:sym typeface="Symbol" panose="05050102010706020507" pitchFamily="18" charset="2"/>
              </a:rPr>
              <a:t></a:t>
            </a:r>
            <a:r>
              <a:rPr lang="el-GR" altLang="en-US" sz="2000" dirty="0">
                <a:cs typeface="Times New Roman" panose="02020603050405020304" pitchFamily="18" charset="0"/>
                <a:sym typeface="Symbol" panose="05050102010706020507" pitchFamily="18" charset="2"/>
              </a:rPr>
              <a:t>β</a:t>
            </a:r>
            <a:r>
              <a:rPr lang="en-US" altLang="en-US" sz="2000" dirty="0">
                <a:cs typeface="Times New Roman" panose="02020603050405020304" pitchFamily="18" charset="0"/>
              </a:rPr>
              <a:t>).</a:t>
            </a:r>
          </a:p>
          <a:p>
            <a:pPr eaLnBrk="1" hangingPunct="1">
              <a:spcBef>
                <a:spcPct val="0"/>
              </a:spcBef>
              <a:buNone/>
            </a:pPr>
            <a:r>
              <a:rPr lang="en-CA" altLang="en-US" sz="2400" dirty="0" err="1">
                <a:cs typeface="Times New Roman" panose="02020603050405020304" pitchFamily="18" charset="0"/>
                <a:sym typeface="Symbol" panose="05050102010706020507" pitchFamily="18" charset="2"/>
              </a:rPr>
              <a:t>Eval</a:t>
            </a:r>
            <a:r>
              <a:rPr lang="en-CA" altLang="en-US" sz="2400" dirty="0">
                <a:cs typeface="Times New Roman" panose="02020603050405020304" pitchFamily="18" charset="0"/>
                <a:sym typeface="Symbol" panose="05050102010706020507" pitchFamily="18" charset="2"/>
              </a:rPr>
              <a:t>/</a:t>
            </a:r>
            <a:r>
              <a:rPr lang="en-CA" altLang="en-US" sz="2400" dirty="0" err="1">
                <a:cs typeface="Times New Roman" panose="02020603050405020304" pitchFamily="18" charset="0"/>
                <a:sym typeface="Symbol" panose="05050102010706020507" pitchFamily="18" charset="2"/>
              </a:rPr>
              <a:t>Build:From</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conclude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err="1">
                <a:cs typeface="Times New Roman" panose="02020603050405020304" pitchFamily="18" charset="0"/>
                <a:sym typeface="Symbol" panose="05050102010706020507" pitchFamily="18" charset="2"/>
              </a:rPr>
              <a:t>Eval</a:t>
            </a:r>
            <a:r>
              <a:rPr lang="en-CA" altLang="en-US" sz="2400" dirty="0">
                <a:cs typeface="Times New Roman" panose="02020603050405020304" pitchFamily="18" charset="0"/>
                <a:sym typeface="Symbol" panose="05050102010706020507" pitchFamily="18" charset="2"/>
              </a:rPr>
              <a:t>/</a:t>
            </a:r>
            <a:r>
              <a:rPr lang="en-CA" altLang="en-US" sz="2400" dirty="0" err="1">
                <a:cs typeface="Times New Roman" panose="02020603050405020304" pitchFamily="18" charset="0"/>
                <a:sym typeface="Symbol" panose="05050102010706020507" pitchFamily="18" charset="2"/>
              </a:rPr>
              <a:t>Build:From</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conclude </a:t>
            </a:r>
            <a:r>
              <a:rPr lang="el-GR" altLang="en-US" sz="2400" dirty="0">
                <a:cs typeface="Times New Roman" panose="02020603050405020304" pitchFamily="18" charset="0"/>
                <a:sym typeface="Symbol" panose="05050102010706020507" pitchFamily="18" charset="2"/>
              </a:rPr>
              <a:t>β</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endParaRPr>
          </a:p>
        </p:txBody>
      </p:sp>
      <p:grpSp>
        <p:nvGrpSpPr>
          <p:cNvPr id="51" name="Group 50">
            <a:extLst>
              <a:ext uri="{FF2B5EF4-FFF2-40B4-BE49-F238E27FC236}">
                <a16:creationId xmlns:a16="http://schemas.microsoft.com/office/drawing/2014/main" id="{17F1C3C8-A842-47E6-BDA5-18DC9A8EE5B2}"/>
              </a:ext>
            </a:extLst>
          </p:cNvPr>
          <p:cNvGrpSpPr/>
          <p:nvPr/>
        </p:nvGrpSpPr>
        <p:grpSpPr>
          <a:xfrm>
            <a:off x="53100" y="685800"/>
            <a:ext cx="5541902" cy="461665"/>
            <a:chOff x="53100" y="685800"/>
            <a:chExt cx="5541902" cy="461665"/>
          </a:xfrm>
        </p:grpSpPr>
        <p:sp>
          <p:nvSpPr>
            <p:cNvPr id="63" name="Text Box 21">
              <a:extLst>
                <a:ext uri="{FF2B5EF4-FFF2-40B4-BE49-F238E27FC236}">
                  <a16:creationId xmlns:a16="http://schemas.microsoft.com/office/drawing/2014/main" id="{81123F8A-DF8D-4142-8219-D505FED905D5}"/>
                </a:ext>
              </a:extLst>
            </p:cNvPr>
            <p:cNvSpPr txBox="1">
              <a:spLocks noChangeArrowheads="1"/>
            </p:cNvSpPr>
            <p:nvPr/>
          </p:nvSpPr>
          <p:spPr bwMode="auto">
            <a:xfrm>
              <a:off x="53100" y="685800"/>
              <a:ext cx="55419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 </a:t>
              </a:r>
              <a:endParaRPr lang="en-US" altLang="en-US" sz="2400" dirty="0">
                <a:cs typeface="Times New Roman" panose="02020603050405020304" pitchFamily="18" charset="0"/>
                <a:sym typeface="Symbol" panose="05050102010706020507" pitchFamily="18" charset="2"/>
              </a:endParaRPr>
            </a:p>
          </p:txBody>
        </p:sp>
        <p:sp>
          <p:nvSpPr>
            <p:cNvPr id="64" name="AutoShape 8">
              <a:extLst>
                <a:ext uri="{FF2B5EF4-FFF2-40B4-BE49-F238E27FC236}">
                  <a16:creationId xmlns:a16="http://schemas.microsoft.com/office/drawing/2014/main" id="{B4B068DC-2020-4E56-B6D8-4C3EA900CB08}"/>
                </a:ext>
              </a:extLst>
            </p:cNvPr>
            <p:cNvSpPr>
              <a:spLocks noChangeArrowheads="1"/>
            </p:cNvSpPr>
            <p:nvPr/>
          </p:nvSpPr>
          <p:spPr bwMode="auto">
            <a:xfrm>
              <a:off x="76200" y="710195"/>
              <a:ext cx="5431897" cy="402001"/>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
        <p:nvSpPr>
          <p:cNvPr id="50" name="AutoShape 8">
            <a:extLst>
              <a:ext uri="{FF2B5EF4-FFF2-40B4-BE49-F238E27FC236}">
                <a16:creationId xmlns:a16="http://schemas.microsoft.com/office/drawing/2014/main" id="{EE2A0626-CC3C-47BA-BA50-4F6348F7B96B}"/>
              </a:ext>
            </a:extLst>
          </p:cNvPr>
          <p:cNvSpPr>
            <a:spLocks noChangeArrowheads="1"/>
          </p:cNvSpPr>
          <p:nvPr/>
        </p:nvSpPr>
        <p:spPr bwMode="auto">
          <a:xfrm>
            <a:off x="152400" y="3469620"/>
            <a:ext cx="8839200" cy="3312180"/>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56" name="Rectangle 55"/>
          <p:cNvSpPr/>
          <p:nvPr/>
        </p:nvSpPr>
        <p:spPr>
          <a:xfrm>
            <a:off x="5744395" y="1295400"/>
            <a:ext cx="2180405" cy="1938992"/>
          </a:xfrm>
          <a:prstGeom prst="rect">
            <a:avLst/>
          </a:prstGeom>
        </p:spPr>
        <p:txBody>
          <a:bodyPr wrap="none">
            <a:spAutoFit/>
          </a:bodyPr>
          <a:lstStyle/>
          <a:p>
            <a:pPr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baseline="-25000" dirty="0">
              <a:solidFill>
                <a:srgbClr val="FFC000"/>
              </a:solidFill>
            </a:endParaRPr>
          </a:p>
          <a:p>
            <a:pPr algn="l"/>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sym typeface="Symbol" panose="05050102010706020507" pitchFamily="18" charset="2"/>
              </a:rPr>
              <a:t></a:t>
            </a:r>
            <a:r>
              <a:rPr lang="en-US" altLang="en-US" sz="2400" dirty="0">
                <a:solidFill>
                  <a:srgbClr val="FF0000"/>
                </a:solidFill>
                <a:cs typeface="Times New Roman" panose="02020603050405020304" pitchFamily="18" charset="0"/>
              </a:rPr>
              <a:t>F</a:t>
            </a:r>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baseline="-25000" dirty="0">
              <a:solidFill>
                <a:srgbClr val="FFC000"/>
              </a:solidFill>
            </a:endParaRPr>
          </a:p>
          <a:p>
            <a:pPr algn="l"/>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US" altLang="en-US" sz="2400" dirty="0">
                <a:solidFill>
                  <a:srgbClr val="FF0000"/>
                </a:solidFill>
                <a:cs typeface="Times New Roman" panose="02020603050405020304" pitchFamily="18" charset="0"/>
              </a:rPr>
              <a:t>F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baseline="-25000" dirty="0">
              <a:solidFill>
                <a:srgbClr val="FFC000"/>
              </a:solidFill>
            </a:endParaRP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cs typeface="Times New Roman" panose="02020603050405020304" pitchFamily="18" charset="0"/>
              </a:rPr>
              <a:t>F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a:t>
            </a:r>
            <a:endParaRPr lang="en-US" altLang="en-US" sz="2400" baseline="-25000" dirty="0">
              <a:solidFill>
                <a:srgbClr val="FFC000"/>
              </a:solidFill>
            </a:endParaRPr>
          </a:p>
          <a:p>
            <a:pPr algn="l"/>
            <a:r>
              <a:rPr lang="en-US" altLang="en-US" sz="2400" dirty="0">
                <a:solidFill>
                  <a:srgbClr val="66FF66"/>
                </a:solidFill>
                <a:cs typeface="Times New Roman" panose="02020603050405020304" pitchFamily="18" charset="0"/>
                <a:sym typeface="Symbol" panose="05050102010706020507" pitchFamily="18" charset="2"/>
              </a:rPr>
              <a:t>                    T</a:t>
            </a:r>
            <a:endParaRPr lang="en-US" altLang="en-US" sz="2400" baseline="-25000" dirty="0">
              <a:solidFill>
                <a:srgbClr val="FF00FF"/>
              </a:solidFill>
            </a:endParaRPr>
          </a:p>
        </p:txBody>
      </p:sp>
      <p:sp>
        <p:nvSpPr>
          <p:cNvPr id="34" name="Text Box 21">
            <a:extLst>
              <a:ext uri="{FF2B5EF4-FFF2-40B4-BE49-F238E27FC236}">
                <a16:creationId xmlns:a16="http://schemas.microsoft.com/office/drawing/2014/main" id="{8D7E55BD-4704-419C-A719-38C3888880CB}"/>
              </a:ext>
            </a:extLst>
          </p:cNvPr>
          <p:cNvSpPr txBox="1">
            <a:spLocks noChangeArrowheads="1"/>
          </p:cNvSpPr>
          <p:nvPr/>
        </p:nvSpPr>
        <p:spPr bwMode="auto">
          <a:xfrm>
            <a:off x="191037" y="1295400"/>
            <a:ext cx="11741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a:t>
            </a:r>
            <a:r>
              <a:rPr lang="en-US" altLang="en-US" sz="2400" dirty="0" err="1">
                <a:solidFill>
                  <a:schemeClr val="tx2"/>
                </a:solidFill>
                <a:cs typeface="Times New Roman" panose="02020603050405020304" pitchFamily="18" charset="0"/>
              </a:rPr>
              <a:t>Alg</a:t>
            </a:r>
            <a:r>
              <a:rPr lang="en-US" alt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3355877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4">
                                            <p:txEl>
                                              <p:pRg st="2" end="2"/>
                                            </p:txEl>
                                          </p:spTgt>
                                        </p:tgtEl>
                                        <p:attrNameLst>
                                          <p:attrName>style.visibility</p:attrName>
                                        </p:attrNameLst>
                                      </p:cBhvr>
                                      <p:to>
                                        <p:strVal val="visible"/>
                                      </p:to>
                                    </p:set>
                                    <p:anim calcmode="lin" valueType="num">
                                      <p:cBhvr additive="base">
                                        <p:cTn id="13" dur="500" fill="hold"/>
                                        <p:tgtEl>
                                          <p:spTgt spid="94">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6">
                                            <p:txEl>
                                              <p:pRg st="1" end="1"/>
                                            </p:txEl>
                                          </p:spTgt>
                                        </p:tgtEl>
                                        <p:attrNameLst>
                                          <p:attrName>style.visibility</p:attrName>
                                        </p:attrNameLst>
                                      </p:cBhvr>
                                      <p:to>
                                        <p:strVal val="visible"/>
                                      </p:to>
                                    </p:set>
                                    <p:anim calcmode="lin" valueType="num">
                                      <p:cBhvr additive="base">
                                        <p:cTn id="19"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6">
                                            <p:txEl>
                                              <p:pRg st="2" end="2"/>
                                            </p:txEl>
                                          </p:spTgt>
                                        </p:tgtEl>
                                        <p:attrNameLst>
                                          <p:attrName>style.visibility</p:attrName>
                                        </p:attrNameLst>
                                      </p:cBhvr>
                                      <p:to>
                                        <p:strVal val="visible"/>
                                      </p:to>
                                    </p:set>
                                    <p:anim calcmode="lin" valueType="num">
                                      <p:cBhvr additive="base">
                                        <p:cTn id="25" dur="500" fill="hold"/>
                                        <p:tgtEl>
                                          <p:spTgt spid="5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4">
                                            <p:txEl>
                                              <p:pRg st="3" end="3"/>
                                            </p:txEl>
                                          </p:spTgt>
                                        </p:tgtEl>
                                        <p:attrNameLst>
                                          <p:attrName>style.visibility</p:attrName>
                                        </p:attrNameLst>
                                      </p:cBhvr>
                                      <p:to>
                                        <p:strVal val="visible"/>
                                      </p:to>
                                    </p:set>
                                    <p:anim calcmode="lin" valueType="num">
                                      <p:cBhvr additive="base">
                                        <p:cTn id="31" dur="500" fill="hold"/>
                                        <p:tgtEl>
                                          <p:spTgt spid="94">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4">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95">
                                            <p:txEl>
                                              <p:pRg st="3" end="3"/>
                                            </p:txEl>
                                          </p:spTgt>
                                        </p:tgtEl>
                                        <p:attrNameLst>
                                          <p:attrName>style.visibility</p:attrName>
                                        </p:attrNameLst>
                                      </p:cBhvr>
                                      <p:to>
                                        <p:strVal val="visible"/>
                                      </p:to>
                                    </p:set>
                                    <p:anim calcmode="lin" valueType="num">
                                      <p:cBhvr additive="base">
                                        <p:cTn id="35" dur="500" fill="hold"/>
                                        <p:tgtEl>
                                          <p:spTgt spid="95">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56">
                                            <p:txEl>
                                              <p:pRg st="3" end="3"/>
                                            </p:txEl>
                                          </p:spTgt>
                                        </p:tgtEl>
                                        <p:attrNameLst>
                                          <p:attrName>style.visibility</p:attrName>
                                        </p:attrNameLst>
                                      </p:cBhvr>
                                      <p:to>
                                        <p:strVal val="visible"/>
                                      </p:to>
                                    </p:set>
                                    <p:anim calcmode="lin" valueType="num">
                                      <p:cBhvr additive="base">
                                        <p:cTn id="41" dur="500" fill="hold"/>
                                        <p:tgtEl>
                                          <p:spTgt spid="56">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4">
                                            <p:txEl>
                                              <p:pRg st="4" end="4"/>
                                            </p:txEl>
                                          </p:spTgt>
                                        </p:tgtEl>
                                        <p:attrNameLst>
                                          <p:attrName>style.visibility</p:attrName>
                                        </p:attrNameLst>
                                      </p:cBhvr>
                                      <p:to>
                                        <p:strVal val="visible"/>
                                      </p:to>
                                    </p:set>
                                    <p:anim calcmode="lin" valueType="num">
                                      <p:cBhvr additive="base">
                                        <p:cTn id="47" dur="500" fill="hold"/>
                                        <p:tgtEl>
                                          <p:spTgt spid="94">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4">
                                            <p:txEl>
                                              <p:pRg st="4" end="4"/>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95">
                                            <p:txEl>
                                              <p:pRg st="4" end="4"/>
                                            </p:txEl>
                                          </p:spTgt>
                                        </p:tgtEl>
                                        <p:attrNameLst>
                                          <p:attrName>style.visibility</p:attrName>
                                        </p:attrNameLst>
                                      </p:cBhvr>
                                      <p:to>
                                        <p:strVal val="visible"/>
                                      </p:to>
                                    </p:set>
                                    <p:anim calcmode="lin" valueType="num">
                                      <p:cBhvr additive="base">
                                        <p:cTn id="51" dur="500" fill="hold"/>
                                        <p:tgtEl>
                                          <p:spTgt spid="95">
                                            <p:txEl>
                                              <p:pRg st="4" end="4"/>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56">
                                            <p:txEl>
                                              <p:pRg st="4" end="4"/>
                                            </p:txEl>
                                          </p:spTgt>
                                        </p:tgtEl>
                                        <p:attrNameLst>
                                          <p:attrName>style.visibility</p:attrName>
                                        </p:attrNameLst>
                                      </p:cBhvr>
                                      <p:to>
                                        <p:strVal val="visible"/>
                                      </p:to>
                                    </p:set>
                                    <p:anim calcmode="lin" valueType="num">
                                      <p:cBhvr additive="base">
                                        <p:cTn id="57" dur="500" fill="hold"/>
                                        <p:tgtEl>
                                          <p:spTgt spid="56">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94">
                                            <p:txEl>
                                              <p:pRg st="5" end="5"/>
                                            </p:txEl>
                                          </p:spTgt>
                                        </p:tgtEl>
                                        <p:attrNameLst>
                                          <p:attrName>style.visibility</p:attrName>
                                        </p:attrNameLst>
                                      </p:cBhvr>
                                      <p:to>
                                        <p:strVal val="visible"/>
                                      </p:to>
                                    </p:set>
                                    <p:anim calcmode="lin" valueType="num">
                                      <p:cBhvr additive="base">
                                        <p:cTn id="63" dur="500" fill="hold"/>
                                        <p:tgtEl>
                                          <p:spTgt spid="94">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94">
                                            <p:txEl>
                                              <p:pRg st="5" end="5"/>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95">
                                            <p:txEl>
                                              <p:pRg st="5" end="5"/>
                                            </p:txEl>
                                          </p:spTgt>
                                        </p:tgtEl>
                                        <p:attrNameLst>
                                          <p:attrName>style.visibility</p:attrName>
                                        </p:attrNameLst>
                                      </p:cBhvr>
                                      <p:to>
                                        <p:strVal val="visible"/>
                                      </p:to>
                                    </p:set>
                                    <p:anim calcmode="lin" valueType="num">
                                      <p:cBhvr additive="base">
                                        <p:cTn id="67" dur="500" fill="hold"/>
                                        <p:tgtEl>
                                          <p:spTgt spid="95">
                                            <p:txEl>
                                              <p:pRg st="5" end="5"/>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9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7"/>
                                        </p:tgtEl>
                                        <p:attrNameLst>
                                          <p:attrName>style.visibility</p:attrName>
                                        </p:attrNameLst>
                                      </p:cBhvr>
                                      <p:to>
                                        <p:strVal val="visible"/>
                                      </p:to>
                                    </p:set>
                                    <p:anim calcmode="lin" valueType="num">
                                      <p:cBhvr additive="base">
                                        <p:cTn id="73" dur="500" fill="hold"/>
                                        <p:tgtEl>
                                          <p:spTgt spid="87"/>
                                        </p:tgtEl>
                                        <p:attrNameLst>
                                          <p:attrName>ppt_x</p:attrName>
                                        </p:attrNameLst>
                                      </p:cBhvr>
                                      <p:tavLst>
                                        <p:tav tm="0">
                                          <p:val>
                                            <p:strVal val="0-#ppt_w/2"/>
                                          </p:val>
                                        </p:tav>
                                        <p:tav tm="100000">
                                          <p:val>
                                            <p:strVal val="#ppt_x"/>
                                          </p:val>
                                        </p:tav>
                                      </p:tavLst>
                                    </p:anim>
                                    <p:anim calcmode="lin" valueType="num">
                                      <p:cBhvr additive="base">
                                        <p:cTn id="7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2">
            <a:extLst>
              <a:ext uri="{FF2B5EF4-FFF2-40B4-BE49-F238E27FC236}">
                <a16:creationId xmlns:a16="http://schemas.microsoft.com/office/drawing/2014/main" id="{A7836E1C-026D-4A91-90E3-361F2211AA1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2">
            <a:extLst>
              <a:ext uri="{FF2B5EF4-FFF2-40B4-BE49-F238E27FC236}">
                <a16:creationId xmlns:a16="http://schemas.microsoft.com/office/drawing/2014/main" id="{DAC2674A-2670-4B36-926F-630C6FCA427C}"/>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grpSp>
        <p:nvGrpSpPr>
          <p:cNvPr id="65" name="Group 64">
            <a:extLst>
              <a:ext uri="{FF2B5EF4-FFF2-40B4-BE49-F238E27FC236}">
                <a16:creationId xmlns:a16="http://schemas.microsoft.com/office/drawing/2014/main" id="{72B5EFD2-8C47-4A9A-8780-361180285C84}"/>
              </a:ext>
            </a:extLst>
          </p:cNvPr>
          <p:cNvGrpSpPr/>
          <p:nvPr/>
        </p:nvGrpSpPr>
        <p:grpSpPr>
          <a:xfrm>
            <a:off x="2003130" y="1649433"/>
            <a:ext cx="1192952" cy="793432"/>
            <a:chOff x="3246225" y="2605088"/>
            <a:chExt cx="1192952" cy="793432"/>
          </a:xfrm>
        </p:grpSpPr>
        <p:sp>
          <p:nvSpPr>
            <p:cNvPr id="66" name="Oval 7">
              <a:extLst>
                <a:ext uri="{FF2B5EF4-FFF2-40B4-BE49-F238E27FC236}">
                  <a16:creationId xmlns:a16="http://schemas.microsoft.com/office/drawing/2014/main" id="{3AAA7DB9-A554-4FD6-8C8D-1C1606F026D3}"/>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7" name="AutoShape 8">
              <a:extLst>
                <a:ext uri="{FF2B5EF4-FFF2-40B4-BE49-F238E27FC236}">
                  <a16:creationId xmlns:a16="http://schemas.microsoft.com/office/drawing/2014/main" id="{7F23992B-68C9-42C0-8361-9A911E75CFA2}"/>
                </a:ext>
              </a:extLst>
            </p:cNvPr>
            <p:cNvCxnSpPr>
              <a:cxnSpLocks noChangeShapeType="1"/>
              <a:endCxn id="66"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8" name="Text Box 36">
              <a:extLst>
                <a:ext uri="{FF2B5EF4-FFF2-40B4-BE49-F238E27FC236}">
                  <a16:creationId xmlns:a16="http://schemas.microsoft.com/office/drawing/2014/main" id="{BBF9C410-37E4-42B0-BCD5-37D5701ADE6C}"/>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grpSp>
        <p:nvGrpSpPr>
          <p:cNvPr id="69" name="Group 68">
            <a:extLst>
              <a:ext uri="{FF2B5EF4-FFF2-40B4-BE49-F238E27FC236}">
                <a16:creationId xmlns:a16="http://schemas.microsoft.com/office/drawing/2014/main" id="{3501542D-C0D1-4A76-BB39-740D2B7EA284}"/>
              </a:ext>
            </a:extLst>
          </p:cNvPr>
          <p:cNvGrpSpPr/>
          <p:nvPr/>
        </p:nvGrpSpPr>
        <p:grpSpPr>
          <a:xfrm>
            <a:off x="1467699" y="2322130"/>
            <a:ext cx="685712" cy="740468"/>
            <a:chOff x="2777613" y="4556125"/>
            <a:chExt cx="685712" cy="740468"/>
          </a:xfrm>
        </p:grpSpPr>
        <p:sp>
          <p:nvSpPr>
            <p:cNvPr id="70" name="Oval 9">
              <a:extLst>
                <a:ext uri="{FF2B5EF4-FFF2-40B4-BE49-F238E27FC236}">
                  <a16:creationId xmlns:a16="http://schemas.microsoft.com/office/drawing/2014/main" id="{CC6BD518-19EB-443F-8A40-1C8A8D9090EE}"/>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1" name="AutoShape 14">
              <a:extLst>
                <a:ext uri="{FF2B5EF4-FFF2-40B4-BE49-F238E27FC236}">
                  <a16:creationId xmlns:a16="http://schemas.microsoft.com/office/drawing/2014/main" id="{AFC3C4DE-81D7-4FC8-B0D1-23B6EF100C23}"/>
                </a:ext>
              </a:extLst>
            </p:cNvPr>
            <p:cNvCxnSpPr>
              <a:cxnSpLocks noChangeShapeType="1"/>
              <a:endCxn id="70"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2" name="Text Box 39">
              <a:extLst>
                <a:ext uri="{FF2B5EF4-FFF2-40B4-BE49-F238E27FC236}">
                  <a16:creationId xmlns:a16="http://schemas.microsoft.com/office/drawing/2014/main" id="{143C3361-D45C-475C-9210-D164DBB2AFC9}"/>
                </a:ext>
              </a:extLst>
            </p:cNvPr>
            <p:cNvSpPr txBox="1">
              <a:spLocks noChangeArrowheads="1"/>
            </p:cNvSpPr>
            <p:nvPr/>
          </p:nvSpPr>
          <p:spPr bwMode="auto">
            <a:xfrm>
              <a:off x="2971800" y="4556125"/>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73" name="Text Box 45">
            <a:extLst>
              <a:ext uri="{FF2B5EF4-FFF2-40B4-BE49-F238E27FC236}">
                <a16:creationId xmlns:a16="http://schemas.microsoft.com/office/drawing/2014/main" id="{B1FA9E0F-B694-4D3F-86BD-F66CE93CB9DF}"/>
              </a:ext>
            </a:extLst>
          </p:cNvPr>
          <p:cNvSpPr txBox="1">
            <a:spLocks noChangeArrowheads="1"/>
          </p:cNvSpPr>
          <p:nvPr/>
        </p:nvSpPr>
        <p:spPr bwMode="auto">
          <a:xfrm>
            <a:off x="4157741" y="246517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74" name="Group 73">
            <a:extLst>
              <a:ext uri="{FF2B5EF4-FFF2-40B4-BE49-F238E27FC236}">
                <a16:creationId xmlns:a16="http://schemas.microsoft.com/office/drawing/2014/main" id="{B935BBEC-C57B-4625-99A2-7A60246252F7}"/>
              </a:ext>
            </a:extLst>
          </p:cNvPr>
          <p:cNvGrpSpPr/>
          <p:nvPr/>
        </p:nvGrpSpPr>
        <p:grpSpPr>
          <a:xfrm>
            <a:off x="3196082" y="1656181"/>
            <a:ext cx="1258705" cy="807720"/>
            <a:chOff x="4277396" y="2185116"/>
            <a:chExt cx="1258705" cy="807720"/>
          </a:xfrm>
        </p:grpSpPr>
        <p:sp>
          <p:nvSpPr>
            <p:cNvPr id="75" name="Oval 21">
              <a:extLst>
                <a:ext uri="{FF2B5EF4-FFF2-40B4-BE49-F238E27FC236}">
                  <a16:creationId xmlns:a16="http://schemas.microsoft.com/office/drawing/2014/main" id="{A028300B-0B71-43B7-8BDD-2B051806B55B}"/>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6" name="AutoShape 22">
              <a:extLst>
                <a:ext uri="{FF2B5EF4-FFF2-40B4-BE49-F238E27FC236}">
                  <a16:creationId xmlns:a16="http://schemas.microsoft.com/office/drawing/2014/main" id="{30AC1CB7-86B3-4042-B0F2-A7E36C583D83}"/>
                </a:ext>
              </a:extLst>
            </p:cNvPr>
            <p:cNvCxnSpPr>
              <a:cxnSpLocks noChangeShapeType="1"/>
              <a:endCxn id="75"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7" name="Text Box 37">
              <a:extLst>
                <a:ext uri="{FF2B5EF4-FFF2-40B4-BE49-F238E27FC236}">
                  <a16:creationId xmlns:a16="http://schemas.microsoft.com/office/drawing/2014/main" id="{ECF55030-B7C2-448C-9E0C-B597DD4CE526}"/>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80" name="Oval 6">
            <a:extLst>
              <a:ext uri="{FF2B5EF4-FFF2-40B4-BE49-F238E27FC236}">
                <a16:creationId xmlns:a16="http://schemas.microsoft.com/office/drawing/2014/main" id="{55487D05-2DA6-4ECB-B1D9-A89E2672CD2E}"/>
              </a:ext>
            </a:extLst>
          </p:cNvPr>
          <p:cNvSpPr>
            <a:spLocks noChangeArrowheads="1"/>
          </p:cNvSpPr>
          <p:nvPr/>
        </p:nvSpPr>
        <p:spPr bwMode="auto">
          <a:xfrm>
            <a:off x="3055182" y="157998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1" name="Rectangle 38">
            <a:extLst>
              <a:ext uri="{FF2B5EF4-FFF2-40B4-BE49-F238E27FC236}">
                <a16:creationId xmlns:a16="http://schemas.microsoft.com/office/drawing/2014/main" id="{AD4E1113-A119-4576-9560-04CFFBFCD6B7}"/>
              </a:ext>
            </a:extLst>
          </p:cNvPr>
          <p:cNvSpPr>
            <a:spLocks noChangeArrowheads="1"/>
          </p:cNvSpPr>
          <p:nvPr/>
        </p:nvSpPr>
        <p:spPr bwMode="auto">
          <a:xfrm>
            <a:off x="1808554" y="1828800"/>
            <a:ext cx="34657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α</a:t>
            </a:r>
            <a:endParaRPr kumimoji="0" lang="en-US" altLang="en-US" sz="2400" b="0" i="1" u="none" strike="noStrike" kern="1200" cap="none" spc="0" normalizeH="0" baseline="-25000" noProof="0" dirty="0">
              <a:ln>
                <a:noFill/>
              </a:ln>
              <a:effectLst/>
              <a:uLnTx/>
              <a:uFillTx/>
            </a:endParaRPr>
          </a:p>
        </p:txBody>
      </p:sp>
      <p:grpSp>
        <p:nvGrpSpPr>
          <p:cNvPr id="82" name="Group 81">
            <a:extLst>
              <a:ext uri="{FF2B5EF4-FFF2-40B4-BE49-F238E27FC236}">
                <a16:creationId xmlns:a16="http://schemas.microsoft.com/office/drawing/2014/main" id="{43003831-C331-406C-9B53-8E37CE90C0B2}"/>
              </a:ext>
            </a:extLst>
          </p:cNvPr>
          <p:cNvGrpSpPr/>
          <p:nvPr/>
        </p:nvGrpSpPr>
        <p:grpSpPr>
          <a:xfrm>
            <a:off x="2153411" y="2307843"/>
            <a:ext cx="713893" cy="754755"/>
            <a:chOff x="3234725" y="2836778"/>
            <a:chExt cx="713893" cy="754755"/>
          </a:xfrm>
        </p:grpSpPr>
        <p:sp>
          <p:nvSpPr>
            <p:cNvPr id="83" name="Oval 15">
              <a:extLst>
                <a:ext uri="{FF2B5EF4-FFF2-40B4-BE49-F238E27FC236}">
                  <a16:creationId xmlns:a16="http://schemas.microsoft.com/office/drawing/2014/main" id="{ED64A763-4A46-4B74-B3FE-258ABC798FEE}"/>
                </a:ext>
              </a:extLst>
            </p:cNvPr>
            <p:cNvSpPr>
              <a:spLocks noChangeArrowheads="1"/>
            </p:cNvSpPr>
            <p:nvPr/>
          </p:nvSpPr>
          <p:spPr bwMode="auto">
            <a:xfrm>
              <a:off x="3666818" y="335046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84" name="AutoShape 20">
              <a:extLst>
                <a:ext uri="{FF2B5EF4-FFF2-40B4-BE49-F238E27FC236}">
                  <a16:creationId xmlns:a16="http://schemas.microsoft.com/office/drawing/2014/main" id="{2F94A1B9-88C6-48EC-A01D-4585C9170D67}"/>
                </a:ext>
              </a:extLst>
            </p:cNvPr>
            <p:cNvCxnSpPr>
              <a:cxnSpLocks noChangeShapeType="1"/>
              <a:endCxn id="83" idx="0"/>
            </p:cNvCxnSpPr>
            <p:nvPr/>
          </p:nvCxnSpPr>
          <p:spPr bwMode="auto">
            <a:xfrm>
              <a:off x="3234725" y="299388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85" name="Text Box 40">
              <a:extLst>
                <a:ext uri="{FF2B5EF4-FFF2-40B4-BE49-F238E27FC236}">
                  <a16:creationId xmlns:a16="http://schemas.microsoft.com/office/drawing/2014/main" id="{92FC24A6-5E89-44A1-88A1-146ED734573E}"/>
                </a:ext>
              </a:extLst>
            </p:cNvPr>
            <p:cNvSpPr txBox="1">
              <a:spLocks noChangeArrowheads="1"/>
            </p:cNvSpPr>
            <p:nvPr/>
          </p:nvSpPr>
          <p:spPr bwMode="auto">
            <a:xfrm>
              <a:off x="3429000" y="283677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sp>
        <p:nvSpPr>
          <p:cNvPr id="86" name="Text Box 45">
            <a:extLst>
              <a:ext uri="{FF2B5EF4-FFF2-40B4-BE49-F238E27FC236}">
                <a16:creationId xmlns:a16="http://schemas.microsoft.com/office/drawing/2014/main" id="{8C86A481-3247-4396-99E0-608549A103A4}"/>
              </a:ext>
            </a:extLst>
          </p:cNvPr>
          <p:cNvSpPr txBox="1">
            <a:spLocks noChangeArrowheads="1"/>
          </p:cNvSpPr>
          <p:nvPr/>
        </p:nvSpPr>
        <p:spPr bwMode="auto">
          <a:xfrm>
            <a:off x="1447800" y="3004327"/>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87" name="Text Box 45">
            <a:extLst>
              <a:ext uri="{FF2B5EF4-FFF2-40B4-BE49-F238E27FC236}">
                <a16:creationId xmlns:a16="http://schemas.microsoft.com/office/drawing/2014/main" id="{76FD01FB-B1B6-4B2D-8BB2-63A13F90CB0C}"/>
              </a:ext>
            </a:extLst>
          </p:cNvPr>
          <p:cNvSpPr txBox="1">
            <a:spLocks noChangeArrowheads="1"/>
          </p:cNvSpPr>
          <p:nvPr/>
        </p:nvSpPr>
        <p:spPr bwMode="auto">
          <a:xfrm>
            <a:off x="2571984" y="3005293"/>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48" name="Group 47">
            <a:extLst>
              <a:ext uri="{FF2B5EF4-FFF2-40B4-BE49-F238E27FC236}">
                <a16:creationId xmlns:a16="http://schemas.microsoft.com/office/drawing/2014/main" id="{1D14B37B-C845-480A-9043-85C80F661716}"/>
              </a:ext>
            </a:extLst>
          </p:cNvPr>
          <p:cNvGrpSpPr/>
          <p:nvPr/>
        </p:nvGrpSpPr>
        <p:grpSpPr>
          <a:xfrm>
            <a:off x="53100" y="685800"/>
            <a:ext cx="5541902" cy="461665"/>
            <a:chOff x="53100" y="685800"/>
            <a:chExt cx="5541902" cy="461665"/>
          </a:xfrm>
        </p:grpSpPr>
        <p:sp>
          <p:nvSpPr>
            <p:cNvPr id="51" name="Text Box 21">
              <a:extLst>
                <a:ext uri="{FF2B5EF4-FFF2-40B4-BE49-F238E27FC236}">
                  <a16:creationId xmlns:a16="http://schemas.microsoft.com/office/drawing/2014/main" id="{B05D1249-3B78-40A8-8FEB-9D1E4880E311}"/>
                </a:ext>
              </a:extLst>
            </p:cNvPr>
            <p:cNvSpPr txBox="1">
              <a:spLocks noChangeArrowheads="1"/>
            </p:cNvSpPr>
            <p:nvPr/>
          </p:nvSpPr>
          <p:spPr bwMode="auto">
            <a:xfrm>
              <a:off x="53100" y="685800"/>
              <a:ext cx="55419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Davis–Putnam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 </a:t>
              </a:r>
              <a:endParaRPr lang="en-US" altLang="en-US" sz="2400" dirty="0">
                <a:cs typeface="Times New Roman" panose="02020603050405020304" pitchFamily="18" charset="0"/>
                <a:sym typeface="Symbol" panose="05050102010706020507" pitchFamily="18" charset="2"/>
              </a:endParaRPr>
            </a:p>
          </p:txBody>
        </p:sp>
        <p:sp>
          <p:nvSpPr>
            <p:cNvPr id="64" name="AutoShape 8">
              <a:extLst>
                <a:ext uri="{FF2B5EF4-FFF2-40B4-BE49-F238E27FC236}">
                  <a16:creationId xmlns:a16="http://schemas.microsoft.com/office/drawing/2014/main" id="{F9C28CA0-F0BE-4F3C-9E03-AE1142FE866C}"/>
                </a:ext>
              </a:extLst>
            </p:cNvPr>
            <p:cNvSpPr>
              <a:spLocks noChangeArrowheads="1"/>
            </p:cNvSpPr>
            <p:nvPr/>
          </p:nvSpPr>
          <p:spPr bwMode="auto">
            <a:xfrm>
              <a:off x="76200" y="710195"/>
              <a:ext cx="5431897" cy="402001"/>
            </a:xfrm>
            <a:prstGeom prst="wedgeRectCallout">
              <a:avLst>
                <a:gd name="adj1" fmla="val -26181"/>
                <a:gd name="adj2" fmla="val 6645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sp>
        <p:nvSpPr>
          <p:cNvPr id="45" name="Text Box 21">
            <a:extLst>
              <a:ext uri="{FF2B5EF4-FFF2-40B4-BE49-F238E27FC236}">
                <a16:creationId xmlns:a16="http://schemas.microsoft.com/office/drawing/2014/main" id="{0D3FE93F-B649-44B0-A7A3-2678A30DAD4A}"/>
              </a:ext>
            </a:extLst>
          </p:cNvPr>
          <p:cNvSpPr txBox="1">
            <a:spLocks noChangeArrowheads="1"/>
          </p:cNvSpPr>
          <p:nvPr/>
        </p:nvSpPr>
        <p:spPr bwMode="auto">
          <a:xfrm>
            <a:off x="152400" y="3454758"/>
            <a:ext cx="403649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n-US" altLang="en-US" sz="2400" dirty="0">
                <a:cs typeface="Times New Roman" panose="02020603050405020304" pitchFamily="18" charset="0"/>
              </a:rPr>
              <a:t>α</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CA" altLang="en-US" sz="2400" dirty="0">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solidFill>
                <a:schemeClr val="tx2"/>
              </a:solidFill>
              <a:cs typeface="Times New Roman" panose="02020603050405020304" pitchFamily="18" charset="0"/>
            </a:endParaRPr>
          </a:p>
          <a:p>
            <a:pPr marL="514350" indent="-514350" eaLnBrk="1" hangingPunct="1">
              <a:spcBef>
                <a:spcPct val="0"/>
              </a:spcBef>
              <a:buFont typeface="+mj-lt"/>
              <a:buAutoNum type="arabicPeriod"/>
            </a:pPr>
            <a:r>
              <a:rPr lang="el-GR" altLang="en-US" sz="2400" dirty="0">
                <a:solidFill>
                  <a:srgbClr val="FFFFFF"/>
                </a:solidFill>
                <a:cs typeface="Times New Roman" panose="02020603050405020304" pitchFamily="18" charset="0"/>
                <a:sym typeface="Symbol" panose="05050102010706020507" pitchFamily="18" charset="2"/>
              </a:rPr>
              <a:t>Φ</a:t>
            </a:r>
            <a:endParaRPr lang="en-US" altLang="en-US" sz="2400" dirty="0">
              <a:solidFill>
                <a:srgbClr val="FFFFFF"/>
              </a:solidFill>
              <a:cs typeface="Times New Roman" panose="02020603050405020304" pitchFamily="18" charset="0"/>
              <a:sym typeface="Symbol" panose="05050102010706020507" pitchFamily="18" charset="2"/>
            </a:endParaRPr>
          </a:p>
        </p:txBody>
      </p:sp>
      <p:sp>
        <p:nvSpPr>
          <p:cNvPr id="49" name="Text Box 21">
            <a:extLst>
              <a:ext uri="{FF2B5EF4-FFF2-40B4-BE49-F238E27FC236}">
                <a16:creationId xmlns:a16="http://schemas.microsoft.com/office/drawing/2014/main" id="{AAF2E44B-0E8C-4D46-8BB9-9959D8A52945}"/>
              </a:ext>
            </a:extLst>
          </p:cNvPr>
          <p:cNvSpPr txBox="1">
            <a:spLocks noChangeArrowheads="1"/>
          </p:cNvSpPr>
          <p:nvPr/>
        </p:nvSpPr>
        <p:spPr bwMode="auto">
          <a:xfrm>
            <a:off x="4493200" y="3454758"/>
            <a:ext cx="238078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sym typeface="Symbol" panose="05050102010706020507" pitchFamily="18" charset="2"/>
              </a:rPr>
              <a:t>Cases </a:t>
            </a:r>
            <a:r>
              <a:rPr lang="en-US" altLang="en-US" sz="2400" dirty="0">
                <a:cs typeface="Times New Roman" panose="02020603050405020304" pitchFamily="18" charset="0"/>
              </a:rPr>
              <a:t>Conclusion</a:t>
            </a:r>
          </a:p>
          <a:p>
            <a:pPr eaLnBrk="1" hangingPunct="1">
              <a:spcBef>
                <a:spcPct val="0"/>
              </a:spcBef>
              <a:buNone/>
            </a:pPr>
            <a:endParaRPr lang="en-US" altLang="en-US" sz="2400" dirty="0"/>
          </a:p>
        </p:txBody>
      </p:sp>
      <p:sp>
        <p:nvSpPr>
          <p:cNvPr id="50" name="AutoShape 8">
            <a:extLst>
              <a:ext uri="{FF2B5EF4-FFF2-40B4-BE49-F238E27FC236}">
                <a16:creationId xmlns:a16="http://schemas.microsoft.com/office/drawing/2014/main" id="{D820DEEE-9349-4AB5-ABB3-F6AB04BD08A9}"/>
              </a:ext>
            </a:extLst>
          </p:cNvPr>
          <p:cNvSpPr>
            <a:spLocks noChangeArrowheads="1"/>
          </p:cNvSpPr>
          <p:nvPr/>
        </p:nvSpPr>
        <p:spPr bwMode="auto">
          <a:xfrm>
            <a:off x="152400" y="3469620"/>
            <a:ext cx="8839200" cy="3312180"/>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3" name="Text Box 21">
            <a:extLst>
              <a:ext uri="{FF2B5EF4-FFF2-40B4-BE49-F238E27FC236}">
                <a16:creationId xmlns:a16="http://schemas.microsoft.com/office/drawing/2014/main" id="{847A68B1-F1D3-4AB5-AD7E-6576423FCC8E}"/>
              </a:ext>
            </a:extLst>
          </p:cNvPr>
          <p:cNvSpPr txBox="1">
            <a:spLocks noChangeArrowheads="1"/>
          </p:cNvSpPr>
          <p:nvPr/>
        </p:nvSpPr>
        <p:spPr bwMode="auto">
          <a:xfrm>
            <a:off x="191037" y="1295400"/>
            <a:ext cx="11741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a:t>
            </a:r>
            <a:r>
              <a:rPr lang="en-US" altLang="en-US" sz="2400" dirty="0" err="1">
                <a:solidFill>
                  <a:schemeClr val="tx2"/>
                </a:solidFill>
                <a:cs typeface="Times New Roman" panose="02020603050405020304" pitchFamily="18" charset="0"/>
              </a:rPr>
              <a:t>Alg</a:t>
            </a:r>
            <a:r>
              <a:rPr lang="en-US" altLang="en-US" sz="2400" dirty="0">
                <a:solidFill>
                  <a:schemeClr val="tx2"/>
                </a:solidFill>
                <a:cs typeface="Times New Roman" panose="02020603050405020304" pitchFamily="18" charset="0"/>
              </a:rPr>
              <a:t>:</a:t>
            </a:r>
          </a:p>
        </p:txBody>
      </p:sp>
      <p:sp>
        <p:nvSpPr>
          <p:cNvPr id="34" name="Text Box 45">
            <a:extLst>
              <a:ext uri="{FF2B5EF4-FFF2-40B4-BE49-F238E27FC236}">
                <a16:creationId xmlns:a16="http://schemas.microsoft.com/office/drawing/2014/main" id="{F907FFD2-9082-4A06-A070-A38B0D81FEEF}"/>
              </a:ext>
            </a:extLst>
          </p:cNvPr>
          <p:cNvSpPr txBox="1">
            <a:spLocks noChangeArrowheads="1"/>
          </p:cNvSpPr>
          <p:nvPr/>
        </p:nvSpPr>
        <p:spPr bwMode="auto">
          <a:xfrm>
            <a:off x="1973150" y="2437178"/>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35" name="Rectangle 35">
            <a:extLst>
              <a:ext uri="{FF2B5EF4-FFF2-40B4-BE49-F238E27FC236}">
                <a16:creationId xmlns:a16="http://schemas.microsoft.com/office/drawing/2014/main" id="{8AE8FFAC-1F7D-417E-81BF-F9E8AB3FCAB3}"/>
              </a:ext>
            </a:extLst>
          </p:cNvPr>
          <p:cNvSpPr>
            <a:spLocks noChangeArrowheads="1"/>
          </p:cNvSpPr>
          <p:nvPr/>
        </p:nvSpPr>
        <p:spPr bwMode="auto">
          <a:xfrm>
            <a:off x="2862020" y="1219200"/>
            <a:ext cx="3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sp>
        <p:nvSpPr>
          <p:cNvPr id="36" name="Text Box 45">
            <a:extLst>
              <a:ext uri="{FF2B5EF4-FFF2-40B4-BE49-F238E27FC236}">
                <a16:creationId xmlns:a16="http://schemas.microsoft.com/office/drawing/2014/main" id="{28B6498F-9C1D-48B4-AB64-8578D4FD498B}"/>
              </a:ext>
            </a:extLst>
          </p:cNvPr>
          <p:cNvSpPr txBox="1">
            <a:spLocks noChangeArrowheads="1"/>
          </p:cNvSpPr>
          <p:nvPr/>
        </p:nvSpPr>
        <p:spPr bwMode="auto">
          <a:xfrm>
            <a:off x="3024199" y="1808866"/>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37" name="AutoShape 35">
            <a:extLst>
              <a:ext uri="{FF2B5EF4-FFF2-40B4-BE49-F238E27FC236}">
                <a16:creationId xmlns:a16="http://schemas.microsoft.com/office/drawing/2014/main" id="{D4FF497C-DFE9-4176-8E0A-74AB125FEDF0}"/>
              </a:ext>
            </a:extLst>
          </p:cNvPr>
          <p:cNvSpPr>
            <a:spLocks noChangeArrowheads="1"/>
          </p:cNvSpPr>
          <p:nvPr/>
        </p:nvSpPr>
        <p:spPr bwMode="auto">
          <a:xfrm>
            <a:off x="5719258" y="5680478"/>
            <a:ext cx="2539734" cy="866094"/>
          </a:xfrm>
          <a:prstGeom prst="wedgeRoundRectCallout">
            <a:avLst>
              <a:gd name="adj1" fmla="val 58100"/>
              <a:gd name="adj2" fmla="val -2015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Excellent</a:t>
            </a:r>
          </a:p>
          <a:p>
            <a:pPr algn="ctr" eaLnBrk="1" hangingPunct="1">
              <a:spcBef>
                <a:spcPct val="0"/>
              </a:spcBef>
              <a:buNone/>
            </a:pPr>
            <a:r>
              <a:rPr lang="en-US" altLang="en-US" sz="2400" dirty="0"/>
              <a:t>Let’s do another.</a:t>
            </a:r>
          </a:p>
        </p:txBody>
      </p:sp>
      <p:grpSp>
        <p:nvGrpSpPr>
          <p:cNvPr id="38" name="Group 29">
            <a:extLst>
              <a:ext uri="{FF2B5EF4-FFF2-40B4-BE49-F238E27FC236}">
                <a16:creationId xmlns:a16="http://schemas.microsoft.com/office/drawing/2014/main" id="{A8EDDB0D-3167-4F1D-8146-F317491002AA}"/>
              </a:ext>
            </a:extLst>
          </p:cNvPr>
          <p:cNvGrpSpPr>
            <a:grpSpLocks/>
          </p:cNvGrpSpPr>
          <p:nvPr/>
        </p:nvGrpSpPr>
        <p:grpSpPr bwMode="auto">
          <a:xfrm>
            <a:off x="8213601" y="5719834"/>
            <a:ext cx="770279" cy="833366"/>
            <a:chOff x="2065" y="1551"/>
            <a:chExt cx="1628" cy="1988"/>
          </a:xfrm>
        </p:grpSpPr>
        <p:sp>
          <p:nvSpPr>
            <p:cNvPr id="39" name="Freeform 30">
              <a:extLst>
                <a:ext uri="{FF2B5EF4-FFF2-40B4-BE49-F238E27FC236}">
                  <a16:creationId xmlns:a16="http://schemas.microsoft.com/office/drawing/2014/main" id="{AFBD386C-01F6-4BA4-84BE-573354724EB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0" name="Freeform 31">
              <a:extLst>
                <a:ext uri="{FF2B5EF4-FFF2-40B4-BE49-F238E27FC236}">
                  <a16:creationId xmlns:a16="http://schemas.microsoft.com/office/drawing/2014/main" id="{F4E6B5D9-B78D-4E75-BDB7-9321BD49CCE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1" name="Freeform 32">
              <a:extLst>
                <a:ext uri="{FF2B5EF4-FFF2-40B4-BE49-F238E27FC236}">
                  <a16:creationId xmlns:a16="http://schemas.microsoft.com/office/drawing/2014/main" id="{2F4C331B-0E7F-40F4-B5D3-7FAFA44C38A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2" name="Freeform 33">
              <a:extLst>
                <a:ext uri="{FF2B5EF4-FFF2-40B4-BE49-F238E27FC236}">
                  <a16:creationId xmlns:a16="http://schemas.microsoft.com/office/drawing/2014/main" id="{54E5B9D0-3558-48E0-A7FD-D63F1364EA2B}"/>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3" name="Freeform 34">
              <a:extLst>
                <a:ext uri="{FF2B5EF4-FFF2-40B4-BE49-F238E27FC236}">
                  <a16:creationId xmlns:a16="http://schemas.microsoft.com/office/drawing/2014/main" id="{D786BAD0-7C8C-4DE9-957B-4FA7667138B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4" name="Freeform 35">
              <a:extLst>
                <a:ext uri="{FF2B5EF4-FFF2-40B4-BE49-F238E27FC236}">
                  <a16:creationId xmlns:a16="http://schemas.microsoft.com/office/drawing/2014/main" id="{C95D164B-D91F-4354-B97F-A7D9235A80A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2" name="Freeform 36">
              <a:extLst>
                <a:ext uri="{FF2B5EF4-FFF2-40B4-BE49-F238E27FC236}">
                  <a16:creationId xmlns:a16="http://schemas.microsoft.com/office/drawing/2014/main" id="{B2223155-1EF1-4A07-9791-F6B1AB0D7DF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3" name="Freeform 37">
              <a:extLst>
                <a:ext uri="{FF2B5EF4-FFF2-40B4-BE49-F238E27FC236}">
                  <a16:creationId xmlns:a16="http://schemas.microsoft.com/office/drawing/2014/main" id="{2F1CE69F-2484-4E0B-80C7-80DDAEAE78D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4" name="Freeform 38">
              <a:extLst>
                <a:ext uri="{FF2B5EF4-FFF2-40B4-BE49-F238E27FC236}">
                  <a16:creationId xmlns:a16="http://schemas.microsoft.com/office/drawing/2014/main" id="{F3FA94FA-A435-4A74-8EED-74F3B86C19B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5" name="Freeform 39">
              <a:extLst>
                <a:ext uri="{FF2B5EF4-FFF2-40B4-BE49-F238E27FC236}">
                  <a16:creationId xmlns:a16="http://schemas.microsoft.com/office/drawing/2014/main" id="{65D017B8-250D-4C9B-B9DA-76325AE027D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6" name="Freeform 40">
              <a:extLst>
                <a:ext uri="{FF2B5EF4-FFF2-40B4-BE49-F238E27FC236}">
                  <a16:creationId xmlns:a16="http://schemas.microsoft.com/office/drawing/2014/main" id="{C0F58E4B-EAD1-456A-BF5C-7886CACE091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7" name="Freeform 41">
              <a:extLst>
                <a:ext uri="{FF2B5EF4-FFF2-40B4-BE49-F238E27FC236}">
                  <a16:creationId xmlns:a16="http://schemas.microsoft.com/office/drawing/2014/main" id="{7A3AB5A8-5C90-492A-BCDD-84FA4E68BC4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8" name="Freeform 42">
              <a:extLst>
                <a:ext uri="{FF2B5EF4-FFF2-40B4-BE49-F238E27FC236}">
                  <a16:creationId xmlns:a16="http://schemas.microsoft.com/office/drawing/2014/main" id="{BFC0B034-D74C-4B64-9AB8-5F63AAC6B4A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9" name="Freeform 43">
              <a:extLst>
                <a:ext uri="{FF2B5EF4-FFF2-40B4-BE49-F238E27FC236}">
                  <a16:creationId xmlns:a16="http://schemas.microsoft.com/office/drawing/2014/main" id="{835C40CC-543E-4AE5-A2D4-06002701A0C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0" name="Freeform 44">
              <a:extLst>
                <a:ext uri="{FF2B5EF4-FFF2-40B4-BE49-F238E27FC236}">
                  <a16:creationId xmlns:a16="http://schemas.microsoft.com/office/drawing/2014/main" id="{884BBFA5-5C21-4C9E-ABD2-3EE97E93CEC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1" name="Freeform 45">
              <a:extLst>
                <a:ext uri="{FF2B5EF4-FFF2-40B4-BE49-F238E27FC236}">
                  <a16:creationId xmlns:a16="http://schemas.microsoft.com/office/drawing/2014/main" id="{2FF17B61-9F48-4E2A-A3DB-1F8D6A632C3C}"/>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62" name="Freeform 46">
              <a:extLst>
                <a:ext uri="{FF2B5EF4-FFF2-40B4-BE49-F238E27FC236}">
                  <a16:creationId xmlns:a16="http://schemas.microsoft.com/office/drawing/2014/main" id="{EAB813B9-EA7B-4486-9944-A8E33FF4276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Tree>
    <p:extLst>
      <p:ext uri="{BB962C8B-B14F-4D97-AF65-F5344CB8AC3E}">
        <p14:creationId xmlns:p14="http://schemas.microsoft.com/office/powerpoint/2010/main" val="3972603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5">
                                            <p:txEl>
                                              <p:pRg st="1" end="1"/>
                                            </p:txEl>
                                          </p:spTgt>
                                        </p:tgtEl>
                                        <p:attrNameLst>
                                          <p:attrName>style.visibility</p:attrName>
                                        </p:attrNameLst>
                                      </p:cBhvr>
                                      <p:to>
                                        <p:strVal val="visible"/>
                                      </p:to>
                                    </p:set>
                                    <p:anim calcmode="lin" valueType="num">
                                      <p:cBhvr additive="base">
                                        <p:cTn id="7"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5">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9">
                                            <p:txEl>
                                              <p:pRg st="1" end="1"/>
                                            </p:txEl>
                                          </p:spTgt>
                                        </p:tgtEl>
                                        <p:attrNameLst>
                                          <p:attrName>style.visibility</p:attrName>
                                        </p:attrNameLst>
                                      </p:cBhvr>
                                      <p:to>
                                        <p:strVal val="visible"/>
                                      </p:to>
                                    </p:set>
                                    <p:anim calcmode="lin" valueType="num">
                                      <p:cBhvr additive="base">
                                        <p:cTn id="11" dur="500" fill="hold"/>
                                        <p:tgtEl>
                                          <p:spTgt spid="49">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0-#ppt_w/2"/>
                                          </p:val>
                                        </p:tav>
                                        <p:tav tm="100000">
                                          <p:val>
                                            <p:strVal val="#ppt_x"/>
                                          </p:val>
                                        </p:tav>
                                      </p:tavLst>
                                    </p:anim>
                                    <p:anim calcmode="lin" valueType="num">
                                      <p:cBhvr additive="base">
                                        <p:cTn id="18" dur="500" fill="hold"/>
                                        <p:tgtEl>
                                          <p:spTgt spid="34"/>
                                        </p:tgtEl>
                                        <p:attrNameLst>
                                          <p:attrName>ppt_y</p:attrName>
                                        </p:attrNameLst>
                                      </p:cBhvr>
                                      <p:tavLst>
                                        <p:tav tm="0">
                                          <p:val>
                                            <p:strVal val="#ppt_y"/>
                                          </p:val>
                                        </p:tav>
                                        <p:tav tm="100000">
                                          <p:val>
                                            <p:strVal val="#ppt_y"/>
                                          </p:val>
                                        </p:tav>
                                      </p:tavLst>
                                    </p:anim>
                                  </p:childTnLst>
                                </p:cTn>
                              </p:par>
                              <p:par>
                                <p:cTn id="19" presetID="1" presetClass="exit" presetSubtype="0" fill="hold" nodeType="withEffect">
                                  <p:stCondLst>
                                    <p:cond delay="0"/>
                                  </p:stCondLst>
                                  <p:childTnLst>
                                    <p:set>
                                      <p:cBhvr>
                                        <p:cTn id="20" dur="1" fill="hold">
                                          <p:stCondLst>
                                            <p:cond delay="0"/>
                                          </p:stCondLst>
                                        </p:cTn>
                                        <p:tgtEl>
                                          <p:spTgt spid="69"/>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82"/>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86"/>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87"/>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81"/>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anim calcmode="lin" valueType="num">
                                      <p:cBhvr additive="base">
                                        <p:cTn id="33" dur="500" fill="hold"/>
                                        <p:tgtEl>
                                          <p:spTgt spid="36"/>
                                        </p:tgtEl>
                                        <p:attrNameLst>
                                          <p:attrName>ppt_x</p:attrName>
                                        </p:attrNameLst>
                                      </p:cBhvr>
                                      <p:tavLst>
                                        <p:tav tm="0">
                                          <p:val>
                                            <p:strVal val="0-#ppt_w/2"/>
                                          </p:val>
                                        </p:tav>
                                        <p:tav tm="100000">
                                          <p:val>
                                            <p:strVal val="#ppt_x"/>
                                          </p:val>
                                        </p:tav>
                                      </p:tavLst>
                                    </p:anim>
                                    <p:anim calcmode="lin" valueType="num">
                                      <p:cBhvr additive="base">
                                        <p:cTn id="34" dur="500" fill="hold"/>
                                        <p:tgtEl>
                                          <p:spTgt spid="36"/>
                                        </p:tgtEl>
                                        <p:attrNameLst>
                                          <p:attrName>ppt_y</p:attrName>
                                        </p:attrNameLst>
                                      </p:cBhvr>
                                      <p:tavLst>
                                        <p:tav tm="0">
                                          <p:val>
                                            <p:strVal val="#ppt_y"/>
                                          </p:val>
                                        </p:tav>
                                        <p:tav tm="100000">
                                          <p:val>
                                            <p:strVal val="#ppt_y"/>
                                          </p:val>
                                        </p:tav>
                                      </p:tavLst>
                                    </p:anim>
                                  </p:childTnLst>
                                </p:cTn>
                              </p:par>
                              <p:par>
                                <p:cTn id="35" presetID="1" presetClass="exit" presetSubtype="0" fill="hold" nodeType="withEffect">
                                  <p:stCondLst>
                                    <p:cond delay="0"/>
                                  </p:stCondLst>
                                  <p:childTnLst>
                                    <p:set>
                                      <p:cBhvr>
                                        <p:cTn id="36" dur="1" fill="hold">
                                          <p:stCondLst>
                                            <p:cond delay="0"/>
                                          </p:stCondLst>
                                        </p:cTn>
                                        <p:tgtEl>
                                          <p:spTgt spid="65"/>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74"/>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34"/>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73"/>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38"/>
                                        </p:tgtEl>
                                        <p:attrNameLst>
                                          <p:attrName>style.visibility</p:attrName>
                                        </p:attrNameLst>
                                      </p:cBhvr>
                                      <p:to>
                                        <p:strVal val="visible"/>
                                      </p:to>
                                    </p:set>
                                    <p:anim calcmode="lin" valueType="num">
                                      <p:cBhvr additive="base">
                                        <p:cTn id="49" dur="500" fill="hold"/>
                                        <p:tgtEl>
                                          <p:spTgt spid="38"/>
                                        </p:tgtEl>
                                        <p:attrNameLst>
                                          <p:attrName>ppt_x</p:attrName>
                                        </p:attrNameLst>
                                      </p:cBhvr>
                                      <p:tavLst>
                                        <p:tav tm="0">
                                          <p:val>
                                            <p:strVal val="1+#ppt_w/2"/>
                                          </p:val>
                                        </p:tav>
                                        <p:tav tm="100000">
                                          <p:val>
                                            <p:strVal val="#ppt_x"/>
                                          </p:val>
                                        </p:tav>
                                      </p:tavLst>
                                    </p:anim>
                                    <p:anim calcmode="lin" valueType="num">
                                      <p:cBhvr additive="base">
                                        <p:cTn id="50" dur="500" fill="hold"/>
                                        <p:tgtEl>
                                          <p:spTgt spid="3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 calcmode="lin" valueType="num">
                                      <p:cBhvr additive="base">
                                        <p:cTn id="53" dur="500" fill="hold"/>
                                        <p:tgtEl>
                                          <p:spTgt spid="37"/>
                                        </p:tgtEl>
                                        <p:attrNameLst>
                                          <p:attrName>ppt_x</p:attrName>
                                        </p:attrNameLst>
                                      </p:cBhvr>
                                      <p:tavLst>
                                        <p:tav tm="0">
                                          <p:val>
                                            <p:strVal val="1+#ppt_w/2"/>
                                          </p:val>
                                        </p:tav>
                                        <p:tav tm="100000">
                                          <p:val>
                                            <p:strVal val="#ppt_x"/>
                                          </p:val>
                                        </p:tav>
                                      </p:tavLst>
                                    </p:anim>
                                    <p:anim calcmode="lin" valueType="num">
                                      <p:cBhvr additive="base">
                                        <p:cTn id="54" dur="500" fill="hold"/>
                                        <p:tgtEl>
                                          <p:spTgt spid="37"/>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37">
                                            <p:txEl>
                                              <p:pRg st="0" end="0"/>
                                            </p:txEl>
                                          </p:spTgt>
                                        </p:tgtEl>
                                        <p:attrNameLst>
                                          <p:attrName>style.visibility</p:attrName>
                                        </p:attrNameLst>
                                      </p:cBhvr>
                                      <p:to>
                                        <p:strVal val="visible"/>
                                      </p:to>
                                    </p:set>
                                    <p:anim calcmode="lin" valueType="num">
                                      <p:cBhvr additive="base">
                                        <p:cTn id="57" dur="500" fill="hold"/>
                                        <p:tgtEl>
                                          <p:spTgt spid="37">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37">
                                            <p:txEl>
                                              <p:pRg st="1" end="1"/>
                                            </p:txEl>
                                          </p:spTgt>
                                        </p:tgtEl>
                                        <p:attrNameLst>
                                          <p:attrName>style.visibility</p:attrName>
                                        </p:attrNameLst>
                                      </p:cBhvr>
                                      <p:to>
                                        <p:strVal val="visible"/>
                                      </p:to>
                                    </p:set>
                                    <p:anim calcmode="lin" valueType="num">
                                      <p:cBhvr additive="base">
                                        <p:cTn id="63" dur="500" fill="hold"/>
                                        <p:tgtEl>
                                          <p:spTgt spid="37">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81" grpId="0"/>
      <p:bldP spid="86" grpId="0"/>
      <p:bldP spid="87" grpId="0"/>
      <p:bldP spid="34" grpId="0"/>
      <p:bldP spid="34" grpId="1"/>
      <p:bldP spid="35" grpId="0"/>
      <p:bldP spid="36" grpId="0"/>
      <p:bldP spid="37"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6154249" cy="90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rPr>
              <a:t>Inconsistent: </a:t>
            </a: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a:buNone/>
            </a:pP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endParaRPr lang="en-CA" sz="24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1" y="816730"/>
            <a:ext cx="6337637"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54" name="Group 53">
            <a:extLst>
              <a:ext uri="{FF2B5EF4-FFF2-40B4-BE49-F238E27FC236}">
                <a16:creationId xmlns:a16="http://schemas.microsoft.com/office/drawing/2014/main" id="{B509600A-0C53-4E34-84AB-D24B5B28AC1C}"/>
              </a:ext>
            </a:extLst>
          </p:cNvPr>
          <p:cNvGrpSpPr/>
          <p:nvPr/>
        </p:nvGrpSpPr>
        <p:grpSpPr>
          <a:xfrm>
            <a:off x="3084444" y="2178368"/>
            <a:ext cx="1192952" cy="793432"/>
            <a:chOff x="3246225" y="2605088"/>
            <a:chExt cx="1192952" cy="793432"/>
          </a:xfrm>
        </p:grpSpPr>
        <p:sp>
          <p:nvSpPr>
            <p:cNvPr id="55" name="Oval 7">
              <a:extLst>
                <a:ext uri="{FF2B5EF4-FFF2-40B4-BE49-F238E27FC236}">
                  <a16:creationId xmlns:a16="http://schemas.microsoft.com/office/drawing/2014/main" id="{D8565E1C-836C-4EAF-8AA3-63F2861349A5}"/>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6" name="AutoShape 8">
              <a:extLst>
                <a:ext uri="{FF2B5EF4-FFF2-40B4-BE49-F238E27FC236}">
                  <a16:creationId xmlns:a16="http://schemas.microsoft.com/office/drawing/2014/main" id="{DAF0AC5E-59BD-4E34-AC1C-09A7EA071315}"/>
                </a:ext>
              </a:extLst>
            </p:cNvPr>
            <p:cNvCxnSpPr>
              <a:cxnSpLocks noChangeShapeType="1"/>
              <a:endCxn id="55"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36">
              <a:extLst>
                <a:ext uri="{FF2B5EF4-FFF2-40B4-BE49-F238E27FC236}">
                  <a16:creationId xmlns:a16="http://schemas.microsoft.com/office/drawing/2014/main" id="{B14AB737-D7C8-4CF3-B627-BA53F451492F}"/>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824335"/>
            <a:ext cx="502323" cy="525650"/>
            <a:chOff x="3915973" y="1824335"/>
            <a:chExt cx="502323" cy="525650"/>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824335"/>
              <a:ext cx="3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75" name="Text Box 45">
            <a:extLst>
              <a:ext uri="{FF2B5EF4-FFF2-40B4-BE49-F238E27FC236}">
                <a16:creationId xmlns:a16="http://schemas.microsoft.com/office/drawing/2014/main" id="{91795739-EB32-49F0-A8A3-A42ECF5707BE}"/>
              </a:ext>
            </a:extLst>
          </p:cNvPr>
          <p:cNvSpPr txBox="1">
            <a:spLocks noChangeArrowheads="1"/>
          </p:cNvSpPr>
          <p:nvPr/>
        </p:nvSpPr>
        <p:spPr bwMode="auto">
          <a:xfrm>
            <a:off x="3048000" y="2989944"/>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4" name="Rectangle 33"/>
          <p:cNvSpPr/>
          <p:nvPr/>
        </p:nvSpPr>
        <p:spPr>
          <a:xfrm>
            <a:off x="609600" y="3535740"/>
            <a:ext cx="2219996" cy="1569660"/>
          </a:xfrm>
          <a:prstGeom prst="rect">
            <a:avLst/>
          </a:prstGeom>
        </p:spPr>
        <p:txBody>
          <a:bodyPr wrap="squar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a:p>
            <a:pPr algn="l"/>
            <a:r>
              <a:rPr lang="en-US"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C000"/>
                </a:solidFill>
                <a:sym typeface="Symbol" panose="05050102010706020507" pitchFamily="18" charset="2"/>
              </a:rPr>
              <a:t>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p>
          <a:p>
            <a:pPr algn="l"/>
            <a:r>
              <a:rPr lang="en-CA" altLang="en-US" sz="2400" dirty="0">
                <a:solidFill>
                  <a:srgbClr val="FF0000"/>
                </a:solidFill>
                <a:cs typeface="Times New Roman" panose="02020603050405020304" pitchFamily="18" charset="0"/>
                <a:sym typeface="Symbol" panose="05050102010706020507" pitchFamily="18" charset="2"/>
              </a:rPr>
              <a:t>    F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p>
          <a:p>
            <a:pPr algn="l"/>
            <a:r>
              <a:rPr lang="en-US" altLang="en-US" sz="2400" dirty="0">
                <a:solidFill>
                  <a:srgbClr val="66FF66"/>
                </a:solidFill>
              </a:rPr>
              <a:t>           T</a:t>
            </a:r>
          </a:p>
        </p:txBody>
      </p:sp>
      <p:sp>
        <p:nvSpPr>
          <p:cNvPr id="15" name="Text Box 21">
            <a:extLst>
              <a:ext uri="{FF2B5EF4-FFF2-40B4-BE49-F238E27FC236}">
                <a16:creationId xmlns:a16="http://schemas.microsoft.com/office/drawing/2014/main" id="{FD35B96A-A273-4BA1-91D1-C36040F57D7E}"/>
              </a:ext>
            </a:extLst>
          </p:cNvPr>
          <p:cNvSpPr txBox="1">
            <a:spLocks noChangeArrowheads="1"/>
          </p:cNvSpPr>
          <p:nvPr/>
        </p:nvSpPr>
        <p:spPr bwMode="auto">
          <a:xfrm>
            <a:off x="2806363" y="3533136"/>
            <a:ext cx="343215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n-US" altLang="en-US" sz="2400" dirty="0">
                <a:cs typeface="Times New Roman" panose="02020603050405020304" pitchFamily="18" charset="0"/>
              </a:rPr>
              <a:t>α</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Case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rPr>
              <a:t>     </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n-US" altLang="en-US" sz="2400" dirty="0">
                <a:cs typeface="Times New Roman" panose="02020603050405020304" pitchFamily="18" charset="0"/>
              </a:rPr>
              <a:t>α</a:t>
            </a:r>
            <a:endParaRPr lang="en-US" altLang="en-US" sz="2400" dirty="0">
              <a:cs typeface="Times New Roman" panose="02020603050405020304" pitchFamily="18" charset="0"/>
              <a:sym typeface="Symbol" panose="05050102010706020507" pitchFamily="18" charset="2"/>
            </a:endParaRPr>
          </a:p>
        </p:txBody>
      </p:sp>
      <p:sp>
        <p:nvSpPr>
          <p:cNvPr id="16" name="Text Box 21">
            <a:extLst>
              <a:ext uri="{FF2B5EF4-FFF2-40B4-BE49-F238E27FC236}">
                <a16:creationId xmlns:a16="http://schemas.microsoft.com/office/drawing/2014/main" id="{0414C93F-0A69-4BDB-9B33-1C2C6C50F51B}"/>
              </a:ext>
            </a:extLst>
          </p:cNvPr>
          <p:cNvSpPr txBox="1">
            <a:spLocks noChangeArrowheads="1"/>
          </p:cNvSpPr>
          <p:nvPr/>
        </p:nvSpPr>
        <p:spPr bwMode="auto">
          <a:xfrm>
            <a:off x="5562600" y="3533136"/>
            <a:ext cx="3466013"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rPr>
              <a:t>Assumption</a:t>
            </a: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a:t>
            </a: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latin typeface="Times New Roman"/>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l-GR" altLang="en-US" sz="2400" dirty="0">
                <a:latin typeface="Times New Roman"/>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endParaRPr>
          </a:p>
        </p:txBody>
      </p:sp>
      <p:sp>
        <p:nvSpPr>
          <p:cNvPr id="17" name="AutoShape 8">
            <a:extLst>
              <a:ext uri="{FF2B5EF4-FFF2-40B4-BE49-F238E27FC236}">
                <a16:creationId xmlns:a16="http://schemas.microsoft.com/office/drawing/2014/main" id="{C30E7B95-09F3-45DC-B3C8-638B1A5607A8}"/>
              </a:ext>
            </a:extLst>
          </p:cNvPr>
          <p:cNvSpPr>
            <a:spLocks noChangeArrowheads="1"/>
          </p:cNvSpPr>
          <p:nvPr/>
        </p:nvSpPr>
        <p:spPr bwMode="auto">
          <a:xfrm>
            <a:off x="2806363" y="3533136"/>
            <a:ext cx="6261437" cy="1938991"/>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8" name="Rectangle 2">
            <a:extLst>
              <a:ext uri="{FF2B5EF4-FFF2-40B4-BE49-F238E27FC236}">
                <a16:creationId xmlns:a16="http://schemas.microsoft.com/office/drawing/2014/main" id="{3D123036-9C24-4D44-AFE1-C5AC29CE442B}"/>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Tree>
    <p:extLst>
      <p:ext uri="{BB962C8B-B14F-4D97-AF65-F5344CB8AC3E}">
        <p14:creationId xmlns:p14="http://schemas.microsoft.com/office/powerpoint/2010/main" val="2226579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4">
                                            <p:txEl>
                                              <p:pRg st="0" end="0"/>
                                            </p:txEl>
                                          </p:spTgt>
                                        </p:tgtEl>
                                        <p:attrNameLst>
                                          <p:attrName>style.visibility</p:attrName>
                                        </p:attrNameLst>
                                      </p:cBhvr>
                                      <p:to>
                                        <p:strVal val="visible"/>
                                      </p:to>
                                    </p:set>
                                    <p:anim calcmode="lin" valueType="num">
                                      <p:cBhvr additive="base">
                                        <p:cTn id="19"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1+#ppt_w/2"/>
                                          </p:val>
                                        </p:tav>
                                        <p:tav tm="100000">
                                          <p:val>
                                            <p:strVal val="#ppt_x"/>
                                          </p:val>
                                        </p:tav>
                                      </p:tavLst>
                                    </p:anim>
                                    <p:anim calcmode="lin" valueType="num">
                                      <p:cBhvr additive="base">
                                        <p:cTn id="26" dur="500" fill="hold"/>
                                        <p:tgtEl>
                                          <p:spTgt spid="17"/>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5">
                                            <p:txEl>
                                              <p:pRg st="0" end="0"/>
                                            </p:txEl>
                                          </p:spTgt>
                                        </p:tgtEl>
                                        <p:attrNameLst>
                                          <p:attrName>style.visibility</p:attrName>
                                        </p:attrNameLst>
                                      </p:cBhvr>
                                      <p:to>
                                        <p:strVal val="visible"/>
                                      </p:to>
                                    </p:set>
                                    <p:anim calcmode="lin" valueType="num">
                                      <p:cBhvr additive="base">
                                        <p:cTn id="29"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ppt_x"/>
                                          </p:val>
                                        </p:tav>
                                        <p:tav tm="100000">
                                          <p:val>
                                            <p:strVal val="#ppt_x"/>
                                          </p:val>
                                        </p:tav>
                                      </p:tavLst>
                                    </p:anim>
                                    <p:anim calcmode="lin" valueType="num">
                                      <p:cBhvr additive="base">
                                        <p:cTn id="36" dur="500" fill="hold"/>
                                        <p:tgtEl>
                                          <p:spTgt spid="2"/>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additive="base">
                                        <p:cTn id="39" dur="500" fill="hold"/>
                                        <p:tgtEl>
                                          <p:spTgt spid="54"/>
                                        </p:tgtEl>
                                        <p:attrNameLst>
                                          <p:attrName>ppt_x</p:attrName>
                                        </p:attrNameLst>
                                      </p:cBhvr>
                                      <p:tavLst>
                                        <p:tav tm="0">
                                          <p:val>
                                            <p:strVal val="#ppt_x"/>
                                          </p:val>
                                        </p:tav>
                                        <p:tav tm="100000">
                                          <p:val>
                                            <p:strVal val="#ppt_x"/>
                                          </p:val>
                                        </p:tav>
                                      </p:tavLst>
                                    </p:anim>
                                    <p:anim calcmode="lin" valueType="num">
                                      <p:cBhvr additive="base">
                                        <p:cTn id="40"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34">
                                            <p:txEl>
                                              <p:pRg st="1" end="1"/>
                                            </p:txEl>
                                          </p:spTgt>
                                        </p:tgtEl>
                                        <p:attrNameLst>
                                          <p:attrName>style.visibility</p:attrName>
                                        </p:attrNameLst>
                                      </p:cBhvr>
                                      <p:to>
                                        <p:strVal val="visible"/>
                                      </p:to>
                                    </p:set>
                                    <p:anim calcmode="lin" valueType="num">
                                      <p:cBhvr additive="base">
                                        <p:cTn id="45"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15">
                                            <p:txEl>
                                              <p:pRg st="1" end="1"/>
                                            </p:txEl>
                                          </p:spTgt>
                                        </p:tgtEl>
                                        <p:attrNameLst>
                                          <p:attrName>style.visibility</p:attrName>
                                        </p:attrNameLst>
                                      </p:cBhvr>
                                      <p:to>
                                        <p:strVal val="visible"/>
                                      </p:to>
                                    </p:set>
                                    <p:anim calcmode="lin" valueType="num">
                                      <p:cBhvr additive="base">
                                        <p:cTn id="51" dur="500" fill="hold"/>
                                        <p:tgtEl>
                                          <p:spTgt spid="15">
                                            <p:txEl>
                                              <p:pRg st="1" end="1"/>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5">
                                            <p:txEl>
                                              <p:pRg st="1" end="1"/>
                                            </p:txEl>
                                          </p:spTgt>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16">
                                            <p:txEl>
                                              <p:pRg st="1" end="1"/>
                                            </p:txEl>
                                          </p:spTgt>
                                        </p:tgtEl>
                                        <p:attrNameLst>
                                          <p:attrName>style.visibility</p:attrName>
                                        </p:attrNameLst>
                                      </p:cBhvr>
                                      <p:to>
                                        <p:strVal val="visible"/>
                                      </p:to>
                                    </p:set>
                                    <p:anim calcmode="lin" valueType="num">
                                      <p:cBhvr additive="base">
                                        <p:cTn id="55" dur="500" fill="hold"/>
                                        <p:tgtEl>
                                          <p:spTgt spid="16">
                                            <p:txEl>
                                              <p:pRg st="1" end="1"/>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4">
                                            <p:txEl>
                                              <p:pRg st="2" end="2"/>
                                            </p:txEl>
                                          </p:spTgt>
                                        </p:tgtEl>
                                        <p:attrNameLst>
                                          <p:attrName>style.visibility</p:attrName>
                                        </p:attrNameLst>
                                      </p:cBhvr>
                                      <p:to>
                                        <p:strVal val="visible"/>
                                      </p:to>
                                    </p:set>
                                    <p:anim calcmode="lin" valueType="num">
                                      <p:cBhvr additive="base">
                                        <p:cTn id="61"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16">
                                            <p:txEl>
                                              <p:pRg st="2" end="2"/>
                                            </p:txEl>
                                          </p:spTgt>
                                        </p:tgtEl>
                                        <p:attrNameLst>
                                          <p:attrName>style.visibility</p:attrName>
                                        </p:attrNameLst>
                                      </p:cBhvr>
                                      <p:to>
                                        <p:strVal val="visible"/>
                                      </p:to>
                                    </p:set>
                                    <p:anim calcmode="lin" valueType="num">
                                      <p:cBhvr additive="base">
                                        <p:cTn id="67" dur="500" fill="hold"/>
                                        <p:tgtEl>
                                          <p:spTgt spid="16">
                                            <p:txEl>
                                              <p:pRg st="2" end="2"/>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nodeType="clickEffect">
                                  <p:stCondLst>
                                    <p:cond delay="0"/>
                                  </p:stCondLst>
                                  <p:childTnLst>
                                    <p:set>
                                      <p:cBhvr>
                                        <p:cTn id="72" dur="1" fill="hold">
                                          <p:stCondLst>
                                            <p:cond delay="0"/>
                                          </p:stCondLst>
                                        </p:cTn>
                                        <p:tgtEl>
                                          <p:spTgt spid="15">
                                            <p:txEl>
                                              <p:pRg st="2" end="2"/>
                                            </p:txEl>
                                          </p:spTgt>
                                        </p:tgtEl>
                                        <p:attrNameLst>
                                          <p:attrName>style.visibility</p:attrName>
                                        </p:attrNameLst>
                                      </p:cBhvr>
                                      <p:to>
                                        <p:strVal val="visible"/>
                                      </p:to>
                                    </p:set>
                                    <p:anim calcmode="lin" valueType="num">
                                      <p:cBhvr additive="base">
                                        <p:cTn id="73" dur="500" fill="hold"/>
                                        <p:tgtEl>
                                          <p:spTgt spid="15">
                                            <p:txEl>
                                              <p:pRg st="2" end="2"/>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34">
                                            <p:txEl>
                                              <p:pRg st="3" end="3"/>
                                            </p:txEl>
                                          </p:spTgt>
                                        </p:tgtEl>
                                        <p:attrNameLst>
                                          <p:attrName>style.visibility</p:attrName>
                                        </p:attrNameLst>
                                      </p:cBhvr>
                                      <p:to>
                                        <p:strVal val="visible"/>
                                      </p:to>
                                    </p:set>
                                    <p:anim calcmode="lin" valueType="num">
                                      <p:cBhvr additive="base">
                                        <p:cTn id="79" dur="500" fill="hold"/>
                                        <p:tgtEl>
                                          <p:spTgt spid="34">
                                            <p:txEl>
                                              <p:pRg st="3" end="3"/>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2" fill="hold" nodeType="clickEffect">
                                  <p:stCondLst>
                                    <p:cond delay="0"/>
                                  </p:stCondLst>
                                  <p:childTnLst>
                                    <p:set>
                                      <p:cBhvr>
                                        <p:cTn id="84" dur="1" fill="hold">
                                          <p:stCondLst>
                                            <p:cond delay="0"/>
                                          </p:stCondLst>
                                        </p:cTn>
                                        <p:tgtEl>
                                          <p:spTgt spid="16">
                                            <p:txEl>
                                              <p:pRg st="3" end="3"/>
                                            </p:txEl>
                                          </p:spTgt>
                                        </p:tgtEl>
                                        <p:attrNameLst>
                                          <p:attrName>style.visibility</p:attrName>
                                        </p:attrNameLst>
                                      </p:cBhvr>
                                      <p:to>
                                        <p:strVal val="visible"/>
                                      </p:to>
                                    </p:set>
                                    <p:anim calcmode="lin" valueType="num">
                                      <p:cBhvr additive="base">
                                        <p:cTn id="85" dur="500" fill="hold"/>
                                        <p:tgtEl>
                                          <p:spTgt spid="16">
                                            <p:txEl>
                                              <p:pRg st="3" end="3"/>
                                            </p:txEl>
                                          </p:spTgt>
                                        </p:tgtEl>
                                        <p:attrNameLst>
                                          <p:attrName>ppt_x</p:attrName>
                                        </p:attrNameLst>
                                      </p:cBhvr>
                                      <p:tavLst>
                                        <p:tav tm="0">
                                          <p:val>
                                            <p:strVal val="1+#ppt_w/2"/>
                                          </p:val>
                                        </p:tav>
                                        <p:tav tm="100000">
                                          <p:val>
                                            <p:strVal val="#ppt_x"/>
                                          </p:val>
                                        </p:tav>
                                      </p:tavLst>
                                    </p:anim>
                                    <p:anim calcmode="lin" valueType="num">
                                      <p:cBhvr additive="base">
                                        <p:cTn id="86" dur="500" fill="hold"/>
                                        <p:tgtEl>
                                          <p:spTgt spid="1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2" fill="hold" nodeType="clickEffect">
                                  <p:stCondLst>
                                    <p:cond delay="0"/>
                                  </p:stCondLst>
                                  <p:childTnLst>
                                    <p:set>
                                      <p:cBhvr>
                                        <p:cTn id="90" dur="1" fill="hold">
                                          <p:stCondLst>
                                            <p:cond delay="0"/>
                                          </p:stCondLst>
                                        </p:cTn>
                                        <p:tgtEl>
                                          <p:spTgt spid="15">
                                            <p:txEl>
                                              <p:pRg st="3" end="3"/>
                                            </p:txEl>
                                          </p:spTgt>
                                        </p:tgtEl>
                                        <p:attrNameLst>
                                          <p:attrName>style.visibility</p:attrName>
                                        </p:attrNameLst>
                                      </p:cBhvr>
                                      <p:to>
                                        <p:strVal val="visible"/>
                                      </p:to>
                                    </p:set>
                                    <p:anim calcmode="lin" valueType="num">
                                      <p:cBhvr additive="base">
                                        <p:cTn id="91" dur="500" fill="hold"/>
                                        <p:tgtEl>
                                          <p:spTgt spid="15">
                                            <p:txEl>
                                              <p:pRg st="3" end="3"/>
                                            </p:txEl>
                                          </p:spTgt>
                                        </p:tgtEl>
                                        <p:attrNameLst>
                                          <p:attrName>ppt_x</p:attrName>
                                        </p:attrNameLst>
                                      </p:cBhvr>
                                      <p:tavLst>
                                        <p:tav tm="0">
                                          <p:val>
                                            <p:strVal val="1+#ppt_w/2"/>
                                          </p:val>
                                        </p:tav>
                                        <p:tav tm="100000">
                                          <p:val>
                                            <p:strVal val="#ppt_x"/>
                                          </p:val>
                                        </p:tav>
                                      </p:tavLst>
                                    </p:anim>
                                    <p:anim calcmode="lin" valueType="num">
                                      <p:cBhvr additive="base">
                                        <p:cTn id="92" dur="500" fill="hold"/>
                                        <p:tgtEl>
                                          <p:spTgt spid="1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75"/>
                                        </p:tgtEl>
                                        <p:attrNameLst>
                                          <p:attrName>style.visibility</p:attrName>
                                        </p:attrNameLst>
                                      </p:cBhvr>
                                      <p:to>
                                        <p:strVal val="visible"/>
                                      </p:to>
                                    </p:set>
                                    <p:anim calcmode="lin" valueType="num">
                                      <p:cBhvr additive="base">
                                        <p:cTn id="97" dur="500" fill="hold"/>
                                        <p:tgtEl>
                                          <p:spTgt spid="75"/>
                                        </p:tgtEl>
                                        <p:attrNameLst>
                                          <p:attrName>ppt_x</p:attrName>
                                        </p:attrNameLst>
                                      </p:cBhvr>
                                      <p:tavLst>
                                        <p:tav tm="0">
                                          <p:val>
                                            <p:strVal val="#ppt_x"/>
                                          </p:val>
                                        </p:tav>
                                        <p:tav tm="100000">
                                          <p:val>
                                            <p:strVal val="#ppt_x"/>
                                          </p:val>
                                        </p:tav>
                                      </p:tavLst>
                                    </p:anim>
                                    <p:anim calcmode="lin" valueType="num">
                                      <p:cBhvr additive="base">
                                        <p:cTn id="98"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17" grpId="0" animBg="1"/>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1"/>
          <p:cNvSpPr txBox="1">
            <a:spLocks noChangeArrowheads="1"/>
          </p:cNvSpPr>
          <p:nvPr/>
        </p:nvSpPr>
        <p:spPr bwMode="auto">
          <a:xfrm>
            <a:off x="1066800" y="882648"/>
            <a:ext cx="6154249" cy="90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rPr>
              <a:t>Inconsistent: </a:t>
            </a: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a:buNone/>
            </a:pP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endParaRPr lang="en-CA" sz="2400" dirty="0">
              <a:solidFill>
                <a:srgbClr val="FFC000"/>
              </a:solidFill>
            </a:endParaRPr>
          </a:p>
        </p:txBody>
      </p:sp>
      <p:sp>
        <p:nvSpPr>
          <p:cNvPr id="53" name="AutoShape 8">
            <a:extLst>
              <a:ext uri="{FF2B5EF4-FFF2-40B4-BE49-F238E27FC236}">
                <a16:creationId xmlns:a16="http://schemas.microsoft.com/office/drawing/2014/main" id="{430F9294-F6F6-41C9-85B2-10BFDE90CC84}"/>
              </a:ext>
            </a:extLst>
          </p:cNvPr>
          <p:cNvSpPr>
            <a:spLocks noChangeArrowheads="1"/>
          </p:cNvSpPr>
          <p:nvPr/>
        </p:nvSpPr>
        <p:spPr bwMode="auto">
          <a:xfrm>
            <a:off x="883411" y="816730"/>
            <a:ext cx="6337637" cy="94236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54" name="Group 53">
            <a:extLst>
              <a:ext uri="{FF2B5EF4-FFF2-40B4-BE49-F238E27FC236}">
                <a16:creationId xmlns:a16="http://schemas.microsoft.com/office/drawing/2014/main" id="{B509600A-0C53-4E34-84AB-D24B5B28AC1C}"/>
              </a:ext>
            </a:extLst>
          </p:cNvPr>
          <p:cNvGrpSpPr/>
          <p:nvPr/>
        </p:nvGrpSpPr>
        <p:grpSpPr>
          <a:xfrm>
            <a:off x="3084444" y="2178368"/>
            <a:ext cx="1192952" cy="793432"/>
            <a:chOff x="3246225" y="2605088"/>
            <a:chExt cx="1192952" cy="793432"/>
          </a:xfrm>
        </p:grpSpPr>
        <p:sp>
          <p:nvSpPr>
            <p:cNvPr id="55" name="Oval 7">
              <a:extLst>
                <a:ext uri="{FF2B5EF4-FFF2-40B4-BE49-F238E27FC236}">
                  <a16:creationId xmlns:a16="http://schemas.microsoft.com/office/drawing/2014/main" id="{D8565E1C-836C-4EAF-8AA3-63F2861349A5}"/>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6" name="AutoShape 8">
              <a:extLst>
                <a:ext uri="{FF2B5EF4-FFF2-40B4-BE49-F238E27FC236}">
                  <a16:creationId xmlns:a16="http://schemas.microsoft.com/office/drawing/2014/main" id="{DAF0AC5E-59BD-4E34-AC1C-09A7EA071315}"/>
                </a:ext>
              </a:extLst>
            </p:cNvPr>
            <p:cNvCxnSpPr>
              <a:cxnSpLocks noChangeShapeType="1"/>
              <a:endCxn id="55"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7" name="Text Box 36">
              <a:extLst>
                <a:ext uri="{FF2B5EF4-FFF2-40B4-BE49-F238E27FC236}">
                  <a16:creationId xmlns:a16="http://schemas.microsoft.com/office/drawing/2014/main" id="{B14AB737-D7C8-4CF3-B627-BA53F451492F}"/>
                </a:ext>
              </a:extLst>
            </p:cNvPr>
            <p:cNvSpPr txBox="1">
              <a:spLocks noChangeArrowheads="1"/>
            </p:cNvSpPr>
            <p:nvPr/>
          </p:nvSpPr>
          <p:spPr bwMode="auto">
            <a:xfrm>
              <a:off x="3794125" y="260508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62" name="Text Box 45">
            <a:extLst>
              <a:ext uri="{FF2B5EF4-FFF2-40B4-BE49-F238E27FC236}">
                <a16:creationId xmlns:a16="http://schemas.microsoft.com/office/drawing/2014/main" id="{6B82FA58-B691-4C2E-B0A2-66896D14A722}"/>
              </a:ext>
            </a:extLst>
          </p:cNvPr>
          <p:cNvSpPr txBox="1">
            <a:spLocks noChangeArrowheads="1"/>
          </p:cNvSpPr>
          <p:nvPr/>
        </p:nvSpPr>
        <p:spPr bwMode="auto">
          <a:xfrm>
            <a:off x="5239055" y="2994112"/>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grpSp>
        <p:nvGrpSpPr>
          <p:cNvPr id="63" name="Group 62">
            <a:extLst>
              <a:ext uri="{FF2B5EF4-FFF2-40B4-BE49-F238E27FC236}">
                <a16:creationId xmlns:a16="http://schemas.microsoft.com/office/drawing/2014/main" id="{EAC472B2-729F-4CEC-8FE1-C41240CEB734}"/>
              </a:ext>
            </a:extLst>
          </p:cNvPr>
          <p:cNvGrpSpPr/>
          <p:nvPr/>
        </p:nvGrpSpPr>
        <p:grpSpPr>
          <a:xfrm>
            <a:off x="4277396" y="2185116"/>
            <a:ext cx="1258705" cy="807720"/>
            <a:chOff x="4277396" y="2185116"/>
            <a:chExt cx="1258705" cy="807720"/>
          </a:xfrm>
        </p:grpSpPr>
        <p:sp>
          <p:nvSpPr>
            <p:cNvPr id="64" name="Oval 21">
              <a:extLst>
                <a:ext uri="{FF2B5EF4-FFF2-40B4-BE49-F238E27FC236}">
                  <a16:creationId xmlns:a16="http://schemas.microsoft.com/office/drawing/2014/main" id="{02CFB52D-110B-4272-BD35-73C5988C75D9}"/>
                </a:ext>
              </a:extLst>
            </p:cNvPr>
            <p:cNvSpPr>
              <a:spLocks noChangeArrowheads="1"/>
            </p:cNvSpPr>
            <p:nvPr/>
          </p:nvSpPr>
          <p:spPr bwMode="auto">
            <a:xfrm>
              <a:off x="5254301" y="2751767"/>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5" name="AutoShape 22">
              <a:extLst>
                <a:ext uri="{FF2B5EF4-FFF2-40B4-BE49-F238E27FC236}">
                  <a16:creationId xmlns:a16="http://schemas.microsoft.com/office/drawing/2014/main" id="{A152613E-42D6-4EFC-9F46-B6C1BA3838D6}"/>
                </a:ext>
              </a:extLst>
            </p:cNvPr>
            <p:cNvCxnSpPr>
              <a:cxnSpLocks noChangeShapeType="1"/>
              <a:endCxn id="64" idx="0"/>
            </p:cNvCxnSpPr>
            <p:nvPr/>
          </p:nvCxnSpPr>
          <p:spPr bwMode="auto">
            <a:xfrm>
              <a:off x="4277396" y="2355007"/>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6" name="Text Box 37">
              <a:extLst>
                <a:ext uri="{FF2B5EF4-FFF2-40B4-BE49-F238E27FC236}">
                  <a16:creationId xmlns:a16="http://schemas.microsoft.com/office/drawing/2014/main" id="{D597548B-42FF-448C-83BE-1651DD3EC824}"/>
                </a:ext>
              </a:extLst>
            </p:cNvPr>
            <p:cNvSpPr txBox="1">
              <a:spLocks noChangeArrowheads="1"/>
            </p:cNvSpPr>
            <p:nvPr/>
          </p:nvSpPr>
          <p:spPr bwMode="auto">
            <a:xfrm>
              <a:off x="4638819" y="218511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2" name="Group 1">
            <a:extLst>
              <a:ext uri="{FF2B5EF4-FFF2-40B4-BE49-F238E27FC236}">
                <a16:creationId xmlns:a16="http://schemas.microsoft.com/office/drawing/2014/main" id="{F3FD0DE8-4595-45E8-9A5D-BCF3A04CAE1A}"/>
              </a:ext>
            </a:extLst>
          </p:cNvPr>
          <p:cNvGrpSpPr/>
          <p:nvPr/>
        </p:nvGrpSpPr>
        <p:grpSpPr>
          <a:xfrm>
            <a:off x="3915973" y="1824335"/>
            <a:ext cx="502323" cy="525650"/>
            <a:chOff x="3915973" y="1824335"/>
            <a:chExt cx="502323" cy="525650"/>
          </a:xfrm>
        </p:grpSpPr>
        <p:sp>
          <p:nvSpPr>
            <p:cNvPr id="69" name="Oval 6">
              <a:extLst>
                <a:ext uri="{FF2B5EF4-FFF2-40B4-BE49-F238E27FC236}">
                  <a16:creationId xmlns:a16="http://schemas.microsoft.com/office/drawing/2014/main" id="{73ECA1E7-729E-40CD-94D3-AE462B066DC6}"/>
                </a:ext>
              </a:extLst>
            </p:cNvPr>
            <p:cNvSpPr>
              <a:spLocks noChangeArrowheads="1"/>
            </p:cNvSpPr>
            <p:nvPr/>
          </p:nvSpPr>
          <p:spPr bwMode="auto">
            <a:xfrm>
              <a:off x="4136496" y="2108916"/>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70" name="Rectangle 38">
              <a:extLst>
                <a:ext uri="{FF2B5EF4-FFF2-40B4-BE49-F238E27FC236}">
                  <a16:creationId xmlns:a16="http://schemas.microsoft.com/office/drawing/2014/main" id="{DB251661-71FC-4BDC-8398-32F67B098C97}"/>
                </a:ext>
              </a:extLst>
            </p:cNvPr>
            <p:cNvSpPr>
              <a:spLocks noChangeArrowheads="1"/>
            </p:cNvSpPr>
            <p:nvPr/>
          </p:nvSpPr>
          <p:spPr bwMode="auto">
            <a:xfrm>
              <a:off x="3915973" y="1824335"/>
              <a:ext cx="3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l-GR" altLang="en-US" sz="2400" dirty="0">
                  <a:cs typeface="Times New Roman" panose="02020603050405020304" pitchFamily="18" charset="0"/>
                  <a:sym typeface="Symbol" panose="05050102010706020507" pitchFamily="18" charset="2"/>
                </a:rPr>
                <a:t>β</a:t>
              </a:r>
              <a:endParaRPr kumimoji="0" lang="en-US" altLang="en-US" sz="2400" b="0" i="1" u="none" strike="noStrike" kern="1200" cap="none" spc="0" normalizeH="0" baseline="-25000" noProof="0" dirty="0">
                <a:ln>
                  <a:noFill/>
                </a:ln>
                <a:effectLst/>
                <a:uLnTx/>
                <a:uFillTx/>
              </a:endParaRPr>
            </a:p>
          </p:txBody>
        </p:sp>
      </p:grpSp>
      <p:sp>
        <p:nvSpPr>
          <p:cNvPr id="75" name="Text Box 45">
            <a:extLst>
              <a:ext uri="{FF2B5EF4-FFF2-40B4-BE49-F238E27FC236}">
                <a16:creationId xmlns:a16="http://schemas.microsoft.com/office/drawing/2014/main" id="{91795739-EB32-49F0-A8A3-A42ECF5707BE}"/>
              </a:ext>
            </a:extLst>
          </p:cNvPr>
          <p:cNvSpPr txBox="1">
            <a:spLocks noChangeArrowheads="1"/>
          </p:cNvSpPr>
          <p:nvPr/>
        </p:nvSpPr>
        <p:spPr bwMode="auto">
          <a:xfrm>
            <a:off x="3048000" y="2989944"/>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n-US" altLang="en-US" sz="2000" dirty="0">
                <a:solidFill>
                  <a:srgbClr val="66FF66"/>
                </a:solidFill>
              </a:rPr>
              <a:t>T</a:t>
            </a:r>
          </a:p>
        </p:txBody>
      </p:sp>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4" name="Rectangle 33"/>
          <p:cNvSpPr/>
          <p:nvPr/>
        </p:nvSpPr>
        <p:spPr>
          <a:xfrm>
            <a:off x="609600" y="3535740"/>
            <a:ext cx="2219996" cy="1938992"/>
          </a:xfrm>
          <a:prstGeom prst="rect">
            <a:avLst/>
          </a:prstGeom>
        </p:spPr>
        <p:txBody>
          <a:bodyPr wrap="squar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a:p>
            <a:pPr algn="l"/>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rPr>
              <a:t>T</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  </a:t>
            </a:r>
            <a:r>
              <a:rPr lang="en-CA" altLang="en-US" sz="2400" dirty="0">
                <a:solidFill>
                  <a:srgbClr val="FF0000"/>
                </a:solidFill>
                <a:cs typeface="Times New Roman" panose="02020603050405020304" pitchFamily="18" charset="0"/>
                <a:sym typeface="Symbol" panose="05050102010706020507" pitchFamily="18" charset="2"/>
              </a:rPr>
              <a:t>F</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p>
          <a:p>
            <a:pPr algn="l"/>
            <a:r>
              <a:rPr lang="en-CA" altLang="en-US" sz="2400" dirty="0">
                <a:solidFill>
                  <a:srgbClr val="FF0000"/>
                </a:solidFill>
                <a:cs typeface="Times New Roman" panose="02020603050405020304" pitchFamily="18" charset="0"/>
                <a:sym typeface="Symbol" panose="05050102010706020507" pitchFamily="18" charset="2"/>
              </a:rPr>
              <a:t>    F    </a:t>
            </a:r>
            <a:r>
              <a:rPr lang="en-CA"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p>
          <a:p>
            <a:pPr algn="l"/>
            <a:r>
              <a:rPr lang="en-US" altLang="en-US" sz="2400" dirty="0">
                <a:solidFill>
                  <a:srgbClr val="66FF66"/>
                </a:solidFill>
              </a:rPr>
              <a:t>           T</a:t>
            </a:r>
          </a:p>
        </p:txBody>
      </p:sp>
      <p:sp>
        <p:nvSpPr>
          <p:cNvPr id="20" name="Text Box 21">
            <a:extLst>
              <a:ext uri="{FF2B5EF4-FFF2-40B4-BE49-F238E27FC236}">
                <a16:creationId xmlns:a16="http://schemas.microsoft.com/office/drawing/2014/main" id="{D3B0A85C-3D58-486E-B4DF-DC78E782F20A}"/>
              </a:ext>
            </a:extLst>
          </p:cNvPr>
          <p:cNvSpPr txBox="1">
            <a:spLocks noChangeArrowheads="1"/>
          </p:cNvSpPr>
          <p:nvPr/>
        </p:nvSpPr>
        <p:spPr bwMode="auto">
          <a:xfrm>
            <a:off x="2806363" y="3533136"/>
            <a:ext cx="343215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DP Proof: </a:t>
            </a: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n-US" altLang="en-US" sz="2400" dirty="0">
                <a:cs typeface="Times New Roman" panose="02020603050405020304" pitchFamily="18" charset="0"/>
              </a:rPr>
              <a:t>α</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Case </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US" altLang="en-US" sz="2400" dirty="0">
                <a:cs typeface="Times New Roman" panose="02020603050405020304" pitchFamily="18" charset="0"/>
              </a:rPr>
              <a:t>     </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a:t>
            </a:r>
            <a:r>
              <a:rPr lang="en-US" altLang="en-US" sz="2400" dirty="0">
                <a:cs typeface="Times New Roman" panose="02020603050405020304" pitchFamily="18" charset="0"/>
              </a:rPr>
              <a:t>α</a:t>
            </a:r>
            <a:endParaRPr lang="en-US" altLang="en-US" sz="2400" dirty="0">
              <a:cs typeface="Times New Roman" panose="02020603050405020304" pitchFamily="18" charset="0"/>
              <a:sym typeface="Symbol" panose="05050102010706020507" pitchFamily="18" charset="2"/>
            </a:endParaRPr>
          </a:p>
        </p:txBody>
      </p:sp>
      <p:sp>
        <p:nvSpPr>
          <p:cNvPr id="21" name="Text Box 21">
            <a:extLst>
              <a:ext uri="{FF2B5EF4-FFF2-40B4-BE49-F238E27FC236}">
                <a16:creationId xmlns:a16="http://schemas.microsoft.com/office/drawing/2014/main" id="{F49B0DE1-B986-4582-919A-15227D633F72}"/>
              </a:ext>
            </a:extLst>
          </p:cNvPr>
          <p:cNvSpPr txBox="1">
            <a:spLocks noChangeArrowheads="1"/>
          </p:cNvSpPr>
          <p:nvPr/>
        </p:nvSpPr>
        <p:spPr bwMode="auto">
          <a:xfrm>
            <a:off x="5562600" y="3533136"/>
            <a:ext cx="375615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cs typeface="Times New Roman" panose="02020603050405020304" pitchFamily="18" charset="0"/>
              </a:rPr>
              <a:t>Assumption</a:t>
            </a: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β</a:t>
            </a:r>
            <a:endParaRPr lang="en-US" altLang="en-US" sz="2400" dirty="0">
              <a:cs typeface="Times New Roman" panose="02020603050405020304" pitchFamily="18" charset="0"/>
            </a:endParaRP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l-GR" altLang="en-US" sz="2400" dirty="0">
                <a:cs typeface="Times New Roman" panose="02020603050405020304" pitchFamily="18" charset="0"/>
                <a:sym typeface="Symbol" panose="05050102010706020507" pitchFamily="18" charset="2"/>
              </a:rPr>
              <a:t>β</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β</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p>
          <a:p>
            <a:pPr eaLnBrk="1" hangingPunct="1">
              <a:spcBef>
                <a:spcPct val="0"/>
              </a:spcBef>
              <a:buNone/>
            </a:pPr>
            <a:r>
              <a:rPr lang="en-CA" altLang="en-US" sz="2400" dirty="0">
                <a:cs typeface="Times New Roman" panose="02020603050405020304" pitchFamily="18" charset="0"/>
                <a:sym typeface="Symbol" panose="05050102010706020507" pitchFamily="18" charset="2"/>
              </a:rPr>
              <a:t>Eval/Build: </a:t>
            </a:r>
            <a:r>
              <a:rPr lang="el-GR" altLang="en-US" sz="2400" dirty="0">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   </a:t>
            </a: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latin typeface="Times New Roman"/>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r>
              <a:rPr lang="en-US" altLang="en-US" sz="2400" dirty="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γ</a:t>
            </a:r>
            <a:r>
              <a:rPr lang="el-GR" altLang="en-US" sz="2400" dirty="0">
                <a:latin typeface="Times New Roman"/>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endParaRPr>
          </a:p>
        </p:txBody>
      </p:sp>
      <p:sp>
        <p:nvSpPr>
          <p:cNvPr id="22" name="AutoShape 8">
            <a:extLst>
              <a:ext uri="{FF2B5EF4-FFF2-40B4-BE49-F238E27FC236}">
                <a16:creationId xmlns:a16="http://schemas.microsoft.com/office/drawing/2014/main" id="{36FFC677-4D53-4ACB-8BA5-1E29E0EF1F85}"/>
              </a:ext>
            </a:extLst>
          </p:cNvPr>
          <p:cNvSpPr>
            <a:spLocks noChangeArrowheads="1"/>
          </p:cNvSpPr>
          <p:nvPr/>
        </p:nvSpPr>
        <p:spPr bwMode="auto">
          <a:xfrm>
            <a:off x="2806363" y="3533135"/>
            <a:ext cx="6261437" cy="1938991"/>
          </a:xfrm>
          <a:prstGeom prst="wedgeRectCallout">
            <a:avLst>
              <a:gd name="adj1" fmla="val -25004"/>
              <a:gd name="adj2" fmla="val 45084"/>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3" name="Rectangle 2">
            <a:extLst>
              <a:ext uri="{FF2B5EF4-FFF2-40B4-BE49-F238E27FC236}">
                <a16:creationId xmlns:a16="http://schemas.microsoft.com/office/drawing/2014/main" id="{19024705-8CEF-4363-AB4A-A59CE4546036}"/>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Tree>
    <p:extLst>
      <p:ext uri="{BB962C8B-B14F-4D97-AF65-F5344CB8AC3E}">
        <p14:creationId xmlns:p14="http://schemas.microsoft.com/office/powerpoint/2010/main" val="199146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4">
                                            <p:txEl>
                                              <p:pRg st="1" end="1"/>
                                            </p:txEl>
                                          </p:spTgt>
                                        </p:tgtEl>
                                        <p:attrNameLst>
                                          <p:attrName>style.visibility</p:attrName>
                                        </p:attrNameLst>
                                      </p:cBhvr>
                                      <p:to>
                                        <p:strVal val="visible"/>
                                      </p:to>
                                    </p:set>
                                    <p:anim calcmode="lin" valueType="num">
                                      <p:cBhvr additive="base">
                                        <p:cTn id="13"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
                                            <p:txEl>
                                              <p:pRg st="1" end="1"/>
                                            </p:txEl>
                                          </p:spTgt>
                                        </p:tgtEl>
                                        <p:attrNameLst>
                                          <p:attrName>style.visibility</p:attrName>
                                        </p:attrNameLst>
                                      </p:cBhvr>
                                      <p:to>
                                        <p:strVal val="visible"/>
                                      </p:to>
                                    </p:set>
                                    <p:anim calcmode="lin" valueType="num">
                                      <p:cBhvr additive="base">
                                        <p:cTn id="19" dur="500" fill="hold"/>
                                        <p:tgtEl>
                                          <p:spTgt spid="20">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0">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21">
                                            <p:txEl>
                                              <p:pRg st="1" end="1"/>
                                            </p:txEl>
                                          </p:spTgt>
                                        </p:tgtEl>
                                        <p:attrNameLst>
                                          <p:attrName>style.visibility</p:attrName>
                                        </p:attrNameLst>
                                      </p:cBhvr>
                                      <p:to>
                                        <p:strVal val="visible"/>
                                      </p:to>
                                    </p:set>
                                    <p:anim calcmode="lin" valueType="num">
                                      <p:cBhvr additive="base">
                                        <p:cTn id="23" dur="500" fill="hold"/>
                                        <p:tgtEl>
                                          <p:spTgt spid="21">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4">
                                            <p:txEl>
                                              <p:pRg st="2" end="2"/>
                                            </p:txEl>
                                          </p:spTgt>
                                        </p:tgtEl>
                                        <p:attrNameLst>
                                          <p:attrName>style.visibility</p:attrName>
                                        </p:attrNameLst>
                                      </p:cBhvr>
                                      <p:to>
                                        <p:strVal val="visible"/>
                                      </p:to>
                                    </p:set>
                                    <p:anim calcmode="lin" valueType="num">
                                      <p:cBhvr additive="base">
                                        <p:cTn id="29"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21">
                                            <p:txEl>
                                              <p:pRg st="2" end="2"/>
                                            </p:txEl>
                                          </p:spTgt>
                                        </p:tgtEl>
                                        <p:attrNameLst>
                                          <p:attrName>style.visibility</p:attrName>
                                        </p:attrNameLst>
                                      </p:cBhvr>
                                      <p:to>
                                        <p:strVal val="visible"/>
                                      </p:to>
                                    </p:set>
                                    <p:anim calcmode="lin" valueType="num">
                                      <p:cBhvr additive="base">
                                        <p:cTn id="35" dur="500" fill="hold"/>
                                        <p:tgtEl>
                                          <p:spTgt spid="21">
                                            <p:txEl>
                                              <p:pRg st="2" end="2"/>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20">
                                            <p:txEl>
                                              <p:pRg st="2" end="2"/>
                                            </p:txEl>
                                          </p:spTgt>
                                        </p:tgtEl>
                                        <p:attrNameLst>
                                          <p:attrName>style.visibility</p:attrName>
                                        </p:attrNameLst>
                                      </p:cBhvr>
                                      <p:to>
                                        <p:strVal val="visible"/>
                                      </p:to>
                                    </p:set>
                                    <p:anim calcmode="lin" valueType="num">
                                      <p:cBhvr additive="base">
                                        <p:cTn id="41" dur="500" fill="hold"/>
                                        <p:tgtEl>
                                          <p:spTgt spid="20">
                                            <p:txEl>
                                              <p:pRg st="2" end="2"/>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4">
                                            <p:txEl>
                                              <p:pRg st="3" end="3"/>
                                            </p:txEl>
                                          </p:spTgt>
                                        </p:tgtEl>
                                        <p:attrNameLst>
                                          <p:attrName>style.visibility</p:attrName>
                                        </p:attrNameLst>
                                      </p:cBhvr>
                                      <p:to>
                                        <p:strVal val="visible"/>
                                      </p:to>
                                    </p:set>
                                    <p:anim calcmode="lin" valueType="num">
                                      <p:cBhvr additive="base">
                                        <p:cTn id="47" dur="500" fill="hold"/>
                                        <p:tgtEl>
                                          <p:spTgt spid="34">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21">
                                            <p:txEl>
                                              <p:pRg st="3" end="3"/>
                                            </p:txEl>
                                          </p:spTgt>
                                        </p:tgtEl>
                                        <p:attrNameLst>
                                          <p:attrName>style.visibility</p:attrName>
                                        </p:attrNameLst>
                                      </p:cBhvr>
                                      <p:to>
                                        <p:strVal val="visible"/>
                                      </p:to>
                                    </p:set>
                                    <p:anim calcmode="lin" valueType="num">
                                      <p:cBhvr additive="base">
                                        <p:cTn id="53" dur="500" fill="hold"/>
                                        <p:tgtEl>
                                          <p:spTgt spid="21">
                                            <p:txEl>
                                              <p:pRg st="3" end="3"/>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2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20">
                                            <p:txEl>
                                              <p:pRg st="3" end="3"/>
                                            </p:txEl>
                                          </p:spTgt>
                                        </p:tgtEl>
                                        <p:attrNameLst>
                                          <p:attrName>style.visibility</p:attrName>
                                        </p:attrNameLst>
                                      </p:cBhvr>
                                      <p:to>
                                        <p:strVal val="visible"/>
                                      </p:to>
                                    </p:set>
                                    <p:anim calcmode="lin" valueType="num">
                                      <p:cBhvr additive="base">
                                        <p:cTn id="59" dur="500" fill="hold"/>
                                        <p:tgtEl>
                                          <p:spTgt spid="20">
                                            <p:txEl>
                                              <p:pRg st="3" end="3"/>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2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4">
                                            <p:txEl>
                                              <p:pRg st="4" end="4"/>
                                            </p:txEl>
                                          </p:spTgt>
                                        </p:tgtEl>
                                        <p:attrNameLst>
                                          <p:attrName>style.visibility</p:attrName>
                                        </p:attrNameLst>
                                      </p:cBhvr>
                                      <p:to>
                                        <p:strVal val="visible"/>
                                      </p:to>
                                    </p:set>
                                    <p:anim calcmode="lin" valueType="num">
                                      <p:cBhvr additive="base">
                                        <p:cTn id="65" dur="500" fill="hold"/>
                                        <p:tgtEl>
                                          <p:spTgt spid="34">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21">
                                            <p:txEl>
                                              <p:pRg st="4" end="4"/>
                                            </p:txEl>
                                          </p:spTgt>
                                        </p:tgtEl>
                                        <p:attrNameLst>
                                          <p:attrName>style.visibility</p:attrName>
                                        </p:attrNameLst>
                                      </p:cBhvr>
                                      <p:to>
                                        <p:strVal val="visible"/>
                                      </p:to>
                                    </p:set>
                                    <p:anim calcmode="lin" valueType="num">
                                      <p:cBhvr additive="base">
                                        <p:cTn id="71" dur="500" fill="hold"/>
                                        <p:tgtEl>
                                          <p:spTgt spid="21">
                                            <p:txEl>
                                              <p:pRg st="4" end="4"/>
                                            </p:txEl>
                                          </p:spTgt>
                                        </p:tgtEl>
                                        <p:attrNameLst>
                                          <p:attrName>ppt_x</p:attrName>
                                        </p:attrNameLst>
                                      </p:cBhvr>
                                      <p:tavLst>
                                        <p:tav tm="0">
                                          <p:val>
                                            <p:strVal val="1+#ppt_w/2"/>
                                          </p:val>
                                        </p:tav>
                                        <p:tav tm="100000">
                                          <p:val>
                                            <p:strVal val="#ppt_x"/>
                                          </p:val>
                                        </p:tav>
                                      </p:tavLst>
                                    </p:anim>
                                    <p:anim calcmode="lin" valueType="num">
                                      <p:cBhvr additive="base">
                                        <p:cTn id="72" dur="500" fill="hold"/>
                                        <p:tgtEl>
                                          <p:spTgt spid="2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nodeType="clickEffect">
                                  <p:stCondLst>
                                    <p:cond delay="0"/>
                                  </p:stCondLst>
                                  <p:childTnLst>
                                    <p:set>
                                      <p:cBhvr>
                                        <p:cTn id="76" dur="1" fill="hold">
                                          <p:stCondLst>
                                            <p:cond delay="0"/>
                                          </p:stCondLst>
                                        </p:cTn>
                                        <p:tgtEl>
                                          <p:spTgt spid="20">
                                            <p:txEl>
                                              <p:pRg st="4" end="4"/>
                                            </p:txEl>
                                          </p:spTgt>
                                        </p:tgtEl>
                                        <p:attrNameLst>
                                          <p:attrName>style.visibility</p:attrName>
                                        </p:attrNameLst>
                                      </p:cBhvr>
                                      <p:to>
                                        <p:strVal val="visible"/>
                                      </p:to>
                                    </p:set>
                                    <p:anim calcmode="lin" valueType="num">
                                      <p:cBhvr additive="base">
                                        <p:cTn id="77" dur="500" fill="hold"/>
                                        <p:tgtEl>
                                          <p:spTgt spid="20">
                                            <p:txEl>
                                              <p:pRg st="4" end="4"/>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2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62"/>
                                        </p:tgtEl>
                                        <p:attrNameLst>
                                          <p:attrName>style.visibility</p:attrName>
                                        </p:attrNameLst>
                                      </p:cBhvr>
                                      <p:to>
                                        <p:strVal val="visible"/>
                                      </p:to>
                                    </p:set>
                                    <p:anim calcmode="lin" valueType="num">
                                      <p:cBhvr additive="base">
                                        <p:cTn id="83" dur="500" fill="hold"/>
                                        <p:tgtEl>
                                          <p:spTgt spid="62"/>
                                        </p:tgtEl>
                                        <p:attrNameLst>
                                          <p:attrName>ppt_x</p:attrName>
                                        </p:attrNameLst>
                                      </p:cBhvr>
                                      <p:tavLst>
                                        <p:tav tm="0">
                                          <p:val>
                                            <p:strVal val="#ppt_x"/>
                                          </p:val>
                                        </p:tav>
                                        <p:tav tm="100000">
                                          <p:val>
                                            <p:strVal val="#ppt_x"/>
                                          </p:val>
                                        </p:tav>
                                      </p:tavLst>
                                    </p:anim>
                                    <p:anim calcmode="lin" valueType="num">
                                      <p:cBhvr additive="base">
                                        <p:cTn id="8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322391" y="2743200"/>
            <a:ext cx="8674100" cy="2209801"/>
          </a:xfrm>
          <a:prstGeom prst="wedgeRoundRectCallout">
            <a:avLst>
              <a:gd name="adj1" fmla="val -39482"/>
              <a:gd name="adj2" fmla="val 59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rPr>
              <a:t>Completeness Theorem:</a:t>
            </a:r>
          </a:p>
          <a:p>
            <a:pPr eaLnBrk="1" hangingPunct="1">
              <a:spcBef>
                <a:spcPct val="0"/>
              </a:spcBef>
              <a:buNone/>
            </a:pPr>
            <a:r>
              <a:rPr lang="el-GR" sz="2400" dirty="0">
                <a:solidFill>
                  <a:srgbClr val="FFC000"/>
                </a:solidFill>
              </a:rPr>
              <a:t>Φ</a:t>
            </a:r>
            <a:r>
              <a:rPr lang="it-IT" sz="2400" dirty="0"/>
              <a:t> </a:t>
            </a:r>
            <a:r>
              <a:rPr lang="en-CA" altLang="en-US" sz="2400" dirty="0"/>
              <a:t>is a tautology (</a:t>
            </a:r>
            <a:r>
              <a:rPr lang="en-CA" altLang="en-US" sz="2400" dirty="0" err="1"/>
              <a:t>ie</a:t>
            </a:r>
            <a:r>
              <a:rPr lang="en-CA" altLang="en-US" sz="2400" dirty="0"/>
              <a:t> true under every T/F assignment)</a:t>
            </a:r>
          </a:p>
          <a:p>
            <a:pPr eaLnBrk="1" hangingPunct="1">
              <a:spcBef>
                <a:spcPct val="0"/>
              </a:spcBef>
              <a:buNone/>
            </a:pP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 </a:t>
            </a:r>
            <a:r>
              <a:rPr lang="el-GR" sz="2400" dirty="0">
                <a:solidFill>
                  <a:srgbClr val="FFC000"/>
                </a:solidFill>
              </a:rPr>
              <a:t>Φ</a:t>
            </a:r>
            <a:r>
              <a:rPr lang="it-IT" sz="2400" dirty="0"/>
              <a:t> can be proved by a </a:t>
            </a:r>
            <a:r>
              <a:rPr lang="it-IT" sz="2400" dirty="0">
                <a:solidFill>
                  <a:schemeClr val="accent2"/>
                </a:solidFill>
              </a:rPr>
              <a:t>table of size 2</a:t>
            </a:r>
            <a:r>
              <a:rPr lang="it-IT" sz="2400" baseline="30000" dirty="0">
                <a:solidFill>
                  <a:schemeClr val="accent2"/>
                </a:solidFill>
              </a:rPr>
              <a:t>n</a:t>
            </a:r>
            <a:endParaRPr lang="en-US" sz="2400" baseline="30000" dirty="0">
              <a:solidFill>
                <a:schemeClr val="accent2"/>
              </a:solidFill>
            </a:endParaRPr>
          </a:p>
          <a:p>
            <a:pPr eaLnBrk="1" hangingPunct="1">
              <a:spcBef>
                <a:spcPct val="0"/>
              </a:spcBef>
              <a:buNone/>
            </a:pPr>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t> </a:t>
            </a:r>
            <a:r>
              <a:rPr lang="el-GR" sz="2400" dirty="0">
                <a:solidFill>
                  <a:srgbClr val="FFC000"/>
                </a:solidFill>
              </a:rPr>
              <a:t>Φ</a:t>
            </a:r>
            <a:r>
              <a:rPr lang="it-IT" sz="2400" dirty="0"/>
              <a:t> can be proved by possibly smaller </a:t>
            </a:r>
            <a:r>
              <a:rPr lang="en-US" sz="2400" dirty="0">
                <a:solidFill>
                  <a:schemeClr val="accent2"/>
                </a:solidFill>
              </a:rPr>
              <a:t>DP computation</a:t>
            </a:r>
          </a:p>
          <a:p>
            <a:pPr eaLnBrk="1" hangingPunct="1">
              <a:spcBef>
                <a:spcPct val="0"/>
              </a:spcBef>
              <a:buNone/>
            </a:pP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sz="2400" dirty="0">
                <a:solidFill>
                  <a:srgbClr val="FFC000"/>
                </a:solidFill>
              </a:rPr>
              <a:t>Φ</a:t>
            </a:r>
            <a:r>
              <a:rPr lang="it-IT" sz="2400" dirty="0"/>
              <a:t> can be proved by a similarly sized </a:t>
            </a:r>
            <a:r>
              <a:rPr lang="it-IT" sz="2400" dirty="0">
                <a:solidFill>
                  <a:srgbClr val="FFC000"/>
                </a:solidFill>
              </a:rPr>
              <a:t>DP axiom proof</a:t>
            </a:r>
          </a:p>
        </p:txBody>
      </p:sp>
      <p:sp>
        <p:nvSpPr>
          <p:cNvPr id="11" name="Rectangle 2">
            <a:extLst>
              <a:ext uri="{FF2B5EF4-FFF2-40B4-BE49-F238E27FC236}">
                <a16:creationId xmlns:a16="http://schemas.microsoft.com/office/drawing/2014/main" id="{03197220-854E-4D3A-B3FC-9540F5A6867A}"/>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13" name="Rectangle 2">
            <a:extLst>
              <a:ext uri="{FF2B5EF4-FFF2-40B4-BE49-F238E27FC236}">
                <a16:creationId xmlns:a16="http://schemas.microsoft.com/office/drawing/2014/main" id="{AEE11E33-3E1C-4589-8D30-C17A045C158C}"/>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Rectangle 1">
            <a:extLst>
              <a:ext uri="{FF2B5EF4-FFF2-40B4-BE49-F238E27FC236}">
                <a16:creationId xmlns:a16="http://schemas.microsoft.com/office/drawing/2014/main" id="{7AA09341-5AF1-4CAA-9B29-B445B91F2F5F}"/>
              </a:ext>
            </a:extLst>
          </p:cNvPr>
          <p:cNvSpPr/>
          <p:nvPr/>
        </p:nvSpPr>
        <p:spPr>
          <a:xfrm>
            <a:off x="7981299" y="3590889"/>
            <a:ext cx="849913" cy="461665"/>
          </a:xfrm>
          <a:prstGeom prst="rect">
            <a:avLst/>
          </a:prstGeom>
        </p:spPr>
        <p:txBody>
          <a:bodyPr wrap="none">
            <a:spAutoFit/>
          </a:bodyPr>
          <a:lstStyle/>
          <a:p>
            <a:pPr algn="l"/>
            <a:r>
              <a:rPr lang="en-US" sz="2400" dirty="0">
                <a:solidFill>
                  <a:srgbClr val="66FF66"/>
                </a:solidFill>
              </a:rPr>
              <a:t>Clear</a:t>
            </a:r>
          </a:p>
        </p:txBody>
      </p:sp>
      <p:sp>
        <p:nvSpPr>
          <p:cNvPr id="22" name="Rectangle 21">
            <a:extLst>
              <a:ext uri="{FF2B5EF4-FFF2-40B4-BE49-F238E27FC236}">
                <a16:creationId xmlns:a16="http://schemas.microsoft.com/office/drawing/2014/main" id="{A2B92359-63AD-4CB1-9220-74C2C77FB2C0}"/>
              </a:ext>
            </a:extLst>
          </p:cNvPr>
          <p:cNvSpPr/>
          <p:nvPr/>
        </p:nvSpPr>
        <p:spPr>
          <a:xfrm>
            <a:off x="7967254" y="3940592"/>
            <a:ext cx="849913" cy="461665"/>
          </a:xfrm>
          <a:prstGeom prst="rect">
            <a:avLst/>
          </a:prstGeom>
        </p:spPr>
        <p:txBody>
          <a:bodyPr wrap="none">
            <a:spAutoFit/>
          </a:bodyPr>
          <a:lstStyle/>
          <a:p>
            <a:pPr algn="l"/>
            <a:r>
              <a:rPr lang="en-US" sz="2400" dirty="0">
                <a:solidFill>
                  <a:srgbClr val="66FF66"/>
                </a:solidFill>
              </a:rPr>
              <a:t>Clear</a:t>
            </a:r>
          </a:p>
        </p:txBody>
      </p:sp>
      <p:sp>
        <p:nvSpPr>
          <p:cNvPr id="24" name="Rectangle 23">
            <a:extLst>
              <a:ext uri="{FF2B5EF4-FFF2-40B4-BE49-F238E27FC236}">
                <a16:creationId xmlns:a16="http://schemas.microsoft.com/office/drawing/2014/main" id="{CAB2921B-AA2C-4BF6-9F92-30F6BC051AB1}"/>
              </a:ext>
            </a:extLst>
          </p:cNvPr>
          <p:cNvSpPr/>
          <p:nvPr/>
        </p:nvSpPr>
        <p:spPr>
          <a:xfrm>
            <a:off x="7983804" y="4373824"/>
            <a:ext cx="1056700" cy="461665"/>
          </a:xfrm>
          <a:prstGeom prst="rect">
            <a:avLst/>
          </a:prstGeom>
        </p:spPr>
        <p:txBody>
          <a:bodyPr wrap="none">
            <a:spAutoFit/>
          </a:bodyPr>
          <a:lstStyle/>
          <a:p>
            <a:pPr algn="l"/>
            <a:r>
              <a:rPr lang="en-US" sz="2400" dirty="0">
                <a:solidFill>
                  <a:srgbClr val="66FF66"/>
                </a:solidFill>
              </a:rPr>
              <a:t>Proved</a:t>
            </a:r>
          </a:p>
        </p:txBody>
      </p:sp>
      <p:grpSp>
        <p:nvGrpSpPr>
          <p:cNvPr id="19" name="Group 18">
            <a:extLst>
              <a:ext uri="{FF2B5EF4-FFF2-40B4-BE49-F238E27FC236}">
                <a16:creationId xmlns:a16="http://schemas.microsoft.com/office/drawing/2014/main" id="{3D158AB8-4F84-43A1-B148-43D1C619E0A9}"/>
              </a:ext>
            </a:extLst>
          </p:cNvPr>
          <p:cNvGrpSpPr/>
          <p:nvPr/>
        </p:nvGrpSpPr>
        <p:grpSpPr>
          <a:xfrm>
            <a:off x="-32528" y="685800"/>
            <a:ext cx="9126086" cy="1912246"/>
            <a:chOff x="1473200" y="609600"/>
            <a:chExt cx="9126086" cy="1912246"/>
          </a:xfrm>
        </p:grpSpPr>
        <p:sp>
          <p:nvSpPr>
            <p:cNvPr id="25" name="AutoShape 8">
              <a:extLst>
                <a:ext uri="{FF2B5EF4-FFF2-40B4-BE49-F238E27FC236}">
                  <a16:creationId xmlns:a16="http://schemas.microsoft.com/office/drawing/2014/main" id="{80AF8B92-C746-436D-9075-1CEB542C5448}"/>
                </a:ext>
              </a:extLst>
            </p:cNvPr>
            <p:cNvSpPr>
              <a:spLocks noChangeArrowheads="1"/>
            </p:cNvSpPr>
            <p:nvPr/>
          </p:nvSpPr>
          <p:spPr bwMode="auto">
            <a:xfrm>
              <a:off x="1592714" y="1044636"/>
              <a:ext cx="8976640" cy="1465866"/>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9" name="Text Box 21">
              <a:extLst>
                <a:ext uri="{FF2B5EF4-FFF2-40B4-BE49-F238E27FC236}">
                  <a16:creationId xmlns:a16="http://schemas.microsoft.com/office/drawing/2014/main" id="{0E238164-BC11-4B37-B0AC-56E5CFCE9657}"/>
                </a:ext>
              </a:extLst>
            </p:cNvPr>
            <p:cNvSpPr txBox="1">
              <a:spLocks noChangeArrowheads="1"/>
            </p:cNvSpPr>
            <p:nvPr/>
          </p:nvSpPr>
          <p:spPr bwMode="auto">
            <a:xfrm>
              <a:off x="1580014" y="1010304"/>
              <a:ext cx="901927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Deduction: </a:t>
              </a:r>
              <a:r>
                <a:rPr lang="en-US" sz="2400" dirty="0"/>
                <a:t> </a:t>
              </a:r>
              <a:endParaRPr lang="en-US" altLang="en-US" sz="2400" dirty="0">
                <a:cs typeface="Times New Roman" panose="02020603050405020304" pitchFamily="18" charset="0"/>
              </a:endParaRPr>
            </a:p>
            <a:p>
              <a:pPr eaLnBrk="1" hangingPunct="1">
                <a:spcBef>
                  <a:spcPct val="0"/>
                </a:spcBef>
                <a:buNone/>
              </a:pPr>
              <a:r>
                <a:rPr lang="en-CA" altLang="en-US" sz="2400" dirty="0" err="1">
                  <a:solidFill>
                    <a:schemeClr val="tx2"/>
                  </a:solidFill>
                  <a:cs typeface="Times New Roman" panose="02020603050405020304" pitchFamily="18" charset="0"/>
                  <a:sym typeface="Symbol" panose="05050102010706020507" pitchFamily="18" charset="2"/>
                </a:rPr>
                <a:t>Eval</a:t>
              </a:r>
              <a:r>
                <a:rPr lang="en-CA" altLang="en-US" sz="2400" dirty="0">
                  <a:solidFill>
                    <a:schemeClr val="tx2"/>
                  </a:solidFill>
                  <a:cs typeface="Times New Roman" panose="02020603050405020304" pitchFamily="18" charset="0"/>
                  <a:sym typeface="Symbol" panose="05050102010706020507" pitchFamily="18" charset="2"/>
                </a:rPr>
                <a:t>/Build: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000" dirty="0">
                  <a:solidFill>
                    <a:srgbClr val="FFFFFF"/>
                  </a:solidFill>
                  <a:cs typeface="Times New Roman" panose="02020603050405020304" pitchFamily="18" charset="0"/>
                </a:rPr>
                <a:t>     Conclude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l-GR"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sym typeface="Symbol" panose="05050102010706020507" pitchFamily="18" charset="2"/>
                </a:rPr>
                <a:t>,</a:t>
              </a:r>
              <a:r>
                <a:rPr lang="el-GR" altLang="en-US" sz="2000" dirty="0">
                  <a:solidFill>
                    <a:srgbClr val="FFFFFF"/>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rPr>
                <a:t>)</a:t>
              </a:r>
              <a:r>
                <a:rPr lang="en-US" altLang="en-US" sz="2000" dirty="0">
                  <a:cs typeface="Times New Roman" panose="02020603050405020304" pitchFamily="18" charset="0"/>
                </a:rPr>
                <a:t>,</a:t>
              </a:r>
              <a:r>
                <a:rPr lang="en-US" altLang="en-US" sz="2000" dirty="0">
                  <a:solidFill>
                    <a:srgbClr val="FFC000"/>
                  </a:solidFill>
                  <a:cs typeface="Times New Roman" panose="02020603050405020304" pitchFamily="18" charset="0"/>
                </a:rPr>
                <a:t> </a:t>
              </a:r>
              <a:r>
                <a:rPr lang="en-US" altLang="en-US" sz="2000" dirty="0">
                  <a:cs typeface="Times New Roman" panose="02020603050405020304" pitchFamily="18" charset="0"/>
                  <a:sym typeface="Symbol" panose="05050102010706020507" pitchFamily="18" charset="2"/>
                </a:rPr>
                <a:t>and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n-US" altLang="en-US" sz="2000" dirty="0">
                  <a:cs typeface="Times New Roman" panose="02020603050405020304" pitchFamily="18" charset="0"/>
                  <a:sym typeface="Symbol" panose="05050102010706020507" pitchFamily="18" charset="2"/>
                </a:rPr>
                <a:t> </a:t>
              </a:r>
              <a:r>
                <a:rPr lang="en-CA" altLang="en-US" sz="2000" dirty="0">
                  <a:solidFill>
                    <a:srgbClr val="FFFFFF"/>
                  </a:solidFill>
                  <a:cs typeface="Times New Roman" panose="02020603050405020304" pitchFamily="18" charset="0"/>
                </a:rPr>
                <a:t> </a:t>
              </a:r>
              <a:endParaRPr lang="en-US" altLang="en-US" sz="2000" dirty="0">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Cases:      </a:t>
              </a:r>
              <a:r>
                <a:rPr lang="en-US" altLang="en-US" sz="2400" dirty="0">
                  <a:solidFill>
                    <a:srgbClr val="FFFFFF"/>
                  </a:solidFill>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p:txBody>
        </p:sp>
        <p:sp>
          <p:nvSpPr>
            <p:cNvPr id="30" name="Rectangle 29">
              <a:extLst>
                <a:ext uri="{FF2B5EF4-FFF2-40B4-BE49-F238E27FC236}">
                  <a16:creationId xmlns:a16="http://schemas.microsoft.com/office/drawing/2014/main" id="{3A898C54-74DE-4821-BA0A-7A085FB5EB82}"/>
                </a:ext>
              </a:extLst>
            </p:cNvPr>
            <p:cNvSpPr/>
            <p:nvPr/>
          </p:nvSpPr>
          <p:spPr>
            <a:xfrm>
              <a:off x="1473200" y="609600"/>
              <a:ext cx="3064300" cy="461665"/>
            </a:xfrm>
            <a:prstGeom prst="rect">
              <a:avLst/>
            </a:prstGeom>
          </p:spPr>
          <p:txBody>
            <a:bodyPr wrap="none">
              <a:spAutoFit/>
            </a:bodyPr>
            <a:lstStyle/>
            <a:p>
              <a:pPr algn="l"/>
              <a:r>
                <a:rPr lang="en-US" altLang="en-US" sz="2400" dirty="0">
                  <a:solidFill>
                    <a:srgbClr val="FFC000"/>
                  </a:solidFill>
                </a:rPr>
                <a:t>Davis-Putnam Axioms</a:t>
              </a:r>
              <a:r>
                <a:rPr lang="it-IT" sz="2400" dirty="0">
                  <a:solidFill>
                    <a:srgbClr val="FFC000"/>
                  </a:solidFill>
                </a:rPr>
                <a:t>:</a:t>
              </a:r>
              <a:endParaRPr lang="en-US" sz="2400" dirty="0">
                <a:solidFill>
                  <a:srgbClr val="FFC000"/>
                </a:solidFill>
              </a:endParaRPr>
            </a:p>
          </p:txBody>
        </p:sp>
        <p:sp>
          <p:nvSpPr>
            <p:cNvPr id="31" name="Text Box 21">
              <a:extLst>
                <a:ext uri="{FF2B5EF4-FFF2-40B4-BE49-F238E27FC236}">
                  <a16:creationId xmlns:a16="http://schemas.microsoft.com/office/drawing/2014/main" id="{7B39E496-3BAE-4CEB-BE95-9F1801C7F131}"/>
                </a:ext>
              </a:extLst>
            </p:cNvPr>
            <p:cNvSpPr txBox="1">
              <a:spLocks noChangeArrowheads="1"/>
            </p:cNvSpPr>
            <p:nvPr/>
          </p:nvSpPr>
          <p:spPr bwMode="auto">
            <a:xfrm>
              <a:off x="3018050" y="1013741"/>
              <a:ext cx="7551304"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endParaRPr lang="en-US" altLang="en-US" sz="2400" dirty="0">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t>
              </a:r>
            </a:p>
            <a:p>
              <a:pPr eaLnBrk="1" hangingPunct="1">
                <a:spcBef>
                  <a:spcPct val="0"/>
                </a:spcBef>
                <a:buNone/>
              </a:pPr>
              <a:r>
                <a:rPr lang="en-US" altLang="en-US" sz="2000" dirty="0">
                  <a:solidFill>
                    <a:schemeClr val="tx2"/>
                  </a:solidFill>
                  <a:cs typeface="Times New Roman" panose="02020603050405020304" pitchFamily="18" charset="0"/>
                </a:rPr>
                <a:t>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Φ</a:t>
              </a:r>
              <a:r>
                <a:rPr lang="en-CA" altLang="en-US" sz="2400" dirty="0">
                  <a:cs typeface="Times New Roman" panose="02020603050405020304" pitchFamily="18" charset="0"/>
                  <a:sym typeface="Symbol" panose="05050102010706020507" pitchFamily="18" charset="2"/>
                </a:rPr>
                <a:t>.</a:t>
              </a:r>
            </a:p>
          </p:txBody>
        </p:sp>
      </p:grpSp>
      <p:sp>
        <p:nvSpPr>
          <p:cNvPr id="43" name="Oval 42">
            <a:extLst>
              <a:ext uri="{FF2B5EF4-FFF2-40B4-BE49-F238E27FC236}">
                <a16:creationId xmlns:a16="http://schemas.microsoft.com/office/drawing/2014/main" id="{82CA83EC-BEB3-415A-85E0-4636FDB470C0}"/>
              </a:ext>
            </a:extLst>
          </p:cNvPr>
          <p:cNvSpPr/>
          <p:nvPr/>
        </p:nvSpPr>
        <p:spPr>
          <a:xfrm>
            <a:off x="3256886" y="3955106"/>
            <a:ext cx="1220770" cy="461665"/>
          </a:xfrm>
          <a:prstGeom prst="ellipse">
            <a:avLst/>
          </a:prstGeom>
          <a:ln>
            <a:solidFill>
              <a:srgbClr val="FFFF00"/>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5605826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0-#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additive="base">
                                        <p:cTn id="1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 calcmode="lin" valueType="num">
                                      <p:cBhvr additive="base">
                                        <p:cTn id="2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
                                            <p:txEl>
                                              <p:pRg st="2" end="2"/>
                                            </p:txEl>
                                          </p:spTgt>
                                        </p:tgtEl>
                                        <p:attrNameLst>
                                          <p:attrName>style.visibility</p:attrName>
                                        </p:attrNameLst>
                                      </p:cBhvr>
                                      <p:to>
                                        <p:strVal val="visible"/>
                                      </p:to>
                                    </p:set>
                                    <p:anim calcmode="lin" valueType="num">
                                      <p:cBhvr additive="base">
                                        <p:cTn id="2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1+#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0">
                                            <p:txEl>
                                              <p:pRg st="3" end="3"/>
                                            </p:txEl>
                                          </p:spTgt>
                                        </p:tgtEl>
                                        <p:attrNameLst>
                                          <p:attrName>style.visibility</p:attrName>
                                        </p:attrNameLst>
                                      </p:cBhvr>
                                      <p:to>
                                        <p:strVal val="visible"/>
                                      </p:to>
                                    </p:set>
                                    <p:anim calcmode="lin" valueType="num">
                                      <p:cBhvr additive="base">
                                        <p:cTn id="41"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0">
                                            <p:txEl>
                                              <p:pRg st="4" end="4"/>
                                            </p:txEl>
                                          </p:spTgt>
                                        </p:tgtEl>
                                        <p:attrNameLst>
                                          <p:attrName>style.visibility</p:attrName>
                                        </p:attrNameLst>
                                      </p:cBhvr>
                                      <p:to>
                                        <p:strVal val="visible"/>
                                      </p:to>
                                    </p:set>
                                    <p:anim calcmode="lin" valueType="num">
                                      <p:cBhvr additive="base">
                                        <p:cTn id="53"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500" fill="hold"/>
                                        <p:tgtEl>
                                          <p:spTgt spid="24"/>
                                        </p:tgtEl>
                                        <p:attrNameLst>
                                          <p:attrName>ppt_x</p:attrName>
                                        </p:attrNameLst>
                                      </p:cBhvr>
                                      <p:tavLst>
                                        <p:tav tm="0">
                                          <p:val>
                                            <p:strVal val="1+#ppt_w/2"/>
                                          </p:val>
                                        </p:tav>
                                        <p:tav tm="100000">
                                          <p:val>
                                            <p:strVal val="#ppt_x"/>
                                          </p:val>
                                        </p:tav>
                                      </p:tavLst>
                                    </p:anim>
                                    <p:anim calcmode="lin" valueType="num">
                                      <p:cBhvr additive="base">
                                        <p:cTn id="60"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43"/>
                                        </p:tgtEl>
                                        <p:attrNameLst>
                                          <p:attrName>style.visibility</p:attrName>
                                        </p:attrNameLst>
                                      </p:cBhvr>
                                      <p:to>
                                        <p:strVal val="visible"/>
                                      </p:to>
                                    </p:set>
                                    <p:anim calcmode="lin" valueType="num">
                                      <p:cBhvr additive="base">
                                        <p:cTn id="65" dur="500" fill="hold"/>
                                        <p:tgtEl>
                                          <p:spTgt spid="43"/>
                                        </p:tgtEl>
                                        <p:attrNameLst>
                                          <p:attrName>ppt_x</p:attrName>
                                        </p:attrNameLst>
                                      </p:cBhvr>
                                      <p:tavLst>
                                        <p:tav tm="0">
                                          <p:val>
                                            <p:strVal val="#ppt_x"/>
                                          </p:val>
                                        </p:tav>
                                        <p:tav tm="100000">
                                          <p:val>
                                            <p:strVal val="#ppt_x"/>
                                          </p:val>
                                        </p:tav>
                                      </p:tavLst>
                                    </p:anim>
                                    <p:anim calcmode="lin" valueType="num">
                                      <p:cBhvr additive="base">
                                        <p:cTn id="66"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P spid="22" grpId="0"/>
      <p:bldP spid="24" grpId="0"/>
      <p:bldP spid="43" grpId="0" animBg="1"/>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 Box 21">
            <a:extLst>
              <a:ext uri="{FF2B5EF4-FFF2-40B4-BE49-F238E27FC236}">
                <a16:creationId xmlns:a16="http://schemas.microsoft.com/office/drawing/2014/main" id="{05E79C66-3DAD-4EBE-BA8B-5FC92A3DBE9C}"/>
              </a:ext>
            </a:extLst>
          </p:cNvPr>
          <p:cNvSpPr txBox="1">
            <a:spLocks noChangeArrowheads="1"/>
          </p:cNvSpPr>
          <p:nvPr/>
        </p:nvSpPr>
        <p:spPr bwMode="auto">
          <a:xfrm>
            <a:off x="7639388" y="5508338"/>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grpSp>
        <p:nvGrpSpPr>
          <p:cNvPr id="2" name="Group 1">
            <a:extLst>
              <a:ext uri="{FF2B5EF4-FFF2-40B4-BE49-F238E27FC236}">
                <a16:creationId xmlns:a16="http://schemas.microsoft.com/office/drawing/2014/main" id="{9D67FBDB-3B08-44AA-B09F-8180EC2C8422}"/>
              </a:ext>
            </a:extLst>
          </p:cNvPr>
          <p:cNvGrpSpPr/>
          <p:nvPr/>
        </p:nvGrpSpPr>
        <p:grpSpPr>
          <a:xfrm>
            <a:off x="1828800" y="787400"/>
            <a:ext cx="5486400" cy="5946775"/>
            <a:chOff x="1828800" y="787400"/>
            <a:chExt cx="5486400" cy="5946775"/>
          </a:xfrm>
        </p:grpSpPr>
        <p:grpSp>
          <p:nvGrpSpPr>
            <p:cNvPr id="49" name="Group 24">
              <a:extLst>
                <a:ext uri="{FF2B5EF4-FFF2-40B4-BE49-F238E27FC236}">
                  <a16:creationId xmlns:a16="http://schemas.microsoft.com/office/drawing/2014/main" id="{093AD594-48B1-4965-8C6D-6472C8C701DF}"/>
                </a:ext>
              </a:extLst>
            </p:cNvPr>
            <p:cNvGrpSpPr>
              <a:grpSpLocks/>
            </p:cNvGrpSpPr>
            <p:nvPr/>
          </p:nvGrpSpPr>
          <p:grpSpPr bwMode="auto">
            <a:xfrm>
              <a:off x="3113088" y="3060700"/>
              <a:ext cx="4202112" cy="3263900"/>
              <a:chOff x="3113" y="1928"/>
              <a:chExt cx="2647" cy="2056"/>
            </a:xfrm>
          </p:grpSpPr>
          <p:sp>
            <p:nvSpPr>
              <p:cNvPr id="50" name="Oval 25">
                <a:extLst>
                  <a:ext uri="{FF2B5EF4-FFF2-40B4-BE49-F238E27FC236}">
                    <a16:creationId xmlns:a16="http://schemas.microsoft.com/office/drawing/2014/main" id="{70366523-A1F6-44B3-A896-8FA112A2B4E7}"/>
                  </a:ext>
                </a:extLst>
              </p:cNvPr>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53" name="Text Box 26">
                <a:extLst>
                  <a:ext uri="{FF2B5EF4-FFF2-40B4-BE49-F238E27FC236}">
                    <a16:creationId xmlns:a16="http://schemas.microsoft.com/office/drawing/2014/main" id="{FEEA7BB5-FF68-4F6D-9A6D-A57D3640B417}"/>
                  </a:ext>
                </a:extLst>
              </p:cNvPr>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55" name="Group 4">
              <a:extLst>
                <a:ext uri="{FF2B5EF4-FFF2-40B4-BE49-F238E27FC236}">
                  <a16:creationId xmlns:a16="http://schemas.microsoft.com/office/drawing/2014/main" id="{A590BFF7-695D-4D2C-88D5-5E494C8EC935}"/>
                </a:ext>
              </a:extLst>
            </p:cNvPr>
            <p:cNvGrpSpPr>
              <a:grpSpLocks/>
            </p:cNvGrpSpPr>
            <p:nvPr/>
          </p:nvGrpSpPr>
          <p:grpSpPr bwMode="auto">
            <a:xfrm>
              <a:off x="1981200" y="787400"/>
              <a:ext cx="5257800" cy="5918200"/>
              <a:chOff x="2400" y="528"/>
              <a:chExt cx="3312" cy="3728"/>
            </a:xfrm>
          </p:grpSpPr>
          <p:sp>
            <p:nvSpPr>
              <p:cNvPr id="56" name="Oval 5">
                <a:extLst>
                  <a:ext uri="{FF2B5EF4-FFF2-40B4-BE49-F238E27FC236}">
                    <a16:creationId xmlns:a16="http://schemas.microsoft.com/office/drawing/2014/main" id="{1BD92ECD-2547-488D-9696-8B220D3B2CAD}"/>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7" name="Text Box 6">
                <a:extLst>
                  <a:ext uri="{FF2B5EF4-FFF2-40B4-BE49-F238E27FC236}">
                    <a16:creationId xmlns:a16="http://schemas.microsoft.com/office/drawing/2014/main" id="{E5728D53-20DB-4B5D-A960-E013AF7C1970}"/>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63" name="Group 7">
              <a:extLst>
                <a:ext uri="{FF2B5EF4-FFF2-40B4-BE49-F238E27FC236}">
                  <a16:creationId xmlns:a16="http://schemas.microsoft.com/office/drawing/2014/main" id="{42E81E33-032A-4E0A-9601-D4D63BEA3411}"/>
                </a:ext>
              </a:extLst>
            </p:cNvPr>
            <p:cNvGrpSpPr>
              <a:grpSpLocks/>
            </p:cNvGrpSpPr>
            <p:nvPr/>
          </p:nvGrpSpPr>
          <p:grpSpPr bwMode="auto">
            <a:xfrm>
              <a:off x="2087563" y="1808163"/>
              <a:ext cx="4986337" cy="4887912"/>
              <a:chOff x="2467" y="1153"/>
              <a:chExt cx="3141" cy="3079"/>
            </a:xfrm>
          </p:grpSpPr>
          <p:sp>
            <p:nvSpPr>
              <p:cNvPr id="64" name="Oval 8">
                <a:extLst>
                  <a:ext uri="{FF2B5EF4-FFF2-40B4-BE49-F238E27FC236}">
                    <a16:creationId xmlns:a16="http://schemas.microsoft.com/office/drawing/2014/main" id="{3AE6B2ED-C4AC-49F7-91AF-A429F64CFA1F}"/>
                  </a:ext>
                </a:extLst>
              </p:cNvPr>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78" name="Text Box 9">
                <a:extLst>
                  <a:ext uri="{FF2B5EF4-FFF2-40B4-BE49-F238E27FC236}">
                    <a16:creationId xmlns:a16="http://schemas.microsoft.com/office/drawing/2014/main" id="{62B91A2B-EF59-4CDE-B7EC-07E90367CED8}"/>
                  </a:ext>
                </a:extLst>
              </p:cNvPr>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79" name="Group 36">
              <a:extLst>
                <a:ext uri="{FF2B5EF4-FFF2-40B4-BE49-F238E27FC236}">
                  <a16:creationId xmlns:a16="http://schemas.microsoft.com/office/drawing/2014/main" id="{F21FACFE-2E40-4F33-98CF-9CEF22C00739}"/>
                </a:ext>
              </a:extLst>
            </p:cNvPr>
            <p:cNvGrpSpPr>
              <a:grpSpLocks/>
            </p:cNvGrpSpPr>
            <p:nvPr/>
          </p:nvGrpSpPr>
          <p:grpSpPr bwMode="auto">
            <a:xfrm>
              <a:off x="3416300" y="4348163"/>
              <a:ext cx="2286000" cy="2386012"/>
              <a:chOff x="5245100" y="4370388"/>
              <a:chExt cx="2286000" cy="2386012"/>
            </a:xfrm>
          </p:grpSpPr>
          <p:sp>
            <p:nvSpPr>
              <p:cNvPr id="80" name="Oval 3">
                <a:extLst>
                  <a:ext uri="{FF2B5EF4-FFF2-40B4-BE49-F238E27FC236}">
                    <a16:creationId xmlns:a16="http://schemas.microsoft.com/office/drawing/2014/main" id="{331171C8-A85B-4F83-B56D-7B3C556FDCB7}"/>
                  </a:ext>
                </a:extLst>
              </p:cNvPr>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 name="Text Box 10">
                <a:extLst>
                  <a:ext uri="{FF2B5EF4-FFF2-40B4-BE49-F238E27FC236}">
                    <a16:creationId xmlns:a16="http://schemas.microsoft.com/office/drawing/2014/main" id="{6A6FA79F-773C-4C47-9C75-6B7A8A383EDD}"/>
                  </a:ext>
                </a:extLst>
              </p:cNvPr>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82" name="Group 14">
              <a:extLst>
                <a:ext uri="{FF2B5EF4-FFF2-40B4-BE49-F238E27FC236}">
                  <a16:creationId xmlns:a16="http://schemas.microsoft.com/office/drawing/2014/main" id="{C6465519-0707-4C85-95AF-164F5F8D8B1A}"/>
                </a:ext>
              </a:extLst>
            </p:cNvPr>
            <p:cNvGrpSpPr>
              <a:grpSpLocks/>
            </p:cNvGrpSpPr>
            <p:nvPr/>
          </p:nvGrpSpPr>
          <p:grpSpPr bwMode="auto">
            <a:xfrm>
              <a:off x="1828800" y="3065463"/>
              <a:ext cx="4202114" cy="3254375"/>
              <a:chOff x="2304" y="1945"/>
              <a:chExt cx="2647" cy="2050"/>
            </a:xfrm>
          </p:grpSpPr>
          <p:sp>
            <p:nvSpPr>
              <p:cNvPr id="83" name="Oval 15">
                <a:extLst>
                  <a:ext uri="{FF2B5EF4-FFF2-40B4-BE49-F238E27FC236}">
                    <a16:creationId xmlns:a16="http://schemas.microsoft.com/office/drawing/2014/main" id="{1ED9766E-56C9-4E7A-8E55-CA3E828A00E0}"/>
                  </a:ext>
                </a:extLst>
              </p:cNvPr>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4" name="Text Box 16">
                <a:extLst>
                  <a:ext uri="{FF2B5EF4-FFF2-40B4-BE49-F238E27FC236}">
                    <a16:creationId xmlns:a16="http://schemas.microsoft.com/office/drawing/2014/main" id="{71D03590-707A-48D0-A780-F8B42EF77B25}"/>
                  </a:ext>
                </a:extLst>
              </p:cNvPr>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sp>
        <p:nvSpPr>
          <p:cNvPr id="92" name="Text Box 16">
            <a:extLst>
              <a:ext uri="{FF2B5EF4-FFF2-40B4-BE49-F238E27FC236}">
                <a16:creationId xmlns:a16="http://schemas.microsoft.com/office/drawing/2014/main" id="{F2F5E693-97CE-46D2-BDC1-EFB298832276}"/>
              </a:ext>
            </a:extLst>
          </p:cNvPr>
          <p:cNvSpPr txBox="1">
            <a:spLocks noChangeArrowheads="1"/>
          </p:cNvSpPr>
          <p:nvPr/>
        </p:nvSpPr>
        <p:spPr bwMode="auto">
          <a:xfrm>
            <a:off x="1589453" y="2306780"/>
            <a:ext cx="33336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dirty="0">
                <a:solidFill>
                  <a:schemeClr val="tx2"/>
                </a:solidFill>
                <a:effectLst/>
              </a:rPr>
              <a:t>Non-Deter</a:t>
            </a:r>
            <a:r>
              <a:rPr lang="en-US" altLang="en-US" dirty="0">
                <a:solidFill>
                  <a:schemeClr val="tx2"/>
                </a:solidFill>
              </a:rPr>
              <a:t>ministic </a:t>
            </a:r>
          </a:p>
          <a:p>
            <a:pPr algn="ctr"/>
            <a:r>
              <a:rPr lang="en-US" altLang="en-US" dirty="0">
                <a:solidFill>
                  <a:schemeClr val="tx2"/>
                </a:solidFill>
                <a:effectLst/>
              </a:rPr>
              <a:t>Polynomial</a:t>
            </a:r>
          </a:p>
        </p:txBody>
      </p:sp>
      <p:grpSp>
        <p:nvGrpSpPr>
          <p:cNvPr id="3" name="Group 2">
            <a:extLst>
              <a:ext uri="{FF2B5EF4-FFF2-40B4-BE49-F238E27FC236}">
                <a16:creationId xmlns:a16="http://schemas.microsoft.com/office/drawing/2014/main" id="{9DDF00B3-C7BF-4643-95E0-089355C6869D}"/>
              </a:ext>
            </a:extLst>
          </p:cNvPr>
          <p:cNvGrpSpPr/>
          <p:nvPr/>
        </p:nvGrpSpPr>
        <p:grpSpPr>
          <a:xfrm>
            <a:off x="4989291" y="3454400"/>
            <a:ext cx="4154709" cy="2144931"/>
            <a:chOff x="4989291" y="3454400"/>
            <a:chExt cx="4154709" cy="2144931"/>
          </a:xfrm>
        </p:grpSpPr>
        <p:sp>
          <p:nvSpPr>
            <p:cNvPr id="41" name="Text Box 21">
              <a:extLst>
                <a:ext uri="{FF2B5EF4-FFF2-40B4-BE49-F238E27FC236}">
                  <a16:creationId xmlns:a16="http://schemas.microsoft.com/office/drawing/2014/main" id="{32FD6E11-122E-4D2E-85E3-C43DA8BE40AD}"/>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54" name="Text Box 30">
              <a:extLst>
                <a:ext uri="{FF2B5EF4-FFF2-40B4-BE49-F238E27FC236}">
                  <a16:creationId xmlns:a16="http://schemas.microsoft.com/office/drawing/2014/main" id="{B0982D2C-36CF-4BDC-9BF6-504D17D5A47D}"/>
                </a:ext>
              </a:extLst>
            </p:cNvPr>
            <p:cNvSpPr txBox="1">
              <a:spLocks noChangeArrowheads="1"/>
            </p:cNvSpPr>
            <p:nvPr/>
          </p:nvSpPr>
          <p:spPr bwMode="auto">
            <a:xfrm>
              <a:off x="4989291" y="3454400"/>
              <a:ext cx="17956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Tautology</a:t>
              </a:r>
            </a:p>
          </p:txBody>
        </p:sp>
        <p:cxnSp>
          <p:nvCxnSpPr>
            <p:cNvPr id="94" name="Straight Arrow Connector 93">
              <a:extLst>
                <a:ext uri="{FF2B5EF4-FFF2-40B4-BE49-F238E27FC236}">
                  <a16:creationId xmlns:a16="http://schemas.microsoft.com/office/drawing/2014/main" id="{39B5CB2D-5CBE-4451-BF8B-69D09EB210A1}"/>
                </a:ext>
              </a:extLst>
            </p:cNvPr>
            <p:cNvCxnSpPr>
              <a:cxnSpLocks/>
            </p:cNvCxnSpPr>
            <p:nvPr/>
          </p:nvCxnSpPr>
          <p:spPr bwMode="auto">
            <a:xfrm flipH="1" flipV="1">
              <a:off x="6477000" y="3886200"/>
              <a:ext cx="1470223" cy="1150733"/>
            </a:xfrm>
            <a:prstGeom prst="straightConnector1">
              <a:avLst/>
            </a:prstGeom>
            <a:noFill/>
            <a:ln w="25400" cap="flat" cmpd="sng" algn="ctr">
              <a:solidFill>
                <a:schemeClr val="hlink"/>
              </a:solidFill>
              <a:prstDash val="solid"/>
              <a:round/>
              <a:headEnd type="none" w="med" len="med"/>
              <a:tailEnd type="triangle"/>
            </a:ln>
            <a:effectLst/>
          </p:spPr>
        </p:cxnSp>
      </p:grpSp>
      <p:grpSp>
        <p:nvGrpSpPr>
          <p:cNvPr id="4" name="Group 3">
            <a:extLst>
              <a:ext uri="{FF2B5EF4-FFF2-40B4-BE49-F238E27FC236}">
                <a16:creationId xmlns:a16="http://schemas.microsoft.com/office/drawing/2014/main" id="{7FF6DEA3-3828-4A92-8268-B69A1DA1965C}"/>
              </a:ext>
            </a:extLst>
          </p:cNvPr>
          <p:cNvGrpSpPr/>
          <p:nvPr/>
        </p:nvGrpSpPr>
        <p:grpSpPr>
          <a:xfrm>
            <a:off x="6061372" y="3852416"/>
            <a:ext cx="2473028" cy="2969296"/>
            <a:chOff x="6061372" y="3852416"/>
            <a:chExt cx="2473028" cy="2969296"/>
          </a:xfrm>
        </p:grpSpPr>
        <p:sp>
          <p:nvSpPr>
            <p:cNvPr id="42" name="Text Box 21">
              <a:extLst>
                <a:ext uri="{FF2B5EF4-FFF2-40B4-BE49-F238E27FC236}">
                  <a16:creationId xmlns:a16="http://schemas.microsoft.com/office/drawing/2014/main" id="{AAAF0620-BBB4-480F-A2EF-B2DE5177B4E8}"/>
                </a:ext>
              </a:extLst>
            </p:cNvPr>
            <p:cNvSpPr txBox="1">
              <a:spLocks noChangeArrowheads="1"/>
            </p:cNvSpPr>
            <p:nvPr/>
          </p:nvSpPr>
          <p:spPr bwMode="auto">
            <a:xfrm>
              <a:off x="6934200" y="6175381"/>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cxnSp>
          <p:nvCxnSpPr>
            <p:cNvPr id="95" name="Straight Arrow Connector 94">
              <a:extLst>
                <a:ext uri="{FF2B5EF4-FFF2-40B4-BE49-F238E27FC236}">
                  <a16:creationId xmlns:a16="http://schemas.microsoft.com/office/drawing/2014/main" id="{BFC0B204-B89E-4107-9636-EE7A61159038}"/>
                </a:ext>
              </a:extLst>
            </p:cNvPr>
            <p:cNvCxnSpPr>
              <a:cxnSpLocks/>
            </p:cNvCxnSpPr>
            <p:nvPr/>
          </p:nvCxnSpPr>
          <p:spPr bwMode="auto">
            <a:xfrm flipH="1" flipV="1">
              <a:off x="6061372" y="3852416"/>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pic>
        <p:nvPicPr>
          <p:cNvPr id="96" name="Picture 34" descr="Photo-042">
            <a:extLst>
              <a:ext uri="{FF2B5EF4-FFF2-40B4-BE49-F238E27FC236}">
                <a16:creationId xmlns:a16="http://schemas.microsoft.com/office/drawing/2014/main" id="{1316A881-EADE-40F9-B51A-2318742C77F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309" t="12960" r="1767" b="29374"/>
          <a:stretch/>
        </p:blipFill>
        <p:spPr bwMode="auto">
          <a:xfrm>
            <a:off x="33626" y="1093187"/>
            <a:ext cx="1765078" cy="157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AutoShape 35">
            <a:extLst>
              <a:ext uri="{FF2B5EF4-FFF2-40B4-BE49-F238E27FC236}">
                <a16:creationId xmlns:a16="http://schemas.microsoft.com/office/drawing/2014/main" id="{12C6AE49-131F-41DC-8357-3E26885A10B2}"/>
              </a:ext>
            </a:extLst>
          </p:cNvPr>
          <p:cNvSpPr>
            <a:spLocks noChangeArrowheads="1"/>
          </p:cNvSpPr>
          <p:nvPr/>
        </p:nvSpPr>
        <p:spPr bwMode="auto">
          <a:xfrm>
            <a:off x="2295" y="2910656"/>
            <a:ext cx="2870882" cy="1280345"/>
          </a:xfrm>
          <a:prstGeom prst="wedgeRoundRectCallout">
            <a:avLst>
              <a:gd name="adj1" fmla="val -26521"/>
              <a:gd name="adj2" fmla="val -67472"/>
              <a:gd name="adj3" fmla="val 16667"/>
            </a:avLst>
          </a:prstGeom>
          <a:solidFill>
            <a:schemeClr val="tx1"/>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It would be VERY surprising if all had smaller proofs.</a:t>
            </a:r>
          </a:p>
        </p:txBody>
      </p:sp>
      <p:sp>
        <p:nvSpPr>
          <p:cNvPr id="36" name="AutoShape 35">
            <a:extLst>
              <a:ext uri="{FF2B5EF4-FFF2-40B4-BE49-F238E27FC236}">
                <a16:creationId xmlns:a16="http://schemas.microsoft.com/office/drawing/2014/main" id="{53BA8229-BD10-495A-BA2C-046CE564DB44}"/>
              </a:ext>
            </a:extLst>
          </p:cNvPr>
          <p:cNvSpPr>
            <a:spLocks noChangeArrowheads="1"/>
          </p:cNvSpPr>
          <p:nvPr/>
        </p:nvSpPr>
        <p:spPr bwMode="auto">
          <a:xfrm>
            <a:off x="24718" y="4358455"/>
            <a:ext cx="3688642" cy="946739"/>
          </a:xfrm>
          <a:prstGeom prst="wedgeRoundRectCallout">
            <a:avLst>
              <a:gd name="adj1" fmla="val -26521"/>
              <a:gd name="adj2" fmla="val -67472"/>
              <a:gd name="adj3" fmla="val 16667"/>
            </a:avLst>
          </a:prstGeom>
          <a:solidFill>
            <a:schemeClr val="tx1"/>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But some tautologies might </a:t>
            </a:r>
          </a:p>
          <a:p>
            <a:pPr algn="ctr" eaLnBrk="1" hangingPunct="1">
              <a:spcBef>
                <a:spcPct val="0"/>
              </a:spcBef>
              <a:buNone/>
            </a:pPr>
            <a:r>
              <a:rPr lang="en-US" altLang="en-US" sz="2400" dirty="0">
                <a:solidFill>
                  <a:schemeClr val="bg2"/>
                </a:solidFill>
              </a:rPr>
              <a:t>have short slick proofs.</a:t>
            </a:r>
          </a:p>
        </p:txBody>
      </p:sp>
      <p:sp>
        <p:nvSpPr>
          <p:cNvPr id="45" name="Rectangle 2">
            <a:extLst>
              <a:ext uri="{FF2B5EF4-FFF2-40B4-BE49-F238E27FC236}">
                <a16:creationId xmlns:a16="http://schemas.microsoft.com/office/drawing/2014/main" id="{A4985992-D246-432C-9C9F-2AE0E1E730DF}"/>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
        <p:nvSpPr>
          <p:cNvPr id="46" name="Rectangle 2">
            <a:extLst>
              <a:ext uri="{FF2B5EF4-FFF2-40B4-BE49-F238E27FC236}">
                <a16:creationId xmlns:a16="http://schemas.microsoft.com/office/drawing/2014/main" id="{B8A9ECFA-4E33-4021-9390-DD40CB21F564}"/>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0339623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ppt_x"/>
                                          </p:val>
                                        </p:tav>
                                        <p:tav tm="100000">
                                          <p:val>
                                            <p:strVal val="#ppt_x"/>
                                          </p:val>
                                        </p:tav>
                                      </p:tavLst>
                                    </p:anim>
                                    <p:anim calcmode="lin" valueType="num">
                                      <p:cBhvr additive="base">
                                        <p:cTn id="20" dur="500" fill="hold"/>
                                        <p:tgtEl>
                                          <p:spTgt spid="9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96"/>
                                        </p:tgtEl>
                                        <p:attrNameLst>
                                          <p:attrName>style.visibility</p:attrName>
                                        </p:attrNameLst>
                                      </p:cBhvr>
                                      <p:to>
                                        <p:strVal val="visible"/>
                                      </p:to>
                                    </p:set>
                                    <p:anim calcmode="lin" valueType="num">
                                      <p:cBhvr additive="base">
                                        <p:cTn id="35" dur="500" fill="hold"/>
                                        <p:tgtEl>
                                          <p:spTgt spid="96"/>
                                        </p:tgtEl>
                                        <p:attrNameLst>
                                          <p:attrName>ppt_x</p:attrName>
                                        </p:attrNameLst>
                                      </p:cBhvr>
                                      <p:tavLst>
                                        <p:tav tm="0">
                                          <p:val>
                                            <p:strVal val="#ppt_x"/>
                                          </p:val>
                                        </p:tav>
                                        <p:tav tm="100000">
                                          <p:val>
                                            <p:strVal val="#ppt_x"/>
                                          </p:val>
                                        </p:tav>
                                      </p:tavLst>
                                    </p:anim>
                                    <p:anim calcmode="lin" valueType="num">
                                      <p:cBhvr additive="base">
                                        <p:cTn id="36" dur="500" fill="hold"/>
                                        <p:tgtEl>
                                          <p:spTgt spid="9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 calcmode="lin" valueType="num">
                                      <p:cBhvr additive="base">
                                        <p:cTn id="39" dur="500" fill="hold"/>
                                        <p:tgtEl>
                                          <p:spTgt spid="97"/>
                                        </p:tgtEl>
                                        <p:attrNameLst>
                                          <p:attrName>ppt_x</p:attrName>
                                        </p:attrNameLst>
                                      </p:cBhvr>
                                      <p:tavLst>
                                        <p:tav tm="0">
                                          <p:val>
                                            <p:strVal val="#ppt_x"/>
                                          </p:val>
                                        </p:tav>
                                        <p:tav tm="100000">
                                          <p:val>
                                            <p:strVal val="#ppt_x"/>
                                          </p:val>
                                        </p:tav>
                                      </p:tavLst>
                                    </p:anim>
                                    <p:anim calcmode="lin" valueType="num">
                                      <p:cBhvr additive="base">
                                        <p:cTn id="40"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6"/>
                                        </p:tgtEl>
                                        <p:attrNameLst>
                                          <p:attrName>style.visibility</p:attrName>
                                        </p:attrNameLst>
                                      </p:cBhvr>
                                      <p:to>
                                        <p:strVal val="visible"/>
                                      </p:to>
                                    </p:set>
                                    <p:anim calcmode="lin" valueType="num">
                                      <p:cBhvr additive="base">
                                        <p:cTn id="45" dur="500" fill="hold"/>
                                        <p:tgtEl>
                                          <p:spTgt spid="36"/>
                                        </p:tgtEl>
                                        <p:attrNameLst>
                                          <p:attrName>ppt_x</p:attrName>
                                        </p:attrNameLst>
                                      </p:cBhvr>
                                      <p:tavLst>
                                        <p:tav tm="0">
                                          <p:val>
                                            <p:strVal val="#ppt_x"/>
                                          </p:val>
                                        </p:tav>
                                        <p:tav tm="100000">
                                          <p:val>
                                            <p:strVal val="#ppt_x"/>
                                          </p:val>
                                        </p:tav>
                                      </p:tavLst>
                                    </p:anim>
                                    <p:anim calcmode="lin" valueType="num">
                                      <p:cBhvr additive="base">
                                        <p:cTn id="4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15" grpId="0"/>
      <p:bldP spid="20" grpId="0"/>
      <p:bldP spid="92" grpId="0"/>
      <p:bldP spid="97" grpId="0" animBg="1"/>
      <p:bldP spid="36"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8" name="Rectangle 7">
            <a:extLst>
              <a:ext uri="{FF2B5EF4-FFF2-40B4-BE49-F238E27FC236}">
                <a16:creationId xmlns:a16="http://schemas.microsoft.com/office/drawing/2014/main" id="{A7BC9F0F-7264-4344-B314-3EBB25B77756}"/>
              </a:ext>
            </a:extLst>
          </p:cNvPr>
          <p:cNvSpPr/>
          <p:nvPr/>
        </p:nvSpPr>
        <p:spPr>
          <a:xfrm>
            <a:off x="4038600" y="3429000"/>
            <a:ext cx="6400800" cy="400110"/>
          </a:xfrm>
          <a:prstGeom prst="rect">
            <a:avLst/>
          </a:prstGeom>
        </p:spPr>
        <p:txBody>
          <a:bodyPr wrap="square">
            <a:spAutoFit/>
          </a:bodyPr>
          <a:lstStyle/>
          <a:p>
            <a:pPr algn="l">
              <a:buNone/>
            </a:pP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r>
              <a:rPr lang="en-US" altLang="en-US" sz="2000" baseline="-25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p:txBody>
      </p:sp>
      <p:grpSp>
        <p:nvGrpSpPr>
          <p:cNvPr id="9" name="Group 29">
            <a:extLst>
              <a:ext uri="{FF2B5EF4-FFF2-40B4-BE49-F238E27FC236}">
                <a16:creationId xmlns:a16="http://schemas.microsoft.com/office/drawing/2014/main" id="{D10EF7D7-8BB0-40F9-8432-2ACAC5E42C8F}"/>
              </a:ext>
            </a:extLst>
          </p:cNvPr>
          <p:cNvGrpSpPr>
            <a:grpSpLocks/>
          </p:cNvGrpSpPr>
          <p:nvPr/>
        </p:nvGrpSpPr>
        <p:grpSpPr bwMode="auto">
          <a:xfrm>
            <a:off x="8375237" y="1704414"/>
            <a:ext cx="770279" cy="833366"/>
            <a:chOff x="2065" y="1551"/>
            <a:chExt cx="1628" cy="1988"/>
          </a:xfrm>
        </p:grpSpPr>
        <p:sp>
          <p:nvSpPr>
            <p:cNvPr id="10" name="Freeform 30">
              <a:extLst>
                <a:ext uri="{FF2B5EF4-FFF2-40B4-BE49-F238E27FC236}">
                  <a16:creationId xmlns:a16="http://schemas.microsoft.com/office/drawing/2014/main" id="{9F6CBB1A-6528-48C2-8B1E-7CCDA43B888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1">
              <a:extLst>
                <a:ext uri="{FF2B5EF4-FFF2-40B4-BE49-F238E27FC236}">
                  <a16:creationId xmlns:a16="http://schemas.microsoft.com/office/drawing/2014/main" id="{4694576F-AB75-4422-A55C-A692D5E2A70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2">
              <a:extLst>
                <a:ext uri="{FF2B5EF4-FFF2-40B4-BE49-F238E27FC236}">
                  <a16:creationId xmlns:a16="http://schemas.microsoft.com/office/drawing/2014/main" id="{69FCCD65-C8A7-49CE-B701-4825810C00E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3">
              <a:extLst>
                <a:ext uri="{FF2B5EF4-FFF2-40B4-BE49-F238E27FC236}">
                  <a16:creationId xmlns:a16="http://schemas.microsoft.com/office/drawing/2014/main" id="{A4899B3A-1623-4388-86EE-55AE5531E39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4">
              <a:extLst>
                <a:ext uri="{FF2B5EF4-FFF2-40B4-BE49-F238E27FC236}">
                  <a16:creationId xmlns:a16="http://schemas.microsoft.com/office/drawing/2014/main" id="{863873FC-AFE3-4821-BAF1-67D20B06D61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5">
              <a:extLst>
                <a:ext uri="{FF2B5EF4-FFF2-40B4-BE49-F238E27FC236}">
                  <a16:creationId xmlns:a16="http://schemas.microsoft.com/office/drawing/2014/main" id="{D8504A28-5F36-4607-9CBF-78329641AF7C}"/>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6">
              <a:extLst>
                <a:ext uri="{FF2B5EF4-FFF2-40B4-BE49-F238E27FC236}">
                  <a16:creationId xmlns:a16="http://schemas.microsoft.com/office/drawing/2014/main" id="{D805E8FF-8AB8-4923-8C86-4E302DB07C1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7">
              <a:extLst>
                <a:ext uri="{FF2B5EF4-FFF2-40B4-BE49-F238E27FC236}">
                  <a16:creationId xmlns:a16="http://schemas.microsoft.com/office/drawing/2014/main" id="{9356FB62-9E8E-4FA1-A88D-F539130AB07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8">
              <a:extLst>
                <a:ext uri="{FF2B5EF4-FFF2-40B4-BE49-F238E27FC236}">
                  <a16:creationId xmlns:a16="http://schemas.microsoft.com/office/drawing/2014/main" id="{2DE2B9B9-132E-41BD-BD0A-8C7F9A3F95D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39">
              <a:extLst>
                <a:ext uri="{FF2B5EF4-FFF2-40B4-BE49-F238E27FC236}">
                  <a16:creationId xmlns:a16="http://schemas.microsoft.com/office/drawing/2014/main" id="{FBAE745A-98CB-41CA-A3C9-046CD27D41C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0">
              <a:extLst>
                <a:ext uri="{FF2B5EF4-FFF2-40B4-BE49-F238E27FC236}">
                  <a16:creationId xmlns:a16="http://schemas.microsoft.com/office/drawing/2014/main" id="{FE7FAB7B-22A4-484E-8BA5-2B3BDDF9082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1">
              <a:extLst>
                <a:ext uri="{FF2B5EF4-FFF2-40B4-BE49-F238E27FC236}">
                  <a16:creationId xmlns:a16="http://schemas.microsoft.com/office/drawing/2014/main" id="{0964864B-438F-42FC-9B6F-7E1000D337CA}"/>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2">
              <a:extLst>
                <a:ext uri="{FF2B5EF4-FFF2-40B4-BE49-F238E27FC236}">
                  <a16:creationId xmlns:a16="http://schemas.microsoft.com/office/drawing/2014/main" id="{C7AF3CC3-9BEC-471D-A507-D162F8B581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43">
              <a:extLst>
                <a:ext uri="{FF2B5EF4-FFF2-40B4-BE49-F238E27FC236}">
                  <a16:creationId xmlns:a16="http://schemas.microsoft.com/office/drawing/2014/main" id="{BD3D9B55-AB23-44F1-AB4B-31CD00B422C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44">
              <a:extLst>
                <a:ext uri="{FF2B5EF4-FFF2-40B4-BE49-F238E27FC236}">
                  <a16:creationId xmlns:a16="http://schemas.microsoft.com/office/drawing/2014/main" id="{85FD265A-DD99-4466-A7EE-2CA40F443FC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45">
              <a:extLst>
                <a:ext uri="{FF2B5EF4-FFF2-40B4-BE49-F238E27FC236}">
                  <a16:creationId xmlns:a16="http://schemas.microsoft.com/office/drawing/2014/main" id="{C0AD37C9-CC2C-4F1A-8069-4170C06AEB7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9" name="Freeform 46">
              <a:extLst>
                <a:ext uri="{FF2B5EF4-FFF2-40B4-BE49-F238E27FC236}">
                  <a16:creationId xmlns:a16="http://schemas.microsoft.com/office/drawing/2014/main" id="{620D9CFC-5BC6-443F-8DF1-62BE11046B6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33" name="AutoShape 35">
            <a:extLst>
              <a:ext uri="{FF2B5EF4-FFF2-40B4-BE49-F238E27FC236}">
                <a16:creationId xmlns:a16="http://schemas.microsoft.com/office/drawing/2014/main" id="{5EE7F989-7811-43A1-8AA3-900D43645616}"/>
              </a:ext>
            </a:extLst>
          </p:cNvPr>
          <p:cNvSpPr>
            <a:spLocks noChangeArrowheads="1"/>
          </p:cNvSpPr>
          <p:nvPr/>
        </p:nvSpPr>
        <p:spPr bwMode="auto">
          <a:xfrm>
            <a:off x="374635" y="838200"/>
            <a:ext cx="6788165" cy="2590800"/>
          </a:xfrm>
          <a:prstGeom prst="wedgeRoundRectCallout">
            <a:avLst>
              <a:gd name="adj1" fmla="val 45301"/>
              <a:gd name="adj2" fmla="val 4663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Here is a very ordered formula that whose DP proof</a:t>
            </a:r>
          </a:p>
          <a:p>
            <a:pPr eaLnBrk="1" hangingPunct="1">
              <a:spcBef>
                <a:spcPct val="0"/>
              </a:spcBef>
              <a:buNone/>
            </a:pPr>
            <a:r>
              <a:rPr lang="en-US" altLang="en-US" sz="2400" dirty="0"/>
              <a:t>   has maximum 2</a:t>
            </a:r>
            <a:r>
              <a:rPr lang="en-US" altLang="en-US" sz="2400" baseline="30000" dirty="0"/>
              <a:t>n</a:t>
            </a:r>
            <a:r>
              <a:rPr lang="en-US" altLang="en-US" sz="2400" dirty="0"/>
              <a:t> size.</a:t>
            </a:r>
          </a:p>
          <a:p>
            <a:pPr eaLnBrk="1" hangingPunct="1">
              <a:spcBef>
                <a:spcPct val="0"/>
              </a:spcBef>
              <a:buNone/>
            </a:pPr>
            <a:endParaRPr lang="en-US" altLang="en-US" sz="2400" dirty="0"/>
          </a:p>
          <a:p>
            <a:pPr eaLnBrk="1" hangingPunct="1">
              <a:spcBef>
                <a:spcPct val="0"/>
              </a:spcBef>
              <a:buNone/>
            </a:pPr>
            <a:r>
              <a:rPr lang="en-US" altLang="en-US" sz="1100" dirty="0"/>
              <a:t>  </a:t>
            </a:r>
          </a:p>
          <a:p>
            <a:pPr eaLnBrk="1" hangingPunct="1">
              <a:spcBef>
                <a:spcPct val="0"/>
              </a:spcBef>
              <a:buNone/>
            </a:pPr>
            <a:r>
              <a:rPr lang="en-US" altLang="en-US" sz="2400" dirty="0"/>
              <a:t>But by reusing proofs, the size becomes n.</a:t>
            </a:r>
          </a:p>
          <a:p>
            <a:pPr eaLnBrk="1" hangingPunct="1">
              <a:spcBef>
                <a:spcPct val="0"/>
              </a:spcBef>
              <a:buNone/>
            </a:pPr>
            <a:r>
              <a:rPr lang="en-US" altLang="en-US" sz="2400" dirty="0"/>
              <a:t>And by branching on a complex formula,</a:t>
            </a:r>
          </a:p>
          <a:p>
            <a:pPr eaLnBrk="1" hangingPunct="1">
              <a:spcBef>
                <a:spcPct val="0"/>
              </a:spcBef>
              <a:buNone/>
            </a:pPr>
            <a:r>
              <a:rPr lang="en-US" altLang="en-US" sz="2400" dirty="0"/>
              <a:t>   the size becomes constant.</a:t>
            </a:r>
          </a:p>
          <a:p>
            <a:pPr eaLnBrk="1" hangingPunct="1">
              <a:spcBef>
                <a:spcPct val="0"/>
              </a:spcBef>
              <a:buNone/>
            </a:pPr>
            <a:endParaRPr lang="en-US" altLang="en-US" sz="2400" dirty="0"/>
          </a:p>
        </p:txBody>
      </p:sp>
      <p:grpSp>
        <p:nvGrpSpPr>
          <p:cNvPr id="34" name="Group 33">
            <a:extLst>
              <a:ext uri="{FF2B5EF4-FFF2-40B4-BE49-F238E27FC236}">
                <a16:creationId xmlns:a16="http://schemas.microsoft.com/office/drawing/2014/main" id="{DC0F0AE4-A7DA-45B8-850D-95D5032751E8}"/>
              </a:ext>
            </a:extLst>
          </p:cNvPr>
          <p:cNvGrpSpPr>
            <a:grpSpLocks/>
          </p:cNvGrpSpPr>
          <p:nvPr/>
        </p:nvGrpSpPr>
        <p:grpSpPr bwMode="auto">
          <a:xfrm>
            <a:off x="1600200" y="1676400"/>
            <a:ext cx="5111390" cy="542770"/>
            <a:chOff x="490324" y="620533"/>
            <a:chExt cx="5111718" cy="543016"/>
          </a:xfrm>
        </p:grpSpPr>
        <p:sp>
          <p:nvSpPr>
            <p:cNvPr id="35" name="Rectangle 34">
              <a:extLst>
                <a:ext uri="{FF2B5EF4-FFF2-40B4-BE49-F238E27FC236}">
                  <a16:creationId xmlns:a16="http://schemas.microsoft.com/office/drawing/2014/main" id="{2D5EC5AC-1376-44E4-B050-85490725A0B4}"/>
                </a:ext>
              </a:extLst>
            </p:cNvPr>
            <p:cNvSpPr>
              <a:spLocks noChangeArrowheads="1"/>
            </p:cNvSpPr>
            <p:nvPr/>
          </p:nvSpPr>
          <p:spPr bwMode="auto">
            <a:xfrm>
              <a:off x="490324" y="701675"/>
              <a:ext cx="4453813" cy="461874"/>
            </a:xfrm>
            <a:prstGeom prst="rect">
              <a:avLst/>
            </a:prstGeom>
            <a:noFill/>
            <a:ln w="5715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Time = </a:t>
              </a:r>
              <a:r>
                <a:rPr lang="en-US" sz="2400" dirty="0">
                  <a:solidFill>
                    <a:srgbClr val="FFFFFF"/>
                  </a:solidFill>
                  <a:effectLst>
                    <a:outerShdw blurRad="38100" dist="38100" dir="2700000" algn="tl">
                      <a:srgbClr val="000000"/>
                    </a:outerShdw>
                  </a:effectLst>
                  <a:sym typeface="Symbol"/>
                </a:rPr>
                <a:t>2</a:t>
              </a:r>
              <a:r>
                <a:rPr lang="en-US" sz="2400" baseline="30000" dirty="0">
                  <a:solidFill>
                    <a:srgbClr val="FFFFFF"/>
                  </a:solidFill>
                  <a:effectLst>
                    <a:outerShdw blurRad="38100" dist="38100" dir="2700000" algn="tl">
                      <a:srgbClr val="000000"/>
                    </a:outerShdw>
                  </a:effectLst>
                  <a:sym typeface="Symbol"/>
                </a:rPr>
                <a:t>100</a:t>
              </a:r>
              <a:r>
                <a:rPr kumimoji="0" lang="en-US" sz="2400" b="0"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sym typeface="Symbol"/>
                </a:rPr>
                <a:t>  </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&gt;&gt; Age of universe</a:t>
              </a:r>
            </a:p>
          </p:txBody>
        </p:sp>
        <p:grpSp>
          <p:nvGrpSpPr>
            <p:cNvPr id="36" name="Group 41">
              <a:extLst>
                <a:ext uri="{FF2B5EF4-FFF2-40B4-BE49-F238E27FC236}">
                  <a16:creationId xmlns:a16="http://schemas.microsoft.com/office/drawing/2014/main" id="{5FE8F8C3-B7AB-4DE6-9CE9-79A319F3249E}"/>
                </a:ext>
              </a:extLst>
            </p:cNvPr>
            <p:cNvGrpSpPr>
              <a:grpSpLocks/>
            </p:cNvGrpSpPr>
            <p:nvPr/>
          </p:nvGrpSpPr>
          <p:grpSpPr bwMode="auto">
            <a:xfrm>
              <a:off x="4700931" y="620533"/>
              <a:ext cx="901111" cy="519284"/>
              <a:chOff x="8022136" y="4494519"/>
              <a:chExt cx="3465877" cy="1843733"/>
            </a:xfrm>
          </p:grpSpPr>
          <p:pic>
            <p:nvPicPr>
              <p:cNvPr id="37" name="Picture 4" descr="http://www.the-universe.ie/html/multimedia/Grand_Universe.jpg">
                <a:extLst>
                  <a:ext uri="{FF2B5EF4-FFF2-40B4-BE49-F238E27FC236}">
                    <a16:creationId xmlns:a16="http://schemas.microsoft.com/office/drawing/2014/main" id="{87F24661-FD47-466C-9C79-E78B1B30422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57801" y="4494519"/>
                <a:ext cx="3430212" cy="1843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 name="Picture 6" descr="http://mombizcoach.com/images/2013/05/Infinity-Time1.jpg">
                <a:extLst>
                  <a:ext uri="{FF2B5EF4-FFF2-40B4-BE49-F238E27FC236}">
                    <a16:creationId xmlns:a16="http://schemas.microsoft.com/office/drawing/2014/main" id="{28EE59F4-8BE7-45EE-B9D7-7C5C32375D7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22136" y="5299771"/>
                <a:ext cx="1349358" cy="805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1" name="Rectangle 2">
            <a:extLst>
              <a:ext uri="{FF2B5EF4-FFF2-40B4-BE49-F238E27FC236}">
                <a16:creationId xmlns:a16="http://schemas.microsoft.com/office/drawing/2014/main" id="{E6391409-DEE3-4D33-9648-533505D5C18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Tree>
    <p:extLst>
      <p:ext uri="{BB962C8B-B14F-4D97-AF65-F5344CB8AC3E}">
        <p14:creationId xmlns:p14="http://schemas.microsoft.com/office/powerpoint/2010/main" val="2418876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1+#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1+#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1+#ppt_w/2"/>
                                          </p:val>
                                        </p:tav>
                                        <p:tav tm="100000">
                                          <p:val>
                                            <p:strVal val="#ppt_x"/>
                                          </p:val>
                                        </p:tav>
                                      </p:tavLst>
                                    </p:anim>
                                    <p:anim calcmode="lin" valueType="num">
                                      <p:cBhvr additive="base">
                                        <p:cTn id="16" dur="500" fill="hold"/>
                                        <p:tgtEl>
                                          <p:spTgt spid="33"/>
                                        </p:tgtEl>
                                        <p:attrNameLst>
                                          <p:attrName>ppt_y</p:attrName>
                                        </p:attrNameLst>
                                      </p:cBhvr>
                                      <p:tavLst>
                                        <p:tav tm="0">
                                          <p:val>
                                            <p:strVal val="#ppt_y"/>
                                          </p:val>
                                        </p:tav>
                                        <p:tav tm="100000">
                                          <p:val>
                                            <p:strVal val="#ppt_y"/>
                                          </p:val>
                                        </p:tav>
                                      </p:tavLst>
                                    </p:anim>
                                  </p:childTnLst>
                                </p:cTn>
                              </p:par>
                              <p:par>
                                <p:cTn id="17" presetID="2" presetClass="entr" presetSubtype="2" fill="hold" nodeType="withEffect">
                                  <p:stCondLst>
                                    <p:cond delay="0"/>
                                  </p:stCondLst>
                                  <p:childTnLst>
                                    <p:set>
                                      <p:cBhvr>
                                        <p:cTn id="18" dur="1" fill="hold">
                                          <p:stCondLst>
                                            <p:cond delay="0"/>
                                          </p:stCondLst>
                                        </p:cTn>
                                        <p:tgtEl>
                                          <p:spTgt spid="33">
                                            <p:txEl>
                                              <p:pRg st="0" end="0"/>
                                            </p:txEl>
                                          </p:spTgt>
                                        </p:tgtEl>
                                        <p:attrNameLst>
                                          <p:attrName>style.visibility</p:attrName>
                                        </p:attrNameLst>
                                      </p:cBhvr>
                                      <p:to>
                                        <p:strVal val="visible"/>
                                      </p:to>
                                    </p:set>
                                    <p:anim calcmode="lin" valueType="num">
                                      <p:cBhvr additive="base">
                                        <p:cTn id="19" dur="500" fill="hold"/>
                                        <p:tgtEl>
                                          <p:spTgt spid="33">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33">
                                            <p:txEl>
                                              <p:pRg st="1" end="1"/>
                                            </p:txEl>
                                          </p:spTgt>
                                        </p:tgtEl>
                                        <p:attrNameLst>
                                          <p:attrName>style.visibility</p:attrName>
                                        </p:attrNameLst>
                                      </p:cBhvr>
                                      <p:to>
                                        <p:strVal val="visible"/>
                                      </p:to>
                                    </p:set>
                                    <p:anim calcmode="lin" valueType="num">
                                      <p:cBhvr additive="base">
                                        <p:cTn id="25" dur="500" fill="hold"/>
                                        <p:tgtEl>
                                          <p:spTgt spid="33">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1+#ppt_w/2"/>
                                          </p:val>
                                        </p:tav>
                                        <p:tav tm="100000">
                                          <p:val>
                                            <p:strVal val="#ppt_x"/>
                                          </p:val>
                                        </p:tav>
                                      </p:tavLst>
                                    </p:anim>
                                    <p:anim calcmode="lin" valueType="num">
                                      <p:cBhvr additive="base">
                                        <p:cTn id="32"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33">
                                            <p:txEl>
                                              <p:pRg st="4" end="4"/>
                                            </p:txEl>
                                          </p:spTgt>
                                        </p:tgtEl>
                                        <p:attrNameLst>
                                          <p:attrName>style.visibility</p:attrName>
                                        </p:attrNameLst>
                                      </p:cBhvr>
                                      <p:to>
                                        <p:strVal val="visible"/>
                                      </p:to>
                                    </p:set>
                                    <p:anim calcmode="lin" valueType="num">
                                      <p:cBhvr additive="base">
                                        <p:cTn id="37" dur="500" fill="hold"/>
                                        <p:tgtEl>
                                          <p:spTgt spid="33">
                                            <p:txEl>
                                              <p:pRg st="4" end="4"/>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33">
                                            <p:txEl>
                                              <p:pRg st="5" end="5"/>
                                            </p:txEl>
                                          </p:spTgt>
                                        </p:tgtEl>
                                        <p:attrNameLst>
                                          <p:attrName>style.visibility</p:attrName>
                                        </p:attrNameLst>
                                      </p:cBhvr>
                                      <p:to>
                                        <p:strVal val="visible"/>
                                      </p:to>
                                    </p:set>
                                    <p:anim calcmode="lin" valueType="num">
                                      <p:cBhvr additive="base">
                                        <p:cTn id="43" dur="500" fill="hold"/>
                                        <p:tgtEl>
                                          <p:spTgt spid="33">
                                            <p:txEl>
                                              <p:pRg st="5" end="5"/>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3">
                                            <p:txEl>
                                              <p:pRg st="5" end="5"/>
                                            </p:txEl>
                                          </p:spTgt>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33">
                                            <p:txEl>
                                              <p:pRg st="6" end="6"/>
                                            </p:txEl>
                                          </p:spTgt>
                                        </p:tgtEl>
                                        <p:attrNameLst>
                                          <p:attrName>style.visibility</p:attrName>
                                        </p:attrNameLst>
                                      </p:cBhvr>
                                      <p:to>
                                        <p:strVal val="visible"/>
                                      </p:to>
                                    </p:set>
                                    <p:anim calcmode="lin" valueType="num">
                                      <p:cBhvr additive="base">
                                        <p:cTn id="47" dur="500" fill="hold"/>
                                        <p:tgtEl>
                                          <p:spTgt spid="33">
                                            <p:txEl>
                                              <p:pRg st="6" end="6"/>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3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33" grpId="0" animBg="1"/>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mc:AlternateContent xmlns:mc="http://schemas.openxmlformats.org/markup-compatibility/2006" xmlns:a14="http://schemas.microsoft.com/office/drawing/2010/main">
        <mc:Choice Requires="a14">
          <p:sp>
            <p:nvSpPr>
              <p:cNvPr id="24" name="Text Box 21">
                <a:extLst>
                  <a:ext uri="{FF2B5EF4-FFF2-40B4-BE49-F238E27FC236}">
                    <a16:creationId xmlns:a16="http://schemas.microsoft.com/office/drawing/2014/main" id="{52085E67-1CC3-4E90-B873-BB8CD0A60EA4}"/>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24" name="Text Box 21">
                <a:extLst>
                  <a:ext uri="{FF2B5EF4-FFF2-40B4-BE49-F238E27FC236}">
                    <a16:creationId xmlns:a16="http://schemas.microsoft.com/office/drawing/2014/main" id="{52085E67-1CC3-4E90-B873-BB8CD0A60EA4}"/>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25" name="AutoShape 8">
            <a:extLst>
              <a:ext uri="{FF2B5EF4-FFF2-40B4-BE49-F238E27FC236}">
                <a16:creationId xmlns:a16="http://schemas.microsoft.com/office/drawing/2014/main" id="{B7C341BA-43D2-4995-AEA3-DCDF61DB4283}"/>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aphicFrame>
        <p:nvGraphicFramePr>
          <p:cNvPr id="31" name="Table 3">
            <a:extLst>
              <a:ext uri="{FF2B5EF4-FFF2-40B4-BE49-F238E27FC236}">
                <a16:creationId xmlns:a16="http://schemas.microsoft.com/office/drawing/2014/main" id="{7D1CABB6-ED28-41FA-8754-76F06459DF1C}"/>
              </a:ext>
            </a:extLst>
          </p:cNvPr>
          <p:cNvGraphicFramePr>
            <a:graphicFrameLocks noGrp="1"/>
          </p:cNvGraphicFramePr>
          <p:nvPr/>
        </p:nvGraphicFramePr>
        <p:xfrm>
          <a:off x="1219200" y="3794760"/>
          <a:ext cx="1652300" cy="222504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1020620">
                  <a:extLst>
                    <a:ext uri="{9D8B030D-6E8A-4147-A177-3AD203B41FA5}">
                      <a16:colId xmlns:a16="http://schemas.microsoft.com/office/drawing/2014/main" val="281886186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Exclusive Or</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P</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mn-cs"/>
                          <a:sym typeface="Symbol" panose="05050102010706020507" pitchFamily="18" charset="2"/>
                        </a:rPr>
                        <a:t></a:t>
                      </a:r>
                      <a:r>
                        <a:rPr kumimoji="0" lang="en-US" altLang="en-US" sz="1800" b="0" i="0" u="none" strike="noStrike" kern="1200" cap="none" spc="0" normalizeH="0" baseline="0" noProof="0" dirty="0">
                          <a:ln>
                            <a:noFill/>
                          </a:ln>
                          <a:solidFill>
                            <a:schemeClr val="bg2"/>
                          </a:solidFill>
                          <a:effectLst/>
                          <a:uLnTx/>
                          <a:uFillTx/>
                          <a:latin typeface="Times New Roman" pitchFamily="18" charset="0"/>
                          <a:ea typeface="+mn-ea"/>
                          <a:cs typeface="Times New Roman" panose="02020603050405020304" pitchFamily="18" charset="0"/>
                          <a:sym typeface="Symbol" panose="05050102010706020507" pitchFamily="18" charset="2"/>
                        </a:rPr>
                        <a:t>Q</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32" name="Text Box 21">
            <a:extLst>
              <a:ext uri="{FF2B5EF4-FFF2-40B4-BE49-F238E27FC236}">
                <a16:creationId xmlns:a16="http://schemas.microsoft.com/office/drawing/2014/main" id="{3B1C7111-07DF-4A39-9827-17330A367AF3}"/>
              </a:ext>
            </a:extLst>
          </p:cNvPr>
          <p:cNvSpPr txBox="1">
            <a:spLocks noChangeArrowheads="1"/>
          </p:cNvSpPr>
          <p:nvPr/>
        </p:nvSpPr>
        <p:spPr bwMode="auto">
          <a:xfrm>
            <a:off x="2871500" y="4206558"/>
            <a:ext cx="7415500"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rPr>
              <a:t>Connector </a:t>
            </a:r>
            <a:r>
              <a:rPr kumimoji="0" lang="en-US" altLang="en-US" sz="2000" b="0" i="0" u="none" strike="noStrike" kern="1200" cap="none" spc="0" normalizeH="0" baseline="0" noProof="0" dirty="0">
                <a:ln>
                  <a:noFill/>
                </a:ln>
                <a:solidFill>
                  <a:srgbClr val="FFFFFF"/>
                </a:solidFill>
                <a:effectLst/>
                <a:uLnTx/>
                <a:uFillTx/>
                <a:sym typeface="Symbol" panose="05050102010706020507" pitchFamily="18" charset="2"/>
              </a:rPr>
              <a:t></a:t>
            </a:r>
          </a:p>
          <a:p>
            <a:pPr eaLnBrk="1" hangingPunct="1">
              <a:spcBef>
                <a:spcPct val="0"/>
              </a:spcBef>
              <a:buNone/>
              <a:defRPr/>
            </a:pPr>
            <a:r>
              <a:rPr kumimoji="0" lang="en-US" altLang="en-US" sz="2000" b="0" i="0" u="none" strike="noStrike" kern="1200" cap="none" spc="0" normalizeH="0" baseline="0" noProof="0" dirty="0">
                <a:ln>
                  <a:noFill/>
                </a:ln>
                <a:solidFill>
                  <a:srgbClr val="FFFF00"/>
                </a:solidFill>
                <a:effectLst/>
                <a:uLnTx/>
                <a:uFillTx/>
              </a:rPr>
              <a:t>Exclusive</a:t>
            </a:r>
            <a:r>
              <a:rPr lang="en-US" altLang="en-US" sz="2000" dirty="0">
                <a:solidFill>
                  <a:srgbClr val="FFFF00"/>
                </a:solidFill>
              </a:rPr>
              <a:t>-Or (P</a:t>
            </a:r>
            <a:r>
              <a:rPr lang="en-US" altLang="en-US" sz="2000" dirty="0">
                <a:solidFill>
                  <a:schemeClr val="tx2"/>
                </a:solidFill>
                <a:sym typeface="Symbol" panose="05050102010706020507" pitchFamily="18" charset="2"/>
              </a:rPr>
              <a:t></a:t>
            </a:r>
            <a:r>
              <a:rPr lang="en-US" altLang="en-US" sz="2000" dirty="0">
                <a:solidFill>
                  <a:srgbClr val="FFFF00"/>
                </a:solidFill>
              </a:rPr>
              <a:t>Q): </a:t>
            </a:r>
            <a:r>
              <a:rPr lang="en-US" altLang="en-US" sz="2000" dirty="0">
                <a:solidFill>
                  <a:srgbClr val="FFFFFF"/>
                </a:solidFill>
                <a:sym typeface="Symbol" panose="05050102010706020507" pitchFamily="18" charset="2"/>
              </a:rPr>
              <a:t>One has be true but not both. </a:t>
            </a:r>
            <a:r>
              <a:rPr lang="en-US" altLang="en-US" sz="2000" dirty="0">
                <a:solidFill>
                  <a:srgbClr val="FFFF00"/>
                </a:solidFill>
                <a:sym typeface="Symbol" panose="05050102010706020507" pitchFamily="18" charset="2"/>
              </a:rPr>
              <a:t> </a:t>
            </a:r>
          </a:p>
          <a:p>
            <a:pPr eaLnBrk="1" hangingPunct="1">
              <a:spcBef>
                <a:spcPct val="0"/>
              </a:spcBef>
              <a:buNone/>
              <a:defRPr/>
            </a:pPr>
            <a:r>
              <a:rPr lang="en-US" altLang="en-US" sz="2000" dirty="0">
                <a:solidFill>
                  <a:srgbClr val="FFFFFF"/>
                </a:solidFill>
              </a:rPr>
              <a:t>                                    P and Q have the opposite values.</a:t>
            </a:r>
          </a:p>
          <a:p>
            <a:pPr eaLnBrk="1" hangingPunct="1">
              <a:spcBef>
                <a:spcPct val="0"/>
              </a:spcBef>
              <a:buNone/>
              <a:defRPr/>
            </a:pPr>
            <a:r>
              <a:rPr lang="en-US" altLang="en-US" sz="2000" dirty="0">
                <a:solidFill>
                  <a:srgbClr val="FFFF00"/>
                </a:solidFill>
                <a:sym typeface="Symbol" panose="05050102010706020507" pitchFamily="18" charset="2"/>
              </a:rPr>
              <a:t>Parity (</a:t>
            </a:r>
            <a:r>
              <a:rPr lang="en-US" altLang="en-US" sz="2000" dirty="0">
                <a:solidFill>
                  <a:srgbClr val="FFFF00"/>
                </a:solidFill>
              </a:rPr>
              <a:t>P</a:t>
            </a:r>
            <a:r>
              <a:rPr lang="en-US" altLang="en-US" sz="2000" dirty="0">
                <a:solidFill>
                  <a:schemeClr val="tx2"/>
                </a:solidFill>
                <a:sym typeface="Symbol" panose="05050102010706020507" pitchFamily="18" charset="2"/>
              </a:rPr>
              <a:t></a:t>
            </a:r>
            <a:r>
              <a:rPr lang="en-US" altLang="en-US" sz="2000" dirty="0">
                <a:solidFill>
                  <a:srgbClr val="FFFF00"/>
                </a:solidFill>
              </a:rPr>
              <a:t>Q</a:t>
            </a:r>
            <a:r>
              <a:rPr lang="en-US" altLang="en-US" sz="2000" dirty="0">
                <a:solidFill>
                  <a:schemeClr val="tx2"/>
                </a:solidFill>
                <a:sym typeface="Symbol" panose="05050102010706020507" pitchFamily="18" charset="2"/>
              </a:rPr>
              <a:t></a:t>
            </a:r>
            <a:r>
              <a:rPr lang="en-US" altLang="en-US" sz="2000" dirty="0">
                <a:solidFill>
                  <a:srgbClr val="FFFF00"/>
                </a:solidFill>
                <a:sym typeface="Symbol" panose="05050102010706020507" pitchFamily="18" charset="2"/>
              </a:rPr>
              <a:t>…</a:t>
            </a:r>
            <a:r>
              <a:rPr lang="en-US" altLang="en-US" sz="2000" dirty="0">
                <a:solidFill>
                  <a:schemeClr val="tx2"/>
                </a:solidFill>
                <a:sym typeface="Symbol" panose="05050102010706020507" pitchFamily="18" charset="2"/>
              </a:rPr>
              <a:t></a:t>
            </a:r>
            <a:r>
              <a:rPr lang="en-US" altLang="en-US" sz="2000" dirty="0">
                <a:solidFill>
                  <a:srgbClr val="FFFF00"/>
                </a:solidFill>
                <a:sym typeface="Symbol" panose="05050102010706020507" pitchFamily="18" charset="2"/>
              </a:rPr>
              <a:t>R)</a:t>
            </a:r>
            <a:r>
              <a:rPr lang="en-US" altLang="en-US" sz="2000" dirty="0">
                <a:solidFill>
                  <a:srgbClr val="FFFF00"/>
                </a:solidFill>
              </a:rPr>
              <a:t>: </a:t>
            </a:r>
            <a:r>
              <a:rPr lang="en-US" altLang="en-US" sz="2000" dirty="0">
                <a:solidFill>
                  <a:srgbClr val="FFFFFF"/>
                </a:solidFill>
                <a:sym typeface="Symbol" panose="05050102010706020507" pitchFamily="18" charset="2"/>
              </a:rPr>
              <a:t>The number of true variables is odd.</a:t>
            </a:r>
          </a:p>
          <a:p>
            <a:pPr eaLnBrk="1" hangingPunct="1">
              <a:spcBef>
                <a:spcPct val="0"/>
              </a:spcBef>
              <a:buNone/>
              <a:defRPr/>
            </a:pPr>
            <a:r>
              <a:rPr lang="en-US" altLang="en-US" sz="2000" dirty="0">
                <a:solidFill>
                  <a:schemeClr val="tx2"/>
                </a:solidFill>
                <a:sym typeface="Symbol" panose="05050102010706020507" pitchFamily="18" charset="2"/>
              </a:rPr>
              <a:t>Boolean Addition: </a:t>
            </a:r>
            <a:r>
              <a:rPr lang="en-US" altLang="en-US" sz="2000" dirty="0">
                <a:solidFill>
                  <a:srgbClr val="FFFFFF"/>
                </a:solidFill>
                <a:sym typeface="Symbol" panose="05050102010706020507" pitchFamily="18" charset="2"/>
              </a:rPr>
              <a:t>1+0+1+1+0 =</a:t>
            </a:r>
            <a:r>
              <a:rPr lang="en-US" altLang="en-US" sz="2000" baseline="-25000" dirty="0">
                <a:solidFill>
                  <a:srgbClr val="FFFFFF"/>
                </a:solidFill>
                <a:sym typeface="Symbol" panose="05050102010706020507" pitchFamily="18" charset="2"/>
              </a:rPr>
              <a:t>mod2</a:t>
            </a:r>
            <a:r>
              <a:rPr lang="en-US" altLang="en-US" sz="2000" dirty="0">
                <a:solidFill>
                  <a:srgbClr val="FFFFFF"/>
                </a:solidFill>
                <a:sym typeface="Symbol" panose="05050102010706020507" pitchFamily="18" charset="2"/>
              </a:rPr>
              <a:t> 1</a:t>
            </a:r>
          </a:p>
        </p:txBody>
      </p:sp>
      <p:sp>
        <p:nvSpPr>
          <p:cNvPr id="8" name="Rectangle 7">
            <a:extLst>
              <a:ext uri="{FF2B5EF4-FFF2-40B4-BE49-F238E27FC236}">
                <a16:creationId xmlns:a16="http://schemas.microsoft.com/office/drawing/2014/main" id="{A7BC9F0F-7264-4344-B314-3EBB25B77756}"/>
              </a:ext>
            </a:extLst>
          </p:cNvPr>
          <p:cNvSpPr/>
          <p:nvPr/>
        </p:nvSpPr>
        <p:spPr>
          <a:xfrm>
            <a:off x="4038600" y="3429000"/>
            <a:ext cx="6400800" cy="400110"/>
          </a:xfrm>
          <a:prstGeom prst="rect">
            <a:avLst/>
          </a:prstGeom>
        </p:spPr>
        <p:txBody>
          <a:bodyPr wrap="square">
            <a:spAutoFit/>
          </a:bodyPr>
          <a:lstStyle/>
          <a:p>
            <a:pPr algn="l">
              <a:buNone/>
            </a:pP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r>
              <a:rPr lang="en-US" altLang="en-US" sz="2000" baseline="-25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p:txBody>
      </p:sp>
      <p:sp>
        <p:nvSpPr>
          <p:cNvPr id="9" name="Rectangle 2">
            <a:extLst>
              <a:ext uri="{FF2B5EF4-FFF2-40B4-BE49-F238E27FC236}">
                <a16:creationId xmlns:a16="http://schemas.microsoft.com/office/drawing/2014/main" id="{2D0BF39D-3223-4D9D-9943-4414915A82FA}"/>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Tree>
    <p:extLst>
      <p:ext uri="{BB962C8B-B14F-4D97-AF65-F5344CB8AC3E}">
        <p14:creationId xmlns:p14="http://schemas.microsoft.com/office/powerpoint/2010/main" val="4180281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4">
                                            <p:txEl>
                                              <p:pRg st="0" end="0"/>
                                            </p:txEl>
                                          </p:spTgt>
                                        </p:tgtEl>
                                        <p:attrNameLst>
                                          <p:attrName>style.visibility</p:attrName>
                                        </p:attrNameLst>
                                      </p:cBhvr>
                                      <p:to>
                                        <p:strVal val="visible"/>
                                      </p:to>
                                    </p:set>
                                    <p:anim calcmode="lin" valueType="num">
                                      <p:cBhvr additive="base">
                                        <p:cTn id="11"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4">
                                            <p:txEl>
                                              <p:pRg st="1" end="1"/>
                                            </p:txEl>
                                          </p:spTgt>
                                        </p:tgtEl>
                                        <p:attrNameLst>
                                          <p:attrName>style.visibility</p:attrName>
                                        </p:attrNameLst>
                                      </p:cBhvr>
                                      <p:to>
                                        <p:strVal val="visible"/>
                                      </p:to>
                                    </p:set>
                                    <p:anim calcmode="lin" valueType="num">
                                      <p:cBhvr additive="base">
                                        <p:cTn id="17"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0-#ppt_w/2"/>
                                          </p:val>
                                        </p:tav>
                                        <p:tav tm="100000">
                                          <p:val>
                                            <p:strVal val="#ppt_x"/>
                                          </p:val>
                                        </p:tav>
                                      </p:tavLst>
                                    </p:anim>
                                    <p:anim calcmode="lin" valueType="num">
                                      <p:cBhvr additive="base">
                                        <p:cTn id="24" dur="500" fill="hold"/>
                                        <p:tgtEl>
                                          <p:spTgt spid="31"/>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anim calcmode="lin" valueType="num">
                                      <p:cBhvr additive="base">
                                        <p:cTn id="27" dur="500" fill="hold"/>
                                        <p:tgtEl>
                                          <p:spTgt spid="32"/>
                                        </p:tgtEl>
                                        <p:attrNameLst>
                                          <p:attrName>ppt_x</p:attrName>
                                        </p:attrNameLst>
                                      </p:cBhvr>
                                      <p:tavLst>
                                        <p:tav tm="0">
                                          <p:val>
                                            <p:strVal val="0-#ppt_w/2"/>
                                          </p:val>
                                        </p:tav>
                                        <p:tav tm="100000">
                                          <p:val>
                                            <p:strVal val="#ppt_x"/>
                                          </p:val>
                                        </p:tav>
                                      </p:tavLst>
                                    </p:anim>
                                    <p:anim calcmode="lin" valueType="num">
                                      <p:cBhvr additive="base">
                                        <p:cTn id="2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4">
                                            <p:txEl>
                                              <p:pRg st="2" end="2"/>
                                            </p:txEl>
                                          </p:spTgt>
                                        </p:tgtEl>
                                        <p:attrNameLst>
                                          <p:attrName>style.visibility</p:attrName>
                                        </p:attrNameLst>
                                      </p:cBhvr>
                                      <p:to>
                                        <p:strVal val="visible"/>
                                      </p:to>
                                    </p:set>
                                    <p:anim calcmode="lin" valueType="num">
                                      <p:cBhvr additive="base">
                                        <p:cTn id="33" dur="500" fill="hold"/>
                                        <p:tgtEl>
                                          <p:spTgt spid="24">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4">
                                            <p:txEl>
                                              <p:pRg st="3" end="3"/>
                                            </p:txEl>
                                          </p:spTgt>
                                        </p:tgtEl>
                                        <p:attrNameLst>
                                          <p:attrName>style.visibility</p:attrName>
                                        </p:attrNameLst>
                                      </p:cBhvr>
                                      <p:to>
                                        <p:strVal val="visible"/>
                                      </p:to>
                                    </p:set>
                                    <p:anim calcmode="lin" valueType="num">
                                      <p:cBhvr additive="base">
                                        <p:cTn id="39" dur="500" fill="hold"/>
                                        <p:tgtEl>
                                          <p:spTgt spid="24">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4">
                                            <p:txEl>
                                              <p:pRg st="4" end="4"/>
                                            </p:txEl>
                                          </p:spTgt>
                                        </p:tgtEl>
                                        <p:attrNameLst>
                                          <p:attrName>style.visibility</p:attrName>
                                        </p:attrNameLst>
                                      </p:cBhvr>
                                      <p:to>
                                        <p:strVal val="visible"/>
                                      </p:to>
                                    </p:set>
                                    <p:anim calcmode="lin" valueType="num">
                                      <p:cBhvr additive="base">
                                        <p:cTn id="45" dur="500" fill="hold"/>
                                        <p:tgtEl>
                                          <p:spTgt spid="24">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24">
                                            <p:txEl>
                                              <p:pRg st="5" end="5"/>
                                            </p:txEl>
                                          </p:spTgt>
                                        </p:tgtEl>
                                        <p:attrNameLst>
                                          <p:attrName>style.visibility</p:attrName>
                                        </p:attrNameLst>
                                      </p:cBhvr>
                                      <p:to>
                                        <p:strVal val="visible"/>
                                      </p:to>
                                    </p:set>
                                    <p:anim calcmode="lin" valueType="num">
                                      <p:cBhvr additive="base">
                                        <p:cTn id="51" dur="500" fill="hold"/>
                                        <p:tgtEl>
                                          <p:spTgt spid="24">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4">
                                            <p:txEl>
                                              <p:pRg st="5" end="5"/>
                                            </p:txEl>
                                          </p:spTgt>
                                        </p:tgtEl>
                                        <p:attrNameLst>
                                          <p:attrName>ppt_y</p:attrName>
                                        </p:attrNameLst>
                                      </p:cBhvr>
                                      <p:tavLst>
                                        <p:tav tm="0">
                                          <p:val>
                                            <p:strVal val="#ppt_y"/>
                                          </p:val>
                                        </p:tav>
                                        <p:tav tm="100000">
                                          <p:val>
                                            <p:strVal val="#ppt_y"/>
                                          </p:val>
                                        </p:tav>
                                      </p:tavLst>
                                    </p:anim>
                                  </p:childTnLst>
                                </p:cTn>
                              </p:par>
                              <p:par>
                                <p:cTn id="53" presetID="1" presetClass="exit" presetSubtype="0" fill="hold" nodeType="withEffect">
                                  <p:stCondLst>
                                    <p:cond delay="0"/>
                                  </p:stCondLst>
                                  <p:childTnLst>
                                    <p:set>
                                      <p:cBhvr>
                                        <p:cTn id="54" dur="1" fill="hold">
                                          <p:stCondLst>
                                            <p:cond delay="0"/>
                                          </p:stCondLst>
                                        </p:cTn>
                                        <p:tgtEl>
                                          <p:spTgt spid="31"/>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2"/>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24">
                                            <p:txEl>
                                              <p:pRg st="6" end="6"/>
                                            </p:txEl>
                                          </p:spTgt>
                                        </p:tgtEl>
                                        <p:attrNameLst>
                                          <p:attrName>style.visibility</p:attrName>
                                        </p:attrNameLst>
                                      </p:cBhvr>
                                      <p:to>
                                        <p:strVal val="visible"/>
                                      </p:to>
                                    </p:set>
                                    <p:anim calcmode="lin" valueType="num">
                                      <p:cBhvr additive="base">
                                        <p:cTn id="61" dur="500" fill="hold"/>
                                        <p:tgtEl>
                                          <p:spTgt spid="24">
                                            <p:txEl>
                                              <p:pRg st="6" end="6"/>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4">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2" grpId="0"/>
      <p:bldP spid="32" grpId="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mc:AlternateContent xmlns:mc="http://schemas.openxmlformats.org/markup-compatibility/2006" xmlns:a14="http://schemas.microsoft.com/office/drawing/2010/main">
        <mc:Choice Requires="a14">
          <p:sp>
            <p:nvSpPr>
              <p:cNvPr id="24" name="Text Box 21">
                <a:extLst>
                  <a:ext uri="{FF2B5EF4-FFF2-40B4-BE49-F238E27FC236}">
                    <a16:creationId xmlns:a16="http://schemas.microsoft.com/office/drawing/2014/main" id="{52085E67-1CC3-4E90-B873-BB8CD0A60EA4}"/>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24" name="Text Box 21">
                <a:extLst>
                  <a:ext uri="{FF2B5EF4-FFF2-40B4-BE49-F238E27FC236}">
                    <a16:creationId xmlns:a16="http://schemas.microsoft.com/office/drawing/2014/main" id="{52085E67-1CC3-4E90-B873-BB8CD0A60EA4}"/>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25" name="AutoShape 8">
            <a:extLst>
              <a:ext uri="{FF2B5EF4-FFF2-40B4-BE49-F238E27FC236}">
                <a16:creationId xmlns:a16="http://schemas.microsoft.com/office/drawing/2014/main" id="{B7C341BA-43D2-4995-AEA3-DCDF61DB4283}"/>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9" name="Group 8">
            <a:extLst>
              <a:ext uri="{FF2B5EF4-FFF2-40B4-BE49-F238E27FC236}">
                <a16:creationId xmlns:a16="http://schemas.microsoft.com/office/drawing/2014/main" id="{7EEF32AD-325D-4E26-970A-354AD2057F19}"/>
              </a:ext>
            </a:extLst>
          </p:cNvPr>
          <p:cNvGrpSpPr/>
          <p:nvPr/>
        </p:nvGrpSpPr>
        <p:grpSpPr>
          <a:xfrm>
            <a:off x="4151244" y="3899808"/>
            <a:ext cx="1192952" cy="659856"/>
            <a:chOff x="3246225" y="2738664"/>
            <a:chExt cx="1192952" cy="659856"/>
          </a:xfrm>
        </p:grpSpPr>
        <p:sp>
          <p:nvSpPr>
            <p:cNvPr id="10" name="Oval 7">
              <a:extLst>
                <a:ext uri="{FF2B5EF4-FFF2-40B4-BE49-F238E27FC236}">
                  <a16:creationId xmlns:a16="http://schemas.microsoft.com/office/drawing/2014/main" id="{BDA00F45-FB0B-4959-8AD3-F3E60F3CB793}"/>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1" name="AutoShape 8">
              <a:extLst>
                <a:ext uri="{FF2B5EF4-FFF2-40B4-BE49-F238E27FC236}">
                  <a16:creationId xmlns:a16="http://schemas.microsoft.com/office/drawing/2014/main" id="{E5286F7A-A3E1-47A4-B74E-FBF2EAC9DB89}"/>
                </a:ext>
              </a:extLst>
            </p:cNvPr>
            <p:cNvCxnSpPr>
              <a:cxnSpLocks noChangeShapeType="1"/>
              <a:endCxn id="1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4" name="Text Box 36">
              <a:extLst>
                <a:ext uri="{FF2B5EF4-FFF2-40B4-BE49-F238E27FC236}">
                  <a16:creationId xmlns:a16="http://schemas.microsoft.com/office/drawing/2014/main" id="{D04EFF22-8311-4E18-8817-B32F63011844}"/>
                </a:ext>
              </a:extLst>
            </p:cNvPr>
            <p:cNvSpPr txBox="1">
              <a:spLocks noChangeArrowheads="1"/>
            </p:cNvSpPr>
            <p:nvPr/>
          </p:nvSpPr>
          <p:spPr bwMode="auto">
            <a:xfrm>
              <a:off x="3794125" y="2738664"/>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82" name="Rectangle 81">
            <a:extLst>
              <a:ext uri="{FF2B5EF4-FFF2-40B4-BE49-F238E27FC236}">
                <a16:creationId xmlns:a16="http://schemas.microsoft.com/office/drawing/2014/main" id="{0205F89F-E60F-42B5-8D14-FD2DE3D0E617}"/>
              </a:ext>
            </a:extLst>
          </p:cNvPr>
          <p:cNvSpPr/>
          <p:nvPr/>
        </p:nvSpPr>
        <p:spPr>
          <a:xfrm>
            <a:off x="5456825" y="3566051"/>
            <a:ext cx="562975"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 </a:t>
            </a:r>
            <a:endParaRPr lang="en-US" sz="2400" dirty="0"/>
          </a:p>
        </p:txBody>
      </p:sp>
      <p:sp>
        <p:nvSpPr>
          <p:cNvPr id="86" name="Oval 6">
            <a:extLst>
              <a:ext uri="{FF2B5EF4-FFF2-40B4-BE49-F238E27FC236}">
                <a16:creationId xmlns:a16="http://schemas.microsoft.com/office/drawing/2014/main" id="{FD02DED0-748A-4B59-8B49-9212F3966BFF}"/>
              </a:ext>
            </a:extLst>
          </p:cNvPr>
          <p:cNvSpPr>
            <a:spLocks noChangeArrowheads="1"/>
          </p:cNvSpPr>
          <p:nvPr/>
        </p:nvSpPr>
        <p:spPr bwMode="auto">
          <a:xfrm>
            <a:off x="5203296" y="367574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Rectangle 35">
            <a:extLst>
              <a:ext uri="{FF2B5EF4-FFF2-40B4-BE49-F238E27FC236}">
                <a16:creationId xmlns:a16="http://schemas.microsoft.com/office/drawing/2014/main" id="{082162BC-AB72-4062-9D2A-A2BA58176529}"/>
              </a:ext>
            </a:extLst>
          </p:cNvPr>
          <p:cNvSpPr>
            <a:spLocks noChangeArrowheads="1"/>
          </p:cNvSpPr>
          <p:nvPr/>
        </p:nvSpPr>
        <p:spPr bwMode="auto">
          <a:xfrm>
            <a:off x="4918219" y="3276600"/>
            <a:ext cx="441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lang="en-US" altLang="en-US" sz="2400" baseline="-25000" dirty="0">
                <a:solidFill>
                  <a:srgbClr val="FFFFFF"/>
                </a:solidFill>
              </a:rPr>
              <a:t>n</a:t>
            </a:r>
            <a:endParaRPr kumimoji="0" lang="en-US" altLang="en-US" sz="2400" b="0" u="none" strike="noStrike" kern="1200" cap="none" spc="0" normalizeH="0" baseline="-25000" noProof="0" dirty="0">
              <a:ln>
                <a:noFill/>
              </a:ln>
              <a:solidFill>
                <a:srgbClr val="FFFFFF"/>
              </a:solidFill>
              <a:effectLst/>
              <a:uLnTx/>
              <a:uFillTx/>
            </a:endParaRPr>
          </a:p>
        </p:txBody>
      </p:sp>
      <mc:AlternateContent xmlns:mc="http://schemas.openxmlformats.org/markup-compatibility/2006" xmlns:a14="http://schemas.microsoft.com/office/drawing/2010/main">
        <mc:Choice Requires="a14">
          <p:sp>
            <p:nvSpPr>
              <p:cNvPr id="100" name="Rectangle 99">
                <a:extLst>
                  <a:ext uri="{FF2B5EF4-FFF2-40B4-BE49-F238E27FC236}">
                    <a16:creationId xmlns:a16="http://schemas.microsoft.com/office/drawing/2014/main" id="{4CD4D063-22B0-4F32-B270-5E7D42C7A1B7}"/>
                  </a:ext>
                </a:extLst>
              </p:cNvPr>
              <p:cNvSpPr/>
              <p:nvPr/>
            </p:nvSpPr>
            <p:spPr>
              <a:xfrm>
                <a:off x="533400" y="4572000"/>
                <a:ext cx="5638800" cy="2344809"/>
              </a:xfrm>
              <a:prstGeom prst="rect">
                <a:avLst/>
              </a:prstGeom>
            </p:spPr>
            <p:txBody>
              <a:bodyPr wrap="square">
                <a:spAutoFit/>
              </a:bodyPr>
              <a:lstStyle/>
              <a:p>
                <a:pPr algn="l"/>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3</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n-1</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x</a:t>
                </a:r>
                <a:r>
                  <a:rPr lang="en-US" altLang="en-US" sz="2400" baseline="-25000" dirty="0" err="1">
                    <a:solidFill>
                      <a:srgbClr val="FFC000"/>
                    </a:solidFill>
                    <a:cs typeface="Times New Roman" panose="02020603050405020304" pitchFamily="18" charset="0"/>
                    <a:sym typeface="Symbol" panose="05050102010706020507" pitchFamily="18" charset="2"/>
                  </a:rPr>
                  <a:t>n</a:t>
                </a:r>
                <a:r>
                  <a:rPr lang="en-US" altLang="en-US" sz="2400" baseline="-250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x</a:t>
                </a:r>
                <a:r>
                  <a:rPr lang="en-US" altLang="en-US" sz="2400" baseline="-25000" dirty="0" err="1">
                    <a:solidFill>
                      <a:srgbClr val="FFC000"/>
                    </a:solidFill>
                    <a:cs typeface="Times New Roman" panose="02020603050405020304" pitchFamily="18" charset="0"/>
                    <a:sym typeface="Symbol" panose="05050102010706020507" pitchFamily="18" charset="2"/>
                  </a:rPr>
                  <a:t>n</a:t>
                </a:r>
                <a:r>
                  <a:rPr lang="en-US" altLang="en-US" sz="2400" baseline="-25000" dirty="0">
                    <a:solidFill>
                      <a:srgbClr val="FFC000"/>
                    </a:solidFill>
                    <a:cs typeface="Times New Roman" panose="02020603050405020304" pitchFamily="18" charset="0"/>
                    <a:sym typeface="Symbol" panose="05050102010706020507" pitchFamily="18" charset="2"/>
                  </a:rPr>
                  <a:t> </a:t>
                </a:r>
              </a:p>
              <a:p>
                <a:pPr algn="l"/>
                <a:r>
                  <a:rPr lang="en-US" altLang="en-US" sz="2400" baseline="-250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sym typeface="Symbol" panose="05050102010706020507" pitchFamily="18" charset="2"/>
                  </a:rPr>
                  <a:t>F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altLang="en-US" sz="2400" baseline="-25000" dirty="0">
                  <a:solidFill>
                    <a:srgbClr val="FFC000"/>
                  </a:solidFill>
                  <a:cs typeface="Times New Roman" panose="02020603050405020304" pitchFamily="18" charset="0"/>
                  <a:sym typeface="Symbol" panose="05050102010706020507" pitchFamily="18" charset="2"/>
                </a:endParaRPr>
              </a:p>
              <a:p>
                <a:pPr algn="l"/>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endParaRPr lang="en-US" altLang="en-US" sz="2400" baseline="-25000" dirty="0">
                  <a:solidFill>
                    <a:srgbClr val="FFC000"/>
                  </a:solidFill>
                  <a:cs typeface="Times New Roman" panose="02020603050405020304" pitchFamily="18" charset="0"/>
                  <a:sym typeface="Symbol" panose="05050102010706020507" pitchFamily="18" charset="2"/>
                </a:endParaRPr>
              </a:p>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sym typeface="Symbol" panose="05050102010706020507" pitchFamily="18" charset="2"/>
                  </a:rPr>
                  <a:t>F</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0000"/>
                    </a:solidFill>
                    <a:cs typeface="Times New Roman" panose="02020603050405020304" pitchFamily="18" charset="0"/>
                    <a:sym typeface="Symbol" panose="05050102010706020507" pitchFamily="18" charset="2"/>
                  </a:rPr>
                  <a:t>F</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0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 </m:t>
                        </m:r>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400" dirty="0">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Φ</a:t>
                </a:r>
                <a:r>
                  <a:rPr lang="en-US" altLang="en-US" sz="2400" baseline="-25000" dirty="0">
                    <a:solidFill>
                      <a:srgbClr val="FFC000"/>
                    </a:solidFill>
                    <a:cs typeface="Times New Roman" panose="02020603050405020304" pitchFamily="18" charset="0"/>
                    <a:sym typeface="Symbol" panose="05050102010706020507" pitchFamily="18" charset="2"/>
                  </a:rPr>
                  <a:t>n-1</a:t>
                </a:r>
                <a:endParaRPr lang="en-US" sz="2400" dirty="0">
                  <a:cs typeface="Times New Roman" panose="02020603050405020304" pitchFamily="18" charset="0"/>
                  <a:sym typeface="Symbol" panose="05050102010706020507" pitchFamily="18" charset="2"/>
                </a:endParaRPr>
              </a:p>
            </p:txBody>
          </p:sp>
        </mc:Choice>
        <mc:Fallback xmlns="">
          <p:sp>
            <p:nvSpPr>
              <p:cNvPr id="100" name="Rectangle 99">
                <a:extLst>
                  <a:ext uri="{FF2B5EF4-FFF2-40B4-BE49-F238E27FC236}">
                    <a16:creationId xmlns:a16="http://schemas.microsoft.com/office/drawing/2014/main" id="{4CD4D063-22B0-4F32-B270-5E7D42C7A1B7}"/>
                  </a:ext>
                </a:extLst>
              </p:cNvPr>
              <p:cNvSpPr>
                <a:spLocks noRot="1" noChangeAspect="1" noMove="1" noResize="1" noEditPoints="1" noAdjustHandles="1" noChangeArrowheads="1" noChangeShapeType="1" noTextEdit="1"/>
              </p:cNvSpPr>
              <p:nvPr/>
            </p:nvSpPr>
            <p:spPr>
              <a:xfrm>
                <a:off x="533400" y="4572000"/>
                <a:ext cx="5638800" cy="2344809"/>
              </a:xfrm>
              <a:prstGeom prst="rect">
                <a:avLst/>
              </a:prstGeom>
              <a:blipFill>
                <a:blip r:embed="rId4"/>
                <a:stretch>
                  <a:fillRect l="-1730" t="-2078" b="-4935"/>
                </a:stretch>
              </a:blipFill>
            </p:spPr>
            <p:txBody>
              <a:bodyPr/>
              <a:lstStyle/>
              <a:p>
                <a:r>
                  <a:rPr lang="en-US">
                    <a:noFill/>
                  </a:rPr>
                  <a:t> </a:t>
                </a:r>
              </a:p>
            </p:txBody>
          </p:sp>
        </mc:Fallback>
      </mc:AlternateContent>
      <p:sp>
        <p:nvSpPr>
          <p:cNvPr id="101" name="Rectangle 100">
            <a:extLst>
              <a:ext uri="{FF2B5EF4-FFF2-40B4-BE49-F238E27FC236}">
                <a16:creationId xmlns:a16="http://schemas.microsoft.com/office/drawing/2014/main" id="{78D615E2-165F-4857-A68D-1ACDE0323DD9}"/>
              </a:ext>
            </a:extLst>
          </p:cNvPr>
          <p:cNvSpPr/>
          <p:nvPr/>
        </p:nvSpPr>
        <p:spPr>
          <a:xfrm>
            <a:off x="4370904" y="420467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n-1 </a:t>
            </a:r>
            <a:endParaRPr lang="en-US" sz="2400" dirty="0"/>
          </a:p>
        </p:txBody>
      </p:sp>
      <mc:AlternateContent xmlns:mc="http://schemas.openxmlformats.org/markup-compatibility/2006" xmlns:a14="http://schemas.microsoft.com/office/drawing/2010/main">
        <mc:Choice Requires="a14">
          <p:graphicFrame>
            <p:nvGraphicFramePr>
              <p:cNvPr id="102" name="Table 5">
                <a:extLst>
                  <a:ext uri="{FF2B5EF4-FFF2-40B4-BE49-F238E27FC236}">
                    <a16:creationId xmlns:a16="http://schemas.microsoft.com/office/drawing/2014/main" id="{188C34D6-75C3-4BE3-A4A2-FCFE738F76D5}"/>
                  </a:ext>
                </a:extLst>
              </p:cNvPr>
              <p:cNvGraphicFramePr>
                <a:graphicFrameLocks noGrp="1"/>
              </p:cNvGraphicFramePr>
              <p:nvPr/>
            </p:nvGraphicFramePr>
            <p:xfrm>
              <a:off x="6553200" y="4998337"/>
              <a:ext cx="2438400" cy="1635760"/>
            </p:xfrm>
            <a:graphic>
              <a:graphicData uri="http://schemas.openxmlformats.org/drawingml/2006/table">
                <a:tbl>
                  <a:tblPr firstRow="1" bandRow="1">
                    <a:tableStyleId>{5C22544A-7EE6-4342-B048-85BDC9FD1C3A}</a:tableStyleId>
                  </a:tblPr>
                  <a:tblGrid>
                    <a:gridCol w="812800">
                      <a:extLst>
                        <a:ext uri="{9D8B030D-6E8A-4147-A177-3AD203B41FA5}">
                          <a16:colId xmlns:a16="http://schemas.microsoft.com/office/drawing/2014/main" val="1210378371"/>
                        </a:ext>
                      </a:extLst>
                    </a:gridCol>
                    <a:gridCol w="812800">
                      <a:extLst>
                        <a:ext uri="{9D8B030D-6E8A-4147-A177-3AD203B41FA5}">
                          <a16:colId xmlns:a16="http://schemas.microsoft.com/office/drawing/2014/main" val="827162711"/>
                        </a:ext>
                      </a:extLst>
                    </a:gridCol>
                    <a:gridCol w="812800">
                      <a:extLst>
                        <a:ext uri="{9D8B030D-6E8A-4147-A177-3AD203B41FA5}">
                          <a16:colId xmlns:a16="http://schemas.microsoft.com/office/drawing/2014/main" val="3241640159"/>
                        </a:ext>
                      </a:extLst>
                    </a:gridCol>
                  </a:tblGrid>
                  <a:tr h="408940">
                    <a:tc>
                      <a:txBody>
                        <a:bodyPr/>
                        <a:lstStyle/>
                        <a:p>
                          <a:pPr algn="ctr"/>
                          <a:r>
                            <a:rPr lang="en-US" sz="1800" dirty="0">
                              <a:solidFill>
                                <a:schemeClr val="bg2"/>
                              </a:solidFill>
                              <a:cs typeface="Times New Roman" panose="02020603050405020304" pitchFamily="18" charset="0"/>
                              <a:sym typeface="Symbol" panose="05050102010706020507" pitchFamily="18" charset="2"/>
                            </a:rPr>
                            <a:t>set </a:t>
                          </a:r>
                          <a:r>
                            <a:rPr lang="en-US" altLang="en-US" sz="1800" dirty="0" err="1">
                              <a:solidFill>
                                <a:schemeClr val="bg2"/>
                              </a:solidFill>
                              <a:cs typeface="Times New Roman" panose="02020603050405020304" pitchFamily="18" charset="0"/>
                              <a:sym typeface="Symbol" panose="05050102010706020507" pitchFamily="18" charset="2"/>
                            </a:rPr>
                            <a:t>x</a:t>
                          </a:r>
                          <a:r>
                            <a:rPr lang="en-US" altLang="en-US" sz="1800" baseline="-25000" dirty="0" err="1">
                              <a:solidFill>
                                <a:schemeClr val="bg2"/>
                              </a:solidFill>
                              <a:cs typeface="Times New Roman" panose="02020603050405020304" pitchFamily="18" charset="0"/>
                              <a:sym typeface="Symbol" panose="05050102010706020507" pitchFamily="18" charset="2"/>
                            </a:rPr>
                            <a:t>n</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F</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T</a:t>
                          </a:r>
                          <a:endParaRPr lang="en-US" dirty="0">
                            <a:solidFill>
                              <a:schemeClr val="bg2"/>
                            </a:solidFill>
                          </a:endParaRPr>
                        </a:p>
                      </a:txBody>
                      <a:tcPr/>
                    </a:tc>
                    <a:extLst>
                      <a:ext uri="{0D108BD9-81ED-4DB2-BD59-A6C34878D82A}">
                        <a16:rowId xmlns:a16="http://schemas.microsoft.com/office/drawing/2014/main" val="1654236906"/>
                      </a:ext>
                    </a:extLst>
                  </a:tr>
                  <a:tr h="408940">
                    <a:tc>
                      <a:txBody>
                        <a:bodyPr/>
                        <a:lstStyle/>
                        <a:p>
                          <a:pPr algn="ctr"/>
                          <a14:m>
                            <m:oMathPara xmlns:m="http://schemas.openxmlformats.org/officeDocument/2006/math">
                              <m:oMathParaPr>
                                <m:jc m:val="centerGroup"/>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smtClean="0">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dirty="0">
                            <a:solidFill>
                              <a:schemeClr val="bg2"/>
                            </a:solidFill>
                          </a:endParaRPr>
                        </a:p>
                      </a:txBody>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338655249"/>
                      </a:ext>
                    </a:extLst>
                  </a:tr>
                  <a:tr h="408940">
                    <a:tc>
                      <a:txBody>
                        <a:bodyPr/>
                        <a:lstStyle/>
                        <a:p>
                          <a:pPr algn="ctr"/>
                          <a14:m>
                            <m:oMathPara xmlns:m="http://schemas.openxmlformats.org/officeDocument/2006/math">
                              <m:oMathParaPr>
                                <m:jc m:val="centerGroup"/>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smtClean="0">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0</m:t>
                                    </m:r>
                                  </m:sup>
                                </m:sSubSup>
                              </m:oMath>
                            </m:oMathPara>
                          </a14:m>
                          <a:endParaRPr lang="en-US" dirty="0">
                            <a:solidFill>
                              <a:schemeClr val="bg2"/>
                            </a:solidFill>
                          </a:endParaRPr>
                        </a:p>
                      </a:txBody>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108729345"/>
                      </a:ext>
                    </a:extLst>
                  </a:tr>
                  <a:tr h="4089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Φ</a:t>
                          </a:r>
                          <a:r>
                            <a:rPr lang="en-US" altLang="en-US" sz="1800" baseline="-25000" dirty="0">
                              <a:solidFill>
                                <a:schemeClr val="bg2"/>
                              </a:solidFill>
                              <a:cs typeface="Times New Roman" panose="02020603050405020304" pitchFamily="18" charset="0"/>
                              <a:sym typeface="Symbol" panose="05050102010706020507" pitchFamily="18" charset="2"/>
                            </a:rPr>
                            <a:t>n</a:t>
                          </a:r>
                        </a:p>
                      </a:txBody>
                      <a:tcPr/>
                    </a:tc>
                    <a:tc>
                      <a:txBody>
                        <a:bodyPr/>
                        <a:lstStyle/>
                        <a:p>
                          <a:pPr algn="ctr"/>
                          <a:endParaRPr lang="en-US" dirty="0">
                            <a:solidFill>
                              <a:schemeClr val="bg2"/>
                            </a:solidFill>
                          </a:endParaRPr>
                        </a:p>
                      </a:txBody>
                      <a:tcPr/>
                    </a:tc>
                    <a:tc>
                      <a:txBody>
                        <a:bodyPr/>
                        <a:lstStyle/>
                        <a:p>
                          <a:pPr algn="ctr"/>
                          <a:endParaRPr lang="en-US" dirty="0">
                            <a:solidFill>
                              <a:schemeClr val="bg2"/>
                            </a:solidFill>
                          </a:endParaRPr>
                        </a:p>
                      </a:txBody>
                      <a:tcPr/>
                    </a:tc>
                    <a:extLst>
                      <a:ext uri="{0D108BD9-81ED-4DB2-BD59-A6C34878D82A}">
                        <a16:rowId xmlns:a16="http://schemas.microsoft.com/office/drawing/2014/main" val="4100615309"/>
                      </a:ext>
                    </a:extLst>
                  </a:tr>
                </a:tbl>
              </a:graphicData>
            </a:graphic>
          </p:graphicFrame>
        </mc:Choice>
        <mc:Fallback xmlns="">
          <p:graphicFrame>
            <p:nvGraphicFramePr>
              <p:cNvPr id="102" name="Table 5">
                <a:extLst>
                  <a:ext uri="{FF2B5EF4-FFF2-40B4-BE49-F238E27FC236}">
                    <a16:creationId xmlns:a16="http://schemas.microsoft.com/office/drawing/2014/main" id="{188C34D6-75C3-4BE3-A4A2-FCFE738F76D5}"/>
                  </a:ext>
                </a:extLst>
              </p:cNvPr>
              <p:cNvGraphicFramePr>
                <a:graphicFrameLocks noGrp="1"/>
              </p:cNvGraphicFramePr>
              <p:nvPr>
                <p:extLst>
                  <p:ext uri="{D42A27DB-BD31-4B8C-83A1-F6EECF244321}">
                    <p14:modId xmlns:p14="http://schemas.microsoft.com/office/powerpoint/2010/main" val="2493565813"/>
                  </p:ext>
                </p:extLst>
              </p:nvPr>
            </p:nvGraphicFramePr>
            <p:xfrm>
              <a:off x="6553200" y="4998337"/>
              <a:ext cx="2438400" cy="1635760"/>
            </p:xfrm>
            <a:graphic>
              <a:graphicData uri="http://schemas.openxmlformats.org/drawingml/2006/table">
                <a:tbl>
                  <a:tblPr firstRow="1" bandRow="1">
                    <a:tableStyleId>{5C22544A-7EE6-4342-B048-85BDC9FD1C3A}</a:tableStyleId>
                  </a:tblPr>
                  <a:tblGrid>
                    <a:gridCol w="812800">
                      <a:extLst>
                        <a:ext uri="{9D8B030D-6E8A-4147-A177-3AD203B41FA5}">
                          <a16:colId xmlns:a16="http://schemas.microsoft.com/office/drawing/2014/main" val="1210378371"/>
                        </a:ext>
                      </a:extLst>
                    </a:gridCol>
                    <a:gridCol w="812800">
                      <a:extLst>
                        <a:ext uri="{9D8B030D-6E8A-4147-A177-3AD203B41FA5}">
                          <a16:colId xmlns:a16="http://schemas.microsoft.com/office/drawing/2014/main" val="827162711"/>
                        </a:ext>
                      </a:extLst>
                    </a:gridCol>
                    <a:gridCol w="812800">
                      <a:extLst>
                        <a:ext uri="{9D8B030D-6E8A-4147-A177-3AD203B41FA5}">
                          <a16:colId xmlns:a16="http://schemas.microsoft.com/office/drawing/2014/main" val="3241640159"/>
                        </a:ext>
                      </a:extLst>
                    </a:gridCol>
                  </a:tblGrid>
                  <a:tr h="408940">
                    <a:tc>
                      <a:txBody>
                        <a:bodyPr/>
                        <a:lstStyle/>
                        <a:p>
                          <a:pPr algn="ctr"/>
                          <a:r>
                            <a:rPr lang="en-US" sz="1800" dirty="0">
                              <a:solidFill>
                                <a:schemeClr val="bg2"/>
                              </a:solidFill>
                              <a:cs typeface="Times New Roman" panose="02020603050405020304" pitchFamily="18" charset="0"/>
                              <a:sym typeface="Symbol" panose="05050102010706020507" pitchFamily="18" charset="2"/>
                            </a:rPr>
                            <a:t>set </a:t>
                          </a:r>
                          <a:r>
                            <a:rPr lang="en-US" altLang="en-US" sz="1800" dirty="0" err="1">
                              <a:solidFill>
                                <a:schemeClr val="bg2"/>
                              </a:solidFill>
                              <a:cs typeface="Times New Roman" panose="02020603050405020304" pitchFamily="18" charset="0"/>
                              <a:sym typeface="Symbol" panose="05050102010706020507" pitchFamily="18" charset="2"/>
                            </a:rPr>
                            <a:t>x</a:t>
                          </a:r>
                          <a:r>
                            <a:rPr lang="en-US" altLang="en-US" sz="1800" baseline="-25000" dirty="0" err="1">
                              <a:solidFill>
                                <a:schemeClr val="bg2"/>
                              </a:solidFill>
                              <a:cs typeface="Times New Roman" panose="02020603050405020304" pitchFamily="18" charset="0"/>
                              <a:sym typeface="Symbol" panose="05050102010706020507" pitchFamily="18" charset="2"/>
                            </a:rPr>
                            <a:t>n</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F</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T</a:t>
                          </a:r>
                          <a:endParaRPr lang="en-US" dirty="0">
                            <a:solidFill>
                              <a:schemeClr val="bg2"/>
                            </a:solidFill>
                          </a:endParaRPr>
                        </a:p>
                      </a:txBody>
                      <a:tcPr/>
                    </a:tc>
                    <a:extLst>
                      <a:ext uri="{0D108BD9-81ED-4DB2-BD59-A6C34878D82A}">
                        <a16:rowId xmlns:a16="http://schemas.microsoft.com/office/drawing/2014/main" val="1654236906"/>
                      </a:ext>
                    </a:extLst>
                  </a:tr>
                  <a:tr h="408940">
                    <a:tc>
                      <a:txBody>
                        <a:bodyPr/>
                        <a:lstStyle/>
                        <a:p>
                          <a:endParaRPr lang="en-US"/>
                        </a:p>
                      </a:txBody>
                      <a:tcPr>
                        <a:blipFill>
                          <a:blip r:embed="rId5"/>
                          <a:stretch>
                            <a:fillRect l="-1504" t="-108955" r="-204511" b="-213433"/>
                          </a:stretch>
                        </a:blipFill>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338655249"/>
                      </a:ext>
                    </a:extLst>
                  </a:tr>
                  <a:tr h="408940">
                    <a:tc>
                      <a:txBody>
                        <a:bodyPr/>
                        <a:lstStyle/>
                        <a:p>
                          <a:endParaRPr lang="en-US"/>
                        </a:p>
                      </a:txBody>
                      <a:tcPr>
                        <a:blipFill>
                          <a:blip r:embed="rId5"/>
                          <a:stretch>
                            <a:fillRect l="-1504" t="-205882" r="-204511" b="-110294"/>
                          </a:stretch>
                        </a:blipFill>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108729345"/>
                      </a:ext>
                    </a:extLst>
                  </a:tr>
                  <a:tr h="4089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Φ</a:t>
                          </a:r>
                          <a:r>
                            <a:rPr lang="en-US" altLang="en-US" sz="1800" baseline="-25000" dirty="0">
                              <a:solidFill>
                                <a:schemeClr val="bg2"/>
                              </a:solidFill>
                              <a:cs typeface="Times New Roman" panose="02020603050405020304" pitchFamily="18" charset="0"/>
                              <a:sym typeface="Symbol" panose="05050102010706020507" pitchFamily="18" charset="2"/>
                            </a:rPr>
                            <a:t>n</a:t>
                          </a:r>
                        </a:p>
                      </a:txBody>
                      <a:tcPr/>
                    </a:tc>
                    <a:tc>
                      <a:txBody>
                        <a:bodyPr/>
                        <a:lstStyle/>
                        <a:p>
                          <a:pPr algn="ctr"/>
                          <a:endParaRPr lang="en-US" dirty="0">
                            <a:solidFill>
                              <a:schemeClr val="bg2"/>
                            </a:solidFill>
                          </a:endParaRPr>
                        </a:p>
                      </a:txBody>
                      <a:tcPr/>
                    </a:tc>
                    <a:tc>
                      <a:txBody>
                        <a:bodyPr/>
                        <a:lstStyle/>
                        <a:p>
                          <a:pPr algn="ctr"/>
                          <a:endParaRPr lang="en-US" dirty="0">
                            <a:solidFill>
                              <a:schemeClr val="bg2"/>
                            </a:solidFill>
                          </a:endParaRPr>
                        </a:p>
                      </a:txBody>
                      <a:tcPr/>
                    </a:tc>
                    <a:extLst>
                      <a:ext uri="{0D108BD9-81ED-4DB2-BD59-A6C34878D82A}">
                        <a16:rowId xmlns:a16="http://schemas.microsoft.com/office/drawing/2014/main" val="4100615309"/>
                      </a:ext>
                    </a:extLst>
                  </a:tr>
                </a:tbl>
              </a:graphicData>
            </a:graphic>
          </p:graphicFrame>
        </mc:Fallback>
      </mc:AlternateContent>
      <mc:AlternateContent xmlns:mc="http://schemas.openxmlformats.org/markup-compatibility/2006" xmlns:a14="http://schemas.microsoft.com/office/drawing/2010/main">
        <mc:Choice Requires="a14">
          <p:sp>
            <p:nvSpPr>
              <p:cNvPr id="103" name="Rectangle 102">
                <a:extLst>
                  <a:ext uri="{FF2B5EF4-FFF2-40B4-BE49-F238E27FC236}">
                    <a16:creationId xmlns:a16="http://schemas.microsoft.com/office/drawing/2014/main" id="{C8A2A64F-DC5F-46CF-AB28-42BECA9C9025}"/>
                  </a:ext>
                </a:extLst>
              </p:cNvPr>
              <p:cNvSpPr/>
              <p:nvPr/>
            </p:nvSpPr>
            <p:spPr>
              <a:xfrm>
                <a:off x="7430086" y="5411267"/>
                <a:ext cx="719684" cy="373372"/>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sz="1800" dirty="0"/>
              </a:p>
            </p:txBody>
          </p:sp>
        </mc:Choice>
        <mc:Fallback xmlns="">
          <p:sp>
            <p:nvSpPr>
              <p:cNvPr id="103" name="Rectangle 102">
                <a:extLst>
                  <a:ext uri="{FF2B5EF4-FFF2-40B4-BE49-F238E27FC236}">
                    <a16:creationId xmlns:a16="http://schemas.microsoft.com/office/drawing/2014/main" id="{C8A2A64F-DC5F-46CF-AB28-42BECA9C9025}"/>
                  </a:ext>
                </a:extLst>
              </p:cNvPr>
              <p:cNvSpPr>
                <a:spLocks noRot="1" noChangeAspect="1" noMove="1" noResize="1" noEditPoints="1" noAdjustHandles="1" noChangeArrowheads="1" noChangeShapeType="1" noTextEdit="1"/>
              </p:cNvSpPr>
              <p:nvPr/>
            </p:nvSpPr>
            <p:spPr>
              <a:xfrm>
                <a:off x="7430086" y="5411267"/>
                <a:ext cx="719684" cy="373372"/>
              </a:xfrm>
              <a:prstGeom prst="rect">
                <a:avLst/>
              </a:prstGeom>
              <a:blipFill>
                <a:blip r:embed="rId6"/>
                <a:stretch>
                  <a:fillRect b="-327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4" name="Rectangle 103">
                <a:extLst>
                  <a:ext uri="{FF2B5EF4-FFF2-40B4-BE49-F238E27FC236}">
                    <a16:creationId xmlns:a16="http://schemas.microsoft.com/office/drawing/2014/main" id="{2FEF115D-FE98-4788-9174-31D9905B58DE}"/>
                  </a:ext>
                </a:extLst>
              </p:cNvPr>
              <p:cNvSpPr/>
              <p:nvPr/>
            </p:nvSpPr>
            <p:spPr>
              <a:xfrm>
                <a:off x="7424058" y="5789011"/>
                <a:ext cx="719684" cy="375680"/>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0</m:t>
                          </m:r>
                        </m:sup>
                      </m:sSubSup>
                    </m:oMath>
                  </m:oMathPara>
                </a14:m>
                <a:endParaRPr lang="en-US" sz="1800" dirty="0"/>
              </a:p>
            </p:txBody>
          </p:sp>
        </mc:Choice>
        <mc:Fallback xmlns="">
          <p:sp>
            <p:nvSpPr>
              <p:cNvPr id="104" name="Rectangle 103">
                <a:extLst>
                  <a:ext uri="{FF2B5EF4-FFF2-40B4-BE49-F238E27FC236}">
                    <a16:creationId xmlns:a16="http://schemas.microsoft.com/office/drawing/2014/main" id="{2FEF115D-FE98-4788-9174-31D9905B58DE}"/>
                  </a:ext>
                </a:extLst>
              </p:cNvPr>
              <p:cNvSpPr>
                <a:spLocks noRot="1" noChangeAspect="1" noMove="1" noResize="1" noEditPoints="1" noAdjustHandles="1" noChangeArrowheads="1" noChangeShapeType="1" noTextEdit="1"/>
              </p:cNvSpPr>
              <p:nvPr/>
            </p:nvSpPr>
            <p:spPr>
              <a:xfrm>
                <a:off x="7424058" y="5789011"/>
                <a:ext cx="719684" cy="375680"/>
              </a:xfrm>
              <a:prstGeom prst="rect">
                <a:avLst/>
              </a:prstGeom>
              <a:blipFill>
                <a:blip r:embed="rId7"/>
                <a:stretch>
                  <a:fillRect b="-327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5" name="Rectangle 104">
                <a:extLst>
                  <a:ext uri="{FF2B5EF4-FFF2-40B4-BE49-F238E27FC236}">
                    <a16:creationId xmlns:a16="http://schemas.microsoft.com/office/drawing/2014/main" id="{905326A3-4B06-41CF-A6FC-B07BD0EB9A86}"/>
                  </a:ext>
                </a:extLst>
              </p:cNvPr>
              <p:cNvSpPr/>
              <p:nvPr/>
            </p:nvSpPr>
            <p:spPr>
              <a:xfrm>
                <a:off x="7484326" y="6229389"/>
                <a:ext cx="615874" cy="369332"/>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r>
                        <m:rPr>
                          <m:nor/>
                        </m:rPr>
                        <a:rPr lang="el-GR" altLang="en-US" sz="1800" dirty="0" smtClean="0">
                          <a:solidFill>
                            <a:schemeClr val="bg2"/>
                          </a:solidFill>
                          <a:cs typeface="Times New Roman" panose="02020603050405020304" pitchFamily="18" charset="0"/>
                          <a:sym typeface="Symbol" panose="05050102010706020507" pitchFamily="18" charset="2"/>
                        </a:rPr>
                        <m:t>Φ</m:t>
                      </m:r>
                      <m:r>
                        <m:rPr>
                          <m:nor/>
                        </m:rPr>
                        <a:rPr lang="en-US" altLang="en-US" sz="1800" baseline="-25000" dirty="0" smtClean="0">
                          <a:solidFill>
                            <a:schemeClr val="bg2"/>
                          </a:solidFill>
                          <a:cs typeface="Times New Roman" panose="02020603050405020304" pitchFamily="18" charset="0"/>
                          <a:sym typeface="Symbol" panose="05050102010706020507" pitchFamily="18" charset="2"/>
                        </a:rPr>
                        <m:t>n</m:t>
                      </m:r>
                      <m:r>
                        <m:rPr>
                          <m:nor/>
                        </m:rPr>
                        <a:rPr lang="en-US" altLang="en-US" sz="1800" baseline="-25000" dirty="0" smtClean="0">
                          <a:solidFill>
                            <a:schemeClr val="bg2"/>
                          </a:solidFill>
                          <a:cs typeface="Times New Roman" panose="02020603050405020304" pitchFamily="18" charset="0"/>
                          <a:sym typeface="Symbol" panose="05050102010706020507" pitchFamily="18" charset="2"/>
                        </a:rPr>
                        <m:t>−1</m:t>
                      </m:r>
                    </m:oMath>
                  </m:oMathPara>
                </a14:m>
                <a:endParaRPr lang="en-US" sz="1800" dirty="0">
                  <a:solidFill>
                    <a:schemeClr val="bg2"/>
                  </a:solidFill>
                </a:endParaRPr>
              </a:p>
            </p:txBody>
          </p:sp>
        </mc:Choice>
        <mc:Fallback xmlns="">
          <p:sp>
            <p:nvSpPr>
              <p:cNvPr id="105" name="Rectangle 104">
                <a:extLst>
                  <a:ext uri="{FF2B5EF4-FFF2-40B4-BE49-F238E27FC236}">
                    <a16:creationId xmlns:a16="http://schemas.microsoft.com/office/drawing/2014/main" id="{905326A3-4B06-41CF-A6FC-B07BD0EB9A86}"/>
                  </a:ext>
                </a:extLst>
              </p:cNvPr>
              <p:cNvSpPr>
                <a:spLocks noRot="1" noChangeAspect="1" noMove="1" noResize="1" noEditPoints="1" noAdjustHandles="1" noChangeArrowheads="1" noChangeShapeType="1" noTextEdit="1"/>
              </p:cNvSpPr>
              <p:nvPr/>
            </p:nvSpPr>
            <p:spPr>
              <a:xfrm>
                <a:off x="7484326" y="6229389"/>
                <a:ext cx="615874" cy="369332"/>
              </a:xfrm>
              <a:prstGeom prst="rect">
                <a:avLst/>
              </a:prstGeom>
              <a:blipFill>
                <a:blip r:embed="rId8"/>
                <a:stretch>
                  <a:fillRect/>
                </a:stretch>
              </a:blipFill>
            </p:spPr>
            <p:txBody>
              <a:bodyPr/>
              <a:lstStyle/>
              <a:p>
                <a:r>
                  <a:rPr lang="en-US">
                    <a:noFill/>
                  </a:rPr>
                  <a:t> </a:t>
                </a:r>
              </a:p>
            </p:txBody>
          </p:sp>
        </mc:Fallback>
      </mc:AlternateContent>
      <p:sp>
        <p:nvSpPr>
          <p:cNvPr id="19" name="Rectangle 2">
            <a:extLst>
              <a:ext uri="{FF2B5EF4-FFF2-40B4-BE49-F238E27FC236}">
                <a16:creationId xmlns:a16="http://schemas.microsoft.com/office/drawing/2014/main" id="{C5203766-A695-4E5F-BFAC-4025CC3180CB}"/>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Tree>
    <p:extLst>
      <p:ext uri="{BB962C8B-B14F-4D97-AF65-F5344CB8AC3E}">
        <p14:creationId xmlns:p14="http://schemas.microsoft.com/office/powerpoint/2010/main" val="1897792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ppt_x"/>
                                          </p:val>
                                        </p:tav>
                                        <p:tav tm="100000">
                                          <p:val>
                                            <p:strVal val="#ppt_x"/>
                                          </p:val>
                                        </p:tav>
                                      </p:tavLst>
                                    </p:anim>
                                    <p:anim calcmode="lin" valueType="num">
                                      <p:cBhvr additive="base">
                                        <p:cTn id="8" dur="500" fill="hold"/>
                                        <p:tgtEl>
                                          <p:spTgt spid="8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82"/>
                                        </p:tgtEl>
                                        <p:attrNameLst>
                                          <p:attrName>style.visibility</p:attrName>
                                        </p:attrNameLst>
                                      </p:cBhvr>
                                      <p:to>
                                        <p:strVal val="visible"/>
                                      </p:to>
                                    </p:set>
                                    <p:anim calcmode="lin" valueType="num">
                                      <p:cBhvr additive="base">
                                        <p:cTn id="11" dur="500" fill="hold"/>
                                        <p:tgtEl>
                                          <p:spTgt spid="82"/>
                                        </p:tgtEl>
                                        <p:attrNameLst>
                                          <p:attrName>ppt_x</p:attrName>
                                        </p:attrNameLst>
                                      </p:cBhvr>
                                      <p:tavLst>
                                        <p:tav tm="0">
                                          <p:val>
                                            <p:strVal val="#ppt_x"/>
                                          </p:val>
                                        </p:tav>
                                        <p:tav tm="100000">
                                          <p:val>
                                            <p:strVal val="#ppt_x"/>
                                          </p:val>
                                        </p:tav>
                                      </p:tavLst>
                                    </p:anim>
                                    <p:anim calcmode="lin" valueType="num">
                                      <p:cBhvr additive="base">
                                        <p:cTn id="12"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99"/>
                                        </p:tgtEl>
                                        <p:attrNameLst>
                                          <p:attrName>style.visibility</p:attrName>
                                        </p:attrNameLst>
                                      </p:cBhvr>
                                      <p:to>
                                        <p:strVal val="visible"/>
                                      </p:to>
                                    </p:set>
                                    <p:anim calcmode="lin" valueType="num">
                                      <p:cBhvr additive="base">
                                        <p:cTn id="21" dur="500" fill="hold"/>
                                        <p:tgtEl>
                                          <p:spTgt spid="99"/>
                                        </p:tgtEl>
                                        <p:attrNameLst>
                                          <p:attrName>ppt_x</p:attrName>
                                        </p:attrNameLst>
                                      </p:cBhvr>
                                      <p:tavLst>
                                        <p:tav tm="0">
                                          <p:val>
                                            <p:strVal val="#ppt_x"/>
                                          </p:val>
                                        </p:tav>
                                        <p:tav tm="100000">
                                          <p:val>
                                            <p:strVal val="#ppt_x"/>
                                          </p:val>
                                        </p:tav>
                                      </p:tavLst>
                                    </p:anim>
                                    <p:anim calcmode="lin" valueType="num">
                                      <p:cBhvr additive="base">
                                        <p:cTn id="22"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02"/>
                                        </p:tgtEl>
                                        <p:attrNameLst>
                                          <p:attrName>style.visibility</p:attrName>
                                        </p:attrNameLst>
                                      </p:cBhvr>
                                      <p:to>
                                        <p:strVal val="visible"/>
                                      </p:to>
                                    </p:set>
                                    <p:anim calcmode="lin" valueType="num">
                                      <p:cBhvr additive="base">
                                        <p:cTn id="27" dur="500" fill="hold"/>
                                        <p:tgtEl>
                                          <p:spTgt spid="102"/>
                                        </p:tgtEl>
                                        <p:attrNameLst>
                                          <p:attrName>ppt_x</p:attrName>
                                        </p:attrNameLst>
                                      </p:cBhvr>
                                      <p:tavLst>
                                        <p:tav tm="0">
                                          <p:val>
                                            <p:strVal val="#ppt_x"/>
                                          </p:val>
                                        </p:tav>
                                        <p:tav tm="100000">
                                          <p:val>
                                            <p:strVal val="#ppt_x"/>
                                          </p:val>
                                        </p:tav>
                                      </p:tavLst>
                                    </p:anim>
                                    <p:anim calcmode="lin" valueType="num">
                                      <p:cBhvr additive="base">
                                        <p:cTn id="28"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00">
                                            <p:txEl>
                                              <p:pRg st="0" end="0"/>
                                            </p:txEl>
                                          </p:spTgt>
                                        </p:tgtEl>
                                        <p:attrNameLst>
                                          <p:attrName>style.visibility</p:attrName>
                                        </p:attrNameLst>
                                      </p:cBhvr>
                                      <p:to>
                                        <p:strVal val="visible"/>
                                      </p:to>
                                    </p:set>
                                    <p:anim calcmode="lin" valueType="num">
                                      <p:cBhvr additive="base">
                                        <p:cTn id="33" dur="500" fill="hold"/>
                                        <p:tgtEl>
                                          <p:spTgt spid="100">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00">
                                            <p:txEl>
                                              <p:pRg st="1" end="1"/>
                                            </p:txEl>
                                          </p:spTgt>
                                        </p:tgtEl>
                                        <p:attrNameLst>
                                          <p:attrName>style.visibility</p:attrName>
                                        </p:attrNameLst>
                                      </p:cBhvr>
                                      <p:to>
                                        <p:strVal val="visible"/>
                                      </p:to>
                                    </p:set>
                                    <p:anim calcmode="lin" valueType="num">
                                      <p:cBhvr additive="base">
                                        <p:cTn id="39" dur="500" fill="hold"/>
                                        <p:tgtEl>
                                          <p:spTgt spid="100">
                                            <p:txEl>
                                              <p:pRg st="1" end="1"/>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0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03"/>
                                        </p:tgtEl>
                                        <p:attrNameLst>
                                          <p:attrName>style.visibility</p:attrName>
                                        </p:attrNameLst>
                                      </p:cBhvr>
                                      <p:to>
                                        <p:strVal val="visible"/>
                                      </p:to>
                                    </p:set>
                                    <p:anim calcmode="lin" valueType="num">
                                      <p:cBhvr additive="base">
                                        <p:cTn id="45" dur="500" fill="hold"/>
                                        <p:tgtEl>
                                          <p:spTgt spid="103"/>
                                        </p:tgtEl>
                                        <p:attrNameLst>
                                          <p:attrName>ppt_x</p:attrName>
                                        </p:attrNameLst>
                                      </p:cBhvr>
                                      <p:tavLst>
                                        <p:tav tm="0">
                                          <p:val>
                                            <p:strVal val="#ppt_x"/>
                                          </p:val>
                                        </p:tav>
                                        <p:tav tm="100000">
                                          <p:val>
                                            <p:strVal val="#ppt_x"/>
                                          </p:val>
                                        </p:tav>
                                      </p:tavLst>
                                    </p:anim>
                                    <p:anim calcmode="lin" valueType="num">
                                      <p:cBhvr additive="base">
                                        <p:cTn id="46"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00">
                                            <p:txEl>
                                              <p:pRg st="2" end="2"/>
                                            </p:txEl>
                                          </p:spTgt>
                                        </p:tgtEl>
                                        <p:attrNameLst>
                                          <p:attrName>style.visibility</p:attrName>
                                        </p:attrNameLst>
                                      </p:cBhvr>
                                      <p:to>
                                        <p:strVal val="visible"/>
                                      </p:to>
                                    </p:set>
                                    <p:anim calcmode="lin" valueType="num">
                                      <p:cBhvr additive="base">
                                        <p:cTn id="51" dur="500" fill="hold"/>
                                        <p:tgtEl>
                                          <p:spTgt spid="100">
                                            <p:txEl>
                                              <p:pRg st="2" end="2"/>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0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04"/>
                                        </p:tgtEl>
                                        <p:attrNameLst>
                                          <p:attrName>style.visibility</p:attrName>
                                        </p:attrNameLst>
                                      </p:cBhvr>
                                      <p:to>
                                        <p:strVal val="visible"/>
                                      </p:to>
                                    </p:set>
                                    <p:anim calcmode="lin" valueType="num">
                                      <p:cBhvr additive="base">
                                        <p:cTn id="57" dur="500" fill="hold"/>
                                        <p:tgtEl>
                                          <p:spTgt spid="104"/>
                                        </p:tgtEl>
                                        <p:attrNameLst>
                                          <p:attrName>ppt_x</p:attrName>
                                        </p:attrNameLst>
                                      </p:cBhvr>
                                      <p:tavLst>
                                        <p:tav tm="0">
                                          <p:val>
                                            <p:strVal val="#ppt_x"/>
                                          </p:val>
                                        </p:tav>
                                        <p:tav tm="100000">
                                          <p:val>
                                            <p:strVal val="#ppt_x"/>
                                          </p:val>
                                        </p:tav>
                                      </p:tavLst>
                                    </p:anim>
                                    <p:anim calcmode="lin" valueType="num">
                                      <p:cBhvr additive="base">
                                        <p:cTn id="58"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00">
                                            <p:txEl>
                                              <p:pRg st="3" end="3"/>
                                            </p:txEl>
                                          </p:spTgt>
                                        </p:tgtEl>
                                        <p:attrNameLst>
                                          <p:attrName>style.visibility</p:attrName>
                                        </p:attrNameLst>
                                      </p:cBhvr>
                                      <p:to>
                                        <p:strVal val="visible"/>
                                      </p:to>
                                    </p:set>
                                    <p:anim calcmode="lin" valueType="num">
                                      <p:cBhvr additive="base">
                                        <p:cTn id="63" dur="500" fill="hold"/>
                                        <p:tgtEl>
                                          <p:spTgt spid="100">
                                            <p:txEl>
                                              <p:pRg st="3" end="3"/>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0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00">
                                            <p:txEl>
                                              <p:pRg st="4" end="4"/>
                                            </p:txEl>
                                          </p:spTgt>
                                        </p:tgtEl>
                                        <p:attrNameLst>
                                          <p:attrName>style.visibility</p:attrName>
                                        </p:attrNameLst>
                                      </p:cBhvr>
                                      <p:to>
                                        <p:strVal val="visible"/>
                                      </p:to>
                                    </p:set>
                                    <p:anim calcmode="lin" valueType="num">
                                      <p:cBhvr additive="base">
                                        <p:cTn id="69" dur="500" fill="hold"/>
                                        <p:tgtEl>
                                          <p:spTgt spid="100">
                                            <p:txEl>
                                              <p:pRg st="4" end="4"/>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0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100">
                                            <p:txEl>
                                              <p:pRg st="5" end="5"/>
                                            </p:txEl>
                                          </p:spTgt>
                                        </p:tgtEl>
                                        <p:attrNameLst>
                                          <p:attrName>style.visibility</p:attrName>
                                        </p:attrNameLst>
                                      </p:cBhvr>
                                      <p:to>
                                        <p:strVal val="visible"/>
                                      </p:to>
                                    </p:set>
                                    <p:anim calcmode="lin" valueType="num">
                                      <p:cBhvr additive="base">
                                        <p:cTn id="75" dur="500" fill="hold"/>
                                        <p:tgtEl>
                                          <p:spTgt spid="100">
                                            <p:txEl>
                                              <p:pRg st="5" end="5"/>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10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05"/>
                                        </p:tgtEl>
                                        <p:attrNameLst>
                                          <p:attrName>style.visibility</p:attrName>
                                        </p:attrNameLst>
                                      </p:cBhvr>
                                      <p:to>
                                        <p:strVal val="visible"/>
                                      </p:to>
                                    </p:set>
                                    <p:anim calcmode="lin" valueType="num">
                                      <p:cBhvr additive="base">
                                        <p:cTn id="81" dur="500" fill="hold"/>
                                        <p:tgtEl>
                                          <p:spTgt spid="105"/>
                                        </p:tgtEl>
                                        <p:attrNameLst>
                                          <p:attrName>ppt_x</p:attrName>
                                        </p:attrNameLst>
                                      </p:cBhvr>
                                      <p:tavLst>
                                        <p:tav tm="0">
                                          <p:val>
                                            <p:strVal val="#ppt_x"/>
                                          </p:val>
                                        </p:tav>
                                        <p:tav tm="100000">
                                          <p:val>
                                            <p:strVal val="#ppt_x"/>
                                          </p:val>
                                        </p:tav>
                                      </p:tavLst>
                                    </p:anim>
                                    <p:anim calcmode="lin" valueType="num">
                                      <p:cBhvr additive="base">
                                        <p:cTn id="82" dur="500" fill="hold"/>
                                        <p:tgtEl>
                                          <p:spTgt spid="105"/>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01"/>
                                        </p:tgtEl>
                                        <p:attrNameLst>
                                          <p:attrName>style.visibility</p:attrName>
                                        </p:attrNameLst>
                                      </p:cBhvr>
                                      <p:to>
                                        <p:strVal val="visible"/>
                                      </p:to>
                                    </p:set>
                                    <p:anim calcmode="lin" valueType="num">
                                      <p:cBhvr additive="base">
                                        <p:cTn id="87" dur="500" fill="hold"/>
                                        <p:tgtEl>
                                          <p:spTgt spid="101"/>
                                        </p:tgtEl>
                                        <p:attrNameLst>
                                          <p:attrName>ppt_x</p:attrName>
                                        </p:attrNameLst>
                                      </p:cBhvr>
                                      <p:tavLst>
                                        <p:tav tm="0">
                                          <p:val>
                                            <p:strVal val="#ppt_x"/>
                                          </p:val>
                                        </p:tav>
                                        <p:tav tm="100000">
                                          <p:val>
                                            <p:strVal val="#ppt_x"/>
                                          </p:val>
                                        </p:tav>
                                      </p:tavLst>
                                    </p:anim>
                                    <p:anim calcmode="lin" valueType="num">
                                      <p:cBhvr additive="base">
                                        <p:cTn id="88"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6" grpId="0" animBg="1"/>
      <p:bldP spid="99" grpId="0"/>
      <p:bldP spid="101" grpId="0"/>
      <p:bldP spid="103" grpId="0"/>
      <p:bldP spid="104" grpId="0"/>
      <p:bldP spid="10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3" name="Table 2">
            <a:extLst>
              <a:ext uri="{FF2B5EF4-FFF2-40B4-BE49-F238E27FC236}">
                <a16:creationId xmlns:a16="http://schemas.microsoft.com/office/drawing/2014/main" id="{AE784CB8-74A5-45C9-B348-C3C7667BD596}"/>
              </a:ext>
            </a:extLst>
          </p:cNvPr>
          <p:cNvGraphicFramePr>
            <a:graphicFrameLocks noGrp="1"/>
          </p:cNvGraphicFramePr>
          <p:nvPr>
            <p:extLst>
              <p:ext uri="{D42A27DB-BD31-4B8C-83A1-F6EECF244321}">
                <p14:modId xmlns:p14="http://schemas.microsoft.com/office/powerpoint/2010/main" val="1136636059"/>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66FF66"/>
                        </a:solidFill>
                      </a:endParaRP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FF0000"/>
                        </a:solidFill>
                      </a:endParaRPr>
                    </a:p>
                  </a:txBody>
                  <a:tcPr/>
                </a:tc>
                <a:extLst>
                  <a:ext uri="{0D108BD9-81ED-4DB2-BD59-A6C34878D82A}">
                    <a16:rowId xmlns:a16="http://schemas.microsoft.com/office/drawing/2014/main" val="1985874961"/>
                  </a:ext>
                </a:extLst>
              </a:tr>
            </a:tbl>
          </a:graphicData>
        </a:graphic>
      </p:graphicFrame>
      <p:sp>
        <p:nvSpPr>
          <p:cNvPr id="54" name="Rectangle 53">
            <a:extLst>
              <a:ext uri="{FF2B5EF4-FFF2-40B4-BE49-F238E27FC236}">
                <a16:creationId xmlns:a16="http://schemas.microsoft.com/office/drawing/2014/main" id="{3254D793-14DA-41E3-A8DB-8C8FE707F9A6}"/>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56" name="Rectangle 55">
            <a:extLst>
              <a:ext uri="{FF2B5EF4-FFF2-40B4-BE49-F238E27FC236}">
                <a16:creationId xmlns:a16="http://schemas.microsoft.com/office/drawing/2014/main" id="{C6D9DA6F-5C18-4513-B631-809EE182397C}"/>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51" name="AutoShape 35">
            <a:extLst>
              <a:ext uri="{FF2B5EF4-FFF2-40B4-BE49-F238E27FC236}">
                <a16:creationId xmlns:a16="http://schemas.microsoft.com/office/drawing/2014/main" id="{738F2257-393A-4C6A-AA5F-8267477A1A51}"/>
              </a:ext>
            </a:extLst>
          </p:cNvPr>
          <p:cNvSpPr>
            <a:spLocks noChangeArrowheads="1"/>
          </p:cNvSpPr>
          <p:nvPr/>
        </p:nvSpPr>
        <p:spPr bwMode="auto">
          <a:xfrm>
            <a:off x="76199" y="3047999"/>
            <a:ext cx="3655763" cy="1761245"/>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If</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=T</a:t>
            </a:r>
            <a:r>
              <a:rPr lang="en-US" altLang="en-US" sz="2400" dirty="0">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then</a:t>
            </a:r>
            <a:r>
              <a:rPr lang="en-US" altLang="en-US" sz="2400" i="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endParaRPr lang="en-US" altLang="en-US" sz="2400" dirty="0">
              <a:solidFill>
                <a:srgbClr val="FFFFFF"/>
              </a:solidFill>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i="0" dirty="0">
                <a:solidFill>
                  <a:srgbClr val="FFFFFF"/>
                </a:solidFill>
                <a:cs typeface="Times New Roman" panose="02020603050405020304" pitchFamily="18" charset="0"/>
                <a:sym typeface="Symbol" panose="05050102010706020507" pitchFamily="18" charset="2"/>
              </a:rPr>
              <a:t>is clearly 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This is the example, </a:t>
            </a:r>
            <a:br>
              <a:rPr lang="en-US" altLang="en-US" sz="2400" dirty="0">
                <a:solidFill>
                  <a:srgbClr val="FFFFFF"/>
                </a:solidFill>
                <a:cs typeface="Times New Roman" panose="02020603050405020304" pitchFamily="18" charset="0"/>
                <a:sym typeface="Symbol" panose="05050102010706020507" pitchFamily="18" charset="2"/>
              </a:rPr>
            </a:b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was meant for.</a:t>
            </a:r>
            <a:endParaRPr lang="en-CA" altLang="en-US" sz="2400" i="0" dirty="0"/>
          </a:p>
        </p:txBody>
      </p:sp>
      <p:graphicFrame>
        <p:nvGraphicFramePr>
          <p:cNvPr id="46" name="Table 45">
            <a:extLst>
              <a:ext uri="{FF2B5EF4-FFF2-40B4-BE49-F238E27FC236}">
                <a16:creationId xmlns:a16="http://schemas.microsoft.com/office/drawing/2014/main" id="{094D7DBA-F079-4129-BD53-7B8FEBF1B030}"/>
              </a:ext>
            </a:extLst>
          </p:cNvPr>
          <p:cNvGraphicFramePr>
            <a:graphicFrameLocks noGrp="1"/>
          </p:cNvGraphicFramePr>
          <p:nvPr>
            <p:extLst>
              <p:ext uri="{D42A27DB-BD31-4B8C-83A1-F6EECF244321}">
                <p14:modId xmlns:p14="http://schemas.microsoft.com/office/powerpoint/2010/main" val="3771495273"/>
              </p:ext>
            </p:extLst>
          </p:nvPr>
        </p:nvGraphicFramePr>
        <p:xfrm>
          <a:off x="1744756" y="1190446"/>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2" name="Rectangle 1">
            <a:extLst>
              <a:ext uri="{FF2B5EF4-FFF2-40B4-BE49-F238E27FC236}">
                <a16:creationId xmlns:a16="http://schemas.microsoft.com/office/drawing/2014/main" id="{93209C0A-D1D6-41E0-A6F1-153C7712FC7A}"/>
              </a:ext>
            </a:extLst>
          </p:cNvPr>
          <p:cNvSpPr/>
          <p:nvPr/>
        </p:nvSpPr>
        <p:spPr>
          <a:xfrm>
            <a:off x="2551857" y="1147048"/>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47" name="Rectangle 46">
            <a:extLst>
              <a:ext uri="{FF2B5EF4-FFF2-40B4-BE49-F238E27FC236}">
                <a16:creationId xmlns:a16="http://schemas.microsoft.com/office/drawing/2014/main" id="{D532B662-1770-4E62-8303-96E006817EF7}"/>
              </a:ext>
            </a:extLst>
          </p:cNvPr>
          <p:cNvSpPr/>
          <p:nvPr/>
        </p:nvSpPr>
        <p:spPr>
          <a:xfrm>
            <a:off x="2704562" y="155471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55" name="Oval 54">
            <a:extLst>
              <a:ext uri="{FF2B5EF4-FFF2-40B4-BE49-F238E27FC236}">
                <a16:creationId xmlns:a16="http://schemas.microsoft.com/office/drawing/2014/main" id="{C11B125F-95A0-410B-8982-35E780032AEE}"/>
              </a:ext>
            </a:extLst>
          </p:cNvPr>
          <p:cNvSpPr/>
          <p:nvPr/>
        </p:nvSpPr>
        <p:spPr>
          <a:xfrm>
            <a:off x="1676400" y="1489699"/>
            <a:ext cx="1463040" cy="457200"/>
          </a:xfrm>
          <a:prstGeom prst="ellipse">
            <a:avLst/>
          </a:prstGeom>
          <a:ln w="19050">
            <a:solidFill>
              <a:srgbClr val="FF00FF"/>
            </a:solidFill>
          </a:ln>
        </p:spPr>
        <p:txBody>
          <a:bodyPr wrap="square" rtlCol="0" anchor="ctr">
            <a:spAutoFit/>
          </a:bodyPr>
          <a:lstStyle/>
          <a:p>
            <a:pPr algn="ctr"/>
            <a:endParaRPr lang="en-US" sz="2800" i="0" dirty="0"/>
          </a:p>
        </p:txBody>
      </p:sp>
      <p:sp>
        <p:nvSpPr>
          <p:cNvPr id="44" name="AutoShape 35">
            <a:extLst>
              <a:ext uri="{FF2B5EF4-FFF2-40B4-BE49-F238E27FC236}">
                <a16:creationId xmlns:a16="http://schemas.microsoft.com/office/drawing/2014/main" id="{FBED57D5-E853-472F-8FBB-6E8E162106F6}"/>
              </a:ext>
            </a:extLst>
          </p:cNvPr>
          <p:cNvSpPr>
            <a:spLocks noChangeArrowheads="1"/>
          </p:cNvSpPr>
          <p:nvPr/>
        </p:nvSpPr>
        <p:spPr bwMode="auto">
          <a:xfrm>
            <a:off x="4956652"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sp>
        <p:nvSpPr>
          <p:cNvPr id="45" name="Rectangle 44">
            <a:extLst>
              <a:ext uri="{FF2B5EF4-FFF2-40B4-BE49-F238E27FC236}">
                <a16:creationId xmlns:a16="http://schemas.microsoft.com/office/drawing/2014/main" id="{2BFBDE86-CDC3-4BA5-9D3D-1AC9B3ADE65F}"/>
              </a:ext>
            </a:extLst>
          </p:cNvPr>
          <p:cNvSpPr/>
          <p:nvPr/>
        </p:nvSpPr>
        <p:spPr>
          <a:xfrm>
            <a:off x="861242" y="193675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8" name="Oval 47">
            <a:extLst>
              <a:ext uri="{FF2B5EF4-FFF2-40B4-BE49-F238E27FC236}">
                <a16:creationId xmlns:a16="http://schemas.microsoft.com/office/drawing/2014/main" id="{B9AF743E-A8AB-40EA-B728-38DAE4CFE675}"/>
              </a:ext>
            </a:extLst>
          </p:cNvPr>
          <p:cNvSpPr/>
          <p:nvPr/>
        </p:nvSpPr>
        <p:spPr>
          <a:xfrm>
            <a:off x="791566" y="1894255"/>
            <a:ext cx="446684" cy="436195"/>
          </a:xfrm>
          <a:prstGeom prst="ellipse">
            <a:avLst/>
          </a:prstGeom>
          <a:ln w="19050">
            <a:solidFill>
              <a:srgbClr val="FF00FF"/>
            </a:solidFill>
          </a:ln>
        </p:spPr>
        <p:txBody>
          <a:bodyPr wrap="square" rtlCol="0" anchor="ctr">
            <a:spAutoFit/>
          </a:bodyPr>
          <a:lstStyle/>
          <a:p>
            <a:pPr algn="ctr"/>
            <a:endParaRPr lang="en-US" sz="2800" i="0" dirty="0"/>
          </a:p>
        </p:txBody>
      </p:sp>
    </p:spTree>
    <p:extLst>
      <p:ext uri="{BB962C8B-B14F-4D97-AF65-F5344CB8AC3E}">
        <p14:creationId xmlns:p14="http://schemas.microsoft.com/office/powerpoint/2010/main" val="3124432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0-#ppt_w/2"/>
                                          </p:val>
                                        </p:tav>
                                        <p:tav tm="100000">
                                          <p:val>
                                            <p:strVal val="#ppt_x"/>
                                          </p:val>
                                        </p:tav>
                                      </p:tavLst>
                                    </p:anim>
                                    <p:anim calcmode="lin" valueType="num">
                                      <p:cBhvr additive="base">
                                        <p:cTn id="8" dur="500" fill="hold"/>
                                        <p:tgtEl>
                                          <p:spTgt spid="5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1">
                                            <p:txEl>
                                              <p:pRg st="0" end="0"/>
                                            </p:txEl>
                                          </p:spTgt>
                                        </p:tgtEl>
                                        <p:attrNameLst>
                                          <p:attrName>style.visibility</p:attrName>
                                        </p:attrNameLst>
                                      </p:cBhvr>
                                      <p:to>
                                        <p:strVal val="visible"/>
                                      </p:to>
                                    </p:set>
                                    <p:anim calcmode="lin" valueType="num">
                                      <p:cBhvr additive="base">
                                        <p:cTn id="11"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1">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5"/>
                                        </p:tgtEl>
                                        <p:attrNameLst>
                                          <p:attrName>style.visibility</p:attrName>
                                        </p:attrNameLst>
                                      </p:cBhvr>
                                      <p:to>
                                        <p:strVal val="visible"/>
                                      </p:to>
                                    </p:set>
                                    <p:anim calcmode="lin" valueType="num">
                                      <p:cBhvr additive="base">
                                        <p:cTn id="15" dur="500" fill="hold"/>
                                        <p:tgtEl>
                                          <p:spTgt spid="55"/>
                                        </p:tgtEl>
                                        <p:attrNameLst>
                                          <p:attrName>ppt_x</p:attrName>
                                        </p:attrNameLst>
                                      </p:cBhvr>
                                      <p:tavLst>
                                        <p:tav tm="0">
                                          <p:val>
                                            <p:strVal val="0-#ppt_w/2"/>
                                          </p:val>
                                        </p:tav>
                                        <p:tav tm="100000">
                                          <p:val>
                                            <p:strVal val="#ppt_x"/>
                                          </p:val>
                                        </p:tav>
                                      </p:tavLst>
                                    </p:anim>
                                    <p:anim calcmode="lin" valueType="num">
                                      <p:cBhvr additive="base">
                                        <p:cTn id="16" dur="500" fill="hold"/>
                                        <p:tgtEl>
                                          <p:spTgt spid="55"/>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0-#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1">
                                            <p:txEl>
                                              <p:pRg st="1" end="1"/>
                                            </p:txEl>
                                          </p:spTgt>
                                        </p:tgtEl>
                                        <p:attrNameLst>
                                          <p:attrName>style.visibility</p:attrName>
                                        </p:attrNameLst>
                                      </p:cBhvr>
                                      <p:to>
                                        <p:strVal val="visible"/>
                                      </p:to>
                                    </p:set>
                                    <p:anim calcmode="lin" valueType="num">
                                      <p:cBhvr additive="base">
                                        <p:cTn id="25"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1">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fill="hold"/>
                                        <p:tgtEl>
                                          <p:spTgt spid="47"/>
                                        </p:tgtEl>
                                        <p:attrNameLst>
                                          <p:attrName>ppt_x</p:attrName>
                                        </p:attrNameLst>
                                      </p:cBhvr>
                                      <p:tavLst>
                                        <p:tav tm="0">
                                          <p:val>
                                            <p:strVal val="0-#ppt_w/2"/>
                                          </p:val>
                                        </p:tav>
                                        <p:tav tm="100000">
                                          <p:val>
                                            <p:strVal val="#ppt_x"/>
                                          </p:val>
                                        </p:tav>
                                      </p:tavLst>
                                    </p:anim>
                                    <p:anim calcmode="lin" valueType="num">
                                      <p:cBhvr additive="base">
                                        <p:cTn id="30" dur="500" fill="hold"/>
                                        <p:tgtEl>
                                          <p:spTgt spid="47"/>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additive="base">
                                        <p:cTn id="33" dur="500" fill="hold"/>
                                        <p:tgtEl>
                                          <p:spTgt spid="45"/>
                                        </p:tgtEl>
                                        <p:attrNameLst>
                                          <p:attrName>ppt_x</p:attrName>
                                        </p:attrNameLst>
                                      </p:cBhvr>
                                      <p:tavLst>
                                        <p:tav tm="0">
                                          <p:val>
                                            <p:strVal val="0-#ppt_w/2"/>
                                          </p:val>
                                        </p:tav>
                                        <p:tav tm="100000">
                                          <p:val>
                                            <p:strVal val="#ppt_x"/>
                                          </p:val>
                                        </p:tav>
                                      </p:tavLst>
                                    </p:anim>
                                    <p:anim calcmode="lin" valueType="num">
                                      <p:cBhvr additive="base">
                                        <p:cTn id="34"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1">
                                            <p:txEl>
                                              <p:pRg st="2" end="2"/>
                                            </p:txEl>
                                          </p:spTgt>
                                        </p:tgtEl>
                                        <p:attrNameLst>
                                          <p:attrName>style.visibility</p:attrName>
                                        </p:attrNameLst>
                                      </p:cBhvr>
                                      <p:to>
                                        <p:strVal val="visible"/>
                                      </p:to>
                                    </p:set>
                                    <p:anim calcmode="lin" valueType="num">
                                      <p:cBhvr additive="base">
                                        <p:cTn id="39" dur="500" fill="hold"/>
                                        <p:tgtEl>
                                          <p:spTgt spid="51">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47" grpId="0"/>
      <p:bldP spid="55" grpId="0" animBg="1"/>
      <p:bldP spid="45" grpId="0"/>
      <p:bldP spid="48"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
            <a:extLst>
              <a:ext uri="{FF2B5EF4-FFF2-40B4-BE49-F238E27FC236}">
                <a16:creationId xmlns:a16="http://schemas.microsoft.com/office/drawing/2014/main" id="{34F4BFF8-9CF8-4F65-BBAC-0E796A45FEA6}"/>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mc:AlternateContent xmlns:mc="http://schemas.openxmlformats.org/markup-compatibility/2006" xmlns:a14="http://schemas.microsoft.com/office/drawing/2010/main">
        <mc:Choice Requires="a14">
          <p:sp>
            <p:nvSpPr>
              <p:cNvPr id="24" name="Text Box 21">
                <a:extLst>
                  <a:ext uri="{FF2B5EF4-FFF2-40B4-BE49-F238E27FC236}">
                    <a16:creationId xmlns:a16="http://schemas.microsoft.com/office/drawing/2014/main" id="{52085E67-1CC3-4E90-B873-BB8CD0A60EA4}"/>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24" name="Text Box 21">
                <a:extLst>
                  <a:ext uri="{FF2B5EF4-FFF2-40B4-BE49-F238E27FC236}">
                    <a16:creationId xmlns:a16="http://schemas.microsoft.com/office/drawing/2014/main" id="{52085E67-1CC3-4E90-B873-BB8CD0A60EA4}"/>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25" name="AutoShape 8">
            <a:extLst>
              <a:ext uri="{FF2B5EF4-FFF2-40B4-BE49-F238E27FC236}">
                <a16:creationId xmlns:a16="http://schemas.microsoft.com/office/drawing/2014/main" id="{B7C341BA-43D2-4995-AEA3-DCDF61DB4283}"/>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9" name="Group 8">
            <a:extLst>
              <a:ext uri="{FF2B5EF4-FFF2-40B4-BE49-F238E27FC236}">
                <a16:creationId xmlns:a16="http://schemas.microsoft.com/office/drawing/2014/main" id="{7EEF32AD-325D-4E26-970A-354AD2057F19}"/>
              </a:ext>
            </a:extLst>
          </p:cNvPr>
          <p:cNvGrpSpPr/>
          <p:nvPr/>
        </p:nvGrpSpPr>
        <p:grpSpPr>
          <a:xfrm>
            <a:off x="4151244" y="3899808"/>
            <a:ext cx="1192952" cy="659856"/>
            <a:chOff x="3246225" y="2738664"/>
            <a:chExt cx="1192952" cy="659856"/>
          </a:xfrm>
        </p:grpSpPr>
        <p:sp>
          <p:nvSpPr>
            <p:cNvPr id="10" name="Oval 7">
              <a:extLst>
                <a:ext uri="{FF2B5EF4-FFF2-40B4-BE49-F238E27FC236}">
                  <a16:creationId xmlns:a16="http://schemas.microsoft.com/office/drawing/2014/main" id="{BDA00F45-FB0B-4959-8AD3-F3E60F3CB793}"/>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1" name="AutoShape 8">
              <a:extLst>
                <a:ext uri="{FF2B5EF4-FFF2-40B4-BE49-F238E27FC236}">
                  <a16:creationId xmlns:a16="http://schemas.microsoft.com/office/drawing/2014/main" id="{E5286F7A-A3E1-47A4-B74E-FBF2EAC9DB89}"/>
                </a:ext>
              </a:extLst>
            </p:cNvPr>
            <p:cNvCxnSpPr>
              <a:cxnSpLocks noChangeShapeType="1"/>
              <a:endCxn id="10"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4" name="Text Box 36">
              <a:extLst>
                <a:ext uri="{FF2B5EF4-FFF2-40B4-BE49-F238E27FC236}">
                  <a16:creationId xmlns:a16="http://schemas.microsoft.com/office/drawing/2014/main" id="{D04EFF22-8311-4E18-8817-B32F63011844}"/>
                </a:ext>
              </a:extLst>
            </p:cNvPr>
            <p:cNvSpPr txBox="1">
              <a:spLocks noChangeArrowheads="1"/>
            </p:cNvSpPr>
            <p:nvPr/>
          </p:nvSpPr>
          <p:spPr bwMode="auto">
            <a:xfrm>
              <a:off x="3794125" y="2738664"/>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82" name="Rectangle 81">
            <a:extLst>
              <a:ext uri="{FF2B5EF4-FFF2-40B4-BE49-F238E27FC236}">
                <a16:creationId xmlns:a16="http://schemas.microsoft.com/office/drawing/2014/main" id="{0205F89F-E60F-42B5-8D14-FD2DE3D0E617}"/>
              </a:ext>
            </a:extLst>
          </p:cNvPr>
          <p:cNvSpPr/>
          <p:nvPr/>
        </p:nvSpPr>
        <p:spPr>
          <a:xfrm>
            <a:off x="5456825" y="3566051"/>
            <a:ext cx="562975"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 </a:t>
            </a:r>
            <a:endParaRPr lang="en-US" sz="2400" dirty="0"/>
          </a:p>
        </p:txBody>
      </p:sp>
      <p:sp>
        <p:nvSpPr>
          <p:cNvPr id="86" name="Oval 6">
            <a:extLst>
              <a:ext uri="{FF2B5EF4-FFF2-40B4-BE49-F238E27FC236}">
                <a16:creationId xmlns:a16="http://schemas.microsoft.com/office/drawing/2014/main" id="{FD02DED0-748A-4B59-8B49-9212F3966BFF}"/>
              </a:ext>
            </a:extLst>
          </p:cNvPr>
          <p:cNvSpPr>
            <a:spLocks noChangeArrowheads="1"/>
          </p:cNvSpPr>
          <p:nvPr/>
        </p:nvSpPr>
        <p:spPr bwMode="auto">
          <a:xfrm>
            <a:off x="5203296" y="367574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Rectangle 35">
            <a:extLst>
              <a:ext uri="{FF2B5EF4-FFF2-40B4-BE49-F238E27FC236}">
                <a16:creationId xmlns:a16="http://schemas.microsoft.com/office/drawing/2014/main" id="{082162BC-AB72-4062-9D2A-A2BA58176529}"/>
              </a:ext>
            </a:extLst>
          </p:cNvPr>
          <p:cNvSpPr>
            <a:spLocks noChangeArrowheads="1"/>
          </p:cNvSpPr>
          <p:nvPr/>
        </p:nvSpPr>
        <p:spPr bwMode="auto">
          <a:xfrm>
            <a:off x="4918219" y="3276600"/>
            <a:ext cx="441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lang="en-US" altLang="en-US" sz="2400" baseline="-25000" dirty="0">
                <a:solidFill>
                  <a:srgbClr val="FFFFFF"/>
                </a:solidFill>
              </a:rPr>
              <a:t>n</a:t>
            </a:r>
            <a:endParaRPr kumimoji="0" lang="en-US" altLang="en-US" sz="2400" b="0" u="none" strike="noStrike" kern="1200" cap="none" spc="0" normalizeH="0" baseline="-25000" noProof="0" dirty="0">
              <a:ln>
                <a:noFill/>
              </a:ln>
              <a:solidFill>
                <a:srgbClr val="FFFFFF"/>
              </a:solidFill>
              <a:effectLst/>
              <a:uLnTx/>
              <a:uFillTx/>
            </a:endParaRPr>
          </a:p>
        </p:txBody>
      </p:sp>
      <mc:AlternateContent xmlns:mc="http://schemas.openxmlformats.org/markup-compatibility/2006" xmlns:a14="http://schemas.microsoft.com/office/drawing/2010/main">
        <mc:Choice Requires="a14">
          <p:sp>
            <p:nvSpPr>
              <p:cNvPr id="100" name="Rectangle 99">
                <a:extLst>
                  <a:ext uri="{FF2B5EF4-FFF2-40B4-BE49-F238E27FC236}">
                    <a16:creationId xmlns:a16="http://schemas.microsoft.com/office/drawing/2014/main" id="{4CD4D063-22B0-4F32-B270-5E7D42C7A1B7}"/>
                  </a:ext>
                </a:extLst>
              </p:cNvPr>
              <p:cNvSpPr/>
              <p:nvPr/>
            </p:nvSpPr>
            <p:spPr>
              <a:xfrm>
                <a:off x="533400" y="4572000"/>
                <a:ext cx="5638800" cy="2347887"/>
              </a:xfrm>
              <a:prstGeom prst="rect">
                <a:avLst/>
              </a:prstGeom>
            </p:spPr>
            <p:txBody>
              <a:bodyPr wrap="square">
                <a:spAutoFit/>
              </a:bodyPr>
              <a:lstStyle/>
              <a:p>
                <a:pPr algn="l"/>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2</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3</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x</a:t>
                </a:r>
                <a:r>
                  <a:rPr lang="en-US" altLang="en-US" sz="2400" baseline="-25000" dirty="0">
                    <a:solidFill>
                      <a:srgbClr val="FFC000"/>
                    </a:solidFill>
                    <a:cs typeface="Times New Roman" panose="02020603050405020304" pitchFamily="18" charset="0"/>
                    <a:sym typeface="Symbol" panose="05050102010706020507" pitchFamily="18" charset="2"/>
                  </a:rPr>
                  <a:t>n-1</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x</a:t>
                </a:r>
                <a:r>
                  <a:rPr lang="en-US" altLang="en-US" sz="2400" baseline="-25000" dirty="0" err="1">
                    <a:solidFill>
                      <a:srgbClr val="FFC000"/>
                    </a:solidFill>
                    <a:cs typeface="Times New Roman" panose="02020603050405020304" pitchFamily="18" charset="0"/>
                    <a:sym typeface="Symbol" panose="05050102010706020507" pitchFamily="18" charset="2"/>
                  </a:rPr>
                  <a:t>n</a:t>
                </a:r>
                <a:r>
                  <a:rPr lang="en-US" altLang="en-US" sz="2400" baseline="-250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x</a:t>
                </a:r>
                <a:r>
                  <a:rPr lang="en-US" altLang="en-US" sz="2400" baseline="-25000" dirty="0" err="1">
                    <a:solidFill>
                      <a:srgbClr val="FFC000"/>
                    </a:solidFill>
                    <a:cs typeface="Times New Roman" panose="02020603050405020304" pitchFamily="18" charset="0"/>
                    <a:sym typeface="Symbol" panose="05050102010706020507" pitchFamily="18" charset="2"/>
                  </a:rPr>
                  <a:t>n</a:t>
                </a:r>
                <a:endParaRPr lang="en-US" altLang="en-US" sz="2400" baseline="-25000" dirty="0">
                  <a:solidFill>
                    <a:srgbClr val="FFC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0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endParaRPr lang="en-US" altLang="en-US" sz="2400" baseline="-25000" dirty="0">
                  <a:solidFill>
                    <a:srgbClr val="FFC000"/>
                  </a:solidFill>
                  <a:cs typeface="Times New Roman" panose="02020603050405020304" pitchFamily="18" charset="0"/>
                  <a:sym typeface="Symbol" panose="05050102010706020507" pitchFamily="18" charset="2"/>
                </a:endParaRPr>
              </a:p>
              <a:p>
                <a:pPr algn="l"/>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altLang="en-US" sz="2400" baseline="-25000" dirty="0">
                  <a:solidFill>
                    <a:srgbClr val="FFC000"/>
                  </a:solidFill>
                  <a:cs typeface="Times New Roman" panose="02020603050405020304" pitchFamily="18" charset="0"/>
                  <a:sym typeface="Symbol" panose="05050102010706020507" pitchFamily="18" charset="2"/>
                </a:endParaRPr>
              </a:p>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0000"/>
                  </a:solidFill>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 </m:t>
                        </m:r>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endParaRPr lang="en-US" sz="2400" dirty="0">
                  <a:cs typeface="Times New Roman" panose="02020603050405020304" pitchFamily="18" charset="0"/>
                  <a:sym typeface="Symbol" panose="05050102010706020507" pitchFamily="18" charset="2"/>
                </a:endParaRPr>
              </a:p>
              <a:p>
                <a:pPr algn="l"/>
                <a:r>
                  <a:rPr lang="en-US" altLang="en-US" sz="24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Φ</a:t>
                </a:r>
                <a:r>
                  <a:rPr lang="en-US" altLang="en-US" sz="2400" baseline="-25000" dirty="0">
                    <a:solidFill>
                      <a:srgbClr val="FFC000"/>
                    </a:solidFill>
                    <a:cs typeface="Times New Roman" panose="02020603050405020304" pitchFamily="18" charset="0"/>
                    <a:sym typeface="Symbol" panose="05050102010706020507" pitchFamily="18" charset="2"/>
                  </a:rPr>
                  <a:t>n-1</a:t>
                </a:r>
                <a:endParaRPr lang="en-US" sz="2400" dirty="0">
                  <a:cs typeface="Times New Roman" panose="02020603050405020304" pitchFamily="18" charset="0"/>
                  <a:sym typeface="Symbol" panose="05050102010706020507" pitchFamily="18" charset="2"/>
                </a:endParaRPr>
              </a:p>
            </p:txBody>
          </p:sp>
        </mc:Choice>
        <mc:Fallback xmlns="">
          <p:sp>
            <p:nvSpPr>
              <p:cNvPr id="100" name="Rectangle 99">
                <a:extLst>
                  <a:ext uri="{FF2B5EF4-FFF2-40B4-BE49-F238E27FC236}">
                    <a16:creationId xmlns:a16="http://schemas.microsoft.com/office/drawing/2014/main" id="{4CD4D063-22B0-4F32-B270-5E7D42C7A1B7}"/>
                  </a:ext>
                </a:extLst>
              </p:cNvPr>
              <p:cNvSpPr>
                <a:spLocks noRot="1" noChangeAspect="1" noMove="1" noResize="1" noEditPoints="1" noAdjustHandles="1" noChangeArrowheads="1" noChangeShapeType="1" noTextEdit="1"/>
              </p:cNvSpPr>
              <p:nvPr/>
            </p:nvSpPr>
            <p:spPr>
              <a:xfrm>
                <a:off x="533400" y="4572000"/>
                <a:ext cx="5638800" cy="2347887"/>
              </a:xfrm>
              <a:prstGeom prst="rect">
                <a:avLst/>
              </a:prstGeom>
              <a:blipFill>
                <a:blip r:embed="rId4"/>
                <a:stretch>
                  <a:fillRect l="-1730" t="-2078" b="-5195"/>
                </a:stretch>
              </a:blipFill>
            </p:spPr>
            <p:txBody>
              <a:bodyPr/>
              <a:lstStyle/>
              <a:p>
                <a:r>
                  <a:rPr lang="en-US">
                    <a:noFill/>
                  </a:rPr>
                  <a:t> </a:t>
                </a:r>
              </a:p>
            </p:txBody>
          </p:sp>
        </mc:Fallback>
      </mc:AlternateContent>
      <p:sp>
        <p:nvSpPr>
          <p:cNvPr id="101" name="Rectangle 100">
            <a:extLst>
              <a:ext uri="{FF2B5EF4-FFF2-40B4-BE49-F238E27FC236}">
                <a16:creationId xmlns:a16="http://schemas.microsoft.com/office/drawing/2014/main" id="{78D615E2-165F-4857-A68D-1ACDE0323DD9}"/>
              </a:ext>
            </a:extLst>
          </p:cNvPr>
          <p:cNvSpPr/>
          <p:nvPr/>
        </p:nvSpPr>
        <p:spPr>
          <a:xfrm>
            <a:off x="4370904" y="420467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n-1 </a:t>
            </a:r>
            <a:endParaRPr lang="en-US" sz="2400" dirty="0"/>
          </a:p>
        </p:txBody>
      </p:sp>
      <mc:AlternateContent xmlns:mc="http://schemas.openxmlformats.org/markup-compatibility/2006" xmlns:a14="http://schemas.microsoft.com/office/drawing/2010/main">
        <mc:Choice Requires="a14">
          <p:graphicFrame>
            <p:nvGraphicFramePr>
              <p:cNvPr id="16" name="Table 5">
                <a:extLst>
                  <a:ext uri="{FF2B5EF4-FFF2-40B4-BE49-F238E27FC236}">
                    <a16:creationId xmlns:a16="http://schemas.microsoft.com/office/drawing/2014/main" id="{D8645EF6-B715-475A-AF44-695669EF3886}"/>
                  </a:ext>
                </a:extLst>
              </p:cNvPr>
              <p:cNvGraphicFramePr>
                <a:graphicFrameLocks noGrp="1"/>
              </p:cNvGraphicFramePr>
              <p:nvPr/>
            </p:nvGraphicFramePr>
            <p:xfrm>
              <a:off x="6553200" y="4998337"/>
              <a:ext cx="2438400" cy="1635760"/>
            </p:xfrm>
            <a:graphic>
              <a:graphicData uri="http://schemas.openxmlformats.org/drawingml/2006/table">
                <a:tbl>
                  <a:tblPr firstRow="1" bandRow="1">
                    <a:tableStyleId>{5C22544A-7EE6-4342-B048-85BDC9FD1C3A}</a:tableStyleId>
                  </a:tblPr>
                  <a:tblGrid>
                    <a:gridCol w="812800">
                      <a:extLst>
                        <a:ext uri="{9D8B030D-6E8A-4147-A177-3AD203B41FA5}">
                          <a16:colId xmlns:a16="http://schemas.microsoft.com/office/drawing/2014/main" val="1210378371"/>
                        </a:ext>
                      </a:extLst>
                    </a:gridCol>
                    <a:gridCol w="812800">
                      <a:extLst>
                        <a:ext uri="{9D8B030D-6E8A-4147-A177-3AD203B41FA5}">
                          <a16:colId xmlns:a16="http://schemas.microsoft.com/office/drawing/2014/main" val="827162711"/>
                        </a:ext>
                      </a:extLst>
                    </a:gridCol>
                    <a:gridCol w="812800">
                      <a:extLst>
                        <a:ext uri="{9D8B030D-6E8A-4147-A177-3AD203B41FA5}">
                          <a16:colId xmlns:a16="http://schemas.microsoft.com/office/drawing/2014/main" val="3241640159"/>
                        </a:ext>
                      </a:extLst>
                    </a:gridCol>
                  </a:tblGrid>
                  <a:tr h="408940">
                    <a:tc>
                      <a:txBody>
                        <a:bodyPr/>
                        <a:lstStyle/>
                        <a:p>
                          <a:pPr algn="ctr"/>
                          <a:r>
                            <a:rPr lang="en-US" sz="1800" dirty="0">
                              <a:solidFill>
                                <a:schemeClr val="bg2"/>
                              </a:solidFill>
                              <a:cs typeface="Times New Roman" panose="02020603050405020304" pitchFamily="18" charset="0"/>
                              <a:sym typeface="Symbol" panose="05050102010706020507" pitchFamily="18" charset="2"/>
                            </a:rPr>
                            <a:t>set </a:t>
                          </a:r>
                          <a:r>
                            <a:rPr lang="en-US" altLang="en-US" sz="1800" dirty="0" err="1">
                              <a:solidFill>
                                <a:schemeClr val="bg2"/>
                              </a:solidFill>
                              <a:cs typeface="Times New Roman" panose="02020603050405020304" pitchFamily="18" charset="0"/>
                              <a:sym typeface="Symbol" panose="05050102010706020507" pitchFamily="18" charset="2"/>
                            </a:rPr>
                            <a:t>x</a:t>
                          </a:r>
                          <a:r>
                            <a:rPr lang="en-US" altLang="en-US" sz="1800" baseline="-25000" dirty="0" err="1">
                              <a:solidFill>
                                <a:schemeClr val="bg2"/>
                              </a:solidFill>
                              <a:cs typeface="Times New Roman" panose="02020603050405020304" pitchFamily="18" charset="0"/>
                              <a:sym typeface="Symbol" panose="05050102010706020507" pitchFamily="18" charset="2"/>
                            </a:rPr>
                            <a:t>n</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F</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T</a:t>
                          </a:r>
                          <a:endParaRPr lang="en-US" dirty="0">
                            <a:solidFill>
                              <a:schemeClr val="bg2"/>
                            </a:solidFill>
                          </a:endParaRPr>
                        </a:p>
                      </a:txBody>
                      <a:tcPr/>
                    </a:tc>
                    <a:extLst>
                      <a:ext uri="{0D108BD9-81ED-4DB2-BD59-A6C34878D82A}">
                        <a16:rowId xmlns:a16="http://schemas.microsoft.com/office/drawing/2014/main" val="1654236906"/>
                      </a:ext>
                    </a:extLst>
                  </a:tr>
                  <a:tr h="408940">
                    <a:tc>
                      <a:txBody>
                        <a:bodyPr/>
                        <a:lstStyle/>
                        <a:p>
                          <a:pPr algn="ctr"/>
                          <a14:m>
                            <m:oMathPara xmlns:m="http://schemas.openxmlformats.org/officeDocument/2006/math">
                              <m:oMathParaPr>
                                <m:jc m:val="centerGroup"/>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smtClean="0">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dirty="0">
                            <a:solidFill>
                              <a:schemeClr val="bg2"/>
                            </a:solidFill>
                          </a:endParaRPr>
                        </a:p>
                      </a:txBody>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338655249"/>
                      </a:ext>
                    </a:extLst>
                  </a:tr>
                  <a:tr h="408940">
                    <a:tc>
                      <a:txBody>
                        <a:bodyPr/>
                        <a:lstStyle/>
                        <a:p>
                          <a:pPr algn="ctr"/>
                          <a14:m>
                            <m:oMathPara xmlns:m="http://schemas.openxmlformats.org/officeDocument/2006/math">
                              <m:oMathParaPr>
                                <m:jc m:val="centerGroup"/>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smtClean="0">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0</m:t>
                                    </m:r>
                                  </m:sup>
                                </m:sSubSup>
                              </m:oMath>
                            </m:oMathPara>
                          </a14:m>
                          <a:endParaRPr lang="en-US" dirty="0">
                            <a:solidFill>
                              <a:schemeClr val="bg2"/>
                            </a:solidFill>
                          </a:endParaRPr>
                        </a:p>
                      </a:txBody>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108729345"/>
                      </a:ext>
                    </a:extLst>
                  </a:tr>
                  <a:tr h="4089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Φ</a:t>
                          </a:r>
                          <a:r>
                            <a:rPr lang="en-US" altLang="en-US" sz="1800" baseline="-25000" dirty="0">
                              <a:solidFill>
                                <a:schemeClr val="bg2"/>
                              </a:solidFill>
                              <a:cs typeface="Times New Roman" panose="02020603050405020304" pitchFamily="18" charset="0"/>
                              <a:sym typeface="Symbol" panose="05050102010706020507" pitchFamily="18" charset="2"/>
                            </a:rPr>
                            <a:t>n</a:t>
                          </a:r>
                        </a:p>
                      </a:txBody>
                      <a:tcPr/>
                    </a:tc>
                    <a:tc>
                      <a:txBody>
                        <a:bodyPr/>
                        <a:lstStyle/>
                        <a:p>
                          <a:pPr algn="ctr"/>
                          <a:endParaRPr lang="en-US" dirty="0">
                            <a:solidFill>
                              <a:schemeClr val="bg2"/>
                            </a:solidFill>
                          </a:endParaRPr>
                        </a:p>
                      </a:txBody>
                      <a:tcPr/>
                    </a:tc>
                    <a:tc>
                      <a:txBody>
                        <a:bodyPr/>
                        <a:lstStyle/>
                        <a:p>
                          <a:pPr algn="ctr"/>
                          <a:endParaRPr lang="en-US" dirty="0">
                            <a:solidFill>
                              <a:schemeClr val="bg2"/>
                            </a:solidFill>
                          </a:endParaRPr>
                        </a:p>
                      </a:txBody>
                      <a:tcPr/>
                    </a:tc>
                    <a:extLst>
                      <a:ext uri="{0D108BD9-81ED-4DB2-BD59-A6C34878D82A}">
                        <a16:rowId xmlns:a16="http://schemas.microsoft.com/office/drawing/2014/main" val="4100615309"/>
                      </a:ext>
                    </a:extLst>
                  </a:tr>
                </a:tbl>
              </a:graphicData>
            </a:graphic>
          </p:graphicFrame>
        </mc:Choice>
        <mc:Fallback xmlns="">
          <p:graphicFrame>
            <p:nvGraphicFramePr>
              <p:cNvPr id="16" name="Table 5">
                <a:extLst>
                  <a:ext uri="{FF2B5EF4-FFF2-40B4-BE49-F238E27FC236}">
                    <a16:creationId xmlns:a16="http://schemas.microsoft.com/office/drawing/2014/main" id="{D8645EF6-B715-475A-AF44-695669EF3886}"/>
                  </a:ext>
                </a:extLst>
              </p:cNvPr>
              <p:cNvGraphicFramePr>
                <a:graphicFrameLocks noGrp="1"/>
              </p:cNvGraphicFramePr>
              <p:nvPr>
                <p:extLst>
                  <p:ext uri="{D42A27DB-BD31-4B8C-83A1-F6EECF244321}">
                    <p14:modId xmlns:p14="http://schemas.microsoft.com/office/powerpoint/2010/main" val="4022957379"/>
                  </p:ext>
                </p:extLst>
              </p:nvPr>
            </p:nvGraphicFramePr>
            <p:xfrm>
              <a:off x="6553200" y="4998337"/>
              <a:ext cx="2438400" cy="1635760"/>
            </p:xfrm>
            <a:graphic>
              <a:graphicData uri="http://schemas.openxmlformats.org/drawingml/2006/table">
                <a:tbl>
                  <a:tblPr firstRow="1" bandRow="1">
                    <a:tableStyleId>{5C22544A-7EE6-4342-B048-85BDC9FD1C3A}</a:tableStyleId>
                  </a:tblPr>
                  <a:tblGrid>
                    <a:gridCol w="812800">
                      <a:extLst>
                        <a:ext uri="{9D8B030D-6E8A-4147-A177-3AD203B41FA5}">
                          <a16:colId xmlns:a16="http://schemas.microsoft.com/office/drawing/2014/main" val="1210378371"/>
                        </a:ext>
                      </a:extLst>
                    </a:gridCol>
                    <a:gridCol w="812800">
                      <a:extLst>
                        <a:ext uri="{9D8B030D-6E8A-4147-A177-3AD203B41FA5}">
                          <a16:colId xmlns:a16="http://schemas.microsoft.com/office/drawing/2014/main" val="827162711"/>
                        </a:ext>
                      </a:extLst>
                    </a:gridCol>
                    <a:gridCol w="812800">
                      <a:extLst>
                        <a:ext uri="{9D8B030D-6E8A-4147-A177-3AD203B41FA5}">
                          <a16:colId xmlns:a16="http://schemas.microsoft.com/office/drawing/2014/main" val="3241640159"/>
                        </a:ext>
                      </a:extLst>
                    </a:gridCol>
                  </a:tblGrid>
                  <a:tr h="408940">
                    <a:tc>
                      <a:txBody>
                        <a:bodyPr/>
                        <a:lstStyle/>
                        <a:p>
                          <a:pPr algn="ctr"/>
                          <a:r>
                            <a:rPr lang="en-US" sz="1800" dirty="0">
                              <a:solidFill>
                                <a:schemeClr val="bg2"/>
                              </a:solidFill>
                              <a:cs typeface="Times New Roman" panose="02020603050405020304" pitchFamily="18" charset="0"/>
                              <a:sym typeface="Symbol" panose="05050102010706020507" pitchFamily="18" charset="2"/>
                            </a:rPr>
                            <a:t>set </a:t>
                          </a:r>
                          <a:r>
                            <a:rPr lang="en-US" altLang="en-US" sz="1800" dirty="0" err="1">
                              <a:solidFill>
                                <a:schemeClr val="bg2"/>
                              </a:solidFill>
                              <a:cs typeface="Times New Roman" panose="02020603050405020304" pitchFamily="18" charset="0"/>
                              <a:sym typeface="Symbol" panose="05050102010706020507" pitchFamily="18" charset="2"/>
                            </a:rPr>
                            <a:t>x</a:t>
                          </a:r>
                          <a:r>
                            <a:rPr lang="en-US" altLang="en-US" sz="1800" baseline="-25000" dirty="0" err="1">
                              <a:solidFill>
                                <a:schemeClr val="bg2"/>
                              </a:solidFill>
                              <a:cs typeface="Times New Roman" panose="02020603050405020304" pitchFamily="18" charset="0"/>
                              <a:sym typeface="Symbol" panose="05050102010706020507" pitchFamily="18" charset="2"/>
                            </a:rPr>
                            <a:t>n</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F</a:t>
                          </a:r>
                          <a:endParaRPr lang="en-US" dirty="0">
                            <a:solidFill>
                              <a:schemeClr val="bg2"/>
                            </a:solidFill>
                          </a:endParaRPr>
                        </a:p>
                      </a:txBody>
                      <a:tcPr/>
                    </a:tc>
                    <a:tc>
                      <a:txBody>
                        <a:bodyPr/>
                        <a:lstStyle/>
                        <a:p>
                          <a:pPr algn="ctr"/>
                          <a:r>
                            <a:rPr lang="en-US" sz="1800" dirty="0">
                              <a:solidFill>
                                <a:schemeClr val="bg2"/>
                              </a:solidFill>
                              <a:cs typeface="Times New Roman" panose="02020603050405020304" pitchFamily="18" charset="0"/>
                              <a:sym typeface="Symbol" panose="05050102010706020507" pitchFamily="18" charset="2"/>
                            </a:rPr>
                            <a:t>T</a:t>
                          </a:r>
                          <a:endParaRPr lang="en-US" dirty="0">
                            <a:solidFill>
                              <a:schemeClr val="bg2"/>
                            </a:solidFill>
                          </a:endParaRPr>
                        </a:p>
                      </a:txBody>
                      <a:tcPr/>
                    </a:tc>
                    <a:extLst>
                      <a:ext uri="{0D108BD9-81ED-4DB2-BD59-A6C34878D82A}">
                        <a16:rowId xmlns:a16="http://schemas.microsoft.com/office/drawing/2014/main" val="1654236906"/>
                      </a:ext>
                    </a:extLst>
                  </a:tr>
                  <a:tr h="408940">
                    <a:tc>
                      <a:txBody>
                        <a:bodyPr/>
                        <a:lstStyle/>
                        <a:p>
                          <a:endParaRPr lang="en-US"/>
                        </a:p>
                      </a:txBody>
                      <a:tcPr>
                        <a:blipFill>
                          <a:blip r:embed="rId6"/>
                          <a:stretch>
                            <a:fillRect l="-1504" t="-108955" r="-204511" b="-213433"/>
                          </a:stretch>
                        </a:blipFill>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338655249"/>
                      </a:ext>
                    </a:extLst>
                  </a:tr>
                  <a:tr h="408940">
                    <a:tc>
                      <a:txBody>
                        <a:bodyPr/>
                        <a:lstStyle/>
                        <a:p>
                          <a:endParaRPr lang="en-US"/>
                        </a:p>
                      </a:txBody>
                      <a:tcPr>
                        <a:blipFill>
                          <a:blip r:embed="rId6"/>
                          <a:stretch>
                            <a:fillRect l="-1504" t="-205882" r="-204511" b="-110294"/>
                          </a:stretch>
                        </a:blipFill>
                      </a:tcPr>
                    </a:tc>
                    <a:tc>
                      <a:txBody>
                        <a:bodyPr/>
                        <a:lstStyle/>
                        <a:p>
                          <a:pPr algn="ctr"/>
                          <a:endParaRPr lang="en-US" dirty="0">
                            <a:solidFill>
                              <a:schemeClr val="bg2"/>
                            </a:solidFill>
                          </a:endParaRPr>
                        </a:p>
                      </a:txBody>
                      <a:tcPr/>
                    </a:tc>
                    <a:tc>
                      <a:txBody>
                        <a:bodyPr/>
                        <a:lstStyle/>
                        <a:p>
                          <a:pPr algn="ctr"/>
                          <a:endParaRPr lang="en-US">
                            <a:solidFill>
                              <a:schemeClr val="bg2"/>
                            </a:solidFill>
                          </a:endParaRPr>
                        </a:p>
                      </a:txBody>
                      <a:tcPr/>
                    </a:tc>
                    <a:extLst>
                      <a:ext uri="{0D108BD9-81ED-4DB2-BD59-A6C34878D82A}">
                        <a16:rowId xmlns:a16="http://schemas.microsoft.com/office/drawing/2014/main" val="1108729345"/>
                      </a:ext>
                    </a:extLst>
                  </a:tr>
                  <a:tr h="408940">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Φ</a:t>
                          </a:r>
                          <a:r>
                            <a:rPr lang="en-US" altLang="en-US" sz="1800" baseline="-25000" dirty="0">
                              <a:solidFill>
                                <a:schemeClr val="bg2"/>
                              </a:solidFill>
                              <a:cs typeface="Times New Roman" panose="02020603050405020304" pitchFamily="18" charset="0"/>
                              <a:sym typeface="Symbol" panose="05050102010706020507" pitchFamily="18" charset="2"/>
                            </a:rPr>
                            <a:t>n</a:t>
                          </a:r>
                        </a:p>
                      </a:txBody>
                      <a:tcPr/>
                    </a:tc>
                    <a:tc>
                      <a:txBody>
                        <a:bodyPr/>
                        <a:lstStyle/>
                        <a:p>
                          <a:pPr algn="ctr"/>
                          <a:endParaRPr lang="en-US" dirty="0">
                            <a:solidFill>
                              <a:schemeClr val="bg2"/>
                            </a:solidFill>
                          </a:endParaRPr>
                        </a:p>
                      </a:txBody>
                      <a:tcPr/>
                    </a:tc>
                    <a:tc>
                      <a:txBody>
                        <a:bodyPr/>
                        <a:lstStyle/>
                        <a:p>
                          <a:pPr algn="ctr"/>
                          <a:endParaRPr lang="en-US" dirty="0">
                            <a:solidFill>
                              <a:schemeClr val="bg2"/>
                            </a:solidFill>
                          </a:endParaRPr>
                        </a:p>
                      </a:txBody>
                      <a:tcPr/>
                    </a:tc>
                    <a:extLst>
                      <a:ext uri="{0D108BD9-81ED-4DB2-BD59-A6C34878D82A}">
                        <a16:rowId xmlns:a16="http://schemas.microsoft.com/office/drawing/2014/main" val="4100615309"/>
                      </a:ext>
                    </a:extLst>
                  </a:tr>
                </a:tbl>
              </a:graphicData>
            </a:graphic>
          </p:graphicFrame>
        </mc:Fallback>
      </mc:AlternateContent>
      <mc:AlternateContent xmlns:mc="http://schemas.openxmlformats.org/markup-compatibility/2006" xmlns:a14="http://schemas.microsoft.com/office/drawing/2010/main">
        <mc:Choice Requires="a14">
          <p:sp>
            <p:nvSpPr>
              <p:cNvPr id="17" name="Rectangle 16">
                <a:extLst>
                  <a:ext uri="{FF2B5EF4-FFF2-40B4-BE49-F238E27FC236}">
                    <a16:creationId xmlns:a16="http://schemas.microsoft.com/office/drawing/2014/main" id="{2675BBE2-A2A8-49ED-8009-2DA41FF9F77B}"/>
                  </a:ext>
                </a:extLst>
              </p:cNvPr>
              <p:cNvSpPr/>
              <p:nvPr/>
            </p:nvSpPr>
            <p:spPr>
              <a:xfrm>
                <a:off x="7430086" y="5411267"/>
                <a:ext cx="719684" cy="373372"/>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sz="1800" dirty="0"/>
              </a:p>
            </p:txBody>
          </p:sp>
        </mc:Choice>
        <mc:Fallback xmlns="">
          <p:sp>
            <p:nvSpPr>
              <p:cNvPr id="17" name="Rectangle 16">
                <a:extLst>
                  <a:ext uri="{FF2B5EF4-FFF2-40B4-BE49-F238E27FC236}">
                    <a16:creationId xmlns:a16="http://schemas.microsoft.com/office/drawing/2014/main" id="{2675BBE2-A2A8-49ED-8009-2DA41FF9F77B}"/>
                  </a:ext>
                </a:extLst>
              </p:cNvPr>
              <p:cNvSpPr>
                <a:spLocks noRot="1" noChangeAspect="1" noMove="1" noResize="1" noEditPoints="1" noAdjustHandles="1" noChangeArrowheads="1" noChangeShapeType="1" noTextEdit="1"/>
              </p:cNvSpPr>
              <p:nvPr/>
            </p:nvSpPr>
            <p:spPr>
              <a:xfrm>
                <a:off x="7430086" y="5411267"/>
                <a:ext cx="719684" cy="373372"/>
              </a:xfrm>
              <a:prstGeom prst="rect">
                <a:avLst/>
              </a:prstGeom>
              <a:blipFill>
                <a:blip r:embed="rId7"/>
                <a:stretch>
                  <a:fillRect b="-327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Rectangle 17">
                <a:extLst>
                  <a:ext uri="{FF2B5EF4-FFF2-40B4-BE49-F238E27FC236}">
                    <a16:creationId xmlns:a16="http://schemas.microsoft.com/office/drawing/2014/main" id="{2A355556-49E5-46EE-B135-B0FD198F8F70}"/>
                  </a:ext>
                </a:extLst>
              </p:cNvPr>
              <p:cNvSpPr/>
              <p:nvPr/>
            </p:nvSpPr>
            <p:spPr>
              <a:xfrm>
                <a:off x="7424058" y="5789011"/>
                <a:ext cx="719684" cy="375680"/>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0</m:t>
                          </m:r>
                        </m:sup>
                      </m:sSubSup>
                    </m:oMath>
                  </m:oMathPara>
                </a14:m>
                <a:endParaRPr lang="en-US" sz="1800" dirty="0"/>
              </a:p>
            </p:txBody>
          </p:sp>
        </mc:Choice>
        <mc:Fallback xmlns="">
          <p:sp>
            <p:nvSpPr>
              <p:cNvPr id="18" name="Rectangle 17">
                <a:extLst>
                  <a:ext uri="{FF2B5EF4-FFF2-40B4-BE49-F238E27FC236}">
                    <a16:creationId xmlns:a16="http://schemas.microsoft.com/office/drawing/2014/main" id="{2A355556-49E5-46EE-B135-B0FD198F8F70}"/>
                  </a:ext>
                </a:extLst>
              </p:cNvPr>
              <p:cNvSpPr>
                <a:spLocks noRot="1" noChangeAspect="1" noMove="1" noResize="1" noEditPoints="1" noAdjustHandles="1" noChangeArrowheads="1" noChangeShapeType="1" noTextEdit="1"/>
              </p:cNvSpPr>
              <p:nvPr/>
            </p:nvSpPr>
            <p:spPr>
              <a:xfrm>
                <a:off x="7424058" y="5789011"/>
                <a:ext cx="719684" cy="375680"/>
              </a:xfrm>
              <a:prstGeom prst="rect">
                <a:avLst/>
              </a:prstGeom>
              <a:blipFill>
                <a:blip r:embed="rId8"/>
                <a:stretch>
                  <a:fillRect b="-327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Rectangle 18">
                <a:extLst>
                  <a:ext uri="{FF2B5EF4-FFF2-40B4-BE49-F238E27FC236}">
                    <a16:creationId xmlns:a16="http://schemas.microsoft.com/office/drawing/2014/main" id="{2911DD49-61FB-49EB-88F1-AD79C2E19C3E}"/>
                  </a:ext>
                </a:extLst>
              </p:cNvPr>
              <p:cNvSpPr/>
              <p:nvPr/>
            </p:nvSpPr>
            <p:spPr>
              <a:xfrm>
                <a:off x="7484326" y="6229389"/>
                <a:ext cx="615874" cy="369332"/>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r>
                        <m:rPr>
                          <m:nor/>
                        </m:rPr>
                        <a:rPr lang="el-GR" altLang="en-US" sz="1800" dirty="0" smtClean="0">
                          <a:solidFill>
                            <a:schemeClr val="bg2"/>
                          </a:solidFill>
                          <a:cs typeface="Times New Roman" panose="02020603050405020304" pitchFamily="18" charset="0"/>
                          <a:sym typeface="Symbol" panose="05050102010706020507" pitchFamily="18" charset="2"/>
                        </a:rPr>
                        <m:t>Φ</m:t>
                      </m:r>
                      <m:r>
                        <m:rPr>
                          <m:nor/>
                        </m:rPr>
                        <a:rPr lang="en-US" altLang="en-US" sz="1800" baseline="-25000" dirty="0" smtClean="0">
                          <a:solidFill>
                            <a:schemeClr val="bg2"/>
                          </a:solidFill>
                          <a:cs typeface="Times New Roman" panose="02020603050405020304" pitchFamily="18" charset="0"/>
                          <a:sym typeface="Symbol" panose="05050102010706020507" pitchFamily="18" charset="2"/>
                        </a:rPr>
                        <m:t>n</m:t>
                      </m:r>
                      <m:r>
                        <m:rPr>
                          <m:nor/>
                        </m:rPr>
                        <a:rPr lang="en-US" altLang="en-US" sz="1800" baseline="-25000" dirty="0" smtClean="0">
                          <a:solidFill>
                            <a:schemeClr val="bg2"/>
                          </a:solidFill>
                          <a:cs typeface="Times New Roman" panose="02020603050405020304" pitchFamily="18" charset="0"/>
                          <a:sym typeface="Symbol" panose="05050102010706020507" pitchFamily="18" charset="2"/>
                        </a:rPr>
                        <m:t>−1</m:t>
                      </m:r>
                    </m:oMath>
                  </m:oMathPara>
                </a14:m>
                <a:endParaRPr lang="en-US" sz="1800" dirty="0">
                  <a:solidFill>
                    <a:schemeClr val="bg2"/>
                  </a:solidFill>
                </a:endParaRPr>
              </a:p>
            </p:txBody>
          </p:sp>
        </mc:Choice>
        <mc:Fallback xmlns="">
          <p:sp>
            <p:nvSpPr>
              <p:cNvPr id="19" name="Rectangle 18">
                <a:extLst>
                  <a:ext uri="{FF2B5EF4-FFF2-40B4-BE49-F238E27FC236}">
                    <a16:creationId xmlns:a16="http://schemas.microsoft.com/office/drawing/2014/main" id="{2911DD49-61FB-49EB-88F1-AD79C2E19C3E}"/>
                  </a:ext>
                </a:extLst>
              </p:cNvPr>
              <p:cNvSpPr>
                <a:spLocks noRot="1" noChangeAspect="1" noMove="1" noResize="1" noEditPoints="1" noAdjustHandles="1" noChangeArrowheads="1" noChangeShapeType="1" noTextEdit="1"/>
              </p:cNvSpPr>
              <p:nvPr/>
            </p:nvSpPr>
            <p:spPr>
              <a:xfrm>
                <a:off x="7484326" y="6229389"/>
                <a:ext cx="615874" cy="369332"/>
              </a:xfrm>
              <a:prstGeom prst="rect">
                <a:avLst/>
              </a:prstGeom>
              <a:blipFill>
                <a:blip r:embed="rId9"/>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0" name="Rectangle 19">
                <a:extLst>
                  <a:ext uri="{FF2B5EF4-FFF2-40B4-BE49-F238E27FC236}">
                    <a16:creationId xmlns:a16="http://schemas.microsoft.com/office/drawing/2014/main" id="{849AC22F-B542-4996-99AB-0A4239DB4BAC}"/>
                  </a:ext>
                </a:extLst>
              </p:cNvPr>
              <p:cNvSpPr/>
              <p:nvPr/>
            </p:nvSpPr>
            <p:spPr>
              <a:xfrm>
                <a:off x="8257402" y="5414897"/>
                <a:ext cx="719684" cy="375680"/>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0</m:t>
                          </m:r>
                        </m:sup>
                      </m:sSubSup>
                    </m:oMath>
                  </m:oMathPara>
                </a14:m>
                <a:endParaRPr lang="en-US" sz="1800" dirty="0"/>
              </a:p>
            </p:txBody>
          </p:sp>
        </mc:Choice>
        <mc:Fallback xmlns="">
          <p:sp>
            <p:nvSpPr>
              <p:cNvPr id="20" name="Rectangle 19">
                <a:extLst>
                  <a:ext uri="{FF2B5EF4-FFF2-40B4-BE49-F238E27FC236}">
                    <a16:creationId xmlns:a16="http://schemas.microsoft.com/office/drawing/2014/main" id="{849AC22F-B542-4996-99AB-0A4239DB4BAC}"/>
                  </a:ext>
                </a:extLst>
              </p:cNvPr>
              <p:cNvSpPr>
                <a:spLocks noRot="1" noChangeAspect="1" noMove="1" noResize="1" noEditPoints="1" noAdjustHandles="1" noChangeArrowheads="1" noChangeShapeType="1" noTextEdit="1"/>
              </p:cNvSpPr>
              <p:nvPr/>
            </p:nvSpPr>
            <p:spPr>
              <a:xfrm>
                <a:off x="8257402" y="5414897"/>
                <a:ext cx="719684" cy="375680"/>
              </a:xfrm>
              <a:prstGeom prst="rect">
                <a:avLst/>
              </a:prstGeom>
              <a:blipFill>
                <a:blip r:embed="rId10"/>
                <a:stretch>
                  <a:fillRect b="-161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1" name="Rectangle 20">
                <a:extLst>
                  <a:ext uri="{FF2B5EF4-FFF2-40B4-BE49-F238E27FC236}">
                    <a16:creationId xmlns:a16="http://schemas.microsoft.com/office/drawing/2014/main" id="{768C8078-B42F-4967-AE9B-2849AAD91ABA}"/>
                  </a:ext>
                </a:extLst>
              </p:cNvPr>
              <p:cNvSpPr/>
              <p:nvPr/>
            </p:nvSpPr>
            <p:spPr>
              <a:xfrm>
                <a:off x="8251374" y="5792641"/>
                <a:ext cx="719684" cy="373372"/>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sSubSup>
                        <m:sSubSupPr>
                          <m:ctrlPr>
                            <a:rPr lang="en-US" altLang="en-US" sz="180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1800" i="1">
                              <a:solidFill>
                                <a:schemeClr val="bg2"/>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1800"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𝑛</m:t>
                          </m:r>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b>
                        <m:sup>
                          <m:r>
                            <a:rPr lang="en-US" altLang="en-US" sz="1800"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sz="1800" dirty="0"/>
              </a:p>
            </p:txBody>
          </p:sp>
        </mc:Choice>
        <mc:Fallback xmlns="">
          <p:sp>
            <p:nvSpPr>
              <p:cNvPr id="21" name="Rectangle 20">
                <a:extLst>
                  <a:ext uri="{FF2B5EF4-FFF2-40B4-BE49-F238E27FC236}">
                    <a16:creationId xmlns:a16="http://schemas.microsoft.com/office/drawing/2014/main" id="{768C8078-B42F-4967-AE9B-2849AAD91ABA}"/>
                  </a:ext>
                </a:extLst>
              </p:cNvPr>
              <p:cNvSpPr>
                <a:spLocks noRot="1" noChangeAspect="1" noMove="1" noResize="1" noEditPoints="1" noAdjustHandles="1" noChangeArrowheads="1" noChangeShapeType="1" noTextEdit="1"/>
              </p:cNvSpPr>
              <p:nvPr/>
            </p:nvSpPr>
            <p:spPr>
              <a:xfrm>
                <a:off x="8251374" y="5792641"/>
                <a:ext cx="719684" cy="373372"/>
              </a:xfrm>
              <a:prstGeom prst="rect">
                <a:avLst/>
              </a:prstGeom>
              <a:blipFill>
                <a:blip r:embed="rId11"/>
                <a:stretch>
                  <a:fillRect b="-327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2" name="Rectangle 21">
                <a:extLst>
                  <a:ext uri="{FF2B5EF4-FFF2-40B4-BE49-F238E27FC236}">
                    <a16:creationId xmlns:a16="http://schemas.microsoft.com/office/drawing/2014/main" id="{6070AC92-126D-40EA-B0E2-9B360E745380}"/>
                  </a:ext>
                </a:extLst>
              </p:cNvPr>
              <p:cNvSpPr/>
              <p:nvPr/>
            </p:nvSpPr>
            <p:spPr>
              <a:xfrm>
                <a:off x="8311642" y="6233019"/>
                <a:ext cx="615874" cy="369332"/>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r>
                        <m:rPr>
                          <m:nor/>
                        </m:rPr>
                        <a:rPr lang="el-GR" altLang="en-US" sz="1800" dirty="0" smtClean="0">
                          <a:solidFill>
                            <a:schemeClr val="bg2"/>
                          </a:solidFill>
                          <a:cs typeface="Times New Roman" panose="02020603050405020304" pitchFamily="18" charset="0"/>
                          <a:sym typeface="Symbol" panose="05050102010706020507" pitchFamily="18" charset="2"/>
                        </a:rPr>
                        <m:t>Φ</m:t>
                      </m:r>
                      <m:r>
                        <m:rPr>
                          <m:nor/>
                        </m:rPr>
                        <a:rPr lang="en-US" altLang="en-US" sz="1800" baseline="-25000" dirty="0" smtClean="0">
                          <a:solidFill>
                            <a:schemeClr val="bg2"/>
                          </a:solidFill>
                          <a:cs typeface="Times New Roman" panose="02020603050405020304" pitchFamily="18" charset="0"/>
                          <a:sym typeface="Symbol" panose="05050102010706020507" pitchFamily="18" charset="2"/>
                        </a:rPr>
                        <m:t>n</m:t>
                      </m:r>
                      <m:r>
                        <m:rPr>
                          <m:nor/>
                        </m:rPr>
                        <a:rPr lang="en-US" altLang="en-US" sz="1800" baseline="-25000" dirty="0" smtClean="0">
                          <a:solidFill>
                            <a:schemeClr val="bg2"/>
                          </a:solidFill>
                          <a:cs typeface="Times New Roman" panose="02020603050405020304" pitchFamily="18" charset="0"/>
                          <a:sym typeface="Symbol" panose="05050102010706020507" pitchFamily="18" charset="2"/>
                        </a:rPr>
                        <m:t>−1</m:t>
                      </m:r>
                    </m:oMath>
                  </m:oMathPara>
                </a14:m>
                <a:endParaRPr lang="en-US" sz="1800" dirty="0">
                  <a:solidFill>
                    <a:schemeClr val="bg2"/>
                  </a:solidFill>
                </a:endParaRPr>
              </a:p>
            </p:txBody>
          </p:sp>
        </mc:Choice>
        <mc:Fallback xmlns="">
          <p:sp>
            <p:nvSpPr>
              <p:cNvPr id="22" name="Rectangle 21">
                <a:extLst>
                  <a:ext uri="{FF2B5EF4-FFF2-40B4-BE49-F238E27FC236}">
                    <a16:creationId xmlns:a16="http://schemas.microsoft.com/office/drawing/2014/main" id="{6070AC92-126D-40EA-B0E2-9B360E745380}"/>
                  </a:ext>
                </a:extLst>
              </p:cNvPr>
              <p:cNvSpPr>
                <a:spLocks noRot="1" noChangeAspect="1" noMove="1" noResize="1" noEditPoints="1" noAdjustHandles="1" noChangeArrowheads="1" noChangeShapeType="1" noTextEdit="1"/>
              </p:cNvSpPr>
              <p:nvPr/>
            </p:nvSpPr>
            <p:spPr>
              <a:xfrm>
                <a:off x="8311642" y="6233019"/>
                <a:ext cx="615874" cy="369332"/>
              </a:xfrm>
              <a:prstGeom prst="rect">
                <a:avLst/>
              </a:prstGeom>
              <a:blipFill>
                <a:blip r:embed="rId12"/>
                <a:stretch>
                  <a:fillRect/>
                </a:stretch>
              </a:blipFill>
            </p:spPr>
            <p:txBody>
              <a:bodyPr/>
              <a:lstStyle/>
              <a:p>
                <a:r>
                  <a:rPr lang="en-US">
                    <a:noFill/>
                  </a:rPr>
                  <a:t> </a:t>
                </a:r>
              </a:p>
            </p:txBody>
          </p:sp>
        </mc:Fallback>
      </mc:AlternateContent>
      <p:grpSp>
        <p:nvGrpSpPr>
          <p:cNvPr id="26" name="Group 25">
            <a:extLst>
              <a:ext uri="{FF2B5EF4-FFF2-40B4-BE49-F238E27FC236}">
                <a16:creationId xmlns:a16="http://schemas.microsoft.com/office/drawing/2014/main" id="{E52344C2-ED21-4272-B855-0309FF7E7CD3}"/>
              </a:ext>
            </a:extLst>
          </p:cNvPr>
          <p:cNvGrpSpPr/>
          <p:nvPr/>
        </p:nvGrpSpPr>
        <p:grpSpPr>
          <a:xfrm>
            <a:off x="5344196" y="3886200"/>
            <a:ext cx="1258705" cy="674144"/>
            <a:chOff x="5344196" y="4019776"/>
            <a:chExt cx="1258705" cy="674144"/>
          </a:xfrm>
        </p:grpSpPr>
        <p:sp>
          <p:nvSpPr>
            <p:cNvPr id="27" name="Oval 21">
              <a:extLst>
                <a:ext uri="{FF2B5EF4-FFF2-40B4-BE49-F238E27FC236}">
                  <a16:creationId xmlns:a16="http://schemas.microsoft.com/office/drawing/2014/main" id="{0713BC81-4F30-46DC-9950-37180BCC5716}"/>
                </a:ext>
              </a:extLst>
            </p:cNvPr>
            <p:cNvSpPr>
              <a:spLocks noChangeArrowheads="1"/>
            </p:cNvSpPr>
            <p:nvPr/>
          </p:nvSpPr>
          <p:spPr bwMode="auto">
            <a:xfrm>
              <a:off x="6321101"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8" name="AutoShape 22">
              <a:extLst>
                <a:ext uri="{FF2B5EF4-FFF2-40B4-BE49-F238E27FC236}">
                  <a16:creationId xmlns:a16="http://schemas.microsoft.com/office/drawing/2014/main" id="{5DF91453-5277-4883-A4FF-1BCC9EA6391A}"/>
                </a:ext>
              </a:extLst>
            </p:cNvPr>
            <p:cNvCxnSpPr>
              <a:cxnSpLocks noChangeShapeType="1"/>
              <a:endCxn id="27" idx="0"/>
            </p:cNvCxnSpPr>
            <p:nvPr/>
          </p:nvCxnSpPr>
          <p:spPr bwMode="auto">
            <a:xfrm>
              <a:off x="5344196" y="40560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29" name="Text Box 37">
              <a:extLst>
                <a:ext uri="{FF2B5EF4-FFF2-40B4-BE49-F238E27FC236}">
                  <a16:creationId xmlns:a16="http://schemas.microsoft.com/office/drawing/2014/main" id="{216A9ADE-5F53-4915-A48C-0090E4A734AA}"/>
                </a:ext>
              </a:extLst>
            </p:cNvPr>
            <p:cNvSpPr txBox="1">
              <a:spLocks noChangeArrowheads="1"/>
            </p:cNvSpPr>
            <p:nvPr/>
          </p:nvSpPr>
          <p:spPr bwMode="auto">
            <a:xfrm>
              <a:off x="5705619" y="401977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31" name="Rectangle 30">
            <a:extLst>
              <a:ext uri="{FF2B5EF4-FFF2-40B4-BE49-F238E27FC236}">
                <a16:creationId xmlns:a16="http://schemas.microsoft.com/office/drawing/2014/main" id="{3AFDEA87-8A4A-447F-9371-00768CFC4FDA}"/>
              </a:ext>
            </a:extLst>
          </p:cNvPr>
          <p:cNvSpPr/>
          <p:nvPr/>
        </p:nvSpPr>
        <p:spPr>
          <a:xfrm>
            <a:off x="6548046" y="4224338"/>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n-1 </a:t>
            </a:r>
            <a:endParaRPr lang="en-US" sz="2400" dirty="0"/>
          </a:p>
        </p:txBody>
      </p:sp>
      <p:sp>
        <p:nvSpPr>
          <p:cNvPr id="32" name="Rectangle 2">
            <a:extLst>
              <a:ext uri="{FF2B5EF4-FFF2-40B4-BE49-F238E27FC236}">
                <a16:creationId xmlns:a16="http://schemas.microsoft.com/office/drawing/2014/main" id="{047086E4-B433-40EA-A94F-AB01744C3CB4}"/>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Tree>
    <p:extLst>
      <p:ext uri="{BB962C8B-B14F-4D97-AF65-F5344CB8AC3E}">
        <p14:creationId xmlns:p14="http://schemas.microsoft.com/office/powerpoint/2010/main" val="1389305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0">
                                            <p:txEl>
                                              <p:pRg st="1" end="1"/>
                                            </p:txEl>
                                          </p:spTgt>
                                        </p:tgtEl>
                                        <p:attrNameLst>
                                          <p:attrName>style.visibility</p:attrName>
                                        </p:attrNameLst>
                                      </p:cBhvr>
                                      <p:to>
                                        <p:strVal val="visible"/>
                                      </p:to>
                                    </p:set>
                                    <p:anim calcmode="lin" valueType="num">
                                      <p:cBhvr additive="base">
                                        <p:cTn id="13" dur="500" fill="hold"/>
                                        <p:tgtEl>
                                          <p:spTgt spid="10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0">
                                            <p:txEl>
                                              <p:pRg st="2" end="2"/>
                                            </p:txEl>
                                          </p:spTgt>
                                        </p:tgtEl>
                                        <p:attrNameLst>
                                          <p:attrName>style.visibility</p:attrName>
                                        </p:attrNameLst>
                                      </p:cBhvr>
                                      <p:to>
                                        <p:strVal val="visible"/>
                                      </p:to>
                                    </p:set>
                                    <p:anim calcmode="lin" valueType="num">
                                      <p:cBhvr additive="base">
                                        <p:cTn id="25" dur="500" fill="hold"/>
                                        <p:tgtEl>
                                          <p:spTgt spid="100">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ppt_x"/>
                                          </p:val>
                                        </p:tav>
                                        <p:tav tm="100000">
                                          <p:val>
                                            <p:strVal val="#ppt_x"/>
                                          </p:val>
                                        </p:tav>
                                      </p:tavLst>
                                    </p:anim>
                                    <p:anim calcmode="lin" valueType="num">
                                      <p:cBhvr additive="base">
                                        <p:cTn id="3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0">
                                            <p:txEl>
                                              <p:pRg st="3" end="3"/>
                                            </p:txEl>
                                          </p:spTgt>
                                        </p:tgtEl>
                                        <p:attrNameLst>
                                          <p:attrName>style.visibility</p:attrName>
                                        </p:attrNameLst>
                                      </p:cBhvr>
                                      <p:to>
                                        <p:strVal val="visible"/>
                                      </p:to>
                                    </p:set>
                                    <p:anim calcmode="lin" valueType="num">
                                      <p:cBhvr additive="base">
                                        <p:cTn id="37" dur="500" fill="hold"/>
                                        <p:tgtEl>
                                          <p:spTgt spid="100">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0">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00">
                                            <p:txEl>
                                              <p:pRg st="4" end="4"/>
                                            </p:txEl>
                                          </p:spTgt>
                                        </p:tgtEl>
                                        <p:attrNameLst>
                                          <p:attrName>style.visibility</p:attrName>
                                        </p:attrNameLst>
                                      </p:cBhvr>
                                      <p:to>
                                        <p:strVal val="visible"/>
                                      </p:to>
                                    </p:set>
                                    <p:anim calcmode="lin" valueType="num">
                                      <p:cBhvr additive="base">
                                        <p:cTn id="43" dur="500" fill="hold"/>
                                        <p:tgtEl>
                                          <p:spTgt spid="100">
                                            <p:txEl>
                                              <p:pRg st="4" end="4"/>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00">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0">
                                            <p:txEl>
                                              <p:pRg st="5" end="5"/>
                                            </p:txEl>
                                          </p:spTgt>
                                        </p:tgtEl>
                                        <p:attrNameLst>
                                          <p:attrName>style.visibility</p:attrName>
                                        </p:attrNameLst>
                                      </p:cBhvr>
                                      <p:to>
                                        <p:strVal val="visible"/>
                                      </p:to>
                                    </p:set>
                                    <p:anim calcmode="lin" valueType="num">
                                      <p:cBhvr additive="base">
                                        <p:cTn id="49" dur="500" fill="hold"/>
                                        <p:tgtEl>
                                          <p:spTgt spid="100">
                                            <p:txEl>
                                              <p:pRg st="5" end="5"/>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500" fill="hold"/>
                                        <p:tgtEl>
                                          <p:spTgt spid="22"/>
                                        </p:tgtEl>
                                        <p:attrNameLst>
                                          <p:attrName>ppt_x</p:attrName>
                                        </p:attrNameLst>
                                      </p:cBhvr>
                                      <p:tavLst>
                                        <p:tav tm="0">
                                          <p:val>
                                            <p:strVal val="#ppt_x"/>
                                          </p:val>
                                        </p:tav>
                                        <p:tav tm="100000">
                                          <p:val>
                                            <p:strVal val="#ppt_x"/>
                                          </p:val>
                                        </p:tav>
                                      </p:tavLst>
                                    </p:anim>
                                    <p:anim calcmode="lin" valueType="num">
                                      <p:cBhvr additive="base">
                                        <p:cTn id="56"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1"/>
                                        </p:tgtEl>
                                        <p:attrNameLst>
                                          <p:attrName>style.visibility</p:attrName>
                                        </p:attrNameLst>
                                      </p:cBhvr>
                                      <p:to>
                                        <p:strVal val="visible"/>
                                      </p:to>
                                    </p:set>
                                    <p:anim calcmode="lin" valueType="num">
                                      <p:cBhvr additive="base">
                                        <p:cTn id="61" dur="500" fill="hold"/>
                                        <p:tgtEl>
                                          <p:spTgt spid="31"/>
                                        </p:tgtEl>
                                        <p:attrNameLst>
                                          <p:attrName>ppt_x</p:attrName>
                                        </p:attrNameLst>
                                      </p:cBhvr>
                                      <p:tavLst>
                                        <p:tav tm="0">
                                          <p:val>
                                            <p:strVal val="#ppt_x"/>
                                          </p:val>
                                        </p:tav>
                                        <p:tav tm="100000">
                                          <p:val>
                                            <p:strVal val="#ppt_x"/>
                                          </p:val>
                                        </p:tav>
                                      </p:tavLst>
                                    </p:anim>
                                    <p:anim calcmode="lin" valueType="num">
                                      <p:cBhvr additive="base">
                                        <p:cTn id="6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31"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97497BA3-D143-4BA0-A373-F6CDC51400B5}"/>
              </a:ext>
            </a:extLst>
          </p:cNvPr>
          <p:cNvGrpSpPr/>
          <p:nvPr/>
        </p:nvGrpSpPr>
        <p:grpSpPr>
          <a:xfrm>
            <a:off x="3615813" y="3852062"/>
            <a:ext cx="1399605" cy="1288155"/>
            <a:chOff x="2777613" y="4008438"/>
            <a:chExt cx="1399605" cy="1288155"/>
          </a:xfrm>
        </p:grpSpPr>
        <p:sp>
          <p:nvSpPr>
            <p:cNvPr id="24" name="Oval 9">
              <a:extLst>
                <a:ext uri="{FF2B5EF4-FFF2-40B4-BE49-F238E27FC236}">
                  <a16:creationId xmlns:a16="http://schemas.microsoft.com/office/drawing/2014/main" id="{517611FD-C8CF-4829-99EF-4127E431B7F5}"/>
                </a:ext>
              </a:extLst>
            </p:cNvPr>
            <p:cNvSpPr>
              <a:spLocks noChangeArrowheads="1"/>
            </p:cNvSpPr>
            <p:nvPr/>
          </p:nvSpPr>
          <p:spPr bwMode="auto">
            <a:xfrm>
              <a:off x="2777613"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25" name="Oval 15">
              <a:extLst>
                <a:ext uri="{FF2B5EF4-FFF2-40B4-BE49-F238E27FC236}">
                  <a16:creationId xmlns:a16="http://schemas.microsoft.com/office/drawing/2014/main" id="{72C6D85D-706C-4F69-8993-7FA839CF9382}"/>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26" name="AutoShape 14">
              <a:extLst>
                <a:ext uri="{FF2B5EF4-FFF2-40B4-BE49-F238E27FC236}">
                  <a16:creationId xmlns:a16="http://schemas.microsoft.com/office/drawing/2014/main" id="{D4DAA397-F512-47BD-B6E4-4468D51ABAD5}"/>
                </a:ext>
              </a:extLst>
            </p:cNvPr>
            <p:cNvCxnSpPr>
              <a:cxnSpLocks noChangeShapeType="1"/>
              <a:endCxn id="24" idx="0"/>
            </p:cNvCxnSpPr>
            <p:nvPr/>
          </p:nvCxnSpPr>
          <p:spPr bwMode="auto">
            <a:xfrm flipH="1">
              <a:off x="2918513"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27" name="AutoShape 20">
              <a:extLst>
                <a:ext uri="{FF2B5EF4-FFF2-40B4-BE49-F238E27FC236}">
                  <a16:creationId xmlns:a16="http://schemas.microsoft.com/office/drawing/2014/main" id="{73025CEA-8CBF-429D-9330-5AC4FCF33C99}"/>
                </a:ext>
              </a:extLst>
            </p:cNvPr>
            <p:cNvCxnSpPr>
              <a:cxnSpLocks noChangeShapeType="1"/>
              <a:endCxn id="25"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0" name="Rectangle 38">
              <a:extLst>
                <a:ext uri="{FF2B5EF4-FFF2-40B4-BE49-F238E27FC236}">
                  <a16:creationId xmlns:a16="http://schemas.microsoft.com/office/drawing/2014/main" id="{B43BD3B7-276F-4693-8C88-91136024C878}"/>
                </a:ext>
              </a:extLst>
            </p:cNvPr>
            <p:cNvSpPr>
              <a:spLocks noChangeArrowheads="1"/>
            </p:cNvSpPr>
            <p:nvPr/>
          </p:nvSpPr>
          <p:spPr bwMode="auto">
            <a:xfrm>
              <a:off x="2962275" y="40084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solidFill>
                    <a:srgbClr val="FFFFFF"/>
                  </a:solidFill>
                </a:rPr>
                <a:t>x</a:t>
              </a:r>
              <a:r>
                <a:rPr lang="en-US" altLang="en-US" sz="2400" baseline="-25000" dirty="0">
                  <a:solidFill>
                    <a:srgbClr val="FFFFFF"/>
                  </a:solidFill>
                </a:rPr>
                <a:t>n-1</a:t>
              </a:r>
            </a:p>
          </p:txBody>
        </p:sp>
        <p:sp>
          <p:nvSpPr>
            <p:cNvPr id="31" name="Text Box 39">
              <a:extLst>
                <a:ext uri="{FF2B5EF4-FFF2-40B4-BE49-F238E27FC236}">
                  <a16:creationId xmlns:a16="http://schemas.microsoft.com/office/drawing/2014/main" id="{EE645DEE-56FA-4CF0-8C92-D14C0E32A13B}"/>
                </a:ext>
              </a:extLst>
            </p:cNvPr>
            <p:cNvSpPr txBox="1">
              <a:spLocks noChangeArrowheads="1"/>
            </p:cNvSpPr>
            <p:nvPr/>
          </p:nvSpPr>
          <p:spPr bwMode="auto">
            <a:xfrm>
              <a:off x="2971800" y="4709326"/>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32" name="Text Box 40">
              <a:extLst>
                <a:ext uri="{FF2B5EF4-FFF2-40B4-BE49-F238E27FC236}">
                  <a16:creationId xmlns:a16="http://schemas.microsoft.com/office/drawing/2014/main" id="{B5C4FFED-F19E-469F-BB70-9789CFF273DE}"/>
                </a:ext>
              </a:extLst>
            </p:cNvPr>
            <p:cNvSpPr txBox="1">
              <a:spLocks noChangeArrowheads="1"/>
            </p:cNvSpPr>
            <p:nvPr/>
          </p:nvSpPr>
          <p:spPr bwMode="auto">
            <a:xfrm>
              <a:off x="3657600" y="4695039"/>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33" name="Group 32">
            <a:extLst>
              <a:ext uri="{FF2B5EF4-FFF2-40B4-BE49-F238E27FC236}">
                <a16:creationId xmlns:a16="http://schemas.microsoft.com/office/drawing/2014/main" id="{801EDE34-9FA4-4DBB-9E54-30666B5B228E}"/>
              </a:ext>
            </a:extLst>
          </p:cNvPr>
          <p:cNvGrpSpPr/>
          <p:nvPr/>
        </p:nvGrpSpPr>
        <p:grpSpPr>
          <a:xfrm>
            <a:off x="5785669" y="3882224"/>
            <a:ext cx="1399605" cy="1257993"/>
            <a:chOff x="4947469" y="4038600"/>
            <a:chExt cx="1399605" cy="1257993"/>
          </a:xfrm>
        </p:grpSpPr>
        <p:sp>
          <p:nvSpPr>
            <p:cNvPr id="34" name="Oval 23">
              <a:extLst>
                <a:ext uri="{FF2B5EF4-FFF2-40B4-BE49-F238E27FC236}">
                  <a16:creationId xmlns:a16="http://schemas.microsoft.com/office/drawing/2014/main" id="{F58188F0-1F93-49E7-90A0-234B94F1E96A}"/>
                </a:ext>
              </a:extLst>
            </p:cNvPr>
            <p:cNvSpPr>
              <a:spLocks noChangeArrowheads="1"/>
            </p:cNvSpPr>
            <p:nvPr/>
          </p:nvSpPr>
          <p:spPr bwMode="auto">
            <a:xfrm>
              <a:off x="4947469"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35" name="Oval 29">
              <a:extLst>
                <a:ext uri="{FF2B5EF4-FFF2-40B4-BE49-F238E27FC236}">
                  <a16:creationId xmlns:a16="http://schemas.microsoft.com/office/drawing/2014/main" id="{8198C04A-B3BD-455E-BC34-DB76EF62AE2F}"/>
                </a:ext>
              </a:extLst>
            </p:cNvPr>
            <p:cNvSpPr>
              <a:spLocks noChangeArrowheads="1"/>
            </p:cNvSpPr>
            <p:nvPr/>
          </p:nvSpPr>
          <p:spPr bwMode="auto">
            <a:xfrm>
              <a:off x="6065274"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36" name="AutoShape 28">
              <a:extLst>
                <a:ext uri="{FF2B5EF4-FFF2-40B4-BE49-F238E27FC236}">
                  <a16:creationId xmlns:a16="http://schemas.microsoft.com/office/drawing/2014/main" id="{382C42C6-BE42-4DE7-81DC-54E10A7496AE}"/>
                </a:ext>
              </a:extLst>
            </p:cNvPr>
            <p:cNvCxnSpPr>
              <a:cxnSpLocks noChangeShapeType="1"/>
              <a:endCxn id="34" idx="0"/>
            </p:cNvCxnSpPr>
            <p:nvPr/>
          </p:nvCxnSpPr>
          <p:spPr bwMode="auto">
            <a:xfrm flipH="1">
              <a:off x="5088369" y="4698942"/>
              <a:ext cx="54481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37" name="AutoShape 34">
              <a:extLst>
                <a:ext uri="{FF2B5EF4-FFF2-40B4-BE49-F238E27FC236}">
                  <a16:creationId xmlns:a16="http://schemas.microsoft.com/office/drawing/2014/main" id="{02C9A209-B821-4CA6-9EB5-54E76F0AA5C1}"/>
                </a:ext>
              </a:extLst>
            </p:cNvPr>
            <p:cNvCxnSpPr>
              <a:cxnSpLocks noChangeShapeType="1"/>
              <a:endCxn id="35" idx="0"/>
            </p:cNvCxnSpPr>
            <p:nvPr/>
          </p:nvCxnSpPr>
          <p:spPr bwMode="auto">
            <a:xfrm>
              <a:off x="5633182"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38" name="Rectangle 41">
              <a:extLst>
                <a:ext uri="{FF2B5EF4-FFF2-40B4-BE49-F238E27FC236}">
                  <a16:creationId xmlns:a16="http://schemas.microsoft.com/office/drawing/2014/main" id="{36463220-3841-4EA4-9A2C-10D0CC153649}"/>
                </a:ext>
              </a:extLst>
            </p:cNvPr>
            <p:cNvSpPr>
              <a:spLocks noChangeArrowheads="1"/>
            </p:cNvSpPr>
            <p:nvPr/>
          </p:nvSpPr>
          <p:spPr bwMode="auto">
            <a:xfrm>
              <a:off x="5638800" y="40386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solidFill>
                    <a:srgbClr val="FFFFFF"/>
                  </a:solidFill>
                </a:rPr>
                <a:t>x</a:t>
              </a:r>
              <a:r>
                <a:rPr lang="en-US" altLang="en-US" sz="2400" baseline="-25000" dirty="0">
                  <a:solidFill>
                    <a:srgbClr val="FFFFFF"/>
                  </a:solidFill>
                </a:rPr>
                <a:t>n-1</a:t>
              </a:r>
            </a:p>
          </p:txBody>
        </p:sp>
        <p:sp>
          <p:nvSpPr>
            <p:cNvPr id="39" name="Text Box 42">
              <a:extLst>
                <a:ext uri="{FF2B5EF4-FFF2-40B4-BE49-F238E27FC236}">
                  <a16:creationId xmlns:a16="http://schemas.microsoft.com/office/drawing/2014/main" id="{2B281E40-3631-41EB-A7C2-0AB13F15C35F}"/>
                </a:ext>
              </a:extLst>
            </p:cNvPr>
            <p:cNvSpPr txBox="1">
              <a:spLocks noChangeArrowheads="1"/>
            </p:cNvSpPr>
            <p:nvPr/>
          </p:nvSpPr>
          <p:spPr bwMode="auto">
            <a:xfrm>
              <a:off x="5114925" y="4709326"/>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40" name="Text Box 43">
              <a:extLst>
                <a:ext uri="{FF2B5EF4-FFF2-40B4-BE49-F238E27FC236}">
                  <a16:creationId xmlns:a16="http://schemas.microsoft.com/office/drawing/2014/main" id="{D2BCF2F4-A811-44A1-B27F-1325C8DEF565}"/>
                </a:ext>
              </a:extLst>
            </p:cNvPr>
            <p:cNvSpPr txBox="1">
              <a:spLocks noChangeArrowheads="1"/>
            </p:cNvSpPr>
            <p:nvPr/>
          </p:nvSpPr>
          <p:spPr bwMode="auto">
            <a:xfrm>
              <a:off x="5800725" y="469503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41" name="Group 40">
            <a:extLst>
              <a:ext uri="{FF2B5EF4-FFF2-40B4-BE49-F238E27FC236}">
                <a16:creationId xmlns:a16="http://schemas.microsoft.com/office/drawing/2014/main" id="{9D973046-5EB9-4126-B6BB-CC40872BB4BC}"/>
              </a:ext>
            </a:extLst>
          </p:cNvPr>
          <p:cNvGrpSpPr/>
          <p:nvPr/>
        </p:nvGrpSpPr>
        <p:grpSpPr>
          <a:xfrm>
            <a:off x="3200400" y="4537862"/>
            <a:ext cx="950913" cy="1325562"/>
            <a:chOff x="2362200" y="4694238"/>
            <a:chExt cx="950913" cy="1325562"/>
          </a:xfrm>
        </p:grpSpPr>
        <p:sp>
          <p:nvSpPr>
            <p:cNvPr id="42" name="Oval 10">
              <a:extLst>
                <a:ext uri="{FF2B5EF4-FFF2-40B4-BE49-F238E27FC236}">
                  <a16:creationId xmlns:a16="http://schemas.microsoft.com/office/drawing/2014/main" id="{3C76BB86-B5A1-4883-B4DA-51BE8027317A}"/>
                </a:ext>
              </a:extLst>
            </p:cNvPr>
            <p:cNvSpPr>
              <a:spLocks noChangeArrowheads="1"/>
            </p:cNvSpPr>
            <p:nvPr/>
          </p:nvSpPr>
          <p:spPr bwMode="auto">
            <a:xfrm>
              <a:off x="25146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3" name="Oval 11">
              <a:extLst>
                <a:ext uri="{FF2B5EF4-FFF2-40B4-BE49-F238E27FC236}">
                  <a16:creationId xmlns:a16="http://schemas.microsoft.com/office/drawing/2014/main" id="{ED257A9E-1DBF-411B-83E6-ED62B341CCF5}"/>
                </a:ext>
              </a:extLst>
            </p:cNvPr>
            <p:cNvSpPr>
              <a:spLocks noChangeArrowheads="1"/>
            </p:cNvSpPr>
            <p:nvPr/>
          </p:nvSpPr>
          <p:spPr bwMode="auto">
            <a:xfrm>
              <a:off x="3021839"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4" name="AutoShape 12">
              <a:extLst>
                <a:ext uri="{FF2B5EF4-FFF2-40B4-BE49-F238E27FC236}">
                  <a16:creationId xmlns:a16="http://schemas.microsoft.com/office/drawing/2014/main" id="{2F3674BC-5E6C-4653-8167-D3E0D02305A0}"/>
                </a:ext>
              </a:extLst>
            </p:cNvPr>
            <p:cNvCxnSpPr>
              <a:cxnSpLocks noChangeShapeType="1"/>
              <a:endCxn id="42" idx="0"/>
            </p:cNvCxnSpPr>
            <p:nvPr/>
          </p:nvCxnSpPr>
          <p:spPr bwMode="auto">
            <a:xfrm flipH="1">
              <a:off x="2655500"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45" name="AutoShape 13">
              <a:extLst>
                <a:ext uri="{FF2B5EF4-FFF2-40B4-BE49-F238E27FC236}">
                  <a16:creationId xmlns:a16="http://schemas.microsoft.com/office/drawing/2014/main" id="{EAE265C6-7C11-4EBE-B80D-36E554F8145F}"/>
                </a:ext>
              </a:extLst>
            </p:cNvPr>
            <p:cNvCxnSpPr>
              <a:cxnSpLocks noChangeShapeType="1"/>
              <a:endCxn id="43" idx="0"/>
            </p:cNvCxnSpPr>
            <p:nvPr/>
          </p:nvCxnSpPr>
          <p:spPr bwMode="auto">
            <a:xfrm>
              <a:off x="2918513"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6" name="Rectangle 44">
              <a:extLst>
                <a:ext uri="{FF2B5EF4-FFF2-40B4-BE49-F238E27FC236}">
                  <a16:creationId xmlns:a16="http://schemas.microsoft.com/office/drawing/2014/main" id="{12CA42FA-A56A-43B8-A0AB-CF3EEB624C16}"/>
                </a:ext>
              </a:extLst>
            </p:cNvPr>
            <p:cNvSpPr>
              <a:spLocks noChangeArrowheads="1"/>
            </p:cNvSpPr>
            <p:nvPr/>
          </p:nvSpPr>
          <p:spPr bwMode="auto">
            <a:xfrm>
              <a:off x="2362200" y="4694238"/>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solidFill>
                    <a:srgbClr val="FFFFFF"/>
                  </a:solidFill>
                </a:rPr>
                <a:t>x</a:t>
              </a:r>
              <a:r>
                <a:rPr lang="en-US" altLang="en-US" sz="2400" baseline="-25000" dirty="0">
                  <a:solidFill>
                    <a:srgbClr val="FFFFFF"/>
                  </a:solidFill>
                </a:rPr>
                <a:t>n-2</a:t>
              </a:r>
            </a:p>
          </p:txBody>
        </p:sp>
        <p:sp>
          <p:nvSpPr>
            <p:cNvPr id="47" name="Text Box 45">
              <a:extLst>
                <a:ext uri="{FF2B5EF4-FFF2-40B4-BE49-F238E27FC236}">
                  <a16:creationId xmlns:a16="http://schemas.microsoft.com/office/drawing/2014/main" id="{B4B42AA9-6080-413E-896F-9C92E26D7C77}"/>
                </a:ext>
              </a:extLst>
            </p:cNvPr>
            <p:cNvSpPr txBox="1">
              <a:spLocks noChangeArrowheads="1"/>
            </p:cNvSpPr>
            <p:nvPr/>
          </p:nvSpPr>
          <p:spPr bwMode="auto">
            <a:xfrm>
              <a:off x="2514600" y="5352263"/>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48" name="Text Box 46">
              <a:extLst>
                <a:ext uri="{FF2B5EF4-FFF2-40B4-BE49-F238E27FC236}">
                  <a16:creationId xmlns:a16="http://schemas.microsoft.com/office/drawing/2014/main" id="{F7C084DF-8E27-457D-A3B8-8AB5B4D88D4D}"/>
                </a:ext>
              </a:extLst>
            </p:cNvPr>
            <p:cNvSpPr txBox="1">
              <a:spLocks noChangeArrowheads="1"/>
            </p:cNvSpPr>
            <p:nvPr/>
          </p:nvSpPr>
          <p:spPr bwMode="auto">
            <a:xfrm>
              <a:off x="2971800" y="533797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49" name="Group 48">
            <a:extLst>
              <a:ext uri="{FF2B5EF4-FFF2-40B4-BE49-F238E27FC236}">
                <a16:creationId xmlns:a16="http://schemas.microsoft.com/office/drawing/2014/main" id="{5C40E973-0D51-44DF-B61C-17638F83AA6D}"/>
              </a:ext>
            </a:extLst>
          </p:cNvPr>
          <p:cNvGrpSpPr/>
          <p:nvPr/>
        </p:nvGrpSpPr>
        <p:grpSpPr>
          <a:xfrm>
            <a:off x="4470605" y="4491824"/>
            <a:ext cx="999813" cy="1371600"/>
            <a:chOff x="3632405" y="4648200"/>
            <a:chExt cx="999813" cy="1371600"/>
          </a:xfrm>
        </p:grpSpPr>
        <p:sp>
          <p:nvSpPr>
            <p:cNvPr id="51" name="Oval 16">
              <a:extLst>
                <a:ext uri="{FF2B5EF4-FFF2-40B4-BE49-F238E27FC236}">
                  <a16:creationId xmlns:a16="http://schemas.microsoft.com/office/drawing/2014/main" id="{458AEA17-C21E-4D2C-B090-3B9151D15A97}"/>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2" name="Oval 17">
              <a:extLst>
                <a:ext uri="{FF2B5EF4-FFF2-40B4-BE49-F238E27FC236}">
                  <a16:creationId xmlns:a16="http://schemas.microsoft.com/office/drawing/2014/main" id="{CBDDF449-B52E-4BBD-8BCF-55C37168B772}"/>
                </a:ext>
              </a:extLst>
            </p:cNvPr>
            <p:cNvSpPr>
              <a:spLocks noChangeArrowheads="1"/>
            </p:cNvSpPr>
            <p:nvPr/>
          </p:nvSpPr>
          <p:spPr bwMode="auto">
            <a:xfrm>
              <a:off x="4139644"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3" name="AutoShape 18">
              <a:extLst>
                <a:ext uri="{FF2B5EF4-FFF2-40B4-BE49-F238E27FC236}">
                  <a16:creationId xmlns:a16="http://schemas.microsoft.com/office/drawing/2014/main" id="{C1F1393B-FBF5-4F29-81A5-E1C434B145CC}"/>
                </a:ext>
              </a:extLst>
            </p:cNvPr>
            <p:cNvCxnSpPr>
              <a:cxnSpLocks noChangeShapeType="1"/>
              <a:endCxn id="51"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54" name="AutoShape 19">
              <a:extLst>
                <a:ext uri="{FF2B5EF4-FFF2-40B4-BE49-F238E27FC236}">
                  <a16:creationId xmlns:a16="http://schemas.microsoft.com/office/drawing/2014/main" id="{4E0C4967-E9ED-404A-AFDF-F17AA7D29898}"/>
                </a:ext>
              </a:extLst>
            </p:cNvPr>
            <p:cNvCxnSpPr>
              <a:cxnSpLocks noChangeShapeType="1"/>
              <a:endCxn id="52" idx="0"/>
            </p:cNvCxnSpPr>
            <p:nvPr/>
          </p:nvCxnSpPr>
          <p:spPr bwMode="auto">
            <a:xfrm>
              <a:off x="4036318"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5" name="Rectangle 53">
              <a:extLst>
                <a:ext uri="{FF2B5EF4-FFF2-40B4-BE49-F238E27FC236}">
                  <a16:creationId xmlns:a16="http://schemas.microsoft.com/office/drawing/2014/main" id="{854E0FCD-73D4-49AF-A0DB-F9C17D20C8C9}"/>
                </a:ext>
              </a:extLst>
            </p:cNvPr>
            <p:cNvSpPr>
              <a:spLocks noChangeArrowheads="1"/>
            </p:cNvSpPr>
            <p:nvPr/>
          </p:nvSpPr>
          <p:spPr bwMode="auto">
            <a:xfrm>
              <a:off x="4019550" y="46482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solidFill>
                    <a:srgbClr val="FFFFFF"/>
                  </a:solidFill>
                </a:rPr>
                <a:t>x</a:t>
              </a:r>
              <a:r>
                <a:rPr lang="en-US" altLang="en-US" sz="2400" baseline="-25000" dirty="0">
                  <a:solidFill>
                    <a:srgbClr val="FFFFFF"/>
                  </a:solidFill>
                </a:rPr>
                <a:t>n-2</a:t>
              </a:r>
            </a:p>
          </p:txBody>
        </p:sp>
        <p:sp>
          <p:nvSpPr>
            <p:cNvPr id="56" name="Text Box 54">
              <a:extLst>
                <a:ext uri="{FF2B5EF4-FFF2-40B4-BE49-F238E27FC236}">
                  <a16:creationId xmlns:a16="http://schemas.microsoft.com/office/drawing/2014/main" id="{145A62AE-D113-4E36-967E-6301265B266C}"/>
                </a:ext>
              </a:extLst>
            </p:cNvPr>
            <p:cNvSpPr txBox="1">
              <a:spLocks noChangeArrowheads="1"/>
            </p:cNvSpPr>
            <p:nvPr/>
          </p:nvSpPr>
          <p:spPr bwMode="auto">
            <a:xfrm>
              <a:off x="3657600" y="5351584"/>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57" name="Text Box 55">
              <a:extLst>
                <a:ext uri="{FF2B5EF4-FFF2-40B4-BE49-F238E27FC236}">
                  <a16:creationId xmlns:a16="http://schemas.microsoft.com/office/drawing/2014/main" id="{78E18816-D673-44BB-A3F9-D8364EE88C13}"/>
                </a:ext>
              </a:extLst>
            </p:cNvPr>
            <p:cNvSpPr txBox="1">
              <a:spLocks noChangeArrowheads="1"/>
            </p:cNvSpPr>
            <p:nvPr/>
          </p:nvSpPr>
          <p:spPr bwMode="auto">
            <a:xfrm>
              <a:off x="4044950" y="533729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58" name="Group 57">
            <a:extLst>
              <a:ext uri="{FF2B5EF4-FFF2-40B4-BE49-F238E27FC236}">
                <a16:creationId xmlns:a16="http://schemas.microsoft.com/office/drawing/2014/main" id="{5A573280-4F15-4144-BD15-C7178FEE02CF}"/>
              </a:ext>
            </a:extLst>
          </p:cNvPr>
          <p:cNvGrpSpPr/>
          <p:nvPr/>
        </p:nvGrpSpPr>
        <p:grpSpPr>
          <a:xfrm>
            <a:off x="5403850" y="4491824"/>
            <a:ext cx="950913" cy="1371600"/>
            <a:chOff x="4565650" y="4648200"/>
            <a:chExt cx="950913" cy="1371600"/>
          </a:xfrm>
        </p:grpSpPr>
        <p:sp>
          <p:nvSpPr>
            <p:cNvPr id="59" name="Oval 24">
              <a:extLst>
                <a:ext uri="{FF2B5EF4-FFF2-40B4-BE49-F238E27FC236}">
                  <a16:creationId xmlns:a16="http://schemas.microsoft.com/office/drawing/2014/main" id="{ACAA2057-E098-4652-B499-9A54C1EEB25D}"/>
                </a:ext>
              </a:extLst>
            </p:cNvPr>
            <p:cNvSpPr>
              <a:spLocks noChangeArrowheads="1"/>
            </p:cNvSpPr>
            <p:nvPr/>
          </p:nvSpPr>
          <p:spPr bwMode="auto">
            <a:xfrm>
              <a:off x="468445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0" name="Oval 25">
              <a:extLst>
                <a:ext uri="{FF2B5EF4-FFF2-40B4-BE49-F238E27FC236}">
                  <a16:creationId xmlns:a16="http://schemas.microsoft.com/office/drawing/2014/main" id="{7AEF0DB4-7DD6-47A3-91D3-BCE88B3FCA64}"/>
                </a:ext>
              </a:extLst>
            </p:cNvPr>
            <p:cNvSpPr>
              <a:spLocks noChangeArrowheads="1"/>
            </p:cNvSpPr>
            <p:nvPr/>
          </p:nvSpPr>
          <p:spPr bwMode="auto">
            <a:xfrm>
              <a:off x="5191696"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1" name="AutoShape 26">
              <a:extLst>
                <a:ext uri="{FF2B5EF4-FFF2-40B4-BE49-F238E27FC236}">
                  <a16:creationId xmlns:a16="http://schemas.microsoft.com/office/drawing/2014/main" id="{745A5299-F447-4CBC-8453-2BFD7D229DD4}"/>
                </a:ext>
              </a:extLst>
            </p:cNvPr>
            <p:cNvCxnSpPr>
              <a:cxnSpLocks noChangeShapeType="1"/>
              <a:endCxn id="59" idx="0"/>
            </p:cNvCxnSpPr>
            <p:nvPr/>
          </p:nvCxnSpPr>
          <p:spPr bwMode="auto">
            <a:xfrm flipH="1">
              <a:off x="4825356"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62" name="AutoShape 27">
              <a:extLst>
                <a:ext uri="{FF2B5EF4-FFF2-40B4-BE49-F238E27FC236}">
                  <a16:creationId xmlns:a16="http://schemas.microsoft.com/office/drawing/2014/main" id="{E7207D0D-249F-4555-AF04-2A06565830AD}"/>
                </a:ext>
              </a:extLst>
            </p:cNvPr>
            <p:cNvCxnSpPr>
              <a:cxnSpLocks noChangeShapeType="1"/>
              <a:endCxn id="60" idx="0"/>
            </p:cNvCxnSpPr>
            <p:nvPr/>
          </p:nvCxnSpPr>
          <p:spPr bwMode="auto">
            <a:xfrm>
              <a:off x="5088369"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63" name="Rectangle 47">
              <a:extLst>
                <a:ext uri="{FF2B5EF4-FFF2-40B4-BE49-F238E27FC236}">
                  <a16:creationId xmlns:a16="http://schemas.microsoft.com/office/drawing/2014/main" id="{39B1CB2A-9A0D-42C8-B14A-1A7187DDE180}"/>
                </a:ext>
              </a:extLst>
            </p:cNvPr>
            <p:cNvSpPr>
              <a:spLocks noChangeArrowheads="1"/>
            </p:cNvSpPr>
            <p:nvPr/>
          </p:nvSpPr>
          <p:spPr bwMode="auto">
            <a:xfrm>
              <a:off x="4565650" y="46482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solidFill>
                    <a:srgbClr val="FFFFFF"/>
                  </a:solidFill>
                </a:rPr>
                <a:t>x</a:t>
              </a:r>
              <a:r>
                <a:rPr lang="en-US" altLang="en-US" sz="2400" baseline="-25000" dirty="0">
                  <a:solidFill>
                    <a:srgbClr val="FFFFFF"/>
                  </a:solidFill>
                </a:rPr>
                <a:t>n-2</a:t>
              </a:r>
            </a:p>
          </p:txBody>
        </p:sp>
        <p:sp>
          <p:nvSpPr>
            <p:cNvPr id="64" name="Text Box 48">
              <a:extLst>
                <a:ext uri="{FF2B5EF4-FFF2-40B4-BE49-F238E27FC236}">
                  <a16:creationId xmlns:a16="http://schemas.microsoft.com/office/drawing/2014/main" id="{E9AF495A-002F-4F34-AF5C-C17B54D18AB2}"/>
                </a:ext>
              </a:extLst>
            </p:cNvPr>
            <p:cNvSpPr txBox="1">
              <a:spLocks noChangeArrowheads="1"/>
            </p:cNvSpPr>
            <p:nvPr/>
          </p:nvSpPr>
          <p:spPr bwMode="auto">
            <a:xfrm>
              <a:off x="4718050" y="5362242"/>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65" name="Text Box 49">
              <a:extLst>
                <a:ext uri="{FF2B5EF4-FFF2-40B4-BE49-F238E27FC236}">
                  <a16:creationId xmlns:a16="http://schemas.microsoft.com/office/drawing/2014/main" id="{3FFB366A-3386-40F6-9D1B-22E7B28EA67A}"/>
                </a:ext>
              </a:extLst>
            </p:cNvPr>
            <p:cNvSpPr txBox="1">
              <a:spLocks noChangeArrowheads="1"/>
            </p:cNvSpPr>
            <p:nvPr/>
          </p:nvSpPr>
          <p:spPr bwMode="auto">
            <a:xfrm>
              <a:off x="5175250" y="5362468"/>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66" name="Group 65">
            <a:extLst>
              <a:ext uri="{FF2B5EF4-FFF2-40B4-BE49-F238E27FC236}">
                <a16:creationId xmlns:a16="http://schemas.microsoft.com/office/drawing/2014/main" id="{A42F5F15-5DDB-42FE-BC29-B708DE0BB8B3}"/>
              </a:ext>
            </a:extLst>
          </p:cNvPr>
          <p:cNvGrpSpPr/>
          <p:nvPr/>
        </p:nvGrpSpPr>
        <p:grpSpPr>
          <a:xfrm>
            <a:off x="6640461" y="4491824"/>
            <a:ext cx="1033407" cy="1371600"/>
            <a:chOff x="5802261" y="4648200"/>
            <a:chExt cx="1033407" cy="1371600"/>
          </a:xfrm>
        </p:grpSpPr>
        <p:sp>
          <p:nvSpPr>
            <p:cNvPr id="67" name="Oval 30">
              <a:extLst>
                <a:ext uri="{FF2B5EF4-FFF2-40B4-BE49-F238E27FC236}">
                  <a16:creationId xmlns:a16="http://schemas.microsoft.com/office/drawing/2014/main" id="{14A0AD21-EB75-46CA-AC21-2EA062A8EFD8}"/>
                </a:ext>
              </a:extLst>
            </p:cNvPr>
            <p:cNvSpPr>
              <a:spLocks noChangeArrowheads="1"/>
            </p:cNvSpPr>
            <p:nvPr/>
          </p:nvSpPr>
          <p:spPr bwMode="auto">
            <a:xfrm>
              <a:off x="5802261"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8" name="Oval 31">
              <a:extLst>
                <a:ext uri="{FF2B5EF4-FFF2-40B4-BE49-F238E27FC236}">
                  <a16:creationId xmlns:a16="http://schemas.microsoft.com/office/drawing/2014/main" id="{2823942B-9E88-4362-A305-EA80B8A0B46A}"/>
                </a:ext>
              </a:extLst>
            </p:cNvPr>
            <p:cNvSpPr>
              <a:spLocks noChangeArrowheads="1"/>
            </p:cNvSpPr>
            <p:nvPr/>
          </p:nvSpPr>
          <p:spPr bwMode="auto">
            <a:xfrm>
              <a:off x="6309500"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69" name="AutoShape 32">
              <a:extLst>
                <a:ext uri="{FF2B5EF4-FFF2-40B4-BE49-F238E27FC236}">
                  <a16:creationId xmlns:a16="http://schemas.microsoft.com/office/drawing/2014/main" id="{CE7BB49A-397B-432D-97D5-FAFF7EF2F8B2}"/>
                </a:ext>
              </a:extLst>
            </p:cNvPr>
            <p:cNvCxnSpPr>
              <a:cxnSpLocks noChangeShapeType="1"/>
              <a:endCxn id="67" idx="0"/>
            </p:cNvCxnSpPr>
            <p:nvPr/>
          </p:nvCxnSpPr>
          <p:spPr bwMode="auto">
            <a:xfrm flipH="1">
              <a:off x="5943161"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cxnSp>
          <p:nvCxnSpPr>
            <p:cNvPr id="70" name="AutoShape 33">
              <a:extLst>
                <a:ext uri="{FF2B5EF4-FFF2-40B4-BE49-F238E27FC236}">
                  <a16:creationId xmlns:a16="http://schemas.microsoft.com/office/drawing/2014/main" id="{8B62A25F-54FC-468A-B4B9-78AD94F665FF}"/>
                </a:ext>
              </a:extLst>
            </p:cNvPr>
            <p:cNvCxnSpPr>
              <a:cxnSpLocks noChangeShapeType="1"/>
              <a:endCxn id="68" idx="0"/>
            </p:cNvCxnSpPr>
            <p:nvPr/>
          </p:nvCxnSpPr>
          <p:spPr bwMode="auto">
            <a:xfrm>
              <a:off x="6206174" y="5301615"/>
              <a:ext cx="244226"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1" name="Rectangle 50">
              <a:extLst>
                <a:ext uri="{FF2B5EF4-FFF2-40B4-BE49-F238E27FC236}">
                  <a16:creationId xmlns:a16="http://schemas.microsoft.com/office/drawing/2014/main" id="{75F87317-728D-44A8-885E-A2B1BB2E5543}"/>
                </a:ext>
              </a:extLst>
            </p:cNvPr>
            <p:cNvSpPr>
              <a:spLocks noChangeArrowheads="1"/>
            </p:cNvSpPr>
            <p:nvPr/>
          </p:nvSpPr>
          <p:spPr bwMode="auto">
            <a:xfrm>
              <a:off x="6223000" y="4648200"/>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lang="en-US" altLang="en-US" sz="2400" dirty="0">
                  <a:solidFill>
                    <a:srgbClr val="FFFFFF"/>
                  </a:solidFill>
                </a:rPr>
                <a:t>x</a:t>
              </a:r>
              <a:r>
                <a:rPr lang="en-US" altLang="en-US" sz="2400" baseline="-25000" dirty="0">
                  <a:solidFill>
                    <a:srgbClr val="FFFFFF"/>
                  </a:solidFill>
                </a:rPr>
                <a:t>n-2</a:t>
              </a:r>
            </a:p>
          </p:txBody>
        </p:sp>
        <p:sp>
          <p:nvSpPr>
            <p:cNvPr id="72" name="Text Box 51">
              <a:extLst>
                <a:ext uri="{FF2B5EF4-FFF2-40B4-BE49-F238E27FC236}">
                  <a16:creationId xmlns:a16="http://schemas.microsoft.com/office/drawing/2014/main" id="{D35EA477-1630-4A47-83D8-BEBDC9BADD10}"/>
                </a:ext>
              </a:extLst>
            </p:cNvPr>
            <p:cNvSpPr txBox="1">
              <a:spLocks noChangeArrowheads="1"/>
            </p:cNvSpPr>
            <p:nvPr/>
          </p:nvSpPr>
          <p:spPr bwMode="auto">
            <a:xfrm>
              <a:off x="5861050" y="5365872"/>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73" name="Text Box 52">
              <a:extLst>
                <a:ext uri="{FF2B5EF4-FFF2-40B4-BE49-F238E27FC236}">
                  <a16:creationId xmlns:a16="http://schemas.microsoft.com/office/drawing/2014/main" id="{0CEE5BA7-9B0C-4E0B-B20B-A61BD054605F}"/>
                </a:ext>
              </a:extLst>
            </p:cNvPr>
            <p:cNvSpPr txBox="1">
              <a:spLocks noChangeArrowheads="1"/>
            </p:cNvSpPr>
            <p:nvPr/>
          </p:nvSpPr>
          <p:spPr bwMode="auto">
            <a:xfrm>
              <a:off x="6248400" y="5380612"/>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T</a:t>
              </a:r>
            </a:p>
          </p:txBody>
        </p:sp>
      </p:grpSp>
      <p:grpSp>
        <p:nvGrpSpPr>
          <p:cNvPr id="75" name="Group 74">
            <a:extLst>
              <a:ext uri="{FF2B5EF4-FFF2-40B4-BE49-F238E27FC236}">
                <a16:creationId xmlns:a16="http://schemas.microsoft.com/office/drawing/2014/main" id="{8A448AB1-B6CC-4120-B374-1C0986F39DC7}"/>
              </a:ext>
            </a:extLst>
          </p:cNvPr>
          <p:cNvGrpSpPr/>
          <p:nvPr/>
        </p:nvGrpSpPr>
        <p:grpSpPr>
          <a:xfrm>
            <a:off x="3372327" y="6108829"/>
            <a:ext cx="907752" cy="441146"/>
            <a:chOff x="3372327" y="5984338"/>
            <a:chExt cx="907752" cy="441146"/>
          </a:xfrm>
        </p:grpSpPr>
        <p:sp>
          <p:nvSpPr>
            <p:cNvPr id="76" name="Text Box 45">
              <a:extLst>
                <a:ext uri="{FF2B5EF4-FFF2-40B4-BE49-F238E27FC236}">
                  <a16:creationId xmlns:a16="http://schemas.microsoft.com/office/drawing/2014/main" id="{3DD65F32-29F7-4F59-BBAA-58B02982A056}"/>
                </a:ext>
              </a:extLst>
            </p:cNvPr>
            <p:cNvSpPr txBox="1">
              <a:spLocks noChangeArrowheads="1"/>
            </p:cNvSpPr>
            <p:nvPr/>
          </p:nvSpPr>
          <p:spPr bwMode="auto">
            <a:xfrm rot="5400000">
              <a:off x="3351809"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77" name="Text Box 45">
              <a:extLst>
                <a:ext uri="{FF2B5EF4-FFF2-40B4-BE49-F238E27FC236}">
                  <a16:creationId xmlns:a16="http://schemas.microsoft.com/office/drawing/2014/main" id="{98B36D05-3FC9-4291-B5EE-E01EA940686B}"/>
                </a:ext>
              </a:extLst>
            </p:cNvPr>
            <p:cNvSpPr txBox="1">
              <a:spLocks noChangeArrowheads="1"/>
            </p:cNvSpPr>
            <p:nvPr/>
          </p:nvSpPr>
          <p:spPr bwMode="auto">
            <a:xfrm rot="5400000">
              <a:off x="3859451"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78" name="Group 77">
            <a:extLst>
              <a:ext uri="{FF2B5EF4-FFF2-40B4-BE49-F238E27FC236}">
                <a16:creationId xmlns:a16="http://schemas.microsoft.com/office/drawing/2014/main" id="{5B1012B3-F66D-4476-9FC2-46B8F80D120B}"/>
              </a:ext>
            </a:extLst>
          </p:cNvPr>
          <p:cNvGrpSpPr/>
          <p:nvPr/>
        </p:nvGrpSpPr>
        <p:grpSpPr>
          <a:xfrm>
            <a:off x="4490643" y="6112054"/>
            <a:ext cx="913983" cy="441146"/>
            <a:chOff x="4490643" y="5984338"/>
            <a:chExt cx="913983" cy="441146"/>
          </a:xfrm>
        </p:grpSpPr>
        <p:sp>
          <p:nvSpPr>
            <p:cNvPr id="79" name="Text Box 45">
              <a:extLst>
                <a:ext uri="{FF2B5EF4-FFF2-40B4-BE49-F238E27FC236}">
                  <a16:creationId xmlns:a16="http://schemas.microsoft.com/office/drawing/2014/main" id="{A457CBEF-D62A-46DB-B80C-67EE0CD6BB1F}"/>
                </a:ext>
              </a:extLst>
            </p:cNvPr>
            <p:cNvSpPr txBox="1">
              <a:spLocks noChangeArrowheads="1"/>
            </p:cNvSpPr>
            <p:nvPr/>
          </p:nvSpPr>
          <p:spPr bwMode="auto">
            <a:xfrm rot="5400000">
              <a:off x="4470125"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80" name="Text Box 45">
              <a:extLst>
                <a:ext uri="{FF2B5EF4-FFF2-40B4-BE49-F238E27FC236}">
                  <a16:creationId xmlns:a16="http://schemas.microsoft.com/office/drawing/2014/main" id="{EA49A3D0-A6EF-43F6-9CCC-916CCA2275C1}"/>
                </a:ext>
              </a:extLst>
            </p:cNvPr>
            <p:cNvSpPr txBox="1">
              <a:spLocks noChangeArrowheads="1"/>
            </p:cNvSpPr>
            <p:nvPr/>
          </p:nvSpPr>
          <p:spPr bwMode="auto">
            <a:xfrm rot="5400000">
              <a:off x="4983998"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81" name="Group 80">
            <a:extLst>
              <a:ext uri="{FF2B5EF4-FFF2-40B4-BE49-F238E27FC236}">
                <a16:creationId xmlns:a16="http://schemas.microsoft.com/office/drawing/2014/main" id="{D74B1A5A-81D6-420E-9878-C2F7BC7B4AD7}"/>
              </a:ext>
            </a:extLst>
          </p:cNvPr>
          <p:cNvGrpSpPr/>
          <p:nvPr/>
        </p:nvGrpSpPr>
        <p:grpSpPr>
          <a:xfrm>
            <a:off x="5557026" y="6112054"/>
            <a:ext cx="901104" cy="441146"/>
            <a:chOff x="5557026" y="5984338"/>
            <a:chExt cx="901104" cy="441146"/>
          </a:xfrm>
        </p:grpSpPr>
        <p:sp>
          <p:nvSpPr>
            <p:cNvPr id="82" name="Text Box 45">
              <a:extLst>
                <a:ext uri="{FF2B5EF4-FFF2-40B4-BE49-F238E27FC236}">
                  <a16:creationId xmlns:a16="http://schemas.microsoft.com/office/drawing/2014/main" id="{6C19982C-D846-4E53-AEA3-446832C090EC}"/>
                </a:ext>
              </a:extLst>
            </p:cNvPr>
            <p:cNvSpPr txBox="1">
              <a:spLocks noChangeArrowheads="1"/>
            </p:cNvSpPr>
            <p:nvPr/>
          </p:nvSpPr>
          <p:spPr bwMode="auto">
            <a:xfrm rot="5400000">
              <a:off x="5536508"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83" name="Text Box 45">
              <a:extLst>
                <a:ext uri="{FF2B5EF4-FFF2-40B4-BE49-F238E27FC236}">
                  <a16:creationId xmlns:a16="http://schemas.microsoft.com/office/drawing/2014/main" id="{AF9EFE0D-1FA7-4800-8158-4CAD5248A779}"/>
                </a:ext>
              </a:extLst>
            </p:cNvPr>
            <p:cNvSpPr txBox="1">
              <a:spLocks noChangeArrowheads="1"/>
            </p:cNvSpPr>
            <p:nvPr/>
          </p:nvSpPr>
          <p:spPr bwMode="auto">
            <a:xfrm rot="5400000">
              <a:off x="6037502"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grpSp>
        <p:nvGrpSpPr>
          <p:cNvPr id="84" name="Group 83">
            <a:extLst>
              <a:ext uri="{FF2B5EF4-FFF2-40B4-BE49-F238E27FC236}">
                <a16:creationId xmlns:a16="http://schemas.microsoft.com/office/drawing/2014/main" id="{68F6D773-5EFC-4A8F-97E3-6DF86BFF655E}"/>
              </a:ext>
            </a:extLst>
          </p:cNvPr>
          <p:cNvGrpSpPr/>
          <p:nvPr/>
        </p:nvGrpSpPr>
        <p:grpSpPr>
          <a:xfrm>
            <a:off x="6673611" y="6112054"/>
            <a:ext cx="913983" cy="441146"/>
            <a:chOff x="6673611" y="5984338"/>
            <a:chExt cx="913983" cy="441146"/>
          </a:xfrm>
        </p:grpSpPr>
        <p:sp>
          <p:nvSpPr>
            <p:cNvPr id="85" name="Text Box 45">
              <a:extLst>
                <a:ext uri="{FF2B5EF4-FFF2-40B4-BE49-F238E27FC236}">
                  <a16:creationId xmlns:a16="http://schemas.microsoft.com/office/drawing/2014/main" id="{80D59F4B-A542-4A0A-9586-9D2BB5C8ECE7}"/>
                </a:ext>
              </a:extLst>
            </p:cNvPr>
            <p:cNvSpPr txBox="1">
              <a:spLocks noChangeArrowheads="1"/>
            </p:cNvSpPr>
            <p:nvPr/>
          </p:nvSpPr>
          <p:spPr bwMode="auto">
            <a:xfrm rot="5400000">
              <a:off x="6653093"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sp>
          <p:nvSpPr>
            <p:cNvPr id="86" name="Text Box 45">
              <a:extLst>
                <a:ext uri="{FF2B5EF4-FFF2-40B4-BE49-F238E27FC236}">
                  <a16:creationId xmlns:a16="http://schemas.microsoft.com/office/drawing/2014/main" id="{74236AE6-C6E1-47D0-9E71-366316F4F348}"/>
                </a:ext>
              </a:extLst>
            </p:cNvPr>
            <p:cNvSpPr txBox="1">
              <a:spLocks noChangeArrowheads="1"/>
            </p:cNvSpPr>
            <p:nvPr/>
          </p:nvSpPr>
          <p:spPr bwMode="auto">
            <a:xfrm rot="5400000">
              <a:off x="7166966" y="6004856"/>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sp>
        <p:nvSpPr>
          <p:cNvPr id="111" name="Rectangle 110">
            <a:extLst>
              <a:ext uri="{FF2B5EF4-FFF2-40B4-BE49-F238E27FC236}">
                <a16:creationId xmlns:a16="http://schemas.microsoft.com/office/drawing/2014/main" id="{9FA2F42E-B517-4E7A-BAB2-849F3ACD170A}"/>
              </a:ext>
            </a:extLst>
          </p:cNvPr>
          <p:cNvSpPr/>
          <p:nvPr/>
        </p:nvSpPr>
        <p:spPr>
          <a:xfrm>
            <a:off x="3866532" y="480060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n-2 </a:t>
            </a:r>
            <a:endParaRPr lang="en-US" sz="2400" dirty="0"/>
          </a:p>
        </p:txBody>
      </p:sp>
      <p:sp>
        <p:nvSpPr>
          <p:cNvPr id="114" name="Rectangle 113">
            <a:extLst>
              <a:ext uri="{FF2B5EF4-FFF2-40B4-BE49-F238E27FC236}">
                <a16:creationId xmlns:a16="http://schemas.microsoft.com/office/drawing/2014/main" id="{76217F32-0F9A-4F50-B5A6-03EC56F5869B}"/>
              </a:ext>
            </a:extLst>
          </p:cNvPr>
          <p:cNvSpPr/>
          <p:nvPr/>
        </p:nvSpPr>
        <p:spPr>
          <a:xfrm>
            <a:off x="4995018" y="480060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n-2 </a:t>
            </a:r>
            <a:endParaRPr lang="en-US" sz="2400" dirty="0"/>
          </a:p>
        </p:txBody>
      </p:sp>
      <p:sp>
        <p:nvSpPr>
          <p:cNvPr id="115" name="Rectangle 114">
            <a:extLst>
              <a:ext uri="{FF2B5EF4-FFF2-40B4-BE49-F238E27FC236}">
                <a16:creationId xmlns:a16="http://schemas.microsoft.com/office/drawing/2014/main" id="{F808DB6B-08A0-48F7-9A13-31C66C82B81B}"/>
              </a:ext>
            </a:extLst>
          </p:cNvPr>
          <p:cNvSpPr/>
          <p:nvPr/>
        </p:nvSpPr>
        <p:spPr>
          <a:xfrm>
            <a:off x="6122708" y="480060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n-2 </a:t>
            </a:r>
            <a:endParaRPr lang="en-US" sz="2400" dirty="0"/>
          </a:p>
        </p:txBody>
      </p:sp>
      <p:sp>
        <p:nvSpPr>
          <p:cNvPr id="116" name="Rectangle 115">
            <a:extLst>
              <a:ext uri="{FF2B5EF4-FFF2-40B4-BE49-F238E27FC236}">
                <a16:creationId xmlns:a16="http://schemas.microsoft.com/office/drawing/2014/main" id="{38FCB369-73BB-4809-AEFE-82E4C1A66F8E}"/>
              </a:ext>
            </a:extLst>
          </p:cNvPr>
          <p:cNvSpPr/>
          <p:nvPr/>
        </p:nvSpPr>
        <p:spPr>
          <a:xfrm>
            <a:off x="7207652" y="4815114"/>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n-2 </a:t>
            </a:r>
            <a:endParaRPr lang="en-US" sz="2400" dirty="0"/>
          </a:p>
        </p:txBody>
      </p:sp>
      <p:sp>
        <p:nvSpPr>
          <p:cNvPr id="117" name="Rectangle 116">
            <a:extLst>
              <a:ext uri="{FF2B5EF4-FFF2-40B4-BE49-F238E27FC236}">
                <a16:creationId xmlns:a16="http://schemas.microsoft.com/office/drawing/2014/main" id="{D4EE5B7E-2F17-4F2A-9D65-8BAFC05B5DC4}"/>
              </a:ext>
            </a:extLst>
          </p:cNvPr>
          <p:cNvSpPr/>
          <p:nvPr/>
        </p:nvSpPr>
        <p:spPr>
          <a:xfrm>
            <a:off x="3213390" y="5815763"/>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18" name="Rectangle 117">
            <a:extLst>
              <a:ext uri="{FF2B5EF4-FFF2-40B4-BE49-F238E27FC236}">
                <a16:creationId xmlns:a16="http://schemas.microsoft.com/office/drawing/2014/main" id="{D50753DF-C9AE-4C60-95EC-B3989139B968}"/>
              </a:ext>
            </a:extLst>
          </p:cNvPr>
          <p:cNvSpPr/>
          <p:nvPr/>
        </p:nvSpPr>
        <p:spPr>
          <a:xfrm>
            <a:off x="3732276" y="580124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19" name="Rectangle 118">
            <a:extLst>
              <a:ext uri="{FF2B5EF4-FFF2-40B4-BE49-F238E27FC236}">
                <a16:creationId xmlns:a16="http://schemas.microsoft.com/office/drawing/2014/main" id="{64827911-5564-41DF-A433-38672286C5F2}"/>
              </a:ext>
            </a:extLst>
          </p:cNvPr>
          <p:cNvSpPr/>
          <p:nvPr/>
        </p:nvSpPr>
        <p:spPr>
          <a:xfrm>
            <a:off x="4354284" y="579120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20" name="Rectangle 119">
            <a:extLst>
              <a:ext uri="{FF2B5EF4-FFF2-40B4-BE49-F238E27FC236}">
                <a16:creationId xmlns:a16="http://schemas.microsoft.com/office/drawing/2014/main" id="{D1129D63-7C4A-4331-AB22-E1C9CD410174}"/>
              </a:ext>
            </a:extLst>
          </p:cNvPr>
          <p:cNvSpPr/>
          <p:nvPr/>
        </p:nvSpPr>
        <p:spPr>
          <a:xfrm>
            <a:off x="4873170" y="579120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21" name="Rectangle 120">
            <a:extLst>
              <a:ext uri="{FF2B5EF4-FFF2-40B4-BE49-F238E27FC236}">
                <a16:creationId xmlns:a16="http://schemas.microsoft.com/office/drawing/2014/main" id="{9E5A8173-BB19-414D-BD9E-5D0563154ADF}"/>
              </a:ext>
            </a:extLst>
          </p:cNvPr>
          <p:cNvSpPr/>
          <p:nvPr/>
        </p:nvSpPr>
        <p:spPr>
          <a:xfrm>
            <a:off x="5406570" y="5795665"/>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22" name="Rectangle 121">
            <a:extLst>
              <a:ext uri="{FF2B5EF4-FFF2-40B4-BE49-F238E27FC236}">
                <a16:creationId xmlns:a16="http://schemas.microsoft.com/office/drawing/2014/main" id="{028CE252-5004-4DE1-A39B-B1A7F844339D}"/>
              </a:ext>
            </a:extLst>
          </p:cNvPr>
          <p:cNvSpPr/>
          <p:nvPr/>
        </p:nvSpPr>
        <p:spPr>
          <a:xfrm>
            <a:off x="5925456" y="5795665"/>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23" name="Rectangle 122">
            <a:extLst>
              <a:ext uri="{FF2B5EF4-FFF2-40B4-BE49-F238E27FC236}">
                <a16:creationId xmlns:a16="http://schemas.microsoft.com/office/drawing/2014/main" id="{D90906E7-5AA5-4EB6-8816-44D27DC23952}"/>
              </a:ext>
            </a:extLst>
          </p:cNvPr>
          <p:cNvSpPr/>
          <p:nvPr/>
        </p:nvSpPr>
        <p:spPr>
          <a:xfrm>
            <a:off x="6591588" y="580013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24" name="Rectangle 123">
            <a:extLst>
              <a:ext uri="{FF2B5EF4-FFF2-40B4-BE49-F238E27FC236}">
                <a16:creationId xmlns:a16="http://schemas.microsoft.com/office/drawing/2014/main" id="{EA9CE914-97AD-4D85-AB86-219DCA085247}"/>
              </a:ext>
            </a:extLst>
          </p:cNvPr>
          <p:cNvSpPr/>
          <p:nvPr/>
        </p:nvSpPr>
        <p:spPr>
          <a:xfrm>
            <a:off x="7110474" y="5800130"/>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25" name="Rectangle 124">
            <a:extLst>
              <a:ext uri="{FF2B5EF4-FFF2-40B4-BE49-F238E27FC236}">
                <a16:creationId xmlns:a16="http://schemas.microsoft.com/office/drawing/2014/main" id="{54EF18EA-F161-44AB-9623-0CBE175E3A56}"/>
              </a:ext>
            </a:extLst>
          </p:cNvPr>
          <p:cNvSpPr/>
          <p:nvPr/>
        </p:nvSpPr>
        <p:spPr>
          <a:xfrm>
            <a:off x="2768600" y="6248400"/>
            <a:ext cx="5718232"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endParaRPr lang="en-US" sz="2400" dirty="0"/>
          </a:p>
        </p:txBody>
      </p:sp>
      <mc:AlternateContent xmlns:mc="http://schemas.openxmlformats.org/markup-compatibility/2006" xmlns:a14="http://schemas.microsoft.com/office/drawing/2010/main">
        <mc:Choice Requires="a14">
          <p:sp>
            <p:nvSpPr>
              <p:cNvPr id="90" name="Text Box 21">
                <a:extLst>
                  <a:ext uri="{FF2B5EF4-FFF2-40B4-BE49-F238E27FC236}">
                    <a16:creationId xmlns:a16="http://schemas.microsoft.com/office/drawing/2014/main" id="{B525E1BB-0EBC-475D-97C0-D988E9EA6B3C}"/>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90" name="Text Box 21">
                <a:extLst>
                  <a:ext uri="{FF2B5EF4-FFF2-40B4-BE49-F238E27FC236}">
                    <a16:creationId xmlns:a16="http://schemas.microsoft.com/office/drawing/2014/main" id="{B525E1BB-0EBC-475D-97C0-D988E9EA6B3C}"/>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92" name="AutoShape 8">
            <a:extLst>
              <a:ext uri="{FF2B5EF4-FFF2-40B4-BE49-F238E27FC236}">
                <a16:creationId xmlns:a16="http://schemas.microsoft.com/office/drawing/2014/main" id="{53CA8F0A-8AD6-4E06-B99F-A22700FE7896}"/>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93" name="Group 92">
            <a:extLst>
              <a:ext uri="{FF2B5EF4-FFF2-40B4-BE49-F238E27FC236}">
                <a16:creationId xmlns:a16="http://schemas.microsoft.com/office/drawing/2014/main" id="{BC3C48AC-D259-4683-889E-A1B86DA65EDD}"/>
              </a:ext>
            </a:extLst>
          </p:cNvPr>
          <p:cNvGrpSpPr/>
          <p:nvPr/>
        </p:nvGrpSpPr>
        <p:grpSpPr>
          <a:xfrm>
            <a:off x="4151244" y="3899808"/>
            <a:ext cx="1192952" cy="659856"/>
            <a:chOff x="3246225" y="2738664"/>
            <a:chExt cx="1192952" cy="659856"/>
          </a:xfrm>
        </p:grpSpPr>
        <p:sp>
          <p:nvSpPr>
            <p:cNvPr id="94" name="Oval 7">
              <a:extLst>
                <a:ext uri="{FF2B5EF4-FFF2-40B4-BE49-F238E27FC236}">
                  <a16:creationId xmlns:a16="http://schemas.microsoft.com/office/drawing/2014/main" id="{03A92CB0-2490-410E-ADCC-6E25B199237F}"/>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95" name="AutoShape 8">
              <a:extLst>
                <a:ext uri="{FF2B5EF4-FFF2-40B4-BE49-F238E27FC236}">
                  <a16:creationId xmlns:a16="http://schemas.microsoft.com/office/drawing/2014/main" id="{08A51AF2-B2DA-4CEF-803D-842641E0795E}"/>
                </a:ext>
              </a:extLst>
            </p:cNvPr>
            <p:cNvCxnSpPr>
              <a:cxnSpLocks noChangeShapeType="1"/>
              <a:endCxn id="94"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96" name="Text Box 36">
              <a:extLst>
                <a:ext uri="{FF2B5EF4-FFF2-40B4-BE49-F238E27FC236}">
                  <a16:creationId xmlns:a16="http://schemas.microsoft.com/office/drawing/2014/main" id="{639EB004-F48B-40BE-B760-F417D30BB473}"/>
                </a:ext>
              </a:extLst>
            </p:cNvPr>
            <p:cNvSpPr txBox="1">
              <a:spLocks noChangeArrowheads="1"/>
            </p:cNvSpPr>
            <p:nvPr/>
          </p:nvSpPr>
          <p:spPr bwMode="auto">
            <a:xfrm>
              <a:off x="3794125" y="2738664"/>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grpSp>
      <p:sp>
        <p:nvSpPr>
          <p:cNvPr id="97" name="Rectangle 96">
            <a:extLst>
              <a:ext uri="{FF2B5EF4-FFF2-40B4-BE49-F238E27FC236}">
                <a16:creationId xmlns:a16="http://schemas.microsoft.com/office/drawing/2014/main" id="{BF59CC3B-E50F-4B24-BDFB-6CA1AFC9312A}"/>
              </a:ext>
            </a:extLst>
          </p:cNvPr>
          <p:cNvSpPr/>
          <p:nvPr/>
        </p:nvSpPr>
        <p:spPr>
          <a:xfrm>
            <a:off x="5456825" y="3566051"/>
            <a:ext cx="562975"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 </a:t>
            </a:r>
            <a:endParaRPr lang="en-US" sz="2400" dirty="0"/>
          </a:p>
        </p:txBody>
      </p:sp>
      <p:sp>
        <p:nvSpPr>
          <p:cNvPr id="98" name="Oval 6">
            <a:extLst>
              <a:ext uri="{FF2B5EF4-FFF2-40B4-BE49-F238E27FC236}">
                <a16:creationId xmlns:a16="http://schemas.microsoft.com/office/drawing/2014/main" id="{CCA65C90-005D-4DDB-A6C2-FFBC07891155}"/>
              </a:ext>
            </a:extLst>
          </p:cNvPr>
          <p:cNvSpPr>
            <a:spLocks noChangeArrowheads="1"/>
          </p:cNvSpPr>
          <p:nvPr/>
        </p:nvSpPr>
        <p:spPr bwMode="auto">
          <a:xfrm>
            <a:off x="5203296" y="367574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Rectangle 35">
            <a:extLst>
              <a:ext uri="{FF2B5EF4-FFF2-40B4-BE49-F238E27FC236}">
                <a16:creationId xmlns:a16="http://schemas.microsoft.com/office/drawing/2014/main" id="{A60D717A-E02A-480C-B5F5-2121DC1C4FC9}"/>
              </a:ext>
            </a:extLst>
          </p:cNvPr>
          <p:cNvSpPr>
            <a:spLocks noChangeArrowheads="1"/>
          </p:cNvSpPr>
          <p:nvPr/>
        </p:nvSpPr>
        <p:spPr bwMode="auto">
          <a:xfrm>
            <a:off x="4918219" y="3276600"/>
            <a:ext cx="441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lang="en-US" altLang="en-US" sz="2400" baseline="-25000" dirty="0">
                <a:solidFill>
                  <a:srgbClr val="FFFFFF"/>
                </a:solidFill>
              </a:rPr>
              <a:t>n</a:t>
            </a:r>
            <a:endParaRPr kumimoji="0" lang="en-US" altLang="en-US" sz="2400" b="0" u="none" strike="noStrike" kern="1200" cap="none" spc="0" normalizeH="0" baseline="-25000" noProof="0" dirty="0">
              <a:ln>
                <a:noFill/>
              </a:ln>
              <a:solidFill>
                <a:srgbClr val="FFFFFF"/>
              </a:solidFill>
              <a:effectLst/>
              <a:uLnTx/>
              <a:uFillTx/>
            </a:endParaRPr>
          </a:p>
        </p:txBody>
      </p:sp>
      <p:sp>
        <p:nvSpPr>
          <p:cNvPr id="100" name="Rectangle 99">
            <a:extLst>
              <a:ext uri="{FF2B5EF4-FFF2-40B4-BE49-F238E27FC236}">
                <a16:creationId xmlns:a16="http://schemas.microsoft.com/office/drawing/2014/main" id="{20AE14E9-DE9C-4C3D-9EBD-CDD1F204A1E5}"/>
              </a:ext>
            </a:extLst>
          </p:cNvPr>
          <p:cNvSpPr/>
          <p:nvPr/>
        </p:nvSpPr>
        <p:spPr>
          <a:xfrm>
            <a:off x="4370904" y="420467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n-1 </a:t>
            </a:r>
            <a:endParaRPr lang="en-US" sz="2400" dirty="0"/>
          </a:p>
        </p:txBody>
      </p:sp>
      <p:grpSp>
        <p:nvGrpSpPr>
          <p:cNvPr id="101" name="Group 100">
            <a:extLst>
              <a:ext uri="{FF2B5EF4-FFF2-40B4-BE49-F238E27FC236}">
                <a16:creationId xmlns:a16="http://schemas.microsoft.com/office/drawing/2014/main" id="{2739A670-5E23-4F9F-84A3-C2EF292ABE0C}"/>
              </a:ext>
            </a:extLst>
          </p:cNvPr>
          <p:cNvGrpSpPr/>
          <p:nvPr/>
        </p:nvGrpSpPr>
        <p:grpSpPr>
          <a:xfrm>
            <a:off x="5344196" y="3886200"/>
            <a:ext cx="1258705" cy="674144"/>
            <a:chOff x="5344196" y="4019776"/>
            <a:chExt cx="1258705" cy="674144"/>
          </a:xfrm>
        </p:grpSpPr>
        <p:sp>
          <p:nvSpPr>
            <p:cNvPr id="102" name="Oval 21">
              <a:extLst>
                <a:ext uri="{FF2B5EF4-FFF2-40B4-BE49-F238E27FC236}">
                  <a16:creationId xmlns:a16="http://schemas.microsoft.com/office/drawing/2014/main" id="{B7196011-8FC3-4B01-AAD3-D128D6776834}"/>
                </a:ext>
              </a:extLst>
            </p:cNvPr>
            <p:cNvSpPr>
              <a:spLocks noChangeArrowheads="1"/>
            </p:cNvSpPr>
            <p:nvPr/>
          </p:nvSpPr>
          <p:spPr bwMode="auto">
            <a:xfrm>
              <a:off x="6321101"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103" name="AutoShape 22">
              <a:extLst>
                <a:ext uri="{FF2B5EF4-FFF2-40B4-BE49-F238E27FC236}">
                  <a16:creationId xmlns:a16="http://schemas.microsoft.com/office/drawing/2014/main" id="{A2DB2F28-045E-441D-86E4-25027122E53B}"/>
                </a:ext>
              </a:extLst>
            </p:cNvPr>
            <p:cNvCxnSpPr>
              <a:cxnSpLocks noChangeShapeType="1"/>
              <a:endCxn id="102" idx="0"/>
            </p:cNvCxnSpPr>
            <p:nvPr/>
          </p:nvCxnSpPr>
          <p:spPr bwMode="auto">
            <a:xfrm>
              <a:off x="5344196" y="40560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104" name="Text Box 37">
              <a:extLst>
                <a:ext uri="{FF2B5EF4-FFF2-40B4-BE49-F238E27FC236}">
                  <a16:creationId xmlns:a16="http://schemas.microsoft.com/office/drawing/2014/main" id="{1FAE3EC5-4D3C-4BDE-9002-E33093D7F349}"/>
                </a:ext>
              </a:extLst>
            </p:cNvPr>
            <p:cNvSpPr txBox="1">
              <a:spLocks noChangeArrowheads="1"/>
            </p:cNvSpPr>
            <p:nvPr/>
          </p:nvSpPr>
          <p:spPr bwMode="auto">
            <a:xfrm>
              <a:off x="5705619" y="401977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grpSp>
      <p:sp>
        <p:nvSpPr>
          <p:cNvPr id="105" name="Rectangle 104">
            <a:extLst>
              <a:ext uri="{FF2B5EF4-FFF2-40B4-BE49-F238E27FC236}">
                <a16:creationId xmlns:a16="http://schemas.microsoft.com/office/drawing/2014/main" id="{2F415855-0356-44D0-9404-EE74FA429E01}"/>
              </a:ext>
            </a:extLst>
          </p:cNvPr>
          <p:cNvSpPr/>
          <p:nvPr/>
        </p:nvSpPr>
        <p:spPr>
          <a:xfrm>
            <a:off x="6548046" y="4224338"/>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n-1 </a:t>
            </a:r>
            <a:endParaRPr lang="en-US" sz="2400" dirty="0"/>
          </a:p>
        </p:txBody>
      </p:sp>
      <p:sp>
        <p:nvSpPr>
          <p:cNvPr id="106" name="Rectangle 2">
            <a:extLst>
              <a:ext uri="{FF2B5EF4-FFF2-40B4-BE49-F238E27FC236}">
                <a16:creationId xmlns:a16="http://schemas.microsoft.com/office/drawing/2014/main" id="{C876AC7F-5D16-4448-AECB-1ADFF63F85AB}"/>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64" name="Group 29">
            <a:extLst>
              <a:ext uri="{FF2B5EF4-FFF2-40B4-BE49-F238E27FC236}">
                <a16:creationId xmlns:a16="http://schemas.microsoft.com/office/drawing/2014/main" id="{7F3870CD-8909-41A5-A1ED-BB763D8A5D32}"/>
              </a:ext>
            </a:extLst>
          </p:cNvPr>
          <p:cNvGrpSpPr>
            <a:grpSpLocks/>
          </p:cNvGrpSpPr>
          <p:nvPr/>
        </p:nvGrpSpPr>
        <p:grpSpPr bwMode="auto">
          <a:xfrm>
            <a:off x="410979" y="4790681"/>
            <a:ext cx="770279" cy="833366"/>
            <a:chOff x="2065" y="1551"/>
            <a:chExt cx="1628" cy="1988"/>
          </a:xfrm>
        </p:grpSpPr>
        <p:sp>
          <p:nvSpPr>
            <p:cNvPr id="165" name="Freeform 30">
              <a:extLst>
                <a:ext uri="{FF2B5EF4-FFF2-40B4-BE49-F238E27FC236}">
                  <a16:creationId xmlns:a16="http://schemas.microsoft.com/office/drawing/2014/main" id="{25487CAD-06BE-49C1-BE7D-3406D7590E3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6" name="Freeform 31">
              <a:extLst>
                <a:ext uri="{FF2B5EF4-FFF2-40B4-BE49-F238E27FC236}">
                  <a16:creationId xmlns:a16="http://schemas.microsoft.com/office/drawing/2014/main" id="{B709E802-1970-4EBA-898A-38A8B09723E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7" name="Freeform 32">
              <a:extLst>
                <a:ext uri="{FF2B5EF4-FFF2-40B4-BE49-F238E27FC236}">
                  <a16:creationId xmlns:a16="http://schemas.microsoft.com/office/drawing/2014/main" id="{4226B8F0-D51C-4232-A7F7-2E863CECE810}"/>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8" name="Freeform 33">
              <a:extLst>
                <a:ext uri="{FF2B5EF4-FFF2-40B4-BE49-F238E27FC236}">
                  <a16:creationId xmlns:a16="http://schemas.microsoft.com/office/drawing/2014/main" id="{CE7BE1EF-EABD-4C6B-ACFF-3FD57AF01C4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9" name="Freeform 34">
              <a:extLst>
                <a:ext uri="{FF2B5EF4-FFF2-40B4-BE49-F238E27FC236}">
                  <a16:creationId xmlns:a16="http://schemas.microsoft.com/office/drawing/2014/main" id="{BD9F1751-E4AB-4569-90C0-2366D23CAEF4}"/>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0" name="Freeform 35">
              <a:extLst>
                <a:ext uri="{FF2B5EF4-FFF2-40B4-BE49-F238E27FC236}">
                  <a16:creationId xmlns:a16="http://schemas.microsoft.com/office/drawing/2014/main" id="{B4649C2F-CD93-4522-B0FC-F46F67CA9E5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1" name="Freeform 36">
              <a:extLst>
                <a:ext uri="{FF2B5EF4-FFF2-40B4-BE49-F238E27FC236}">
                  <a16:creationId xmlns:a16="http://schemas.microsoft.com/office/drawing/2014/main" id="{3E11C70A-DC56-47C4-BB35-F0EDB8607AF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2" name="Freeform 37">
              <a:extLst>
                <a:ext uri="{FF2B5EF4-FFF2-40B4-BE49-F238E27FC236}">
                  <a16:creationId xmlns:a16="http://schemas.microsoft.com/office/drawing/2014/main" id="{2DB40B45-7EE0-46D2-A054-F3FEBF48A67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3" name="Freeform 38">
              <a:extLst>
                <a:ext uri="{FF2B5EF4-FFF2-40B4-BE49-F238E27FC236}">
                  <a16:creationId xmlns:a16="http://schemas.microsoft.com/office/drawing/2014/main" id="{2783B114-E538-4F94-8264-D7E0B6C0E30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4" name="Freeform 39">
              <a:extLst>
                <a:ext uri="{FF2B5EF4-FFF2-40B4-BE49-F238E27FC236}">
                  <a16:creationId xmlns:a16="http://schemas.microsoft.com/office/drawing/2014/main" id="{6347C9C6-45E8-4073-8D48-FCE459B14B1D}"/>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5" name="Freeform 40">
              <a:extLst>
                <a:ext uri="{FF2B5EF4-FFF2-40B4-BE49-F238E27FC236}">
                  <a16:creationId xmlns:a16="http://schemas.microsoft.com/office/drawing/2014/main" id="{ED12479A-9123-40F7-8729-03EE709D24A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6" name="Freeform 41">
              <a:extLst>
                <a:ext uri="{FF2B5EF4-FFF2-40B4-BE49-F238E27FC236}">
                  <a16:creationId xmlns:a16="http://schemas.microsoft.com/office/drawing/2014/main" id="{4E78A5F0-18F2-422C-AF1D-DEA4E756CB9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7" name="Freeform 42">
              <a:extLst>
                <a:ext uri="{FF2B5EF4-FFF2-40B4-BE49-F238E27FC236}">
                  <a16:creationId xmlns:a16="http://schemas.microsoft.com/office/drawing/2014/main" id="{14EDFBE5-18CF-44CD-B3C2-FD203A299EB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8" name="Freeform 43">
              <a:extLst>
                <a:ext uri="{FF2B5EF4-FFF2-40B4-BE49-F238E27FC236}">
                  <a16:creationId xmlns:a16="http://schemas.microsoft.com/office/drawing/2014/main" id="{CDFAA78C-EF7C-4E3B-89B1-299079D2F4A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9" name="Freeform 44">
              <a:extLst>
                <a:ext uri="{FF2B5EF4-FFF2-40B4-BE49-F238E27FC236}">
                  <a16:creationId xmlns:a16="http://schemas.microsoft.com/office/drawing/2014/main" id="{51112ADB-DA61-4C07-B8D5-2D13E262C48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0" name="Freeform 45">
              <a:extLst>
                <a:ext uri="{FF2B5EF4-FFF2-40B4-BE49-F238E27FC236}">
                  <a16:creationId xmlns:a16="http://schemas.microsoft.com/office/drawing/2014/main" id="{71323260-BCA8-45F3-9682-A2C01183074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1" name="Freeform 46">
              <a:extLst>
                <a:ext uri="{FF2B5EF4-FFF2-40B4-BE49-F238E27FC236}">
                  <a16:creationId xmlns:a16="http://schemas.microsoft.com/office/drawing/2014/main" id="{BCA3FD0F-374B-452F-B9CF-9E8BE70C4C73}"/>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163" name="AutoShape 35">
            <a:extLst>
              <a:ext uri="{FF2B5EF4-FFF2-40B4-BE49-F238E27FC236}">
                <a16:creationId xmlns:a16="http://schemas.microsoft.com/office/drawing/2014/main" id="{C6A2A40E-DF2A-408E-B490-5C4BACAEE378}"/>
              </a:ext>
            </a:extLst>
          </p:cNvPr>
          <p:cNvSpPr>
            <a:spLocks noChangeArrowheads="1"/>
          </p:cNvSpPr>
          <p:nvPr/>
        </p:nvSpPr>
        <p:spPr bwMode="auto">
          <a:xfrm>
            <a:off x="435144" y="3795215"/>
            <a:ext cx="3528144" cy="823456"/>
          </a:xfrm>
          <a:prstGeom prst="wedgeRoundRectCallout">
            <a:avLst>
              <a:gd name="adj1" fmla="val -34254"/>
              <a:gd name="adj2" fmla="val 69867"/>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Each path has size n</a:t>
            </a:r>
          </a:p>
          <a:p>
            <a:pPr algn="ctr" eaLnBrk="1" hangingPunct="1">
              <a:spcBef>
                <a:spcPct val="0"/>
              </a:spcBef>
              <a:buNone/>
            </a:pPr>
            <a:r>
              <a:rPr lang="en-US" altLang="en-US" sz="2400" dirty="0"/>
              <a:t>and there are </a:t>
            </a:r>
            <a:r>
              <a:rPr lang="en-US" altLang="en-US" sz="2400" kern="0" dirty="0"/>
              <a:t>2</a:t>
            </a:r>
            <a:r>
              <a:rPr lang="en-US" altLang="en-US" sz="2400" i="1" kern="0" baseline="30000" dirty="0"/>
              <a:t>n </a:t>
            </a:r>
            <a:r>
              <a:rPr lang="en-US" altLang="en-US" sz="2400" dirty="0"/>
              <a:t>leaves!</a:t>
            </a:r>
          </a:p>
        </p:txBody>
      </p:sp>
      <p:sp>
        <p:nvSpPr>
          <p:cNvPr id="113" name="Rectangle 2">
            <a:extLst>
              <a:ext uri="{FF2B5EF4-FFF2-40B4-BE49-F238E27FC236}">
                <a16:creationId xmlns:a16="http://schemas.microsoft.com/office/drawing/2014/main" id="{F133FA8E-1A4D-4FE5-B7AC-9AEB52D4784C}"/>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Tree>
    <p:extLst>
      <p:ext uri="{BB962C8B-B14F-4D97-AF65-F5344CB8AC3E}">
        <p14:creationId xmlns:p14="http://schemas.microsoft.com/office/powerpoint/2010/main" val="788696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500" fill="hold"/>
                                        <p:tgtEl>
                                          <p:spTgt spid="111"/>
                                        </p:tgtEl>
                                        <p:attrNameLst>
                                          <p:attrName>ppt_x</p:attrName>
                                        </p:attrNameLst>
                                      </p:cBhvr>
                                      <p:tavLst>
                                        <p:tav tm="0">
                                          <p:val>
                                            <p:strVal val="#ppt_x"/>
                                          </p:val>
                                        </p:tav>
                                        <p:tav tm="100000">
                                          <p:val>
                                            <p:strVal val="#ppt_x"/>
                                          </p:val>
                                        </p:tav>
                                      </p:tavLst>
                                    </p:anim>
                                    <p:anim calcmode="lin" valueType="num">
                                      <p:cBhvr additive="base">
                                        <p:cTn id="12" dur="500" fill="hold"/>
                                        <p:tgtEl>
                                          <p:spTgt spid="1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4"/>
                                        </p:tgtEl>
                                        <p:attrNameLst>
                                          <p:attrName>style.visibility</p:attrName>
                                        </p:attrNameLst>
                                      </p:cBhvr>
                                      <p:to>
                                        <p:strVal val="visible"/>
                                      </p:to>
                                    </p:set>
                                    <p:anim calcmode="lin" valueType="num">
                                      <p:cBhvr additive="base">
                                        <p:cTn id="15" dur="500" fill="hold"/>
                                        <p:tgtEl>
                                          <p:spTgt spid="114"/>
                                        </p:tgtEl>
                                        <p:attrNameLst>
                                          <p:attrName>ppt_x</p:attrName>
                                        </p:attrNameLst>
                                      </p:cBhvr>
                                      <p:tavLst>
                                        <p:tav tm="0">
                                          <p:val>
                                            <p:strVal val="#ppt_x"/>
                                          </p:val>
                                        </p:tav>
                                        <p:tav tm="100000">
                                          <p:val>
                                            <p:strVal val="#ppt_x"/>
                                          </p:val>
                                        </p:tav>
                                      </p:tavLst>
                                    </p:anim>
                                    <p:anim calcmode="lin" valueType="num">
                                      <p:cBhvr additive="base">
                                        <p:cTn id="16" dur="500" fill="hold"/>
                                        <p:tgtEl>
                                          <p:spTgt spid="11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1"/>
                                        </p:tgtEl>
                                        <p:attrNameLst>
                                          <p:attrName>style.visibility</p:attrName>
                                        </p:attrNameLst>
                                      </p:cBhvr>
                                      <p:to>
                                        <p:strVal val="visible"/>
                                      </p:to>
                                    </p:set>
                                    <p:anim calcmode="lin" valueType="num">
                                      <p:cBhvr additive="base">
                                        <p:cTn id="21" dur="500" fill="hold"/>
                                        <p:tgtEl>
                                          <p:spTgt spid="41"/>
                                        </p:tgtEl>
                                        <p:attrNameLst>
                                          <p:attrName>ppt_x</p:attrName>
                                        </p:attrNameLst>
                                      </p:cBhvr>
                                      <p:tavLst>
                                        <p:tav tm="0">
                                          <p:val>
                                            <p:strVal val="#ppt_x"/>
                                          </p:val>
                                        </p:tav>
                                        <p:tav tm="100000">
                                          <p:val>
                                            <p:strVal val="#ppt_x"/>
                                          </p:val>
                                        </p:tav>
                                      </p:tavLst>
                                    </p:anim>
                                    <p:anim calcmode="lin" valueType="num">
                                      <p:cBhvr additive="base">
                                        <p:cTn id="22" dur="500" fill="hold"/>
                                        <p:tgtEl>
                                          <p:spTgt spid="41"/>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17"/>
                                        </p:tgtEl>
                                        <p:attrNameLst>
                                          <p:attrName>style.visibility</p:attrName>
                                        </p:attrNameLst>
                                      </p:cBhvr>
                                      <p:to>
                                        <p:strVal val="visible"/>
                                      </p:to>
                                    </p:set>
                                    <p:anim calcmode="lin" valueType="num">
                                      <p:cBhvr additive="base">
                                        <p:cTn id="25" dur="500" fill="hold"/>
                                        <p:tgtEl>
                                          <p:spTgt spid="117"/>
                                        </p:tgtEl>
                                        <p:attrNameLst>
                                          <p:attrName>ppt_x</p:attrName>
                                        </p:attrNameLst>
                                      </p:cBhvr>
                                      <p:tavLst>
                                        <p:tav tm="0">
                                          <p:val>
                                            <p:strVal val="#ppt_x"/>
                                          </p:val>
                                        </p:tav>
                                        <p:tav tm="100000">
                                          <p:val>
                                            <p:strVal val="#ppt_x"/>
                                          </p:val>
                                        </p:tav>
                                      </p:tavLst>
                                    </p:anim>
                                    <p:anim calcmode="lin" valueType="num">
                                      <p:cBhvr additive="base">
                                        <p:cTn id="26" dur="500" fill="hold"/>
                                        <p:tgtEl>
                                          <p:spTgt spid="117"/>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118"/>
                                        </p:tgtEl>
                                        <p:attrNameLst>
                                          <p:attrName>style.visibility</p:attrName>
                                        </p:attrNameLst>
                                      </p:cBhvr>
                                      <p:to>
                                        <p:strVal val="visible"/>
                                      </p:to>
                                    </p:set>
                                    <p:anim calcmode="lin" valueType="num">
                                      <p:cBhvr additive="base">
                                        <p:cTn id="29" dur="500" fill="hold"/>
                                        <p:tgtEl>
                                          <p:spTgt spid="118"/>
                                        </p:tgtEl>
                                        <p:attrNameLst>
                                          <p:attrName>ppt_x</p:attrName>
                                        </p:attrNameLst>
                                      </p:cBhvr>
                                      <p:tavLst>
                                        <p:tav tm="0">
                                          <p:val>
                                            <p:strVal val="#ppt_x"/>
                                          </p:val>
                                        </p:tav>
                                        <p:tav tm="100000">
                                          <p:val>
                                            <p:strVal val="#ppt_x"/>
                                          </p:val>
                                        </p:tav>
                                      </p:tavLst>
                                    </p:anim>
                                    <p:anim calcmode="lin" valueType="num">
                                      <p:cBhvr additive="base">
                                        <p:cTn id="30" dur="500" fill="hold"/>
                                        <p:tgtEl>
                                          <p:spTgt spid="11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75"/>
                                        </p:tgtEl>
                                        <p:attrNameLst>
                                          <p:attrName>style.visibility</p:attrName>
                                        </p:attrNameLst>
                                      </p:cBhvr>
                                      <p:to>
                                        <p:strVal val="visible"/>
                                      </p:to>
                                    </p:set>
                                    <p:anim calcmode="lin" valueType="num">
                                      <p:cBhvr additive="base">
                                        <p:cTn id="35" dur="500" fill="hold"/>
                                        <p:tgtEl>
                                          <p:spTgt spid="75"/>
                                        </p:tgtEl>
                                        <p:attrNameLst>
                                          <p:attrName>ppt_x</p:attrName>
                                        </p:attrNameLst>
                                      </p:cBhvr>
                                      <p:tavLst>
                                        <p:tav tm="0">
                                          <p:val>
                                            <p:strVal val="#ppt_x"/>
                                          </p:val>
                                        </p:tav>
                                        <p:tav tm="100000">
                                          <p:val>
                                            <p:strVal val="#ppt_x"/>
                                          </p:val>
                                        </p:tav>
                                      </p:tavLst>
                                    </p:anim>
                                    <p:anim calcmode="lin" valueType="num">
                                      <p:cBhvr additive="base">
                                        <p:cTn id="36" dur="500" fill="hold"/>
                                        <p:tgtEl>
                                          <p:spTgt spid="7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additive="base">
                                        <p:cTn id="41" dur="500" fill="hold"/>
                                        <p:tgtEl>
                                          <p:spTgt spid="49"/>
                                        </p:tgtEl>
                                        <p:attrNameLst>
                                          <p:attrName>ppt_x</p:attrName>
                                        </p:attrNameLst>
                                      </p:cBhvr>
                                      <p:tavLst>
                                        <p:tav tm="0">
                                          <p:val>
                                            <p:strVal val="#ppt_x"/>
                                          </p:val>
                                        </p:tav>
                                        <p:tav tm="100000">
                                          <p:val>
                                            <p:strVal val="#ppt_x"/>
                                          </p:val>
                                        </p:tav>
                                      </p:tavLst>
                                    </p:anim>
                                    <p:anim calcmode="lin" valueType="num">
                                      <p:cBhvr additive="base">
                                        <p:cTn id="42" dur="500" fill="hold"/>
                                        <p:tgtEl>
                                          <p:spTgt spid="49"/>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19"/>
                                        </p:tgtEl>
                                        <p:attrNameLst>
                                          <p:attrName>style.visibility</p:attrName>
                                        </p:attrNameLst>
                                      </p:cBhvr>
                                      <p:to>
                                        <p:strVal val="visible"/>
                                      </p:to>
                                    </p:set>
                                    <p:anim calcmode="lin" valueType="num">
                                      <p:cBhvr additive="base">
                                        <p:cTn id="45" dur="500" fill="hold"/>
                                        <p:tgtEl>
                                          <p:spTgt spid="119"/>
                                        </p:tgtEl>
                                        <p:attrNameLst>
                                          <p:attrName>ppt_x</p:attrName>
                                        </p:attrNameLst>
                                      </p:cBhvr>
                                      <p:tavLst>
                                        <p:tav tm="0">
                                          <p:val>
                                            <p:strVal val="#ppt_x"/>
                                          </p:val>
                                        </p:tav>
                                        <p:tav tm="100000">
                                          <p:val>
                                            <p:strVal val="#ppt_x"/>
                                          </p:val>
                                        </p:tav>
                                      </p:tavLst>
                                    </p:anim>
                                    <p:anim calcmode="lin" valueType="num">
                                      <p:cBhvr additive="base">
                                        <p:cTn id="46" dur="500" fill="hold"/>
                                        <p:tgtEl>
                                          <p:spTgt spid="119"/>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ppt_x"/>
                                          </p:val>
                                        </p:tav>
                                        <p:tav tm="100000">
                                          <p:val>
                                            <p:strVal val="#ppt_x"/>
                                          </p:val>
                                        </p:tav>
                                      </p:tavLst>
                                    </p:anim>
                                    <p:anim calcmode="lin" valueType="num">
                                      <p:cBhvr additive="base">
                                        <p:cTn id="50" dur="500" fill="hold"/>
                                        <p:tgtEl>
                                          <p:spTgt spid="120"/>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78"/>
                                        </p:tgtEl>
                                        <p:attrNameLst>
                                          <p:attrName>style.visibility</p:attrName>
                                        </p:attrNameLst>
                                      </p:cBhvr>
                                      <p:to>
                                        <p:strVal val="visible"/>
                                      </p:to>
                                    </p:set>
                                    <p:anim calcmode="lin" valueType="num">
                                      <p:cBhvr additive="base">
                                        <p:cTn id="55" dur="500" fill="hold"/>
                                        <p:tgtEl>
                                          <p:spTgt spid="78"/>
                                        </p:tgtEl>
                                        <p:attrNameLst>
                                          <p:attrName>ppt_x</p:attrName>
                                        </p:attrNameLst>
                                      </p:cBhvr>
                                      <p:tavLst>
                                        <p:tav tm="0">
                                          <p:val>
                                            <p:strVal val="#ppt_x"/>
                                          </p:val>
                                        </p:tav>
                                        <p:tav tm="100000">
                                          <p:val>
                                            <p:strVal val="#ppt_x"/>
                                          </p:val>
                                        </p:tav>
                                      </p:tavLst>
                                    </p:anim>
                                    <p:anim calcmode="lin" valueType="num">
                                      <p:cBhvr additive="base">
                                        <p:cTn id="56"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500" fill="hold"/>
                                        <p:tgtEl>
                                          <p:spTgt spid="33"/>
                                        </p:tgtEl>
                                        <p:attrNameLst>
                                          <p:attrName>ppt_x</p:attrName>
                                        </p:attrNameLst>
                                      </p:cBhvr>
                                      <p:tavLst>
                                        <p:tav tm="0">
                                          <p:val>
                                            <p:strVal val="#ppt_x"/>
                                          </p:val>
                                        </p:tav>
                                        <p:tav tm="100000">
                                          <p:val>
                                            <p:strVal val="#ppt_x"/>
                                          </p:val>
                                        </p:tav>
                                      </p:tavLst>
                                    </p:anim>
                                    <p:anim calcmode="lin" valueType="num">
                                      <p:cBhvr additive="base">
                                        <p:cTn id="62" dur="500" fill="hold"/>
                                        <p:tgtEl>
                                          <p:spTgt spid="33"/>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15"/>
                                        </p:tgtEl>
                                        <p:attrNameLst>
                                          <p:attrName>style.visibility</p:attrName>
                                        </p:attrNameLst>
                                      </p:cBhvr>
                                      <p:to>
                                        <p:strVal val="visible"/>
                                      </p:to>
                                    </p:set>
                                    <p:anim calcmode="lin" valueType="num">
                                      <p:cBhvr additive="base">
                                        <p:cTn id="65" dur="500" fill="hold"/>
                                        <p:tgtEl>
                                          <p:spTgt spid="115"/>
                                        </p:tgtEl>
                                        <p:attrNameLst>
                                          <p:attrName>ppt_x</p:attrName>
                                        </p:attrNameLst>
                                      </p:cBhvr>
                                      <p:tavLst>
                                        <p:tav tm="0">
                                          <p:val>
                                            <p:strVal val="#ppt_x"/>
                                          </p:val>
                                        </p:tav>
                                        <p:tav tm="100000">
                                          <p:val>
                                            <p:strVal val="#ppt_x"/>
                                          </p:val>
                                        </p:tav>
                                      </p:tavLst>
                                    </p:anim>
                                    <p:anim calcmode="lin" valueType="num">
                                      <p:cBhvr additive="base">
                                        <p:cTn id="66" dur="500" fill="hold"/>
                                        <p:tgtEl>
                                          <p:spTgt spid="115"/>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16"/>
                                        </p:tgtEl>
                                        <p:attrNameLst>
                                          <p:attrName>style.visibility</p:attrName>
                                        </p:attrNameLst>
                                      </p:cBhvr>
                                      <p:to>
                                        <p:strVal val="visible"/>
                                      </p:to>
                                    </p:set>
                                    <p:anim calcmode="lin" valueType="num">
                                      <p:cBhvr additive="base">
                                        <p:cTn id="69" dur="500" fill="hold"/>
                                        <p:tgtEl>
                                          <p:spTgt spid="116"/>
                                        </p:tgtEl>
                                        <p:attrNameLst>
                                          <p:attrName>ppt_x</p:attrName>
                                        </p:attrNameLst>
                                      </p:cBhvr>
                                      <p:tavLst>
                                        <p:tav tm="0">
                                          <p:val>
                                            <p:strVal val="#ppt_x"/>
                                          </p:val>
                                        </p:tav>
                                        <p:tav tm="100000">
                                          <p:val>
                                            <p:strVal val="#ppt_x"/>
                                          </p:val>
                                        </p:tav>
                                      </p:tavLst>
                                    </p:anim>
                                    <p:anim calcmode="lin" valueType="num">
                                      <p:cBhvr additive="base">
                                        <p:cTn id="70" dur="500" fill="hold"/>
                                        <p:tgtEl>
                                          <p:spTgt spid="116"/>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58"/>
                                        </p:tgtEl>
                                        <p:attrNameLst>
                                          <p:attrName>style.visibility</p:attrName>
                                        </p:attrNameLst>
                                      </p:cBhvr>
                                      <p:to>
                                        <p:strVal val="visible"/>
                                      </p:to>
                                    </p:set>
                                    <p:anim calcmode="lin" valueType="num">
                                      <p:cBhvr additive="base">
                                        <p:cTn id="75" dur="500" fill="hold"/>
                                        <p:tgtEl>
                                          <p:spTgt spid="58"/>
                                        </p:tgtEl>
                                        <p:attrNameLst>
                                          <p:attrName>ppt_x</p:attrName>
                                        </p:attrNameLst>
                                      </p:cBhvr>
                                      <p:tavLst>
                                        <p:tav tm="0">
                                          <p:val>
                                            <p:strVal val="#ppt_x"/>
                                          </p:val>
                                        </p:tav>
                                        <p:tav tm="100000">
                                          <p:val>
                                            <p:strVal val="#ppt_x"/>
                                          </p:val>
                                        </p:tav>
                                      </p:tavLst>
                                    </p:anim>
                                    <p:anim calcmode="lin" valueType="num">
                                      <p:cBhvr additive="base">
                                        <p:cTn id="76" dur="500" fill="hold"/>
                                        <p:tgtEl>
                                          <p:spTgt spid="5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21"/>
                                        </p:tgtEl>
                                        <p:attrNameLst>
                                          <p:attrName>style.visibility</p:attrName>
                                        </p:attrNameLst>
                                      </p:cBhvr>
                                      <p:to>
                                        <p:strVal val="visible"/>
                                      </p:to>
                                    </p:set>
                                    <p:anim calcmode="lin" valueType="num">
                                      <p:cBhvr additive="base">
                                        <p:cTn id="79" dur="500" fill="hold"/>
                                        <p:tgtEl>
                                          <p:spTgt spid="121"/>
                                        </p:tgtEl>
                                        <p:attrNameLst>
                                          <p:attrName>ppt_x</p:attrName>
                                        </p:attrNameLst>
                                      </p:cBhvr>
                                      <p:tavLst>
                                        <p:tav tm="0">
                                          <p:val>
                                            <p:strVal val="#ppt_x"/>
                                          </p:val>
                                        </p:tav>
                                        <p:tav tm="100000">
                                          <p:val>
                                            <p:strVal val="#ppt_x"/>
                                          </p:val>
                                        </p:tav>
                                      </p:tavLst>
                                    </p:anim>
                                    <p:anim calcmode="lin" valueType="num">
                                      <p:cBhvr additive="base">
                                        <p:cTn id="80" dur="500" fill="hold"/>
                                        <p:tgtEl>
                                          <p:spTgt spid="12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additive="base">
                                        <p:cTn id="83" dur="500" fill="hold"/>
                                        <p:tgtEl>
                                          <p:spTgt spid="122"/>
                                        </p:tgtEl>
                                        <p:attrNameLst>
                                          <p:attrName>ppt_x</p:attrName>
                                        </p:attrNameLst>
                                      </p:cBhvr>
                                      <p:tavLst>
                                        <p:tav tm="0">
                                          <p:val>
                                            <p:strVal val="#ppt_x"/>
                                          </p:val>
                                        </p:tav>
                                        <p:tav tm="100000">
                                          <p:val>
                                            <p:strVal val="#ppt_x"/>
                                          </p:val>
                                        </p:tav>
                                      </p:tavLst>
                                    </p:anim>
                                    <p:anim calcmode="lin" valueType="num">
                                      <p:cBhvr additive="base">
                                        <p:cTn id="84"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81"/>
                                        </p:tgtEl>
                                        <p:attrNameLst>
                                          <p:attrName>style.visibility</p:attrName>
                                        </p:attrNameLst>
                                      </p:cBhvr>
                                      <p:to>
                                        <p:strVal val="visible"/>
                                      </p:to>
                                    </p:set>
                                    <p:anim calcmode="lin" valueType="num">
                                      <p:cBhvr additive="base">
                                        <p:cTn id="89" dur="500" fill="hold"/>
                                        <p:tgtEl>
                                          <p:spTgt spid="81"/>
                                        </p:tgtEl>
                                        <p:attrNameLst>
                                          <p:attrName>ppt_x</p:attrName>
                                        </p:attrNameLst>
                                      </p:cBhvr>
                                      <p:tavLst>
                                        <p:tav tm="0">
                                          <p:val>
                                            <p:strVal val="#ppt_x"/>
                                          </p:val>
                                        </p:tav>
                                        <p:tav tm="100000">
                                          <p:val>
                                            <p:strVal val="#ppt_x"/>
                                          </p:val>
                                        </p:tav>
                                      </p:tavLst>
                                    </p:anim>
                                    <p:anim calcmode="lin" valueType="num">
                                      <p:cBhvr additive="base">
                                        <p:cTn id="90"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66"/>
                                        </p:tgtEl>
                                        <p:attrNameLst>
                                          <p:attrName>style.visibility</p:attrName>
                                        </p:attrNameLst>
                                      </p:cBhvr>
                                      <p:to>
                                        <p:strVal val="visible"/>
                                      </p:to>
                                    </p:set>
                                    <p:anim calcmode="lin" valueType="num">
                                      <p:cBhvr additive="base">
                                        <p:cTn id="95" dur="500" fill="hold"/>
                                        <p:tgtEl>
                                          <p:spTgt spid="66"/>
                                        </p:tgtEl>
                                        <p:attrNameLst>
                                          <p:attrName>ppt_x</p:attrName>
                                        </p:attrNameLst>
                                      </p:cBhvr>
                                      <p:tavLst>
                                        <p:tav tm="0">
                                          <p:val>
                                            <p:strVal val="#ppt_x"/>
                                          </p:val>
                                        </p:tav>
                                        <p:tav tm="100000">
                                          <p:val>
                                            <p:strVal val="#ppt_x"/>
                                          </p:val>
                                        </p:tav>
                                      </p:tavLst>
                                    </p:anim>
                                    <p:anim calcmode="lin" valueType="num">
                                      <p:cBhvr additive="base">
                                        <p:cTn id="96" dur="500" fill="hold"/>
                                        <p:tgtEl>
                                          <p:spTgt spid="6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23"/>
                                        </p:tgtEl>
                                        <p:attrNameLst>
                                          <p:attrName>style.visibility</p:attrName>
                                        </p:attrNameLst>
                                      </p:cBhvr>
                                      <p:to>
                                        <p:strVal val="visible"/>
                                      </p:to>
                                    </p:set>
                                    <p:anim calcmode="lin" valueType="num">
                                      <p:cBhvr additive="base">
                                        <p:cTn id="99" dur="500" fill="hold"/>
                                        <p:tgtEl>
                                          <p:spTgt spid="123"/>
                                        </p:tgtEl>
                                        <p:attrNameLst>
                                          <p:attrName>ppt_x</p:attrName>
                                        </p:attrNameLst>
                                      </p:cBhvr>
                                      <p:tavLst>
                                        <p:tav tm="0">
                                          <p:val>
                                            <p:strVal val="#ppt_x"/>
                                          </p:val>
                                        </p:tav>
                                        <p:tav tm="100000">
                                          <p:val>
                                            <p:strVal val="#ppt_x"/>
                                          </p:val>
                                        </p:tav>
                                      </p:tavLst>
                                    </p:anim>
                                    <p:anim calcmode="lin" valueType="num">
                                      <p:cBhvr additive="base">
                                        <p:cTn id="100" dur="500" fill="hold"/>
                                        <p:tgtEl>
                                          <p:spTgt spid="12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24"/>
                                        </p:tgtEl>
                                        <p:attrNameLst>
                                          <p:attrName>style.visibility</p:attrName>
                                        </p:attrNameLst>
                                      </p:cBhvr>
                                      <p:to>
                                        <p:strVal val="visible"/>
                                      </p:to>
                                    </p:set>
                                    <p:anim calcmode="lin" valueType="num">
                                      <p:cBhvr additive="base">
                                        <p:cTn id="103" dur="500" fill="hold"/>
                                        <p:tgtEl>
                                          <p:spTgt spid="124"/>
                                        </p:tgtEl>
                                        <p:attrNameLst>
                                          <p:attrName>ppt_x</p:attrName>
                                        </p:attrNameLst>
                                      </p:cBhvr>
                                      <p:tavLst>
                                        <p:tav tm="0">
                                          <p:val>
                                            <p:strVal val="#ppt_x"/>
                                          </p:val>
                                        </p:tav>
                                        <p:tav tm="100000">
                                          <p:val>
                                            <p:strVal val="#ppt_x"/>
                                          </p:val>
                                        </p:tav>
                                      </p:tavLst>
                                    </p:anim>
                                    <p:anim calcmode="lin" valueType="num">
                                      <p:cBhvr additive="base">
                                        <p:cTn id="104" dur="500" fill="hold"/>
                                        <p:tgtEl>
                                          <p:spTgt spid="124"/>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84"/>
                                        </p:tgtEl>
                                        <p:attrNameLst>
                                          <p:attrName>style.visibility</p:attrName>
                                        </p:attrNameLst>
                                      </p:cBhvr>
                                      <p:to>
                                        <p:strVal val="visible"/>
                                      </p:to>
                                    </p:set>
                                    <p:anim calcmode="lin" valueType="num">
                                      <p:cBhvr additive="base">
                                        <p:cTn id="109" dur="500" fill="hold"/>
                                        <p:tgtEl>
                                          <p:spTgt spid="84"/>
                                        </p:tgtEl>
                                        <p:attrNameLst>
                                          <p:attrName>ppt_x</p:attrName>
                                        </p:attrNameLst>
                                      </p:cBhvr>
                                      <p:tavLst>
                                        <p:tav tm="0">
                                          <p:val>
                                            <p:strVal val="#ppt_x"/>
                                          </p:val>
                                        </p:tav>
                                        <p:tav tm="100000">
                                          <p:val>
                                            <p:strVal val="#ppt_x"/>
                                          </p:val>
                                        </p:tav>
                                      </p:tavLst>
                                    </p:anim>
                                    <p:anim calcmode="lin" valueType="num">
                                      <p:cBhvr additive="base">
                                        <p:cTn id="110"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125"/>
                                        </p:tgtEl>
                                        <p:attrNameLst>
                                          <p:attrName>style.visibility</p:attrName>
                                        </p:attrNameLst>
                                      </p:cBhvr>
                                      <p:to>
                                        <p:strVal val="visible"/>
                                      </p:to>
                                    </p:set>
                                    <p:anim calcmode="lin" valueType="num">
                                      <p:cBhvr additive="base">
                                        <p:cTn id="115" dur="500" fill="hold"/>
                                        <p:tgtEl>
                                          <p:spTgt spid="125"/>
                                        </p:tgtEl>
                                        <p:attrNameLst>
                                          <p:attrName>ppt_x</p:attrName>
                                        </p:attrNameLst>
                                      </p:cBhvr>
                                      <p:tavLst>
                                        <p:tav tm="0">
                                          <p:val>
                                            <p:strVal val="#ppt_x"/>
                                          </p:val>
                                        </p:tav>
                                        <p:tav tm="100000">
                                          <p:val>
                                            <p:strVal val="#ppt_x"/>
                                          </p:val>
                                        </p:tav>
                                      </p:tavLst>
                                    </p:anim>
                                    <p:anim calcmode="lin" valueType="num">
                                      <p:cBhvr additive="base">
                                        <p:cTn id="116" dur="500" fill="hold"/>
                                        <p:tgtEl>
                                          <p:spTgt spid="125"/>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163"/>
                                        </p:tgtEl>
                                        <p:attrNameLst>
                                          <p:attrName>style.visibility</p:attrName>
                                        </p:attrNameLst>
                                      </p:cBhvr>
                                      <p:to>
                                        <p:strVal val="visible"/>
                                      </p:to>
                                    </p:set>
                                    <p:anim calcmode="lin" valueType="num">
                                      <p:cBhvr additive="base">
                                        <p:cTn id="121" dur="500" fill="hold"/>
                                        <p:tgtEl>
                                          <p:spTgt spid="163"/>
                                        </p:tgtEl>
                                        <p:attrNameLst>
                                          <p:attrName>ppt_x</p:attrName>
                                        </p:attrNameLst>
                                      </p:cBhvr>
                                      <p:tavLst>
                                        <p:tav tm="0">
                                          <p:val>
                                            <p:strVal val="0-#ppt_w/2"/>
                                          </p:val>
                                        </p:tav>
                                        <p:tav tm="100000">
                                          <p:val>
                                            <p:strVal val="#ppt_x"/>
                                          </p:val>
                                        </p:tav>
                                      </p:tavLst>
                                    </p:anim>
                                    <p:anim calcmode="lin" valueType="num">
                                      <p:cBhvr additive="base">
                                        <p:cTn id="122" dur="500" fill="hold"/>
                                        <p:tgtEl>
                                          <p:spTgt spid="163"/>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163">
                                            <p:txEl>
                                              <p:pRg st="0" end="0"/>
                                            </p:txEl>
                                          </p:spTgt>
                                        </p:tgtEl>
                                        <p:attrNameLst>
                                          <p:attrName>style.visibility</p:attrName>
                                        </p:attrNameLst>
                                      </p:cBhvr>
                                      <p:to>
                                        <p:strVal val="visible"/>
                                      </p:to>
                                    </p:set>
                                    <p:anim calcmode="lin" valueType="num">
                                      <p:cBhvr additive="base">
                                        <p:cTn id="125" dur="500" fill="hold"/>
                                        <p:tgtEl>
                                          <p:spTgt spid="163">
                                            <p:txEl>
                                              <p:pRg st="0" end="0"/>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163">
                                            <p:txEl>
                                              <p:pRg st="0" end="0"/>
                                            </p:txEl>
                                          </p:spTgt>
                                        </p:tgtEl>
                                        <p:attrNameLst>
                                          <p:attrName>ppt_y</p:attrName>
                                        </p:attrNameLst>
                                      </p:cBhvr>
                                      <p:tavLst>
                                        <p:tav tm="0">
                                          <p:val>
                                            <p:strVal val="#ppt_y"/>
                                          </p:val>
                                        </p:tav>
                                        <p:tav tm="100000">
                                          <p:val>
                                            <p:strVal val="#ppt_y"/>
                                          </p:val>
                                        </p:tav>
                                      </p:tavLst>
                                    </p:anim>
                                  </p:childTnLst>
                                </p:cTn>
                              </p:par>
                              <p:par>
                                <p:cTn id="127" presetID="2" presetClass="entr" presetSubtype="8" fill="hold" nodeType="withEffect">
                                  <p:stCondLst>
                                    <p:cond delay="0"/>
                                  </p:stCondLst>
                                  <p:childTnLst>
                                    <p:set>
                                      <p:cBhvr>
                                        <p:cTn id="128" dur="1" fill="hold">
                                          <p:stCondLst>
                                            <p:cond delay="0"/>
                                          </p:stCondLst>
                                        </p:cTn>
                                        <p:tgtEl>
                                          <p:spTgt spid="163">
                                            <p:txEl>
                                              <p:pRg st="1" end="1"/>
                                            </p:txEl>
                                          </p:spTgt>
                                        </p:tgtEl>
                                        <p:attrNameLst>
                                          <p:attrName>style.visibility</p:attrName>
                                        </p:attrNameLst>
                                      </p:cBhvr>
                                      <p:to>
                                        <p:strVal val="visible"/>
                                      </p:to>
                                    </p:set>
                                    <p:anim calcmode="lin" valueType="num">
                                      <p:cBhvr additive="base">
                                        <p:cTn id="129" dur="500" fill="hold"/>
                                        <p:tgtEl>
                                          <p:spTgt spid="163">
                                            <p:txEl>
                                              <p:pRg st="1" end="1"/>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163">
                                            <p:txEl>
                                              <p:pRg st="1" end="1"/>
                                            </p:txEl>
                                          </p:spTgt>
                                        </p:tgtEl>
                                        <p:attrNameLst>
                                          <p:attrName>ppt_y</p:attrName>
                                        </p:attrNameLst>
                                      </p:cBhvr>
                                      <p:tavLst>
                                        <p:tav tm="0">
                                          <p:val>
                                            <p:strVal val="#ppt_y"/>
                                          </p:val>
                                        </p:tav>
                                        <p:tav tm="100000">
                                          <p:val>
                                            <p:strVal val="#ppt_y"/>
                                          </p:val>
                                        </p:tav>
                                      </p:tavLst>
                                    </p:anim>
                                  </p:childTnLst>
                                </p:cTn>
                              </p:par>
                              <p:par>
                                <p:cTn id="131" presetID="2" presetClass="entr" presetSubtype="8" fill="hold" nodeType="withEffect">
                                  <p:stCondLst>
                                    <p:cond delay="0"/>
                                  </p:stCondLst>
                                  <p:childTnLst>
                                    <p:set>
                                      <p:cBhvr>
                                        <p:cTn id="132" dur="1" fill="hold">
                                          <p:stCondLst>
                                            <p:cond delay="0"/>
                                          </p:stCondLst>
                                        </p:cTn>
                                        <p:tgtEl>
                                          <p:spTgt spid="164"/>
                                        </p:tgtEl>
                                        <p:attrNameLst>
                                          <p:attrName>style.visibility</p:attrName>
                                        </p:attrNameLst>
                                      </p:cBhvr>
                                      <p:to>
                                        <p:strVal val="visible"/>
                                      </p:to>
                                    </p:set>
                                    <p:anim calcmode="lin" valueType="num">
                                      <p:cBhvr additive="base">
                                        <p:cTn id="133" dur="500" fill="hold"/>
                                        <p:tgtEl>
                                          <p:spTgt spid="164"/>
                                        </p:tgtEl>
                                        <p:attrNameLst>
                                          <p:attrName>ppt_x</p:attrName>
                                        </p:attrNameLst>
                                      </p:cBhvr>
                                      <p:tavLst>
                                        <p:tav tm="0">
                                          <p:val>
                                            <p:strVal val="0-#ppt_w/2"/>
                                          </p:val>
                                        </p:tav>
                                        <p:tav tm="100000">
                                          <p:val>
                                            <p:strVal val="#ppt_x"/>
                                          </p:val>
                                        </p:tav>
                                      </p:tavLst>
                                    </p:anim>
                                    <p:anim calcmode="lin" valueType="num">
                                      <p:cBhvr additive="base">
                                        <p:cTn id="134" dur="500" fill="hold"/>
                                        <p:tgtEl>
                                          <p:spTgt spid="1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P spid="114" grpId="0"/>
      <p:bldP spid="115" grpId="0"/>
      <p:bldP spid="116" grpId="0"/>
      <p:bldP spid="117" grpId="0"/>
      <p:bldP spid="118" grpId="0"/>
      <p:bldP spid="119" grpId="0"/>
      <p:bldP spid="120" grpId="0"/>
      <p:bldP spid="121" grpId="0"/>
      <p:bldP spid="122" grpId="0"/>
      <p:bldP spid="123" grpId="0"/>
      <p:bldP spid="124" grpId="0"/>
      <p:bldP spid="125" grpId="0"/>
      <p:bldP spid="163"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90" name="Text Box 21">
                <a:extLst>
                  <a:ext uri="{FF2B5EF4-FFF2-40B4-BE49-F238E27FC236}">
                    <a16:creationId xmlns:a16="http://schemas.microsoft.com/office/drawing/2014/main" id="{B525E1BB-0EBC-475D-97C0-D988E9EA6B3C}"/>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90" name="Text Box 21">
                <a:extLst>
                  <a:ext uri="{FF2B5EF4-FFF2-40B4-BE49-F238E27FC236}">
                    <a16:creationId xmlns:a16="http://schemas.microsoft.com/office/drawing/2014/main" id="{B525E1BB-0EBC-475D-97C0-D988E9EA6B3C}"/>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92" name="AutoShape 8">
            <a:extLst>
              <a:ext uri="{FF2B5EF4-FFF2-40B4-BE49-F238E27FC236}">
                <a16:creationId xmlns:a16="http://schemas.microsoft.com/office/drawing/2014/main" id="{53CA8F0A-8AD6-4E06-B99F-A22700FE7896}"/>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97" name="Rectangle 96">
            <a:extLst>
              <a:ext uri="{FF2B5EF4-FFF2-40B4-BE49-F238E27FC236}">
                <a16:creationId xmlns:a16="http://schemas.microsoft.com/office/drawing/2014/main" id="{BF59CC3B-E50F-4B24-BDFB-6CA1AFC9312A}"/>
              </a:ext>
            </a:extLst>
          </p:cNvPr>
          <p:cNvSpPr/>
          <p:nvPr/>
        </p:nvSpPr>
        <p:spPr>
          <a:xfrm>
            <a:off x="5456825" y="3566051"/>
            <a:ext cx="562975"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 </a:t>
            </a:r>
            <a:endParaRPr lang="en-US" sz="2400" dirty="0"/>
          </a:p>
        </p:txBody>
      </p:sp>
      <p:sp>
        <p:nvSpPr>
          <p:cNvPr id="98" name="Oval 6">
            <a:extLst>
              <a:ext uri="{FF2B5EF4-FFF2-40B4-BE49-F238E27FC236}">
                <a16:creationId xmlns:a16="http://schemas.microsoft.com/office/drawing/2014/main" id="{CCA65C90-005D-4DDB-A6C2-FFBC07891155}"/>
              </a:ext>
            </a:extLst>
          </p:cNvPr>
          <p:cNvSpPr>
            <a:spLocks noChangeArrowheads="1"/>
          </p:cNvSpPr>
          <p:nvPr/>
        </p:nvSpPr>
        <p:spPr bwMode="auto">
          <a:xfrm>
            <a:off x="5203296" y="367574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Rectangle 2">
            <a:extLst>
              <a:ext uri="{FF2B5EF4-FFF2-40B4-BE49-F238E27FC236}">
                <a16:creationId xmlns:a16="http://schemas.microsoft.com/office/drawing/2014/main" id="{C876AC7F-5D16-4448-AECB-1ADFF63F85AB}"/>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45" name="Group 29">
            <a:extLst>
              <a:ext uri="{FF2B5EF4-FFF2-40B4-BE49-F238E27FC236}">
                <a16:creationId xmlns:a16="http://schemas.microsoft.com/office/drawing/2014/main" id="{4F791B85-AF8D-46FB-A394-FFF2C8857A5D}"/>
              </a:ext>
            </a:extLst>
          </p:cNvPr>
          <p:cNvGrpSpPr>
            <a:grpSpLocks/>
          </p:cNvGrpSpPr>
          <p:nvPr/>
        </p:nvGrpSpPr>
        <p:grpSpPr bwMode="auto">
          <a:xfrm>
            <a:off x="410979" y="4790681"/>
            <a:ext cx="770279" cy="833366"/>
            <a:chOff x="2065" y="1551"/>
            <a:chExt cx="1628" cy="1988"/>
          </a:xfrm>
        </p:grpSpPr>
        <p:sp>
          <p:nvSpPr>
            <p:cNvPr id="146" name="Freeform 30">
              <a:extLst>
                <a:ext uri="{FF2B5EF4-FFF2-40B4-BE49-F238E27FC236}">
                  <a16:creationId xmlns:a16="http://schemas.microsoft.com/office/drawing/2014/main" id="{DA2E5663-80C1-4DA7-90EB-2251D8E23A3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7" name="Freeform 31">
              <a:extLst>
                <a:ext uri="{FF2B5EF4-FFF2-40B4-BE49-F238E27FC236}">
                  <a16:creationId xmlns:a16="http://schemas.microsoft.com/office/drawing/2014/main" id="{899ADA21-4365-492F-8B18-43F0B163386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8" name="Freeform 32">
              <a:extLst>
                <a:ext uri="{FF2B5EF4-FFF2-40B4-BE49-F238E27FC236}">
                  <a16:creationId xmlns:a16="http://schemas.microsoft.com/office/drawing/2014/main" id="{6AC745AF-66EC-4B6C-B932-25A7A19B92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9" name="Freeform 33">
              <a:extLst>
                <a:ext uri="{FF2B5EF4-FFF2-40B4-BE49-F238E27FC236}">
                  <a16:creationId xmlns:a16="http://schemas.microsoft.com/office/drawing/2014/main" id="{FBAC114C-A5B0-416A-89FB-DB12102DC3E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0" name="Freeform 34">
              <a:extLst>
                <a:ext uri="{FF2B5EF4-FFF2-40B4-BE49-F238E27FC236}">
                  <a16:creationId xmlns:a16="http://schemas.microsoft.com/office/drawing/2014/main" id="{D564A318-B847-43C4-9140-7D3905D8AEC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1" name="Freeform 35">
              <a:extLst>
                <a:ext uri="{FF2B5EF4-FFF2-40B4-BE49-F238E27FC236}">
                  <a16:creationId xmlns:a16="http://schemas.microsoft.com/office/drawing/2014/main" id="{A64934AB-6728-424B-A196-31C76D733F7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2" name="Freeform 36">
              <a:extLst>
                <a:ext uri="{FF2B5EF4-FFF2-40B4-BE49-F238E27FC236}">
                  <a16:creationId xmlns:a16="http://schemas.microsoft.com/office/drawing/2014/main" id="{B76CDBB6-9C05-4796-999B-1E5789391A3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3" name="Freeform 37">
              <a:extLst>
                <a:ext uri="{FF2B5EF4-FFF2-40B4-BE49-F238E27FC236}">
                  <a16:creationId xmlns:a16="http://schemas.microsoft.com/office/drawing/2014/main" id="{1FFCEC61-E322-4C4F-B218-DE4081E15C7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4" name="Freeform 38">
              <a:extLst>
                <a:ext uri="{FF2B5EF4-FFF2-40B4-BE49-F238E27FC236}">
                  <a16:creationId xmlns:a16="http://schemas.microsoft.com/office/drawing/2014/main" id="{B1FEE190-6854-4E86-986F-B853679C962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5" name="Freeform 39">
              <a:extLst>
                <a:ext uri="{FF2B5EF4-FFF2-40B4-BE49-F238E27FC236}">
                  <a16:creationId xmlns:a16="http://schemas.microsoft.com/office/drawing/2014/main" id="{A173B653-4EFA-4F26-91D8-485A95EE88E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6" name="Freeform 40">
              <a:extLst>
                <a:ext uri="{FF2B5EF4-FFF2-40B4-BE49-F238E27FC236}">
                  <a16:creationId xmlns:a16="http://schemas.microsoft.com/office/drawing/2014/main" id="{3D284187-325C-4AA3-B9F4-24A698B7F1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7" name="Freeform 41">
              <a:extLst>
                <a:ext uri="{FF2B5EF4-FFF2-40B4-BE49-F238E27FC236}">
                  <a16:creationId xmlns:a16="http://schemas.microsoft.com/office/drawing/2014/main" id="{24CA525D-B5CB-4C34-A616-2EAF5299F56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8" name="Freeform 42">
              <a:extLst>
                <a:ext uri="{FF2B5EF4-FFF2-40B4-BE49-F238E27FC236}">
                  <a16:creationId xmlns:a16="http://schemas.microsoft.com/office/drawing/2014/main" id="{682CBA22-52F9-4C69-89B5-8A88E5522EB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9" name="Freeform 43">
              <a:extLst>
                <a:ext uri="{FF2B5EF4-FFF2-40B4-BE49-F238E27FC236}">
                  <a16:creationId xmlns:a16="http://schemas.microsoft.com/office/drawing/2014/main" id="{DAE2B7E0-797C-4645-B666-AE2C869FBD2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0" name="Freeform 44">
              <a:extLst>
                <a:ext uri="{FF2B5EF4-FFF2-40B4-BE49-F238E27FC236}">
                  <a16:creationId xmlns:a16="http://schemas.microsoft.com/office/drawing/2014/main" id="{6932BE2B-44A2-4105-AD16-617EEEA4D66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1" name="Freeform 45">
              <a:extLst>
                <a:ext uri="{FF2B5EF4-FFF2-40B4-BE49-F238E27FC236}">
                  <a16:creationId xmlns:a16="http://schemas.microsoft.com/office/drawing/2014/main" id="{85851D7C-8277-41AD-B4D1-CDD9EEEE45D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2" name="Freeform 46">
              <a:extLst>
                <a:ext uri="{FF2B5EF4-FFF2-40B4-BE49-F238E27FC236}">
                  <a16:creationId xmlns:a16="http://schemas.microsoft.com/office/drawing/2014/main" id="{342232EA-9857-472D-82E5-77D59F0E0C0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grpSp>
        <p:nvGrpSpPr>
          <p:cNvPr id="4" name="Group 3">
            <a:extLst>
              <a:ext uri="{FF2B5EF4-FFF2-40B4-BE49-F238E27FC236}">
                <a16:creationId xmlns:a16="http://schemas.microsoft.com/office/drawing/2014/main" id="{3B1308EB-C71D-42FF-B99B-53EAAA694B56}"/>
              </a:ext>
            </a:extLst>
          </p:cNvPr>
          <p:cNvGrpSpPr/>
          <p:nvPr/>
        </p:nvGrpSpPr>
        <p:grpSpPr>
          <a:xfrm>
            <a:off x="4699144" y="3886200"/>
            <a:ext cx="1479406" cy="780144"/>
            <a:chOff x="4699144" y="3886200"/>
            <a:chExt cx="1479406" cy="780144"/>
          </a:xfrm>
        </p:grpSpPr>
        <p:sp>
          <p:nvSpPr>
            <p:cNvPr id="104" name="Text Box 37">
              <a:extLst>
                <a:ext uri="{FF2B5EF4-FFF2-40B4-BE49-F238E27FC236}">
                  <a16:creationId xmlns:a16="http://schemas.microsoft.com/office/drawing/2014/main" id="{1FAE3EC5-4D3C-4BDE-9002-E33093D7F349}"/>
                </a:ext>
              </a:extLst>
            </p:cNvPr>
            <p:cNvSpPr txBox="1">
              <a:spLocks noChangeArrowheads="1"/>
            </p:cNvSpPr>
            <p:nvPr/>
          </p:nvSpPr>
          <p:spPr bwMode="auto">
            <a:xfrm>
              <a:off x="5705619" y="38862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sp>
          <p:nvSpPr>
            <p:cNvPr id="94" name="Oval 7">
              <a:extLst>
                <a:ext uri="{FF2B5EF4-FFF2-40B4-BE49-F238E27FC236}">
                  <a16:creationId xmlns:a16="http://schemas.microsoft.com/office/drawing/2014/main" id="{03A92CB0-2490-410E-ADCC-6E25B199237F}"/>
                </a:ext>
              </a:extLst>
            </p:cNvPr>
            <p:cNvSpPr>
              <a:spLocks noChangeArrowheads="1"/>
            </p:cNvSpPr>
            <p:nvPr/>
          </p:nvSpPr>
          <p:spPr bwMode="auto">
            <a:xfrm>
              <a:off x="5224394" y="4318595"/>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Text Box 36">
              <a:extLst>
                <a:ext uri="{FF2B5EF4-FFF2-40B4-BE49-F238E27FC236}">
                  <a16:creationId xmlns:a16="http://schemas.microsoft.com/office/drawing/2014/main" id="{639EB004-F48B-40BE-B760-F417D30BB473}"/>
                </a:ext>
              </a:extLst>
            </p:cNvPr>
            <p:cNvSpPr txBox="1">
              <a:spLocks noChangeArrowheads="1"/>
            </p:cNvSpPr>
            <p:nvPr/>
          </p:nvSpPr>
          <p:spPr bwMode="auto">
            <a:xfrm>
              <a:off x="4699144" y="389980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00" name="Rectangle 99">
              <a:extLst>
                <a:ext uri="{FF2B5EF4-FFF2-40B4-BE49-F238E27FC236}">
                  <a16:creationId xmlns:a16="http://schemas.microsoft.com/office/drawing/2014/main" id="{20AE14E9-DE9C-4C3D-9EBD-CDD1F204A1E5}"/>
                </a:ext>
              </a:extLst>
            </p:cNvPr>
            <p:cNvSpPr/>
            <p:nvPr/>
          </p:nvSpPr>
          <p:spPr>
            <a:xfrm>
              <a:off x="5444054" y="420467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n-1 </a:t>
              </a:r>
              <a:endParaRPr lang="en-US" sz="2400" dirty="0"/>
            </a:p>
          </p:txBody>
        </p:sp>
        <p:sp>
          <p:nvSpPr>
            <p:cNvPr id="2" name="Freeform: Shape 1">
              <a:extLst>
                <a:ext uri="{FF2B5EF4-FFF2-40B4-BE49-F238E27FC236}">
                  <a16:creationId xmlns:a16="http://schemas.microsoft.com/office/drawing/2014/main" id="{883413E5-2A55-4A8A-AEA5-1BDE5940D272}"/>
                </a:ext>
              </a:extLst>
            </p:cNvPr>
            <p:cNvSpPr/>
            <p:nvPr/>
          </p:nvSpPr>
          <p:spPr>
            <a:xfrm>
              <a:off x="506727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sp>
          <p:nvSpPr>
            <p:cNvPr id="113" name="Freeform: Shape 112">
              <a:extLst>
                <a:ext uri="{FF2B5EF4-FFF2-40B4-BE49-F238E27FC236}">
                  <a16:creationId xmlns:a16="http://schemas.microsoft.com/office/drawing/2014/main" id="{2D402947-9A1E-4756-9042-8B04CA41A1A9}"/>
                </a:ext>
              </a:extLst>
            </p:cNvPr>
            <p:cNvSpPr/>
            <p:nvPr/>
          </p:nvSpPr>
          <p:spPr>
            <a:xfrm flipH="1">
              <a:off x="542922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grpSp>
      <p:grpSp>
        <p:nvGrpSpPr>
          <p:cNvPr id="133" name="Group 132">
            <a:extLst>
              <a:ext uri="{FF2B5EF4-FFF2-40B4-BE49-F238E27FC236}">
                <a16:creationId xmlns:a16="http://schemas.microsoft.com/office/drawing/2014/main" id="{EAF316A3-5BA6-4C65-89CF-86D3EC9470A8}"/>
              </a:ext>
            </a:extLst>
          </p:cNvPr>
          <p:cNvGrpSpPr/>
          <p:nvPr/>
        </p:nvGrpSpPr>
        <p:grpSpPr>
          <a:xfrm>
            <a:off x="4721369" y="4124325"/>
            <a:ext cx="1479406" cy="1189719"/>
            <a:chOff x="4699144" y="3476625"/>
            <a:chExt cx="1479406" cy="1189719"/>
          </a:xfrm>
        </p:grpSpPr>
        <p:sp>
          <p:nvSpPr>
            <p:cNvPr id="134" name="Text Box 37">
              <a:extLst>
                <a:ext uri="{FF2B5EF4-FFF2-40B4-BE49-F238E27FC236}">
                  <a16:creationId xmlns:a16="http://schemas.microsoft.com/office/drawing/2014/main" id="{59D212D3-99F1-4257-879A-54C50A337CA9}"/>
                </a:ext>
              </a:extLst>
            </p:cNvPr>
            <p:cNvSpPr txBox="1">
              <a:spLocks noChangeArrowheads="1"/>
            </p:cNvSpPr>
            <p:nvPr/>
          </p:nvSpPr>
          <p:spPr bwMode="auto">
            <a:xfrm>
              <a:off x="5705619" y="38862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sp>
          <p:nvSpPr>
            <p:cNvPr id="135" name="Oval 7">
              <a:extLst>
                <a:ext uri="{FF2B5EF4-FFF2-40B4-BE49-F238E27FC236}">
                  <a16:creationId xmlns:a16="http://schemas.microsoft.com/office/drawing/2014/main" id="{D0BF0EC1-651D-46BC-94AE-5463C9E4821B}"/>
                </a:ext>
              </a:extLst>
            </p:cNvPr>
            <p:cNvSpPr>
              <a:spLocks noChangeArrowheads="1"/>
            </p:cNvSpPr>
            <p:nvPr/>
          </p:nvSpPr>
          <p:spPr bwMode="auto">
            <a:xfrm>
              <a:off x="5224394" y="4318595"/>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36" name="Text Box 36">
              <a:extLst>
                <a:ext uri="{FF2B5EF4-FFF2-40B4-BE49-F238E27FC236}">
                  <a16:creationId xmlns:a16="http://schemas.microsoft.com/office/drawing/2014/main" id="{BAFE1DAC-7E3C-43F3-B92E-9F75444237C5}"/>
                </a:ext>
              </a:extLst>
            </p:cNvPr>
            <p:cNvSpPr txBox="1">
              <a:spLocks noChangeArrowheads="1"/>
            </p:cNvSpPr>
            <p:nvPr/>
          </p:nvSpPr>
          <p:spPr bwMode="auto">
            <a:xfrm>
              <a:off x="4699144" y="389980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37" name="Rectangle 35">
              <a:extLst>
                <a:ext uri="{FF2B5EF4-FFF2-40B4-BE49-F238E27FC236}">
                  <a16:creationId xmlns:a16="http://schemas.microsoft.com/office/drawing/2014/main" id="{6833A21E-DDCC-43FF-A3FB-8EF5B3CED3F5}"/>
                </a:ext>
              </a:extLst>
            </p:cNvPr>
            <p:cNvSpPr>
              <a:spLocks noChangeArrowheads="1"/>
            </p:cNvSpPr>
            <p:nvPr/>
          </p:nvSpPr>
          <p:spPr bwMode="auto">
            <a:xfrm>
              <a:off x="4702175" y="3476625"/>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lang="en-US" altLang="en-US" sz="2400" baseline="-25000" dirty="0">
                  <a:solidFill>
                    <a:srgbClr val="FFFFFF"/>
                  </a:solidFill>
                </a:rPr>
                <a:t>n-1</a:t>
              </a:r>
              <a:endParaRPr kumimoji="0" lang="en-US" altLang="en-US" sz="2400" b="0" u="none" strike="noStrike" kern="1200" cap="none" spc="0" normalizeH="0" baseline="-25000" noProof="0" dirty="0">
                <a:ln>
                  <a:noFill/>
                </a:ln>
                <a:solidFill>
                  <a:srgbClr val="FFFFFF"/>
                </a:solidFill>
                <a:effectLst/>
                <a:uLnTx/>
                <a:uFillTx/>
              </a:endParaRPr>
            </a:p>
          </p:txBody>
        </p:sp>
        <p:sp>
          <p:nvSpPr>
            <p:cNvPr id="138" name="Rectangle 137">
              <a:extLst>
                <a:ext uri="{FF2B5EF4-FFF2-40B4-BE49-F238E27FC236}">
                  <a16:creationId xmlns:a16="http://schemas.microsoft.com/office/drawing/2014/main" id="{A98A3612-7FF0-452B-AC56-57903FC1208D}"/>
                </a:ext>
              </a:extLst>
            </p:cNvPr>
            <p:cNvSpPr/>
            <p:nvPr/>
          </p:nvSpPr>
          <p:spPr>
            <a:xfrm>
              <a:off x="5444054" y="420467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n-2 </a:t>
              </a:r>
              <a:endParaRPr lang="en-US" sz="2400" dirty="0"/>
            </a:p>
          </p:txBody>
        </p:sp>
        <p:sp>
          <p:nvSpPr>
            <p:cNvPr id="139" name="Freeform: Shape 138">
              <a:extLst>
                <a:ext uri="{FF2B5EF4-FFF2-40B4-BE49-F238E27FC236}">
                  <a16:creationId xmlns:a16="http://schemas.microsoft.com/office/drawing/2014/main" id="{5C80C5DB-4094-4D8B-B724-99F8C38F42A3}"/>
                </a:ext>
              </a:extLst>
            </p:cNvPr>
            <p:cNvSpPr/>
            <p:nvPr/>
          </p:nvSpPr>
          <p:spPr>
            <a:xfrm>
              <a:off x="506727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sp>
          <p:nvSpPr>
            <p:cNvPr id="140" name="Freeform: Shape 139">
              <a:extLst>
                <a:ext uri="{FF2B5EF4-FFF2-40B4-BE49-F238E27FC236}">
                  <a16:creationId xmlns:a16="http://schemas.microsoft.com/office/drawing/2014/main" id="{12EC0751-961B-4A1B-804C-9C19995242BA}"/>
                </a:ext>
              </a:extLst>
            </p:cNvPr>
            <p:cNvSpPr/>
            <p:nvPr/>
          </p:nvSpPr>
          <p:spPr>
            <a:xfrm flipH="1">
              <a:off x="542922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grpSp>
      <p:grpSp>
        <p:nvGrpSpPr>
          <p:cNvPr id="141" name="Group 140">
            <a:extLst>
              <a:ext uri="{FF2B5EF4-FFF2-40B4-BE49-F238E27FC236}">
                <a16:creationId xmlns:a16="http://schemas.microsoft.com/office/drawing/2014/main" id="{5FE56C48-1C1D-41D8-9FD7-7D528B8E6616}"/>
              </a:ext>
            </a:extLst>
          </p:cNvPr>
          <p:cNvGrpSpPr/>
          <p:nvPr/>
        </p:nvGrpSpPr>
        <p:grpSpPr>
          <a:xfrm>
            <a:off x="4724400" y="4772931"/>
            <a:ext cx="1507981" cy="1189719"/>
            <a:chOff x="4670569" y="3476625"/>
            <a:chExt cx="1507981" cy="1189719"/>
          </a:xfrm>
        </p:grpSpPr>
        <p:sp>
          <p:nvSpPr>
            <p:cNvPr id="142" name="Text Box 37">
              <a:extLst>
                <a:ext uri="{FF2B5EF4-FFF2-40B4-BE49-F238E27FC236}">
                  <a16:creationId xmlns:a16="http://schemas.microsoft.com/office/drawing/2014/main" id="{39937BB5-588B-4EF1-8AE2-B87E1257F343}"/>
                </a:ext>
              </a:extLst>
            </p:cNvPr>
            <p:cNvSpPr txBox="1">
              <a:spLocks noChangeArrowheads="1"/>
            </p:cNvSpPr>
            <p:nvPr/>
          </p:nvSpPr>
          <p:spPr bwMode="auto">
            <a:xfrm>
              <a:off x="5705619" y="38862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sp>
          <p:nvSpPr>
            <p:cNvPr id="143" name="Oval 7">
              <a:extLst>
                <a:ext uri="{FF2B5EF4-FFF2-40B4-BE49-F238E27FC236}">
                  <a16:creationId xmlns:a16="http://schemas.microsoft.com/office/drawing/2014/main" id="{CB41AD9E-C5BD-4DA1-9577-E5659C924A25}"/>
                </a:ext>
              </a:extLst>
            </p:cNvPr>
            <p:cNvSpPr>
              <a:spLocks noChangeArrowheads="1"/>
            </p:cNvSpPr>
            <p:nvPr/>
          </p:nvSpPr>
          <p:spPr bwMode="auto">
            <a:xfrm>
              <a:off x="5224394" y="4318595"/>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44" name="Text Box 36">
              <a:extLst>
                <a:ext uri="{FF2B5EF4-FFF2-40B4-BE49-F238E27FC236}">
                  <a16:creationId xmlns:a16="http://schemas.microsoft.com/office/drawing/2014/main" id="{8A6BF15F-5ADB-4245-B4CF-4A01A75DDEC8}"/>
                </a:ext>
              </a:extLst>
            </p:cNvPr>
            <p:cNvSpPr txBox="1">
              <a:spLocks noChangeArrowheads="1"/>
            </p:cNvSpPr>
            <p:nvPr/>
          </p:nvSpPr>
          <p:spPr bwMode="auto">
            <a:xfrm>
              <a:off x="4699144" y="389980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64" name="Rectangle 35">
              <a:extLst>
                <a:ext uri="{FF2B5EF4-FFF2-40B4-BE49-F238E27FC236}">
                  <a16:creationId xmlns:a16="http://schemas.microsoft.com/office/drawing/2014/main" id="{AFE258F9-97C6-43F8-A3C0-0C1960728F49}"/>
                </a:ext>
              </a:extLst>
            </p:cNvPr>
            <p:cNvSpPr>
              <a:spLocks noChangeArrowheads="1"/>
            </p:cNvSpPr>
            <p:nvPr/>
          </p:nvSpPr>
          <p:spPr bwMode="auto">
            <a:xfrm>
              <a:off x="4670569" y="3476625"/>
              <a:ext cx="6126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lang="en-US" altLang="en-US" sz="2400" baseline="-25000" dirty="0">
                  <a:solidFill>
                    <a:srgbClr val="FFFFFF"/>
                  </a:solidFill>
                </a:rPr>
                <a:t>n-2</a:t>
              </a:r>
              <a:endParaRPr kumimoji="0" lang="en-US" altLang="en-US" sz="2400" b="0" u="none" strike="noStrike" kern="1200" cap="none" spc="0" normalizeH="0" baseline="-25000" noProof="0" dirty="0">
                <a:ln>
                  <a:noFill/>
                </a:ln>
                <a:solidFill>
                  <a:srgbClr val="FFFFFF"/>
                </a:solidFill>
                <a:effectLst/>
                <a:uLnTx/>
                <a:uFillTx/>
              </a:endParaRPr>
            </a:p>
          </p:txBody>
        </p:sp>
        <p:sp>
          <p:nvSpPr>
            <p:cNvPr id="165" name="Rectangle 164">
              <a:extLst>
                <a:ext uri="{FF2B5EF4-FFF2-40B4-BE49-F238E27FC236}">
                  <a16:creationId xmlns:a16="http://schemas.microsoft.com/office/drawing/2014/main" id="{6F95DF39-5388-4B5C-A649-4520CF0E404B}"/>
                </a:ext>
              </a:extLst>
            </p:cNvPr>
            <p:cNvSpPr/>
            <p:nvPr/>
          </p:nvSpPr>
          <p:spPr>
            <a:xfrm>
              <a:off x="5444054" y="4204679"/>
              <a:ext cx="734496"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n-3 </a:t>
              </a:r>
              <a:endParaRPr lang="en-US" sz="2400" dirty="0"/>
            </a:p>
          </p:txBody>
        </p:sp>
        <p:sp>
          <p:nvSpPr>
            <p:cNvPr id="166" name="Freeform: Shape 165">
              <a:extLst>
                <a:ext uri="{FF2B5EF4-FFF2-40B4-BE49-F238E27FC236}">
                  <a16:creationId xmlns:a16="http://schemas.microsoft.com/office/drawing/2014/main" id="{0EBADAB9-4B2F-4BCE-BA78-AD655B4F00BB}"/>
                </a:ext>
              </a:extLst>
            </p:cNvPr>
            <p:cNvSpPr/>
            <p:nvPr/>
          </p:nvSpPr>
          <p:spPr>
            <a:xfrm>
              <a:off x="506727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sp>
          <p:nvSpPr>
            <p:cNvPr id="167" name="Freeform: Shape 166">
              <a:extLst>
                <a:ext uri="{FF2B5EF4-FFF2-40B4-BE49-F238E27FC236}">
                  <a16:creationId xmlns:a16="http://schemas.microsoft.com/office/drawing/2014/main" id="{0C54B26D-DDB6-4354-8223-9408A798F445}"/>
                </a:ext>
              </a:extLst>
            </p:cNvPr>
            <p:cNvSpPr/>
            <p:nvPr/>
          </p:nvSpPr>
          <p:spPr>
            <a:xfrm flipH="1">
              <a:off x="542922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grpSp>
      <p:grpSp>
        <p:nvGrpSpPr>
          <p:cNvPr id="5" name="Group 4">
            <a:extLst>
              <a:ext uri="{FF2B5EF4-FFF2-40B4-BE49-F238E27FC236}">
                <a16:creationId xmlns:a16="http://schemas.microsoft.com/office/drawing/2014/main" id="{1D6BC3C0-087C-4097-89FC-CD1CE032FEC0}"/>
              </a:ext>
            </a:extLst>
          </p:cNvPr>
          <p:cNvGrpSpPr/>
          <p:nvPr/>
        </p:nvGrpSpPr>
        <p:grpSpPr>
          <a:xfrm>
            <a:off x="4752975" y="5659193"/>
            <a:ext cx="1376363" cy="1245526"/>
            <a:chOff x="4752975" y="5659193"/>
            <a:chExt cx="1376363" cy="1245526"/>
          </a:xfrm>
        </p:grpSpPr>
        <p:grpSp>
          <p:nvGrpSpPr>
            <p:cNvPr id="168" name="Group 167">
              <a:extLst>
                <a:ext uri="{FF2B5EF4-FFF2-40B4-BE49-F238E27FC236}">
                  <a16:creationId xmlns:a16="http://schemas.microsoft.com/office/drawing/2014/main" id="{91F89230-6191-4D0B-B2F9-9D4069DFD42E}"/>
                </a:ext>
              </a:extLst>
            </p:cNvPr>
            <p:cNvGrpSpPr/>
            <p:nvPr/>
          </p:nvGrpSpPr>
          <p:grpSpPr>
            <a:xfrm>
              <a:off x="4752975" y="5715000"/>
              <a:ext cx="1376363" cy="1189719"/>
              <a:chOff x="4670569" y="3476625"/>
              <a:chExt cx="1376363" cy="1189719"/>
            </a:xfrm>
          </p:grpSpPr>
          <p:sp>
            <p:nvSpPr>
              <p:cNvPr id="169" name="Text Box 37">
                <a:extLst>
                  <a:ext uri="{FF2B5EF4-FFF2-40B4-BE49-F238E27FC236}">
                    <a16:creationId xmlns:a16="http://schemas.microsoft.com/office/drawing/2014/main" id="{84008FFC-A65B-4393-93CB-19B6C9D0CD95}"/>
                  </a:ext>
                </a:extLst>
              </p:cNvPr>
              <p:cNvSpPr txBox="1">
                <a:spLocks noChangeArrowheads="1"/>
              </p:cNvSpPr>
              <p:nvPr/>
            </p:nvSpPr>
            <p:spPr bwMode="auto">
              <a:xfrm>
                <a:off x="5705619" y="3886200"/>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effectLst/>
                    <a:uLnTx/>
                    <a:uFillTx/>
                    <a:latin typeface="Times New Roman" pitchFamily="18" charset="0"/>
                    <a:ea typeface="+mn-ea"/>
                    <a:cs typeface="+mn-cs"/>
                  </a:rPr>
                  <a:t>T</a:t>
                </a:r>
              </a:p>
            </p:txBody>
          </p:sp>
          <p:sp>
            <p:nvSpPr>
              <p:cNvPr id="170" name="Oval 7">
                <a:extLst>
                  <a:ext uri="{FF2B5EF4-FFF2-40B4-BE49-F238E27FC236}">
                    <a16:creationId xmlns:a16="http://schemas.microsoft.com/office/drawing/2014/main" id="{2FE1D855-ECDD-4A57-BAD1-1BEA927F909D}"/>
                  </a:ext>
                </a:extLst>
              </p:cNvPr>
              <p:cNvSpPr>
                <a:spLocks noChangeArrowheads="1"/>
              </p:cNvSpPr>
              <p:nvPr/>
            </p:nvSpPr>
            <p:spPr bwMode="auto">
              <a:xfrm>
                <a:off x="5224394" y="4318595"/>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71" name="Text Box 36">
                <a:extLst>
                  <a:ext uri="{FF2B5EF4-FFF2-40B4-BE49-F238E27FC236}">
                    <a16:creationId xmlns:a16="http://schemas.microsoft.com/office/drawing/2014/main" id="{25084C18-34F1-4793-BE97-2D570838C438}"/>
                  </a:ext>
                </a:extLst>
              </p:cNvPr>
              <p:cNvSpPr txBox="1">
                <a:spLocks noChangeArrowheads="1"/>
              </p:cNvSpPr>
              <p:nvPr/>
            </p:nvSpPr>
            <p:spPr bwMode="auto">
              <a:xfrm>
                <a:off x="4699144" y="3899808"/>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rPr>
                  <a:t>F</a:t>
                </a:r>
              </a:p>
            </p:txBody>
          </p:sp>
          <p:sp>
            <p:nvSpPr>
              <p:cNvPr id="172" name="Rectangle 35">
                <a:extLst>
                  <a:ext uri="{FF2B5EF4-FFF2-40B4-BE49-F238E27FC236}">
                    <a16:creationId xmlns:a16="http://schemas.microsoft.com/office/drawing/2014/main" id="{851D3210-6EEF-4002-850B-3E016E80D801}"/>
                  </a:ext>
                </a:extLst>
              </p:cNvPr>
              <p:cNvSpPr>
                <a:spLocks noChangeArrowheads="1"/>
              </p:cNvSpPr>
              <p:nvPr/>
            </p:nvSpPr>
            <p:spPr bwMode="auto">
              <a:xfrm>
                <a:off x="4670569" y="3476625"/>
                <a:ext cx="441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kumimoji="0" lang="en-US" altLang="en-US" sz="2400" b="0" u="none" strike="noStrike" kern="1200" cap="none" spc="0" normalizeH="0" baseline="-25000" noProof="0" dirty="0">
                    <a:ln>
                      <a:noFill/>
                    </a:ln>
                    <a:solidFill>
                      <a:srgbClr val="FFFFFF"/>
                    </a:solidFill>
                    <a:effectLst/>
                    <a:uLnTx/>
                    <a:uFillTx/>
                  </a:rPr>
                  <a:t>1</a:t>
                </a:r>
              </a:p>
            </p:txBody>
          </p:sp>
          <p:sp>
            <p:nvSpPr>
              <p:cNvPr id="173" name="Rectangle 172">
                <a:extLst>
                  <a:ext uri="{FF2B5EF4-FFF2-40B4-BE49-F238E27FC236}">
                    <a16:creationId xmlns:a16="http://schemas.microsoft.com/office/drawing/2014/main" id="{760FF242-E0E1-4EEE-87C4-AE2782891739}"/>
                  </a:ext>
                </a:extLst>
              </p:cNvPr>
              <p:cNvSpPr/>
              <p:nvPr/>
            </p:nvSpPr>
            <p:spPr>
              <a:xfrm>
                <a:off x="5444054" y="4204679"/>
                <a:ext cx="562975" cy="461665"/>
              </a:xfrm>
              <a:prstGeom prst="rect">
                <a:avLst/>
              </a:prstGeom>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0 </a:t>
                </a:r>
                <a:endParaRPr lang="en-US" sz="2400" dirty="0"/>
              </a:p>
            </p:txBody>
          </p:sp>
          <p:sp>
            <p:nvSpPr>
              <p:cNvPr id="174" name="Freeform: Shape 173">
                <a:extLst>
                  <a:ext uri="{FF2B5EF4-FFF2-40B4-BE49-F238E27FC236}">
                    <a16:creationId xmlns:a16="http://schemas.microsoft.com/office/drawing/2014/main" id="{B5B3CF84-6834-4A39-B743-5591A3DEA54B}"/>
                  </a:ext>
                </a:extLst>
              </p:cNvPr>
              <p:cNvSpPr/>
              <p:nvPr/>
            </p:nvSpPr>
            <p:spPr>
              <a:xfrm>
                <a:off x="506727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sp>
            <p:nvSpPr>
              <p:cNvPr id="175" name="Freeform: Shape 174">
                <a:extLst>
                  <a:ext uri="{FF2B5EF4-FFF2-40B4-BE49-F238E27FC236}">
                    <a16:creationId xmlns:a16="http://schemas.microsoft.com/office/drawing/2014/main" id="{9B4B02EB-DE81-4397-95DA-24E12EF73E45}"/>
                  </a:ext>
                </a:extLst>
              </p:cNvPr>
              <p:cNvSpPr/>
              <p:nvPr/>
            </p:nvSpPr>
            <p:spPr>
              <a:xfrm flipH="1">
                <a:off x="5429229" y="3886200"/>
                <a:ext cx="180996" cy="476250"/>
              </a:xfrm>
              <a:custGeom>
                <a:avLst/>
                <a:gdLst>
                  <a:gd name="connsiteX0" fmla="*/ 171471 w 180996"/>
                  <a:gd name="connsiteY0" fmla="*/ 0 h 476250"/>
                  <a:gd name="connsiteX1" fmla="*/ 21 w 180996"/>
                  <a:gd name="connsiteY1" fmla="*/ 209550 h 476250"/>
                  <a:gd name="connsiteX2" fmla="*/ 180996 w 180996"/>
                  <a:gd name="connsiteY2" fmla="*/ 476250 h 476250"/>
                </a:gdLst>
                <a:ahLst/>
                <a:cxnLst>
                  <a:cxn ang="0">
                    <a:pos x="connsiteX0" y="connsiteY0"/>
                  </a:cxn>
                  <a:cxn ang="0">
                    <a:pos x="connsiteX1" y="connsiteY1"/>
                  </a:cxn>
                  <a:cxn ang="0">
                    <a:pos x="connsiteX2" y="connsiteY2"/>
                  </a:cxn>
                </a:cxnLst>
                <a:rect l="l" t="t" r="r" b="b"/>
                <a:pathLst>
                  <a:path w="180996" h="476250">
                    <a:moveTo>
                      <a:pt x="171471" y="0"/>
                    </a:moveTo>
                    <a:cubicBezTo>
                      <a:pt x="84952" y="65087"/>
                      <a:pt x="-1566" y="130175"/>
                      <a:pt x="21" y="209550"/>
                    </a:cubicBezTo>
                    <a:cubicBezTo>
                      <a:pt x="1608" y="288925"/>
                      <a:pt x="91302" y="382587"/>
                      <a:pt x="180996" y="476250"/>
                    </a:cubicBezTo>
                  </a:path>
                </a:pathLst>
              </a:custGeom>
              <a:noFill/>
              <a:ln w="15875">
                <a:solidFill>
                  <a:schemeClr val="accent2"/>
                </a:solidFill>
                <a:tailEnd type="arrow"/>
              </a:ln>
            </p:spPr>
            <p:txBody>
              <a:bodyPr rtlCol="0" anchor="ctr"/>
              <a:lstStyle/>
              <a:p>
                <a:pPr algn="ctr"/>
                <a:endParaRPr lang="en-US"/>
              </a:p>
            </p:txBody>
          </p:sp>
          <p:sp>
            <p:nvSpPr>
              <p:cNvPr id="176" name="Oval 7">
                <a:extLst>
                  <a:ext uri="{FF2B5EF4-FFF2-40B4-BE49-F238E27FC236}">
                    <a16:creationId xmlns:a16="http://schemas.microsoft.com/office/drawing/2014/main" id="{BCB30D76-FF21-4D80-BBF7-80DDFEA5DCB4}"/>
                  </a:ext>
                </a:extLst>
              </p:cNvPr>
              <p:cNvSpPr>
                <a:spLocks noChangeArrowheads="1"/>
              </p:cNvSpPr>
              <p:nvPr/>
            </p:nvSpPr>
            <p:spPr bwMode="auto">
              <a:xfrm>
                <a:off x="5213494" y="367665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178" name="Text Box 45">
              <a:extLst>
                <a:ext uri="{FF2B5EF4-FFF2-40B4-BE49-F238E27FC236}">
                  <a16:creationId xmlns:a16="http://schemas.microsoft.com/office/drawing/2014/main" id="{00591AF2-D16F-49BD-8CCC-41EF9DF48B08}"/>
                </a:ext>
              </a:extLst>
            </p:cNvPr>
            <p:cNvSpPr txBox="1">
              <a:spLocks noChangeArrowheads="1"/>
            </p:cNvSpPr>
            <p:nvPr/>
          </p:nvSpPr>
          <p:spPr bwMode="auto">
            <a:xfrm rot="5400000">
              <a:off x="5295807" y="5679711"/>
              <a:ext cx="4411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chemeClr val="accent2"/>
                  </a:solidFill>
                  <a:effectLst/>
                  <a:uLnTx/>
                  <a:uFillTx/>
                  <a:latin typeface="Times New Roman" pitchFamily="18" charset="0"/>
                  <a:ea typeface="+mn-ea"/>
                  <a:cs typeface="+mn-cs"/>
                </a:rPr>
                <a:t>…</a:t>
              </a:r>
            </a:p>
          </p:txBody>
        </p:sp>
      </p:grpSp>
      <p:sp>
        <p:nvSpPr>
          <p:cNvPr id="183" name="Rectangle 35">
            <a:extLst>
              <a:ext uri="{FF2B5EF4-FFF2-40B4-BE49-F238E27FC236}">
                <a16:creationId xmlns:a16="http://schemas.microsoft.com/office/drawing/2014/main" id="{D3A74FE7-1ABE-4FCB-B2C6-AB832536B2D1}"/>
              </a:ext>
            </a:extLst>
          </p:cNvPr>
          <p:cNvSpPr>
            <a:spLocks noChangeArrowheads="1"/>
          </p:cNvSpPr>
          <p:nvPr/>
        </p:nvSpPr>
        <p:spPr bwMode="auto">
          <a:xfrm>
            <a:off x="4918219" y="3276600"/>
            <a:ext cx="4411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u="none" strike="noStrike" kern="1200" cap="none" spc="0" normalizeH="0" baseline="0" noProof="0" dirty="0">
                <a:ln>
                  <a:noFill/>
                </a:ln>
                <a:solidFill>
                  <a:srgbClr val="FFFFFF"/>
                </a:solidFill>
                <a:effectLst/>
                <a:uLnTx/>
                <a:uFillTx/>
              </a:rPr>
              <a:t>x</a:t>
            </a:r>
            <a:r>
              <a:rPr lang="en-US" altLang="en-US" sz="2400" baseline="-25000" dirty="0">
                <a:solidFill>
                  <a:srgbClr val="FFFFFF"/>
                </a:solidFill>
              </a:rPr>
              <a:t>n</a:t>
            </a:r>
            <a:endParaRPr kumimoji="0" lang="en-US" altLang="en-US" sz="2400" b="0" u="none" strike="noStrike" kern="1200" cap="none" spc="0" normalizeH="0" baseline="-25000" noProof="0" dirty="0">
              <a:ln>
                <a:noFill/>
              </a:ln>
              <a:solidFill>
                <a:srgbClr val="FFFFFF"/>
              </a:solidFill>
              <a:effectLst/>
              <a:uLnTx/>
              <a:uFillTx/>
            </a:endParaRPr>
          </a:p>
        </p:txBody>
      </p:sp>
      <p:sp>
        <p:nvSpPr>
          <p:cNvPr id="184" name="AutoShape 35">
            <a:extLst>
              <a:ext uri="{FF2B5EF4-FFF2-40B4-BE49-F238E27FC236}">
                <a16:creationId xmlns:a16="http://schemas.microsoft.com/office/drawing/2014/main" id="{5C3CDB2F-1BC2-4689-86B7-6C67E705CD74}"/>
              </a:ext>
            </a:extLst>
          </p:cNvPr>
          <p:cNvSpPr>
            <a:spLocks noChangeArrowheads="1"/>
          </p:cNvSpPr>
          <p:nvPr/>
        </p:nvSpPr>
        <p:spPr bwMode="auto">
          <a:xfrm>
            <a:off x="429548" y="3799405"/>
            <a:ext cx="3923786" cy="934520"/>
          </a:xfrm>
          <a:prstGeom prst="wedgeRoundRectCallout">
            <a:avLst>
              <a:gd name="adj1" fmla="val -34525"/>
              <a:gd name="adj2" fmla="val 62878"/>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But if the proofs are reused,</a:t>
            </a:r>
          </a:p>
          <a:p>
            <a:pPr algn="ctr" eaLnBrk="1" hangingPunct="1">
              <a:spcBef>
                <a:spcPct val="0"/>
              </a:spcBef>
              <a:buNone/>
            </a:pPr>
            <a:r>
              <a:rPr lang="en-US" altLang="en-US" sz="2400" dirty="0"/>
              <a:t>then it becomes linear in size.</a:t>
            </a:r>
          </a:p>
        </p:txBody>
      </p:sp>
      <p:sp>
        <p:nvSpPr>
          <p:cNvPr id="62" name="Rectangle 2">
            <a:extLst>
              <a:ext uri="{FF2B5EF4-FFF2-40B4-BE49-F238E27FC236}">
                <a16:creationId xmlns:a16="http://schemas.microsoft.com/office/drawing/2014/main" id="{8B117032-7355-4CBD-961B-CA49CF84A9C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Tree>
    <p:extLst>
      <p:ext uri="{BB962C8B-B14F-4D97-AF65-F5344CB8AC3E}">
        <p14:creationId xmlns:p14="http://schemas.microsoft.com/office/powerpoint/2010/main" val="3047605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cBhvr additive="base">
                                        <p:cTn id="7" dur="500" fill="hold"/>
                                        <p:tgtEl>
                                          <p:spTgt spid="184"/>
                                        </p:tgtEl>
                                        <p:attrNameLst>
                                          <p:attrName>ppt_x</p:attrName>
                                        </p:attrNameLst>
                                      </p:cBhvr>
                                      <p:tavLst>
                                        <p:tav tm="0">
                                          <p:val>
                                            <p:strVal val="0-#ppt_w/2"/>
                                          </p:val>
                                        </p:tav>
                                        <p:tav tm="100000">
                                          <p:val>
                                            <p:strVal val="#ppt_x"/>
                                          </p:val>
                                        </p:tav>
                                      </p:tavLst>
                                    </p:anim>
                                    <p:anim calcmode="lin" valueType="num">
                                      <p:cBhvr additive="base">
                                        <p:cTn id="8" dur="500" fill="hold"/>
                                        <p:tgtEl>
                                          <p:spTgt spid="18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84">
                                            <p:txEl>
                                              <p:pRg st="0" end="0"/>
                                            </p:txEl>
                                          </p:spTgt>
                                        </p:tgtEl>
                                        <p:attrNameLst>
                                          <p:attrName>style.visibility</p:attrName>
                                        </p:attrNameLst>
                                      </p:cBhvr>
                                      <p:to>
                                        <p:strVal val="visible"/>
                                      </p:to>
                                    </p:set>
                                    <p:anim calcmode="lin" valueType="num">
                                      <p:cBhvr additive="base">
                                        <p:cTn id="11" dur="500" fill="hold"/>
                                        <p:tgtEl>
                                          <p:spTgt spid="18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84">
                                            <p:txEl>
                                              <p:pRg st="1" end="1"/>
                                            </p:txEl>
                                          </p:spTgt>
                                        </p:tgtEl>
                                        <p:attrNameLst>
                                          <p:attrName>style.visibility</p:attrName>
                                        </p:attrNameLst>
                                      </p:cBhvr>
                                      <p:to>
                                        <p:strVal val="visible"/>
                                      </p:to>
                                    </p:set>
                                    <p:anim calcmode="lin" valueType="num">
                                      <p:cBhvr additive="base">
                                        <p:cTn id="15" dur="500" fill="hold"/>
                                        <p:tgtEl>
                                          <p:spTgt spid="184">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8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33"/>
                                        </p:tgtEl>
                                        <p:attrNameLst>
                                          <p:attrName>style.visibility</p:attrName>
                                        </p:attrNameLst>
                                      </p:cBhvr>
                                      <p:to>
                                        <p:strVal val="visible"/>
                                      </p:to>
                                    </p:set>
                                    <p:anim calcmode="lin" valueType="num">
                                      <p:cBhvr additive="base">
                                        <p:cTn id="27" dur="500" fill="hold"/>
                                        <p:tgtEl>
                                          <p:spTgt spid="133"/>
                                        </p:tgtEl>
                                        <p:attrNameLst>
                                          <p:attrName>ppt_x</p:attrName>
                                        </p:attrNameLst>
                                      </p:cBhvr>
                                      <p:tavLst>
                                        <p:tav tm="0">
                                          <p:val>
                                            <p:strVal val="#ppt_x"/>
                                          </p:val>
                                        </p:tav>
                                        <p:tav tm="100000">
                                          <p:val>
                                            <p:strVal val="#ppt_x"/>
                                          </p:val>
                                        </p:tav>
                                      </p:tavLst>
                                    </p:anim>
                                    <p:anim calcmode="lin" valueType="num">
                                      <p:cBhvr additive="base">
                                        <p:cTn id="28" dur="500" fill="hold"/>
                                        <p:tgtEl>
                                          <p:spTgt spid="133"/>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1"/>
                                        </p:tgtEl>
                                        <p:attrNameLst>
                                          <p:attrName>style.visibility</p:attrName>
                                        </p:attrNameLst>
                                      </p:cBhvr>
                                      <p:to>
                                        <p:strVal val="visible"/>
                                      </p:to>
                                    </p:set>
                                    <p:anim calcmode="lin" valueType="num">
                                      <p:cBhvr additive="base">
                                        <p:cTn id="33" dur="500" fill="hold"/>
                                        <p:tgtEl>
                                          <p:spTgt spid="141"/>
                                        </p:tgtEl>
                                        <p:attrNameLst>
                                          <p:attrName>ppt_x</p:attrName>
                                        </p:attrNameLst>
                                      </p:cBhvr>
                                      <p:tavLst>
                                        <p:tav tm="0">
                                          <p:val>
                                            <p:strVal val="#ppt_x"/>
                                          </p:val>
                                        </p:tav>
                                        <p:tav tm="100000">
                                          <p:val>
                                            <p:strVal val="#ppt_x"/>
                                          </p:val>
                                        </p:tav>
                                      </p:tavLst>
                                    </p:anim>
                                    <p:anim calcmode="lin" valueType="num">
                                      <p:cBhvr additive="base">
                                        <p:cTn id="34" dur="500" fill="hold"/>
                                        <p:tgtEl>
                                          <p:spTgt spid="14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ppt_x"/>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8B8A48-74C2-433C-A27D-DE88564EC258}"/>
              </a:ext>
            </a:extLst>
          </p:cNvPr>
          <p:cNvPicPr>
            <a:picLocks noChangeAspect="1"/>
          </p:cNvPicPr>
          <p:nvPr/>
        </p:nvPicPr>
        <p:blipFill>
          <a:blip r:embed="rId2"/>
          <a:stretch>
            <a:fillRect/>
          </a:stretch>
        </p:blipFill>
        <p:spPr>
          <a:xfrm>
            <a:off x="2989262" y="1578035"/>
            <a:ext cx="3386138" cy="2533650"/>
          </a:xfrm>
          <a:prstGeom prst="rect">
            <a:avLst/>
          </a:prstGeom>
        </p:spPr>
      </p:pic>
      <p:grpSp>
        <p:nvGrpSpPr>
          <p:cNvPr id="184" name="Group 29">
            <a:extLst>
              <a:ext uri="{FF2B5EF4-FFF2-40B4-BE49-F238E27FC236}">
                <a16:creationId xmlns:a16="http://schemas.microsoft.com/office/drawing/2014/main" id="{A95A212A-F709-4199-840E-D955A1D0BD8D}"/>
              </a:ext>
            </a:extLst>
          </p:cNvPr>
          <p:cNvGrpSpPr>
            <a:grpSpLocks/>
          </p:cNvGrpSpPr>
          <p:nvPr/>
        </p:nvGrpSpPr>
        <p:grpSpPr bwMode="auto">
          <a:xfrm>
            <a:off x="921685" y="5943600"/>
            <a:ext cx="770279" cy="833366"/>
            <a:chOff x="2065" y="1551"/>
            <a:chExt cx="1628" cy="1988"/>
          </a:xfrm>
        </p:grpSpPr>
        <p:sp>
          <p:nvSpPr>
            <p:cNvPr id="185" name="Freeform 30">
              <a:extLst>
                <a:ext uri="{FF2B5EF4-FFF2-40B4-BE49-F238E27FC236}">
                  <a16:creationId xmlns:a16="http://schemas.microsoft.com/office/drawing/2014/main" id="{BA3F5284-9D4A-407A-BB48-F508B8A7C57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6" name="Freeform 31">
              <a:extLst>
                <a:ext uri="{FF2B5EF4-FFF2-40B4-BE49-F238E27FC236}">
                  <a16:creationId xmlns:a16="http://schemas.microsoft.com/office/drawing/2014/main" id="{E564A69B-C780-4140-818C-48D4247481F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7" name="Freeform 32">
              <a:extLst>
                <a:ext uri="{FF2B5EF4-FFF2-40B4-BE49-F238E27FC236}">
                  <a16:creationId xmlns:a16="http://schemas.microsoft.com/office/drawing/2014/main" id="{8AB0E361-99B6-4811-8159-5EBE8C94626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8" name="Freeform 33">
              <a:extLst>
                <a:ext uri="{FF2B5EF4-FFF2-40B4-BE49-F238E27FC236}">
                  <a16:creationId xmlns:a16="http://schemas.microsoft.com/office/drawing/2014/main" id="{243F97CC-12A0-41C0-A6A1-F1A69D92E9D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9" name="Freeform 34">
              <a:extLst>
                <a:ext uri="{FF2B5EF4-FFF2-40B4-BE49-F238E27FC236}">
                  <a16:creationId xmlns:a16="http://schemas.microsoft.com/office/drawing/2014/main" id="{9D49294D-A79F-44A1-8ACD-9D00C690D71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0" name="Freeform 35">
              <a:extLst>
                <a:ext uri="{FF2B5EF4-FFF2-40B4-BE49-F238E27FC236}">
                  <a16:creationId xmlns:a16="http://schemas.microsoft.com/office/drawing/2014/main" id="{C18F7BC0-8856-40F4-907F-47F62A5EF6A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1" name="Freeform 36">
              <a:extLst>
                <a:ext uri="{FF2B5EF4-FFF2-40B4-BE49-F238E27FC236}">
                  <a16:creationId xmlns:a16="http://schemas.microsoft.com/office/drawing/2014/main" id="{B91F487E-AD01-4DA8-972E-D5D01E217EC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2" name="Freeform 37">
              <a:extLst>
                <a:ext uri="{FF2B5EF4-FFF2-40B4-BE49-F238E27FC236}">
                  <a16:creationId xmlns:a16="http://schemas.microsoft.com/office/drawing/2014/main" id="{40E01C44-7927-473B-8155-0C94AC92DCC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3" name="Freeform 38">
              <a:extLst>
                <a:ext uri="{FF2B5EF4-FFF2-40B4-BE49-F238E27FC236}">
                  <a16:creationId xmlns:a16="http://schemas.microsoft.com/office/drawing/2014/main" id="{C820B793-0E82-406D-B1DC-D4AD3A850EA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4" name="Freeform 39">
              <a:extLst>
                <a:ext uri="{FF2B5EF4-FFF2-40B4-BE49-F238E27FC236}">
                  <a16:creationId xmlns:a16="http://schemas.microsoft.com/office/drawing/2014/main" id="{3458DADC-2B2F-42EC-A92B-6726BCE5353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5" name="Freeform 40">
              <a:extLst>
                <a:ext uri="{FF2B5EF4-FFF2-40B4-BE49-F238E27FC236}">
                  <a16:creationId xmlns:a16="http://schemas.microsoft.com/office/drawing/2014/main" id="{B22FA5D3-F5EC-4F98-81E2-CB578048FC3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6" name="Freeform 41">
              <a:extLst>
                <a:ext uri="{FF2B5EF4-FFF2-40B4-BE49-F238E27FC236}">
                  <a16:creationId xmlns:a16="http://schemas.microsoft.com/office/drawing/2014/main" id="{B9162E41-5806-459F-9D58-6B86CE12B8F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7" name="Freeform 42">
              <a:extLst>
                <a:ext uri="{FF2B5EF4-FFF2-40B4-BE49-F238E27FC236}">
                  <a16:creationId xmlns:a16="http://schemas.microsoft.com/office/drawing/2014/main" id="{DFDAC784-D44B-43FA-974E-3F4C0F857F2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8" name="Freeform 43">
              <a:extLst>
                <a:ext uri="{FF2B5EF4-FFF2-40B4-BE49-F238E27FC236}">
                  <a16:creationId xmlns:a16="http://schemas.microsoft.com/office/drawing/2014/main" id="{529E60F2-F020-477B-B25D-624DD6D3216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9" name="Freeform 44">
              <a:extLst>
                <a:ext uri="{FF2B5EF4-FFF2-40B4-BE49-F238E27FC236}">
                  <a16:creationId xmlns:a16="http://schemas.microsoft.com/office/drawing/2014/main" id="{2A76886C-B40D-4DE9-92C3-66E0BB8F108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0" name="Freeform 45">
              <a:extLst>
                <a:ext uri="{FF2B5EF4-FFF2-40B4-BE49-F238E27FC236}">
                  <a16:creationId xmlns:a16="http://schemas.microsoft.com/office/drawing/2014/main" id="{D881912E-03B2-4933-9DF9-1B4864D1225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1" name="Freeform 46">
              <a:extLst>
                <a:ext uri="{FF2B5EF4-FFF2-40B4-BE49-F238E27FC236}">
                  <a16:creationId xmlns:a16="http://schemas.microsoft.com/office/drawing/2014/main" id="{398EFD51-FAC0-42AE-8B35-AA5A04A8F7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02" name="AutoShape 35">
            <a:extLst>
              <a:ext uri="{FF2B5EF4-FFF2-40B4-BE49-F238E27FC236}">
                <a16:creationId xmlns:a16="http://schemas.microsoft.com/office/drawing/2014/main" id="{B4D0B772-FAF1-4E7D-942B-4918A366D0F6}"/>
              </a:ext>
            </a:extLst>
          </p:cNvPr>
          <p:cNvSpPr>
            <a:spLocks noChangeArrowheads="1"/>
          </p:cNvSpPr>
          <p:nvPr/>
        </p:nvSpPr>
        <p:spPr bwMode="auto">
          <a:xfrm>
            <a:off x="1890859" y="5943600"/>
            <a:ext cx="6331453" cy="865179"/>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US" altLang="en-US" sz="2400" dirty="0"/>
              <a:t>A </a:t>
            </a:r>
            <a:r>
              <a:rPr lang="en-US" altLang="en-US" sz="2400" dirty="0">
                <a:solidFill>
                  <a:schemeClr val="tx2"/>
                </a:solidFill>
              </a:rPr>
              <a:t>circuit </a:t>
            </a:r>
            <a:r>
              <a:rPr lang="en-US" altLang="en-US" sz="2400" dirty="0"/>
              <a:t>can reuse computed values.</a:t>
            </a:r>
          </a:p>
          <a:p>
            <a:pPr marL="342900" indent="-342900" eaLnBrk="1" hangingPunct="1">
              <a:spcBef>
                <a:spcPct val="0"/>
              </a:spcBef>
            </a:pPr>
            <a:r>
              <a:rPr lang="en-US" altLang="en-US" sz="2400" dirty="0"/>
              <a:t>A </a:t>
            </a:r>
            <a:r>
              <a:rPr lang="en-US" altLang="en-US" sz="2400" dirty="0">
                <a:solidFill>
                  <a:schemeClr val="tx2"/>
                </a:solidFill>
              </a:rPr>
              <a:t>formula </a:t>
            </a:r>
            <a:r>
              <a:rPr lang="en-US" altLang="en-US" sz="2400" dirty="0"/>
              <a:t>must recompute value if used twice.</a:t>
            </a:r>
          </a:p>
        </p:txBody>
      </p:sp>
      <p:sp>
        <p:nvSpPr>
          <p:cNvPr id="142" name="Rectangle 2">
            <a:extLst>
              <a:ext uri="{FF2B5EF4-FFF2-40B4-BE49-F238E27FC236}">
                <a16:creationId xmlns:a16="http://schemas.microsoft.com/office/drawing/2014/main" id="{3F5284E6-1FC7-4E3B-8A1F-62E41FFC8941}"/>
              </a:ext>
            </a:extLst>
          </p:cNvPr>
          <p:cNvSpPr txBox="1">
            <a:spLocks noChangeArrowheads="1"/>
          </p:cNvSpPr>
          <p:nvPr/>
        </p:nvSpPr>
        <p:spPr bwMode="auto">
          <a:xfrm>
            <a:off x="195942" y="-228600"/>
            <a:ext cx="8763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Propositional Formulas and Circuits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05" name="AutoShape 35">
            <a:extLst>
              <a:ext uri="{FF2B5EF4-FFF2-40B4-BE49-F238E27FC236}">
                <a16:creationId xmlns:a16="http://schemas.microsoft.com/office/drawing/2014/main" id="{A21A0D2C-A5A5-41A1-BA81-C058F060E70A}"/>
              </a:ext>
            </a:extLst>
          </p:cNvPr>
          <p:cNvSpPr>
            <a:spLocks noChangeArrowheads="1"/>
          </p:cNvSpPr>
          <p:nvPr/>
        </p:nvSpPr>
        <p:spPr bwMode="auto">
          <a:xfrm>
            <a:off x="3528650" y="657269"/>
            <a:ext cx="2872150" cy="826996"/>
          </a:xfrm>
          <a:prstGeom prst="wedgeRoundRectCallout">
            <a:avLst>
              <a:gd name="adj1" fmla="val -33231"/>
              <a:gd name="adj2" fmla="val 579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Lemmas in Proofs </a:t>
            </a:r>
          </a:p>
          <a:p>
            <a:pPr algn="ctr" eaLnBrk="1" hangingPunct="1">
              <a:spcBef>
                <a:spcPct val="0"/>
              </a:spcBef>
              <a:buNone/>
            </a:pPr>
            <a:r>
              <a:rPr lang="en-US" altLang="en-US" sz="2400" dirty="0"/>
              <a:t>act the same way.</a:t>
            </a:r>
          </a:p>
        </p:txBody>
      </p:sp>
      <p:sp>
        <p:nvSpPr>
          <p:cNvPr id="9" name="Rectangle 8">
            <a:extLst>
              <a:ext uri="{FF2B5EF4-FFF2-40B4-BE49-F238E27FC236}">
                <a16:creationId xmlns:a16="http://schemas.microsoft.com/office/drawing/2014/main" id="{4DDE8C48-FD6B-40CF-A176-CBAE2F8F0E5A}"/>
              </a:ext>
            </a:extLst>
          </p:cNvPr>
          <p:cNvSpPr/>
          <p:nvPr/>
        </p:nvSpPr>
        <p:spPr>
          <a:xfrm>
            <a:off x="768644" y="2017665"/>
            <a:ext cx="2161404" cy="523220"/>
          </a:xfrm>
          <a:prstGeom prst="rect">
            <a:avLst/>
          </a:prstGeom>
        </p:spPr>
        <p:txBody>
          <a:bodyPr wrap="square">
            <a:spAutoFit/>
          </a:bodyPr>
          <a:lstStyle/>
          <a:p>
            <a:pPr algn="l"/>
            <a:r>
              <a:rPr lang="en-US" altLang="en-US" sz="2800" dirty="0">
                <a:solidFill>
                  <a:srgbClr val="FFC000"/>
                </a:solidFill>
              </a:rPr>
              <a:t>Proved once</a:t>
            </a:r>
            <a:endParaRPr lang="en-US" sz="2800" dirty="0">
              <a:solidFill>
                <a:srgbClr val="FFC000"/>
              </a:solidFill>
            </a:endParaRPr>
          </a:p>
        </p:txBody>
      </p:sp>
      <p:grpSp>
        <p:nvGrpSpPr>
          <p:cNvPr id="10" name="Group 9">
            <a:extLst>
              <a:ext uri="{FF2B5EF4-FFF2-40B4-BE49-F238E27FC236}">
                <a16:creationId xmlns:a16="http://schemas.microsoft.com/office/drawing/2014/main" id="{DD68C5B2-CAF0-4455-83AD-C1E33AAB80D0}"/>
              </a:ext>
            </a:extLst>
          </p:cNvPr>
          <p:cNvGrpSpPr/>
          <p:nvPr/>
        </p:nvGrpSpPr>
        <p:grpSpPr>
          <a:xfrm>
            <a:off x="2412507" y="2931266"/>
            <a:ext cx="4997723" cy="2006600"/>
            <a:chOff x="2412507" y="3312266"/>
            <a:chExt cx="4997723" cy="2006600"/>
          </a:xfrm>
        </p:grpSpPr>
        <p:sp>
          <p:nvSpPr>
            <p:cNvPr id="2" name="Freeform: Shape 1">
              <a:extLst>
                <a:ext uri="{FF2B5EF4-FFF2-40B4-BE49-F238E27FC236}">
                  <a16:creationId xmlns:a16="http://schemas.microsoft.com/office/drawing/2014/main" id="{F39B2870-CF18-4F7F-9015-1C86060590C6}"/>
                </a:ext>
              </a:extLst>
            </p:cNvPr>
            <p:cNvSpPr/>
            <p:nvPr/>
          </p:nvSpPr>
          <p:spPr>
            <a:xfrm>
              <a:off x="2412507" y="3312266"/>
              <a:ext cx="546593" cy="1562100"/>
            </a:xfrm>
            <a:custGeom>
              <a:avLst/>
              <a:gdLst>
                <a:gd name="connsiteX0" fmla="*/ 461099 w 905599"/>
                <a:gd name="connsiteY0" fmla="*/ 0 h 1751752"/>
                <a:gd name="connsiteX1" fmla="*/ 3899 w 905599"/>
                <a:gd name="connsiteY1" fmla="*/ 673100 h 1751752"/>
                <a:gd name="connsiteX2" fmla="*/ 689699 w 905599"/>
                <a:gd name="connsiteY2" fmla="*/ 1600200 h 1751752"/>
                <a:gd name="connsiteX3" fmla="*/ 905599 w 905599"/>
                <a:gd name="connsiteY3" fmla="*/ 1739900 h 1751752"/>
                <a:gd name="connsiteX0" fmla="*/ 461099 w 689699"/>
                <a:gd name="connsiteY0" fmla="*/ 0 h 1600200"/>
                <a:gd name="connsiteX1" fmla="*/ 3899 w 689699"/>
                <a:gd name="connsiteY1" fmla="*/ 673100 h 1600200"/>
                <a:gd name="connsiteX2" fmla="*/ 689699 w 689699"/>
                <a:gd name="connsiteY2" fmla="*/ 1600200 h 1600200"/>
                <a:gd name="connsiteX0" fmla="*/ 609915 w 686115"/>
                <a:gd name="connsiteY0" fmla="*/ 0 h 1562100"/>
                <a:gd name="connsiteX1" fmla="*/ 315 w 686115"/>
                <a:gd name="connsiteY1" fmla="*/ 635000 h 1562100"/>
                <a:gd name="connsiteX2" fmla="*/ 686115 w 686115"/>
                <a:gd name="connsiteY2" fmla="*/ 1562100 h 1562100"/>
                <a:gd name="connsiteX0" fmla="*/ 470393 w 546593"/>
                <a:gd name="connsiteY0" fmla="*/ 0 h 1562100"/>
                <a:gd name="connsiteX1" fmla="*/ 493 w 546593"/>
                <a:gd name="connsiteY1" fmla="*/ 762000 h 1562100"/>
                <a:gd name="connsiteX2" fmla="*/ 546593 w 546593"/>
                <a:gd name="connsiteY2" fmla="*/ 1562100 h 1562100"/>
              </a:gdLst>
              <a:ahLst/>
              <a:cxnLst>
                <a:cxn ang="0">
                  <a:pos x="connsiteX0" y="connsiteY0"/>
                </a:cxn>
                <a:cxn ang="0">
                  <a:pos x="connsiteX1" y="connsiteY1"/>
                </a:cxn>
                <a:cxn ang="0">
                  <a:pos x="connsiteX2" y="connsiteY2"/>
                </a:cxn>
              </a:cxnLst>
              <a:rect l="l" t="t" r="r" b="b"/>
              <a:pathLst>
                <a:path w="546593" h="1562100">
                  <a:moveTo>
                    <a:pt x="470393" y="0"/>
                  </a:moveTo>
                  <a:cubicBezTo>
                    <a:pt x="222743" y="203200"/>
                    <a:pt x="-12207" y="501650"/>
                    <a:pt x="493" y="762000"/>
                  </a:cubicBezTo>
                  <a:cubicBezTo>
                    <a:pt x="13193" y="1022350"/>
                    <a:pt x="396310" y="1384300"/>
                    <a:pt x="546593" y="1562100"/>
                  </a:cubicBezTo>
                </a:path>
              </a:pathLst>
            </a:custGeom>
            <a:noFill/>
            <a:ln w="12700">
              <a:solidFill>
                <a:srgbClr val="66FF66"/>
              </a:solidFill>
              <a:tailEnd type="stealth"/>
            </a:ln>
          </p:spPr>
          <p:txBody>
            <a:bodyPr rtlCol="0" anchor="ctr"/>
            <a:lstStyle/>
            <a:p>
              <a:pPr algn="ctr"/>
              <a:endParaRPr lang="en-US"/>
            </a:p>
          </p:txBody>
        </p:sp>
        <p:sp>
          <p:nvSpPr>
            <p:cNvPr id="6" name="Freeform: Shape 5">
              <a:extLst>
                <a:ext uri="{FF2B5EF4-FFF2-40B4-BE49-F238E27FC236}">
                  <a16:creationId xmlns:a16="http://schemas.microsoft.com/office/drawing/2014/main" id="{8E831BFF-C0E9-4997-AEDE-50F10DE90954}"/>
                </a:ext>
              </a:extLst>
            </p:cNvPr>
            <p:cNvSpPr/>
            <p:nvPr/>
          </p:nvSpPr>
          <p:spPr>
            <a:xfrm>
              <a:off x="3276600" y="3337666"/>
              <a:ext cx="672947" cy="1562100"/>
            </a:xfrm>
            <a:custGeom>
              <a:avLst/>
              <a:gdLst>
                <a:gd name="connsiteX0" fmla="*/ 0 w 672947"/>
                <a:gd name="connsiteY0" fmla="*/ 0 h 1562100"/>
                <a:gd name="connsiteX1" fmla="*/ 635000 w 672947"/>
                <a:gd name="connsiteY1" fmla="*/ 736600 h 1562100"/>
                <a:gd name="connsiteX2" fmla="*/ 546100 w 672947"/>
                <a:gd name="connsiteY2" fmla="*/ 1562100 h 1562100"/>
              </a:gdLst>
              <a:ahLst/>
              <a:cxnLst>
                <a:cxn ang="0">
                  <a:pos x="connsiteX0" y="connsiteY0"/>
                </a:cxn>
                <a:cxn ang="0">
                  <a:pos x="connsiteX1" y="connsiteY1"/>
                </a:cxn>
                <a:cxn ang="0">
                  <a:pos x="connsiteX2" y="connsiteY2"/>
                </a:cxn>
              </a:cxnLst>
              <a:rect l="l" t="t" r="r" b="b"/>
              <a:pathLst>
                <a:path w="672947" h="1562100">
                  <a:moveTo>
                    <a:pt x="0" y="0"/>
                  </a:moveTo>
                  <a:cubicBezTo>
                    <a:pt x="271991" y="238125"/>
                    <a:pt x="543983" y="476250"/>
                    <a:pt x="635000" y="736600"/>
                  </a:cubicBezTo>
                  <a:cubicBezTo>
                    <a:pt x="726017" y="996950"/>
                    <a:pt x="636058" y="1279525"/>
                    <a:pt x="546100" y="1562100"/>
                  </a:cubicBezTo>
                </a:path>
              </a:pathLst>
            </a:custGeom>
            <a:noFill/>
            <a:ln w="12700">
              <a:solidFill>
                <a:srgbClr val="66FF66"/>
              </a:solidFill>
              <a:tailEnd type="stealth"/>
            </a:ln>
          </p:spPr>
          <p:txBody>
            <a:bodyPr rtlCol="0" anchor="ctr"/>
            <a:lstStyle/>
            <a:p>
              <a:pPr algn="ctr"/>
              <a:endParaRPr lang="en-US"/>
            </a:p>
          </p:txBody>
        </p:sp>
        <p:sp>
          <p:nvSpPr>
            <p:cNvPr id="7" name="Freeform: Shape 6">
              <a:extLst>
                <a:ext uri="{FF2B5EF4-FFF2-40B4-BE49-F238E27FC236}">
                  <a16:creationId xmlns:a16="http://schemas.microsoft.com/office/drawing/2014/main" id="{D89F9C0F-1337-47EF-8B04-E8E2C8B3A7DC}"/>
                </a:ext>
              </a:extLst>
            </p:cNvPr>
            <p:cNvSpPr/>
            <p:nvPr/>
          </p:nvSpPr>
          <p:spPr>
            <a:xfrm>
              <a:off x="3937000" y="3337666"/>
              <a:ext cx="2438400" cy="1612900"/>
            </a:xfrm>
            <a:custGeom>
              <a:avLst/>
              <a:gdLst>
                <a:gd name="connsiteX0" fmla="*/ 0 w 2438400"/>
                <a:gd name="connsiteY0" fmla="*/ 0 h 1612900"/>
                <a:gd name="connsiteX1" fmla="*/ 1231900 w 2438400"/>
                <a:gd name="connsiteY1" fmla="*/ 1066800 h 1612900"/>
                <a:gd name="connsiteX2" fmla="*/ 2438400 w 2438400"/>
                <a:gd name="connsiteY2" fmla="*/ 1612900 h 1612900"/>
              </a:gdLst>
              <a:ahLst/>
              <a:cxnLst>
                <a:cxn ang="0">
                  <a:pos x="connsiteX0" y="connsiteY0"/>
                </a:cxn>
                <a:cxn ang="0">
                  <a:pos x="connsiteX1" y="connsiteY1"/>
                </a:cxn>
                <a:cxn ang="0">
                  <a:pos x="connsiteX2" y="connsiteY2"/>
                </a:cxn>
              </a:cxnLst>
              <a:rect l="l" t="t" r="r" b="b"/>
              <a:pathLst>
                <a:path w="2438400" h="1612900">
                  <a:moveTo>
                    <a:pt x="0" y="0"/>
                  </a:moveTo>
                  <a:cubicBezTo>
                    <a:pt x="412750" y="398991"/>
                    <a:pt x="825500" y="797983"/>
                    <a:pt x="1231900" y="1066800"/>
                  </a:cubicBezTo>
                  <a:cubicBezTo>
                    <a:pt x="1638300" y="1335617"/>
                    <a:pt x="2038350" y="1474258"/>
                    <a:pt x="2438400" y="1612900"/>
                  </a:cubicBezTo>
                </a:path>
              </a:pathLst>
            </a:custGeom>
            <a:noFill/>
            <a:ln w="12700">
              <a:solidFill>
                <a:srgbClr val="66FF66"/>
              </a:solidFill>
              <a:tailEnd type="stealth"/>
            </a:ln>
          </p:spPr>
          <p:txBody>
            <a:bodyPr rtlCol="0" anchor="ctr"/>
            <a:lstStyle/>
            <a:p>
              <a:pPr algn="ctr"/>
              <a:endParaRPr lang="en-US"/>
            </a:p>
          </p:txBody>
        </p:sp>
        <p:sp>
          <p:nvSpPr>
            <p:cNvPr id="8" name="Freeform: Shape 7">
              <a:extLst>
                <a:ext uri="{FF2B5EF4-FFF2-40B4-BE49-F238E27FC236}">
                  <a16:creationId xmlns:a16="http://schemas.microsoft.com/office/drawing/2014/main" id="{48377A11-8E8D-41A6-B37B-DBCC5ACFD33B}"/>
                </a:ext>
              </a:extLst>
            </p:cNvPr>
            <p:cNvSpPr/>
            <p:nvPr/>
          </p:nvSpPr>
          <p:spPr>
            <a:xfrm>
              <a:off x="3822700" y="3337666"/>
              <a:ext cx="545204" cy="1981200"/>
            </a:xfrm>
            <a:custGeom>
              <a:avLst/>
              <a:gdLst>
                <a:gd name="connsiteX0" fmla="*/ 0 w 545204"/>
                <a:gd name="connsiteY0" fmla="*/ 0 h 1981200"/>
                <a:gd name="connsiteX1" fmla="*/ 533400 w 545204"/>
                <a:gd name="connsiteY1" fmla="*/ 863600 h 1981200"/>
                <a:gd name="connsiteX2" fmla="*/ 317500 w 545204"/>
                <a:gd name="connsiteY2" fmla="*/ 1981200 h 1981200"/>
              </a:gdLst>
              <a:ahLst/>
              <a:cxnLst>
                <a:cxn ang="0">
                  <a:pos x="connsiteX0" y="connsiteY0"/>
                </a:cxn>
                <a:cxn ang="0">
                  <a:pos x="connsiteX1" y="connsiteY1"/>
                </a:cxn>
                <a:cxn ang="0">
                  <a:pos x="connsiteX2" y="connsiteY2"/>
                </a:cxn>
              </a:cxnLst>
              <a:rect l="l" t="t" r="r" b="b"/>
              <a:pathLst>
                <a:path w="545204" h="1981200">
                  <a:moveTo>
                    <a:pt x="0" y="0"/>
                  </a:moveTo>
                  <a:cubicBezTo>
                    <a:pt x="240241" y="266700"/>
                    <a:pt x="480483" y="533400"/>
                    <a:pt x="533400" y="863600"/>
                  </a:cubicBezTo>
                  <a:cubicBezTo>
                    <a:pt x="586317" y="1193800"/>
                    <a:pt x="451908" y="1587500"/>
                    <a:pt x="317500" y="1981200"/>
                  </a:cubicBezTo>
                </a:path>
              </a:pathLst>
            </a:custGeom>
            <a:noFill/>
            <a:ln w="12700">
              <a:solidFill>
                <a:srgbClr val="66FF66"/>
              </a:solidFill>
              <a:tailEnd type="stealth"/>
            </a:ln>
          </p:spPr>
          <p:txBody>
            <a:bodyPr rtlCol="0" anchor="ctr"/>
            <a:lstStyle/>
            <a:p>
              <a:pPr algn="ctr"/>
              <a:endParaRPr lang="en-US"/>
            </a:p>
          </p:txBody>
        </p:sp>
        <p:sp>
          <p:nvSpPr>
            <p:cNvPr id="212" name="Rectangle 211">
              <a:extLst>
                <a:ext uri="{FF2B5EF4-FFF2-40B4-BE49-F238E27FC236}">
                  <a16:creationId xmlns:a16="http://schemas.microsoft.com/office/drawing/2014/main" id="{2DAA0D93-C0E3-4B99-944C-6B75B3921D47}"/>
                </a:ext>
              </a:extLst>
            </p:cNvPr>
            <p:cNvSpPr/>
            <p:nvPr/>
          </p:nvSpPr>
          <p:spPr>
            <a:xfrm>
              <a:off x="4367904" y="4427346"/>
              <a:ext cx="3042326" cy="523220"/>
            </a:xfrm>
            <a:prstGeom prst="rect">
              <a:avLst/>
            </a:prstGeom>
          </p:spPr>
          <p:txBody>
            <a:bodyPr wrap="square">
              <a:spAutoFit/>
            </a:bodyPr>
            <a:lstStyle/>
            <a:p>
              <a:pPr algn="l"/>
              <a:r>
                <a:rPr lang="en-US" altLang="en-US" sz="2800" dirty="0">
                  <a:solidFill>
                    <a:srgbClr val="66FF66"/>
                  </a:solidFill>
                </a:rPr>
                <a:t>Reused many times</a:t>
              </a:r>
              <a:endParaRPr lang="en-US" sz="2800" dirty="0">
                <a:solidFill>
                  <a:srgbClr val="66FF66"/>
                </a:solidFill>
              </a:endParaRPr>
            </a:p>
          </p:txBody>
        </p:sp>
      </p:grpSp>
      <p:grpSp>
        <p:nvGrpSpPr>
          <p:cNvPr id="31" name="Group 26">
            <a:extLst>
              <a:ext uri="{FF2B5EF4-FFF2-40B4-BE49-F238E27FC236}">
                <a16:creationId xmlns:a16="http://schemas.microsoft.com/office/drawing/2014/main" id="{EC9E58E5-E8FD-4808-9FAF-0B75D2186849}"/>
              </a:ext>
            </a:extLst>
          </p:cNvPr>
          <p:cNvGrpSpPr>
            <a:grpSpLocks/>
          </p:cNvGrpSpPr>
          <p:nvPr/>
        </p:nvGrpSpPr>
        <p:grpSpPr bwMode="auto">
          <a:xfrm flipH="1">
            <a:off x="152401" y="4141213"/>
            <a:ext cx="546594" cy="1040387"/>
            <a:chOff x="2308" y="1513"/>
            <a:chExt cx="1162" cy="2570"/>
          </a:xfrm>
        </p:grpSpPr>
        <p:grpSp>
          <p:nvGrpSpPr>
            <p:cNvPr id="32" name="Group 27">
              <a:extLst>
                <a:ext uri="{FF2B5EF4-FFF2-40B4-BE49-F238E27FC236}">
                  <a16:creationId xmlns:a16="http://schemas.microsoft.com/office/drawing/2014/main" id="{C716433C-7993-45CC-AB49-C5585E557C5D}"/>
                </a:ext>
              </a:extLst>
            </p:cNvPr>
            <p:cNvGrpSpPr>
              <a:grpSpLocks/>
            </p:cNvGrpSpPr>
            <p:nvPr/>
          </p:nvGrpSpPr>
          <p:grpSpPr bwMode="auto">
            <a:xfrm>
              <a:off x="2308" y="1740"/>
              <a:ext cx="957" cy="2343"/>
              <a:chOff x="2308" y="1740"/>
              <a:chExt cx="957" cy="2343"/>
            </a:xfrm>
          </p:grpSpPr>
          <p:sp>
            <p:nvSpPr>
              <p:cNvPr id="40" name="Freeform 28">
                <a:extLst>
                  <a:ext uri="{FF2B5EF4-FFF2-40B4-BE49-F238E27FC236}">
                    <a16:creationId xmlns:a16="http://schemas.microsoft.com/office/drawing/2014/main" id="{0226F71E-08D6-47FD-97FD-BD1B923C5CC3}"/>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 name="Freeform 29">
                <a:extLst>
                  <a:ext uri="{FF2B5EF4-FFF2-40B4-BE49-F238E27FC236}">
                    <a16:creationId xmlns:a16="http://schemas.microsoft.com/office/drawing/2014/main" id="{5F658E54-3920-419E-954F-8E4B52ED9FA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2" name="Freeform 30">
                <a:extLst>
                  <a:ext uri="{FF2B5EF4-FFF2-40B4-BE49-F238E27FC236}">
                    <a16:creationId xmlns:a16="http://schemas.microsoft.com/office/drawing/2014/main" id="{C403618B-F8AB-4C6E-BA99-30D71A42046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 name="Freeform 31">
                <a:extLst>
                  <a:ext uri="{FF2B5EF4-FFF2-40B4-BE49-F238E27FC236}">
                    <a16:creationId xmlns:a16="http://schemas.microsoft.com/office/drawing/2014/main" id="{7827CB73-B945-437C-A26A-3A1CE56254B6}"/>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4" name="Freeform 32">
                <a:extLst>
                  <a:ext uri="{FF2B5EF4-FFF2-40B4-BE49-F238E27FC236}">
                    <a16:creationId xmlns:a16="http://schemas.microsoft.com/office/drawing/2014/main" id="{6A663D84-7FC9-42E7-A9B0-31EA8BA81391}"/>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5" name="Freeform 33">
                <a:extLst>
                  <a:ext uri="{FF2B5EF4-FFF2-40B4-BE49-F238E27FC236}">
                    <a16:creationId xmlns:a16="http://schemas.microsoft.com/office/drawing/2014/main" id="{EE875491-6C15-4C4D-BD12-05098374D12D}"/>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3" name="Freeform 34">
              <a:extLst>
                <a:ext uri="{FF2B5EF4-FFF2-40B4-BE49-F238E27FC236}">
                  <a16:creationId xmlns:a16="http://schemas.microsoft.com/office/drawing/2014/main" id="{1E4B7B1D-9742-4079-802C-6F70BDD29AFE}"/>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Freeform 35">
              <a:extLst>
                <a:ext uri="{FF2B5EF4-FFF2-40B4-BE49-F238E27FC236}">
                  <a16:creationId xmlns:a16="http://schemas.microsoft.com/office/drawing/2014/main" id="{CB61AA7C-C80C-4070-9C04-9A85857B2B97}"/>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 name="Oval 36">
              <a:extLst>
                <a:ext uri="{FF2B5EF4-FFF2-40B4-BE49-F238E27FC236}">
                  <a16:creationId xmlns:a16="http://schemas.microsoft.com/office/drawing/2014/main" id="{0B779562-402F-4D7E-A203-F5A662FCE0AF}"/>
                </a:ext>
              </a:extLst>
            </p:cNvPr>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6" name="Oval 37">
              <a:extLst>
                <a:ext uri="{FF2B5EF4-FFF2-40B4-BE49-F238E27FC236}">
                  <a16:creationId xmlns:a16="http://schemas.microsoft.com/office/drawing/2014/main" id="{E2EE1ABA-7031-42ED-AA53-10EE5DDEE0D8}"/>
                </a:ext>
              </a:extLst>
            </p:cNvPr>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7" name="Oval 38">
              <a:extLst>
                <a:ext uri="{FF2B5EF4-FFF2-40B4-BE49-F238E27FC236}">
                  <a16:creationId xmlns:a16="http://schemas.microsoft.com/office/drawing/2014/main" id="{84F80E9D-7087-48DB-AD2A-38CD21140E9F}"/>
                </a:ext>
              </a:extLst>
            </p:cNvPr>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8" name="Oval 39">
              <a:extLst>
                <a:ext uri="{FF2B5EF4-FFF2-40B4-BE49-F238E27FC236}">
                  <a16:creationId xmlns:a16="http://schemas.microsoft.com/office/drawing/2014/main" id="{02DA3800-5084-4BFC-8520-D700AA340320}"/>
                </a:ext>
              </a:extLst>
            </p:cNvPr>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r" eaLnBrk="1" hangingPunct="1">
                <a:spcBef>
                  <a:spcPct val="0"/>
                </a:spcBef>
                <a:buFontTx/>
                <a:buNone/>
              </a:pPr>
              <a:endParaRPr lang="en-US" altLang="en-US"/>
            </a:p>
          </p:txBody>
        </p:sp>
        <p:sp>
          <p:nvSpPr>
            <p:cNvPr id="39" name="Oval 40">
              <a:extLst>
                <a:ext uri="{FF2B5EF4-FFF2-40B4-BE49-F238E27FC236}">
                  <a16:creationId xmlns:a16="http://schemas.microsoft.com/office/drawing/2014/main" id="{423623FC-86DE-4E64-9355-EE563FB13910}"/>
                </a:ext>
              </a:extLst>
            </p:cNvPr>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US" altLang="en-US" sz="2400"/>
            </a:p>
          </p:txBody>
        </p:sp>
      </p:grpSp>
      <p:sp>
        <p:nvSpPr>
          <p:cNvPr id="46" name="AutoShape 58">
            <a:extLst>
              <a:ext uri="{FF2B5EF4-FFF2-40B4-BE49-F238E27FC236}">
                <a16:creationId xmlns:a16="http://schemas.microsoft.com/office/drawing/2014/main" id="{B04562DC-5FD4-4A8E-9280-EF86E69AC21F}"/>
              </a:ext>
            </a:extLst>
          </p:cNvPr>
          <p:cNvSpPr>
            <a:spLocks noChangeArrowheads="1"/>
          </p:cNvSpPr>
          <p:nvPr/>
        </p:nvSpPr>
        <p:spPr bwMode="auto">
          <a:xfrm>
            <a:off x="397005" y="4976583"/>
            <a:ext cx="8648491" cy="873247"/>
          </a:xfrm>
          <a:prstGeom prst="wedgeRoundRectCallout">
            <a:avLst>
              <a:gd name="adj1" fmla="val -44628"/>
              <a:gd name="adj2" fmla="val -100877"/>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Even better if one can substitute any </a:t>
            </a:r>
            <a:r>
              <a:rPr lang="en-US" altLang="en-US" sz="2400" dirty="0" err="1"/>
              <a:t>subformula</a:t>
            </a:r>
            <a:r>
              <a:rPr lang="en-US" altLang="en-US" sz="2400" dirty="0"/>
              <a:t> in for </a:t>
            </a:r>
            <a:r>
              <a:rPr lang="el-GR" altLang="en-US" sz="2400" dirty="0">
                <a:solidFill>
                  <a:srgbClr val="FFFFFF"/>
                </a:solidFill>
                <a:cs typeface="Times New Roman" panose="02020603050405020304" pitchFamily="18" charset="0"/>
                <a:sym typeface="Symbol" panose="05050102010706020507" pitchFamily="18" charset="2"/>
              </a:rPr>
              <a:t>α</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FFFF"/>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 &amp; </a:t>
            </a:r>
            <a:r>
              <a:rPr lang="el-GR" altLang="en-US" sz="2400" dirty="0">
                <a:solidFill>
                  <a:srgbClr val="FFFFFF"/>
                </a:solidFill>
                <a:cs typeface="Times New Roman" panose="02020603050405020304" pitchFamily="18" charset="0"/>
                <a:sym typeface="Symbol" panose="05050102010706020507" pitchFamily="18" charset="2"/>
              </a:rPr>
              <a:t>γ</a:t>
            </a:r>
            <a:r>
              <a:rPr lang="en-US" altLang="en-US" sz="2400" dirty="0"/>
              <a:t> </a:t>
            </a:r>
          </a:p>
          <a:p>
            <a:pPr algn="ctr" eaLnBrk="1" hangingPunct="1">
              <a:spcBef>
                <a:spcPct val="0"/>
              </a:spcBef>
              <a:buNone/>
            </a:pPr>
            <a:r>
              <a:rPr lang="en-US" altLang="en-US" sz="2400" dirty="0"/>
              <a:t>so that the lemma can be used as generally as possible.</a:t>
            </a:r>
          </a:p>
        </p:txBody>
      </p:sp>
    </p:spTree>
    <p:extLst>
      <p:ext uri="{BB962C8B-B14F-4D97-AF65-F5344CB8AC3E}">
        <p14:creationId xmlns:p14="http://schemas.microsoft.com/office/powerpoint/2010/main" val="1212874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05"/>
                                        </p:tgtEl>
                                        <p:attrNameLst>
                                          <p:attrName>style.visibility</p:attrName>
                                        </p:attrNameLst>
                                      </p:cBhvr>
                                      <p:to>
                                        <p:strVal val="visible"/>
                                      </p:to>
                                    </p:set>
                                    <p:anim calcmode="lin" valueType="num">
                                      <p:cBhvr additive="base">
                                        <p:cTn id="7" dur="500" fill="hold"/>
                                        <p:tgtEl>
                                          <p:spTgt spid="205"/>
                                        </p:tgtEl>
                                        <p:attrNameLst>
                                          <p:attrName>ppt_x</p:attrName>
                                        </p:attrNameLst>
                                      </p:cBhvr>
                                      <p:tavLst>
                                        <p:tav tm="0">
                                          <p:val>
                                            <p:strVal val="#ppt_x"/>
                                          </p:val>
                                        </p:tav>
                                        <p:tav tm="100000">
                                          <p:val>
                                            <p:strVal val="#ppt_x"/>
                                          </p:val>
                                        </p:tav>
                                      </p:tavLst>
                                    </p:anim>
                                    <p:anim calcmode="lin" valueType="num">
                                      <p:cBhvr additive="base">
                                        <p:cTn id="8" dur="500" fill="hold"/>
                                        <p:tgtEl>
                                          <p:spTgt spid="20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0-#ppt_w/2"/>
                                          </p:val>
                                        </p:tav>
                                        <p:tav tm="100000">
                                          <p:val>
                                            <p:strVal val="#ppt_x"/>
                                          </p:val>
                                        </p:tav>
                                      </p:tavLst>
                                    </p:anim>
                                    <p:anim calcmode="lin" valueType="num">
                                      <p:cBhvr additive="base">
                                        <p:cTn id="30" dur="500" fill="hold"/>
                                        <p:tgtEl>
                                          <p:spTgt spid="31"/>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6"/>
                                        </p:tgtEl>
                                        <p:attrNameLst>
                                          <p:attrName>style.visibility</p:attrName>
                                        </p:attrNameLst>
                                      </p:cBhvr>
                                      <p:to>
                                        <p:strVal val="visible"/>
                                      </p:to>
                                    </p:set>
                                    <p:anim calcmode="lin" valueType="num">
                                      <p:cBhvr additive="base">
                                        <p:cTn id="33" dur="500" fill="hold"/>
                                        <p:tgtEl>
                                          <p:spTgt spid="46"/>
                                        </p:tgtEl>
                                        <p:attrNameLst>
                                          <p:attrName>ppt_x</p:attrName>
                                        </p:attrNameLst>
                                      </p:cBhvr>
                                      <p:tavLst>
                                        <p:tav tm="0">
                                          <p:val>
                                            <p:strVal val="0-#ppt_w/2"/>
                                          </p:val>
                                        </p:tav>
                                        <p:tav tm="100000">
                                          <p:val>
                                            <p:strVal val="#ppt_x"/>
                                          </p:val>
                                        </p:tav>
                                      </p:tavLst>
                                    </p:anim>
                                    <p:anim calcmode="lin" valueType="num">
                                      <p:cBhvr additive="base">
                                        <p:cTn id="34"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 grpId="0" animBg="1"/>
      <p:bldP spid="9" grpId="0"/>
      <p:bldP spid="46"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90" name="Text Box 21">
                <a:extLst>
                  <a:ext uri="{FF2B5EF4-FFF2-40B4-BE49-F238E27FC236}">
                    <a16:creationId xmlns:a16="http://schemas.microsoft.com/office/drawing/2014/main" id="{B525E1BB-0EBC-475D-97C0-D988E9EA6B3C}"/>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90" name="Text Box 21">
                <a:extLst>
                  <a:ext uri="{FF2B5EF4-FFF2-40B4-BE49-F238E27FC236}">
                    <a16:creationId xmlns:a16="http://schemas.microsoft.com/office/drawing/2014/main" id="{B525E1BB-0EBC-475D-97C0-D988E9EA6B3C}"/>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92" name="AutoShape 8">
            <a:extLst>
              <a:ext uri="{FF2B5EF4-FFF2-40B4-BE49-F238E27FC236}">
                <a16:creationId xmlns:a16="http://schemas.microsoft.com/office/drawing/2014/main" id="{53CA8F0A-8AD6-4E06-B99F-A22700FE7896}"/>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97" name="Rectangle 96">
            <a:extLst>
              <a:ext uri="{FF2B5EF4-FFF2-40B4-BE49-F238E27FC236}">
                <a16:creationId xmlns:a16="http://schemas.microsoft.com/office/drawing/2014/main" id="{BF59CC3B-E50F-4B24-BDFB-6CA1AFC9312A}"/>
              </a:ext>
            </a:extLst>
          </p:cNvPr>
          <p:cNvSpPr/>
          <p:nvPr/>
        </p:nvSpPr>
        <p:spPr>
          <a:xfrm>
            <a:off x="5456825" y="3566051"/>
            <a:ext cx="562975"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 </a:t>
            </a:r>
            <a:endParaRPr lang="en-US" sz="2400" dirty="0"/>
          </a:p>
        </p:txBody>
      </p:sp>
      <p:sp>
        <p:nvSpPr>
          <p:cNvPr id="98" name="Oval 6">
            <a:extLst>
              <a:ext uri="{FF2B5EF4-FFF2-40B4-BE49-F238E27FC236}">
                <a16:creationId xmlns:a16="http://schemas.microsoft.com/office/drawing/2014/main" id="{CCA65C90-005D-4DDB-A6C2-FFBC07891155}"/>
              </a:ext>
            </a:extLst>
          </p:cNvPr>
          <p:cNvSpPr>
            <a:spLocks noChangeArrowheads="1"/>
          </p:cNvSpPr>
          <p:nvPr/>
        </p:nvSpPr>
        <p:spPr bwMode="auto">
          <a:xfrm>
            <a:off x="5203296" y="367574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Rectangle 2">
            <a:extLst>
              <a:ext uri="{FF2B5EF4-FFF2-40B4-BE49-F238E27FC236}">
                <a16:creationId xmlns:a16="http://schemas.microsoft.com/office/drawing/2014/main" id="{C876AC7F-5D16-4448-AECB-1ADFF63F85AB}"/>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145" name="Group 29">
            <a:extLst>
              <a:ext uri="{FF2B5EF4-FFF2-40B4-BE49-F238E27FC236}">
                <a16:creationId xmlns:a16="http://schemas.microsoft.com/office/drawing/2014/main" id="{4F791B85-AF8D-46FB-A394-FFF2C8857A5D}"/>
              </a:ext>
            </a:extLst>
          </p:cNvPr>
          <p:cNvGrpSpPr>
            <a:grpSpLocks/>
          </p:cNvGrpSpPr>
          <p:nvPr/>
        </p:nvGrpSpPr>
        <p:grpSpPr bwMode="auto">
          <a:xfrm>
            <a:off x="410979" y="5719834"/>
            <a:ext cx="770279" cy="833366"/>
            <a:chOff x="2065" y="1551"/>
            <a:chExt cx="1628" cy="1988"/>
          </a:xfrm>
        </p:grpSpPr>
        <p:sp>
          <p:nvSpPr>
            <p:cNvPr id="146" name="Freeform 30">
              <a:extLst>
                <a:ext uri="{FF2B5EF4-FFF2-40B4-BE49-F238E27FC236}">
                  <a16:creationId xmlns:a16="http://schemas.microsoft.com/office/drawing/2014/main" id="{DA2E5663-80C1-4DA7-90EB-2251D8E23A3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7" name="Freeform 31">
              <a:extLst>
                <a:ext uri="{FF2B5EF4-FFF2-40B4-BE49-F238E27FC236}">
                  <a16:creationId xmlns:a16="http://schemas.microsoft.com/office/drawing/2014/main" id="{899ADA21-4365-492F-8B18-43F0B163386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8" name="Freeform 32">
              <a:extLst>
                <a:ext uri="{FF2B5EF4-FFF2-40B4-BE49-F238E27FC236}">
                  <a16:creationId xmlns:a16="http://schemas.microsoft.com/office/drawing/2014/main" id="{6AC745AF-66EC-4B6C-B932-25A7A19B92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9" name="Freeform 33">
              <a:extLst>
                <a:ext uri="{FF2B5EF4-FFF2-40B4-BE49-F238E27FC236}">
                  <a16:creationId xmlns:a16="http://schemas.microsoft.com/office/drawing/2014/main" id="{FBAC114C-A5B0-416A-89FB-DB12102DC3E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0" name="Freeform 34">
              <a:extLst>
                <a:ext uri="{FF2B5EF4-FFF2-40B4-BE49-F238E27FC236}">
                  <a16:creationId xmlns:a16="http://schemas.microsoft.com/office/drawing/2014/main" id="{D564A318-B847-43C4-9140-7D3905D8AECB}"/>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1" name="Freeform 35">
              <a:extLst>
                <a:ext uri="{FF2B5EF4-FFF2-40B4-BE49-F238E27FC236}">
                  <a16:creationId xmlns:a16="http://schemas.microsoft.com/office/drawing/2014/main" id="{A64934AB-6728-424B-A196-31C76D733F7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2" name="Freeform 36">
              <a:extLst>
                <a:ext uri="{FF2B5EF4-FFF2-40B4-BE49-F238E27FC236}">
                  <a16:creationId xmlns:a16="http://schemas.microsoft.com/office/drawing/2014/main" id="{B76CDBB6-9C05-4796-999B-1E5789391A3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3" name="Freeform 37">
              <a:extLst>
                <a:ext uri="{FF2B5EF4-FFF2-40B4-BE49-F238E27FC236}">
                  <a16:creationId xmlns:a16="http://schemas.microsoft.com/office/drawing/2014/main" id="{1FFCEC61-E322-4C4F-B218-DE4081E15C7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4" name="Freeform 38">
              <a:extLst>
                <a:ext uri="{FF2B5EF4-FFF2-40B4-BE49-F238E27FC236}">
                  <a16:creationId xmlns:a16="http://schemas.microsoft.com/office/drawing/2014/main" id="{B1FEE190-6854-4E86-986F-B853679C9627}"/>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5" name="Freeform 39">
              <a:extLst>
                <a:ext uri="{FF2B5EF4-FFF2-40B4-BE49-F238E27FC236}">
                  <a16:creationId xmlns:a16="http://schemas.microsoft.com/office/drawing/2014/main" id="{A173B653-4EFA-4F26-91D8-485A95EE88E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6" name="Freeform 40">
              <a:extLst>
                <a:ext uri="{FF2B5EF4-FFF2-40B4-BE49-F238E27FC236}">
                  <a16:creationId xmlns:a16="http://schemas.microsoft.com/office/drawing/2014/main" id="{3D284187-325C-4AA3-B9F4-24A698B7F10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7" name="Freeform 41">
              <a:extLst>
                <a:ext uri="{FF2B5EF4-FFF2-40B4-BE49-F238E27FC236}">
                  <a16:creationId xmlns:a16="http://schemas.microsoft.com/office/drawing/2014/main" id="{24CA525D-B5CB-4C34-A616-2EAF5299F56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8" name="Freeform 42">
              <a:extLst>
                <a:ext uri="{FF2B5EF4-FFF2-40B4-BE49-F238E27FC236}">
                  <a16:creationId xmlns:a16="http://schemas.microsoft.com/office/drawing/2014/main" id="{682CBA22-52F9-4C69-89B5-8A88E5522EB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9" name="Freeform 43">
              <a:extLst>
                <a:ext uri="{FF2B5EF4-FFF2-40B4-BE49-F238E27FC236}">
                  <a16:creationId xmlns:a16="http://schemas.microsoft.com/office/drawing/2014/main" id="{DAE2B7E0-797C-4645-B666-AE2C869FBD2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0" name="Freeform 44">
              <a:extLst>
                <a:ext uri="{FF2B5EF4-FFF2-40B4-BE49-F238E27FC236}">
                  <a16:creationId xmlns:a16="http://schemas.microsoft.com/office/drawing/2014/main" id="{6932BE2B-44A2-4105-AD16-617EEEA4D66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1" name="Freeform 45">
              <a:extLst>
                <a:ext uri="{FF2B5EF4-FFF2-40B4-BE49-F238E27FC236}">
                  <a16:creationId xmlns:a16="http://schemas.microsoft.com/office/drawing/2014/main" id="{85851D7C-8277-41AD-B4D1-CDD9EEEE45D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2" name="Freeform 46">
              <a:extLst>
                <a:ext uri="{FF2B5EF4-FFF2-40B4-BE49-F238E27FC236}">
                  <a16:creationId xmlns:a16="http://schemas.microsoft.com/office/drawing/2014/main" id="{342232EA-9857-472D-82E5-77D59F0E0C0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mc:AlternateContent xmlns:mc="http://schemas.openxmlformats.org/markup-compatibility/2006" xmlns:a14="http://schemas.microsoft.com/office/drawing/2010/main">
        <mc:Choice Requires="a14">
          <p:sp>
            <p:nvSpPr>
              <p:cNvPr id="184" name="AutoShape 35">
                <a:extLst>
                  <a:ext uri="{FF2B5EF4-FFF2-40B4-BE49-F238E27FC236}">
                    <a16:creationId xmlns:a16="http://schemas.microsoft.com/office/drawing/2014/main" id="{5C3CDB2F-1BC2-4689-86B7-6C67E705CD74}"/>
                  </a:ext>
                </a:extLst>
              </p:cNvPr>
              <p:cNvSpPr>
                <a:spLocks noChangeArrowheads="1"/>
              </p:cNvSpPr>
              <p:nvPr/>
            </p:nvSpPr>
            <p:spPr bwMode="auto">
              <a:xfrm>
                <a:off x="221993" y="3623522"/>
                <a:ext cx="3546473" cy="2023791"/>
              </a:xfrm>
              <a:prstGeom prst="wedgeRoundRectCallout">
                <a:avLst>
                  <a:gd name="adj1" fmla="val -34525"/>
                  <a:gd name="adj2" fmla="val 62878"/>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If the DP branches on the more complex formula</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400" dirty="0"/>
                  <a:t>,</a:t>
                </a:r>
              </a:p>
              <a:p>
                <a:pPr algn="ctr" eaLnBrk="1" hangingPunct="1">
                  <a:spcBef>
                    <a:spcPct val="0"/>
                  </a:spcBef>
                  <a:buNone/>
                </a:pPr>
                <a:r>
                  <a:rPr lang="en-US" altLang="en-US" sz="2400" dirty="0"/>
                  <a:t>then the proofs becomes constant in size.</a:t>
                </a:r>
              </a:p>
            </p:txBody>
          </p:sp>
        </mc:Choice>
        <mc:Fallback xmlns="">
          <p:sp>
            <p:nvSpPr>
              <p:cNvPr id="184" name="AutoShape 35">
                <a:extLst>
                  <a:ext uri="{FF2B5EF4-FFF2-40B4-BE49-F238E27FC236}">
                    <a16:creationId xmlns:a16="http://schemas.microsoft.com/office/drawing/2014/main" id="{5C3CDB2F-1BC2-4689-86B7-6C67E705CD74}"/>
                  </a:ext>
                </a:extLst>
              </p:cNvPr>
              <p:cNvSpPr>
                <a:spLocks noRot="1" noChangeAspect="1" noMove="1" noResize="1" noEditPoints="1" noAdjustHandles="1" noChangeArrowheads="1" noChangeShapeType="1" noTextEdit="1"/>
              </p:cNvSpPr>
              <p:nvPr/>
            </p:nvSpPr>
            <p:spPr bwMode="auto">
              <a:xfrm>
                <a:off x="221993" y="3623522"/>
                <a:ext cx="3546473" cy="2023791"/>
              </a:xfrm>
              <a:prstGeom prst="wedgeRoundRectCallout">
                <a:avLst>
                  <a:gd name="adj1" fmla="val -34525"/>
                  <a:gd name="adj2" fmla="val 62878"/>
                  <a:gd name="adj3" fmla="val 16667"/>
                </a:avLst>
              </a:prstGeom>
              <a:blipFill>
                <a:blip r:embed="rId4"/>
                <a:stretch>
                  <a:fillRect r="-685"/>
                </a:stretch>
              </a:blipFill>
              <a:ln w="12700">
                <a:solidFill>
                  <a:schemeClr val="hlink"/>
                </a:solidFill>
                <a:miter lim="800000"/>
                <a:headEnd/>
                <a:tailEnd/>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7" name="Rectangle 66">
                <a:extLst>
                  <a:ext uri="{FF2B5EF4-FFF2-40B4-BE49-F238E27FC236}">
                    <a16:creationId xmlns:a16="http://schemas.microsoft.com/office/drawing/2014/main" id="{6E3332B7-65D5-4F8E-BB20-A6D779747A70}"/>
                  </a:ext>
                </a:extLst>
              </p:cNvPr>
              <p:cNvSpPr/>
              <p:nvPr/>
            </p:nvSpPr>
            <p:spPr>
              <a:xfrm>
                <a:off x="6781800" y="3556732"/>
                <a:ext cx="2173371" cy="461665"/>
              </a:xfrm>
              <a:prstGeom prst="rect">
                <a:avLst/>
              </a:prstGeom>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400" dirty="0"/>
              </a:p>
            </p:txBody>
          </p:sp>
        </mc:Choice>
        <mc:Fallback xmlns="">
          <p:sp>
            <p:nvSpPr>
              <p:cNvPr id="67" name="Rectangle 66">
                <a:extLst>
                  <a:ext uri="{FF2B5EF4-FFF2-40B4-BE49-F238E27FC236}">
                    <a16:creationId xmlns:a16="http://schemas.microsoft.com/office/drawing/2014/main" id="{6E3332B7-65D5-4F8E-BB20-A6D779747A70}"/>
                  </a:ext>
                </a:extLst>
              </p:cNvPr>
              <p:cNvSpPr>
                <a:spLocks noRot="1" noChangeAspect="1" noMove="1" noResize="1" noEditPoints="1" noAdjustHandles="1" noChangeArrowheads="1" noChangeShapeType="1" noTextEdit="1"/>
              </p:cNvSpPr>
              <p:nvPr/>
            </p:nvSpPr>
            <p:spPr>
              <a:xfrm>
                <a:off x="6781800" y="3556732"/>
                <a:ext cx="2173371" cy="461665"/>
              </a:xfrm>
              <a:prstGeom prst="rect">
                <a:avLst/>
              </a:prstGeom>
              <a:blipFill>
                <a:blip r:embed="rId5"/>
                <a:stretch>
                  <a:fillRect l="-4494" t="-11842" b="-289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8" name="Rectangle 67">
                <a:extLst>
                  <a:ext uri="{FF2B5EF4-FFF2-40B4-BE49-F238E27FC236}">
                    <a16:creationId xmlns:a16="http://schemas.microsoft.com/office/drawing/2014/main" id="{685676E1-E80E-4D7F-BF55-4C89BD1C448C}"/>
                  </a:ext>
                </a:extLst>
              </p:cNvPr>
              <p:cNvSpPr/>
              <p:nvPr/>
            </p:nvSpPr>
            <p:spPr>
              <a:xfrm>
                <a:off x="4550148" y="3556731"/>
                <a:ext cx="773338" cy="461665"/>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sSubSup>
                        <m:sSubSupPr>
                          <m:ctrlPr>
                            <a:rPr lang="en-US" altLang="en-US" sz="240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sz="2400" dirty="0"/>
              </a:p>
            </p:txBody>
          </p:sp>
        </mc:Choice>
        <mc:Fallback xmlns="">
          <p:sp>
            <p:nvSpPr>
              <p:cNvPr id="68" name="Rectangle 67">
                <a:extLst>
                  <a:ext uri="{FF2B5EF4-FFF2-40B4-BE49-F238E27FC236}">
                    <a16:creationId xmlns:a16="http://schemas.microsoft.com/office/drawing/2014/main" id="{685676E1-E80E-4D7F-BF55-4C89BD1C448C}"/>
                  </a:ext>
                </a:extLst>
              </p:cNvPr>
              <p:cNvSpPr>
                <a:spLocks noRot="1" noChangeAspect="1" noMove="1" noResize="1" noEditPoints="1" noAdjustHandles="1" noChangeArrowheads="1" noChangeShapeType="1" noTextEdit="1"/>
              </p:cNvSpPr>
              <p:nvPr/>
            </p:nvSpPr>
            <p:spPr>
              <a:xfrm>
                <a:off x="4550148" y="3556731"/>
                <a:ext cx="773338" cy="461665"/>
              </a:xfrm>
              <a:prstGeom prst="rect">
                <a:avLst/>
              </a:prstGeom>
              <a:blipFill>
                <a:blip r:embed="rId6"/>
                <a:stretch>
                  <a:fillRect/>
                </a:stretch>
              </a:blipFill>
            </p:spPr>
            <p:txBody>
              <a:bodyPr/>
              <a:lstStyle/>
              <a:p>
                <a:r>
                  <a:rPr lang="en-US">
                    <a:noFill/>
                  </a:rPr>
                  <a:t> </a:t>
                </a:r>
              </a:p>
            </p:txBody>
          </p:sp>
        </mc:Fallback>
      </mc:AlternateContent>
      <p:sp>
        <p:nvSpPr>
          <p:cNvPr id="69" name="Rectangle 68">
            <a:extLst>
              <a:ext uri="{FF2B5EF4-FFF2-40B4-BE49-F238E27FC236}">
                <a16:creationId xmlns:a16="http://schemas.microsoft.com/office/drawing/2014/main" id="{90328497-EC36-43F8-BACD-D7BEE0036CA4}"/>
              </a:ext>
            </a:extLst>
          </p:cNvPr>
          <p:cNvSpPr/>
          <p:nvPr/>
        </p:nvSpPr>
        <p:spPr>
          <a:xfrm>
            <a:off x="7139118" y="3951036"/>
            <a:ext cx="2173371" cy="830997"/>
          </a:xfrm>
          <a:prstGeom prst="rect">
            <a:avLst/>
          </a:prstGeom>
        </p:spPr>
        <p:txBody>
          <a:bodyPr wrap="squar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       ?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endParaRPr lang="en-US" altLang="en-US" sz="24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 </a:t>
            </a:r>
            <a:endParaRPr lang="en-US" sz="2400" dirty="0"/>
          </a:p>
        </p:txBody>
      </p:sp>
      <p:sp>
        <p:nvSpPr>
          <p:cNvPr id="36" name="Rectangle 2">
            <a:extLst>
              <a:ext uri="{FF2B5EF4-FFF2-40B4-BE49-F238E27FC236}">
                <a16:creationId xmlns:a16="http://schemas.microsoft.com/office/drawing/2014/main" id="{BEC41ED1-3866-4AE0-9478-DEA1754A0170}"/>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grpSp>
        <p:nvGrpSpPr>
          <p:cNvPr id="41" name="Group 40">
            <a:extLst>
              <a:ext uri="{FF2B5EF4-FFF2-40B4-BE49-F238E27FC236}">
                <a16:creationId xmlns:a16="http://schemas.microsoft.com/office/drawing/2014/main" id="{C5E8EF5C-7CD1-4364-970E-0F19DBF88279}"/>
              </a:ext>
            </a:extLst>
          </p:cNvPr>
          <p:cNvGrpSpPr/>
          <p:nvPr/>
        </p:nvGrpSpPr>
        <p:grpSpPr>
          <a:xfrm>
            <a:off x="5344196" y="3886200"/>
            <a:ext cx="1258705" cy="674144"/>
            <a:chOff x="5344196" y="4019776"/>
            <a:chExt cx="1258705" cy="674144"/>
          </a:xfrm>
        </p:grpSpPr>
        <p:sp>
          <p:nvSpPr>
            <p:cNvPr id="42" name="Oval 21">
              <a:extLst>
                <a:ext uri="{FF2B5EF4-FFF2-40B4-BE49-F238E27FC236}">
                  <a16:creationId xmlns:a16="http://schemas.microsoft.com/office/drawing/2014/main" id="{95999F7D-F8B3-4786-8846-A66AC8B5C303}"/>
                </a:ext>
              </a:extLst>
            </p:cNvPr>
            <p:cNvSpPr>
              <a:spLocks noChangeArrowheads="1"/>
            </p:cNvSpPr>
            <p:nvPr/>
          </p:nvSpPr>
          <p:spPr bwMode="auto">
            <a:xfrm>
              <a:off x="6321101"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3" name="AutoShape 22">
              <a:extLst>
                <a:ext uri="{FF2B5EF4-FFF2-40B4-BE49-F238E27FC236}">
                  <a16:creationId xmlns:a16="http://schemas.microsoft.com/office/drawing/2014/main" id="{0DC66EA1-C246-4F8E-BBD6-42136CE18AE2}"/>
                </a:ext>
              </a:extLst>
            </p:cNvPr>
            <p:cNvCxnSpPr>
              <a:cxnSpLocks noChangeShapeType="1"/>
              <a:endCxn id="42" idx="0"/>
            </p:cNvCxnSpPr>
            <p:nvPr/>
          </p:nvCxnSpPr>
          <p:spPr bwMode="auto">
            <a:xfrm>
              <a:off x="5344196" y="40560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4" name="Text Box 37">
              <a:extLst>
                <a:ext uri="{FF2B5EF4-FFF2-40B4-BE49-F238E27FC236}">
                  <a16:creationId xmlns:a16="http://schemas.microsoft.com/office/drawing/2014/main" id="{FC3A015A-E0FC-4B70-B6DD-6981056DD4CD}"/>
                </a:ext>
              </a:extLst>
            </p:cNvPr>
            <p:cNvSpPr txBox="1">
              <a:spLocks noChangeArrowheads="1"/>
            </p:cNvSpPr>
            <p:nvPr/>
          </p:nvSpPr>
          <p:spPr bwMode="auto">
            <a:xfrm>
              <a:off x="5705619" y="401977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sp>
        <p:nvSpPr>
          <p:cNvPr id="45" name="Text Box 37">
            <a:extLst>
              <a:ext uri="{FF2B5EF4-FFF2-40B4-BE49-F238E27FC236}">
                <a16:creationId xmlns:a16="http://schemas.microsoft.com/office/drawing/2014/main" id="{073FC84D-8ECD-4766-B354-757A156EE98E}"/>
              </a:ext>
            </a:extLst>
          </p:cNvPr>
          <p:cNvSpPr txBox="1">
            <a:spLocks noChangeArrowheads="1"/>
          </p:cNvSpPr>
          <p:nvPr/>
        </p:nvSpPr>
        <p:spPr bwMode="auto">
          <a:xfrm>
            <a:off x="6301735" y="4544704"/>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Tree>
    <p:extLst>
      <p:ext uri="{BB962C8B-B14F-4D97-AF65-F5344CB8AC3E}">
        <p14:creationId xmlns:p14="http://schemas.microsoft.com/office/powerpoint/2010/main" val="1731219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84"/>
                                        </p:tgtEl>
                                        <p:attrNameLst>
                                          <p:attrName>style.visibility</p:attrName>
                                        </p:attrNameLst>
                                      </p:cBhvr>
                                      <p:to>
                                        <p:strVal val="visible"/>
                                      </p:to>
                                    </p:set>
                                    <p:anim calcmode="lin" valueType="num">
                                      <p:cBhvr additive="base">
                                        <p:cTn id="7" dur="500" fill="hold"/>
                                        <p:tgtEl>
                                          <p:spTgt spid="184"/>
                                        </p:tgtEl>
                                        <p:attrNameLst>
                                          <p:attrName>ppt_x</p:attrName>
                                        </p:attrNameLst>
                                      </p:cBhvr>
                                      <p:tavLst>
                                        <p:tav tm="0">
                                          <p:val>
                                            <p:strVal val="0-#ppt_w/2"/>
                                          </p:val>
                                        </p:tav>
                                        <p:tav tm="100000">
                                          <p:val>
                                            <p:strVal val="#ppt_x"/>
                                          </p:val>
                                        </p:tav>
                                      </p:tavLst>
                                    </p:anim>
                                    <p:anim calcmode="lin" valueType="num">
                                      <p:cBhvr additive="base">
                                        <p:cTn id="8" dur="500" fill="hold"/>
                                        <p:tgtEl>
                                          <p:spTgt spid="18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84">
                                            <p:txEl>
                                              <p:pRg st="0" end="0"/>
                                            </p:txEl>
                                          </p:spTgt>
                                        </p:tgtEl>
                                        <p:attrNameLst>
                                          <p:attrName>style.visibility</p:attrName>
                                        </p:attrNameLst>
                                      </p:cBhvr>
                                      <p:to>
                                        <p:strVal val="visible"/>
                                      </p:to>
                                    </p:set>
                                    <p:anim calcmode="lin" valueType="num">
                                      <p:cBhvr additive="base">
                                        <p:cTn id="11" dur="500" fill="hold"/>
                                        <p:tgtEl>
                                          <p:spTgt spid="18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84">
                                            <p:txEl>
                                              <p:pRg st="1" end="1"/>
                                            </p:txEl>
                                          </p:spTgt>
                                        </p:tgtEl>
                                        <p:attrNameLst>
                                          <p:attrName>style.visibility</p:attrName>
                                        </p:attrNameLst>
                                      </p:cBhvr>
                                      <p:to>
                                        <p:strVal val="visible"/>
                                      </p:to>
                                    </p:set>
                                    <p:anim calcmode="lin" valueType="num">
                                      <p:cBhvr additive="base">
                                        <p:cTn id="15" dur="500" fill="hold"/>
                                        <p:tgtEl>
                                          <p:spTgt spid="184">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8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67"/>
                                        </p:tgtEl>
                                        <p:attrNameLst>
                                          <p:attrName>style.visibility</p:attrName>
                                        </p:attrNameLst>
                                      </p:cBhvr>
                                      <p:to>
                                        <p:strVal val="visible"/>
                                      </p:to>
                                    </p:set>
                                    <p:anim calcmode="lin" valueType="num">
                                      <p:cBhvr additive="base">
                                        <p:cTn id="21" dur="500" fill="hold"/>
                                        <p:tgtEl>
                                          <p:spTgt spid="67"/>
                                        </p:tgtEl>
                                        <p:attrNameLst>
                                          <p:attrName>ppt_x</p:attrName>
                                        </p:attrNameLst>
                                      </p:cBhvr>
                                      <p:tavLst>
                                        <p:tav tm="0">
                                          <p:val>
                                            <p:strVal val="#ppt_x"/>
                                          </p:val>
                                        </p:tav>
                                        <p:tav tm="100000">
                                          <p:val>
                                            <p:strVal val="#ppt_x"/>
                                          </p:val>
                                        </p:tav>
                                      </p:tavLst>
                                    </p:anim>
                                    <p:anim calcmode="lin" valueType="num">
                                      <p:cBhvr additive="base">
                                        <p:cTn id="22"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additive="base">
                                        <p:cTn id="27" dur="500" fill="hold"/>
                                        <p:tgtEl>
                                          <p:spTgt spid="41"/>
                                        </p:tgtEl>
                                        <p:attrNameLst>
                                          <p:attrName>ppt_x</p:attrName>
                                        </p:attrNameLst>
                                      </p:cBhvr>
                                      <p:tavLst>
                                        <p:tav tm="0">
                                          <p:val>
                                            <p:strVal val="#ppt_x"/>
                                          </p:val>
                                        </p:tav>
                                        <p:tav tm="100000">
                                          <p:val>
                                            <p:strVal val="#ppt_x"/>
                                          </p:val>
                                        </p:tav>
                                      </p:tavLst>
                                    </p:anim>
                                    <p:anim calcmode="lin" valueType="num">
                                      <p:cBhvr additive="base">
                                        <p:cTn id="28" dur="500" fill="hold"/>
                                        <p:tgtEl>
                                          <p:spTgt spid="4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68"/>
                                        </p:tgtEl>
                                        <p:attrNameLst>
                                          <p:attrName>style.visibility</p:attrName>
                                        </p:attrNameLst>
                                      </p:cBhvr>
                                      <p:to>
                                        <p:strVal val="visible"/>
                                      </p:to>
                                    </p:set>
                                    <p:anim calcmode="lin" valueType="num">
                                      <p:cBhvr additive="base">
                                        <p:cTn id="31" dur="500" fill="hold"/>
                                        <p:tgtEl>
                                          <p:spTgt spid="68"/>
                                        </p:tgtEl>
                                        <p:attrNameLst>
                                          <p:attrName>ppt_x</p:attrName>
                                        </p:attrNameLst>
                                      </p:cBhvr>
                                      <p:tavLst>
                                        <p:tav tm="0">
                                          <p:val>
                                            <p:strVal val="#ppt_x"/>
                                          </p:val>
                                        </p:tav>
                                        <p:tav tm="100000">
                                          <p:val>
                                            <p:strVal val="#ppt_x"/>
                                          </p:val>
                                        </p:tav>
                                      </p:tavLst>
                                    </p:anim>
                                    <p:anim calcmode="lin" valueType="num">
                                      <p:cBhvr additive="base">
                                        <p:cTn id="3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69">
                                            <p:txEl>
                                              <p:pRg st="0" end="0"/>
                                            </p:txEl>
                                          </p:spTgt>
                                        </p:tgtEl>
                                        <p:attrNameLst>
                                          <p:attrName>style.visibility</p:attrName>
                                        </p:attrNameLst>
                                      </p:cBhvr>
                                      <p:to>
                                        <p:strVal val="visible"/>
                                      </p:to>
                                    </p:set>
                                    <p:anim calcmode="lin" valueType="num">
                                      <p:cBhvr additive="base">
                                        <p:cTn id="37"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9">
                                            <p:txEl>
                                              <p:pRg st="1" end="1"/>
                                            </p:txEl>
                                          </p:spTgt>
                                        </p:tgtEl>
                                        <p:attrNameLst>
                                          <p:attrName>style.visibility</p:attrName>
                                        </p:attrNameLst>
                                      </p:cBhvr>
                                      <p:to>
                                        <p:strVal val="visible"/>
                                      </p:to>
                                    </p:set>
                                    <p:anim calcmode="lin" valueType="num">
                                      <p:cBhvr additive="base">
                                        <p:cTn id="43" dur="500" fill="hold"/>
                                        <p:tgtEl>
                                          <p:spTgt spid="69">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additive="base">
                                        <p:cTn id="49" dur="500" fill="hold"/>
                                        <p:tgtEl>
                                          <p:spTgt spid="45"/>
                                        </p:tgtEl>
                                        <p:attrNameLst>
                                          <p:attrName>ppt_x</p:attrName>
                                        </p:attrNameLst>
                                      </p:cBhvr>
                                      <p:tavLst>
                                        <p:tav tm="0">
                                          <p:val>
                                            <p:strVal val="#ppt_x"/>
                                          </p:val>
                                        </p:tav>
                                        <p:tav tm="100000">
                                          <p:val>
                                            <p:strVal val="#ppt_x"/>
                                          </p:val>
                                        </p:tav>
                                      </p:tavLst>
                                    </p:anim>
                                    <p:anim calcmode="lin" valueType="num">
                                      <p:cBhvr additive="base">
                                        <p:cTn id="5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67" grpId="0"/>
      <p:bldP spid="68" grpId="0"/>
      <p:bldP spid="45"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90" name="Text Box 21">
                <a:extLst>
                  <a:ext uri="{FF2B5EF4-FFF2-40B4-BE49-F238E27FC236}">
                    <a16:creationId xmlns:a16="http://schemas.microsoft.com/office/drawing/2014/main" id="{B525E1BB-0EBC-475D-97C0-D988E9EA6B3C}"/>
                  </a:ext>
                </a:extLst>
              </p:cNvPr>
              <p:cNvSpPr txBox="1">
                <a:spLocks noChangeArrowheads="1"/>
              </p:cNvSpPr>
              <p:nvPr/>
            </p:nvSpPr>
            <p:spPr bwMode="auto">
              <a:xfrm>
                <a:off x="1797572" y="685800"/>
                <a:ext cx="5822428" cy="2689967"/>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solidFill>
                      <a:schemeClr val="tx2"/>
                    </a:solidFill>
                  </a:rPr>
                  <a:t>Both Parities:</a:t>
                </a:r>
                <a:endParaRPr lang="en-CA"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Define</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1</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2</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x</a:t>
                </a:r>
                <a:r>
                  <a:rPr lang="en-US" altLang="en-US" sz="2000" baseline="-25000" dirty="0">
                    <a:solidFill>
                      <a:srgbClr val="FFC000"/>
                    </a:solidFill>
                    <a:cs typeface="Times New Roman" panose="02020603050405020304" pitchFamily="18" charset="0"/>
                    <a:sym typeface="Symbol" panose="05050102010706020507" pitchFamily="18" charset="2"/>
                  </a:rPr>
                  <a:t>3</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err="1">
                    <a:solidFill>
                      <a:srgbClr val="FFC000"/>
                    </a:solidFill>
                    <a:cs typeface="Times New Roman" panose="02020603050405020304" pitchFamily="18" charset="0"/>
                    <a:sym typeface="Symbol" panose="05050102010706020507" pitchFamily="18" charset="2"/>
                  </a:rPr>
                  <a:t>x</a:t>
                </a:r>
                <a:r>
                  <a:rPr lang="en-US" altLang="en-US" sz="2000" baseline="-25000" dirty="0" err="1">
                    <a:solidFill>
                      <a:srgbClr val="FFC000"/>
                    </a:solidFill>
                    <a:cs typeface="Times New Roman" panose="02020603050405020304" pitchFamily="18" charset="0"/>
                    <a:sym typeface="Symbol" panose="05050102010706020507" pitchFamily="18" charset="2"/>
                  </a:rPr>
                  <a:t>n</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n-US" altLang="en-US" sz="18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66FF66"/>
                    </a:solidFill>
                    <a:sym typeface="Symbol" panose="05050102010706020507" pitchFamily="18" charset="2"/>
                  </a:rPr>
                  <a:t>odd</a:t>
                </a:r>
                <a:r>
                  <a:rPr lang="en-US" altLang="en-US" sz="2000" dirty="0">
                    <a:solidFill>
                      <a:srgbClr val="FFFFFF"/>
                    </a:solidFill>
                    <a:sym typeface="Symbol" panose="05050102010706020507" pitchFamily="18" charset="2"/>
                  </a:rPr>
                  <a:t>.</a:t>
                </a:r>
              </a:p>
              <a:p>
                <a:pPr>
                  <a:buNone/>
                </a:pPr>
                <a:r>
                  <a:rPr lang="en-US" altLang="en-US" sz="2000" dirty="0">
                    <a:solidFill>
                      <a:srgbClr val="FFFFFF"/>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T</a:t>
                </a: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when t</a:t>
                </a:r>
                <a:r>
                  <a:rPr lang="en-US" altLang="en-US" sz="2000" dirty="0">
                    <a:solidFill>
                      <a:srgbClr val="FFFFFF"/>
                    </a:solidFill>
                    <a:sym typeface="Symbol" panose="05050102010706020507" pitchFamily="18" charset="2"/>
                  </a:rPr>
                  <a:t>he # of true variables is </a:t>
                </a:r>
                <a:r>
                  <a:rPr lang="en-US" altLang="en-US" sz="2000" dirty="0">
                    <a:solidFill>
                      <a:srgbClr val="FF0000"/>
                    </a:solidFill>
                    <a:sym typeface="Symbol" panose="05050102010706020507" pitchFamily="18" charset="2"/>
                  </a:rPr>
                  <a:t>even</a:t>
                </a:r>
                <a:r>
                  <a:rPr lang="en-US" altLang="en-US" sz="2000" dirty="0">
                    <a:solidFill>
                      <a:srgbClr val="FFFFFF"/>
                    </a:solidFill>
                    <a:sym typeface="Symbol" panose="05050102010706020507" pitchFamily="18" charset="2"/>
                  </a:rPr>
                  <a:t>.</a:t>
                </a:r>
                <a:endParaRPr lang="en-US" altLang="en-US" sz="2000" dirty="0">
                  <a:cs typeface="Times New Roman" panose="02020603050405020304" pitchFamily="18" charset="0"/>
                  <a:sym typeface="Symbol" panose="05050102010706020507" pitchFamily="18" charset="2"/>
                </a:endParaRPr>
              </a:p>
              <a:p>
                <a:pPr>
                  <a:buNone/>
                </a:pPr>
                <a:r>
                  <a:rPr lang="en-US"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Φ</a:t>
                </a:r>
                <a:r>
                  <a:rPr lang="en-US" altLang="en-US" sz="2000" baseline="-25000" dirty="0">
                    <a:solidFill>
                      <a:srgbClr val="FFC000"/>
                    </a:solidFill>
                    <a:cs typeface="Times New Roman" panose="02020603050405020304" pitchFamily="18" charset="0"/>
                    <a:sym typeface="Symbol" panose="05050102010706020507" pitchFamily="18" charset="2"/>
                  </a:rPr>
                  <a:t>n</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l-GR" altLang="en-US" sz="2000" dirty="0">
                    <a:solidFill>
                      <a:srgbClr val="FFC000"/>
                    </a:solidFill>
                    <a:cs typeface="Times New Roman" panose="02020603050405020304" pitchFamily="18" charset="0"/>
                    <a:sym typeface="Symbol" panose="05050102010706020507" pitchFamily="18" charset="2"/>
                  </a:rPr>
                  <a:t></a:t>
                </a:r>
                <a14:m>
                  <m:oMath xmlns:m="http://schemas.openxmlformats.org/officeDocument/2006/math">
                    <m:sSubSup>
                      <m:sSubSupPr>
                        <m:ctrlP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0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0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000" dirty="0">
                  <a:solidFill>
                    <a:srgbClr val="FFC000"/>
                  </a:solidFill>
                  <a:cs typeface="Times New Roman" panose="02020603050405020304" pitchFamily="18" charset="0"/>
                  <a:sym typeface="Symbol" panose="05050102010706020507" pitchFamily="18" charset="2"/>
                </a:endParaRPr>
              </a:p>
              <a:p>
                <a:pPr>
                  <a:buNone/>
                </a:pPr>
                <a:r>
                  <a:rPr lang="en-US" altLang="en-US" sz="2000" dirty="0">
                    <a:solidFill>
                      <a:srgbClr val="FFC000"/>
                    </a:solidFill>
                    <a:cs typeface="Times New Roman" panose="02020603050405020304" pitchFamily="18" charset="0"/>
                    <a:sym typeface="Symbol" panose="05050102010706020507" pitchFamily="18" charset="2"/>
                  </a:rPr>
                  <a:t>        </a:t>
                </a:r>
                <a:r>
                  <a:rPr lang="en-US" altLang="en-US" sz="105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sym typeface="Symbol" panose="05050102010706020507" pitchFamily="18" charset="2"/>
                  </a:rPr>
                  <a:t> t</a:t>
                </a:r>
                <a:r>
                  <a:rPr lang="en-US" sz="2000" dirty="0">
                    <a:cs typeface="Times New Roman" panose="02020603050405020304" pitchFamily="18" charset="0"/>
                    <a:sym typeface="Symbol" panose="05050102010706020507" pitchFamily="18" charset="2"/>
                  </a:rPr>
                  <a:t>rue always. ie a Tautology.</a:t>
                </a:r>
                <a:endParaRPr lang="en-US" sz="2000" dirty="0">
                  <a:solidFill>
                    <a:srgbClr val="FFC000"/>
                  </a:solidFill>
                  <a:cs typeface="Times New Roman" panose="02020603050405020304" pitchFamily="18" charset="0"/>
                  <a:sym typeface="Symbol" panose="05050102010706020507" pitchFamily="18" charset="2"/>
                </a:endParaRPr>
              </a:p>
            </p:txBody>
          </p:sp>
        </mc:Choice>
        <mc:Fallback xmlns="">
          <p:sp>
            <p:nvSpPr>
              <p:cNvPr id="90" name="Text Box 21">
                <a:extLst>
                  <a:ext uri="{FF2B5EF4-FFF2-40B4-BE49-F238E27FC236}">
                    <a16:creationId xmlns:a16="http://schemas.microsoft.com/office/drawing/2014/main" id="{B525E1BB-0EBC-475D-97C0-D988E9EA6B3C}"/>
                  </a:ext>
                </a:extLst>
              </p:cNvPr>
              <p:cNvSpPr txBox="1">
                <a:spLocks noRot="1" noChangeAspect="1" noMove="1" noResize="1" noEditPoints="1" noAdjustHandles="1" noChangeArrowheads="1" noChangeShapeType="1" noTextEdit="1"/>
              </p:cNvSpPr>
              <p:nvPr/>
            </p:nvSpPr>
            <p:spPr bwMode="auto">
              <a:xfrm>
                <a:off x="1797572" y="685800"/>
                <a:ext cx="5822428" cy="2689967"/>
              </a:xfrm>
              <a:prstGeom prst="rect">
                <a:avLst/>
              </a:prstGeom>
              <a:blipFill>
                <a:blip r:embed="rId3"/>
                <a:stretch>
                  <a:fillRect l="-1152" t="-1361" r="-105" b="-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92" name="AutoShape 8">
            <a:extLst>
              <a:ext uri="{FF2B5EF4-FFF2-40B4-BE49-F238E27FC236}">
                <a16:creationId xmlns:a16="http://schemas.microsoft.com/office/drawing/2014/main" id="{53CA8F0A-8AD6-4E06-B99F-A22700FE7896}"/>
              </a:ext>
            </a:extLst>
          </p:cNvPr>
          <p:cNvSpPr>
            <a:spLocks noChangeArrowheads="1"/>
          </p:cNvSpPr>
          <p:nvPr/>
        </p:nvSpPr>
        <p:spPr bwMode="auto">
          <a:xfrm>
            <a:off x="1798218" y="699447"/>
            <a:ext cx="5821782" cy="2667001"/>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97" name="Rectangle 96">
            <a:extLst>
              <a:ext uri="{FF2B5EF4-FFF2-40B4-BE49-F238E27FC236}">
                <a16:creationId xmlns:a16="http://schemas.microsoft.com/office/drawing/2014/main" id="{BF59CC3B-E50F-4B24-BDFB-6CA1AFC9312A}"/>
              </a:ext>
            </a:extLst>
          </p:cNvPr>
          <p:cNvSpPr/>
          <p:nvPr/>
        </p:nvSpPr>
        <p:spPr>
          <a:xfrm>
            <a:off x="5456825" y="3566051"/>
            <a:ext cx="562975" cy="461665"/>
          </a:xfrm>
          <a:prstGeom prst="rect">
            <a:avLst/>
          </a:prstGeom>
        </p:spPr>
        <p:txBody>
          <a:bodyPr wrap="none">
            <a:spAutoFit/>
          </a:bodyPr>
          <a:lstStyle/>
          <a:p>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baseline="-25000" dirty="0">
                <a:solidFill>
                  <a:srgbClr val="FFC000"/>
                </a:solidFill>
                <a:cs typeface="Times New Roman" panose="02020603050405020304" pitchFamily="18" charset="0"/>
                <a:sym typeface="Symbol" panose="05050102010706020507" pitchFamily="18" charset="2"/>
              </a:rPr>
              <a:t>n </a:t>
            </a:r>
            <a:endParaRPr lang="en-US" sz="2400" dirty="0"/>
          </a:p>
        </p:txBody>
      </p:sp>
      <p:sp>
        <p:nvSpPr>
          <p:cNvPr id="98" name="Oval 6">
            <a:extLst>
              <a:ext uri="{FF2B5EF4-FFF2-40B4-BE49-F238E27FC236}">
                <a16:creationId xmlns:a16="http://schemas.microsoft.com/office/drawing/2014/main" id="{CCA65C90-005D-4DDB-A6C2-FFBC07891155}"/>
              </a:ext>
            </a:extLst>
          </p:cNvPr>
          <p:cNvSpPr>
            <a:spLocks noChangeArrowheads="1"/>
          </p:cNvSpPr>
          <p:nvPr/>
        </p:nvSpPr>
        <p:spPr bwMode="auto">
          <a:xfrm>
            <a:off x="5203296" y="367574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6" name="Rectangle 2">
            <a:extLst>
              <a:ext uri="{FF2B5EF4-FFF2-40B4-BE49-F238E27FC236}">
                <a16:creationId xmlns:a16="http://schemas.microsoft.com/office/drawing/2014/main" id="{C876AC7F-5D16-4448-AECB-1ADFF63F85AB}"/>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mc:AlternateContent xmlns:mc="http://schemas.openxmlformats.org/markup-compatibility/2006" xmlns:a14="http://schemas.microsoft.com/office/drawing/2010/main">
        <mc:Choice Requires="a14">
          <p:sp>
            <p:nvSpPr>
              <p:cNvPr id="68" name="Rectangle 67">
                <a:extLst>
                  <a:ext uri="{FF2B5EF4-FFF2-40B4-BE49-F238E27FC236}">
                    <a16:creationId xmlns:a16="http://schemas.microsoft.com/office/drawing/2014/main" id="{685676E1-E80E-4D7F-BF55-4C89BD1C448C}"/>
                  </a:ext>
                </a:extLst>
              </p:cNvPr>
              <p:cNvSpPr/>
              <p:nvPr/>
            </p:nvSpPr>
            <p:spPr>
              <a:xfrm>
                <a:off x="4550148" y="3556731"/>
                <a:ext cx="773338" cy="461665"/>
              </a:xfrm>
              <a:prstGeom prst="rect">
                <a:avLst/>
              </a:prstGeom>
            </p:spPr>
            <p:txBody>
              <a:bodyPr wrap="square">
                <a:spAutoFit/>
              </a:bodyPr>
              <a:lstStyle/>
              <a:p>
                <a:pPr algn="l"/>
                <a14:m>
                  <m:oMathPara xmlns:m="http://schemas.openxmlformats.org/officeDocument/2006/math">
                    <m:oMathParaPr>
                      <m:jc m:val="centerGroup"/>
                    </m:oMathParaPr>
                    <m:oMath xmlns:m="http://schemas.openxmlformats.org/officeDocument/2006/math">
                      <m:sSubSup>
                        <m:sSubSupPr>
                          <m:ctrlPr>
                            <a:rPr lang="en-US" altLang="en-US" sz="240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m:oMathPara>
                </a14:m>
                <a:endParaRPr lang="en-US" sz="2400" dirty="0"/>
              </a:p>
            </p:txBody>
          </p:sp>
        </mc:Choice>
        <mc:Fallback xmlns="">
          <p:sp>
            <p:nvSpPr>
              <p:cNvPr id="68" name="Rectangle 67">
                <a:extLst>
                  <a:ext uri="{FF2B5EF4-FFF2-40B4-BE49-F238E27FC236}">
                    <a16:creationId xmlns:a16="http://schemas.microsoft.com/office/drawing/2014/main" id="{685676E1-E80E-4D7F-BF55-4C89BD1C448C}"/>
                  </a:ext>
                </a:extLst>
              </p:cNvPr>
              <p:cNvSpPr>
                <a:spLocks noRot="1" noChangeAspect="1" noMove="1" noResize="1" noEditPoints="1" noAdjustHandles="1" noChangeArrowheads="1" noChangeShapeType="1" noTextEdit="1"/>
              </p:cNvSpPr>
              <p:nvPr/>
            </p:nvSpPr>
            <p:spPr>
              <a:xfrm>
                <a:off x="4550148" y="3556731"/>
                <a:ext cx="773338" cy="461665"/>
              </a:xfrm>
              <a:prstGeom prst="rect">
                <a:avLst/>
              </a:prstGeom>
              <a:blipFill>
                <a:blip r:embed="rId4"/>
                <a:stretch>
                  <a:fillRect/>
                </a:stretch>
              </a:blipFill>
            </p:spPr>
            <p:txBody>
              <a:bodyPr/>
              <a:lstStyle/>
              <a:p>
                <a:r>
                  <a:rPr lang="en-US">
                    <a:noFill/>
                  </a:rPr>
                  <a:t> </a:t>
                </a:r>
              </a:p>
            </p:txBody>
          </p:sp>
        </mc:Fallback>
      </mc:AlternateContent>
      <p:sp>
        <p:nvSpPr>
          <p:cNvPr id="69" name="Rectangle 68">
            <a:extLst>
              <a:ext uri="{FF2B5EF4-FFF2-40B4-BE49-F238E27FC236}">
                <a16:creationId xmlns:a16="http://schemas.microsoft.com/office/drawing/2014/main" id="{90328497-EC36-43F8-BACD-D7BEE0036CA4}"/>
              </a:ext>
            </a:extLst>
          </p:cNvPr>
          <p:cNvSpPr/>
          <p:nvPr/>
        </p:nvSpPr>
        <p:spPr>
          <a:xfrm>
            <a:off x="7139118" y="3951036"/>
            <a:ext cx="2173371" cy="1200329"/>
          </a:xfrm>
          <a:prstGeom prst="rect">
            <a:avLst/>
          </a:prstGeom>
        </p:spPr>
        <p:txBody>
          <a:bodyPr wrap="square">
            <a:spAutoFit/>
          </a:bodyPr>
          <a:lstStyle/>
          <a:p>
            <a:pPr algn="l"/>
            <a:r>
              <a:rPr lang="en-US" altLang="en-US" sz="18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0000"/>
                </a:solidFill>
              </a:rPr>
              <a:t>F</a:t>
            </a:r>
            <a:r>
              <a:rPr lang="en-US" altLang="en-US" sz="1400" dirty="0">
                <a:solidFill>
                  <a:srgbClr val="66FF66"/>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  </a:t>
            </a:r>
          </a:p>
          <a:p>
            <a:pPr algn="l"/>
            <a:r>
              <a:rPr lang="en-US" altLang="en-US" sz="11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16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 </a:t>
            </a:r>
            <a:endParaRPr lang="en-US" altLang="en-US" sz="2000" dirty="0">
              <a:solidFill>
                <a:srgbClr val="FFC000"/>
              </a:solidFill>
              <a:cs typeface="Times New Roman" panose="02020603050405020304" pitchFamily="18" charset="0"/>
              <a:sym typeface="Symbol" panose="05050102010706020507" pitchFamily="18" charset="2"/>
            </a:endParaRPr>
          </a:p>
          <a:p>
            <a:pPr algn="l"/>
            <a:r>
              <a:rPr lang="en-US" altLang="en-US" sz="20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18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66FF66"/>
                </a:solidFill>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 </a:t>
            </a:r>
            <a:endParaRPr lang="en-US" sz="2400" dirty="0"/>
          </a:p>
        </p:txBody>
      </p:sp>
      <p:grpSp>
        <p:nvGrpSpPr>
          <p:cNvPr id="70" name="Group 69">
            <a:extLst>
              <a:ext uri="{FF2B5EF4-FFF2-40B4-BE49-F238E27FC236}">
                <a16:creationId xmlns:a16="http://schemas.microsoft.com/office/drawing/2014/main" id="{000C75FB-B0CC-44CC-995D-AB6AC239E41B}"/>
              </a:ext>
            </a:extLst>
          </p:cNvPr>
          <p:cNvGrpSpPr/>
          <p:nvPr/>
        </p:nvGrpSpPr>
        <p:grpSpPr>
          <a:xfrm>
            <a:off x="5344196" y="3886200"/>
            <a:ext cx="1258705" cy="674144"/>
            <a:chOff x="5344196" y="4019776"/>
            <a:chExt cx="1258705" cy="674144"/>
          </a:xfrm>
        </p:grpSpPr>
        <p:sp>
          <p:nvSpPr>
            <p:cNvPr id="71" name="Oval 21">
              <a:extLst>
                <a:ext uri="{FF2B5EF4-FFF2-40B4-BE49-F238E27FC236}">
                  <a16:creationId xmlns:a16="http://schemas.microsoft.com/office/drawing/2014/main" id="{DD3B66E1-42E6-4F40-A60F-97C529E50A9F}"/>
                </a:ext>
              </a:extLst>
            </p:cNvPr>
            <p:cNvSpPr>
              <a:spLocks noChangeArrowheads="1"/>
            </p:cNvSpPr>
            <p:nvPr/>
          </p:nvSpPr>
          <p:spPr bwMode="auto">
            <a:xfrm>
              <a:off x="6321101"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2" name="AutoShape 22">
              <a:extLst>
                <a:ext uri="{FF2B5EF4-FFF2-40B4-BE49-F238E27FC236}">
                  <a16:creationId xmlns:a16="http://schemas.microsoft.com/office/drawing/2014/main" id="{0DF9DA38-DF3E-4899-8AF1-6184B8DB33F1}"/>
                </a:ext>
              </a:extLst>
            </p:cNvPr>
            <p:cNvCxnSpPr>
              <a:cxnSpLocks noChangeShapeType="1"/>
              <a:endCxn id="71" idx="0"/>
            </p:cNvCxnSpPr>
            <p:nvPr/>
          </p:nvCxnSpPr>
          <p:spPr bwMode="auto">
            <a:xfrm>
              <a:off x="5344196" y="4056091"/>
              <a:ext cx="1117805"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3" name="Text Box 37">
              <a:extLst>
                <a:ext uri="{FF2B5EF4-FFF2-40B4-BE49-F238E27FC236}">
                  <a16:creationId xmlns:a16="http://schemas.microsoft.com/office/drawing/2014/main" id="{9D4BEB77-E9DD-45C2-8825-D9A337D05FB5}"/>
                </a:ext>
              </a:extLst>
            </p:cNvPr>
            <p:cNvSpPr txBox="1">
              <a:spLocks noChangeArrowheads="1"/>
            </p:cNvSpPr>
            <p:nvPr/>
          </p:nvSpPr>
          <p:spPr bwMode="auto">
            <a:xfrm>
              <a:off x="5705619" y="4019776"/>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grpSp>
      <p:grpSp>
        <p:nvGrpSpPr>
          <p:cNvPr id="40" name="Group 29">
            <a:extLst>
              <a:ext uri="{FF2B5EF4-FFF2-40B4-BE49-F238E27FC236}">
                <a16:creationId xmlns:a16="http://schemas.microsoft.com/office/drawing/2014/main" id="{568F1414-1B9A-4F8B-A966-70CCBD6A9577}"/>
              </a:ext>
            </a:extLst>
          </p:cNvPr>
          <p:cNvGrpSpPr>
            <a:grpSpLocks/>
          </p:cNvGrpSpPr>
          <p:nvPr/>
        </p:nvGrpSpPr>
        <p:grpSpPr bwMode="auto">
          <a:xfrm>
            <a:off x="410979" y="5719834"/>
            <a:ext cx="770279" cy="833366"/>
            <a:chOff x="2065" y="1551"/>
            <a:chExt cx="1628" cy="1988"/>
          </a:xfrm>
        </p:grpSpPr>
        <p:sp>
          <p:nvSpPr>
            <p:cNvPr id="41" name="Freeform 30">
              <a:extLst>
                <a:ext uri="{FF2B5EF4-FFF2-40B4-BE49-F238E27FC236}">
                  <a16:creationId xmlns:a16="http://schemas.microsoft.com/office/drawing/2014/main" id="{4A3FBB0B-6749-4CEA-B4B5-7851C2B9BDD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2" name="Freeform 31">
              <a:extLst>
                <a:ext uri="{FF2B5EF4-FFF2-40B4-BE49-F238E27FC236}">
                  <a16:creationId xmlns:a16="http://schemas.microsoft.com/office/drawing/2014/main" id="{1400580E-C798-475E-9B96-29C2D21C267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3" name="Freeform 32">
              <a:extLst>
                <a:ext uri="{FF2B5EF4-FFF2-40B4-BE49-F238E27FC236}">
                  <a16:creationId xmlns:a16="http://schemas.microsoft.com/office/drawing/2014/main" id="{64742A71-FDEE-4CA8-9A70-BB68737C16F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4" name="Freeform 33">
              <a:extLst>
                <a:ext uri="{FF2B5EF4-FFF2-40B4-BE49-F238E27FC236}">
                  <a16:creationId xmlns:a16="http://schemas.microsoft.com/office/drawing/2014/main" id="{77C6E421-4E64-474E-B1C3-019462526B1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5" name="Freeform 34">
              <a:extLst>
                <a:ext uri="{FF2B5EF4-FFF2-40B4-BE49-F238E27FC236}">
                  <a16:creationId xmlns:a16="http://schemas.microsoft.com/office/drawing/2014/main" id="{7CB195E0-330E-4F54-AB06-3786D04EDC63}"/>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6" name="Freeform 35">
              <a:extLst>
                <a:ext uri="{FF2B5EF4-FFF2-40B4-BE49-F238E27FC236}">
                  <a16:creationId xmlns:a16="http://schemas.microsoft.com/office/drawing/2014/main" id="{5C4136A4-3AEE-4953-88D9-41744568517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7" name="Freeform 36">
              <a:extLst>
                <a:ext uri="{FF2B5EF4-FFF2-40B4-BE49-F238E27FC236}">
                  <a16:creationId xmlns:a16="http://schemas.microsoft.com/office/drawing/2014/main" id="{6F9F842E-3C14-42DB-8BEE-8F1F6168CF10}"/>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8" name="Freeform 37">
              <a:extLst>
                <a:ext uri="{FF2B5EF4-FFF2-40B4-BE49-F238E27FC236}">
                  <a16:creationId xmlns:a16="http://schemas.microsoft.com/office/drawing/2014/main" id="{A316A97A-9547-4A81-A658-6AEF4807A356}"/>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49" name="Freeform 38">
              <a:extLst>
                <a:ext uri="{FF2B5EF4-FFF2-40B4-BE49-F238E27FC236}">
                  <a16:creationId xmlns:a16="http://schemas.microsoft.com/office/drawing/2014/main" id="{7BA4190A-4D9F-4C05-89BB-C522E0F4236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0" name="Freeform 39">
              <a:extLst>
                <a:ext uri="{FF2B5EF4-FFF2-40B4-BE49-F238E27FC236}">
                  <a16:creationId xmlns:a16="http://schemas.microsoft.com/office/drawing/2014/main" id="{887043A6-D428-4920-A4AD-63715D49942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1" name="Freeform 40">
              <a:extLst>
                <a:ext uri="{FF2B5EF4-FFF2-40B4-BE49-F238E27FC236}">
                  <a16:creationId xmlns:a16="http://schemas.microsoft.com/office/drawing/2014/main" id="{57B827E0-0EA3-41B2-8DEE-1F62D068201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2" name="Freeform 41">
              <a:extLst>
                <a:ext uri="{FF2B5EF4-FFF2-40B4-BE49-F238E27FC236}">
                  <a16:creationId xmlns:a16="http://schemas.microsoft.com/office/drawing/2014/main" id="{F1980DFA-B62A-4CEF-8D72-CF04468CC4F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3" name="Freeform 42">
              <a:extLst>
                <a:ext uri="{FF2B5EF4-FFF2-40B4-BE49-F238E27FC236}">
                  <a16:creationId xmlns:a16="http://schemas.microsoft.com/office/drawing/2014/main" id="{E63C969B-83F3-4E1A-A848-71D116CC0264}"/>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4" name="Freeform 43">
              <a:extLst>
                <a:ext uri="{FF2B5EF4-FFF2-40B4-BE49-F238E27FC236}">
                  <a16:creationId xmlns:a16="http://schemas.microsoft.com/office/drawing/2014/main" id="{1A4283A8-9083-4317-AF31-CA509DC8E9D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5" name="Freeform 44">
              <a:extLst>
                <a:ext uri="{FF2B5EF4-FFF2-40B4-BE49-F238E27FC236}">
                  <a16:creationId xmlns:a16="http://schemas.microsoft.com/office/drawing/2014/main" id="{4D334D9E-EFC8-4F47-ACF7-547618BB128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6" name="Freeform 45">
              <a:extLst>
                <a:ext uri="{FF2B5EF4-FFF2-40B4-BE49-F238E27FC236}">
                  <a16:creationId xmlns:a16="http://schemas.microsoft.com/office/drawing/2014/main" id="{B579C4D8-9B25-458E-A83D-18A8B8628704}"/>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57" name="Freeform 46">
              <a:extLst>
                <a:ext uri="{FF2B5EF4-FFF2-40B4-BE49-F238E27FC236}">
                  <a16:creationId xmlns:a16="http://schemas.microsoft.com/office/drawing/2014/main" id="{2F559DCF-77E7-4465-9275-D2F7A670257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mc:AlternateContent xmlns:mc="http://schemas.openxmlformats.org/markup-compatibility/2006" xmlns:a14="http://schemas.microsoft.com/office/drawing/2010/main">
        <mc:Choice Requires="a14">
          <p:sp>
            <p:nvSpPr>
              <p:cNvPr id="58" name="AutoShape 35">
                <a:extLst>
                  <a:ext uri="{FF2B5EF4-FFF2-40B4-BE49-F238E27FC236}">
                    <a16:creationId xmlns:a16="http://schemas.microsoft.com/office/drawing/2014/main" id="{E6BEA898-F34A-4A7E-8066-49156C4D70D4}"/>
                  </a:ext>
                </a:extLst>
              </p:cNvPr>
              <p:cNvSpPr>
                <a:spLocks noChangeArrowheads="1"/>
              </p:cNvSpPr>
              <p:nvPr/>
            </p:nvSpPr>
            <p:spPr bwMode="auto">
              <a:xfrm>
                <a:off x="221993" y="3623522"/>
                <a:ext cx="3546473" cy="2023791"/>
              </a:xfrm>
              <a:prstGeom prst="wedgeRoundRectCallout">
                <a:avLst>
                  <a:gd name="adj1" fmla="val -34525"/>
                  <a:gd name="adj2" fmla="val 62878"/>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If the DP branches on the more complex formula</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0</m:t>
                        </m:r>
                      </m:sup>
                    </m:sSubSup>
                  </m:oMath>
                </a14:m>
                <a:r>
                  <a:rPr lang="en-US" altLang="en-US" sz="2400" dirty="0"/>
                  <a:t>,</a:t>
                </a:r>
              </a:p>
              <a:p>
                <a:pPr algn="ctr" eaLnBrk="1" hangingPunct="1">
                  <a:spcBef>
                    <a:spcPct val="0"/>
                  </a:spcBef>
                  <a:buNone/>
                </a:pPr>
                <a:r>
                  <a:rPr lang="en-US" altLang="en-US" sz="2400" dirty="0"/>
                  <a:t>then the proofs becomes constant in size.</a:t>
                </a:r>
              </a:p>
            </p:txBody>
          </p:sp>
        </mc:Choice>
        <mc:Fallback xmlns="">
          <p:sp>
            <p:nvSpPr>
              <p:cNvPr id="58" name="AutoShape 35">
                <a:extLst>
                  <a:ext uri="{FF2B5EF4-FFF2-40B4-BE49-F238E27FC236}">
                    <a16:creationId xmlns:a16="http://schemas.microsoft.com/office/drawing/2014/main" id="{E6BEA898-F34A-4A7E-8066-49156C4D70D4}"/>
                  </a:ext>
                </a:extLst>
              </p:cNvPr>
              <p:cNvSpPr>
                <a:spLocks noRot="1" noChangeAspect="1" noMove="1" noResize="1" noEditPoints="1" noAdjustHandles="1" noChangeArrowheads="1" noChangeShapeType="1" noTextEdit="1"/>
              </p:cNvSpPr>
              <p:nvPr/>
            </p:nvSpPr>
            <p:spPr bwMode="auto">
              <a:xfrm>
                <a:off x="221993" y="3623522"/>
                <a:ext cx="3546473" cy="2023791"/>
              </a:xfrm>
              <a:prstGeom prst="wedgeRoundRectCallout">
                <a:avLst>
                  <a:gd name="adj1" fmla="val -34525"/>
                  <a:gd name="adj2" fmla="val 62878"/>
                  <a:gd name="adj3" fmla="val 16667"/>
                </a:avLst>
              </a:prstGeom>
              <a:blipFill>
                <a:blip r:embed="rId7"/>
                <a:stretch>
                  <a:fillRect r="-685"/>
                </a:stretch>
              </a:blipFill>
              <a:ln w="12700">
                <a:solidFill>
                  <a:schemeClr val="hlink"/>
                </a:solidFill>
                <a:miter lim="800000"/>
                <a:headEnd/>
                <a:tailEnd/>
              </a:ln>
            </p:spPr>
            <p:txBody>
              <a:bodyPr/>
              <a:lstStyle/>
              <a:p>
                <a:r>
                  <a:rPr lang="en-US">
                    <a:noFill/>
                  </a:rPr>
                  <a:t> </a:t>
                </a:r>
              </a:p>
            </p:txBody>
          </p:sp>
        </mc:Fallback>
      </mc:AlternateContent>
      <p:sp>
        <p:nvSpPr>
          <p:cNvPr id="59" name="Text Box 37">
            <a:extLst>
              <a:ext uri="{FF2B5EF4-FFF2-40B4-BE49-F238E27FC236}">
                <a16:creationId xmlns:a16="http://schemas.microsoft.com/office/drawing/2014/main" id="{BCC83A3A-1A2E-42FB-BE9D-322A5D21B3B9}"/>
              </a:ext>
            </a:extLst>
          </p:cNvPr>
          <p:cNvSpPr txBox="1">
            <a:spLocks noChangeArrowheads="1"/>
          </p:cNvSpPr>
          <p:nvPr/>
        </p:nvSpPr>
        <p:spPr bwMode="auto">
          <a:xfrm>
            <a:off x="6301735" y="4544704"/>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p:sp>
        <p:nvSpPr>
          <p:cNvPr id="61" name="Rectangle 2">
            <a:extLst>
              <a:ext uri="{FF2B5EF4-FFF2-40B4-BE49-F238E27FC236}">
                <a16:creationId xmlns:a16="http://schemas.microsoft.com/office/drawing/2014/main" id="{FB4D8A10-26B0-4213-8A2A-FD5134BD5FE0}"/>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grpSp>
        <p:nvGrpSpPr>
          <p:cNvPr id="62" name="Group 61">
            <a:extLst>
              <a:ext uri="{FF2B5EF4-FFF2-40B4-BE49-F238E27FC236}">
                <a16:creationId xmlns:a16="http://schemas.microsoft.com/office/drawing/2014/main" id="{B0DB9798-D844-4141-94C3-E3D404EAF345}"/>
              </a:ext>
            </a:extLst>
          </p:cNvPr>
          <p:cNvGrpSpPr/>
          <p:nvPr/>
        </p:nvGrpSpPr>
        <p:grpSpPr>
          <a:xfrm>
            <a:off x="4151244" y="3899808"/>
            <a:ext cx="1192952" cy="659856"/>
            <a:chOff x="3246225" y="2738664"/>
            <a:chExt cx="1192952" cy="659856"/>
          </a:xfrm>
        </p:grpSpPr>
        <p:sp>
          <p:nvSpPr>
            <p:cNvPr id="74" name="Oval 7">
              <a:extLst>
                <a:ext uri="{FF2B5EF4-FFF2-40B4-BE49-F238E27FC236}">
                  <a16:creationId xmlns:a16="http://schemas.microsoft.com/office/drawing/2014/main" id="{98F578B3-68C9-46DE-A8AF-91E2D9D1FA26}"/>
                </a:ext>
              </a:extLst>
            </p:cNvPr>
            <p:cNvSpPr>
              <a:spLocks noChangeArrowheads="1"/>
            </p:cNvSpPr>
            <p:nvPr/>
          </p:nvSpPr>
          <p:spPr bwMode="auto">
            <a:xfrm>
              <a:off x="3246225" y="31574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75" name="AutoShape 8">
              <a:extLst>
                <a:ext uri="{FF2B5EF4-FFF2-40B4-BE49-F238E27FC236}">
                  <a16:creationId xmlns:a16="http://schemas.microsoft.com/office/drawing/2014/main" id="{891D3EDD-50E5-4C2A-A290-DA4F81795F2E}"/>
                </a:ext>
              </a:extLst>
            </p:cNvPr>
            <p:cNvCxnSpPr>
              <a:cxnSpLocks noChangeShapeType="1"/>
              <a:endCxn id="74" idx="0"/>
            </p:cNvCxnSpPr>
            <p:nvPr/>
          </p:nvCxnSpPr>
          <p:spPr bwMode="auto">
            <a:xfrm flipH="1">
              <a:off x="3387125" y="27606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76" name="Text Box 36">
              <a:extLst>
                <a:ext uri="{FF2B5EF4-FFF2-40B4-BE49-F238E27FC236}">
                  <a16:creationId xmlns:a16="http://schemas.microsoft.com/office/drawing/2014/main" id="{362D627B-29D8-4E60-9D18-E7D9C7C6F4F3}"/>
                </a:ext>
              </a:extLst>
            </p:cNvPr>
            <p:cNvSpPr txBox="1">
              <a:spLocks noChangeArrowheads="1"/>
            </p:cNvSpPr>
            <p:nvPr/>
          </p:nvSpPr>
          <p:spPr bwMode="auto">
            <a:xfrm>
              <a:off x="3794125" y="2738664"/>
              <a:ext cx="3270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00"/>
                  </a:solidFill>
                  <a:effectLst/>
                  <a:uLnTx/>
                  <a:uFillTx/>
                  <a:latin typeface="Times New Roman" pitchFamily="18" charset="0"/>
                  <a:ea typeface="+mn-ea"/>
                  <a:cs typeface="+mn-cs"/>
                </a:rPr>
                <a:t>F</a:t>
              </a:r>
            </a:p>
          </p:txBody>
        </p:sp>
      </p:grpSp>
      <p:sp>
        <p:nvSpPr>
          <p:cNvPr id="77" name="Text Box 37">
            <a:extLst>
              <a:ext uri="{FF2B5EF4-FFF2-40B4-BE49-F238E27FC236}">
                <a16:creationId xmlns:a16="http://schemas.microsoft.com/office/drawing/2014/main" id="{1A7256FA-D8C0-44EC-A224-ED66C131D01C}"/>
              </a:ext>
            </a:extLst>
          </p:cNvPr>
          <p:cNvSpPr txBox="1">
            <a:spLocks noChangeArrowheads="1"/>
          </p:cNvSpPr>
          <p:nvPr/>
        </p:nvSpPr>
        <p:spPr bwMode="auto">
          <a:xfrm>
            <a:off x="4136408" y="4544704"/>
            <a:ext cx="3413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mn-cs"/>
              </a:rPr>
              <a:t>T</a:t>
            </a:r>
          </a:p>
        </p:txBody>
      </p:sp>
      <mc:AlternateContent xmlns:mc="http://schemas.openxmlformats.org/markup-compatibility/2006" xmlns:a14="http://schemas.microsoft.com/office/drawing/2010/main">
        <mc:Choice Requires="a14">
          <p:sp>
            <p:nvSpPr>
              <p:cNvPr id="78" name="Rectangle 77">
                <a:extLst>
                  <a:ext uri="{FF2B5EF4-FFF2-40B4-BE49-F238E27FC236}">
                    <a16:creationId xmlns:a16="http://schemas.microsoft.com/office/drawing/2014/main" id="{CEBAA52A-1CE0-484B-A956-8F21C6723205}"/>
                  </a:ext>
                </a:extLst>
              </p:cNvPr>
              <p:cNvSpPr/>
              <p:nvPr/>
            </p:nvSpPr>
            <p:spPr>
              <a:xfrm>
                <a:off x="6781800" y="3556732"/>
                <a:ext cx="2173371" cy="461665"/>
              </a:xfrm>
              <a:prstGeom prst="rect">
                <a:avLst/>
              </a:prstGeom>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b="0" i="1" smtClean="0">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 </a:t>
                </a:r>
                <a14:m>
                  <m:oMath xmlns:m="http://schemas.openxmlformats.org/officeDocument/2006/math">
                    <m:sSubSup>
                      <m:sSubSupPr>
                        <m:ctrlP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ctrlPr>
                      </m:sSubSupPr>
                      <m:e>
                        <m:r>
                          <a:rPr lang="en-US" altLang="en-US" sz="2400" i="1">
                            <a:solidFill>
                              <a:srgbClr val="FFC000"/>
                            </a:solidFill>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𝜋</m:t>
                        </m:r>
                      </m:e>
                      <m:sub>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𝑛</m:t>
                        </m:r>
                      </m:sub>
                      <m:sup>
                        <m:r>
                          <a:rPr lang="en-US" altLang="en-US" sz="2400" i="1">
                            <a:solidFill>
                              <a:srgbClr val="FFC000"/>
                            </a:solidFill>
                            <a:latin typeface="Cambria Math" panose="02040503050406030204" pitchFamily="18" charset="0"/>
                            <a:cs typeface="Times New Roman" panose="02020603050405020304" pitchFamily="18" charset="0"/>
                            <a:sym typeface="Symbol" panose="05050102010706020507" pitchFamily="18" charset="2"/>
                          </a:rPr>
                          <m:t>1</m:t>
                        </m:r>
                      </m:sup>
                    </m:sSubSup>
                  </m:oMath>
                </a14:m>
                <a:endParaRPr lang="en-US" sz="2400" dirty="0"/>
              </a:p>
            </p:txBody>
          </p:sp>
        </mc:Choice>
        <mc:Fallback xmlns="">
          <p:sp>
            <p:nvSpPr>
              <p:cNvPr id="78" name="Rectangle 77">
                <a:extLst>
                  <a:ext uri="{FF2B5EF4-FFF2-40B4-BE49-F238E27FC236}">
                    <a16:creationId xmlns:a16="http://schemas.microsoft.com/office/drawing/2014/main" id="{CEBAA52A-1CE0-484B-A956-8F21C6723205}"/>
                  </a:ext>
                </a:extLst>
              </p:cNvPr>
              <p:cNvSpPr>
                <a:spLocks noRot="1" noChangeAspect="1" noMove="1" noResize="1" noEditPoints="1" noAdjustHandles="1" noChangeArrowheads="1" noChangeShapeType="1" noTextEdit="1"/>
              </p:cNvSpPr>
              <p:nvPr/>
            </p:nvSpPr>
            <p:spPr>
              <a:xfrm>
                <a:off x="6781800" y="3556732"/>
                <a:ext cx="2173371" cy="461665"/>
              </a:xfrm>
              <a:prstGeom prst="rect">
                <a:avLst/>
              </a:prstGeom>
              <a:blipFill>
                <a:blip r:embed="rId8"/>
                <a:stretch>
                  <a:fillRect l="-4494" t="-11842" b="-28947"/>
                </a:stretch>
              </a:blipFill>
            </p:spPr>
            <p:txBody>
              <a:bodyPr/>
              <a:lstStyle/>
              <a:p>
                <a:r>
                  <a:rPr lang="en-US">
                    <a:noFill/>
                  </a:rPr>
                  <a:t> </a:t>
                </a:r>
              </a:p>
            </p:txBody>
          </p:sp>
        </mc:Fallback>
      </mc:AlternateContent>
    </p:spTree>
    <p:extLst>
      <p:ext uri="{BB962C8B-B14F-4D97-AF65-F5344CB8AC3E}">
        <p14:creationId xmlns:p14="http://schemas.microsoft.com/office/powerpoint/2010/main" val="1486432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9">
                                            <p:txEl>
                                              <p:pRg st="0" end="0"/>
                                            </p:txEl>
                                          </p:spTgt>
                                        </p:tgtEl>
                                        <p:attrNameLst>
                                          <p:attrName>style.visibility</p:attrName>
                                        </p:attrNameLst>
                                      </p:cBhvr>
                                      <p:to>
                                        <p:strVal val="visible"/>
                                      </p:to>
                                    </p:set>
                                    <p:anim calcmode="lin" valueType="num">
                                      <p:cBhvr additive="base">
                                        <p:cTn id="13" dur="500" fill="hold"/>
                                        <p:tgtEl>
                                          <p:spTgt spid="69">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69">
                                            <p:txEl>
                                              <p:pRg st="1" end="1"/>
                                            </p:txEl>
                                          </p:spTgt>
                                        </p:tgtEl>
                                        <p:attrNameLst>
                                          <p:attrName>style.visibility</p:attrName>
                                        </p:attrNameLst>
                                      </p:cBhvr>
                                      <p:to>
                                        <p:strVal val="visible"/>
                                      </p:to>
                                    </p:set>
                                    <p:anim calcmode="lin" valueType="num">
                                      <p:cBhvr additive="base">
                                        <p:cTn id="19" dur="500" fill="hold"/>
                                        <p:tgtEl>
                                          <p:spTgt spid="69">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69">
                                            <p:txEl>
                                              <p:pRg st="2" end="2"/>
                                            </p:txEl>
                                          </p:spTgt>
                                        </p:tgtEl>
                                        <p:attrNameLst>
                                          <p:attrName>style.visibility</p:attrName>
                                        </p:attrNameLst>
                                      </p:cBhvr>
                                      <p:to>
                                        <p:strVal val="visible"/>
                                      </p:to>
                                    </p:set>
                                    <p:anim calcmode="lin" valueType="num">
                                      <p:cBhvr additive="base">
                                        <p:cTn id="25" dur="500" fill="hold"/>
                                        <p:tgtEl>
                                          <p:spTgt spid="69">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77"/>
                                        </p:tgtEl>
                                        <p:attrNameLst>
                                          <p:attrName>style.visibility</p:attrName>
                                        </p:attrNameLst>
                                      </p:cBhvr>
                                      <p:to>
                                        <p:strVal val="visible"/>
                                      </p:to>
                                    </p:set>
                                    <p:anim calcmode="lin" valueType="num">
                                      <p:cBhvr additive="base">
                                        <p:cTn id="31" dur="500" fill="hold"/>
                                        <p:tgtEl>
                                          <p:spTgt spid="77"/>
                                        </p:tgtEl>
                                        <p:attrNameLst>
                                          <p:attrName>ppt_x</p:attrName>
                                        </p:attrNameLst>
                                      </p:cBhvr>
                                      <p:tavLst>
                                        <p:tav tm="0">
                                          <p:val>
                                            <p:strVal val="#ppt_x"/>
                                          </p:val>
                                        </p:tav>
                                        <p:tav tm="100000">
                                          <p:val>
                                            <p:strVal val="#ppt_x"/>
                                          </p:val>
                                        </p:tav>
                                      </p:tavLst>
                                    </p:anim>
                                    <p:anim calcmode="lin" valueType="num">
                                      <p:cBhvr additive="base">
                                        <p:cTn id="32"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7183437"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95600"/>
            <a:ext cx="87788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325813"/>
            <a:ext cx="87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846513"/>
            <a:ext cx="787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786313"/>
            <a:ext cx="75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36639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True/False Variables:</a:t>
            </a:r>
          </a:p>
        </p:txBody>
      </p:sp>
      <p:sp>
        <p:nvSpPr>
          <p:cNvPr id="13" name="Rectangle 2">
            <a:extLst>
              <a:ext uri="{FF2B5EF4-FFF2-40B4-BE49-F238E27FC236}">
                <a16:creationId xmlns:a16="http://schemas.microsoft.com/office/drawing/2014/main" id="{AC6AE55B-3043-4C54-89EE-C92E4CC42806}"/>
              </a:ext>
            </a:extLst>
          </p:cNvPr>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Tree>
    <p:extLst>
      <p:ext uri="{BB962C8B-B14F-4D97-AF65-F5344CB8AC3E}">
        <p14:creationId xmlns:p14="http://schemas.microsoft.com/office/powerpoint/2010/main" val="19228648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63">
                                            <p:txEl>
                                              <p:pRg st="0" end="0"/>
                                            </p:txEl>
                                          </p:spTgt>
                                        </p:tgtEl>
                                        <p:attrNameLst>
                                          <p:attrName>style.visibility</p:attrName>
                                        </p:attrNameLst>
                                      </p:cBhvr>
                                      <p:to>
                                        <p:strVal val="visible"/>
                                      </p:to>
                                    </p:set>
                                    <p:anim calcmode="lin" valueType="num">
                                      <p:cBhvr additive="base">
                                        <p:cTn id="17" dur="500" fill="hold"/>
                                        <p:tgtEl>
                                          <p:spTgt spid="163">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63">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70"/>
                                        </p:tgtEl>
                                        <p:attrNameLst>
                                          <p:attrName>style.visibility</p:attrName>
                                        </p:attrNameLst>
                                      </p:cBhvr>
                                      <p:to>
                                        <p:strVal val="visible"/>
                                      </p:to>
                                    </p:set>
                                    <p:anim calcmode="lin" valueType="num">
                                      <p:cBhvr additive="base">
                                        <p:cTn id="25" dur="500" fill="hold"/>
                                        <p:tgtEl>
                                          <p:spTgt spid="170"/>
                                        </p:tgtEl>
                                        <p:attrNameLst>
                                          <p:attrName>ppt_x</p:attrName>
                                        </p:attrNameLst>
                                      </p:cBhvr>
                                      <p:tavLst>
                                        <p:tav tm="0">
                                          <p:val>
                                            <p:strVal val="#ppt_x"/>
                                          </p:val>
                                        </p:tav>
                                        <p:tav tm="100000">
                                          <p:val>
                                            <p:strVal val="#ppt_x"/>
                                          </p:val>
                                        </p:tav>
                                      </p:tavLst>
                                    </p:anim>
                                    <p:anim calcmode="lin" valueType="num">
                                      <p:cBhvr additive="base">
                                        <p:cTn id="26" dur="500" fill="hold"/>
                                        <p:tgtEl>
                                          <p:spTgt spid="170"/>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169"/>
                                        </p:tgtEl>
                                        <p:attrNameLst>
                                          <p:attrName>style.visibility</p:attrName>
                                        </p:attrNameLst>
                                      </p:cBhvr>
                                      <p:to>
                                        <p:strVal val="visible"/>
                                      </p:to>
                                    </p:set>
                                    <p:anim calcmode="lin" valueType="num">
                                      <p:cBhvr additive="base">
                                        <p:cTn id="29" dur="500" fill="hold"/>
                                        <p:tgtEl>
                                          <p:spTgt spid="169"/>
                                        </p:tgtEl>
                                        <p:attrNameLst>
                                          <p:attrName>ppt_x</p:attrName>
                                        </p:attrNameLst>
                                      </p:cBhvr>
                                      <p:tavLst>
                                        <p:tav tm="0">
                                          <p:val>
                                            <p:strVal val="#ppt_x"/>
                                          </p:val>
                                        </p:tav>
                                        <p:tav tm="100000">
                                          <p:val>
                                            <p:strVal val="#ppt_x"/>
                                          </p:val>
                                        </p:tav>
                                      </p:tavLst>
                                    </p:anim>
                                    <p:anim calcmode="lin" valueType="num">
                                      <p:cBhvr additive="base">
                                        <p:cTn id="30" dur="500" fill="hold"/>
                                        <p:tgtEl>
                                          <p:spTgt spid="16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63">
                                            <p:txEl>
                                              <p:pRg st="1" end="1"/>
                                            </p:txEl>
                                          </p:spTgt>
                                        </p:tgtEl>
                                        <p:attrNameLst>
                                          <p:attrName>style.visibility</p:attrName>
                                        </p:attrNameLst>
                                      </p:cBhvr>
                                      <p:to>
                                        <p:strVal val="visible"/>
                                      </p:to>
                                    </p:set>
                                    <p:anim calcmode="lin" valueType="num">
                                      <p:cBhvr additive="base">
                                        <p:cTn id="33" dur="500" fill="hold"/>
                                        <p:tgtEl>
                                          <p:spTgt spid="163">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63">
                                            <p:txEl>
                                              <p:pRg st="1" end="1"/>
                                            </p:tx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174"/>
                                        </p:tgtEl>
                                        <p:attrNameLst>
                                          <p:attrName>style.visibility</p:attrName>
                                        </p:attrNameLst>
                                      </p:cBhvr>
                                      <p:to>
                                        <p:strVal val="visible"/>
                                      </p:to>
                                    </p:set>
                                    <p:anim calcmode="lin" valueType="num">
                                      <p:cBhvr additive="base">
                                        <p:cTn id="37" dur="500" fill="hold"/>
                                        <p:tgtEl>
                                          <p:spTgt spid="174"/>
                                        </p:tgtEl>
                                        <p:attrNameLst>
                                          <p:attrName>ppt_x</p:attrName>
                                        </p:attrNameLst>
                                      </p:cBhvr>
                                      <p:tavLst>
                                        <p:tav tm="0">
                                          <p:val>
                                            <p:strVal val="#ppt_x"/>
                                          </p:val>
                                        </p:tav>
                                        <p:tav tm="100000">
                                          <p:val>
                                            <p:strVal val="#ppt_x"/>
                                          </p:val>
                                        </p:tav>
                                      </p:tavLst>
                                    </p:anim>
                                    <p:anim calcmode="lin" valueType="num">
                                      <p:cBhvr additive="base">
                                        <p:cTn id="38" dur="500" fill="hold"/>
                                        <p:tgtEl>
                                          <p:spTgt spid="17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171"/>
                                        </p:tgtEl>
                                        <p:attrNameLst>
                                          <p:attrName>style.visibility</p:attrName>
                                        </p:attrNameLst>
                                      </p:cBhvr>
                                      <p:to>
                                        <p:strVal val="visible"/>
                                      </p:to>
                                    </p:set>
                                    <p:anim calcmode="lin" valueType="num">
                                      <p:cBhvr additive="base">
                                        <p:cTn id="41" dur="500" fill="hold"/>
                                        <p:tgtEl>
                                          <p:spTgt spid="171"/>
                                        </p:tgtEl>
                                        <p:attrNameLst>
                                          <p:attrName>ppt_x</p:attrName>
                                        </p:attrNameLst>
                                      </p:cBhvr>
                                      <p:tavLst>
                                        <p:tav tm="0">
                                          <p:val>
                                            <p:strVal val="#ppt_x"/>
                                          </p:val>
                                        </p:tav>
                                        <p:tav tm="100000">
                                          <p:val>
                                            <p:strVal val="#ppt_x"/>
                                          </p:val>
                                        </p:tav>
                                      </p:tavLst>
                                    </p:anim>
                                    <p:anim calcmode="lin" valueType="num">
                                      <p:cBhvr additive="base">
                                        <p:cTn id="42" dur="500" fill="hold"/>
                                        <p:tgtEl>
                                          <p:spTgt spid="171"/>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63">
                                            <p:txEl>
                                              <p:pRg st="2" end="2"/>
                                            </p:txEl>
                                          </p:spTgt>
                                        </p:tgtEl>
                                        <p:attrNameLst>
                                          <p:attrName>style.visibility</p:attrName>
                                        </p:attrNameLst>
                                      </p:cBhvr>
                                      <p:to>
                                        <p:strVal val="visible"/>
                                      </p:to>
                                    </p:set>
                                    <p:anim calcmode="lin" valueType="num">
                                      <p:cBhvr additive="base">
                                        <p:cTn id="45" dur="500" fill="hold"/>
                                        <p:tgtEl>
                                          <p:spTgt spid="163">
                                            <p:txEl>
                                              <p:pRg st="2" end="2"/>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63">
                                            <p:txEl>
                                              <p:pRg st="2" end="2"/>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75"/>
                                        </p:tgtEl>
                                        <p:attrNameLst>
                                          <p:attrName>style.visibility</p:attrName>
                                        </p:attrNameLst>
                                      </p:cBhvr>
                                      <p:to>
                                        <p:strVal val="visible"/>
                                      </p:to>
                                    </p:set>
                                    <p:anim calcmode="lin" valueType="num">
                                      <p:cBhvr additive="base">
                                        <p:cTn id="49" dur="500" fill="hold"/>
                                        <p:tgtEl>
                                          <p:spTgt spid="175"/>
                                        </p:tgtEl>
                                        <p:attrNameLst>
                                          <p:attrName>ppt_x</p:attrName>
                                        </p:attrNameLst>
                                      </p:cBhvr>
                                      <p:tavLst>
                                        <p:tav tm="0">
                                          <p:val>
                                            <p:strVal val="#ppt_x"/>
                                          </p:val>
                                        </p:tav>
                                        <p:tav tm="100000">
                                          <p:val>
                                            <p:strVal val="#ppt_x"/>
                                          </p:val>
                                        </p:tav>
                                      </p:tavLst>
                                    </p:anim>
                                    <p:anim calcmode="lin" valueType="num">
                                      <p:cBhvr additive="base">
                                        <p:cTn id="50" dur="500" fill="hold"/>
                                        <p:tgtEl>
                                          <p:spTgt spid="175"/>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91178"/>
                                        </p:tgtEl>
                                        <p:attrNameLst>
                                          <p:attrName>style.visibility</p:attrName>
                                        </p:attrNameLst>
                                      </p:cBhvr>
                                      <p:to>
                                        <p:strVal val="visible"/>
                                      </p:to>
                                    </p:set>
                                    <p:anim calcmode="lin" valueType="num">
                                      <p:cBhvr additive="base">
                                        <p:cTn id="53" dur="500" fill="hold"/>
                                        <p:tgtEl>
                                          <p:spTgt spid="391178"/>
                                        </p:tgtEl>
                                        <p:attrNameLst>
                                          <p:attrName>ppt_x</p:attrName>
                                        </p:attrNameLst>
                                      </p:cBhvr>
                                      <p:tavLst>
                                        <p:tav tm="0">
                                          <p:val>
                                            <p:strVal val="#ppt_x"/>
                                          </p:val>
                                        </p:tav>
                                        <p:tav tm="100000">
                                          <p:val>
                                            <p:strVal val="#ppt_x"/>
                                          </p:val>
                                        </p:tav>
                                      </p:tavLst>
                                    </p:anim>
                                    <p:anim calcmode="lin" valueType="num">
                                      <p:cBhvr additive="base">
                                        <p:cTn id="54" dur="500" fill="hold"/>
                                        <p:tgtEl>
                                          <p:spTgt spid="391178"/>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63">
                                            <p:txEl>
                                              <p:pRg st="4" end="4"/>
                                            </p:txEl>
                                          </p:spTgt>
                                        </p:tgtEl>
                                        <p:attrNameLst>
                                          <p:attrName>style.visibility</p:attrName>
                                        </p:attrNameLst>
                                      </p:cBhvr>
                                      <p:to>
                                        <p:strVal val="visible"/>
                                      </p:to>
                                    </p:set>
                                    <p:anim calcmode="lin" valueType="num">
                                      <p:cBhvr additive="base">
                                        <p:cTn id="57" dur="500" fill="hold"/>
                                        <p:tgtEl>
                                          <p:spTgt spid="163">
                                            <p:txEl>
                                              <p:pRg st="4" end="4"/>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63">
                                            <p:txEl>
                                              <p:pRg st="4" end="4"/>
                                            </p:txEl>
                                          </p:spTgt>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76"/>
                                        </p:tgtEl>
                                        <p:attrNameLst>
                                          <p:attrName>style.visibility</p:attrName>
                                        </p:attrNameLst>
                                      </p:cBhvr>
                                      <p:to>
                                        <p:strVal val="visible"/>
                                      </p:to>
                                    </p:set>
                                    <p:anim calcmode="lin" valueType="num">
                                      <p:cBhvr additive="base">
                                        <p:cTn id="61" dur="500" fill="hold"/>
                                        <p:tgtEl>
                                          <p:spTgt spid="176"/>
                                        </p:tgtEl>
                                        <p:attrNameLst>
                                          <p:attrName>ppt_x</p:attrName>
                                        </p:attrNameLst>
                                      </p:cBhvr>
                                      <p:tavLst>
                                        <p:tav tm="0">
                                          <p:val>
                                            <p:strVal val="#ppt_x"/>
                                          </p:val>
                                        </p:tav>
                                        <p:tav tm="100000">
                                          <p:val>
                                            <p:strVal val="#ppt_x"/>
                                          </p:val>
                                        </p:tav>
                                      </p:tavLst>
                                    </p:anim>
                                    <p:anim calcmode="lin" valueType="num">
                                      <p:cBhvr additive="base">
                                        <p:cTn id="62" dur="500" fill="hold"/>
                                        <p:tgtEl>
                                          <p:spTgt spid="1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4" grpId="0"/>
      <p:bldP spid="175" grpId="0"/>
      <p:bldP spid="176" grpId="0"/>
      <p:bldP spid="5" grpId="0"/>
      <p:bldP spid="13"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3" name="Text Box 18"/>
          <p:cNvSpPr txBox="1">
            <a:spLocks noChangeArrowheads="1"/>
          </p:cNvSpPr>
          <p:nvPr/>
        </p:nvSpPr>
        <p:spPr bwMode="auto">
          <a:xfrm>
            <a:off x="1150938" y="2882900"/>
            <a:ext cx="7183437"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committed the murder”.</a:t>
            </a:r>
          </a:p>
        </p:txBody>
      </p:sp>
      <p:sp>
        <p:nvSpPr>
          <p:cNvPr id="281604" name="Rectangle 2"/>
          <p:cNvSpPr>
            <a:spLocks noChangeArrowheads="1"/>
          </p:cNvSpPr>
          <p:nvPr/>
        </p:nvSpPr>
        <p:spPr bwMode="auto">
          <a:xfrm>
            <a:off x="838200" y="2895600"/>
            <a:ext cx="87788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605" name="Rectangle 173"/>
          <p:cNvSpPr>
            <a:spLocks noChangeArrowheads="1"/>
          </p:cNvSpPr>
          <p:nvPr/>
        </p:nvSpPr>
        <p:spPr bwMode="auto">
          <a:xfrm>
            <a:off x="862013" y="3325813"/>
            <a:ext cx="87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606" name="Rectangle 174"/>
          <p:cNvSpPr>
            <a:spLocks noChangeArrowheads="1"/>
          </p:cNvSpPr>
          <p:nvPr/>
        </p:nvSpPr>
        <p:spPr bwMode="auto">
          <a:xfrm>
            <a:off x="949325" y="3846513"/>
            <a:ext cx="787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607" name="Rectangle 175"/>
          <p:cNvSpPr>
            <a:spLocks noChangeArrowheads="1"/>
          </p:cNvSpPr>
          <p:nvPr/>
        </p:nvSpPr>
        <p:spPr bwMode="auto">
          <a:xfrm>
            <a:off x="923925" y="4786313"/>
            <a:ext cx="75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457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a:t>
            </a:r>
          </a:p>
        </p:txBody>
      </p:sp>
      <p:sp>
        <p:nvSpPr>
          <p:cNvPr id="14" name="Rectangle 13"/>
          <p:cNvSpPr>
            <a:spLocks noChangeArrowheads="1"/>
          </p:cNvSpPr>
          <p:nvPr/>
        </p:nvSpPr>
        <p:spPr bwMode="auto">
          <a:xfrm>
            <a:off x="317500" y="4227513"/>
            <a:ext cx="890588"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a:t>
            </a:r>
          </a:p>
        </p:txBody>
      </p:sp>
      <p:grpSp>
        <p:nvGrpSpPr>
          <p:cNvPr id="2" name="Group 1"/>
          <p:cNvGrpSpPr>
            <a:grpSpLocks/>
          </p:cNvGrpSpPr>
          <p:nvPr/>
        </p:nvGrpSpPr>
        <p:grpSpPr bwMode="auto">
          <a:xfrm>
            <a:off x="8074025" y="3124200"/>
            <a:ext cx="793750" cy="1066800"/>
            <a:chOff x="8074152" y="2883849"/>
            <a:chExt cx="793017" cy="1066359"/>
          </a:xfrm>
        </p:grpSpPr>
        <p:sp>
          <p:nvSpPr>
            <p:cNvPr id="281622" name="Rectangle 5"/>
            <p:cNvSpPr>
              <a:spLocks noChangeArrowheads="1"/>
            </p:cNvSpPr>
            <p:nvPr/>
          </p:nvSpPr>
          <p:spPr bwMode="auto">
            <a:xfrm>
              <a:off x="8089392" y="2883849"/>
              <a:ext cx="77777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sp>
          <p:nvSpPr>
            <p:cNvPr id="281623" name="Rectangle 14"/>
            <p:cNvSpPr>
              <a:spLocks noChangeArrowheads="1"/>
            </p:cNvSpPr>
            <p:nvPr/>
          </p:nvSpPr>
          <p:spPr bwMode="auto">
            <a:xfrm>
              <a:off x="8074152" y="3365433"/>
              <a:ext cx="77777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grpSp>
      <p:sp>
        <p:nvSpPr>
          <p:cNvPr id="17" name="Rectangle 16"/>
          <p:cNvSpPr>
            <a:spLocks noChangeArrowheads="1"/>
          </p:cNvSpPr>
          <p:nvPr/>
        </p:nvSpPr>
        <p:spPr bwMode="auto">
          <a:xfrm>
            <a:off x="2687638" y="5410200"/>
            <a:ext cx="29511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K</a:t>
            </a:r>
            <a:r>
              <a:rPr kumimoji="0" lang="en-US" alt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 </a:t>
            </a:r>
            <a:r>
              <a:rPr kumimoji="0" lang="en-US" alt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P</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pic>
        <p:nvPicPr>
          <p:cNvPr id="281616"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7"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8"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9"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eft Brace 3">
            <a:extLst>
              <a:ext uri="{FF2B5EF4-FFF2-40B4-BE49-F238E27FC236}">
                <a16:creationId xmlns:a16="http://schemas.microsoft.com/office/drawing/2014/main" id="{6C7AACB4-F698-4C19-93AD-0BA40F6D1D6B}"/>
              </a:ext>
            </a:extLst>
          </p:cNvPr>
          <p:cNvSpPr>
            <a:spLocks/>
          </p:cNvSpPr>
          <p:nvPr/>
        </p:nvSpPr>
        <p:spPr bwMode="auto">
          <a:xfrm rot="-5400000">
            <a:off x="3525838" y="5008562"/>
            <a:ext cx="304800" cy="2022475"/>
          </a:xfrm>
          <a:prstGeom prst="leftBrace">
            <a:avLst>
              <a:gd name="adj1" fmla="val 8325"/>
              <a:gd name="adj2" fmla="val 50000"/>
            </a:avLst>
          </a:prstGeom>
          <a:noFill/>
          <a:ln w="381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 name="Rectangle 25">
            <a:extLst>
              <a:ext uri="{FF2B5EF4-FFF2-40B4-BE49-F238E27FC236}">
                <a16:creationId xmlns:a16="http://schemas.microsoft.com/office/drawing/2014/main" id="{728A6E69-4F75-4CDC-9638-B8739D378B3A}"/>
              </a:ext>
            </a:extLst>
          </p:cNvPr>
          <p:cNvSpPr>
            <a:spLocks noChangeArrowheads="1"/>
          </p:cNvSpPr>
          <p:nvPr/>
        </p:nvSpPr>
        <p:spPr bwMode="auto">
          <a:xfrm>
            <a:off x="1143000" y="6121400"/>
            <a:ext cx="35798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all on left are true,</a:t>
            </a:r>
          </a:p>
        </p:txBody>
      </p:sp>
      <p:sp>
        <p:nvSpPr>
          <p:cNvPr id="27" name="Rectangle 26">
            <a:extLst>
              <a:ext uri="{FF2B5EF4-FFF2-40B4-BE49-F238E27FC236}">
                <a16:creationId xmlns:a16="http://schemas.microsoft.com/office/drawing/2014/main" id="{818C927A-239D-47D8-906F-ACF130044CA5}"/>
              </a:ext>
            </a:extLst>
          </p:cNvPr>
          <p:cNvSpPr>
            <a:spLocks noChangeArrowheads="1"/>
          </p:cNvSpPr>
          <p:nvPr/>
        </p:nvSpPr>
        <p:spPr bwMode="auto">
          <a:xfrm>
            <a:off x="4919663" y="6122988"/>
            <a:ext cx="42195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 that on right is true.</a:t>
            </a:r>
          </a:p>
        </p:txBody>
      </p:sp>
      <p:sp>
        <p:nvSpPr>
          <p:cNvPr id="21" name="Rectangle 2">
            <a:extLst>
              <a:ext uri="{FF2B5EF4-FFF2-40B4-BE49-F238E27FC236}">
                <a16:creationId xmlns:a16="http://schemas.microsoft.com/office/drawing/2014/main" id="{167BB6FC-4B4C-4775-9972-40F2327F9968}"/>
              </a:ext>
            </a:extLst>
          </p:cNvPr>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useBgFill="1">
        <p:nvSpPr>
          <p:cNvPr id="22" name="AutoShape 250">
            <a:extLst>
              <a:ext uri="{FF2B5EF4-FFF2-40B4-BE49-F238E27FC236}">
                <a16:creationId xmlns:a16="http://schemas.microsoft.com/office/drawing/2014/main" id="{94EDB964-F6B0-466F-81D2-5B52A7BA1C44}"/>
              </a:ext>
            </a:extLst>
          </p:cNvPr>
          <p:cNvSpPr>
            <a:spLocks noChangeArrowheads="1"/>
          </p:cNvSpPr>
          <p:nvPr/>
        </p:nvSpPr>
        <p:spPr bwMode="auto">
          <a:xfrm>
            <a:off x="2514600" y="1716088"/>
            <a:ext cx="5181600" cy="1101724"/>
          </a:xfrm>
          <a:prstGeom prst="wedgeRoundRectCallout">
            <a:avLst>
              <a:gd name="adj1" fmla="val 68644"/>
              <a:gd name="adj2" fmla="val -49005"/>
              <a:gd name="adj3" fmla="val 16667"/>
            </a:avLst>
          </a:prstGeom>
          <a:ln w="12700">
            <a:solidFill>
              <a:schemeClr val="accent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Suppose</a:t>
            </a:r>
            <a:r>
              <a:rPr kumimoji="0" lang="en-US" altLang="en-US" sz="3200" b="0" i="0" u="none" strike="noStrike" kern="1200" cap="none" spc="0" normalizeH="0" noProof="0" dirty="0">
                <a:ln>
                  <a:noFill/>
                </a:ln>
                <a:solidFill>
                  <a:srgbClr val="FFFFFF"/>
                </a:solidFill>
                <a:effectLst/>
                <a:uLnTx/>
                <a:uFillTx/>
                <a:latin typeface="Times New Roman" pitchFamily="18" charset="0"/>
                <a:ea typeface="+mn-ea"/>
                <a:cs typeface="Arial" pitchFamily="34" charset="0"/>
              </a:rPr>
              <a:t> all formula are of the following two forms.</a:t>
            </a:r>
            <a:endParaRPr kumimoji="0" lang="en-US" altLang="en-US" sz="3200" b="0" i="0" u="none" strike="noStrike" kern="1200" cap="none" spc="0" normalizeH="0" baseline="30000" noProof="0" dirty="0">
              <a:ln>
                <a:noFill/>
              </a:ln>
              <a:solidFill>
                <a:srgbClr val="008000"/>
              </a:solidFill>
              <a:effectLst/>
              <a:uLnTx/>
              <a:uFillTx/>
              <a:latin typeface="Times New Roman" pitchFamily="18" charset="0"/>
              <a:ea typeface="+mn-ea"/>
              <a:cs typeface="Times New Roman" pitchFamily="18" charset="0"/>
            </a:endParaRPr>
          </a:p>
        </p:txBody>
      </p:sp>
      <p:grpSp>
        <p:nvGrpSpPr>
          <p:cNvPr id="23" name="Group 3">
            <a:extLst>
              <a:ext uri="{FF2B5EF4-FFF2-40B4-BE49-F238E27FC236}">
                <a16:creationId xmlns:a16="http://schemas.microsoft.com/office/drawing/2014/main" id="{88CF91DF-7258-48AA-ABC2-408DD68E2E46}"/>
              </a:ext>
            </a:extLst>
          </p:cNvPr>
          <p:cNvGrpSpPr>
            <a:grpSpLocks/>
          </p:cNvGrpSpPr>
          <p:nvPr/>
        </p:nvGrpSpPr>
        <p:grpSpPr bwMode="auto">
          <a:xfrm flipH="1">
            <a:off x="7924800" y="1344613"/>
            <a:ext cx="1049338" cy="1322387"/>
            <a:chOff x="2013" y="2206"/>
            <a:chExt cx="679" cy="1010"/>
          </a:xfrm>
        </p:grpSpPr>
        <p:sp>
          <p:nvSpPr>
            <p:cNvPr id="24" name="Freeform 4">
              <a:extLst>
                <a:ext uri="{FF2B5EF4-FFF2-40B4-BE49-F238E27FC236}">
                  <a16:creationId xmlns:a16="http://schemas.microsoft.com/office/drawing/2014/main" id="{7363AF58-3A77-4AD0-A6A2-869D713D9C48}"/>
                </a:ext>
              </a:extLst>
            </p:cNvPr>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 name="Group 5">
              <a:extLst>
                <a:ext uri="{FF2B5EF4-FFF2-40B4-BE49-F238E27FC236}">
                  <a16:creationId xmlns:a16="http://schemas.microsoft.com/office/drawing/2014/main" id="{5261B10F-FC86-42C2-ABE7-4ED61F73302F}"/>
                </a:ext>
              </a:extLst>
            </p:cNvPr>
            <p:cNvGrpSpPr>
              <a:grpSpLocks/>
            </p:cNvGrpSpPr>
            <p:nvPr/>
          </p:nvGrpSpPr>
          <p:grpSpPr bwMode="auto">
            <a:xfrm>
              <a:off x="2013" y="2206"/>
              <a:ext cx="339" cy="1010"/>
              <a:chOff x="240" y="2880"/>
              <a:chExt cx="339" cy="1010"/>
            </a:xfrm>
          </p:grpSpPr>
          <p:sp>
            <p:nvSpPr>
              <p:cNvPr id="30" name="Freeform 6">
                <a:extLst>
                  <a:ext uri="{FF2B5EF4-FFF2-40B4-BE49-F238E27FC236}">
                    <a16:creationId xmlns:a16="http://schemas.microsoft.com/office/drawing/2014/main" id="{CAD2B3E6-9A3F-4824-A7A7-1A76175BBC0B}"/>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1" name="Freeform 7">
                <a:extLst>
                  <a:ext uri="{FF2B5EF4-FFF2-40B4-BE49-F238E27FC236}">
                    <a16:creationId xmlns:a16="http://schemas.microsoft.com/office/drawing/2014/main" id="{EF8DBE83-9D37-431C-89D7-7628F673628E}"/>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 name="Freeform 8">
                <a:extLst>
                  <a:ext uri="{FF2B5EF4-FFF2-40B4-BE49-F238E27FC236}">
                    <a16:creationId xmlns:a16="http://schemas.microsoft.com/office/drawing/2014/main" id="{DE1C934C-4679-438D-BDAE-1130BB7F82E3}"/>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 name="Freeform 9">
                <a:extLst>
                  <a:ext uri="{FF2B5EF4-FFF2-40B4-BE49-F238E27FC236}">
                    <a16:creationId xmlns:a16="http://schemas.microsoft.com/office/drawing/2014/main" id="{00E901FF-0202-45A1-9AFB-88B0A94F4BC0}"/>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 name="Freeform 10">
                <a:extLst>
                  <a:ext uri="{FF2B5EF4-FFF2-40B4-BE49-F238E27FC236}">
                    <a16:creationId xmlns:a16="http://schemas.microsoft.com/office/drawing/2014/main" id="{2427CD8D-67E5-40F1-A0B0-4438046A139D}"/>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 name="Freeform 11">
                <a:extLst>
                  <a:ext uri="{FF2B5EF4-FFF2-40B4-BE49-F238E27FC236}">
                    <a16:creationId xmlns:a16="http://schemas.microsoft.com/office/drawing/2014/main" id="{3066F6ED-2D42-4D90-88FA-AC6FEDEB9319}"/>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6" name="Freeform 12">
                <a:extLst>
                  <a:ext uri="{FF2B5EF4-FFF2-40B4-BE49-F238E27FC236}">
                    <a16:creationId xmlns:a16="http://schemas.microsoft.com/office/drawing/2014/main" id="{2B7B44A1-1B8F-433A-9AF5-D88468A08972}"/>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7" name="Oval 13">
                <a:extLst>
                  <a:ext uri="{FF2B5EF4-FFF2-40B4-BE49-F238E27FC236}">
                    <a16:creationId xmlns:a16="http://schemas.microsoft.com/office/drawing/2014/main" id="{7AB9B310-C6F7-433E-90AF-EEDDE82D60C1}"/>
                  </a:ext>
                </a:extLst>
              </p:cNvPr>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8" name="Oval 14">
                <a:extLst>
                  <a:ext uri="{FF2B5EF4-FFF2-40B4-BE49-F238E27FC236}">
                    <a16:creationId xmlns:a16="http://schemas.microsoft.com/office/drawing/2014/main" id="{7DF3F345-32AC-4944-A851-61173EF53C83}"/>
                  </a:ext>
                </a:extLst>
              </p:cNvPr>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 name="Oval 15">
                <a:extLst>
                  <a:ext uri="{FF2B5EF4-FFF2-40B4-BE49-F238E27FC236}">
                    <a16:creationId xmlns:a16="http://schemas.microsoft.com/office/drawing/2014/main" id="{368F0D30-871B-4C07-B43A-4E11457A6F2D}"/>
                  </a:ext>
                </a:extLst>
              </p:cNvPr>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0" name="Oval 16">
                <a:extLst>
                  <a:ext uri="{FF2B5EF4-FFF2-40B4-BE49-F238E27FC236}">
                    <a16:creationId xmlns:a16="http://schemas.microsoft.com/office/drawing/2014/main" id="{3B8BD574-D545-4004-B609-1D27E233DFF3}"/>
                  </a:ext>
                </a:extLst>
              </p:cNvPr>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1" name="Oval 17">
                <a:extLst>
                  <a:ext uri="{FF2B5EF4-FFF2-40B4-BE49-F238E27FC236}">
                    <a16:creationId xmlns:a16="http://schemas.microsoft.com/office/drawing/2014/main" id="{7191DAC2-6C18-4F18-A5A8-38A4C977E961}"/>
                  </a:ext>
                </a:extLst>
              </p:cNvPr>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2" name="Oval 18">
                <a:extLst>
                  <a:ext uri="{FF2B5EF4-FFF2-40B4-BE49-F238E27FC236}">
                    <a16:creationId xmlns:a16="http://schemas.microsoft.com/office/drawing/2014/main" id="{9113FC45-87D1-492C-B65B-44A84329D899}"/>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Tree>
    <p:extLst>
      <p:ext uri="{BB962C8B-B14F-4D97-AF65-F5344CB8AC3E}">
        <p14:creationId xmlns:p14="http://schemas.microsoft.com/office/powerpoint/2010/main" val="31922657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1+#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0-#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1+#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anim calcmode="lin" valueType="num">
                                      <p:cBhvr additive="base">
                                        <p:cTn id="35" dur="500" fill="hold"/>
                                        <p:tgtEl>
                                          <p:spTgt spid="17"/>
                                        </p:tgtEl>
                                        <p:attrNameLst>
                                          <p:attrName>ppt_x</p:attrName>
                                        </p:attrNameLst>
                                      </p:cBhvr>
                                      <p:tavLst>
                                        <p:tav tm="0">
                                          <p:val>
                                            <p:strVal val="#ppt_x"/>
                                          </p:val>
                                        </p:tav>
                                        <p:tav tm="100000">
                                          <p:val>
                                            <p:strVal val="#ppt_x"/>
                                          </p:val>
                                        </p:tav>
                                      </p:tavLst>
                                    </p:anim>
                                    <p:anim calcmode="lin" valueType="num">
                                      <p:cBhvr additive="base">
                                        <p:cTn id="3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500" fill="hold"/>
                                        <p:tgtEl>
                                          <p:spTgt spid="25"/>
                                        </p:tgtEl>
                                        <p:attrNameLst>
                                          <p:attrName>ppt_x</p:attrName>
                                        </p:attrNameLst>
                                      </p:cBhvr>
                                      <p:tavLst>
                                        <p:tav tm="0">
                                          <p:val>
                                            <p:strVal val="#ppt_x"/>
                                          </p:val>
                                        </p:tav>
                                        <p:tav tm="100000">
                                          <p:val>
                                            <p:strVal val="#ppt_x"/>
                                          </p:val>
                                        </p:tav>
                                      </p:tavLst>
                                    </p:anim>
                                    <p:anim calcmode="lin" valueType="num">
                                      <p:cBhvr additive="base">
                                        <p:cTn id="42" dur="500" fill="hold"/>
                                        <p:tgtEl>
                                          <p:spTgt spid="25"/>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6"/>
                                        </p:tgtEl>
                                        <p:attrNameLst>
                                          <p:attrName>style.visibility</p:attrName>
                                        </p:attrNameLst>
                                      </p:cBhvr>
                                      <p:to>
                                        <p:strVal val="visible"/>
                                      </p:to>
                                    </p:set>
                                    <p:anim calcmode="lin" valueType="num">
                                      <p:cBhvr additive="base">
                                        <p:cTn id="45" dur="500" fill="hold"/>
                                        <p:tgtEl>
                                          <p:spTgt spid="26"/>
                                        </p:tgtEl>
                                        <p:attrNameLst>
                                          <p:attrName>ppt_x</p:attrName>
                                        </p:attrNameLst>
                                      </p:cBhvr>
                                      <p:tavLst>
                                        <p:tav tm="0">
                                          <p:val>
                                            <p:strVal val="#ppt_x"/>
                                          </p:val>
                                        </p:tav>
                                        <p:tav tm="100000">
                                          <p:val>
                                            <p:strVal val="#ppt_x"/>
                                          </p:val>
                                        </p:tav>
                                      </p:tavLst>
                                    </p:anim>
                                    <p:anim calcmode="lin" valueType="num">
                                      <p:cBhvr additive="base">
                                        <p:cTn id="4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500" fill="hold"/>
                                        <p:tgtEl>
                                          <p:spTgt spid="27"/>
                                        </p:tgtEl>
                                        <p:attrNameLst>
                                          <p:attrName>ppt_x</p:attrName>
                                        </p:attrNameLst>
                                      </p:cBhvr>
                                      <p:tavLst>
                                        <p:tav tm="0">
                                          <p:val>
                                            <p:strVal val="#ppt_x"/>
                                          </p:val>
                                        </p:tav>
                                        <p:tav tm="100000">
                                          <p:val>
                                            <p:strVal val="#ppt_x"/>
                                          </p:val>
                                        </p:tav>
                                      </p:tavLst>
                                    </p:anim>
                                    <p:anim calcmode="lin" valueType="num">
                                      <p:cBhvr additive="base">
                                        <p:cTn id="52"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4" grpId="0"/>
      <p:bldP spid="17" grpId="0"/>
      <p:bldP spid="25" grpId="0" animBg="1"/>
      <p:bldP spid="26" grpId="0"/>
      <p:bldP spid="27" grpId="0"/>
      <p:bldP spid="22"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3" name="Text Box 18"/>
          <p:cNvSpPr txBox="1">
            <a:spLocks noChangeArrowheads="1"/>
          </p:cNvSpPr>
          <p:nvPr/>
        </p:nvSpPr>
        <p:spPr bwMode="auto">
          <a:xfrm>
            <a:off x="1150938" y="2882900"/>
            <a:ext cx="7183437"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committed the murder”.</a:t>
            </a:r>
          </a:p>
        </p:txBody>
      </p:sp>
      <p:sp>
        <p:nvSpPr>
          <p:cNvPr id="281604" name="Rectangle 2"/>
          <p:cNvSpPr>
            <a:spLocks noChangeArrowheads="1"/>
          </p:cNvSpPr>
          <p:nvPr/>
        </p:nvSpPr>
        <p:spPr bwMode="auto">
          <a:xfrm>
            <a:off x="838200" y="2895600"/>
            <a:ext cx="87788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605" name="Rectangle 173"/>
          <p:cNvSpPr>
            <a:spLocks noChangeArrowheads="1"/>
          </p:cNvSpPr>
          <p:nvPr/>
        </p:nvSpPr>
        <p:spPr bwMode="auto">
          <a:xfrm>
            <a:off x="862013" y="3325813"/>
            <a:ext cx="87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606" name="Rectangle 174"/>
          <p:cNvSpPr>
            <a:spLocks noChangeArrowheads="1"/>
          </p:cNvSpPr>
          <p:nvPr/>
        </p:nvSpPr>
        <p:spPr bwMode="auto">
          <a:xfrm>
            <a:off x="949325" y="3846513"/>
            <a:ext cx="787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1607" name="Rectangle 175"/>
          <p:cNvSpPr>
            <a:spLocks noChangeArrowheads="1"/>
          </p:cNvSpPr>
          <p:nvPr/>
        </p:nvSpPr>
        <p:spPr bwMode="auto">
          <a:xfrm>
            <a:off x="923925" y="4786313"/>
            <a:ext cx="75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4572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a:t>
            </a:r>
          </a:p>
        </p:txBody>
      </p:sp>
      <p:sp>
        <p:nvSpPr>
          <p:cNvPr id="14" name="Rectangle 13"/>
          <p:cNvSpPr>
            <a:spLocks noChangeArrowheads="1"/>
          </p:cNvSpPr>
          <p:nvPr/>
        </p:nvSpPr>
        <p:spPr bwMode="auto">
          <a:xfrm>
            <a:off x="317500" y="4227513"/>
            <a:ext cx="890588"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a:t>
            </a:r>
          </a:p>
        </p:txBody>
      </p:sp>
      <p:grpSp>
        <p:nvGrpSpPr>
          <p:cNvPr id="2" name="Group 1"/>
          <p:cNvGrpSpPr>
            <a:grpSpLocks/>
          </p:cNvGrpSpPr>
          <p:nvPr/>
        </p:nvGrpSpPr>
        <p:grpSpPr bwMode="auto">
          <a:xfrm>
            <a:off x="8074025" y="3124200"/>
            <a:ext cx="793750" cy="1066800"/>
            <a:chOff x="8074152" y="2883849"/>
            <a:chExt cx="793017" cy="1066359"/>
          </a:xfrm>
        </p:grpSpPr>
        <p:sp>
          <p:nvSpPr>
            <p:cNvPr id="281622" name="Rectangle 5"/>
            <p:cNvSpPr>
              <a:spLocks noChangeArrowheads="1"/>
            </p:cNvSpPr>
            <p:nvPr/>
          </p:nvSpPr>
          <p:spPr bwMode="auto">
            <a:xfrm>
              <a:off x="8089392" y="2883849"/>
              <a:ext cx="77777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sp>
          <p:nvSpPr>
            <p:cNvPr id="281623" name="Rectangle 14"/>
            <p:cNvSpPr>
              <a:spLocks noChangeArrowheads="1"/>
            </p:cNvSpPr>
            <p:nvPr/>
          </p:nvSpPr>
          <p:spPr bwMode="auto">
            <a:xfrm>
              <a:off x="8074152" y="3365433"/>
              <a:ext cx="77777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grpSp>
      <p:sp>
        <p:nvSpPr>
          <p:cNvPr id="17" name="Rectangle 16"/>
          <p:cNvSpPr>
            <a:spLocks noChangeArrowheads="1"/>
          </p:cNvSpPr>
          <p:nvPr/>
        </p:nvSpPr>
        <p:spPr bwMode="auto">
          <a:xfrm>
            <a:off x="2687638" y="5410200"/>
            <a:ext cx="29511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pic>
        <p:nvPicPr>
          <p:cNvPr id="281616"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7"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8"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9"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eft Brace 3">
            <a:extLst>
              <a:ext uri="{FF2B5EF4-FFF2-40B4-BE49-F238E27FC236}">
                <a16:creationId xmlns:a16="http://schemas.microsoft.com/office/drawing/2014/main" id="{6C7AACB4-F698-4C19-93AD-0BA40F6D1D6B}"/>
              </a:ext>
            </a:extLst>
          </p:cNvPr>
          <p:cNvSpPr>
            <a:spLocks/>
          </p:cNvSpPr>
          <p:nvPr/>
        </p:nvSpPr>
        <p:spPr bwMode="auto">
          <a:xfrm rot="-5400000">
            <a:off x="3525838" y="5008562"/>
            <a:ext cx="304800" cy="2022475"/>
          </a:xfrm>
          <a:prstGeom prst="leftBrace">
            <a:avLst>
              <a:gd name="adj1" fmla="val 8325"/>
              <a:gd name="adj2" fmla="val 50000"/>
            </a:avLst>
          </a:prstGeom>
          <a:noFill/>
          <a:ln w="381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Rectangle 20">
            <a:extLst>
              <a:ext uri="{FF2B5EF4-FFF2-40B4-BE49-F238E27FC236}">
                <a16:creationId xmlns:a16="http://schemas.microsoft.com/office/drawing/2014/main" id="{0C04F192-98B0-490D-923F-9DC5A8173BED}"/>
              </a:ext>
            </a:extLst>
          </p:cNvPr>
          <p:cNvSpPr>
            <a:spLocks noChangeArrowheads="1"/>
          </p:cNvSpPr>
          <p:nvPr/>
        </p:nvSpPr>
        <p:spPr bwMode="auto">
          <a:xfrm>
            <a:off x="914400" y="6121400"/>
            <a:ext cx="3673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one on left is false,</a:t>
            </a:r>
          </a:p>
        </p:txBody>
      </p:sp>
      <p:sp>
        <p:nvSpPr>
          <p:cNvPr id="22" name="Rectangle 21">
            <a:extLst>
              <a:ext uri="{FF2B5EF4-FFF2-40B4-BE49-F238E27FC236}">
                <a16:creationId xmlns:a16="http://schemas.microsoft.com/office/drawing/2014/main" id="{56D39F73-A968-4FB5-8AD7-68FA1C1143AC}"/>
              </a:ext>
            </a:extLst>
          </p:cNvPr>
          <p:cNvSpPr>
            <a:spLocks noChangeArrowheads="1"/>
          </p:cNvSpPr>
          <p:nvPr/>
        </p:nvSpPr>
        <p:spPr bwMode="auto">
          <a:xfrm>
            <a:off x="4403725" y="6122988"/>
            <a:ext cx="479425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 the others don’t matter.</a:t>
            </a:r>
          </a:p>
        </p:txBody>
      </p:sp>
      <p:sp useBgFill="1">
        <p:nvSpPr>
          <p:cNvPr id="23" name="AutoShape 250">
            <a:extLst>
              <a:ext uri="{FF2B5EF4-FFF2-40B4-BE49-F238E27FC236}">
                <a16:creationId xmlns:a16="http://schemas.microsoft.com/office/drawing/2014/main" id="{950865E1-2579-41C6-9914-5C638D51788C}"/>
              </a:ext>
            </a:extLst>
          </p:cNvPr>
          <p:cNvSpPr>
            <a:spLocks noChangeArrowheads="1"/>
          </p:cNvSpPr>
          <p:nvPr/>
        </p:nvSpPr>
        <p:spPr bwMode="auto">
          <a:xfrm>
            <a:off x="2514600" y="1716088"/>
            <a:ext cx="5181600" cy="1101724"/>
          </a:xfrm>
          <a:prstGeom prst="wedgeRoundRectCallout">
            <a:avLst>
              <a:gd name="adj1" fmla="val 68644"/>
              <a:gd name="adj2" fmla="val -49005"/>
              <a:gd name="adj3" fmla="val 16667"/>
            </a:avLst>
          </a:prstGeom>
          <a:ln w="12700">
            <a:solidFill>
              <a:schemeClr val="accent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Suppose</a:t>
            </a:r>
            <a:r>
              <a:rPr kumimoji="0" lang="en-US" altLang="en-US" sz="3200" b="0" i="0" u="none" strike="noStrike" kern="1200" cap="none" spc="0" normalizeH="0" noProof="0" dirty="0">
                <a:ln>
                  <a:noFill/>
                </a:ln>
                <a:solidFill>
                  <a:srgbClr val="FFFFFF"/>
                </a:solidFill>
                <a:effectLst/>
                <a:uLnTx/>
                <a:uFillTx/>
                <a:latin typeface="Times New Roman" pitchFamily="18" charset="0"/>
                <a:ea typeface="+mn-ea"/>
                <a:cs typeface="Arial" pitchFamily="34" charset="0"/>
              </a:rPr>
              <a:t> all formula are of the following two forms.</a:t>
            </a:r>
            <a:endParaRPr kumimoji="0" lang="en-US" altLang="en-US" sz="3200" b="0" i="0" u="none" strike="noStrike" kern="1200" cap="none" spc="0" normalizeH="0" baseline="30000" noProof="0" dirty="0">
              <a:ln>
                <a:noFill/>
              </a:ln>
              <a:solidFill>
                <a:srgbClr val="008000"/>
              </a:solidFill>
              <a:effectLst/>
              <a:uLnTx/>
              <a:uFillTx/>
              <a:latin typeface="Times New Roman" pitchFamily="18" charset="0"/>
              <a:ea typeface="+mn-ea"/>
              <a:cs typeface="Times New Roman" pitchFamily="18" charset="0"/>
            </a:endParaRPr>
          </a:p>
        </p:txBody>
      </p:sp>
      <p:grpSp>
        <p:nvGrpSpPr>
          <p:cNvPr id="26" name="Group 3">
            <a:extLst>
              <a:ext uri="{FF2B5EF4-FFF2-40B4-BE49-F238E27FC236}">
                <a16:creationId xmlns:a16="http://schemas.microsoft.com/office/drawing/2014/main" id="{997A0151-E31C-490C-B9E4-A7C1FB2124B7}"/>
              </a:ext>
            </a:extLst>
          </p:cNvPr>
          <p:cNvGrpSpPr>
            <a:grpSpLocks/>
          </p:cNvGrpSpPr>
          <p:nvPr/>
        </p:nvGrpSpPr>
        <p:grpSpPr bwMode="auto">
          <a:xfrm flipH="1">
            <a:off x="7924800" y="1344613"/>
            <a:ext cx="1049338" cy="1322387"/>
            <a:chOff x="2013" y="2206"/>
            <a:chExt cx="679" cy="1010"/>
          </a:xfrm>
        </p:grpSpPr>
        <p:sp>
          <p:nvSpPr>
            <p:cNvPr id="27" name="Freeform 4">
              <a:extLst>
                <a:ext uri="{FF2B5EF4-FFF2-40B4-BE49-F238E27FC236}">
                  <a16:creationId xmlns:a16="http://schemas.microsoft.com/office/drawing/2014/main" id="{8CB2D989-515C-45F7-99E5-7100D6D0D50B}"/>
                </a:ext>
              </a:extLst>
            </p:cNvPr>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 name="Group 5">
              <a:extLst>
                <a:ext uri="{FF2B5EF4-FFF2-40B4-BE49-F238E27FC236}">
                  <a16:creationId xmlns:a16="http://schemas.microsoft.com/office/drawing/2014/main" id="{DB4769E3-34E7-4F1C-81A3-6C9683E56BBD}"/>
                </a:ext>
              </a:extLst>
            </p:cNvPr>
            <p:cNvGrpSpPr>
              <a:grpSpLocks/>
            </p:cNvGrpSpPr>
            <p:nvPr/>
          </p:nvGrpSpPr>
          <p:grpSpPr bwMode="auto">
            <a:xfrm>
              <a:off x="2013" y="2206"/>
              <a:ext cx="339" cy="1010"/>
              <a:chOff x="240" y="2880"/>
              <a:chExt cx="339" cy="1010"/>
            </a:xfrm>
          </p:grpSpPr>
          <p:sp>
            <p:nvSpPr>
              <p:cNvPr id="29" name="Freeform 6">
                <a:extLst>
                  <a:ext uri="{FF2B5EF4-FFF2-40B4-BE49-F238E27FC236}">
                    <a16:creationId xmlns:a16="http://schemas.microsoft.com/office/drawing/2014/main" id="{BA84DAC8-DBCC-43A2-847C-617323467861}"/>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 name="Freeform 7">
                <a:extLst>
                  <a:ext uri="{FF2B5EF4-FFF2-40B4-BE49-F238E27FC236}">
                    <a16:creationId xmlns:a16="http://schemas.microsoft.com/office/drawing/2014/main" id="{5EC56F0A-B0FB-497E-B472-942E205824DF}"/>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1" name="Freeform 8">
                <a:extLst>
                  <a:ext uri="{FF2B5EF4-FFF2-40B4-BE49-F238E27FC236}">
                    <a16:creationId xmlns:a16="http://schemas.microsoft.com/office/drawing/2014/main" id="{2B3E7403-A184-42AB-9F0B-4084F75565B5}"/>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 name="Freeform 9">
                <a:extLst>
                  <a:ext uri="{FF2B5EF4-FFF2-40B4-BE49-F238E27FC236}">
                    <a16:creationId xmlns:a16="http://schemas.microsoft.com/office/drawing/2014/main" id="{C0E4AC22-88AC-4EFA-B4A6-648FD15B3942}"/>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 name="Freeform 10">
                <a:extLst>
                  <a:ext uri="{FF2B5EF4-FFF2-40B4-BE49-F238E27FC236}">
                    <a16:creationId xmlns:a16="http://schemas.microsoft.com/office/drawing/2014/main" id="{76728E3E-20AC-421E-8C45-5CE86E3F6B93}"/>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4" name="Freeform 11">
                <a:extLst>
                  <a:ext uri="{FF2B5EF4-FFF2-40B4-BE49-F238E27FC236}">
                    <a16:creationId xmlns:a16="http://schemas.microsoft.com/office/drawing/2014/main" id="{37ABBA9E-4641-49B6-B137-A28BBED96E8D}"/>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5" name="Freeform 12">
                <a:extLst>
                  <a:ext uri="{FF2B5EF4-FFF2-40B4-BE49-F238E27FC236}">
                    <a16:creationId xmlns:a16="http://schemas.microsoft.com/office/drawing/2014/main" id="{7910331A-703D-4C52-BB1D-0CFA584C8959}"/>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6" name="Oval 13">
                <a:extLst>
                  <a:ext uri="{FF2B5EF4-FFF2-40B4-BE49-F238E27FC236}">
                    <a16:creationId xmlns:a16="http://schemas.microsoft.com/office/drawing/2014/main" id="{8BA0EF35-7675-4F59-B893-CE248F534C79}"/>
                  </a:ext>
                </a:extLst>
              </p:cNvPr>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7" name="Oval 14">
                <a:extLst>
                  <a:ext uri="{FF2B5EF4-FFF2-40B4-BE49-F238E27FC236}">
                    <a16:creationId xmlns:a16="http://schemas.microsoft.com/office/drawing/2014/main" id="{01B9EEDD-B9F3-443E-BF7D-0E5DF524726C}"/>
                  </a:ext>
                </a:extLst>
              </p:cNvPr>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8" name="Oval 15">
                <a:extLst>
                  <a:ext uri="{FF2B5EF4-FFF2-40B4-BE49-F238E27FC236}">
                    <a16:creationId xmlns:a16="http://schemas.microsoft.com/office/drawing/2014/main" id="{FEA35A5C-BB06-436C-BE03-7CDD30CB9532}"/>
                  </a:ext>
                </a:extLst>
              </p:cNvPr>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9" name="Oval 16">
                <a:extLst>
                  <a:ext uri="{FF2B5EF4-FFF2-40B4-BE49-F238E27FC236}">
                    <a16:creationId xmlns:a16="http://schemas.microsoft.com/office/drawing/2014/main" id="{CB502F5D-3205-4418-88DC-4CB31D2FE39E}"/>
                  </a:ext>
                </a:extLst>
              </p:cNvPr>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0" name="Oval 17">
                <a:extLst>
                  <a:ext uri="{FF2B5EF4-FFF2-40B4-BE49-F238E27FC236}">
                    <a16:creationId xmlns:a16="http://schemas.microsoft.com/office/drawing/2014/main" id="{929ACCC4-4705-46EA-8996-F845F7A8A294}"/>
                  </a:ext>
                </a:extLst>
              </p:cNvPr>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41" name="Oval 18">
                <a:extLst>
                  <a:ext uri="{FF2B5EF4-FFF2-40B4-BE49-F238E27FC236}">
                    <a16:creationId xmlns:a16="http://schemas.microsoft.com/office/drawing/2014/main" id="{C269FBAE-17DF-4DB9-BB8C-1235C662523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p:nvSpPr>
          <p:cNvPr id="42" name="Rectangle 2">
            <a:extLst>
              <a:ext uri="{FF2B5EF4-FFF2-40B4-BE49-F238E27FC236}">
                <a16:creationId xmlns:a16="http://schemas.microsoft.com/office/drawing/2014/main" id="{56DAFD14-9EC0-4C6B-810C-BC5FB2F105A6}"/>
              </a:ext>
            </a:extLst>
          </p:cNvPr>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Tree>
    <p:extLst>
      <p:ext uri="{BB962C8B-B14F-4D97-AF65-F5344CB8AC3E}">
        <p14:creationId xmlns:p14="http://schemas.microsoft.com/office/powerpoint/2010/main" val="3338499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3" name="Text Box 18"/>
          <p:cNvSpPr txBox="1">
            <a:spLocks noChangeArrowheads="1"/>
          </p:cNvSpPr>
          <p:nvPr/>
        </p:nvSpPr>
        <p:spPr bwMode="auto">
          <a:xfrm>
            <a:off x="1150938" y="2882900"/>
            <a:ext cx="7183437" cy="2554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“Mrs Peacock committed the murder”.</a:t>
            </a:r>
          </a:p>
        </p:txBody>
      </p:sp>
      <p:sp>
        <p:nvSpPr>
          <p:cNvPr id="286724" name="Rectangle 2"/>
          <p:cNvSpPr>
            <a:spLocks noChangeArrowheads="1"/>
          </p:cNvSpPr>
          <p:nvPr/>
        </p:nvSpPr>
        <p:spPr bwMode="auto">
          <a:xfrm>
            <a:off x="838200" y="2895600"/>
            <a:ext cx="87788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6725" name="Rectangle 173"/>
          <p:cNvSpPr>
            <a:spLocks noChangeArrowheads="1"/>
          </p:cNvSpPr>
          <p:nvPr/>
        </p:nvSpPr>
        <p:spPr bwMode="auto">
          <a:xfrm>
            <a:off x="862013" y="3325813"/>
            <a:ext cx="87788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6726" name="Rectangle 174"/>
          <p:cNvSpPr>
            <a:spLocks noChangeArrowheads="1"/>
          </p:cNvSpPr>
          <p:nvPr/>
        </p:nvSpPr>
        <p:spPr bwMode="auto">
          <a:xfrm>
            <a:off x="949325" y="3846513"/>
            <a:ext cx="787400"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6727" name="Rectangle 175"/>
          <p:cNvSpPr>
            <a:spLocks noChangeArrowheads="1"/>
          </p:cNvSpPr>
          <p:nvPr/>
        </p:nvSpPr>
        <p:spPr bwMode="auto">
          <a:xfrm>
            <a:off x="923925" y="4786313"/>
            <a:ext cx="7556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 name="Rectangle 16"/>
          <p:cNvSpPr>
            <a:spLocks noChangeArrowheads="1"/>
          </p:cNvSpPr>
          <p:nvPr/>
        </p:nvSpPr>
        <p:spPr bwMode="auto">
          <a:xfrm>
            <a:off x="2687638" y="5410200"/>
            <a:ext cx="29257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L3  K  P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2" name="Rectangle 21"/>
          <p:cNvSpPr>
            <a:spLocks noChangeArrowheads="1"/>
          </p:cNvSpPr>
          <p:nvPr/>
        </p:nvSpPr>
        <p:spPr bwMode="auto">
          <a:xfrm>
            <a:off x="2514600" y="5791200"/>
            <a:ext cx="3538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At least one of these</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must be false</a:t>
            </a:r>
          </a:p>
        </p:txBody>
      </p:sp>
      <p:pic>
        <p:nvPicPr>
          <p:cNvPr id="286732"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33"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34"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35"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3">
            <a:extLst>
              <a:ext uri="{FF2B5EF4-FFF2-40B4-BE49-F238E27FC236}">
                <a16:creationId xmlns:a16="http://schemas.microsoft.com/office/drawing/2014/main" id="{F863EA88-83A0-4150-B8F7-6B1DCCB52398}"/>
              </a:ext>
            </a:extLst>
          </p:cNvPr>
          <p:cNvGrpSpPr>
            <a:grpSpLocks/>
          </p:cNvGrpSpPr>
          <p:nvPr/>
        </p:nvGrpSpPr>
        <p:grpSpPr bwMode="auto">
          <a:xfrm flipH="1">
            <a:off x="7924800" y="1344613"/>
            <a:ext cx="1049338" cy="1322387"/>
            <a:chOff x="2013" y="2206"/>
            <a:chExt cx="679" cy="1010"/>
          </a:xfrm>
        </p:grpSpPr>
        <p:sp>
          <p:nvSpPr>
            <p:cNvPr id="16" name="Freeform 4">
              <a:extLst>
                <a:ext uri="{FF2B5EF4-FFF2-40B4-BE49-F238E27FC236}">
                  <a16:creationId xmlns:a16="http://schemas.microsoft.com/office/drawing/2014/main" id="{1C5A3903-7876-4307-BF9C-E91B9A9D3192}"/>
                </a:ext>
              </a:extLst>
            </p:cNvPr>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19" name="Group 5">
              <a:extLst>
                <a:ext uri="{FF2B5EF4-FFF2-40B4-BE49-F238E27FC236}">
                  <a16:creationId xmlns:a16="http://schemas.microsoft.com/office/drawing/2014/main" id="{D7A0EAB4-DCCA-417E-86BA-1468BED56D91}"/>
                </a:ext>
              </a:extLst>
            </p:cNvPr>
            <p:cNvGrpSpPr>
              <a:grpSpLocks/>
            </p:cNvGrpSpPr>
            <p:nvPr/>
          </p:nvGrpSpPr>
          <p:grpSpPr bwMode="auto">
            <a:xfrm>
              <a:off x="2013" y="2206"/>
              <a:ext cx="339" cy="1010"/>
              <a:chOff x="240" y="2880"/>
              <a:chExt cx="339" cy="1010"/>
            </a:xfrm>
          </p:grpSpPr>
          <p:sp>
            <p:nvSpPr>
              <p:cNvPr id="20" name="Freeform 6">
                <a:extLst>
                  <a:ext uri="{FF2B5EF4-FFF2-40B4-BE49-F238E27FC236}">
                    <a16:creationId xmlns:a16="http://schemas.microsoft.com/office/drawing/2014/main" id="{57924426-D857-44B5-9474-75889F74F405}"/>
                  </a:ext>
                </a:extLst>
              </p:cNvPr>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Freeform 7">
                <a:extLst>
                  <a:ext uri="{FF2B5EF4-FFF2-40B4-BE49-F238E27FC236}">
                    <a16:creationId xmlns:a16="http://schemas.microsoft.com/office/drawing/2014/main" id="{344820E0-762E-4106-B889-8BE65D21F0E6}"/>
                  </a:ext>
                </a:extLst>
              </p:cNvPr>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 name="Freeform 8">
                <a:extLst>
                  <a:ext uri="{FF2B5EF4-FFF2-40B4-BE49-F238E27FC236}">
                    <a16:creationId xmlns:a16="http://schemas.microsoft.com/office/drawing/2014/main" id="{023127A6-390D-4D76-9B91-42EB53D0932A}"/>
                  </a:ext>
                </a:extLst>
              </p:cNvPr>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4" name="Freeform 9">
                <a:extLst>
                  <a:ext uri="{FF2B5EF4-FFF2-40B4-BE49-F238E27FC236}">
                    <a16:creationId xmlns:a16="http://schemas.microsoft.com/office/drawing/2014/main" id="{3FB7F6A3-7FD7-4BDE-8502-21E9761116F8}"/>
                  </a:ext>
                </a:extLst>
              </p:cNvPr>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5" name="Freeform 10">
                <a:extLst>
                  <a:ext uri="{FF2B5EF4-FFF2-40B4-BE49-F238E27FC236}">
                    <a16:creationId xmlns:a16="http://schemas.microsoft.com/office/drawing/2014/main" id="{07F78ABD-F545-45CB-8D3D-C5E7A9269DE5}"/>
                  </a:ext>
                </a:extLst>
              </p:cNvPr>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6" name="Freeform 11">
                <a:extLst>
                  <a:ext uri="{FF2B5EF4-FFF2-40B4-BE49-F238E27FC236}">
                    <a16:creationId xmlns:a16="http://schemas.microsoft.com/office/drawing/2014/main" id="{EAA30D41-170E-4081-BF2A-48D318318BE7}"/>
                  </a:ext>
                </a:extLst>
              </p:cNvPr>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7" name="Freeform 12">
                <a:extLst>
                  <a:ext uri="{FF2B5EF4-FFF2-40B4-BE49-F238E27FC236}">
                    <a16:creationId xmlns:a16="http://schemas.microsoft.com/office/drawing/2014/main" id="{0A3548A9-10B4-4611-9AEE-4E48F86C4DAE}"/>
                  </a:ext>
                </a:extLst>
              </p:cNvPr>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 name="Oval 13">
                <a:extLst>
                  <a:ext uri="{FF2B5EF4-FFF2-40B4-BE49-F238E27FC236}">
                    <a16:creationId xmlns:a16="http://schemas.microsoft.com/office/drawing/2014/main" id="{D9F44A03-6B8F-4143-AA43-D1FF64823134}"/>
                  </a:ext>
                </a:extLst>
              </p:cNvPr>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 name="Oval 14">
                <a:extLst>
                  <a:ext uri="{FF2B5EF4-FFF2-40B4-BE49-F238E27FC236}">
                    <a16:creationId xmlns:a16="http://schemas.microsoft.com/office/drawing/2014/main" id="{C23D74A2-3FF8-443B-8E3F-E2E3AF2B3C47}"/>
                  </a:ext>
                </a:extLst>
              </p:cNvPr>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0" name="Oval 15">
                <a:extLst>
                  <a:ext uri="{FF2B5EF4-FFF2-40B4-BE49-F238E27FC236}">
                    <a16:creationId xmlns:a16="http://schemas.microsoft.com/office/drawing/2014/main" id="{78197322-448E-410B-9F80-18DED0B6FF1D}"/>
                  </a:ext>
                </a:extLst>
              </p:cNvPr>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1" name="Oval 16">
                <a:extLst>
                  <a:ext uri="{FF2B5EF4-FFF2-40B4-BE49-F238E27FC236}">
                    <a16:creationId xmlns:a16="http://schemas.microsoft.com/office/drawing/2014/main" id="{DBA2A954-B047-48AA-AA56-5DDF6FF5528C}"/>
                  </a:ext>
                </a:extLst>
              </p:cNvPr>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2" name="Oval 17">
                <a:extLst>
                  <a:ext uri="{FF2B5EF4-FFF2-40B4-BE49-F238E27FC236}">
                    <a16:creationId xmlns:a16="http://schemas.microsoft.com/office/drawing/2014/main" id="{C3E94F2A-77C1-48F8-9C10-0B2B60A24727}"/>
                  </a:ext>
                </a:extLst>
              </p:cNvPr>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33" name="Oval 18">
                <a:extLst>
                  <a:ext uri="{FF2B5EF4-FFF2-40B4-BE49-F238E27FC236}">
                    <a16:creationId xmlns:a16="http://schemas.microsoft.com/office/drawing/2014/main" id="{912BCD30-4333-44EF-BE0B-D2D8A2501E3B}"/>
                  </a:ext>
                </a:extLst>
              </p:cNvPr>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useBgFill="1">
        <p:nvSpPr>
          <p:cNvPr id="34" name="AutoShape 250">
            <a:extLst>
              <a:ext uri="{FF2B5EF4-FFF2-40B4-BE49-F238E27FC236}">
                <a16:creationId xmlns:a16="http://schemas.microsoft.com/office/drawing/2014/main" id="{559D2A7E-CFAF-4B54-BEC6-3363E5933885}"/>
              </a:ext>
            </a:extLst>
          </p:cNvPr>
          <p:cNvSpPr>
            <a:spLocks noChangeArrowheads="1"/>
          </p:cNvSpPr>
          <p:nvPr/>
        </p:nvSpPr>
        <p:spPr bwMode="auto">
          <a:xfrm>
            <a:off x="2514600" y="1716088"/>
            <a:ext cx="5181600" cy="1101724"/>
          </a:xfrm>
          <a:prstGeom prst="wedgeRoundRectCallout">
            <a:avLst>
              <a:gd name="adj1" fmla="val 68644"/>
              <a:gd name="adj2" fmla="val -49005"/>
              <a:gd name="adj3" fmla="val 16667"/>
            </a:avLst>
          </a:prstGeom>
          <a:ln w="12700">
            <a:solidFill>
              <a:schemeClr val="accent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Suppose</a:t>
            </a:r>
            <a:r>
              <a:rPr kumimoji="0" lang="en-US" altLang="en-US" sz="3200" b="0" i="0" u="none" strike="noStrike" kern="1200" cap="none" spc="0" normalizeH="0" noProof="0" dirty="0">
                <a:ln>
                  <a:noFill/>
                </a:ln>
                <a:solidFill>
                  <a:srgbClr val="FFFFFF"/>
                </a:solidFill>
                <a:effectLst/>
                <a:uLnTx/>
                <a:uFillTx/>
                <a:latin typeface="Times New Roman" pitchFamily="18" charset="0"/>
                <a:ea typeface="+mn-ea"/>
                <a:cs typeface="Arial" pitchFamily="34" charset="0"/>
              </a:rPr>
              <a:t> all formula are of the following two forms.</a:t>
            </a:r>
            <a:endParaRPr kumimoji="0" lang="en-US" altLang="en-US" sz="3200" b="0" i="0" u="none" strike="noStrike" kern="1200" cap="none" spc="0" normalizeH="0" baseline="30000" noProof="0" dirty="0">
              <a:ln>
                <a:noFill/>
              </a:ln>
              <a:solidFill>
                <a:srgbClr val="008000"/>
              </a:solidFill>
              <a:effectLst/>
              <a:uLnTx/>
              <a:uFillTx/>
              <a:latin typeface="Times New Roman" pitchFamily="18" charset="0"/>
              <a:ea typeface="+mn-ea"/>
              <a:cs typeface="Times New Roman" pitchFamily="18" charset="0"/>
            </a:endParaRPr>
          </a:p>
        </p:txBody>
      </p:sp>
      <p:sp>
        <p:nvSpPr>
          <p:cNvPr id="35" name="Rectangle 2">
            <a:extLst>
              <a:ext uri="{FF2B5EF4-FFF2-40B4-BE49-F238E27FC236}">
                <a16:creationId xmlns:a16="http://schemas.microsoft.com/office/drawing/2014/main" id="{95AD15BE-6B63-46B7-9FAF-19C6C70A97A6}"/>
              </a:ext>
            </a:extLst>
          </p:cNvPr>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Tree>
    <p:extLst>
      <p:ext uri="{BB962C8B-B14F-4D97-AF65-F5344CB8AC3E}">
        <p14:creationId xmlns:p14="http://schemas.microsoft.com/office/powerpoint/2010/main" val="1972532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2"/>
                                        </p:tgtEl>
                                        <p:attrNameLst>
                                          <p:attrName>style.visibility</p:attrName>
                                        </p:attrNameLst>
                                      </p:cBhvr>
                                      <p:to>
                                        <p:strVal val="visible"/>
                                      </p:to>
                                    </p:set>
                                    <p:anim calcmode="lin" valueType="num">
                                      <p:cBhvr additive="base">
                                        <p:cTn id="13" dur="500" fill="hold"/>
                                        <p:tgtEl>
                                          <p:spTgt spid="22"/>
                                        </p:tgtEl>
                                        <p:attrNameLst>
                                          <p:attrName>ppt_x</p:attrName>
                                        </p:attrNameLst>
                                      </p:cBhvr>
                                      <p:tavLst>
                                        <p:tav tm="0">
                                          <p:val>
                                            <p:strVal val="#ppt_x"/>
                                          </p:val>
                                        </p:tav>
                                        <p:tav tm="100000">
                                          <p:val>
                                            <p:strVal val="#ppt_x"/>
                                          </p:val>
                                        </p:tav>
                                      </p:tavLst>
                                    </p:anim>
                                    <p:anim calcmode="lin" valueType="num">
                                      <p:cBhvr additive="base">
                                        <p:cTn id="14"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2" name="Table 2">
            <a:extLst>
              <a:ext uri="{FF2B5EF4-FFF2-40B4-BE49-F238E27FC236}">
                <a16:creationId xmlns:a16="http://schemas.microsoft.com/office/drawing/2014/main" id="{3D036CAC-C0E0-4803-9731-EDFE6CF86EA6}"/>
              </a:ext>
            </a:extLst>
          </p:cNvPr>
          <p:cNvGraphicFramePr>
            <a:graphicFrameLocks noGrp="1"/>
          </p:cNvGraphicFramePr>
          <p:nvPr>
            <p:extLst>
              <p:ext uri="{D42A27DB-BD31-4B8C-83A1-F6EECF244321}">
                <p14:modId xmlns:p14="http://schemas.microsoft.com/office/powerpoint/2010/main" val="2497790501"/>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66FF66"/>
                        </a:solidFill>
                      </a:endParaRP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FF0000"/>
                        </a:solidFill>
                      </a:endParaRPr>
                    </a:p>
                  </a:txBody>
                  <a:tcPr/>
                </a:tc>
                <a:extLst>
                  <a:ext uri="{0D108BD9-81ED-4DB2-BD59-A6C34878D82A}">
                    <a16:rowId xmlns:a16="http://schemas.microsoft.com/office/drawing/2014/main" val="1985874961"/>
                  </a:ext>
                </a:extLst>
              </a:tr>
            </a:tbl>
          </a:graphicData>
        </a:graphic>
      </p:graphicFrame>
      <p:sp>
        <p:nvSpPr>
          <p:cNvPr id="113" name="Rectangle 112">
            <a:extLst>
              <a:ext uri="{FF2B5EF4-FFF2-40B4-BE49-F238E27FC236}">
                <a16:creationId xmlns:a16="http://schemas.microsoft.com/office/drawing/2014/main" id="{C5E617D4-8E45-422C-ACC0-9B3EA7764048}"/>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114" name="Rectangle 113">
            <a:extLst>
              <a:ext uri="{FF2B5EF4-FFF2-40B4-BE49-F238E27FC236}">
                <a16:creationId xmlns:a16="http://schemas.microsoft.com/office/drawing/2014/main" id="{AB8F6509-549E-4AB5-833B-6D99FF888871}"/>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graphicFrame>
        <p:nvGraphicFramePr>
          <p:cNvPr id="46" name="Table 45">
            <a:extLst>
              <a:ext uri="{FF2B5EF4-FFF2-40B4-BE49-F238E27FC236}">
                <a16:creationId xmlns:a16="http://schemas.microsoft.com/office/drawing/2014/main" id="{094D7DBA-F079-4129-BD53-7B8FEBF1B030}"/>
              </a:ext>
            </a:extLst>
          </p:cNvPr>
          <p:cNvGraphicFramePr>
            <a:graphicFrameLocks noGrp="1"/>
          </p:cNvGraphicFramePr>
          <p:nvPr>
            <p:extLst>
              <p:ext uri="{D42A27DB-BD31-4B8C-83A1-F6EECF244321}">
                <p14:modId xmlns:p14="http://schemas.microsoft.com/office/powerpoint/2010/main" val="992026919"/>
              </p:ext>
            </p:extLst>
          </p:nvPr>
        </p:nvGraphicFramePr>
        <p:xfrm>
          <a:off x="1744756" y="1190446"/>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2" name="Rectangle 1">
            <a:extLst>
              <a:ext uri="{FF2B5EF4-FFF2-40B4-BE49-F238E27FC236}">
                <a16:creationId xmlns:a16="http://schemas.microsoft.com/office/drawing/2014/main" id="{93209C0A-D1D6-41E0-A6F1-153C7712FC7A}"/>
              </a:ext>
            </a:extLst>
          </p:cNvPr>
          <p:cNvSpPr/>
          <p:nvPr/>
        </p:nvSpPr>
        <p:spPr>
          <a:xfrm>
            <a:off x="2551857" y="1147048"/>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47" name="Rectangle 46">
            <a:extLst>
              <a:ext uri="{FF2B5EF4-FFF2-40B4-BE49-F238E27FC236}">
                <a16:creationId xmlns:a16="http://schemas.microsoft.com/office/drawing/2014/main" id="{D532B662-1770-4E62-8303-96E006817EF7}"/>
              </a:ext>
            </a:extLst>
          </p:cNvPr>
          <p:cNvSpPr/>
          <p:nvPr/>
        </p:nvSpPr>
        <p:spPr>
          <a:xfrm>
            <a:off x="2704562" y="155471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1" name="AutoShape 35">
            <a:extLst>
              <a:ext uri="{FF2B5EF4-FFF2-40B4-BE49-F238E27FC236}">
                <a16:creationId xmlns:a16="http://schemas.microsoft.com/office/drawing/2014/main" id="{21F2793C-65DD-4D3C-8DD4-E9BA26D4B180}"/>
              </a:ext>
            </a:extLst>
          </p:cNvPr>
          <p:cNvSpPr>
            <a:spLocks noChangeArrowheads="1"/>
          </p:cNvSpPr>
          <p:nvPr/>
        </p:nvSpPr>
        <p:spPr bwMode="auto">
          <a:xfrm>
            <a:off x="76199" y="3047999"/>
            <a:ext cx="3655763" cy="1761245"/>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If</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cs typeface="Times New Roman" panose="02020603050405020304" pitchFamily="18" charset="0"/>
                <a:sym typeface="Symbol" panose="05050102010706020507" pitchFamily="18" charset="2"/>
              </a:rPr>
              <a:t>=T </a:t>
            </a:r>
            <a:r>
              <a:rPr lang="en-US" altLang="en-US" sz="2400" dirty="0">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=F</a:t>
            </a:r>
            <a:r>
              <a:rPr lang="en-US" altLang="en-US" sz="2400" dirty="0">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then</a:t>
            </a:r>
            <a:r>
              <a:rPr lang="en-US" altLang="en-US" sz="2400" i="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endParaRPr lang="en-US" altLang="en-US" sz="2400" dirty="0">
              <a:solidFill>
                <a:srgbClr val="FFFFFF"/>
              </a:solidFill>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i="0" dirty="0">
                <a:solidFill>
                  <a:srgbClr val="FFFFFF"/>
                </a:solidFill>
                <a:cs typeface="Times New Roman" panose="02020603050405020304" pitchFamily="18" charset="0"/>
                <a:sym typeface="Symbol" panose="05050102010706020507" pitchFamily="18" charset="2"/>
              </a:rPr>
              <a:t>is clearly false.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This is another example, </a:t>
            </a:r>
            <a:br>
              <a:rPr lang="en-US" altLang="en-US" sz="2400" dirty="0">
                <a:solidFill>
                  <a:srgbClr val="FFFFFF"/>
                </a:solidFill>
                <a:cs typeface="Times New Roman" panose="02020603050405020304" pitchFamily="18" charset="0"/>
                <a:sym typeface="Symbol" panose="05050102010706020507" pitchFamily="18" charset="2"/>
              </a:rPr>
            </a:b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was meant for.</a:t>
            </a:r>
            <a:endParaRPr lang="en-CA" altLang="en-US" sz="2400" i="0" dirty="0"/>
          </a:p>
        </p:txBody>
      </p:sp>
      <p:sp>
        <p:nvSpPr>
          <p:cNvPr id="49" name="AutoShape 35">
            <a:extLst>
              <a:ext uri="{FF2B5EF4-FFF2-40B4-BE49-F238E27FC236}">
                <a16:creationId xmlns:a16="http://schemas.microsoft.com/office/drawing/2014/main" id="{DC9F4125-6056-462A-8B70-3120C242C698}"/>
              </a:ext>
            </a:extLst>
          </p:cNvPr>
          <p:cNvSpPr>
            <a:spLocks noChangeArrowheads="1"/>
          </p:cNvSpPr>
          <p:nvPr/>
        </p:nvSpPr>
        <p:spPr bwMode="auto">
          <a:xfrm>
            <a:off x="4956652"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sp>
        <p:nvSpPr>
          <p:cNvPr id="48" name="Rectangle 47">
            <a:extLst>
              <a:ext uri="{FF2B5EF4-FFF2-40B4-BE49-F238E27FC236}">
                <a16:creationId xmlns:a16="http://schemas.microsoft.com/office/drawing/2014/main" id="{2D375E65-504C-4696-8025-959738A7075A}"/>
              </a:ext>
            </a:extLst>
          </p:cNvPr>
          <p:cNvSpPr/>
          <p:nvPr/>
        </p:nvSpPr>
        <p:spPr>
          <a:xfrm>
            <a:off x="2706094" y="18902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55" name="Oval 54">
            <a:extLst>
              <a:ext uri="{FF2B5EF4-FFF2-40B4-BE49-F238E27FC236}">
                <a16:creationId xmlns:a16="http://schemas.microsoft.com/office/drawing/2014/main" id="{C11B125F-95A0-410B-8982-35E780032AEE}"/>
              </a:ext>
            </a:extLst>
          </p:cNvPr>
          <p:cNvSpPr/>
          <p:nvPr/>
        </p:nvSpPr>
        <p:spPr>
          <a:xfrm>
            <a:off x="1676400" y="1847850"/>
            <a:ext cx="1463040" cy="457200"/>
          </a:xfrm>
          <a:prstGeom prst="ellipse">
            <a:avLst/>
          </a:prstGeom>
          <a:ln w="19050">
            <a:solidFill>
              <a:srgbClr val="FF00FF"/>
            </a:solidFill>
          </a:ln>
        </p:spPr>
        <p:txBody>
          <a:bodyPr wrap="square" rtlCol="0" anchor="ctr">
            <a:spAutoFit/>
          </a:bodyPr>
          <a:lstStyle/>
          <a:p>
            <a:pPr algn="ctr"/>
            <a:endParaRPr lang="en-US" sz="2800" i="0" dirty="0"/>
          </a:p>
        </p:txBody>
      </p:sp>
      <p:sp>
        <p:nvSpPr>
          <p:cNvPr id="107" name="Oval 106">
            <a:extLst>
              <a:ext uri="{FF2B5EF4-FFF2-40B4-BE49-F238E27FC236}">
                <a16:creationId xmlns:a16="http://schemas.microsoft.com/office/drawing/2014/main" id="{C2C43454-3287-4047-A5E9-E6F9EF7DC0A2}"/>
              </a:ext>
            </a:extLst>
          </p:cNvPr>
          <p:cNvSpPr/>
          <p:nvPr/>
        </p:nvSpPr>
        <p:spPr>
          <a:xfrm>
            <a:off x="1180921" y="1892658"/>
            <a:ext cx="446684" cy="436195"/>
          </a:xfrm>
          <a:prstGeom prst="ellipse">
            <a:avLst/>
          </a:prstGeom>
          <a:ln w="19050">
            <a:solidFill>
              <a:srgbClr val="FF00FF"/>
            </a:solidFill>
          </a:ln>
        </p:spPr>
        <p:txBody>
          <a:bodyPr wrap="square" rtlCol="0" anchor="ctr">
            <a:spAutoFit/>
          </a:bodyPr>
          <a:lstStyle/>
          <a:p>
            <a:pPr algn="ctr"/>
            <a:endParaRPr lang="en-US" sz="2800" i="0" dirty="0"/>
          </a:p>
        </p:txBody>
      </p:sp>
      <p:sp>
        <p:nvSpPr>
          <p:cNvPr id="108" name="Rectangle 107">
            <a:extLst>
              <a:ext uri="{FF2B5EF4-FFF2-40B4-BE49-F238E27FC236}">
                <a16:creationId xmlns:a16="http://schemas.microsoft.com/office/drawing/2014/main" id="{3CC2CD9E-6981-40F3-8AB8-24859E6EFB58}"/>
              </a:ext>
            </a:extLst>
          </p:cNvPr>
          <p:cNvSpPr/>
          <p:nvPr/>
        </p:nvSpPr>
        <p:spPr>
          <a:xfrm>
            <a:off x="1259484" y="19342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115" name="Rectangle 114">
            <a:extLst>
              <a:ext uri="{FF2B5EF4-FFF2-40B4-BE49-F238E27FC236}">
                <a16:creationId xmlns:a16="http://schemas.microsoft.com/office/drawing/2014/main" id="{1ECBB510-BA76-4A9A-9758-B5D885B63794}"/>
              </a:ext>
            </a:extLst>
          </p:cNvPr>
          <p:cNvSpPr/>
          <p:nvPr/>
        </p:nvSpPr>
        <p:spPr>
          <a:xfrm>
            <a:off x="861242" y="193675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Tree>
    <p:extLst>
      <p:ext uri="{BB962C8B-B14F-4D97-AF65-F5344CB8AC3E}">
        <p14:creationId xmlns:p14="http://schemas.microsoft.com/office/powerpoint/2010/main" val="299291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0-#ppt_w/2"/>
                                          </p:val>
                                        </p:tav>
                                        <p:tav tm="100000">
                                          <p:val>
                                            <p:strVal val="#ppt_x"/>
                                          </p:val>
                                        </p:tav>
                                      </p:tavLst>
                                    </p:anim>
                                    <p:anim calcmode="lin" valueType="num">
                                      <p:cBhvr additive="base">
                                        <p:cTn id="12" dur="500" fill="hold"/>
                                        <p:tgtEl>
                                          <p:spTgt spid="4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1">
                                            <p:txEl>
                                              <p:pRg st="0" end="0"/>
                                            </p:txEl>
                                          </p:spTgt>
                                        </p:tgtEl>
                                        <p:attrNameLst>
                                          <p:attrName>style.visibility</p:attrName>
                                        </p:attrNameLst>
                                      </p:cBhvr>
                                      <p:to>
                                        <p:strVal val="visible"/>
                                      </p:to>
                                    </p:set>
                                    <p:anim calcmode="lin" valueType="num">
                                      <p:cBhvr additive="base">
                                        <p:cTn id="15"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1">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07"/>
                                        </p:tgtEl>
                                        <p:attrNameLst>
                                          <p:attrName>style.visibility</p:attrName>
                                        </p:attrNameLst>
                                      </p:cBhvr>
                                      <p:to>
                                        <p:strVal val="visible"/>
                                      </p:to>
                                    </p:set>
                                    <p:anim calcmode="lin" valueType="num">
                                      <p:cBhvr additive="base">
                                        <p:cTn id="19" dur="500" fill="hold"/>
                                        <p:tgtEl>
                                          <p:spTgt spid="107"/>
                                        </p:tgtEl>
                                        <p:attrNameLst>
                                          <p:attrName>ppt_x</p:attrName>
                                        </p:attrNameLst>
                                      </p:cBhvr>
                                      <p:tavLst>
                                        <p:tav tm="0">
                                          <p:val>
                                            <p:strVal val="0-#ppt_w/2"/>
                                          </p:val>
                                        </p:tav>
                                        <p:tav tm="100000">
                                          <p:val>
                                            <p:strVal val="#ppt_x"/>
                                          </p:val>
                                        </p:tav>
                                      </p:tavLst>
                                    </p:anim>
                                    <p:anim calcmode="lin" valueType="num">
                                      <p:cBhvr additive="base">
                                        <p:cTn id="20"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1">
                                            <p:txEl>
                                              <p:pRg st="1" end="1"/>
                                            </p:txEl>
                                          </p:spTgt>
                                        </p:tgtEl>
                                        <p:attrNameLst>
                                          <p:attrName>style.visibility</p:attrName>
                                        </p:attrNameLst>
                                      </p:cBhvr>
                                      <p:to>
                                        <p:strVal val="visible"/>
                                      </p:to>
                                    </p:set>
                                    <p:anim calcmode="lin" valueType="num">
                                      <p:cBhvr additive="base">
                                        <p:cTn id="25"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 calcmode="lin" valueType="num">
                                      <p:cBhvr additive="base">
                                        <p:cTn id="29" dur="500" fill="hold"/>
                                        <p:tgtEl>
                                          <p:spTgt spid="48"/>
                                        </p:tgtEl>
                                        <p:attrNameLst>
                                          <p:attrName>ppt_x</p:attrName>
                                        </p:attrNameLst>
                                      </p:cBhvr>
                                      <p:tavLst>
                                        <p:tav tm="0">
                                          <p:val>
                                            <p:strVal val="0-#ppt_w/2"/>
                                          </p:val>
                                        </p:tav>
                                        <p:tav tm="100000">
                                          <p:val>
                                            <p:strVal val="#ppt_x"/>
                                          </p:val>
                                        </p:tav>
                                      </p:tavLst>
                                    </p:anim>
                                    <p:anim calcmode="lin" valueType="num">
                                      <p:cBhvr additive="base">
                                        <p:cTn id="30" dur="500" fill="hold"/>
                                        <p:tgtEl>
                                          <p:spTgt spid="4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additive="base">
                                        <p:cTn id="33" dur="500" fill="hold"/>
                                        <p:tgtEl>
                                          <p:spTgt spid="108"/>
                                        </p:tgtEl>
                                        <p:attrNameLst>
                                          <p:attrName>ppt_x</p:attrName>
                                        </p:attrNameLst>
                                      </p:cBhvr>
                                      <p:tavLst>
                                        <p:tav tm="0">
                                          <p:val>
                                            <p:strVal val="0-#ppt_w/2"/>
                                          </p:val>
                                        </p:tav>
                                        <p:tav tm="100000">
                                          <p:val>
                                            <p:strVal val="#ppt_x"/>
                                          </p:val>
                                        </p:tav>
                                      </p:tavLst>
                                    </p:anim>
                                    <p:anim calcmode="lin" valueType="num">
                                      <p:cBhvr additive="base">
                                        <p:cTn id="34"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1">
                                            <p:txEl>
                                              <p:pRg st="2" end="2"/>
                                            </p:txEl>
                                          </p:spTgt>
                                        </p:tgtEl>
                                        <p:attrNameLst>
                                          <p:attrName>style.visibility</p:attrName>
                                        </p:attrNameLst>
                                      </p:cBhvr>
                                      <p:to>
                                        <p:strVal val="visible"/>
                                      </p:to>
                                    </p:set>
                                    <p:anim calcmode="lin" valueType="num">
                                      <p:cBhvr additive="base">
                                        <p:cTn id="39" dur="500" fill="hold"/>
                                        <p:tgtEl>
                                          <p:spTgt spid="41">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8" grpId="0"/>
      <p:bldP spid="55" grpId="0" animBg="1"/>
      <p:bldP spid="107" grpId="0" animBg="1"/>
      <p:bldP spid="108"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6" name="Rectangle 2"/>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p:nvSpPr>
          <p:cNvPr id="287747" name="Rectangle 16"/>
          <p:cNvSpPr>
            <a:spLocks noChangeArrowheads="1"/>
          </p:cNvSpPr>
          <p:nvPr/>
        </p:nvSpPr>
        <p:spPr bwMode="auto">
          <a:xfrm>
            <a:off x="609600" y="5638800"/>
            <a:ext cx="2925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L3  K  P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Rectangle 20"/>
          <p:cNvSpPr>
            <a:spLocks noChangeArrowheads="1"/>
          </p:cNvSpPr>
          <p:nvPr/>
        </p:nvSpPr>
        <p:spPr bwMode="auto">
          <a:xfrm>
            <a:off x="76200" y="609600"/>
            <a:ext cx="5156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Find a setting of the variables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that satisfies all the clauses.</a:t>
            </a:r>
          </a:p>
        </p:txBody>
      </p:sp>
      <p:sp>
        <p:nvSpPr>
          <p:cNvPr id="287749" name="Rectangle 15"/>
          <p:cNvSpPr>
            <a:spLocks noChangeArrowheads="1"/>
          </p:cNvSpPr>
          <p:nvPr/>
        </p:nvSpPr>
        <p:spPr bwMode="auto">
          <a:xfrm>
            <a:off x="228600" y="2146300"/>
            <a:ext cx="2090738"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w</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z</a:t>
            </a:r>
            <a:endPar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p>
        </p:txBody>
      </p:sp>
      <p:sp>
        <p:nvSpPr>
          <p:cNvPr id="2" name="Rectangle 1"/>
          <p:cNvSpPr/>
          <p:nvPr/>
        </p:nvSpPr>
        <p:spPr>
          <a:xfrm>
            <a:off x="2365375" y="2122488"/>
            <a:ext cx="1011238" cy="403066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 </a:t>
            </a: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P</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z</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y</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3</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K</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87751" name="Rectangle 26"/>
          <p:cNvSpPr>
            <a:spLocks noChangeArrowheads="1"/>
          </p:cNvSpPr>
          <p:nvPr/>
        </p:nvSpPr>
        <p:spPr bwMode="auto">
          <a:xfrm>
            <a:off x="609600" y="612140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L1  w  K</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 name="Group 122"/>
          <p:cNvGrpSpPr>
            <a:grpSpLocks/>
          </p:cNvGrpSpPr>
          <p:nvPr/>
        </p:nvGrpSpPr>
        <p:grpSpPr bwMode="auto">
          <a:xfrm flipH="1">
            <a:off x="7853363" y="3352800"/>
            <a:ext cx="1214437" cy="1085850"/>
            <a:chOff x="2400" y="2064"/>
            <a:chExt cx="744" cy="912"/>
          </a:xfrm>
        </p:grpSpPr>
        <p:sp>
          <p:nvSpPr>
            <p:cNvPr id="287771" name="Freeform 123"/>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72" name="Freeform 124"/>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73" name="Freeform 125"/>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74" name="Freeform 126"/>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75" name="Freeform 127"/>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76" name="Freeform 128"/>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useBgFill="1">
        <p:nvSpPr>
          <p:cNvPr id="35" name="AutoShape 250"/>
          <p:cNvSpPr>
            <a:spLocks noChangeArrowheads="1"/>
          </p:cNvSpPr>
          <p:nvPr/>
        </p:nvSpPr>
        <p:spPr bwMode="auto">
          <a:xfrm>
            <a:off x="4343400" y="1716088"/>
            <a:ext cx="3352800" cy="722312"/>
          </a:xfrm>
          <a:prstGeom prst="wedgeRoundRectCallout">
            <a:avLst>
              <a:gd name="adj1" fmla="val 68644"/>
              <a:gd name="adj2" fmla="val -49005"/>
              <a:gd name="adj3" fmla="val 16667"/>
            </a:avLst>
          </a:prstGeom>
          <a:ln w="12700">
            <a:solidFill>
              <a:schemeClr val="accent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This looks hard</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grpSp>
        <p:nvGrpSpPr>
          <p:cNvPr id="36" name="Group 3"/>
          <p:cNvGrpSpPr>
            <a:grpSpLocks/>
          </p:cNvGrpSpPr>
          <p:nvPr/>
        </p:nvGrpSpPr>
        <p:grpSpPr bwMode="auto">
          <a:xfrm flipH="1">
            <a:off x="7924800" y="1344613"/>
            <a:ext cx="1049338" cy="1322387"/>
            <a:chOff x="2013" y="2206"/>
            <a:chExt cx="679" cy="1010"/>
          </a:xfrm>
        </p:grpSpPr>
        <p:sp>
          <p:nvSpPr>
            <p:cNvPr id="287756" name="Freeform 4"/>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7757" name="Group 5"/>
            <p:cNvGrpSpPr>
              <a:grpSpLocks/>
            </p:cNvGrpSpPr>
            <p:nvPr/>
          </p:nvGrpSpPr>
          <p:grpSpPr bwMode="auto">
            <a:xfrm>
              <a:off x="2013" y="2206"/>
              <a:ext cx="339" cy="1010"/>
              <a:chOff x="240" y="2880"/>
              <a:chExt cx="339" cy="1010"/>
            </a:xfrm>
          </p:grpSpPr>
          <p:sp>
            <p:nvSpPr>
              <p:cNvPr id="287758" name="Freeform 6"/>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59" name="Freeform 7"/>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0" name="Freeform 8"/>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1" name="Freeform 9"/>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2" name="Freeform 10"/>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3" name="Freeform 11"/>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4" name="Freeform 12"/>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5" name="Oval 13"/>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6" name="Oval 14"/>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7" name="Oval 15"/>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8" name="Oval 16"/>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69" name="Oval 17"/>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7770" name="Oval 18"/>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useBgFill="1">
        <p:nvSpPr>
          <p:cNvPr id="52" name="AutoShape 250"/>
          <p:cNvSpPr>
            <a:spLocks noChangeArrowheads="1"/>
          </p:cNvSpPr>
          <p:nvPr/>
        </p:nvSpPr>
        <p:spPr bwMode="auto">
          <a:xfrm>
            <a:off x="4267200" y="2552700"/>
            <a:ext cx="3581400" cy="1638300"/>
          </a:xfrm>
          <a:prstGeom prst="wedgeRoundRectCallout">
            <a:avLst>
              <a:gd name="adj1" fmla="val 57495"/>
              <a:gd name="adj2" fmla="val 15301"/>
              <a:gd name="adj3" fmla="val 16667"/>
            </a:avLst>
          </a:prstGeom>
          <a:ln w="12700">
            <a:solidFill>
              <a:schemeClr val="tx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No. Be greedy.</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Only set a variable true if forced.</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238758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additive="base">
                                        <p:cTn id="13" dur="500" fill="hold"/>
                                        <p:tgtEl>
                                          <p:spTgt spid="35"/>
                                        </p:tgtEl>
                                        <p:attrNameLst>
                                          <p:attrName>ppt_x</p:attrName>
                                        </p:attrNameLst>
                                      </p:cBhvr>
                                      <p:tavLst>
                                        <p:tav tm="0">
                                          <p:val>
                                            <p:strVal val="1+#ppt_w/2"/>
                                          </p:val>
                                        </p:tav>
                                        <p:tav tm="100000">
                                          <p:val>
                                            <p:strVal val="#ppt_x"/>
                                          </p:val>
                                        </p:tav>
                                      </p:tavLst>
                                    </p:anim>
                                    <p:anim calcmode="lin" valueType="num">
                                      <p:cBhvr additive="base">
                                        <p:cTn id="1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500" fill="hold"/>
                                        <p:tgtEl>
                                          <p:spTgt spid="52"/>
                                        </p:tgtEl>
                                        <p:attrNameLst>
                                          <p:attrName>ppt_x</p:attrName>
                                        </p:attrNameLst>
                                      </p:cBhvr>
                                      <p:tavLst>
                                        <p:tav tm="0">
                                          <p:val>
                                            <p:strVal val="1+#ppt_w/2"/>
                                          </p:val>
                                        </p:tav>
                                        <p:tav tm="100000">
                                          <p:val>
                                            <p:strVal val="#ppt_x"/>
                                          </p:val>
                                        </p:tav>
                                      </p:tavLst>
                                    </p:anim>
                                    <p:anim calcmode="lin" valueType="num">
                                      <p:cBhvr additive="base">
                                        <p:cTn id="20" dur="500" fill="hold"/>
                                        <p:tgtEl>
                                          <p:spTgt spid="52"/>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1+#ppt_w/2"/>
                                          </p:val>
                                        </p:tav>
                                        <p:tav tm="100000">
                                          <p:val>
                                            <p:strVal val="#ppt_x"/>
                                          </p:val>
                                        </p:tav>
                                      </p:tavLst>
                                    </p:anim>
                                    <p:anim calcmode="lin" valueType="num">
                                      <p:cBhvr additive="base">
                                        <p:cTn id="24"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35" grpId="0" animBg="1"/>
      <p:bldP spid="52"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70" name="Rectangle 2"/>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p:nvSpPr>
          <p:cNvPr id="288771" name="Rectangle 16"/>
          <p:cNvSpPr>
            <a:spLocks noChangeArrowheads="1"/>
          </p:cNvSpPr>
          <p:nvPr/>
        </p:nvSpPr>
        <p:spPr bwMode="auto">
          <a:xfrm>
            <a:off x="609600" y="5638800"/>
            <a:ext cx="2925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L3  K  P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72" name="Rectangle 20"/>
          <p:cNvSpPr>
            <a:spLocks noChangeArrowheads="1"/>
          </p:cNvSpPr>
          <p:nvPr/>
        </p:nvSpPr>
        <p:spPr bwMode="auto">
          <a:xfrm>
            <a:off x="76200" y="609600"/>
            <a:ext cx="5156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Find a setting of the variables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that satisfies all the clauses.</a:t>
            </a:r>
          </a:p>
        </p:txBody>
      </p:sp>
      <p:sp>
        <p:nvSpPr>
          <p:cNvPr id="288773" name="Rectangle 15"/>
          <p:cNvSpPr>
            <a:spLocks noChangeArrowheads="1"/>
          </p:cNvSpPr>
          <p:nvPr/>
        </p:nvSpPr>
        <p:spPr bwMode="auto">
          <a:xfrm>
            <a:off x="228600" y="2146300"/>
            <a:ext cx="2090738"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w</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z</a:t>
            </a:r>
            <a:endPar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p>
        </p:txBody>
      </p:sp>
      <p:sp>
        <p:nvSpPr>
          <p:cNvPr id="2" name="Rectangle 1"/>
          <p:cNvSpPr/>
          <p:nvPr/>
        </p:nvSpPr>
        <p:spPr>
          <a:xfrm>
            <a:off x="2365375" y="2122488"/>
            <a:ext cx="1011238" cy="403066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 </a:t>
            </a: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P</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z</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y</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3</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K</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88775" name="Rectangle 26"/>
          <p:cNvSpPr>
            <a:spLocks noChangeArrowheads="1"/>
          </p:cNvSpPr>
          <p:nvPr/>
        </p:nvSpPr>
        <p:spPr bwMode="auto">
          <a:xfrm>
            <a:off x="609600" y="612140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L1  w  K</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8776" name="Group 122"/>
          <p:cNvGrpSpPr>
            <a:grpSpLocks/>
          </p:cNvGrpSpPr>
          <p:nvPr/>
        </p:nvGrpSpPr>
        <p:grpSpPr bwMode="auto">
          <a:xfrm flipH="1">
            <a:off x="7853363" y="3352800"/>
            <a:ext cx="1214437" cy="1085850"/>
            <a:chOff x="2400" y="2064"/>
            <a:chExt cx="744" cy="912"/>
          </a:xfrm>
        </p:grpSpPr>
        <p:sp>
          <p:nvSpPr>
            <p:cNvPr id="288798" name="Freeform 123"/>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9" name="Freeform 124"/>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800" name="Freeform 125"/>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801" name="Freeform 126"/>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802" name="Freeform 127"/>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803" name="Freeform 128"/>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88777" name="Group 3"/>
          <p:cNvGrpSpPr>
            <a:grpSpLocks/>
          </p:cNvGrpSpPr>
          <p:nvPr/>
        </p:nvGrpSpPr>
        <p:grpSpPr bwMode="auto">
          <a:xfrm flipH="1">
            <a:off x="7924800" y="1344613"/>
            <a:ext cx="1049338" cy="1322387"/>
            <a:chOff x="2013" y="2206"/>
            <a:chExt cx="679" cy="1010"/>
          </a:xfrm>
        </p:grpSpPr>
        <p:sp>
          <p:nvSpPr>
            <p:cNvPr id="288783" name="Freeform 4"/>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8784" name="Group 5"/>
            <p:cNvGrpSpPr>
              <a:grpSpLocks/>
            </p:cNvGrpSpPr>
            <p:nvPr/>
          </p:nvGrpSpPr>
          <p:grpSpPr bwMode="auto">
            <a:xfrm>
              <a:off x="2013" y="2206"/>
              <a:ext cx="339" cy="1010"/>
              <a:chOff x="240" y="2880"/>
              <a:chExt cx="339" cy="1010"/>
            </a:xfrm>
          </p:grpSpPr>
          <p:sp>
            <p:nvSpPr>
              <p:cNvPr id="288785" name="Freeform 6"/>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86" name="Freeform 7"/>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87" name="Freeform 8"/>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88" name="Freeform 9"/>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89" name="Freeform 10"/>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0" name="Freeform 11"/>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1" name="Freeform 12"/>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2" name="Oval 13"/>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3" name="Oval 14"/>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4" name="Oval 15"/>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5" name="Oval 16"/>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6" name="Oval 17"/>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8797" name="Oval 18"/>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useBgFill="1">
        <p:nvSpPr>
          <p:cNvPr id="53" name="AutoShape 250"/>
          <p:cNvSpPr>
            <a:spLocks noChangeArrowheads="1"/>
          </p:cNvSpPr>
          <p:nvPr/>
        </p:nvSpPr>
        <p:spPr bwMode="auto">
          <a:xfrm>
            <a:off x="4267200" y="1714500"/>
            <a:ext cx="3586163" cy="1181100"/>
          </a:xfrm>
          <a:prstGeom prst="wedgeRoundRectCallout">
            <a:avLst>
              <a:gd name="adj1" fmla="val 56139"/>
              <a:gd name="adj2" fmla="val 113347"/>
              <a:gd name="adj3" fmla="val 16667"/>
            </a:avLst>
          </a:prstGeom>
          <a:ln w="12700">
            <a:solidFill>
              <a:schemeClr val="tx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Start with all variables false.</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sp>
        <p:nvSpPr>
          <p:cNvPr id="54" name="Rectangle 53"/>
          <p:cNvSpPr>
            <a:spLocks noChangeArrowheads="1"/>
          </p:cNvSpPr>
          <p:nvPr/>
        </p:nvSpPr>
        <p:spPr bwMode="auto">
          <a:xfrm>
            <a:off x="3783013" y="3200400"/>
            <a:ext cx="429418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Positive Implications:</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one on left is false,</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clause is trivially true.</a:t>
            </a:r>
          </a:p>
        </p:txBody>
      </p:sp>
      <p:sp>
        <p:nvSpPr>
          <p:cNvPr id="3" name="Right Brace 2"/>
          <p:cNvSpPr>
            <a:spLocks/>
          </p:cNvSpPr>
          <p:nvPr/>
        </p:nvSpPr>
        <p:spPr bwMode="auto">
          <a:xfrm>
            <a:off x="3376613" y="2205038"/>
            <a:ext cx="434975" cy="3357562"/>
          </a:xfrm>
          <a:prstGeom prst="rightBrace">
            <a:avLst>
              <a:gd name="adj1" fmla="val 8326"/>
              <a:gd name="adj2" fmla="val 50000"/>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6" name="Rectangle 55"/>
          <p:cNvSpPr>
            <a:spLocks noChangeArrowheads="1"/>
          </p:cNvSpPr>
          <p:nvPr/>
        </p:nvSpPr>
        <p:spPr bwMode="auto">
          <a:xfrm>
            <a:off x="3783013" y="5364163"/>
            <a:ext cx="4294187"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Negative clause:</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one is false,</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clause is trivially true.</a:t>
            </a:r>
          </a:p>
        </p:txBody>
      </p:sp>
      <p:sp>
        <p:nvSpPr>
          <p:cNvPr id="57" name="Right Brace 56"/>
          <p:cNvSpPr>
            <a:spLocks/>
          </p:cNvSpPr>
          <p:nvPr/>
        </p:nvSpPr>
        <p:spPr bwMode="auto">
          <a:xfrm>
            <a:off x="3352800" y="5684838"/>
            <a:ext cx="433388" cy="1096962"/>
          </a:xfrm>
          <a:prstGeom prst="rightBrace">
            <a:avLst>
              <a:gd name="adj1" fmla="val 8332"/>
              <a:gd name="adj2" fmla="val 50000"/>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9430939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1+#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54">
                                            <p:txEl>
                                              <p:pRg st="0" end="0"/>
                                            </p:txEl>
                                          </p:spTgt>
                                        </p:tgtEl>
                                        <p:attrNameLst>
                                          <p:attrName>style.visibility</p:attrName>
                                        </p:attrNameLst>
                                      </p:cBhvr>
                                      <p:to>
                                        <p:strVal val="visible"/>
                                      </p:to>
                                    </p:set>
                                    <p:anim calcmode="lin" valueType="num">
                                      <p:cBhvr additive="base">
                                        <p:cTn id="13"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4">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nodeType="clickEffect">
                                  <p:stCondLst>
                                    <p:cond delay="0"/>
                                  </p:stCondLst>
                                  <p:childTnLst>
                                    <p:set>
                                      <p:cBhvr>
                                        <p:cTn id="22" dur="1" fill="hold">
                                          <p:stCondLst>
                                            <p:cond delay="0"/>
                                          </p:stCondLst>
                                        </p:cTn>
                                        <p:tgtEl>
                                          <p:spTgt spid="54">
                                            <p:txEl>
                                              <p:pRg st="1" end="1"/>
                                            </p:txEl>
                                          </p:spTgt>
                                        </p:tgtEl>
                                        <p:attrNameLst>
                                          <p:attrName>style.visibility</p:attrName>
                                        </p:attrNameLst>
                                      </p:cBhvr>
                                      <p:to>
                                        <p:strVal val="visible"/>
                                      </p:to>
                                    </p:set>
                                    <p:anim calcmode="lin" valueType="num">
                                      <p:cBhvr additive="base">
                                        <p:cTn id="23"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2" fill="hold" nodeType="clickEffect">
                                  <p:stCondLst>
                                    <p:cond delay="0"/>
                                  </p:stCondLst>
                                  <p:childTnLst>
                                    <p:set>
                                      <p:cBhvr>
                                        <p:cTn id="28" dur="1" fill="hold">
                                          <p:stCondLst>
                                            <p:cond delay="0"/>
                                          </p:stCondLst>
                                        </p:cTn>
                                        <p:tgtEl>
                                          <p:spTgt spid="54">
                                            <p:txEl>
                                              <p:pRg st="2" end="2"/>
                                            </p:txEl>
                                          </p:spTgt>
                                        </p:tgtEl>
                                        <p:attrNameLst>
                                          <p:attrName>style.visibility</p:attrName>
                                        </p:attrNameLst>
                                      </p:cBhvr>
                                      <p:to>
                                        <p:strVal val="visible"/>
                                      </p:to>
                                    </p:set>
                                    <p:anim calcmode="lin" valueType="num">
                                      <p:cBhvr additive="base">
                                        <p:cTn id="29" dur="500" fill="hold"/>
                                        <p:tgtEl>
                                          <p:spTgt spid="54">
                                            <p:txEl>
                                              <p:pRg st="2" end="2"/>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5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2" fill="hold" nodeType="clickEffect">
                                  <p:stCondLst>
                                    <p:cond delay="0"/>
                                  </p:stCondLst>
                                  <p:childTnLst>
                                    <p:set>
                                      <p:cBhvr>
                                        <p:cTn id="34" dur="1" fill="hold">
                                          <p:stCondLst>
                                            <p:cond delay="0"/>
                                          </p:stCondLst>
                                        </p:cTn>
                                        <p:tgtEl>
                                          <p:spTgt spid="56">
                                            <p:txEl>
                                              <p:pRg st="0" end="0"/>
                                            </p:txEl>
                                          </p:spTgt>
                                        </p:tgtEl>
                                        <p:attrNameLst>
                                          <p:attrName>style.visibility</p:attrName>
                                        </p:attrNameLst>
                                      </p:cBhvr>
                                      <p:to>
                                        <p:strVal val="visible"/>
                                      </p:to>
                                    </p:set>
                                    <p:anim calcmode="lin" valueType="num">
                                      <p:cBhvr additive="base">
                                        <p:cTn id="35" dur="500" fill="hold"/>
                                        <p:tgtEl>
                                          <p:spTgt spid="56">
                                            <p:txEl>
                                              <p:pRg st="0" end="0"/>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56">
                                            <p:txEl>
                                              <p:pRg st="0" end="0"/>
                                            </p:txEl>
                                          </p:spTgt>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57"/>
                                        </p:tgtEl>
                                        <p:attrNameLst>
                                          <p:attrName>style.visibility</p:attrName>
                                        </p:attrNameLst>
                                      </p:cBhvr>
                                      <p:to>
                                        <p:strVal val="visible"/>
                                      </p:to>
                                    </p:set>
                                    <p:anim calcmode="lin" valueType="num">
                                      <p:cBhvr additive="base">
                                        <p:cTn id="39" dur="500" fill="hold"/>
                                        <p:tgtEl>
                                          <p:spTgt spid="57"/>
                                        </p:tgtEl>
                                        <p:attrNameLst>
                                          <p:attrName>ppt_x</p:attrName>
                                        </p:attrNameLst>
                                      </p:cBhvr>
                                      <p:tavLst>
                                        <p:tav tm="0">
                                          <p:val>
                                            <p:strVal val="1+#ppt_w/2"/>
                                          </p:val>
                                        </p:tav>
                                        <p:tav tm="100000">
                                          <p:val>
                                            <p:strVal val="#ppt_x"/>
                                          </p:val>
                                        </p:tav>
                                      </p:tavLst>
                                    </p:anim>
                                    <p:anim calcmode="lin" valueType="num">
                                      <p:cBhvr additive="base">
                                        <p:cTn id="40"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56">
                                            <p:txEl>
                                              <p:pRg st="1" end="1"/>
                                            </p:txEl>
                                          </p:spTgt>
                                        </p:tgtEl>
                                        <p:attrNameLst>
                                          <p:attrName>style.visibility</p:attrName>
                                        </p:attrNameLst>
                                      </p:cBhvr>
                                      <p:to>
                                        <p:strVal val="visible"/>
                                      </p:to>
                                    </p:set>
                                    <p:anim calcmode="lin" valueType="num">
                                      <p:cBhvr additive="base">
                                        <p:cTn id="45" dur="500" fill="hold"/>
                                        <p:tgtEl>
                                          <p:spTgt spid="56">
                                            <p:txEl>
                                              <p:pRg st="1" end="1"/>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2" fill="hold" nodeType="clickEffect">
                                  <p:stCondLst>
                                    <p:cond delay="0"/>
                                  </p:stCondLst>
                                  <p:childTnLst>
                                    <p:set>
                                      <p:cBhvr>
                                        <p:cTn id="50" dur="1" fill="hold">
                                          <p:stCondLst>
                                            <p:cond delay="0"/>
                                          </p:stCondLst>
                                        </p:cTn>
                                        <p:tgtEl>
                                          <p:spTgt spid="56">
                                            <p:txEl>
                                              <p:pRg st="2" end="2"/>
                                            </p:txEl>
                                          </p:spTgt>
                                        </p:tgtEl>
                                        <p:attrNameLst>
                                          <p:attrName>style.visibility</p:attrName>
                                        </p:attrNameLst>
                                      </p:cBhvr>
                                      <p:to>
                                        <p:strVal val="visible"/>
                                      </p:to>
                                    </p:set>
                                    <p:anim calcmode="lin" valueType="num">
                                      <p:cBhvr additive="base">
                                        <p:cTn id="51" dur="500" fill="hold"/>
                                        <p:tgtEl>
                                          <p:spTgt spid="56">
                                            <p:txEl>
                                              <p:pRg st="2" end="2"/>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5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3" grpId="0" animBg="1"/>
      <p:bldP spid="57"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p:nvSpPr>
          <p:cNvPr id="289795" name="Rectangle 16"/>
          <p:cNvSpPr>
            <a:spLocks noChangeArrowheads="1"/>
          </p:cNvSpPr>
          <p:nvPr/>
        </p:nvSpPr>
        <p:spPr bwMode="auto">
          <a:xfrm>
            <a:off x="609600" y="5638800"/>
            <a:ext cx="2925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L3  K  P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796" name="Rectangle 20"/>
          <p:cNvSpPr>
            <a:spLocks noChangeArrowheads="1"/>
          </p:cNvSpPr>
          <p:nvPr/>
        </p:nvSpPr>
        <p:spPr bwMode="auto">
          <a:xfrm>
            <a:off x="76200" y="609600"/>
            <a:ext cx="5156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Find a setting of the variables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that satisfies all the clauses.</a:t>
            </a:r>
          </a:p>
        </p:txBody>
      </p:sp>
      <p:sp>
        <p:nvSpPr>
          <p:cNvPr id="289797" name="Rectangle 15"/>
          <p:cNvSpPr>
            <a:spLocks noChangeArrowheads="1"/>
          </p:cNvSpPr>
          <p:nvPr/>
        </p:nvSpPr>
        <p:spPr bwMode="auto">
          <a:xfrm>
            <a:off x="228600" y="2146300"/>
            <a:ext cx="2090738"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w</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z</a:t>
            </a:r>
            <a:endPar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p>
        </p:txBody>
      </p:sp>
      <p:sp>
        <p:nvSpPr>
          <p:cNvPr id="2" name="Rectangle 1"/>
          <p:cNvSpPr/>
          <p:nvPr/>
        </p:nvSpPr>
        <p:spPr>
          <a:xfrm>
            <a:off x="2365375" y="2122488"/>
            <a:ext cx="1011238" cy="403066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 </a:t>
            </a: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P</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z</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y</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3</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K</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89799" name="Rectangle 26"/>
          <p:cNvSpPr>
            <a:spLocks noChangeArrowheads="1"/>
          </p:cNvSpPr>
          <p:nvPr/>
        </p:nvSpPr>
        <p:spPr bwMode="auto">
          <a:xfrm>
            <a:off x="609600" y="612140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L1  w  K</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9800" name="Group 122"/>
          <p:cNvGrpSpPr>
            <a:grpSpLocks/>
          </p:cNvGrpSpPr>
          <p:nvPr/>
        </p:nvGrpSpPr>
        <p:grpSpPr bwMode="auto">
          <a:xfrm flipH="1">
            <a:off x="7853363" y="3352800"/>
            <a:ext cx="1214437" cy="1085850"/>
            <a:chOff x="2400" y="2064"/>
            <a:chExt cx="744" cy="912"/>
          </a:xfrm>
        </p:grpSpPr>
        <p:sp>
          <p:nvSpPr>
            <p:cNvPr id="289819" name="Freeform 123"/>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20" name="Freeform 124"/>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21" name="Freeform 125"/>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22" name="Freeform 126"/>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23" name="Freeform 127"/>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24" name="Freeform 128"/>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89801" name="Group 3"/>
          <p:cNvGrpSpPr>
            <a:grpSpLocks/>
          </p:cNvGrpSpPr>
          <p:nvPr/>
        </p:nvGrpSpPr>
        <p:grpSpPr bwMode="auto">
          <a:xfrm flipH="1">
            <a:off x="7924800" y="1344613"/>
            <a:ext cx="1049338" cy="1322387"/>
            <a:chOff x="2013" y="2206"/>
            <a:chExt cx="679" cy="1010"/>
          </a:xfrm>
        </p:grpSpPr>
        <p:sp>
          <p:nvSpPr>
            <p:cNvPr id="289804" name="Freeform 4"/>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89805" name="Group 5"/>
            <p:cNvGrpSpPr>
              <a:grpSpLocks/>
            </p:cNvGrpSpPr>
            <p:nvPr/>
          </p:nvGrpSpPr>
          <p:grpSpPr bwMode="auto">
            <a:xfrm>
              <a:off x="2013" y="2206"/>
              <a:ext cx="339" cy="1010"/>
              <a:chOff x="240" y="2880"/>
              <a:chExt cx="339" cy="1010"/>
            </a:xfrm>
          </p:grpSpPr>
          <p:sp>
            <p:nvSpPr>
              <p:cNvPr id="289806" name="Freeform 6"/>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07" name="Freeform 7"/>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08" name="Freeform 8"/>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09" name="Freeform 9"/>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0" name="Freeform 10"/>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1" name="Freeform 11"/>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2" name="Freeform 12"/>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3" name="Oval 13"/>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4" name="Oval 14"/>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5" name="Oval 15"/>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6" name="Oval 16"/>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7" name="Oval 17"/>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89818" name="Oval 18"/>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useBgFill="1">
        <p:nvSpPr>
          <p:cNvPr id="52" name="AutoShape 250"/>
          <p:cNvSpPr>
            <a:spLocks noChangeArrowheads="1"/>
          </p:cNvSpPr>
          <p:nvPr/>
        </p:nvSpPr>
        <p:spPr bwMode="auto">
          <a:xfrm>
            <a:off x="4038600" y="1166813"/>
            <a:ext cx="3987800" cy="1728787"/>
          </a:xfrm>
          <a:prstGeom prst="wedgeRoundRectCallout">
            <a:avLst>
              <a:gd name="adj1" fmla="val 57153"/>
              <a:gd name="adj2" fmla="val -24625"/>
              <a:gd name="adj3" fmla="val 16667"/>
            </a:avLst>
          </a:prstGeom>
          <a:ln w="12700">
            <a:solidFill>
              <a:schemeClr val="accent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Great.</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How about these</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clauses?</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sp>
        <p:nvSpPr>
          <p:cNvPr id="55" name="Rectangle 54"/>
          <p:cNvSpPr>
            <a:spLocks noChangeArrowheads="1"/>
          </p:cNvSpPr>
          <p:nvPr/>
        </p:nvSpPr>
        <p:spPr bwMode="auto">
          <a:xfrm>
            <a:off x="2382838" y="1725613"/>
            <a:ext cx="8302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x</a:t>
            </a:r>
          </a:p>
        </p:txBody>
      </p:sp>
    </p:spTree>
    <p:extLst>
      <p:ext uri="{BB962C8B-B14F-4D97-AF65-F5344CB8AC3E}">
        <p14:creationId xmlns:p14="http://schemas.microsoft.com/office/powerpoint/2010/main" val="13326901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1+#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1+#ppt_w/2"/>
                                          </p:val>
                                        </p:tav>
                                        <p:tav tm="100000">
                                          <p:val>
                                            <p:strVal val="#ppt_x"/>
                                          </p:val>
                                        </p:tav>
                                      </p:tavLst>
                                    </p:anim>
                                    <p:anim calcmode="lin" valueType="num">
                                      <p:cBhvr additive="base">
                                        <p:cTn id="12"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5"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Rectangle 2"/>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p:nvSpPr>
          <p:cNvPr id="290819" name="Rectangle 16"/>
          <p:cNvSpPr>
            <a:spLocks noChangeArrowheads="1"/>
          </p:cNvSpPr>
          <p:nvPr/>
        </p:nvSpPr>
        <p:spPr bwMode="auto">
          <a:xfrm>
            <a:off x="609600" y="5638800"/>
            <a:ext cx="2925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L3  K  P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20" name="Rectangle 20"/>
          <p:cNvSpPr>
            <a:spLocks noChangeArrowheads="1"/>
          </p:cNvSpPr>
          <p:nvPr/>
        </p:nvSpPr>
        <p:spPr bwMode="auto">
          <a:xfrm>
            <a:off x="76200" y="609600"/>
            <a:ext cx="5156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Find a setting of the variables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that satisfies all the clauses.</a:t>
            </a:r>
          </a:p>
        </p:txBody>
      </p:sp>
      <p:sp>
        <p:nvSpPr>
          <p:cNvPr id="290821" name="Rectangle 15"/>
          <p:cNvSpPr>
            <a:spLocks noChangeArrowheads="1"/>
          </p:cNvSpPr>
          <p:nvPr/>
        </p:nvSpPr>
        <p:spPr bwMode="auto">
          <a:xfrm>
            <a:off x="228600" y="2146300"/>
            <a:ext cx="2090738"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w</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z</a:t>
            </a:r>
            <a:endPar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p>
        </p:txBody>
      </p:sp>
      <p:sp>
        <p:nvSpPr>
          <p:cNvPr id="2" name="Rectangle 1"/>
          <p:cNvSpPr/>
          <p:nvPr/>
        </p:nvSpPr>
        <p:spPr>
          <a:xfrm>
            <a:off x="2365375" y="2122488"/>
            <a:ext cx="1011238" cy="403066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 </a:t>
            </a: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P</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z</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y</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3</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K</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90823" name="Rectangle 26"/>
          <p:cNvSpPr>
            <a:spLocks noChangeArrowheads="1"/>
          </p:cNvSpPr>
          <p:nvPr/>
        </p:nvSpPr>
        <p:spPr bwMode="auto">
          <a:xfrm>
            <a:off x="609600" y="612140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L1  w  K</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0824" name="Group 122"/>
          <p:cNvGrpSpPr>
            <a:grpSpLocks/>
          </p:cNvGrpSpPr>
          <p:nvPr/>
        </p:nvGrpSpPr>
        <p:grpSpPr bwMode="auto">
          <a:xfrm flipH="1">
            <a:off x="7853363" y="3352800"/>
            <a:ext cx="1214437" cy="1085850"/>
            <a:chOff x="2400" y="2064"/>
            <a:chExt cx="744" cy="912"/>
          </a:xfrm>
        </p:grpSpPr>
        <p:sp>
          <p:nvSpPr>
            <p:cNvPr id="290873" name="Freeform 123"/>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4" name="Freeform 124"/>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5" name="Freeform 125"/>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6" name="Freeform 126"/>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7" name="Freeform 127"/>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8" name="Freeform 128"/>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90825" name="Group 3"/>
          <p:cNvGrpSpPr>
            <a:grpSpLocks/>
          </p:cNvGrpSpPr>
          <p:nvPr/>
        </p:nvGrpSpPr>
        <p:grpSpPr bwMode="auto">
          <a:xfrm flipH="1">
            <a:off x="7924800" y="1344613"/>
            <a:ext cx="1049338" cy="1322387"/>
            <a:chOff x="2013" y="2206"/>
            <a:chExt cx="679" cy="1010"/>
          </a:xfrm>
        </p:grpSpPr>
        <p:sp>
          <p:nvSpPr>
            <p:cNvPr id="290858" name="Freeform 4"/>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0859" name="Group 5"/>
            <p:cNvGrpSpPr>
              <a:grpSpLocks/>
            </p:cNvGrpSpPr>
            <p:nvPr/>
          </p:nvGrpSpPr>
          <p:grpSpPr bwMode="auto">
            <a:xfrm>
              <a:off x="2013" y="2206"/>
              <a:ext cx="339" cy="1010"/>
              <a:chOff x="240" y="2880"/>
              <a:chExt cx="339" cy="1010"/>
            </a:xfrm>
          </p:grpSpPr>
          <p:sp>
            <p:nvSpPr>
              <p:cNvPr id="290860" name="Freeform 6"/>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1" name="Freeform 7"/>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2" name="Freeform 8"/>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3" name="Freeform 9"/>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4" name="Freeform 10"/>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5" name="Freeform 11"/>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6" name="Freeform 12"/>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7" name="Oval 13"/>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8" name="Oval 14"/>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69" name="Oval 15"/>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0" name="Oval 16"/>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1" name="Oval 17"/>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0872" name="Oval 18"/>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useBgFill="1">
        <p:nvSpPr>
          <p:cNvPr id="53" name="AutoShape 250"/>
          <p:cNvSpPr>
            <a:spLocks noChangeArrowheads="1"/>
          </p:cNvSpPr>
          <p:nvPr/>
        </p:nvSpPr>
        <p:spPr bwMode="auto">
          <a:xfrm>
            <a:off x="4267200" y="1714500"/>
            <a:ext cx="3586163" cy="1181100"/>
          </a:xfrm>
          <a:prstGeom prst="wedgeRoundRectCallout">
            <a:avLst>
              <a:gd name="adj1" fmla="val 56139"/>
              <a:gd name="adj2" fmla="val 113347"/>
              <a:gd name="adj3" fmla="val 16667"/>
            </a:avLst>
          </a:prstGeom>
          <a:ln w="12700">
            <a:solidFill>
              <a:schemeClr val="tx2"/>
            </a:solidFill>
            <a:miter lim="800000"/>
            <a:headEnd/>
            <a:tailEnd/>
          </a:ln>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When forced make a variable true.</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sp>
        <p:nvSpPr>
          <p:cNvPr id="290827" name="Rectangle 51"/>
          <p:cNvSpPr>
            <a:spLocks noChangeArrowheads="1"/>
          </p:cNvSpPr>
          <p:nvPr/>
        </p:nvSpPr>
        <p:spPr bwMode="auto">
          <a:xfrm>
            <a:off x="2382838" y="1725613"/>
            <a:ext cx="8302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x</a:t>
            </a:r>
          </a:p>
        </p:txBody>
      </p:sp>
      <p:sp>
        <p:nvSpPr>
          <p:cNvPr id="4" name="Oval 3"/>
          <p:cNvSpPr>
            <a:spLocks noChangeArrowheads="1"/>
          </p:cNvSpPr>
          <p:nvPr/>
        </p:nvSpPr>
        <p:spPr bwMode="auto">
          <a:xfrm>
            <a:off x="2767013" y="1871663"/>
            <a:ext cx="506412"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5" name="Oval 54"/>
          <p:cNvSpPr>
            <a:spLocks noChangeArrowheads="1"/>
          </p:cNvSpPr>
          <p:nvPr/>
        </p:nvSpPr>
        <p:spPr bwMode="auto">
          <a:xfrm>
            <a:off x="1219200" y="280352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8" name="Oval 57"/>
          <p:cNvSpPr>
            <a:spLocks noChangeArrowheads="1"/>
          </p:cNvSpPr>
          <p:nvPr/>
        </p:nvSpPr>
        <p:spPr bwMode="auto">
          <a:xfrm>
            <a:off x="1857375" y="32766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9" name="Oval 58"/>
          <p:cNvSpPr>
            <a:spLocks noChangeArrowheads="1"/>
          </p:cNvSpPr>
          <p:nvPr/>
        </p:nvSpPr>
        <p:spPr bwMode="auto">
          <a:xfrm>
            <a:off x="649288" y="376237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0" name="Oval 59"/>
          <p:cNvSpPr>
            <a:spLocks noChangeArrowheads="1"/>
          </p:cNvSpPr>
          <p:nvPr/>
        </p:nvSpPr>
        <p:spPr bwMode="auto">
          <a:xfrm>
            <a:off x="1260475" y="47355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1" name="Oval 60"/>
          <p:cNvSpPr>
            <a:spLocks noChangeArrowheads="1"/>
          </p:cNvSpPr>
          <p:nvPr/>
        </p:nvSpPr>
        <p:spPr bwMode="auto">
          <a:xfrm>
            <a:off x="2743200" y="3275013"/>
            <a:ext cx="504825" cy="358775"/>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2" name="Oval 61"/>
          <p:cNvSpPr>
            <a:spLocks noChangeArrowheads="1"/>
          </p:cNvSpPr>
          <p:nvPr/>
        </p:nvSpPr>
        <p:spPr bwMode="auto">
          <a:xfrm>
            <a:off x="1868488" y="28067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3" name="Oval 62"/>
          <p:cNvSpPr>
            <a:spLocks noChangeArrowheads="1"/>
          </p:cNvSpPr>
          <p:nvPr/>
        </p:nvSpPr>
        <p:spPr bwMode="auto">
          <a:xfrm>
            <a:off x="2746375" y="2794000"/>
            <a:ext cx="506413"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4" name="Oval 63"/>
          <p:cNvSpPr>
            <a:spLocks noChangeArrowheads="1"/>
          </p:cNvSpPr>
          <p:nvPr/>
        </p:nvSpPr>
        <p:spPr bwMode="auto">
          <a:xfrm>
            <a:off x="1892300" y="37703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5" name="Oval 64"/>
          <p:cNvSpPr>
            <a:spLocks noChangeArrowheads="1"/>
          </p:cNvSpPr>
          <p:nvPr/>
        </p:nvSpPr>
        <p:spPr bwMode="auto">
          <a:xfrm>
            <a:off x="1857375" y="426402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6" name="Oval 65"/>
          <p:cNvSpPr>
            <a:spLocks noChangeArrowheads="1"/>
          </p:cNvSpPr>
          <p:nvPr/>
        </p:nvSpPr>
        <p:spPr bwMode="auto">
          <a:xfrm>
            <a:off x="1833563" y="4757738"/>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7" name="Oval 66"/>
          <p:cNvSpPr>
            <a:spLocks noChangeArrowheads="1"/>
          </p:cNvSpPr>
          <p:nvPr/>
        </p:nvSpPr>
        <p:spPr bwMode="auto">
          <a:xfrm>
            <a:off x="1271588" y="37576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8" name="Oval 67"/>
          <p:cNvSpPr>
            <a:spLocks noChangeArrowheads="1"/>
          </p:cNvSpPr>
          <p:nvPr/>
        </p:nvSpPr>
        <p:spPr bwMode="auto">
          <a:xfrm>
            <a:off x="2859088" y="3732213"/>
            <a:ext cx="504825" cy="358775"/>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69" name="Oval 68"/>
          <p:cNvSpPr>
            <a:spLocks noChangeArrowheads="1"/>
          </p:cNvSpPr>
          <p:nvPr/>
        </p:nvSpPr>
        <p:spPr bwMode="auto">
          <a:xfrm>
            <a:off x="1752600" y="52181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0" name="Oval 69"/>
          <p:cNvSpPr>
            <a:spLocks noChangeArrowheads="1"/>
          </p:cNvSpPr>
          <p:nvPr/>
        </p:nvSpPr>
        <p:spPr bwMode="auto">
          <a:xfrm>
            <a:off x="2843213" y="4697413"/>
            <a:ext cx="506412"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1" name="Oval 70"/>
          <p:cNvSpPr>
            <a:spLocks noChangeArrowheads="1"/>
          </p:cNvSpPr>
          <p:nvPr/>
        </p:nvSpPr>
        <p:spPr bwMode="auto">
          <a:xfrm>
            <a:off x="2806700" y="51689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2" name="Oval 71"/>
          <p:cNvSpPr>
            <a:spLocks noChangeArrowheads="1"/>
          </p:cNvSpPr>
          <p:nvPr/>
        </p:nvSpPr>
        <p:spPr bwMode="auto">
          <a:xfrm>
            <a:off x="228600" y="22971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3" name="Oval 72"/>
          <p:cNvSpPr>
            <a:spLocks noChangeArrowheads="1"/>
          </p:cNvSpPr>
          <p:nvPr/>
        </p:nvSpPr>
        <p:spPr bwMode="auto">
          <a:xfrm>
            <a:off x="1092200" y="22860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4" name="Oval 73"/>
          <p:cNvSpPr>
            <a:spLocks noChangeArrowheads="1"/>
          </p:cNvSpPr>
          <p:nvPr/>
        </p:nvSpPr>
        <p:spPr bwMode="auto">
          <a:xfrm>
            <a:off x="1905000" y="2274888"/>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cxnSp>
        <p:nvCxnSpPr>
          <p:cNvPr id="6" name="Straight Connector 5"/>
          <p:cNvCxnSpPr>
            <a:cxnSpLocks noChangeShapeType="1"/>
          </p:cNvCxnSpPr>
          <p:nvPr/>
        </p:nvCxnSpPr>
        <p:spPr bwMode="auto">
          <a:xfrm flipV="1">
            <a:off x="1903413" y="5830888"/>
            <a:ext cx="469900" cy="252412"/>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75" name="Straight Connector 74"/>
          <p:cNvCxnSpPr>
            <a:cxnSpLocks noChangeShapeType="1"/>
          </p:cNvCxnSpPr>
          <p:nvPr/>
        </p:nvCxnSpPr>
        <p:spPr bwMode="auto">
          <a:xfrm flipV="1">
            <a:off x="2959100" y="6299200"/>
            <a:ext cx="469900" cy="252413"/>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76" name="Straight Connector 75"/>
          <p:cNvCxnSpPr>
            <a:cxnSpLocks noChangeShapeType="1"/>
          </p:cNvCxnSpPr>
          <p:nvPr/>
        </p:nvCxnSpPr>
        <p:spPr bwMode="auto">
          <a:xfrm flipV="1">
            <a:off x="2895600" y="5830888"/>
            <a:ext cx="469900" cy="252412"/>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77" name="Straight Connector 76"/>
          <p:cNvCxnSpPr>
            <a:cxnSpLocks noChangeShapeType="1"/>
          </p:cNvCxnSpPr>
          <p:nvPr/>
        </p:nvCxnSpPr>
        <p:spPr bwMode="auto">
          <a:xfrm flipV="1">
            <a:off x="901700" y="6348413"/>
            <a:ext cx="471488" cy="254000"/>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sp>
        <p:nvSpPr>
          <p:cNvPr id="78" name="Oval 77"/>
          <p:cNvSpPr>
            <a:spLocks noChangeArrowheads="1"/>
          </p:cNvSpPr>
          <p:nvPr/>
        </p:nvSpPr>
        <p:spPr bwMode="auto">
          <a:xfrm>
            <a:off x="2795588" y="22590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5556" name="Oval 79"/>
          <p:cNvSpPr>
            <a:spLocks noChangeArrowheads="1"/>
          </p:cNvSpPr>
          <p:nvPr/>
        </p:nvSpPr>
        <p:spPr bwMode="auto">
          <a:xfrm>
            <a:off x="762000" y="58023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35557" name="Oval 80"/>
          <p:cNvSpPr>
            <a:spLocks noChangeArrowheads="1"/>
          </p:cNvSpPr>
          <p:nvPr/>
        </p:nvSpPr>
        <p:spPr bwMode="auto">
          <a:xfrm>
            <a:off x="1870075" y="62738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3" name="Rectangle 82"/>
          <p:cNvSpPr>
            <a:spLocks noChangeArrowheads="1"/>
          </p:cNvSpPr>
          <p:nvPr/>
        </p:nvSpPr>
        <p:spPr bwMode="auto">
          <a:xfrm>
            <a:off x="3783013" y="3200400"/>
            <a:ext cx="429418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Positive Implications:</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one on left is false,</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clause is trivially true.</a:t>
            </a:r>
          </a:p>
        </p:txBody>
      </p:sp>
      <p:sp>
        <p:nvSpPr>
          <p:cNvPr id="84" name="Right Brace 83"/>
          <p:cNvSpPr>
            <a:spLocks/>
          </p:cNvSpPr>
          <p:nvPr/>
        </p:nvSpPr>
        <p:spPr bwMode="auto">
          <a:xfrm>
            <a:off x="3514725" y="4198938"/>
            <a:ext cx="142875" cy="498475"/>
          </a:xfrm>
          <a:prstGeom prst="rightBrace">
            <a:avLst>
              <a:gd name="adj1" fmla="val 8318"/>
              <a:gd name="adj2" fmla="val 50000"/>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5" name="Rectangle 84"/>
          <p:cNvSpPr>
            <a:spLocks noChangeArrowheads="1"/>
          </p:cNvSpPr>
          <p:nvPr/>
        </p:nvSpPr>
        <p:spPr bwMode="auto">
          <a:xfrm>
            <a:off x="3783013" y="5364163"/>
            <a:ext cx="4294187"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Negative clause:</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If one is false,</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clause is trivially true.</a:t>
            </a:r>
          </a:p>
        </p:txBody>
      </p:sp>
      <p:sp>
        <p:nvSpPr>
          <p:cNvPr id="86" name="Right Brace 85"/>
          <p:cNvSpPr>
            <a:spLocks/>
          </p:cNvSpPr>
          <p:nvPr/>
        </p:nvSpPr>
        <p:spPr bwMode="auto">
          <a:xfrm>
            <a:off x="3352800" y="5684838"/>
            <a:ext cx="433388" cy="1096962"/>
          </a:xfrm>
          <a:prstGeom prst="rightBrace">
            <a:avLst>
              <a:gd name="adj1" fmla="val 8332"/>
              <a:gd name="adj2" fmla="val 50000"/>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Tree>
    <p:extLst>
      <p:ext uri="{BB962C8B-B14F-4D97-AF65-F5344CB8AC3E}">
        <p14:creationId xmlns:p14="http://schemas.microsoft.com/office/powerpoint/2010/main" val="20607876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1+#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5"/>
                                        </p:tgtEl>
                                        <p:attrNameLst>
                                          <p:attrName>style.visibility</p:attrName>
                                        </p:attrNameLst>
                                      </p:cBhvr>
                                      <p:to>
                                        <p:strVal val="visible"/>
                                      </p:to>
                                    </p:set>
                                    <p:anim calcmode="lin" valueType="num">
                                      <p:cBhvr additive="base">
                                        <p:cTn id="19" dur="500" fill="hold"/>
                                        <p:tgtEl>
                                          <p:spTgt spid="55"/>
                                        </p:tgtEl>
                                        <p:attrNameLst>
                                          <p:attrName>ppt_x</p:attrName>
                                        </p:attrNameLst>
                                      </p:cBhvr>
                                      <p:tavLst>
                                        <p:tav tm="0">
                                          <p:val>
                                            <p:strVal val="0-#ppt_w/2"/>
                                          </p:val>
                                        </p:tav>
                                        <p:tav tm="100000">
                                          <p:val>
                                            <p:strVal val="#ppt_x"/>
                                          </p:val>
                                        </p:tav>
                                      </p:tavLst>
                                    </p:anim>
                                    <p:anim calcmode="lin" valueType="num">
                                      <p:cBhvr additive="base">
                                        <p:cTn id="20" dur="500" fill="hold"/>
                                        <p:tgtEl>
                                          <p:spTgt spid="5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59"/>
                                        </p:tgtEl>
                                        <p:attrNameLst>
                                          <p:attrName>style.visibility</p:attrName>
                                        </p:attrNameLst>
                                      </p:cBhvr>
                                      <p:to>
                                        <p:strVal val="visible"/>
                                      </p:to>
                                    </p:set>
                                    <p:anim calcmode="lin" valueType="num">
                                      <p:cBhvr additive="base">
                                        <p:cTn id="27" dur="500" fill="hold"/>
                                        <p:tgtEl>
                                          <p:spTgt spid="59"/>
                                        </p:tgtEl>
                                        <p:attrNameLst>
                                          <p:attrName>ppt_x</p:attrName>
                                        </p:attrNameLst>
                                      </p:cBhvr>
                                      <p:tavLst>
                                        <p:tav tm="0">
                                          <p:val>
                                            <p:strVal val="0-#ppt_w/2"/>
                                          </p:val>
                                        </p:tav>
                                        <p:tav tm="100000">
                                          <p:val>
                                            <p:strVal val="#ppt_x"/>
                                          </p:val>
                                        </p:tav>
                                      </p:tavLst>
                                    </p:anim>
                                    <p:anim calcmode="lin" valueType="num">
                                      <p:cBhvr additive="base">
                                        <p:cTn id="28" dur="500" fill="hold"/>
                                        <p:tgtEl>
                                          <p:spTgt spid="5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additive="base">
                                        <p:cTn id="31" dur="500" fill="hold"/>
                                        <p:tgtEl>
                                          <p:spTgt spid="60"/>
                                        </p:tgtEl>
                                        <p:attrNameLst>
                                          <p:attrName>ppt_x</p:attrName>
                                        </p:attrNameLst>
                                      </p:cBhvr>
                                      <p:tavLst>
                                        <p:tav tm="0">
                                          <p:val>
                                            <p:strVal val="0-#ppt_w/2"/>
                                          </p:val>
                                        </p:tav>
                                        <p:tav tm="100000">
                                          <p:val>
                                            <p:strVal val="#ppt_x"/>
                                          </p:val>
                                        </p:tav>
                                      </p:tavLst>
                                    </p:anim>
                                    <p:anim calcmode="lin" valueType="num">
                                      <p:cBhvr additive="base">
                                        <p:cTn id="32"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1"/>
                                        </p:tgtEl>
                                        <p:attrNameLst>
                                          <p:attrName>style.visibility</p:attrName>
                                        </p:attrNameLst>
                                      </p:cBhvr>
                                      <p:to>
                                        <p:strVal val="visible"/>
                                      </p:to>
                                    </p:set>
                                    <p:anim calcmode="lin" valueType="num">
                                      <p:cBhvr additive="base">
                                        <p:cTn id="37" dur="500" fill="hold"/>
                                        <p:tgtEl>
                                          <p:spTgt spid="61"/>
                                        </p:tgtEl>
                                        <p:attrNameLst>
                                          <p:attrName>ppt_x</p:attrName>
                                        </p:attrNameLst>
                                      </p:cBhvr>
                                      <p:tavLst>
                                        <p:tav tm="0">
                                          <p:val>
                                            <p:strVal val="0-#ppt_w/2"/>
                                          </p:val>
                                        </p:tav>
                                        <p:tav tm="100000">
                                          <p:val>
                                            <p:strVal val="#ppt_x"/>
                                          </p:val>
                                        </p:tav>
                                      </p:tavLst>
                                    </p:anim>
                                    <p:anim calcmode="lin" valueType="num">
                                      <p:cBhvr additive="base">
                                        <p:cTn id="3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2"/>
                                        </p:tgtEl>
                                        <p:attrNameLst>
                                          <p:attrName>style.visibility</p:attrName>
                                        </p:attrNameLst>
                                      </p:cBhvr>
                                      <p:to>
                                        <p:strVal val="visible"/>
                                      </p:to>
                                    </p:set>
                                    <p:anim calcmode="lin" valueType="num">
                                      <p:cBhvr additive="base">
                                        <p:cTn id="43" dur="500" fill="hold"/>
                                        <p:tgtEl>
                                          <p:spTgt spid="62"/>
                                        </p:tgtEl>
                                        <p:attrNameLst>
                                          <p:attrName>ppt_x</p:attrName>
                                        </p:attrNameLst>
                                      </p:cBhvr>
                                      <p:tavLst>
                                        <p:tav tm="0">
                                          <p:val>
                                            <p:strVal val="0-#ppt_w/2"/>
                                          </p:val>
                                        </p:tav>
                                        <p:tav tm="100000">
                                          <p:val>
                                            <p:strVal val="#ppt_x"/>
                                          </p:val>
                                        </p:tav>
                                      </p:tavLst>
                                    </p:anim>
                                    <p:anim calcmode="lin" valueType="num">
                                      <p:cBhvr additive="base">
                                        <p:cTn id="44" dur="500" fill="hold"/>
                                        <p:tgtEl>
                                          <p:spTgt spid="62"/>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67"/>
                                        </p:tgtEl>
                                        <p:attrNameLst>
                                          <p:attrName>style.visibility</p:attrName>
                                        </p:attrNameLst>
                                      </p:cBhvr>
                                      <p:to>
                                        <p:strVal val="visible"/>
                                      </p:to>
                                    </p:set>
                                    <p:anim calcmode="lin" valueType="num">
                                      <p:cBhvr additive="base">
                                        <p:cTn id="47" dur="500" fill="hold"/>
                                        <p:tgtEl>
                                          <p:spTgt spid="67"/>
                                        </p:tgtEl>
                                        <p:attrNameLst>
                                          <p:attrName>ppt_x</p:attrName>
                                        </p:attrNameLst>
                                      </p:cBhvr>
                                      <p:tavLst>
                                        <p:tav tm="0">
                                          <p:val>
                                            <p:strVal val="0-#ppt_w/2"/>
                                          </p:val>
                                        </p:tav>
                                        <p:tav tm="100000">
                                          <p:val>
                                            <p:strVal val="#ppt_x"/>
                                          </p:val>
                                        </p:tav>
                                      </p:tavLst>
                                    </p:anim>
                                    <p:anim calcmode="lin" valueType="num">
                                      <p:cBhvr additive="base">
                                        <p:cTn id="4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63"/>
                                        </p:tgtEl>
                                        <p:attrNameLst>
                                          <p:attrName>style.visibility</p:attrName>
                                        </p:attrNameLst>
                                      </p:cBhvr>
                                      <p:to>
                                        <p:strVal val="visible"/>
                                      </p:to>
                                    </p:set>
                                    <p:anim calcmode="lin" valueType="num">
                                      <p:cBhvr additive="base">
                                        <p:cTn id="53" dur="500" fill="hold"/>
                                        <p:tgtEl>
                                          <p:spTgt spid="63"/>
                                        </p:tgtEl>
                                        <p:attrNameLst>
                                          <p:attrName>ppt_x</p:attrName>
                                        </p:attrNameLst>
                                      </p:cBhvr>
                                      <p:tavLst>
                                        <p:tav tm="0">
                                          <p:val>
                                            <p:strVal val="0-#ppt_w/2"/>
                                          </p:val>
                                        </p:tav>
                                        <p:tav tm="100000">
                                          <p:val>
                                            <p:strVal val="#ppt_x"/>
                                          </p:val>
                                        </p:tav>
                                      </p:tavLst>
                                    </p:anim>
                                    <p:anim calcmode="lin" valueType="num">
                                      <p:cBhvr additive="base">
                                        <p:cTn id="5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additive="base">
                                        <p:cTn id="59" dur="500" fill="hold"/>
                                        <p:tgtEl>
                                          <p:spTgt spid="64"/>
                                        </p:tgtEl>
                                        <p:attrNameLst>
                                          <p:attrName>ppt_x</p:attrName>
                                        </p:attrNameLst>
                                      </p:cBhvr>
                                      <p:tavLst>
                                        <p:tav tm="0">
                                          <p:val>
                                            <p:strVal val="0-#ppt_w/2"/>
                                          </p:val>
                                        </p:tav>
                                        <p:tav tm="100000">
                                          <p:val>
                                            <p:strVal val="#ppt_x"/>
                                          </p:val>
                                        </p:tav>
                                      </p:tavLst>
                                    </p:anim>
                                    <p:anim calcmode="lin" valueType="num">
                                      <p:cBhvr additive="base">
                                        <p:cTn id="60" dur="500" fill="hold"/>
                                        <p:tgtEl>
                                          <p:spTgt spid="64"/>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65"/>
                                        </p:tgtEl>
                                        <p:attrNameLst>
                                          <p:attrName>style.visibility</p:attrName>
                                        </p:attrNameLst>
                                      </p:cBhvr>
                                      <p:to>
                                        <p:strVal val="visible"/>
                                      </p:to>
                                    </p:set>
                                    <p:anim calcmode="lin" valueType="num">
                                      <p:cBhvr additive="base">
                                        <p:cTn id="63" dur="500" fill="hold"/>
                                        <p:tgtEl>
                                          <p:spTgt spid="65"/>
                                        </p:tgtEl>
                                        <p:attrNameLst>
                                          <p:attrName>ppt_x</p:attrName>
                                        </p:attrNameLst>
                                      </p:cBhvr>
                                      <p:tavLst>
                                        <p:tav tm="0">
                                          <p:val>
                                            <p:strVal val="0-#ppt_w/2"/>
                                          </p:val>
                                        </p:tav>
                                        <p:tav tm="100000">
                                          <p:val>
                                            <p:strVal val="#ppt_x"/>
                                          </p:val>
                                        </p:tav>
                                      </p:tavLst>
                                    </p:anim>
                                    <p:anim calcmode="lin" valueType="num">
                                      <p:cBhvr additive="base">
                                        <p:cTn id="64" dur="500" fill="hold"/>
                                        <p:tgtEl>
                                          <p:spTgt spid="65"/>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66"/>
                                        </p:tgtEl>
                                        <p:attrNameLst>
                                          <p:attrName>style.visibility</p:attrName>
                                        </p:attrNameLst>
                                      </p:cBhvr>
                                      <p:to>
                                        <p:strVal val="visible"/>
                                      </p:to>
                                    </p:set>
                                    <p:anim calcmode="lin" valueType="num">
                                      <p:cBhvr additive="base">
                                        <p:cTn id="67" dur="500" fill="hold"/>
                                        <p:tgtEl>
                                          <p:spTgt spid="66"/>
                                        </p:tgtEl>
                                        <p:attrNameLst>
                                          <p:attrName>ppt_x</p:attrName>
                                        </p:attrNameLst>
                                      </p:cBhvr>
                                      <p:tavLst>
                                        <p:tav tm="0">
                                          <p:val>
                                            <p:strVal val="0-#ppt_w/2"/>
                                          </p:val>
                                        </p:tav>
                                        <p:tav tm="100000">
                                          <p:val>
                                            <p:strVal val="#ppt_x"/>
                                          </p:val>
                                        </p:tav>
                                      </p:tavLst>
                                    </p:anim>
                                    <p:anim calcmode="lin" valueType="num">
                                      <p:cBhvr additive="base">
                                        <p:cTn id="68"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68"/>
                                        </p:tgtEl>
                                        <p:attrNameLst>
                                          <p:attrName>style.visibility</p:attrName>
                                        </p:attrNameLst>
                                      </p:cBhvr>
                                      <p:to>
                                        <p:strVal val="visible"/>
                                      </p:to>
                                    </p:set>
                                    <p:anim calcmode="lin" valueType="num">
                                      <p:cBhvr additive="base">
                                        <p:cTn id="73" dur="500" fill="hold"/>
                                        <p:tgtEl>
                                          <p:spTgt spid="68"/>
                                        </p:tgtEl>
                                        <p:attrNameLst>
                                          <p:attrName>ppt_x</p:attrName>
                                        </p:attrNameLst>
                                      </p:cBhvr>
                                      <p:tavLst>
                                        <p:tav tm="0">
                                          <p:val>
                                            <p:strVal val="0-#ppt_w/2"/>
                                          </p:val>
                                        </p:tav>
                                        <p:tav tm="100000">
                                          <p:val>
                                            <p:strVal val="#ppt_x"/>
                                          </p:val>
                                        </p:tav>
                                      </p:tavLst>
                                    </p:anim>
                                    <p:anim calcmode="lin" valueType="num">
                                      <p:cBhvr additive="base">
                                        <p:cTn id="74"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nodeType="clickEffect">
                                  <p:stCondLst>
                                    <p:cond delay="0"/>
                                  </p:stCondLst>
                                  <p:childTnLst>
                                    <p:set>
                                      <p:cBhvr>
                                        <p:cTn id="78" dur="1" fill="hold">
                                          <p:stCondLst>
                                            <p:cond delay="0"/>
                                          </p:stCondLst>
                                        </p:cTn>
                                        <p:tgtEl>
                                          <p:spTgt spid="77"/>
                                        </p:tgtEl>
                                        <p:attrNameLst>
                                          <p:attrName>style.visibility</p:attrName>
                                        </p:attrNameLst>
                                      </p:cBhvr>
                                      <p:to>
                                        <p:strVal val="visible"/>
                                      </p:to>
                                    </p:set>
                                    <p:anim calcmode="lin" valueType="num">
                                      <p:cBhvr additive="base">
                                        <p:cTn id="79" dur="500" fill="hold"/>
                                        <p:tgtEl>
                                          <p:spTgt spid="77"/>
                                        </p:tgtEl>
                                        <p:attrNameLst>
                                          <p:attrName>ppt_x</p:attrName>
                                        </p:attrNameLst>
                                      </p:cBhvr>
                                      <p:tavLst>
                                        <p:tav tm="0">
                                          <p:val>
                                            <p:strVal val="0-#ppt_w/2"/>
                                          </p:val>
                                        </p:tav>
                                        <p:tav tm="100000">
                                          <p:val>
                                            <p:strVal val="#ppt_x"/>
                                          </p:val>
                                        </p:tav>
                                      </p:tavLst>
                                    </p:anim>
                                    <p:anim calcmode="lin" valueType="num">
                                      <p:cBhvr additive="base">
                                        <p:cTn id="8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69"/>
                                        </p:tgtEl>
                                        <p:attrNameLst>
                                          <p:attrName>style.visibility</p:attrName>
                                        </p:attrNameLst>
                                      </p:cBhvr>
                                      <p:to>
                                        <p:strVal val="visible"/>
                                      </p:to>
                                    </p:set>
                                    <p:anim calcmode="lin" valueType="num">
                                      <p:cBhvr additive="base">
                                        <p:cTn id="85" dur="500" fill="hold"/>
                                        <p:tgtEl>
                                          <p:spTgt spid="69"/>
                                        </p:tgtEl>
                                        <p:attrNameLst>
                                          <p:attrName>ppt_x</p:attrName>
                                        </p:attrNameLst>
                                      </p:cBhvr>
                                      <p:tavLst>
                                        <p:tav tm="0">
                                          <p:val>
                                            <p:strVal val="0-#ppt_w/2"/>
                                          </p:val>
                                        </p:tav>
                                        <p:tav tm="100000">
                                          <p:val>
                                            <p:strVal val="#ppt_x"/>
                                          </p:val>
                                        </p:tav>
                                      </p:tavLst>
                                    </p:anim>
                                    <p:anim calcmode="lin" valueType="num">
                                      <p:cBhvr additive="base">
                                        <p:cTn id="86" dur="500" fill="hold"/>
                                        <p:tgtEl>
                                          <p:spTgt spid="69"/>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72"/>
                                        </p:tgtEl>
                                        <p:attrNameLst>
                                          <p:attrName>style.visibility</p:attrName>
                                        </p:attrNameLst>
                                      </p:cBhvr>
                                      <p:to>
                                        <p:strVal val="visible"/>
                                      </p:to>
                                    </p:set>
                                    <p:anim calcmode="lin" valueType="num">
                                      <p:cBhvr additive="base">
                                        <p:cTn id="89" dur="500" fill="hold"/>
                                        <p:tgtEl>
                                          <p:spTgt spid="72"/>
                                        </p:tgtEl>
                                        <p:attrNameLst>
                                          <p:attrName>ppt_x</p:attrName>
                                        </p:attrNameLst>
                                      </p:cBhvr>
                                      <p:tavLst>
                                        <p:tav tm="0">
                                          <p:val>
                                            <p:strVal val="0-#ppt_w/2"/>
                                          </p:val>
                                        </p:tav>
                                        <p:tav tm="100000">
                                          <p:val>
                                            <p:strVal val="#ppt_x"/>
                                          </p:val>
                                        </p:tav>
                                      </p:tavLst>
                                    </p:anim>
                                    <p:anim calcmode="lin" valueType="num">
                                      <p:cBhvr additive="base">
                                        <p:cTn id="90"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91" fill="hold" nodeType="clickPar">
                      <p:stCondLst>
                        <p:cond delay="indefinite"/>
                      </p:stCondLst>
                      <p:childTnLst>
                        <p:par>
                          <p:cTn id="92" fill="hold" nodeType="withGroup">
                            <p:stCondLst>
                              <p:cond delay="0"/>
                            </p:stCondLst>
                            <p:childTnLst>
                              <p:par>
                                <p:cTn id="93" presetID="2" presetClass="entr" presetSubtype="8" fill="hold" grpId="0" nodeType="clickEffect">
                                  <p:stCondLst>
                                    <p:cond delay="0"/>
                                  </p:stCondLst>
                                  <p:childTnLst>
                                    <p:set>
                                      <p:cBhvr>
                                        <p:cTn id="94" dur="1" fill="hold">
                                          <p:stCondLst>
                                            <p:cond delay="0"/>
                                          </p:stCondLst>
                                        </p:cTn>
                                        <p:tgtEl>
                                          <p:spTgt spid="70"/>
                                        </p:tgtEl>
                                        <p:attrNameLst>
                                          <p:attrName>style.visibility</p:attrName>
                                        </p:attrNameLst>
                                      </p:cBhvr>
                                      <p:to>
                                        <p:strVal val="visible"/>
                                      </p:to>
                                    </p:set>
                                    <p:anim calcmode="lin" valueType="num">
                                      <p:cBhvr additive="base">
                                        <p:cTn id="95" dur="500" fill="hold"/>
                                        <p:tgtEl>
                                          <p:spTgt spid="70"/>
                                        </p:tgtEl>
                                        <p:attrNameLst>
                                          <p:attrName>ppt_x</p:attrName>
                                        </p:attrNameLst>
                                      </p:cBhvr>
                                      <p:tavLst>
                                        <p:tav tm="0">
                                          <p:val>
                                            <p:strVal val="0-#ppt_w/2"/>
                                          </p:val>
                                        </p:tav>
                                        <p:tav tm="100000">
                                          <p:val>
                                            <p:strVal val="#ppt_x"/>
                                          </p:val>
                                        </p:tav>
                                      </p:tavLst>
                                    </p:anim>
                                    <p:anim calcmode="lin" valueType="num">
                                      <p:cBhvr additive="base">
                                        <p:cTn id="96"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73"/>
                                        </p:tgtEl>
                                        <p:attrNameLst>
                                          <p:attrName>style.visibility</p:attrName>
                                        </p:attrNameLst>
                                      </p:cBhvr>
                                      <p:to>
                                        <p:strVal val="visible"/>
                                      </p:to>
                                    </p:set>
                                    <p:anim calcmode="lin" valueType="num">
                                      <p:cBhvr additive="base">
                                        <p:cTn id="101" dur="500" fill="hold"/>
                                        <p:tgtEl>
                                          <p:spTgt spid="73"/>
                                        </p:tgtEl>
                                        <p:attrNameLst>
                                          <p:attrName>ppt_x</p:attrName>
                                        </p:attrNameLst>
                                      </p:cBhvr>
                                      <p:tavLst>
                                        <p:tav tm="0">
                                          <p:val>
                                            <p:strVal val="0-#ppt_w/2"/>
                                          </p:val>
                                        </p:tav>
                                        <p:tav tm="100000">
                                          <p:val>
                                            <p:strVal val="#ppt_x"/>
                                          </p:val>
                                        </p:tav>
                                      </p:tavLst>
                                    </p:anim>
                                    <p:anim calcmode="lin" valueType="num">
                                      <p:cBhvr additive="base">
                                        <p:cTn id="102"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71"/>
                                        </p:tgtEl>
                                        <p:attrNameLst>
                                          <p:attrName>style.visibility</p:attrName>
                                        </p:attrNameLst>
                                      </p:cBhvr>
                                      <p:to>
                                        <p:strVal val="visible"/>
                                      </p:to>
                                    </p:set>
                                    <p:anim calcmode="lin" valueType="num">
                                      <p:cBhvr additive="base">
                                        <p:cTn id="107" dur="500" fill="hold"/>
                                        <p:tgtEl>
                                          <p:spTgt spid="71"/>
                                        </p:tgtEl>
                                        <p:attrNameLst>
                                          <p:attrName>ppt_x</p:attrName>
                                        </p:attrNameLst>
                                      </p:cBhvr>
                                      <p:tavLst>
                                        <p:tav tm="0">
                                          <p:val>
                                            <p:strVal val="0-#ppt_w/2"/>
                                          </p:val>
                                        </p:tav>
                                        <p:tav tm="100000">
                                          <p:val>
                                            <p:strVal val="#ppt_x"/>
                                          </p:val>
                                        </p:tav>
                                      </p:tavLst>
                                    </p:anim>
                                    <p:anim calcmode="lin" valueType="num">
                                      <p:cBhvr additive="base">
                                        <p:cTn id="108"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8" fill="hold" nodeType="clickEffect">
                                  <p:stCondLst>
                                    <p:cond delay="0"/>
                                  </p:stCondLst>
                                  <p:childTnLst>
                                    <p:set>
                                      <p:cBhvr>
                                        <p:cTn id="112" dur="1" fill="hold">
                                          <p:stCondLst>
                                            <p:cond delay="0"/>
                                          </p:stCondLst>
                                        </p:cTn>
                                        <p:tgtEl>
                                          <p:spTgt spid="6"/>
                                        </p:tgtEl>
                                        <p:attrNameLst>
                                          <p:attrName>style.visibility</p:attrName>
                                        </p:attrNameLst>
                                      </p:cBhvr>
                                      <p:to>
                                        <p:strVal val="visible"/>
                                      </p:to>
                                    </p:set>
                                    <p:anim calcmode="lin" valueType="num">
                                      <p:cBhvr additive="base">
                                        <p:cTn id="113" dur="500" fill="hold"/>
                                        <p:tgtEl>
                                          <p:spTgt spid="6"/>
                                        </p:tgtEl>
                                        <p:attrNameLst>
                                          <p:attrName>ppt_x</p:attrName>
                                        </p:attrNameLst>
                                      </p:cBhvr>
                                      <p:tavLst>
                                        <p:tav tm="0">
                                          <p:val>
                                            <p:strVal val="0-#ppt_w/2"/>
                                          </p:val>
                                        </p:tav>
                                        <p:tav tm="100000">
                                          <p:val>
                                            <p:strVal val="#ppt_x"/>
                                          </p:val>
                                        </p:tav>
                                      </p:tavLst>
                                    </p:anim>
                                    <p:anim calcmode="lin" valueType="num">
                                      <p:cBhvr additive="base">
                                        <p:cTn id="114" dur="500" fill="hold"/>
                                        <p:tgtEl>
                                          <p:spTgt spid="6"/>
                                        </p:tgtEl>
                                        <p:attrNameLst>
                                          <p:attrName>ppt_y</p:attrName>
                                        </p:attrNameLst>
                                      </p:cBhvr>
                                      <p:tavLst>
                                        <p:tav tm="0">
                                          <p:val>
                                            <p:strVal val="#ppt_y"/>
                                          </p:val>
                                        </p:tav>
                                        <p:tav tm="100000">
                                          <p:val>
                                            <p:strVal val="#ppt_y"/>
                                          </p:val>
                                        </p:tav>
                                      </p:tavLst>
                                    </p:anim>
                                  </p:childTnLst>
                                </p:cTn>
                              </p:par>
                              <p:par>
                                <p:cTn id="115" presetID="2" presetClass="entr" presetSubtype="8" fill="hold" nodeType="withEffect">
                                  <p:stCondLst>
                                    <p:cond delay="0"/>
                                  </p:stCondLst>
                                  <p:childTnLst>
                                    <p:set>
                                      <p:cBhvr>
                                        <p:cTn id="116" dur="1" fill="hold">
                                          <p:stCondLst>
                                            <p:cond delay="0"/>
                                          </p:stCondLst>
                                        </p:cTn>
                                        <p:tgtEl>
                                          <p:spTgt spid="75"/>
                                        </p:tgtEl>
                                        <p:attrNameLst>
                                          <p:attrName>style.visibility</p:attrName>
                                        </p:attrNameLst>
                                      </p:cBhvr>
                                      <p:to>
                                        <p:strVal val="visible"/>
                                      </p:to>
                                    </p:set>
                                    <p:anim calcmode="lin" valueType="num">
                                      <p:cBhvr additive="base">
                                        <p:cTn id="117" dur="500" fill="hold"/>
                                        <p:tgtEl>
                                          <p:spTgt spid="75"/>
                                        </p:tgtEl>
                                        <p:attrNameLst>
                                          <p:attrName>ppt_x</p:attrName>
                                        </p:attrNameLst>
                                      </p:cBhvr>
                                      <p:tavLst>
                                        <p:tav tm="0">
                                          <p:val>
                                            <p:strVal val="0-#ppt_w/2"/>
                                          </p:val>
                                        </p:tav>
                                        <p:tav tm="100000">
                                          <p:val>
                                            <p:strVal val="#ppt_x"/>
                                          </p:val>
                                        </p:tav>
                                      </p:tavLst>
                                    </p:anim>
                                    <p:anim calcmode="lin" valueType="num">
                                      <p:cBhvr additive="base">
                                        <p:cTn id="118"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2" presetClass="entr" presetSubtype="8" fill="hold" grpId="0" nodeType="clickEffect">
                                  <p:stCondLst>
                                    <p:cond delay="0"/>
                                  </p:stCondLst>
                                  <p:childTnLst>
                                    <p:set>
                                      <p:cBhvr>
                                        <p:cTn id="122" dur="1" fill="hold">
                                          <p:stCondLst>
                                            <p:cond delay="0"/>
                                          </p:stCondLst>
                                        </p:cTn>
                                        <p:tgtEl>
                                          <p:spTgt spid="74"/>
                                        </p:tgtEl>
                                        <p:attrNameLst>
                                          <p:attrName>style.visibility</p:attrName>
                                        </p:attrNameLst>
                                      </p:cBhvr>
                                      <p:to>
                                        <p:strVal val="visible"/>
                                      </p:to>
                                    </p:set>
                                    <p:anim calcmode="lin" valueType="num">
                                      <p:cBhvr additive="base">
                                        <p:cTn id="123" dur="500" fill="hold"/>
                                        <p:tgtEl>
                                          <p:spTgt spid="74"/>
                                        </p:tgtEl>
                                        <p:attrNameLst>
                                          <p:attrName>ppt_x</p:attrName>
                                        </p:attrNameLst>
                                      </p:cBhvr>
                                      <p:tavLst>
                                        <p:tav tm="0">
                                          <p:val>
                                            <p:strVal val="0-#ppt_w/2"/>
                                          </p:val>
                                        </p:tav>
                                        <p:tav tm="100000">
                                          <p:val>
                                            <p:strVal val="#ppt_x"/>
                                          </p:val>
                                        </p:tav>
                                      </p:tavLst>
                                    </p:anim>
                                    <p:anim calcmode="lin" valueType="num">
                                      <p:cBhvr additive="base">
                                        <p:cTn id="124"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8" fill="hold" grpId="0" nodeType="clickEffect">
                                  <p:stCondLst>
                                    <p:cond delay="0"/>
                                  </p:stCondLst>
                                  <p:childTnLst>
                                    <p:set>
                                      <p:cBhvr>
                                        <p:cTn id="128" dur="1" fill="hold">
                                          <p:stCondLst>
                                            <p:cond delay="0"/>
                                          </p:stCondLst>
                                        </p:cTn>
                                        <p:tgtEl>
                                          <p:spTgt spid="78"/>
                                        </p:tgtEl>
                                        <p:attrNameLst>
                                          <p:attrName>style.visibility</p:attrName>
                                        </p:attrNameLst>
                                      </p:cBhvr>
                                      <p:to>
                                        <p:strVal val="visible"/>
                                      </p:to>
                                    </p:set>
                                    <p:anim calcmode="lin" valueType="num">
                                      <p:cBhvr additive="base">
                                        <p:cTn id="129" dur="500" fill="hold"/>
                                        <p:tgtEl>
                                          <p:spTgt spid="78"/>
                                        </p:tgtEl>
                                        <p:attrNameLst>
                                          <p:attrName>ppt_x</p:attrName>
                                        </p:attrNameLst>
                                      </p:cBhvr>
                                      <p:tavLst>
                                        <p:tav tm="0">
                                          <p:val>
                                            <p:strVal val="0-#ppt_w/2"/>
                                          </p:val>
                                        </p:tav>
                                        <p:tav tm="100000">
                                          <p:val>
                                            <p:strVal val="#ppt_x"/>
                                          </p:val>
                                        </p:tav>
                                      </p:tavLst>
                                    </p:anim>
                                    <p:anim calcmode="lin" valueType="num">
                                      <p:cBhvr additive="base">
                                        <p:cTn id="130"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131" fill="hold" nodeType="clickPar">
                      <p:stCondLst>
                        <p:cond delay="indefinite"/>
                      </p:stCondLst>
                      <p:childTnLst>
                        <p:par>
                          <p:cTn id="132" fill="hold" nodeType="withGroup">
                            <p:stCondLst>
                              <p:cond delay="0"/>
                            </p:stCondLst>
                            <p:childTnLst>
                              <p:par>
                                <p:cTn id="133" presetID="2" presetClass="entr" presetSubtype="8" fill="hold" nodeType="clickEffect">
                                  <p:stCondLst>
                                    <p:cond delay="0"/>
                                  </p:stCondLst>
                                  <p:childTnLst>
                                    <p:set>
                                      <p:cBhvr>
                                        <p:cTn id="134" dur="1" fill="hold">
                                          <p:stCondLst>
                                            <p:cond delay="0"/>
                                          </p:stCondLst>
                                        </p:cTn>
                                        <p:tgtEl>
                                          <p:spTgt spid="76"/>
                                        </p:tgtEl>
                                        <p:attrNameLst>
                                          <p:attrName>style.visibility</p:attrName>
                                        </p:attrNameLst>
                                      </p:cBhvr>
                                      <p:to>
                                        <p:strVal val="visible"/>
                                      </p:to>
                                    </p:set>
                                    <p:anim calcmode="lin" valueType="num">
                                      <p:cBhvr additive="base">
                                        <p:cTn id="135" dur="500" fill="hold"/>
                                        <p:tgtEl>
                                          <p:spTgt spid="76"/>
                                        </p:tgtEl>
                                        <p:attrNameLst>
                                          <p:attrName>ppt_x</p:attrName>
                                        </p:attrNameLst>
                                      </p:cBhvr>
                                      <p:tavLst>
                                        <p:tav tm="0">
                                          <p:val>
                                            <p:strVal val="0-#ppt_w/2"/>
                                          </p:val>
                                        </p:tav>
                                        <p:tav tm="100000">
                                          <p:val>
                                            <p:strVal val="#ppt_x"/>
                                          </p:val>
                                        </p:tav>
                                      </p:tavLst>
                                    </p:anim>
                                    <p:anim calcmode="lin" valueType="num">
                                      <p:cBhvr additive="base">
                                        <p:cTn id="136"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2" fill="hold" nodeType="clickEffect">
                                  <p:stCondLst>
                                    <p:cond delay="0"/>
                                  </p:stCondLst>
                                  <p:childTnLst>
                                    <p:set>
                                      <p:cBhvr>
                                        <p:cTn id="140" dur="1" fill="hold">
                                          <p:stCondLst>
                                            <p:cond delay="0"/>
                                          </p:stCondLst>
                                        </p:cTn>
                                        <p:tgtEl>
                                          <p:spTgt spid="83">
                                            <p:txEl>
                                              <p:pRg st="0" end="0"/>
                                            </p:txEl>
                                          </p:spTgt>
                                        </p:tgtEl>
                                        <p:attrNameLst>
                                          <p:attrName>style.visibility</p:attrName>
                                        </p:attrNameLst>
                                      </p:cBhvr>
                                      <p:to>
                                        <p:strVal val="visible"/>
                                      </p:to>
                                    </p:set>
                                    <p:anim calcmode="lin" valueType="num">
                                      <p:cBhvr additive="base">
                                        <p:cTn id="141" dur="500" fill="hold"/>
                                        <p:tgtEl>
                                          <p:spTgt spid="83">
                                            <p:txEl>
                                              <p:pRg st="0" end="0"/>
                                            </p:txEl>
                                          </p:spTgt>
                                        </p:tgtEl>
                                        <p:attrNameLst>
                                          <p:attrName>ppt_x</p:attrName>
                                        </p:attrNameLst>
                                      </p:cBhvr>
                                      <p:tavLst>
                                        <p:tav tm="0">
                                          <p:val>
                                            <p:strVal val="1+#ppt_w/2"/>
                                          </p:val>
                                        </p:tav>
                                        <p:tav tm="100000">
                                          <p:val>
                                            <p:strVal val="#ppt_x"/>
                                          </p:val>
                                        </p:tav>
                                      </p:tavLst>
                                    </p:anim>
                                    <p:anim calcmode="lin" valueType="num">
                                      <p:cBhvr additive="base">
                                        <p:cTn id="142" dur="500" fill="hold"/>
                                        <p:tgtEl>
                                          <p:spTgt spid="83">
                                            <p:txEl>
                                              <p:pRg st="0" end="0"/>
                                            </p:txEl>
                                          </p:spTgt>
                                        </p:tgtEl>
                                        <p:attrNameLst>
                                          <p:attrName>ppt_y</p:attrName>
                                        </p:attrNameLst>
                                      </p:cBhvr>
                                      <p:tavLst>
                                        <p:tav tm="0">
                                          <p:val>
                                            <p:strVal val="#ppt_y"/>
                                          </p:val>
                                        </p:tav>
                                        <p:tav tm="100000">
                                          <p:val>
                                            <p:strVal val="#ppt_y"/>
                                          </p:val>
                                        </p:tav>
                                      </p:tavLst>
                                    </p:anim>
                                  </p:childTnLst>
                                </p:cTn>
                              </p:par>
                              <p:par>
                                <p:cTn id="143" presetID="2" presetClass="entr" presetSubtype="2" fill="hold" grpId="0" nodeType="withEffect">
                                  <p:stCondLst>
                                    <p:cond delay="0"/>
                                  </p:stCondLst>
                                  <p:childTnLst>
                                    <p:set>
                                      <p:cBhvr>
                                        <p:cTn id="144" dur="1" fill="hold">
                                          <p:stCondLst>
                                            <p:cond delay="0"/>
                                          </p:stCondLst>
                                        </p:cTn>
                                        <p:tgtEl>
                                          <p:spTgt spid="84"/>
                                        </p:tgtEl>
                                        <p:attrNameLst>
                                          <p:attrName>style.visibility</p:attrName>
                                        </p:attrNameLst>
                                      </p:cBhvr>
                                      <p:to>
                                        <p:strVal val="visible"/>
                                      </p:to>
                                    </p:set>
                                    <p:anim calcmode="lin" valueType="num">
                                      <p:cBhvr additive="base">
                                        <p:cTn id="145" dur="500" fill="hold"/>
                                        <p:tgtEl>
                                          <p:spTgt spid="84"/>
                                        </p:tgtEl>
                                        <p:attrNameLst>
                                          <p:attrName>ppt_x</p:attrName>
                                        </p:attrNameLst>
                                      </p:cBhvr>
                                      <p:tavLst>
                                        <p:tav tm="0">
                                          <p:val>
                                            <p:strVal val="1+#ppt_w/2"/>
                                          </p:val>
                                        </p:tav>
                                        <p:tav tm="100000">
                                          <p:val>
                                            <p:strVal val="#ppt_x"/>
                                          </p:val>
                                        </p:tav>
                                      </p:tavLst>
                                    </p:anim>
                                    <p:anim calcmode="lin" valueType="num">
                                      <p:cBhvr additive="base">
                                        <p:cTn id="146"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2" fill="hold" nodeType="clickEffect">
                                  <p:stCondLst>
                                    <p:cond delay="0"/>
                                  </p:stCondLst>
                                  <p:childTnLst>
                                    <p:set>
                                      <p:cBhvr>
                                        <p:cTn id="150" dur="1" fill="hold">
                                          <p:stCondLst>
                                            <p:cond delay="0"/>
                                          </p:stCondLst>
                                        </p:cTn>
                                        <p:tgtEl>
                                          <p:spTgt spid="83">
                                            <p:txEl>
                                              <p:pRg st="1" end="1"/>
                                            </p:txEl>
                                          </p:spTgt>
                                        </p:tgtEl>
                                        <p:attrNameLst>
                                          <p:attrName>style.visibility</p:attrName>
                                        </p:attrNameLst>
                                      </p:cBhvr>
                                      <p:to>
                                        <p:strVal val="visible"/>
                                      </p:to>
                                    </p:set>
                                    <p:anim calcmode="lin" valueType="num">
                                      <p:cBhvr additive="base">
                                        <p:cTn id="151" dur="500" fill="hold"/>
                                        <p:tgtEl>
                                          <p:spTgt spid="83">
                                            <p:txEl>
                                              <p:pRg st="1" end="1"/>
                                            </p:txEl>
                                          </p:spTgt>
                                        </p:tgtEl>
                                        <p:attrNameLst>
                                          <p:attrName>ppt_x</p:attrName>
                                        </p:attrNameLst>
                                      </p:cBhvr>
                                      <p:tavLst>
                                        <p:tav tm="0">
                                          <p:val>
                                            <p:strVal val="1+#ppt_w/2"/>
                                          </p:val>
                                        </p:tav>
                                        <p:tav tm="100000">
                                          <p:val>
                                            <p:strVal val="#ppt_x"/>
                                          </p:val>
                                        </p:tav>
                                      </p:tavLst>
                                    </p:anim>
                                    <p:anim calcmode="lin" valueType="num">
                                      <p:cBhvr additive="base">
                                        <p:cTn id="152" dur="500" fill="hold"/>
                                        <p:tgtEl>
                                          <p:spTgt spid="83">
                                            <p:txEl>
                                              <p:pRg st="1" end="1"/>
                                            </p:txEl>
                                          </p:spTgt>
                                        </p:tgtEl>
                                        <p:attrNameLst>
                                          <p:attrName>ppt_y</p:attrName>
                                        </p:attrNameLst>
                                      </p:cBhvr>
                                      <p:tavLst>
                                        <p:tav tm="0">
                                          <p:val>
                                            <p:strVal val="#ppt_y"/>
                                          </p:val>
                                        </p:tav>
                                        <p:tav tm="100000">
                                          <p:val>
                                            <p:strVal val="#ppt_y"/>
                                          </p:val>
                                        </p:tav>
                                      </p:tavLst>
                                    </p:anim>
                                  </p:childTnLst>
                                </p:cTn>
                              </p:par>
                              <p:par>
                                <p:cTn id="153" presetID="2" presetClass="entr" presetSubtype="2" fill="hold" nodeType="withEffect">
                                  <p:stCondLst>
                                    <p:cond delay="0"/>
                                  </p:stCondLst>
                                  <p:childTnLst>
                                    <p:set>
                                      <p:cBhvr>
                                        <p:cTn id="154" dur="1" fill="hold">
                                          <p:stCondLst>
                                            <p:cond delay="0"/>
                                          </p:stCondLst>
                                        </p:cTn>
                                        <p:tgtEl>
                                          <p:spTgt spid="83">
                                            <p:txEl>
                                              <p:pRg st="2" end="2"/>
                                            </p:txEl>
                                          </p:spTgt>
                                        </p:tgtEl>
                                        <p:attrNameLst>
                                          <p:attrName>style.visibility</p:attrName>
                                        </p:attrNameLst>
                                      </p:cBhvr>
                                      <p:to>
                                        <p:strVal val="visible"/>
                                      </p:to>
                                    </p:set>
                                    <p:anim calcmode="lin" valueType="num">
                                      <p:cBhvr additive="base">
                                        <p:cTn id="155" dur="500" fill="hold"/>
                                        <p:tgtEl>
                                          <p:spTgt spid="83">
                                            <p:txEl>
                                              <p:pRg st="2" end="2"/>
                                            </p:txEl>
                                          </p:spTgt>
                                        </p:tgtEl>
                                        <p:attrNameLst>
                                          <p:attrName>ppt_x</p:attrName>
                                        </p:attrNameLst>
                                      </p:cBhvr>
                                      <p:tavLst>
                                        <p:tav tm="0">
                                          <p:val>
                                            <p:strVal val="1+#ppt_w/2"/>
                                          </p:val>
                                        </p:tav>
                                        <p:tav tm="100000">
                                          <p:val>
                                            <p:strVal val="#ppt_x"/>
                                          </p:val>
                                        </p:tav>
                                      </p:tavLst>
                                    </p:anim>
                                    <p:anim calcmode="lin" valueType="num">
                                      <p:cBhvr additive="base">
                                        <p:cTn id="156" dur="500" fill="hold"/>
                                        <p:tgtEl>
                                          <p:spTgt spid="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7" fill="hold" nodeType="clickPar">
                      <p:stCondLst>
                        <p:cond delay="indefinite"/>
                      </p:stCondLst>
                      <p:childTnLst>
                        <p:par>
                          <p:cTn id="158" fill="hold" nodeType="withGroup">
                            <p:stCondLst>
                              <p:cond delay="0"/>
                            </p:stCondLst>
                            <p:childTnLst>
                              <p:par>
                                <p:cTn id="159" presetID="2" presetClass="entr" presetSubtype="2" fill="hold" nodeType="clickEffect">
                                  <p:stCondLst>
                                    <p:cond delay="0"/>
                                  </p:stCondLst>
                                  <p:childTnLst>
                                    <p:set>
                                      <p:cBhvr>
                                        <p:cTn id="160" dur="1" fill="hold">
                                          <p:stCondLst>
                                            <p:cond delay="0"/>
                                          </p:stCondLst>
                                        </p:cTn>
                                        <p:tgtEl>
                                          <p:spTgt spid="85">
                                            <p:txEl>
                                              <p:pRg st="0" end="0"/>
                                            </p:txEl>
                                          </p:spTgt>
                                        </p:tgtEl>
                                        <p:attrNameLst>
                                          <p:attrName>style.visibility</p:attrName>
                                        </p:attrNameLst>
                                      </p:cBhvr>
                                      <p:to>
                                        <p:strVal val="visible"/>
                                      </p:to>
                                    </p:set>
                                    <p:anim calcmode="lin" valueType="num">
                                      <p:cBhvr additive="base">
                                        <p:cTn id="161" dur="500" fill="hold"/>
                                        <p:tgtEl>
                                          <p:spTgt spid="85">
                                            <p:txEl>
                                              <p:pRg st="0" end="0"/>
                                            </p:txEl>
                                          </p:spTgt>
                                        </p:tgtEl>
                                        <p:attrNameLst>
                                          <p:attrName>ppt_x</p:attrName>
                                        </p:attrNameLst>
                                      </p:cBhvr>
                                      <p:tavLst>
                                        <p:tav tm="0">
                                          <p:val>
                                            <p:strVal val="1+#ppt_w/2"/>
                                          </p:val>
                                        </p:tav>
                                        <p:tav tm="100000">
                                          <p:val>
                                            <p:strVal val="#ppt_x"/>
                                          </p:val>
                                        </p:tav>
                                      </p:tavLst>
                                    </p:anim>
                                    <p:anim calcmode="lin" valueType="num">
                                      <p:cBhvr additive="base">
                                        <p:cTn id="162" dur="500" fill="hold"/>
                                        <p:tgtEl>
                                          <p:spTgt spid="85">
                                            <p:txEl>
                                              <p:pRg st="0" end="0"/>
                                            </p:txEl>
                                          </p:spTgt>
                                        </p:tgtEl>
                                        <p:attrNameLst>
                                          <p:attrName>ppt_y</p:attrName>
                                        </p:attrNameLst>
                                      </p:cBhvr>
                                      <p:tavLst>
                                        <p:tav tm="0">
                                          <p:val>
                                            <p:strVal val="#ppt_y"/>
                                          </p:val>
                                        </p:tav>
                                        <p:tav tm="100000">
                                          <p:val>
                                            <p:strVal val="#ppt_y"/>
                                          </p:val>
                                        </p:tav>
                                      </p:tavLst>
                                    </p:anim>
                                  </p:childTnLst>
                                </p:cTn>
                              </p:par>
                              <p:par>
                                <p:cTn id="163" presetID="2" presetClass="entr" presetSubtype="2" fill="hold" grpId="0" nodeType="withEffect">
                                  <p:stCondLst>
                                    <p:cond delay="0"/>
                                  </p:stCondLst>
                                  <p:childTnLst>
                                    <p:set>
                                      <p:cBhvr>
                                        <p:cTn id="164" dur="1" fill="hold">
                                          <p:stCondLst>
                                            <p:cond delay="0"/>
                                          </p:stCondLst>
                                        </p:cTn>
                                        <p:tgtEl>
                                          <p:spTgt spid="86"/>
                                        </p:tgtEl>
                                        <p:attrNameLst>
                                          <p:attrName>style.visibility</p:attrName>
                                        </p:attrNameLst>
                                      </p:cBhvr>
                                      <p:to>
                                        <p:strVal val="visible"/>
                                      </p:to>
                                    </p:set>
                                    <p:anim calcmode="lin" valueType="num">
                                      <p:cBhvr additive="base">
                                        <p:cTn id="165" dur="500" fill="hold"/>
                                        <p:tgtEl>
                                          <p:spTgt spid="86"/>
                                        </p:tgtEl>
                                        <p:attrNameLst>
                                          <p:attrName>ppt_x</p:attrName>
                                        </p:attrNameLst>
                                      </p:cBhvr>
                                      <p:tavLst>
                                        <p:tav tm="0">
                                          <p:val>
                                            <p:strVal val="1+#ppt_w/2"/>
                                          </p:val>
                                        </p:tav>
                                        <p:tav tm="100000">
                                          <p:val>
                                            <p:strVal val="#ppt_x"/>
                                          </p:val>
                                        </p:tav>
                                      </p:tavLst>
                                    </p:anim>
                                    <p:anim calcmode="lin" valueType="num">
                                      <p:cBhvr additive="base">
                                        <p:cTn id="166"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167" fill="hold" nodeType="clickPar">
                      <p:stCondLst>
                        <p:cond delay="indefinite"/>
                      </p:stCondLst>
                      <p:childTnLst>
                        <p:par>
                          <p:cTn id="168" fill="hold" nodeType="withGroup">
                            <p:stCondLst>
                              <p:cond delay="0"/>
                            </p:stCondLst>
                            <p:childTnLst>
                              <p:par>
                                <p:cTn id="169" presetID="2" presetClass="entr" presetSubtype="2" fill="hold" nodeType="clickEffect">
                                  <p:stCondLst>
                                    <p:cond delay="0"/>
                                  </p:stCondLst>
                                  <p:childTnLst>
                                    <p:set>
                                      <p:cBhvr>
                                        <p:cTn id="170" dur="1" fill="hold">
                                          <p:stCondLst>
                                            <p:cond delay="0"/>
                                          </p:stCondLst>
                                        </p:cTn>
                                        <p:tgtEl>
                                          <p:spTgt spid="85">
                                            <p:txEl>
                                              <p:pRg st="1" end="1"/>
                                            </p:txEl>
                                          </p:spTgt>
                                        </p:tgtEl>
                                        <p:attrNameLst>
                                          <p:attrName>style.visibility</p:attrName>
                                        </p:attrNameLst>
                                      </p:cBhvr>
                                      <p:to>
                                        <p:strVal val="visible"/>
                                      </p:to>
                                    </p:set>
                                    <p:anim calcmode="lin" valueType="num">
                                      <p:cBhvr additive="base">
                                        <p:cTn id="171" dur="500" fill="hold"/>
                                        <p:tgtEl>
                                          <p:spTgt spid="85">
                                            <p:txEl>
                                              <p:pRg st="1" end="1"/>
                                            </p:txEl>
                                          </p:spTgt>
                                        </p:tgtEl>
                                        <p:attrNameLst>
                                          <p:attrName>ppt_x</p:attrName>
                                        </p:attrNameLst>
                                      </p:cBhvr>
                                      <p:tavLst>
                                        <p:tav tm="0">
                                          <p:val>
                                            <p:strVal val="1+#ppt_w/2"/>
                                          </p:val>
                                        </p:tav>
                                        <p:tav tm="100000">
                                          <p:val>
                                            <p:strVal val="#ppt_x"/>
                                          </p:val>
                                        </p:tav>
                                      </p:tavLst>
                                    </p:anim>
                                    <p:anim calcmode="lin" valueType="num">
                                      <p:cBhvr additive="base">
                                        <p:cTn id="172" dur="500" fill="hold"/>
                                        <p:tgtEl>
                                          <p:spTgt spid="85">
                                            <p:txEl>
                                              <p:pRg st="1" end="1"/>
                                            </p:txEl>
                                          </p:spTgt>
                                        </p:tgtEl>
                                        <p:attrNameLst>
                                          <p:attrName>ppt_y</p:attrName>
                                        </p:attrNameLst>
                                      </p:cBhvr>
                                      <p:tavLst>
                                        <p:tav tm="0">
                                          <p:val>
                                            <p:strVal val="#ppt_y"/>
                                          </p:val>
                                        </p:tav>
                                        <p:tav tm="100000">
                                          <p:val>
                                            <p:strVal val="#ppt_y"/>
                                          </p:val>
                                        </p:tav>
                                      </p:tavLst>
                                    </p:anim>
                                  </p:childTnLst>
                                </p:cTn>
                              </p:par>
                              <p:par>
                                <p:cTn id="173" presetID="2" presetClass="entr" presetSubtype="2" fill="hold" nodeType="withEffect">
                                  <p:stCondLst>
                                    <p:cond delay="0"/>
                                  </p:stCondLst>
                                  <p:childTnLst>
                                    <p:set>
                                      <p:cBhvr>
                                        <p:cTn id="174" dur="1" fill="hold">
                                          <p:stCondLst>
                                            <p:cond delay="0"/>
                                          </p:stCondLst>
                                        </p:cTn>
                                        <p:tgtEl>
                                          <p:spTgt spid="85">
                                            <p:txEl>
                                              <p:pRg st="2" end="2"/>
                                            </p:txEl>
                                          </p:spTgt>
                                        </p:tgtEl>
                                        <p:attrNameLst>
                                          <p:attrName>style.visibility</p:attrName>
                                        </p:attrNameLst>
                                      </p:cBhvr>
                                      <p:to>
                                        <p:strVal val="visible"/>
                                      </p:to>
                                    </p:set>
                                    <p:anim calcmode="lin" valueType="num">
                                      <p:cBhvr additive="base">
                                        <p:cTn id="175" dur="500" fill="hold"/>
                                        <p:tgtEl>
                                          <p:spTgt spid="85">
                                            <p:txEl>
                                              <p:pRg st="2" end="2"/>
                                            </p:txEl>
                                          </p:spTgt>
                                        </p:tgtEl>
                                        <p:attrNameLst>
                                          <p:attrName>ppt_x</p:attrName>
                                        </p:attrNameLst>
                                      </p:cBhvr>
                                      <p:tavLst>
                                        <p:tav tm="0">
                                          <p:val>
                                            <p:strVal val="1+#ppt_w/2"/>
                                          </p:val>
                                        </p:tav>
                                        <p:tav tm="100000">
                                          <p:val>
                                            <p:strVal val="#ppt_x"/>
                                          </p:val>
                                        </p:tav>
                                      </p:tavLst>
                                    </p:anim>
                                    <p:anim calcmode="lin" valueType="num">
                                      <p:cBhvr additive="base">
                                        <p:cTn id="176" dur="500" fill="hold"/>
                                        <p:tgtEl>
                                          <p:spTgt spid="8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 presetClass="entr" presetSubtype="4" fill="hold" grpId="0" nodeType="clickEffect">
                                  <p:stCondLst>
                                    <p:cond delay="0"/>
                                  </p:stCondLst>
                                  <p:childTnLst>
                                    <p:set>
                                      <p:cBhvr>
                                        <p:cTn id="180" dur="1" fill="hold">
                                          <p:stCondLst>
                                            <p:cond delay="0"/>
                                          </p:stCondLst>
                                        </p:cTn>
                                        <p:tgtEl>
                                          <p:spTgt spid="235556"/>
                                        </p:tgtEl>
                                        <p:attrNameLst>
                                          <p:attrName>style.visibility</p:attrName>
                                        </p:attrNameLst>
                                      </p:cBhvr>
                                      <p:to>
                                        <p:strVal val="visible"/>
                                      </p:to>
                                    </p:set>
                                    <p:anim calcmode="lin" valueType="num">
                                      <p:cBhvr additive="base">
                                        <p:cTn id="181" dur="500" fill="hold"/>
                                        <p:tgtEl>
                                          <p:spTgt spid="235556"/>
                                        </p:tgtEl>
                                        <p:attrNameLst>
                                          <p:attrName>ppt_x</p:attrName>
                                        </p:attrNameLst>
                                      </p:cBhvr>
                                      <p:tavLst>
                                        <p:tav tm="0">
                                          <p:val>
                                            <p:strVal val="#ppt_x"/>
                                          </p:val>
                                        </p:tav>
                                        <p:tav tm="100000">
                                          <p:val>
                                            <p:strVal val="#ppt_x"/>
                                          </p:val>
                                        </p:tav>
                                      </p:tavLst>
                                    </p:anim>
                                    <p:anim calcmode="lin" valueType="num">
                                      <p:cBhvr additive="base">
                                        <p:cTn id="182" dur="500" fill="hold"/>
                                        <p:tgtEl>
                                          <p:spTgt spid="235556"/>
                                        </p:tgtEl>
                                        <p:attrNameLst>
                                          <p:attrName>ppt_y</p:attrName>
                                        </p:attrNameLst>
                                      </p:cBhvr>
                                      <p:tavLst>
                                        <p:tav tm="0">
                                          <p:val>
                                            <p:strVal val="1+#ppt_h/2"/>
                                          </p:val>
                                        </p:tav>
                                        <p:tav tm="100000">
                                          <p:val>
                                            <p:strVal val="#ppt_y"/>
                                          </p:val>
                                        </p:tav>
                                      </p:tavLst>
                                    </p:anim>
                                  </p:childTnLst>
                                </p:cTn>
                              </p:par>
                              <p:par>
                                <p:cTn id="183" presetID="2" presetClass="entr" presetSubtype="4" fill="hold" grpId="0" nodeType="withEffect">
                                  <p:stCondLst>
                                    <p:cond delay="0"/>
                                  </p:stCondLst>
                                  <p:childTnLst>
                                    <p:set>
                                      <p:cBhvr>
                                        <p:cTn id="184" dur="1" fill="hold">
                                          <p:stCondLst>
                                            <p:cond delay="0"/>
                                          </p:stCondLst>
                                        </p:cTn>
                                        <p:tgtEl>
                                          <p:spTgt spid="235557"/>
                                        </p:tgtEl>
                                        <p:attrNameLst>
                                          <p:attrName>style.visibility</p:attrName>
                                        </p:attrNameLst>
                                      </p:cBhvr>
                                      <p:to>
                                        <p:strVal val="visible"/>
                                      </p:to>
                                    </p:set>
                                    <p:anim calcmode="lin" valueType="num">
                                      <p:cBhvr additive="base">
                                        <p:cTn id="185" dur="500" fill="hold"/>
                                        <p:tgtEl>
                                          <p:spTgt spid="235557"/>
                                        </p:tgtEl>
                                        <p:attrNameLst>
                                          <p:attrName>ppt_x</p:attrName>
                                        </p:attrNameLst>
                                      </p:cBhvr>
                                      <p:tavLst>
                                        <p:tav tm="0">
                                          <p:val>
                                            <p:strVal val="#ppt_x"/>
                                          </p:val>
                                        </p:tav>
                                        <p:tav tm="100000">
                                          <p:val>
                                            <p:strVal val="#ppt_x"/>
                                          </p:val>
                                        </p:tav>
                                      </p:tavLst>
                                    </p:anim>
                                    <p:anim calcmode="lin" valueType="num">
                                      <p:cBhvr additive="base">
                                        <p:cTn id="186" dur="500" fill="hold"/>
                                        <p:tgtEl>
                                          <p:spTgt spid="2355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4" grpId="0" animBg="1"/>
      <p:bldP spid="55"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8" grpId="0" animBg="1"/>
      <p:bldP spid="235556" grpId="0" animBg="1"/>
      <p:bldP spid="235557" grpId="0" animBg="1"/>
      <p:bldP spid="84" grpId="0" animBg="1"/>
      <p:bldP spid="86"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2"/>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p:nvSpPr>
          <p:cNvPr id="291843" name="Rectangle 16"/>
          <p:cNvSpPr>
            <a:spLocks noChangeArrowheads="1"/>
          </p:cNvSpPr>
          <p:nvPr/>
        </p:nvSpPr>
        <p:spPr bwMode="auto">
          <a:xfrm>
            <a:off x="609600" y="5638800"/>
            <a:ext cx="2925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L3  K  P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44" name="Rectangle 20"/>
          <p:cNvSpPr>
            <a:spLocks noChangeArrowheads="1"/>
          </p:cNvSpPr>
          <p:nvPr/>
        </p:nvSpPr>
        <p:spPr bwMode="auto">
          <a:xfrm>
            <a:off x="76200" y="609600"/>
            <a:ext cx="5156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Find a setting of the variables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that satisfies all the clauses.</a:t>
            </a:r>
          </a:p>
        </p:txBody>
      </p:sp>
      <p:sp>
        <p:nvSpPr>
          <p:cNvPr id="291845" name="Rectangle 15"/>
          <p:cNvSpPr>
            <a:spLocks noChangeArrowheads="1"/>
          </p:cNvSpPr>
          <p:nvPr/>
        </p:nvSpPr>
        <p:spPr bwMode="auto">
          <a:xfrm>
            <a:off x="228600" y="2146300"/>
            <a:ext cx="2090738"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w</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z</a:t>
            </a:r>
            <a:endPar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p>
        </p:txBody>
      </p:sp>
      <p:sp>
        <p:nvSpPr>
          <p:cNvPr id="2" name="Rectangle 1"/>
          <p:cNvSpPr/>
          <p:nvPr/>
        </p:nvSpPr>
        <p:spPr>
          <a:xfrm>
            <a:off x="2365375" y="2122488"/>
            <a:ext cx="1011238" cy="403066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 </a:t>
            </a: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P</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z</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y</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3</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K</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91847" name="Rectangle 26"/>
          <p:cNvSpPr>
            <a:spLocks noChangeArrowheads="1"/>
          </p:cNvSpPr>
          <p:nvPr/>
        </p:nvSpPr>
        <p:spPr bwMode="auto">
          <a:xfrm>
            <a:off x="609600" y="612140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L1  w  K</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1848" name="Group 122"/>
          <p:cNvGrpSpPr>
            <a:grpSpLocks/>
          </p:cNvGrpSpPr>
          <p:nvPr/>
        </p:nvGrpSpPr>
        <p:grpSpPr bwMode="auto">
          <a:xfrm flipH="1">
            <a:off x="7853363" y="3352800"/>
            <a:ext cx="1214437" cy="1085850"/>
            <a:chOff x="2400" y="2064"/>
            <a:chExt cx="744" cy="912"/>
          </a:xfrm>
        </p:grpSpPr>
        <p:sp>
          <p:nvSpPr>
            <p:cNvPr id="291897" name="Freeform 123"/>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8" name="Freeform 124"/>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9" name="Freeform 125"/>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900" name="Freeform 126"/>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901" name="Freeform 127"/>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902" name="Freeform 128"/>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91849" name="Group 3"/>
          <p:cNvGrpSpPr>
            <a:grpSpLocks/>
          </p:cNvGrpSpPr>
          <p:nvPr/>
        </p:nvGrpSpPr>
        <p:grpSpPr bwMode="auto">
          <a:xfrm flipH="1">
            <a:off x="7924800" y="1344613"/>
            <a:ext cx="1049338" cy="1322387"/>
            <a:chOff x="2013" y="2206"/>
            <a:chExt cx="679" cy="1010"/>
          </a:xfrm>
        </p:grpSpPr>
        <p:sp>
          <p:nvSpPr>
            <p:cNvPr id="291882" name="Freeform 4"/>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1883" name="Group 5"/>
            <p:cNvGrpSpPr>
              <a:grpSpLocks/>
            </p:cNvGrpSpPr>
            <p:nvPr/>
          </p:nvGrpSpPr>
          <p:grpSpPr bwMode="auto">
            <a:xfrm>
              <a:off x="2013" y="2206"/>
              <a:ext cx="339" cy="1010"/>
              <a:chOff x="240" y="2880"/>
              <a:chExt cx="339" cy="1010"/>
            </a:xfrm>
          </p:grpSpPr>
          <p:sp>
            <p:nvSpPr>
              <p:cNvPr id="291884" name="Freeform 6"/>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85" name="Freeform 7"/>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86" name="Freeform 8"/>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87" name="Freeform 9"/>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88" name="Freeform 10"/>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89" name="Freeform 11"/>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0" name="Freeform 12"/>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1" name="Oval 13"/>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2" name="Oval 14"/>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3" name="Oval 15"/>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4" name="Oval 16"/>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5" name="Oval 17"/>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96" name="Oval 18"/>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p:nvSpPr>
          <p:cNvPr id="291850" name="Rectangle 51"/>
          <p:cNvSpPr>
            <a:spLocks noChangeArrowheads="1"/>
          </p:cNvSpPr>
          <p:nvPr/>
        </p:nvSpPr>
        <p:spPr bwMode="auto">
          <a:xfrm>
            <a:off x="2382838" y="1725613"/>
            <a:ext cx="8302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x</a:t>
            </a:r>
          </a:p>
        </p:txBody>
      </p:sp>
      <p:sp>
        <p:nvSpPr>
          <p:cNvPr id="291851" name="Oval 3"/>
          <p:cNvSpPr>
            <a:spLocks noChangeArrowheads="1"/>
          </p:cNvSpPr>
          <p:nvPr/>
        </p:nvSpPr>
        <p:spPr bwMode="auto">
          <a:xfrm>
            <a:off x="2767013" y="1871663"/>
            <a:ext cx="506412"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2" name="Oval 54"/>
          <p:cNvSpPr>
            <a:spLocks noChangeArrowheads="1"/>
          </p:cNvSpPr>
          <p:nvPr/>
        </p:nvSpPr>
        <p:spPr bwMode="auto">
          <a:xfrm>
            <a:off x="1219200" y="280352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3" name="Oval 57"/>
          <p:cNvSpPr>
            <a:spLocks noChangeArrowheads="1"/>
          </p:cNvSpPr>
          <p:nvPr/>
        </p:nvSpPr>
        <p:spPr bwMode="auto">
          <a:xfrm>
            <a:off x="1857375" y="32766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4" name="Oval 58"/>
          <p:cNvSpPr>
            <a:spLocks noChangeArrowheads="1"/>
          </p:cNvSpPr>
          <p:nvPr/>
        </p:nvSpPr>
        <p:spPr bwMode="auto">
          <a:xfrm>
            <a:off x="649288" y="376237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5" name="Oval 59"/>
          <p:cNvSpPr>
            <a:spLocks noChangeArrowheads="1"/>
          </p:cNvSpPr>
          <p:nvPr/>
        </p:nvSpPr>
        <p:spPr bwMode="auto">
          <a:xfrm>
            <a:off x="1260475" y="47355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6" name="Oval 60"/>
          <p:cNvSpPr>
            <a:spLocks noChangeArrowheads="1"/>
          </p:cNvSpPr>
          <p:nvPr/>
        </p:nvSpPr>
        <p:spPr bwMode="auto">
          <a:xfrm>
            <a:off x="2743200" y="3275013"/>
            <a:ext cx="504825" cy="358775"/>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7" name="Oval 61"/>
          <p:cNvSpPr>
            <a:spLocks noChangeArrowheads="1"/>
          </p:cNvSpPr>
          <p:nvPr/>
        </p:nvSpPr>
        <p:spPr bwMode="auto">
          <a:xfrm>
            <a:off x="1868488" y="28067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8" name="Oval 62"/>
          <p:cNvSpPr>
            <a:spLocks noChangeArrowheads="1"/>
          </p:cNvSpPr>
          <p:nvPr/>
        </p:nvSpPr>
        <p:spPr bwMode="auto">
          <a:xfrm>
            <a:off x="2746375" y="2794000"/>
            <a:ext cx="506413"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59" name="Oval 63"/>
          <p:cNvSpPr>
            <a:spLocks noChangeArrowheads="1"/>
          </p:cNvSpPr>
          <p:nvPr/>
        </p:nvSpPr>
        <p:spPr bwMode="auto">
          <a:xfrm>
            <a:off x="1892300" y="37703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0" name="Oval 64"/>
          <p:cNvSpPr>
            <a:spLocks noChangeArrowheads="1"/>
          </p:cNvSpPr>
          <p:nvPr/>
        </p:nvSpPr>
        <p:spPr bwMode="auto">
          <a:xfrm>
            <a:off x="1857375" y="426402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1" name="Oval 65"/>
          <p:cNvSpPr>
            <a:spLocks noChangeArrowheads="1"/>
          </p:cNvSpPr>
          <p:nvPr/>
        </p:nvSpPr>
        <p:spPr bwMode="auto">
          <a:xfrm>
            <a:off x="1833563" y="4757738"/>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2" name="Oval 66"/>
          <p:cNvSpPr>
            <a:spLocks noChangeArrowheads="1"/>
          </p:cNvSpPr>
          <p:nvPr/>
        </p:nvSpPr>
        <p:spPr bwMode="auto">
          <a:xfrm>
            <a:off x="1271588" y="37576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3" name="Oval 67"/>
          <p:cNvSpPr>
            <a:spLocks noChangeArrowheads="1"/>
          </p:cNvSpPr>
          <p:nvPr/>
        </p:nvSpPr>
        <p:spPr bwMode="auto">
          <a:xfrm>
            <a:off x="2859088" y="3732213"/>
            <a:ext cx="504825" cy="358775"/>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4" name="Oval 68"/>
          <p:cNvSpPr>
            <a:spLocks noChangeArrowheads="1"/>
          </p:cNvSpPr>
          <p:nvPr/>
        </p:nvSpPr>
        <p:spPr bwMode="auto">
          <a:xfrm>
            <a:off x="1752600" y="52181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5" name="Oval 69"/>
          <p:cNvSpPr>
            <a:spLocks noChangeArrowheads="1"/>
          </p:cNvSpPr>
          <p:nvPr/>
        </p:nvSpPr>
        <p:spPr bwMode="auto">
          <a:xfrm>
            <a:off x="2843213" y="4697413"/>
            <a:ext cx="506412"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6" name="Oval 70"/>
          <p:cNvSpPr>
            <a:spLocks noChangeArrowheads="1"/>
          </p:cNvSpPr>
          <p:nvPr/>
        </p:nvSpPr>
        <p:spPr bwMode="auto">
          <a:xfrm>
            <a:off x="2806700" y="51689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7" name="Oval 71"/>
          <p:cNvSpPr>
            <a:spLocks noChangeArrowheads="1"/>
          </p:cNvSpPr>
          <p:nvPr/>
        </p:nvSpPr>
        <p:spPr bwMode="auto">
          <a:xfrm>
            <a:off x="228600" y="22971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8" name="Oval 72"/>
          <p:cNvSpPr>
            <a:spLocks noChangeArrowheads="1"/>
          </p:cNvSpPr>
          <p:nvPr/>
        </p:nvSpPr>
        <p:spPr bwMode="auto">
          <a:xfrm>
            <a:off x="1092200" y="22860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69" name="Oval 73"/>
          <p:cNvSpPr>
            <a:spLocks noChangeArrowheads="1"/>
          </p:cNvSpPr>
          <p:nvPr/>
        </p:nvSpPr>
        <p:spPr bwMode="auto">
          <a:xfrm>
            <a:off x="1905000" y="2274888"/>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cxnSp>
        <p:nvCxnSpPr>
          <p:cNvPr id="291870" name="Straight Connector 5"/>
          <p:cNvCxnSpPr>
            <a:cxnSpLocks noChangeShapeType="1"/>
          </p:cNvCxnSpPr>
          <p:nvPr/>
        </p:nvCxnSpPr>
        <p:spPr bwMode="auto">
          <a:xfrm flipV="1">
            <a:off x="1903413" y="5830888"/>
            <a:ext cx="469900" cy="252412"/>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291871" name="Straight Connector 74"/>
          <p:cNvCxnSpPr>
            <a:cxnSpLocks noChangeShapeType="1"/>
          </p:cNvCxnSpPr>
          <p:nvPr/>
        </p:nvCxnSpPr>
        <p:spPr bwMode="auto">
          <a:xfrm flipV="1">
            <a:off x="2959100" y="6299200"/>
            <a:ext cx="469900" cy="252413"/>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291872" name="Straight Connector 75"/>
          <p:cNvCxnSpPr>
            <a:cxnSpLocks noChangeShapeType="1"/>
          </p:cNvCxnSpPr>
          <p:nvPr/>
        </p:nvCxnSpPr>
        <p:spPr bwMode="auto">
          <a:xfrm flipV="1">
            <a:off x="2895600" y="5830888"/>
            <a:ext cx="469900" cy="252412"/>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291873" name="Straight Connector 76"/>
          <p:cNvCxnSpPr>
            <a:cxnSpLocks noChangeShapeType="1"/>
          </p:cNvCxnSpPr>
          <p:nvPr/>
        </p:nvCxnSpPr>
        <p:spPr bwMode="auto">
          <a:xfrm flipV="1">
            <a:off x="901700" y="6348413"/>
            <a:ext cx="471488" cy="254000"/>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sp>
        <p:nvSpPr>
          <p:cNvPr id="291874" name="Oval 77"/>
          <p:cNvSpPr>
            <a:spLocks noChangeArrowheads="1"/>
          </p:cNvSpPr>
          <p:nvPr/>
        </p:nvSpPr>
        <p:spPr bwMode="auto">
          <a:xfrm>
            <a:off x="2795588" y="22590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75" name="Oval 79"/>
          <p:cNvSpPr>
            <a:spLocks noChangeArrowheads="1"/>
          </p:cNvSpPr>
          <p:nvPr/>
        </p:nvSpPr>
        <p:spPr bwMode="auto">
          <a:xfrm>
            <a:off x="762000" y="58023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76" name="Oval 80"/>
          <p:cNvSpPr>
            <a:spLocks noChangeArrowheads="1"/>
          </p:cNvSpPr>
          <p:nvPr/>
        </p:nvSpPr>
        <p:spPr bwMode="auto">
          <a:xfrm>
            <a:off x="1870075" y="62738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77" name="Rectangle 82"/>
          <p:cNvSpPr>
            <a:spLocks noChangeArrowheads="1"/>
          </p:cNvSpPr>
          <p:nvPr/>
        </p:nvSpPr>
        <p:spPr bwMode="auto">
          <a:xfrm>
            <a:off x="3783013" y="3200400"/>
            <a:ext cx="429418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Positive Implications:</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one on left is false,</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clause is trivially true.</a:t>
            </a:r>
          </a:p>
        </p:txBody>
      </p:sp>
      <p:sp>
        <p:nvSpPr>
          <p:cNvPr id="291878" name="Right Brace 83"/>
          <p:cNvSpPr>
            <a:spLocks/>
          </p:cNvSpPr>
          <p:nvPr/>
        </p:nvSpPr>
        <p:spPr bwMode="auto">
          <a:xfrm>
            <a:off x="3514725" y="4198938"/>
            <a:ext cx="142875" cy="498475"/>
          </a:xfrm>
          <a:prstGeom prst="rightBrace">
            <a:avLst>
              <a:gd name="adj1" fmla="val 8318"/>
              <a:gd name="adj2" fmla="val 50000"/>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1879" name="Rectangle 84"/>
          <p:cNvSpPr>
            <a:spLocks noChangeArrowheads="1"/>
          </p:cNvSpPr>
          <p:nvPr/>
        </p:nvSpPr>
        <p:spPr bwMode="auto">
          <a:xfrm>
            <a:off x="3783013" y="5364163"/>
            <a:ext cx="4294187" cy="157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Negative clause:</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one is false,</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clause is trivially true.</a:t>
            </a:r>
          </a:p>
        </p:txBody>
      </p:sp>
      <p:sp>
        <p:nvSpPr>
          <p:cNvPr id="291880" name="Right Brace 85"/>
          <p:cNvSpPr>
            <a:spLocks/>
          </p:cNvSpPr>
          <p:nvPr/>
        </p:nvSpPr>
        <p:spPr bwMode="auto">
          <a:xfrm>
            <a:off x="3352800" y="5684838"/>
            <a:ext cx="433388" cy="1096962"/>
          </a:xfrm>
          <a:prstGeom prst="rightBrace">
            <a:avLst>
              <a:gd name="adj1" fmla="val 8332"/>
              <a:gd name="adj2" fmla="val 50000"/>
            </a:avLst>
          </a:prstGeom>
          <a:noFill/>
          <a:ln w="254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79" name="AutoShape 250"/>
          <p:cNvSpPr>
            <a:spLocks noChangeArrowheads="1"/>
          </p:cNvSpPr>
          <p:nvPr/>
        </p:nvSpPr>
        <p:spPr bwMode="auto">
          <a:xfrm>
            <a:off x="4011613" y="1727200"/>
            <a:ext cx="4141787" cy="1168400"/>
          </a:xfrm>
          <a:prstGeom prst="wedgeRoundRectCallout">
            <a:avLst>
              <a:gd name="adj1" fmla="val 53981"/>
              <a:gd name="adj2" fmla="val -57708"/>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Excellent,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all clauses are satisfied.</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0257225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1+#ppt_w/2"/>
                                          </p:val>
                                        </p:tav>
                                        <p:tav tm="100000">
                                          <p:val>
                                            <p:strVal val="#ppt_x"/>
                                          </p:val>
                                        </p:tav>
                                      </p:tavLst>
                                    </p:anim>
                                    <p:anim calcmode="lin" valueType="num">
                                      <p:cBhvr additive="base">
                                        <p:cTn id="8" dur="500" fill="hold"/>
                                        <p:tgtEl>
                                          <p:spTgt spid="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990600" y="-152400"/>
            <a:ext cx="7772400" cy="1143000"/>
          </a:xfrm>
        </p:spPr>
        <p:txBody>
          <a:bodyPr/>
          <a:lstStyle/>
          <a:p>
            <a:pPr eaLnBrk="1" hangingPunct="1"/>
            <a:r>
              <a:rPr lang="en-US" altLang="en-US" dirty="0"/>
              <a:t>Horn Clauses</a:t>
            </a:r>
            <a:endParaRPr lang="en-US" altLang="en-US" i="1" baseline="-25000" dirty="0">
              <a:solidFill>
                <a:srgbClr val="CC00FF"/>
              </a:solidFill>
            </a:endParaRPr>
          </a:p>
        </p:txBody>
      </p:sp>
      <p:sp>
        <p:nvSpPr>
          <p:cNvPr id="17" name="Rectangle 16"/>
          <p:cNvSpPr>
            <a:spLocks noChangeArrowheads="1"/>
          </p:cNvSpPr>
          <p:nvPr/>
        </p:nvSpPr>
        <p:spPr bwMode="auto">
          <a:xfrm>
            <a:off x="1681163" y="5638800"/>
            <a:ext cx="17478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P</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68" name="Rectangle 20"/>
          <p:cNvSpPr>
            <a:spLocks noChangeArrowheads="1"/>
          </p:cNvSpPr>
          <p:nvPr/>
        </p:nvSpPr>
        <p:spPr bwMode="auto">
          <a:xfrm>
            <a:off x="76200" y="609600"/>
            <a:ext cx="51562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Find a setting of the variables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that satisfies all the clauses.</a:t>
            </a:r>
          </a:p>
        </p:txBody>
      </p:sp>
      <p:sp>
        <p:nvSpPr>
          <p:cNvPr id="292869" name="Rectangle 15"/>
          <p:cNvSpPr>
            <a:spLocks noChangeArrowheads="1"/>
          </p:cNvSpPr>
          <p:nvPr/>
        </p:nvSpPr>
        <p:spPr bwMode="auto">
          <a:xfrm>
            <a:off x="228600" y="2146300"/>
            <a:ext cx="2090738" cy="3538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K</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y</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w</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  z</a:t>
            </a:r>
            <a:endPar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x</a:t>
            </a:r>
            <a:r>
              <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32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 z</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32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p>
        </p:txBody>
      </p:sp>
      <p:sp>
        <p:nvSpPr>
          <p:cNvPr id="2" name="Rectangle 1"/>
          <p:cNvSpPr/>
          <p:nvPr/>
        </p:nvSpPr>
        <p:spPr>
          <a:xfrm>
            <a:off x="2365375" y="2122488"/>
            <a:ext cx="1011238" cy="403066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 </a:t>
            </a: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P</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z</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a:rPr>
              <a:t>y</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3</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sz="32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sz="32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K</a:t>
            </a: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endParaRPr kumimoji="0" 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92871" name="Rectangle 26"/>
          <p:cNvSpPr>
            <a:spLocks noChangeArrowheads="1"/>
          </p:cNvSpPr>
          <p:nvPr/>
        </p:nvSpPr>
        <p:spPr bwMode="auto">
          <a:xfrm>
            <a:off x="609600" y="6121400"/>
            <a:ext cx="30527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L1  w  K</a:t>
            </a: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2872" name="Group 122"/>
          <p:cNvGrpSpPr>
            <a:grpSpLocks/>
          </p:cNvGrpSpPr>
          <p:nvPr/>
        </p:nvGrpSpPr>
        <p:grpSpPr bwMode="auto">
          <a:xfrm flipH="1">
            <a:off x="7853363" y="3352800"/>
            <a:ext cx="1214437" cy="1085850"/>
            <a:chOff x="2400" y="2064"/>
            <a:chExt cx="744" cy="912"/>
          </a:xfrm>
        </p:grpSpPr>
        <p:sp>
          <p:nvSpPr>
            <p:cNvPr id="293023" name="Freeform 123"/>
            <p:cNvSpPr>
              <a:spLocks/>
            </p:cNvSpPr>
            <p:nvPr/>
          </p:nvSpPr>
          <p:spPr bwMode="auto">
            <a:xfrm>
              <a:off x="2762" y="2195"/>
              <a:ext cx="200" cy="202"/>
            </a:xfrm>
            <a:custGeom>
              <a:avLst/>
              <a:gdLst>
                <a:gd name="T0" fmla="*/ 0 w 600"/>
                <a:gd name="T1" fmla="*/ 0 h 608"/>
                <a:gd name="T2" fmla="*/ 0 w 600"/>
                <a:gd name="T3" fmla="*/ 0 h 608"/>
                <a:gd name="T4" fmla="*/ 0 w 600"/>
                <a:gd name="T5" fmla="*/ 0 h 608"/>
                <a:gd name="T6" fmla="*/ 0 w 600"/>
                <a:gd name="T7" fmla="*/ 0 h 608"/>
                <a:gd name="T8" fmla="*/ 0 w 600"/>
                <a:gd name="T9" fmla="*/ 0 h 608"/>
                <a:gd name="T10" fmla="*/ 0 w 600"/>
                <a:gd name="T11" fmla="*/ 0 h 608"/>
                <a:gd name="T12" fmla="*/ 0 w 600"/>
                <a:gd name="T13" fmla="*/ 0 h 608"/>
                <a:gd name="T14" fmla="*/ 0 w 600"/>
                <a:gd name="T15" fmla="*/ 0 h 608"/>
                <a:gd name="T16" fmla="*/ 0 w 600"/>
                <a:gd name="T17" fmla="*/ 0 h 608"/>
                <a:gd name="T18" fmla="*/ 0 w 600"/>
                <a:gd name="T19" fmla="*/ 0 h 608"/>
                <a:gd name="T20" fmla="*/ 0 w 600"/>
                <a:gd name="T21" fmla="*/ 0 h 608"/>
                <a:gd name="T22" fmla="*/ 0 w 600"/>
                <a:gd name="T23" fmla="*/ 0 h 608"/>
                <a:gd name="T24" fmla="*/ 0 w 600"/>
                <a:gd name="T25" fmla="*/ 0 h 608"/>
                <a:gd name="T26" fmla="*/ 0 w 600"/>
                <a:gd name="T27" fmla="*/ 0 h 608"/>
                <a:gd name="T28" fmla="*/ 0 w 600"/>
                <a:gd name="T29" fmla="*/ 0 h 608"/>
                <a:gd name="T30" fmla="*/ 0 w 600"/>
                <a:gd name="T31" fmla="*/ 0 h 608"/>
                <a:gd name="T32" fmla="*/ 0 w 600"/>
                <a:gd name="T33" fmla="*/ 0 h 608"/>
                <a:gd name="T34" fmla="*/ 0 w 600"/>
                <a:gd name="T35" fmla="*/ 0 h 608"/>
                <a:gd name="T36" fmla="*/ 0 w 600"/>
                <a:gd name="T37" fmla="*/ 0 h 608"/>
                <a:gd name="T38" fmla="*/ 0 w 600"/>
                <a:gd name="T39" fmla="*/ 0 h 608"/>
                <a:gd name="T40" fmla="*/ 0 w 600"/>
                <a:gd name="T41" fmla="*/ 0 h 608"/>
                <a:gd name="T42" fmla="*/ 0 w 600"/>
                <a:gd name="T43" fmla="*/ 0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4" name="Freeform 124"/>
            <p:cNvSpPr>
              <a:spLocks/>
            </p:cNvSpPr>
            <p:nvPr/>
          </p:nvSpPr>
          <p:spPr bwMode="auto">
            <a:xfrm>
              <a:off x="2664" y="2413"/>
              <a:ext cx="206" cy="361"/>
            </a:xfrm>
            <a:custGeom>
              <a:avLst/>
              <a:gdLst>
                <a:gd name="T0" fmla="*/ 0 w 619"/>
                <a:gd name="T1" fmla="*/ 0 h 1085"/>
                <a:gd name="T2" fmla="*/ 0 w 619"/>
                <a:gd name="T3" fmla="*/ 0 h 1085"/>
                <a:gd name="T4" fmla="*/ 0 w 619"/>
                <a:gd name="T5" fmla="*/ 0 h 1085"/>
                <a:gd name="T6" fmla="*/ 0 w 619"/>
                <a:gd name="T7" fmla="*/ 0 h 1085"/>
                <a:gd name="T8" fmla="*/ 0 w 619"/>
                <a:gd name="T9" fmla="*/ 0 h 1085"/>
                <a:gd name="T10" fmla="*/ 0 w 619"/>
                <a:gd name="T11" fmla="*/ 0 h 1085"/>
                <a:gd name="T12" fmla="*/ 0 w 619"/>
                <a:gd name="T13" fmla="*/ 0 h 1085"/>
                <a:gd name="T14" fmla="*/ 0 w 619"/>
                <a:gd name="T15" fmla="*/ 0 h 1085"/>
                <a:gd name="T16" fmla="*/ 0 w 619"/>
                <a:gd name="T17" fmla="*/ 0 h 1085"/>
                <a:gd name="T18" fmla="*/ 0 w 619"/>
                <a:gd name="T19" fmla="*/ 0 h 1085"/>
                <a:gd name="T20" fmla="*/ 0 w 619"/>
                <a:gd name="T21" fmla="*/ 0 h 1085"/>
                <a:gd name="T22" fmla="*/ 0 w 619"/>
                <a:gd name="T23" fmla="*/ 0 h 1085"/>
                <a:gd name="T24" fmla="*/ 0 w 619"/>
                <a:gd name="T25" fmla="*/ 0 h 1085"/>
                <a:gd name="T26" fmla="*/ 0 w 619"/>
                <a:gd name="T27" fmla="*/ 0 h 1085"/>
                <a:gd name="T28" fmla="*/ 0 w 619"/>
                <a:gd name="T29" fmla="*/ 0 h 1085"/>
                <a:gd name="T30" fmla="*/ 0 w 619"/>
                <a:gd name="T31" fmla="*/ 0 h 1085"/>
                <a:gd name="T32" fmla="*/ 0 w 619"/>
                <a:gd name="T33" fmla="*/ 0 h 1085"/>
                <a:gd name="T34" fmla="*/ 0 w 619"/>
                <a:gd name="T35" fmla="*/ 0 h 1085"/>
                <a:gd name="T36" fmla="*/ 0 w 619"/>
                <a:gd name="T37" fmla="*/ 0 h 1085"/>
                <a:gd name="T38" fmla="*/ 0 w 619"/>
                <a:gd name="T39" fmla="*/ 0 h 1085"/>
                <a:gd name="T40" fmla="*/ 0 w 619"/>
                <a:gd name="T41" fmla="*/ 0 h 1085"/>
                <a:gd name="T42" fmla="*/ 0 w 619"/>
                <a:gd name="T43" fmla="*/ 0 h 1085"/>
                <a:gd name="T44" fmla="*/ 0 w 619"/>
                <a:gd name="T45" fmla="*/ 0 h 1085"/>
                <a:gd name="T46" fmla="*/ 0 w 619"/>
                <a:gd name="T47" fmla="*/ 0 h 1085"/>
                <a:gd name="T48" fmla="*/ 0 w 619"/>
                <a:gd name="T49" fmla="*/ 0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5" name="Freeform 125"/>
            <p:cNvSpPr>
              <a:spLocks/>
            </p:cNvSpPr>
            <p:nvPr/>
          </p:nvSpPr>
          <p:spPr bwMode="auto">
            <a:xfrm>
              <a:off x="2678" y="2706"/>
              <a:ext cx="261" cy="270"/>
            </a:xfrm>
            <a:custGeom>
              <a:avLst/>
              <a:gdLst>
                <a:gd name="T0" fmla="*/ 0 w 782"/>
                <a:gd name="T1" fmla="*/ 0 h 808"/>
                <a:gd name="T2" fmla="*/ 0 w 782"/>
                <a:gd name="T3" fmla="*/ 0 h 808"/>
                <a:gd name="T4" fmla="*/ 0 w 782"/>
                <a:gd name="T5" fmla="*/ 0 h 808"/>
                <a:gd name="T6" fmla="*/ 0 w 782"/>
                <a:gd name="T7" fmla="*/ 0 h 808"/>
                <a:gd name="T8" fmla="*/ 0 w 782"/>
                <a:gd name="T9" fmla="*/ 0 h 808"/>
                <a:gd name="T10" fmla="*/ 0 w 782"/>
                <a:gd name="T11" fmla="*/ 0 h 808"/>
                <a:gd name="T12" fmla="*/ 0 w 782"/>
                <a:gd name="T13" fmla="*/ 0 h 808"/>
                <a:gd name="T14" fmla="*/ 0 w 782"/>
                <a:gd name="T15" fmla="*/ 0 h 808"/>
                <a:gd name="T16" fmla="*/ 0 w 782"/>
                <a:gd name="T17" fmla="*/ 0 h 808"/>
                <a:gd name="T18" fmla="*/ 0 w 782"/>
                <a:gd name="T19" fmla="*/ 0 h 808"/>
                <a:gd name="T20" fmla="*/ 0 w 782"/>
                <a:gd name="T21" fmla="*/ 0 h 808"/>
                <a:gd name="T22" fmla="*/ 0 w 782"/>
                <a:gd name="T23" fmla="*/ 0 h 808"/>
                <a:gd name="T24" fmla="*/ 0 w 782"/>
                <a:gd name="T25" fmla="*/ 0 h 808"/>
                <a:gd name="T26" fmla="*/ 0 w 782"/>
                <a:gd name="T27" fmla="*/ 0 h 808"/>
                <a:gd name="T28" fmla="*/ 0 w 782"/>
                <a:gd name="T29" fmla="*/ 0 h 808"/>
                <a:gd name="T30" fmla="*/ 0 w 782"/>
                <a:gd name="T31" fmla="*/ 0 h 808"/>
                <a:gd name="T32" fmla="*/ 0 w 782"/>
                <a:gd name="T33" fmla="*/ 0 h 808"/>
                <a:gd name="T34" fmla="*/ 0 w 782"/>
                <a:gd name="T35" fmla="*/ 0 h 808"/>
                <a:gd name="T36" fmla="*/ 0 w 782"/>
                <a:gd name="T37" fmla="*/ 0 h 808"/>
                <a:gd name="T38" fmla="*/ 0 w 782"/>
                <a:gd name="T39" fmla="*/ 0 h 808"/>
                <a:gd name="T40" fmla="*/ 0 w 782"/>
                <a:gd name="T41" fmla="*/ 0 h 808"/>
                <a:gd name="T42" fmla="*/ 0 w 782"/>
                <a:gd name="T43" fmla="*/ 0 h 808"/>
                <a:gd name="T44" fmla="*/ 0 w 782"/>
                <a:gd name="T45" fmla="*/ 0 h 808"/>
                <a:gd name="T46" fmla="*/ 0 w 782"/>
                <a:gd name="T47" fmla="*/ 0 h 808"/>
                <a:gd name="T48" fmla="*/ 0 w 782"/>
                <a:gd name="T49" fmla="*/ 0 h 808"/>
                <a:gd name="T50" fmla="*/ 0 w 782"/>
                <a:gd name="T51" fmla="*/ 0 h 808"/>
                <a:gd name="T52" fmla="*/ 0 w 782"/>
                <a:gd name="T53" fmla="*/ 0 h 808"/>
                <a:gd name="T54" fmla="*/ 0 w 782"/>
                <a:gd name="T55" fmla="*/ 0 h 808"/>
                <a:gd name="T56" fmla="*/ 0 w 782"/>
                <a:gd name="T57" fmla="*/ 0 h 808"/>
                <a:gd name="T58" fmla="*/ 0 w 782"/>
                <a:gd name="T59" fmla="*/ 0 h 808"/>
                <a:gd name="T60" fmla="*/ 0 w 782"/>
                <a:gd name="T61" fmla="*/ 0 h 808"/>
                <a:gd name="T62" fmla="*/ 0 w 782"/>
                <a:gd name="T63" fmla="*/ 0 h 808"/>
                <a:gd name="T64" fmla="*/ 0 w 782"/>
                <a:gd name="T65" fmla="*/ 0 h 808"/>
                <a:gd name="T66" fmla="*/ 0 w 782"/>
                <a:gd name="T67" fmla="*/ 0 h 808"/>
                <a:gd name="T68" fmla="*/ 0 w 782"/>
                <a:gd name="T69" fmla="*/ 0 h 808"/>
                <a:gd name="T70" fmla="*/ 0 w 782"/>
                <a:gd name="T71" fmla="*/ 0 h 808"/>
                <a:gd name="T72" fmla="*/ 0 w 782"/>
                <a:gd name="T73" fmla="*/ 0 h 808"/>
                <a:gd name="T74" fmla="*/ 0 w 782"/>
                <a:gd name="T75" fmla="*/ 0 h 808"/>
                <a:gd name="T76" fmla="*/ 0 w 782"/>
                <a:gd name="T77" fmla="*/ 0 h 808"/>
                <a:gd name="T78" fmla="*/ 0 w 782"/>
                <a:gd name="T79" fmla="*/ 0 h 808"/>
                <a:gd name="T80" fmla="*/ 0 w 782"/>
                <a:gd name="T81" fmla="*/ 0 h 808"/>
                <a:gd name="T82" fmla="*/ 0 w 782"/>
                <a:gd name="T83" fmla="*/ 0 h 808"/>
                <a:gd name="T84" fmla="*/ 0 w 782"/>
                <a:gd name="T85" fmla="*/ 0 h 808"/>
                <a:gd name="T86" fmla="*/ 0 w 782"/>
                <a:gd name="T87" fmla="*/ 0 h 808"/>
                <a:gd name="T88" fmla="*/ 0 w 782"/>
                <a:gd name="T89" fmla="*/ 0 h 808"/>
                <a:gd name="T90" fmla="*/ 0 w 782"/>
                <a:gd name="T91" fmla="*/ 0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6" name="Freeform 126"/>
            <p:cNvSpPr>
              <a:spLocks/>
            </p:cNvSpPr>
            <p:nvPr/>
          </p:nvSpPr>
          <p:spPr bwMode="auto">
            <a:xfrm>
              <a:off x="2400" y="2645"/>
              <a:ext cx="331" cy="256"/>
            </a:xfrm>
            <a:custGeom>
              <a:avLst/>
              <a:gdLst>
                <a:gd name="T0" fmla="*/ 0 w 992"/>
                <a:gd name="T1" fmla="*/ 0 h 770"/>
                <a:gd name="T2" fmla="*/ 0 w 992"/>
                <a:gd name="T3" fmla="*/ 0 h 770"/>
                <a:gd name="T4" fmla="*/ 0 w 992"/>
                <a:gd name="T5" fmla="*/ 0 h 770"/>
                <a:gd name="T6" fmla="*/ 0 w 992"/>
                <a:gd name="T7" fmla="*/ 0 h 770"/>
                <a:gd name="T8" fmla="*/ 0 w 992"/>
                <a:gd name="T9" fmla="*/ 0 h 770"/>
                <a:gd name="T10" fmla="*/ 0 w 992"/>
                <a:gd name="T11" fmla="*/ 0 h 770"/>
                <a:gd name="T12" fmla="*/ 0 w 992"/>
                <a:gd name="T13" fmla="*/ 0 h 770"/>
                <a:gd name="T14" fmla="*/ 0 w 992"/>
                <a:gd name="T15" fmla="*/ 0 h 770"/>
                <a:gd name="T16" fmla="*/ 0 w 992"/>
                <a:gd name="T17" fmla="*/ 0 h 770"/>
                <a:gd name="T18" fmla="*/ 0 w 992"/>
                <a:gd name="T19" fmla="*/ 0 h 770"/>
                <a:gd name="T20" fmla="*/ 0 w 992"/>
                <a:gd name="T21" fmla="*/ 0 h 770"/>
                <a:gd name="T22" fmla="*/ 0 w 992"/>
                <a:gd name="T23" fmla="*/ 0 h 770"/>
                <a:gd name="T24" fmla="*/ 0 w 992"/>
                <a:gd name="T25" fmla="*/ 0 h 770"/>
                <a:gd name="T26" fmla="*/ 0 w 992"/>
                <a:gd name="T27" fmla="*/ 0 h 770"/>
                <a:gd name="T28" fmla="*/ 0 w 992"/>
                <a:gd name="T29" fmla="*/ 0 h 770"/>
                <a:gd name="T30" fmla="*/ 0 w 992"/>
                <a:gd name="T31" fmla="*/ 0 h 770"/>
                <a:gd name="T32" fmla="*/ 0 w 992"/>
                <a:gd name="T33" fmla="*/ 0 h 770"/>
                <a:gd name="T34" fmla="*/ 0 w 992"/>
                <a:gd name="T35" fmla="*/ 0 h 770"/>
                <a:gd name="T36" fmla="*/ 0 w 992"/>
                <a:gd name="T37" fmla="*/ 0 h 770"/>
                <a:gd name="T38" fmla="*/ 0 w 992"/>
                <a:gd name="T39" fmla="*/ 0 h 770"/>
                <a:gd name="T40" fmla="*/ 0 w 992"/>
                <a:gd name="T41" fmla="*/ 0 h 770"/>
                <a:gd name="T42" fmla="*/ 0 w 992"/>
                <a:gd name="T43" fmla="*/ 0 h 770"/>
                <a:gd name="T44" fmla="*/ 0 w 992"/>
                <a:gd name="T45" fmla="*/ 0 h 770"/>
                <a:gd name="T46" fmla="*/ 0 w 992"/>
                <a:gd name="T47" fmla="*/ 0 h 770"/>
                <a:gd name="T48" fmla="*/ 0 w 992"/>
                <a:gd name="T49" fmla="*/ 0 h 770"/>
                <a:gd name="T50" fmla="*/ 0 w 992"/>
                <a:gd name="T51" fmla="*/ 0 h 770"/>
                <a:gd name="T52" fmla="*/ 0 w 992"/>
                <a:gd name="T53" fmla="*/ 0 h 770"/>
                <a:gd name="T54" fmla="*/ 0 w 992"/>
                <a:gd name="T55" fmla="*/ 0 h 770"/>
                <a:gd name="T56" fmla="*/ 0 w 992"/>
                <a:gd name="T57" fmla="*/ 0 h 770"/>
                <a:gd name="T58" fmla="*/ 0 w 992"/>
                <a:gd name="T59" fmla="*/ 0 h 770"/>
                <a:gd name="T60" fmla="*/ 0 w 992"/>
                <a:gd name="T61" fmla="*/ 0 h 770"/>
                <a:gd name="T62" fmla="*/ 0 w 992"/>
                <a:gd name="T63" fmla="*/ 0 h 770"/>
                <a:gd name="T64" fmla="*/ 0 w 992"/>
                <a:gd name="T65" fmla="*/ 0 h 770"/>
                <a:gd name="T66" fmla="*/ 0 w 992"/>
                <a:gd name="T67" fmla="*/ 0 h 770"/>
                <a:gd name="T68" fmla="*/ 0 w 992"/>
                <a:gd name="T69" fmla="*/ 0 h 770"/>
                <a:gd name="T70" fmla="*/ 0 w 992"/>
                <a:gd name="T71" fmla="*/ 0 h 770"/>
                <a:gd name="T72" fmla="*/ 0 w 992"/>
                <a:gd name="T73" fmla="*/ 0 h 770"/>
                <a:gd name="T74" fmla="*/ 0 w 992"/>
                <a:gd name="T75" fmla="*/ 0 h 770"/>
                <a:gd name="T76" fmla="*/ 0 w 992"/>
                <a:gd name="T77" fmla="*/ 0 h 770"/>
                <a:gd name="T78" fmla="*/ 0 w 992"/>
                <a:gd name="T79" fmla="*/ 0 h 770"/>
                <a:gd name="T80" fmla="*/ 0 w 992"/>
                <a:gd name="T81" fmla="*/ 0 h 770"/>
                <a:gd name="T82" fmla="*/ 0 w 992"/>
                <a:gd name="T83" fmla="*/ 0 h 770"/>
                <a:gd name="T84" fmla="*/ 0 w 992"/>
                <a:gd name="T85" fmla="*/ 0 h 770"/>
                <a:gd name="T86" fmla="*/ 0 w 992"/>
                <a:gd name="T87" fmla="*/ 0 h 770"/>
                <a:gd name="T88" fmla="*/ 0 w 992"/>
                <a:gd name="T89" fmla="*/ 0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7" name="Freeform 127"/>
            <p:cNvSpPr>
              <a:spLocks/>
            </p:cNvSpPr>
            <p:nvPr/>
          </p:nvSpPr>
          <p:spPr bwMode="auto">
            <a:xfrm>
              <a:off x="2557" y="2064"/>
              <a:ext cx="233" cy="405"/>
            </a:xfrm>
            <a:custGeom>
              <a:avLst/>
              <a:gdLst>
                <a:gd name="T0" fmla="*/ 0 w 699"/>
                <a:gd name="T1" fmla="*/ 0 h 1216"/>
                <a:gd name="T2" fmla="*/ 0 w 699"/>
                <a:gd name="T3" fmla="*/ 0 h 1216"/>
                <a:gd name="T4" fmla="*/ 0 w 699"/>
                <a:gd name="T5" fmla="*/ 0 h 1216"/>
                <a:gd name="T6" fmla="*/ 0 w 699"/>
                <a:gd name="T7" fmla="*/ 0 h 1216"/>
                <a:gd name="T8" fmla="*/ 0 w 699"/>
                <a:gd name="T9" fmla="*/ 0 h 1216"/>
                <a:gd name="T10" fmla="*/ 0 w 699"/>
                <a:gd name="T11" fmla="*/ 0 h 1216"/>
                <a:gd name="T12" fmla="*/ 0 w 699"/>
                <a:gd name="T13" fmla="*/ 0 h 1216"/>
                <a:gd name="T14" fmla="*/ 0 w 699"/>
                <a:gd name="T15" fmla="*/ 0 h 1216"/>
                <a:gd name="T16" fmla="*/ 0 w 699"/>
                <a:gd name="T17" fmla="*/ 0 h 1216"/>
                <a:gd name="T18" fmla="*/ 0 w 699"/>
                <a:gd name="T19" fmla="*/ 0 h 1216"/>
                <a:gd name="T20" fmla="*/ 0 w 699"/>
                <a:gd name="T21" fmla="*/ 0 h 1216"/>
                <a:gd name="T22" fmla="*/ 0 w 699"/>
                <a:gd name="T23" fmla="*/ 0 h 1216"/>
                <a:gd name="T24" fmla="*/ 0 w 699"/>
                <a:gd name="T25" fmla="*/ 0 h 1216"/>
                <a:gd name="T26" fmla="*/ 0 w 699"/>
                <a:gd name="T27" fmla="*/ 0 h 1216"/>
                <a:gd name="T28" fmla="*/ 0 w 699"/>
                <a:gd name="T29" fmla="*/ 0 h 1216"/>
                <a:gd name="T30" fmla="*/ 0 w 699"/>
                <a:gd name="T31" fmla="*/ 0 h 1216"/>
                <a:gd name="T32" fmla="*/ 0 w 699"/>
                <a:gd name="T33" fmla="*/ 0 h 1216"/>
                <a:gd name="T34" fmla="*/ 0 w 699"/>
                <a:gd name="T35" fmla="*/ 0 h 1216"/>
                <a:gd name="T36" fmla="*/ 0 w 699"/>
                <a:gd name="T37" fmla="*/ 0 h 1216"/>
                <a:gd name="T38" fmla="*/ 0 w 699"/>
                <a:gd name="T39" fmla="*/ 0 h 1216"/>
                <a:gd name="T40" fmla="*/ 0 w 699"/>
                <a:gd name="T41" fmla="*/ 0 h 1216"/>
                <a:gd name="T42" fmla="*/ 0 w 699"/>
                <a:gd name="T43" fmla="*/ 0 h 1216"/>
                <a:gd name="T44" fmla="*/ 0 w 699"/>
                <a:gd name="T45" fmla="*/ 0 h 1216"/>
                <a:gd name="T46" fmla="*/ 0 w 699"/>
                <a:gd name="T47" fmla="*/ 0 h 1216"/>
                <a:gd name="T48" fmla="*/ 0 w 699"/>
                <a:gd name="T49" fmla="*/ 0 h 1216"/>
                <a:gd name="T50" fmla="*/ 0 w 699"/>
                <a:gd name="T51" fmla="*/ 0 h 1216"/>
                <a:gd name="T52" fmla="*/ 0 w 699"/>
                <a:gd name="T53" fmla="*/ 0 h 1216"/>
                <a:gd name="T54" fmla="*/ 0 w 699"/>
                <a:gd name="T55" fmla="*/ 0 h 1216"/>
                <a:gd name="T56" fmla="*/ 0 w 699"/>
                <a:gd name="T57" fmla="*/ 0 h 1216"/>
                <a:gd name="T58" fmla="*/ 0 w 699"/>
                <a:gd name="T59" fmla="*/ 0 h 1216"/>
                <a:gd name="T60" fmla="*/ 0 w 699"/>
                <a:gd name="T61" fmla="*/ 0 h 1216"/>
                <a:gd name="T62" fmla="*/ 0 w 699"/>
                <a:gd name="T63" fmla="*/ 0 h 1216"/>
                <a:gd name="T64" fmla="*/ 0 w 699"/>
                <a:gd name="T65" fmla="*/ 0 h 1216"/>
                <a:gd name="T66" fmla="*/ 0 w 699"/>
                <a:gd name="T67" fmla="*/ 0 h 1216"/>
                <a:gd name="T68" fmla="*/ 0 w 699"/>
                <a:gd name="T69" fmla="*/ 0 h 1216"/>
                <a:gd name="T70" fmla="*/ 0 w 699"/>
                <a:gd name="T71" fmla="*/ 0 h 1216"/>
                <a:gd name="T72" fmla="*/ 0 w 699"/>
                <a:gd name="T73" fmla="*/ 0 h 1216"/>
                <a:gd name="T74" fmla="*/ 0 w 699"/>
                <a:gd name="T75" fmla="*/ 0 h 1216"/>
                <a:gd name="T76" fmla="*/ 0 w 699"/>
                <a:gd name="T77" fmla="*/ 0 h 1216"/>
                <a:gd name="T78" fmla="*/ 0 w 699"/>
                <a:gd name="T79" fmla="*/ 0 h 1216"/>
                <a:gd name="T80" fmla="*/ 0 w 699"/>
                <a:gd name="T81" fmla="*/ 0 h 1216"/>
                <a:gd name="T82" fmla="*/ 0 w 699"/>
                <a:gd name="T83" fmla="*/ 0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8" name="Freeform 128"/>
            <p:cNvSpPr>
              <a:spLocks/>
            </p:cNvSpPr>
            <p:nvPr/>
          </p:nvSpPr>
          <p:spPr bwMode="auto">
            <a:xfrm>
              <a:off x="2839" y="2100"/>
              <a:ext cx="305" cy="379"/>
            </a:xfrm>
            <a:custGeom>
              <a:avLst/>
              <a:gdLst>
                <a:gd name="T0" fmla="*/ 0 w 915"/>
                <a:gd name="T1" fmla="*/ 0 h 1139"/>
                <a:gd name="T2" fmla="*/ 0 w 915"/>
                <a:gd name="T3" fmla="*/ 0 h 1139"/>
                <a:gd name="T4" fmla="*/ 0 w 915"/>
                <a:gd name="T5" fmla="*/ 0 h 1139"/>
                <a:gd name="T6" fmla="*/ 0 w 915"/>
                <a:gd name="T7" fmla="*/ 0 h 1139"/>
                <a:gd name="T8" fmla="*/ 0 w 915"/>
                <a:gd name="T9" fmla="*/ 0 h 1139"/>
                <a:gd name="T10" fmla="*/ 0 w 915"/>
                <a:gd name="T11" fmla="*/ 0 h 1139"/>
                <a:gd name="T12" fmla="*/ 0 w 915"/>
                <a:gd name="T13" fmla="*/ 0 h 1139"/>
                <a:gd name="T14" fmla="*/ 0 w 915"/>
                <a:gd name="T15" fmla="*/ 0 h 1139"/>
                <a:gd name="T16" fmla="*/ 0 w 915"/>
                <a:gd name="T17" fmla="*/ 0 h 1139"/>
                <a:gd name="T18" fmla="*/ 0 w 915"/>
                <a:gd name="T19" fmla="*/ 0 h 1139"/>
                <a:gd name="T20" fmla="*/ 0 w 915"/>
                <a:gd name="T21" fmla="*/ 0 h 1139"/>
                <a:gd name="T22" fmla="*/ 0 w 915"/>
                <a:gd name="T23" fmla="*/ 0 h 1139"/>
                <a:gd name="T24" fmla="*/ 0 w 915"/>
                <a:gd name="T25" fmla="*/ 0 h 1139"/>
                <a:gd name="T26" fmla="*/ 0 w 915"/>
                <a:gd name="T27" fmla="*/ 0 h 1139"/>
                <a:gd name="T28" fmla="*/ 0 w 915"/>
                <a:gd name="T29" fmla="*/ 0 h 1139"/>
                <a:gd name="T30" fmla="*/ 0 w 915"/>
                <a:gd name="T31" fmla="*/ 0 h 1139"/>
                <a:gd name="T32" fmla="*/ 0 w 915"/>
                <a:gd name="T33" fmla="*/ 0 h 1139"/>
                <a:gd name="T34" fmla="*/ 0 w 915"/>
                <a:gd name="T35" fmla="*/ 0 h 1139"/>
                <a:gd name="T36" fmla="*/ 0 w 915"/>
                <a:gd name="T37" fmla="*/ 0 h 1139"/>
                <a:gd name="T38" fmla="*/ 0 w 915"/>
                <a:gd name="T39" fmla="*/ 0 h 1139"/>
                <a:gd name="T40" fmla="*/ 0 w 915"/>
                <a:gd name="T41" fmla="*/ 0 h 1139"/>
                <a:gd name="T42" fmla="*/ 0 w 915"/>
                <a:gd name="T43" fmla="*/ 0 h 1139"/>
                <a:gd name="T44" fmla="*/ 0 w 915"/>
                <a:gd name="T45" fmla="*/ 0 h 1139"/>
                <a:gd name="T46" fmla="*/ 0 w 915"/>
                <a:gd name="T47" fmla="*/ 0 h 1139"/>
                <a:gd name="T48" fmla="*/ 0 w 915"/>
                <a:gd name="T49" fmla="*/ 0 h 1139"/>
                <a:gd name="T50" fmla="*/ 0 w 915"/>
                <a:gd name="T51" fmla="*/ 0 h 1139"/>
                <a:gd name="T52" fmla="*/ 0 w 915"/>
                <a:gd name="T53" fmla="*/ 0 h 1139"/>
                <a:gd name="T54" fmla="*/ 0 w 915"/>
                <a:gd name="T55" fmla="*/ 0 h 1139"/>
                <a:gd name="T56" fmla="*/ 0 w 915"/>
                <a:gd name="T57" fmla="*/ 0 h 1139"/>
                <a:gd name="T58" fmla="*/ 0 w 915"/>
                <a:gd name="T59" fmla="*/ 0 h 1139"/>
                <a:gd name="T60" fmla="*/ 0 w 915"/>
                <a:gd name="T61" fmla="*/ 0 h 1139"/>
                <a:gd name="T62" fmla="*/ 0 w 915"/>
                <a:gd name="T63" fmla="*/ 0 h 1139"/>
                <a:gd name="T64" fmla="*/ 0 w 915"/>
                <a:gd name="T65" fmla="*/ 0 h 1139"/>
                <a:gd name="T66" fmla="*/ 0 w 915"/>
                <a:gd name="T67" fmla="*/ 0 h 1139"/>
                <a:gd name="T68" fmla="*/ 0 w 915"/>
                <a:gd name="T69" fmla="*/ 0 h 1139"/>
                <a:gd name="T70" fmla="*/ 0 w 915"/>
                <a:gd name="T71" fmla="*/ 0 h 1139"/>
                <a:gd name="T72" fmla="*/ 0 w 915"/>
                <a:gd name="T73" fmla="*/ 0 h 1139"/>
                <a:gd name="T74" fmla="*/ 0 w 915"/>
                <a:gd name="T75" fmla="*/ 0 h 1139"/>
                <a:gd name="T76" fmla="*/ 0 w 915"/>
                <a:gd name="T77" fmla="*/ 0 h 1139"/>
                <a:gd name="T78" fmla="*/ 0 w 915"/>
                <a:gd name="T79" fmla="*/ 0 h 1139"/>
                <a:gd name="T80" fmla="*/ 0 w 915"/>
                <a:gd name="T81" fmla="*/ 0 h 1139"/>
                <a:gd name="T82" fmla="*/ 0 w 915"/>
                <a:gd name="T83" fmla="*/ 0 h 1139"/>
                <a:gd name="T84" fmla="*/ 0 w 915"/>
                <a:gd name="T85" fmla="*/ 0 h 1139"/>
                <a:gd name="T86" fmla="*/ 0 w 915"/>
                <a:gd name="T87" fmla="*/ 0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nvGrpSpPr>
          <p:cNvPr id="292873" name="Group 3"/>
          <p:cNvGrpSpPr>
            <a:grpSpLocks/>
          </p:cNvGrpSpPr>
          <p:nvPr/>
        </p:nvGrpSpPr>
        <p:grpSpPr bwMode="auto">
          <a:xfrm flipH="1">
            <a:off x="7924800" y="1344613"/>
            <a:ext cx="1049338" cy="1322387"/>
            <a:chOff x="2013" y="2206"/>
            <a:chExt cx="679" cy="1010"/>
          </a:xfrm>
        </p:grpSpPr>
        <p:sp>
          <p:nvSpPr>
            <p:cNvPr id="293008" name="Freeform 4"/>
            <p:cNvSpPr>
              <a:spLocks/>
            </p:cNvSpPr>
            <p:nvPr/>
          </p:nvSpPr>
          <p:spPr bwMode="auto">
            <a:xfrm rot="4483878">
              <a:off x="2407" y="2307"/>
              <a:ext cx="138" cy="432"/>
            </a:xfrm>
            <a:custGeom>
              <a:avLst/>
              <a:gdLst>
                <a:gd name="T0" fmla="*/ 0 w 525"/>
                <a:gd name="T1" fmla="*/ 0 h 1307"/>
                <a:gd name="T2" fmla="*/ 0 w 525"/>
                <a:gd name="T3" fmla="*/ 0 h 1307"/>
                <a:gd name="T4" fmla="*/ 0 w 525"/>
                <a:gd name="T5" fmla="*/ 0 h 1307"/>
                <a:gd name="T6" fmla="*/ 0 w 525"/>
                <a:gd name="T7" fmla="*/ 0 h 1307"/>
                <a:gd name="T8" fmla="*/ 0 w 525"/>
                <a:gd name="T9" fmla="*/ 0 h 1307"/>
                <a:gd name="T10" fmla="*/ 0 w 525"/>
                <a:gd name="T11" fmla="*/ 0 h 1307"/>
                <a:gd name="T12" fmla="*/ 0 w 525"/>
                <a:gd name="T13" fmla="*/ 0 h 1307"/>
                <a:gd name="T14" fmla="*/ 0 w 525"/>
                <a:gd name="T15" fmla="*/ 0 h 1307"/>
                <a:gd name="T16" fmla="*/ 0 w 525"/>
                <a:gd name="T17" fmla="*/ 0 h 1307"/>
                <a:gd name="T18" fmla="*/ 0 w 525"/>
                <a:gd name="T19" fmla="*/ 0 h 1307"/>
                <a:gd name="T20" fmla="*/ 0 w 525"/>
                <a:gd name="T21" fmla="*/ 0 h 1307"/>
                <a:gd name="T22" fmla="*/ 0 w 525"/>
                <a:gd name="T23" fmla="*/ 0 h 1307"/>
                <a:gd name="T24" fmla="*/ 0 w 525"/>
                <a:gd name="T25" fmla="*/ 0 h 1307"/>
                <a:gd name="T26" fmla="*/ 0 w 525"/>
                <a:gd name="T27" fmla="*/ 0 h 1307"/>
                <a:gd name="T28" fmla="*/ 0 w 525"/>
                <a:gd name="T29" fmla="*/ 0 h 1307"/>
                <a:gd name="T30" fmla="*/ 0 w 525"/>
                <a:gd name="T31" fmla="*/ 0 h 1307"/>
                <a:gd name="T32" fmla="*/ 0 w 525"/>
                <a:gd name="T33" fmla="*/ 0 h 1307"/>
                <a:gd name="T34" fmla="*/ 0 w 525"/>
                <a:gd name="T35" fmla="*/ 0 h 1307"/>
                <a:gd name="T36" fmla="*/ 0 w 525"/>
                <a:gd name="T37" fmla="*/ 0 h 1307"/>
                <a:gd name="T38" fmla="*/ 0 w 525"/>
                <a:gd name="T39" fmla="*/ 0 h 1307"/>
                <a:gd name="T40" fmla="*/ 0 w 525"/>
                <a:gd name="T41" fmla="*/ 0 h 1307"/>
                <a:gd name="T42" fmla="*/ 0 w 525"/>
                <a:gd name="T43" fmla="*/ 0 h 1307"/>
                <a:gd name="T44" fmla="*/ 0 w 525"/>
                <a:gd name="T45" fmla="*/ 0 h 1307"/>
                <a:gd name="T46" fmla="*/ 0 w 525"/>
                <a:gd name="T47" fmla="*/ 0 h 1307"/>
                <a:gd name="T48" fmla="*/ 0 w 525"/>
                <a:gd name="T49" fmla="*/ 0 h 1307"/>
                <a:gd name="T50" fmla="*/ 0 w 525"/>
                <a:gd name="T51" fmla="*/ 0 h 1307"/>
                <a:gd name="T52" fmla="*/ 0 w 525"/>
                <a:gd name="T53" fmla="*/ 0 h 1307"/>
                <a:gd name="T54" fmla="*/ 0 w 525"/>
                <a:gd name="T55" fmla="*/ 0 h 1307"/>
                <a:gd name="T56" fmla="*/ 0 w 525"/>
                <a:gd name="T57" fmla="*/ 0 h 1307"/>
                <a:gd name="T58" fmla="*/ 0 w 525"/>
                <a:gd name="T59" fmla="*/ 0 h 1307"/>
                <a:gd name="T60" fmla="*/ 0 w 525"/>
                <a:gd name="T61" fmla="*/ 0 h 1307"/>
                <a:gd name="T62" fmla="*/ 0 w 525"/>
                <a:gd name="T63" fmla="*/ 0 h 1307"/>
                <a:gd name="T64" fmla="*/ 0 w 525"/>
                <a:gd name="T65" fmla="*/ 0 h 1307"/>
                <a:gd name="T66" fmla="*/ 0 w 525"/>
                <a:gd name="T67" fmla="*/ 0 h 1307"/>
                <a:gd name="T68" fmla="*/ 0 w 525"/>
                <a:gd name="T69" fmla="*/ 0 h 1307"/>
                <a:gd name="T70" fmla="*/ 0 w 525"/>
                <a:gd name="T71" fmla="*/ 0 h 1307"/>
                <a:gd name="T72" fmla="*/ 0 w 525"/>
                <a:gd name="T73" fmla="*/ 0 h 1307"/>
                <a:gd name="T74" fmla="*/ 0 w 525"/>
                <a:gd name="T75" fmla="*/ 0 h 1307"/>
                <a:gd name="T76" fmla="*/ 0 w 525"/>
                <a:gd name="T77" fmla="*/ 0 h 13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25"/>
                <a:gd name="T118" fmla="*/ 0 h 1307"/>
                <a:gd name="T119" fmla="*/ 525 w 525"/>
                <a:gd name="T120" fmla="*/ 1307 h 13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25" h="1307">
                  <a:moveTo>
                    <a:pt x="146" y="1103"/>
                  </a:moveTo>
                  <a:lnTo>
                    <a:pt x="50" y="1175"/>
                  </a:lnTo>
                  <a:lnTo>
                    <a:pt x="22" y="1199"/>
                  </a:lnTo>
                  <a:lnTo>
                    <a:pt x="0" y="1249"/>
                  </a:lnTo>
                  <a:lnTo>
                    <a:pt x="29" y="1300"/>
                  </a:lnTo>
                  <a:lnTo>
                    <a:pt x="58" y="1307"/>
                  </a:lnTo>
                  <a:lnTo>
                    <a:pt x="146" y="1278"/>
                  </a:lnTo>
                  <a:lnTo>
                    <a:pt x="277" y="1175"/>
                  </a:lnTo>
                  <a:lnTo>
                    <a:pt x="394" y="1053"/>
                  </a:lnTo>
                  <a:lnTo>
                    <a:pt x="518" y="913"/>
                  </a:lnTo>
                  <a:lnTo>
                    <a:pt x="525" y="855"/>
                  </a:lnTo>
                  <a:lnTo>
                    <a:pt x="525" y="695"/>
                  </a:lnTo>
                  <a:lnTo>
                    <a:pt x="489" y="446"/>
                  </a:lnTo>
                  <a:lnTo>
                    <a:pt x="511" y="300"/>
                  </a:lnTo>
                  <a:lnTo>
                    <a:pt x="525" y="241"/>
                  </a:lnTo>
                  <a:lnTo>
                    <a:pt x="503" y="212"/>
                  </a:lnTo>
                  <a:lnTo>
                    <a:pt x="452" y="183"/>
                  </a:lnTo>
                  <a:lnTo>
                    <a:pt x="415" y="162"/>
                  </a:lnTo>
                  <a:lnTo>
                    <a:pt x="437" y="30"/>
                  </a:lnTo>
                  <a:lnTo>
                    <a:pt x="423" y="0"/>
                  </a:lnTo>
                  <a:lnTo>
                    <a:pt x="394" y="9"/>
                  </a:lnTo>
                  <a:lnTo>
                    <a:pt x="379" y="176"/>
                  </a:lnTo>
                  <a:lnTo>
                    <a:pt x="365" y="219"/>
                  </a:lnTo>
                  <a:lnTo>
                    <a:pt x="358" y="248"/>
                  </a:lnTo>
                  <a:lnTo>
                    <a:pt x="299" y="227"/>
                  </a:lnTo>
                  <a:lnTo>
                    <a:pt x="255" y="227"/>
                  </a:lnTo>
                  <a:lnTo>
                    <a:pt x="255" y="255"/>
                  </a:lnTo>
                  <a:lnTo>
                    <a:pt x="284" y="279"/>
                  </a:lnTo>
                  <a:lnTo>
                    <a:pt x="336" y="279"/>
                  </a:lnTo>
                  <a:lnTo>
                    <a:pt x="372" y="307"/>
                  </a:lnTo>
                  <a:lnTo>
                    <a:pt x="401" y="358"/>
                  </a:lnTo>
                  <a:lnTo>
                    <a:pt x="430" y="439"/>
                  </a:lnTo>
                  <a:lnTo>
                    <a:pt x="452" y="599"/>
                  </a:lnTo>
                  <a:lnTo>
                    <a:pt x="452" y="745"/>
                  </a:lnTo>
                  <a:lnTo>
                    <a:pt x="437" y="862"/>
                  </a:lnTo>
                  <a:lnTo>
                    <a:pt x="408" y="913"/>
                  </a:lnTo>
                  <a:lnTo>
                    <a:pt x="306" y="986"/>
                  </a:lnTo>
                  <a:lnTo>
                    <a:pt x="196" y="1053"/>
                  </a:lnTo>
                  <a:lnTo>
                    <a:pt x="146" y="110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nvGrpSpPr>
            <p:cNvPr id="293009" name="Group 5"/>
            <p:cNvGrpSpPr>
              <a:grpSpLocks/>
            </p:cNvGrpSpPr>
            <p:nvPr/>
          </p:nvGrpSpPr>
          <p:grpSpPr bwMode="auto">
            <a:xfrm>
              <a:off x="2013" y="2206"/>
              <a:ext cx="339" cy="1010"/>
              <a:chOff x="240" y="2880"/>
              <a:chExt cx="339" cy="1010"/>
            </a:xfrm>
          </p:grpSpPr>
          <p:sp>
            <p:nvSpPr>
              <p:cNvPr id="293010" name="Freeform 6"/>
              <p:cNvSpPr>
                <a:spLocks/>
              </p:cNvSpPr>
              <p:nvPr/>
            </p:nvSpPr>
            <p:spPr bwMode="auto">
              <a:xfrm flipH="1">
                <a:off x="361" y="2969"/>
                <a:ext cx="142" cy="191"/>
              </a:xfrm>
              <a:custGeom>
                <a:avLst/>
                <a:gdLst>
                  <a:gd name="T0" fmla="*/ 0 w 432"/>
                  <a:gd name="T1" fmla="*/ 0 h 485"/>
                  <a:gd name="T2" fmla="*/ 0 w 432"/>
                  <a:gd name="T3" fmla="*/ 0 h 485"/>
                  <a:gd name="T4" fmla="*/ 0 w 432"/>
                  <a:gd name="T5" fmla="*/ 0 h 485"/>
                  <a:gd name="T6" fmla="*/ 0 w 432"/>
                  <a:gd name="T7" fmla="*/ 0 h 485"/>
                  <a:gd name="T8" fmla="*/ 0 w 432"/>
                  <a:gd name="T9" fmla="*/ 0 h 485"/>
                  <a:gd name="T10" fmla="*/ 0 w 432"/>
                  <a:gd name="T11" fmla="*/ 0 h 485"/>
                  <a:gd name="T12" fmla="*/ 0 w 432"/>
                  <a:gd name="T13" fmla="*/ 0 h 485"/>
                  <a:gd name="T14" fmla="*/ 0 w 432"/>
                  <a:gd name="T15" fmla="*/ 0 h 485"/>
                  <a:gd name="T16" fmla="*/ 0 w 432"/>
                  <a:gd name="T17" fmla="*/ 0 h 485"/>
                  <a:gd name="T18" fmla="*/ 0 w 432"/>
                  <a:gd name="T19" fmla="*/ 0 h 485"/>
                  <a:gd name="T20" fmla="*/ 0 w 432"/>
                  <a:gd name="T21" fmla="*/ 0 h 485"/>
                  <a:gd name="T22" fmla="*/ 0 w 432"/>
                  <a:gd name="T23" fmla="*/ 0 h 485"/>
                  <a:gd name="T24" fmla="*/ 0 w 432"/>
                  <a:gd name="T25" fmla="*/ 0 h 485"/>
                  <a:gd name="T26" fmla="*/ 0 w 432"/>
                  <a:gd name="T27" fmla="*/ 0 h 485"/>
                  <a:gd name="T28" fmla="*/ 0 w 432"/>
                  <a:gd name="T29" fmla="*/ 0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1" name="Freeform 7"/>
              <p:cNvSpPr>
                <a:spLocks/>
              </p:cNvSpPr>
              <p:nvPr/>
            </p:nvSpPr>
            <p:spPr bwMode="auto">
              <a:xfrm flipH="1">
                <a:off x="371" y="3171"/>
                <a:ext cx="165" cy="325"/>
              </a:xfrm>
              <a:custGeom>
                <a:avLst/>
                <a:gdLst>
                  <a:gd name="T0" fmla="*/ 0 w 500"/>
                  <a:gd name="T1" fmla="*/ 0 h 828"/>
                  <a:gd name="T2" fmla="*/ 0 w 500"/>
                  <a:gd name="T3" fmla="*/ 0 h 828"/>
                  <a:gd name="T4" fmla="*/ 0 w 500"/>
                  <a:gd name="T5" fmla="*/ 0 h 828"/>
                  <a:gd name="T6" fmla="*/ 0 w 500"/>
                  <a:gd name="T7" fmla="*/ 0 h 828"/>
                  <a:gd name="T8" fmla="*/ 0 w 500"/>
                  <a:gd name="T9" fmla="*/ 0 h 828"/>
                  <a:gd name="T10" fmla="*/ 0 w 500"/>
                  <a:gd name="T11" fmla="*/ 0 h 828"/>
                  <a:gd name="T12" fmla="*/ 0 w 500"/>
                  <a:gd name="T13" fmla="*/ 0 h 828"/>
                  <a:gd name="T14" fmla="*/ 0 w 500"/>
                  <a:gd name="T15" fmla="*/ 0 h 828"/>
                  <a:gd name="T16" fmla="*/ 0 w 500"/>
                  <a:gd name="T17" fmla="*/ 0 h 828"/>
                  <a:gd name="T18" fmla="*/ 0 w 500"/>
                  <a:gd name="T19" fmla="*/ 0 h 828"/>
                  <a:gd name="T20" fmla="*/ 0 w 500"/>
                  <a:gd name="T21" fmla="*/ 0 h 828"/>
                  <a:gd name="T22" fmla="*/ 0 w 500"/>
                  <a:gd name="T23" fmla="*/ 0 h 828"/>
                  <a:gd name="T24" fmla="*/ 0 w 500"/>
                  <a:gd name="T25" fmla="*/ 0 h 828"/>
                  <a:gd name="T26" fmla="*/ 0 w 500"/>
                  <a:gd name="T27" fmla="*/ 0 h 828"/>
                  <a:gd name="T28" fmla="*/ 0 w 500"/>
                  <a:gd name="T29" fmla="*/ 0 h 828"/>
                  <a:gd name="T30" fmla="*/ 0 w 500"/>
                  <a:gd name="T31" fmla="*/ 0 h 828"/>
                  <a:gd name="T32" fmla="*/ 0 w 500"/>
                  <a:gd name="T33" fmla="*/ 0 h 828"/>
                  <a:gd name="T34" fmla="*/ 0 w 500"/>
                  <a:gd name="T35" fmla="*/ 0 h 828"/>
                  <a:gd name="T36" fmla="*/ 0 w 500"/>
                  <a:gd name="T37" fmla="*/ 0 h 828"/>
                  <a:gd name="T38" fmla="*/ 0 w 500"/>
                  <a:gd name="T39" fmla="*/ 0 h 828"/>
                  <a:gd name="T40" fmla="*/ 0 w 500"/>
                  <a:gd name="T41" fmla="*/ 0 h 828"/>
                  <a:gd name="T42" fmla="*/ 0 w 500"/>
                  <a:gd name="T43" fmla="*/ 0 h 828"/>
                  <a:gd name="T44" fmla="*/ 0 w 500"/>
                  <a:gd name="T45" fmla="*/ 0 h 828"/>
                  <a:gd name="T46" fmla="*/ 0 w 500"/>
                  <a:gd name="T47" fmla="*/ 0 h 828"/>
                  <a:gd name="T48" fmla="*/ 0 w 500"/>
                  <a:gd name="T49" fmla="*/ 0 h 828"/>
                  <a:gd name="T50" fmla="*/ 0 w 500"/>
                  <a:gd name="T51" fmla="*/ 0 h 828"/>
                  <a:gd name="T52" fmla="*/ 0 w 500"/>
                  <a:gd name="T53" fmla="*/ 0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2" name="Freeform 8"/>
              <p:cNvSpPr>
                <a:spLocks/>
              </p:cNvSpPr>
              <p:nvPr/>
            </p:nvSpPr>
            <p:spPr bwMode="auto">
              <a:xfrm flipH="1">
                <a:off x="325" y="3185"/>
                <a:ext cx="87" cy="352"/>
              </a:xfrm>
              <a:custGeom>
                <a:avLst/>
                <a:gdLst>
                  <a:gd name="T0" fmla="*/ 0 w 265"/>
                  <a:gd name="T1" fmla="*/ 0 h 895"/>
                  <a:gd name="T2" fmla="*/ 0 w 265"/>
                  <a:gd name="T3" fmla="*/ 0 h 895"/>
                  <a:gd name="T4" fmla="*/ 0 w 265"/>
                  <a:gd name="T5" fmla="*/ 0 h 895"/>
                  <a:gd name="T6" fmla="*/ 0 w 265"/>
                  <a:gd name="T7" fmla="*/ 0 h 895"/>
                  <a:gd name="T8" fmla="*/ 0 w 265"/>
                  <a:gd name="T9" fmla="*/ 0 h 895"/>
                  <a:gd name="T10" fmla="*/ 0 w 265"/>
                  <a:gd name="T11" fmla="*/ 0 h 895"/>
                  <a:gd name="T12" fmla="*/ 0 w 265"/>
                  <a:gd name="T13" fmla="*/ 0 h 895"/>
                  <a:gd name="T14" fmla="*/ 0 w 265"/>
                  <a:gd name="T15" fmla="*/ 0 h 895"/>
                  <a:gd name="T16" fmla="*/ 0 w 265"/>
                  <a:gd name="T17" fmla="*/ 0 h 895"/>
                  <a:gd name="T18" fmla="*/ 0 w 265"/>
                  <a:gd name="T19" fmla="*/ 0 h 895"/>
                  <a:gd name="T20" fmla="*/ 0 w 265"/>
                  <a:gd name="T21" fmla="*/ 0 h 895"/>
                  <a:gd name="T22" fmla="*/ 0 w 265"/>
                  <a:gd name="T23" fmla="*/ 0 h 895"/>
                  <a:gd name="T24" fmla="*/ 0 w 265"/>
                  <a:gd name="T25" fmla="*/ 0 h 895"/>
                  <a:gd name="T26" fmla="*/ 0 w 265"/>
                  <a:gd name="T27" fmla="*/ 0 h 895"/>
                  <a:gd name="T28" fmla="*/ 0 w 265"/>
                  <a:gd name="T29" fmla="*/ 0 h 895"/>
                  <a:gd name="T30" fmla="*/ 0 w 265"/>
                  <a:gd name="T31" fmla="*/ 0 h 895"/>
                  <a:gd name="T32" fmla="*/ 0 w 265"/>
                  <a:gd name="T33" fmla="*/ 0 h 895"/>
                  <a:gd name="T34" fmla="*/ 0 w 265"/>
                  <a:gd name="T35" fmla="*/ 0 h 895"/>
                  <a:gd name="T36" fmla="*/ 0 w 265"/>
                  <a:gd name="T37" fmla="*/ 0 h 895"/>
                  <a:gd name="T38" fmla="*/ 0 w 265"/>
                  <a:gd name="T39" fmla="*/ 0 h 895"/>
                  <a:gd name="T40" fmla="*/ 0 w 265"/>
                  <a:gd name="T41" fmla="*/ 0 h 895"/>
                  <a:gd name="T42" fmla="*/ 0 w 265"/>
                  <a:gd name="T43" fmla="*/ 0 h 895"/>
                  <a:gd name="T44" fmla="*/ 0 w 265"/>
                  <a:gd name="T45" fmla="*/ 0 h 895"/>
                  <a:gd name="T46" fmla="*/ 0 w 265"/>
                  <a:gd name="T47" fmla="*/ 0 h 895"/>
                  <a:gd name="T48" fmla="*/ 0 w 265"/>
                  <a:gd name="T49" fmla="*/ 0 h 895"/>
                  <a:gd name="T50" fmla="*/ 0 w 265"/>
                  <a:gd name="T51" fmla="*/ 0 h 895"/>
                  <a:gd name="T52" fmla="*/ 0 w 265"/>
                  <a:gd name="T53" fmla="*/ 0 h 895"/>
                  <a:gd name="T54" fmla="*/ 0 w 265"/>
                  <a:gd name="T55" fmla="*/ 0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3" name="Freeform 9"/>
              <p:cNvSpPr>
                <a:spLocks/>
              </p:cNvSpPr>
              <p:nvPr/>
            </p:nvSpPr>
            <p:spPr bwMode="auto">
              <a:xfrm flipH="1">
                <a:off x="308" y="3434"/>
                <a:ext cx="126" cy="456"/>
              </a:xfrm>
              <a:custGeom>
                <a:avLst/>
                <a:gdLst>
                  <a:gd name="T0" fmla="*/ 0 w 383"/>
                  <a:gd name="T1" fmla="*/ 0 h 1160"/>
                  <a:gd name="T2" fmla="*/ 0 w 383"/>
                  <a:gd name="T3" fmla="*/ 0 h 1160"/>
                  <a:gd name="T4" fmla="*/ 0 w 383"/>
                  <a:gd name="T5" fmla="*/ 0 h 1160"/>
                  <a:gd name="T6" fmla="*/ 0 w 383"/>
                  <a:gd name="T7" fmla="*/ 0 h 1160"/>
                  <a:gd name="T8" fmla="*/ 0 w 383"/>
                  <a:gd name="T9" fmla="*/ 0 h 1160"/>
                  <a:gd name="T10" fmla="*/ 0 w 383"/>
                  <a:gd name="T11" fmla="*/ 0 h 1160"/>
                  <a:gd name="T12" fmla="*/ 0 w 383"/>
                  <a:gd name="T13" fmla="*/ 0 h 1160"/>
                  <a:gd name="T14" fmla="*/ 0 w 383"/>
                  <a:gd name="T15" fmla="*/ 0 h 1160"/>
                  <a:gd name="T16" fmla="*/ 0 w 383"/>
                  <a:gd name="T17" fmla="*/ 0 h 1160"/>
                  <a:gd name="T18" fmla="*/ 0 w 383"/>
                  <a:gd name="T19" fmla="*/ 0 h 1160"/>
                  <a:gd name="T20" fmla="*/ 0 w 383"/>
                  <a:gd name="T21" fmla="*/ 0 h 1160"/>
                  <a:gd name="T22" fmla="*/ 0 w 383"/>
                  <a:gd name="T23" fmla="*/ 0 h 1160"/>
                  <a:gd name="T24" fmla="*/ 0 w 383"/>
                  <a:gd name="T25" fmla="*/ 0 h 1160"/>
                  <a:gd name="T26" fmla="*/ 0 w 383"/>
                  <a:gd name="T27" fmla="*/ 0 h 1160"/>
                  <a:gd name="T28" fmla="*/ 0 w 383"/>
                  <a:gd name="T29" fmla="*/ 0 h 1160"/>
                  <a:gd name="T30" fmla="*/ 0 w 383"/>
                  <a:gd name="T31" fmla="*/ 0 h 1160"/>
                  <a:gd name="T32" fmla="*/ 0 w 383"/>
                  <a:gd name="T33" fmla="*/ 0 h 1160"/>
                  <a:gd name="T34" fmla="*/ 0 w 383"/>
                  <a:gd name="T35" fmla="*/ 0 h 1160"/>
                  <a:gd name="T36" fmla="*/ 0 w 383"/>
                  <a:gd name="T37" fmla="*/ 0 h 1160"/>
                  <a:gd name="T38" fmla="*/ 0 w 383"/>
                  <a:gd name="T39" fmla="*/ 0 h 1160"/>
                  <a:gd name="T40" fmla="*/ 0 w 383"/>
                  <a:gd name="T41" fmla="*/ 0 h 1160"/>
                  <a:gd name="T42" fmla="*/ 0 w 383"/>
                  <a:gd name="T43" fmla="*/ 0 h 1160"/>
                  <a:gd name="T44" fmla="*/ 0 w 383"/>
                  <a:gd name="T45" fmla="*/ 0 h 1160"/>
                  <a:gd name="T46" fmla="*/ 0 w 383"/>
                  <a:gd name="T47" fmla="*/ 0 h 1160"/>
                  <a:gd name="T48" fmla="*/ 0 w 383"/>
                  <a:gd name="T49" fmla="*/ 0 h 1160"/>
                  <a:gd name="T50" fmla="*/ 0 w 383"/>
                  <a:gd name="T51" fmla="*/ 0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4" name="Freeform 10"/>
              <p:cNvSpPr>
                <a:spLocks/>
              </p:cNvSpPr>
              <p:nvPr/>
            </p:nvSpPr>
            <p:spPr bwMode="auto">
              <a:xfrm flipH="1">
                <a:off x="427" y="3432"/>
                <a:ext cx="152" cy="404"/>
              </a:xfrm>
              <a:custGeom>
                <a:avLst/>
                <a:gdLst>
                  <a:gd name="T0" fmla="*/ 0 w 461"/>
                  <a:gd name="T1" fmla="*/ 0 h 1027"/>
                  <a:gd name="T2" fmla="*/ 0 w 461"/>
                  <a:gd name="T3" fmla="*/ 0 h 1027"/>
                  <a:gd name="T4" fmla="*/ 0 w 461"/>
                  <a:gd name="T5" fmla="*/ 0 h 1027"/>
                  <a:gd name="T6" fmla="*/ 0 w 461"/>
                  <a:gd name="T7" fmla="*/ 0 h 1027"/>
                  <a:gd name="T8" fmla="*/ 0 w 461"/>
                  <a:gd name="T9" fmla="*/ 0 h 1027"/>
                  <a:gd name="T10" fmla="*/ 0 w 461"/>
                  <a:gd name="T11" fmla="*/ 0 h 1027"/>
                  <a:gd name="T12" fmla="*/ 0 w 461"/>
                  <a:gd name="T13" fmla="*/ 0 h 1027"/>
                  <a:gd name="T14" fmla="*/ 0 w 461"/>
                  <a:gd name="T15" fmla="*/ 0 h 1027"/>
                  <a:gd name="T16" fmla="*/ 0 w 461"/>
                  <a:gd name="T17" fmla="*/ 0 h 1027"/>
                  <a:gd name="T18" fmla="*/ 0 w 461"/>
                  <a:gd name="T19" fmla="*/ 0 h 1027"/>
                  <a:gd name="T20" fmla="*/ 0 w 461"/>
                  <a:gd name="T21" fmla="*/ 0 h 1027"/>
                  <a:gd name="T22" fmla="*/ 0 w 461"/>
                  <a:gd name="T23" fmla="*/ 0 h 1027"/>
                  <a:gd name="T24" fmla="*/ 0 w 461"/>
                  <a:gd name="T25" fmla="*/ 0 h 1027"/>
                  <a:gd name="T26" fmla="*/ 0 w 461"/>
                  <a:gd name="T27" fmla="*/ 0 h 1027"/>
                  <a:gd name="T28" fmla="*/ 0 w 461"/>
                  <a:gd name="T29" fmla="*/ 0 h 1027"/>
                  <a:gd name="T30" fmla="*/ 0 w 461"/>
                  <a:gd name="T31" fmla="*/ 0 h 1027"/>
                  <a:gd name="T32" fmla="*/ 0 w 461"/>
                  <a:gd name="T33" fmla="*/ 0 h 1027"/>
                  <a:gd name="T34" fmla="*/ 0 w 461"/>
                  <a:gd name="T35" fmla="*/ 0 h 1027"/>
                  <a:gd name="T36" fmla="*/ 0 w 461"/>
                  <a:gd name="T37" fmla="*/ 0 h 1027"/>
                  <a:gd name="T38" fmla="*/ 0 w 461"/>
                  <a:gd name="T39" fmla="*/ 0 h 1027"/>
                  <a:gd name="T40" fmla="*/ 0 w 461"/>
                  <a:gd name="T41" fmla="*/ 0 h 1027"/>
                  <a:gd name="T42" fmla="*/ 0 w 461"/>
                  <a:gd name="T43" fmla="*/ 0 h 1027"/>
                  <a:gd name="T44" fmla="*/ 0 w 461"/>
                  <a:gd name="T45" fmla="*/ 0 h 1027"/>
                  <a:gd name="T46" fmla="*/ 0 w 461"/>
                  <a:gd name="T47" fmla="*/ 0 h 1027"/>
                  <a:gd name="T48" fmla="*/ 0 w 461"/>
                  <a:gd name="T49" fmla="*/ 0 h 1027"/>
                  <a:gd name="T50" fmla="*/ 0 w 461"/>
                  <a:gd name="T51" fmla="*/ 0 h 1027"/>
                  <a:gd name="T52" fmla="*/ 0 w 461"/>
                  <a:gd name="T53" fmla="*/ 0 h 1027"/>
                  <a:gd name="T54" fmla="*/ 0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5" name="Freeform 11"/>
              <p:cNvSpPr>
                <a:spLocks/>
              </p:cNvSpPr>
              <p:nvPr/>
            </p:nvSpPr>
            <p:spPr bwMode="auto">
              <a:xfrm flipH="1">
                <a:off x="246" y="2891"/>
                <a:ext cx="273" cy="221"/>
              </a:xfrm>
              <a:custGeom>
                <a:avLst/>
                <a:gdLst>
                  <a:gd name="T0" fmla="*/ 0 w 827"/>
                  <a:gd name="T1" fmla="*/ 0 h 563"/>
                  <a:gd name="T2" fmla="*/ 0 w 827"/>
                  <a:gd name="T3" fmla="*/ 0 h 563"/>
                  <a:gd name="T4" fmla="*/ 0 w 827"/>
                  <a:gd name="T5" fmla="*/ 0 h 563"/>
                  <a:gd name="T6" fmla="*/ 0 w 827"/>
                  <a:gd name="T7" fmla="*/ 0 h 563"/>
                  <a:gd name="T8" fmla="*/ 0 w 827"/>
                  <a:gd name="T9" fmla="*/ 0 h 563"/>
                  <a:gd name="T10" fmla="*/ 0 w 827"/>
                  <a:gd name="T11" fmla="*/ 0 h 563"/>
                  <a:gd name="T12" fmla="*/ 0 w 827"/>
                  <a:gd name="T13" fmla="*/ 0 h 563"/>
                  <a:gd name="T14" fmla="*/ 0 w 827"/>
                  <a:gd name="T15" fmla="*/ 0 h 563"/>
                  <a:gd name="T16" fmla="*/ 0 w 827"/>
                  <a:gd name="T17" fmla="*/ 0 h 563"/>
                  <a:gd name="T18" fmla="*/ 0 w 827"/>
                  <a:gd name="T19" fmla="*/ 0 h 563"/>
                  <a:gd name="T20" fmla="*/ 0 w 827"/>
                  <a:gd name="T21" fmla="*/ 0 h 563"/>
                  <a:gd name="T22" fmla="*/ 0 w 827"/>
                  <a:gd name="T23" fmla="*/ 0 h 563"/>
                  <a:gd name="T24" fmla="*/ 0 w 827"/>
                  <a:gd name="T25" fmla="*/ 0 h 563"/>
                  <a:gd name="T26" fmla="*/ 0 w 827"/>
                  <a:gd name="T27" fmla="*/ 0 h 563"/>
                  <a:gd name="T28" fmla="*/ 0 w 827"/>
                  <a:gd name="T29" fmla="*/ 0 h 563"/>
                  <a:gd name="T30" fmla="*/ 0 w 827"/>
                  <a:gd name="T31" fmla="*/ 0 h 563"/>
                  <a:gd name="T32" fmla="*/ 0 w 827"/>
                  <a:gd name="T33" fmla="*/ 0 h 563"/>
                  <a:gd name="T34" fmla="*/ 0 w 827"/>
                  <a:gd name="T35" fmla="*/ 0 h 563"/>
                  <a:gd name="T36" fmla="*/ 0 w 827"/>
                  <a:gd name="T37" fmla="*/ 0 h 563"/>
                  <a:gd name="T38" fmla="*/ 0 w 827"/>
                  <a:gd name="T39" fmla="*/ 0 h 563"/>
                  <a:gd name="T40" fmla="*/ 0 w 827"/>
                  <a:gd name="T41" fmla="*/ 0 h 563"/>
                  <a:gd name="T42" fmla="*/ 0 w 827"/>
                  <a:gd name="T43" fmla="*/ 0 h 563"/>
                  <a:gd name="T44" fmla="*/ 0 w 827"/>
                  <a:gd name="T45" fmla="*/ 0 h 563"/>
                  <a:gd name="T46" fmla="*/ 0 w 827"/>
                  <a:gd name="T47" fmla="*/ 0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6" name="Freeform 12"/>
              <p:cNvSpPr>
                <a:spLocks/>
              </p:cNvSpPr>
              <p:nvPr/>
            </p:nvSpPr>
            <p:spPr bwMode="auto">
              <a:xfrm flipH="1">
                <a:off x="240" y="2880"/>
                <a:ext cx="283" cy="238"/>
              </a:xfrm>
              <a:custGeom>
                <a:avLst/>
                <a:gdLst>
                  <a:gd name="T0" fmla="*/ 0 w 856"/>
                  <a:gd name="T1" fmla="*/ 0 h 606"/>
                  <a:gd name="T2" fmla="*/ 0 w 856"/>
                  <a:gd name="T3" fmla="*/ 0 h 606"/>
                  <a:gd name="T4" fmla="*/ 0 w 856"/>
                  <a:gd name="T5" fmla="*/ 0 h 606"/>
                  <a:gd name="T6" fmla="*/ 0 w 856"/>
                  <a:gd name="T7" fmla="*/ 0 h 606"/>
                  <a:gd name="T8" fmla="*/ 0 w 856"/>
                  <a:gd name="T9" fmla="*/ 0 h 606"/>
                  <a:gd name="T10" fmla="*/ 0 w 856"/>
                  <a:gd name="T11" fmla="*/ 0 h 606"/>
                  <a:gd name="T12" fmla="*/ 0 w 856"/>
                  <a:gd name="T13" fmla="*/ 0 h 606"/>
                  <a:gd name="T14" fmla="*/ 0 w 856"/>
                  <a:gd name="T15" fmla="*/ 0 h 606"/>
                  <a:gd name="T16" fmla="*/ 0 w 856"/>
                  <a:gd name="T17" fmla="*/ 0 h 606"/>
                  <a:gd name="T18" fmla="*/ 0 w 856"/>
                  <a:gd name="T19" fmla="*/ 0 h 606"/>
                  <a:gd name="T20" fmla="*/ 0 w 856"/>
                  <a:gd name="T21" fmla="*/ 0 h 606"/>
                  <a:gd name="T22" fmla="*/ 0 w 856"/>
                  <a:gd name="T23" fmla="*/ 0 h 606"/>
                  <a:gd name="T24" fmla="*/ 0 w 856"/>
                  <a:gd name="T25" fmla="*/ 0 h 606"/>
                  <a:gd name="T26" fmla="*/ 0 w 856"/>
                  <a:gd name="T27" fmla="*/ 0 h 606"/>
                  <a:gd name="T28" fmla="*/ 0 w 856"/>
                  <a:gd name="T29" fmla="*/ 0 h 606"/>
                  <a:gd name="T30" fmla="*/ 0 w 856"/>
                  <a:gd name="T31" fmla="*/ 0 h 606"/>
                  <a:gd name="T32" fmla="*/ 0 w 856"/>
                  <a:gd name="T33" fmla="*/ 0 h 606"/>
                  <a:gd name="T34" fmla="*/ 0 w 856"/>
                  <a:gd name="T35" fmla="*/ 0 h 606"/>
                  <a:gd name="T36" fmla="*/ 0 w 856"/>
                  <a:gd name="T37" fmla="*/ 0 h 606"/>
                  <a:gd name="T38" fmla="*/ 0 w 856"/>
                  <a:gd name="T39" fmla="*/ 0 h 606"/>
                  <a:gd name="T40" fmla="*/ 0 w 856"/>
                  <a:gd name="T41" fmla="*/ 0 h 606"/>
                  <a:gd name="T42" fmla="*/ 0 w 856"/>
                  <a:gd name="T43" fmla="*/ 0 h 606"/>
                  <a:gd name="T44" fmla="*/ 0 w 856"/>
                  <a:gd name="T45" fmla="*/ 0 h 606"/>
                  <a:gd name="T46" fmla="*/ 0 w 856"/>
                  <a:gd name="T47" fmla="*/ 0 h 606"/>
                  <a:gd name="T48" fmla="*/ 0 w 856"/>
                  <a:gd name="T49" fmla="*/ 0 h 606"/>
                  <a:gd name="T50" fmla="*/ 0 w 856"/>
                  <a:gd name="T51" fmla="*/ 0 h 606"/>
                  <a:gd name="T52" fmla="*/ 0 w 856"/>
                  <a:gd name="T53" fmla="*/ 0 h 606"/>
                  <a:gd name="T54" fmla="*/ 0 w 856"/>
                  <a:gd name="T55" fmla="*/ 0 h 606"/>
                  <a:gd name="T56" fmla="*/ 0 w 856"/>
                  <a:gd name="T57" fmla="*/ 0 h 606"/>
                  <a:gd name="T58" fmla="*/ 0 w 856"/>
                  <a:gd name="T59" fmla="*/ 0 h 606"/>
                  <a:gd name="T60" fmla="*/ 0 w 856"/>
                  <a:gd name="T61" fmla="*/ 0 h 606"/>
                  <a:gd name="T62" fmla="*/ 0 w 856"/>
                  <a:gd name="T63" fmla="*/ 0 h 606"/>
                  <a:gd name="T64" fmla="*/ 0 w 856"/>
                  <a:gd name="T65" fmla="*/ 0 h 606"/>
                  <a:gd name="T66" fmla="*/ 0 w 856"/>
                  <a:gd name="T67" fmla="*/ 0 h 606"/>
                  <a:gd name="T68" fmla="*/ 0 w 856"/>
                  <a:gd name="T69" fmla="*/ 0 h 606"/>
                  <a:gd name="T70" fmla="*/ 0 w 856"/>
                  <a:gd name="T71" fmla="*/ 0 h 606"/>
                  <a:gd name="T72" fmla="*/ 0 w 856"/>
                  <a:gd name="T73" fmla="*/ 0 h 606"/>
                  <a:gd name="T74" fmla="*/ 0 w 856"/>
                  <a:gd name="T75" fmla="*/ 0 h 606"/>
                  <a:gd name="T76" fmla="*/ 0 w 856"/>
                  <a:gd name="T77" fmla="*/ 0 h 606"/>
                  <a:gd name="T78" fmla="*/ 0 w 856"/>
                  <a:gd name="T79" fmla="*/ 0 h 606"/>
                  <a:gd name="T80" fmla="*/ 0 w 856"/>
                  <a:gd name="T81" fmla="*/ 0 h 606"/>
                  <a:gd name="T82" fmla="*/ 0 w 856"/>
                  <a:gd name="T83" fmla="*/ 0 h 606"/>
                  <a:gd name="T84" fmla="*/ 0 w 856"/>
                  <a:gd name="T85" fmla="*/ 0 h 606"/>
                  <a:gd name="T86" fmla="*/ 0 w 856"/>
                  <a:gd name="T87" fmla="*/ 0 h 606"/>
                  <a:gd name="T88" fmla="*/ 0 w 856"/>
                  <a:gd name="T89" fmla="*/ 0 h 606"/>
                  <a:gd name="T90" fmla="*/ 0 w 856"/>
                  <a:gd name="T91" fmla="*/ 0 h 606"/>
                  <a:gd name="T92" fmla="*/ 0 w 856"/>
                  <a:gd name="T93" fmla="*/ 0 h 606"/>
                  <a:gd name="T94" fmla="*/ 0 w 856"/>
                  <a:gd name="T95" fmla="*/ 0 h 606"/>
                  <a:gd name="T96" fmla="*/ 0 w 856"/>
                  <a:gd name="T97" fmla="*/ 0 h 606"/>
                  <a:gd name="T98" fmla="*/ 0 w 856"/>
                  <a:gd name="T99" fmla="*/ 0 h 606"/>
                  <a:gd name="T100" fmla="*/ 0 w 856"/>
                  <a:gd name="T101" fmla="*/ 0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7" name="Oval 13"/>
              <p:cNvSpPr>
                <a:spLocks noChangeArrowheads="1"/>
              </p:cNvSpPr>
              <p:nvPr/>
            </p:nvSpPr>
            <p:spPr bwMode="auto">
              <a:xfrm rot="4286940" flipH="1">
                <a:off x="413" y="3029"/>
                <a:ext cx="55" cy="16"/>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8" name="Oval 14"/>
              <p:cNvSpPr>
                <a:spLocks noChangeArrowheads="1"/>
              </p:cNvSpPr>
              <p:nvPr/>
            </p:nvSpPr>
            <p:spPr bwMode="auto">
              <a:xfrm rot="4286940" flipH="1">
                <a:off x="429"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19" name="Oval 15"/>
              <p:cNvSpPr>
                <a:spLocks noChangeArrowheads="1"/>
              </p:cNvSpPr>
              <p:nvPr/>
            </p:nvSpPr>
            <p:spPr bwMode="auto">
              <a:xfrm rot="4286940" flipH="1">
                <a:off x="430" y="3028"/>
                <a:ext cx="55" cy="17"/>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0" name="Oval 16"/>
              <p:cNvSpPr>
                <a:spLocks noChangeArrowheads="1"/>
              </p:cNvSpPr>
              <p:nvPr/>
            </p:nvSpPr>
            <p:spPr bwMode="auto">
              <a:xfrm rot="4286940" flipH="1">
                <a:off x="445" y="3038"/>
                <a:ext cx="32" cy="6"/>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1" name="Oval 17"/>
              <p:cNvSpPr>
                <a:spLocks noChangeArrowheads="1"/>
              </p:cNvSpPr>
              <p:nvPr/>
            </p:nvSpPr>
            <p:spPr bwMode="auto">
              <a:xfrm flipH="1">
                <a:off x="433" y="3106"/>
                <a:ext cx="66" cy="3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22" name="Oval 18"/>
              <p:cNvSpPr>
                <a:spLocks noChangeArrowheads="1"/>
              </p:cNvSpPr>
              <p:nvPr/>
            </p:nvSpPr>
            <p:spPr bwMode="auto">
              <a:xfrm>
                <a:off x="432" y="3264"/>
                <a:ext cx="96" cy="96"/>
              </a:xfrm>
              <a:prstGeom prst="ellipse">
                <a:avLst/>
              </a:prstGeom>
              <a:solidFill>
                <a:srgbClr val="00FFFF"/>
              </a:solidFill>
              <a:ln w="38100">
                <a:solidFill>
                  <a:srgbClr val="00FFFF"/>
                </a:solidFill>
                <a:round/>
                <a:headEnd/>
                <a:tailEnd/>
              </a:ln>
            </p:spPr>
            <p:txBody>
              <a:bodyPr wrap="none" anchor="ct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grpSp>
      <p:sp>
        <p:nvSpPr>
          <p:cNvPr id="292874" name="Rectangle 51"/>
          <p:cNvSpPr>
            <a:spLocks noChangeArrowheads="1"/>
          </p:cNvSpPr>
          <p:nvPr/>
        </p:nvSpPr>
        <p:spPr bwMode="auto">
          <a:xfrm>
            <a:off x="2382838" y="1725613"/>
            <a:ext cx="8302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457200" indent="-457200"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457200" marR="0" lvl="0" indent="-457200" algn="l" defTabSz="914400" rtl="0" eaLnBrk="1" fontAlgn="base" latinLnBrk="0" hangingPunct="1">
              <a:lnSpc>
                <a:spcPct val="100000"/>
              </a:lnSpc>
              <a:spcBef>
                <a:spcPct val="0"/>
              </a:spcBef>
              <a:spcAft>
                <a:spcPct val="0"/>
              </a:spcAft>
              <a:buClrTx/>
              <a:buSzTx/>
              <a:buFont typeface="Symbol" pitchFamily="18" charset="2"/>
              <a:buChar char="Þ"/>
              <a:tabLst/>
              <a:defRPr/>
            </a:pPr>
            <a:r>
              <a:rPr kumimoji="0" lang="en-US" altLang="en-US" sz="32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x</a:t>
            </a:r>
          </a:p>
        </p:txBody>
      </p:sp>
      <p:sp>
        <p:nvSpPr>
          <p:cNvPr id="292875" name="Oval 3"/>
          <p:cNvSpPr>
            <a:spLocks noChangeArrowheads="1"/>
          </p:cNvSpPr>
          <p:nvPr/>
        </p:nvSpPr>
        <p:spPr bwMode="auto">
          <a:xfrm>
            <a:off x="2767013" y="1871663"/>
            <a:ext cx="506412"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76" name="Oval 54"/>
          <p:cNvSpPr>
            <a:spLocks noChangeArrowheads="1"/>
          </p:cNvSpPr>
          <p:nvPr/>
        </p:nvSpPr>
        <p:spPr bwMode="auto">
          <a:xfrm>
            <a:off x="1219200" y="280352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77" name="Oval 57"/>
          <p:cNvSpPr>
            <a:spLocks noChangeArrowheads="1"/>
          </p:cNvSpPr>
          <p:nvPr/>
        </p:nvSpPr>
        <p:spPr bwMode="auto">
          <a:xfrm>
            <a:off x="1857375" y="32766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78" name="Oval 58"/>
          <p:cNvSpPr>
            <a:spLocks noChangeArrowheads="1"/>
          </p:cNvSpPr>
          <p:nvPr/>
        </p:nvSpPr>
        <p:spPr bwMode="auto">
          <a:xfrm>
            <a:off x="649288" y="376237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79" name="Oval 59"/>
          <p:cNvSpPr>
            <a:spLocks noChangeArrowheads="1"/>
          </p:cNvSpPr>
          <p:nvPr/>
        </p:nvSpPr>
        <p:spPr bwMode="auto">
          <a:xfrm>
            <a:off x="1260475" y="47355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0" name="Oval 60"/>
          <p:cNvSpPr>
            <a:spLocks noChangeArrowheads="1"/>
          </p:cNvSpPr>
          <p:nvPr/>
        </p:nvSpPr>
        <p:spPr bwMode="auto">
          <a:xfrm>
            <a:off x="2743200" y="3275013"/>
            <a:ext cx="504825" cy="358775"/>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1" name="Oval 61"/>
          <p:cNvSpPr>
            <a:spLocks noChangeArrowheads="1"/>
          </p:cNvSpPr>
          <p:nvPr/>
        </p:nvSpPr>
        <p:spPr bwMode="auto">
          <a:xfrm>
            <a:off x="1868488" y="28067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2" name="Oval 62"/>
          <p:cNvSpPr>
            <a:spLocks noChangeArrowheads="1"/>
          </p:cNvSpPr>
          <p:nvPr/>
        </p:nvSpPr>
        <p:spPr bwMode="auto">
          <a:xfrm>
            <a:off x="2746375" y="2794000"/>
            <a:ext cx="506413"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3" name="Oval 63"/>
          <p:cNvSpPr>
            <a:spLocks noChangeArrowheads="1"/>
          </p:cNvSpPr>
          <p:nvPr/>
        </p:nvSpPr>
        <p:spPr bwMode="auto">
          <a:xfrm>
            <a:off x="1892300" y="37703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4" name="Oval 64"/>
          <p:cNvSpPr>
            <a:spLocks noChangeArrowheads="1"/>
          </p:cNvSpPr>
          <p:nvPr/>
        </p:nvSpPr>
        <p:spPr bwMode="auto">
          <a:xfrm>
            <a:off x="1857375" y="4264025"/>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5" name="Oval 65"/>
          <p:cNvSpPr>
            <a:spLocks noChangeArrowheads="1"/>
          </p:cNvSpPr>
          <p:nvPr/>
        </p:nvSpPr>
        <p:spPr bwMode="auto">
          <a:xfrm>
            <a:off x="1833563" y="4757738"/>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6" name="Oval 66"/>
          <p:cNvSpPr>
            <a:spLocks noChangeArrowheads="1"/>
          </p:cNvSpPr>
          <p:nvPr/>
        </p:nvSpPr>
        <p:spPr bwMode="auto">
          <a:xfrm>
            <a:off x="1271588" y="37576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7" name="Oval 67"/>
          <p:cNvSpPr>
            <a:spLocks noChangeArrowheads="1"/>
          </p:cNvSpPr>
          <p:nvPr/>
        </p:nvSpPr>
        <p:spPr bwMode="auto">
          <a:xfrm>
            <a:off x="2859088" y="3732213"/>
            <a:ext cx="504825" cy="358775"/>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8" name="Oval 68"/>
          <p:cNvSpPr>
            <a:spLocks noChangeArrowheads="1"/>
          </p:cNvSpPr>
          <p:nvPr/>
        </p:nvSpPr>
        <p:spPr bwMode="auto">
          <a:xfrm>
            <a:off x="1752600" y="52181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89" name="Oval 69"/>
          <p:cNvSpPr>
            <a:spLocks noChangeArrowheads="1"/>
          </p:cNvSpPr>
          <p:nvPr/>
        </p:nvSpPr>
        <p:spPr bwMode="auto">
          <a:xfrm>
            <a:off x="2843213" y="4697413"/>
            <a:ext cx="506412"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90" name="Oval 70"/>
          <p:cNvSpPr>
            <a:spLocks noChangeArrowheads="1"/>
          </p:cNvSpPr>
          <p:nvPr/>
        </p:nvSpPr>
        <p:spPr bwMode="auto">
          <a:xfrm>
            <a:off x="2806700" y="51689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91" name="Oval 71"/>
          <p:cNvSpPr>
            <a:spLocks noChangeArrowheads="1"/>
          </p:cNvSpPr>
          <p:nvPr/>
        </p:nvSpPr>
        <p:spPr bwMode="auto">
          <a:xfrm>
            <a:off x="228600" y="22971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92" name="Oval 72"/>
          <p:cNvSpPr>
            <a:spLocks noChangeArrowheads="1"/>
          </p:cNvSpPr>
          <p:nvPr/>
        </p:nvSpPr>
        <p:spPr bwMode="auto">
          <a:xfrm>
            <a:off x="1092200" y="22860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93" name="Oval 73"/>
          <p:cNvSpPr>
            <a:spLocks noChangeArrowheads="1"/>
          </p:cNvSpPr>
          <p:nvPr/>
        </p:nvSpPr>
        <p:spPr bwMode="auto">
          <a:xfrm>
            <a:off x="1905000" y="2274888"/>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cxnSp>
        <p:nvCxnSpPr>
          <p:cNvPr id="292894" name="Straight Connector 5"/>
          <p:cNvCxnSpPr>
            <a:cxnSpLocks noChangeShapeType="1"/>
          </p:cNvCxnSpPr>
          <p:nvPr/>
        </p:nvCxnSpPr>
        <p:spPr bwMode="auto">
          <a:xfrm flipV="1">
            <a:off x="1903413" y="5830888"/>
            <a:ext cx="469900" cy="252412"/>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292895" name="Straight Connector 74"/>
          <p:cNvCxnSpPr>
            <a:cxnSpLocks noChangeShapeType="1"/>
          </p:cNvCxnSpPr>
          <p:nvPr/>
        </p:nvCxnSpPr>
        <p:spPr bwMode="auto">
          <a:xfrm flipV="1">
            <a:off x="2959100" y="6299200"/>
            <a:ext cx="469900" cy="252413"/>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292896" name="Straight Connector 75"/>
          <p:cNvCxnSpPr>
            <a:cxnSpLocks noChangeShapeType="1"/>
          </p:cNvCxnSpPr>
          <p:nvPr/>
        </p:nvCxnSpPr>
        <p:spPr bwMode="auto">
          <a:xfrm flipV="1">
            <a:off x="2895600" y="5830888"/>
            <a:ext cx="469900" cy="252412"/>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cxnSp>
        <p:nvCxnSpPr>
          <p:cNvPr id="292897" name="Straight Connector 76"/>
          <p:cNvCxnSpPr>
            <a:cxnSpLocks noChangeShapeType="1"/>
          </p:cNvCxnSpPr>
          <p:nvPr/>
        </p:nvCxnSpPr>
        <p:spPr bwMode="auto">
          <a:xfrm flipV="1">
            <a:off x="901700" y="6348413"/>
            <a:ext cx="471488" cy="254000"/>
          </a:xfrm>
          <a:prstGeom prst="line">
            <a:avLst/>
          </a:prstGeom>
          <a:noFill/>
          <a:ln w="25400" algn="ctr">
            <a:solidFill>
              <a:schemeClr val="hlink"/>
            </a:solidFill>
            <a:round/>
            <a:headEnd/>
            <a:tailEnd/>
          </a:ln>
          <a:extLst>
            <a:ext uri="{909E8E84-426E-40DD-AFC4-6F175D3DCCD1}">
              <a14:hiddenFill xmlns:a14="http://schemas.microsoft.com/office/drawing/2010/main">
                <a:noFill/>
              </a14:hiddenFill>
            </a:ext>
          </a:extLst>
        </p:spPr>
      </p:cxnSp>
      <p:sp>
        <p:nvSpPr>
          <p:cNvPr id="292898" name="Oval 77"/>
          <p:cNvSpPr>
            <a:spLocks noChangeArrowheads="1"/>
          </p:cNvSpPr>
          <p:nvPr/>
        </p:nvSpPr>
        <p:spPr bwMode="auto">
          <a:xfrm>
            <a:off x="2795588" y="2259013"/>
            <a:ext cx="504825" cy="357187"/>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899" name="Oval 80"/>
          <p:cNvSpPr>
            <a:spLocks noChangeArrowheads="1"/>
          </p:cNvSpPr>
          <p:nvPr/>
        </p:nvSpPr>
        <p:spPr bwMode="auto">
          <a:xfrm>
            <a:off x="1870075" y="6273800"/>
            <a:ext cx="504825" cy="357188"/>
          </a:xfrm>
          <a:prstGeom prst="ellipse">
            <a:avLst/>
          </a:prstGeom>
          <a:noFill/>
          <a:ln w="12700">
            <a:solidFill>
              <a:srgbClr val="00B05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8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84" name="AutoShape 250"/>
          <p:cNvSpPr>
            <a:spLocks noChangeArrowheads="1"/>
          </p:cNvSpPr>
          <p:nvPr/>
        </p:nvSpPr>
        <p:spPr bwMode="auto">
          <a:xfrm>
            <a:off x="3581400" y="2392363"/>
            <a:ext cx="4389438" cy="1676400"/>
          </a:xfrm>
          <a:prstGeom prst="wedgeRoundRectCallout">
            <a:avLst>
              <a:gd name="adj1" fmla="val 51255"/>
              <a:gd name="adj2" fmla="val 33954"/>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Oops, the greedy method did not manage to satisfy all the clauses.</a:t>
            </a:r>
          </a:p>
        </p:txBody>
      </p:sp>
      <p:sp>
        <p:nvSpPr>
          <p:cNvPr id="85" name="AutoShape 250"/>
          <p:cNvSpPr>
            <a:spLocks noChangeArrowheads="1"/>
          </p:cNvSpPr>
          <p:nvPr/>
        </p:nvSpPr>
        <p:spPr bwMode="auto">
          <a:xfrm>
            <a:off x="3581400" y="1606550"/>
            <a:ext cx="4519613" cy="679450"/>
          </a:xfrm>
          <a:prstGeom prst="wedgeRoundRectCallout">
            <a:avLst>
              <a:gd name="adj1" fmla="val 57153"/>
              <a:gd name="adj2" fmla="val -24625"/>
              <a:gd name="adj3" fmla="val 16667"/>
            </a:avLst>
          </a:prstGeom>
          <a:noFill/>
          <a:ln w="127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How about these clauses?</a:t>
            </a:r>
            <a:endParaRPr kumimoji="0" lang="en-US" altLang="en-US" sz="3200" b="0" i="0" u="none" strike="noStrike" kern="1200" cap="none" spc="0" normalizeH="0" baseline="30000" noProof="0">
              <a:ln>
                <a:noFill/>
              </a:ln>
              <a:solidFill>
                <a:srgbClr val="008000"/>
              </a:solidFill>
              <a:effectLst/>
              <a:uLnTx/>
              <a:uFillTx/>
              <a:latin typeface="Times New Roman" pitchFamily="18" charset="0"/>
              <a:ea typeface="+mn-ea"/>
              <a:cs typeface="Times New Roman" pitchFamily="18" charset="0"/>
            </a:endParaRPr>
          </a:p>
        </p:txBody>
      </p:sp>
      <p:sp>
        <p:nvSpPr>
          <p:cNvPr id="86" name="AutoShape 250"/>
          <p:cNvSpPr>
            <a:spLocks noChangeArrowheads="1"/>
          </p:cNvSpPr>
          <p:nvPr/>
        </p:nvSpPr>
        <p:spPr bwMode="auto">
          <a:xfrm>
            <a:off x="3581400" y="4144963"/>
            <a:ext cx="4219575" cy="1182687"/>
          </a:xfrm>
          <a:prstGeom prst="wedgeRoundRectCallout">
            <a:avLst>
              <a:gd name="adj1" fmla="val 50097"/>
              <a:gd name="adj2" fmla="val -71019"/>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Maybe there is another way to get a solution.</a:t>
            </a:r>
          </a:p>
        </p:txBody>
      </p:sp>
      <p:grpSp>
        <p:nvGrpSpPr>
          <p:cNvPr id="3" name="Group 2"/>
          <p:cNvGrpSpPr>
            <a:grpSpLocks/>
          </p:cNvGrpSpPr>
          <p:nvPr/>
        </p:nvGrpSpPr>
        <p:grpSpPr bwMode="auto">
          <a:xfrm>
            <a:off x="8093075" y="4694238"/>
            <a:ext cx="1050925" cy="2468562"/>
            <a:chOff x="8093074" y="4694238"/>
            <a:chExt cx="1050925" cy="2468562"/>
          </a:xfrm>
        </p:grpSpPr>
        <p:grpSp>
          <p:nvGrpSpPr>
            <p:cNvPr id="292905" name="Group 19"/>
            <p:cNvGrpSpPr>
              <a:grpSpLocks/>
            </p:cNvGrpSpPr>
            <p:nvPr/>
          </p:nvGrpSpPr>
          <p:grpSpPr bwMode="auto">
            <a:xfrm flipH="1">
              <a:off x="8093074" y="4694238"/>
              <a:ext cx="1050925" cy="2468562"/>
              <a:chOff x="3786" y="1361"/>
              <a:chExt cx="814" cy="1719"/>
            </a:xfrm>
          </p:grpSpPr>
          <p:sp>
            <p:nvSpPr>
              <p:cNvPr id="292907" name="Rectangle 20"/>
              <p:cNvSpPr>
                <a:spLocks noChangeArrowheads="1"/>
              </p:cNvSpPr>
              <p:nvPr/>
            </p:nvSpPr>
            <p:spPr bwMode="auto">
              <a:xfrm>
                <a:off x="3829" y="1478"/>
                <a:ext cx="639" cy="137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08" name="Freeform 21"/>
              <p:cNvSpPr>
                <a:spLocks/>
              </p:cNvSpPr>
              <p:nvPr/>
            </p:nvSpPr>
            <p:spPr bwMode="auto">
              <a:xfrm>
                <a:off x="3839" y="1493"/>
                <a:ext cx="619" cy="538"/>
              </a:xfrm>
              <a:custGeom>
                <a:avLst/>
                <a:gdLst>
                  <a:gd name="T0" fmla="*/ 0 w 2476"/>
                  <a:gd name="T1" fmla="*/ 0 h 2149"/>
                  <a:gd name="T2" fmla="*/ 0 w 2476"/>
                  <a:gd name="T3" fmla="*/ 0 h 2149"/>
                  <a:gd name="T4" fmla="*/ 0 w 2476"/>
                  <a:gd name="T5" fmla="*/ 0 h 2149"/>
                  <a:gd name="T6" fmla="*/ 0 w 2476"/>
                  <a:gd name="T7" fmla="*/ 0 h 2149"/>
                  <a:gd name="T8" fmla="*/ 0 w 2476"/>
                  <a:gd name="T9" fmla="*/ 0 h 2149"/>
                  <a:gd name="T10" fmla="*/ 0 w 2476"/>
                  <a:gd name="T11" fmla="*/ 0 h 2149"/>
                  <a:gd name="T12" fmla="*/ 0 w 2476"/>
                  <a:gd name="T13" fmla="*/ 0 h 2149"/>
                  <a:gd name="T14" fmla="*/ 0 w 2476"/>
                  <a:gd name="T15" fmla="*/ 0 h 2149"/>
                  <a:gd name="T16" fmla="*/ 0 w 2476"/>
                  <a:gd name="T17" fmla="*/ 0 h 2149"/>
                  <a:gd name="T18" fmla="*/ 0 w 2476"/>
                  <a:gd name="T19" fmla="*/ 0 h 2149"/>
                  <a:gd name="T20" fmla="*/ 0 w 2476"/>
                  <a:gd name="T21" fmla="*/ 0 h 2149"/>
                  <a:gd name="T22" fmla="*/ 0 w 2476"/>
                  <a:gd name="T23" fmla="*/ 0 h 2149"/>
                  <a:gd name="T24" fmla="*/ 0 w 2476"/>
                  <a:gd name="T25" fmla="*/ 0 h 2149"/>
                  <a:gd name="T26" fmla="*/ 0 w 2476"/>
                  <a:gd name="T27" fmla="*/ 0 h 2149"/>
                  <a:gd name="T28" fmla="*/ 0 w 2476"/>
                  <a:gd name="T29" fmla="*/ 0 h 2149"/>
                  <a:gd name="T30" fmla="*/ 0 w 2476"/>
                  <a:gd name="T31" fmla="*/ 0 h 2149"/>
                  <a:gd name="T32" fmla="*/ 0 w 2476"/>
                  <a:gd name="T33" fmla="*/ 0 h 2149"/>
                  <a:gd name="T34" fmla="*/ 0 w 2476"/>
                  <a:gd name="T35" fmla="*/ 0 h 2149"/>
                  <a:gd name="T36" fmla="*/ 0 w 2476"/>
                  <a:gd name="T37" fmla="*/ 0 h 2149"/>
                  <a:gd name="T38" fmla="*/ 0 w 2476"/>
                  <a:gd name="T39" fmla="*/ 0 h 2149"/>
                  <a:gd name="T40" fmla="*/ 0 w 2476"/>
                  <a:gd name="T41" fmla="*/ 0 h 2149"/>
                  <a:gd name="T42" fmla="*/ 0 w 2476"/>
                  <a:gd name="T43" fmla="*/ 0 h 2149"/>
                  <a:gd name="T44" fmla="*/ 0 w 2476"/>
                  <a:gd name="T45" fmla="*/ 0 h 2149"/>
                  <a:gd name="T46" fmla="*/ 0 w 2476"/>
                  <a:gd name="T47" fmla="*/ 0 h 2149"/>
                  <a:gd name="T48" fmla="*/ 0 w 2476"/>
                  <a:gd name="T49" fmla="*/ 0 h 2149"/>
                  <a:gd name="T50" fmla="*/ 0 w 2476"/>
                  <a:gd name="T51" fmla="*/ 0 h 2149"/>
                  <a:gd name="T52" fmla="*/ 0 w 2476"/>
                  <a:gd name="T53" fmla="*/ 0 h 2149"/>
                  <a:gd name="T54" fmla="*/ 0 w 2476"/>
                  <a:gd name="T55" fmla="*/ 0 h 2149"/>
                  <a:gd name="T56" fmla="*/ 0 w 2476"/>
                  <a:gd name="T57" fmla="*/ 0 h 2149"/>
                  <a:gd name="T58" fmla="*/ 0 w 2476"/>
                  <a:gd name="T59" fmla="*/ 0 h 2149"/>
                  <a:gd name="T60" fmla="*/ 0 w 2476"/>
                  <a:gd name="T61" fmla="*/ 0 h 2149"/>
                  <a:gd name="T62" fmla="*/ 0 w 2476"/>
                  <a:gd name="T63" fmla="*/ 0 h 2149"/>
                  <a:gd name="T64" fmla="*/ 0 w 2476"/>
                  <a:gd name="T65" fmla="*/ 0 h 2149"/>
                  <a:gd name="T66" fmla="*/ 0 w 2476"/>
                  <a:gd name="T67" fmla="*/ 0 h 2149"/>
                  <a:gd name="T68" fmla="*/ 0 w 2476"/>
                  <a:gd name="T69" fmla="*/ 0 h 214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76"/>
                  <a:gd name="T106" fmla="*/ 0 h 2149"/>
                  <a:gd name="T107" fmla="*/ 2476 w 2476"/>
                  <a:gd name="T108" fmla="*/ 2149 h 214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76" h="2149">
                    <a:moveTo>
                      <a:pt x="2456" y="0"/>
                    </a:moveTo>
                    <a:lnTo>
                      <a:pt x="2476" y="1711"/>
                    </a:lnTo>
                    <a:lnTo>
                      <a:pt x="2358" y="1702"/>
                    </a:lnTo>
                    <a:lnTo>
                      <a:pt x="2236" y="1735"/>
                    </a:lnTo>
                    <a:lnTo>
                      <a:pt x="2113" y="1791"/>
                    </a:lnTo>
                    <a:lnTo>
                      <a:pt x="1990" y="1855"/>
                    </a:lnTo>
                    <a:lnTo>
                      <a:pt x="1866" y="1908"/>
                    </a:lnTo>
                    <a:lnTo>
                      <a:pt x="1747" y="1937"/>
                    </a:lnTo>
                    <a:lnTo>
                      <a:pt x="1631" y="1922"/>
                    </a:lnTo>
                    <a:lnTo>
                      <a:pt x="1520" y="1850"/>
                    </a:lnTo>
                    <a:lnTo>
                      <a:pt x="1417" y="1916"/>
                    </a:lnTo>
                    <a:lnTo>
                      <a:pt x="1314" y="1970"/>
                    </a:lnTo>
                    <a:lnTo>
                      <a:pt x="1209" y="2012"/>
                    </a:lnTo>
                    <a:lnTo>
                      <a:pt x="1104" y="2047"/>
                    </a:lnTo>
                    <a:lnTo>
                      <a:pt x="996" y="2074"/>
                    </a:lnTo>
                    <a:lnTo>
                      <a:pt x="890" y="2099"/>
                    </a:lnTo>
                    <a:lnTo>
                      <a:pt x="782" y="2123"/>
                    </a:lnTo>
                    <a:lnTo>
                      <a:pt x="674" y="2149"/>
                    </a:lnTo>
                    <a:lnTo>
                      <a:pt x="583" y="2065"/>
                    </a:lnTo>
                    <a:lnTo>
                      <a:pt x="483" y="2005"/>
                    </a:lnTo>
                    <a:lnTo>
                      <a:pt x="379" y="1966"/>
                    </a:lnTo>
                    <a:lnTo>
                      <a:pt x="277" y="1943"/>
                    </a:lnTo>
                    <a:lnTo>
                      <a:pt x="182" y="1932"/>
                    </a:lnTo>
                    <a:lnTo>
                      <a:pt x="102" y="1931"/>
                    </a:lnTo>
                    <a:lnTo>
                      <a:pt x="41" y="1934"/>
                    </a:lnTo>
                    <a:lnTo>
                      <a:pt x="7" y="1940"/>
                    </a:lnTo>
                    <a:lnTo>
                      <a:pt x="8" y="1722"/>
                    </a:lnTo>
                    <a:lnTo>
                      <a:pt x="8" y="1490"/>
                    </a:lnTo>
                    <a:lnTo>
                      <a:pt x="6" y="1247"/>
                    </a:lnTo>
                    <a:lnTo>
                      <a:pt x="4" y="998"/>
                    </a:lnTo>
                    <a:lnTo>
                      <a:pt x="1" y="745"/>
                    </a:lnTo>
                    <a:lnTo>
                      <a:pt x="0" y="492"/>
                    </a:lnTo>
                    <a:lnTo>
                      <a:pt x="1" y="241"/>
                    </a:lnTo>
                    <a:lnTo>
                      <a:pt x="7" y="0"/>
                    </a:lnTo>
                    <a:lnTo>
                      <a:pt x="2456" y="0"/>
                    </a:lnTo>
                    <a:close/>
                  </a:path>
                </a:pathLst>
              </a:custGeom>
              <a:solidFill>
                <a:srgbClr val="3F72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09" name="Freeform 22"/>
              <p:cNvSpPr>
                <a:spLocks/>
              </p:cNvSpPr>
              <p:nvPr/>
            </p:nvSpPr>
            <p:spPr bwMode="auto">
              <a:xfrm>
                <a:off x="4020" y="1941"/>
                <a:ext cx="436" cy="162"/>
              </a:xfrm>
              <a:custGeom>
                <a:avLst/>
                <a:gdLst>
                  <a:gd name="T0" fmla="*/ 0 w 1742"/>
                  <a:gd name="T1" fmla="*/ 0 h 650"/>
                  <a:gd name="T2" fmla="*/ 0 w 1742"/>
                  <a:gd name="T3" fmla="*/ 0 h 650"/>
                  <a:gd name="T4" fmla="*/ 0 w 1742"/>
                  <a:gd name="T5" fmla="*/ 0 h 650"/>
                  <a:gd name="T6" fmla="*/ 0 w 1742"/>
                  <a:gd name="T7" fmla="*/ 0 h 650"/>
                  <a:gd name="T8" fmla="*/ 0 w 1742"/>
                  <a:gd name="T9" fmla="*/ 0 h 650"/>
                  <a:gd name="T10" fmla="*/ 0 w 1742"/>
                  <a:gd name="T11" fmla="*/ 0 h 650"/>
                  <a:gd name="T12" fmla="*/ 0 w 1742"/>
                  <a:gd name="T13" fmla="*/ 0 h 650"/>
                  <a:gd name="T14" fmla="*/ 0 w 1742"/>
                  <a:gd name="T15" fmla="*/ 0 h 650"/>
                  <a:gd name="T16" fmla="*/ 0 w 1742"/>
                  <a:gd name="T17" fmla="*/ 0 h 650"/>
                  <a:gd name="T18" fmla="*/ 0 w 1742"/>
                  <a:gd name="T19" fmla="*/ 0 h 650"/>
                  <a:gd name="T20" fmla="*/ 0 w 1742"/>
                  <a:gd name="T21" fmla="*/ 0 h 650"/>
                  <a:gd name="T22" fmla="*/ 0 w 1742"/>
                  <a:gd name="T23" fmla="*/ 0 h 650"/>
                  <a:gd name="T24" fmla="*/ 0 w 1742"/>
                  <a:gd name="T25" fmla="*/ 0 h 650"/>
                  <a:gd name="T26" fmla="*/ 0 w 1742"/>
                  <a:gd name="T27" fmla="*/ 0 h 650"/>
                  <a:gd name="T28" fmla="*/ 0 w 1742"/>
                  <a:gd name="T29" fmla="*/ 0 h 650"/>
                  <a:gd name="T30" fmla="*/ 0 w 1742"/>
                  <a:gd name="T31" fmla="*/ 0 h 650"/>
                  <a:gd name="T32" fmla="*/ 0 w 1742"/>
                  <a:gd name="T33" fmla="*/ 0 h 650"/>
                  <a:gd name="T34" fmla="*/ 0 w 1742"/>
                  <a:gd name="T35" fmla="*/ 0 h 650"/>
                  <a:gd name="T36" fmla="*/ 0 w 1742"/>
                  <a:gd name="T37" fmla="*/ 0 h 650"/>
                  <a:gd name="T38" fmla="*/ 0 w 1742"/>
                  <a:gd name="T39" fmla="*/ 0 h 650"/>
                  <a:gd name="T40" fmla="*/ 0 w 1742"/>
                  <a:gd name="T41" fmla="*/ 0 h 650"/>
                  <a:gd name="T42" fmla="*/ 0 w 1742"/>
                  <a:gd name="T43" fmla="*/ 0 h 650"/>
                  <a:gd name="T44" fmla="*/ 0 w 1742"/>
                  <a:gd name="T45" fmla="*/ 0 h 650"/>
                  <a:gd name="T46" fmla="*/ 0 w 1742"/>
                  <a:gd name="T47" fmla="*/ 0 h 650"/>
                  <a:gd name="T48" fmla="*/ 0 w 1742"/>
                  <a:gd name="T49" fmla="*/ 0 h 650"/>
                  <a:gd name="T50" fmla="*/ 0 w 1742"/>
                  <a:gd name="T51" fmla="*/ 0 h 650"/>
                  <a:gd name="T52" fmla="*/ 0 w 1742"/>
                  <a:gd name="T53" fmla="*/ 0 h 650"/>
                  <a:gd name="T54" fmla="*/ 0 w 1742"/>
                  <a:gd name="T55" fmla="*/ 0 h 650"/>
                  <a:gd name="T56" fmla="*/ 0 w 1742"/>
                  <a:gd name="T57" fmla="*/ 0 h 65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2"/>
                  <a:gd name="T88" fmla="*/ 0 h 650"/>
                  <a:gd name="T89" fmla="*/ 1742 w 1742"/>
                  <a:gd name="T90" fmla="*/ 650 h 65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2" h="650">
                    <a:moveTo>
                      <a:pt x="1742" y="648"/>
                    </a:moveTo>
                    <a:lnTo>
                      <a:pt x="1616" y="650"/>
                    </a:lnTo>
                    <a:lnTo>
                      <a:pt x="1487" y="630"/>
                    </a:lnTo>
                    <a:lnTo>
                      <a:pt x="1355" y="593"/>
                    </a:lnTo>
                    <a:lnTo>
                      <a:pt x="1223" y="550"/>
                    </a:lnTo>
                    <a:lnTo>
                      <a:pt x="1088" y="507"/>
                    </a:lnTo>
                    <a:lnTo>
                      <a:pt x="956" y="473"/>
                    </a:lnTo>
                    <a:lnTo>
                      <a:pt x="825" y="457"/>
                    </a:lnTo>
                    <a:lnTo>
                      <a:pt x="697" y="469"/>
                    </a:lnTo>
                    <a:lnTo>
                      <a:pt x="408" y="598"/>
                    </a:lnTo>
                    <a:lnTo>
                      <a:pt x="0" y="409"/>
                    </a:lnTo>
                    <a:lnTo>
                      <a:pt x="84" y="386"/>
                    </a:lnTo>
                    <a:lnTo>
                      <a:pt x="179" y="366"/>
                    </a:lnTo>
                    <a:lnTo>
                      <a:pt x="280" y="344"/>
                    </a:lnTo>
                    <a:lnTo>
                      <a:pt x="385" y="320"/>
                    </a:lnTo>
                    <a:lnTo>
                      <a:pt x="488" y="290"/>
                    </a:lnTo>
                    <a:lnTo>
                      <a:pt x="587" y="253"/>
                    </a:lnTo>
                    <a:lnTo>
                      <a:pt x="677" y="206"/>
                    </a:lnTo>
                    <a:lnTo>
                      <a:pt x="756" y="150"/>
                    </a:lnTo>
                    <a:lnTo>
                      <a:pt x="843" y="187"/>
                    </a:lnTo>
                    <a:lnTo>
                      <a:pt x="936" y="205"/>
                    </a:lnTo>
                    <a:lnTo>
                      <a:pt x="1031" y="205"/>
                    </a:lnTo>
                    <a:lnTo>
                      <a:pt x="1127" y="190"/>
                    </a:lnTo>
                    <a:lnTo>
                      <a:pt x="1220" y="160"/>
                    </a:lnTo>
                    <a:lnTo>
                      <a:pt x="1313" y="117"/>
                    </a:lnTo>
                    <a:lnTo>
                      <a:pt x="1401" y="63"/>
                    </a:lnTo>
                    <a:lnTo>
                      <a:pt x="1483" y="0"/>
                    </a:lnTo>
                    <a:lnTo>
                      <a:pt x="1742" y="0"/>
                    </a:lnTo>
                    <a:lnTo>
                      <a:pt x="1742" y="648"/>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0" name="Freeform 23"/>
              <p:cNvSpPr>
                <a:spLocks/>
              </p:cNvSpPr>
              <p:nvPr/>
            </p:nvSpPr>
            <p:spPr bwMode="auto">
              <a:xfrm>
                <a:off x="3841" y="1993"/>
                <a:ext cx="269" cy="164"/>
              </a:xfrm>
              <a:custGeom>
                <a:avLst/>
                <a:gdLst>
                  <a:gd name="T0" fmla="*/ 0 w 1075"/>
                  <a:gd name="T1" fmla="*/ 0 h 658"/>
                  <a:gd name="T2" fmla="*/ 0 w 1075"/>
                  <a:gd name="T3" fmla="*/ 0 h 658"/>
                  <a:gd name="T4" fmla="*/ 0 w 1075"/>
                  <a:gd name="T5" fmla="*/ 0 h 658"/>
                  <a:gd name="T6" fmla="*/ 0 w 1075"/>
                  <a:gd name="T7" fmla="*/ 0 h 658"/>
                  <a:gd name="T8" fmla="*/ 0 w 1075"/>
                  <a:gd name="T9" fmla="*/ 0 h 658"/>
                  <a:gd name="T10" fmla="*/ 0 w 1075"/>
                  <a:gd name="T11" fmla="*/ 0 h 658"/>
                  <a:gd name="T12" fmla="*/ 0 w 1075"/>
                  <a:gd name="T13" fmla="*/ 0 h 658"/>
                  <a:gd name="T14" fmla="*/ 0 w 1075"/>
                  <a:gd name="T15" fmla="*/ 0 h 658"/>
                  <a:gd name="T16" fmla="*/ 0 w 1075"/>
                  <a:gd name="T17" fmla="*/ 0 h 658"/>
                  <a:gd name="T18" fmla="*/ 0 w 1075"/>
                  <a:gd name="T19" fmla="*/ 0 h 658"/>
                  <a:gd name="T20" fmla="*/ 0 w 1075"/>
                  <a:gd name="T21" fmla="*/ 0 h 658"/>
                  <a:gd name="T22" fmla="*/ 0 w 1075"/>
                  <a:gd name="T23" fmla="*/ 0 h 658"/>
                  <a:gd name="T24" fmla="*/ 0 w 1075"/>
                  <a:gd name="T25" fmla="*/ 0 h 658"/>
                  <a:gd name="T26" fmla="*/ 0 w 1075"/>
                  <a:gd name="T27" fmla="*/ 0 h 658"/>
                  <a:gd name="T28" fmla="*/ 0 w 1075"/>
                  <a:gd name="T29" fmla="*/ 0 h 658"/>
                  <a:gd name="T30" fmla="*/ 0 w 1075"/>
                  <a:gd name="T31" fmla="*/ 0 h 658"/>
                  <a:gd name="T32" fmla="*/ 0 w 1075"/>
                  <a:gd name="T33" fmla="*/ 0 h 658"/>
                  <a:gd name="T34" fmla="*/ 0 w 1075"/>
                  <a:gd name="T35" fmla="*/ 0 h 658"/>
                  <a:gd name="T36" fmla="*/ 0 w 1075"/>
                  <a:gd name="T37" fmla="*/ 0 h 658"/>
                  <a:gd name="T38" fmla="*/ 0 w 1075"/>
                  <a:gd name="T39" fmla="*/ 0 h 658"/>
                  <a:gd name="T40" fmla="*/ 0 w 1075"/>
                  <a:gd name="T41" fmla="*/ 0 h 658"/>
                  <a:gd name="T42" fmla="*/ 0 w 1075"/>
                  <a:gd name="T43" fmla="*/ 0 h 658"/>
                  <a:gd name="T44" fmla="*/ 0 w 1075"/>
                  <a:gd name="T45" fmla="*/ 0 h 658"/>
                  <a:gd name="T46" fmla="*/ 0 w 1075"/>
                  <a:gd name="T47" fmla="*/ 0 h 658"/>
                  <a:gd name="T48" fmla="*/ 0 w 1075"/>
                  <a:gd name="T49" fmla="*/ 0 h 658"/>
                  <a:gd name="T50" fmla="*/ 0 w 1075"/>
                  <a:gd name="T51" fmla="*/ 0 h 658"/>
                  <a:gd name="T52" fmla="*/ 0 w 1075"/>
                  <a:gd name="T53" fmla="*/ 0 h 658"/>
                  <a:gd name="T54" fmla="*/ 0 w 1075"/>
                  <a:gd name="T55" fmla="*/ 0 h 658"/>
                  <a:gd name="T56" fmla="*/ 0 w 1075"/>
                  <a:gd name="T57" fmla="*/ 0 h 658"/>
                  <a:gd name="T58" fmla="*/ 0 w 1075"/>
                  <a:gd name="T59" fmla="*/ 0 h 658"/>
                  <a:gd name="T60" fmla="*/ 0 w 1075"/>
                  <a:gd name="T61" fmla="*/ 0 h 658"/>
                  <a:gd name="T62" fmla="*/ 0 w 1075"/>
                  <a:gd name="T63" fmla="*/ 0 h 658"/>
                  <a:gd name="T64" fmla="*/ 0 w 1075"/>
                  <a:gd name="T65" fmla="*/ 0 h 658"/>
                  <a:gd name="T66" fmla="*/ 0 w 1075"/>
                  <a:gd name="T67" fmla="*/ 0 h 65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75"/>
                  <a:gd name="T103" fmla="*/ 0 h 658"/>
                  <a:gd name="T104" fmla="*/ 1075 w 1075"/>
                  <a:gd name="T105" fmla="*/ 658 h 65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75" h="658">
                    <a:moveTo>
                      <a:pt x="1075" y="439"/>
                    </a:moveTo>
                    <a:lnTo>
                      <a:pt x="989" y="522"/>
                    </a:lnTo>
                    <a:lnTo>
                      <a:pt x="907" y="575"/>
                    </a:lnTo>
                    <a:lnTo>
                      <a:pt x="828" y="599"/>
                    </a:lnTo>
                    <a:lnTo>
                      <a:pt x="753" y="600"/>
                    </a:lnTo>
                    <a:lnTo>
                      <a:pt x="680" y="577"/>
                    </a:lnTo>
                    <a:lnTo>
                      <a:pt x="614" y="538"/>
                    </a:lnTo>
                    <a:lnTo>
                      <a:pt x="552" y="483"/>
                    </a:lnTo>
                    <a:lnTo>
                      <a:pt x="498" y="418"/>
                    </a:lnTo>
                    <a:lnTo>
                      <a:pt x="436" y="444"/>
                    </a:lnTo>
                    <a:lnTo>
                      <a:pt x="374" y="472"/>
                    </a:lnTo>
                    <a:lnTo>
                      <a:pt x="312" y="500"/>
                    </a:lnTo>
                    <a:lnTo>
                      <a:pt x="249" y="530"/>
                    </a:lnTo>
                    <a:lnTo>
                      <a:pt x="185" y="559"/>
                    </a:lnTo>
                    <a:lnTo>
                      <a:pt x="122" y="592"/>
                    </a:lnTo>
                    <a:lnTo>
                      <a:pt x="60" y="623"/>
                    </a:lnTo>
                    <a:lnTo>
                      <a:pt x="0" y="658"/>
                    </a:lnTo>
                    <a:lnTo>
                      <a:pt x="0" y="0"/>
                    </a:lnTo>
                    <a:lnTo>
                      <a:pt x="64" y="12"/>
                    </a:lnTo>
                    <a:lnTo>
                      <a:pt x="133" y="15"/>
                    </a:lnTo>
                    <a:lnTo>
                      <a:pt x="201" y="12"/>
                    </a:lnTo>
                    <a:lnTo>
                      <a:pt x="271" y="10"/>
                    </a:lnTo>
                    <a:lnTo>
                      <a:pt x="339" y="9"/>
                    </a:lnTo>
                    <a:lnTo>
                      <a:pt x="406" y="19"/>
                    </a:lnTo>
                    <a:lnTo>
                      <a:pt x="469" y="41"/>
                    </a:lnTo>
                    <a:lnTo>
                      <a:pt x="528" y="80"/>
                    </a:lnTo>
                    <a:lnTo>
                      <a:pt x="584" y="148"/>
                    </a:lnTo>
                    <a:lnTo>
                      <a:pt x="648" y="208"/>
                    </a:lnTo>
                    <a:lnTo>
                      <a:pt x="717" y="259"/>
                    </a:lnTo>
                    <a:lnTo>
                      <a:pt x="790" y="303"/>
                    </a:lnTo>
                    <a:lnTo>
                      <a:pt x="864" y="341"/>
                    </a:lnTo>
                    <a:lnTo>
                      <a:pt x="937" y="376"/>
                    </a:lnTo>
                    <a:lnTo>
                      <a:pt x="1008" y="407"/>
                    </a:lnTo>
                    <a:lnTo>
                      <a:pt x="1075" y="439"/>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1" name="Freeform 24"/>
              <p:cNvSpPr>
                <a:spLocks/>
              </p:cNvSpPr>
              <p:nvPr/>
            </p:nvSpPr>
            <p:spPr bwMode="auto">
              <a:xfrm>
                <a:off x="4047" y="2066"/>
                <a:ext cx="409" cy="131"/>
              </a:xfrm>
              <a:custGeom>
                <a:avLst/>
                <a:gdLst>
                  <a:gd name="T0" fmla="*/ 0 w 1632"/>
                  <a:gd name="T1" fmla="*/ 0 h 523"/>
                  <a:gd name="T2" fmla="*/ 0 w 1632"/>
                  <a:gd name="T3" fmla="*/ 0 h 523"/>
                  <a:gd name="T4" fmla="*/ 0 w 1632"/>
                  <a:gd name="T5" fmla="*/ 0 h 523"/>
                  <a:gd name="T6" fmla="*/ 0 w 1632"/>
                  <a:gd name="T7" fmla="*/ 0 h 523"/>
                  <a:gd name="T8" fmla="*/ 0 w 1632"/>
                  <a:gd name="T9" fmla="*/ 0 h 523"/>
                  <a:gd name="T10" fmla="*/ 0 w 1632"/>
                  <a:gd name="T11" fmla="*/ 0 h 523"/>
                  <a:gd name="T12" fmla="*/ 0 w 1632"/>
                  <a:gd name="T13" fmla="*/ 0 h 523"/>
                  <a:gd name="T14" fmla="*/ 0 w 1632"/>
                  <a:gd name="T15" fmla="*/ 0 h 523"/>
                  <a:gd name="T16" fmla="*/ 0 w 1632"/>
                  <a:gd name="T17" fmla="*/ 0 h 523"/>
                  <a:gd name="T18" fmla="*/ 0 w 1632"/>
                  <a:gd name="T19" fmla="*/ 0 h 523"/>
                  <a:gd name="T20" fmla="*/ 0 w 1632"/>
                  <a:gd name="T21" fmla="*/ 0 h 523"/>
                  <a:gd name="T22" fmla="*/ 0 w 1632"/>
                  <a:gd name="T23" fmla="*/ 0 h 523"/>
                  <a:gd name="T24" fmla="*/ 0 w 1632"/>
                  <a:gd name="T25" fmla="*/ 0 h 523"/>
                  <a:gd name="T26" fmla="*/ 0 w 1632"/>
                  <a:gd name="T27" fmla="*/ 0 h 523"/>
                  <a:gd name="T28" fmla="*/ 0 w 1632"/>
                  <a:gd name="T29" fmla="*/ 0 h 523"/>
                  <a:gd name="T30" fmla="*/ 0 w 1632"/>
                  <a:gd name="T31" fmla="*/ 0 h 523"/>
                  <a:gd name="T32" fmla="*/ 0 w 1632"/>
                  <a:gd name="T33" fmla="*/ 0 h 523"/>
                  <a:gd name="T34" fmla="*/ 0 w 1632"/>
                  <a:gd name="T35" fmla="*/ 0 h 523"/>
                  <a:gd name="T36" fmla="*/ 0 w 1632"/>
                  <a:gd name="T37" fmla="*/ 0 h 523"/>
                  <a:gd name="T38" fmla="*/ 0 w 1632"/>
                  <a:gd name="T39" fmla="*/ 0 h 523"/>
                  <a:gd name="T40" fmla="*/ 0 w 1632"/>
                  <a:gd name="T41" fmla="*/ 0 h 523"/>
                  <a:gd name="T42" fmla="*/ 0 w 1632"/>
                  <a:gd name="T43" fmla="*/ 0 h 523"/>
                  <a:gd name="T44" fmla="*/ 0 w 1632"/>
                  <a:gd name="T45" fmla="*/ 0 h 523"/>
                  <a:gd name="T46" fmla="*/ 0 w 1632"/>
                  <a:gd name="T47" fmla="*/ 0 h 523"/>
                  <a:gd name="T48" fmla="*/ 0 w 1632"/>
                  <a:gd name="T49" fmla="*/ 0 h 523"/>
                  <a:gd name="T50" fmla="*/ 0 w 1632"/>
                  <a:gd name="T51" fmla="*/ 0 h 523"/>
                  <a:gd name="T52" fmla="*/ 0 w 1632"/>
                  <a:gd name="T53" fmla="*/ 0 h 523"/>
                  <a:gd name="T54" fmla="*/ 0 w 1632"/>
                  <a:gd name="T55" fmla="*/ 0 h 523"/>
                  <a:gd name="T56" fmla="*/ 0 w 1632"/>
                  <a:gd name="T57" fmla="*/ 0 h 523"/>
                  <a:gd name="T58" fmla="*/ 0 w 1632"/>
                  <a:gd name="T59" fmla="*/ 0 h 523"/>
                  <a:gd name="T60" fmla="*/ 0 w 1632"/>
                  <a:gd name="T61" fmla="*/ 0 h 523"/>
                  <a:gd name="T62" fmla="*/ 0 w 1632"/>
                  <a:gd name="T63" fmla="*/ 0 h 523"/>
                  <a:gd name="T64" fmla="*/ 0 w 1632"/>
                  <a:gd name="T65" fmla="*/ 0 h 523"/>
                  <a:gd name="T66" fmla="*/ 0 w 1632"/>
                  <a:gd name="T67" fmla="*/ 0 h 523"/>
                  <a:gd name="T68" fmla="*/ 0 w 1632"/>
                  <a:gd name="T69" fmla="*/ 0 h 52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632"/>
                  <a:gd name="T106" fmla="*/ 0 h 523"/>
                  <a:gd name="T107" fmla="*/ 1632 w 1632"/>
                  <a:gd name="T108" fmla="*/ 523 h 52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632" h="523">
                    <a:moveTo>
                      <a:pt x="1632" y="205"/>
                    </a:moveTo>
                    <a:lnTo>
                      <a:pt x="1622" y="434"/>
                    </a:lnTo>
                    <a:lnTo>
                      <a:pt x="1548" y="410"/>
                    </a:lnTo>
                    <a:lnTo>
                      <a:pt x="1463" y="394"/>
                    </a:lnTo>
                    <a:lnTo>
                      <a:pt x="1371" y="381"/>
                    </a:lnTo>
                    <a:lnTo>
                      <a:pt x="1275" y="373"/>
                    </a:lnTo>
                    <a:lnTo>
                      <a:pt x="1178" y="368"/>
                    </a:lnTo>
                    <a:lnTo>
                      <a:pt x="1083" y="366"/>
                    </a:lnTo>
                    <a:lnTo>
                      <a:pt x="994" y="365"/>
                    </a:lnTo>
                    <a:lnTo>
                      <a:pt x="915" y="365"/>
                    </a:lnTo>
                    <a:lnTo>
                      <a:pt x="827" y="332"/>
                    </a:lnTo>
                    <a:lnTo>
                      <a:pt x="744" y="320"/>
                    </a:lnTo>
                    <a:lnTo>
                      <a:pt x="663" y="324"/>
                    </a:lnTo>
                    <a:lnTo>
                      <a:pt x="585" y="343"/>
                    </a:lnTo>
                    <a:lnTo>
                      <a:pt x="507" y="373"/>
                    </a:lnTo>
                    <a:lnTo>
                      <a:pt x="431" y="416"/>
                    </a:lnTo>
                    <a:lnTo>
                      <a:pt x="356" y="466"/>
                    </a:lnTo>
                    <a:lnTo>
                      <a:pt x="279" y="523"/>
                    </a:lnTo>
                    <a:lnTo>
                      <a:pt x="0" y="374"/>
                    </a:lnTo>
                    <a:lnTo>
                      <a:pt x="115" y="299"/>
                    </a:lnTo>
                    <a:lnTo>
                      <a:pt x="233" y="216"/>
                    </a:lnTo>
                    <a:lnTo>
                      <a:pt x="353" y="134"/>
                    </a:lnTo>
                    <a:lnTo>
                      <a:pt x="479" y="64"/>
                    </a:lnTo>
                    <a:lnTo>
                      <a:pt x="610" y="15"/>
                    </a:lnTo>
                    <a:lnTo>
                      <a:pt x="753" y="0"/>
                    </a:lnTo>
                    <a:lnTo>
                      <a:pt x="902" y="26"/>
                    </a:lnTo>
                    <a:lnTo>
                      <a:pt x="1065" y="106"/>
                    </a:lnTo>
                    <a:lnTo>
                      <a:pt x="1142" y="125"/>
                    </a:lnTo>
                    <a:lnTo>
                      <a:pt x="1231" y="142"/>
                    </a:lnTo>
                    <a:lnTo>
                      <a:pt x="1324" y="156"/>
                    </a:lnTo>
                    <a:lnTo>
                      <a:pt x="1415" y="170"/>
                    </a:lnTo>
                    <a:lnTo>
                      <a:pt x="1497" y="179"/>
                    </a:lnTo>
                    <a:lnTo>
                      <a:pt x="1565" y="189"/>
                    </a:lnTo>
                    <a:lnTo>
                      <a:pt x="1612" y="197"/>
                    </a:lnTo>
                    <a:lnTo>
                      <a:pt x="1632" y="205"/>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2" name="Freeform 25"/>
              <p:cNvSpPr>
                <a:spLocks/>
              </p:cNvSpPr>
              <p:nvPr/>
            </p:nvSpPr>
            <p:spPr bwMode="auto">
              <a:xfrm>
                <a:off x="3838" y="2115"/>
                <a:ext cx="620" cy="727"/>
              </a:xfrm>
              <a:custGeom>
                <a:avLst/>
                <a:gdLst>
                  <a:gd name="T0" fmla="*/ 0 w 2479"/>
                  <a:gd name="T1" fmla="*/ 0 h 2908"/>
                  <a:gd name="T2" fmla="*/ 0 w 2479"/>
                  <a:gd name="T3" fmla="*/ 0 h 2908"/>
                  <a:gd name="T4" fmla="*/ 0 w 2479"/>
                  <a:gd name="T5" fmla="*/ 0 h 2908"/>
                  <a:gd name="T6" fmla="*/ 0 w 2479"/>
                  <a:gd name="T7" fmla="*/ 0 h 2908"/>
                  <a:gd name="T8" fmla="*/ 0 w 2479"/>
                  <a:gd name="T9" fmla="*/ 0 h 2908"/>
                  <a:gd name="T10" fmla="*/ 0 w 2479"/>
                  <a:gd name="T11" fmla="*/ 0 h 2908"/>
                  <a:gd name="T12" fmla="*/ 0 w 2479"/>
                  <a:gd name="T13" fmla="*/ 0 h 2908"/>
                  <a:gd name="T14" fmla="*/ 0 w 2479"/>
                  <a:gd name="T15" fmla="*/ 0 h 2908"/>
                  <a:gd name="T16" fmla="*/ 0 w 2479"/>
                  <a:gd name="T17" fmla="*/ 0 h 2908"/>
                  <a:gd name="T18" fmla="*/ 0 w 2479"/>
                  <a:gd name="T19" fmla="*/ 0 h 2908"/>
                  <a:gd name="T20" fmla="*/ 0 w 2479"/>
                  <a:gd name="T21" fmla="*/ 0 h 2908"/>
                  <a:gd name="T22" fmla="*/ 0 w 2479"/>
                  <a:gd name="T23" fmla="*/ 0 h 2908"/>
                  <a:gd name="T24" fmla="*/ 0 w 2479"/>
                  <a:gd name="T25" fmla="*/ 0 h 2908"/>
                  <a:gd name="T26" fmla="*/ 0 w 2479"/>
                  <a:gd name="T27" fmla="*/ 0 h 2908"/>
                  <a:gd name="T28" fmla="*/ 0 w 2479"/>
                  <a:gd name="T29" fmla="*/ 0 h 2908"/>
                  <a:gd name="T30" fmla="*/ 0 w 2479"/>
                  <a:gd name="T31" fmla="*/ 0 h 2908"/>
                  <a:gd name="T32" fmla="*/ 0 w 2479"/>
                  <a:gd name="T33" fmla="*/ 0 h 2908"/>
                  <a:gd name="T34" fmla="*/ 0 w 2479"/>
                  <a:gd name="T35" fmla="*/ 0 h 2908"/>
                  <a:gd name="T36" fmla="*/ 0 w 2479"/>
                  <a:gd name="T37" fmla="*/ 0 h 2908"/>
                  <a:gd name="T38" fmla="*/ 0 w 2479"/>
                  <a:gd name="T39" fmla="*/ 0 h 2908"/>
                  <a:gd name="T40" fmla="*/ 0 w 2479"/>
                  <a:gd name="T41" fmla="*/ 0 h 2908"/>
                  <a:gd name="T42" fmla="*/ 0 w 2479"/>
                  <a:gd name="T43" fmla="*/ 0 h 2908"/>
                  <a:gd name="T44" fmla="*/ 0 w 2479"/>
                  <a:gd name="T45" fmla="*/ 0 h 2908"/>
                  <a:gd name="T46" fmla="*/ 0 w 2479"/>
                  <a:gd name="T47" fmla="*/ 0 h 2908"/>
                  <a:gd name="T48" fmla="*/ 0 w 2479"/>
                  <a:gd name="T49" fmla="*/ 0 h 2908"/>
                  <a:gd name="T50" fmla="*/ 0 w 2479"/>
                  <a:gd name="T51" fmla="*/ 0 h 2908"/>
                  <a:gd name="T52" fmla="*/ 0 w 2479"/>
                  <a:gd name="T53" fmla="*/ 0 h 2908"/>
                  <a:gd name="T54" fmla="*/ 0 w 2479"/>
                  <a:gd name="T55" fmla="*/ 0 h 2908"/>
                  <a:gd name="T56" fmla="*/ 0 w 2479"/>
                  <a:gd name="T57" fmla="*/ 0 h 2908"/>
                  <a:gd name="T58" fmla="*/ 0 w 2479"/>
                  <a:gd name="T59" fmla="*/ 0 h 2908"/>
                  <a:gd name="T60" fmla="*/ 0 w 2479"/>
                  <a:gd name="T61" fmla="*/ 0 h 2908"/>
                  <a:gd name="T62" fmla="*/ 0 w 2479"/>
                  <a:gd name="T63" fmla="*/ 0 h 2908"/>
                  <a:gd name="T64" fmla="*/ 0 w 2479"/>
                  <a:gd name="T65" fmla="*/ 0 h 2908"/>
                  <a:gd name="T66" fmla="*/ 0 w 2479"/>
                  <a:gd name="T67" fmla="*/ 0 h 2908"/>
                  <a:gd name="T68" fmla="*/ 0 w 2479"/>
                  <a:gd name="T69" fmla="*/ 0 h 2908"/>
                  <a:gd name="T70" fmla="*/ 0 w 2479"/>
                  <a:gd name="T71" fmla="*/ 0 h 2908"/>
                  <a:gd name="T72" fmla="*/ 0 w 2479"/>
                  <a:gd name="T73" fmla="*/ 0 h 2908"/>
                  <a:gd name="T74" fmla="*/ 0 w 2479"/>
                  <a:gd name="T75" fmla="*/ 0 h 2908"/>
                  <a:gd name="T76" fmla="*/ 0 w 2479"/>
                  <a:gd name="T77" fmla="*/ 0 h 2908"/>
                  <a:gd name="T78" fmla="*/ 0 w 2479"/>
                  <a:gd name="T79" fmla="*/ 0 h 2908"/>
                  <a:gd name="T80" fmla="*/ 0 w 2479"/>
                  <a:gd name="T81" fmla="*/ 0 h 2908"/>
                  <a:gd name="T82" fmla="*/ 0 w 2479"/>
                  <a:gd name="T83" fmla="*/ 0 h 2908"/>
                  <a:gd name="T84" fmla="*/ 0 w 2479"/>
                  <a:gd name="T85" fmla="*/ 0 h 2908"/>
                  <a:gd name="T86" fmla="*/ 0 w 2479"/>
                  <a:gd name="T87" fmla="*/ 0 h 2908"/>
                  <a:gd name="T88" fmla="*/ 0 w 2479"/>
                  <a:gd name="T89" fmla="*/ 0 h 2908"/>
                  <a:gd name="T90" fmla="*/ 0 w 2479"/>
                  <a:gd name="T91" fmla="*/ 0 h 2908"/>
                  <a:gd name="T92" fmla="*/ 0 w 2479"/>
                  <a:gd name="T93" fmla="*/ 0 h 2908"/>
                  <a:gd name="T94" fmla="*/ 0 w 2479"/>
                  <a:gd name="T95" fmla="*/ 0 h 2908"/>
                  <a:gd name="T96" fmla="*/ 0 w 2479"/>
                  <a:gd name="T97" fmla="*/ 0 h 2908"/>
                  <a:gd name="T98" fmla="*/ 0 w 2479"/>
                  <a:gd name="T99" fmla="*/ 0 h 2908"/>
                  <a:gd name="T100" fmla="*/ 0 w 2479"/>
                  <a:gd name="T101" fmla="*/ 0 h 2908"/>
                  <a:gd name="T102" fmla="*/ 0 w 2479"/>
                  <a:gd name="T103" fmla="*/ 0 h 2908"/>
                  <a:gd name="T104" fmla="*/ 0 w 2479"/>
                  <a:gd name="T105" fmla="*/ 0 h 2908"/>
                  <a:gd name="T106" fmla="*/ 0 w 2479"/>
                  <a:gd name="T107" fmla="*/ 0 h 2908"/>
                  <a:gd name="T108" fmla="*/ 0 w 2479"/>
                  <a:gd name="T109" fmla="*/ 0 h 2908"/>
                  <a:gd name="T110" fmla="*/ 0 w 2479"/>
                  <a:gd name="T111" fmla="*/ 0 h 2908"/>
                  <a:gd name="T112" fmla="*/ 0 w 2479"/>
                  <a:gd name="T113" fmla="*/ 0 h 290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2479"/>
                  <a:gd name="T172" fmla="*/ 0 h 2908"/>
                  <a:gd name="T173" fmla="*/ 2479 w 2479"/>
                  <a:gd name="T174" fmla="*/ 2908 h 290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2479" h="2908">
                    <a:moveTo>
                      <a:pt x="1125" y="398"/>
                    </a:moveTo>
                    <a:lnTo>
                      <a:pt x="1174" y="340"/>
                    </a:lnTo>
                    <a:lnTo>
                      <a:pt x="1226" y="297"/>
                    </a:lnTo>
                    <a:lnTo>
                      <a:pt x="1280" y="263"/>
                    </a:lnTo>
                    <a:lnTo>
                      <a:pt x="1336" y="240"/>
                    </a:lnTo>
                    <a:lnTo>
                      <a:pt x="1391" y="222"/>
                    </a:lnTo>
                    <a:lnTo>
                      <a:pt x="1450" y="209"/>
                    </a:lnTo>
                    <a:lnTo>
                      <a:pt x="1506" y="198"/>
                    </a:lnTo>
                    <a:lnTo>
                      <a:pt x="1564" y="188"/>
                    </a:lnTo>
                    <a:lnTo>
                      <a:pt x="1669" y="220"/>
                    </a:lnTo>
                    <a:lnTo>
                      <a:pt x="1783" y="233"/>
                    </a:lnTo>
                    <a:lnTo>
                      <a:pt x="1902" y="232"/>
                    </a:lnTo>
                    <a:lnTo>
                      <a:pt x="2024" y="226"/>
                    </a:lnTo>
                    <a:lnTo>
                      <a:pt x="2145" y="221"/>
                    </a:lnTo>
                    <a:lnTo>
                      <a:pt x="2263" y="225"/>
                    </a:lnTo>
                    <a:lnTo>
                      <a:pt x="2375" y="245"/>
                    </a:lnTo>
                    <a:lnTo>
                      <a:pt x="2479" y="288"/>
                    </a:lnTo>
                    <a:lnTo>
                      <a:pt x="2469" y="400"/>
                    </a:lnTo>
                    <a:lnTo>
                      <a:pt x="2466" y="634"/>
                    </a:lnTo>
                    <a:lnTo>
                      <a:pt x="2464" y="960"/>
                    </a:lnTo>
                    <a:lnTo>
                      <a:pt x="2466" y="1348"/>
                    </a:lnTo>
                    <a:lnTo>
                      <a:pt x="2467" y="1763"/>
                    </a:lnTo>
                    <a:lnTo>
                      <a:pt x="2469" y="2180"/>
                    </a:lnTo>
                    <a:lnTo>
                      <a:pt x="2470" y="2563"/>
                    </a:lnTo>
                    <a:lnTo>
                      <a:pt x="2469" y="2886"/>
                    </a:lnTo>
                    <a:lnTo>
                      <a:pt x="2214" y="2891"/>
                    </a:lnTo>
                    <a:lnTo>
                      <a:pt x="1877" y="2898"/>
                    </a:lnTo>
                    <a:lnTo>
                      <a:pt x="1490" y="2902"/>
                    </a:lnTo>
                    <a:lnTo>
                      <a:pt x="1088" y="2906"/>
                    </a:lnTo>
                    <a:lnTo>
                      <a:pt x="704" y="2907"/>
                    </a:lnTo>
                    <a:lnTo>
                      <a:pt x="374" y="2908"/>
                    </a:lnTo>
                    <a:lnTo>
                      <a:pt x="126" y="2907"/>
                    </a:lnTo>
                    <a:lnTo>
                      <a:pt x="0" y="2905"/>
                    </a:lnTo>
                    <a:lnTo>
                      <a:pt x="2" y="2584"/>
                    </a:lnTo>
                    <a:lnTo>
                      <a:pt x="3" y="2254"/>
                    </a:lnTo>
                    <a:lnTo>
                      <a:pt x="2" y="1917"/>
                    </a:lnTo>
                    <a:lnTo>
                      <a:pt x="2" y="1578"/>
                    </a:lnTo>
                    <a:lnTo>
                      <a:pt x="0" y="1237"/>
                    </a:lnTo>
                    <a:lnTo>
                      <a:pt x="2" y="902"/>
                    </a:lnTo>
                    <a:lnTo>
                      <a:pt x="4" y="573"/>
                    </a:lnTo>
                    <a:lnTo>
                      <a:pt x="10" y="258"/>
                    </a:lnTo>
                    <a:lnTo>
                      <a:pt x="62" y="201"/>
                    </a:lnTo>
                    <a:lnTo>
                      <a:pt x="121" y="159"/>
                    </a:lnTo>
                    <a:lnTo>
                      <a:pt x="185" y="126"/>
                    </a:lnTo>
                    <a:lnTo>
                      <a:pt x="252" y="101"/>
                    </a:lnTo>
                    <a:lnTo>
                      <a:pt x="318" y="79"/>
                    </a:lnTo>
                    <a:lnTo>
                      <a:pt x="384" y="57"/>
                    </a:lnTo>
                    <a:lnTo>
                      <a:pt x="448" y="31"/>
                    </a:lnTo>
                    <a:lnTo>
                      <a:pt x="508" y="0"/>
                    </a:lnTo>
                    <a:lnTo>
                      <a:pt x="576" y="74"/>
                    </a:lnTo>
                    <a:lnTo>
                      <a:pt x="651" y="135"/>
                    </a:lnTo>
                    <a:lnTo>
                      <a:pt x="728" y="183"/>
                    </a:lnTo>
                    <a:lnTo>
                      <a:pt x="809" y="224"/>
                    </a:lnTo>
                    <a:lnTo>
                      <a:pt x="889" y="261"/>
                    </a:lnTo>
                    <a:lnTo>
                      <a:pt x="969" y="299"/>
                    </a:lnTo>
                    <a:lnTo>
                      <a:pt x="1048" y="343"/>
                    </a:lnTo>
                    <a:lnTo>
                      <a:pt x="1125" y="398"/>
                    </a:lnTo>
                    <a:close/>
                  </a:path>
                </a:pathLst>
              </a:custGeom>
              <a:solidFill>
                <a:srgbClr val="33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3" name="Freeform 26"/>
              <p:cNvSpPr>
                <a:spLocks/>
              </p:cNvSpPr>
              <p:nvPr/>
            </p:nvSpPr>
            <p:spPr bwMode="auto">
              <a:xfrm>
                <a:off x="4510" y="1361"/>
                <a:ext cx="35" cy="55"/>
              </a:xfrm>
              <a:custGeom>
                <a:avLst/>
                <a:gdLst>
                  <a:gd name="T0" fmla="*/ 0 w 139"/>
                  <a:gd name="T1" fmla="*/ 0 h 219"/>
                  <a:gd name="T2" fmla="*/ 0 w 139"/>
                  <a:gd name="T3" fmla="*/ 0 h 219"/>
                  <a:gd name="T4" fmla="*/ 0 w 139"/>
                  <a:gd name="T5" fmla="*/ 0 h 219"/>
                  <a:gd name="T6" fmla="*/ 0 w 139"/>
                  <a:gd name="T7" fmla="*/ 0 h 219"/>
                  <a:gd name="T8" fmla="*/ 0 w 139"/>
                  <a:gd name="T9" fmla="*/ 0 h 219"/>
                  <a:gd name="T10" fmla="*/ 0 w 139"/>
                  <a:gd name="T11" fmla="*/ 0 h 219"/>
                  <a:gd name="T12" fmla="*/ 0 w 139"/>
                  <a:gd name="T13" fmla="*/ 0 h 219"/>
                  <a:gd name="T14" fmla="*/ 0 w 139"/>
                  <a:gd name="T15" fmla="*/ 0 h 219"/>
                  <a:gd name="T16" fmla="*/ 0 w 139"/>
                  <a:gd name="T17" fmla="*/ 0 h 2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219"/>
                  <a:gd name="T29" fmla="*/ 139 w 139"/>
                  <a:gd name="T30" fmla="*/ 219 h 2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219">
                    <a:moveTo>
                      <a:pt x="139" y="0"/>
                    </a:moveTo>
                    <a:lnTo>
                      <a:pt x="30" y="219"/>
                    </a:lnTo>
                    <a:lnTo>
                      <a:pt x="0" y="219"/>
                    </a:lnTo>
                    <a:lnTo>
                      <a:pt x="0" y="210"/>
                    </a:lnTo>
                    <a:lnTo>
                      <a:pt x="120" y="0"/>
                    </a:lnTo>
                    <a:lnTo>
                      <a:pt x="126" y="0"/>
                    </a:lnTo>
                    <a:lnTo>
                      <a:pt x="133" y="0"/>
                    </a:lnTo>
                    <a:lnTo>
                      <a:pt x="137" y="0"/>
                    </a:lnTo>
                    <a:lnTo>
                      <a:pt x="1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4" name="Freeform 27"/>
              <p:cNvSpPr>
                <a:spLocks/>
              </p:cNvSpPr>
              <p:nvPr/>
            </p:nvSpPr>
            <p:spPr bwMode="auto">
              <a:xfrm>
                <a:off x="4490" y="1366"/>
                <a:ext cx="13" cy="35"/>
              </a:xfrm>
              <a:custGeom>
                <a:avLst/>
                <a:gdLst>
                  <a:gd name="T0" fmla="*/ 0 w 50"/>
                  <a:gd name="T1" fmla="*/ 0 h 139"/>
                  <a:gd name="T2" fmla="*/ 0 w 50"/>
                  <a:gd name="T3" fmla="*/ 0 h 139"/>
                  <a:gd name="T4" fmla="*/ 0 w 50"/>
                  <a:gd name="T5" fmla="*/ 0 h 139"/>
                  <a:gd name="T6" fmla="*/ 0 w 50"/>
                  <a:gd name="T7" fmla="*/ 0 h 139"/>
                  <a:gd name="T8" fmla="*/ 0 w 50"/>
                  <a:gd name="T9" fmla="*/ 0 h 139"/>
                  <a:gd name="T10" fmla="*/ 0 w 50"/>
                  <a:gd name="T11" fmla="*/ 0 h 139"/>
                  <a:gd name="T12" fmla="*/ 0 w 50"/>
                  <a:gd name="T13" fmla="*/ 0 h 139"/>
                  <a:gd name="T14" fmla="*/ 0 w 50"/>
                  <a:gd name="T15" fmla="*/ 0 h 139"/>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139"/>
                  <a:gd name="T26" fmla="*/ 50 w 50"/>
                  <a:gd name="T27" fmla="*/ 139 h 13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139">
                    <a:moveTo>
                      <a:pt x="50" y="10"/>
                    </a:moveTo>
                    <a:lnTo>
                      <a:pt x="30" y="139"/>
                    </a:lnTo>
                    <a:lnTo>
                      <a:pt x="0" y="129"/>
                    </a:lnTo>
                    <a:lnTo>
                      <a:pt x="40" y="0"/>
                    </a:lnTo>
                    <a:lnTo>
                      <a:pt x="45" y="0"/>
                    </a:lnTo>
                    <a:lnTo>
                      <a:pt x="48" y="1"/>
                    </a:lnTo>
                    <a:lnTo>
                      <a:pt x="49" y="3"/>
                    </a:lnTo>
                    <a:lnTo>
                      <a:pt x="5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5" name="Freeform 28"/>
              <p:cNvSpPr>
                <a:spLocks/>
              </p:cNvSpPr>
              <p:nvPr/>
            </p:nvSpPr>
            <p:spPr bwMode="auto">
              <a:xfrm>
                <a:off x="4431" y="1370"/>
                <a:ext cx="19" cy="43"/>
              </a:xfrm>
              <a:custGeom>
                <a:avLst/>
                <a:gdLst>
                  <a:gd name="T0" fmla="*/ 0 w 80"/>
                  <a:gd name="T1" fmla="*/ 0 h 175"/>
                  <a:gd name="T2" fmla="*/ 0 w 80"/>
                  <a:gd name="T3" fmla="*/ 0 h 175"/>
                  <a:gd name="T4" fmla="*/ 0 w 80"/>
                  <a:gd name="T5" fmla="*/ 0 h 175"/>
                  <a:gd name="T6" fmla="*/ 0 w 80"/>
                  <a:gd name="T7" fmla="*/ 0 h 175"/>
                  <a:gd name="T8" fmla="*/ 0 w 80"/>
                  <a:gd name="T9" fmla="*/ 0 h 175"/>
                  <a:gd name="T10" fmla="*/ 0 w 80"/>
                  <a:gd name="T11" fmla="*/ 0 h 175"/>
                  <a:gd name="T12" fmla="*/ 0 w 80"/>
                  <a:gd name="T13" fmla="*/ 0 h 175"/>
                  <a:gd name="T14" fmla="*/ 0 w 80"/>
                  <a:gd name="T15" fmla="*/ 0 h 175"/>
                  <a:gd name="T16" fmla="*/ 0 w 80"/>
                  <a:gd name="T17" fmla="*/ 0 h 175"/>
                  <a:gd name="T18" fmla="*/ 0 w 80"/>
                  <a:gd name="T19" fmla="*/ 0 h 175"/>
                  <a:gd name="T20" fmla="*/ 0 w 80"/>
                  <a:gd name="T21" fmla="*/ 0 h 175"/>
                  <a:gd name="T22" fmla="*/ 0 w 80"/>
                  <a:gd name="T23" fmla="*/ 0 h 175"/>
                  <a:gd name="T24" fmla="*/ 0 w 80"/>
                  <a:gd name="T25" fmla="*/ 0 h 175"/>
                  <a:gd name="T26" fmla="*/ 0 w 80"/>
                  <a:gd name="T27" fmla="*/ 0 h 175"/>
                  <a:gd name="T28" fmla="*/ 0 w 80"/>
                  <a:gd name="T29" fmla="*/ 0 h 175"/>
                  <a:gd name="T30" fmla="*/ 0 w 80"/>
                  <a:gd name="T31" fmla="*/ 0 h 175"/>
                  <a:gd name="T32" fmla="*/ 0 w 80"/>
                  <a:gd name="T33" fmla="*/ 0 h 175"/>
                  <a:gd name="T34" fmla="*/ 0 w 80"/>
                  <a:gd name="T35" fmla="*/ 0 h 175"/>
                  <a:gd name="T36" fmla="*/ 0 w 80"/>
                  <a:gd name="T37" fmla="*/ 0 h 175"/>
                  <a:gd name="T38" fmla="*/ 0 w 80"/>
                  <a:gd name="T39" fmla="*/ 0 h 175"/>
                  <a:gd name="T40" fmla="*/ 0 w 80"/>
                  <a:gd name="T41" fmla="*/ 0 h 175"/>
                  <a:gd name="T42" fmla="*/ 0 w 80"/>
                  <a:gd name="T43" fmla="*/ 0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0"/>
                  <a:gd name="T67" fmla="*/ 0 h 175"/>
                  <a:gd name="T68" fmla="*/ 80 w 80"/>
                  <a:gd name="T69" fmla="*/ 175 h 1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0" h="175">
                    <a:moveTo>
                      <a:pt x="10" y="5"/>
                    </a:moveTo>
                    <a:lnTo>
                      <a:pt x="20" y="24"/>
                    </a:lnTo>
                    <a:lnTo>
                      <a:pt x="31" y="43"/>
                    </a:lnTo>
                    <a:lnTo>
                      <a:pt x="39" y="64"/>
                    </a:lnTo>
                    <a:lnTo>
                      <a:pt x="48" y="86"/>
                    </a:lnTo>
                    <a:lnTo>
                      <a:pt x="56" y="107"/>
                    </a:lnTo>
                    <a:lnTo>
                      <a:pt x="64" y="129"/>
                    </a:lnTo>
                    <a:lnTo>
                      <a:pt x="72" y="152"/>
                    </a:lnTo>
                    <a:lnTo>
                      <a:pt x="80" y="175"/>
                    </a:lnTo>
                    <a:lnTo>
                      <a:pt x="70" y="175"/>
                    </a:lnTo>
                    <a:lnTo>
                      <a:pt x="56" y="157"/>
                    </a:lnTo>
                    <a:lnTo>
                      <a:pt x="45" y="139"/>
                    </a:lnTo>
                    <a:lnTo>
                      <a:pt x="34" y="118"/>
                    </a:lnTo>
                    <a:lnTo>
                      <a:pt x="28" y="97"/>
                    </a:lnTo>
                    <a:lnTo>
                      <a:pt x="20" y="74"/>
                    </a:lnTo>
                    <a:lnTo>
                      <a:pt x="13" y="51"/>
                    </a:lnTo>
                    <a:lnTo>
                      <a:pt x="7" y="27"/>
                    </a:lnTo>
                    <a:lnTo>
                      <a:pt x="0" y="5"/>
                    </a:lnTo>
                    <a:lnTo>
                      <a:pt x="2" y="3"/>
                    </a:lnTo>
                    <a:lnTo>
                      <a:pt x="5" y="1"/>
                    </a:lnTo>
                    <a:lnTo>
                      <a:pt x="8" y="0"/>
                    </a:lnTo>
                    <a:lnTo>
                      <a:pt x="10"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6" name="Freeform 29"/>
              <p:cNvSpPr>
                <a:spLocks/>
              </p:cNvSpPr>
              <p:nvPr/>
            </p:nvSpPr>
            <p:spPr bwMode="auto">
              <a:xfrm>
                <a:off x="4460" y="1376"/>
                <a:ext cx="10" cy="20"/>
              </a:xfrm>
              <a:custGeom>
                <a:avLst/>
                <a:gdLst>
                  <a:gd name="T0" fmla="*/ 0 w 40"/>
                  <a:gd name="T1" fmla="*/ 0 h 80"/>
                  <a:gd name="T2" fmla="*/ 0 w 40"/>
                  <a:gd name="T3" fmla="*/ 0 h 80"/>
                  <a:gd name="T4" fmla="*/ 0 w 40"/>
                  <a:gd name="T5" fmla="*/ 0 h 80"/>
                  <a:gd name="T6" fmla="*/ 0 w 40"/>
                  <a:gd name="T7" fmla="*/ 0 h 80"/>
                  <a:gd name="T8" fmla="*/ 0 w 40"/>
                  <a:gd name="T9" fmla="*/ 0 h 80"/>
                  <a:gd name="T10" fmla="*/ 0 w 40"/>
                  <a:gd name="T11" fmla="*/ 0 h 80"/>
                  <a:gd name="T12" fmla="*/ 0 w 40"/>
                  <a:gd name="T13" fmla="*/ 0 h 80"/>
                  <a:gd name="T14" fmla="*/ 0 w 40"/>
                  <a:gd name="T15" fmla="*/ 0 h 80"/>
                  <a:gd name="T16" fmla="*/ 0 w 40"/>
                  <a:gd name="T17" fmla="*/ 0 h 80"/>
                  <a:gd name="T18" fmla="*/ 0 w 40"/>
                  <a:gd name="T19" fmla="*/ 0 h 80"/>
                  <a:gd name="T20" fmla="*/ 0 w 40"/>
                  <a:gd name="T21" fmla="*/ 0 h 80"/>
                  <a:gd name="T22" fmla="*/ 0 w 40"/>
                  <a:gd name="T23" fmla="*/ 0 h 80"/>
                  <a:gd name="T24" fmla="*/ 0 w 40"/>
                  <a:gd name="T25" fmla="*/ 0 h 80"/>
                  <a:gd name="T26" fmla="*/ 0 w 40"/>
                  <a:gd name="T27" fmla="*/ 0 h 80"/>
                  <a:gd name="T28" fmla="*/ 0 w 40"/>
                  <a:gd name="T29" fmla="*/ 0 h 80"/>
                  <a:gd name="T30" fmla="*/ 0 w 40"/>
                  <a:gd name="T31" fmla="*/ 0 h 80"/>
                  <a:gd name="T32" fmla="*/ 0 w 40"/>
                  <a:gd name="T33" fmla="*/ 0 h 80"/>
                  <a:gd name="T34" fmla="*/ 0 w 40"/>
                  <a:gd name="T35" fmla="*/ 0 h 80"/>
                  <a:gd name="T36" fmla="*/ 0 w 40"/>
                  <a:gd name="T37" fmla="*/ 0 h 80"/>
                  <a:gd name="T38" fmla="*/ 0 w 40"/>
                  <a:gd name="T39" fmla="*/ 0 h 80"/>
                  <a:gd name="T40" fmla="*/ 0 w 40"/>
                  <a:gd name="T41" fmla="*/ 0 h 8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80"/>
                  <a:gd name="T65" fmla="*/ 40 w 40"/>
                  <a:gd name="T66" fmla="*/ 80 h 8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80">
                    <a:moveTo>
                      <a:pt x="40" y="70"/>
                    </a:moveTo>
                    <a:lnTo>
                      <a:pt x="32" y="72"/>
                    </a:lnTo>
                    <a:lnTo>
                      <a:pt x="25" y="75"/>
                    </a:lnTo>
                    <a:lnTo>
                      <a:pt x="17" y="78"/>
                    </a:lnTo>
                    <a:lnTo>
                      <a:pt x="9" y="80"/>
                    </a:lnTo>
                    <a:lnTo>
                      <a:pt x="7" y="68"/>
                    </a:lnTo>
                    <a:lnTo>
                      <a:pt x="6" y="56"/>
                    </a:lnTo>
                    <a:lnTo>
                      <a:pt x="3" y="43"/>
                    </a:lnTo>
                    <a:lnTo>
                      <a:pt x="2" y="33"/>
                    </a:lnTo>
                    <a:lnTo>
                      <a:pt x="0" y="21"/>
                    </a:lnTo>
                    <a:lnTo>
                      <a:pt x="1" y="12"/>
                    </a:lnTo>
                    <a:lnTo>
                      <a:pt x="3" y="4"/>
                    </a:lnTo>
                    <a:lnTo>
                      <a:pt x="9" y="0"/>
                    </a:lnTo>
                    <a:lnTo>
                      <a:pt x="15" y="4"/>
                    </a:lnTo>
                    <a:lnTo>
                      <a:pt x="20" y="12"/>
                    </a:lnTo>
                    <a:lnTo>
                      <a:pt x="24" y="21"/>
                    </a:lnTo>
                    <a:lnTo>
                      <a:pt x="28" y="31"/>
                    </a:lnTo>
                    <a:lnTo>
                      <a:pt x="30" y="41"/>
                    </a:lnTo>
                    <a:lnTo>
                      <a:pt x="33" y="51"/>
                    </a:lnTo>
                    <a:lnTo>
                      <a:pt x="36" y="61"/>
                    </a:lnTo>
                    <a:lnTo>
                      <a:pt x="40"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7" name="Freeform 30"/>
              <p:cNvSpPr>
                <a:spLocks/>
              </p:cNvSpPr>
              <p:nvPr/>
            </p:nvSpPr>
            <p:spPr bwMode="auto">
              <a:xfrm>
                <a:off x="4538" y="1408"/>
                <a:ext cx="24" cy="18"/>
              </a:xfrm>
              <a:custGeom>
                <a:avLst/>
                <a:gdLst>
                  <a:gd name="T0" fmla="*/ 0 w 99"/>
                  <a:gd name="T1" fmla="*/ 0 h 74"/>
                  <a:gd name="T2" fmla="*/ 0 w 99"/>
                  <a:gd name="T3" fmla="*/ 0 h 74"/>
                  <a:gd name="T4" fmla="*/ 0 w 99"/>
                  <a:gd name="T5" fmla="*/ 0 h 74"/>
                  <a:gd name="T6" fmla="*/ 0 w 99"/>
                  <a:gd name="T7" fmla="*/ 0 h 74"/>
                  <a:gd name="T8" fmla="*/ 0 w 99"/>
                  <a:gd name="T9" fmla="*/ 0 h 74"/>
                  <a:gd name="T10" fmla="*/ 0 w 99"/>
                  <a:gd name="T11" fmla="*/ 0 h 74"/>
                  <a:gd name="T12" fmla="*/ 0 w 99"/>
                  <a:gd name="T13" fmla="*/ 0 h 74"/>
                  <a:gd name="T14" fmla="*/ 0 w 99"/>
                  <a:gd name="T15" fmla="*/ 0 h 74"/>
                  <a:gd name="T16" fmla="*/ 0 w 99"/>
                  <a:gd name="T17" fmla="*/ 0 h 74"/>
                  <a:gd name="T18" fmla="*/ 0 w 99"/>
                  <a:gd name="T19" fmla="*/ 0 h 74"/>
                  <a:gd name="T20" fmla="*/ 0 w 99"/>
                  <a:gd name="T21" fmla="*/ 0 h 74"/>
                  <a:gd name="T22" fmla="*/ 0 w 99"/>
                  <a:gd name="T23" fmla="*/ 0 h 74"/>
                  <a:gd name="T24" fmla="*/ 0 w 99"/>
                  <a:gd name="T25" fmla="*/ 0 h 74"/>
                  <a:gd name="T26" fmla="*/ 0 w 99"/>
                  <a:gd name="T27" fmla="*/ 0 h 74"/>
                  <a:gd name="T28" fmla="*/ 0 w 99"/>
                  <a:gd name="T29" fmla="*/ 0 h 74"/>
                  <a:gd name="T30" fmla="*/ 0 w 99"/>
                  <a:gd name="T31" fmla="*/ 0 h 74"/>
                  <a:gd name="T32" fmla="*/ 0 w 99"/>
                  <a:gd name="T33" fmla="*/ 0 h 74"/>
                  <a:gd name="T34" fmla="*/ 0 w 99"/>
                  <a:gd name="T35" fmla="*/ 0 h 74"/>
                  <a:gd name="T36" fmla="*/ 0 w 99"/>
                  <a:gd name="T37" fmla="*/ 0 h 74"/>
                  <a:gd name="T38" fmla="*/ 0 w 99"/>
                  <a:gd name="T39" fmla="*/ 0 h 74"/>
                  <a:gd name="T40" fmla="*/ 0 w 99"/>
                  <a:gd name="T41" fmla="*/ 0 h 74"/>
                  <a:gd name="T42" fmla="*/ 0 w 99"/>
                  <a:gd name="T43" fmla="*/ 0 h 74"/>
                  <a:gd name="T44" fmla="*/ 0 w 99"/>
                  <a:gd name="T45" fmla="*/ 0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9"/>
                  <a:gd name="T70" fmla="*/ 0 h 74"/>
                  <a:gd name="T71" fmla="*/ 99 w 99"/>
                  <a:gd name="T72" fmla="*/ 74 h 7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9" h="74">
                    <a:moveTo>
                      <a:pt x="99" y="2"/>
                    </a:moveTo>
                    <a:lnTo>
                      <a:pt x="91" y="9"/>
                    </a:lnTo>
                    <a:lnTo>
                      <a:pt x="83" y="17"/>
                    </a:lnTo>
                    <a:lnTo>
                      <a:pt x="76" y="27"/>
                    </a:lnTo>
                    <a:lnTo>
                      <a:pt x="68" y="37"/>
                    </a:lnTo>
                    <a:lnTo>
                      <a:pt x="61" y="46"/>
                    </a:lnTo>
                    <a:lnTo>
                      <a:pt x="53" y="54"/>
                    </a:lnTo>
                    <a:lnTo>
                      <a:pt x="45" y="63"/>
                    </a:lnTo>
                    <a:lnTo>
                      <a:pt x="39" y="72"/>
                    </a:lnTo>
                    <a:lnTo>
                      <a:pt x="31" y="73"/>
                    </a:lnTo>
                    <a:lnTo>
                      <a:pt x="25" y="74"/>
                    </a:lnTo>
                    <a:lnTo>
                      <a:pt x="19" y="72"/>
                    </a:lnTo>
                    <a:lnTo>
                      <a:pt x="15" y="69"/>
                    </a:lnTo>
                    <a:lnTo>
                      <a:pt x="6" y="64"/>
                    </a:lnTo>
                    <a:lnTo>
                      <a:pt x="0" y="62"/>
                    </a:lnTo>
                    <a:lnTo>
                      <a:pt x="10" y="52"/>
                    </a:lnTo>
                    <a:lnTo>
                      <a:pt x="22" y="41"/>
                    </a:lnTo>
                    <a:lnTo>
                      <a:pt x="32" y="30"/>
                    </a:lnTo>
                    <a:lnTo>
                      <a:pt x="45" y="21"/>
                    </a:lnTo>
                    <a:lnTo>
                      <a:pt x="57" y="10"/>
                    </a:lnTo>
                    <a:lnTo>
                      <a:pt x="70" y="3"/>
                    </a:lnTo>
                    <a:lnTo>
                      <a:pt x="83" y="0"/>
                    </a:lnTo>
                    <a:lnTo>
                      <a:pt x="99"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8" name="Freeform 31"/>
              <p:cNvSpPr>
                <a:spLocks/>
              </p:cNvSpPr>
              <p:nvPr/>
            </p:nvSpPr>
            <p:spPr bwMode="auto">
              <a:xfrm>
                <a:off x="4403" y="1410"/>
                <a:ext cx="137" cy="138"/>
              </a:xfrm>
              <a:custGeom>
                <a:avLst/>
                <a:gdLst>
                  <a:gd name="T0" fmla="*/ 0 w 548"/>
                  <a:gd name="T1" fmla="*/ 0 h 550"/>
                  <a:gd name="T2" fmla="*/ 0 w 548"/>
                  <a:gd name="T3" fmla="*/ 0 h 550"/>
                  <a:gd name="T4" fmla="*/ 0 w 548"/>
                  <a:gd name="T5" fmla="*/ 0 h 550"/>
                  <a:gd name="T6" fmla="*/ 0 w 548"/>
                  <a:gd name="T7" fmla="*/ 0 h 550"/>
                  <a:gd name="T8" fmla="*/ 0 w 548"/>
                  <a:gd name="T9" fmla="*/ 0 h 550"/>
                  <a:gd name="T10" fmla="*/ 0 w 548"/>
                  <a:gd name="T11" fmla="*/ 0 h 550"/>
                  <a:gd name="T12" fmla="*/ 0 w 548"/>
                  <a:gd name="T13" fmla="*/ 0 h 550"/>
                  <a:gd name="T14" fmla="*/ 0 w 548"/>
                  <a:gd name="T15" fmla="*/ 0 h 550"/>
                  <a:gd name="T16" fmla="*/ 0 w 548"/>
                  <a:gd name="T17" fmla="*/ 0 h 550"/>
                  <a:gd name="T18" fmla="*/ 0 w 548"/>
                  <a:gd name="T19" fmla="*/ 0 h 550"/>
                  <a:gd name="T20" fmla="*/ 0 w 548"/>
                  <a:gd name="T21" fmla="*/ 0 h 550"/>
                  <a:gd name="T22" fmla="*/ 0 w 548"/>
                  <a:gd name="T23" fmla="*/ 0 h 550"/>
                  <a:gd name="T24" fmla="*/ 0 w 548"/>
                  <a:gd name="T25" fmla="*/ 0 h 550"/>
                  <a:gd name="T26" fmla="*/ 0 w 548"/>
                  <a:gd name="T27" fmla="*/ 0 h 550"/>
                  <a:gd name="T28" fmla="*/ 0 w 548"/>
                  <a:gd name="T29" fmla="*/ 0 h 550"/>
                  <a:gd name="T30" fmla="*/ 0 w 548"/>
                  <a:gd name="T31" fmla="*/ 0 h 550"/>
                  <a:gd name="T32" fmla="*/ 0 w 548"/>
                  <a:gd name="T33" fmla="*/ 0 h 550"/>
                  <a:gd name="T34" fmla="*/ 0 w 548"/>
                  <a:gd name="T35" fmla="*/ 0 h 550"/>
                  <a:gd name="T36" fmla="*/ 0 w 548"/>
                  <a:gd name="T37" fmla="*/ 0 h 550"/>
                  <a:gd name="T38" fmla="*/ 0 w 548"/>
                  <a:gd name="T39" fmla="*/ 0 h 550"/>
                  <a:gd name="T40" fmla="*/ 0 w 548"/>
                  <a:gd name="T41" fmla="*/ 0 h 550"/>
                  <a:gd name="T42" fmla="*/ 0 w 548"/>
                  <a:gd name="T43" fmla="*/ 0 h 550"/>
                  <a:gd name="T44" fmla="*/ 0 w 548"/>
                  <a:gd name="T45" fmla="*/ 0 h 550"/>
                  <a:gd name="T46" fmla="*/ 0 w 548"/>
                  <a:gd name="T47" fmla="*/ 0 h 550"/>
                  <a:gd name="T48" fmla="*/ 0 w 548"/>
                  <a:gd name="T49" fmla="*/ 0 h 550"/>
                  <a:gd name="T50" fmla="*/ 0 w 548"/>
                  <a:gd name="T51" fmla="*/ 0 h 550"/>
                  <a:gd name="T52" fmla="*/ 0 w 548"/>
                  <a:gd name="T53" fmla="*/ 0 h 550"/>
                  <a:gd name="T54" fmla="*/ 0 w 548"/>
                  <a:gd name="T55" fmla="*/ 0 h 550"/>
                  <a:gd name="T56" fmla="*/ 0 w 548"/>
                  <a:gd name="T57" fmla="*/ 0 h 550"/>
                  <a:gd name="T58" fmla="*/ 0 w 548"/>
                  <a:gd name="T59" fmla="*/ 0 h 550"/>
                  <a:gd name="T60" fmla="*/ 0 w 548"/>
                  <a:gd name="T61" fmla="*/ 0 h 550"/>
                  <a:gd name="T62" fmla="*/ 0 w 548"/>
                  <a:gd name="T63" fmla="*/ 0 h 550"/>
                  <a:gd name="T64" fmla="*/ 0 w 548"/>
                  <a:gd name="T65" fmla="*/ 0 h 550"/>
                  <a:gd name="T66" fmla="*/ 0 w 548"/>
                  <a:gd name="T67" fmla="*/ 0 h 550"/>
                  <a:gd name="T68" fmla="*/ 0 w 548"/>
                  <a:gd name="T69" fmla="*/ 0 h 550"/>
                  <a:gd name="T70" fmla="*/ 0 w 548"/>
                  <a:gd name="T71" fmla="*/ 0 h 550"/>
                  <a:gd name="T72" fmla="*/ 0 w 548"/>
                  <a:gd name="T73" fmla="*/ 0 h 550"/>
                  <a:gd name="T74" fmla="*/ 0 w 548"/>
                  <a:gd name="T75" fmla="*/ 0 h 550"/>
                  <a:gd name="T76" fmla="*/ 0 w 548"/>
                  <a:gd name="T77" fmla="*/ 0 h 550"/>
                  <a:gd name="T78" fmla="*/ 0 w 548"/>
                  <a:gd name="T79" fmla="*/ 0 h 550"/>
                  <a:gd name="T80" fmla="*/ 0 w 548"/>
                  <a:gd name="T81" fmla="*/ 0 h 550"/>
                  <a:gd name="T82" fmla="*/ 0 w 548"/>
                  <a:gd name="T83" fmla="*/ 0 h 550"/>
                  <a:gd name="T84" fmla="*/ 0 w 548"/>
                  <a:gd name="T85" fmla="*/ 0 h 550"/>
                  <a:gd name="T86" fmla="*/ 0 w 548"/>
                  <a:gd name="T87" fmla="*/ 0 h 550"/>
                  <a:gd name="T88" fmla="*/ 0 w 548"/>
                  <a:gd name="T89" fmla="*/ 0 h 550"/>
                  <a:gd name="T90" fmla="*/ 0 w 548"/>
                  <a:gd name="T91" fmla="*/ 0 h 550"/>
                  <a:gd name="T92" fmla="*/ 0 w 548"/>
                  <a:gd name="T93" fmla="*/ 0 h 550"/>
                  <a:gd name="T94" fmla="*/ 0 w 548"/>
                  <a:gd name="T95" fmla="*/ 0 h 550"/>
                  <a:gd name="T96" fmla="*/ 0 w 548"/>
                  <a:gd name="T97" fmla="*/ 0 h 550"/>
                  <a:gd name="T98" fmla="*/ 0 w 548"/>
                  <a:gd name="T99" fmla="*/ 0 h 550"/>
                  <a:gd name="T100" fmla="*/ 0 w 548"/>
                  <a:gd name="T101" fmla="*/ 0 h 550"/>
                  <a:gd name="T102" fmla="*/ 0 w 548"/>
                  <a:gd name="T103" fmla="*/ 0 h 550"/>
                  <a:gd name="T104" fmla="*/ 0 w 548"/>
                  <a:gd name="T105" fmla="*/ 0 h 550"/>
                  <a:gd name="T106" fmla="*/ 0 w 548"/>
                  <a:gd name="T107" fmla="*/ 0 h 5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48"/>
                  <a:gd name="T163" fmla="*/ 0 h 550"/>
                  <a:gd name="T164" fmla="*/ 548 w 548"/>
                  <a:gd name="T165" fmla="*/ 550 h 5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48" h="550">
                    <a:moveTo>
                      <a:pt x="309" y="71"/>
                    </a:moveTo>
                    <a:lnTo>
                      <a:pt x="358" y="171"/>
                    </a:lnTo>
                    <a:lnTo>
                      <a:pt x="380" y="173"/>
                    </a:lnTo>
                    <a:lnTo>
                      <a:pt x="402" y="175"/>
                    </a:lnTo>
                    <a:lnTo>
                      <a:pt x="425" y="177"/>
                    </a:lnTo>
                    <a:lnTo>
                      <a:pt x="449" y="179"/>
                    </a:lnTo>
                    <a:lnTo>
                      <a:pt x="472" y="179"/>
                    </a:lnTo>
                    <a:lnTo>
                      <a:pt x="497" y="180"/>
                    </a:lnTo>
                    <a:lnTo>
                      <a:pt x="522" y="180"/>
                    </a:lnTo>
                    <a:lnTo>
                      <a:pt x="548" y="181"/>
                    </a:lnTo>
                    <a:lnTo>
                      <a:pt x="544" y="188"/>
                    </a:lnTo>
                    <a:lnTo>
                      <a:pt x="538" y="200"/>
                    </a:lnTo>
                    <a:lnTo>
                      <a:pt x="535" y="211"/>
                    </a:lnTo>
                    <a:lnTo>
                      <a:pt x="538" y="221"/>
                    </a:lnTo>
                    <a:lnTo>
                      <a:pt x="448" y="321"/>
                    </a:lnTo>
                    <a:lnTo>
                      <a:pt x="451" y="346"/>
                    </a:lnTo>
                    <a:lnTo>
                      <a:pt x="454" y="371"/>
                    </a:lnTo>
                    <a:lnTo>
                      <a:pt x="458" y="395"/>
                    </a:lnTo>
                    <a:lnTo>
                      <a:pt x="462" y="419"/>
                    </a:lnTo>
                    <a:lnTo>
                      <a:pt x="465" y="443"/>
                    </a:lnTo>
                    <a:lnTo>
                      <a:pt x="470" y="468"/>
                    </a:lnTo>
                    <a:lnTo>
                      <a:pt x="474" y="493"/>
                    </a:lnTo>
                    <a:lnTo>
                      <a:pt x="478" y="519"/>
                    </a:lnTo>
                    <a:lnTo>
                      <a:pt x="477" y="520"/>
                    </a:lnTo>
                    <a:lnTo>
                      <a:pt x="476" y="525"/>
                    </a:lnTo>
                    <a:lnTo>
                      <a:pt x="473" y="531"/>
                    </a:lnTo>
                    <a:lnTo>
                      <a:pt x="467" y="539"/>
                    </a:lnTo>
                    <a:lnTo>
                      <a:pt x="455" y="532"/>
                    </a:lnTo>
                    <a:lnTo>
                      <a:pt x="446" y="525"/>
                    </a:lnTo>
                    <a:lnTo>
                      <a:pt x="436" y="514"/>
                    </a:lnTo>
                    <a:lnTo>
                      <a:pt x="427" y="504"/>
                    </a:lnTo>
                    <a:lnTo>
                      <a:pt x="417" y="492"/>
                    </a:lnTo>
                    <a:lnTo>
                      <a:pt x="408" y="482"/>
                    </a:lnTo>
                    <a:lnTo>
                      <a:pt x="398" y="474"/>
                    </a:lnTo>
                    <a:lnTo>
                      <a:pt x="388" y="469"/>
                    </a:lnTo>
                    <a:lnTo>
                      <a:pt x="319" y="410"/>
                    </a:lnTo>
                    <a:lnTo>
                      <a:pt x="296" y="418"/>
                    </a:lnTo>
                    <a:lnTo>
                      <a:pt x="276" y="431"/>
                    </a:lnTo>
                    <a:lnTo>
                      <a:pt x="257" y="447"/>
                    </a:lnTo>
                    <a:lnTo>
                      <a:pt x="238" y="464"/>
                    </a:lnTo>
                    <a:lnTo>
                      <a:pt x="219" y="480"/>
                    </a:lnTo>
                    <a:lnTo>
                      <a:pt x="201" y="496"/>
                    </a:lnTo>
                    <a:lnTo>
                      <a:pt x="180" y="509"/>
                    </a:lnTo>
                    <a:lnTo>
                      <a:pt x="159" y="519"/>
                    </a:lnTo>
                    <a:lnTo>
                      <a:pt x="160" y="525"/>
                    </a:lnTo>
                    <a:lnTo>
                      <a:pt x="160" y="531"/>
                    </a:lnTo>
                    <a:lnTo>
                      <a:pt x="158" y="537"/>
                    </a:lnTo>
                    <a:lnTo>
                      <a:pt x="155" y="541"/>
                    </a:lnTo>
                    <a:lnTo>
                      <a:pt x="148" y="543"/>
                    </a:lnTo>
                    <a:lnTo>
                      <a:pt x="143" y="546"/>
                    </a:lnTo>
                    <a:lnTo>
                      <a:pt x="135" y="549"/>
                    </a:lnTo>
                    <a:lnTo>
                      <a:pt x="129" y="550"/>
                    </a:lnTo>
                    <a:lnTo>
                      <a:pt x="119" y="550"/>
                    </a:lnTo>
                    <a:lnTo>
                      <a:pt x="120" y="527"/>
                    </a:lnTo>
                    <a:lnTo>
                      <a:pt x="125" y="505"/>
                    </a:lnTo>
                    <a:lnTo>
                      <a:pt x="131" y="485"/>
                    </a:lnTo>
                    <a:lnTo>
                      <a:pt x="140" y="465"/>
                    </a:lnTo>
                    <a:lnTo>
                      <a:pt x="147" y="443"/>
                    </a:lnTo>
                    <a:lnTo>
                      <a:pt x="156" y="423"/>
                    </a:lnTo>
                    <a:lnTo>
                      <a:pt x="163" y="401"/>
                    </a:lnTo>
                    <a:lnTo>
                      <a:pt x="169" y="380"/>
                    </a:lnTo>
                    <a:lnTo>
                      <a:pt x="150" y="364"/>
                    </a:lnTo>
                    <a:lnTo>
                      <a:pt x="132" y="348"/>
                    </a:lnTo>
                    <a:lnTo>
                      <a:pt x="116" y="332"/>
                    </a:lnTo>
                    <a:lnTo>
                      <a:pt x="100" y="318"/>
                    </a:lnTo>
                    <a:lnTo>
                      <a:pt x="82" y="302"/>
                    </a:lnTo>
                    <a:lnTo>
                      <a:pt x="65" y="290"/>
                    </a:lnTo>
                    <a:lnTo>
                      <a:pt x="48" y="278"/>
                    </a:lnTo>
                    <a:lnTo>
                      <a:pt x="30" y="271"/>
                    </a:lnTo>
                    <a:lnTo>
                      <a:pt x="28" y="262"/>
                    </a:lnTo>
                    <a:lnTo>
                      <a:pt x="25" y="256"/>
                    </a:lnTo>
                    <a:lnTo>
                      <a:pt x="19" y="250"/>
                    </a:lnTo>
                    <a:lnTo>
                      <a:pt x="15" y="245"/>
                    </a:lnTo>
                    <a:lnTo>
                      <a:pt x="9" y="238"/>
                    </a:lnTo>
                    <a:lnTo>
                      <a:pt x="4" y="233"/>
                    </a:lnTo>
                    <a:lnTo>
                      <a:pt x="0" y="226"/>
                    </a:lnTo>
                    <a:lnTo>
                      <a:pt x="0" y="221"/>
                    </a:lnTo>
                    <a:lnTo>
                      <a:pt x="10" y="211"/>
                    </a:lnTo>
                    <a:lnTo>
                      <a:pt x="31" y="209"/>
                    </a:lnTo>
                    <a:lnTo>
                      <a:pt x="54" y="207"/>
                    </a:lnTo>
                    <a:lnTo>
                      <a:pt x="76" y="203"/>
                    </a:lnTo>
                    <a:lnTo>
                      <a:pt x="99" y="199"/>
                    </a:lnTo>
                    <a:lnTo>
                      <a:pt x="120" y="194"/>
                    </a:lnTo>
                    <a:lnTo>
                      <a:pt x="143" y="188"/>
                    </a:lnTo>
                    <a:lnTo>
                      <a:pt x="166" y="184"/>
                    </a:lnTo>
                    <a:lnTo>
                      <a:pt x="189" y="181"/>
                    </a:lnTo>
                    <a:lnTo>
                      <a:pt x="193" y="161"/>
                    </a:lnTo>
                    <a:lnTo>
                      <a:pt x="201" y="144"/>
                    </a:lnTo>
                    <a:lnTo>
                      <a:pt x="209" y="128"/>
                    </a:lnTo>
                    <a:lnTo>
                      <a:pt x="219" y="111"/>
                    </a:lnTo>
                    <a:lnTo>
                      <a:pt x="228" y="94"/>
                    </a:lnTo>
                    <a:lnTo>
                      <a:pt x="236" y="77"/>
                    </a:lnTo>
                    <a:lnTo>
                      <a:pt x="243" y="59"/>
                    </a:lnTo>
                    <a:lnTo>
                      <a:pt x="249" y="42"/>
                    </a:lnTo>
                    <a:lnTo>
                      <a:pt x="255" y="37"/>
                    </a:lnTo>
                    <a:lnTo>
                      <a:pt x="258" y="32"/>
                    </a:lnTo>
                    <a:lnTo>
                      <a:pt x="260" y="27"/>
                    </a:lnTo>
                    <a:lnTo>
                      <a:pt x="261" y="21"/>
                    </a:lnTo>
                    <a:lnTo>
                      <a:pt x="260" y="9"/>
                    </a:lnTo>
                    <a:lnTo>
                      <a:pt x="259" y="2"/>
                    </a:lnTo>
                    <a:lnTo>
                      <a:pt x="271" y="0"/>
                    </a:lnTo>
                    <a:lnTo>
                      <a:pt x="280" y="5"/>
                    </a:lnTo>
                    <a:lnTo>
                      <a:pt x="285" y="13"/>
                    </a:lnTo>
                    <a:lnTo>
                      <a:pt x="291" y="25"/>
                    </a:lnTo>
                    <a:lnTo>
                      <a:pt x="294" y="37"/>
                    </a:lnTo>
                    <a:lnTo>
                      <a:pt x="297" y="50"/>
                    </a:lnTo>
                    <a:lnTo>
                      <a:pt x="301" y="62"/>
                    </a:lnTo>
                    <a:lnTo>
                      <a:pt x="30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19" name="Freeform 32"/>
              <p:cNvSpPr>
                <a:spLocks/>
              </p:cNvSpPr>
              <p:nvPr/>
            </p:nvSpPr>
            <p:spPr bwMode="auto">
              <a:xfrm>
                <a:off x="4406" y="1413"/>
                <a:ext cx="20" cy="20"/>
              </a:xfrm>
              <a:custGeom>
                <a:avLst/>
                <a:gdLst>
                  <a:gd name="T0" fmla="*/ 0 w 80"/>
                  <a:gd name="T1" fmla="*/ 0 h 80"/>
                  <a:gd name="T2" fmla="*/ 0 w 80"/>
                  <a:gd name="T3" fmla="*/ 0 h 80"/>
                  <a:gd name="T4" fmla="*/ 0 w 80"/>
                  <a:gd name="T5" fmla="*/ 0 h 80"/>
                  <a:gd name="T6" fmla="*/ 0 w 80"/>
                  <a:gd name="T7" fmla="*/ 0 h 80"/>
                  <a:gd name="T8" fmla="*/ 0 w 80"/>
                  <a:gd name="T9" fmla="*/ 0 h 80"/>
                  <a:gd name="T10" fmla="*/ 0 w 80"/>
                  <a:gd name="T11" fmla="*/ 0 h 80"/>
                  <a:gd name="T12" fmla="*/ 0 w 80"/>
                  <a:gd name="T13" fmla="*/ 0 h 80"/>
                  <a:gd name="T14" fmla="*/ 0 w 80"/>
                  <a:gd name="T15" fmla="*/ 0 h 80"/>
                  <a:gd name="T16" fmla="*/ 0 w 80"/>
                  <a:gd name="T17" fmla="*/ 0 h 80"/>
                  <a:gd name="T18" fmla="*/ 0 w 80"/>
                  <a:gd name="T19" fmla="*/ 0 h 80"/>
                  <a:gd name="T20" fmla="*/ 0 w 80"/>
                  <a:gd name="T21" fmla="*/ 0 h 80"/>
                  <a:gd name="T22" fmla="*/ 0 w 80"/>
                  <a:gd name="T23" fmla="*/ 0 h 80"/>
                  <a:gd name="T24" fmla="*/ 0 w 80"/>
                  <a:gd name="T25" fmla="*/ 0 h 80"/>
                  <a:gd name="T26" fmla="*/ 0 w 80"/>
                  <a:gd name="T27" fmla="*/ 0 h 80"/>
                  <a:gd name="T28" fmla="*/ 0 w 80"/>
                  <a:gd name="T29" fmla="*/ 0 h 80"/>
                  <a:gd name="T30" fmla="*/ 0 w 80"/>
                  <a:gd name="T31" fmla="*/ 0 h 80"/>
                  <a:gd name="T32" fmla="*/ 0 w 80"/>
                  <a:gd name="T33" fmla="*/ 0 h 80"/>
                  <a:gd name="T34" fmla="*/ 0 w 80"/>
                  <a:gd name="T35" fmla="*/ 0 h 80"/>
                  <a:gd name="T36" fmla="*/ 0 w 80"/>
                  <a:gd name="T37" fmla="*/ 0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0"/>
                  <a:gd name="T58" fmla="*/ 0 h 80"/>
                  <a:gd name="T59" fmla="*/ 80 w 80"/>
                  <a:gd name="T60" fmla="*/ 80 h 8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0" h="80">
                    <a:moveTo>
                      <a:pt x="80" y="50"/>
                    </a:moveTo>
                    <a:lnTo>
                      <a:pt x="70" y="80"/>
                    </a:lnTo>
                    <a:lnTo>
                      <a:pt x="58" y="73"/>
                    </a:lnTo>
                    <a:lnTo>
                      <a:pt x="48" y="68"/>
                    </a:lnTo>
                    <a:lnTo>
                      <a:pt x="39" y="60"/>
                    </a:lnTo>
                    <a:lnTo>
                      <a:pt x="31" y="53"/>
                    </a:lnTo>
                    <a:lnTo>
                      <a:pt x="21" y="44"/>
                    </a:lnTo>
                    <a:lnTo>
                      <a:pt x="14" y="35"/>
                    </a:lnTo>
                    <a:lnTo>
                      <a:pt x="6" y="26"/>
                    </a:lnTo>
                    <a:lnTo>
                      <a:pt x="0" y="19"/>
                    </a:lnTo>
                    <a:lnTo>
                      <a:pt x="9" y="0"/>
                    </a:lnTo>
                    <a:lnTo>
                      <a:pt x="16" y="6"/>
                    </a:lnTo>
                    <a:lnTo>
                      <a:pt x="26" y="14"/>
                    </a:lnTo>
                    <a:lnTo>
                      <a:pt x="34" y="20"/>
                    </a:lnTo>
                    <a:lnTo>
                      <a:pt x="44" y="28"/>
                    </a:lnTo>
                    <a:lnTo>
                      <a:pt x="53" y="33"/>
                    </a:lnTo>
                    <a:lnTo>
                      <a:pt x="63" y="40"/>
                    </a:lnTo>
                    <a:lnTo>
                      <a:pt x="71" y="44"/>
                    </a:lnTo>
                    <a:lnTo>
                      <a:pt x="80" y="5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0" name="Freeform 33"/>
              <p:cNvSpPr>
                <a:spLocks/>
              </p:cNvSpPr>
              <p:nvPr/>
            </p:nvSpPr>
            <p:spPr bwMode="auto">
              <a:xfrm>
                <a:off x="4358" y="1423"/>
                <a:ext cx="43" cy="25"/>
              </a:xfrm>
              <a:custGeom>
                <a:avLst/>
                <a:gdLst>
                  <a:gd name="T0" fmla="*/ 0 w 169"/>
                  <a:gd name="T1" fmla="*/ 0 h 102"/>
                  <a:gd name="T2" fmla="*/ 0 w 169"/>
                  <a:gd name="T3" fmla="*/ 0 h 102"/>
                  <a:gd name="T4" fmla="*/ 0 w 169"/>
                  <a:gd name="T5" fmla="*/ 0 h 102"/>
                  <a:gd name="T6" fmla="*/ 0 w 169"/>
                  <a:gd name="T7" fmla="*/ 0 h 102"/>
                  <a:gd name="T8" fmla="*/ 0 w 169"/>
                  <a:gd name="T9" fmla="*/ 0 h 102"/>
                  <a:gd name="T10" fmla="*/ 0 w 169"/>
                  <a:gd name="T11" fmla="*/ 0 h 102"/>
                  <a:gd name="T12" fmla="*/ 0 w 169"/>
                  <a:gd name="T13" fmla="*/ 0 h 102"/>
                  <a:gd name="T14" fmla="*/ 0 w 169"/>
                  <a:gd name="T15" fmla="*/ 0 h 102"/>
                  <a:gd name="T16" fmla="*/ 0 w 169"/>
                  <a:gd name="T17" fmla="*/ 0 h 102"/>
                  <a:gd name="T18" fmla="*/ 0 w 169"/>
                  <a:gd name="T19" fmla="*/ 0 h 102"/>
                  <a:gd name="T20" fmla="*/ 0 w 169"/>
                  <a:gd name="T21" fmla="*/ 0 h 102"/>
                  <a:gd name="T22" fmla="*/ 0 w 169"/>
                  <a:gd name="T23" fmla="*/ 0 h 102"/>
                  <a:gd name="T24" fmla="*/ 0 w 169"/>
                  <a:gd name="T25" fmla="*/ 0 h 102"/>
                  <a:gd name="T26" fmla="*/ 0 w 169"/>
                  <a:gd name="T27" fmla="*/ 0 h 102"/>
                  <a:gd name="T28" fmla="*/ 0 w 169"/>
                  <a:gd name="T29" fmla="*/ 0 h 102"/>
                  <a:gd name="T30" fmla="*/ 0 w 169"/>
                  <a:gd name="T31" fmla="*/ 0 h 102"/>
                  <a:gd name="T32" fmla="*/ 0 w 169"/>
                  <a:gd name="T33" fmla="*/ 0 h 102"/>
                  <a:gd name="T34" fmla="*/ 0 w 169"/>
                  <a:gd name="T35" fmla="*/ 0 h 102"/>
                  <a:gd name="T36" fmla="*/ 0 w 169"/>
                  <a:gd name="T37" fmla="*/ 0 h 102"/>
                  <a:gd name="T38" fmla="*/ 0 w 169"/>
                  <a:gd name="T39" fmla="*/ 0 h 102"/>
                  <a:gd name="T40" fmla="*/ 0 w 169"/>
                  <a:gd name="T41" fmla="*/ 0 h 102"/>
                  <a:gd name="T42" fmla="*/ 0 w 169"/>
                  <a:gd name="T43" fmla="*/ 0 h 102"/>
                  <a:gd name="T44" fmla="*/ 0 w 169"/>
                  <a:gd name="T45" fmla="*/ 0 h 102"/>
                  <a:gd name="T46" fmla="*/ 0 w 169"/>
                  <a:gd name="T47" fmla="*/ 0 h 102"/>
                  <a:gd name="T48" fmla="*/ 0 w 169"/>
                  <a:gd name="T49" fmla="*/ 0 h 102"/>
                  <a:gd name="T50" fmla="*/ 0 w 169"/>
                  <a:gd name="T51" fmla="*/ 0 h 10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69"/>
                  <a:gd name="T79" fmla="*/ 0 h 102"/>
                  <a:gd name="T80" fmla="*/ 169 w 169"/>
                  <a:gd name="T81" fmla="*/ 102 h 102"/>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69" h="102">
                    <a:moveTo>
                      <a:pt x="159" y="71"/>
                    </a:moveTo>
                    <a:lnTo>
                      <a:pt x="169" y="102"/>
                    </a:lnTo>
                    <a:lnTo>
                      <a:pt x="146" y="93"/>
                    </a:lnTo>
                    <a:lnTo>
                      <a:pt x="124" y="84"/>
                    </a:lnTo>
                    <a:lnTo>
                      <a:pt x="102" y="73"/>
                    </a:lnTo>
                    <a:lnTo>
                      <a:pt x="80" y="64"/>
                    </a:lnTo>
                    <a:lnTo>
                      <a:pt x="58" y="51"/>
                    </a:lnTo>
                    <a:lnTo>
                      <a:pt x="38" y="39"/>
                    </a:lnTo>
                    <a:lnTo>
                      <a:pt x="18" y="25"/>
                    </a:lnTo>
                    <a:lnTo>
                      <a:pt x="0" y="12"/>
                    </a:lnTo>
                    <a:lnTo>
                      <a:pt x="6" y="3"/>
                    </a:lnTo>
                    <a:lnTo>
                      <a:pt x="14" y="0"/>
                    </a:lnTo>
                    <a:lnTo>
                      <a:pt x="22" y="1"/>
                    </a:lnTo>
                    <a:lnTo>
                      <a:pt x="29" y="5"/>
                    </a:lnTo>
                    <a:lnTo>
                      <a:pt x="36" y="9"/>
                    </a:lnTo>
                    <a:lnTo>
                      <a:pt x="44" y="15"/>
                    </a:lnTo>
                    <a:lnTo>
                      <a:pt x="51" y="19"/>
                    </a:lnTo>
                    <a:lnTo>
                      <a:pt x="60" y="21"/>
                    </a:lnTo>
                    <a:lnTo>
                      <a:pt x="70" y="28"/>
                    </a:lnTo>
                    <a:lnTo>
                      <a:pt x="81" y="38"/>
                    </a:lnTo>
                    <a:lnTo>
                      <a:pt x="92" y="45"/>
                    </a:lnTo>
                    <a:lnTo>
                      <a:pt x="105" y="54"/>
                    </a:lnTo>
                    <a:lnTo>
                      <a:pt x="117" y="59"/>
                    </a:lnTo>
                    <a:lnTo>
                      <a:pt x="130" y="66"/>
                    </a:lnTo>
                    <a:lnTo>
                      <a:pt x="143" y="69"/>
                    </a:lnTo>
                    <a:lnTo>
                      <a:pt x="159"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1" name="Freeform 34"/>
              <p:cNvSpPr>
                <a:spLocks/>
              </p:cNvSpPr>
              <p:nvPr/>
            </p:nvSpPr>
            <p:spPr bwMode="auto">
              <a:xfrm>
                <a:off x="4413" y="1423"/>
                <a:ext cx="117" cy="110"/>
              </a:xfrm>
              <a:custGeom>
                <a:avLst/>
                <a:gdLst>
                  <a:gd name="T0" fmla="*/ 0 w 467"/>
                  <a:gd name="T1" fmla="*/ 0 h 438"/>
                  <a:gd name="T2" fmla="*/ 0 w 467"/>
                  <a:gd name="T3" fmla="*/ 0 h 438"/>
                  <a:gd name="T4" fmla="*/ 0 w 467"/>
                  <a:gd name="T5" fmla="*/ 0 h 438"/>
                  <a:gd name="T6" fmla="*/ 0 w 467"/>
                  <a:gd name="T7" fmla="*/ 0 h 438"/>
                  <a:gd name="T8" fmla="*/ 0 w 467"/>
                  <a:gd name="T9" fmla="*/ 0 h 438"/>
                  <a:gd name="T10" fmla="*/ 0 w 467"/>
                  <a:gd name="T11" fmla="*/ 0 h 438"/>
                  <a:gd name="T12" fmla="*/ 0 w 467"/>
                  <a:gd name="T13" fmla="*/ 0 h 438"/>
                  <a:gd name="T14" fmla="*/ 0 w 467"/>
                  <a:gd name="T15" fmla="*/ 0 h 438"/>
                  <a:gd name="T16" fmla="*/ 0 w 467"/>
                  <a:gd name="T17" fmla="*/ 0 h 438"/>
                  <a:gd name="T18" fmla="*/ 0 w 467"/>
                  <a:gd name="T19" fmla="*/ 0 h 438"/>
                  <a:gd name="T20" fmla="*/ 0 w 467"/>
                  <a:gd name="T21" fmla="*/ 0 h 438"/>
                  <a:gd name="T22" fmla="*/ 0 w 467"/>
                  <a:gd name="T23" fmla="*/ 0 h 438"/>
                  <a:gd name="T24" fmla="*/ 0 w 467"/>
                  <a:gd name="T25" fmla="*/ 0 h 438"/>
                  <a:gd name="T26" fmla="*/ 0 w 467"/>
                  <a:gd name="T27" fmla="*/ 0 h 438"/>
                  <a:gd name="T28" fmla="*/ 0 w 467"/>
                  <a:gd name="T29" fmla="*/ 0 h 438"/>
                  <a:gd name="T30" fmla="*/ 0 w 467"/>
                  <a:gd name="T31" fmla="*/ 0 h 438"/>
                  <a:gd name="T32" fmla="*/ 0 w 467"/>
                  <a:gd name="T33" fmla="*/ 0 h 438"/>
                  <a:gd name="T34" fmla="*/ 0 w 467"/>
                  <a:gd name="T35" fmla="*/ 0 h 438"/>
                  <a:gd name="T36" fmla="*/ 0 w 467"/>
                  <a:gd name="T37" fmla="*/ 0 h 438"/>
                  <a:gd name="T38" fmla="*/ 0 w 467"/>
                  <a:gd name="T39" fmla="*/ 0 h 438"/>
                  <a:gd name="T40" fmla="*/ 0 w 467"/>
                  <a:gd name="T41" fmla="*/ 0 h 438"/>
                  <a:gd name="T42" fmla="*/ 0 w 467"/>
                  <a:gd name="T43" fmla="*/ 0 h 438"/>
                  <a:gd name="T44" fmla="*/ 0 w 467"/>
                  <a:gd name="T45" fmla="*/ 0 h 438"/>
                  <a:gd name="T46" fmla="*/ 0 w 467"/>
                  <a:gd name="T47" fmla="*/ 0 h 438"/>
                  <a:gd name="T48" fmla="*/ 0 w 467"/>
                  <a:gd name="T49" fmla="*/ 0 h 438"/>
                  <a:gd name="T50" fmla="*/ 0 w 467"/>
                  <a:gd name="T51" fmla="*/ 0 h 438"/>
                  <a:gd name="T52" fmla="*/ 0 w 467"/>
                  <a:gd name="T53" fmla="*/ 0 h 438"/>
                  <a:gd name="T54" fmla="*/ 0 w 467"/>
                  <a:gd name="T55" fmla="*/ 0 h 438"/>
                  <a:gd name="T56" fmla="*/ 0 w 467"/>
                  <a:gd name="T57" fmla="*/ 0 h 438"/>
                  <a:gd name="T58" fmla="*/ 0 w 467"/>
                  <a:gd name="T59" fmla="*/ 0 h 438"/>
                  <a:gd name="T60" fmla="*/ 0 w 467"/>
                  <a:gd name="T61" fmla="*/ 0 h 438"/>
                  <a:gd name="T62" fmla="*/ 0 w 467"/>
                  <a:gd name="T63" fmla="*/ 0 h 438"/>
                  <a:gd name="T64" fmla="*/ 0 w 467"/>
                  <a:gd name="T65" fmla="*/ 0 h 438"/>
                  <a:gd name="T66" fmla="*/ 0 w 467"/>
                  <a:gd name="T67" fmla="*/ 0 h 438"/>
                  <a:gd name="T68" fmla="*/ 0 w 467"/>
                  <a:gd name="T69" fmla="*/ 0 h 438"/>
                  <a:gd name="T70" fmla="*/ 0 w 467"/>
                  <a:gd name="T71" fmla="*/ 0 h 438"/>
                  <a:gd name="T72" fmla="*/ 0 w 467"/>
                  <a:gd name="T73" fmla="*/ 0 h 438"/>
                  <a:gd name="T74" fmla="*/ 0 w 467"/>
                  <a:gd name="T75" fmla="*/ 0 h 438"/>
                  <a:gd name="T76" fmla="*/ 0 w 467"/>
                  <a:gd name="T77" fmla="*/ 0 h 438"/>
                  <a:gd name="T78" fmla="*/ 0 w 467"/>
                  <a:gd name="T79" fmla="*/ 0 h 438"/>
                  <a:gd name="T80" fmla="*/ 0 w 467"/>
                  <a:gd name="T81" fmla="*/ 0 h 438"/>
                  <a:gd name="T82" fmla="*/ 0 w 467"/>
                  <a:gd name="T83" fmla="*/ 0 h 438"/>
                  <a:gd name="T84" fmla="*/ 0 w 467"/>
                  <a:gd name="T85" fmla="*/ 0 h 438"/>
                  <a:gd name="T86" fmla="*/ 0 w 467"/>
                  <a:gd name="T87" fmla="*/ 0 h 438"/>
                  <a:gd name="T88" fmla="*/ 0 w 467"/>
                  <a:gd name="T89" fmla="*/ 0 h 438"/>
                  <a:gd name="T90" fmla="*/ 0 w 467"/>
                  <a:gd name="T91" fmla="*/ 0 h 438"/>
                  <a:gd name="T92" fmla="*/ 0 w 467"/>
                  <a:gd name="T93" fmla="*/ 0 h 438"/>
                  <a:gd name="T94" fmla="*/ 0 w 467"/>
                  <a:gd name="T95" fmla="*/ 0 h 438"/>
                  <a:gd name="T96" fmla="*/ 0 w 467"/>
                  <a:gd name="T97" fmla="*/ 0 h 438"/>
                  <a:gd name="T98" fmla="*/ 0 w 467"/>
                  <a:gd name="T99" fmla="*/ 0 h 438"/>
                  <a:gd name="T100" fmla="*/ 0 w 467"/>
                  <a:gd name="T101" fmla="*/ 0 h 438"/>
                  <a:gd name="T102" fmla="*/ 0 w 467"/>
                  <a:gd name="T103" fmla="*/ 0 h 438"/>
                  <a:gd name="T104" fmla="*/ 0 w 467"/>
                  <a:gd name="T105" fmla="*/ 0 h 438"/>
                  <a:gd name="T106" fmla="*/ 0 w 467"/>
                  <a:gd name="T107" fmla="*/ 0 h 438"/>
                  <a:gd name="T108" fmla="*/ 0 w 467"/>
                  <a:gd name="T109" fmla="*/ 0 h 438"/>
                  <a:gd name="T110" fmla="*/ 0 w 467"/>
                  <a:gd name="T111" fmla="*/ 0 h 438"/>
                  <a:gd name="T112" fmla="*/ 0 w 467"/>
                  <a:gd name="T113" fmla="*/ 0 h 438"/>
                  <a:gd name="T114" fmla="*/ 0 w 467"/>
                  <a:gd name="T115" fmla="*/ 0 h 438"/>
                  <a:gd name="T116" fmla="*/ 0 w 467"/>
                  <a:gd name="T117" fmla="*/ 0 h 438"/>
                  <a:gd name="T118" fmla="*/ 0 w 467"/>
                  <a:gd name="T119" fmla="*/ 0 h 438"/>
                  <a:gd name="T120" fmla="*/ 0 w 467"/>
                  <a:gd name="T121" fmla="*/ 0 h 438"/>
                  <a:gd name="T122" fmla="*/ 0 w 467"/>
                  <a:gd name="T123" fmla="*/ 0 h 4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7"/>
                  <a:gd name="T187" fmla="*/ 0 h 438"/>
                  <a:gd name="T188" fmla="*/ 467 w 467"/>
                  <a:gd name="T189" fmla="*/ 438 h 4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7" h="438">
                    <a:moveTo>
                      <a:pt x="318" y="169"/>
                    </a:moveTo>
                    <a:lnTo>
                      <a:pt x="333" y="159"/>
                    </a:lnTo>
                    <a:lnTo>
                      <a:pt x="350" y="154"/>
                    </a:lnTo>
                    <a:lnTo>
                      <a:pt x="369" y="152"/>
                    </a:lnTo>
                    <a:lnTo>
                      <a:pt x="388" y="153"/>
                    </a:lnTo>
                    <a:lnTo>
                      <a:pt x="408" y="154"/>
                    </a:lnTo>
                    <a:lnTo>
                      <a:pt x="427" y="156"/>
                    </a:lnTo>
                    <a:lnTo>
                      <a:pt x="447" y="157"/>
                    </a:lnTo>
                    <a:lnTo>
                      <a:pt x="467" y="159"/>
                    </a:lnTo>
                    <a:lnTo>
                      <a:pt x="377" y="269"/>
                    </a:lnTo>
                    <a:lnTo>
                      <a:pt x="408" y="427"/>
                    </a:lnTo>
                    <a:lnTo>
                      <a:pt x="396" y="417"/>
                    </a:lnTo>
                    <a:lnTo>
                      <a:pt x="386" y="404"/>
                    </a:lnTo>
                    <a:lnTo>
                      <a:pt x="375" y="390"/>
                    </a:lnTo>
                    <a:lnTo>
                      <a:pt x="366" y="377"/>
                    </a:lnTo>
                    <a:lnTo>
                      <a:pt x="355" y="365"/>
                    </a:lnTo>
                    <a:lnTo>
                      <a:pt x="344" y="357"/>
                    </a:lnTo>
                    <a:lnTo>
                      <a:pt x="331" y="353"/>
                    </a:lnTo>
                    <a:lnTo>
                      <a:pt x="318" y="358"/>
                    </a:lnTo>
                    <a:lnTo>
                      <a:pt x="311" y="349"/>
                    </a:lnTo>
                    <a:lnTo>
                      <a:pt x="305" y="343"/>
                    </a:lnTo>
                    <a:lnTo>
                      <a:pt x="295" y="336"/>
                    </a:lnTo>
                    <a:lnTo>
                      <a:pt x="286" y="333"/>
                    </a:lnTo>
                    <a:lnTo>
                      <a:pt x="276" y="328"/>
                    </a:lnTo>
                    <a:lnTo>
                      <a:pt x="266" y="328"/>
                    </a:lnTo>
                    <a:lnTo>
                      <a:pt x="256" y="332"/>
                    </a:lnTo>
                    <a:lnTo>
                      <a:pt x="248" y="338"/>
                    </a:lnTo>
                    <a:lnTo>
                      <a:pt x="129" y="438"/>
                    </a:lnTo>
                    <a:lnTo>
                      <a:pt x="129" y="422"/>
                    </a:lnTo>
                    <a:lnTo>
                      <a:pt x="133" y="408"/>
                    </a:lnTo>
                    <a:lnTo>
                      <a:pt x="138" y="391"/>
                    </a:lnTo>
                    <a:lnTo>
                      <a:pt x="144" y="377"/>
                    </a:lnTo>
                    <a:lnTo>
                      <a:pt x="149" y="362"/>
                    </a:lnTo>
                    <a:lnTo>
                      <a:pt x="154" y="347"/>
                    </a:lnTo>
                    <a:lnTo>
                      <a:pt x="157" y="332"/>
                    </a:lnTo>
                    <a:lnTo>
                      <a:pt x="159" y="318"/>
                    </a:lnTo>
                    <a:lnTo>
                      <a:pt x="0" y="179"/>
                    </a:lnTo>
                    <a:lnTo>
                      <a:pt x="14" y="177"/>
                    </a:lnTo>
                    <a:lnTo>
                      <a:pt x="30" y="173"/>
                    </a:lnTo>
                    <a:lnTo>
                      <a:pt x="47" y="169"/>
                    </a:lnTo>
                    <a:lnTo>
                      <a:pt x="64" y="166"/>
                    </a:lnTo>
                    <a:lnTo>
                      <a:pt x="80" y="161"/>
                    </a:lnTo>
                    <a:lnTo>
                      <a:pt x="97" y="160"/>
                    </a:lnTo>
                    <a:lnTo>
                      <a:pt x="113" y="162"/>
                    </a:lnTo>
                    <a:lnTo>
                      <a:pt x="129" y="169"/>
                    </a:lnTo>
                    <a:lnTo>
                      <a:pt x="136" y="165"/>
                    </a:lnTo>
                    <a:lnTo>
                      <a:pt x="142" y="164"/>
                    </a:lnTo>
                    <a:lnTo>
                      <a:pt x="148" y="164"/>
                    </a:lnTo>
                    <a:lnTo>
                      <a:pt x="154" y="164"/>
                    </a:lnTo>
                    <a:lnTo>
                      <a:pt x="159" y="162"/>
                    </a:lnTo>
                    <a:lnTo>
                      <a:pt x="165" y="162"/>
                    </a:lnTo>
                    <a:lnTo>
                      <a:pt x="171" y="161"/>
                    </a:lnTo>
                    <a:lnTo>
                      <a:pt x="179" y="159"/>
                    </a:lnTo>
                    <a:lnTo>
                      <a:pt x="229" y="0"/>
                    </a:lnTo>
                    <a:lnTo>
                      <a:pt x="239" y="21"/>
                    </a:lnTo>
                    <a:lnTo>
                      <a:pt x="248" y="43"/>
                    </a:lnTo>
                    <a:lnTo>
                      <a:pt x="258" y="65"/>
                    </a:lnTo>
                    <a:lnTo>
                      <a:pt x="269" y="88"/>
                    </a:lnTo>
                    <a:lnTo>
                      <a:pt x="279" y="108"/>
                    </a:lnTo>
                    <a:lnTo>
                      <a:pt x="291" y="129"/>
                    </a:lnTo>
                    <a:lnTo>
                      <a:pt x="304" y="148"/>
                    </a:lnTo>
                    <a:lnTo>
                      <a:pt x="318" y="16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2" name="Freeform 35"/>
              <p:cNvSpPr>
                <a:spLocks/>
              </p:cNvSpPr>
              <p:nvPr/>
            </p:nvSpPr>
            <p:spPr bwMode="auto">
              <a:xfrm>
                <a:off x="4556" y="1456"/>
                <a:ext cx="44" cy="12"/>
              </a:xfrm>
              <a:custGeom>
                <a:avLst/>
                <a:gdLst>
                  <a:gd name="T0" fmla="*/ 0 w 174"/>
                  <a:gd name="T1" fmla="*/ 0 h 50"/>
                  <a:gd name="T2" fmla="*/ 0 w 174"/>
                  <a:gd name="T3" fmla="*/ 0 h 50"/>
                  <a:gd name="T4" fmla="*/ 0 w 174"/>
                  <a:gd name="T5" fmla="*/ 0 h 50"/>
                  <a:gd name="T6" fmla="*/ 0 w 174"/>
                  <a:gd name="T7" fmla="*/ 0 h 50"/>
                  <a:gd name="T8" fmla="*/ 0 w 174"/>
                  <a:gd name="T9" fmla="*/ 0 h 50"/>
                  <a:gd name="T10" fmla="*/ 0 w 174"/>
                  <a:gd name="T11" fmla="*/ 0 h 50"/>
                  <a:gd name="T12" fmla="*/ 0 w 174"/>
                  <a:gd name="T13" fmla="*/ 0 h 50"/>
                  <a:gd name="T14" fmla="*/ 0 w 174"/>
                  <a:gd name="T15" fmla="*/ 0 h 50"/>
                  <a:gd name="T16" fmla="*/ 0 w 174"/>
                  <a:gd name="T17" fmla="*/ 0 h 50"/>
                  <a:gd name="T18" fmla="*/ 0 w 174"/>
                  <a:gd name="T19" fmla="*/ 0 h 50"/>
                  <a:gd name="T20" fmla="*/ 0 w 174"/>
                  <a:gd name="T21" fmla="*/ 0 h 50"/>
                  <a:gd name="T22" fmla="*/ 0 w 174"/>
                  <a:gd name="T23" fmla="*/ 0 h 50"/>
                  <a:gd name="T24" fmla="*/ 0 w 174"/>
                  <a:gd name="T25" fmla="*/ 0 h 50"/>
                  <a:gd name="T26" fmla="*/ 0 w 174"/>
                  <a:gd name="T27" fmla="*/ 0 h 50"/>
                  <a:gd name="T28" fmla="*/ 0 w 174"/>
                  <a:gd name="T29" fmla="*/ 0 h 50"/>
                  <a:gd name="T30" fmla="*/ 0 w 174"/>
                  <a:gd name="T31" fmla="*/ 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4"/>
                  <a:gd name="T49" fmla="*/ 0 h 50"/>
                  <a:gd name="T50" fmla="*/ 174 w 174"/>
                  <a:gd name="T51" fmla="*/ 50 h 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4" h="50">
                    <a:moveTo>
                      <a:pt x="174" y="10"/>
                    </a:moveTo>
                    <a:lnTo>
                      <a:pt x="174" y="19"/>
                    </a:lnTo>
                    <a:lnTo>
                      <a:pt x="15" y="50"/>
                    </a:lnTo>
                    <a:lnTo>
                      <a:pt x="7" y="48"/>
                    </a:lnTo>
                    <a:lnTo>
                      <a:pt x="2" y="43"/>
                    </a:lnTo>
                    <a:lnTo>
                      <a:pt x="0" y="37"/>
                    </a:lnTo>
                    <a:lnTo>
                      <a:pt x="5" y="30"/>
                    </a:lnTo>
                    <a:lnTo>
                      <a:pt x="27" y="28"/>
                    </a:lnTo>
                    <a:lnTo>
                      <a:pt x="48" y="25"/>
                    </a:lnTo>
                    <a:lnTo>
                      <a:pt x="70" y="19"/>
                    </a:lnTo>
                    <a:lnTo>
                      <a:pt x="93" y="15"/>
                    </a:lnTo>
                    <a:lnTo>
                      <a:pt x="114" y="9"/>
                    </a:lnTo>
                    <a:lnTo>
                      <a:pt x="134" y="4"/>
                    </a:lnTo>
                    <a:lnTo>
                      <a:pt x="154" y="0"/>
                    </a:lnTo>
                    <a:lnTo>
                      <a:pt x="174" y="0"/>
                    </a:lnTo>
                    <a:lnTo>
                      <a:pt x="174"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3" name="Freeform 36"/>
              <p:cNvSpPr>
                <a:spLocks/>
              </p:cNvSpPr>
              <p:nvPr/>
            </p:nvSpPr>
            <p:spPr bwMode="auto">
              <a:xfrm>
                <a:off x="4363" y="1468"/>
                <a:ext cx="25" cy="10"/>
              </a:xfrm>
              <a:custGeom>
                <a:avLst/>
                <a:gdLst>
                  <a:gd name="T0" fmla="*/ 0 w 100"/>
                  <a:gd name="T1" fmla="*/ 0 h 41"/>
                  <a:gd name="T2" fmla="*/ 0 w 100"/>
                  <a:gd name="T3" fmla="*/ 0 h 41"/>
                  <a:gd name="T4" fmla="*/ 0 w 100"/>
                  <a:gd name="T5" fmla="*/ 0 h 41"/>
                  <a:gd name="T6" fmla="*/ 0 w 100"/>
                  <a:gd name="T7" fmla="*/ 0 h 41"/>
                  <a:gd name="T8" fmla="*/ 0 w 100"/>
                  <a:gd name="T9" fmla="*/ 0 h 41"/>
                  <a:gd name="T10" fmla="*/ 0 w 100"/>
                  <a:gd name="T11" fmla="*/ 0 h 41"/>
                  <a:gd name="T12" fmla="*/ 0 w 100"/>
                  <a:gd name="T13" fmla="*/ 0 h 41"/>
                  <a:gd name="T14" fmla="*/ 0 w 100"/>
                  <a:gd name="T15" fmla="*/ 0 h 41"/>
                  <a:gd name="T16" fmla="*/ 0 w 100"/>
                  <a:gd name="T17" fmla="*/ 0 h 41"/>
                  <a:gd name="T18" fmla="*/ 0 w 100"/>
                  <a:gd name="T19" fmla="*/ 0 h 41"/>
                  <a:gd name="T20" fmla="*/ 0 w 100"/>
                  <a:gd name="T21" fmla="*/ 0 h 41"/>
                  <a:gd name="T22" fmla="*/ 0 w 100"/>
                  <a:gd name="T23" fmla="*/ 0 h 41"/>
                  <a:gd name="T24" fmla="*/ 0 w 100"/>
                  <a:gd name="T25" fmla="*/ 0 h 41"/>
                  <a:gd name="T26" fmla="*/ 0 w 100"/>
                  <a:gd name="T27" fmla="*/ 0 h 41"/>
                  <a:gd name="T28" fmla="*/ 0 w 100"/>
                  <a:gd name="T29" fmla="*/ 0 h 41"/>
                  <a:gd name="T30" fmla="*/ 0 w 100"/>
                  <a:gd name="T31" fmla="*/ 0 h 41"/>
                  <a:gd name="T32" fmla="*/ 0 w 100"/>
                  <a:gd name="T33" fmla="*/ 0 h 41"/>
                  <a:gd name="T34" fmla="*/ 0 w 100"/>
                  <a:gd name="T35" fmla="*/ 0 h 41"/>
                  <a:gd name="T36" fmla="*/ 0 w 100"/>
                  <a:gd name="T37" fmla="*/ 0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0"/>
                  <a:gd name="T58" fmla="*/ 0 h 41"/>
                  <a:gd name="T59" fmla="*/ 100 w 100"/>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0" h="41">
                    <a:moveTo>
                      <a:pt x="100" y="0"/>
                    </a:moveTo>
                    <a:lnTo>
                      <a:pt x="99" y="6"/>
                    </a:lnTo>
                    <a:lnTo>
                      <a:pt x="99" y="15"/>
                    </a:lnTo>
                    <a:lnTo>
                      <a:pt x="98" y="23"/>
                    </a:lnTo>
                    <a:lnTo>
                      <a:pt x="96" y="30"/>
                    </a:lnTo>
                    <a:lnTo>
                      <a:pt x="92" y="36"/>
                    </a:lnTo>
                    <a:lnTo>
                      <a:pt x="87" y="40"/>
                    </a:lnTo>
                    <a:lnTo>
                      <a:pt x="80" y="41"/>
                    </a:lnTo>
                    <a:lnTo>
                      <a:pt x="71" y="40"/>
                    </a:lnTo>
                    <a:lnTo>
                      <a:pt x="0" y="29"/>
                    </a:lnTo>
                    <a:lnTo>
                      <a:pt x="6" y="19"/>
                    </a:lnTo>
                    <a:lnTo>
                      <a:pt x="15" y="15"/>
                    </a:lnTo>
                    <a:lnTo>
                      <a:pt x="26" y="14"/>
                    </a:lnTo>
                    <a:lnTo>
                      <a:pt x="42" y="14"/>
                    </a:lnTo>
                    <a:lnTo>
                      <a:pt x="55" y="13"/>
                    </a:lnTo>
                    <a:lnTo>
                      <a:pt x="69" y="12"/>
                    </a:lnTo>
                    <a:lnTo>
                      <a:pt x="81" y="7"/>
                    </a:lnTo>
                    <a:lnTo>
                      <a:pt x="90" y="0"/>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4" name="Freeform 37"/>
              <p:cNvSpPr>
                <a:spLocks/>
              </p:cNvSpPr>
              <p:nvPr/>
            </p:nvSpPr>
            <p:spPr bwMode="auto">
              <a:xfrm>
                <a:off x="4555" y="1488"/>
                <a:ext cx="27" cy="6"/>
              </a:xfrm>
              <a:custGeom>
                <a:avLst/>
                <a:gdLst>
                  <a:gd name="T0" fmla="*/ 0 w 110"/>
                  <a:gd name="T1" fmla="*/ 0 h 26"/>
                  <a:gd name="T2" fmla="*/ 0 w 110"/>
                  <a:gd name="T3" fmla="*/ 0 h 26"/>
                  <a:gd name="T4" fmla="*/ 0 w 110"/>
                  <a:gd name="T5" fmla="*/ 0 h 26"/>
                  <a:gd name="T6" fmla="*/ 0 w 110"/>
                  <a:gd name="T7" fmla="*/ 0 h 26"/>
                  <a:gd name="T8" fmla="*/ 0 w 110"/>
                  <a:gd name="T9" fmla="*/ 0 h 26"/>
                  <a:gd name="T10" fmla="*/ 0 w 110"/>
                  <a:gd name="T11" fmla="*/ 0 h 26"/>
                  <a:gd name="T12" fmla="*/ 0 w 110"/>
                  <a:gd name="T13" fmla="*/ 0 h 26"/>
                  <a:gd name="T14" fmla="*/ 0 w 110"/>
                  <a:gd name="T15" fmla="*/ 0 h 26"/>
                  <a:gd name="T16" fmla="*/ 0 w 110"/>
                  <a:gd name="T17" fmla="*/ 0 h 26"/>
                  <a:gd name="T18" fmla="*/ 0 w 110"/>
                  <a:gd name="T19" fmla="*/ 0 h 26"/>
                  <a:gd name="T20" fmla="*/ 0 w 110"/>
                  <a:gd name="T21" fmla="*/ 0 h 26"/>
                  <a:gd name="T22" fmla="*/ 0 w 110"/>
                  <a:gd name="T23" fmla="*/ 0 h 26"/>
                  <a:gd name="T24" fmla="*/ 0 w 110"/>
                  <a:gd name="T25" fmla="*/ 0 h 26"/>
                  <a:gd name="T26" fmla="*/ 0 w 110"/>
                  <a:gd name="T27" fmla="*/ 0 h 26"/>
                  <a:gd name="T28" fmla="*/ 0 w 110"/>
                  <a:gd name="T29" fmla="*/ 0 h 26"/>
                  <a:gd name="T30" fmla="*/ 0 w 110"/>
                  <a:gd name="T31" fmla="*/ 0 h 26"/>
                  <a:gd name="T32" fmla="*/ 0 w 110"/>
                  <a:gd name="T33" fmla="*/ 0 h 26"/>
                  <a:gd name="T34" fmla="*/ 0 w 110"/>
                  <a:gd name="T35" fmla="*/ 0 h 2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0"/>
                  <a:gd name="T55" fmla="*/ 0 h 26"/>
                  <a:gd name="T56" fmla="*/ 110 w 110"/>
                  <a:gd name="T57" fmla="*/ 26 h 2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0" h="26">
                    <a:moveTo>
                      <a:pt x="110" y="21"/>
                    </a:moveTo>
                    <a:lnTo>
                      <a:pt x="97" y="23"/>
                    </a:lnTo>
                    <a:lnTo>
                      <a:pt x="85" y="25"/>
                    </a:lnTo>
                    <a:lnTo>
                      <a:pt x="71" y="25"/>
                    </a:lnTo>
                    <a:lnTo>
                      <a:pt x="58" y="26"/>
                    </a:lnTo>
                    <a:lnTo>
                      <a:pt x="43" y="24"/>
                    </a:lnTo>
                    <a:lnTo>
                      <a:pt x="28" y="22"/>
                    </a:lnTo>
                    <a:lnTo>
                      <a:pt x="14" y="16"/>
                    </a:lnTo>
                    <a:lnTo>
                      <a:pt x="0" y="11"/>
                    </a:lnTo>
                    <a:lnTo>
                      <a:pt x="14" y="4"/>
                    </a:lnTo>
                    <a:lnTo>
                      <a:pt x="28" y="1"/>
                    </a:lnTo>
                    <a:lnTo>
                      <a:pt x="43" y="0"/>
                    </a:lnTo>
                    <a:lnTo>
                      <a:pt x="58" y="2"/>
                    </a:lnTo>
                    <a:lnTo>
                      <a:pt x="71" y="4"/>
                    </a:lnTo>
                    <a:lnTo>
                      <a:pt x="85" y="8"/>
                    </a:lnTo>
                    <a:lnTo>
                      <a:pt x="97" y="9"/>
                    </a:lnTo>
                    <a:lnTo>
                      <a:pt x="110" y="11"/>
                    </a:lnTo>
                    <a:lnTo>
                      <a:pt x="11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5" name="Freeform 38"/>
              <p:cNvSpPr>
                <a:spLocks/>
              </p:cNvSpPr>
              <p:nvPr/>
            </p:nvSpPr>
            <p:spPr bwMode="auto">
              <a:xfrm>
                <a:off x="4344" y="1500"/>
                <a:ext cx="59" cy="10"/>
              </a:xfrm>
              <a:custGeom>
                <a:avLst/>
                <a:gdLst>
                  <a:gd name="T0" fmla="*/ 0 w 239"/>
                  <a:gd name="T1" fmla="*/ 0 h 40"/>
                  <a:gd name="T2" fmla="*/ 0 w 239"/>
                  <a:gd name="T3" fmla="*/ 0 h 40"/>
                  <a:gd name="T4" fmla="*/ 0 w 239"/>
                  <a:gd name="T5" fmla="*/ 0 h 40"/>
                  <a:gd name="T6" fmla="*/ 0 w 239"/>
                  <a:gd name="T7" fmla="*/ 0 h 40"/>
                  <a:gd name="T8" fmla="*/ 0 w 239"/>
                  <a:gd name="T9" fmla="*/ 0 h 40"/>
                  <a:gd name="T10" fmla="*/ 0 w 239"/>
                  <a:gd name="T11" fmla="*/ 0 h 40"/>
                  <a:gd name="T12" fmla="*/ 0 w 239"/>
                  <a:gd name="T13" fmla="*/ 0 h 40"/>
                  <a:gd name="T14" fmla="*/ 0 w 239"/>
                  <a:gd name="T15" fmla="*/ 0 h 40"/>
                  <a:gd name="T16" fmla="*/ 0 w 239"/>
                  <a:gd name="T17" fmla="*/ 0 h 40"/>
                  <a:gd name="T18" fmla="*/ 0 w 239"/>
                  <a:gd name="T19" fmla="*/ 0 h 40"/>
                  <a:gd name="T20" fmla="*/ 0 w 239"/>
                  <a:gd name="T21" fmla="*/ 0 h 40"/>
                  <a:gd name="T22" fmla="*/ 0 w 239"/>
                  <a:gd name="T23" fmla="*/ 0 h 40"/>
                  <a:gd name="T24" fmla="*/ 0 w 239"/>
                  <a:gd name="T25" fmla="*/ 0 h 40"/>
                  <a:gd name="T26" fmla="*/ 0 w 239"/>
                  <a:gd name="T27" fmla="*/ 0 h 40"/>
                  <a:gd name="T28" fmla="*/ 0 w 239"/>
                  <a:gd name="T29" fmla="*/ 0 h 40"/>
                  <a:gd name="T30" fmla="*/ 0 w 239"/>
                  <a:gd name="T31" fmla="*/ 0 h 40"/>
                  <a:gd name="T32" fmla="*/ 0 w 239"/>
                  <a:gd name="T33" fmla="*/ 0 h 40"/>
                  <a:gd name="T34" fmla="*/ 0 w 239"/>
                  <a:gd name="T35" fmla="*/ 0 h 40"/>
                  <a:gd name="T36" fmla="*/ 0 w 239"/>
                  <a:gd name="T37" fmla="*/ 0 h 40"/>
                  <a:gd name="T38" fmla="*/ 0 w 239"/>
                  <a:gd name="T39" fmla="*/ 0 h 40"/>
                  <a:gd name="T40" fmla="*/ 0 w 239"/>
                  <a:gd name="T41" fmla="*/ 0 h 40"/>
                  <a:gd name="T42" fmla="*/ 0 w 239"/>
                  <a:gd name="T43" fmla="*/ 0 h 40"/>
                  <a:gd name="T44" fmla="*/ 0 w 239"/>
                  <a:gd name="T45" fmla="*/ 0 h 40"/>
                  <a:gd name="T46" fmla="*/ 0 w 239"/>
                  <a:gd name="T47" fmla="*/ 0 h 40"/>
                  <a:gd name="T48" fmla="*/ 0 w 239"/>
                  <a:gd name="T49" fmla="*/ 0 h 40"/>
                  <a:gd name="T50" fmla="*/ 0 w 239"/>
                  <a:gd name="T51" fmla="*/ 0 h 40"/>
                  <a:gd name="T52" fmla="*/ 0 w 239"/>
                  <a:gd name="T53" fmla="*/ 0 h 40"/>
                  <a:gd name="T54" fmla="*/ 0 w 239"/>
                  <a:gd name="T55" fmla="*/ 0 h 40"/>
                  <a:gd name="T56" fmla="*/ 0 w 239"/>
                  <a:gd name="T57" fmla="*/ 0 h 40"/>
                  <a:gd name="T58" fmla="*/ 0 w 239"/>
                  <a:gd name="T59" fmla="*/ 0 h 4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39"/>
                  <a:gd name="T91" fmla="*/ 0 h 40"/>
                  <a:gd name="T92" fmla="*/ 239 w 239"/>
                  <a:gd name="T93" fmla="*/ 40 h 4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39" h="40">
                    <a:moveTo>
                      <a:pt x="239" y="0"/>
                    </a:moveTo>
                    <a:lnTo>
                      <a:pt x="237" y="6"/>
                    </a:lnTo>
                    <a:lnTo>
                      <a:pt x="235" y="13"/>
                    </a:lnTo>
                    <a:lnTo>
                      <a:pt x="230" y="17"/>
                    </a:lnTo>
                    <a:lnTo>
                      <a:pt x="227" y="23"/>
                    </a:lnTo>
                    <a:lnTo>
                      <a:pt x="217" y="28"/>
                    </a:lnTo>
                    <a:lnTo>
                      <a:pt x="210" y="30"/>
                    </a:lnTo>
                    <a:lnTo>
                      <a:pt x="182" y="32"/>
                    </a:lnTo>
                    <a:lnTo>
                      <a:pt x="156" y="33"/>
                    </a:lnTo>
                    <a:lnTo>
                      <a:pt x="130" y="33"/>
                    </a:lnTo>
                    <a:lnTo>
                      <a:pt x="104" y="35"/>
                    </a:lnTo>
                    <a:lnTo>
                      <a:pt x="78" y="35"/>
                    </a:lnTo>
                    <a:lnTo>
                      <a:pt x="52" y="35"/>
                    </a:lnTo>
                    <a:lnTo>
                      <a:pt x="26" y="36"/>
                    </a:lnTo>
                    <a:lnTo>
                      <a:pt x="0" y="40"/>
                    </a:lnTo>
                    <a:lnTo>
                      <a:pt x="0" y="30"/>
                    </a:lnTo>
                    <a:lnTo>
                      <a:pt x="25" y="20"/>
                    </a:lnTo>
                    <a:lnTo>
                      <a:pt x="51" y="16"/>
                    </a:lnTo>
                    <a:lnTo>
                      <a:pt x="76" y="15"/>
                    </a:lnTo>
                    <a:lnTo>
                      <a:pt x="102" y="15"/>
                    </a:lnTo>
                    <a:lnTo>
                      <a:pt x="126" y="14"/>
                    </a:lnTo>
                    <a:lnTo>
                      <a:pt x="151" y="13"/>
                    </a:lnTo>
                    <a:lnTo>
                      <a:pt x="175" y="7"/>
                    </a:lnTo>
                    <a:lnTo>
                      <a:pt x="199" y="0"/>
                    </a:lnTo>
                    <a:lnTo>
                      <a:pt x="206" y="0"/>
                    </a:lnTo>
                    <a:lnTo>
                      <a:pt x="215" y="0"/>
                    </a:lnTo>
                    <a:lnTo>
                      <a:pt x="219" y="0"/>
                    </a:lnTo>
                    <a:lnTo>
                      <a:pt x="225" y="0"/>
                    </a:lnTo>
                    <a:lnTo>
                      <a:pt x="231" y="0"/>
                    </a:lnTo>
                    <a:lnTo>
                      <a:pt x="23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6" name="Freeform 39"/>
              <p:cNvSpPr>
                <a:spLocks/>
              </p:cNvSpPr>
              <p:nvPr/>
            </p:nvSpPr>
            <p:spPr bwMode="auto">
              <a:xfrm>
                <a:off x="4553" y="1515"/>
                <a:ext cx="42" cy="23"/>
              </a:xfrm>
              <a:custGeom>
                <a:avLst/>
                <a:gdLst>
                  <a:gd name="T0" fmla="*/ 0 w 169"/>
                  <a:gd name="T1" fmla="*/ 0 h 90"/>
                  <a:gd name="T2" fmla="*/ 0 w 169"/>
                  <a:gd name="T3" fmla="*/ 0 h 90"/>
                  <a:gd name="T4" fmla="*/ 0 w 169"/>
                  <a:gd name="T5" fmla="*/ 0 h 90"/>
                  <a:gd name="T6" fmla="*/ 0 w 169"/>
                  <a:gd name="T7" fmla="*/ 0 h 90"/>
                  <a:gd name="T8" fmla="*/ 0 w 169"/>
                  <a:gd name="T9" fmla="*/ 0 h 90"/>
                  <a:gd name="T10" fmla="*/ 0 w 169"/>
                  <a:gd name="T11" fmla="*/ 0 h 90"/>
                  <a:gd name="T12" fmla="*/ 0 w 169"/>
                  <a:gd name="T13" fmla="*/ 0 h 90"/>
                  <a:gd name="T14" fmla="*/ 0 w 169"/>
                  <a:gd name="T15" fmla="*/ 0 h 90"/>
                  <a:gd name="T16" fmla="*/ 0 w 169"/>
                  <a:gd name="T17" fmla="*/ 0 h 90"/>
                  <a:gd name="T18" fmla="*/ 0 w 169"/>
                  <a:gd name="T19" fmla="*/ 0 h 90"/>
                  <a:gd name="T20" fmla="*/ 0 w 169"/>
                  <a:gd name="T21" fmla="*/ 0 h 90"/>
                  <a:gd name="T22" fmla="*/ 0 w 169"/>
                  <a:gd name="T23" fmla="*/ 0 h 90"/>
                  <a:gd name="T24" fmla="*/ 0 w 169"/>
                  <a:gd name="T25" fmla="*/ 0 h 90"/>
                  <a:gd name="T26" fmla="*/ 0 w 169"/>
                  <a:gd name="T27" fmla="*/ 0 h 90"/>
                  <a:gd name="T28" fmla="*/ 0 w 169"/>
                  <a:gd name="T29" fmla="*/ 0 h 90"/>
                  <a:gd name="T30" fmla="*/ 0 w 169"/>
                  <a:gd name="T31" fmla="*/ 0 h 90"/>
                  <a:gd name="T32" fmla="*/ 0 w 169"/>
                  <a:gd name="T33" fmla="*/ 0 h 90"/>
                  <a:gd name="T34" fmla="*/ 0 w 169"/>
                  <a:gd name="T35" fmla="*/ 0 h 90"/>
                  <a:gd name="T36" fmla="*/ 0 w 169"/>
                  <a:gd name="T37" fmla="*/ 0 h 9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9"/>
                  <a:gd name="T58" fmla="*/ 0 h 90"/>
                  <a:gd name="T59" fmla="*/ 169 w 169"/>
                  <a:gd name="T60" fmla="*/ 90 h 9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9" h="90">
                    <a:moveTo>
                      <a:pt x="169" y="81"/>
                    </a:moveTo>
                    <a:lnTo>
                      <a:pt x="169" y="90"/>
                    </a:lnTo>
                    <a:lnTo>
                      <a:pt x="143" y="87"/>
                    </a:lnTo>
                    <a:lnTo>
                      <a:pt x="120" y="81"/>
                    </a:lnTo>
                    <a:lnTo>
                      <a:pt x="99" y="70"/>
                    </a:lnTo>
                    <a:lnTo>
                      <a:pt x="80" y="59"/>
                    </a:lnTo>
                    <a:lnTo>
                      <a:pt x="60" y="46"/>
                    </a:lnTo>
                    <a:lnTo>
                      <a:pt x="41" y="35"/>
                    </a:lnTo>
                    <a:lnTo>
                      <a:pt x="20" y="26"/>
                    </a:lnTo>
                    <a:lnTo>
                      <a:pt x="0" y="21"/>
                    </a:lnTo>
                    <a:lnTo>
                      <a:pt x="9" y="0"/>
                    </a:lnTo>
                    <a:lnTo>
                      <a:pt x="28" y="7"/>
                    </a:lnTo>
                    <a:lnTo>
                      <a:pt x="47" y="15"/>
                    </a:lnTo>
                    <a:lnTo>
                      <a:pt x="68" y="23"/>
                    </a:lnTo>
                    <a:lnTo>
                      <a:pt x="88" y="33"/>
                    </a:lnTo>
                    <a:lnTo>
                      <a:pt x="108" y="42"/>
                    </a:lnTo>
                    <a:lnTo>
                      <a:pt x="129" y="54"/>
                    </a:lnTo>
                    <a:lnTo>
                      <a:pt x="148" y="66"/>
                    </a:lnTo>
                    <a:lnTo>
                      <a:pt x="169"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7" name="Freeform 40"/>
              <p:cNvSpPr>
                <a:spLocks/>
              </p:cNvSpPr>
              <p:nvPr/>
            </p:nvSpPr>
            <p:spPr bwMode="auto">
              <a:xfrm>
                <a:off x="4388" y="1524"/>
                <a:ext cx="25" cy="16"/>
              </a:xfrm>
              <a:custGeom>
                <a:avLst/>
                <a:gdLst>
                  <a:gd name="T0" fmla="*/ 0 w 100"/>
                  <a:gd name="T1" fmla="*/ 0 h 65"/>
                  <a:gd name="T2" fmla="*/ 0 w 100"/>
                  <a:gd name="T3" fmla="*/ 0 h 65"/>
                  <a:gd name="T4" fmla="*/ 0 w 100"/>
                  <a:gd name="T5" fmla="*/ 0 h 65"/>
                  <a:gd name="T6" fmla="*/ 0 w 100"/>
                  <a:gd name="T7" fmla="*/ 0 h 65"/>
                  <a:gd name="T8" fmla="*/ 0 w 100"/>
                  <a:gd name="T9" fmla="*/ 0 h 65"/>
                  <a:gd name="T10" fmla="*/ 0 w 100"/>
                  <a:gd name="T11" fmla="*/ 0 h 65"/>
                  <a:gd name="T12" fmla="*/ 0 w 100"/>
                  <a:gd name="T13" fmla="*/ 0 h 65"/>
                  <a:gd name="T14" fmla="*/ 0 w 100"/>
                  <a:gd name="T15" fmla="*/ 0 h 65"/>
                  <a:gd name="T16" fmla="*/ 0 w 100"/>
                  <a:gd name="T17" fmla="*/ 0 h 65"/>
                  <a:gd name="T18" fmla="*/ 0 w 100"/>
                  <a:gd name="T19" fmla="*/ 0 h 65"/>
                  <a:gd name="T20" fmla="*/ 0 w 100"/>
                  <a:gd name="T21" fmla="*/ 0 h 65"/>
                  <a:gd name="T22" fmla="*/ 0 w 100"/>
                  <a:gd name="T23" fmla="*/ 0 h 65"/>
                  <a:gd name="T24" fmla="*/ 0 w 100"/>
                  <a:gd name="T25" fmla="*/ 0 h 65"/>
                  <a:gd name="T26" fmla="*/ 0 w 100"/>
                  <a:gd name="T27" fmla="*/ 0 h 65"/>
                  <a:gd name="T28" fmla="*/ 0 w 100"/>
                  <a:gd name="T29" fmla="*/ 0 h 65"/>
                  <a:gd name="T30" fmla="*/ 0 w 100"/>
                  <a:gd name="T31" fmla="*/ 0 h 65"/>
                  <a:gd name="T32" fmla="*/ 0 w 100"/>
                  <a:gd name="T33" fmla="*/ 0 h 65"/>
                  <a:gd name="T34" fmla="*/ 0 w 100"/>
                  <a:gd name="T35" fmla="*/ 0 h 65"/>
                  <a:gd name="T36" fmla="*/ 0 w 100"/>
                  <a:gd name="T37" fmla="*/ 0 h 65"/>
                  <a:gd name="T38" fmla="*/ 0 w 100"/>
                  <a:gd name="T39" fmla="*/ 0 h 65"/>
                  <a:gd name="T40" fmla="*/ 0 w 100"/>
                  <a:gd name="T41" fmla="*/ 0 h 65"/>
                  <a:gd name="T42" fmla="*/ 0 w 100"/>
                  <a:gd name="T43" fmla="*/ 0 h 65"/>
                  <a:gd name="T44" fmla="*/ 0 w 100"/>
                  <a:gd name="T45" fmla="*/ 0 h 65"/>
                  <a:gd name="T46" fmla="*/ 0 w 100"/>
                  <a:gd name="T47" fmla="*/ 0 h 65"/>
                  <a:gd name="T48" fmla="*/ 0 w 100"/>
                  <a:gd name="T49" fmla="*/ 0 h 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0"/>
                  <a:gd name="T76" fmla="*/ 0 h 65"/>
                  <a:gd name="T77" fmla="*/ 100 w 100"/>
                  <a:gd name="T78" fmla="*/ 65 h 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0" h="65">
                    <a:moveTo>
                      <a:pt x="100" y="6"/>
                    </a:moveTo>
                    <a:lnTo>
                      <a:pt x="90" y="15"/>
                    </a:lnTo>
                    <a:lnTo>
                      <a:pt x="80" y="24"/>
                    </a:lnTo>
                    <a:lnTo>
                      <a:pt x="69" y="32"/>
                    </a:lnTo>
                    <a:lnTo>
                      <a:pt x="58" y="39"/>
                    </a:lnTo>
                    <a:lnTo>
                      <a:pt x="46" y="45"/>
                    </a:lnTo>
                    <a:lnTo>
                      <a:pt x="34" y="51"/>
                    </a:lnTo>
                    <a:lnTo>
                      <a:pt x="21" y="58"/>
                    </a:lnTo>
                    <a:lnTo>
                      <a:pt x="10" y="65"/>
                    </a:lnTo>
                    <a:lnTo>
                      <a:pt x="8" y="65"/>
                    </a:lnTo>
                    <a:lnTo>
                      <a:pt x="5" y="65"/>
                    </a:lnTo>
                    <a:lnTo>
                      <a:pt x="1" y="65"/>
                    </a:lnTo>
                    <a:lnTo>
                      <a:pt x="0" y="65"/>
                    </a:lnTo>
                    <a:lnTo>
                      <a:pt x="5" y="54"/>
                    </a:lnTo>
                    <a:lnTo>
                      <a:pt x="12" y="46"/>
                    </a:lnTo>
                    <a:lnTo>
                      <a:pt x="21" y="38"/>
                    </a:lnTo>
                    <a:lnTo>
                      <a:pt x="31" y="32"/>
                    </a:lnTo>
                    <a:lnTo>
                      <a:pt x="40" y="25"/>
                    </a:lnTo>
                    <a:lnTo>
                      <a:pt x="51" y="19"/>
                    </a:lnTo>
                    <a:lnTo>
                      <a:pt x="60" y="12"/>
                    </a:lnTo>
                    <a:lnTo>
                      <a:pt x="70" y="6"/>
                    </a:lnTo>
                    <a:lnTo>
                      <a:pt x="77" y="3"/>
                    </a:lnTo>
                    <a:lnTo>
                      <a:pt x="88" y="1"/>
                    </a:lnTo>
                    <a:lnTo>
                      <a:pt x="96" y="0"/>
                    </a:lnTo>
                    <a:lnTo>
                      <a:pt x="100" y="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8" name="Freeform 41"/>
              <p:cNvSpPr>
                <a:spLocks/>
              </p:cNvSpPr>
              <p:nvPr/>
            </p:nvSpPr>
            <p:spPr bwMode="auto">
              <a:xfrm>
                <a:off x="4547" y="1548"/>
                <a:ext cx="23" cy="15"/>
              </a:xfrm>
              <a:custGeom>
                <a:avLst/>
                <a:gdLst>
                  <a:gd name="T0" fmla="*/ 0 w 90"/>
                  <a:gd name="T1" fmla="*/ 0 h 59"/>
                  <a:gd name="T2" fmla="*/ 0 w 90"/>
                  <a:gd name="T3" fmla="*/ 0 h 59"/>
                  <a:gd name="T4" fmla="*/ 0 w 90"/>
                  <a:gd name="T5" fmla="*/ 0 h 59"/>
                  <a:gd name="T6" fmla="*/ 0 w 90"/>
                  <a:gd name="T7" fmla="*/ 0 h 59"/>
                  <a:gd name="T8" fmla="*/ 0 w 90"/>
                  <a:gd name="T9" fmla="*/ 0 h 59"/>
                  <a:gd name="T10" fmla="*/ 0 w 90"/>
                  <a:gd name="T11" fmla="*/ 0 h 59"/>
                  <a:gd name="T12" fmla="*/ 0 w 90"/>
                  <a:gd name="T13" fmla="*/ 0 h 59"/>
                  <a:gd name="T14" fmla="*/ 0 w 90"/>
                  <a:gd name="T15" fmla="*/ 0 h 59"/>
                  <a:gd name="T16" fmla="*/ 0 w 90"/>
                  <a:gd name="T17" fmla="*/ 0 h 59"/>
                  <a:gd name="T18" fmla="*/ 0 w 90"/>
                  <a:gd name="T19" fmla="*/ 0 h 59"/>
                  <a:gd name="T20" fmla="*/ 0 w 90"/>
                  <a:gd name="T21" fmla="*/ 0 h 59"/>
                  <a:gd name="T22" fmla="*/ 0 w 90"/>
                  <a:gd name="T23" fmla="*/ 0 h 59"/>
                  <a:gd name="T24" fmla="*/ 0 w 90"/>
                  <a:gd name="T25" fmla="*/ 0 h 59"/>
                  <a:gd name="T26" fmla="*/ 0 w 90"/>
                  <a:gd name="T27" fmla="*/ 0 h 59"/>
                  <a:gd name="T28" fmla="*/ 0 w 90"/>
                  <a:gd name="T29" fmla="*/ 0 h 59"/>
                  <a:gd name="T30" fmla="*/ 0 w 90"/>
                  <a:gd name="T31" fmla="*/ 0 h 59"/>
                  <a:gd name="T32" fmla="*/ 0 w 90"/>
                  <a:gd name="T33" fmla="*/ 0 h 59"/>
                  <a:gd name="T34" fmla="*/ 0 w 90"/>
                  <a:gd name="T35" fmla="*/ 0 h 59"/>
                  <a:gd name="T36" fmla="*/ 0 w 90"/>
                  <a:gd name="T37" fmla="*/ 0 h 59"/>
                  <a:gd name="T38" fmla="*/ 0 w 90"/>
                  <a:gd name="T39" fmla="*/ 0 h 59"/>
                  <a:gd name="T40" fmla="*/ 0 w 90"/>
                  <a:gd name="T41" fmla="*/ 0 h 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0"/>
                  <a:gd name="T64" fmla="*/ 0 h 59"/>
                  <a:gd name="T65" fmla="*/ 90 w 90"/>
                  <a:gd name="T66" fmla="*/ 59 h 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0" h="59">
                    <a:moveTo>
                      <a:pt x="90" y="59"/>
                    </a:moveTo>
                    <a:lnTo>
                      <a:pt x="83" y="59"/>
                    </a:lnTo>
                    <a:lnTo>
                      <a:pt x="81" y="59"/>
                    </a:lnTo>
                    <a:lnTo>
                      <a:pt x="80" y="59"/>
                    </a:lnTo>
                    <a:lnTo>
                      <a:pt x="68" y="59"/>
                    </a:lnTo>
                    <a:lnTo>
                      <a:pt x="58" y="57"/>
                    </a:lnTo>
                    <a:lnTo>
                      <a:pt x="49" y="52"/>
                    </a:lnTo>
                    <a:lnTo>
                      <a:pt x="40" y="46"/>
                    </a:lnTo>
                    <a:lnTo>
                      <a:pt x="30" y="38"/>
                    </a:lnTo>
                    <a:lnTo>
                      <a:pt x="21" y="30"/>
                    </a:lnTo>
                    <a:lnTo>
                      <a:pt x="10" y="23"/>
                    </a:lnTo>
                    <a:lnTo>
                      <a:pt x="0" y="19"/>
                    </a:lnTo>
                    <a:lnTo>
                      <a:pt x="0" y="0"/>
                    </a:lnTo>
                    <a:lnTo>
                      <a:pt x="11" y="5"/>
                    </a:lnTo>
                    <a:lnTo>
                      <a:pt x="22" y="12"/>
                    </a:lnTo>
                    <a:lnTo>
                      <a:pt x="32" y="18"/>
                    </a:lnTo>
                    <a:lnTo>
                      <a:pt x="44" y="25"/>
                    </a:lnTo>
                    <a:lnTo>
                      <a:pt x="55" y="31"/>
                    </a:lnTo>
                    <a:lnTo>
                      <a:pt x="67" y="39"/>
                    </a:lnTo>
                    <a:lnTo>
                      <a:pt x="78" y="48"/>
                    </a:lnTo>
                    <a:lnTo>
                      <a:pt x="90" y="5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29" name="Freeform 42"/>
              <p:cNvSpPr>
                <a:spLocks/>
              </p:cNvSpPr>
              <p:nvPr/>
            </p:nvSpPr>
            <p:spPr bwMode="auto">
              <a:xfrm>
                <a:off x="4369" y="1550"/>
                <a:ext cx="49" cy="43"/>
              </a:xfrm>
              <a:custGeom>
                <a:avLst/>
                <a:gdLst>
                  <a:gd name="T0" fmla="*/ 0 w 199"/>
                  <a:gd name="T1" fmla="*/ 0 h 170"/>
                  <a:gd name="T2" fmla="*/ 0 w 199"/>
                  <a:gd name="T3" fmla="*/ 0 h 170"/>
                  <a:gd name="T4" fmla="*/ 0 w 199"/>
                  <a:gd name="T5" fmla="*/ 0 h 170"/>
                  <a:gd name="T6" fmla="*/ 0 w 199"/>
                  <a:gd name="T7" fmla="*/ 0 h 170"/>
                  <a:gd name="T8" fmla="*/ 0 w 199"/>
                  <a:gd name="T9" fmla="*/ 0 h 170"/>
                  <a:gd name="T10" fmla="*/ 0 w 199"/>
                  <a:gd name="T11" fmla="*/ 0 h 170"/>
                  <a:gd name="T12" fmla="*/ 0 w 199"/>
                  <a:gd name="T13" fmla="*/ 0 h 170"/>
                  <a:gd name="T14" fmla="*/ 0 w 199"/>
                  <a:gd name="T15" fmla="*/ 0 h 170"/>
                  <a:gd name="T16" fmla="*/ 0 w 199"/>
                  <a:gd name="T17" fmla="*/ 0 h 170"/>
                  <a:gd name="T18" fmla="*/ 0 w 199"/>
                  <a:gd name="T19" fmla="*/ 0 h 17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9"/>
                  <a:gd name="T31" fmla="*/ 0 h 170"/>
                  <a:gd name="T32" fmla="*/ 199 w 199"/>
                  <a:gd name="T33" fmla="*/ 170 h 17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9" h="170">
                    <a:moveTo>
                      <a:pt x="189" y="20"/>
                    </a:moveTo>
                    <a:lnTo>
                      <a:pt x="20" y="170"/>
                    </a:lnTo>
                    <a:lnTo>
                      <a:pt x="17" y="168"/>
                    </a:lnTo>
                    <a:lnTo>
                      <a:pt x="13" y="167"/>
                    </a:lnTo>
                    <a:lnTo>
                      <a:pt x="7" y="164"/>
                    </a:lnTo>
                    <a:lnTo>
                      <a:pt x="0" y="160"/>
                    </a:lnTo>
                    <a:lnTo>
                      <a:pt x="0" y="149"/>
                    </a:lnTo>
                    <a:lnTo>
                      <a:pt x="179" y="0"/>
                    </a:lnTo>
                    <a:lnTo>
                      <a:pt x="199" y="0"/>
                    </a:lnTo>
                    <a:lnTo>
                      <a:pt x="189"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0" name="Freeform 43"/>
              <p:cNvSpPr>
                <a:spLocks/>
              </p:cNvSpPr>
              <p:nvPr/>
            </p:nvSpPr>
            <p:spPr bwMode="auto">
              <a:xfrm>
                <a:off x="4450" y="1553"/>
                <a:ext cx="16" cy="65"/>
              </a:xfrm>
              <a:custGeom>
                <a:avLst/>
                <a:gdLst>
                  <a:gd name="T0" fmla="*/ 0 w 60"/>
                  <a:gd name="T1" fmla="*/ 0 h 259"/>
                  <a:gd name="T2" fmla="*/ 0 w 60"/>
                  <a:gd name="T3" fmla="*/ 0 h 259"/>
                  <a:gd name="T4" fmla="*/ 0 w 60"/>
                  <a:gd name="T5" fmla="*/ 0 h 259"/>
                  <a:gd name="T6" fmla="*/ 0 w 60"/>
                  <a:gd name="T7" fmla="*/ 0 h 259"/>
                  <a:gd name="T8" fmla="*/ 0 w 60"/>
                  <a:gd name="T9" fmla="*/ 0 h 259"/>
                  <a:gd name="T10" fmla="*/ 0 w 60"/>
                  <a:gd name="T11" fmla="*/ 0 h 259"/>
                  <a:gd name="T12" fmla="*/ 0 w 60"/>
                  <a:gd name="T13" fmla="*/ 0 h 259"/>
                  <a:gd name="T14" fmla="*/ 0 w 60"/>
                  <a:gd name="T15" fmla="*/ 0 h 259"/>
                  <a:gd name="T16" fmla="*/ 0 w 60"/>
                  <a:gd name="T17" fmla="*/ 0 h 259"/>
                  <a:gd name="T18" fmla="*/ 0 w 60"/>
                  <a:gd name="T19" fmla="*/ 0 h 259"/>
                  <a:gd name="T20" fmla="*/ 0 w 60"/>
                  <a:gd name="T21" fmla="*/ 0 h 259"/>
                  <a:gd name="T22" fmla="*/ 0 w 60"/>
                  <a:gd name="T23" fmla="*/ 0 h 259"/>
                  <a:gd name="T24" fmla="*/ 0 w 60"/>
                  <a:gd name="T25" fmla="*/ 0 h 259"/>
                  <a:gd name="T26" fmla="*/ 0 w 60"/>
                  <a:gd name="T27" fmla="*/ 0 h 259"/>
                  <a:gd name="T28" fmla="*/ 0 w 60"/>
                  <a:gd name="T29" fmla="*/ 0 h 259"/>
                  <a:gd name="T30" fmla="*/ 0 w 60"/>
                  <a:gd name="T31" fmla="*/ 0 h 259"/>
                  <a:gd name="T32" fmla="*/ 0 w 60"/>
                  <a:gd name="T33" fmla="*/ 0 h 259"/>
                  <a:gd name="T34" fmla="*/ 0 w 60"/>
                  <a:gd name="T35" fmla="*/ 0 h 259"/>
                  <a:gd name="T36" fmla="*/ 0 w 60"/>
                  <a:gd name="T37" fmla="*/ 0 h 259"/>
                  <a:gd name="T38" fmla="*/ 0 w 60"/>
                  <a:gd name="T39" fmla="*/ 0 h 259"/>
                  <a:gd name="T40" fmla="*/ 0 w 60"/>
                  <a:gd name="T41" fmla="*/ 0 h 259"/>
                  <a:gd name="T42" fmla="*/ 0 w 60"/>
                  <a:gd name="T43" fmla="*/ 0 h 259"/>
                  <a:gd name="T44" fmla="*/ 0 w 60"/>
                  <a:gd name="T45" fmla="*/ 0 h 259"/>
                  <a:gd name="T46" fmla="*/ 0 w 60"/>
                  <a:gd name="T47" fmla="*/ 0 h 259"/>
                  <a:gd name="T48" fmla="*/ 0 w 60"/>
                  <a:gd name="T49" fmla="*/ 0 h 259"/>
                  <a:gd name="T50" fmla="*/ 0 w 60"/>
                  <a:gd name="T51" fmla="*/ 0 h 259"/>
                  <a:gd name="T52" fmla="*/ 0 w 60"/>
                  <a:gd name="T53" fmla="*/ 0 h 259"/>
                  <a:gd name="T54" fmla="*/ 0 w 60"/>
                  <a:gd name="T55" fmla="*/ 0 h 259"/>
                  <a:gd name="T56" fmla="*/ 0 w 60"/>
                  <a:gd name="T57" fmla="*/ 0 h 25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0"/>
                  <a:gd name="T88" fmla="*/ 0 h 259"/>
                  <a:gd name="T89" fmla="*/ 60 w 60"/>
                  <a:gd name="T90" fmla="*/ 259 h 25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0" h="259">
                    <a:moveTo>
                      <a:pt x="60" y="10"/>
                    </a:moveTo>
                    <a:lnTo>
                      <a:pt x="53" y="39"/>
                    </a:lnTo>
                    <a:lnTo>
                      <a:pt x="47" y="71"/>
                    </a:lnTo>
                    <a:lnTo>
                      <a:pt x="43" y="102"/>
                    </a:lnTo>
                    <a:lnTo>
                      <a:pt x="40" y="135"/>
                    </a:lnTo>
                    <a:lnTo>
                      <a:pt x="35" y="166"/>
                    </a:lnTo>
                    <a:lnTo>
                      <a:pt x="31" y="198"/>
                    </a:lnTo>
                    <a:lnTo>
                      <a:pt x="26" y="228"/>
                    </a:lnTo>
                    <a:lnTo>
                      <a:pt x="20" y="259"/>
                    </a:lnTo>
                    <a:lnTo>
                      <a:pt x="12" y="256"/>
                    </a:lnTo>
                    <a:lnTo>
                      <a:pt x="6" y="251"/>
                    </a:lnTo>
                    <a:lnTo>
                      <a:pt x="3" y="246"/>
                    </a:lnTo>
                    <a:lnTo>
                      <a:pt x="1" y="241"/>
                    </a:lnTo>
                    <a:lnTo>
                      <a:pt x="0" y="234"/>
                    </a:lnTo>
                    <a:lnTo>
                      <a:pt x="0" y="229"/>
                    </a:lnTo>
                    <a:lnTo>
                      <a:pt x="3" y="199"/>
                    </a:lnTo>
                    <a:lnTo>
                      <a:pt x="8" y="170"/>
                    </a:lnTo>
                    <a:lnTo>
                      <a:pt x="14" y="141"/>
                    </a:lnTo>
                    <a:lnTo>
                      <a:pt x="19" y="114"/>
                    </a:lnTo>
                    <a:lnTo>
                      <a:pt x="25" y="86"/>
                    </a:lnTo>
                    <a:lnTo>
                      <a:pt x="30" y="58"/>
                    </a:lnTo>
                    <a:lnTo>
                      <a:pt x="34" y="28"/>
                    </a:lnTo>
                    <a:lnTo>
                      <a:pt x="40" y="0"/>
                    </a:lnTo>
                    <a:lnTo>
                      <a:pt x="45" y="0"/>
                    </a:lnTo>
                    <a:lnTo>
                      <a:pt x="51" y="1"/>
                    </a:lnTo>
                    <a:lnTo>
                      <a:pt x="54" y="2"/>
                    </a:lnTo>
                    <a:lnTo>
                      <a:pt x="57" y="4"/>
                    </a:lnTo>
                    <a:lnTo>
                      <a:pt x="59" y="8"/>
                    </a:lnTo>
                    <a:lnTo>
                      <a:pt x="6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1" name="Freeform 44"/>
              <p:cNvSpPr>
                <a:spLocks/>
              </p:cNvSpPr>
              <p:nvPr/>
            </p:nvSpPr>
            <p:spPr bwMode="auto">
              <a:xfrm>
                <a:off x="4495" y="1558"/>
                <a:ext cx="8" cy="28"/>
              </a:xfrm>
              <a:custGeom>
                <a:avLst/>
                <a:gdLst>
                  <a:gd name="T0" fmla="*/ 0 w 29"/>
                  <a:gd name="T1" fmla="*/ 0 h 112"/>
                  <a:gd name="T2" fmla="*/ 0 w 29"/>
                  <a:gd name="T3" fmla="*/ 0 h 112"/>
                  <a:gd name="T4" fmla="*/ 0 w 29"/>
                  <a:gd name="T5" fmla="*/ 0 h 112"/>
                  <a:gd name="T6" fmla="*/ 0 w 29"/>
                  <a:gd name="T7" fmla="*/ 0 h 112"/>
                  <a:gd name="T8" fmla="*/ 0 w 29"/>
                  <a:gd name="T9" fmla="*/ 0 h 112"/>
                  <a:gd name="T10" fmla="*/ 0 w 29"/>
                  <a:gd name="T11" fmla="*/ 0 h 112"/>
                  <a:gd name="T12" fmla="*/ 0 w 29"/>
                  <a:gd name="T13" fmla="*/ 0 h 112"/>
                  <a:gd name="T14" fmla="*/ 0 w 29"/>
                  <a:gd name="T15" fmla="*/ 0 h 112"/>
                  <a:gd name="T16" fmla="*/ 0 w 29"/>
                  <a:gd name="T17" fmla="*/ 0 h 112"/>
                  <a:gd name="T18" fmla="*/ 0 w 29"/>
                  <a:gd name="T19" fmla="*/ 0 h 112"/>
                  <a:gd name="T20" fmla="*/ 0 w 29"/>
                  <a:gd name="T21" fmla="*/ 0 h 112"/>
                  <a:gd name="T22" fmla="*/ 0 w 29"/>
                  <a:gd name="T23" fmla="*/ 0 h 112"/>
                  <a:gd name="T24" fmla="*/ 0 w 29"/>
                  <a:gd name="T25" fmla="*/ 0 h 112"/>
                  <a:gd name="T26" fmla="*/ 0 w 29"/>
                  <a:gd name="T27" fmla="*/ 0 h 1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12"/>
                  <a:gd name="T44" fmla="*/ 29 w 29"/>
                  <a:gd name="T45" fmla="*/ 112 h 112"/>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12">
                    <a:moveTo>
                      <a:pt x="29" y="109"/>
                    </a:moveTo>
                    <a:lnTo>
                      <a:pt x="21" y="110"/>
                    </a:lnTo>
                    <a:lnTo>
                      <a:pt x="14" y="112"/>
                    </a:lnTo>
                    <a:lnTo>
                      <a:pt x="6" y="112"/>
                    </a:lnTo>
                    <a:lnTo>
                      <a:pt x="0" y="109"/>
                    </a:lnTo>
                    <a:lnTo>
                      <a:pt x="0" y="0"/>
                    </a:lnTo>
                    <a:lnTo>
                      <a:pt x="7" y="7"/>
                    </a:lnTo>
                    <a:lnTo>
                      <a:pt x="13" y="19"/>
                    </a:lnTo>
                    <a:lnTo>
                      <a:pt x="15" y="31"/>
                    </a:lnTo>
                    <a:lnTo>
                      <a:pt x="17" y="47"/>
                    </a:lnTo>
                    <a:lnTo>
                      <a:pt x="18" y="61"/>
                    </a:lnTo>
                    <a:lnTo>
                      <a:pt x="19" y="78"/>
                    </a:lnTo>
                    <a:lnTo>
                      <a:pt x="22" y="93"/>
                    </a:lnTo>
                    <a:lnTo>
                      <a:pt x="29" y="10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2" name="Freeform 45"/>
              <p:cNvSpPr>
                <a:spLocks/>
              </p:cNvSpPr>
              <p:nvPr/>
            </p:nvSpPr>
            <p:spPr bwMode="auto">
              <a:xfrm>
                <a:off x="4423" y="1560"/>
                <a:ext cx="12" cy="29"/>
              </a:xfrm>
              <a:custGeom>
                <a:avLst/>
                <a:gdLst>
                  <a:gd name="T0" fmla="*/ 0 w 48"/>
                  <a:gd name="T1" fmla="*/ 0 h 114"/>
                  <a:gd name="T2" fmla="*/ 0 w 48"/>
                  <a:gd name="T3" fmla="*/ 0 h 114"/>
                  <a:gd name="T4" fmla="*/ 0 w 48"/>
                  <a:gd name="T5" fmla="*/ 0 h 114"/>
                  <a:gd name="T6" fmla="*/ 0 w 48"/>
                  <a:gd name="T7" fmla="*/ 0 h 114"/>
                  <a:gd name="T8" fmla="*/ 0 w 48"/>
                  <a:gd name="T9" fmla="*/ 0 h 114"/>
                  <a:gd name="T10" fmla="*/ 0 w 48"/>
                  <a:gd name="T11" fmla="*/ 0 h 114"/>
                  <a:gd name="T12" fmla="*/ 0 w 48"/>
                  <a:gd name="T13" fmla="*/ 0 h 114"/>
                  <a:gd name="T14" fmla="*/ 0 w 48"/>
                  <a:gd name="T15" fmla="*/ 0 h 114"/>
                  <a:gd name="T16" fmla="*/ 0 w 48"/>
                  <a:gd name="T17" fmla="*/ 0 h 114"/>
                  <a:gd name="T18" fmla="*/ 0 w 48"/>
                  <a:gd name="T19" fmla="*/ 0 h 114"/>
                  <a:gd name="T20" fmla="*/ 0 w 48"/>
                  <a:gd name="T21" fmla="*/ 0 h 114"/>
                  <a:gd name="T22" fmla="*/ 0 w 48"/>
                  <a:gd name="T23" fmla="*/ 0 h 114"/>
                  <a:gd name="T24" fmla="*/ 0 w 48"/>
                  <a:gd name="T25" fmla="*/ 0 h 114"/>
                  <a:gd name="T26" fmla="*/ 0 w 48"/>
                  <a:gd name="T27" fmla="*/ 0 h 114"/>
                  <a:gd name="T28" fmla="*/ 0 w 48"/>
                  <a:gd name="T29" fmla="*/ 0 h 114"/>
                  <a:gd name="T30" fmla="*/ 0 w 48"/>
                  <a:gd name="T31" fmla="*/ 0 h 114"/>
                  <a:gd name="T32" fmla="*/ 0 w 48"/>
                  <a:gd name="T33" fmla="*/ 0 h 114"/>
                  <a:gd name="T34" fmla="*/ 0 w 48"/>
                  <a:gd name="T35" fmla="*/ 0 h 114"/>
                  <a:gd name="T36" fmla="*/ 0 w 48"/>
                  <a:gd name="T37" fmla="*/ 0 h 114"/>
                  <a:gd name="T38" fmla="*/ 0 w 48"/>
                  <a:gd name="T39" fmla="*/ 0 h 114"/>
                  <a:gd name="T40" fmla="*/ 0 w 48"/>
                  <a:gd name="T41" fmla="*/ 0 h 11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14"/>
                  <a:gd name="T65" fmla="*/ 48 w 48"/>
                  <a:gd name="T66" fmla="*/ 114 h 11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14">
                    <a:moveTo>
                      <a:pt x="10" y="110"/>
                    </a:moveTo>
                    <a:lnTo>
                      <a:pt x="8" y="111"/>
                    </a:lnTo>
                    <a:lnTo>
                      <a:pt x="4" y="113"/>
                    </a:lnTo>
                    <a:lnTo>
                      <a:pt x="1" y="114"/>
                    </a:lnTo>
                    <a:lnTo>
                      <a:pt x="0" y="110"/>
                    </a:lnTo>
                    <a:lnTo>
                      <a:pt x="0" y="95"/>
                    </a:lnTo>
                    <a:lnTo>
                      <a:pt x="2" y="82"/>
                    </a:lnTo>
                    <a:lnTo>
                      <a:pt x="6" y="68"/>
                    </a:lnTo>
                    <a:lnTo>
                      <a:pt x="12" y="55"/>
                    </a:lnTo>
                    <a:lnTo>
                      <a:pt x="17" y="41"/>
                    </a:lnTo>
                    <a:lnTo>
                      <a:pt x="24" y="28"/>
                    </a:lnTo>
                    <a:lnTo>
                      <a:pt x="32" y="13"/>
                    </a:lnTo>
                    <a:lnTo>
                      <a:pt x="39" y="0"/>
                    </a:lnTo>
                    <a:lnTo>
                      <a:pt x="47" y="11"/>
                    </a:lnTo>
                    <a:lnTo>
                      <a:pt x="48" y="24"/>
                    </a:lnTo>
                    <a:lnTo>
                      <a:pt x="45" y="37"/>
                    </a:lnTo>
                    <a:lnTo>
                      <a:pt x="39" y="51"/>
                    </a:lnTo>
                    <a:lnTo>
                      <a:pt x="31" y="64"/>
                    </a:lnTo>
                    <a:lnTo>
                      <a:pt x="22" y="80"/>
                    </a:lnTo>
                    <a:lnTo>
                      <a:pt x="14" y="95"/>
                    </a:lnTo>
                    <a:lnTo>
                      <a:pt x="10" y="1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3" name="Freeform 46"/>
              <p:cNvSpPr>
                <a:spLocks/>
              </p:cNvSpPr>
              <p:nvPr/>
            </p:nvSpPr>
            <p:spPr bwMode="auto">
              <a:xfrm>
                <a:off x="4520" y="1564"/>
                <a:ext cx="27" cy="48"/>
              </a:xfrm>
              <a:custGeom>
                <a:avLst/>
                <a:gdLst>
                  <a:gd name="T0" fmla="*/ 0 w 110"/>
                  <a:gd name="T1" fmla="*/ 0 h 190"/>
                  <a:gd name="T2" fmla="*/ 0 w 110"/>
                  <a:gd name="T3" fmla="*/ 0 h 190"/>
                  <a:gd name="T4" fmla="*/ 0 w 110"/>
                  <a:gd name="T5" fmla="*/ 0 h 190"/>
                  <a:gd name="T6" fmla="*/ 0 w 110"/>
                  <a:gd name="T7" fmla="*/ 0 h 190"/>
                  <a:gd name="T8" fmla="*/ 0 w 110"/>
                  <a:gd name="T9" fmla="*/ 0 h 190"/>
                  <a:gd name="T10" fmla="*/ 0 w 110"/>
                  <a:gd name="T11" fmla="*/ 0 h 190"/>
                  <a:gd name="T12" fmla="*/ 0 w 110"/>
                  <a:gd name="T13" fmla="*/ 0 h 190"/>
                  <a:gd name="T14" fmla="*/ 0 w 110"/>
                  <a:gd name="T15" fmla="*/ 0 h 190"/>
                  <a:gd name="T16" fmla="*/ 0 w 110"/>
                  <a:gd name="T17" fmla="*/ 0 h 190"/>
                  <a:gd name="T18" fmla="*/ 0 w 110"/>
                  <a:gd name="T19" fmla="*/ 0 h 190"/>
                  <a:gd name="T20" fmla="*/ 0 w 110"/>
                  <a:gd name="T21" fmla="*/ 0 h 190"/>
                  <a:gd name="T22" fmla="*/ 0 w 110"/>
                  <a:gd name="T23" fmla="*/ 0 h 190"/>
                  <a:gd name="T24" fmla="*/ 0 w 110"/>
                  <a:gd name="T25" fmla="*/ 0 h 190"/>
                  <a:gd name="T26" fmla="*/ 0 w 110"/>
                  <a:gd name="T27" fmla="*/ 0 h 190"/>
                  <a:gd name="T28" fmla="*/ 0 w 110"/>
                  <a:gd name="T29" fmla="*/ 0 h 190"/>
                  <a:gd name="T30" fmla="*/ 0 w 110"/>
                  <a:gd name="T31" fmla="*/ 0 h 190"/>
                  <a:gd name="T32" fmla="*/ 0 w 110"/>
                  <a:gd name="T33" fmla="*/ 0 h 190"/>
                  <a:gd name="T34" fmla="*/ 0 w 110"/>
                  <a:gd name="T35" fmla="*/ 0 h 190"/>
                  <a:gd name="T36" fmla="*/ 0 w 110"/>
                  <a:gd name="T37" fmla="*/ 0 h 190"/>
                  <a:gd name="T38" fmla="*/ 0 w 110"/>
                  <a:gd name="T39" fmla="*/ 0 h 190"/>
                  <a:gd name="T40" fmla="*/ 0 w 110"/>
                  <a:gd name="T41" fmla="*/ 0 h 190"/>
                  <a:gd name="T42" fmla="*/ 0 w 110"/>
                  <a:gd name="T43" fmla="*/ 0 h 190"/>
                  <a:gd name="T44" fmla="*/ 0 w 110"/>
                  <a:gd name="T45" fmla="*/ 0 h 190"/>
                  <a:gd name="T46" fmla="*/ 0 w 110"/>
                  <a:gd name="T47" fmla="*/ 0 h 190"/>
                  <a:gd name="T48" fmla="*/ 0 w 110"/>
                  <a:gd name="T49" fmla="*/ 0 h 190"/>
                  <a:gd name="T50" fmla="*/ 0 w 110"/>
                  <a:gd name="T51" fmla="*/ 0 h 190"/>
                  <a:gd name="T52" fmla="*/ 0 w 110"/>
                  <a:gd name="T53" fmla="*/ 0 h 190"/>
                  <a:gd name="T54" fmla="*/ 0 w 110"/>
                  <a:gd name="T55" fmla="*/ 0 h 190"/>
                  <a:gd name="T56" fmla="*/ 0 w 110"/>
                  <a:gd name="T57" fmla="*/ 0 h 190"/>
                  <a:gd name="T58" fmla="*/ 0 w 110"/>
                  <a:gd name="T59" fmla="*/ 0 h 190"/>
                  <a:gd name="T60" fmla="*/ 0 w 110"/>
                  <a:gd name="T61" fmla="*/ 0 h 1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0"/>
                  <a:gd name="T94" fmla="*/ 0 h 190"/>
                  <a:gd name="T95" fmla="*/ 110 w 110"/>
                  <a:gd name="T96" fmla="*/ 190 h 1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0" h="190">
                    <a:moveTo>
                      <a:pt x="110" y="182"/>
                    </a:moveTo>
                    <a:lnTo>
                      <a:pt x="106" y="186"/>
                    </a:lnTo>
                    <a:lnTo>
                      <a:pt x="102" y="190"/>
                    </a:lnTo>
                    <a:lnTo>
                      <a:pt x="98" y="190"/>
                    </a:lnTo>
                    <a:lnTo>
                      <a:pt x="95" y="187"/>
                    </a:lnTo>
                    <a:lnTo>
                      <a:pt x="87" y="180"/>
                    </a:lnTo>
                    <a:lnTo>
                      <a:pt x="81" y="172"/>
                    </a:lnTo>
                    <a:lnTo>
                      <a:pt x="72" y="149"/>
                    </a:lnTo>
                    <a:lnTo>
                      <a:pt x="64" y="127"/>
                    </a:lnTo>
                    <a:lnTo>
                      <a:pt x="56" y="105"/>
                    </a:lnTo>
                    <a:lnTo>
                      <a:pt x="47" y="83"/>
                    </a:lnTo>
                    <a:lnTo>
                      <a:pt x="36" y="62"/>
                    </a:lnTo>
                    <a:lnTo>
                      <a:pt x="26" y="41"/>
                    </a:lnTo>
                    <a:lnTo>
                      <a:pt x="13" y="21"/>
                    </a:lnTo>
                    <a:lnTo>
                      <a:pt x="0" y="3"/>
                    </a:lnTo>
                    <a:lnTo>
                      <a:pt x="7" y="0"/>
                    </a:lnTo>
                    <a:lnTo>
                      <a:pt x="14" y="0"/>
                    </a:lnTo>
                    <a:lnTo>
                      <a:pt x="21" y="1"/>
                    </a:lnTo>
                    <a:lnTo>
                      <a:pt x="29" y="5"/>
                    </a:lnTo>
                    <a:lnTo>
                      <a:pt x="34" y="8"/>
                    </a:lnTo>
                    <a:lnTo>
                      <a:pt x="40" y="13"/>
                    </a:lnTo>
                    <a:lnTo>
                      <a:pt x="45" y="17"/>
                    </a:lnTo>
                    <a:lnTo>
                      <a:pt x="50" y="23"/>
                    </a:lnTo>
                    <a:lnTo>
                      <a:pt x="57" y="43"/>
                    </a:lnTo>
                    <a:lnTo>
                      <a:pt x="67" y="65"/>
                    </a:lnTo>
                    <a:lnTo>
                      <a:pt x="75" y="84"/>
                    </a:lnTo>
                    <a:lnTo>
                      <a:pt x="84" y="105"/>
                    </a:lnTo>
                    <a:lnTo>
                      <a:pt x="90" y="124"/>
                    </a:lnTo>
                    <a:lnTo>
                      <a:pt x="98" y="144"/>
                    </a:lnTo>
                    <a:lnTo>
                      <a:pt x="104" y="162"/>
                    </a:lnTo>
                    <a:lnTo>
                      <a:pt x="110" y="1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4" name="Freeform 47"/>
              <p:cNvSpPr>
                <a:spLocks/>
              </p:cNvSpPr>
              <p:nvPr/>
            </p:nvSpPr>
            <p:spPr bwMode="auto">
              <a:xfrm>
                <a:off x="3905" y="1659"/>
                <a:ext cx="628" cy="1421"/>
              </a:xfrm>
              <a:custGeom>
                <a:avLst/>
                <a:gdLst>
                  <a:gd name="T0" fmla="*/ 0 w 2511"/>
                  <a:gd name="T1" fmla="*/ 0 h 5685"/>
                  <a:gd name="T2" fmla="*/ 0 w 2511"/>
                  <a:gd name="T3" fmla="*/ 0 h 5685"/>
                  <a:gd name="T4" fmla="*/ 0 w 2511"/>
                  <a:gd name="T5" fmla="*/ 0 h 5685"/>
                  <a:gd name="T6" fmla="*/ 0 w 2511"/>
                  <a:gd name="T7" fmla="*/ 0 h 5685"/>
                  <a:gd name="T8" fmla="*/ 0 w 2511"/>
                  <a:gd name="T9" fmla="*/ 0 h 5685"/>
                  <a:gd name="T10" fmla="*/ 0 w 2511"/>
                  <a:gd name="T11" fmla="*/ 0 h 5685"/>
                  <a:gd name="T12" fmla="*/ 0 w 2511"/>
                  <a:gd name="T13" fmla="*/ 0 h 5685"/>
                  <a:gd name="T14" fmla="*/ 0 w 2511"/>
                  <a:gd name="T15" fmla="*/ 0 h 5685"/>
                  <a:gd name="T16" fmla="*/ 0 w 2511"/>
                  <a:gd name="T17" fmla="*/ 0 h 5685"/>
                  <a:gd name="T18" fmla="*/ 0 w 2511"/>
                  <a:gd name="T19" fmla="*/ 0 h 5685"/>
                  <a:gd name="T20" fmla="*/ 0 w 2511"/>
                  <a:gd name="T21" fmla="*/ 0 h 5685"/>
                  <a:gd name="T22" fmla="*/ 0 w 2511"/>
                  <a:gd name="T23" fmla="*/ 0 h 5685"/>
                  <a:gd name="T24" fmla="*/ 0 w 2511"/>
                  <a:gd name="T25" fmla="*/ 0 h 5685"/>
                  <a:gd name="T26" fmla="*/ 0 w 2511"/>
                  <a:gd name="T27" fmla="*/ 0 h 5685"/>
                  <a:gd name="T28" fmla="*/ 0 w 2511"/>
                  <a:gd name="T29" fmla="*/ 0 h 5685"/>
                  <a:gd name="T30" fmla="*/ 0 w 2511"/>
                  <a:gd name="T31" fmla="*/ 0 h 5685"/>
                  <a:gd name="T32" fmla="*/ 0 w 2511"/>
                  <a:gd name="T33" fmla="*/ 0 h 5685"/>
                  <a:gd name="T34" fmla="*/ 0 w 2511"/>
                  <a:gd name="T35" fmla="*/ 0 h 5685"/>
                  <a:gd name="T36" fmla="*/ 0 w 2511"/>
                  <a:gd name="T37" fmla="*/ 0 h 5685"/>
                  <a:gd name="T38" fmla="*/ 0 w 2511"/>
                  <a:gd name="T39" fmla="*/ 0 h 5685"/>
                  <a:gd name="T40" fmla="*/ 0 w 2511"/>
                  <a:gd name="T41" fmla="*/ 0 h 5685"/>
                  <a:gd name="T42" fmla="*/ 0 w 2511"/>
                  <a:gd name="T43" fmla="*/ 0 h 5685"/>
                  <a:gd name="T44" fmla="*/ 0 w 2511"/>
                  <a:gd name="T45" fmla="*/ 0 h 5685"/>
                  <a:gd name="T46" fmla="*/ 0 w 2511"/>
                  <a:gd name="T47" fmla="*/ 0 h 5685"/>
                  <a:gd name="T48" fmla="*/ 0 w 2511"/>
                  <a:gd name="T49" fmla="*/ 0 h 5685"/>
                  <a:gd name="T50" fmla="*/ 0 w 2511"/>
                  <a:gd name="T51" fmla="*/ 0 h 5685"/>
                  <a:gd name="T52" fmla="*/ 0 w 2511"/>
                  <a:gd name="T53" fmla="*/ 0 h 5685"/>
                  <a:gd name="T54" fmla="*/ 0 w 2511"/>
                  <a:gd name="T55" fmla="*/ 0 h 5685"/>
                  <a:gd name="T56" fmla="*/ 0 w 2511"/>
                  <a:gd name="T57" fmla="*/ 0 h 5685"/>
                  <a:gd name="T58" fmla="*/ 0 w 2511"/>
                  <a:gd name="T59" fmla="*/ 0 h 5685"/>
                  <a:gd name="T60" fmla="*/ 0 w 2511"/>
                  <a:gd name="T61" fmla="*/ 0 h 5685"/>
                  <a:gd name="T62" fmla="*/ 0 w 2511"/>
                  <a:gd name="T63" fmla="*/ 0 h 5685"/>
                  <a:gd name="T64" fmla="*/ 0 w 2511"/>
                  <a:gd name="T65" fmla="*/ 0 h 5685"/>
                  <a:gd name="T66" fmla="*/ 0 w 2511"/>
                  <a:gd name="T67" fmla="*/ 0 h 5685"/>
                  <a:gd name="T68" fmla="*/ 0 w 2511"/>
                  <a:gd name="T69" fmla="*/ 0 h 5685"/>
                  <a:gd name="T70" fmla="*/ 0 w 2511"/>
                  <a:gd name="T71" fmla="*/ 0 h 5685"/>
                  <a:gd name="T72" fmla="*/ 0 w 2511"/>
                  <a:gd name="T73" fmla="*/ 0 h 5685"/>
                  <a:gd name="T74" fmla="*/ 0 w 2511"/>
                  <a:gd name="T75" fmla="*/ 0 h 5685"/>
                  <a:gd name="T76" fmla="*/ 0 w 2511"/>
                  <a:gd name="T77" fmla="*/ 0 h 5685"/>
                  <a:gd name="T78" fmla="*/ 0 w 2511"/>
                  <a:gd name="T79" fmla="*/ 0 h 5685"/>
                  <a:gd name="T80" fmla="*/ 0 w 2511"/>
                  <a:gd name="T81" fmla="*/ 0 h 5685"/>
                  <a:gd name="T82" fmla="*/ 0 w 2511"/>
                  <a:gd name="T83" fmla="*/ 0 h 5685"/>
                  <a:gd name="T84" fmla="*/ 0 w 2511"/>
                  <a:gd name="T85" fmla="*/ 0 h 5685"/>
                  <a:gd name="T86" fmla="*/ 0 w 2511"/>
                  <a:gd name="T87" fmla="*/ 0 h 5685"/>
                  <a:gd name="T88" fmla="*/ 0 w 2511"/>
                  <a:gd name="T89" fmla="*/ 0 h 5685"/>
                  <a:gd name="T90" fmla="*/ 0 w 2511"/>
                  <a:gd name="T91" fmla="*/ 0 h 5685"/>
                  <a:gd name="T92" fmla="*/ 0 w 2511"/>
                  <a:gd name="T93" fmla="*/ 0 h 5685"/>
                  <a:gd name="T94" fmla="*/ 0 w 2511"/>
                  <a:gd name="T95" fmla="*/ 0 h 5685"/>
                  <a:gd name="T96" fmla="*/ 0 w 2511"/>
                  <a:gd name="T97" fmla="*/ 0 h 5685"/>
                  <a:gd name="T98" fmla="*/ 0 w 2511"/>
                  <a:gd name="T99" fmla="*/ 0 h 5685"/>
                  <a:gd name="T100" fmla="*/ 0 w 2511"/>
                  <a:gd name="T101" fmla="*/ 0 h 5685"/>
                  <a:gd name="T102" fmla="*/ 0 w 2511"/>
                  <a:gd name="T103" fmla="*/ 0 h 5685"/>
                  <a:gd name="T104" fmla="*/ 0 w 2511"/>
                  <a:gd name="T105" fmla="*/ 0 h 5685"/>
                  <a:gd name="T106" fmla="*/ 0 w 2511"/>
                  <a:gd name="T107" fmla="*/ 0 h 5685"/>
                  <a:gd name="T108" fmla="*/ 0 w 2511"/>
                  <a:gd name="T109" fmla="*/ 0 h 5685"/>
                  <a:gd name="T110" fmla="*/ 0 w 2511"/>
                  <a:gd name="T111" fmla="*/ 0 h 5685"/>
                  <a:gd name="T112" fmla="*/ 0 w 2511"/>
                  <a:gd name="T113" fmla="*/ 0 h 5685"/>
                  <a:gd name="T114" fmla="*/ 0 w 2511"/>
                  <a:gd name="T115" fmla="*/ 0 h 5685"/>
                  <a:gd name="T116" fmla="*/ 0 w 2511"/>
                  <a:gd name="T117" fmla="*/ 0 h 5685"/>
                  <a:gd name="T118" fmla="*/ 0 w 2511"/>
                  <a:gd name="T119" fmla="*/ 0 h 56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511"/>
                  <a:gd name="T181" fmla="*/ 0 h 5685"/>
                  <a:gd name="T182" fmla="*/ 2511 w 2511"/>
                  <a:gd name="T183" fmla="*/ 5685 h 56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511" h="5685">
                    <a:moveTo>
                      <a:pt x="2103" y="91"/>
                    </a:moveTo>
                    <a:lnTo>
                      <a:pt x="2084" y="261"/>
                    </a:lnTo>
                    <a:lnTo>
                      <a:pt x="2107" y="241"/>
                    </a:lnTo>
                    <a:lnTo>
                      <a:pt x="2127" y="217"/>
                    </a:lnTo>
                    <a:lnTo>
                      <a:pt x="2146" y="189"/>
                    </a:lnTo>
                    <a:lnTo>
                      <a:pt x="2165" y="162"/>
                    </a:lnTo>
                    <a:lnTo>
                      <a:pt x="2184" y="133"/>
                    </a:lnTo>
                    <a:lnTo>
                      <a:pt x="2205" y="107"/>
                    </a:lnTo>
                    <a:lnTo>
                      <a:pt x="2231" y="86"/>
                    </a:lnTo>
                    <a:lnTo>
                      <a:pt x="2263" y="72"/>
                    </a:lnTo>
                    <a:lnTo>
                      <a:pt x="2272" y="104"/>
                    </a:lnTo>
                    <a:lnTo>
                      <a:pt x="2274" y="138"/>
                    </a:lnTo>
                    <a:lnTo>
                      <a:pt x="2268" y="171"/>
                    </a:lnTo>
                    <a:lnTo>
                      <a:pt x="2259" y="204"/>
                    </a:lnTo>
                    <a:lnTo>
                      <a:pt x="2244" y="236"/>
                    </a:lnTo>
                    <a:lnTo>
                      <a:pt x="2229" y="268"/>
                    </a:lnTo>
                    <a:lnTo>
                      <a:pt x="2214" y="299"/>
                    </a:lnTo>
                    <a:lnTo>
                      <a:pt x="2203" y="330"/>
                    </a:lnTo>
                    <a:lnTo>
                      <a:pt x="2231" y="328"/>
                    </a:lnTo>
                    <a:lnTo>
                      <a:pt x="2259" y="320"/>
                    </a:lnTo>
                    <a:lnTo>
                      <a:pt x="2286" y="306"/>
                    </a:lnTo>
                    <a:lnTo>
                      <a:pt x="2313" y="291"/>
                    </a:lnTo>
                    <a:lnTo>
                      <a:pt x="2340" y="276"/>
                    </a:lnTo>
                    <a:lnTo>
                      <a:pt x="2369" y="264"/>
                    </a:lnTo>
                    <a:lnTo>
                      <a:pt x="2398" y="257"/>
                    </a:lnTo>
                    <a:lnTo>
                      <a:pt x="2432" y="261"/>
                    </a:lnTo>
                    <a:lnTo>
                      <a:pt x="2435" y="282"/>
                    </a:lnTo>
                    <a:lnTo>
                      <a:pt x="2432" y="304"/>
                    </a:lnTo>
                    <a:lnTo>
                      <a:pt x="2424" y="326"/>
                    </a:lnTo>
                    <a:lnTo>
                      <a:pt x="2414" y="346"/>
                    </a:lnTo>
                    <a:lnTo>
                      <a:pt x="2398" y="365"/>
                    </a:lnTo>
                    <a:lnTo>
                      <a:pt x="2383" y="382"/>
                    </a:lnTo>
                    <a:lnTo>
                      <a:pt x="2367" y="397"/>
                    </a:lnTo>
                    <a:lnTo>
                      <a:pt x="2352" y="410"/>
                    </a:lnTo>
                    <a:lnTo>
                      <a:pt x="2342" y="416"/>
                    </a:lnTo>
                    <a:lnTo>
                      <a:pt x="2333" y="420"/>
                    </a:lnTo>
                    <a:lnTo>
                      <a:pt x="2323" y="422"/>
                    </a:lnTo>
                    <a:lnTo>
                      <a:pt x="2313" y="426"/>
                    </a:lnTo>
                    <a:lnTo>
                      <a:pt x="2303" y="429"/>
                    </a:lnTo>
                    <a:lnTo>
                      <a:pt x="2294" y="433"/>
                    </a:lnTo>
                    <a:lnTo>
                      <a:pt x="2287" y="440"/>
                    </a:lnTo>
                    <a:lnTo>
                      <a:pt x="2282" y="449"/>
                    </a:lnTo>
                    <a:lnTo>
                      <a:pt x="2294" y="459"/>
                    </a:lnTo>
                    <a:lnTo>
                      <a:pt x="2310" y="469"/>
                    </a:lnTo>
                    <a:lnTo>
                      <a:pt x="2325" y="476"/>
                    </a:lnTo>
                    <a:lnTo>
                      <a:pt x="2343" y="484"/>
                    </a:lnTo>
                    <a:lnTo>
                      <a:pt x="2360" y="487"/>
                    </a:lnTo>
                    <a:lnTo>
                      <a:pt x="2379" y="491"/>
                    </a:lnTo>
                    <a:lnTo>
                      <a:pt x="2395" y="491"/>
                    </a:lnTo>
                    <a:lnTo>
                      <a:pt x="2411" y="490"/>
                    </a:lnTo>
                    <a:lnTo>
                      <a:pt x="2413" y="500"/>
                    </a:lnTo>
                    <a:lnTo>
                      <a:pt x="2411" y="512"/>
                    </a:lnTo>
                    <a:lnTo>
                      <a:pt x="2407" y="524"/>
                    </a:lnTo>
                    <a:lnTo>
                      <a:pt x="2402" y="535"/>
                    </a:lnTo>
                    <a:lnTo>
                      <a:pt x="2392" y="544"/>
                    </a:lnTo>
                    <a:lnTo>
                      <a:pt x="2383" y="551"/>
                    </a:lnTo>
                    <a:lnTo>
                      <a:pt x="2372" y="557"/>
                    </a:lnTo>
                    <a:lnTo>
                      <a:pt x="2363" y="559"/>
                    </a:lnTo>
                    <a:lnTo>
                      <a:pt x="2296" y="573"/>
                    </a:lnTo>
                    <a:lnTo>
                      <a:pt x="2230" y="589"/>
                    </a:lnTo>
                    <a:lnTo>
                      <a:pt x="2165" y="609"/>
                    </a:lnTo>
                    <a:lnTo>
                      <a:pt x="2105" y="635"/>
                    </a:lnTo>
                    <a:lnTo>
                      <a:pt x="2048" y="667"/>
                    </a:lnTo>
                    <a:lnTo>
                      <a:pt x="2001" y="712"/>
                    </a:lnTo>
                    <a:lnTo>
                      <a:pt x="1966" y="767"/>
                    </a:lnTo>
                    <a:lnTo>
                      <a:pt x="1944" y="838"/>
                    </a:lnTo>
                    <a:lnTo>
                      <a:pt x="1927" y="856"/>
                    </a:lnTo>
                    <a:lnTo>
                      <a:pt x="1921" y="876"/>
                    </a:lnTo>
                    <a:lnTo>
                      <a:pt x="1923" y="896"/>
                    </a:lnTo>
                    <a:lnTo>
                      <a:pt x="1933" y="917"/>
                    </a:lnTo>
                    <a:lnTo>
                      <a:pt x="1944" y="936"/>
                    </a:lnTo>
                    <a:lnTo>
                      <a:pt x="1956" y="957"/>
                    </a:lnTo>
                    <a:lnTo>
                      <a:pt x="1967" y="976"/>
                    </a:lnTo>
                    <a:lnTo>
                      <a:pt x="1974" y="997"/>
                    </a:lnTo>
                    <a:lnTo>
                      <a:pt x="1990" y="960"/>
                    </a:lnTo>
                    <a:lnTo>
                      <a:pt x="2006" y="924"/>
                    </a:lnTo>
                    <a:lnTo>
                      <a:pt x="2023" y="890"/>
                    </a:lnTo>
                    <a:lnTo>
                      <a:pt x="2041" y="857"/>
                    </a:lnTo>
                    <a:lnTo>
                      <a:pt x="2056" y="822"/>
                    </a:lnTo>
                    <a:lnTo>
                      <a:pt x="2072" y="789"/>
                    </a:lnTo>
                    <a:lnTo>
                      <a:pt x="2084" y="754"/>
                    </a:lnTo>
                    <a:lnTo>
                      <a:pt x="2094" y="718"/>
                    </a:lnTo>
                    <a:lnTo>
                      <a:pt x="2107" y="706"/>
                    </a:lnTo>
                    <a:lnTo>
                      <a:pt x="2120" y="704"/>
                    </a:lnTo>
                    <a:lnTo>
                      <a:pt x="2129" y="708"/>
                    </a:lnTo>
                    <a:lnTo>
                      <a:pt x="2140" y="717"/>
                    </a:lnTo>
                    <a:lnTo>
                      <a:pt x="2149" y="728"/>
                    </a:lnTo>
                    <a:lnTo>
                      <a:pt x="2158" y="741"/>
                    </a:lnTo>
                    <a:lnTo>
                      <a:pt x="2165" y="755"/>
                    </a:lnTo>
                    <a:lnTo>
                      <a:pt x="2173" y="768"/>
                    </a:lnTo>
                    <a:lnTo>
                      <a:pt x="2183" y="918"/>
                    </a:lnTo>
                    <a:lnTo>
                      <a:pt x="2206" y="893"/>
                    </a:lnTo>
                    <a:lnTo>
                      <a:pt x="2228" y="866"/>
                    </a:lnTo>
                    <a:lnTo>
                      <a:pt x="2249" y="838"/>
                    </a:lnTo>
                    <a:lnTo>
                      <a:pt x="2270" y="809"/>
                    </a:lnTo>
                    <a:lnTo>
                      <a:pt x="2292" y="780"/>
                    </a:lnTo>
                    <a:lnTo>
                      <a:pt x="2318" y="753"/>
                    </a:lnTo>
                    <a:lnTo>
                      <a:pt x="2347" y="728"/>
                    </a:lnTo>
                    <a:lnTo>
                      <a:pt x="2382" y="709"/>
                    </a:lnTo>
                    <a:lnTo>
                      <a:pt x="2396" y="717"/>
                    </a:lnTo>
                    <a:lnTo>
                      <a:pt x="2404" y="732"/>
                    </a:lnTo>
                    <a:lnTo>
                      <a:pt x="2406" y="750"/>
                    </a:lnTo>
                    <a:lnTo>
                      <a:pt x="2405" y="770"/>
                    </a:lnTo>
                    <a:lnTo>
                      <a:pt x="2401" y="790"/>
                    </a:lnTo>
                    <a:lnTo>
                      <a:pt x="2396" y="812"/>
                    </a:lnTo>
                    <a:lnTo>
                      <a:pt x="2393" y="830"/>
                    </a:lnTo>
                    <a:lnTo>
                      <a:pt x="2392" y="847"/>
                    </a:lnTo>
                    <a:lnTo>
                      <a:pt x="2381" y="871"/>
                    </a:lnTo>
                    <a:lnTo>
                      <a:pt x="2368" y="894"/>
                    </a:lnTo>
                    <a:lnTo>
                      <a:pt x="2352" y="914"/>
                    </a:lnTo>
                    <a:lnTo>
                      <a:pt x="2336" y="934"/>
                    </a:lnTo>
                    <a:lnTo>
                      <a:pt x="2317" y="952"/>
                    </a:lnTo>
                    <a:lnTo>
                      <a:pt x="2301" y="970"/>
                    </a:lnTo>
                    <a:lnTo>
                      <a:pt x="2285" y="987"/>
                    </a:lnTo>
                    <a:lnTo>
                      <a:pt x="2273" y="1007"/>
                    </a:lnTo>
                    <a:lnTo>
                      <a:pt x="2302" y="1020"/>
                    </a:lnTo>
                    <a:lnTo>
                      <a:pt x="2331" y="1024"/>
                    </a:lnTo>
                    <a:lnTo>
                      <a:pt x="2362" y="1023"/>
                    </a:lnTo>
                    <a:lnTo>
                      <a:pt x="2392" y="1019"/>
                    </a:lnTo>
                    <a:lnTo>
                      <a:pt x="2421" y="1012"/>
                    </a:lnTo>
                    <a:lnTo>
                      <a:pt x="2451" y="1009"/>
                    </a:lnTo>
                    <a:lnTo>
                      <a:pt x="2481" y="1009"/>
                    </a:lnTo>
                    <a:lnTo>
                      <a:pt x="2511" y="1017"/>
                    </a:lnTo>
                    <a:lnTo>
                      <a:pt x="2495" y="1056"/>
                    </a:lnTo>
                    <a:lnTo>
                      <a:pt x="2471" y="1087"/>
                    </a:lnTo>
                    <a:lnTo>
                      <a:pt x="2442" y="1111"/>
                    </a:lnTo>
                    <a:lnTo>
                      <a:pt x="2408" y="1130"/>
                    </a:lnTo>
                    <a:lnTo>
                      <a:pt x="2369" y="1144"/>
                    </a:lnTo>
                    <a:lnTo>
                      <a:pt x="2330" y="1154"/>
                    </a:lnTo>
                    <a:lnTo>
                      <a:pt x="2290" y="1165"/>
                    </a:lnTo>
                    <a:lnTo>
                      <a:pt x="2253" y="1176"/>
                    </a:lnTo>
                    <a:lnTo>
                      <a:pt x="2275" y="1185"/>
                    </a:lnTo>
                    <a:lnTo>
                      <a:pt x="2300" y="1192"/>
                    </a:lnTo>
                    <a:lnTo>
                      <a:pt x="2325" y="1197"/>
                    </a:lnTo>
                    <a:lnTo>
                      <a:pt x="2350" y="1203"/>
                    </a:lnTo>
                    <a:lnTo>
                      <a:pt x="2372" y="1209"/>
                    </a:lnTo>
                    <a:lnTo>
                      <a:pt x="2395" y="1217"/>
                    </a:lnTo>
                    <a:lnTo>
                      <a:pt x="2415" y="1228"/>
                    </a:lnTo>
                    <a:lnTo>
                      <a:pt x="2432" y="1245"/>
                    </a:lnTo>
                    <a:lnTo>
                      <a:pt x="2415" y="1279"/>
                    </a:lnTo>
                    <a:lnTo>
                      <a:pt x="2388" y="1301"/>
                    </a:lnTo>
                    <a:lnTo>
                      <a:pt x="2353" y="1313"/>
                    </a:lnTo>
                    <a:lnTo>
                      <a:pt x="2314" y="1318"/>
                    </a:lnTo>
                    <a:lnTo>
                      <a:pt x="2269" y="1317"/>
                    </a:lnTo>
                    <a:lnTo>
                      <a:pt x="2226" y="1315"/>
                    </a:lnTo>
                    <a:lnTo>
                      <a:pt x="2183" y="1314"/>
                    </a:lnTo>
                    <a:lnTo>
                      <a:pt x="2144" y="1316"/>
                    </a:lnTo>
                    <a:lnTo>
                      <a:pt x="2044" y="1362"/>
                    </a:lnTo>
                    <a:lnTo>
                      <a:pt x="1962" y="1424"/>
                    </a:lnTo>
                    <a:lnTo>
                      <a:pt x="1891" y="1500"/>
                    </a:lnTo>
                    <a:lnTo>
                      <a:pt x="1830" y="1586"/>
                    </a:lnTo>
                    <a:lnTo>
                      <a:pt x="1773" y="1675"/>
                    </a:lnTo>
                    <a:lnTo>
                      <a:pt x="1715" y="1766"/>
                    </a:lnTo>
                    <a:lnTo>
                      <a:pt x="1653" y="1853"/>
                    </a:lnTo>
                    <a:lnTo>
                      <a:pt x="1586" y="1933"/>
                    </a:lnTo>
                    <a:lnTo>
                      <a:pt x="1556" y="1967"/>
                    </a:lnTo>
                    <a:lnTo>
                      <a:pt x="1521" y="1997"/>
                    </a:lnTo>
                    <a:lnTo>
                      <a:pt x="1483" y="2026"/>
                    </a:lnTo>
                    <a:lnTo>
                      <a:pt x="1447" y="2056"/>
                    </a:lnTo>
                    <a:lnTo>
                      <a:pt x="1415" y="2085"/>
                    </a:lnTo>
                    <a:lnTo>
                      <a:pt x="1391" y="2117"/>
                    </a:lnTo>
                    <a:lnTo>
                      <a:pt x="1377" y="2155"/>
                    </a:lnTo>
                    <a:lnTo>
                      <a:pt x="1377" y="2201"/>
                    </a:lnTo>
                    <a:lnTo>
                      <a:pt x="1393" y="2278"/>
                    </a:lnTo>
                    <a:lnTo>
                      <a:pt x="1405" y="2358"/>
                    </a:lnTo>
                    <a:lnTo>
                      <a:pt x="1410" y="2440"/>
                    </a:lnTo>
                    <a:lnTo>
                      <a:pt x="1408" y="2522"/>
                    </a:lnTo>
                    <a:lnTo>
                      <a:pt x="1394" y="2599"/>
                    </a:lnTo>
                    <a:lnTo>
                      <a:pt x="1370" y="2673"/>
                    </a:lnTo>
                    <a:lnTo>
                      <a:pt x="1331" y="2740"/>
                    </a:lnTo>
                    <a:lnTo>
                      <a:pt x="1277" y="2799"/>
                    </a:lnTo>
                    <a:lnTo>
                      <a:pt x="1289" y="2819"/>
                    </a:lnTo>
                    <a:lnTo>
                      <a:pt x="1298" y="2841"/>
                    </a:lnTo>
                    <a:lnTo>
                      <a:pt x="1303" y="2861"/>
                    </a:lnTo>
                    <a:lnTo>
                      <a:pt x="1308" y="2883"/>
                    </a:lnTo>
                    <a:lnTo>
                      <a:pt x="1313" y="2903"/>
                    </a:lnTo>
                    <a:lnTo>
                      <a:pt x="1320" y="2923"/>
                    </a:lnTo>
                    <a:lnTo>
                      <a:pt x="1331" y="2945"/>
                    </a:lnTo>
                    <a:lnTo>
                      <a:pt x="1347" y="2968"/>
                    </a:lnTo>
                    <a:lnTo>
                      <a:pt x="1408" y="3122"/>
                    </a:lnTo>
                    <a:lnTo>
                      <a:pt x="1448" y="3280"/>
                    </a:lnTo>
                    <a:lnTo>
                      <a:pt x="1472" y="3441"/>
                    </a:lnTo>
                    <a:lnTo>
                      <a:pt x="1487" y="3604"/>
                    </a:lnTo>
                    <a:lnTo>
                      <a:pt x="1495" y="3769"/>
                    </a:lnTo>
                    <a:lnTo>
                      <a:pt x="1505" y="3935"/>
                    </a:lnTo>
                    <a:lnTo>
                      <a:pt x="1519" y="4102"/>
                    </a:lnTo>
                    <a:lnTo>
                      <a:pt x="1546" y="4271"/>
                    </a:lnTo>
                    <a:lnTo>
                      <a:pt x="1559" y="4345"/>
                    </a:lnTo>
                    <a:lnTo>
                      <a:pt x="1573" y="4419"/>
                    </a:lnTo>
                    <a:lnTo>
                      <a:pt x="1587" y="4492"/>
                    </a:lnTo>
                    <a:lnTo>
                      <a:pt x="1604" y="4564"/>
                    </a:lnTo>
                    <a:lnTo>
                      <a:pt x="1623" y="4634"/>
                    </a:lnTo>
                    <a:lnTo>
                      <a:pt x="1647" y="4701"/>
                    </a:lnTo>
                    <a:lnTo>
                      <a:pt x="1677" y="4766"/>
                    </a:lnTo>
                    <a:lnTo>
                      <a:pt x="1715" y="4829"/>
                    </a:lnTo>
                    <a:lnTo>
                      <a:pt x="1715" y="4843"/>
                    </a:lnTo>
                    <a:lnTo>
                      <a:pt x="1717" y="4859"/>
                    </a:lnTo>
                    <a:lnTo>
                      <a:pt x="1718" y="4876"/>
                    </a:lnTo>
                    <a:lnTo>
                      <a:pt x="1719" y="4892"/>
                    </a:lnTo>
                    <a:lnTo>
                      <a:pt x="1718" y="4906"/>
                    </a:lnTo>
                    <a:lnTo>
                      <a:pt x="1715" y="4921"/>
                    </a:lnTo>
                    <a:lnTo>
                      <a:pt x="1706" y="4935"/>
                    </a:lnTo>
                    <a:lnTo>
                      <a:pt x="1696" y="4948"/>
                    </a:lnTo>
                    <a:lnTo>
                      <a:pt x="1674" y="4973"/>
                    </a:lnTo>
                    <a:lnTo>
                      <a:pt x="1651" y="4993"/>
                    </a:lnTo>
                    <a:lnTo>
                      <a:pt x="1624" y="5007"/>
                    </a:lnTo>
                    <a:lnTo>
                      <a:pt x="1597" y="5019"/>
                    </a:lnTo>
                    <a:lnTo>
                      <a:pt x="1567" y="5025"/>
                    </a:lnTo>
                    <a:lnTo>
                      <a:pt x="1536" y="5030"/>
                    </a:lnTo>
                    <a:lnTo>
                      <a:pt x="1506" y="5033"/>
                    </a:lnTo>
                    <a:lnTo>
                      <a:pt x="1476" y="5037"/>
                    </a:lnTo>
                    <a:lnTo>
                      <a:pt x="1367" y="4998"/>
                    </a:lnTo>
                    <a:lnTo>
                      <a:pt x="1363" y="5010"/>
                    </a:lnTo>
                    <a:lnTo>
                      <a:pt x="1359" y="5026"/>
                    </a:lnTo>
                    <a:lnTo>
                      <a:pt x="1358" y="5044"/>
                    </a:lnTo>
                    <a:lnTo>
                      <a:pt x="1359" y="5062"/>
                    </a:lnTo>
                    <a:lnTo>
                      <a:pt x="1363" y="5077"/>
                    </a:lnTo>
                    <a:lnTo>
                      <a:pt x="1369" y="5089"/>
                    </a:lnTo>
                    <a:lnTo>
                      <a:pt x="1380" y="5097"/>
                    </a:lnTo>
                    <a:lnTo>
                      <a:pt x="1397" y="5098"/>
                    </a:lnTo>
                    <a:lnTo>
                      <a:pt x="1436" y="5148"/>
                    </a:lnTo>
                    <a:lnTo>
                      <a:pt x="1489" y="5198"/>
                    </a:lnTo>
                    <a:lnTo>
                      <a:pt x="1549" y="5248"/>
                    </a:lnTo>
                    <a:lnTo>
                      <a:pt x="1607" y="5300"/>
                    </a:lnTo>
                    <a:lnTo>
                      <a:pt x="1653" y="5354"/>
                    </a:lnTo>
                    <a:lnTo>
                      <a:pt x="1680" y="5415"/>
                    </a:lnTo>
                    <a:lnTo>
                      <a:pt x="1680" y="5481"/>
                    </a:lnTo>
                    <a:lnTo>
                      <a:pt x="1646" y="5556"/>
                    </a:lnTo>
                    <a:lnTo>
                      <a:pt x="1585" y="5545"/>
                    </a:lnTo>
                    <a:lnTo>
                      <a:pt x="1527" y="5532"/>
                    </a:lnTo>
                    <a:lnTo>
                      <a:pt x="1471" y="5513"/>
                    </a:lnTo>
                    <a:lnTo>
                      <a:pt x="1417" y="5492"/>
                    </a:lnTo>
                    <a:lnTo>
                      <a:pt x="1363" y="5462"/>
                    </a:lnTo>
                    <a:lnTo>
                      <a:pt x="1312" y="5430"/>
                    </a:lnTo>
                    <a:lnTo>
                      <a:pt x="1263" y="5391"/>
                    </a:lnTo>
                    <a:lnTo>
                      <a:pt x="1217" y="5346"/>
                    </a:lnTo>
                    <a:lnTo>
                      <a:pt x="1207" y="5206"/>
                    </a:lnTo>
                    <a:lnTo>
                      <a:pt x="1177" y="5206"/>
                    </a:lnTo>
                    <a:lnTo>
                      <a:pt x="1149" y="5207"/>
                    </a:lnTo>
                    <a:lnTo>
                      <a:pt x="1122" y="5208"/>
                    </a:lnTo>
                    <a:lnTo>
                      <a:pt x="1096" y="5210"/>
                    </a:lnTo>
                    <a:lnTo>
                      <a:pt x="1070" y="5206"/>
                    </a:lnTo>
                    <a:lnTo>
                      <a:pt x="1045" y="5202"/>
                    </a:lnTo>
                    <a:lnTo>
                      <a:pt x="1021" y="5191"/>
                    </a:lnTo>
                    <a:lnTo>
                      <a:pt x="999" y="5177"/>
                    </a:lnTo>
                    <a:lnTo>
                      <a:pt x="979" y="5067"/>
                    </a:lnTo>
                    <a:lnTo>
                      <a:pt x="959" y="5070"/>
                    </a:lnTo>
                    <a:lnTo>
                      <a:pt x="942" y="5067"/>
                    </a:lnTo>
                    <a:lnTo>
                      <a:pt x="923" y="5060"/>
                    </a:lnTo>
                    <a:lnTo>
                      <a:pt x="906" y="5052"/>
                    </a:lnTo>
                    <a:lnTo>
                      <a:pt x="885" y="5043"/>
                    </a:lnTo>
                    <a:lnTo>
                      <a:pt x="866" y="5036"/>
                    </a:lnTo>
                    <a:lnTo>
                      <a:pt x="843" y="5033"/>
                    </a:lnTo>
                    <a:lnTo>
                      <a:pt x="819" y="5037"/>
                    </a:lnTo>
                    <a:lnTo>
                      <a:pt x="816" y="5051"/>
                    </a:lnTo>
                    <a:lnTo>
                      <a:pt x="815" y="5067"/>
                    </a:lnTo>
                    <a:lnTo>
                      <a:pt x="814" y="5084"/>
                    </a:lnTo>
                    <a:lnTo>
                      <a:pt x="814" y="5100"/>
                    </a:lnTo>
                    <a:lnTo>
                      <a:pt x="810" y="5115"/>
                    </a:lnTo>
                    <a:lnTo>
                      <a:pt x="805" y="5130"/>
                    </a:lnTo>
                    <a:lnTo>
                      <a:pt x="794" y="5145"/>
                    </a:lnTo>
                    <a:lnTo>
                      <a:pt x="780" y="5158"/>
                    </a:lnTo>
                    <a:lnTo>
                      <a:pt x="777" y="5217"/>
                    </a:lnTo>
                    <a:lnTo>
                      <a:pt x="790" y="5274"/>
                    </a:lnTo>
                    <a:lnTo>
                      <a:pt x="813" y="5327"/>
                    </a:lnTo>
                    <a:lnTo>
                      <a:pt x="846" y="5377"/>
                    </a:lnTo>
                    <a:lnTo>
                      <a:pt x="883" y="5425"/>
                    </a:lnTo>
                    <a:lnTo>
                      <a:pt x="922" y="5474"/>
                    </a:lnTo>
                    <a:lnTo>
                      <a:pt x="958" y="5523"/>
                    </a:lnTo>
                    <a:lnTo>
                      <a:pt x="988" y="5575"/>
                    </a:lnTo>
                    <a:lnTo>
                      <a:pt x="984" y="5590"/>
                    </a:lnTo>
                    <a:lnTo>
                      <a:pt x="982" y="5607"/>
                    </a:lnTo>
                    <a:lnTo>
                      <a:pt x="980" y="5624"/>
                    </a:lnTo>
                    <a:lnTo>
                      <a:pt x="976" y="5641"/>
                    </a:lnTo>
                    <a:lnTo>
                      <a:pt x="970" y="5655"/>
                    </a:lnTo>
                    <a:lnTo>
                      <a:pt x="961" y="5668"/>
                    </a:lnTo>
                    <a:lnTo>
                      <a:pt x="947" y="5678"/>
                    </a:lnTo>
                    <a:lnTo>
                      <a:pt x="929" y="5685"/>
                    </a:lnTo>
                    <a:lnTo>
                      <a:pt x="873" y="5676"/>
                    </a:lnTo>
                    <a:lnTo>
                      <a:pt x="821" y="5661"/>
                    </a:lnTo>
                    <a:lnTo>
                      <a:pt x="771" y="5639"/>
                    </a:lnTo>
                    <a:lnTo>
                      <a:pt x="724" y="5613"/>
                    </a:lnTo>
                    <a:lnTo>
                      <a:pt x="676" y="5582"/>
                    </a:lnTo>
                    <a:lnTo>
                      <a:pt x="630" y="5548"/>
                    </a:lnTo>
                    <a:lnTo>
                      <a:pt x="585" y="5512"/>
                    </a:lnTo>
                    <a:lnTo>
                      <a:pt x="540" y="5475"/>
                    </a:lnTo>
                    <a:lnTo>
                      <a:pt x="521" y="5433"/>
                    </a:lnTo>
                    <a:lnTo>
                      <a:pt x="519" y="5385"/>
                    </a:lnTo>
                    <a:lnTo>
                      <a:pt x="525" y="5335"/>
                    </a:lnTo>
                    <a:lnTo>
                      <a:pt x="536" y="5285"/>
                    </a:lnTo>
                    <a:lnTo>
                      <a:pt x="540" y="5239"/>
                    </a:lnTo>
                    <a:lnTo>
                      <a:pt x="533" y="5201"/>
                    </a:lnTo>
                    <a:lnTo>
                      <a:pt x="505" y="5172"/>
                    </a:lnTo>
                    <a:lnTo>
                      <a:pt x="451" y="5158"/>
                    </a:lnTo>
                    <a:lnTo>
                      <a:pt x="432" y="5150"/>
                    </a:lnTo>
                    <a:lnTo>
                      <a:pt x="419" y="5140"/>
                    </a:lnTo>
                    <a:lnTo>
                      <a:pt x="410" y="5127"/>
                    </a:lnTo>
                    <a:lnTo>
                      <a:pt x="405" y="5113"/>
                    </a:lnTo>
                    <a:lnTo>
                      <a:pt x="400" y="5096"/>
                    </a:lnTo>
                    <a:lnTo>
                      <a:pt x="396" y="5079"/>
                    </a:lnTo>
                    <a:lnTo>
                      <a:pt x="390" y="5063"/>
                    </a:lnTo>
                    <a:lnTo>
                      <a:pt x="382" y="5048"/>
                    </a:lnTo>
                    <a:lnTo>
                      <a:pt x="344" y="5048"/>
                    </a:lnTo>
                    <a:lnTo>
                      <a:pt x="307" y="5045"/>
                    </a:lnTo>
                    <a:lnTo>
                      <a:pt x="269" y="5037"/>
                    </a:lnTo>
                    <a:lnTo>
                      <a:pt x="233" y="5027"/>
                    </a:lnTo>
                    <a:lnTo>
                      <a:pt x="197" y="5014"/>
                    </a:lnTo>
                    <a:lnTo>
                      <a:pt x="162" y="5002"/>
                    </a:lnTo>
                    <a:lnTo>
                      <a:pt x="126" y="4989"/>
                    </a:lnTo>
                    <a:lnTo>
                      <a:pt x="94" y="4977"/>
                    </a:lnTo>
                    <a:lnTo>
                      <a:pt x="128" y="4912"/>
                    </a:lnTo>
                    <a:lnTo>
                      <a:pt x="153" y="4841"/>
                    </a:lnTo>
                    <a:lnTo>
                      <a:pt x="169" y="4763"/>
                    </a:lnTo>
                    <a:lnTo>
                      <a:pt x="180" y="4681"/>
                    </a:lnTo>
                    <a:lnTo>
                      <a:pt x="187" y="4596"/>
                    </a:lnTo>
                    <a:lnTo>
                      <a:pt x="191" y="4510"/>
                    </a:lnTo>
                    <a:lnTo>
                      <a:pt x="195" y="4423"/>
                    </a:lnTo>
                    <a:lnTo>
                      <a:pt x="202" y="4341"/>
                    </a:lnTo>
                    <a:lnTo>
                      <a:pt x="198" y="4334"/>
                    </a:lnTo>
                    <a:lnTo>
                      <a:pt x="190" y="4332"/>
                    </a:lnTo>
                    <a:lnTo>
                      <a:pt x="180" y="4331"/>
                    </a:lnTo>
                    <a:lnTo>
                      <a:pt x="173" y="4331"/>
                    </a:lnTo>
                    <a:lnTo>
                      <a:pt x="169" y="4326"/>
                    </a:lnTo>
                    <a:lnTo>
                      <a:pt x="169" y="4320"/>
                    </a:lnTo>
                    <a:lnTo>
                      <a:pt x="171" y="4314"/>
                    </a:lnTo>
                    <a:lnTo>
                      <a:pt x="175" y="4307"/>
                    </a:lnTo>
                    <a:lnTo>
                      <a:pt x="178" y="4301"/>
                    </a:lnTo>
                    <a:lnTo>
                      <a:pt x="182" y="4295"/>
                    </a:lnTo>
                    <a:lnTo>
                      <a:pt x="187" y="4291"/>
                    </a:lnTo>
                    <a:lnTo>
                      <a:pt x="192" y="4291"/>
                    </a:lnTo>
                    <a:lnTo>
                      <a:pt x="203" y="4226"/>
                    </a:lnTo>
                    <a:lnTo>
                      <a:pt x="212" y="4159"/>
                    </a:lnTo>
                    <a:lnTo>
                      <a:pt x="216" y="4090"/>
                    </a:lnTo>
                    <a:lnTo>
                      <a:pt x="219" y="4023"/>
                    </a:lnTo>
                    <a:lnTo>
                      <a:pt x="220" y="3955"/>
                    </a:lnTo>
                    <a:lnTo>
                      <a:pt x="223" y="3889"/>
                    </a:lnTo>
                    <a:lnTo>
                      <a:pt x="226" y="3825"/>
                    </a:lnTo>
                    <a:lnTo>
                      <a:pt x="232" y="3764"/>
                    </a:lnTo>
                    <a:lnTo>
                      <a:pt x="253" y="3661"/>
                    </a:lnTo>
                    <a:lnTo>
                      <a:pt x="276" y="3563"/>
                    </a:lnTo>
                    <a:lnTo>
                      <a:pt x="297" y="3469"/>
                    </a:lnTo>
                    <a:lnTo>
                      <a:pt x="323" y="3379"/>
                    </a:lnTo>
                    <a:lnTo>
                      <a:pt x="351" y="3288"/>
                    </a:lnTo>
                    <a:lnTo>
                      <a:pt x="383" y="3199"/>
                    </a:lnTo>
                    <a:lnTo>
                      <a:pt x="419" y="3109"/>
                    </a:lnTo>
                    <a:lnTo>
                      <a:pt x="461" y="3018"/>
                    </a:lnTo>
                    <a:lnTo>
                      <a:pt x="471" y="2888"/>
                    </a:lnTo>
                    <a:lnTo>
                      <a:pt x="428" y="2833"/>
                    </a:lnTo>
                    <a:lnTo>
                      <a:pt x="400" y="2778"/>
                    </a:lnTo>
                    <a:lnTo>
                      <a:pt x="384" y="2719"/>
                    </a:lnTo>
                    <a:lnTo>
                      <a:pt x="376" y="2660"/>
                    </a:lnTo>
                    <a:lnTo>
                      <a:pt x="369" y="2598"/>
                    </a:lnTo>
                    <a:lnTo>
                      <a:pt x="364" y="2536"/>
                    </a:lnTo>
                    <a:lnTo>
                      <a:pt x="352" y="2473"/>
                    </a:lnTo>
                    <a:lnTo>
                      <a:pt x="332" y="2410"/>
                    </a:lnTo>
                    <a:lnTo>
                      <a:pt x="321" y="2405"/>
                    </a:lnTo>
                    <a:lnTo>
                      <a:pt x="314" y="2407"/>
                    </a:lnTo>
                    <a:lnTo>
                      <a:pt x="307" y="2411"/>
                    </a:lnTo>
                    <a:lnTo>
                      <a:pt x="304" y="2420"/>
                    </a:lnTo>
                    <a:lnTo>
                      <a:pt x="300" y="2430"/>
                    </a:lnTo>
                    <a:lnTo>
                      <a:pt x="297" y="2441"/>
                    </a:lnTo>
                    <a:lnTo>
                      <a:pt x="294" y="2450"/>
                    </a:lnTo>
                    <a:lnTo>
                      <a:pt x="292" y="2460"/>
                    </a:lnTo>
                    <a:lnTo>
                      <a:pt x="266" y="2460"/>
                    </a:lnTo>
                    <a:lnTo>
                      <a:pt x="244" y="2458"/>
                    </a:lnTo>
                    <a:lnTo>
                      <a:pt x="224" y="2453"/>
                    </a:lnTo>
                    <a:lnTo>
                      <a:pt x="205" y="2446"/>
                    </a:lnTo>
                    <a:lnTo>
                      <a:pt x="188" y="2436"/>
                    </a:lnTo>
                    <a:lnTo>
                      <a:pt x="172" y="2427"/>
                    </a:lnTo>
                    <a:lnTo>
                      <a:pt x="156" y="2418"/>
                    </a:lnTo>
                    <a:lnTo>
                      <a:pt x="142" y="2410"/>
                    </a:lnTo>
                    <a:lnTo>
                      <a:pt x="126" y="2393"/>
                    </a:lnTo>
                    <a:lnTo>
                      <a:pt x="116" y="2374"/>
                    </a:lnTo>
                    <a:lnTo>
                      <a:pt x="111" y="2355"/>
                    </a:lnTo>
                    <a:lnTo>
                      <a:pt x="111" y="2335"/>
                    </a:lnTo>
                    <a:lnTo>
                      <a:pt x="113" y="2314"/>
                    </a:lnTo>
                    <a:lnTo>
                      <a:pt x="118" y="2294"/>
                    </a:lnTo>
                    <a:lnTo>
                      <a:pt x="125" y="2276"/>
                    </a:lnTo>
                    <a:lnTo>
                      <a:pt x="133" y="2261"/>
                    </a:lnTo>
                    <a:lnTo>
                      <a:pt x="163" y="2222"/>
                    </a:lnTo>
                    <a:lnTo>
                      <a:pt x="147" y="2210"/>
                    </a:lnTo>
                    <a:lnTo>
                      <a:pt x="133" y="2198"/>
                    </a:lnTo>
                    <a:lnTo>
                      <a:pt x="118" y="2186"/>
                    </a:lnTo>
                    <a:lnTo>
                      <a:pt x="107" y="2174"/>
                    </a:lnTo>
                    <a:lnTo>
                      <a:pt x="94" y="2160"/>
                    </a:lnTo>
                    <a:lnTo>
                      <a:pt x="85" y="2146"/>
                    </a:lnTo>
                    <a:lnTo>
                      <a:pt x="77" y="2128"/>
                    </a:lnTo>
                    <a:lnTo>
                      <a:pt x="73" y="2112"/>
                    </a:lnTo>
                    <a:lnTo>
                      <a:pt x="103" y="2052"/>
                    </a:lnTo>
                    <a:lnTo>
                      <a:pt x="90" y="2044"/>
                    </a:lnTo>
                    <a:lnTo>
                      <a:pt x="78" y="2035"/>
                    </a:lnTo>
                    <a:lnTo>
                      <a:pt x="66" y="2024"/>
                    </a:lnTo>
                    <a:lnTo>
                      <a:pt x="57" y="2014"/>
                    </a:lnTo>
                    <a:lnTo>
                      <a:pt x="46" y="2001"/>
                    </a:lnTo>
                    <a:lnTo>
                      <a:pt x="39" y="1989"/>
                    </a:lnTo>
                    <a:lnTo>
                      <a:pt x="34" y="1975"/>
                    </a:lnTo>
                    <a:lnTo>
                      <a:pt x="33" y="1962"/>
                    </a:lnTo>
                    <a:lnTo>
                      <a:pt x="33" y="1943"/>
                    </a:lnTo>
                    <a:lnTo>
                      <a:pt x="37" y="1927"/>
                    </a:lnTo>
                    <a:lnTo>
                      <a:pt x="43" y="1909"/>
                    </a:lnTo>
                    <a:lnTo>
                      <a:pt x="51" y="1894"/>
                    </a:lnTo>
                    <a:lnTo>
                      <a:pt x="60" y="1878"/>
                    </a:lnTo>
                    <a:lnTo>
                      <a:pt x="71" y="1863"/>
                    </a:lnTo>
                    <a:lnTo>
                      <a:pt x="82" y="1847"/>
                    </a:lnTo>
                    <a:lnTo>
                      <a:pt x="94" y="1833"/>
                    </a:lnTo>
                    <a:lnTo>
                      <a:pt x="90" y="1822"/>
                    </a:lnTo>
                    <a:lnTo>
                      <a:pt x="83" y="1815"/>
                    </a:lnTo>
                    <a:lnTo>
                      <a:pt x="72" y="1807"/>
                    </a:lnTo>
                    <a:lnTo>
                      <a:pt x="60" y="1800"/>
                    </a:lnTo>
                    <a:lnTo>
                      <a:pt x="46" y="1791"/>
                    </a:lnTo>
                    <a:lnTo>
                      <a:pt x="33" y="1781"/>
                    </a:lnTo>
                    <a:lnTo>
                      <a:pt x="21" y="1768"/>
                    </a:lnTo>
                    <a:lnTo>
                      <a:pt x="13" y="1753"/>
                    </a:lnTo>
                    <a:lnTo>
                      <a:pt x="2" y="1719"/>
                    </a:lnTo>
                    <a:lnTo>
                      <a:pt x="6" y="1689"/>
                    </a:lnTo>
                    <a:lnTo>
                      <a:pt x="16" y="1660"/>
                    </a:lnTo>
                    <a:lnTo>
                      <a:pt x="32" y="1633"/>
                    </a:lnTo>
                    <a:lnTo>
                      <a:pt x="43" y="1606"/>
                    </a:lnTo>
                    <a:lnTo>
                      <a:pt x="48" y="1581"/>
                    </a:lnTo>
                    <a:lnTo>
                      <a:pt x="39" y="1557"/>
                    </a:lnTo>
                    <a:lnTo>
                      <a:pt x="13" y="1535"/>
                    </a:lnTo>
                    <a:lnTo>
                      <a:pt x="1" y="1508"/>
                    </a:lnTo>
                    <a:lnTo>
                      <a:pt x="0" y="1482"/>
                    </a:lnTo>
                    <a:lnTo>
                      <a:pt x="6" y="1456"/>
                    </a:lnTo>
                    <a:lnTo>
                      <a:pt x="18" y="1433"/>
                    </a:lnTo>
                    <a:lnTo>
                      <a:pt x="32" y="1409"/>
                    </a:lnTo>
                    <a:lnTo>
                      <a:pt x="49" y="1389"/>
                    </a:lnTo>
                    <a:lnTo>
                      <a:pt x="66" y="1370"/>
                    </a:lnTo>
                    <a:lnTo>
                      <a:pt x="83" y="1355"/>
                    </a:lnTo>
                    <a:lnTo>
                      <a:pt x="67" y="1348"/>
                    </a:lnTo>
                    <a:lnTo>
                      <a:pt x="54" y="1342"/>
                    </a:lnTo>
                    <a:lnTo>
                      <a:pt x="41" y="1332"/>
                    </a:lnTo>
                    <a:lnTo>
                      <a:pt x="32" y="1321"/>
                    </a:lnTo>
                    <a:lnTo>
                      <a:pt x="21" y="1307"/>
                    </a:lnTo>
                    <a:lnTo>
                      <a:pt x="13" y="1294"/>
                    </a:lnTo>
                    <a:lnTo>
                      <a:pt x="7" y="1280"/>
                    </a:lnTo>
                    <a:lnTo>
                      <a:pt x="3" y="1266"/>
                    </a:lnTo>
                    <a:lnTo>
                      <a:pt x="2" y="1237"/>
                    </a:lnTo>
                    <a:lnTo>
                      <a:pt x="9" y="1211"/>
                    </a:lnTo>
                    <a:lnTo>
                      <a:pt x="20" y="1187"/>
                    </a:lnTo>
                    <a:lnTo>
                      <a:pt x="35" y="1165"/>
                    </a:lnTo>
                    <a:lnTo>
                      <a:pt x="52" y="1144"/>
                    </a:lnTo>
                    <a:lnTo>
                      <a:pt x="73" y="1124"/>
                    </a:lnTo>
                    <a:lnTo>
                      <a:pt x="92" y="1104"/>
                    </a:lnTo>
                    <a:lnTo>
                      <a:pt x="113" y="1087"/>
                    </a:lnTo>
                    <a:lnTo>
                      <a:pt x="97" y="1068"/>
                    </a:lnTo>
                    <a:lnTo>
                      <a:pt x="80" y="1049"/>
                    </a:lnTo>
                    <a:lnTo>
                      <a:pt x="64" y="1030"/>
                    </a:lnTo>
                    <a:lnTo>
                      <a:pt x="52" y="1010"/>
                    </a:lnTo>
                    <a:lnTo>
                      <a:pt x="43" y="989"/>
                    </a:lnTo>
                    <a:lnTo>
                      <a:pt x="39" y="970"/>
                    </a:lnTo>
                    <a:lnTo>
                      <a:pt x="41" y="948"/>
                    </a:lnTo>
                    <a:lnTo>
                      <a:pt x="53" y="928"/>
                    </a:lnTo>
                    <a:lnTo>
                      <a:pt x="63" y="911"/>
                    </a:lnTo>
                    <a:lnTo>
                      <a:pt x="76" y="897"/>
                    </a:lnTo>
                    <a:lnTo>
                      <a:pt x="89" y="883"/>
                    </a:lnTo>
                    <a:lnTo>
                      <a:pt x="103" y="871"/>
                    </a:lnTo>
                    <a:lnTo>
                      <a:pt x="117" y="858"/>
                    </a:lnTo>
                    <a:lnTo>
                      <a:pt x="133" y="850"/>
                    </a:lnTo>
                    <a:lnTo>
                      <a:pt x="147" y="842"/>
                    </a:lnTo>
                    <a:lnTo>
                      <a:pt x="163" y="838"/>
                    </a:lnTo>
                    <a:lnTo>
                      <a:pt x="165" y="826"/>
                    </a:lnTo>
                    <a:lnTo>
                      <a:pt x="163" y="816"/>
                    </a:lnTo>
                    <a:lnTo>
                      <a:pt x="154" y="806"/>
                    </a:lnTo>
                    <a:lnTo>
                      <a:pt x="146" y="796"/>
                    </a:lnTo>
                    <a:lnTo>
                      <a:pt x="135" y="785"/>
                    </a:lnTo>
                    <a:lnTo>
                      <a:pt x="127" y="774"/>
                    </a:lnTo>
                    <a:lnTo>
                      <a:pt x="122" y="762"/>
                    </a:lnTo>
                    <a:lnTo>
                      <a:pt x="123" y="749"/>
                    </a:lnTo>
                    <a:lnTo>
                      <a:pt x="133" y="732"/>
                    </a:lnTo>
                    <a:lnTo>
                      <a:pt x="143" y="718"/>
                    </a:lnTo>
                    <a:lnTo>
                      <a:pt x="154" y="703"/>
                    </a:lnTo>
                    <a:lnTo>
                      <a:pt x="166" y="690"/>
                    </a:lnTo>
                    <a:lnTo>
                      <a:pt x="178" y="677"/>
                    </a:lnTo>
                    <a:lnTo>
                      <a:pt x="193" y="666"/>
                    </a:lnTo>
                    <a:lnTo>
                      <a:pt x="211" y="657"/>
                    </a:lnTo>
                    <a:lnTo>
                      <a:pt x="232" y="649"/>
                    </a:lnTo>
                    <a:lnTo>
                      <a:pt x="227" y="627"/>
                    </a:lnTo>
                    <a:lnTo>
                      <a:pt x="224" y="604"/>
                    </a:lnTo>
                    <a:lnTo>
                      <a:pt x="222" y="581"/>
                    </a:lnTo>
                    <a:lnTo>
                      <a:pt x="223" y="558"/>
                    </a:lnTo>
                    <a:lnTo>
                      <a:pt x="227" y="535"/>
                    </a:lnTo>
                    <a:lnTo>
                      <a:pt x="239" y="516"/>
                    </a:lnTo>
                    <a:lnTo>
                      <a:pt x="255" y="499"/>
                    </a:lnTo>
                    <a:lnTo>
                      <a:pt x="282" y="490"/>
                    </a:lnTo>
                    <a:lnTo>
                      <a:pt x="308" y="486"/>
                    </a:lnTo>
                    <a:lnTo>
                      <a:pt x="336" y="487"/>
                    </a:lnTo>
                    <a:lnTo>
                      <a:pt x="364" y="488"/>
                    </a:lnTo>
                    <a:lnTo>
                      <a:pt x="391" y="490"/>
                    </a:lnTo>
                    <a:lnTo>
                      <a:pt x="416" y="487"/>
                    </a:lnTo>
                    <a:lnTo>
                      <a:pt x="438" y="483"/>
                    </a:lnTo>
                    <a:lnTo>
                      <a:pt x="456" y="474"/>
                    </a:lnTo>
                    <a:lnTo>
                      <a:pt x="471" y="460"/>
                    </a:lnTo>
                    <a:lnTo>
                      <a:pt x="480" y="443"/>
                    </a:lnTo>
                    <a:lnTo>
                      <a:pt x="492" y="430"/>
                    </a:lnTo>
                    <a:lnTo>
                      <a:pt x="506" y="420"/>
                    </a:lnTo>
                    <a:lnTo>
                      <a:pt x="522" y="414"/>
                    </a:lnTo>
                    <a:lnTo>
                      <a:pt x="537" y="407"/>
                    </a:lnTo>
                    <a:lnTo>
                      <a:pt x="553" y="402"/>
                    </a:lnTo>
                    <a:lnTo>
                      <a:pt x="568" y="395"/>
                    </a:lnTo>
                    <a:lnTo>
                      <a:pt x="581" y="390"/>
                    </a:lnTo>
                    <a:lnTo>
                      <a:pt x="609" y="399"/>
                    </a:lnTo>
                    <a:lnTo>
                      <a:pt x="637" y="396"/>
                    </a:lnTo>
                    <a:lnTo>
                      <a:pt x="664" y="383"/>
                    </a:lnTo>
                    <a:lnTo>
                      <a:pt x="691" y="367"/>
                    </a:lnTo>
                    <a:lnTo>
                      <a:pt x="717" y="351"/>
                    </a:lnTo>
                    <a:lnTo>
                      <a:pt x="746" y="342"/>
                    </a:lnTo>
                    <a:lnTo>
                      <a:pt x="776" y="343"/>
                    </a:lnTo>
                    <a:lnTo>
                      <a:pt x="809" y="360"/>
                    </a:lnTo>
                    <a:lnTo>
                      <a:pt x="843" y="380"/>
                    </a:lnTo>
                    <a:lnTo>
                      <a:pt x="863" y="410"/>
                    </a:lnTo>
                    <a:lnTo>
                      <a:pt x="872" y="446"/>
                    </a:lnTo>
                    <a:lnTo>
                      <a:pt x="878" y="484"/>
                    </a:lnTo>
                    <a:lnTo>
                      <a:pt x="883" y="520"/>
                    </a:lnTo>
                    <a:lnTo>
                      <a:pt x="897" y="550"/>
                    </a:lnTo>
                    <a:lnTo>
                      <a:pt x="923" y="571"/>
                    </a:lnTo>
                    <a:lnTo>
                      <a:pt x="969" y="580"/>
                    </a:lnTo>
                    <a:lnTo>
                      <a:pt x="989" y="573"/>
                    </a:lnTo>
                    <a:lnTo>
                      <a:pt x="1011" y="570"/>
                    </a:lnTo>
                    <a:lnTo>
                      <a:pt x="1031" y="570"/>
                    </a:lnTo>
                    <a:lnTo>
                      <a:pt x="1051" y="574"/>
                    </a:lnTo>
                    <a:lnTo>
                      <a:pt x="1071" y="577"/>
                    </a:lnTo>
                    <a:lnTo>
                      <a:pt x="1090" y="584"/>
                    </a:lnTo>
                    <a:lnTo>
                      <a:pt x="1109" y="590"/>
                    </a:lnTo>
                    <a:lnTo>
                      <a:pt x="1128" y="599"/>
                    </a:lnTo>
                    <a:lnTo>
                      <a:pt x="1139" y="617"/>
                    </a:lnTo>
                    <a:lnTo>
                      <a:pt x="1147" y="638"/>
                    </a:lnTo>
                    <a:lnTo>
                      <a:pt x="1151" y="658"/>
                    </a:lnTo>
                    <a:lnTo>
                      <a:pt x="1156" y="678"/>
                    </a:lnTo>
                    <a:lnTo>
                      <a:pt x="1162" y="694"/>
                    </a:lnTo>
                    <a:lnTo>
                      <a:pt x="1171" y="710"/>
                    </a:lnTo>
                    <a:lnTo>
                      <a:pt x="1185" y="721"/>
                    </a:lnTo>
                    <a:lnTo>
                      <a:pt x="1207" y="728"/>
                    </a:lnTo>
                    <a:lnTo>
                      <a:pt x="1229" y="743"/>
                    </a:lnTo>
                    <a:lnTo>
                      <a:pt x="1241" y="766"/>
                    </a:lnTo>
                    <a:lnTo>
                      <a:pt x="1245" y="793"/>
                    </a:lnTo>
                    <a:lnTo>
                      <a:pt x="1249" y="821"/>
                    </a:lnTo>
                    <a:lnTo>
                      <a:pt x="1252" y="845"/>
                    </a:lnTo>
                    <a:lnTo>
                      <a:pt x="1264" y="866"/>
                    </a:lnTo>
                    <a:lnTo>
                      <a:pt x="1287" y="877"/>
                    </a:lnTo>
                    <a:lnTo>
                      <a:pt x="1327" y="878"/>
                    </a:lnTo>
                    <a:lnTo>
                      <a:pt x="1348" y="895"/>
                    </a:lnTo>
                    <a:lnTo>
                      <a:pt x="1364" y="918"/>
                    </a:lnTo>
                    <a:lnTo>
                      <a:pt x="1372" y="944"/>
                    </a:lnTo>
                    <a:lnTo>
                      <a:pt x="1378" y="973"/>
                    </a:lnTo>
                    <a:lnTo>
                      <a:pt x="1378" y="1001"/>
                    </a:lnTo>
                    <a:lnTo>
                      <a:pt x="1378" y="1030"/>
                    </a:lnTo>
                    <a:lnTo>
                      <a:pt x="1377" y="1055"/>
                    </a:lnTo>
                    <a:lnTo>
                      <a:pt x="1377" y="1076"/>
                    </a:lnTo>
                    <a:lnTo>
                      <a:pt x="1378" y="1094"/>
                    </a:lnTo>
                    <a:lnTo>
                      <a:pt x="1377" y="1111"/>
                    </a:lnTo>
                    <a:lnTo>
                      <a:pt x="1373" y="1128"/>
                    </a:lnTo>
                    <a:lnTo>
                      <a:pt x="1368" y="1146"/>
                    </a:lnTo>
                    <a:lnTo>
                      <a:pt x="1360" y="1162"/>
                    </a:lnTo>
                    <a:lnTo>
                      <a:pt x="1353" y="1179"/>
                    </a:lnTo>
                    <a:lnTo>
                      <a:pt x="1344" y="1197"/>
                    </a:lnTo>
                    <a:lnTo>
                      <a:pt x="1338" y="1216"/>
                    </a:lnTo>
                    <a:lnTo>
                      <a:pt x="1363" y="1230"/>
                    </a:lnTo>
                    <a:lnTo>
                      <a:pt x="1388" y="1235"/>
                    </a:lnTo>
                    <a:lnTo>
                      <a:pt x="1411" y="1229"/>
                    </a:lnTo>
                    <a:lnTo>
                      <a:pt x="1436" y="1218"/>
                    </a:lnTo>
                    <a:lnTo>
                      <a:pt x="1460" y="1204"/>
                    </a:lnTo>
                    <a:lnTo>
                      <a:pt x="1485" y="1190"/>
                    </a:lnTo>
                    <a:lnTo>
                      <a:pt x="1510" y="1179"/>
                    </a:lnTo>
                    <a:lnTo>
                      <a:pt x="1536" y="1176"/>
                    </a:lnTo>
                    <a:lnTo>
                      <a:pt x="1573" y="1094"/>
                    </a:lnTo>
                    <a:lnTo>
                      <a:pt x="1611" y="1012"/>
                    </a:lnTo>
                    <a:lnTo>
                      <a:pt x="1648" y="931"/>
                    </a:lnTo>
                    <a:lnTo>
                      <a:pt x="1685" y="851"/>
                    </a:lnTo>
                    <a:lnTo>
                      <a:pt x="1718" y="768"/>
                    </a:lnTo>
                    <a:lnTo>
                      <a:pt x="1751" y="687"/>
                    </a:lnTo>
                    <a:lnTo>
                      <a:pt x="1779" y="603"/>
                    </a:lnTo>
                    <a:lnTo>
                      <a:pt x="1805" y="520"/>
                    </a:lnTo>
                    <a:lnTo>
                      <a:pt x="1802" y="474"/>
                    </a:lnTo>
                    <a:lnTo>
                      <a:pt x="1794" y="429"/>
                    </a:lnTo>
                    <a:lnTo>
                      <a:pt x="1785" y="383"/>
                    </a:lnTo>
                    <a:lnTo>
                      <a:pt x="1775" y="339"/>
                    </a:lnTo>
                    <a:lnTo>
                      <a:pt x="1766" y="292"/>
                    </a:lnTo>
                    <a:lnTo>
                      <a:pt x="1763" y="245"/>
                    </a:lnTo>
                    <a:lnTo>
                      <a:pt x="1764" y="198"/>
                    </a:lnTo>
                    <a:lnTo>
                      <a:pt x="1775" y="151"/>
                    </a:lnTo>
                    <a:lnTo>
                      <a:pt x="1808" y="150"/>
                    </a:lnTo>
                    <a:lnTo>
                      <a:pt x="1833" y="162"/>
                    </a:lnTo>
                    <a:lnTo>
                      <a:pt x="1850" y="183"/>
                    </a:lnTo>
                    <a:lnTo>
                      <a:pt x="1862" y="211"/>
                    </a:lnTo>
                    <a:lnTo>
                      <a:pt x="1869" y="241"/>
                    </a:lnTo>
                    <a:lnTo>
                      <a:pt x="1878" y="274"/>
                    </a:lnTo>
                    <a:lnTo>
                      <a:pt x="1889" y="303"/>
                    </a:lnTo>
                    <a:lnTo>
                      <a:pt x="1905" y="330"/>
                    </a:lnTo>
                    <a:lnTo>
                      <a:pt x="1924" y="330"/>
                    </a:lnTo>
                    <a:lnTo>
                      <a:pt x="1932" y="285"/>
                    </a:lnTo>
                    <a:lnTo>
                      <a:pt x="1942" y="240"/>
                    </a:lnTo>
                    <a:lnTo>
                      <a:pt x="1954" y="197"/>
                    </a:lnTo>
                    <a:lnTo>
                      <a:pt x="1969" y="154"/>
                    </a:lnTo>
                    <a:lnTo>
                      <a:pt x="1984" y="112"/>
                    </a:lnTo>
                    <a:lnTo>
                      <a:pt x="2001" y="74"/>
                    </a:lnTo>
                    <a:lnTo>
                      <a:pt x="2021" y="36"/>
                    </a:lnTo>
                    <a:lnTo>
                      <a:pt x="2044" y="3"/>
                    </a:lnTo>
                    <a:lnTo>
                      <a:pt x="2059" y="0"/>
                    </a:lnTo>
                    <a:lnTo>
                      <a:pt x="2072" y="6"/>
                    </a:lnTo>
                    <a:lnTo>
                      <a:pt x="2081" y="14"/>
                    </a:lnTo>
                    <a:lnTo>
                      <a:pt x="2088" y="27"/>
                    </a:lnTo>
                    <a:lnTo>
                      <a:pt x="2091" y="42"/>
                    </a:lnTo>
                    <a:lnTo>
                      <a:pt x="2096" y="58"/>
                    </a:lnTo>
                    <a:lnTo>
                      <a:pt x="2099" y="74"/>
                    </a:lnTo>
                    <a:lnTo>
                      <a:pt x="2103" y="9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5" name="Freeform 48"/>
              <p:cNvSpPr>
                <a:spLocks/>
              </p:cNvSpPr>
              <p:nvPr/>
            </p:nvSpPr>
            <p:spPr bwMode="auto">
              <a:xfrm>
                <a:off x="4264" y="1672"/>
                <a:ext cx="236" cy="366"/>
              </a:xfrm>
              <a:custGeom>
                <a:avLst/>
                <a:gdLst>
                  <a:gd name="T0" fmla="*/ 0 w 946"/>
                  <a:gd name="T1" fmla="*/ 0 h 1463"/>
                  <a:gd name="T2" fmla="*/ 0 w 946"/>
                  <a:gd name="T3" fmla="*/ 0 h 1463"/>
                  <a:gd name="T4" fmla="*/ 0 w 946"/>
                  <a:gd name="T5" fmla="*/ 0 h 1463"/>
                  <a:gd name="T6" fmla="*/ 0 w 946"/>
                  <a:gd name="T7" fmla="*/ 0 h 1463"/>
                  <a:gd name="T8" fmla="*/ 0 w 946"/>
                  <a:gd name="T9" fmla="*/ 0 h 1463"/>
                  <a:gd name="T10" fmla="*/ 0 w 946"/>
                  <a:gd name="T11" fmla="*/ 0 h 1463"/>
                  <a:gd name="T12" fmla="*/ 0 w 946"/>
                  <a:gd name="T13" fmla="*/ 0 h 1463"/>
                  <a:gd name="T14" fmla="*/ 0 w 946"/>
                  <a:gd name="T15" fmla="*/ 0 h 1463"/>
                  <a:gd name="T16" fmla="*/ 0 w 946"/>
                  <a:gd name="T17" fmla="*/ 0 h 1463"/>
                  <a:gd name="T18" fmla="*/ 0 w 946"/>
                  <a:gd name="T19" fmla="*/ 0 h 1463"/>
                  <a:gd name="T20" fmla="*/ 0 w 946"/>
                  <a:gd name="T21" fmla="*/ 0 h 1463"/>
                  <a:gd name="T22" fmla="*/ 0 w 946"/>
                  <a:gd name="T23" fmla="*/ 0 h 1463"/>
                  <a:gd name="T24" fmla="*/ 0 w 946"/>
                  <a:gd name="T25" fmla="*/ 0 h 1463"/>
                  <a:gd name="T26" fmla="*/ 0 w 946"/>
                  <a:gd name="T27" fmla="*/ 0 h 1463"/>
                  <a:gd name="T28" fmla="*/ 0 w 946"/>
                  <a:gd name="T29" fmla="*/ 0 h 1463"/>
                  <a:gd name="T30" fmla="*/ 0 w 946"/>
                  <a:gd name="T31" fmla="*/ 0 h 1463"/>
                  <a:gd name="T32" fmla="*/ 0 w 946"/>
                  <a:gd name="T33" fmla="*/ 0 h 1463"/>
                  <a:gd name="T34" fmla="*/ 0 w 946"/>
                  <a:gd name="T35" fmla="*/ 0 h 1463"/>
                  <a:gd name="T36" fmla="*/ 0 w 946"/>
                  <a:gd name="T37" fmla="*/ 0 h 1463"/>
                  <a:gd name="T38" fmla="*/ 0 w 946"/>
                  <a:gd name="T39" fmla="*/ 0 h 1463"/>
                  <a:gd name="T40" fmla="*/ 0 w 946"/>
                  <a:gd name="T41" fmla="*/ 0 h 1463"/>
                  <a:gd name="T42" fmla="*/ 0 w 946"/>
                  <a:gd name="T43" fmla="*/ 0 h 1463"/>
                  <a:gd name="T44" fmla="*/ 0 w 946"/>
                  <a:gd name="T45" fmla="*/ 0 h 1463"/>
                  <a:gd name="T46" fmla="*/ 0 w 946"/>
                  <a:gd name="T47" fmla="*/ 0 h 1463"/>
                  <a:gd name="T48" fmla="*/ 0 w 946"/>
                  <a:gd name="T49" fmla="*/ 0 h 1463"/>
                  <a:gd name="T50" fmla="*/ 0 w 946"/>
                  <a:gd name="T51" fmla="*/ 0 h 1463"/>
                  <a:gd name="T52" fmla="*/ 0 w 946"/>
                  <a:gd name="T53" fmla="*/ 0 h 1463"/>
                  <a:gd name="T54" fmla="*/ 0 w 946"/>
                  <a:gd name="T55" fmla="*/ 0 h 1463"/>
                  <a:gd name="T56" fmla="*/ 0 w 946"/>
                  <a:gd name="T57" fmla="*/ 0 h 1463"/>
                  <a:gd name="T58" fmla="*/ 0 w 946"/>
                  <a:gd name="T59" fmla="*/ 0 h 1463"/>
                  <a:gd name="T60" fmla="*/ 0 w 946"/>
                  <a:gd name="T61" fmla="*/ 0 h 1463"/>
                  <a:gd name="T62" fmla="*/ 0 w 946"/>
                  <a:gd name="T63" fmla="*/ 0 h 1463"/>
                  <a:gd name="T64" fmla="*/ 0 w 946"/>
                  <a:gd name="T65" fmla="*/ 0 h 1463"/>
                  <a:gd name="T66" fmla="*/ 0 w 946"/>
                  <a:gd name="T67" fmla="*/ 0 h 1463"/>
                  <a:gd name="T68" fmla="*/ 0 w 946"/>
                  <a:gd name="T69" fmla="*/ 0 h 1463"/>
                  <a:gd name="T70" fmla="*/ 0 w 946"/>
                  <a:gd name="T71" fmla="*/ 0 h 1463"/>
                  <a:gd name="T72" fmla="*/ 0 w 946"/>
                  <a:gd name="T73" fmla="*/ 0 h 1463"/>
                  <a:gd name="T74" fmla="*/ 0 w 946"/>
                  <a:gd name="T75" fmla="*/ 0 h 1463"/>
                  <a:gd name="T76" fmla="*/ 0 w 946"/>
                  <a:gd name="T77" fmla="*/ 0 h 1463"/>
                  <a:gd name="T78" fmla="*/ 0 w 946"/>
                  <a:gd name="T79" fmla="*/ 0 h 1463"/>
                  <a:gd name="T80" fmla="*/ 0 w 946"/>
                  <a:gd name="T81" fmla="*/ 0 h 1463"/>
                  <a:gd name="T82" fmla="*/ 0 w 946"/>
                  <a:gd name="T83" fmla="*/ 0 h 1463"/>
                  <a:gd name="T84" fmla="*/ 0 w 946"/>
                  <a:gd name="T85" fmla="*/ 0 h 1463"/>
                  <a:gd name="T86" fmla="*/ 0 w 946"/>
                  <a:gd name="T87" fmla="*/ 0 h 1463"/>
                  <a:gd name="T88" fmla="*/ 0 w 946"/>
                  <a:gd name="T89" fmla="*/ 0 h 1463"/>
                  <a:gd name="T90" fmla="*/ 0 w 946"/>
                  <a:gd name="T91" fmla="*/ 0 h 1463"/>
                  <a:gd name="T92" fmla="*/ 0 w 946"/>
                  <a:gd name="T93" fmla="*/ 0 h 1463"/>
                  <a:gd name="T94" fmla="*/ 0 w 946"/>
                  <a:gd name="T95" fmla="*/ 0 h 1463"/>
                  <a:gd name="T96" fmla="*/ 0 w 946"/>
                  <a:gd name="T97" fmla="*/ 0 h 1463"/>
                  <a:gd name="T98" fmla="*/ 0 w 946"/>
                  <a:gd name="T99" fmla="*/ 0 h 1463"/>
                  <a:gd name="T100" fmla="*/ 0 w 946"/>
                  <a:gd name="T101" fmla="*/ 0 h 1463"/>
                  <a:gd name="T102" fmla="*/ 0 w 946"/>
                  <a:gd name="T103" fmla="*/ 0 h 1463"/>
                  <a:gd name="T104" fmla="*/ 0 w 946"/>
                  <a:gd name="T105" fmla="*/ 0 h 1463"/>
                  <a:gd name="T106" fmla="*/ 0 w 946"/>
                  <a:gd name="T107" fmla="*/ 0 h 1463"/>
                  <a:gd name="T108" fmla="*/ 0 w 946"/>
                  <a:gd name="T109" fmla="*/ 0 h 1463"/>
                  <a:gd name="T110" fmla="*/ 0 w 946"/>
                  <a:gd name="T111" fmla="*/ 0 h 1463"/>
                  <a:gd name="T112" fmla="*/ 0 w 946"/>
                  <a:gd name="T113" fmla="*/ 0 h 1463"/>
                  <a:gd name="T114" fmla="*/ 0 w 946"/>
                  <a:gd name="T115" fmla="*/ 0 h 1463"/>
                  <a:gd name="T116" fmla="*/ 0 w 946"/>
                  <a:gd name="T117" fmla="*/ 0 h 146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946"/>
                  <a:gd name="T178" fmla="*/ 0 h 1463"/>
                  <a:gd name="T179" fmla="*/ 946 w 946"/>
                  <a:gd name="T180" fmla="*/ 1463 h 1463"/>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946" h="1463">
                    <a:moveTo>
                      <a:pt x="618" y="289"/>
                    </a:moveTo>
                    <a:lnTo>
                      <a:pt x="652" y="279"/>
                    </a:lnTo>
                    <a:lnTo>
                      <a:pt x="680" y="263"/>
                    </a:lnTo>
                    <a:lnTo>
                      <a:pt x="702" y="239"/>
                    </a:lnTo>
                    <a:lnTo>
                      <a:pt x="721" y="212"/>
                    </a:lnTo>
                    <a:lnTo>
                      <a:pt x="735" y="180"/>
                    </a:lnTo>
                    <a:lnTo>
                      <a:pt x="750" y="149"/>
                    </a:lnTo>
                    <a:lnTo>
                      <a:pt x="766" y="117"/>
                    </a:lnTo>
                    <a:lnTo>
                      <a:pt x="787" y="90"/>
                    </a:lnTo>
                    <a:lnTo>
                      <a:pt x="787" y="123"/>
                    </a:lnTo>
                    <a:lnTo>
                      <a:pt x="777" y="155"/>
                    </a:lnTo>
                    <a:lnTo>
                      <a:pt x="761" y="187"/>
                    </a:lnTo>
                    <a:lnTo>
                      <a:pt x="743" y="218"/>
                    </a:lnTo>
                    <a:lnTo>
                      <a:pt x="727" y="248"/>
                    </a:lnTo>
                    <a:lnTo>
                      <a:pt x="717" y="278"/>
                    </a:lnTo>
                    <a:lnTo>
                      <a:pt x="719" y="308"/>
                    </a:lnTo>
                    <a:lnTo>
                      <a:pt x="737" y="339"/>
                    </a:lnTo>
                    <a:lnTo>
                      <a:pt x="767" y="338"/>
                    </a:lnTo>
                    <a:lnTo>
                      <a:pt x="795" y="331"/>
                    </a:lnTo>
                    <a:lnTo>
                      <a:pt x="820" y="319"/>
                    </a:lnTo>
                    <a:lnTo>
                      <a:pt x="845" y="305"/>
                    </a:lnTo>
                    <a:lnTo>
                      <a:pt x="868" y="289"/>
                    </a:lnTo>
                    <a:lnTo>
                      <a:pt x="892" y="273"/>
                    </a:lnTo>
                    <a:lnTo>
                      <a:pt x="917" y="258"/>
                    </a:lnTo>
                    <a:lnTo>
                      <a:pt x="946" y="250"/>
                    </a:lnTo>
                    <a:lnTo>
                      <a:pt x="932" y="280"/>
                    </a:lnTo>
                    <a:lnTo>
                      <a:pt x="898" y="308"/>
                    </a:lnTo>
                    <a:lnTo>
                      <a:pt x="855" y="333"/>
                    </a:lnTo>
                    <a:lnTo>
                      <a:pt x="813" y="358"/>
                    </a:lnTo>
                    <a:lnTo>
                      <a:pt x="778" y="382"/>
                    </a:lnTo>
                    <a:lnTo>
                      <a:pt x="764" y="408"/>
                    </a:lnTo>
                    <a:lnTo>
                      <a:pt x="780" y="436"/>
                    </a:lnTo>
                    <a:lnTo>
                      <a:pt x="837" y="469"/>
                    </a:lnTo>
                    <a:lnTo>
                      <a:pt x="896" y="469"/>
                    </a:lnTo>
                    <a:lnTo>
                      <a:pt x="896" y="479"/>
                    </a:lnTo>
                    <a:lnTo>
                      <a:pt x="837" y="491"/>
                    </a:lnTo>
                    <a:lnTo>
                      <a:pt x="776" y="504"/>
                    </a:lnTo>
                    <a:lnTo>
                      <a:pt x="714" y="518"/>
                    </a:lnTo>
                    <a:lnTo>
                      <a:pt x="657" y="538"/>
                    </a:lnTo>
                    <a:lnTo>
                      <a:pt x="603" y="563"/>
                    </a:lnTo>
                    <a:lnTo>
                      <a:pt x="560" y="601"/>
                    </a:lnTo>
                    <a:lnTo>
                      <a:pt x="526" y="651"/>
                    </a:lnTo>
                    <a:lnTo>
                      <a:pt x="508" y="717"/>
                    </a:lnTo>
                    <a:lnTo>
                      <a:pt x="496" y="747"/>
                    </a:lnTo>
                    <a:lnTo>
                      <a:pt x="474" y="765"/>
                    </a:lnTo>
                    <a:lnTo>
                      <a:pt x="446" y="776"/>
                    </a:lnTo>
                    <a:lnTo>
                      <a:pt x="418" y="783"/>
                    </a:lnTo>
                    <a:lnTo>
                      <a:pt x="392" y="790"/>
                    </a:lnTo>
                    <a:lnTo>
                      <a:pt x="376" y="802"/>
                    </a:lnTo>
                    <a:lnTo>
                      <a:pt x="372" y="822"/>
                    </a:lnTo>
                    <a:lnTo>
                      <a:pt x="389" y="856"/>
                    </a:lnTo>
                    <a:lnTo>
                      <a:pt x="380" y="890"/>
                    </a:lnTo>
                    <a:lnTo>
                      <a:pt x="378" y="925"/>
                    </a:lnTo>
                    <a:lnTo>
                      <a:pt x="379" y="961"/>
                    </a:lnTo>
                    <a:lnTo>
                      <a:pt x="383" y="999"/>
                    </a:lnTo>
                    <a:lnTo>
                      <a:pt x="385" y="1034"/>
                    </a:lnTo>
                    <a:lnTo>
                      <a:pt x="388" y="1070"/>
                    </a:lnTo>
                    <a:lnTo>
                      <a:pt x="385" y="1102"/>
                    </a:lnTo>
                    <a:lnTo>
                      <a:pt x="379" y="1135"/>
                    </a:lnTo>
                    <a:lnTo>
                      <a:pt x="369" y="1194"/>
                    </a:lnTo>
                    <a:lnTo>
                      <a:pt x="100" y="1463"/>
                    </a:lnTo>
                    <a:lnTo>
                      <a:pt x="100" y="1453"/>
                    </a:lnTo>
                    <a:lnTo>
                      <a:pt x="98" y="1445"/>
                    </a:lnTo>
                    <a:lnTo>
                      <a:pt x="93" y="1440"/>
                    </a:lnTo>
                    <a:lnTo>
                      <a:pt x="86" y="1436"/>
                    </a:lnTo>
                    <a:lnTo>
                      <a:pt x="76" y="1432"/>
                    </a:lnTo>
                    <a:lnTo>
                      <a:pt x="67" y="1430"/>
                    </a:lnTo>
                    <a:lnTo>
                      <a:pt x="58" y="1427"/>
                    </a:lnTo>
                    <a:lnTo>
                      <a:pt x="50" y="1424"/>
                    </a:lnTo>
                    <a:lnTo>
                      <a:pt x="42" y="1401"/>
                    </a:lnTo>
                    <a:lnTo>
                      <a:pt x="34" y="1378"/>
                    </a:lnTo>
                    <a:lnTo>
                      <a:pt x="24" y="1354"/>
                    </a:lnTo>
                    <a:lnTo>
                      <a:pt x="18" y="1331"/>
                    </a:lnTo>
                    <a:lnTo>
                      <a:pt x="10" y="1305"/>
                    </a:lnTo>
                    <a:lnTo>
                      <a:pt x="5" y="1280"/>
                    </a:lnTo>
                    <a:lnTo>
                      <a:pt x="0" y="1253"/>
                    </a:lnTo>
                    <a:lnTo>
                      <a:pt x="0" y="1225"/>
                    </a:lnTo>
                    <a:lnTo>
                      <a:pt x="12" y="1209"/>
                    </a:lnTo>
                    <a:lnTo>
                      <a:pt x="27" y="1198"/>
                    </a:lnTo>
                    <a:lnTo>
                      <a:pt x="43" y="1190"/>
                    </a:lnTo>
                    <a:lnTo>
                      <a:pt x="61" y="1186"/>
                    </a:lnTo>
                    <a:lnTo>
                      <a:pt x="78" y="1180"/>
                    </a:lnTo>
                    <a:lnTo>
                      <a:pt x="97" y="1175"/>
                    </a:lnTo>
                    <a:lnTo>
                      <a:pt x="113" y="1166"/>
                    </a:lnTo>
                    <a:lnTo>
                      <a:pt x="131" y="1155"/>
                    </a:lnTo>
                    <a:lnTo>
                      <a:pt x="170" y="1073"/>
                    </a:lnTo>
                    <a:lnTo>
                      <a:pt x="210" y="991"/>
                    </a:lnTo>
                    <a:lnTo>
                      <a:pt x="248" y="908"/>
                    </a:lnTo>
                    <a:lnTo>
                      <a:pt x="285" y="827"/>
                    </a:lnTo>
                    <a:lnTo>
                      <a:pt x="319" y="744"/>
                    </a:lnTo>
                    <a:lnTo>
                      <a:pt x="355" y="662"/>
                    </a:lnTo>
                    <a:lnTo>
                      <a:pt x="386" y="579"/>
                    </a:lnTo>
                    <a:lnTo>
                      <a:pt x="419" y="498"/>
                    </a:lnTo>
                    <a:lnTo>
                      <a:pt x="413" y="454"/>
                    </a:lnTo>
                    <a:lnTo>
                      <a:pt x="406" y="411"/>
                    </a:lnTo>
                    <a:lnTo>
                      <a:pt x="397" y="369"/>
                    </a:lnTo>
                    <a:lnTo>
                      <a:pt x="390" y="329"/>
                    </a:lnTo>
                    <a:lnTo>
                      <a:pt x="381" y="287"/>
                    </a:lnTo>
                    <a:lnTo>
                      <a:pt x="375" y="245"/>
                    </a:lnTo>
                    <a:lnTo>
                      <a:pt x="370" y="202"/>
                    </a:lnTo>
                    <a:lnTo>
                      <a:pt x="369" y="160"/>
                    </a:lnTo>
                    <a:lnTo>
                      <a:pt x="429" y="339"/>
                    </a:lnTo>
                    <a:lnTo>
                      <a:pt x="485" y="325"/>
                    </a:lnTo>
                    <a:lnTo>
                      <a:pt x="522" y="296"/>
                    </a:lnTo>
                    <a:lnTo>
                      <a:pt x="542" y="255"/>
                    </a:lnTo>
                    <a:lnTo>
                      <a:pt x="552" y="206"/>
                    </a:lnTo>
                    <a:lnTo>
                      <a:pt x="558" y="152"/>
                    </a:lnTo>
                    <a:lnTo>
                      <a:pt x="568" y="97"/>
                    </a:lnTo>
                    <a:lnTo>
                      <a:pt x="584" y="45"/>
                    </a:lnTo>
                    <a:lnTo>
                      <a:pt x="618" y="0"/>
                    </a:lnTo>
                    <a:lnTo>
                      <a:pt x="621" y="39"/>
                    </a:lnTo>
                    <a:lnTo>
                      <a:pt x="621" y="77"/>
                    </a:lnTo>
                    <a:lnTo>
                      <a:pt x="618" y="112"/>
                    </a:lnTo>
                    <a:lnTo>
                      <a:pt x="614" y="148"/>
                    </a:lnTo>
                    <a:lnTo>
                      <a:pt x="609" y="181"/>
                    </a:lnTo>
                    <a:lnTo>
                      <a:pt x="608" y="216"/>
                    </a:lnTo>
                    <a:lnTo>
                      <a:pt x="609" y="252"/>
                    </a:lnTo>
                    <a:lnTo>
                      <a:pt x="618" y="289"/>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6" name="Freeform 49"/>
              <p:cNvSpPr>
                <a:spLocks/>
              </p:cNvSpPr>
              <p:nvPr/>
            </p:nvSpPr>
            <p:spPr bwMode="auto">
              <a:xfrm>
                <a:off x="3916" y="1759"/>
                <a:ext cx="200" cy="343"/>
              </a:xfrm>
              <a:custGeom>
                <a:avLst/>
                <a:gdLst>
                  <a:gd name="T0" fmla="*/ 0 w 800"/>
                  <a:gd name="T1" fmla="*/ 0 h 1374"/>
                  <a:gd name="T2" fmla="*/ 0 w 800"/>
                  <a:gd name="T3" fmla="*/ 0 h 1374"/>
                  <a:gd name="T4" fmla="*/ 0 w 800"/>
                  <a:gd name="T5" fmla="*/ 0 h 1374"/>
                  <a:gd name="T6" fmla="*/ 0 w 800"/>
                  <a:gd name="T7" fmla="*/ 0 h 1374"/>
                  <a:gd name="T8" fmla="*/ 0 w 800"/>
                  <a:gd name="T9" fmla="*/ 0 h 1374"/>
                  <a:gd name="T10" fmla="*/ 0 w 800"/>
                  <a:gd name="T11" fmla="*/ 0 h 1374"/>
                  <a:gd name="T12" fmla="*/ 0 w 800"/>
                  <a:gd name="T13" fmla="*/ 0 h 1374"/>
                  <a:gd name="T14" fmla="*/ 0 w 800"/>
                  <a:gd name="T15" fmla="*/ 0 h 1374"/>
                  <a:gd name="T16" fmla="*/ 0 w 800"/>
                  <a:gd name="T17" fmla="*/ 0 h 1374"/>
                  <a:gd name="T18" fmla="*/ 0 w 800"/>
                  <a:gd name="T19" fmla="*/ 0 h 1374"/>
                  <a:gd name="T20" fmla="*/ 0 w 800"/>
                  <a:gd name="T21" fmla="*/ 0 h 1374"/>
                  <a:gd name="T22" fmla="*/ 0 w 800"/>
                  <a:gd name="T23" fmla="*/ 0 h 1374"/>
                  <a:gd name="T24" fmla="*/ 0 w 800"/>
                  <a:gd name="T25" fmla="*/ 0 h 1374"/>
                  <a:gd name="T26" fmla="*/ 0 w 800"/>
                  <a:gd name="T27" fmla="*/ 0 h 1374"/>
                  <a:gd name="T28" fmla="*/ 0 w 800"/>
                  <a:gd name="T29" fmla="*/ 0 h 1374"/>
                  <a:gd name="T30" fmla="*/ 0 w 800"/>
                  <a:gd name="T31" fmla="*/ 0 h 1374"/>
                  <a:gd name="T32" fmla="*/ 0 w 800"/>
                  <a:gd name="T33" fmla="*/ 0 h 1374"/>
                  <a:gd name="T34" fmla="*/ 0 w 800"/>
                  <a:gd name="T35" fmla="*/ 0 h 1374"/>
                  <a:gd name="T36" fmla="*/ 0 w 800"/>
                  <a:gd name="T37" fmla="*/ 0 h 1374"/>
                  <a:gd name="T38" fmla="*/ 0 w 800"/>
                  <a:gd name="T39" fmla="*/ 0 h 1374"/>
                  <a:gd name="T40" fmla="*/ 0 w 800"/>
                  <a:gd name="T41" fmla="*/ 0 h 1374"/>
                  <a:gd name="T42" fmla="*/ 0 w 800"/>
                  <a:gd name="T43" fmla="*/ 0 h 1374"/>
                  <a:gd name="T44" fmla="*/ 0 w 800"/>
                  <a:gd name="T45" fmla="*/ 0 h 1374"/>
                  <a:gd name="T46" fmla="*/ 0 w 800"/>
                  <a:gd name="T47" fmla="*/ 0 h 1374"/>
                  <a:gd name="T48" fmla="*/ 0 w 800"/>
                  <a:gd name="T49" fmla="*/ 0 h 1374"/>
                  <a:gd name="T50" fmla="*/ 0 w 800"/>
                  <a:gd name="T51" fmla="*/ 0 h 1374"/>
                  <a:gd name="T52" fmla="*/ 0 w 800"/>
                  <a:gd name="T53" fmla="*/ 0 h 1374"/>
                  <a:gd name="T54" fmla="*/ 0 w 800"/>
                  <a:gd name="T55" fmla="*/ 0 h 1374"/>
                  <a:gd name="T56" fmla="*/ 0 w 800"/>
                  <a:gd name="T57" fmla="*/ 0 h 1374"/>
                  <a:gd name="T58" fmla="*/ 0 w 800"/>
                  <a:gd name="T59" fmla="*/ 0 h 1374"/>
                  <a:gd name="T60" fmla="*/ 0 w 800"/>
                  <a:gd name="T61" fmla="*/ 0 h 1374"/>
                  <a:gd name="T62" fmla="*/ 0 w 800"/>
                  <a:gd name="T63" fmla="*/ 0 h 1374"/>
                  <a:gd name="T64" fmla="*/ 0 w 800"/>
                  <a:gd name="T65" fmla="*/ 0 h 1374"/>
                  <a:gd name="T66" fmla="*/ 0 w 800"/>
                  <a:gd name="T67" fmla="*/ 0 h 1374"/>
                  <a:gd name="T68" fmla="*/ 0 w 800"/>
                  <a:gd name="T69" fmla="*/ 0 h 1374"/>
                  <a:gd name="T70" fmla="*/ 0 w 800"/>
                  <a:gd name="T71" fmla="*/ 0 h 1374"/>
                  <a:gd name="T72" fmla="*/ 0 w 800"/>
                  <a:gd name="T73" fmla="*/ 0 h 1374"/>
                  <a:gd name="T74" fmla="*/ 0 w 800"/>
                  <a:gd name="T75" fmla="*/ 0 h 1374"/>
                  <a:gd name="T76" fmla="*/ 0 w 800"/>
                  <a:gd name="T77" fmla="*/ 0 h 1374"/>
                  <a:gd name="T78" fmla="*/ 0 w 800"/>
                  <a:gd name="T79" fmla="*/ 0 h 1374"/>
                  <a:gd name="T80" fmla="*/ 0 w 800"/>
                  <a:gd name="T81" fmla="*/ 0 h 1374"/>
                  <a:gd name="T82" fmla="*/ 0 w 800"/>
                  <a:gd name="T83" fmla="*/ 0 h 1374"/>
                  <a:gd name="T84" fmla="*/ 0 w 800"/>
                  <a:gd name="T85" fmla="*/ 0 h 1374"/>
                  <a:gd name="T86" fmla="*/ 0 w 800"/>
                  <a:gd name="T87" fmla="*/ 0 h 1374"/>
                  <a:gd name="T88" fmla="*/ 0 w 800"/>
                  <a:gd name="T89" fmla="*/ 0 h 1374"/>
                  <a:gd name="T90" fmla="*/ 0 w 800"/>
                  <a:gd name="T91" fmla="*/ 0 h 1374"/>
                  <a:gd name="T92" fmla="*/ 0 w 800"/>
                  <a:gd name="T93" fmla="*/ 0 h 1374"/>
                  <a:gd name="T94" fmla="*/ 0 w 800"/>
                  <a:gd name="T95" fmla="*/ 0 h 1374"/>
                  <a:gd name="T96" fmla="*/ 0 w 800"/>
                  <a:gd name="T97" fmla="*/ 0 h 1374"/>
                  <a:gd name="T98" fmla="*/ 0 w 800"/>
                  <a:gd name="T99" fmla="*/ 0 h 1374"/>
                  <a:gd name="T100" fmla="*/ 0 w 800"/>
                  <a:gd name="T101" fmla="*/ 0 h 1374"/>
                  <a:gd name="T102" fmla="*/ 0 w 800"/>
                  <a:gd name="T103" fmla="*/ 0 h 1374"/>
                  <a:gd name="T104" fmla="*/ 0 w 800"/>
                  <a:gd name="T105" fmla="*/ 0 h 1374"/>
                  <a:gd name="T106" fmla="*/ 0 w 800"/>
                  <a:gd name="T107" fmla="*/ 0 h 1374"/>
                  <a:gd name="T108" fmla="*/ 0 w 800"/>
                  <a:gd name="T109" fmla="*/ 0 h 1374"/>
                  <a:gd name="T110" fmla="*/ 0 w 800"/>
                  <a:gd name="T111" fmla="*/ 0 h 1374"/>
                  <a:gd name="T112" fmla="*/ 0 w 800"/>
                  <a:gd name="T113" fmla="*/ 0 h 137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00"/>
                  <a:gd name="T172" fmla="*/ 0 h 1374"/>
                  <a:gd name="T173" fmla="*/ 800 w 800"/>
                  <a:gd name="T174" fmla="*/ 1374 h 137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00" h="1374">
                    <a:moveTo>
                      <a:pt x="796" y="71"/>
                    </a:moveTo>
                    <a:lnTo>
                      <a:pt x="800" y="96"/>
                    </a:lnTo>
                    <a:lnTo>
                      <a:pt x="796" y="111"/>
                    </a:lnTo>
                    <a:lnTo>
                      <a:pt x="784" y="117"/>
                    </a:lnTo>
                    <a:lnTo>
                      <a:pt x="768" y="118"/>
                    </a:lnTo>
                    <a:lnTo>
                      <a:pt x="747" y="114"/>
                    </a:lnTo>
                    <a:lnTo>
                      <a:pt x="727" y="112"/>
                    </a:lnTo>
                    <a:lnTo>
                      <a:pt x="709" y="113"/>
                    </a:lnTo>
                    <a:lnTo>
                      <a:pt x="696" y="121"/>
                    </a:lnTo>
                    <a:lnTo>
                      <a:pt x="682" y="105"/>
                    </a:lnTo>
                    <a:lnTo>
                      <a:pt x="667" y="96"/>
                    </a:lnTo>
                    <a:lnTo>
                      <a:pt x="648" y="93"/>
                    </a:lnTo>
                    <a:lnTo>
                      <a:pt x="631" y="94"/>
                    </a:lnTo>
                    <a:lnTo>
                      <a:pt x="611" y="97"/>
                    </a:lnTo>
                    <a:lnTo>
                      <a:pt x="594" y="105"/>
                    </a:lnTo>
                    <a:lnTo>
                      <a:pt x="579" y="112"/>
                    </a:lnTo>
                    <a:lnTo>
                      <a:pt x="567" y="121"/>
                    </a:lnTo>
                    <a:lnTo>
                      <a:pt x="558" y="131"/>
                    </a:lnTo>
                    <a:lnTo>
                      <a:pt x="550" y="140"/>
                    </a:lnTo>
                    <a:lnTo>
                      <a:pt x="541" y="150"/>
                    </a:lnTo>
                    <a:lnTo>
                      <a:pt x="533" y="161"/>
                    </a:lnTo>
                    <a:lnTo>
                      <a:pt x="526" y="171"/>
                    </a:lnTo>
                    <a:lnTo>
                      <a:pt x="521" y="183"/>
                    </a:lnTo>
                    <a:lnTo>
                      <a:pt x="517" y="196"/>
                    </a:lnTo>
                    <a:lnTo>
                      <a:pt x="517" y="210"/>
                    </a:lnTo>
                    <a:lnTo>
                      <a:pt x="487" y="202"/>
                    </a:lnTo>
                    <a:lnTo>
                      <a:pt x="458" y="205"/>
                    </a:lnTo>
                    <a:lnTo>
                      <a:pt x="430" y="214"/>
                    </a:lnTo>
                    <a:lnTo>
                      <a:pt x="405" y="230"/>
                    </a:lnTo>
                    <a:lnTo>
                      <a:pt x="380" y="249"/>
                    </a:lnTo>
                    <a:lnTo>
                      <a:pt x="358" y="272"/>
                    </a:lnTo>
                    <a:lnTo>
                      <a:pt x="336" y="295"/>
                    </a:lnTo>
                    <a:lnTo>
                      <a:pt x="317" y="319"/>
                    </a:lnTo>
                    <a:lnTo>
                      <a:pt x="316" y="332"/>
                    </a:lnTo>
                    <a:lnTo>
                      <a:pt x="315" y="346"/>
                    </a:lnTo>
                    <a:lnTo>
                      <a:pt x="314" y="359"/>
                    </a:lnTo>
                    <a:lnTo>
                      <a:pt x="314" y="372"/>
                    </a:lnTo>
                    <a:lnTo>
                      <a:pt x="314" y="383"/>
                    </a:lnTo>
                    <a:lnTo>
                      <a:pt x="316" y="395"/>
                    </a:lnTo>
                    <a:lnTo>
                      <a:pt x="320" y="407"/>
                    </a:lnTo>
                    <a:lnTo>
                      <a:pt x="327" y="419"/>
                    </a:lnTo>
                    <a:lnTo>
                      <a:pt x="308" y="428"/>
                    </a:lnTo>
                    <a:lnTo>
                      <a:pt x="291" y="440"/>
                    </a:lnTo>
                    <a:lnTo>
                      <a:pt x="274" y="454"/>
                    </a:lnTo>
                    <a:lnTo>
                      <a:pt x="258" y="470"/>
                    </a:lnTo>
                    <a:lnTo>
                      <a:pt x="240" y="486"/>
                    </a:lnTo>
                    <a:lnTo>
                      <a:pt x="223" y="505"/>
                    </a:lnTo>
                    <a:lnTo>
                      <a:pt x="206" y="521"/>
                    </a:lnTo>
                    <a:lnTo>
                      <a:pt x="188" y="538"/>
                    </a:lnTo>
                    <a:lnTo>
                      <a:pt x="189" y="555"/>
                    </a:lnTo>
                    <a:lnTo>
                      <a:pt x="194" y="572"/>
                    </a:lnTo>
                    <a:lnTo>
                      <a:pt x="200" y="587"/>
                    </a:lnTo>
                    <a:lnTo>
                      <a:pt x="209" y="602"/>
                    </a:lnTo>
                    <a:lnTo>
                      <a:pt x="217" y="617"/>
                    </a:lnTo>
                    <a:lnTo>
                      <a:pt x="225" y="633"/>
                    </a:lnTo>
                    <a:lnTo>
                      <a:pt x="232" y="649"/>
                    </a:lnTo>
                    <a:lnTo>
                      <a:pt x="238" y="667"/>
                    </a:lnTo>
                    <a:lnTo>
                      <a:pt x="225" y="689"/>
                    </a:lnTo>
                    <a:lnTo>
                      <a:pt x="213" y="712"/>
                    </a:lnTo>
                    <a:lnTo>
                      <a:pt x="201" y="735"/>
                    </a:lnTo>
                    <a:lnTo>
                      <a:pt x="193" y="758"/>
                    </a:lnTo>
                    <a:lnTo>
                      <a:pt x="186" y="780"/>
                    </a:lnTo>
                    <a:lnTo>
                      <a:pt x="187" y="805"/>
                    </a:lnTo>
                    <a:lnTo>
                      <a:pt x="193" y="830"/>
                    </a:lnTo>
                    <a:lnTo>
                      <a:pt x="208" y="857"/>
                    </a:lnTo>
                    <a:lnTo>
                      <a:pt x="218" y="870"/>
                    </a:lnTo>
                    <a:lnTo>
                      <a:pt x="228" y="881"/>
                    </a:lnTo>
                    <a:lnTo>
                      <a:pt x="238" y="889"/>
                    </a:lnTo>
                    <a:lnTo>
                      <a:pt x="250" y="895"/>
                    </a:lnTo>
                    <a:lnTo>
                      <a:pt x="261" y="899"/>
                    </a:lnTo>
                    <a:lnTo>
                      <a:pt x="275" y="900"/>
                    </a:lnTo>
                    <a:lnTo>
                      <a:pt x="289" y="899"/>
                    </a:lnTo>
                    <a:lnTo>
                      <a:pt x="308" y="896"/>
                    </a:lnTo>
                    <a:lnTo>
                      <a:pt x="308" y="904"/>
                    </a:lnTo>
                    <a:lnTo>
                      <a:pt x="308" y="914"/>
                    </a:lnTo>
                    <a:lnTo>
                      <a:pt x="308" y="925"/>
                    </a:lnTo>
                    <a:lnTo>
                      <a:pt x="310" y="936"/>
                    </a:lnTo>
                    <a:lnTo>
                      <a:pt x="311" y="946"/>
                    </a:lnTo>
                    <a:lnTo>
                      <a:pt x="315" y="957"/>
                    </a:lnTo>
                    <a:lnTo>
                      <a:pt x="320" y="967"/>
                    </a:lnTo>
                    <a:lnTo>
                      <a:pt x="327" y="977"/>
                    </a:lnTo>
                    <a:lnTo>
                      <a:pt x="301" y="1000"/>
                    </a:lnTo>
                    <a:lnTo>
                      <a:pt x="290" y="1030"/>
                    </a:lnTo>
                    <a:lnTo>
                      <a:pt x="287" y="1060"/>
                    </a:lnTo>
                    <a:lnTo>
                      <a:pt x="289" y="1093"/>
                    </a:lnTo>
                    <a:lnTo>
                      <a:pt x="288" y="1123"/>
                    </a:lnTo>
                    <a:lnTo>
                      <a:pt x="282" y="1152"/>
                    </a:lnTo>
                    <a:lnTo>
                      <a:pt x="262" y="1176"/>
                    </a:lnTo>
                    <a:lnTo>
                      <a:pt x="228" y="1196"/>
                    </a:lnTo>
                    <a:lnTo>
                      <a:pt x="221" y="1220"/>
                    </a:lnTo>
                    <a:lnTo>
                      <a:pt x="211" y="1242"/>
                    </a:lnTo>
                    <a:lnTo>
                      <a:pt x="197" y="1263"/>
                    </a:lnTo>
                    <a:lnTo>
                      <a:pt x="183" y="1284"/>
                    </a:lnTo>
                    <a:lnTo>
                      <a:pt x="168" y="1302"/>
                    </a:lnTo>
                    <a:lnTo>
                      <a:pt x="155" y="1323"/>
                    </a:lnTo>
                    <a:lnTo>
                      <a:pt x="144" y="1342"/>
                    </a:lnTo>
                    <a:lnTo>
                      <a:pt x="138" y="1365"/>
                    </a:lnTo>
                    <a:lnTo>
                      <a:pt x="122" y="1370"/>
                    </a:lnTo>
                    <a:lnTo>
                      <a:pt x="106" y="1374"/>
                    </a:lnTo>
                    <a:lnTo>
                      <a:pt x="90" y="1374"/>
                    </a:lnTo>
                    <a:lnTo>
                      <a:pt x="74" y="1372"/>
                    </a:lnTo>
                    <a:lnTo>
                      <a:pt x="58" y="1368"/>
                    </a:lnTo>
                    <a:lnTo>
                      <a:pt x="44" y="1363"/>
                    </a:lnTo>
                    <a:lnTo>
                      <a:pt x="31" y="1354"/>
                    </a:lnTo>
                    <a:lnTo>
                      <a:pt x="19" y="1344"/>
                    </a:lnTo>
                    <a:lnTo>
                      <a:pt x="38" y="1338"/>
                    </a:lnTo>
                    <a:lnTo>
                      <a:pt x="57" y="1331"/>
                    </a:lnTo>
                    <a:lnTo>
                      <a:pt x="76" y="1321"/>
                    </a:lnTo>
                    <a:lnTo>
                      <a:pt x="95" y="1311"/>
                    </a:lnTo>
                    <a:lnTo>
                      <a:pt x="110" y="1297"/>
                    </a:lnTo>
                    <a:lnTo>
                      <a:pt x="127" y="1284"/>
                    </a:lnTo>
                    <a:lnTo>
                      <a:pt x="138" y="1269"/>
                    </a:lnTo>
                    <a:lnTo>
                      <a:pt x="148" y="1255"/>
                    </a:lnTo>
                    <a:lnTo>
                      <a:pt x="129" y="1235"/>
                    </a:lnTo>
                    <a:lnTo>
                      <a:pt x="9" y="1305"/>
                    </a:lnTo>
                    <a:lnTo>
                      <a:pt x="8" y="1265"/>
                    </a:lnTo>
                    <a:lnTo>
                      <a:pt x="20" y="1237"/>
                    </a:lnTo>
                    <a:lnTo>
                      <a:pt x="41" y="1215"/>
                    </a:lnTo>
                    <a:lnTo>
                      <a:pt x="69" y="1200"/>
                    </a:lnTo>
                    <a:lnTo>
                      <a:pt x="98" y="1185"/>
                    </a:lnTo>
                    <a:lnTo>
                      <a:pt x="128" y="1170"/>
                    </a:lnTo>
                    <a:lnTo>
                      <a:pt x="151" y="1150"/>
                    </a:lnTo>
                    <a:lnTo>
                      <a:pt x="169" y="1125"/>
                    </a:lnTo>
                    <a:lnTo>
                      <a:pt x="153" y="1120"/>
                    </a:lnTo>
                    <a:lnTo>
                      <a:pt x="140" y="1120"/>
                    </a:lnTo>
                    <a:lnTo>
                      <a:pt x="125" y="1122"/>
                    </a:lnTo>
                    <a:lnTo>
                      <a:pt x="112" y="1127"/>
                    </a:lnTo>
                    <a:lnTo>
                      <a:pt x="97" y="1133"/>
                    </a:lnTo>
                    <a:lnTo>
                      <a:pt x="82" y="1139"/>
                    </a:lnTo>
                    <a:lnTo>
                      <a:pt x="66" y="1144"/>
                    </a:lnTo>
                    <a:lnTo>
                      <a:pt x="50" y="1146"/>
                    </a:lnTo>
                    <a:lnTo>
                      <a:pt x="60" y="1124"/>
                    </a:lnTo>
                    <a:lnTo>
                      <a:pt x="76" y="1107"/>
                    </a:lnTo>
                    <a:lnTo>
                      <a:pt x="92" y="1090"/>
                    </a:lnTo>
                    <a:lnTo>
                      <a:pt x="109" y="1077"/>
                    </a:lnTo>
                    <a:lnTo>
                      <a:pt x="127" y="1064"/>
                    </a:lnTo>
                    <a:lnTo>
                      <a:pt x="145" y="1053"/>
                    </a:lnTo>
                    <a:lnTo>
                      <a:pt x="161" y="1040"/>
                    </a:lnTo>
                    <a:lnTo>
                      <a:pt x="179" y="1026"/>
                    </a:lnTo>
                    <a:lnTo>
                      <a:pt x="167" y="1018"/>
                    </a:lnTo>
                    <a:lnTo>
                      <a:pt x="156" y="1015"/>
                    </a:lnTo>
                    <a:lnTo>
                      <a:pt x="144" y="1016"/>
                    </a:lnTo>
                    <a:lnTo>
                      <a:pt x="133" y="1021"/>
                    </a:lnTo>
                    <a:lnTo>
                      <a:pt x="121" y="1026"/>
                    </a:lnTo>
                    <a:lnTo>
                      <a:pt x="110" y="1034"/>
                    </a:lnTo>
                    <a:lnTo>
                      <a:pt x="99" y="1040"/>
                    </a:lnTo>
                    <a:lnTo>
                      <a:pt x="89" y="1046"/>
                    </a:lnTo>
                    <a:lnTo>
                      <a:pt x="19" y="1106"/>
                    </a:lnTo>
                    <a:lnTo>
                      <a:pt x="12" y="1103"/>
                    </a:lnTo>
                    <a:lnTo>
                      <a:pt x="8" y="1098"/>
                    </a:lnTo>
                    <a:lnTo>
                      <a:pt x="6" y="1090"/>
                    </a:lnTo>
                    <a:lnTo>
                      <a:pt x="6" y="1083"/>
                    </a:lnTo>
                    <a:lnTo>
                      <a:pt x="6" y="1072"/>
                    </a:lnTo>
                    <a:lnTo>
                      <a:pt x="7" y="1062"/>
                    </a:lnTo>
                    <a:lnTo>
                      <a:pt x="8" y="1054"/>
                    </a:lnTo>
                    <a:lnTo>
                      <a:pt x="9" y="1046"/>
                    </a:lnTo>
                    <a:lnTo>
                      <a:pt x="28" y="1040"/>
                    </a:lnTo>
                    <a:lnTo>
                      <a:pt x="47" y="1031"/>
                    </a:lnTo>
                    <a:lnTo>
                      <a:pt x="67" y="1020"/>
                    </a:lnTo>
                    <a:lnTo>
                      <a:pt x="87" y="1008"/>
                    </a:lnTo>
                    <a:lnTo>
                      <a:pt x="106" y="994"/>
                    </a:lnTo>
                    <a:lnTo>
                      <a:pt x="124" y="981"/>
                    </a:lnTo>
                    <a:lnTo>
                      <a:pt x="142" y="968"/>
                    </a:lnTo>
                    <a:lnTo>
                      <a:pt x="158" y="956"/>
                    </a:lnTo>
                    <a:lnTo>
                      <a:pt x="141" y="957"/>
                    </a:lnTo>
                    <a:lnTo>
                      <a:pt x="130" y="953"/>
                    </a:lnTo>
                    <a:lnTo>
                      <a:pt x="120" y="942"/>
                    </a:lnTo>
                    <a:lnTo>
                      <a:pt x="114" y="930"/>
                    </a:lnTo>
                    <a:lnTo>
                      <a:pt x="105" y="915"/>
                    </a:lnTo>
                    <a:lnTo>
                      <a:pt x="96" y="904"/>
                    </a:lnTo>
                    <a:lnTo>
                      <a:pt x="84" y="896"/>
                    </a:lnTo>
                    <a:lnTo>
                      <a:pt x="69" y="896"/>
                    </a:lnTo>
                    <a:lnTo>
                      <a:pt x="77" y="889"/>
                    </a:lnTo>
                    <a:lnTo>
                      <a:pt x="86" y="883"/>
                    </a:lnTo>
                    <a:lnTo>
                      <a:pt x="96" y="878"/>
                    </a:lnTo>
                    <a:lnTo>
                      <a:pt x="107" y="874"/>
                    </a:lnTo>
                    <a:lnTo>
                      <a:pt x="116" y="866"/>
                    </a:lnTo>
                    <a:lnTo>
                      <a:pt x="125" y="859"/>
                    </a:lnTo>
                    <a:lnTo>
                      <a:pt x="132" y="849"/>
                    </a:lnTo>
                    <a:lnTo>
                      <a:pt x="138" y="837"/>
                    </a:lnTo>
                    <a:lnTo>
                      <a:pt x="120" y="831"/>
                    </a:lnTo>
                    <a:lnTo>
                      <a:pt x="104" y="833"/>
                    </a:lnTo>
                    <a:lnTo>
                      <a:pt x="87" y="838"/>
                    </a:lnTo>
                    <a:lnTo>
                      <a:pt x="74" y="846"/>
                    </a:lnTo>
                    <a:lnTo>
                      <a:pt x="60" y="856"/>
                    </a:lnTo>
                    <a:lnTo>
                      <a:pt x="46" y="867"/>
                    </a:lnTo>
                    <a:lnTo>
                      <a:pt x="32" y="877"/>
                    </a:lnTo>
                    <a:lnTo>
                      <a:pt x="19" y="887"/>
                    </a:lnTo>
                    <a:lnTo>
                      <a:pt x="12" y="881"/>
                    </a:lnTo>
                    <a:lnTo>
                      <a:pt x="7" y="877"/>
                    </a:lnTo>
                    <a:lnTo>
                      <a:pt x="3" y="870"/>
                    </a:lnTo>
                    <a:lnTo>
                      <a:pt x="2" y="865"/>
                    </a:lnTo>
                    <a:lnTo>
                      <a:pt x="0" y="857"/>
                    </a:lnTo>
                    <a:lnTo>
                      <a:pt x="0" y="851"/>
                    </a:lnTo>
                    <a:lnTo>
                      <a:pt x="0" y="843"/>
                    </a:lnTo>
                    <a:lnTo>
                      <a:pt x="0" y="837"/>
                    </a:lnTo>
                    <a:lnTo>
                      <a:pt x="20" y="832"/>
                    </a:lnTo>
                    <a:lnTo>
                      <a:pt x="42" y="824"/>
                    </a:lnTo>
                    <a:lnTo>
                      <a:pt x="61" y="810"/>
                    </a:lnTo>
                    <a:lnTo>
                      <a:pt x="82" y="794"/>
                    </a:lnTo>
                    <a:lnTo>
                      <a:pt x="100" y="776"/>
                    </a:lnTo>
                    <a:lnTo>
                      <a:pt x="120" y="761"/>
                    </a:lnTo>
                    <a:lnTo>
                      <a:pt x="138" y="747"/>
                    </a:lnTo>
                    <a:lnTo>
                      <a:pt x="158" y="738"/>
                    </a:lnTo>
                    <a:lnTo>
                      <a:pt x="153" y="730"/>
                    </a:lnTo>
                    <a:lnTo>
                      <a:pt x="148" y="727"/>
                    </a:lnTo>
                    <a:lnTo>
                      <a:pt x="143" y="724"/>
                    </a:lnTo>
                    <a:lnTo>
                      <a:pt x="138" y="724"/>
                    </a:lnTo>
                    <a:lnTo>
                      <a:pt x="127" y="725"/>
                    </a:lnTo>
                    <a:lnTo>
                      <a:pt x="119" y="727"/>
                    </a:lnTo>
                    <a:lnTo>
                      <a:pt x="129" y="715"/>
                    </a:lnTo>
                    <a:lnTo>
                      <a:pt x="131" y="704"/>
                    </a:lnTo>
                    <a:lnTo>
                      <a:pt x="128" y="694"/>
                    </a:lnTo>
                    <a:lnTo>
                      <a:pt x="121" y="684"/>
                    </a:lnTo>
                    <a:lnTo>
                      <a:pt x="111" y="673"/>
                    </a:lnTo>
                    <a:lnTo>
                      <a:pt x="102" y="664"/>
                    </a:lnTo>
                    <a:lnTo>
                      <a:pt x="93" y="654"/>
                    </a:lnTo>
                    <a:lnTo>
                      <a:pt x="89" y="648"/>
                    </a:lnTo>
                    <a:lnTo>
                      <a:pt x="99" y="641"/>
                    </a:lnTo>
                    <a:lnTo>
                      <a:pt x="111" y="635"/>
                    </a:lnTo>
                    <a:lnTo>
                      <a:pt x="123" y="625"/>
                    </a:lnTo>
                    <a:lnTo>
                      <a:pt x="135" y="615"/>
                    </a:lnTo>
                    <a:lnTo>
                      <a:pt x="145" y="604"/>
                    </a:lnTo>
                    <a:lnTo>
                      <a:pt x="155" y="592"/>
                    </a:lnTo>
                    <a:lnTo>
                      <a:pt x="162" y="579"/>
                    </a:lnTo>
                    <a:lnTo>
                      <a:pt x="169" y="569"/>
                    </a:lnTo>
                    <a:lnTo>
                      <a:pt x="150" y="563"/>
                    </a:lnTo>
                    <a:lnTo>
                      <a:pt x="135" y="566"/>
                    </a:lnTo>
                    <a:lnTo>
                      <a:pt x="121" y="571"/>
                    </a:lnTo>
                    <a:lnTo>
                      <a:pt x="109" y="580"/>
                    </a:lnTo>
                    <a:lnTo>
                      <a:pt x="96" y="588"/>
                    </a:lnTo>
                    <a:lnTo>
                      <a:pt x="85" y="598"/>
                    </a:lnTo>
                    <a:lnTo>
                      <a:pt x="72" y="605"/>
                    </a:lnTo>
                    <a:lnTo>
                      <a:pt x="59" y="608"/>
                    </a:lnTo>
                    <a:lnTo>
                      <a:pt x="39" y="579"/>
                    </a:lnTo>
                    <a:lnTo>
                      <a:pt x="54" y="567"/>
                    </a:lnTo>
                    <a:lnTo>
                      <a:pt x="72" y="557"/>
                    </a:lnTo>
                    <a:lnTo>
                      <a:pt x="92" y="547"/>
                    </a:lnTo>
                    <a:lnTo>
                      <a:pt x="114" y="538"/>
                    </a:lnTo>
                    <a:lnTo>
                      <a:pt x="133" y="529"/>
                    </a:lnTo>
                    <a:lnTo>
                      <a:pt x="153" y="519"/>
                    </a:lnTo>
                    <a:lnTo>
                      <a:pt x="171" y="508"/>
                    </a:lnTo>
                    <a:lnTo>
                      <a:pt x="188" y="498"/>
                    </a:lnTo>
                    <a:lnTo>
                      <a:pt x="175" y="490"/>
                    </a:lnTo>
                    <a:lnTo>
                      <a:pt x="162" y="486"/>
                    </a:lnTo>
                    <a:lnTo>
                      <a:pt x="147" y="487"/>
                    </a:lnTo>
                    <a:lnTo>
                      <a:pt x="133" y="493"/>
                    </a:lnTo>
                    <a:lnTo>
                      <a:pt x="118" y="498"/>
                    </a:lnTo>
                    <a:lnTo>
                      <a:pt x="104" y="506"/>
                    </a:lnTo>
                    <a:lnTo>
                      <a:pt x="91" y="512"/>
                    </a:lnTo>
                    <a:lnTo>
                      <a:pt x="79" y="519"/>
                    </a:lnTo>
                    <a:lnTo>
                      <a:pt x="89" y="500"/>
                    </a:lnTo>
                    <a:lnTo>
                      <a:pt x="105" y="492"/>
                    </a:lnTo>
                    <a:lnTo>
                      <a:pt x="123" y="487"/>
                    </a:lnTo>
                    <a:lnTo>
                      <a:pt x="144" y="486"/>
                    </a:lnTo>
                    <a:lnTo>
                      <a:pt x="162" y="482"/>
                    </a:lnTo>
                    <a:lnTo>
                      <a:pt x="178" y="476"/>
                    </a:lnTo>
                    <a:lnTo>
                      <a:pt x="186" y="461"/>
                    </a:lnTo>
                    <a:lnTo>
                      <a:pt x="188" y="439"/>
                    </a:lnTo>
                    <a:lnTo>
                      <a:pt x="148" y="389"/>
                    </a:lnTo>
                    <a:lnTo>
                      <a:pt x="159" y="370"/>
                    </a:lnTo>
                    <a:lnTo>
                      <a:pt x="179" y="358"/>
                    </a:lnTo>
                    <a:lnTo>
                      <a:pt x="201" y="350"/>
                    </a:lnTo>
                    <a:lnTo>
                      <a:pt x="225" y="342"/>
                    </a:lnTo>
                    <a:lnTo>
                      <a:pt x="246" y="331"/>
                    </a:lnTo>
                    <a:lnTo>
                      <a:pt x="260" y="317"/>
                    </a:lnTo>
                    <a:lnTo>
                      <a:pt x="264" y="293"/>
                    </a:lnTo>
                    <a:lnTo>
                      <a:pt x="258" y="260"/>
                    </a:lnTo>
                    <a:lnTo>
                      <a:pt x="268" y="262"/>
                    </a:lnTo>
                    <a:lnTo>
                      <a:pt x="276" y="263"/>
                    </a:lnTo>
                    <a:lnTo>
                      <a:pt x="283" y="262"/>
                    </a:lnTo>
                    <a:lnTo>
                      <a:pt x="290" y="261"/>
                    </a:lnTo>
                    <a:lnTo>
                      <a:pt x="295" y="256"/>
                    </a:lnTo>
                    <a:lnTo>
                      <a:pt x="299" y="252"/>
                    </a:lnTo>
                    <a:lnTo>
                      <a:pt x="303" y="246"/>
                    </a:lnTo>
                    <a:lnTo>
                      <a:pt x="308" y="240"/>
                    </a:lnTo>
                    <a:lnTo>
                      <a:pt x="296" y="225"/>
                    </a:lnTo>
                    <a:lnTo>
                      <a:pt x="285" y="221"/>
                    </a:lnTo>
                    <a:lnTo>
                      <a:pt x="273" y="220"/>
                    </a:lnTo>
                    <a:lnTo>
                      <a:pt x="263" y="223"/>
                    </a:lnTo>
                    <a:lnTo>
                      <a:pt x="251" y="225"/>
                    </a:lnTo>
                    <a:lnTo>
                      <a:pt x="240" y="224"/>
                    </a:lnTo>
                    <a:lnTo>
                      <a:pt x="228" y="215"/>
                    </a:lnTo>
                    <a:lnTo>
                      <a:pt x="219" y="200"/>
                    </a:lnTo>
                    <a:lnTo>
                      <a:pt x="235" y="185"/>
                    </a:lnTo>
                    <a:lnTo>
                      <a:pt x="255" y="179"/>
                    </a:lnTo>
                    <a:lnTo>
                      <a:pt x="276" y="177"/>
                    </a:lnTo>
                    <a:lnTo>
                      <a:pt x="298" y="178"/>
                    </a:lnTo>
                    <a:lnTo>
                      <a:pt x="316" y="177"/>
                    </a:lnTo>
                    <a:lnTo>
                      <a:pt x="333" y="175"/>
                    </a:lnTo>
                    <a:lnTo>
                      <a:pt x="343" y="166"/>
                    </a:lnTo>
                    <a:lnTo>
                      <a:pt x="348" y="150"/>
                    </a:lnTo>
                    <a:lnTo>
                      <a:pt x="338" y="143"/>
                    </a:lnTo>
                    <a:lnTo>
                      <a:pt x="327" y="139"/>
                    </a:lnTo>
                    <a:lnTo>
                      <a:pt x="314" y="137"/>
                    </a:lnTo>
                    <a:lnTo>
                      <a:pt x="301" y="137"/>
                    </a:lnTo>
                    <a:lnTo>
                      <a:pt x="286" y="137"/>
                    </a:lnTo>
                    <a:lnTo>
                      <a:pt x="273" y="138"/>
                    </a:lnTo>
                    <a:lnTo>
                      <a:pt x="260" y="139"/>
                    </a:lnTo>
                    <a:lnTo>
                      <a:pt x="248" y="140"/>
                    </a:lnTo>
                    <a:lnTo>
                      <a:pt x="241" y="147"/>
                    </a:lnTo>
                    <a:lnTo>
                      <a:pt x="236" y="153"/>
                    </a:lnTo>
                    <a:lnTo>
                      <a:pt x="233" y="156"/>
                    </a:lnTo>
                    <a:lnTo>
                      <a:pt x="230" y="158"/>
                    </a:lnTo>
                    <a:lnTo>
                      <a:pt x="224" y="159"/>
                    </a:lnTo>
                    <a:lnTo>
                      <a:pt x="219" y="160"/>
                    </a:lnTo>
                    <a:lnTo>
                      <a:pt x="235" y="144"/>
                    </a:lnTo>
                    <a:lnTo>
                      <a:pt x="255" y="134"/>
                    </a:lnTo>
                    <a:lnTo>
                      <a:pt x="275" y="128"/>
                    </a:lnTo>
                    <a:lnTo>
                      <a:pt x="300" y="127"/>
                    </a:lnTo>
                    <a:lnTo>
                      <a:pt x="324" y="127"/>
                    </a:lnTo>
                    <a:lnTo>
                      <a:pt x="349" y="132"/>
                    </a:lnTo>
                    <a:lnTo>
                      <a:pt x="374" y="135"/>
                    </a:lnTo>
                    <a:lnTo>
                      <a:pt x="398" y="140"/>
                    </a:lnTo>
                    <a:lnTo>
                      <a:pt x="403" y="145"/>
                    </a:lnTo>
                    <a:lnTo>
                      <a:pt x="407" y="151"/>
                    </a:lnTo>
                    <a:lnTo>
                      <a:pt x="411" y="160"/>
                    </a:lnTo>
                    <a:lnTo>
                      <a:pt x="414" y="169"/>
                    </a:lnTo>
                    <a:lnTo>
                      <a:pt x="417" y="176"/>
                    </a:lnTo>
                    <a:lnTo>
                      <a:pt x="425" y="183"/>
                    </a:lnTo>
                    <a:lnTo>
                      <a:pt x="433" y="188"/>
                    </a:lnTo>
                    <a:lnTo>
                      <a:pt x="448" y="190"/>
                    </a:lnTo>
                    <a:lnTo>
                      <a:pt x="452" y="169"/>
                    </a:lnTo>
                    <a:lnTo>
                      <a:pt x="455" y="145"/>
                    </a:lnTo>
                    <a:lnTo>
                      <a:pt x="456" y="120"/>
                    </a:lnTo>
                    <a:lnTo>
                      <a:pt x="461" y="95"/>
                    </a:lnTo>
                    <a:lnTo>
                      <a:pt x="466" y="71"/>
                    </a:lnTo>
                    <a:lnTo>
                      <a:pt x="478" y="51"/>
                    </a:lnTo>
                    <a:lnTo>
                      <a:pt x="497" y="37"/>
                    </a:lnTo>
                    <a:lnTo>
                      <a:pt x="527" y="31"/>
                    </a:lnTo>
                    <a:lnTo>
                      <a:pt x="540" y="31"/>
                    </a:lnTo>
                    <a:lnTo>
                      <a:pt x="551" y="35"/>
                    </a:lnTo>
                    <a:lnTo>
                      <a:pt x="560" y="41"/>
                    </a:lnTo>
                    <a:lnTo>
                      <a:pt x="568" y="48"/>
                    </a:lnTo>
                    <a:lnTo>
                      <a:pt x="573" y="55"/>
                    </a:lnTo>
                    <a:lnTo>
                      <a:pt x="578" y="64"/>
                    </a:lnTo>
                    <a:lnTo>
                      <a:pt x="582" y="72"/>
                    </a:lnTo>
                    <a:lnTo>
                      <a:pt x="586" y="81"/>
                    </a:lnTo>
                    <a:lnTo>
                      <a:pt x="603" y="49"/>
                    </a:lnTo>
                    <a:lnTo>
                      <a:pt x="629" y="25"/>
                    </a:lnTo>
                    <a:lnTo>
                      <a:pt x="659" y="8"/>
                    </a:lnTo>
                    <a:lnTo>
                      <a:pt x="694" y="0"/>
                    </a:lnTo>
                    <a:lnTo>
                      <a:pt x="727" y="2"/>
                    </a:lnTo>
                    <a:lnTo>
                      <a:pt x="758" y="12"/>
                    </a:lnTo>
                    <a:lnTo>
                      <a:pt x="782" y="35"/>
                    </a:lnTo>
                    <a:lnTo>
                      <a:pt x="796" y="71"/>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7" name="Freeform 50"/>
              <p:cNvSpPr>
                <a:spLocks/>
              </p:cNvSpPr>
              <p:nvPr/>
            </p:nvSpPr>
            <p:spPr bwMode="auto">
              <a:xfrm>
                <a:off x="3975" y="1796"/>
                <a:ext cx="157" cy="197"/>
              </a:xfrm>
              <a:custGeom>
                <a:avLst/>
                <a:gdLst>
                  <a:gd name="T0" fmla="*/ 0 w 627"/>
                  <a:gd name="T1" fmla="*/ 0 h 789"/>
                  <a:gd name="T2" fmla="*/ 0 w 627"/>
                  <a:gd name="T3" fmla="*/ 0 h 789"/>
                  <a:gd name="T4" fmla="*/ 0 w 627"/>
                  <a:gd name="T5" fmla="*/ 0 h 789"/>
                  <a:gd name="T6" fmla="*/ 0 w 627"/>
                  <a:gd name="T7" fmla="*/ 0 h 789"/>
                  <a:gd name="T8" fmla="*/ 0 w 627"/>
                  <a:gd name="T9" fmla="*/ 0 h 789"/>
                  <a:gd name="T10" fmla="*/ 0 w 627"/>
                  <a:gd name="T11" fmla="*/ 0 h 789"/>
                  <a:gd name="T12" fmla="*/ 0 w 627"/>
                  <a:gd name="T13" fmla="*/ 0 h 789"/>
                  <a:gd name="T14" fmla="*/ 0 w 627"/>
                  <a:gd name="T15" fmla="*/ 0 h 789"/>
                  <a:gd name="T16" fmla="*/ 0 w 627"/>
                  <a:gd name="T17" fmla="*/ 0 h 789"/>
                  <a:gd name="T18" fmla="*/ 0 w 627"/>
                  <a:gd name="T19" fmla="*/ 0 h 789"/>
                  <a:gd name="T20" fmla="*/ 0 w 627"/>
                  <a:gd name="T21" fmla="*/ 0 h 789"/>
                  <a:gd name="T22" fmla="*/ 0 w 627"/>
                  <a:gd name="T23" fmla="*/ 0 h 789"/>
                  <a:gd name="T24" fmla="*/ 0 w 627"/>
                  <a:gd name="T25" fmla="*/ 0 h 789"/>
                  <a:gd name="T26" fmla="*/ 0 w 627"/>
                  <a:gd name="T27" fmla="*/ 0 h 789"/>
                  <a:gd name="T28" fmla="*/ 0 w 627"/>
                  <a:gd name="T29" fmla="*/ 0 h 789"/>
                  <a:gd name="T30" fmla="*/ 0 w 627"/>
                  <a:gd name="T31" fmla="*/ 0 h 789"/>
                  <a:gd name="T32" fmla="*/ 0 w 627"/>
                  <a:gd name="T33" fmla="*/ 0 h 789"/>
                  <a:gd name="T34" fmla="*/ 0 w 627"/>
                  <a:gd name="T35" fmla="*/ 0 h 789"/>
                  <a:gd name="T36" fmla="*/ 0 w 627"/>
                  <a:gd name="T37" fmla="*/ 0 h 789"/>
                  <a:gd name="T38" fmla="*/ 0 w 627"/>
                  <a:gd name="T39" fmla="*/ 0 h 789"/>
                  <a:gd name="T40" fmla="*/ 0 w 627"/>
                  <a:gd name="T41" fmla="*/ 0 h 789"/>
                  <a:gd name="T42" fmla="*/ 0 w 627"/>
                  <a:gd name="T43" fmla="*/ 0 h 789"/>
                  <a:gd name="T44" fmla="*/ 0 w 627"/>
                  <a:gd name="T45" fmla="*/ 0 h 789"/>
                  <a:gd name="T46" fmla="*/ 0 w 627"/>
                  <a:gd name="T47" fmla="*/ 0 h 789"/>
                  <a:gd name="T48" fmla="*/ 0 w 627"/>
                  <a:gd name="T49" fmla="*/ 0 h 789"/>
                  <a:gd name="T50" fmla="*/ 0 w 627"/>
                  <a:gd name="T51" fmla="*/ 0 h 789"/>
                  <a:gd name="T52" fmla="*/ 0 w 627"/>
                  <a:gd name="T53" fmla="*/ 0 h 789"/>
                  <a:gd name="T54" fmla="*/ 0 w 627"/>
                  <a:gd name="T55" fmla="*/ 0 h 789"/>
                  <a:gd name="T56" fmla="*/ 0 w 627"/>
                  <a:gd name="T57" fmla="*/ 0 h 789"/>
                  <a:gd name="T58" fmla="*/ 0 w 627"/>
                  <a:gd name="T59" fmla="*/ 0 h 789"/>
                  <a:gd name="T60" fmla="*/ 0 w 627"/>
                  <a:gd name="T61" fmla="*/ 0 h 789"/>
                  <a:gd name="T62" fmla="*/ 0 w 627"/>
                  <a:gd name="T63" fmla="*/ 0 h 789"/>
                  <a:gd name="T64" fmla="*/ 0 w 627"/>
                  <a:gd name="T65" fmla="*/ 0 h 789"/>
                  <a:gd name="T66" fmla="*/ 0 w 627"/>
                  <a:gd name="T67" fmla="*/ 0 h 789"/>
                  <a:gd name="T68" fmla="*/ 0 w 627"/>
                  <a:gd name="T69" fmla="*/ 0 h 789"/>
                  <a:gd name="T70" fmla="*/ 0 w 627"/>
                  <a:gd name="T71" fmla="*/ 0 h 789"/>
                  <a:gd name="T72" fmla="*/ 0 w 627"/>
                  <a:gd name="T73" fmla="*/ 0 h 789"/>
                  <a:gd name="T74" fmla="*/ 0 w 627"/>
                  <a:gd name="T75" fmla="*/ 0 h 789"/>
                  <a:gd name="T76" fmla="*/ 0 w 627"/>
                  <a:gd name="T77" fmla="*/ 0 h 789"/>
                  <a:gd name="T78" fmla="*/ 0 w 627"/>
                  <a:gd name="T79" fmla="*/ 0 h 789"/>
                  <a:gd name="T80" fmla="*/ 0 w 627"/>
                  <a:gd name="T81" fmla="*/ 0 h 789"/>
                  <a:gd name="T82" fmla="*/ 0 w 627"/>
                  <a:gd name="T83" fmla="*/ 0 h 789"/>
                  <a:gd name="T84" fmla="*/ 0 w 627"/>
                  <a:gd name="T85" fmla="*/ 0 h 789"/>
                  <a:gd name="T86" fmla="*/ 0 w 627"/>
                  <a:gd name="T87" fmla="*/ 0 h 789"/>
                  <a:gd name="T88" fmla="*/ 0 w 627"/>
                  <a:gd name="T89" fmla="*/ 0 h 789"/>
                  <a:gd name="T90" fmla="*/ 0 w 627"/>
                  <a:gd name="T91" fmla="*/ 0 h 789"/>
                  <a:gd name="T92" fmla="*/ 0 w 627"/>
                  <a:gd name="T93" fmla="*/ 0 h 789"/>
                  <a:gd name="T94" fmla="*/ 0 w 627"/>
                  <a:gd name="T95" fmla="*/ 0 h 789"/>
                  <a:gd name="T96" fmla="*/ 0 w 627"/>
                  <a:gd name="T97" fmla="*/ 0 h 789"/>
                  <a:gd name="T98" fmla="*/ 0 w 627"/>
                  <a:gd name="T99" fmla="*/ 0 h 789"/>
                  <a:gd name="T100" fmla="*/ 0 w 627"/>
                  <a:gd name="T101" fmla="*/ 0 h 789"/>
                  <a:gd name="T102" fmla="*/ 0 w 627"/>
                  <a:gd name="T103" fmla="*/ 0 h 789"/>
                  <a:gd name="T104" fmla="*/ 0 w 627"/>
                  <a:gd name="T105" fmla="*/ 0 h 789"/>
                  <a:gd name="T106" fmla="*/ 0 w 627"/>
                  <a:gd name="T107" fmla="*/ 0 h 78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7"/>
                  <a:gd name="T163" fmla="*/ 0 h 789"/>
                  <a:gd name="T164" fmla="*/ 627 w 627"/>
                  <a:gd name="T165" fmla="*/ 789 h 78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7" h="789">
                    <a:moveTo>
                      <a:pt x="448" y="63"/>
                    </a:moveTo>
                    <a:lnTo>
                      <a:pt x="463" y="42"/>
                    </a:lnTo>
                    <a:lnTo>
                      <a:pt x="482" y="29"/>
                    </a:lnTo>
                    <a:lnTo>
                      <a:pt x="501" y="21"/>
                    </a:lnTo>
                    <a:lnTo>
                      <a:pt x="524" y="17"/>
                    </a:lnTo>
                    <a:lnTo>
                      <a:pt x="547" y="17"/>
                    </a:lnTo>
                    <a:lnTo>
                      <a:pt x="571" y="21"/>
                    </a:lnTo>
                    <a:lnTo>
                      <a:pt x="594" y="25"/>
                    </a:lnTo>
                    <a:lnTo>
                      <a:pt x="617" y="34"/>
                    </a:lnTo>
                    <a:lnTo>
                      <a:pt x="621" y="40"/>
                    </a:lnTo>
                    <a:lnTo>
                      <a:pt x="622" y="48"/>
                    </a:lnTo>
                    <a:lnTo>
                      <a:pt x="622" y="55"/>
                    </a:lnTo>
                    <a:lnTo>
                      <a:pt x="627" y="63"/>
                    </a:lnTo>
                    <a:lnTo>
                      <a:pt x="617" y="76"/>
                    </a:lnTo>
                    <a:lnTo>
                      <a:pt x="609" y="81"/>
                    </a:lnTo>
                    <a:lnTo>
                      <a:pt x="598" y="80"/>
                    </a:lnTo>
                    <a:lnTo>
                      <a:pt x="588" y="78"/>
                    </a:lnTo>
                    <a:lnTo>
                      <a:pt x="578" y="74"/>
                    </a:lnTo>
                    <a:lnTo>
                      <a:pt x="570" y="74"/>
                    </a:lnTo>
                    <a:lnTo>
                      <a:pt x="562" y="78"/>
                    </a:lnTo>
                    <a:lnTo>
                      <a:pt x="558" y="93"/>
                    </a:lnTo>
                    <a:lnTo>
                      <a:pt x="558" y="117"/>
                    </a:lnTo>
                    <a:lnTo>
                      <a:pt x="552" y="141"/>
                    </a:lnTo>
                    <a:lnTo>
                      <a:pt x="543" y="162"/>
                    </a:lnTo>
                    <a:lnTo>
                      <a:pt x="530" y="182"/>
                    </a:lnTo>
                    <a:lnTo>
                      <a:pt x="513" y="198"/>
                    </a:lnTo>
                    <a:lnTo>
                      <a:pt x="495" y="215"/>
                    </a:lnTo>
                    <a:lnTo>
                      <a:pt x="476" y="229"/>
                    </a:lnTo>
                    <a:lnTo>
                      <a:pt x="458" y="242"/>
                    </a:lnTo>
                    <a:lnTo>
                      <a:pt x="437" y="237"/>
                    </a:lnTo>
                    <a:lnTo>
                      <a:pt x="422" y="228"/>
                    </a:lnTo>
                    <a:lnTo>
                      <a:pt x="409" y="212"/>
                    </a:lnTo>
                    <a:lnTo>
                      <a:pt x="399" y="198"/>
                    </a:lnTo>
                    <a:lnTo>
                      <a:pt x="389" y="182"/>
                    </a:lnTo>
                    <a:lnTo>
                      <a:pt x="378" y="170"/>
                    </a:lnTo>
                    <a:lnTo>
                      <a:pt x="365" y="162"/>
                    </a:lnTo>
                    <a:lnTo>
                      <a:pt x="348" y="163"/>
                    </a:lnTo>
                    <a:lnTo>
                      <a:pt x="345" y="190"/>
                    </a:lnTo>
                    <a:lnTo>
                      <a:pt x="345" y="221"/>
                    </a:lnTo>
                    <a:lnTo>
                      <a:pt x="344" y="254"/>
                    </a:lnTo>
                    <a:lnTo>
                      <a:pt x="342" y="286"/>
                    </a:lnTo>
                    <a:lnTo>
                      <a:pt x="334" y="317"/>
                    </a:lnTo>
                    <a:lnTo>
                      <a:pt x="321" y="344"/>
                    </a:lnTo>
                    <a:lnTo>
                      <a:pt x="300" y="365"/>
                    </a:lnTo>
                    <a:lnTo>
                      <a:pt x="269" y="382"/>
                    </a:lnTo>
                    <a:lnTo>
                      <a:pt x="261" y="380"/>
                    </a:lnTo>
                    <a:lnTo>
                      <a:pt x="254" y="375"/>
                    </a:lnTo>
                    <a:lnTo>
                      <a:pt x="248" y="369"/>
                    </a:lnTo>
                    <a:lnTo>
                      <a:pt x="242" y="362"/>
                    </a:lnTo>
                    <a:lnTo>
                      <a:pt x="235" y="356"/>
                    </a:lnTo>
                    <a:lnTo>
                      <a:pt x="227" y="351"/>
                    </a:lnTo>
                    <a:lnTo>
                      <a:pt x="218" y="349"/>
                    </a:lnTo>
                    <a:lnTo>
                      <a:pt x="210" y="351"/>
                    </a:lnTo>
                    <a:lnTo>
                      <a:pt x="194" y="358"/>
                    </a:lnTo>
                    <a:lnTo>
                      <a:pt x="190" y="368"/>
                    </a:lnTo>
                    <a:lnTo>
                      <a:pt x="192" y="377"/>
                    </a:lnTo>
                    <a:lnTo>
                      <a:pt x="198" y="387"/>
                    </a:lnTo>
                    <a:lnTo>
                      <a:pt x="204" y="397"/>
                    </a:lnTo>
                    <a:lnTo>
                      <a:pt x="210" y="409"/>
                    </a:lnTo>
                    <a:lnTo>
                      <a:pt x="212" y="420"/>
                    </a:lnTo>
                    <a:lnTo>
                      <a:pt x="210" y="432"/>
                    </a:lnTo>
                    <a:lnTo>
                      <a:pt x="223" y="432"/>
                    </a:lnTo>
                    <a:lnTo>
                      <a:pt x="235" y="436"/>
                    </a:lnTo>
                    <a:lnTo>
                      <a:pt x="243" y="441"/>
                    </a:lnTo>
                    <a:lnTo>
                      <a:pt x="251" y="451"/>
                    </a:lnTo>
                    <a:lnTo>
                      <a:pt x="254" y="460"/>
                    </a:lnTo>
                    <a:lnTo>
                      <a:pt x="256" y="473"/>
                    </a:lnTo>
                    <a:lnTo>
                      <a:pt x="253" y="485"/>
                    </a:lnTo>
                    <a:lnTo>
                      <a:pt x="249" y="501"/>
                    </a:lnTo>
                    <a:lnTo>
                      <a:pt x="169" y="570"/>
                    </a:lnTo>
                    <a:lnTo>
                      <a:pt x="178" y="584"/>
                    </a:lnTo>
                    <a:lnTo>
                      <a:pt x="193" y="594"/>
                    </a:lnTo>
                    <a:lnTo>
                      <a:pt x="209" y="600"/>
                    </a:lnTo>
                    <a:lnTo>
                      <a:pt x="227" y="605"/>
                    </a:lnTo>
                    <a:lnTo>
                      <a:pt x="243" y="608"/>
                    </a:lnTo>
                    <a:lnTo>
                      <a:pt x="259" y="615"/>
                    </a:lnTo>
                    <a:lnTo>
                      <a:pt x="271" y="624"/>
                    </a:lnTo>
                    <a:lnTo>
                      <a:pt x="279" y="640"/>
                    </a:lnTo>
                    <a:lnTo>
                      <a:pt x="289" y="675"/>
                    </a:lnTo>
                    <a:lnTo>
                      <a:pt x="286" y="703"/>
                    </a:lnTo>
                    <a:lnTo>
                      <a:pt x="271" y="723"/>
                    </a:lnTo>
                    <a:lnTo>
                      <a:pt x="251" y="741"/>
                    </a:lnTo>
                    <a:lnTo>
                      <a:pt x="224" y="753"/>
                    </a:lnTo>
                    <a:lnTo>
                      <a:pt x="197" y="763"/>
                    </a:lnTo>
                    <a:lnTo>
                      <a:pt x="171" y="774"/>
                    </a:lnTo>
                    <a:lnTo>
                      <a:pt x="150" y="789"/>
                    </a:lnTo>
                    <a:lnTo>
                      <a:pt x="130" y="786"/>
                    </a:lnTo>
                    <a:lnTo>
                      <a:pt x="121" y="779"/>
                    </a:lnTo>
                    <a:lnTo>
                      <a:pt x="116" y="768"/>
                    </a:lnTo>
                    <a:lnTo>
                      <a:pt x="117" y="756"/>
                    </a:lnTo>
                    <a:lnTo>
                      <a:pt x="121" y="741"/>
                    </a:lnTo>
                    <a:lnTo>
                      <a:pt x="127" y="725"/>
                    </a:lnTo>
                    <a:lnTo>
                      <a:pt x="133" y="711"/>
                    </a:lnTo>
                    <a:lnTo>
                      <a:pt x="139" y="699"/>
                    </a:lnTo>
                    <a:lnTo>
                      <a:pt x="160" y="680"/>
                    </a:lnTo>
                    <a:lnTo>
                      <a:pt x="140" y="667"/>
                    </a:lnTo>
                    <a:lnTo>
                      <a:pt x="122" y="668"/>
                    </a:lnTo>
                    <a:lnTo>
                      <a:pt x="103" y="676"/>
                    </a:lnTo>
                    <a:lnTo>
                      <a:pt x="85" y="688"/>
                    </a:lnTo>
                    <a:lnTo>
                      <a:pt x="65" y="697"/>
                    </a:lnTo>
                    <a:lnTo>
                      <a:pt x="47" y="705"/>
                    </a:lnTo>
                    <a:lnTo>
                      <a:pt x="28" y="703"/>
                    </a:lnTo>
                    <a:lnTo>
                      <a:pt x="10" y="690"/>
                    </a:lnTo>
                    <a:lnTo>
                      <a:pt x="139" y="620"/>
                    </a:lnTo>
                    <a:lnTo>
                      <a:pt x="126" y="607"/>
                    </a:lnTo>
                    <a:lnTo>
                      <a:pt x="111" y="601"/>
                    </a:lnTo>
                    <a:lnTo>
                      <a:pt x="95" y="599"/>
                    </a:lnTo>
                    <a:lnTo>
                      <a:pt x="77" y="601"/>
                    </a:lnTo>
                    <a:lnTo>
                      <a:pt x="58" y="604"/>
                    </a:lnTo>
                    <a:lnTo>
                      <a:pt x="38" y="609"/>
                    </a:lnTo>
                    <a:lnTo>
                      <a:pt x="19" y="615"/>
                    </a:lnTo>
                    <a:lnTo>
                      <a:pt x="0" y="620"/>
                    </a:lnTo>
                    <a:lnTo>
                      <a:pt x="3" y="616"/>
                    </a:lnTo>
                    <a:lnTo>
                      <a:pt x="8" y="605"/>
                    </a:lnTo>
                    <a:lnTo>
                      <a:pt x="13" y="590"/>
                    </a:lnTo>
                    <a:lnTo>
                      <a:pt x="21" y="576"/>
                    </a:lnTo>
                    <a:lnTo>
                      <a:pt x="30" y="563"/>
                    </a:lnTo>
                    <a:lnTo>
                      <a:pt x="43" y="556"/>
                    </a:lnTo>
                    <a:lnTo>
                      <a:pt x="59" y="557"/>
                    </a:lnTo>
                    <a:lnTo>
                      <a:pt x="79" y="570"/>
                    </a:lnTo>
                    <a:lnTo>
                      <a:pt x="90" y="565"/>
                    </a:lnTo>
                    <a:lnTo>
                      <a:pt x="101" y="561"/>
                    </a:lnTo>
                    <a:lnTo>
                      <a:pt x="112" y="554"/>
                    </a:lnTo>
                    <a:lnTo>
                      <a:pt x="123" y="549"/>
                    </a:lnTo>
                    <a:lnTo>
                      <a:pt x="133" y="541"/>
                    </a:lnTo>
                    <a:lnTo>
                      <a:pt x="142" y="535"/>
                    </a:lnTo>
                    <a:lnTo>
                      <a:pt x="151" y="527"/>
                    </a:lnTo>
                    <a:lnTo>
                      <a:pt x="160" y="520"/>
                    </a:lnTo>
                    <a:lnTo>
                      <a:pt x="153" y="505"/>
                    </a:lnTo>
                    <a:lnTo>
                      <a:pt x="145" y="500"/>
                    </a:lnTo>
                    <a:lnTo>
                      <a:pt x="135" y="500"/>
                    </a:lnTo>
                    <a:lnTo>
                      <a:pt x="124" y="505"/>
                    </a:lnTo>
                    <a:lnTo>
                      <a:pt x="112" y="511"/>
                    </a:lnTo>
                    <a:lnTo>
                      <a:pt x="103" y="517"/>
                    </a:lnTo>
                    <a:lnTo>
                      <a:pt x="95" y="520"/>
                    </a:lnTo>
                    <a:lnTo>
                      <a:pt x="89" y="520"/>
                    </a:lnTo>
                    <a:lnTo>
                      <a:pt x="77" y="512"/>
                    </a:lnTo>
                    <a:lnTo>
                      <a:pt x="65" y="503"/>
                    </a:lnTo>
                    <a:lnTo>
                      <a:pt x="52" y="492"/>
                    </a:lnTo>
                    <a:lnTo>
                      <a:pt x="41" y="483"/>
                    </a:lnTo>
                    <a:lnTo>
                      <a:pt x="31" y="471"/>
                    </a:lnTo>
                    <a:lnTo>
                      <a:pt x="22" y="459"/>
                    </a:lnTo>
                    <a:lnTo>
                      <a:pt x="14" y="445"/>
                    </a:lnTo>
                    <a:lnTo>
                      <a:pt x="10" y="432"/>
                    </a:lnTo>
                    <a:lnTo>
                      <a:pt x="10" y="401"/>
                    </a:lnTo>
                    <a:lnTo>
                      <a:pt x="31" y="408"/>
                    </a:lnTo>
                    <a:lnTo>
                      <a:pt x="50" y="409"/>
                    </a:lnTo>
                    <a:lnTo>
                      <a:pt x="69" y="403"/>
                    </a:lnTo>
                    <a:lnTo>
                      <a:pt x="87" y="395"/>
                    </a:lnTo>
                    <a:lnTo>
                      <a:pt x="102" y="383"/>
                    </a:lnTo>
                    <a:lnTo>
                      <a:pt x="118" y="371"/>
                    </a:lnTo>
                    <a:lnTo>
                      <a:pt x="134" y="359"/>
                    </a:lnTo>
                    <a:lnTo>
                      <a:pt x="150" y="351"/>
                    </a:lnTo>
                    <a:lnTo>
                      <a:pt x="148" y="324"/>
                    </a:lnTo>
                    <a:lnTo>
                      <a:pt x="158" y="304"/>
                    </a:lnTo>
                    <a:lnTo>
                      <a:pt x="175" y="286"/>
                    </a:lnTo>
                    <a:lnTo>
                      <a:pt x="199" y="273"/>
                    </a:lnTo>
                    <a:lnTo>
                      <a:pt x="223" y="258"/>
                    </a:lnTo>
                    <a:lnTo>
                      <a:pt x="246" y="244"/>
                    </a:lnTo>
                    <a:lnTo>
                      <a:pt x="266" y="225"/>
                    </a:lnTo>
                    <a:lnTo>
                      <a:pt x="279" y="203"/>
                    </a:lnTo>
                    <a:lnTo>
                      <a:pt x="259" y="203"/>
                    </a:lnTo>
                    <a:lnTo>
                      <a:pt x="242" y="207"/>
                    </a:lnTo>
                    <a:lnTo>
                      <a:pt x="225" y="211"/>
                    </a:lnTo>
                    <a:lnTo>
                      <a:pt x="209" y="219"/>
                    </a:lnTo>
                    <a:lnTo>
                      <a:pt x="191" y="227"/>
                    </a:lnTo>
                    <a:lnTo>
                      <a:pt x="174" y="235"/>
                    </a:lnTo>
                    <a:lnTo>
                      <a:pt x="156" y="244"/>
                    </a:lnTo>
                    <a:lnTo>
                      <a:pt x="139" y="253"/>
                    </a:lnTo>
                    <a:lnTo>
                      <a:pt x="139" y="242"/>
                    </a:lnTo>
                    <a:lnTo>
                      <a:pt x="153" y="239"/>
                    </a:lnTo>
                    <a:lnTo>
                      <a:pt x="169" y="232"/>
                    </a:lnTo>
                    <a:lnTo>
                      <a:pt x="186" y="221"/>
                    </a:lnTo>
                    <a:lnTo>
                      <a:pt x="202" y="209"/>
                    </a:lnTo>
                    <a:lnTo>
                      <a:pt x="217" y="195"/>
                    </a:lnTo>
                    <a:lnTo>
                      <a:pt x="232" y="182"/>
                    </a:lnTo>
                    <a:lnTo>
                      <a:pt x="245" y="170"/>
                    </a:lnTo>
                    <a:lnTo>
                      <a:pt x="258" y="163"/>
                    </a:lnTo>
                    <a:lnTo>
                      <a:pt x="239" y="155"/>
                    </a:lnTo>
                    <a:lnTo>
                      <a:pt x="223" y="154"/>
                    </a:lnTo>
                    <a:lnTo>
                      <a:pt x="205" y="158"/>
                    </a:lnTo>
                    <a:lnTo>
                      <a:pt x="189" y="167"/>
                    </a:lnTo>
                    <a:lnTo>
                      <a:pt x="172" y="177"/>
                    </a:lnTo>
                    <a:lnTo>
                      <a:pt x="154" y="188"/>
                    </a:lnTo>
                    <a:lnTo>
                      <a:pt x="137" y="196"/>
                    </a:lnTo>
                    <a:lnTo>
                      <a:pt x="120" y="203"/>
                    </a:lnTo>
                    <a:lnTo>
                      <a:pt x="133" y="176"/>
                    </a:lnTo>
                    <a:lnTo>
                      <a:pt x="151" y="153"/>
                    </a:lnTo>
                    <a:lnTo>
                      <a:pt x="173" y="133"/>
                    </a:lnTo>
                    <a:lnTo>
                      <a:pt x="198" y="119"/>
                    </a:lnTo>
                    <a:lnTo>
                      <a:pt x="223" y="111"/>
                    </a:lnTo>
                    <a:lnTo>
                      <a:pt x="249" y="112"/>
                    </a:lnTo>
                    <a:lnTo>
                      <a:pt x="274" y="121"/>
                    </a:lnTo>
                    <a:lnTo>
                      <a:pt x="299" y="143"/>
                    </a:lnTo>
                    <a:lnTo>
                      <a:pt x="312" y="133"/>
                    </a:lnTo>
                    <a:lnTo>
                      <a:pt x="319" y="124"/>
                    </a:lnTo>
                    <a:lnTo>
                      <a:pt x="321" y="112"/>
                    </a:lnTo>
                    <a:lnTo>
                      <a:pt x="320" y="101"/>
                    </a:lnTo>
                    <a:lnTo>
                      <a:pt x="318" y="89"/>
                    </a:lnTo>
                    <a:lnTo>
                      <a:pt x="318" y="77"/>
                    </a:lnTo>
                    <a:lnTo>
                      <a:pt x="320" y="64"/>
                    </a:lnTo>
                    <a:lnTo>
                      <a:pt x="329" y="53"/>
                    </a:lnTo>
                    <a:lnTo>
                      <a:pt x="333" y="38"/>
                    </a:lnTo>
                    <a:lnTo>
                      <a:pt x="341" y="26"/>
                    </a:lnTo>
                    <a:lnTo>
                      <a:pt x="350" y="15"/>
                    </a:lnTo>
                    <a:lnTo>
                      <a:pt x="361" y="9"/>
                    </a:lnTo>
                    <a:lnTo>
                      <a:pt x="373" y="2"/>
                    </a:lnTo>
                    <a:lnTo>
                      <a:pt x="387" y="0"/>
                    </a:lnTo>
                    <a:lnTo>
                      <a:pt x="403" y="0"/>
                    </a:lnTo>
                    <a:lnTo>
                      <a:pt x="418" y="3"/>
                    </a:lnTo>
                    <a:lnTo>
                      <a:pt x="425" y="7"/>
                    </a:lnTo>
                    <a:lnTo>
                      <a:pt x="431" y="14"/>
                    </a:lnTo>
                    <a:lnTo>
                      <a:pt x="432" y="23"/>
                    </a:lnTo>
                    <a:lnTo>
                      <a:pt x="433" y="32"/>
                    </a:lnTo>
                    <a:lnTo>
                      <a:pt x="433" y="41"/>
                    </a:lnTo>
                    <a:lnTo>
                      <a:pt x="434" y="50"/>
                    </a:lnTo>
                    <a:lnTo>
                      <a:pt x="438" y="56"/>
                    </a:lnTo>
                    <a:lnTo>
                      <a:pt x="448" y="63"/>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8" name="Freeform 51"/>
              <p:cNvSpPr>
                <a:spLocks/>
              </p:cNvSpPr>
              <p:nvPr/>
            </p:nvSpPr>
            <p:spPr bwMode="auto">
              <a:xfrm>
                <a:off x="4134" y="1812"/>
                <a:ext cx="105" cy="156"/>
              </a:xfrm>
              <a:custGeom>
                <a:avLst/>
                <a:gdLst>
                  <a:gd name="T0" fmla="*/ 0 w 419"/>
                  <a:gd name="T1" fmla="*/ 0 h 627"/>
                  <a:gd name="T2" fmla="*/ 0 w 419"/>
                  <a:gd name="T3" fmla="*/ 0 h 627"/>
                  <a:gd name="T4" fmla="*/ 0 w 419"/>
                  <a:gd name="T5" fmla="*/ 0 h 627"/>
                  <a:gd name="T6" fmla="*/ 0 w 419"/>
                  <a:gd name="T7" fmla="*/ 0 h 627"/>
                  <a:gd name="T8" fmla="*/ 0 w 419"/>
                  <a:gd name="T9" fmla="*/ 0 h 627"/>
                  <a:gd name="T10" fmla="*/ 0 w 419"/>
                  <a:gd name="T11" fmla="*/ 0 h 627"/>
                  <a:gd name="T12" fmla="*/ 0 w 419"/>
                  <a:gd name="T13" fmla="*/ 0 h 627"/>
                  <a:gd name="T14" fmla="*/ 0 w 419"/>
                  <a:gd name="T15" fmla="*/ 0 h 627"/>
                  <a:gd name="T16" fmla="*/ 0 w 419"/>
                  <a:gd name="T17" fmla="*/ 0 h 627"/>
                  <a:gd name="T18" fmla="*/ 0 w 419"/>
                  <a:gd name="T19" fmla="*/ 0 h 627"/>
                  <a:gd name="T20" fmla="*/ 0 w 419"/>
                  <a:gd name="T21" fmla="*/ 0 h 627"/>
                  <a:gd name="T22" fmla="*/ 0 w 419"/>
                  <a:gd name="T23" fmla="*/ 0 h 627"/>
                  <a:gd name="T24" fmla="*/ 0 w 419"/>
                  <a:gd name="T25" fmla="*/ 0 h 627"/>
                  <a:gd name="T26" fmla="*/ 0 w 419"/>
                  <a:gd name="T27" fmla="*/ 0 h 627"/>
                  <a:gd name="T28" fmla="*/ 0 w 419"/>
                  <a:gd name="T29" fmla="*/ 0 h 627"/>
                  <a:gd name="T30" fmla="*/ 0 w 419"/>
                  <a:gd name="T31" fmla="*/ 0 h 627"/>
                  <a:gd name="T32" fmla="*/ 0 w 419"/>
                  <a:gd name="T33" fmla="*/ 0 h 627"/>
                  <a:gd name="T34" fmla="*/ 0 w 419"/>
                  <a:gd name="T35" fmla="*/ 0 h 627"/>
                  <a:gd name="T36" fmla="*/ 0 w 419"/>
                  <a:gd name="T37" fmla="*/ 0 h 627"/>
                  <a:gd name="T38" fmla="*/ 0 w 419"/>
                  <a:gd name="T39" fmla="*/ 0 h 627"/>
                  <a:gd name="T40" fmla="*/ 0 w 419"/>
                  <a:gd name="T41" fmla="*/ 0 h 627"/>
                  <a:gd name="T42" fmla="*/ 0 w 419"/>
                  <a:gd name="T43" fmla="*/ 0 h 627"/>
                  <a:gd name="T44" fmla="*/ 0 w 419"/>
                  <a:gd name="T45" fmla="*/ 0 h 627"/>
                  <a:gd name="T46" fmla="*/ 0 w 419"/>
                  <a:gd name="T47" fmla="*/ 0 h 627"/>
                  <a:gd name="T48" fmla="*/ 0 w 419"/>
                  <a:gd name="T49" fmla="*/ 0 h 627"/>
                  <a:gd name="T50" fmla="*/ 0 w 419"/>
                  <a:gd name="T51" fmla="*/ 0 h 627"/>
                  <a:gd name="T52" fmla="*/ 0 w 419"/>
                  <a:gd name="T53" fmla="*/ 0 h 627"/>
                  <a:gd name="T54" fmla="*/ 0 w 419"/>
                  <a:gd name="T55" fmla="*/ 0 h 627"/>
                  <a:gd name="T56" fmla="*/ 0 w 419"/>
                  <a:gd name="T57" fmla="*/ 0 h 627"/>
                  <a:gd name="T58" fmla="*/ 0 w 419"/>
                  <a:gd name="T59" fmla="*/ 0 h 627"/>
                  <a:gd name="T60" fmla="*/ 0 w 419"/>
                  <a:gd name="T61" fmla="*/ 0 h 627"/>
                  <a:gd name="T62" fmla="*/ 0 w 419"/>
                  <a:gd name="T63" fmla="*/ 0 h 627"/>
                  <a:gd name="T64" fmla="*/ 0 w 419"/>
                  <a:gd name="T65" fmla="*/ 0 h 627"/>
                  <a:gd name="T66" fmla="*/ 0 w 419"/>
                  <a:gd name="T67" fmla="*/ 0 h 627"/>
                  <a:gd name="T68" fmla="*/ 0 w 419"/>
                  <a:gd name="T69" fmla="*/ 0 h 627"/>
                  <a:gd name="T70" fmla="*/ 0 w 419"/>
                  <a:gd name="T71" fmla="*/ 0 h 627"/>
                  <a:gd name="T72" fmla="*/ 0 w 419"/>
                  <a:gd name="T73" fmla="*/ 0 h 627"/>
                  <a:gd name="T74" fmla="*/ 0 w 419"/>
                  <a:gd name="T75" fmla="*/ 0 h 627"/>
                  <a:gd name="T76" fmla="*/ 0 w 419"/>
                  <a:gd name="T77" fmla="*/ 0 h 627"/>
                  <a:gd name="T78" fmla="*/ 0 w 419"/>
                  <a:gd name="T79" fmla="*/ 0 h 627"/>
                  <a:gd name="T80" fmla="*/ 0 w 419"/>
                  <a:gd name="T81" fmla="*/ 0 h 627"/>
                  <a:gd name="T82" fmla="*/ 0 w 419"/>
                  <a:gd name="T83" fmla="*/ 0 h 627"/>
                  <a:gd name="T84" fmla="*/ 0 w 419"/>
                  <a:gd name="T85" fmla="*/ 0 h 627"/>
                  <a:gd name="T86" fmla="*/ 0 w 419"/>
                  <a:gd name="T87" fmla="*/ 0 h 627"/>
                  <a:gd name="T88" fmla="*/ 0 w 419"/>
                  <a:gd name="T89" fmla="*/ 0 h 627"/>
                  <a:gd name="T90" fmla="*/ 0 w 419"/>
                  <a:gd name="T91" fmla="*/ 0 h 627"/>
                  <a:gd name="T92" fmla="*/ 0 w 419"/>
                  <a:gd name="T93" fmla="*/ 0 h 627"/>
                  <a:gd name="T94" fmla="*/ 0 w 419"/>
                  <a:gd name="T95" fmla="*/ 0 h 627"/>
                  <a:gd name="T96" fmla="*/ 0 w 419"/>
                  <a:gd name="T97" fmla="*/ 0 h 627"/>
                  <a:gd name="T98" fmla="*/ 0 w 419"/>
                  <a:gd name="T99" fmla="*/ 0 h 627"/>
                  <a:gd name="T100" fmla="*/ 0 w 419"/>
                  <a:gd name="T101" fmla="*/ 0 h 627"/>
                  <a:gd name="T102" fmla="*/ 0 w 419"/>
                  <a:gd name="T103" fmla="*/ 0 h 627"/>
                  <a:gd name="T104" fmla="*/ 0 w 419"/>
                  <a:gd name="T105" fmla="*/ 0 h 627"/>
                  <a:gd name="T106" fmla="*/ 0 w 419"/>
                  <a:gd name="T107" fmla="*/ 0 h 627"/>
                  <a:gd name="T108" fmla="*/ 0 w 419"/>
                  <a:gd name="T109" fmla="*/ 0 h 627"/>
                  <a:gd name="T110" fmla="*/ 0 w 419"/>
                  <a:gd name="T111" fmla="*/ 0 h 627"/>
                  <a:gd name="T112" fmla="*/ 0 w 419"/>
                  <a:gd name="T113" fmla="*/ 0 h 627"/>
                  <a:gd name="T114" fmla="*/ 0 w 419"/>
                  <a:gd name="T115" fmla="*/ 0 h 627"/>
                  <a:gd name="T116" fmla="*/ 0 w 419"/>
                  <a:gd name="T117" fmla="*/ 0 h 627"/>
                  <a:gd name="T118" fmla="*/ 0 w 419"/>
                  <a:gd name="T119" fmla="*/ 0 h 627"/>
                  <a:gd name="T120" fmla="*/ 0 w 419"/>
                  <a:gd name="T121" fmla="*/ 0 h 627"/>
                  <a:gd name="T122" fmla="*/ 0 w 419"/>
                  <a:gd name="T123" fmla="*/ 0 h 62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19"/>
                  <a:gd name="T187" fmla="*/ 0 h 627"/>
                  <a:gd name="T188" fmla="*/ 419 w 419"/>
                  <a:gd name="T189" fmla="*/ 627 h 62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19" h="627">
                    <a:moveTo>
                      <a:pt x="150" y="9"/>
                    </a:moveTo>
                    <a:lnTo>
                      <a:pt x="138" y="14"/>
                    </a:lnTo>
                    <a:lnTo>
                      <a:pt x="127" y="20"/>
                    </a:lnTo>
                    <a:lnTo>
                      <a:pt x="115" y="25"/>
                    </a:lnTo>
                    <a:lnTo>
                      <a:pt x="105" y="30"/>
                    </a:lnTo>
                    <a:lnTo>
                      <a:pt x="95" y="34"/>
                    </a:lnTo>
                    <a:lnTo>
                      <a:pt x="86" y="40"/>
                    </a:lnTo>
                    <a:lnTo>
                      <a:pt x="76" y="48"/>
                    </a:lnTo>
                    <a:lnTo>
                      <a:pt x="69" y="58"/>
                    </a:lnTo>
                    <a:lnTo>
                      <a:pt x="81" y="67"/>
                    </a:lnTo>
                    <a:lnTo>
                      <a:pt x="98" y="69"/>
                    </a:lnTo>
                    <a:lnTo>
                      <a:pt x="114" y="64"/>
                    </a:lnTo>
                    <a:lnTo>
                      <a:pt x="132" y="57"/>
                    </a:lnTo>
                    <a:lnTo>
                      <a:pt x="149" y="49"/>
                    </a:lnTo>
                    <a:lnTo>
                      <a:pt x="165" y="43"/>
                    </a:lnTo>
                    <a:lnTo>
                      <a:pt x="178" y="41"/>
                    </a:lnTo>
                    <a:lnTo>
                      <a:pt x="189" y="49"/>
                    </a:lnTo>
                    <a:lnTo>
                      <a:pt x="187" y="62"/>
                    </a:lnTo>
                    <a:lnTo>
                      <a:pt x="188" y="76"/>
                    </a:lnTo>
                    <a:lnTo>
                      <a:pt x="190" y="88"/>
                    </a:lnTo>
                    <a:lnTo>
                      <a:pt x="192" y="101"/>
                    </a:lnTo>
                    <a:lnTo>
                      <a:pt x="191" y="111"/>
                    </a:lnTo>
                    <a:lnTo>
                      <a:pt x="187" y="121"/>
                    </a:lnTo>
                    <a:lnTo>
                      <a:pt x="176" y="130"/>
                    </a:lnTo>
                    <a:lnTo>
                      <a:pt x="159" y="139"/>
                    </a:lnTo>
                    <a:lnTo>
                      <a:pt x="156" y="146"/>
                    </a:lnTo>
                    <a:lnTo>
                      <a:pt x="152" y="158"/>
                    </a:lnTo>
                    <a:lnTo>
                      <a:pt x="150" y="163"/>
                    </a:lnTo>
                    <a:lnTo>
                      <a:pt x="151" y="168"/>
                    </a:lnTo>
                    <a:lnTo>
                      <a:pt x="153" y="172"/>
                    </a:lnTo>
                    <a:lnTo>
                      <a:pt x="159" y="178"/>
                    </a:lnTo>
                    <a:lnTo>
                      <a:pt x="172" y="171"/>
                    </a:lnTo>
                    <a:lnTo>
                      <a:pt x="187" y="163"/>
                    </a:lnTo>
                    <a:lnTo>
                      <a:pt x="200" y="153"/>
                    </a:lnTo>
                    <a:lnTo>
                      <a:pt x="214" y="144"/>
                    </a:lnTo>
                    <a:lnTo>
                      <a:pt x="227" y="137"/>
                    </a:lnTo>
                    <a:lnTo>
                      <a:pt x="240" y="134"/>
                    </a:lnTo>
                    <a:lnTo>
                      <a:pt x="253" y="137"/>
                    </a:lnTo>
                    <a:lnTo>
                      <a:pt x="269" y="148"/>
                    </a:lnTo>
                    <a:lnTo>
                      <a:pt x="281" y="160"/>
                    </a:lnTo>
                    <a:lnTo>
                      <a:pt x="284" y="169"/>
                    </a:lnTo>
                    <a:lnTo>
                      <a:pt x="280" y="176"/>
                    </a:lnTo>
                    <a:lnTo>
                      <a:pt x="271" y="181"/>
                    </a:lnTo>
                    <a:lnTo>
                      <a:pt x="258" y="185"/>
                    </a:lnTo>
                    <a:lnTo>
                      <a:pt x="245" y="191"/>
                    </a:lnTo>
                    <a:lnTo>
                      <a:pt x="234" y="197"/>
                    </a:lnTo>
                    <a:lnTo>
                      <a:pt x="229" y="208"/>
                    </a:lnTo>
                    <a:lnTo>
                      <a:pt x="221" y="210"/>
                    </a:lnTo>
                    <a:lnTo>
                      <a:pt x="214" y="218"/>
                    </a:lnTo>
                    <a:lnTo>
                      <a:pt x="206" y="224"/>
                    </a:lnTo>
                    <a:lnTo>
                      <a:pt x="200" y="228"/>
                    </a:lnTo>
                    <a:lnTo>
                      <a:pt x="207" y="244"/>
                    </a:lnTo>
                    <a:lnTo>
                      <a:pt x="217" y="252"/>
                    </a:lnTo>
                    <a:lnTo>
                      <a:pt x="227" y="253"/>
                    </a:lnTo>
                    <a:lnTo>
                      <a:pt x="240" y="248"/>
                    </a:lnTo>
                    <a:lnTo>
                      <a:pt x="252" y="240"/>
                    </a:lnTo>
                    <a:lnTo>
                      <a:pt x="264" y="231"/>
                    </a:lnTo>
                    <a:lnTo>
                      <a:pt x="275" y="222"/>
                    </a:lnTo>
                    <a:lnTo>
                      <a:pt x="288" y="218"/>
                    </a:lnTo>
                    <a:lnTo>
                      <a:pt x="284" y="221"/>
                    </a:lnTo>
                    <a:lnTo>
                      <a:pt x="282" y="227"/>
                    </a:lnTo>
                    <a:lnTo>
                      <a:pt x="280" y="232"/>
                    </a:lnTo>
                    <a:lnTo>
                      <a:pt x="280" y="238"/>
                    </a:lnTo>
                    <a:lnTo>
                      <a:pt x="279" y="245"/>
                    </a:lnTo>
                    <a:lnTo>
                      <a:pt x="279" y="253"/>
                    </a:lnTo>
                    <a:lnTo>
                      <a:pt x="279" y="259"/>
                    </a:lnTo>
                    <a:lnTo>
                      <a:pt x="279" y="268"/>
                    </a:lnTo>
                    <a:lnTo>
                      <a:pt x="288" y="278"/>
                    </a:lnTo>
                    <a:lnTo>
                      <a:pt x="286" y="283"/>
                    </a:lnTo>
                    <a:lnTo>
                      <a:pt x="282" y="288"/>
                    </a:lnTo>
                    <a:lnTo>
                      <a:pt x="275" y="293"/>
                    </a:lnTo>
                    <a:lnTo>
                      <a:pt x="269" y="298"/>
                    </a:lnTo>
                    <a:lnTo>
                      <a:pt x="261" y="302"/>
                    </a:lnTo>
                    <a:lnTo>
                      <a:pt x="255" y="309"/>
                    </a:lnTo>
                    <a:lnTo>
                      <a:pt x="251" y="317"/>
                    </a:lnTo>
                    <a:lnTo>
                      <a:pt x="249" y="327"/>
                    </a:lnTo>
                    <a:lnTo>
                      <a:pt x="267" y="333"/>
                    </a:lnTo>
                    <a:lnTo>
                      <a:pt x="284" y="330"/>
                    </a:lnTo>
                    <a:lnTo>
                      <a:pt x="300" y="321"/>
                    </a:lnTo>
                    <a:lnTo>
                      <a:pt x="318" y="310"/>
                    </a:lnTo>
                    <a:lnTo>
                      <a:pt x="334" y="299"/>
                    </a:lnTo>
                    <a:lnTo>
                      <a:pt x="351" y="294"/>
                    </a:lnTo>
                    <a:lnTo>
                      <a:pt x="369" y="295"/>
                    </a:lnTo>
                    <a:lnTo>
                      <a:pt x="388" y="308"/>
                    </a:lnTo>
                    <a:lnTo>
                      <a:pt x="372" y="308"/>
                    </a:lnTo>
                    <a:lnTo>
                      <a:pt x="358" y="312"/>
                    </a:lnTo>
                    <a:lnTo>
                      <a:pt x="344" y="318"/>
                    </a:lnTo>
                    <a:lnTo>
                      <a:pt x="331" y="326"/>
                    </a:lnTo>
                    <a:lnTo>
                      <a:pt x="318" y="335"/>
                    </a:lnTo>
                    <a:lnTo>
                      <a:pt x="306" y="345"/>
                    </a:lnTo>
                    <a:lnTo>
                      <a:pt x="296" y="356"/>
                    </a:lnTo>
                    <a:lnTo>
                      <a:pt x="288" y="368"/>
                    </a:lnTo>
                    <a:lnTo>
                      <a:pt x="305" y="376"/>
                    </a:lnTo>
                    <a:lnTo>
                      <a:pt x="322" y="377"/>
                    </a:lnTo>
                    <a:lnTo>
                      <a:pt x="336" y="372"/>
                    </a:lnTo>
                    <a:lnTo>
                      <a:pt x="351" y="363"/>
                    </a:lnTo>
                    <a:lnTo>
                      <a:pt x="365" y="351"/>
                    </a:lnTo>
                    <a:lnTo>
                      <a:pt x="380" y="343"/>
                    </a:lnTo>
                    <a:lnTo>
                      <a:pt x="393" y="336"/>
                    </a:lnTo>
                    <a:lnTo>
                      <a:pt x="408" y="337"/>
                    </a:lnTo>
                    <a:lnTo>
                      <a:pt x="413" y="345"/>
                    </a:lnTo>
                    <a:lnTo>
                      <a:pt x="416" y="357"/>
                    </a:lnTo>
                    <a:lnTo>
                      <a:pt x="418" y="368"/>
                    </a:lnTo>
                    <a:lnTo>
                      <a:pt x="419" y="377"/>
                    </a:lnTo>
                    <a:lnTo>
                      <a:pt x="407" y="379"/>
                    </a:lnTo>
                    <a:lnTo>
                      <a:pt x="396" y="383"/>
                    </a:lnTo>
                    <a:lnTo>
                      <a:pt x="384" y="385"/>
                    </a:lnTo>
                    <a:lnTo>
                      <a:pt x="373" y="389"/>
                    </a:lnTo>
                    <a:lnTo>
                      <a:pt x="361" y="393"/>
                    </a:lnTo>
                    <a:lnTo>
                      <a:pt x="350" y="399"/>
                    </a:lnTo>
                    <a:lnTo>
                      <a:pt x="338" y="407"/>
                    </a:lnTo>
                    <a:lnTo>
                      <a:pt x="329" y="417"/>
                    </a:lnTo>
                    <a:lnTo>
                      <a:pt x="379" y="456"/>
                    </a:lnTo>
                    <a:lnTo>
                      <a:pt x="370" y="465"/>
                    </a:lnTo>
                    <a:lnTo>
                      <a:pt x="361" y="471"/>
                    </a:lnTo>
                    <a:lnTo>
                      <a:pt x="352" y="474"/>
                    </a:lnTo>
                    <a:lnTo>
                      <a:pt x="345" y="477"/>
                    </a:lnTo>
                    <a:lnTo>
                      <a:pt x="337" y="480"/>
                    </a:lnTo>
                    <a:lnTo>
                      <a:pt x="333" y="485"/>
                    </a:lnTo>
                    <a:lnTo>
                      <a:pt x="329" y="492"/>
                    </a:lnTo>
                    <a:lnTo>
                      <a:pt x="329" y="506"/>
                    </a:lnTo>
                    <a:lnTo>
                      <a:pt x="338" y="516"/>
                    </a:lnTo>
                    <a:lnTo>
                      <a:pt x="351" y="519"/>
                    </a:lnTo>
                    <a:lnTo>
                      <a:pt x="363" y="517"/>
                    </a:lnTo>
                    <a:lnTo>
                      <a:pt x="376" y="513"/>
                    </a:lnTo>
                    <a:lnTo>
                      <a:pt x="387" y="505"/>
                    </a:lnTo>
                    <a:lnTo>
                      <a:pt x="399" y="499"/>
                    </a:lnTo>
                    <a:lnTo>
                      <a:pt x="409" y="494"/>
                    </a:lnTo>
                    <a:lnTo>
                      <a:pt x="419" y="497"/>
                    </a:lnTo>
                    <a:lnTo>
                      <a:pt x="412" y="513"/>
                    </a:lnTo>
                    <a:lnTo>
                      <a:pt x="397" y="522"/>
                    </a:lnTo>
                    <a:lnTo>
                      <a:pt x="376" y="526"/>
                    </a:lnTo>
                    <a:lnTo>
                      <a:pt x="356" y="528"/>
                    </a:lnTo>
                    <a:lnTo>
                      <a:pt x="336" y="530"/>
                    </a:lnTo>
                    <a:lnTo>
                      <a:pt x="325" y="538"/>
                    </a:lnTo>
                    <a:lnTo>
                      <a:pt x="323" y="551"/>
                    </a:lnTo>
                    <a:lnTo>
                      <a:pt x="338" y="576"/>
                    </a:lnTo>
                    <a:lnTo>
                      <a:pt x="388" y="566"/>
                    </a:lnTo>
                    <a:lnTo>
                      <a:pt x="368" y="566"/>
                    </a:lnTo>
                    <a:lnTo>
                      <a:pt x="354" y="576"/>
                    </a:lnTo>
                    <a:lnTo>
                      <a:pt x="342" y="589"/>
                    </a:lnTo>
                    <a:lnTo>
                      <a:pt x="333" y="605"/>
                    </a:lnTo>
                    <a:lnTo>
                      <a:pt x="322" y="618"/>
                    </a:lnTo>
                    <a:lnTo>
                      <a:pt x="312" y="627"/>
                    </a:lnTo>
                    <a:lnTo>
                      <a:pt x="297" y="627"/>
                    </a:lnTo>
                    <a:lnTo>
                      <a:pt x="279" y="616"/>
                    </a:lnTo>
                    <a:lnTo>
                      <a:pt x="274" y="570"/>
                    </a:lnTo>
                    <a:lnTo>
                      <a:pt x="273" y="525"/>
                    </a:lnTo>
                    <a:lnTo>
                      <a:pt x="270" y="479"/>
                    </a:lnTo>
                    <a:lnTo>
                      <a:pt x="266" y="438"/>
                    </a:lnTo>
                    <a:lnTo>
                      <a:pt x="255" y="397"/>
                    </a:lnTo>
                    <a:lnTo>
                      <a:pt x="239" y="359"/>
                    </a:lnTo>
                    <a:lnTo>
                      <a:pt x="214" y="325"/>
                    </a:lnTo>
                    <a:lnTo>
                      <a:pt x="179" y="297"/>
                    </a:lnTo>
                    <a:lnTo>
                      <a:pt x="173" y="285"/>
                    </a:lnTo>
                    <a:lnTo>
                      <a:pt x="172" y="274"/>
                    </a:lnTo>
                    <a:lnTo>
                      <a:pt x="175" y="263"/>
                    </a:lnTo>
                    <a:lnTo>
                      <a:pt x="178" y="254"/>
                    </a:lnTo>
                    <a:lnTo>
                      <a:pt x="179" y="243"/>
                    </a:lnTo>
                    <a:lnTo>
                      <a:pt x="180" y="234"/>
                    </a:lnTo>
                    <a:lnTo>
                      <a:pt x="177" y="224"/>
                    </a:lnTo>
                    <a:lnTo>
                      <a:pt x="169" y="218"/>
                    </a:lnTo>
                    <a:lnTo>
                      <a:pt x="129" y="218"/>
                    </a:lnTo>
                    <a:lnTo>
                      <a:pt x="139" y="205"/>
                    </a:lnTo>
                    <a:lnTo>
                      <a:pt x="143" y="193"/>
                    </a:lnTo>
                    <a:lnTo>
                      <a:pt x="142" y="180"/>
                    </a:lnTo>
                    <a:lnTo>
                      <a:pt x="138" y="168"/>
                    </a:lnTo>
                    <a:lnTo>
                      <a:pt x="129" y="155"/>
                    </a:lnTo>
                    <a:lnTo>
                      <a:pt x="121" y="142"/>
                    </a:lnTo>
                    <a:lnTo>
                      <a:pt x="114" y="129"/>
                    </a:lnTo>
                    <a:lnTo>
                      <a:pt x="110" y="118"/>
                    </a:lnTo>
                    <a:lnTo>
                      <a:pt x="92" y="113"/>
                    </a:lnTo>
                    <a:lnTo>
                      <a:pt x="75" y="107"/>
                    </a:lnTo>
                    <a:lnTo>
                      <a:pt x="56" y="101"/>
                    </a:lnTo>
                    <a:lnTo>
                      <a:pt x="39" y="94"/>
                    </a:lnTo>
                    <a:lnTo>
                      <a:pt x="23" y="84"/>
                    </a:lnTo>
                    <a:lnTo>
                      <a:pt x="11" y="75"/>
                    </a:lnTo>
                    <a:lnTo>
                      <a:pt x="2" y="62"/>
                    </a:lnTo>
                    <a:lnTo>
                      <a:pt x="0" y="49"/>
                    </a:lnTo>
                    <a:lnTo>
                      <a:pt x="15" y="34"/>
                    </a:lnTo>
                    <a:lnTo>
                      <a:pt x="32" y="22"/>
                    </a:lnTo>
                    <a:lnTo>
                      <a:pt x="51" y="12"/>
                    </a:lnTo>
                    <a:lnTo>
                      <a:pt x="70" y="5"/>
                    </a:lnTo>
                    <a:lnTo>
                      <a:pt x="90" y="1"/>
                    </a:lnTo>
                    <a:lnTo>
                      <a:pt x="110" y="0"/>
                    </a:lnTo>
                    <a:lnTo>
                      <a:pt x="129" y="2"/>
                    </a:lnTo>
                    <a:lnTo>
                      <a:pt x="150" y="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39" name="Freeform 52"/>
              <p:cNvSpPr>
                <a:spLocks/>
              </p:cNvSpPr>
              <p:nvPr/>
            </p:nvSpPr>
            <p:spPr bwMode="auto">
              <a:xfrm>
                <a:off x="3955" y="1833"/>
                <a:ext cx="20" cy="6"/>
              </a:xfrm>
              <a:custGeom>
                <a:avLst/>
                <a:gdLst>
                  <a:gd name="T0" fmla="*/ 0 w 82"/>
                  <a:gd name="T1" fmla="*/ 0 h 21"/>
                  <a:gd name="T2" fmla="*/ 0 w 82"/>
                  <a:gd name="T3" fmla="*/ 0 h 21"/>
                  <a:gd name="T4" fmla="*/ 0 w 82"/>
                  <a:gd name="T5" fmla="*/ 0 h 21"/>
                  <a:gd name="T6" fmla="*/ 0 w 82"/>
                  <a:gd name="T7" fmla="*/ 0 h 21"/>
                  <a:gd name="T8" fmla="*/ 0 w 82"/>
                  <a:gd name="T9" fmla="*/ 0 h 21"/>
                  <a:gd name="T10" fmla="*/ 0 w 82"/>
                  <a:gd name="T11" fmla="*/ 0 h 21"/>
                  <a:gd name="T12" fmla="*/ 0 w 82"/>
                  <a:gd name="T13" fmla="*/ 0 h 21"/>
                  <a:gd name="T14" fmla="*/ 0 w 82"/>
                  <a:gd name="T15" fmla="*/ 0 h 21"/>
                  <a:gd name="T16" fmla="*/ 0 w 82"/>
                  <a:gd name="T17" fmla="*/ 0 h 21"/>
                  <a:gd name="T18" fmla="*/ 0 w 82"/>
                  <a:gd name="T19" fmla="*/ 0 h 21"/>
                  <a:gd name="T20" fmla="*/ 0 w 82"/>
                  <a:gd name="T21" fmla="*/ 0 h 21"/>
                  <a:gd name="T22" fmla="*/ 0 w 82"/>
                  <a:gd name="T23" fmla="*/ 0 h 21"/>
                  <a:gd name="T24" fmla="*/ 0 w 82"/>
                  <a:gd name="T25" fmla="*/ 0 h 21"/>
                  <a:gd name="T26" fmla="*/ 0 w 82"/>
                  <a:gd name="T27" fmla="*/ 0 h 21"/>
                  <a:gd name="T28" fmla="*/ 0 w 82"/>
                  <a:gd name="T29" fmla="*/ 0 h 21"/>
                  <a:gd name="T30" fmla="*/ 0 w 82"/>
                  <a:gd name="T31" fmla="*/ 0 h 21"/>
                  <a:gd name="T32" fmla="*/ 0 w 82"/>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1"/>
                  <a:gd name="T53" fmla="*/ 82 w 82"/>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1">
                    <a:moveTo>
                      <a:pt x="82" y="12"/>
                    </a:moveTo>
                    <a:lnTo>
                      <a:pt x="72" y="14"/>
                    </a:lnTo>
                    <a:lnTo>
                      <a:pt x="64" y="15"/>
                    </a:lnTo>
                    <a:lnTo>
                      <a:pt x="53" y="15"/>
                    </a:lnTo>
                    <a:lnTo>
                      <a:pt x="42" y="16"/>
                    </a:lnTo>
                    <a:lnTo>
                      <a:pt x="30" y="16"/>
                    </a:lnTo>
                    <a:lnTo>
                      <a:pt x="19" y="16"/>
                    </a:lnTo>
                    <a:lnTo>
                      <a:pt x="10" y="17"/>
                    </a:lnTo>
                    <a:lnTo>
                      <a:pt x="2" y="21"/>
                    </a:lnTo>
                    <a:lnTo>
                      <a:pt x="0" y="14"/>
                    </a:lnTo>
                    <a:lnTo>
                      <a:pt x="5" y="8"/>
                    </a:lnTo>
                    <a:lnTo>
                      <a:pt x="14" y="4"/>
                    </a:lnTo>
                    <a:lnTo>
                      <a:pt x="27" y="2"/>
                    </a:lnTo>
                    <a:lnTo>
                      <a:pt x="40" y="0"/>
                    </a:lnTo>
                    <a:lnTo>
                      <a:pt x="55" y="2"/>
                    </a:lnTo>
                    <a:lnTo>
                      <a:pt x="69" y="5"/>
                    </a:lnTo>
                    <a:lnTo>
                      <a:pt x="82" y="12"/>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0" name="Freeform 53"/>
              <p:cNvSpPr>
                <a:spLocks/>
              </p:cNvSpPr>
              <p:nvPr/>
            </p:nvSpPr>
            <p:spPr bwMode="auto">
              <a:xfrm>
                <a:off x="4040" y="1839"/>
                <a:ext cx="157" cy="179"/>
              </a:xfrm>
              <a:custGeom>
                <a:avLst/>
                <a:gdLst>
                  <a:gd name="T0" fmla="*/ 0 w 627"/>
                  <a:gd name="T1" fmla="*/ 0 h 717"/>
                  <a:gd name="T2" fmla="*/ 0 w 627"/>
                  <a:gd name="T3" fmla="*/ 0 h 717"/>
                  <a:gd name="T4" fmla="*/ 0 w 627"/>
                  <a:gd name="T5" fmla="*/ 0 h 717"/>
                  <a:gd name="T6" fmla="*/ 0 w 627"/>
                  <a:gd name="T7" fmla="*/ 0 h 717"/>
                  <a:gd name="T8" fmla="*/ 0 w 627"/>
                  <a:gd name="T9" fmla="*/ 0 h 717"/>
                  <a:gd name="T10" fmla="*/ 0 w 627"/>
                  <a:gd name="T11" fmla="*/ 0 h 717"/>
                  <a:gd name="T12" fmla="*/ 0 w 627"/>
                  <a:gd name="T13" fmla="*/ 0 h 717"/>
                  <a:gd name="T14" fmla="*/ 0 w 627"/>
                  <a:gd name="T15" fmla="*/ 0 h 717"/>
                  <a:gd name="T16" fmla="*/ 0 w 627"/>
                  <a:gd name="T17" fmla="*/ 0 h 717"/>
                  <a:gd name="T18" fmla="*/ 0 w 627"/>
                  <a:gd name="T19" fmla="*/ 0 h 717"/>
                  <a:gd name="T20" fmla="*/ 0 w 627"/>
                  <a:gd name="T21" fmla="*/ 0 h 717"/>
                  <a:gd name="T22" fmla="*/ 0 w 627"/>
                  <a:gd name="T23" fmla="*/ 0 h 717"/>
                  <a:gd name="T24" fmla="*/ 0 w 627"/>
                  <a:gd name="T25" fmla="*/ 0 h 717"/>
                  <a:gd name="T26" fmla="*/ 0 w 627"/>
                  <a:gd name="T27" fmla="*/ 0 h 717"/>
                  <a:gd name="T28" fmla="*/ 0 w 627"/>
                  <a:gd name="T29" fmla="*/ 0 h 717"/>
                  <a:gd name="T30" fmla="*/ 0 w 627"/>
                  <a:gd name="T31" fmla="*/ 0 h 717"/>
                  <a:gd name="T32" fmla="*/ 0 w 627"/>
                  <a:gd name="T33" fmla="*/ 0 h 717"/>
                  <a:gd name="T34" fmla="*/ 0 w 627"/>
                  <a:gd name="T35" fmla="*/ 0 h 717"/>
                  <a:gd name="T36" fmla="*/ 0 w 627"/>
                  <a:gd name="T37" fmla="*/ 0 h 717"/>
                  <a:gd name="T38" fmla="*/ 0 w 627"/>
                  <a:gd name="T39" fmla="*/ 0 h 717"/>
                  <a:gd name="T40" fmla="*/ 0 w 627"/>
                  <a:gd name="T41" fmla="*/ 0 h 717"/>
                  <a:gd name="T42" fmla="*/ 0 w 627"/>
                  <a:gd name="T43" fmla="*/ 0 h 717"/>
                  <a:gd name="T44" fmla="*/ 0 w 627"/>
                  <a:gd name="T45" fmla="*/ 0 h 717"/>
                  <a:gd name="T46" fmla="*/ 0 w 627"/>
                  <a:gd name="T47" fmla="*/ 0 h 717"/>
                  <a:gd name="T48" fmla="*/ 0 w 627"/>
                  <a:gd name="T49" fmla="*/ 0 h 717"/>
                  <a:gd name="T50" fmla="*/ 0 w 627"/>
                  <a:gd name="T51" fmla="*/ 0 h 717"/>
                  <a:gd name="T52" fmla="*/ 0 w 627"/>
                  <a:gd name="T53" fmla="*/ 0 h 717"/>
                  <a:gd name="T54" fmla="*/ 0 w 627"/>
                  <a:gd name="T55" fmla="*/ 0 h 717"/>
                  <a:gd name="T56" fmla="*/ 0 w 627"/>
                  <a:gd name="T57" fmla="*/ 0 h 717"/>
                  <a:gd name="T58" fmla="*/ 0 w 627"/>
                  <a:gd name="T59" fmla="*/ 0 h 717"/>
                  <a:gd name="T60" fmla="*/ 0 w 627"/>
                  <a:gd name="T61" fmla="*/ 0 h 717"/>
                  <a:gd name="T62" fmla="*/ 0 w 627"/>
                  <a:gd name="T63" fmla="*/ 0 h 717"/>
                  <a:gd name="T64" fmla="*/ 0 w 627"/>
                  <a:gd name="T65" fmla="*/ 0 h 717"/>
                  <a:gd name="T66" fmla="*/ 0 w 627"/>
                  <a:gd name="T67" fmla="*/ 0 h 717"/>
                  <a:gd name="T68" fmla="*/ 0 w 627"/>
                  <a:gd name="T69" fmla="*/ 0 h 717"/>
                  <a:gd name="T70" fmla="*/ 0 w 627"/>
                  <a:gd name="T71" fmla="*/ 0 h 717"/>
                  <a:gd name="T72" fmla="*/ 0 w 627"/>
                  <a:gd name="T73" fmla="*/ 0 h 717"/>
                  <a:gd name="T74" fmla="*/ 0 w 627"/>
                  <a:gd name="T75" fmla="*/ 0 h 717"/>
                  <a:gd name="T76" fmla="*/ 0 w 627"/>
                  <a:gd name="T77" fmla="*/ 0 h 717"/>
                  <a:gd name="T78" fmla="*/ 0 w 627"/>
                  <a:gd name="T79" fmla="*/ 0 h 717"/>
                  <a:gd name="T80" fmla="*/ 0 w 627"/>
                  <a:gd name="T81" fmla="*/ 0 h 717"/>
                  <a:gd name="T82" fmla="*/ 0 w 627"/>
                  <a:gd name="T83" fmla="*/ 0 h 717"/>
                  <a:gd name="T84" fmla="*/ 0 w 627"/>
                  <a:gd name="T85" fmla="*/ 0 h 717"/>
                  <a:gd name="T86" fmla="*/ 0 w 627"/>
                  <a:gd name="T87" fmla="*/ 0 h 717"/>
                  <a:gd name="T88" fmla="*/ 0 w 627"/>
                  <a:gd name="T89" fmla="*/ 0 h 717"/>
                  <a:gd name="T90" fmla="*/ 0 w 627"/>
                  <a:gd name="T91" fmla="*/ 0 h 717"/>
                  <a:gd name="T92" fmla="*/ 0 w 627"/>
                  <a:gd name="T93" fmla="*/ 0 h 717"/>
                  <a:gd name="T94" fmla="*/ 0 w 627"/>
                  <a:gd name="T95" fmla="*/ 0 h 717"/>
                  <a:gd name="T96" fmla="*/ 0 w 627"/>
                  <a:gd name="T97" fmla="*/ 0 h 717"/>
                  <a:gd name="T98" fmla="*/ 0 w 627"/>
                  <a:gd name="T99" fmla="*/ 0 h 717"/>
                  <a:gd name="T100" fmla="*/ 0 w 627"/>
                  <a:gd name="T101" fmla="*/ 0 h 717"/>
                  <a:gd name="T102" fmla="*/ 0 w 627"/>
                  <a:gd name="T103" fmla="*/ 0 h 717"/>
                  <a:gd name="T104" fmla="*/ 0 w 627"/>
                  <a:gd name="T105" fmla="*/ 0 h 71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27"/>
                  <a:gd name="T160" fmla="*/ 0 h 717"/>
                  <a:gd name="T161" fmla="*/ 627 w 627"/>
                  <a:gd name="T162" fmla="*/ 717 h 71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27" h="717">
                    <a:moveTo>
                      <a:pt x="478" y="90"/>
                    </a:moveTo>
                    <a:lnTo>
                      <a:pt x="461" y="103"/>
                    </a:lnTo>
                    <a:lnTo>
                      <a:pt x="445" y="116"/>
                    </a:lnTo>
                    <a:lnTo>
                      <a:pt x="429" y="127"/>
                    </a:lnTo>
                    <a:lnTo>
                      <a:pt x="415" y="140"/>
                    </a:lnTo>
                    <a:lnTo>
                      <a:pt x="400" y="152"/>
                    </a:lnTo>
                    <a:lnTo>
                      <a:pt x="388" y="166"/>
                    </a:lnTo>
                    <a:lnTo>
                      <a:pt x="376" y="181"/>
                    </a:lnTo>
                    <a:lnTo>
                      <a:pt x="368" y="200"/>
                    </a:lnTo>
                    <a:lnTo>
                      <a:pt x="357" y="192"/>
                    </a:lnTo>
                    <a:lnTo>
                      <a:pt x="348" y="181"/>
                    </a:lnTo>
                    <a:lnTo>
                      <a:pt x="339" y="170"/>
                    </a:lnTo>
                    <a:lnTo>
                      <a:pt x="332" y="159"/>
                    </a:lnTo>
                    <a:lnTo>
                      <a:pt x="325" y="151"/>
                    </a:lnTo>
                    <a:lnTo>
                      <a:pt x="317" y="151"/>
                    </a:lnTo>
                    <a:lnTo>
                      <a:pt x="307" y="159"/>
                    </a:lnTo>
                    <a:lnTo>
                      <a:pt x="299" y="179"/>
                    </a:lnTo>
                    <a:lnTo>
                      <a:pt x="488" y="389"/>
                    </a:lnTo>
                    <a:lnTo>
                      <a:pt x="481" y="402"/>
                    </a:lnTo>
                    <a:lnTo>
                      <a:pt x="472" y="414"/>
                    </a:lnTo>
                    <a:lnTo>
                      <a:pt x="463" y="423"/>
                    </a:lnTo>
                    <a:lnTo>
                      <a:pt x="454" y="434"/>
                    </a:lnTo>
                    <a:lnTo>
                      <a:pt x="446" y="444"/>
                    </a:lnTo>
                    <a:lnTo>
                      <a:pt x="444" y="457"/>
                    </a:lnTo>
                    <a:lnTo>
                      <a:pt x="446" y="471"/>
                    </a:lnTo>
                    <a:lnTo>
                      <a:pt x="458" y="488"/>
                    </a:lnTo>
                    <a:lnTo>
                      <a:pt x="471" y="480"/>
                    </a:lnTo>
                    <a:lnTo>
                      <a:pt x="483" y="471"/>
                    </a:lnTo>
                    <a:lnTo>
                      <a:pt x="494" y="461"/>
                    </a:lnTo>
                    <a:lnTo>
                      <a:pt x="506" y="452"/>
                    </a:lnTo>
                    <a:lnTo>
                      <a:pt x="516" y="441"/>
                    </a:lnTo>
                    <a:lnTo>
                      <a:pt x="525" y="430"/>
                    </a:lnTo>
                    <a:lnTo>
                      <a:pt x="535" y="419"/>
                    </a:lnTo>
                    <a:lnTo>
                      <a:pt x="547" y="408"/>
                    </a:lnTo>
                    <a:lnTo>
                      <a:pt x="541" y="386"/>
                    </a:lnTo>
                    <a:lnTo>
                      <a:pt x="534" y="368"/>
                    </a:lnTo>
                    <a:lnTo>
                      <a:pt x="524" y="351"/>
                    </a:lnTo>
                    <a:lnTo>
                      <a:pt x="514" y="335"/>
                    </a:lnTo>
                    <a:lnTo>
                      <a:pt x="499" y="320"/>
                    </a:lnTo>
                    <a:lnTo>
                      <a:pt x="486" y="307"/>
                    </a:lnTo>
                    <a:lnTo>
                      <a:pt x="472" y="293"/>
                    </a:lnTo>
                    <a:lnTo>
                      <a:pt x="458" y="279"/>
                    </a:lnTo>
                    <a:lnTo>
                      <a:pt x="473" y="267"/>
                    </a:lnTo>
                    <a:lnTo>
                      <a:pt x="492" y="257"/>
                    </a:lnTo>
                    <a:lnTo>
                      <a:pt x="510" y="251"/>
                    </a:lnTo>
                    <a:lnTo>
                      <a:pt x="531" y="250"/>
                    </a:lnTo>
                    <a:lnTo>
                      <a:pt x="549" y="254"/>
                    </a:lnTo>
                    <a:lnTo>
                      <a:pt x="568" y="266"/>
                    </a:lnTo>
                    <a:lnTo>
                      <a:pt x="583" y="287"/>
                    </a:lnTo>
                    <a:lnTo>
                      <a:pt x="597" y="319"/>
                    </a:lnTo>
                    <a:lnTo>
                      <a:pt x="627" y="707"/>
                    </a:lnTo>
                    <a:lnTo>
                      <a:pt x="599" y="714"/>
                    </a:lnTo>
                    <a:lnTo>
                      <a:pt x="572" y="717"/>
                    </a:lnTo>
                    <a:lnTo>
                      <a:pt x="544" y="715"/>
                    </a:lnTo>
                    <a:lnTo>
                      <a:pt x="516" y="712"/>
                    </a:lnTo>
                    <a:lnTo>
                      <a:pt x="485" y="704"/>
                    </a:lnTo>
                    <a:lnTo>
                      <a:pt x="456" y="698"/>
                    </a:lnTo>
                    <a:lnTo>
                      <a:pt x="427" y="691"/>
                    </a:lnTo>
                    <a:lnTo>
                      <a:pt x="397" y="687"/>
                    </a:lnTo>
                    <a:lnTo>
                      <a:pt x="351" y="675"/>
                    </a:lnTo>
                    <a:lnTo>
                      <a:pt x="304" y="664"/>
                    </a:lnTo>
                    <a:lnTo>
                      <a:pt x="255" y="651"/>
                    </a:lnTo>
                    <a:lnTo>
                      <a:pt x="211" y="636"/>
                    </a:lnTo>
                    <a:lnTo>
                      <a:pt x="166" y="615"/>
                    </a:lnTo>
                    <a:lnTo>
                      <a:pt x="128" y="589"/>
                    </a:lnTo>
                    <a:lnTo>
                      <a:pt x="95" y="557"/>
                    </a:lnTo>
                    <a:lnTo>
                      <a:pt x="70" y="518"/>
                    </a:lnTo>
                    <a:lnTo>
                      <a:pt x="77" y="480"/>
                    </a:lnTo>
                    <a:lnTo>
                      <a:pt x="69" y="450"/>
                    </a:lnTo>
                    <a:lnTo>
                      <a:pt x="50" y="426"/>
                    </a:lnTo>
                    <a:lnTo>
                      <a:pt x="29" y="404"/>
                    </a:lnTo>
                    <a:lnTo>
                      <a:pt x="9" y="382"/>
                    </a:lnTo>
                    <a:lnTo>
                      <a:pt x="0" y="359"/>
                    </a:lnTo>
                    <a:lnTo>
                      <a:pt x="8" y="331"/>
                    </a:lnTo>
                    <a:lnTo>
                      <a:pt x="40" y="299"/>
                    </a:lnTo>
                    <a:lnTo>
                      <a:pt x="32" y="270"/>
                    </a:lnTo>
                    <a:lnTo>
                      <a:pt x="41" y="247"/>
                    </a:lnTo>
                    <a:lnTo>
                      <a:pt x="57" y="226"/>
                    </a:lnTo>
                    <a:lnTo>
                      <a:pt x="81" y="205"/>
                    </a:lnTo>
                    <a:lnTo>
                      <a:pt x="105" y="183"/>
                    </a:lnTo>
                    <a:lnTo>
                      <a:pt x="125" y="158"/>
                    </a:lnTo>
                    <a:lnTo>
                      <a:pt x="138" y="127"/>
                    </a:lnTo>
                    <a:lnTo>
                      <a:pt x="139" y="90"/>
                    </a:lnTo>
                    <a:lnTo>
                      <a:pt x="148" y="100"/>
                    </a:lnTo>
                    <a:lnTo>
                      <a:pt x="160" y="110"/>
                    </a:lnTo>
                    <a:lnTo>
                      <a:pt x="173" y="119"/>
                    </a:lnTo>
                    <a:lnTo>
                      <a:pt x="189" y="124"/>
                    </a:lnTo>
                    <a:lnTo>
                      <a:pt x="204" y="125"/>
                    </a:lnTo>
                    <a:lnTo>
                      <a:pt x="221" y="123"/>
                    </a:lnTo>
                    <a:lnTo>
                      <a:pt x="236" y="114"/>
                    </a:lnTo>
                    <a:lnTo>
                      <a:pt x="249" y="100"/>
                    </a:lnTo>
                    <a:lnTo>
                      <a:pt x="259" y="88"/>
                    </a:lnTo>
                    <a:lnTo>
                      <a:pt x="272" y="76"/>
                    </a:lnTo>
                    <a:lnTo>
                      <a:pt x="284" y="64"/>
                    </a:lnTo>
                    <a:lnTo>
                      <a:pt x="297" y="53"/>
                    </a:lnTo>
                    <a:lnTo>
                      <a:pt x="307" y="40"/>
                    </a:lnTo>
                    <a:lnTo>
                      <a:pt x="319" y="27"/>
                    </a:lnTo>
                    <a:lnTo>
                      <a:pt x="328" y="13"/>
                    </a:lnTo>
                    <a:lnTo>
                      <a:pt x="338" y="0"/>
                    </a:lnTo>
                    <a:lnTo>
                      <a:pt x="353" y="12"/>
                    </a:lnTo>
                    <a:lnTo>
                      <a:pt x="373" y="21"/>
                    </a:lnTo>
                    <a:lnTo>
                      <a:pt x="393" y="27"/>
                    </a:lnTo>
                    <a:lnTo>
                      <a:pt x="415" y="34"/>
                    </a:lnTo>
                    <a:lnTo>
                      <a:pt x="434" y="42"/>
                    </a:lnTo>
                    <a:lnTo>
                      <a:pt x="453" y="52"/>
                    </a:lnTo>
                    <a:lnTo>
                      <a:pt x="467" y="68"/>
                    </a:lnTo>
                    <a:lnTo>
                      <a:pt x="478" y="90"/>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1" name="Freeform 54"/>
              <p:cNvSpPr>
                <a:spLocks/>
              </p:cNvSpPr>
              <p:nvPr/>
            </p:nvSpPr>
            <p:spPr bwMode="auto">
              <a:xfrm>
                <a:off x="4140" y="1851"/>
                <a:ext cx="378" cy="344"/>
              </a:xfrm>
              <a:custGeom>
                <a:avLst/>
                <a:gdLst>
                  <a:gd name="T0" fmla="*/ 0 w 1509"/>
                  <a:gd name="T1" fmla="*/ 0 h 1373"/>
                  <a:gd name="T2" fmla="*/ 0 w 1509"/>
                  <a:gd name="T3" fmla="*/ 0 h 1373"/>
                  <a:gd name="T4" fmla="*/ 0 w 1509"/>
                  <a:gd name="T5" fmla="*/ 0 h 1373"/>
                  <a:gd name="T6" fmla="*/ 0 w 1509"/>
                  <a:gd name="T7" fmla="*/ 0 h 1373"/>
                  <a:gd name="T8" fmla="*/ 0 w 1509"/>
                  <a:gd name="T9" fmla="*/ 0 h 1373"/>
                  <a:gd name="T10" fmla="*/ 0 w 1509"/>
                  <a:gd name="T11" fmla="*/ 0 h 1373"/>
                  <a:gd name="T12" fmla="*/ 0 w 1509"/>
                  <a:gd name="T13" fmla="*/ 0 h 1373"/>
                  <a:gd name="T14" fmla="*/ 0 w 1509"/>
                  <a:gd name="T15" fmla="*/ 0 h 1373"/>
                  <a:gd name="T16" fmla="*/ 0 w 1509"/>
                  <a:gd name="T17" fmla="*/ 0 h 1373"/>
                  <a:gd name="T18" fmla="*/ 0 w 1509"/>
                  <a:gd name="T19" fmla="*/ 0 h 1373"/>
                  <a:gd name="T20" fmla="*/ 0 w 1509"/>
                  <a:gd name="T21" fmla="*/ 0 h 1373"/>
                  <a:gd name="T22" fmla="*/ 0 w 1509"/>
                  <a:gd name="T23" fmla="*/ 0 h 1373"/>
                  <a:gd name="T24" fmla="*/ 0 w 1509"/>
                  <a:gd name="T25" fmla="*/ 0 h 1373"/>
                  <a:gd name="T26" fmla="*/ 0 w 1509"/>
                  <a:gd name="T27" fmla="*/ 0 h 1373"/>
                  <a:gd name="T28" fmla="*/ 0 w 1509"/>
                  <a:gd name="T29" fmla="*/ 0 h 1373"/>
                  <a:gd name="T30" fmla="*/ 0 w 1509"/>
                  <a:gd name="T31" fmla="*/ 0 h 1373"/>
                  <a:gd name="T32" fmla="*/ 0 w 1509"/>
                  <a:gd name="T33" fmla="*/ 0 h 1373"/>
                  <a:gd name="T34" fmla="*/ 0 w 1509"/>
                  <a:gd name="T35" fmla="*/ 0 h 1373"/>
                  <a:gd name="T36" fmla="*/ 0 w 1509"/>
                  <a:gd name="T37" fmla="*/ 0 h 1373"/>
                  <a:gd name="T38" fmla="*/ 0 w 1509"/>
                  <a:gd name="T39" fmla="*/ 0 h 1373"/>
                  <a:gd name="T40" fmla="*/ 0 w 1509"/>
                  <a:gd name="T41" fmla="*/ 0 h 1373"/>
                  <a:gd name="T42" fmla="*/ 0 w 1509"/>
                  <a:gd name="T43" fmla="*/ 0 h 1373"/>
                  <a:gd name="T44" fmla="*/ 0 w 1509"/>
                  <a:gd name="T45" fmla="*/ 0 h 1373"/>
                  <a:gd name="T46" fmla="*/ 0 w 1509"/>
                  <a:gd name="T47" fmla="*/ 0 h 1373"/>
                  <a:gd name="T48" fmla="*/ 0 w 1509"/>
                  <a:gd name="T49" fmla="*/ 0 h 1373"/>
                  <a:gd name="T50" fmla="*/ 0 w 1509"/>
                  <a:gd name="T51" fmla="*/ 0 h 1373"/>
                  <a:gd name="T52" fmla="*/ 0 w 1509"/>
                  <a:gd name="T53" fmla="*/ 0 h 1373"/>
                  <a:gd name="T54" fmla="*/ 0 w 1509"/>
                  <a:gd name="T55" fmla="*/ 0 h 1373"/>
                  <a:gd name="T56" fmla="*/ 0 w 1509"/>
                  <a:gd name="T57" fmla="*/ 0 h 1373"/>
                  <a:gd name="T58" fmla="*/ 0 w 1509"/>
                  <a:gd name="T59" fmla="*/ 0 h 1373"/>
                  <a:gd name="T60" fmla="*/ 0 w 1509"/>
                  <a:gd name="T61" fmla="*/ 0 h 1373"/>
                  <a:gd name="T62" fmla="*/ 0 w 1509"/>
                  <a:gd name="T63" fmla="*/ 0 h 1373"/>
                  <a:gd name="T64" fmla="*/ 0 w 1509"/>
                  <a:gd name="T65" fmla="*/ 0 h 1373"/>
                  <a:gd name="T66" fmla="*/ 0 w 1509"/>
                  <a:gd name="T67" fmla="*/ 0 h 1373"/>
                  <a:gd name="T68" fmla="*/ 0 w 1509"/>
                  <a:gd name="T69" fmla="*/ 0 h 1373"/>
                  <a:gd name="T70" fmla="*/ 0 w 1509"/>
                  <a:gd name="T71" fmla="*/ 0 h 1373"/>
                  <a:gd name="T72" fmla="*/ 0 w 1509"/>
                  <a:gd name="T73" fmla="*/ 0 h 1373"/>
                  <a:gd name="T74" fmla="*/ 0 w 1509"/>
                  <a:gd name="T75" fmla="*/ 0 h 1373"/>
                  <a:gd name="T76" fmla="*/ 0 w 1509"/>
                  <a:gd name="T77" fmla="*/ 0 h 1373"/>
                  <a:gd name="T78" fmla="*/ 0 w 1509"/>
                  <a:gd name="T79" fmla="*/ 0 h 1373"/>
                  <a:gd name="T80" fmla="*/ 0 w 1509"/>
                  <a:gd name="T81" fmla="*/ 0 h 1373"/>
                  <a:gd name="T82" fmla="*/ 0 w 1509"/>
                  <a:gd name="T83" fmla="*/ 0 h 1373"/>
                  <a:gd name="T84" fmla="*/ 0 w 1509"/>
                  <a:gd name="T85" fmla="*/ 0 h 1373"/>
                  <a:gd name="T86" fmla="*/ 0 w 1509"/>
                  <a:gd name="T87" fmla="*/ 0 h 1373"/>
                  <a:gd name="T88" fmla="*/ 0 w 1509"/>
                  <a:gd name="T89" fmla="*/ 0 h 1373"/>
                  <a:gd name="T90" fmla="*/ 0 w 1509"/>
                  <a:gd name="T91" fmla="*/ 0 h 1373"/>
                  <a:gd name="T92" fmla="*/ 0 w 1509"/>
                  <a:gd name="T93" fmla="*/ 0 h 1373"/>
                  <a:gd name="T94" fmla="*/ 0 w 1509"/>
                  <a:gd name="T95" fmla="*/ 0 h 1373"/>
                  <a:gd name="T96" fmla="*/ 0 w 1509"/>
                  <a:gd name="T97" fmla="*/ 0 h 1373"/>
                  <a:gd name="T98" fmla="*/ 0 w 1509"/>
                  <a:gd name="T99" fmla="*/ 0 h 1373"/>
                  <a:gd name="T100" fmla="*/ 0 w 1509"/>
                  <a:gd name="T101" fmla="*/ 0 h 1373"/>
                  <a:gd name="T102" fmla="*/ 0 w 1509"/>
                  <a:gd name="T103" fmla="*/ 0 h 1373"/>
                  <a:gd name="T104" fmla="*/ 0 w 1509"/>
                  <a:gd name="T105" fmla="*/ 0 h 1373"/>
                  <a:gd name="T106" fmla="*/ 0 w 1509"/>
                  <a:gd name="T107" fmla="*/ 0 h 137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509"/>
                  <a:gd name="T163" fmla="*/ 0 h 1373"/>
                  <a:gd name="T164" fmla="*/ 1509 w 1509"/>
                  <a:gd name="T165" fmla="*/ 1373 h 137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509" h="1373">
                    <a:moveTo>
                      <a:pt x="1201" y="219"/>
                    </a:moveTo>
                    <a:lnTo>
                      <a:pt x="1240" y="206"/>
                    </a:lnTo>
                    <a:lnTo>
                      <a:pt x="1272" y="185"/>
                    </a:lnTo>
                    <a:lnTo>
                      <a:pt x="1298" y="155"/>
                    </a:lnTo>
                    <a:lnTo>
                      <a:pt x="1322" y="124"/>
                    </a:lnTo>
                    <a:lnTo>
                      <a:pt x="1343" y="89"/>
                    </a:lnTo>
                    <a:lnTo>
                      <a:pt x="1368" y="56"/>
                    </a:lnTo>
                    <a:lnTo>
                      <a:pt x="1395" y="24"/>
                    </a:lnTo>
                    <a:lnTo>
                      <a:pt x="1429" y="0"/>
                    </a:lnTo>
                    <a:lnTo>
                      <a:pt x="1417" y="39"/>
                    </a:lnTo>
                    <a:lnTo>
                      <a:pt x="1402" y="76"/>
                    </a:lnTo>
                    <a:lnTo>
                      <a:pt x="1382" y="112"/>
                    </a:lnTo>
                    <a:lnTo>
                      <a:pt x="1359" y="146"/>
                    </a:lnTo>
                    <a:lnTo>
                      <a:pt x="1333" y="177"/>
                    </a:lnTo>
                    <a:lnTo>
                      <a:pt x="1308" y="208"/>
                    </a:lnTo>
                    <a:lnTo>
                      <a:pt x="1282" y="239"/>
                    </a:lnTo>
                    <a:lnTo>
                      <a:pt x="1260" y="269"/>
                    </a:lnTo>
                    <a:lnTo>
                      <a:pt x="1260" y="276"/>
                    </a:lnTo>
                    <a:lnTo>
                      <a:pt x="1262" y="283"/>
                    </a:lnTo>
                    <a:lnTo>
                      <a:pt x="1266" y="289"/>
                    </a:lnTo>
                    <a:lnTo>
                      <a:pt x="1272" y="294"/>
                    </a:lnTo>
                    <a:lnTo>
                      <a:pt x="1278" y="297"/>
                    </a:lnTo>
                    <a:lnTo>
                      <a:pt x="1284" y="300"/>
                    </a:lnTo>
                    <a:lnTo>
                      <a:pt x="1292" y="300"/>
                    </a:lnTo>
                    <a:lnTo>
                      <a:pt x="1300" y="298"/>
                    </a:lnTo>
                    <a:lnTo>
                      <a:pt x="1509" y="279"/>
                    </a:lnTo>
                    <a:lnTo>
                      <a:pt x="1478" y="308"/>
                    </a:lnTo>
                    <a:lnTo>
                      <a:pt x="1439" y="326"/>
                    </a:lnTo>
                    <a:lnTo>
                      <a:pt x="1395" y="335"/>
                    </a:lnTo>
                    <a:lnTo>
                      <a:pt x="1351" y="344"/>
                    </a:lnTo>
                    <a:lnTo>
                      <a:pt x="1311" y="354"/>
                    </a:lnTo>
                    <a:lnTo>
                      <a:pt x="1281" y="372"/>
                    </a:lnTo>
                    <a:lnTo>
                      <a:pt x="1266" y="402"/>
                    </a:lnTo>
                    <a:lnTo>
                      <a:pt x="1270" y="448"/>
                    </a:lnTo>
                    <a:lnTo>
                      <a:pt x="1420" y="488"/>
                    </a:lnTo>
                    <a:lnTo>
                      <a:pt x="1348" y="487"/>
                    </a:lnTo>
                    <a:lnTo>
                      <a:pt x="1279" y="495"/>
                    </a:lnTo>
                    <a:lnTo>
                      <a:pt x="1211" y="509"/>
                    </a:lnTo>
                    <a:lnTo>
                      <a:pt x="1147" y="532"/>
                    </a:lnTo>
                    <a:lnTo>
                      <a:pt x="1084" y="561"/>
                    </a:lnTo>
                    <a:lnTo>
                      <a:pt x="1026" y="599"/>
                    </a:lnTo>
                    <a:lnTo>
                      <a:pt x="972" y="643"/>
                    </a:lnTo>
                    <a:lnTo>
                      <a:pt x="922" y="697"/>
                    </a:lnTo>
                    <a:lnTo>
                      <a:pt x="861" y="781"/>
                    </a:lnTo>
                    <a:lnTo>
                      <a:pt x="801" y="870"/>
                    </a:lnTo>
                    <a:lnTo>
                      <a:pt x="738" y="959"/>
                    </a:lnTo>
                    <a:lnTo>
                      <a:pt x="673" y="1047"/>
                    </a:lnTo>
                    <a:lnTo>
                      <a:pt x="602" y="1129"/>
                    </a:lnTo>
                    <a:lnTo>
                      <a:pt x="525" y="1205"/>
                    </a:lnTo>
                    <a:lnTo>
                      <a:pt x="439" y="1270"/>
                    </a:lnTo>
                    <a:lnTo>
                      <a:pt x="345" y="1323"/>
                    </a:lnTo>
                    <a:lnTo>
                      <a:pt x="332" y="1323"/>
                    </a:lnTo>
                    <a:lnTo>
                      <a:pt x="319" y="1323"/>
                    </a:lnTo>
                    <a:lnTo>
                      <a:pt x="304" y="1323"/>
                    </a:lnTo>
                    <a:lnTo>
                      <a:pt x="289" y="1326"/>
                    </a:lnTo>
                    <a:lnTo>
                      <a:pt x="273" y="1327"/>
                    </a:lnTo>
                    <a:lnTo>
                      <a:pt x="259" y="1331"/>
                    </a:lnTo>
                    <a:lnTo>
                      <a:pt x="246" y="1336"/>
                    </a:lnTo>
                    <a:lnTo>
                      <a:pt x="235" y="1344"/>
                    </a:lnTo>
                    <a:lnTo>
                      <a:pt x="16" y="1373"/>
                    </a:lnTo>
                    <a:lnTo>
                      <a:pt x="4" y="1340"/>
                    </a:lnTo>
                    <a:lnTo>
                      <a:pt x="0" y="1307"/>
                    </a:lnTo>
                    <a:lnTo>
                      <a:pt x="0" y="1276"/>
                    </a:lnTo>
                    <a:lnTo>
                      <a:pt x="5" y="1245"/>
                    </a:lnTo>
                    <a:lnTo>
                      <a:pt x="11" y="1214"/>
                    </a:lnTo>
                    <a:lnTo>
                      <a:pt x="18" y="1184"/>
                    </a:lnTo>
                    <a:lnTo>
                      <a:pt x="24" y="1154"/>
                    </a:lnTo>
                    <a:lnTo>
                      <a:pt x="26" y="1125"/>
                    </a:lnTo>
                    <a:lnTo>
                      <a:pt x="69" y="1125"/>
                    </a:lnTo>
                    <a:lnTo>
                      <a:pt x="113" y="1123"/>
                    </a:lnTo>
                    <a:lnTo>
                      <a:pt x="155" y="1117"/>
                    </a:lnTo>
                    <a:lnTo>
                      <a:pt x="198" y="1111"/>
                    </a:lnTo>
                    <a:lnTo>
                      <a:pt x="240" y="1101"/>
                    </a:lnTo>
                    <a:lnTo>
                      <a:pt x="281" y="1091"/>
                    </a:lnTo>
                    <a:lnTo>
                      <a:pt x="322" y="1083"/>
                    </a:lnTo>
                    <a:lnTo>
                      <a:pt x="364" y="1075"/>
                    </a:lnTo>
                    <a:lnTo>
                      <a:pt x="922" y="468"/>
                    </a:lnTo>
                    <a:lnTo>
                      <a:pt x="922" y="424"/>
                    </a:lnTo>
                    <a:lnTo>
                      <a:pt x="923" y="379"/>
                    </a:lnTo>
                    <a:lnTo>
                      <a:pt x="923" y="331"/>
                    </a:lnTo>
                    <a:lnTo>
                      <a:pt x="925" y="284"/>
                    </a:lnTo>
                    <a:lnTo>
                      <a:pt x="925" y="237"/>
                    </a:lnTo>
                    <a:lnTo>
                      <a:pt x="925" y="192"/>
                    </a:lnTo>
                    <a:lnTo>
                      <a:pt x="924" y="149"/>
                    </a:lnTo>
                    <a:lnTo>
                      <a:pt x="922" y="110"/>
                    </a:lnTo>
                    <a:lnTo>
                      <a:pt x="939" y="127"/>
                    </a:lnTo>
                    <a:lnTo>
                      <a:pt x="951" y="150"/>
                    </a:lnTo>
                    <a:lnTo>
                      <a:pt x="958" y="175"/>
                    </a:lnTo>
                    <a:lnTo>
                      <a:pt x="965" y="202"/>
                    </a:lnTo>
                    <a:lnTo>
                      <a:pt x="972" y="227"/>
                    </a:lnTo>
                    <a:lnTo>
                      <a:pt x="984" y="250"/>
                    </a:lnTo>
                    <a:lnTo>
                      <a:pt x="1002" y="267"/>
                    </a:lnTo>
                    <a:lnTo>
                      <a:pt x="1031" y="279"/>
                    </a:lnTo>
                    <a:lnTo>
                      <a:pt x="1060" y="253"/>
                    </a:lnTo>
                    <a:lnTo>
                      <a:pt x="1081" y="223"/>
                    </a:lnTo>
                    <a:lnTo>
                      <a:pt x="1098" y="188"/>
                    </a:lnTo>
                    <a:lnTo>
                      <a:pt x="1112" y="151"/>
                    </a:lnTo>
                    <a:lnTo>
                      <a:pt x="1122" y="112"/>
                    </a:lnTo>
                    <a:lnTo>
                      <a:pt x="1135" y="73"/>
                    </a:lnTo>
                    <a:lnTo>
                      <a:pt x="1150" y="35"/>
                    </a:lnTo>
                    <a:lnTo>
                      <a:pt x="1170" y="0"/>
                    </a:lnTo>
                    <a:lnTo>
                      <a:pt x="1178" y="24"/>
                    </a:lnTo>
                    <a:lnTo>
                      <a:pt x="1183" y="51"/>
                    </a:lnTo>
                    <a:lnTo>
                      <a:pt x="1184" y="82"/>
                    </a:lnTo>
                    <a:lnTo>
                      <a:pt x="1185" y="113"/>
                    </a:lnTo>
                    <a:lnTo>
                      <a:pt x="1185" y="142"/>
                    </a:lnTo>
                    <a:lnTo>
                      <a:pt x="1186" y="172"/>
                    </a:lnTo>
                    <a:lnTo>
                      <a:pt x="1191" y="197"/>
                    </a:lnTo>
                    <a:lnTo>
                      <a:pt x="1201" y="219"/>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2" name="Freeform 55"/>
              <p:cNvSpPr>
                <a:spLocks/>
              </p:cNvSpPr>
              <p:nvPr/>
            </p:nvSpPr>
            <p:spPr bwMode="auto">
              <a:xfrm>
                <a:off x="4152" y="1879"/>
                <a:ext cx="12" cy="10"/>
              </a:xfrm>
              <a:custGeom>
                <a:avLst/>
                <a:gdLst>
                  <a:gd name="T0" fmla="*/ 0 w 50"/>
                  <a:gd name="T1" fmla="*/ 0 h 40"/>
                  <a:gd name="T2" fmla="*/ 0 w 50"/>
                  <a:gd name="T3" fmla="*/ 0 h 40"/>
                  <a:gd name="T4" fmla="*/ 0 w 50"/>
                  <a:gd name="T5" fmla="*/ 0 h 40"/>
                  <a:gd name="T6" fmla="*/ 0 w 50"/>
                  <a:gd name="T7" fmla="*/ 0 h 40"/>
                  <a:gd name="T8" fmla="*/ 0 w 50"/>
                  <a:gd name="T9" fmla="*/ 0 h 40"/>
                  <a:gd name="T10" fmla="*/ 0 w 50"/>
                  <a:gd name="T11" fmla="*/ 0 h 40"/>
                  <a:gd name="T12" fmla="*/ 0 w 50"/>
                  <a:gd name="T13" fmla="*/ 0 h 40"/>
                  <a:gd name="T14" fmla="*/ 0 w 50"/>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0"/>
                  <a:gd name="T26" fmla="*/ 50 w 50"/>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0">
                    <a:moveTo>
                      <a:pt x="50" y="19"/>
                    </a:moveTo>
                    <a:lnTo>
                      <a:pt x="44" y="21"/>
                    </a:lnTo>
                    <a:lnTo>
                      <a:pt x="42" y="29"/>
                    </a:lnTo>
                    <a:lnTo>
                      <a:pt x="41" y="36"/>
                    </a:lnTo>
                    <a:lnTo>
                      <a:pt x="41" y="40"/>
                    </a:lnTo>
                    <a:lnTo>
                      <a:pt x="0" y="19"/>
                    </a:lnTo>
                    <a:lnTo>
                      <a:pt x="21" y="0"/>
                    </a:lnTo>
                    <a:lnTo>
                      <a:pt x="50" y="19"/>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3" name="Freeform 56"/>
              <p:cNvSpPr>
                <a:spLocks/>
              </p:cNvSpPr>
              <p:nvPr/>
            </p:nvSpPr>
            <p:spPr bwMode="auto">
              <a:xfrm>
                <a:off x="3985" y="1897"/>
                <a:ext cx="33" cy="17"/>
              </a:xfrm>
              <a:custGeom>
                <a:avLst/>
                <a:gdLst>
                  <a:gd name="T0" fmla="*/ 0 w 129"/>
                  <a:gd name="T1" fmla="*/ 0 h 68"/>
                  <a:gd name="T2" fmla="*/ 0 w 129"/>
                  <a:gd name="T3" fmla="*/ 0 h 68"/>
                  <a:gd name="T4" fmla="*/ 0 w 129"/>
                  <a:gd name="T5" fmla="*/ 0 h 68"/>
                  <a:gd name="T6" fmla="*/ 0 w 129"/>
                  <a:gd name="T7" fmla="*/ 0 h 68"/>
                  <a:gd name="T8" fmla="*/ 0 w 129"/>
                  <a:gd name="T9" fmla="*/ 0 h 68"/>
                  <a:gd name="T10" fmla="*/ 0 w 129"/>
                  <a:gd name="T11" fmla="*/ 0 h 68"/>
                  <a:gd name="T12" fmla="*/ 0 w 129"/>
                  <a:gd name="T13" fmla="*/ 0 h 68"/>
                  <a:gd name="T14" fmla="*/ 0 w 129"/>
                  <a:gd name="T15" fmla="*/ 0 h 68"/>
                  <a:gd name="T16" fmla="*/ 0 w 129"/>
                  <a:gd name="T17" fmla="*/ 0 h 68"/>
                  <a:gd name="T18" fmla="*/ 0 w 129"/>
                  <a:gd name="T19" fmla="*/ 0 h 68"/>
                  <a:gd name="T20" fmla="*/ 0 w 129"/>
                  <a:gd name="T21" fmla="*/ 0 h 68"/>
                  <a:gd name="T22" fmla="*/ 0 w 129"/>
                  <a:gd name="T23" fmla="*/ 0 h 68"/>
                  <a:gd name="T24" fmla="*/ 0 w 129"/>
                  <a:gd name="T25" fmla="*/ 0 h 68"/>
                  <a:gd name="T26" fmla="*/ 0 w 129"/>
                  <a:gd name="T27" fmla="*/ 0 h 68"/>
                  <a:gd name="T28" fmla="*/ 0 w 129"/>
                  <a:gd name="T29" fmla="*/ 0 h 68"/>
                  <a:gd name="T30" fmla="*/ 0 w 129"/>
                  <a:gd name="T31" fmla="*/ 0 h 68"/>
                  <a:gd name="T32" fmla="*/ 0 w 129"/>
                  <a:gd name="T33" fmla="*/ 0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9"/>
                  <a:gd name="T52" fmla="*/ 0 h 68"/>
                  <a:gd name="T53" fmla="*/ 129 w 129"/>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9" h="68">
                    <a:moveTo>
                      <a:pt x="129" y="5"/>
                    </a:moveTo>
                    <a:lnTo>
                      <a:pt x="113" y="14"/>
                    </a:lnTo>
                    <a:lnTo>
                      <a:pt x="100" y="26"/>
                    </a:lnTo>
                    <a:lnTo>
                      <a:pt x="86" y="37"/>
                    </a:lnTo>
                    <a:lnTo>
                      <a:pt x="72" y="49"/>
                    </a:lnTo>
                    <a:lnTo>
                      <a:pt x="56" y="59"/>
                    </a:lnTo>
                    <a:lnTo>
                      <a:pt x="39" y="66"/>
                    </a:lnTo>
                    <a:lnTo>
                      <a:pt x="20" y="68"/>
                    </a:lnTo>
                    <a:lnTo>
                      <a:pt x="0" y="65"/>
                    </a:lnTo>
                    <a:lnTo>
                      <a:pt x="11" y="52"/>
                    </a:lnTo>
                    <a:lnTo>
                      <a:pt x="26" y="40"/>
                    </a:lnTo>
                    <a:lnTo>
                      <a:pt x="43" y="27"/>
                    </a:lnTo>
                    <a:lnTo>
                      <a:pt x="60" y="16"/>
                    </a:lnTo>
                    <a:lnTo>
                      <a:pt x="77" y="7"/>
                    </a:lnTo>
                    <a:lnTo>
                      <a:pt x="96" y="2"/>
                    </a:lnTo>
                    <a:lnTo>
                      <a:pt x="112" y="0"/>
                    </a:lnTo>
                    <a:lnTo>
                      <a:pt x="129"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4" name="Freeform 57"/>
              <p:cNvSpPr>
                <a:spLocks/>
              </p:cNvSpPr>
              <p:nvPr/>
            </p:nvSpPr>
            <p:spPr bwMode="auto">
              <a:xfrm>
                <a:off x="4065" y="1901"/>
                <a:ext cx="51" cy="44"/>
              </a:xfrm>
              <a:custGeom>
                <a:avLst/>
                <a:gdLst>
                  <a:gd name="T0" fmla="*/ 0 w 205"/>
                  <a:gd name="T1" fmla="*/ 0 h 176"/>
                  <a:gd name="T2" fmla="*/ 0 w 205"/>
                  <a:gd name="T3" fmla="*/ 0 h 176"/>
                  <a:gd name="T4" fmla="*/ 0 w 205"/>
                  <a:gd name="T5" fmla="*/ 0 h 176"/>
                  <a:gd name="T6" fmla="*/ 0 w 205"/>
                  <a:gd name="T7" fmla="*/ 0 h 176"/>
                  <a:gd name="T8" fmla="*/ 0 w 205"/>
                  <a:gd name="T9" fmla="*/ 0 h 176"/>
                  <a:gd name="T10" fmla="*/ 0 w 205"/>
                  <a:gd name="T11" fmla="*/ 0 h 176"/>
                  <a:gd name="T12" fmla="*/ 0 w 205"/>
                  <a:gd name="T13" fmla="*/ 0 h 176"/>
                  <a:gd name="T14" fmla="*/ 0 w 205"/>
                  <a:gd name="T15" fmla="*/ 0 h 176"/>
                  <a:gd name="T16" fmla="*/ 0 w 205"/>
                  <a:gd name="T17" fmla="*/ 0 h 176"/>
                  <a:gd name="T18" fmla="*/ 0 w 205"/>
                  <a:gd name="T19" fmla="*/ 0 h 176"/>
                  <a:gd name="T20" fmla="*/ 0 w 205"/>
                  <a:gd name="T21" fmla="*/ 0 h 176"/>
                  <a:gd name="T22" fmla="*/ 0 w 205"/>
                  <a:gd name="T23" fmla="*/ 0 h 176"/>
                  <a:gd name="T24" fmla="*/ 0 w 205"/>
                  <a:gd name="T25" fmla="*/ 0 h 176"/>
                  <a:gd name="T26" fmla="*/ 0 w 205"/>
                  <a:gd name="T27" fmla="*/ 0 h 176"/>
                  <a:gd name="T28" fmla="*/ 0 w 205"/>
                  <a:gd name="T29" fmla="*/ 0 h 176"/>
                  <a:gd name="T30" fmla="*/ 0 w 205"/>
                  <a:gd name="T31" fmla="*/ 0 h 176"/>
                  <a:gd name="T32" fmla="*/ 0 w 205"/>
                  <a:gd name="T33" fmla="*/ 0 h 176"/>
                  <a:gd name="T34" fmla="*/ 0 w 205"/>
                  <a:gd name="T35" fmla="*/ 0 h 176"/>
                  <a:gd name="T36" fmla="*/ 0 w 205"/>
                  <a:gd name="T37" fmla="*/ 0 h 176"/>
                  <a:gd name="T38" fmla="*/ 0 w 205"/>
                  <a:gd name="T39" fmla="*/ 0 h 176"/>
                  <a:gd name="T40" fmla="*/ 0 w 205"/>
                  <a:gd name="T41" fmla="*/ 0 h 176"/>
                  <a:gd name="T42" fmla="*/ 0 w 205"/>
                  <a:gd name="T43" fmla="*/ 0 h 176"/>
                  <a:gd name="T44" fmla="*/ 0 w 205"/>
                  <a:gd name="T45" fmla="*/ 0 h 176"/>
                  <a:gd name="T46" fmla="*/ 0 w 205"/>
                  <a:gd name="T47" fmla="*/ 0 h 176"/>
                  <a:gd name="T48" fmla="*/ 0 w 205"/>
                  <a:gd name="T49" fmla="*/ 0 h 176"/>
                  <a:gd name="T50" fmla="*/ 0 w 205"/>
                  <a:gd name="T51" fmla="*/ 0 h 176"/>
                  <a:gd name="T52" fmla="*/ 0 w 205"/>
                  <a:gd name="T53" fmla="*/ 0 h 176"/>
                  <a:gd name="T54" fmla="*/ 0 w 205"/>
                  <a:gd name="T55" fmla="*/ 0 h 176"/>
                  <a:gd name="T56" fmla="*/ 0 w 205"/>
                  <a:gd name="T57" fmla="*/ 0 h 176"/>
                  <a:gd name="T58" fmla="*/ 0 w 205"/>
                  <a:gd name="T59" fmla="*/ 0 h 176"/>
                  <a:gd name="T60" fmla="*/ 0 w 205"/>
                  <a:gd name="T61" fmla="*/ 0 h 176"/>
                  <a:gd name="T62" fmla="*/ 0 w 205"/>
                  <a:gd name="T63" fmla="*/ 0 h 176"/>
                  <a:gd name="T64" fmla="*/ 0 w 205"/>
                  <a:gd name="T65" fmla="*/ 0 h 17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05"/>
                  <a:gd name="T100" fmla="*/ 0 h 176"/>
                  <a:gd name="T101" fmla="*/ 205 w 205"/>
                  <a:gd name="T102" fmla="*/ 176 h 17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05" h="176">
                    <a:moveTo>
                      <a:pt x="200" y="2"/>
                    </a:moveTo>
                    <a:lnTo>
                      <a:pt x="204" y="19"/>
                    </a:lnTo>
                    <a:lnTo>
                      <a:pt x="205" y="37"/>
                    </a:lnTo>
                    <a:lnTo>
                      <a:pt x="203" y="53"/>
                    </a:lnTo>
                    <a:lnTo>
                      <a:pt x="199" y="69"/>
                    </a:lnTo>
                    <a:lnTo>
                      <a:pt x="192" y="84"/>
                    </a:lnTo>
                    <a:lnTo>
                      <a:pt x="185" y="99"/>
                    </a:lnTo>
                    <a:lnTo>
                      <a:pt x="176" y="115"/>
                    </a:lnTo>
                    <a:lnTo>
                      <a:pt x="169" y="131"/>
                    </a:lnTo>
                    <a:lnTo>
                      <a:pt x="152" y="141"/>
                    </a:lnTo>
                    <a:lnTo>
                      <a:pt x="135" y="151"/>
                    </a:lnTo>
                    <a:lnTo>
                      <a:pt x="115" y="160"/>
                    </a:lnTo>
                    <a:lnTo>
                      <a:pt x="97" y="169"/>
                    </a:lnTo>
                    <a:lnTo>
                      <a:pt x="75" y="173"/>
                    </a:lnTo>
                    <a:lnTo>
                      <a:pt x="53" y="176"/>
                    </a:lnTo>
                    <a:lnTo>
                      <a:pt x="32" y="175"/>
                    </a:lnTo>
                    <a:lnTo>
                      <a:pt x="10" y="171"/>
                    </a:lnTo>
                    <a:lnTo>
                      <a:pt x="1" y="159"/>
                    </a:lnTo>
                    <a:lnTo>
                      <a:pt x="0" y="149"/>
                    </a:lnTo>
                    <a:lnTo>
                      <a:pt x="2" y="138"/>
                    </a:lnTo>
                    <a:lnTo>
                      <a:pt x="9" y="129"/>
                    </a:lnTo>
                    <a:lnTo>
                      <a:pt x="15" y="118"/>
                    </a:lnTo>
                    <a:lnTo>
                      <a:pt x="23" y="107"/>
                    </a:lnTo>
                    <a:lnTo>
                      <a:pt x="28" y="94"/>
                    </a:lnTo>
                    <a:lnTo>
                      <a:pt x="31" y="81"/>
                    </a:lnTo>
                    <a:lnTo>
                      <a:pt x="46" y="65"/>
                    </a:lnTo>
                    <a:lnTo>
                      <a:pt x="63" y="50"/>
                    </a:lnTo>
                    <a:lnTo>
                      <a:pt x="82" y="33"/>
                    </a:lnTo>
                    <a:lnTo>
                      <a:pt x="103" y="21"/>
                    </a:lnTo>
                    <a:lnTo>
                      <a:pt x="125" y="10"/>
                    </a:lnTo>
                    <a:lnTo>
                      <a:pt x="148" y="3"/>
                    </a:lnTo>
                    <a:lnTo>
                      <a:pt x="173" y="0"/>
                    </a:lnTo>
                    <a:lnTo>
                      <a:pt x="20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5" name="Freeform 58"/>
              <p:cNvSpPr>
                <a:spLocks/>
              </p:cNvSpPr>
              <p:nvPr/>
            </p:nvSpPr>
            <p:spPr bwMode="auto">
              <a:xfrm>
                <a:off x="4092" y="1911"/>
                <a:ext cx="11" cy="15"/>
              </a:xfrm>
              <a:custGeom>
                <a:avLst/>
                <a:gdLst>
                  <a:gd name="T0" fmla="*/ 0 w 45"/>
                  <a:gd name="T1" fmla="*/ 0 h 59"/>
                  <a:gd name="T2" fmla="*/ 0 w 45"/>
                  <a:gd name="T3" fmla="*/ 0 h 59"/>
                  <a:gd name="T4" fmla="*/ 0 w 45"/>
                  <a:gd name="T5" fmla="*/ 0 h 59"/>
                  <a:gd name="T6" fmla="*/ 0 w 45"/>
                  <a:gd name="T7" fmla="*/ 0 h 59"/>
                  <a:gd name="T8" fmla="*/ 0 w 45"/>
                  <a:gd name="T9" fmla="*/ 0 h 59"/>
                  <a:gd name="T10" fmla="*/ 0 w 45"/>
                  <a:gd name="T11" fmla="*/ 0 h 59"/>
                  <a:gd name="T12" fmla="*/ 0 w 45"/>
                  <a:gd name="T13" fmla="*/ 0 h 59"/>
                  <a:gd name="T14" fmla="*/ 0 w 45"/>
                  <a:gd name="T15" fmla="*/ 0 h 59"/>
                  <a:gd name="T16" fmla="*/ 0 w 45"/>
                  <a:gd name="T17" fmla="*/ 0 h 59"/>
                  <a:gd name="T18" fmla="*/ 0 w 45"/>
                  <a:gd name="T19" fmla="*/ 0 h 59"/>
                  <a:gd name="T20" fmla="*/ 0 w 45"/>
                  <a:gd name="T21" fmla="*/ 0 h 59"/>
                  <a:gd name="T22" fmla="*/ 0 w 45"/>
                  <a:gd name="T23" fmla="*/ 0 h 59"/>
                  <a:gd name="T24" fmla="*/ 0 w 45"/>
                  <a:gd name="T25" fmla="*/ 0 h 59"/>
                  <a:gd name="T26" fmla="*/ 0 w 45"/>
                  <a:gd name="T27" fmla="*/ 0 h 59"/>
                  <a:gd name="T28" fmla="*/ 0 w 45"/>
                  <a:gd name="T29" fmla="*/ 0 h 59"/>
                  <a:gd name="T30" fmla="*/ 0 w 45"/>
                  <a:gd name="T31" fmla="*/ 0 h 59"/>
                  <a:gd name="T32" fmla="*/ 0 w 45"/>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59"/>
                  <a:gd name="T53" fmla="*/ 45 w 4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59">
                    <a:moveTo>
                      <a:pt x="21" y="59"/>
                    </a:moveTo>
                    <a:lnTo>
                      <a:pt x="6" y="48"/>
                    </a:lnTo>
                    <a:lnTo>
                      <a:pt x="0" y="37"/>
                    </a:lnTo>
                    <a:lnTo>
                      <a:pt x="0" y="27"/>
                    </a:lnTo>
                    <a:lnTo>
                      <a:pt x="5" y="18"/>
                    </a:lnTo>
                    <a:lnTo>
                      <a:pt x="13" y="10"/>
                    </a:lnTo>
                    <a:lnTo>
                      <a:pt x="22" y="4"/>
                    </a:lnTo>
                    <a:lnTo>
                      <a:pt x="32" y="0"/>
                    </a:lnTo>
                    <a:lnTo>
                      <a:pt x="42" y="0"/>
                    </a:lnTo>
                    <a:lnTo>
                      <a:pt x="44" y="6"/>
                    </a:lnTo>
                    <a:lnTo>
                      <a:pt x="45" y="14"/>
                    </a:lnTo>
                    <a:lnTo>
                      <a:pt x="44" y="22"/>
                    </a:lnTo>
                    <a:lnTo>
                      <a:pt x="43" y="29"/>
                    </a:lnTo>
                    <a:lnTo>
                      <a:pt x="39" y="37"/>
                    </a:lnTo>
                    <a:lnTo>
                      <a:pt x="33" y="44"/>
                    </a:lnTo>
                    <a:lnTo>
                      <a:pt x="27" y="52"/>
                    </a:lnTo>
                    <a:lnTo>
                      <a:pt x="21" y="59"/>
                    </a:lnTo>
                    <a:close/>
                  </a:path>
                </a:pathLst>
              </a:custGeom>
              <a:solidFill>
                <a:srgbClr val="00F2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6" name="Freeform 59"/>
              <p:cNvSpPr>
                <a:spLocks/>
              </p:cNvSpPr>
              <p:nvPr/>
            </p:nvSpPr>
            <p:spPr bwMode="auto">
              <a:xfrm>
                <a:off x="4080" y="1921"/>
                <a:ext cx="12" cy="12"/>
              </a:xfrm>
              <a:custGeom>
                <a:avLst/>
                <a:gdLst>
                  <a:gd name="T0" fmla="*/ 0 w 50"/>
                  <a:gd name="T1" fmla="*/ 0 h 50"/>
                  <a:gd name="T2" fmla="*/ 0 w 50"/>
                  <a:gd name="T3" fmla="*/ 0 h 50"/>
                  <a:gd name="T4" fmla="*/ 0 w 50"/>
                  <a:gd name="T5" fmla="*/ 0 h 50"/>
                  <a:gd name="T6" fmla="*/ 0 w 50"/>
                  <a:gd name="T7" fmla="*/ 0 h 50"/>
                  <a:gd name="T8" fmla="*/ 0 w 50"/>
                  <a:gd name="T9" fmla="*/ 0 h 50"/>
                  <a:gd name="T10" fmla="*/ 0 w 50"/>
                  <a:gd name="T11" fmla="*/ 0 h 50"/>
                  <a:gd name="T12" fmla="*/ 0 w 50"/>
                  <a:gd name="T13" fmla="*/ 0 h 50"/>
                  <a:gd name="T14" fmla="*/ 0 w 50"/>
                  <a:gd name="T15" fmla="*/ 0 h 50"/>
                  <a:gd name="T16" fmla="*/ 0 w 50"/>
                  <a:gd name="T17" fmla="*/ 0 h 50"/>
                  <a:gd name="T18" fmla="*/ 0 w 50"/>
                  <a:gd name="T19" fmla="*/ 0 h 50"/>
                  <a:gd name="T20" fmla="*/ 0 w 50"/>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50"/>
                  <a:gd name="T35" fmla="*/ 50 w 50"/>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50">
                    <a:moveTo>
                      <a:pt x="50" y="40"/>
                    </a:moveTo>
                    <a:lnTo>
                      <a:pt x="48" y="42"/>
                    </a:lnTo>
                    <a:lnTo>
                      <a:pt x="42" y="44"/>
                    </a:lnTo>
                    <a:lnTo>
                      <a:pt x="36" y="46"/>
                    </a:lnTo>
                    <a:lnTo>
                      <a:pt x="28" y="48"/>
                    </a:lnTo>
                    <a:lnTo>
                      <a:pt x="19" y="48"/>
                    </a:lnTo>
                    <a:lnTo>
                      <a:pt x="11" y="49"/>
                    </a:lnTo>
                    <a:lnTo>
                      <a:pt x="4" y="49"/>
                    </a:lnTo>
                    <a:lnTo>
                      <a:pt x="0" y="50"/>
                    </a:lnTo>
                    <a:lnTo>
                      <a:pt x="20" y="0"/>
                    </a:lnTo>
                    <a:lnTo>
                      <a:pt x="5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7" name="Freeform 60"/>
              <p:cNvSpPr>
                <a:spLocks/>
              </p:cNvSpPr>
              <p:nvPr/>
            </p:nvSpPr>
            <p:spPr bwMode="auto">
              <a:xfrm>
                <a:off x="4155" y="1971"/>
                <a:ext cx="22" cy="15"/>
              </a:xfrm>
              <a:custGeom>
                <a:avLst/>
                <a:gdLst>
                  <a:gd name="T0" fmla="*/ 0 w 90"/>
                  <a:gd name="T1" fmla="*/ 0 h 61"/>
                  <a:gd name="T2" fmla="*/ 0 w 90"/>
                  <a:gd name="T3" fmla="*/ 0 h 61"/>
                  <a:gd name="T4" fmla="*/ 0 w 90"/>
                  <a:gd name="T5" fmla="*/ 0 h 61"/>
                  <a:gd name="T6" fmla="*/ 0 w 90"/>
                  <a:gd name="T7" fmla="*/ 0 h 61"/>
                  <a:gd name="T8" fmla="*/ 0 w 90"/>
                  <a:gd name="T9" fmla="*/ 0 h 61"/>
                  <a:gd name="T10" fmla="*/ 0 w 90"/>
                  <a:gd name="T11" fmla="*/ 0 h 61"/>
                  <a:gd name="T12" fmla="*/ 0 w 90"/>
                  <a:gd name="T13" fmla="*/ 0 h 61"/>
                  <a:gd name="T14" fmla="*/ 0 w 90"/>
                  <a:gd name="T15" fmla="*/ 0 h 61"/>
                  <a:gd name="T16" fmla="*/ 0 w 90"/>
                  <a:gd name="T17" fmla="*/ 0 h 61"/>
                  <a:gd name="T18" fmla="*/ 0 w 90"/>
                  <a:gd name="T19" fmla="*/ 0 h 61"/>
                  <a:gd name="T20" fmla="*/ 0 w 90"/>
                  <a:gd name="T21" fmla="*/ 0 h 61"/>
                  <a:gd name="T22" fmla="*/ 0 w 90"/>
                  <a:gd name="T23" fmla="*/ 0 h 61"/>
                  <a:gd name="T24" fmla="*/ 0 w 90"/>
                  <a:gd name="T25" fmla="*/ 0 h 61"/>
                  <a:gd name="T26" fmla="*/ 0 w 90"/>
                  <a:gd name="T27" fmla="*/ 0 h 61"/>
                  <a:gd name="T28" fmla="*/ 0 w 90"/>
                  <a:gd name="T29" fmla="*/ 0 h 61"/>
                  <a:gd name="T30" fmla="*/ 0 w 90"/>
                  <a:gd name="T31" fmla="*/ 0 h 61"/>
                  <a:gd name="T32" fmla="*/ 0 w 90"/>
                  <a:gd name="T33" fmla="*/ 0 h 61"/>
                  <a:gd name="T34" fmla="*/ 0 w 90"/>
                  <a:gd name="T35" fmla="*/ 0 h 61"/>
                  <a:gd name="T36" fmla="*/ 0 w 90"/>
                  <a:gd name="T37" fmla="*/ 0 h 61"/>
                  <a:gd name="T38" fmla="*/ 0 w 90"/>
                  <a:gd name="T39" fmla="*/ 0 h 61"/>
                  <a:gd name="T40" fmla="*/ 0 w 90"/>
                  <a:gd name="T41" fmla="*/ 0 h 61"/>
                  <a:gd name="T42" fmla="*/ 0 w 90"/>
                  <a:gd name="T43" fmla="*/ 0 h 61"/>
                  <a:gd name="T44" fmla="*/ 0 w 90"/>
                  <a:gd name="T45" fmla="*/ 0 h 61"/>
                  <a:gd name="T46" fmla="*/ 0 w 90"/>
                  <a:gd name="T47" fmla="*/ 0 h 61"/>
                  <a:gd name="T48" fmla="*/ 0 w 90"/>
                  <a:gd name="T49" fmla="*/ 0 h 6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0"/>
                  <a:gd name="T76" fmla="*/ 0 h 61"/>
                  <a:gd name="T77" fmla="*/ 90 w 90"/>
                  <a:gd name="T78" fmla="*/ 61 h 6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0" h="61">
                    <a:moveTo>
                      <a:pt x="89" y="11"/>
                    </a:moveTo>
                    <a:lnTo>
                      <a:pt x="90" y="18"/>
                    </a:lnTo>
                    <a:lnTo>
                      <a:pt x="89" y="25"/>
                    </a:lnTo>
                    <a:lnTo>
                      <a:pt x="86" y="32"/>
                    </a:lnTo>
                    <a:lnTo>
                      <a:pt x="80" y="39"/>
                    </a:lnTo>
                    <a:lnTo>
                      <a:pt x="73" y="45"/>
                    </a:lnTo>
                    <a:lnTo>
                      <a:pt x="64" y="51"/>
                    </a:lnTo>
                    <a:lnTo>
                      <a:pt x="56" y="56"/>
                    </a:lnTo>
                    <a:lnTo>
                      <a:pt x="49" y="61"/>
                    </a:lnTo>
                    <a:lnTo>
                      <a:pt x="37" y="60"/>
                    </a:lnTo>
                    <a:lnTo>
                      <a:pt x="28" y="60"/>
                    </a:lnTo>
                    <a:lnTo>
                      <a:pt x="20" y="59"/>
                    </a:lnTo>
                    <a:lnTo>
                      <a:pt x="13" y="57"/>
                    </a:lnTo>
                    <a:lnTo>
                      <a:pt x="7" y="53"/>
                    </a:lnTo>
                    <a:lnTo>
                      <a:pt x="3" y="48"/>
                    </a:lnTo>
                    <a:lnTo>
                      <a:pt x="0" y="41"/>
                    </a:lnTo>
                    <a:lnTo>
                      <a:pt x="0" y="31"/>
                    </a:lnTo>
                    <a:lnTo>
                      <a:pt x="10" y="29"/>
                    </a:lnTo>
                    <a:lnTo>
                      <a:pt x="20" y="23"/>
                    </a:lnTo>
                    <a:lnTo>
                      <a:pt x="30" y="16"/>
                    </a:lnTo>
                    <a:lnTo>
                      <a:pt x="40" y="9"/>
                    </a:lnTo>
                    <a:lnTo>
                      <a:pt x="50" y="3"/>
                    </a:lnTo>
                    <a:lnTo>
                      <a:pt x="61" y="0"/>
                    </a:lnTo>
                    <a:lnTo>
                      <a:pt x="74" y="3"/>
                    </a:lnTo>
                    <a:lnTo>
                      <a:pt x="89"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8" name="Freeform 61"/>
              <p:cNvSpPr>
                <a:spLocks/>
              </p:cNvSpPr>
              <p:nvPr/>
            </p:nvSpPr>
            <p:spPr bwMode="auto">
              <a:xfrm>
                <a:off x="4154" y="1975"/>
                <a:ext cx="122" cy="145"/>
              </a:xfrm>
              <a:custGeom>
                <a:avLst/>
                <a:gdLst>
                  <a:gd name="T0" fmla="*/ 0 w 490"/>
                  <a:gd name="T1" fmla="*/ 0 h 580"/>
                  <a:gd name="T2" fmla="*/ 0 w 490"/>
                  <a:gd name="T3" fmla="*/ 0 h 580"/>
                  <a:gd name="T4" fmla="*/ 0 w 490"/>
                  <a:gd name="T5" fmla="*/ 0 h 580"/>
                  <a:gd name="T6" fmla="*/ 0 w 490"/>
                  <a:gd name="T7" fmla="*/ 0 h 580"/>
                  <a:gd name="T8" fmla="*/ 0 w 490"/>
                  <a:gd name="T9" fmla="*/ 0 h 580"/>
                  <a:gd name="T10" fmla="*/ 0 w 490"/>
                  <a:gd name="T11" fmla="*/ 0 h 580"/>
                  <a:gd name="T12" fmla="*/ 0 w 490"/>
                  <a:gd name="T13" fmla="*/ 0 h 580"/>
                  <a:gd name="T14" fmla="*/ 0 w 490"/>
                  <a:gd name="T15" fmla="*/ 0 h 580"/>
                  <a:gd name="T16" fmla="*/ 0 w 490"/>
                  <a:gd name="T17" fmla="*/ 0 h 580"/>
                  <a:gd name="T18" fmla="*/ 0 w 490"/>
                  <a:gd name="T19" fmla="*/ 0 h 580"/>
                  <a:gd name="T20" fmla="*/ 0 w 490"/>
                  <a:gd name="T21" fmla="*/ 0 h 580"/>
                  <a:gd name="T22" fmla="*/ 0 w 490"/>
                  <a:gd name="T23" fmla="*/ 0 h 580"/>
                  <a:gd name="T24" fmla="*/ 0 w 490"/>
                  <a:gd name="T25" fmla="*/ 0 h 580"/>
                  <a:gd name="T26" fmla="*/ 0 w 490"/>
                  <a:gd name="T27" fmla="*/ 0 h 580"/>
                  <a:gd name="T28" fmla="*/ 0 w 490"/>
                  <a:gd name="T29" fmla="*/ 0 h 580"/>
                  <a:gd name="T30" fmla="*/ 0 w 490"/>
                  <a:gd name="T31" fmla="*/ 0 h 580"/>
                  <a:gd name="T32" fmla="*/ 0 w 490"/>
                  <a:gd name="T33" fmla="*/ 0 h 580"/>
                  <a:gd name="T34" fmla="*/ 0 w 490"/>
                  <a:gd name="T35" fmla="*/ 0 h 580"/>
                  <a:gd name="T36" fmla="*/ 0 w 490"/>
                  <a:gd name="T37" fmla="*/ 0 h 580"/>
                  <a:gd name="T38" fmla="*/ 0 w 490"/>
                  <a:gd name="T39" fmla="*/ 0 h 580"/>
                  <a:gd name="T40" fmla="*/ 0 w 490"/>
                  <a:gd name="T41" fmla="*/ 0 h 580"/>
                  <a:gd name="T42" fmla="*/ 0 w 490"/>
                  <a:gd name="T43" fmla="*/ 0 h 580"/>
                  <a:gd name="T44" fmla="*/ 0 w 490"/>
                  <a:gd name="T45" fmla="*/ 0 h 580"/>
                  <a:gd name="T46" fmla="*/ 0 w 490"/>
                  <a:gd name="T47" fmla="*/ 0 h 580"/>
                  <a:gd name="T48" fmla="*/ 0 w 490"/>
                  <a:gd name="T49" fmla="*/ 0 h 580"/>
                  <a:gd name="T50" fmla="*/ 0 w 490"/>
                  <a:gd name="T51" fmla="*/ 0 h 580"/>
                  <a:gd name="T52" fmla="*/ 0 w 490"/>
                  <a:gd name="T53" fmla="*/ 0 h 580"/>
                  <a:gd name="T54" fmla="*/ 0 w 490"/>
                  <a:gd name="T55" fmla="*/ 0 h 580"/>
                  <a:gd name="T56" fmla="*/ 0 w 490"/>
                  <a:gd name="T57" fmla="*/ 0 h 580"/>
                  <a:gd name="T58" fmla="*/ 0 w 490"/>
                  <a:gd name="T59" fmla="*/ 0 h 580"/>
                  <a:gd name="T60" fmla="*/ 0 w 490"/>
                  <a:gd name="T61" fmla="*/ 0 h 580"/>
                  <a:gd name="T62" fmla="*/ 0 w 490"/>
                  <a:gd name="T63" fmla="*/ 0 h 580"/>
                  <a:gd name="T64" fmla="*/ 0 w 490"/>
                  <a:gd name="T65" fmla="*/ 0 h 580"/>
                  <a:gd name="T66" fmla="*/ 0 w 490"/>
                  <a:gd name="T67" fmla="*/ 0 h 580"/>
                  <a:gd name="T68" fmla="*/ 0 w 490"/>
                  <a:gd name="T69" fmla="*/ 0 h 580"/>
                  <a:gd name="T70" fmla="*/ 0 w 490"/>
                  <a:gd name="T71" fmla="*/ 0 h 580"/>
                  <a:gd name="T72" fmla="*/ 0 w 490"/>
                  <a:gd name="T73" fmla="*/ 0 h 580"/>
                  <a:gd name="T74" fmla="*/ 0 w 490"/>
                  <a:gd name="T75" fmla="*/ 0 h 580"/>
                  <a:gd name="T76" fmla="*/ 0 w 490"/>
                  <a:gd name="T77" fmla="*/ 0 h 580"/>
                  <a:gd name="T78" fmla="*/ 0 w 490"/>
                  <a:gd name="T79" fmla="*/ 0 h 580"/>
                  <a:gd name="T80" fmla="*/ 0 w 490"/>
                  <a:gd name="T81" fmla="*/ 0 h 580"/>
                  <a:gd name="T82" fmla="*/ 0 w 490"/>
                  <a:gd name="T83" fmla="*/ 0 h 580"/>
                  <a:gd name="T84" fmla="*/ 0 w 490"/>
                  <a:gd name="T85" fmla="*/ 0 h 580"/>
                  <a:gd name="T86" fmla="*/ 0 w 490"/>
                  <a:gd name="T87" fmla="*/ 0 h 580"/>
                  <a:gd name="T88" fmla="*/ 0 w 490"/>
                  <a:gd name="T89" fmla="*/ 0 h 580"/>
                  <a:gd name="T90" fmla="*/ 0 w 490"/>
                  <a:gd name="T91" fmla="*/ 0 h 580"/>
                  <a:gd name="T92" fmla="*/ 0 w 490"/>
                  <a:gd name="T93" fmla="*/ 0 h 580"/>
                  <a:gd name="T94" fmla="*/ 0 w 490"/>
                  <a:gd name="T95" fmla="*/ 0 h 580"/>
                  <a:gd name="T96" fmla="*/ 0 w 490"/>
                  <a:gd name="T97" fmla="*/ 0 h 580"/>
                  <a:gd name="T98" fmla="*/ 0 w 490"/>
                  <a:gd name="T99" fmla="*/ 0 h 580"/>
                  <a:gd name="T100" fmla="*/ 0 w 490"/>
                  <a:gd name="T101" fmla="*/ 0 h 580"/>
                  <a:gd name="T102" fmla="*/ 0 w 490"/>
                  <a:gd name="T103" fmla="*/ 0 h 580"/>
                  <a:gd name="T104" fmla="*/ 0 w 490"/>
                  <a:gd name="T105" fmla="*/ 0 h 580"/>
                  <a:gd name="T106" fmla="*/ 0 w 490"/>
                  <a:gd name="T107" fmla="*/ 0 h 580"/>
                  <a:gd name="T108" fmla="*/ 0 w 490"/>
                  <a:gd name="T109" fmla="*/ 0 h 580"/>
                  <a:gd name="T110" fmla="*/ 0 w 490"/>
                  <a:gd name="T111" fmla="*/ 0 h 580"/>
                  <a:gd name="T112" fmla="*/ 0 w 490"/>
                  <a:gd name="T113" fmla="*/ 0 h 58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490"/>
                  <a:gd name="T172" fmla="*/ 0 h 580"/>
                  <a:gd name="T173" fmla="*/ 490 w 490"/>
                  <a:gd name="T174" fmla="*/ 580 h 58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490" h="580">
                    <a:moveTo>
                      <a:pt x="390" y="32"/>
                    </a:moveTo>
                    <a:lnTo>
                      <a:pt x="392" y="69"/>
                    </a:lnTo>
                    <a:lnTo>
                      <a:pt x="397" y="106"/>
                    </a:lnTo>
                    <a:lnTo>
                      <a:pt x="406" y="142"/>
                    </a:lnTo>
                    <a:lnTo>
                      <a:pt x="418" y="178"/>
                    </a:lnTo>
                    <a:lnTo>
                      <a:pt x="432" y="211"/>
                    </a:lnTo>
                    <a:lnTo>
                      <a:pt x="449" y="244"/>
                    </a:lnTo>
                    <a:lnTo>
                      <a:pt x="467" y="273"/>
                    </a:lnTo>
                    <a:lnTo>
                      <a:pt x="490" y="301"/>
                    </a:lnTo>
                    <a:lnTo>
                      <a:pt x="480" y="315"/>
                    </a:lnTo>
                    <a:lnTo>
                      <a:pt x="470" y="332"/>
                    </a:lnTo>
                    <a:lnTo>
                      <a:pt x="457" y="348"/>
                    </a:lnTo>
                    <a:lnTo>
                      <a:pt x="443" y="365"/>
                    </a:lnTo>
                    <a:lnTo>
                      <a:pt x="426" y="382"/>
                    </a:lnTo>
                    <a:lnTo>
                      <a:pt x="411" y="399"/>
                    </a:lnTo>
                    <a:lnTo>
                      <a:pt x="395" y="414"/>
                    </a:lnTo>
                    <a:lnTo>
                      <a:pt x="381" y="430"/>
                    </a:lnTo>
                    <a:lnTo>
                      <a:pt x="351" y="401"/>
                    </a:lnTo>
                    <a:lnTo>
                      <a:pt x="362" y="389"/>
                    </a:lnTo>
                    <a:lnTo>
                      <a:pt x="376" y="377"/>
                    </a:lnTo>
                    <a:lnTo>
                      <a:pt x="390" y="365"/>
                    </a:lnTo>
                    <a:lnTo>
                      <a:pt x="406" y="354"/>
                    </a:lnTo>
                    <a:lnTo>
                      <a:pt x="416" y="341"/>
                    </a:lnTo>
                    <a:lnTo>
                      <a:pt x="426" y="328"/>
                    </a:lnTo>
                    <a:lnTo>
                      <a:pt x="431" y="314"/>
                    </a:lnTo>
                    <a:lnTo>
                      <a:pt x="431" y="301"/>
                    </a:lnTo>
                    <a:lnTo>
                      <a:pt x="418" y="292"/>
                    </a:lnTo>
                    <a:lnTo>
                      <a:pt x="406" y="285"/>
                    </a:lnTo>
                    <a:lnTo>
                      <a:pt x="393" y="282"/>
                    </a:lnTo>
                    <a:lnTo>
                      <a:pt x="381" y="282"/>
                    </a:lnTo>
                    <a:lnTo>
                      <a:pt x="368" y="282"/>
                    </a:lnTo>
                    <a:lnTo>
                      <a:pt x="355" y="284"/>
                    </a:lnTo>
                    <a:lnTo>
                      <a:pt x="342" y="287"/>
                    </a:lnTo>
                    <a:lnTo>
                      <a:pt x="331" y="292"/>
                    </a:lnTo>
                    <a:lnTo>
                      <a:pt x="315" y="273"/>
                    </a:lnTo>
                    <a:lnTo>
                      <a:pt x="304" y="254"/>
                    </a:lnTo>
                    <a:lnTo>
                      <a:pt x="295" y="232"/>
                    </a:lnTo>
                    <a:lnTo>
                      <a:pt x="290" y="210"/>
                    </a:lnTo>
                    <a:lnTo>
                      <a:pt x="282" y="190"/>
                    </a:lnTo>
                    <a:lnTo>
                      <a:pt x="273" y="172"/>
                    </a:lnTo>
                    <a:lnTo>
                      <a:pt x="259" y="158"/>
                    </a:lnTo>
                    <a:lnTo>
                      <a:pt x="242" y="152"/>
                    </a:lnTo>
                    <a:lnTo>
                      <a:pt x="228" y="171"/>
                    </a:lnTo>
                    <a:lnTo>
                      <a:pt x="218" y="194"/>
                    </a:lnTo>
                    <a:lnTo>
                      <a:pt x="209" y="218"/>
                    </a:lnTo>
                    <a:lnTo>
                      <a:pt x="204" y="244"/>
                    </a:lnTo>
                    <a:lnTo>
                      <a:pt x="197" y="270"/>
                    </a:lnTo>
                    <a:lnTo>
                      <a:pt x="193" y="297"/>
                    </a:lnTo>
                    <a:lnTo>
                      <a:pt x="188" y="324"/>
                    </a:lnTo>
                    <a:lnTo>
                      <a:pt x="182" y="351"/>
                    </a:lnTo>
                    <a:lnTo>
                      <a:pt x="163" y="358"/>
                    </a:lnTo>
                    <a:lnTo>
                      <a:pt x="144" y="365"/>
                    </a:lnTo>
                    <a:lnTo>
                      <a:pt x="126" y="373"/>
                    </a:lnTo>
                    <a:lnTo>
                      <a:pt x="107" y="380"/>
                    </a:lnTo>
                    <a:lnTo>
                      <a:pt x="88" y="387"/>
                    </a:lnTo>
                    <a:lnTo>
                      <a:pt x="69" y="396"/>
                    </a:lnTo>
                    <a:lnTo>
                      <a:pt x="51" y="402"/>
                    </a:lnTo>
                    <a:lnTo>
                      <a:pt x="33" y="411"/>
                    </a:lnTo>
                    <a:lnTo>
                      <a:pt x="44" y="428"/>
                    </a:lnTo>
                    <a:lnTo>
                      <a:pt x="66" y="443"/>
                    </a:lnTo>
                    <a:lnTo>
                      <a:pt x="90" y="454"/>
                    </a:lnTo>
                    <a:lnTo>
                      <a:pt x="116" y="466"/>
                    </a:lnTo>
                    <a:lnTo>
                      <a:pt x="137" y="479"/>
                    </a:lnTo>
                    <a:lnTo>
                      <a:pt x="152" y="499"/>
                    </a:lnTo>
                    <a:lnTo>
                      <a:pt x="154" y="524"/>
                    </a:lnTo>
                    <a:lnTo>
                      <a:pt x="142" y="561"/>
                    </a:lnTo>
                    <a:lnTo>
                      <a:pt x="129" y="564"/>
                    </a:lnTo>
                    <a:lnTo>
                      <a:pt x="117" y="567"/>
                    </a:lnTo>
                    <a:lnTo>
                      <a:pt x="103" y="570"/>
                    </a:lnTo>
                    <a:lnTo>
                      <a:pt x="90" y="574"/>
                    </a:lnTo>
                    <a:lnTo>
                      <a:pt x="75" y="576"/>
                    </a:lnTo>
                    <a:lnTo>
                      <a:pt x="61" y="578"/>
                    </a:lnTo>
                    <a:lnTo>
                      <a:pt x="47" y="579"/>
                    </a:lnTo>
                    <a:lnTo>
                      <a:pt x="33" y="580"/>
                    </a:lnTo>
                    <a:lnTo>
                      <a:pt x="37" y="564"/>
                    </a:lnTo>
                    <a:lnTo>
                      <a:pt x="38" y="551"/>
                    </a:lnTo>
                    <a:lnTo>
                      <a:pt x="36" y="538"/>
                    </a:lnTo>
                    <a:lnTo>
                      <a:pt x="33" y="527"/>
                    </a:lnTo>
                    <a:lnTo>
                      <a:pt x="25" y="516"/>
                    </a:lnTo>
                    <a:lnTo>
                      <a:pt x="18" y="506"/>
                    </a:lnTo>
                    <a:lnTo>
                      <a:pt x="10" y="497"/>
                    </a:lnTo>
                    <a:lnTo>
                      <a:pt x="3" y="490"/>
                    </a:lnTo>
                    <a:lnTo>
                      <a:pt x="2" y="457"/>
                    </a:lnTo>
                    <a:lnTo>
                      <a:pt x="1" y="425"/>
                    </a:lnTo>
                    <a:lnTo>
                      <a:pt x="0" y="389"/>
                    </a:lnTo>
                    <a:lnTo>
                      <a:pt x="0" y="354"/>
                    </a:lnTo>
                    <a:lnTo>
                      <a:pt x="0" y="318"/>
                    </a:lnTo>
                    <a:lnTo>
                      <a:pt x="2" y="282"/>
                    </a:lnTo>
                    <a:lnTo>
                      <a:pt x="5" y="246"/>
                    </a:lnTo>
                    <a:lnTo>
                      <a:pt x="13" y="212"/>
                    </a:lnTo>
                    <a:lnTo>
                      <a:pt x="35" y="216"/>
                    </a:lnTo>
                    <a:lnTo>
                      <a:pt x="59" y="220"/>
                    </a:lnTo>
                    <a:lnTo>
                      <a:pt x="81" y="223"/>
                    </a:lnTo>
                    <a:lnTo>
                      <a:pt x="105" y="226"/>
                    </a:lnTo>
                    <a:lnTo>
                      <a:pt x="128" y="226"/>
                    </a:lnTo>
                    <a:lnTo>
                      <a:pt x="151" y="225"/>
                    </a:lnTo>
                    <a:lnTo>
                      <a:pt x="171" y="220"/>
                    </a:lnTo>
                    <a:lnTo>
                      <a:pt x="192" y="212"/>
                    </a:lnTo>
                    <a:lnTo>
                      <a:pt x="215" y="184"/>
                    </a:lnTo>
                    <a:lnTo>
                      <a:pt x="222" y="149"/>
                    </a:lnTo>
                    <a:lnTo>
                      <a:pt x="220" y="110"/>
                    </a:lnTo>
                    <a:lnTo>
                      <a:pt x="217" y="74"/>
                    </a:lnTo>
                    <a:lnTo>
                      <a:pt x="217" y="39"/>
                    </a:lnTo>
                    <a:lnTo>
                      <a:pt x="229" y="14"/>
                    </a:lnTo>
                    <a:lnTo>
                      <a:pt x="257" y="0"/>
                    </a:lnTo>
                    <a:lnTo>
                      <a:pt x="311" y="3"/>
                    </a:lnTo>
                    <a:lnTo>
                      <a:pt x="322" y="7"/>
                    </a:lnTo>
                    <a:lnTo>
                      <a:pt x="334" y="10"/>
                    </a:lnTo>
                    <a:lnTo>
                      <a:pt x="346" y="10"/>
                    </a:lnTo>
                    <a:lnTo>
                      <a:pt x="358" y="10"/>
                    </a:lnTo>
                    <a:lnTo>
                      <a:pt x="368" y="10"/>
                    </a:lnTo>
                    <a:lnTo>
                      <a:pt x="377" y="13"/>
                    </a:lnTo>
                    <a:lnTo>
                      <a:pt x="384" y="19"/>
                    </a:lnTo>
                    <a:lnTo>
                      <a:pt x="390" y="32"/>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49" name="Freeform 62"/>
              <p:cNvSpPr>
                <a:spLocks/>
              </p:cNvSpPr>
              <p:nvPr/>
            </p:nvSpPr>
            <p:spPr bwMode="auto">
              <a:xfrm>
                <a:off x="4018" y="1986"/>
                <a:ext cx="82" cy="110"/>
              </a:xfrm>
              <a:custGeom>
                <a:avLst/>
                <a:gdLst>
                  <a:gd name="T0" fmla="*/ 0 w 331"/>
                  <a:gd name="T1" fmla="*/ 0 h 442"/>
                  <a:gd name="T2" fmla="*/ 0 w 331"/>
                  <a:gd name="T3" fmla="*/ 0 h 442"/>
                  <a:gd name="T4" fmla="*/ 0 w 331"/>
                  <a:gd name="T5" fmla="*/ 0 h 442"/>
                  <a:gd name="T6" fmla="*/ 0 w 331"/>
                  <a:gd name="T7" fmla="*/ 0 h 442"/>
                  <a:gd name="T8" fmla="*/ 0 w 331"/>
                  <a:gd name="T9" fmla="*/ 0 h 442"/>
                  <a:gd name="T10" fmla="*/ 0 w 331"/>
                  <a:gd name="T11" fmla="*/ 0 h 442"/>
                  <a:gd name="T12" fmla="*/ 0 w 331"/>
                  <a:gd name="T13" fmla="*/ 0 h 442"/>
                  <a:gd name="T14" fmla="*/ 0 w 331"/>
                  <a:gd name="T15" fmla="*/ 0 h 442"/>
                  <a:gd name="T16" fmla="*/ 0 w 331"/>
                  <a:gd name="T17" fmla="*/ 0 h 442"/>
                  <a:gd name="T18" fmla="*/ 0 w 331"/>
                  <a:gd name="T19" fmla="*/ 0 h 442"/>
                  <a:gd name="T20" fmla="*/ 0 w 331"/>
                  <a:gd name="T21" fmla="*/ 0 h 442"/>
                  <a:gd name="T22" fmla="*/ 0 w 331"/>
                  <a:gd name="T23" fmla="*/ 0 h 442"/>
                  <a:gd name="T24" fmla="*/ 0 w 331"/>
                  <a:gd name="T25" fmla="*/ 0 h 442"/>
                  <a:gd name="T26" fmla="*/ 0 w 331"/>
                  <a:gd name="T27" fmla="*/ 0 h 442"/>
                  <a:gd name="T28" fmla="*/ 0 w 331"/>
                  <a:gd name="T29" fmla="*/ 0 h 442"/>
                  <a:gd name="T30" fmla="*/ 0 w 331"/>
                  <a:gd name="T31" fmla="*/ 0 h 442"/>
                  <a:gd name="T32" fmla="*/ 0 w 331"/>
                  <a:gd name="T33" fmla="*/ 0 h 442"/>
                  <a:gd name="T34" fmla="*/ 0 w 331"/>
                  <a:gd name="T35" fmla="*/ 0 h 442"/>
                  <a:gd name="T36" fmla="*/ 0 w 331"/>
                  <a:gd name="T37" fmla="*/ 0 h 442"/>
                  <a:gd name="T38" fmla="*/ 0 w 331"/>
                  <a:gd name="T39" fmla="*/ 0 h 442"/>
                  <a:gd name="T40" fmla="*/ 0 w 331"/>
                  <a:gd name="T41" fmla="*/ 0 h 442"/>
                  <a:gd name="T42" fmla="*/ 0 w 331"/>
                  <a:gd name="T43" fmla="*/ 0 h 442"/>
                  <a:gd name="T44" fmla="*/ 0 w 331"/>
                  <a:gd name="T45" fmla="*/ 0 h 442"/>
                  <a:gd name="T46" fmla="*/ 0 w 331"/>
                  <a:gd name="T47" fmla="*/ 0 h 442"/>
                  <a:gd name="T48" fmla="*/ 0 w 331"/>
                  <a:gd name="T49" fmla="*/ 0 h 442"/>
                  <a:gd name="T50" fmla="*/ 0 w 331"/>
                  <a:gd name="T51" fmla="*/ 0 h 442"/>
                  <a:gd name="T52" fmla="*/ 0 w 331"/>
                  <a:gd name="T53" fmla="*/ 0 h 442"/>
                  <a:gd name="T54" fmla="*/ 0 w 331"/>
                  <a:gd name="T55" fmla="*/ 0 h 442"/>
                  <a:gd name="T56" fmla="*/ 0 w 331"/>
                  <a:gd name="T57" fmla="*/ 0 h 442"/>
                  <a:gd name="T58" fmla="*/ 0 w 331"/>
                  <a:gd name="T59" fmla="*/ 0 h 442"/>
                  <a:gd name="T60" fmla="*/ 0 w 331"/>
                  <a:gd name="T61" fmla="*/ 0 h 442"/>
                  <a:gd name="T62" fmla="*/ 0 w 331"/>
                  <a:gd name="T63" fmla="*/ 0 h 442"/>
                  <a:gd name="T64" fmla="*/ 0 w 331"/>
                  <a:gd name="T65" fmla="*/ 0 h 442"/>
                  <a:gd name="T66" fmla="*/ 0 w 331"/>
                  <a:gd name="T67" fmla="*/ 0 h 442"/>
                  <a:gd name="T68" fmla="*/ 0 w 331"/>
                  <a:gd name="T69" fmla="*/ 0 h 442"/>
                  <a:gd name="T70" fmla="*/ 0 w 331"/>
                  <a:gd name="T71" fmla="*/ 0 h 442"/>
                  <a:gd name="T72" fmla="*/ 0 w 331"/>
                  <a:gd name="T73" fmla="*/ 0 h 442"/>
                  <a:gd name="T74" fmla="*/ 0 w 331"/>
                  <a:gd name="T75" fmla="*/ 0 h 442"/>
                  <a:gd name="T76" fmla="*/ 0 w 331"/>
                  <a:gd name="T77" fmla="*/ 0 h 442"/>
                  <a:gd name="T78" fmla="*/ 0 w 331"/>
                  <a:gd name="T79" fmla="*/ 0 h 442"/>
                  <a:gd name="T80" fmla="*/ 0 w 331"/>
                  <a:gd name="T81" fmla="*/ 0 h 442"/>
                  <a:gd name="T82" fmla="*/ 0 w 331"/>
                  <a:gd name="T83" fmla="*/ 0 h 442"/>
                  <a:gd name="T84" fmla="*/ 0 w 331"/>
                  <a:gd name="T85" fmla="*/ 0 h 442"/>
                  <a:gd name="T86" fmla="*/ 0 w 331"/>
                  <a:gd name="T87" fmla="*/ 0 h 442"/>
                  <a:gd name="T88" fmla="*/ 0 w 331"/>
                  <a:gd name="T89" fmla="*/ 0 h 442"/>
                  <a:gd name="T90" fmla="*/ 0 w 331"/>
                  <a:gd name="T91" fmla="*/ 0 h 442"/>
                  <a:gd name="T92" fmla="*/ 0 w 331"/>
                  <a:gd name="T93" fmla="*/ 0 h 442"/>
                  <a:gd name="T94" fmla="*/ 0 w 331"/>
                  <a:gd name="T95" fmla="*/ 0 h 442"/>
                  <a:gd name="T96" fmla="*/ 0 w 331"/>
                  <a:gd name="T97" fmla="*/ 0 h 442"/>
                  <a:gd name="T98" fmla="*/ 0 w 331"/>
                  <a:gd name="T99" fmla="*/ 0 h 442"/>
                  <a:gd name="T100" fmla="*/ 0 w 331"/>
                  <a:gd name="T101" fmla="*/ 0 h 442"/>
                  <a:gd name="T102" fmla="*/ 0 w 331"/>
                  <a:gd name="T103" fmla="*/ 0 h 442"/>
                  <a:gd name="T104" fmla="*/ 0 w 331"/>
                  <a:gd name="T105" fmla="*/ 0 h 442"/>
                  <a:gd name="T106" fmla="*/ 0 w 331"/>
                  <a:gd name="T107" fmla="*/ 0 h 442"/>
                  <a:gd name="T108" fmla="*/ 0 w 331"/>
                  <a:gd name="T109" fmla="*/ 0 h 442"/>
                  <a:gd name="T110" fmla="*/ 0 w 331"/>
                  <a:gd name="T111" fmla="*/ 0 h 442"/>
                  <a:gd name="T112" fmla="*/ 0 w 331"/>
                  <a:gd name="T113" fmla="*/ 0 h 442"/>
                  <a:gd name="T114" fmla="*/ 0 w 331"/>
                  <a:gd name="T115" fmla="*/ 0 h 442"/>
                  <a:gd name="T116" fmla="*/ 0 w 331"/>
                  <a:gd name="T117" fmla="*/ 0 h 442"/>
                  <a:gd name="T118" fmla="*/ 0 w 331"/>
                  <a:gd name="T119" fmla="*/ 0 h 44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1"/>
                  <a:gd name="T181" fmla="*/ 0 h 442"/>
                  <a:gd name="T182" fmla="*/ 331 w 331"/>
                  <a:gd name="T183" fmla="*/ 442 h 44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1" h="442">
                    <a:moveTo>
                      <a:pt x="239" y="88"/>
                    </a:moveTo>
                    <a:lnTo>
                      <a:pt x="245" y="96"/>
                    </a:lnTo>
                    <a:lnTo>
                      <a:pt x="250" y="107"/>
                    </a:lnTo>
                    <a:lnTo>
                      <a:pt x="252" y="120"/>
                    </a:lnTo>
                    <a:lnTo>
                      <a:pt x="254" y="133"/>
                    </a:lnTo>
                    <a:lnTo>
                      <a:pt x="253" y="145"/>
                    </a:lnTo>
                    <a:lnTo>
                      <a:pt x="253" y="158"/>
                    </a:lnTo>
                    <a:lnTo>
                      <a:pt x="251" y="168"/>
                    </a:lnTo>
                    <a:lnTo>
                      <a:pt x="249" y="178"/>
                    </a:lnTo>
                    <a:lnTo>
                      <a:pt x="241" y="181"/>
                    </a:lnTo>
                    <a:lnTo>
                      <a:pt x="234" y="185"/>
                    </a:lnTo>
                    <a:lnTo>
                      <a:pt x="227" y="188"/>
                    </a:lnTo>
                    <a:lnTo>
                      <a:pt x="221" y="192"/>
                    </a:lnTo>
                    <a:lnTo>
                      <a:pt x="214" y="195"/>
                    </a:lnTo>
                    <a:lnTo>
                      <a:pt x="208" y="200"/>
                    </a:lnTo>
                    <a:lnTo>
                      <a:pt x="202" y="203"/>
                    </a:lnTo>
                    <a:lnTo>
                      <a:pt x="199" y="207"/>
                    </a:lnTo>
                    <a:lnTo>
                      <a:pt x="205" y="229"/>
                    </a:lnTo>
                    <a:lnTo>
                      <a:pt x="220" y="242"/>
                    </a:lnTo>
                    <a:lnTo>
                      <a:pt x="236" y="246"/>
                    </a:lnTo>
                    <a:lnTo>
                      <a:pt x="256" y="248"/>
                    </a:lnTo>
                    <a:lnTo>
                      <a:pt x="276" y="248"/>
                    </a:lnTo>
                    <a:lnTo>
                      <a:pt x="297" y="252"/>
                    </a:lnTo>
                    <a:lnTo>
                      <a:pt x="314" y="264"/>
                    </a:lnTo>
                    <a:lnTo>
                      <a:pt x="329" y="288"/>
                    </a:lnTo>
                    <a:lnTo>
                      <a:pt x="331" y="309"/>
                    </a:lnTo>
                    <a:lnTo>
                      <a:pt x="331" y="331"/>
                    </a:lnTo>
                    <a:lnTo>
                      <a:pt x="329" y="353"/>
                    </a:lnTo>
                    <a:lnTo>
                      <a:pt x="325" y="373"/>
                    </a:lnTo>
                    <a:lnTo>
                      <a:pt x="316" y="392"/>
                    </a:lnTo>
                    <a:lnTo>
                      <a:pt x="304" y="408"/>
                    </a:lnTo>
                    <a:lnTo>
                      <a:pt x="288" y="423"/>
                    </a:lnTo>
                    <a:lnTo>
                      <a:pt x="269" y="436"/>
                    </a:lnTo>
                    <a:lnTo>
                      <a:pt x="262" y="441"/>
                    </a:lnTo>
                    <a:lnTo>
                      <a:pt x="262" y="442"/>
                    </a:lnTo>
                    <a:lnTo>
                      <a:pt x="266" y="440"/>
                    </a:lnTo>
                    <a:lnTo>
                      <a:pt x="275" y="435"/>
                    </a:lnTo>
                    <a:lnTo>
                      <a:pt x="282" y="427"/>
                    </a:lnTo>
                    <a:lnTo>
                      <a:pt x="289" y="418"/>
                    </a:lnTo>
                    <a:lnTo>
                      <a:pt x="291" y="407"/>
                    </a:lnTo>
                    <a:lnTo>
                      <a:pt x="289" y="397"/>
                    </a:lnTo>
                    <a:lnTo>
                      <a:pt x="258" y="398"/>
                    </a:lnTo>
                    <a:lnTo>
                      <a:pt x="236" y="387"/>
                    </a:lnTo>
                    <a:lnTo>
                      <a:pt x="221" y="368"/>
                    </a:lnTo>
                    <a:lnTo>
                      <a:pt x="209" y="346"/>
                    </a:lnTo>
                    <a:lnTo>
                      <a:pt x="197" y="326"/>
                    </a:lnTo>
                    <a:lnTo>
                      <a:pt x="182" y="312"/>
                    </a:lnTo>
                    <a:lnTo>
                      <a:pt x="160" y="310"/>
                    </a:lnTo>
                    <a:lnTo>
                      <a:pt x="130" y="327"/>
                    </a:lnTo>
                    <a:lnTo>
                      <a:pt x="125" y="330"/>
                    </a:lnTo>
                    <a:lnTo>
                      <a:pt x="127" y="331"/>
                    </a:lnTo>
                    <a:lnTo>
                      <a:pt x="133" y="328"/>
                    </a:lnTo>
                    <a:lnTo>
                      <a:pt x="143" y="321"/>
                    </a:lnTo>
                    <a:lnTo>
                      <a:pt x="152" y="313"/>
                    </a:lnTo>
                    <a:lnTo>
                      <a:pt x="164" y="304"/>
                    </a:lnTo>
                    <a:lnTo>
                      <a:pt x="173" y="295"/>
                    </a:lnTo>
                    <a:lnTo>
                      <a:pt x="179" y="288"/>
                    </a:lnTo>
                    <a:lnTo>
                      <a:pt x="166" y="267"/>
                    </a:lnTo>
                    <a:lnTo>
                      <a:pt x="154" y="261"/>
                    </a:lnTo>
                    <a:lnTo>
                      <a:pt x="141" y="262"/>
                    </a:lnTo>
                    <a:lnTo>
                      <a:pt x="130" y="270"/>
                    </a:lnTo>
                    <a:lnTo>
                      <a:pt x="117" y="281"/>
                    </a:lnTo>
                    <a:lnTo>
                      <a:pt x="103" y="293"/>
                    </a:lnTo>
                    <a:lnTo>
                      <a:pt x="90" y="303"/>
                    </a:lnTo>
                    <a:lnTo>
                      <a:pt x="80" y="307"/>
                    </a:lnTo>
                    <a:lnTo>
                      <a:pt x="75" y="305"/>
                    </a:lnTo>
                    <a:lnTo>
                      <a:pt x="80" y="302"/>
                    </a:lnTo>
                    <a:lnTo>
                      <a:pt x="86" y="294"/>
                    </a:lnTo>
                    <a:lnTo>
                      <a:pt x="96" y="287"/>
                    </a:lnTo>
                    <a:lnTo>
                      <a:pt x="102" y="276"/>
                    </a:lnTo>
                    <a:lnTo>
                      <a:pt x="106" y="265"/>
                    </a:lnTo>
                    <a:lnTo>
                      <a:pt x="101" y="251"/>
                    </a:lnTo>
                    <a:lnTo>
                      <a:pt x="89" y="238"/>
                    </a:lnTo>
                    <a:lnTo>
                      <a:pt x="98" y="224"/>
                    </a:lnTo>
                    <a:lnTo>
                      <a:pt x="112" y="214"/>
                    </a:lnTo>
                    <a:lnTo>
                      <a:pt x="126" y="206"/>
                    </a:lnTo>
                    <a:lnTo>
                      <a:pt x="141" y="201"/>
                    </a:lnTo>
                    <a:lnTo>
                      <a:pt x="152" y="193"/>
                    </a:lnTo>
                    <a:lnTo>
                      <a:pt x="159" y="185"/>
                    </a:lnTo>
                    <a:lnTo>
                      <a:pt x="158" y="173"/>
                    </a:lnTo>
                    <a:lnTo>
                      <a:pt x="149" y="158"/>
                    </a:lnTo>
                    <a:lnTo>
                      <a:pt x="127" y="158"/>
                    </a:lnTo>
                    <a:lnTo>
                      <a:pt x="109" y="166"/>
                    </a:lnTo>
                    <a:lnTo>
                      <a:pt x="92" y="179"/>
                    </a:lnTo>
                    <a:lnTo>
                      <a:pt x="75" y="194"/>
                    </a:lnTo>
                    <a:lnTo>
                      <a:pt x="59" y="207"/>
                    </a:lnTo>
                    <a:lnTo>
                      <a:pt x="44" y="218"/>
                    </a:lnTo>
                    <a:lnTo>
                      <a:pt x="26" y="223"/>
                    </a:lnTo>
                    <a:lnTo>
                      <a:pt x="10" y="217"/>
                    </a:lnTo>
                    <a:lnTo>
                      <a:pt x="20" y="199"/>
                    </a:lnTo>
                    <a:lnTo>
                      <a:pt x="35" y="182"/>
                    </a:lnTo>
                    <a:lnTo>
                      <a:pt x="53" y="167"/>
                    </a:lnTo>
                    <a:lnTo>
                      <a:pt x="73" y="154"/>
                    </a:lnTo>
                    <a:lnTo>
                      <a:pt x="92" y="139"/>
                    </a:lnTo>
                    <a:lnTo>
                      <a:pt x="109" y="126"/>
                    </a:lnTo>
                    <a:lnTo>
                      <a:pt x="121" y="112"/>
                    </a:lnTo>
                    <a:lnTo>
                      <a:pt x="130" y="98"/>
                    </a:lnTo>
                    <a:lnTo>
                      <a:pt x="110" y="96"/>
                    </a:lnTo>
                    <a:lnTo>
                      <a:pt x="94" y="98"/>
                    </a:lnTo>
                    <a:lnTo>
                      <a:pt x="76" y="102"/>
                    </a:lnTo>
                    <a:lnTo>
                      <a:pt x="61" y="111"/>
                    </a:lnTo>
                    <a:lnTo>
                      <a:pt x="45" y="120"/>
                    </a:lnTo>
                    <a:lnTo>
                      <a:pt x="30" y="129"/>
                    </a:lnTo>
                    <a:lnTo>
                      <a:pt x="15" y="138"/>
                    </a:lnTo>
                    <a:lnTo>
                      <a:pt x="0" y="148"/>
                    </a:lnTo>
                    <a:lnTo>
                      <a:pt x="19" y="146"/>
                    </a:lnTo>
                    <a:lnTo>
                      <a:pt x="29" y="135"/>
                    </a:lnTo>
                    <a:lnTo>
                      <a:pt x="31" y="118"/>
                    </a:lnTo>
                    <a:lnTo>
                      <a:pt x="32" y="100"/>
                    </a:lnTo>
                    <a:lnTo>
                      <a:pt x="32" y="78"/>
                    </a:lnTo>
                    <a:lnTo>
                      <a:pt x="38" y="60"/>
                    </a:lnTo>
                    <a:lnTo>
                      <a:pt x="53" y="46"/>
                    </a:lnTo>
                    <a:lnTo>
                      <a:pt x="80" y="38"/>
                    </a:lnTo>
                    <a:lnTo>
                      <a:pt x="98" y="10"/>
                    </a:lnTo>
                    <a:lnTo>
                      <a:pt x="117" y="0"/>
                    </a:lnTo>
                    <a:lnTo>
                      <a:pt x="136" y="4"/>
                    </a:lnTo>
                    <a:lnTo>
                      <a:pt x="156" y="18"/>
                    </a:lnTo>
                    <a:lnTo>
                      <a:pt x="175" y="36"/>
                    </a:lnTo>
                    <a:lnTo>
                      <a:pt x="196" y="58"/>
                    </a:lnTo>
                    <a:lnTo>
                      <a:pt x="216" y="75"/>
                    </a:lnTo>
                    <a:lnTo>
                      <a:pt x="239" y="88"/>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0" name="Freeform 63"/>
              <p:cNvSpPr>
                <a:spLocks/>
              </p:cNvSpPr>
              <p:nvPr/>
            </p:nvSpPr>
            <p:spPr bwMode="auto">
              <a:xfrm>
                <a:off x="4092" y="2013"/>
                <a:ext cx="53" cy="88"/>
              </a:xfrm>
              <a:custGeom>
                <a:avLst/>
                <a:gdLst>
                  <a:gd name="T0" fmla="*/ 0 w 209"/>
                  <a:gd name="T1" fmla="*/ 0 h 352"/>
                  <a:gd name="T2" fmla="*/ 0 w 209"/>
                  <a:gd name="T3" fmla="*/ 0 h 352"/>
                  <a:gd name="T4" fmla="*/ 0 w 209"/>
                  <a:gd name="T5" fmla="*/ 0 h 352"/>
                  <a:gd name="T6" fmla="*/ 0 w 209"/>
                  <a:gd name="T7" fmla="*/ 0 h 352"/>
                  <a:gd name="T8" fmla="*/ 0 w 209"/>
                  <a:gd name="T9" fmla="*/ 0 h 352"/>
                  <a:gd name="T10" fmla="*/ 0 w 209"/>
                  <a:gd name="T11" fmla="*/ 0 h 352"/>
                  <a:gd name="T12" fmla="*/ 0 w 209"/>
                  <a:gd name="T13" fmla="*/ 0 h 352"/>
                  <a:gd name="T14" fmla="*/ 0 w 209"/>
                  <a:gd name="T15" fmla="*/ 0 h 352"/>
                  <a:gd name="T16" fmla="*/ 0 w 209"/>
                  <a:gd name="T17" fmla="*/ 0 h 352"/>
                  <a:gd name="T18" fmla="*/ 0 w 209"/>
                  <a:gd name="T19" fmla="*/ 0 h 352"/>
                  <a:gd name="T20" fmla="*/ 0 w 209"/>
                  <a:gd name="T21" fmla="*/ 0 h 352"/>
                  <a:gd name="T22" fmla="*/ 0 w 209"/>
                  <a:gd name="T23" fmla="*/ 0 h 352"/>
                  <a:gd name="T24" fmla="*/ 0 w 209"/>
                  <a:gd name="T25" fmla="*/ 0 h 352"/>
                  <a:gd name="T26" fmla="*/ 0 w 209"/>
                  <a:gd name="T27" fmla="*/ 0 h 352"/>
                  <a:gd name="T28" fmla="*/ 0 w 209"/>
                  <a:gd name="T29" fmla="*/ 0 h 352"/>
                  <a:gd name="T30" fmla="*/ 0 w 209"/>
                  <a:gd name="T31" fmla="*/ 0 h 352"/>
                  <a:gd name="T32" fmla="*/ 0 w 209"/>
                  <a:gd name="T33" fmla="*/ 0 h 352"/>
                  <a:gd name="T34" fmla="*/ 0 w 209"/>
                  <a:gd name="T35" fmla="*/ 0 h 352"/>
                  <a:gd name="T36" fmla="*/ 0 w 209"/>
                  <a:gd name="T37" fmla="*/ 0 h 352"/>
                  <a:gd name="T38" fmla="*/ 0 w 209"/>
                  <a:gd name="T39" fmla="*/ 0 h 352"/>
                  <a:gd name="T40" fmla="*/ 0 w 209"/>
                  <a:gd name="T41" fmla="*/ 0 h 352"/>
                  <a:gd name="T42" fmla="*/ 0 w 209"/>
                  <a:gd name="T43" fmla="*/ 0 h 352"/>
                  <a:gd name="T44" fmla="*/ 0 w 209"/>
                  <a:gd name="T45" fmla="*/ 0 h 352"/>
                  <a:gd name="T46" fmla="*/ 0 w 209"/>
                  <a:gd name="T47" fmla="*/ 0 h 352"/>
                  <a:gd name="T48" fmla="*/ 0 w 209"/>
                  <a:gd name="T49" fmla="*/ 0 h 352"/>
                  <a:gd name="T50" fmla="*/ 0 w 209"/>
                  <a:gd name="T51" fmla="*/ 0 h 352"/>
                  <a:gd name="T52" fmla="*/ 0 w 209"/>
                  <a:gd name="T53" fmla="*/ 0 h 352"/>
                  <a:gd name="T54" fmla="*/ 0 w 209"/>
                  <a:gd name="T55" fmla="*/ 0 h 352"/>
                  <a:gd name="T56" fmla="*/ 0 w 209"/>
                  <a:gd name="T57" fmla="*/ 0 h 352"/>
                  <a:gd name="T58" fmla="*/ 0 w 209"/>
                  <a:gd name="T59" fmla="*/ 0 h 352"/>
                  <a:gd name="T60" fmla="*/ 0 w 209"/>
                  <a:gd name="T61" fmla="*/ 0 h 352"/>
                  <a:gd name="T62" fmla="*/ 0 w 209"/>
                  <a:gd name="T63" fmla="*/ 0 h 352"/>
                  <a:gd name="T64" fmla="*/ 0 w 209"/>
                  <a:gd name="T65" fmla="*/ 0 h 352"/>
                  <a:gd name="T66" fmla="*/ 0 w 209"/>
                  <a:gd name="T67" fmla="*/ 0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9"/>
                  <a:gd name="T103" fmla="*/ 0 h 352"/>
                  <a:gd name="T104" fmla="*/ 209 w 209"/>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9" h="352">
                    <a:moveTo>
                      <a:pt x="209" y="50"/>
                    </a:moveTo>
                    <a:lnTo>
                      <a:pt x="204" y="86"/>
                    </a:lnTo>
                    <a:lnTo>
                      <a:pt x="199" y="124"/>
                    </a:lnTo>
                    <a:lnTo>
                      <a:pt x="195" y="161"/>
                    </a:lnTo>
                    <a:lnTo>
                      <a:pt x="193" y="199"/>
                    </a:lnTo>
                    <a:lnTo>
                      <a:pt x="190" y="236"/>
                    </a:lnTo>
                    <a:lnTo>
                      <a:pt x="190" y="274"/>
                    </a:lnTo>
                    <a:lnTo>
                      <a:pt x="193" y="311"/>
                    </a:lnTo>
                    <a:lnTo>
                      <a:pt x="199" y="349"/>
                    </a:lnTo>
                    <a:lnTo>
                      <a:pt x="180" y="351"/>
                    </a:lnTo>
                    <a:lnTo>
                      <a:pt x="161" y="352"/>
                    </a:lnTo>
                    <a:lnTo>
                      <a:pt x="143" y="351"/>
                    </a:lnTo>
                    <a:lnTo>
                      <a:pt x="126" y="350"/>
                    </a:lnTo>
                    <a:lnTo>
                      <a:pt x="107" y="346"/>
                    </a:lnTo>
                    <a:lnTo>
                      <a:pt x="91" y="340"/>
                    </a:lnTo>
                    <a:lnTo>
                      <a:pt x="73" y="334"/>
                    </a:lnTo>
                    <a:lnTo>
                      <a:pt x="59" y="328"/>
                    </a:lnTo>
                    <a:lnTo>
                      <a:pt x="63" y="307"/>
                    </a:lnTo>
                    <a:lnTo>
                      <a:pt x="68" y="283"/>
                    </a:lnTo>
                    <a:lnTo>
                      <a:pt x="72" y="255"/>
                    </a:lnTo>
                    <a:lnTo>
                      <a:pt x="77" y="227"/>
                    </a:lnTo>
                    <a:lnTo>
                      <a:pt x="76" y="198"/>
                    </a:lnTo>
                    <a:lnTo>
                      <a:pt x="72" y="170"/>
                    </a:lnTo>
                    <a:lnTo>
                      <a:pt x="64" y="143"/>
                    </a:lnTo>
                    <a:lnTo>
                      <a:pt x="50" y="120"/>
                    </a:lnTo>
                    <a:lnTo>
                      <a:pt x="27" y="110"/>
                    </a:lnTo>
                    <a:lnTo>
                      <a:pt x="13" y="98"/>
                    </a:lnTo>
                    <a:lnTo>
                      <a:pt x="5" y="85"/>
                    </a:lnTo>
                    <a:lnTo>
                      <a:pt x="2" y="70"/>
                    </a:lnTo>
                    <a:lnTo>
                      <a:pt x="1" y="53"/>
                    </a:lnTo>
                    <a:lnTo>
                      <a:pt x="1" y="37"/>
                    </a:lnTo>
                    <a:lnTo>
                      <a:pt x="1" y="18"/>
                    </a:lnTo>
                    <a:lnTo>
                      <a:pt x="0" y="0"/>
                    </a:lnTo>
                    <a:lnTo>
                      <a:pt x="209" y="50"/>
                    </a:lnTo>
                    <a:close/>
                  </a:path>
                </a:pathLst>
              </a:custGeom>
              <a:solidFill>
                <a:srgbClr val="F2D8C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1" name="Freeform 64"/>
              <p:cNvSpPr>
                <a:spLocks/>
              </p:cNvSpPr>
              <p:nvPr/>
            </p:nvSpPr>
            <p:spPr bwMode="auto">
              <a:xfrm>
                <a:off x="4187" y="2033"/>
                <a:ext cx="55" cy="79"/>
              </a:xfrm>
              <a:custGeom>
                <a:avLst/>
                <a:gdLst>
                  <a:gd name="T0" fmla="*/ 0 w 219"/>
                  <a:gd name="T1" fmla="*/ 0 h 318"/>
                  <a:gd name="T2" fmla="*/ 0 w 219"/>
                  <a:gd name="T3" fmla="*/ 0 h 318"/>
                  <a:gd name="T4" fmla="*/ 0 w 219"/>
                  <a:gd name="T5" fmla="*/ 0 h 318"/>
                  <a:gd name="T6" fmla="*/ 0 w 219"/>
                  <a:gd name="T7" fmla="*/ 0 h 318"/>
                  <a:gd name="T8" fmla="*/ 0 w 219"/>
                  <a:gd name="T9" fmla="*/ 0 h 318"/>
                  <a:gd name="T10" fmla="*/ 0 w 219"/>
                  <a:gd name="T11" fmla="*/ 0 h 318"/>
                  <a:gd name="T12" fmla="*/ 0 w 219"/>
                  <a:gd name="T13" fmla="*/ 0 h 318"/>
                  <a:gd name="T14" fmla="*/ 0 w 219"/>
                  <a:gd name="T15" fmla="*/ 0 h 318"/>
                  <a:gd name="T16" fmla="*/ 0 w 219"/>
                  <a:gd name="T17" fmla="*/ 0 h 318"/>
                  <a:gd name="T18" fmla="*/ 0 w 219"/>
                  <a:gd name="T19" fmla="*/ 0 h 318"/>
                  <a:gd name="T20" fmla="*/ 0 w 219"/>
                  <a:gd name="T21" fmla="*/ 0 h 318"/>
                  <a:gd name="T22" fmla="*/ 0 w 219"/>
                  <a:gd name="T23" fmla="*/ 0 h 318"/>
                  <a:gd name="T24" fmla="*/ 0 w 219"/>
                  <a:gd name="T25" fmla="*/ 0 h 318"/>
                  <a:gd name="T26" fmla="*/ 0 w 219"/>
                  <a:gd name="T27" fmla="*/ 0 h 318"/>
                  <a:gd name="T28" fmla="*/ 0 w 219"/>
                  <a:gd name="T29" fmla="*/ 0 h 318"/>
                  <a:gd name="T30" fmla="*/ 0 w 219"/>
                  <a:gd name="T31" fmla="*/ 0 h 318"/>
                  <a:gd name="T32" fmla="*/ 0 w 219"/>
                  <a:gd name="T33" fmla="*/ 0 h 318"/>
                  <a:gd name="T34" fmla="*/ 0 w 219"/>
                  <a:gd name="T35" fmla="*/ 0 h 318"/>
                  <a:gd name="T36" fmla="*/ 0 w 219"/>
                  <a:gd name="T37" fmla="*/ 0 h 318"/>
                  <a:gd name="T38" fmla="*/ 0 w 219"/>
                  <a:gd name="T39" fmla="*/ 0 h 318"/>
                  <a:gd name="T40" fmla="*/ 0 w 219"/>
                  <a:gd name="T41" fmla="*/ 0 h 318"/>
                  <a:gd name="T42" fmla="*/ 0 w 219"/>
                  <a:gd name="T43" fmla="*/ 0 h 318"/>
                  <a:gd name="T44" fmla="*/ 0 w 219"/>
                  <a:gd name="T45" fmla="*/ 0 h 318"/>
                  <a:gd name="T46" fmla="*/ 0 w 219"/>
                  <a:gd name="T47" fmla="*/ 0 h 318"/>
                  <a:gd name="T48" fmla="*/ 0 w 219"/>
                  <a:gd name="T49" fmla="*/ 0 h 318"/>
                  <a:gd name="T50" fmla="*/ 0 w 219"/>
                  <a:gd name="T51" fmla="*/ 0 h 318"/>
                  <a:gd name="T52" fmla="*/ 0 w 219"/>
                  <a:gd name="T53" fmla="*/ 0 h 318"/>
                  <a:gd name="T54" fmla="*/ 0 w 219"/>
                  <a:gd name="T55" fmla="*/ 0 h 318"/>
                  <a:gd name="T56" fmla="*/ 0 w 219"/>
                  <a:gd name="T57" fmla="*/ 0 h 318"/>
                  <a:gd name="T58" fmla="*/ 0 w 219"/>
                  <a:gd name="T59" fmla="*/ 0 h 318"/>
                  <a:gd name="T60" fmla="*/ 0 w 219"/>
                  <a:gd name="T61" fmla="*/ 0 h 318"/>
                  <a:gd name="T62" fmla="*/ 0 w 219"/>
                  <a:gd name="T63" fmla="*/ 0 h 318"/>
                  <a:gd name="T64" fmla="*/ 0 w 219"/>
                  <a:gd name="T65" fmla="*/ 0 h 318"/>
                  <a:gd name="T66" fmla="*/ 0 w 219"/>
                  <a:gd name="T67" fmla="*/ 0 h 318"/>
                  <a:gd name="T68" fmla="*/ 0 w 219"/>
                  <a:gd name="T69" fmla="*/ 0 h 318"/>
                  <a:gd name="T70" fmla="*/ 0 w 219"/>
                  <a:gd name="T71" fmla="*/ 0 h 3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9"/>
                  <a:gd name="T109" fmla="*/ 0 h 318"/>
                  <a:gd name="T110" fmla="*/ 219 w 219"/>
                  <a:gd name="T111" fmla="*/ 318 h 31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9" h="318">
                    <a:moveTo>
                      <a:pt x="219" y="109"/>
                    </a:moveTo>
                    <a:lnTo>
                      <a:pt x="186" y="128"/>
                    </a:lnTo>
                    <a:lnTo>
                      <a:pt x="174" y="147"/>
                    </a:lnTo>
                    <a:lnTo>
                      <a:pt x="174" y="168"/>
                    </a:lnTo>
                    <a:lnTo>
                      <a:pt x="184" y="190"/>
                    </a:lnTo>
                    <a:lnTo>
                      <a:pt x="194" y="211"/>
                    </a:lnTo>
                    <a:lnTo>
                      <a:pt x="201" y="233"/>
                    </a:lnTo>
                    <a:lnTo>
                      <a:pt x="198" y="256"/>
                    </a:lnTo>
                    <a:lnTo>
                      <a:pt x="179" y="279"/>
                    </a:lnTo>
                    <a:lnTo>
                      <a:pt x="161" y="265"/>
                    </a:lnTo>
                    <a:lnTo>
                      <a:pt x="145" y="260"/>
                    </a:lnTo>
                    <a:lnTo>
                      <a:pt x="128" y="262"/>
                    </a:lnTo>
                    <a:lnTo>
                      <a:pt x="115" y="272"/>
                    </a:lnTo>
                    <a:lnTo>
                      <a:pt x="101" y="283"/>
                    </a:lnTo>
                    <a:lnTo>
                      <a:pt x="87" y="296"/>
                    </a:lnTo>
                    <a:lnTo>
                      <a:pt x="73" y="308"/>
                    </a:lnTo>
                    <a:lnTo>
                      <a:pt x="60" y="318"/>
                    </a:lnTo>
                    <a:lnTo>
                      <a:pt x="62" y="306"/>
                    </a:lnTo>
                    <a:lnTo>
                      <a:pt x="64" y="295"/>
                    </a:lnTo>
                    <a:lnTo>
                      <a:pt x="65" y="283"/>
                    </a:lnTo>
                    <a:lnTo>
                      <a:pt x="68" y="273"/>
                    </a:lnTo>
                    <a:lnTo>
                      <a:pt x="68" y="261"/>
                    </a:lnTo>
                    <a:lnTo>
                      <a:pt x="69" y="250"/>
                    </a:lnTo>
                    <a:lnTo>
                      <a:pt x="69" y="239"/>
                    </a:lnTo>
                    <a:lnTo>
                      <a:pt x="70" y="229"/>
                    </a:lnTo>
                    <a:lnTo>
                      <a:pt x="0" y="189"/>
                    </a:lnTo>
                    <a:lnTo>
                      <a:pt x="89" y="139"/>
                    </a:lnTo>
                    <a:lnTo>
                      <a:pt x="120" y="0"/>
                    </a:lnTo>
                    <a:lnTo>
                      <a:pt x="127" y="16"/>
                    </a:lnTo>
                    <a:lnTo>
                      <a:pt x="134" y="37"/>
                    </a:lnTo>
                    <a:lnTo>
                      <a:pt x="139" y="58"/>
                    </a:lnTo>
                    <a:lnTo>
                      <a:pt x="147" y="80"/>
                    </a:lnTo>
                    <a:lnTo>
                      <a:pt x="154" y="98"/>
                    </a:lnTo>
                    <a:lnTo>
                      <a:pt x="170" y="109"/>
                    </a:lnTo>
                    <a:lnTo>
                      <a:pt x="189" y="114"/>
                    </a:lnTo>
                    <a:lnTo>
                      <a:pt x="219" y="10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2" name="Freeform 65"/>
              <p:cNvSpPr>
                <a:spLocks/>
              </p:cNvSpPr>
              <p:nvPr/>
            </p:nvSpPr>
            <p:spPr bwMode="auto">
              <a:xfrm>
                <a:off x="3923" y="2052"/>
                <a:ext cx="139" cy="211"/>
              </a:xfrm>
              <a:custGeom>
                <a:avLst/>
                <a:gdLst>
                  <a:gd name="T0" fmla="*/ 0 w 557"/>
                  <a:gd name="T1" fmla="*/ 0 h 844"/>
                  <a:gd name="T2" fmla="*/ 0 w 557"/>
                  <a:gd name="T3" fmla="*/ 0 h 844"/>
                  <a:gd name="T4" fmla="*/ 0 w 557"/>
                  <a:gd name="T5" fmla="*/ 0 h 844"/>
                  <a:gd name="T6" fmla="*/ 0 w 557"/>
                  <a:gd name="T7" fmla="*/ 0 h 844"/>
                  <a:gd name="T8" fmla="*/ 0 w 557"/>
                  <a:gd name="T9" fmla="*/ 0 h 844"/>
                  <a:gd name="T10" fmla="*/ 0 w 557"/>
                  <a:gd name="T11" fmla="*/ 0 h 844"/>
                  <a:gd name="T12" fmla="*/ 0 w 557"/>
                  <a:gd name="T13" fmla="*/ 0 h 844"/>
                  <a:gd name="T14" fmla="*/ 0 w 557"/>
                  <a:gd name="T15" fmla="*/ 0 h 844"/>
                  <a:gd name="T16" fmla="*/ 0 w 557"/>
                  <a:gd name="T17" fmla="*/ 0 h 844"/>
                  <a:gd name="T18" fmla="*/ 0 w 557"/>
                  <a:gd name="T19" fmla="*/ 0 h 844"/>
                  <a:gd name="T20" fmla="*/ 0 w 557"/>
                  <a:gd name="T21" fmla="*/ 0 h 844"/>
                  <a:gd name="T22" fmla="*/ 0 w 557"/>
                  <a:gd name="T23" fmla="*/ 0 h 844"/>
                  <a:gd name="T24" fmla="*/ 0 w 557"/>
                  <a:gd name="T25" fmla="*/ 0 h 844"/>
                  <a:gd name="T26" fmla="*/ 0 w 557"/>
                  <a:gd name="T27" fmla="*/ 0 h 844"/>
                  <a:gd name="T28" fmla="*/ 0 w 557"/>
                  <a:gd name="T29" fmla="*/ 0 h 844"/>
                  <a:gd name="T30" fmla="*/ 0 w 557"/>
                  <a:gd name="T31" fmla="*/ 0 h 844"/>
                  <a:gd name="T32" fmla="*/ 0 w 557"/>
                  <a:gd name="T33" fmla="*/ 0 h 844"/>
                  <a:gd name="T34" fmla="*/ 0 w 557"/>
                  <a:gd name="T35" fmla="*/ 0 h 844"/>
                  <a:gd name="T36" fmla="*/ 0 w 557"/>
                  <a:gd name="T37" fmla="*/ 0 h 844"/>
                  <a:gd name="T38" fmla="*/ 0 w 557"/>
                  <a:gd name="T39" fmla="*/ 0 h 844"/>
                  <a:gd name="T40" fmla="*/ 0 w 557"/>
                  <a:gd name="T41" fmla="*/ 0 h 844"/>
                  <a:gd name="T42" fmla="*/ 0 w 557"/>
                  <a:gd name="T43" fmla="*/ 0 h 844"/>
                  <a:gd name="T44" fmla="*/ 0 w 557"/>
                  <a:gd name="T45" fmla="*/ 0 h 844"/>
                  <a:gd name="T46" fmla="*/ 0 w 557"/>
                  <a:gd name="T47" fmla="*/ 0 h 844"/>
                  <a:gd name="T48" fmla="*/ 0 w 557"/>
                  <a:gd name="T49" fmla="*/ 0 h 844"/>
                  <a:gd name="T50" fmla="*/ 0 w 557"/>
                  <a:gd name="T51" fmla="*/ 0 h 844"/>
                  <a:gd name="T52" fmla="*/ 0 w 557"/>
                  <a:gd name="T53" fmla="*/ 0 h 844"/>
                  <a:gd name="T54" fmla="*/ 0 w 557"/>
                  <a:gd name="T55" fmla="*/ 0 h 844"/>
                  <a:gd name="T56" fmla="*/ 0 w 557"/>
                  <a:gd name="T57" fmla="*/ 0 h 844"/>
                  <a:gd name="T58" fmla="*/ 0 w 557"/>
                  <a:gd name="T59" fmla="*/ 0 h 844"/>
                  <a:gd name="T60" fmla="*/ 0 w 557"/>
                  <a:gd name="T61" fmla="*/ 0 h 844"/>
                  <a:gd name="T62" fmla="*/ 0 w 557"/>
                  <a:gd name="T63" fmla="*/ 0 h 844"/>
                  <a:gd name="T64" fmla="*/ 0 w 557"/>
                  <a:gd name="T65" fmla="*/ 0 h 844"/>
                  <a:gd name="T66" fmla="*/ 0 w 557"/>
                  <a:gd name="T67" fmla="*/ 0 h 844"/>
                  <a:gd name="T68" fmla="*/ 0 w 557"/>
                  <a:gd name="T69" fmla="*/ 0 h 844"/>
                  <a:gd name="T70" fmla="*/ 0 w 557"/>
                  <a:gd name="T71" fmla="*/ 0 h 844"/>
                  <a:gd name="T72" fmla="*/ 0 w 557"/>
                  <a:gd name="T73" fmla="*/ 0 h 844"/>
                  <a:gd name="T74" fmla="*/ 0 w 557"/>
                  <a:gd name="T75" fmla="*/ 0 h 844"/>
                  <a:gd name="T76" fmla="*/ 0 w 557"/>
                  <a:gd name="T77" fmla="*/ 0 h 844"/>
                  <a:gd name="T78" fmla="*/ 0 w 557"/>
                  <a:gd name="T79" fmla="*/ 0 h 844"/>
                  <a:gd name="T80" fmla="*/ 0 w 557"/>
                  <a:gd name="T81" fmla="*/ 0 h 844"/>
                  <a:gd name="T82" fmla="*/ 0 w 557"/>
                  <a:gd name="T83" fmla="*/ 0 h 844"/>
                  <a:gd name="T84" fmla="*/ 0 w 557"/>
                  <a:gd name="T85" fmla="*/ 0 h 844"/>
                  <a:gd name="T86" fmla="*/ 0 w 557"/>
                  <a:gd name="T87" fmla="*/ 0 h 844"/>
                  <a:gd name="T88" fmla="*/ 0 w 557"/>
                  <a:gd name="T89" fmla="*/ 0 h 844"/>
                  <a:gd name="T90" fmla="*/ 0 w 557"/>
                  <a:gd name="T91" fmla="*/ 0 h 844"/>
                  <a:gd name="T92" fmla="*/ 0 w 557"/>
                  <a:gd name="T93" fmla="*/ 0 h 844"/>
                  <a:gd name="T94" fmla="*/ 0 w 557"/>
                  <a:gd name="T95" fmla="*/ 0 h 844"/>
                  <a:gd name="T96" fmla="*/ 0 w 557"/>
                  <a:gd name="T97" fmla="*/ 0 h 844"/>
                  <a:gd name="T98" fmla="*/ 0 w 557"/>
                  <a:gd name="T99" fmla="*/ 0 h 844"/>
                  <a:gd name="T100" fmla="*/ 0 w 557"/>
                  <a:gd name="T101" fmla="*/ 0 h 844"/>
                  <a:gd name="T102" fmla="*/ 0 w 557"/>
                  <a:gd name="T103" fmla="*/ 0 h 844"/>
                  <a:gd name="T104" fmla="*/ 0 w 557"/>
                  <a:gd name="T105" fmla="*/ 0 h 844"/>
                  <a:gd name="T106" fmla="*/ 0 w 557"/>
                  <a:gd name="T107" fmla="*/ 0 h 844"/>
                  <a:gd name="T108" fmla="*/ 0 w 557"/>
                  <a:gd name="T109" fmla="*/ 0 h 844"/>
                  <a:gd name="T110" fmla="*/ 0 w 557"/>
                  <a:gd name="T111" fmla="*/ 0 h 844"/>
                  <a:gd name="T112" fmla="*/ 0 w 557"/>
                  <a:gd name="T113" fmla="*/ 0 h 844"/>
                  <a:gd name="T114" fmla="*/ 0 w 557"/>
                  <a:gd name="T115" fmla="*/ 0 h 844"/>
                  <a:gd name="T116" fmla="*/ 0 w 557"/>
                  <a:gd name="T117" fmla="*/ 0 h 844"/>
                  <a:gd name="T118" fmla="*/ 0 w 557"/>
                  <a:gd name="T119" fmla="*/ 0 h 844"/>
                  <a:gd name="T120" fmla="*/ 0 w 557"/>
                  <a:gd name="T121" fmla="*/ 0 h 844"/>
                  <a:gd name="T122" fmla="*/ 0 w 557"/>
                  <a:gd name="T123" fmla="*/ 0 h 844"/>
                  <a:gd name="T124" fmla="*/ 0 w 557"/>
                  <a:gd name="T125" fmla="*/ 0 h 8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
                  <a:gd name="T190" fmla="*/ 0 h 844"/>
                  <a:gd name="T191" fmla="*/ 557 w 557"/>
                  <a:gd name="T192" fmla="*/ 844 h 8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 h="844">
                    <a:moveTo>
                      <a:pt x="398" y="25"/>
                    </a:moveTo>
                    <a:lnTo>
                      <a:pt x="393" y="42"/>
                    </a:lnTo>
                    <a:lnTo>
                      <a:pt x="393" y="59"/>
                    </a:lnTo>
                    <a:lnTo>
                      <a:pt x="397" y="75"/>
                    </a:lnTo>
                    <a:lnTo>
                      <a:pt x="407" y="90"/>
                    </a:lnTo>
                    <a:lnTo>
                      <a:pt x="418" y="102"/>
                    </a:lnTo>
                    <a:lnTo>
                      <a:pt x="433" y="115"/>
                    </a:lnTo>
                    <a:lnTo>
                      <a:pt x="448" y="124"/>
                    </a:lnTo>
                    <a:lnTo>
                      <a:pt x="467" y="134"/>
                    </a:lnTo>
                    <a:lnTo>
                      <a:pt x="478" y="135"/>
                    </a:lnTo>
                    <a:lnTo>
                      <a:pt x="489" y="134"/>
                    </a:lnTo>
                    <a:lnTo>
                      <a:pt x="500" y="132"/>
                    </a:lnTo>
                    <a:lnTo>
                      <a:pt x="512" y="131"/>
                    </a:lnTo>
                    <a:lnTo>
                      <a:pt x="523" y="129"/>
                    </a:lnTo>
                    <a:lnTo>
                      <a:pt x="535" y="131"/>
                    </a:lnTo>
                    <a:lnTo>
                      <a:pt x="545" y="134"/>
                    </a:lnTo>
                    <a:lnTo>
                      <a:pt x="557" y="144"/>
                    </a:lnTo>
                    <a:lnTo>
                      <a:pt x="538" y="154"/>
                    </a:lnTo>
                    <a:lnTo>
                      <a:pt x="534" y="148"/>
                    </a:lnTo>
                    <a:lnTo>
                      <a:pt x="526" y="148"/>
                    </a:lnTo>
                    <a:lnTo>
                      <a:pt x="515" y="147"/>
                    </a:lnTo>
                    <a:lnTo>
                      <a:pt x="508" y="144"/>
                    </a:lnTo>
                    <a:lnTo>
                      <a:pt x="497" y="157"/>
                    </a:lnTo>
                    <a:lnTo>
                      <a:pt x="496" y="168"/>
                    </a:lnTo>
                    <a:lnTo>
                      <a:pt x="500" y="178"/>
                    </a:lnTo>
                    <a:lnTo>
                      <a:pt x="509" y="188"/>
                    </a:lnTo>
                    <a:lnTo>
                      <a:pt x="516" y="197"/>
                    </a:lnTo>
                    <a:lnTo>
                      <a:pt x="523" y="207"/>
                    </a:lnTo>
                    <a:lnTo>
                      <a:pt x="523" y="219"/>
                    </a:lnTo>
                    <a:lnTo>
                      <a:pt x="517" y="233"/>
                    </a:lnTo>
                    <a:lnTo>
                      <a:pt x="509" y="230"/>
                    </a:lnTo>
                    <a:lnTo>
                      <a:pt x="500" y="222"/>
                    </a:lnTo>
                    <a:lnTo>
                      <a:pt x="489" y="210"/>
                    </a:lnTo>
                    <a:lnTo>
                      <a:pt x="479" y="199"/>
                    </a:lnTo>
                    <a:lnTo>
                      <a:pt x="467" y="186"/>
                    </a:lnTo>
                    <a:lnTo>
                      <a:pt x="455" y="178"/>
                    </a:lnTo>
                    <a:lnTo>
                      <a:pt x="441" y="172"/>
                    </a:lnTo>
                    <a:lnTo>
                      <a:pt x="428" y="173"/>
                    </a:lnTo>
                    <a:lnTo>
                      <a:pt x="419" y="213"/>
                    </a:lnTo>
                    <a:lnTo>
                      <a:pt x="410" y="208"/>
                    </a:lnTo>
                    <a:lnTo>
                      <a:pt x="402" y="203"/>
                    </a:lnTo>
                    <a:lnTo>
                      <a:pt x="394" y="196"/>
                    </a:lnTo>
                    <a:lnTo>
                      <a:pt x="386" y="191"/>
                    </a:lnTo>
                    <a:lnTo>
                      <a:pt x="377" y="184"/>
                    </a:lnTo>
                    <a:lnTo>
                      <a:pt x="369" y="182"/>
                    </a:lnTo>
                    <a:lnTo>
                      <a:pt x="358" y="180"/>
                    </a:lnTo>
                    <a:lnTo>
                      <a:pt x="348" y="183"/>
                    </a:lnTo>
                    <a:lnTo>
                      <a:pt x="346" y="195"/>
                    </a:lnTo>
                    <a:lnTo>
                      <a:pt x="342" y="206"/>
                    </a:lnTo>
                    <a:lnTo>
                      <a:pt x="334" y="213"/>
                    </a:lnTo>
                    <a:lnTo>
                      <a:pt x="325" y="221"/>
                    </a:lnTo>
                    <a:lnTo>
                      <a:pt x="316" y="228"/>
                    </a:lnTo>
                    <a:lnTo>
                      <a:pt x="306" y="235"/>
                    </a:lnTo>
                    <a:lnTo>
                      <a:pt x="296" y="243"/>
                    </a:lnTo>
                    <a:lnTo>
                      <a:pt x="288" y="254"/>
                    </a:lnTo>
                    <a:lnTo>
                      <a:pt x="296" y="262"/>
                    </a:lnTo>
                    <a:lnTo>
                      <a:pt x="306" y="269"/>
                    </a:lnTo>
                    <a:lnTo>
                      <a:pt x="316" y="273"/>
                    </a:lnTo>
                    <a:lnTo>
                      <a:pt x="325" y="278"/>
                    </a:lnTo>
                    <a:lnTo>
                      <a:pt x="334" y="283"/>
                    </a:lnTo>
                    <a:lnTo>
                      <a:pt x="342" y="290"/>
                    </a:lnTo>
                    <a:lnTo>
                      <a:pt x="346" y="299"/>
                    </a:lnTo>
                    <a:lnTo>
                      <a:pt x="348" y="313"/>
                    </a:lnTo>
                    <a:lnTo>
                      <a:pt x="279" y="363"/>
                    </a:lnTo>
                    <a:lnTo>
                      <a:pt x="282" y="372"/>
                    </a:lnTo>
                    <a:lnTo>
                      <a:pt x="288" y="377"/>
                    </a:lnTo>
                    <a:lnTo>
                      <a:pt x="295" y="380"/>
                    </a:lnTo>
                    <a:lnTo>
                      <a:pt x="305" y="383"/>
                    </a:lnTo>
                    <a:lnTo>
                      <a:pt x="312" y="380"/>
                    </a:lnTo>
                    <a:lnTo>
                      <a:pt x="321" y="379"/>
                    </a:lnTo>
                    <a:lnTo>
                      <a:pt x="330" y="376"/>
                    </a:lnTo>
                    <a:lnTo>
                      <a:pt x="338" y="373"/>
                    </a:lnTo>
                    <a:lnTo>
                      <a:pt x="359" y="363"/>
                    </a:lnTo>
                    <a:lnTo>
                      <a:pt x="358" y="376"/>
                    </a:lnTo>
                    <a:lnTo>
                      <a:pt x="356" y="395"/>
                    </a:lnTo>
                    <a:lnTo>
                      <a:pt x="351" y="416"/>
                    </a:lnTo>
                    <a:lnTo>
                      <a:pt x="345" y="439"/>
                    </a:lnTo>
                    <a:lnTo>
                      <a:pt x="334" y="461"/>
                    </a:lnTo>
                    <a:lnTo>
                      <a:pt x="320" y="479"/>
                    </a:lnTo>
                    <a:lnTo>
                      <a:pt x="301" y="493"/>
                    </a:lnTo>
                    <a:lnTo>
                      <a:pt x="279" y="502"/>
                    </a:lnTo>
                    <a:lnTo>
                      <a:pt x="270" y="506"/>
                    </a:lnTo>
                    <a:lnTo>
                      <a:pt x="261" y="511"/>
                    </a:lnTo>
                    <a:lnTo>
                      <a:pt x="253" y="512"/>
                    </a:lnTo>
                    <a:lnTo>
                      <a:pt x="245" y="513"/>
                    </a:lnTo>
                    <a:lnTo>
                      <a:pt x="235" y="513"/>
                    </a:lnTo>
                    <a:lnTo>
                      <a:pt x="229" y="517"/>
                    </a:lnTo>
                    <a:lnTo>
                      <a:pt x="222" y="523"/>
                    </a:lnTo>
                    <a:lnTo>
                      <a:pt x="219" y="532"/>
                    </a:lnTo>
                    <a:lnTo>
                      <a:pt x="235" y="544"/>
                    </a:lnTo>
                    <a:lnTo>
                      <a:pt x="250" y="560"/>
                    </a:lnTo>
                    <a:lnTo>
                      <a:pt x="262" y="578"/>
                    </a:lnTo>
                    <a:lnTo>
                      <a:pt x="272" y="600"/>
                    </a:lnTo>
                    <a:lnTo>
                      <a:pt x="279" y="621"/>
                    </a:lnTo>
                    <a:lnTo>
                      <a:pt x="284" y="644"/>
                    </a:lnTo>
                    <a:lnTo>
                      <a:pt x="286" y="667"/>
                    </a:lnTo>
                    <a:lnTo>
                      <a:pt x="288" y="691"/>
                    </a:lnTo>
                    <a:lnTo>
                      <a:pt x="286" y="717"/>
                    </a:lnTo>
                    <a:lnTo>
                      <a:pt x="279" y="738"/>
                    </a:lnTo>
                    <a:lnTo>
                      <a:pt x="265" y="756"/>
                    </a:lnTo>
                    <a:lnTo>
                      <a:pt x="248" y="773"/>
                    </a:lnTo>
                    <a:lnTo>
                      <a:pt x="229" y="787"/>
                    </a:lnTo>
                    <a:lnTo>
                      <a:pt x="209" y="802"/>
                    </a:lnTo>
                    <a:lnTo>
                      <a:pt x="192" y="820"/>
                    </a:lnTo>
                    <a:lnTo>
                      <a:pt x="179" y="840"/>
                    </a:lnTo>
                    <a:lnTo>
                      <a:pt x="167" y="842"/>
                    </a:lnTo>
                    <a:lnTo>
                      <a:pt x="156" y="844"/>
                    </a:lnTo>
                    <a:lnTo>
                      <a:pt x="145" y="842"/>
                    </a:lnTo>
                    <a:lnTo>
                      <a:pt x="135" y="840"/>
                    </a:lnTo>
                    <a:lnTo>
                      <a:pt x="125" y="835"/>
                    </a:lnTo>
                    <a:lnTo>
                      <a:pt x="116" y="828"/>
                    </a:lnTo>
                    <a:lnTo>
                      <a:pt x="106" y="820"/>
                    </a:lnTo>
                    <a:lnTo>
                      <a:pt x="100" y="811"/>
                    </a:lnTo>
                    <a:lnTo>
                      <a:pt x="114" y="799"/>
                    </a:lnTo>
                    <a:lnTo>
                      <a:pt x="130" y="788"/>
                    </a:lnTo>
                    <a:lnTo>
                      <a:pt x="145" y="776"/>
                    </a:lnTo>
                    <a:lnTo>
                      <a:pt x="162" y="765"/>
                    </a:lnTo>
                    <a:lnTo>
                      <a:pt x="176" y="754"/>
                    </a:lnTo>
                    <a:lnTo>
                      <a:pt x="189" y="743"/>
                    </a:lnTo>
                    <a:lnTo>
                      <a:pt x="199" y="731"/>
                    </a:lnTo>
                    <a:lnTo>
                      <a:pt x="209" y="721"/>
                    </a:lnTo>
                    <a:lnTo>
                      <a:pt x="193" y="716"/>
                    </a:lnTo>
                    <a:lnTo>
                      <a:pt x="179" y="717"/>
                    </a:lnTo>
                    <a:lnTo>
                      <a:pt x="163" y="722"/>
                    </a:lnTo>
                    <a:lnTo>
                      <a:pt x="149" y="731"/>
                    </a:lnTo>
                    <a:lnTo>
                      <a:pt x="133" y="739"/>
                    </a:lnTo>
                    <a:lnTo>
                      <a:pt x="119" y="750"/>
                    </a:lnTo>
                    <a:lnTo>
                      <a:pt x="104" y="761"/>
                    </a:lnTo>
                    <a:lnTo>
                      <a:pt x="90" y="771"/>
                    </a:lnTo>
                    <a:lnTo>
                      <a:pt x="78" y="746"/>
                    </a:lnTo>
                    <a:lnTo>
                      <a:pt x="80" y="726"/>
                    </a:lnTo>
                    <a:lnTo>
                      <a:pt x="91" y="708"/>
                    </a:lnTo>
                    <a:lnTo>
                      <a:pt x="111" y="693"/>
                    </a:lnTo>
                    <a:lnTo>
                      <a:pt x="132" y="678"/>
                    </a:lnTo>
                    <a:lnTo>
                      <a:pt x="157" y="664"/>
                    </a:lnTo>
                    <a:lnTo>
                      <a:pt x="180" y="647"/>
                    </a:lnTo>
                    <a:lnTo>
                      <a:pt x="199" y="631"/>
                    </a:lnTo>
                    <a:lnTo>
                      <a:pt x="206" y="632"/>
                    </a:lnTo>
                    <a:lnTo>
                      <a:pt x="212" y="634"/>
                    </a:lnTo>
                    <a:lnTo>
                      <a:pt x="217" y="635"/>
                    </a:lnTo>
                    <a:lnTo>
                      <a:pt x="219" y="631"/>
                    </a:lnTo>
                    <a:lnTo>
                      <a:pt x="221" y="623"/>
                    </a:lnTo>
                    <a:lnTo>
                      <a:pt x="217" y="616"/>
                    </a:lnTo>
                    <a:lnTo>
                      <a:pt x="211" y="608"/>
                    </a:lnTo>
                    <a:lnTo>
                      <a:pt x="209" y="602"/>
                    </a:lnTo>
                    <a:lnTo>
                      <a:pt x="196" y="605"/>
                    </a:lnTo>
                    <a:lnTo>
                      <a:pt x="183" y="609"/>
                    </a:lnTo>
                    <a:lnTo>
                      <a:pt x="168" y="613"/>
                    </a:lnTo>
                    <a:lnTo>
                      <a:pt x="154" y="617"/>
                    </a:lnTo>
                    <a:lnTo>
                      <a:pt x="138" y="619"/>
                    </a:lnTo>
                    <a:lnTo>
                      <a:pt x="124" y="619"/>
                    </a:lnTo>
                    <a:lnTo>
                      <a:pt x="111" y="616"/>
                    </a:lnTo>
                    <a:lnTo>
                      <a:pt x="100" y="611"/>
                    </a:lnTo>
                    <a:lnTo>
                      <a:pt x="108" y="592"/>
                    </a:lnTo>
                    <a:lnTo>
                      <a:pt x="120" y="576"/>
                    </a:lnTo>
                    <a:lnTo>
                      <a:pt x="133" y="559"/>
                    </a:lnTo>
                    <a:lnTo>
                      <a:pt x="150" y="546"/>
                    </a:lnTo>
                    <a:lnTo>
                      <a:pt x="165" y="533"/>
                    </a:lnTo>
                    <a:lnTo>
                      <a:pt x="181" y="524"/>
                    </a:lnTo>
                    <a:lnTo>
                      <a:pt x="196" y="516"/>
                    </a:lnTo>
                    <a:lnTo>
                      <a:pt x="209" y="512"/>
                    </a:lnTo>
                    <a:lnTo>
                      <a:pt x="207" y="502"/>
                    </a:lnTo>
                    <a:lnTo>
                      <a:pt x="202" y="495"/>
                    </a:lnTo>
                    <a:lnTo>
                      <a:pt x="195" y="492"/>
                    </a:lnTo>
                    <a:lnTo>
                      <a:pt x="188" y="492"/>
                    </a:lnTo>
                    <a:lnTo>
                      <a:pt x="179" y="492"/>
                    </a:lnTo>
                    <a:lnTo>
                      <a:pt x="170" y="494"/>
                    </a:lnTo>
                    <a:lnTo>
                      <a:pt x="164" y="498"/>
                    </a:lnTo>
                    <a:lnTo>
                      <a:pt x="159" y="502"/>
                    </a:lnTo>
                    <a:lnTo>
                      <a:pt x="69" y="571"/>
                    </a:lnTo>
                    <a:lnTo>
                      <a:pt x="62" y="569"/>
                    </a:lnTo>
                    <a:lnTo>
                      <a:pt x="56" y="565"/>
                    </a:lnTo>
                    <a:lnTo>
                      <a:pt x="51" y="557"/>
                    </a:lnTo>
                    <a:lnTo>
                      <a:pt x="48" y="550"/>
                    </a:lnTo>
                    <a:lnTo>
                      <a:pt x="44" y="541"/>
                    </a:lnTo>
                    <a:lnTo>
                      <a:pt x="45" y="533"/>
                    </a:lnTo>
                    <a:lnTo>
                      <a:pt x="45" y="526"/>
                    </a:lnTo>
                    <a:lnTo>
                      <a:pt x="50" y="521"/>
                    </a:lnTo>
                    <a:lnTo>
                      <a:pt x="80" y="514"/>
                    </a:lnTo>
                    <a:lnTo>
                      <a:pt x="108" y="502"/>
                    </a:lnTo>
                    <a:lnTo>
                      <a:pt x="132" y="486"/>
                    </a:lnTo>
                    <a:lnTo>
                      <a:pt x="156" y="466"/>
                    </a:lnTo>
                    <a:lnTo>
                      <a:pt x="178" y="444"/>
                    </a:lnTo>
                    <a:lnTo>
                      <a:pt x="201" y="423"/>
                    </a:lnTo>
                    <a:lnTo>
                      <a:pt x="223" y="401"/>
                    </a:lnTo>
                    <a:lnTo>
                      <a:pt x="249" y="383"/>
                    </a:lnTo>
                    <a:lnTo>
                      <a:pt x="222" y="377"/>
                    </a:lnTo>
                    <a:lnTo>
                      <a:pt x="198" y="384"/>
                    </a:lnTo>
                    <a:lnTo>
                      <a:pt x="176" y="397"/>
                    </a:lnTo>
                    <a:lnTo>
                      <a:pt x="154" y="414"/>
                    </a:lnTo>
                    <a:lnTo>
                      <a:pt x="131" y="429"/>
                    </a:lnTo>
                    <a:lnTo>
                      <a:pt x="108" y="441"/>
                    </a:lnTo>
                    <a:lnTo>
                      <a:pt x="83" y="442"/>
                    </a:lnTo>
                    <a:lnTo>
                      <a:pt x="60" y="432"/>
                    </a:lnTo>
                    <a:lnTo>
                      <a:pt x="76" y="414"/>
                    </a:lnTo>
                    <a:lnTo>
                      <a:pt x="95" y="397"/>
                    </a:lnTo>
                    <a:lnTo>
                      <a:pt x="116" y="380"/>
                    </a:lnTo>
                    <a:lnTo>
                      <a:pt x="138" y="365"/>
                    </a:lnTo>
                    <a:lnTo>
                      <a:pt x="158" y="348"/>
                    </a:lnTo>
                    <a:lnTo>
                      <a:pt x="178" y="332"/>
                    </a:lnTo>
                    <a:lnTo>
                      <a:pt x="195" y="312"/>
                    </a:lnTo>
                    <a:lnTo>
                      <a:pt x="209" y="293"/>
                    </a:lnTo>
                    <a:lnTo>
                      <a:pt x="183" y="296"/>
                    </a:lnTo>
                    <a:lnTo>
                      <a:pt x="158" y="306"/>
                    </a:lnTo>
                    <a:lnTo>
                      <a:pt x="133" y="321"/>
                    </a:lnTo>
                    <a:lnTo>
                      <a:pt x="111" y="339"/>
                    </a:lnTo>
                    <a:lnTo>
                      <a:pt x="88" y="358"/>
                    </a:lnTo>
                    <a:lnTo>
                      <a:pt x="65" y="376"/>
                    </a:lnTo>
                    <a:lnTo>
                      <a:pt x="42" y="390"/>
                    </a:lnTo>
                    <a:lnTo>
                      <a:pt x="21" y="402"/>
                    </a:lnTo>
                    <a:lnTo>
                      <a:pt x="0" y="402"/>
                    </a:lnTo>
                    <a:lnTo>
                      <a:pt x="3" y="379"/>
                    </a:lnTo>
                    <a:lnTo>
                      <a:pt x="9" y="358"/>
                    </a:lnTo>
                    <a:lnTo>
                      <a:pt x="15" y="337"/>
                    </a:lnTo>
                    <a:lnTo>
                      <a:pt x="26" y="319"/>
                    </a:lnTo>
                    <a:lnTo>
                      <a:pt x="37" y="301"/>
                    </a:lnTo>
                    <a:lnTo>
                      <a:pt x="51" y="288"/>
                    </a:lnTo>
                    <a:lnTo>
                      <a:pt x="68" y="278"/>
                    </a:lnTo>
                    <a:lnTo>
                      <a:pt x="90" y="273"/>
                    </a:lnTo>
                    <a:lnTo>
                      <a:pt x="100" y="273"/>
                    </a:lnTo>
                    <a:lnTo>
                      <a:pt x="111" y="276"/>
                    </a:lnTo>
                    <a:lnTo>
                      <a:pt x="121" y="280"/>
                    </a:lnTo>
                    <a:lnTo>
                      <a:pt x="132" y="283"/>
                    </a:lnTo>
                    <a:lnTo>
                      <a:pt x="142" y="283"/>
                    </a:lnTo>
                    <a:lnTo>
                      <a:pt x="152" y="281"/>
                    </a:lnTo>
                    <a:lnTo>
                      <a:pt x="160" y="274"/>
                    </a:lnTo>
                    <a:lnTo>
                      <a:pt x="169" y="263"/>
                    </a:lnTo>
                    <a:lnTo>
                      <a:pt x="163" y="244"/>
                    </a:lnTo>
                    <a:lnTo>
                      <a:pt x="159" y="226"/>
                    </a:lnTo>
                    <a:lnTo>
                      <a:pt x="158" y="210"/>
                    </a:lnTo>
                    <a:lnTo>
                      <a:pt x="160" y="194"/>
                    </a:lnTo>
                    <a:lnTo>
                      <a:pt x="164" y="178"/>
                    </a:lnTo>
                    <a:lnTo>
                      <a:pt x="170" y="164"/>
                    </a:lnTo>
                    <a:lnTo>
                      <a:pt x="179" y="148"/>
                    </a:lnTo>
                    <a:lnTo>
                      <a:pt x="190" y="134"/>
                    </a:lnTo>
                    <a:lnTo>
                      <a:pt x="249" y="123"/>
                    </a:lnTo>
                    <a:lnTo>
                      <a:pt x="243" y="106"/>
                    </a:lnTo>
                    <a:lnTo>
                      <a:pt x="240" y="88"/>
                    </a:lnTo>
                    <a:lnTo>
                      <a:pt x="240" y="67"/>
                    </a:lnTo>
                    <a:lnTo>
                      <a:pt x="243" y="49"/>
                    </a:lnTo>
                    <a:lnTo>
                      <a:pt x="249" y="30"/>
                    </a:lnTo>
                    <a:lnTo>
                      <a:pt x="261" y="16"/>
                    </a:lnTo>
                    <a:lnTo>
                      <a:pt x="278" y="6"/>
                    </a:lnTo>
                    <a:lnTo>
                      <a:pt x="298" y="4"/>
                    </a:lnTo>
                    <a:lnTo>
                      <a:pt x="311" y="0"/>
                    </a:lnTo>
                    <a:lnTo>
                      <a:pt x="325" y="0"/>
                    </a:lnTo>
                    <a:lnTo>
                      <a:pt x="338" y="0"/>
                    </a:lnTo>
                    <a:lnTo>
                      <a:pt x="351" y="3"/>
                    </a:lnTo>
                    <a:lnTo>
                      <a:pt x="362" y="5"/>
                    </a:lnTo>
                    <a:lnTo>
                      <a:pt x="374" y="11"/>
                    </a:lnTo>
                    <a:lnTo>
                      <a:pt x="386" y="16"/>
                    </a:lnTo>
                    <a:lnTo>
                      <a:pt x="398" y="25"/>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3" name="Freeform 66"/>
              <p:cNvSpPr>
                <a:spLocks/>
              </p:cNvSpPr>
              <p:nvPr/>
            </p:nvSpPr>
            <p:spPr bwMode="auto">
              <a:xfrm>
                <a:off x="3998" y="2108"/>
                <a:ext cx="141" cy="129"/>
              </a:xfrm>
              <a:custGeom>
                <a:avLst/>
                <a:gdLst>
                  <a:gd name="T0" fmla="*/ 0 w 567"/>
                  <a:gd name="T1" fmla="*/ 0 h 519"/>
                  <a:gd name="T2" fmla="*/ 0 w 567"/>
                  <a:gd name="T3" fmla="*/ 0 h 519"/>
                  <a:gd name="T4" fmla="*/ 0 w 567"/>
                  <a:gd name="T5" fmla="*/ 0 h 519"/>
                  <a:gd name="T6" fmla="*/ 0 w 567"/>
                  <a:gd name="T7" fmla="*/ 0 h 519"/>
                  <a:gd name="T8" fmla="*/ 0 w 567"/>
                  <a:gd name="T9" fmla="*/ 0 h 519"/>
                  <a:gd name="T10" fmla="*/ 0 w 567"/>
                  <a:gd name="T11" fmla="*/ 0 h 519"/>
                  <a:gd name="T12" fmla="*/ 0 w 567"/>
                  <a:gd name="T13" fmla="*/ 0 h 519"/>
                  <a:gd name="T14" fmla="*/ 0 w 567"/>
                  <a:gd name="T15" fmla="*/ 0 h 519"/>
                  <a:gd name="T16" fmla="*/ 0 w 567"/>
                  <a:gd name="T17" fmla="*/ 0 h 519"/>
                  <a:gd name="T18" fmla="*/ 0 w 567"/>
                  <a:gd name="T19" fmla="*/ 0 h 519"/>
                  <a:gd name="T20" fmla="*/ 0 w 567"/>
                  <a:gd name="T21" fmla="*/ 0 h 519"/>
                  <a:gd name="T22" fmla="*/ 0 w 567"/>
                  <a:gd name="T23" fmla="*/ 0 h 519"/>
                  <a:gd name="T24" fmla="*/ 0 w 567"/>
                  <a:gd name="T25" fmla="*/ 0 h 519"/>
                  <a:gd name="T26" fmla="*/ 0 w 567"/>
                  <a:gd name="T27" fmla="*/ 0 h 519"/>
                  <a:gd name="T28" fmla="*/ 0 w 567"/>
                  <a:gd name="T29" fmla="*/ 0 h 519"/>
                  <a:gd name="T30" fmla="*/ 0 w 567"/>
                  <a:gd name="T31" fmla="*/ 0 h 519"/>
                  <a:gd name="T32" fmla="*/ 0 w 567"/>
                  <a:gd name="T33" fmla="*/ 0 h 519"/>
                  <a:gd name="T34" fmla="*/ 0 w 567"/>
                  <a:gd name="T35" fmla="*/ 0 h 519"/>
                  <a:gd name="T36" fmla="*/ 0 w 567"/>
                  <a:gd name="T37" fmla="*/ 0 h 519"/>
                  <a:gd name="T38" fmla="*/ 0 w 567"/>
                  <a:gd name="T39" fmla="*/ 0 h 519"/>
                  <a:gd name="T40" fmla="*/ 0 w 567"/>
                  <a:gd name="T41" fmla="*/ 0 h 519"/>
                  <a:gd name="T42" fmla="*/ 0 w 567"/>
                  <a:gd name="T43" fmla="*/ 0 h 519"/>
                  <a:gd name="T44" fmla="*/ 0 w 567"/>
                  <a:gd name="T45" fmla="*/ 0 h 519"/>
                  <a:gd name="T46" fmla="*/ 0 w 567"/>
                  <a:gd name="T47" fmla="*/ 0 h 519"/>
                  <a:gd name="T48" fmla="*/ 0 w 567"/>
                  <a:gd name="T49" fmla="*/ 0 h 519"/>
                  <a:gd name="T50" fmla="*/ 0 w 567"/>
                  <a:gd name="T51" fmla="*/ 0 h 519"/>
                  <a:gd name="T52" fmla="*/ 0 w 567"/>
                  <a:gd name="T53" fmla="*/ 0 h 519"/>
                  <a:gd name="T54" fmla="*/ 0 w 567"/>
                  <a:gd name="T55" fmla="*/ 0 h 519"/>
                  <a:gd name="T56" fmla="*/ 0 w 567"/>
                  <a:gd name="T57" fmla="*/ 0 h 519"/>
                  <a:gd name="T58" fmla="*/ 0 w 567"/>
                  <a:gd name="T59" fmla="*/ 0 h 519"/>
                  <a:gd name="T60" fmla="*/ 0 w 567"/>
                  <a:gd name="T61" fmla="*/ 0 h 519"/>
                  <a:gd name="T62" fmla="*/ 0 w 567"/>
                  <a:gd name="T63" fmla="*/ 0 h 519"/>
                  <a:gd name="T64" fmla="*/ 0 w 567"/>
                  <a:gd name="T65" fmla="*/ 0 h 519"/>
                  <a:gd name="T66" fmla="*/ 0 w 567"/>
                  <a:gd name="T67" fmla="*/ 0 h 519"/>
                  <a:gd name="T68" fmla="*/ 0 w 567"/>
                  <a:gd name="T69" fmla="*/ 0 h 519"/>
                  <a:gd name="T70" fmla="*/ 0 w 567"/>
                  <a:gd name="T71" fmla="*/ 0 h 519"/>
                  <a:gd name="T72" fmla="*/ 0 w 567"/>
                  <a:gd name="T73" fmla="*/ 0 h 519"/>
                  <a:gd name="T74" fmla="*/ 0 w 567"/>
                  <a:gd name="T75" fmla="*/ 0 h 519"/>
                  <a:gd name="T76" fmla="*/ 0 w 567"/>
                  <a:gd name="T77" fmla="*/ 0 h 519"/>
                  <a:gd name="T78" fmla="*/ 0 w 567"/>
                  <a:gd name="T79" fmla="*/ 0 h 519"/>
                  <a:gd name="T80" fmla="*/ 0 w 567"/>
                  <a:gd name="T81" fmla="*/ 0 h 519"/>
                  <a:gd name="T82" fmla="*/ 0 w 567"/>
                  <a:gd name="T83" fmla="*/ 0 h 519"/>
                  <a:gd name="T84" fmla="*/ 0 w 567"/>
                  <a:gd name="T85" fmla="*/ 0 h 51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67"/>
                  <a:gd name="T130" fmla="*/ 0 h 519"/>
                  <a:gd name="T131" fmla="*/ 567 w 567"/>
                  <a:gd name="T132" fmla="*/ 519 h 51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67" h="519">
                    <a:moveTo>
                      <a:pt x="567" y="31"/>
                    </a:moveTo>
                    <a:lnTo>
                      <a:pt x="546" y="46"/>
                    </a:lnTo>
                    <a:lnTo>
                      <a:pt x="534" y="64"/>
                    </a:lnTo>
                    <a:lnTo>
                      <a:pt x="528" y="84"/>
                    </a:lnTo>
                    <a:lnTo>
                      <a:pt x="528" y="106"/>
                    </a:lnTo>
                    <a:lnTo>
                      <a:pt x="531" y="129"/>
                    </a:lnTo>
                    <a:lnTo>
                      <a:pt x="533" y="153"/>
                    </a:lnTo>
                    <a:lnTo>
                      <a:pt x="532" y="176"/>
                    </a:lnTo>
                    <a:lnTo>
                      <a:pt x="528" y="200"/>
                    </a:lnTo>
                    <a:lnTo>
                      <a:pt x="524" y="232"/>
                    </a:lnTo>
                    <a:lnTo>
                      <a:pt x="523" y="268"/>
                    </a:lnTo>
                    <a:lnTo>
                      <a:pt x="523" y="303"/>
                    </a:lnTo>
                    <a:lnTo>
                      <a:pt x="524" y="340"/>
                    </a:lnTo>
                    <a:lnTo>
                      <a:pt x="524" y="375"/>
                    </a:lnTo>
                    <a:lnTo>
                      <a:pt x="526" y="413"/>
                    </a:lnTo>
                    <a:lnTo>
                      <a:pt x="527" y="450"/>
                    </a:lnTo>
                    <a:lnTo>
                      <a:pt x="528" y="488"/>
                    </a:lnTo>
                    <a:lnTo>
                      <a:pt x="493" y="502"/>
                    </a:lnTo>
                    <a:lnTo>
                      <a:pt x="454" y="513"/>
                    </a:lnTo>
                    <a:lnTo>
                      <a:pt x="413" y="518"/>
                    </a:lnTo>
                    <a:lnTo>
                      <a:pt x="373" y="519"/>
                    </a:lnTo>
                    <a:lnTo>
                      <a:pt x="332" y="515"/>
                    </a:lnTo>
                    <a:lnTo>
                      <a:pt x="292" y="511"/>
                    </a:lnTo>
                    <a:lnTo>
                      <a:pt x="254" y="504"/>
                    </a:lnTo>
                    <a:lnTo>
                      <a:pt x="219" y="498"/>
                    </a:lnTo>
                    <a:lnTo>
                      <a:pt x="279" y="388"/>
                    </a:lnTo>
                    <a:lnTo>
                      <a:pt x="291" y="403"/>
                    </a:lnTo>
                    <a:lnTo>
                      <a:pt x="304" y="417"/>
                    </a:lnTo>
                    <a:lnTo>
                      <a:pt x="319" y="429"/>
                    </a:lnTo>
                    <a:lnTo>
                      <a:pt x="335" y="442"/>
                    </a:lnTo>
                    <a:lnTo>
                      <a:pt x="351" y="449"/>
                    </a:lnTo>
                    <a:lnTo>
                      <a:pt x="367" y="456"/>
                    </a:lnTo>
                    <a:lnTo>
                      <a:pt x="382" y="458"/>
                    </a:lnTo>
                    <a:lnTo>
                      <a:pt x="398" y="458"/>
                    </a:lnTo>
                    <a:lnTo>
                      <a:pt x="406" y="439"/>
                    </a:lnTo>
                    <a:lnTo>
                      <a:pt x="409" y="423"/>
                    </a:lnTo>
                    <a:lnTo>
                      <a:pt x="407" y="407"/>
                    </a:lnTo>
                    <a:lnTo>
                      <a:pt x="405" y="393"/>
                    </a:lnTo>
                    <a:lnTo>
                      <a:pt x="399" y="378"/>
                    </a:lnTo>
                    <a:lnTo>
                      <a:pt x="394" y="362"/>
                    </a:lnTo>
                    <a:lnTo>
                      <a:pt x="390" y="345"/>
                    </a:lnTo>
                    <a:lnTo>
                      <a:pt x="389" y="329"/>
                    </a:lnTo>
                    <a:lnTo>
                      <a:pt x="399" y="313"/>
                    </a:lnTo>
                    <a:lnTo>
                      <a:pt x="410" y="297"/>
                    </a:lnTo>
                    <a:lnTo>
                      <a:pt x="420" y="282"/>
                    </a:lnTo>
                    <a:lnTo>
                      <a:pt x="430" y="267"/>
                    </a:lnTo>
                    <a:lnTo>
                      <a:pt x="436" y="251"/>
                    </a:lnTo>
                    <a:lnTo>
                      <a:pt x="443" y="234"/>
                    </a:lnTo>
                    <a:lnTo>
                      <a:pt x="446" y="217"/>
                    </a:lnTo>
                    <a:lnTo>
                      <a:pt x="448" y="200"/>
                    </a:lnTo>
                    <a:lnTo>
                      <a:pt x="438" y="192"/>
                    </a:lnTo>
                    <a:lnTo>
                      <a:pt x="429" y="187"/>
                    </a:lnTo>
                    <a:lnTo>
                      <a:pt x="416" y="183"/>
                    </a:lnTo>
                    <a:lnTo>
                      <a:pt x="404" y="182"/>
                    </a:lnTo>
                    <a:lnTo>
                      <a:pt x="391" y="181"/>
                    </a:lnTo>
                    <a:lnTo>
                      <a:pt x="378" y="182"/>
                    </a:lnTo>
                    <a:lnTo>
                      <a:pt x="367" y="185"/>
                    </a:lnTo>
                    <a:lnTo>
                      <a:pt x="359" y="189"/>
                    </a:lnTo>
                    <a:lnTo>
                      <a:pt x="347" y="176"/>
                    </a:lnTo>
                    <a:lnTo>
                      <a:pt x="338" y="163"/>
                    </a:lnTo>
                    <a:lnTo>
                      <a:pt x="327" y="149"/>
                    </a:lnTo>
                    <a:lnTo>
                      <a:pt x="317" y="135"/>
                    </a:lnTo>
                    <a:lnTo>
                      <a:pt x="306" y="118"/>
                    </a:lnTo>
                    <a:lnTo>
                      <a:pt x="295" y="104"/>
                    </a:lnTo>
                    <a:lnTo>
                      <a:pt x="282" y="91"/>
                    </a:lnTo>
                    <a:lnTo>
                      <a:pt x="269" y="80"/>
                    </a:lnTo>
                    <a:lnTo>
                      <a:pt x="250" y="91"/>
                    </a:lnTo>
                    <a:lnTo>
                      <a:pt x="237" y="106"/>
                    </a:lnTo>
                    <a:lnTo>
                      <a:pt x="228" y="124"/>
                    </a:lnTo>
                    <a:lnTo>
                      <a:pt x="224" y="143"/>
                    </a:lnTo>
                    <a:lnTo>
                      <a:pt x="220" y="163"/>
                    </a:lnTo>
                    <a:lnTo>
                      <a:pt x="218" y="185"/>
                    </a:lnTo>
                    <a:lnTo>
                      <a:pt x="214" y="206"/>
                    </a:lnTo>
                    <a:lnTo>
                      <a:pt x="210" y="229"/>
                    </a:lnTo>
                    <a:lnTo>
                      <a:pt x="193" y="232"/>
                    </a:lnTo>
                    <a:lnTo>
                      <a:pt x="177" y="238"/>
                    </a:lnTo>
                    <a:lnTo>
                      <a:pt x="161" y="243"/>
                    </a:lnTo>
                    <a:lnTo>
                      <a:pt x="144" y="252"/>
                    </a:lnTo>
                    <a:lnTo>
                      <a:pt x="127" y="260"/>
                    </a:lnTo>
                    <a:lnTo>
                      <a:pt x="111" y="271"/>
                    </a:lnTo>
                    <a:lnTo>
                      <a:pt x="95" y="284"/>
                    </a:lnTo>
                    <a:lnTo>
                      <a:pt x="80" y="298"/>
                    </a:lnTo>
                    <a:lnTo>
                      <a:pt x="101" y="319"/>
                    </a:lnTo>
                    <a:lnTo>
                      <a:pt x="122" y="341"/>
                    </a:lnTo>
                    <a:lnTo>
                      <a:pt x="138" y="363"/>
                    </a:lnTo>
                    <a:lnTo>
                      <a:pt x="153" y="387"/>
                    </a:lnTo>
                    <a:lnTo>
                      <a:pt x="162" y="412"/>
                    </a:lnTo>
                    <a:lnTo>
                      <a:pt x="167" y="441"/>
                    </a:lnTo>
                    <a:lnTo>
                      <a:pt x="166" y="472"/>
                    </a:lnTo>
                    <a:lnTo>
                      <a:pt x="160" y="508"/>
                    </a:lnTo>
                    <a:lnTo>
                      <a:pt x="147" y="503"/>
                    </a:lnTo>
                    <a:lnTo>
                      <a:pt x="133" y="501"/>
                    </a:lnTo>
                    <a:lnTo>
                      <a:pt x="115" y="499"/>
                    </a:lnTo>
                    <a:lnTo>
                      <a:pt x="99" y="498"/>
                    </a:lnTo>
                    <a:lnTo>
                      <a:pt x="80" y="495"/>
                    </a:lnTo>
                    <a:lnTo>
                      <a:pt x="63" y="493"/>
                    </a:lnTo>
                    <a:lnTo>
                      <a:pt x="46" y="490"/>
                    </a:lnTo>
                    <a:lnTo>
                      <a:pt x="31" y="488"/>
                    </a:lnTo>
                    <a:lnTo>
                      <a:pt x="33" y="463"/>
                    </a:lnTo>
                    <a:lnTo>
                      <a:pt x="35" y="442"/>
                    </a:lnTo>
                    <a:lnTo>
                      <a:pt x="34" y="422"/>
                    </a:lnTo>
                    <a:lnTo>
                      <a:pt x="34" y="406"/>
                    </a:lnTo>
                    <a:lnTo>
                      <a:pt x="28" y="388"/>
                    </a:lnTo>
                    <a:lnTo>
                      <a:pt x="22" y="372"/>
                    </a:lnTo>
                    <a:lnTo>
                      <a:pt x="12" y="355"/>
                    </a:lnTo>
                    <a:lnTo>
                      <a:pt x="0" y="339"/>
                    </a:lnTo>
                    <a:lnTo>
                      <a:pt x="27" y="314"/>
                    </a:lnTo>
                    <a:lnTo>
                      <a:pt x="52" y="286"/>
                    </a:lnTo>
                    <a:lnTo>
                      <a:pt x="72" y="256"/>
                    </a:lnTo>
                    <a:lnTo>
                      <a:pt x="89" y="225"/>
                    </a:lnTo>
                    <a:lnTo>
                      <a:pt x="100" y="191"/>
                    </a:lnTo>
                    <a:lnTo>
                      <a:pt x="108" y="157"/>
                    </a:lnTo>
                    <a:lnTo>
                      <a:pt x="111" y="123"/>
                    </a:lnTo>
                    <a:lnTo>
                      <a:pt x="110" y="90"/>
                    </a:lnTo>
                    <a:lnTo>
                      <a:pt x="130" y="93"/>
                    </a:lnTo>
                    <a:lnTo>
                      <a:pt x="150" y="95"/>
                    </a:lnTo>
                    <a:lnTo>
                      <a:pt x="168" y="90"/>
                    </a:lnTo>
                    <a:lnTo>
                      <a:pt x="188" y="85"/>
                    </a:lnTo>
                    <a:lnTo>
                      <a:pt x="205" y="75"/>
                    </a:lnTo>
                    <a:lnTo>
                      <a:pt x="223" y="66"/>
                    </a:lnTo>
                    <a:lnTo>
                      <a:pt x="240" y="58"/>
                    </a:lnTo>
                    <a:lnTo>
                      <a:pt x="259" y="50"/>
                    </a:lnTo>
                    <a:lnTo>
                      <a:pt x="258" y="25"/>
                    </a:lnTo>
                    <a:lnTo>
                      <a:pt x="267" y="13"/>
                    </a:lnTo>
                    <a:lnTo>
                      <a:pt x="281" y="9"/>
                    </a:lnTo>
                    <a:lnTo>
                      <a:pt x="300" y="10"/>
                    </a:lnTo>
                    <a:lnTo>
                      <a:pt x="319" y="11"/>
                    </a:lnTo>
                    <a:lnTo>
                      <a:pt x="341" y="13"/>
                    </a:lnTo>
                    <a:lnTo>
                      <a:pt x="360" y="10"/>
                    </a:lnTo>
                    <a:lnTo>
                      <a:pt x="379" y="0"/>
                    </a:lnTo>
                    <a:lnTo>
                      <a:pt x="567" y="31"/>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4" name="Freeform 67"/>
              <p:cNvSpPr>
                <a:spLocks/>
              </p:cNvSpPr>
              <p:nvPr/>
            </p:nvSpPr>
            <p:spPr bwMode="auto">
              <a:xfrm>
                <a:off x="4035" y="2147"/>
                <a:ext cx="57" cy="65"/>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w 229"/>
                  <a:gd name="T89" fmla="*/ 0 h 259"/>
                  <a:gd name="T90" fmla="*/ 0 w 229"/>
                  <a:gd name="T91" fmla="*/ 0 h 259"/>
                  <a:gd name="T92" fmla="*/ 0 w 229"/>
                  <a:gd name="T93" fmla="*/ 0 h 259"/>
                  <a:gd name="T94" fmla="*/ 0 w 229"/>
                  <a:gd name="T95" fmla="*/ 0 h 259"/>
                  <a:gd name="T96" fmla="*/ 0 w 229"/>
                  <a:gd name="T97" fmla="*/ 0 h 259"/>
                  <a:gd name="T98" fmla="*/ 0 w 229"/>
                  <a:gd name="T99" fmla="*/ 0 h 25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29"/>
                  <a:gd name="T151" fmla="*/ 0 h 259"/>
                  <a:gd name="T152" fmla="*/ 229 w 229"/>
                  <a:gd name="T153" fmla="*/ 259 h 25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29" h="259">
                    <a:moveTo>
                      <a:pt x="229" y="79"/>
                    </a:moveTo>
                    <a:lnTo>
                      <a:pt x="228" y="91"/>
                    </a:lnTo>
                    <a:lnTo>
                      <a:pt x="222" y="106"/>
                    </a:lnTo>
                    <a:lnTo>
                      <a:pt x="212" y="122"/>
                    </a:lnTo>
                    <a:lnTo>
                      <a:pt x="203" y="142"/>
                    </a:lnTo>
                    <a:lnTo>
                      <a:pt x="193" y="161"/>
                    </a:lnTo>
                    <a:lnTo>
                      <a:pt x="188" y="183"/>
                    </a:lnTo>
                    <a:lnTo>
                      <a:pt x="189" y="206"/>
                    </a:lnTo>
                    <a:lnTo>
                      <a:pt x="199" y="228"/>
                    </a:lnTo>
                    <a:lnTo>
                      <a:pt x="193" y="224"/>
                    </a:lnTo>
                    <a:lnTo>
                      <a:pt x="185" y="214"/>
                    </a:lnTo>
                    <a:lnTo>
                      <a:pt x="176" y="200"/>
                    </a:lnTo>
                    <a:lnTo>
                      <a:pt x="165" y="187"/>
                    </a:lnTo>
                    <a:lnTo>
                      <a:pt x="151" y="173"/>
                    </a:lnTo>
                    <a:lnTo>
                      <a:pt x="138" y="164"/>
                    </a:lnTo>
                    <a:lnTo>
                      <a:pt x="124" y="161"/>
                    </a:lnTo>
                    <a:lnTo>
                      <a:pt x="109" y="169"/>
                    </a:lnTo>
                    <a:lnTo>
                      <a:pt x="60" y="259"/>
                    </a:lnTo>
                    <a:lnTo>
                      <a:pt x="58" y="243"/>
                    </a:lnTo>
                    <a:lnTo>
                      <a:pt x="56" y="226"/>
                    </a:lnTo>
                    <a:lnTo>
                      <a:pt x="52" y="210"/>
                    </a:lnTo>
                    <a:lnTo>
                      <a:pt x="48" y="196"/>
                    </a:lnTo>
                    <a:lnTo>
                      <a:pt x="39" y="181"/>
                    </a:lnTo>
                    <a:lnTo>
                      <a:pt x="29" y="169"/>
                    </a:lnTo>
                    <a:lnTo>
                      <a:pt x="16" y="157"/>
                    </a:lnTo>
                    <a:lnTo>
                      <a:pt x="0" y="149"/>
                    </a:lnTo>
                    <a:lnTo>
                      <a:pt x="7" y="143"/>
                    </a:lnTo>
                    <a:lnTo>
                      <a:pt x="17" y="135"/>
                    </a:lnTo>
                    <a:lnTo>
                      <a:pt x="27" y="126"/>
                    </a:lnTo>
                    <a:lnTo>
                      <a:pt x="40" y="121"/>
                    </a:lnTo>
                    <a:lnTo>
                      <a:pt x="52" y="116"/>
                    </a:lnTo>
                    <a:lnTo>
                      <a:pt x="65" y="117"/>
                    </a:lnTo>
                    <a:lnTo>
                      <a:pt x="77" y="123"/>
                    </a:lnTo>
                    <a:lnTo>
                      <a:pt x="90" y="138"/>
                    </a:lnTo>
                    <a:lnTo>
                      <a:pt x="101" y="124"/>
                    </a:lnTo>
                    <a:lnTo>
                      <a:pt x="107" y="109"/>
                    </a:lnTo>
                    <a:lnTo>
                      <a:pt x="111" y="91"/>
                    </a:lnTo>
                    <a:lnTo>
                      <a:pt x="113" y="72"/>
                    </a:lnTo>
                    <a:lnTo>
                      <a:pt x="113" y="52"/>
                    </a:lnTo>
                    <a:lnTo>
                      <a:pt x="115" y="33"/>
                    </a:lnTo>
                    <a:lnTo>
                      <a:pt x="119" y="15"/>
                    </a:lnTo>
                    <a:lnTo>
                      <a:pt x="129" y="0"/>
                    </a:lnTo>
                    <a:lnTo>
                      <a:pt x="139" y="13"/>
                    </a:lnTo>
                    <a:lnTo>
                      <a:pt x="147" y="30"/>
                    </a:lnTo>
                    <a:lnTo>
                      <a:pt x="155" y="49"/>
                    </a:lnTo>
                    <a:lnTo>
                      <a:pt x="164" y="68"/>
                    </a:lnTo>
                    <a:lnTo>
                      <a:pt x="173" y="82"/>
                    </a:lnTo>
                    <a:lnTo>
                      <a:pt x="188" y="91"/>
                    </a:lnTo>
                    <a:lnTo>
                      <a:pt x="205" y="90"/>
                    </a:lnTo>
                    <a:lnTo>
                      <a:pt x="229" y="7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5" name="Freeform 68"/>
              <p:cNvSpPr>
                <a:spLocks/>
              </p:cNvSpPr>
              <p:nvPr/>
            </p:nvSpPr>
            <p:spPr bwMode="auto">
              <a:xfrm>
                <a:off x="4050" y="2195"/>
                <a:ext cx="193" cy="189"/>
              </a:xfrm>
              <a:custGeom>
                <a:avLst/>
                <a:gdLst>
                  <a:gd name="T0" fmla="*/ 0 w 773"/>
                  <a:gd name="T1" fmla="*/ 0 h 757"/>
                  <a:gd name="T2" fmla="*/ 0 w 773"/>
                  <a:gd name="T3" fmla="*/ 0 h 757"/>
                  <a:gd name="T4" fmla="*/ 0 w 773"/>
                  <a:gd name="T5" fmla="*/ 0 h 757"/>
                  <a:gd name="T6" fmla="*/ 0 w 773"/>
                  <a:gd name="T7" fmla="*/ 0 h 757"/>
                  <a:gd name="T8" fmla="*/ 0 w 773"/>
                  <a:gd name="T9" fmla="*/ 0 h 757"/>
                  <a:gd name="T10" fmla="*/ 0 w 773"/>
                  <a:gd name="T11" fmla="*/ 0 h 757"/>
                  <a:gd name="T12" fmla="*/ 0 w 773"/>
                  <a:gd name="T13" fmla="*/ 0 h 757"/>
                  <a:gd name="T14" fmla="*/ 0 w 773"/>
                  <a:gd name="T15" fmla="*/ 0 h 757"/>
                  <a:gd name="T16" fmla="*/ 0 w 773"/>
                  <a:gd name="T17" fmla="*/ 0 h 757"/>
                  <a:gd name="T18" fmla="*/ 0 w 773"/>
                  <a:gd name="T19" fmla="*/ 0 h 757"/>
                  <a:gd name="T20" fmla="*/ 0 w 773"/>
                  <a:gd name="T21" fmla="*/ 0 h 757"/>
                  <a:gd name="T22" fmla="*/ 0 w 773"/>
                  <a:gd name="T23" fmla="*/ 0 h 757"/>
                  <a:gd name="T24" fmla="*/ 0 w 773"/>
                  <a:gd name="T25" fmla="*/ 0 h 757"/>
                  <a:gd name="T26" fmla="*/ 0 w 773"/>
                  <a:gd name="T27" fmla="*/ 0 h 757"/>
                  <a:gd name="T28" fmla="*/ 0 w 773"/>
                  <a:gd name="T29" fmla="*/ 0 h 757"/>
                  <a:gd name="T30" fmla="*/ 0 w 773"/>
                  <a:gd name="T31" fmla="*/ 0 h 757"/>
                  <a:gd name="T32" fmla="*/ 0 w 773"/>
                  <a:gd name="T33" fmla="*/ 0 h 757"/>
                  <a:gd name="T34" fmla="*/ 0 w 773"/>
                  <a:gd name="T35" fmla="*/ 0 h 757"/>
                  <a:gd name="T36" fmla="*/ 0 w 773"/>
                  <a:gd name="T37" fmla="*/ 0 h 757"/>
                  <a:gd name="T38" fmla="*/ 0 w 773"/>
                  <a:gd name="T39" fmla="*/ 0 h 757"/>
                  <a:gd name="T40" fmla="*/ 0 w 773"/>
                  <a:gd name="T41" fmla="*/ 0 h 757"/>
                  <a:gd name="T42" fmla="*/ 0 w 773"/>
                  <a:gd name="T43" fmla="*/ 0 h 757"/>
                  <a:gd name="T44" fmla="*/ 0 w 773"/>
                  <a:gd name="T45" fmla="*/ 0 h 757"/>
                  <a:gd name="T46" fmla="*/ 0 w 773"/>
                  <a:gd name="T47" fmla="*/ 0 h 757"/>
                  <a:gd name="T48" fmla="*/ 0 w 773"/>
                  <a:gd name="T49" fmla="*/ 0 h 757"/>
                  <a:gd name="T50" fmla="*/ 0 w 773"/>
                  <a:gd name="T51" fmla="*/ 0 h 757"/>
                  <a:gd name="T52" fmla="*/ 0 w 773"/>
                  <a:gd name="T53" fmla="*/ 0 h 757"/>
                  <a:gd name="T54" fmla="*/ 0 w 773"/>
                  <a:gd name="T55" fmla="*/ 0 h 757"/>
                  <a:gd name="T56" fmla="*/ 0 w 773"/>
                  <a:gd name="T57" fmla="*/ 0 h 757"/>
                  <a:gd name="T58" fmla="*/ 0 w 773"/>
                  <a:gd name="T59" fmla="*/ 0 h 757"/>
                  <a:gd name="T60" fmla="*/ 0 w 773"/>
                  <a:gd name="T61" fmla="*/ 0 h 757"/>
                  <a:gd name="T62" fmla="*/ 0 w 773"/>
                  <a:gd name="T63" fmla="*/ 0 h 757"/>
                  <a:gd name="T64" fmla="*/ 0 w 773"/>
                  <a:gd name="T65" fmla="*/ 0 h 757"/>
                  <a:gd name="T66" fmla="*/ 0 w 773"/>
                  <a:gd name="T67" fmla="*/ 0 h 757"/>
                  <a:gd name="T68" fmla="*/ 0 w 773"/>
                  <a:gd name="T69" fmla="*/ 0 h 757"/>
                  <a:gd name="T70" fmla="*/ 0 w 773"/>
                  <a:gd name="T71" fmla="*/ 0 h 757"/>
                  <a:gd name="T72" fmla="*/ 0 w 773"/>
                  <a:gd name="T73" fmla="*/ 0 h 757"/>
                  <a:gd name="T74" fmla="*/ 0 w 773"/>
                  <a:gd name="T75" fmla="*/ 0 h 757"/>
                  <a:gd name="T76" fmla="*/ 0 w 773"/>
                  <a:gd name="T77" fmla="*/ 0 h 757"/>
                  <a:gd name="T78" fmla="*/ 0 w 773"/>
                  <a:gd name="T79" fmla="*/ 0 h 757"/>
                  <a:gd name="T80" fmla="*/ 0 w 773"/>
                  <a:gd name="T81" fmla="*/ 0 h 757"/>
                  <a:gd name="T82" fmla="*/ 0 w 773"/>
                  <a:gd name="T83" fmla="*/ 0 h 757"/>
                  <a:gd name="T84" fmla="*/ 0 w 773"/>
                  <a:gd name="T85" fmla="*/ 0 h 757"/>
                  <a:gd name="T86" fmla="*/ 0 w 773"/>
                  <a:gd name="T87" fmla="*/ 0 h 757"/>
                  <a:gd name="T88" fmla="*/ 0 w 773"/>
                  <a:gd name="T89" fmla="*/ 0 h 757"/>
                  <a:gd name="T90" fmla="*/ 0 w 773"/>
                  <a:gd name="T91" fmla="*/ 0 h 757"/>
                  <a:gd name="T92" fmla="*/ 0 w 773"/>
                  <a:gd name="T93" fmla="*/ 0 h 757"/>
                  <a:gd name="T94" fmla="*/ 0 w 773"/>
                  <a:gd name="T95" fmla="*/ 0 h 757"/>
                  <a:gd name="T96" fmla="*/ 0 w 773"/>
                  <a:gd name="T97" fmla="*/ 0 h 757"/>
                  <a:gd name="T98" fmla="*/ 0 w 773"/>
                  <a:gd name="T99" fmla="*/ 0 h 757"/>
                  <a:gd name="T100" fmla="*/ 0 w 773"/>
                  <a:gd name="T101" fmla="*/ 0 h 757"/>
                  <a:gd name="T102" fmla="*/ 0 w 773"/>
                  <a:gd name="T103" fmla="*/ 0 h 757"/>
                  <a:gd name="T104" fmla="*/ 0 w 773"/>
                  <a:gd name="T105" fmla="*/ 0 h 757"/>
                  <a:gd name="T106" fmla="*/ 0 w 773"/>
                  <a:gd name="T107" fmla="*/ 0 h 757"/>
                  <a:gd name="T108" fmla="*/ 0 w 773"/>
                  <a:gd name="T109" fmla="*/ 0 h 757"/>
                  <a:gd name="T110" fmla="*/ 0 w 773"/>
                  <a:gd name="T111" fmla="*/ 0 h 75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73"/>
                  <a:gd name="T169" fmla="*/ 0 h 757"/>
                  <a:gd name="T170" fmla="*/ 773 w 773"/>
                  <a:gd name="T171" fmla="*/ 757 h 75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73" h="757">
                    <a:moveTo>
                      <a:pt x="607" y="667"/>
                    </a:moveTo>
                    <a:lnTo>
                      <a:pt x="547" y="687"/>
                    </a:lnTo>
                    <a:lnTo>
                      <a:pt x="542" y="666"/>
                    </a:lnTo>
                    <a:lnTo>
                      <a:pt x="543" y="647"/>
                    </a:lnTo>
                    <a:lnTo>
                      <a:pt x="546" y="626"/>
                    </a:lnTo>
                    <a:lnTo>
                      <a:pt x="551" y="608"/>
                    </a:lnTo>
                    <a:lnTo>
                      <a:pt x="551" y="589"/>
                    </a:lnTo>
                    <a:lnTo>
                      <a:pt x="547" y="574"/>
                    </a:lnTo>
                    <a:lnTo>
                      <a:pt x="536" y="563"/>
                    </a:lnTo>
                    <a:lnTo>
                      <a:pt x="517" y="558"/>
                    </a:lnTo>
                    <a:lnTo>
                      <a:pt x="504" y="576"/>
                    </a:lnTo>
                    <a:lnTo>
                      <a:pt x="494" y="597"/>
                    </a:lnTo>
                    <a:lnTo>
                      <a:pt x="487" y="617"/>
                    </a:lnTo>
                    <a:lnTo>
                      <a:pt x="480" y="639"/>
                    </a:lnTo>
                    <a:lnTo>
                      <a:pt x="471" y="659"/>
                    </a:lnTo>
                    <a:lnTo>
                      <a:pt x="461" y="678"/>
                    </a:lnTo>
                    <a:lnTo>
                      <a:pt x="446" y="693"/>
                    </a:lnTo>
                    <a:lnTo>
                      <a:pt x="428" y="707"/>
                    </a:lnTo>
                    <a:lnTo>
                      <a:pt x="417" y="675"/>
                    </a:lnTo>
                    <a:lnTo>
                      <a:pt x="410" y="641"/>
                    </a:lnTo>
                    <a:lnTo>
                      <a:pt x="404" y="606"/>
                    </a:lnTo>
                    <a:lnTo>
                      <a:pt x="402" y="570"/>
                    </a:lnTo>
                    <a:lnTo>
                      <a:pt x="401" y="532"/>
                    </a:lnTo>
                    <a:lnTo>
                      <a:pt x="401" y="494"/>
                    </a:lnTo>
                    <a:lnTo>
                      <a:pt x="403" y="455"/>
                    </a:lnTo>
                    <a:lnTo>
                      <a:pt x="407" y="419"/>
                    </a:lnTo>
                    <a:lnTo>
                      <a:pt x="398" y="412"/>
                    </a:lnTo>
                    <a:lnTo>
                      <a:pt x="388" y="411"/>
                    </a:lnTo>
                    <a:lnTo>
                      <a:pt x="376" y="412"/>
                    </a:lnTo>
                    <a:lnTo>
                      <a:pt x="368" y="419"/>
                    </a:lnTo>
                    <a:lnTo>
                      <a:pt x="353" y="459"/>
                    </a:lnTo>
                    <a:lnTo>
                      <a:pt x="340" y="500"/>
                    </a:lnTo>
                    <a:lnTo>
                      <a:pt x="326" y="540"/>
                    </a:lnTo>
                    <a:lnTo>
                      <a:pt x="313" y="582"/>
                    </a:lnTo>
                    <a:lnTo>
                      <a:pt x="297" y="621"/>
                    </a:lnTo>
                    <a:lnTo>
                      <a:pt x="278" y="660"/>
                    </a:lnTo>
                    <a:lnTo>
                      <a:pt x="254" y="698"/>
                    </a:lnTo>
                    <a:lnTo>
                      <a:pt x="228" y="737"/>
                    </a:lnTo>
                    <a:lnTo>
                      <a:pt x="207" y="722"/>
                    </a:lnTo>
                    <a:lnTo>
                      <a:pt x="196" y="701"/>
                    </a:lnTo>
                    <a:lnTo>
                      <a:pt x="190" y="677"/>
                    </a:lnTo>
                    <a:lnTo>
                      <a:pt x="188" y="653"/>
                    </a:lnTo>
                    <a:lnTo>
                      <a:pt x="186" y="627"/>
                    </a:lnTo>
                    <a:lnTo>
                      <a:pt x="181" y="606"/>
                    </a:lnTo>
                    <a:lnTo>
                      <a:pt x="169" y="588"/>
                    </a:lnTo>
                    <a:lnTo>
                      <a:pt x="149" y="577"/>
                    </a:lnTo>
                    <a:lnTo>
                      <a:pt x="69" y="757"/>
                    </a:lnTo>
                    <a:lnTo>
                      <a:pt x="52" y="740"/>
                    </a:lnTo>
                    <a:lnTo>
                      <a:pt x="39" y="722"/>
                    </a:lnTo>
                    <a:lnTo>
                      <a:pt x="29" y="701"/>
                    </a:lnTo>
                    <a:lnTo>
                      <a:pt x="22" y="680"/>
                    </a:lnTo>
                    <a:lnTo>
                      <a:pt x="16" y="659"/>
                    </a:lnTo>
                    <a:lnTo>
                      <a:pt x="10" y="637"/>
                    </a:lnTo>
                    <a:lnTo>
                      <a:pt x="5" y="616"/>
                    </a:lnTo>
                    <a:lnTo>
                      <a:pt x="0" y="598"/>
                    </a:lnTo>
                    <a:lnTo>
                      <a:pt x="9" y="583"/>
                    </a:lnTo>
                    <a:lnTo>
                      <a:pt x="20" y="570"/>
                    </a:lnTo>
                    <a:lnTo>
                      <a:pt x="30" y="559"/>
                    </a:lnTo>
                    <a:lnTo>
                      <a:pt x="40" y="549"/>
                    </a:lnTo>
                    <a:lnTo>
                      <a:pt x="48" y="538"/>
                    </a:lnTo>
                    <a:lnTo>
                      <a:pt x="58" y="529"/>
                    </a:lnTo>
                    <a:lnTo>
                      <a:pt x="68" y="518"/>
                    </a:lnTo>
                    <a:lnTo>
                      <a:pt x="80" y="508"/>
                    </a:lnTo>
                    <a:lnTo>
                      <a:pt x="90" y="512"/>
                    </a:lnTo>
                    <a:lnTo>
                      <a:pt x="103" y="519"/>
                    </a:lnTo>
                    <a:lnTo>
                      <a:pt x="116" y="526"/>
                    </a:lnTo>
                    <a:lnTo>
                      <a:pt x="129" y="535"/>
                    </a:lnTo>
                    <a:lnTo>
                      <a:pt x="141" y="540"/>
                    </a:lnTo>
                    <a:lnTo>
                      <a:pt x="154" y="546"/>
                    </a:lnTo>
                    <a:lnTo>
                      <a:pt x="165" y="548"/>
                    </a:lnTo>
                    <a:lnTo>
                      <a:pt x="179" y="548"/>
                    </a:lnTo>
                    <a:lnTo>
                      <a:pt x="188" y="419"/>
                    </a:lnTo>
                    <a:lnTo>
                      <a:pt x="269" y="329"/>
                    </a:lnTo>
                    <a:lnTo>
                      <a:pt x="252" y="305"/>
                    </a:lnTo>
                    <a:lnTo>
                      <a:pt x="231" y="294"/>
                    </a:lnTo>
                    <a:lnTo>
                      <a:pt x="203" y="290"/>
                    </a:lnTo>
                    <a:lnTo>
                      <a:pt x="177" y="289"/>
                    </a:lnTo>
                    <a:lnTo>
                      <a:pt x="150" y="284"/>
                    </a:lnTo>
                    <a:lnTo>
                      <a:pt x="129" y="275"/>
                    </a:lnTo>
                    <a:lnTo>
                      <a:pt x="113" y="254"/>
                    </a:lnTo>
                    <a:lnTo>
                      <a:pt x="109" y="219"/>
                    </a:lnTo>
                    <a:lnTo>
                      <a:pt x="146" y="216"/>
                    </a:lnTo>
                    <a:lnTo>
                      <a:pt x="184" y="216"/>
                    </a:lnTo>
                    <a:lnTo>
                      <a:pt x="222" y="215"/>
                    </a:lnTo>
                    <a:lnTo>
                      <a:pt x="260" y="213"/>
                    </a:lnTo>
                    <a:lnTo>
                      <a:pt x="295" y="205"/>
                    </a:lnTo>
                    <a:lnTo>
                      <a:pt x="328" y="192"/>
                    </a:lnTo>
                    <a:lnTo>
                      <a:pt x="360" y="171"/>
                    </a:lnTo>
                    <a:lnTo>
                      <a:pt x="388" y="140"/>
                    </a:lnTo>
                    <a:lnTo>
                      <a:pt x="384" y="128"/>
                    </a:lnTo>
                    <a:lnTo>
                      <a:pt x="381" y="117"/>
                    </a:lnTo>
                    <a:lnTo>
                      <a:pt x="379" y="106"/>
                    </a:lnTo>
                    <a:lnTo>
                      <a:pt x="378" y="95"/>
                    </a:lnTo>
                    <a:lnTo>
                      <a:pt x="375" y="83"/>
                    </a:lnTo>
                    <a:lnTo>
                      <a:pt x="373" y="72"/>
                    </a:lnTo>
                    <a:lnTo>
                      <a:pt x="370" y="61"/>
                    </a:lnTo>
                    <a:lnTo>
                      <a:pt x="368" y="50"/>
                    </a:lnTo>
                    <a:lnTo>
                      <a:pt x="413" y="44"/>
                    </a:lnTo>
                    <a:lnTo>
                      <a:pt x="458" y="37"/>
                    </a:lnTo>
                    <a:lnTo>
                      <a:pt x="505" y="29"/>
                    </a:lnTo>
                    <a:lnTo>
                      <a:pt x="553" y="21"/>
                    </a:lnTo>
                    <a:lnTo>
                      <a:pt x="600" y="12"/>
                    </a:lnTo>
                    <a:lnTo>
                      <a:pt x="648" y="6"/>
                    </a:lnTo>
                    <a:lnTo>
                      <a:pt x="697" y="1"/>
                    </a:lnTo>
                    <a:lnTo>
                      <a:pt x="746" y="0"/>
                    </a:lnTo>
                    <a:lnTo>
                      <a:pt x="752" y="83"/>
                    </a:lnTo>
                    <a:lnTo>
                      <a:pt x="763" y="173"/>
                    </a:lnTo>
                    <a:lnTo>
                      <a:pt x="771" y="265"/>
                    </a:lnTo>
                    <a:lnTo>
                      <a:pt x="773" y="359"/>
                    </a:lnTo>
                    <a:lnTo>
                      <a:pt x="762" y="449"/>
                    </a:lnTo>
                    <a:lnTo>
                      <a:pt x="734" y="533"/>
                    </a:lnTo>
                    <a:lnTo>
                      <a:pt x="684" y="607"/>
                    </a:lnTo>
                    <a:lnTo>
                      <a:pt x="607" y="667"/>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6" name="Freeform 69"/>
              <p:cNvSpPr>
                <a:spLocks/>
              </p:cNvSpPr>
              <p:nvPr/>
            </p:nvSpPr>
            <p:spPr bwMode="auto">
              <a:xfrm>
                <a:off x="4145" y="2227"/>
                <a:ext cx="97" cy="100"/>
              </a:xfrm>
              <a:custGeom>
                <a:avLst/>
                <a:gdLst>
                  <a:gd name="T0" fmla="*/ 0 w 388"/>
                  <a:gd name="T1" fmla="*/ 0 h 399"/>
                  <a:gd name="T2" fmla="*/ 0 w 388"/>
                  <a:gd name="T3" fmla="*/ 0 h 399"/>
                  <a:gd name="T4" fmla="*/ 0 w 388"/>
                  <a:gd name="T5" fmla="*/ 0 h 399"/>
                  <a:gd name="T6" fmla="*/ 0 w 388"/>
                  <a:gd name="T7" fmla="*/ 0 h 399"/>
                  <a:gd name="T8" fmla="*/ 0 w 388"/>
                  <a:gd name="T9" fmla="*/ 0 h 399"/>
                  <a:gd name="T10" fmla="*/ 0 w 388"/>
                  <a:gd name="T11" fmla="*/ 0 h 399"/>
                  <a:gd name="T12" fmla="*/ 0 w 388"/>
                  <a:gd name="T13" fmla="*/ 0 h 399"/>
                  <a:gd name="T14" fmla="*/ 0 w 388"/>
                  <a:gd name="T15" fmla="*/ 0 h 399"/>
                  <a:gd name="T16" fmla="*/ 0 w 388"/>
                  <a:gd name="T17" fmla="*/ 0 h 399"/>
                  <a:gd name="T18" fmla="*/ 0 w 388"/>
                  <a:gd name="T19" fmla="*/ 0 h 399"/>
                  <a:gd name="T20" fmla="*/ 0 w 388"/>
                  <a:gd name="T21" fmla="*/ 0 h 399"/>
                  <a:gd name="T22" fmla="*/ 0 w 388"/>
                  <a:gd name="T23" fmla="*/ 0 h 399"/>
                  <a:gd name="T24" fmla="*/ 0 w 388"/>
                  <a:gd name="T25" fmla="*/ 0 h 399"/>
                  <a:gd name="T26" fmla="*/ 0 w 388"/>
                  <a:gd name="T27" fmla="*/ 0 h 399"/>
                  <a:gd name="T28" fmla="*/ 0 w 388"/>
                  <a:gd name="T29" fmla="*/ 0 h 399"/>
                  <a:gd name="T30" fmla="*/ 0 w 388"/>
                  <a:gd name="T31" fmla="*/ 0 h 399"/>
                  <a:gd name="T32" fmla="*/ 0 w 388"/>
                  <a:gd name="T33" fmla="*/ 0 h 399"/>
                  <a:gd name="T34" fmla="*/ 0 w 388"/>
                  <a:gd name="T35" fmla="*/ 0 h 399"/>
                  <a:gd name="T36" fmla="*/ 0 w 388"/>
                  <a:gd name="T37" fmla="*/ 0 h 399"/>
                  <a:gd name="T38" fmla="*/ 0 w 388"/>
                  <a:gd name="T39" fmla="*/ 0 h 399"/>
                  <a:gd name="T40" fmla="*/ 0 w 388"/>
                  <a:gd name="T41" fmla="*/ 0 h 399"/>
                  <a:gd name="T42" fmla="*/ 0 w 388"/>
                  <a:gd name="T43" fmla="*/ 0 h 399"/>
                  <a:gd name="T44" fmla="*/ 0 w 388"/>
                  <a:gd name="T45" fmla="*/ 0 h 399"/>
                  <a:gd name="T46" fmla="*/ 0 w 388"/>
                  <a:gd name="T47" fmla="*/ 0 h 399"/>
                  <a:gd name="T48" fmla="*/ 0 w 388"/>
                  <a:gd name="T49" fmla="*/ 0 h 399"/>
                  <a:gd name="T50" fmla="*/ 0 w 388"/>
                  <a:gd name="T51" fmla="*/ 0 h 399"/>
                  <a:gd name="T52" fmla="*/ 0 w 388"/>
                  <a:gd name="T53" fmla="*/ 0 h 399"/>
                  <a:gd name="T54" fmla="*/ 0 w 388"/>
                  <a:gd name="T55" fmla="*/ 0 h 399"/>
                  <a:gd name="T56" fmla="*/ 0 w 388"/>
                  <a:gd name="T57" fmla="*/ 0 h 399"/>
                  <a:gd name="T58" fmla="*/ 0 w 388"/>
                  <a:gd name="T59" fmla="*/ 0 h 399"/>
                  <a:gd name="T60" fmla="*/ 0 w 388"/>
                  <a:gd name="T61" fmla="*/ 0 h 399"/>
                  <a:gd name="T62" fmla="*/ 0 w 388"/>
                  <a:gd name="T63" fmla="*/ 0 h 399"/>
                  <a:gd name="T64" fmla="*/ 0 w 388"/>
                  <a:gd name="T65" fmla="*/ 0 h 3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8"/>
                  <a:gd name="T100" fmla="*/ 0 h 399"/>
                  <a:gd name="T101" fmla="*/ 388 w 388"/>
                  <a:gd name="T102" fmla="*/ 399 h 3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8" h="399">
                    <a:moveTo>
                      <a:pt x="258" y="130"/>
                    </a:moveTo>
                    <a:lnTo>
                      <a:pt x="273" y="134"/>
                    </a:lnTo>
                    <a:lnTo>
                      <a:pt x="291" y="136"/>
                    </a:lnTo>
                    <a:lnTo>
                      <a:pt x="308" y="135"/>
                    </a:lnTo>
                    <a:lnTo>
                      <a:pt x="327" y="135"/>
                    </a:lnTo>
                    <a:lnTo>
                      <a:pt x="343" y="134"/>
                    </a:lnTo>
                    <a:lnTo>
                      <a:pt x="360" y="135"/>
                    </a:lnTo>
                    <a:lnTo>
                      <a:pt x="375" y="139"/>
                    </a:lnTo>
                    <a:lnTo>
                      <a:pt x="388" y="149"/>
                    </a:lnTo>
                    <a:lnTo>
                      <a:pt x="374" y="173"/>
                    </a:lnTo>
                    <a:lnTo>
                      <a:pt x="353" y="197"/>
                    </a:lnTo>
                    <a:lnTo>
                      <a:pt x="325" y="218"/>
                    </a:lnTo>
                    <a:lnTo>
                      <a:pt x="301" y="242"/>
                    </a:lnTo>
                    <a:lnTo>
                      <a:pt x="279" y="265"/>
                    </a:lnTo>
                    <a:lnTo>
                      <a:pt x="267" y="292"/>
                    </a:lnTo>
                    <a:lnTo>
                      <a:pt x="268" y="323"/>
                    </a:lnTo>
                    <a:lnTo>
                      <a:pt x="289" y="358"/>
                    </a:lnTo>
                    <a:lnTo>
                      <a:pt x="279" y="399"/>
                    </a:lnTo>
                    <a:lnTo>
                      <a:pt x="261" y="395"/>
                    </a:lnTo>
                    <a:lnTo>
                      <a:pt x="248" y="388"/>
                    </a:lnTo>
                    <a:lnTo>
                      <a:pt x="238" y="377"/>
                    </a:lnTo>
                    <a:lnTo>
                      <a:pt x="231" y="365"/>
                    </a:lnTo>
                    <a:lnTo>
                      <a:pt x="224" y="350"/>
                    </a:lnTo>
                    <a:lnTo>
                      <a:pt x="216" y="335"/>
                    </a:lnTo>
                    <a:lnTo>
                      <a:pt x="208" y="320"/>
                    </a:lnTo>
                    <a:lnTo>
                      <a:pt x="199" y="308"/>
                    </a:lnTo>
                    <a:lnTo>
                      <a:pt x="184" y="320"/>
                    </a:lnTo>
                    <a:lnTo>
                      <a:pt x="171" y="335"/>
                    </a:lnTo>
                    <a:lnTo>
                      <a:pt x="158" y="350"/>
                    </a:lnTo>
                    <a:lnTo>
                      <a:pt x="148" y="365"/>
                    </a:lnTo>
                    <a:lnTo>
                      <a:pt x="135" y="377"/>
                    </a:lnTo>
                    <a:lnTo>
                      <a:pt x="122" y="388"/>
                    </a:lnTo>
                    <a:lnTo>
                      <a:pt x="105" y="395"/>
                    </a:lnTo>
                    <a:lnTo>
                      <a:pt x="89" y="399"/>
                    </a:lnTo>
                    <a:lnTo>
                      <a:pt x="87" y="378"/>
                    </a:lnTo>
                    <a:lnTo>
                      <a:pt x="91" y="358"/>
                    </a:lnTo>
                    <a:lnTo>
                      <a:pt x="97" y="339"/>
                    </a:lnTo>
                    <a:lnTo>
                      <a:pt x="103" y="319"/>
                    </a:lnTo>
                    <a:lnTo>
                      <a:pt x="106" y="300"/>
                    </a:lnTo>
                    <a:lnTo>
                      <a:pt x="107" y="281"/>
                    </a:lnTo>
                    <a:lnTo>
                      <a:pt x="102" y="264"/>
                    </a:lnTo>
                    <a:lnTo>
                      <a:pt x="89" y="249"/>
                    </a:lnTo>
                    <a:lnTo>
                      <a:pt x="76" y="248"/>
                    </a:lnTo>
                    <a:lnTo>
                      <a:pt x="64" y="248"/>
                    </a:lnTo>
                    <a:lnTo>
                      <a:pt x="52" y="247"/>
                    </a:lnTo>
                    <a:lnTo>
                      <a:pt x="40" y="246"/>
                    </a:lnTo>
                    <a:lnTo>
                      <a:pt x="27" y="242"/>
                    </a:lnTo>
                    <a:lnTo>
                      <a:pt x="17" y="240"/>
                    </a:lnTo>
                    <a:lnTo>
                      <a:pt x="8" y="235"/>
                    </a:lnTo>
                    <a:lnTo>
                      <a:pt x="0" y="229"/>
                    </a:lnTo>
                    <a:lnTo>
                      <a:pt x="9" y="213"/>
                    </a:lnTo>
                    <a:lnTo>
                      <a:pt x="21" y="204"/>
                    </a:lnTo>
                    <a:lnTo>
                      <a:pt x="34" y="199"/>
                    </a:lnTo>
                    <a:lnTo>
                      <a:pt x="50" y="198"/>
                    </a:lnTo>
                    <a:lnTo>
                      <a:pt x="65" y="197"/>
                    </a:lnTo>
                    <a:lnTo>
                      <a:pt x="81" y="196"/>
                    </a:lnTo>
                    <a:lnTo>
                      <a:pt x="97" y="194"/>
                    </a:lnTo>
                    <a:lnTo>
                      <a:pt x="110" y="189"/>
                    </a:lnTo>
                    <a:lnTo>
                      <a:pt x="126" y="165"/>
                    </a:lnTo>
                    <a:lnTo>
                      <a:pt x="140" y="141"/>
                    </a:lnTo>
                    <a:lnTo>
                      <a:pt x="151" y="118"/>
                    </a:lnTo>
                    <a:lnTo>
                      <a:pt x="163" y="95"/>
                    </a:lnTo>
                    <a:lnTo>
                      <a:pt x="173" y="70"/>
                    </a:lnTo>
                    <a:lnTo>
                      <a:pt x="183" y="46"/>
                    </a:lnTo>
                    <a:lnTo>
                      <a:pt x="194" y="22"/>
                    </a:lnTo>
                    <a:lnTo>
                      <a:pt x="209" y="0"/>
                    </a:lnTo>
                    <a:lnTo>
                      <a:pt x="258" y="1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7" name="Freeform 70"/>
              <p:cNvSpPr>
                <a:spLocks/>
              </p:cNvSpPr>
              <p:nvPr/>
            </p:nvSpPr>
            <p:spPr bwMode="auto">
              <a:xfrm>
                <a:off x="3998" y="2242"/>
                <a:ext cx="59" cy="137"/>
              </a:xfrm>
              <a:custGeom>
                <a:avLst/>
                <a:gdLst>
                  <a:gd name="T0" fmla="*/ 0 w 240"/>
                  <a:gd name="T1" fmla="*/ 0 h 547"/>
                  <a:gd name="T2" fmla="*/ 0 w 240"/>
                  <a:gd name="T3" fmla="*/ 0 h 547"/>
                  <a:gd name="T4" fmla="*/ 0 w 240"/>
                  <a:gd name="T5" fmla="*/ 0 h 547"/>
                  <a:gd name="T6" fmla="*/ 0 w 240"/>
                  <a:gd name="T7" fmla="*/ 0 h 547"/>
                  <a:gd name="T8" fmla="*/ 0 w 240"/>
                  <a:gd name="T9" fmla="*/ 0 h 547"/>
                  <a:gd name="T10" fmla="*/ 0 w 240"/>
                  <a:gd name="T11" fmla="*/ 0 h 547"/>
                  <a:gd name="T12" fmla="*/ 0 w 240"/>
                  <a:gd name="T13" fmla="*/ 0 h 547"/>
                  <a:gd name="T14" fmla="*/ 0 w 240"/>
                  <a:gd name="T15" fmla="*/ 0 h 547"/>
                  <a:gd name="T16" fmla="*/ 0 w 240"/>
                  <a:gd name="T17" fmla="*/ 0 h 547"/>
                  <a:gd name="T18" fmla="*/ 0 w 240"/>
                  <a:gd name="T19" fmla="*/ 0 h 547"/>
                  <a:gd name="T20" fmla="*/ 0 w 240"/>
                  <a:gd name="T21" fmla="*/ 0 h 547"/>
                  <a:gd name="T22" fmla="*/ 0 w 240"/>
                  <a:gd name="T23" fmla="*/ 0 h 547"/>
                  <a:gd name="T24" fmla="*/ 0 w 240"/>
                  <a:gd name="T25" fmla="*/ 0 h 547"/>
                  <a:gd name="T26" fmla="*/ 0 w 240"/>
                  <a:gd name="T27" fmla="*/ 0 h 547"/>
                  <a:gd name="T28" fmla="*/ 0 w 240"/>
                  <a:gd name="T29" fmla="*/ 0 h 547"/>
                  <a:gd name="T30" fmla="*/ 0 w 240"/>
                  <a:gd name="T31" fmla="*/ 0 h 547"/>
                  <a:gd name="T32" fmla="*/ 0 w 240"/>
                  <a:gd name="T33" fmla="*/ 0 h 547"/>
                  <a:gd name="T34" fmla="*/ 0 w 240"/>
                  <a:gd name="T35" fmla="*/ 0 h 547"/>
                  <a:gd name="T36" fmla="*/ 0 w 240"/>
                  <a:gd name="T37" fmla="*/ 0 h 547"/>
                  <a:gd name="T38" fmla="*/ 0 w 240"/>
                  <a:gd name="T39" fmla="*/ 0 h 547"/>
                  <a:gd name="T40" fmla="*/ 0 w 240"/>
                  <a:gd name="T41" fmla="*/ 0 h 547"/>
                  <a:gd name="T42" fmla="*/ 0 w 240"/>
                  <a:gd name="T43" fmla="*/ 0 h 547"/>
                  <a:gd name="T44" fmla="*/ 0 w 240"/>
                  <a:gd name="T45" fmla="*/ 0 h 547"/>
                  <a:gd name="T46" fmla="*/ 0 w 240"/>
                  <a:gd name="T47" fmla="*/ 0 h 547"/>
                  <a:gd name="T48" fmla="*/ 0 w 240"/>
                  <a:gd name="T49" fmla="*/ 0 h 547"/>
                  <a:gd name="T50" fmla="*/ 0 w 240"/>
                  <a:gd name="T51" fmla="*/ 0 h 547"/>
                  <a:gd name="T52" fmla="*/ 0 w 240"/>
                  <a:gd name="T53" fmla="*/ 0 h 547"/>
                  <a:gd name="T54" fmla="*/ 0 w 240"/>
                  <a:gd name="T55" fmla="*/ 0 h 547"/>
                  <a:gd name="T56" fmla="*/ 0 w 240"/>
                  <a:gd name="T57" fmla="*/ 0 h 547"/>
                  <a:gd name="T58" fmla="*/ 0 w 240"/>
                  <a:gd name="T59" fmla="*/ 0 h 547"/>
                  <a:gd name="T60" fmla="*/ 0 w 240"/>
                  <a:gd name="T61" fmla="*/ 0 h 547"/>
                  <a:gd name="T62" fmla="*/ 0 w 240"/>
                  <a:gd name="T63" fmla="*/ 0 h 547"/>
                  <a:gd name="T64" fmla="*/ 0 w 240"/>
                  <a:gd name="T65" fmla="*/ 0 h 547"/>
                  <a:gd name="T66" fmla="*/ 0 w 240"/>
                  <a:gd name="T67" fmla="*/ 0 h 547"/>
                  <a:gd name="T68" fmla="*/ 0 w 240"/>
                  <a:gd name="T69" fmla="*/ 0 h 547"/>
                  <a:gd name="T70" fmla="*/ 0 w 240"/>
                  <a:gd name="T71" fmla="*/ 0 h 547"/>
                  <a:gd name="T72" fmla="*/ 0 w 240"/>
                  <a:gd name="T73" fmla="*/ 0 h 547"/>
                  <a:gd name="T74" fmla="*/ 0 w 240"/>
                  <a:gd name="T75" fmla="*/ 0 h 547"/>
                  <a:gd name="T76" fmla="*/ 0 w 240"/>
                  <a:gd name="T77" fmla="*/ 0 h 547"/>
                  <a:gd name="T78" fmla="*/ 0 w 240"/>
                  <a:gd name="T79" fmla="*/ 0 h 547"/>
                  <a:gd name="T80" fmla="*/ 0 w 240"/>
                  <a:gd name="T81" fmla="*/ 0 h 547"/>
                  <a:gd name="T82" fmla="*/ 0 w 240"/>
                  <a:gd name="T83" fmla="*/ 0 h 547"/>
                  <a:gd name="T84" fmla="*/ 0 w 240"/>
                  <a:gd name="T85" fmla="*/ 0 h 547"/>
                  <a:gd name="T86" fmla="*/ 0 w 240"/>
                  <a:gd name="T87" fmla="*/ 0 h 547"/>
                  <a:gd name="T88" fmla="*/ 0 w 240"/>
                  <a:gd name="T89" fmla="*/ 0 h 547"/>
                  <a:gd name="T90" fmla="*/ 0 w 240"/>
                  <a:gd name="T91" fmla="*/ 0 h 547"/>
                  <a:gd name="T92" fmla="*/ 0 w 240"/>
                  <a:gd name="T93" fmla="*/ 0 h 547"/>
                  <a:gd name="T94" fmla="*/ 0 w 240"/>
                  <a:gd name="T95" fmla="*/ 0 h 547"/>
                  <a:gd name="T96" fmla="*/ 0 w 240"/>
                  <a:gd name="T97" fmla="*/ 0 h 547"/>
                  <a:gd name="T98" fmla="*/ 0 w 240"/>
                  <a:gd name="T99" fmla="*/ 0 h 547"/>
                  <a:gd name="T100" fmla="*/ 0 w 240"/>
                  <a:gd name="T101" fmla="*/ 0 h 547"/>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40"/>
                  <a:gd name="T154" fmla="*/ 0 h 547"/>
                  <a:gd name="T155" fmla="*/ 240 w 240"/>
                  <a:gd name="T156" fmla="*/ 547 h 547"/>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40" h="547">
                    <a:moveTo>
                      <a:pt x="240" y="20"/>
                    </a:moveTo>
                    <a:lnTo>
                      <a:pt x="229" y="47"/>
                    </a:lnTo>
                    <a:lnTo>
                      <a:pt x="221" y="77"/>
                    </a:lnTo>
                    <a:lnTo>
                      <a:pt x="213" y="107"/>
                    </a:lnTo>
                    <a:lnTo>
                      <a:pt x="203" y="137"/>
                    </a:lnTo>
                    <a:lnTo>
                      <a:pt x="188" y="162"/>
                    </a:lnTo>
                    <a:lnTo>
                      <a:pt x="167" y="180"/>
                    </a:lnTo>
                    <a:lnTo>
                      <a:pt x="138" y="189"/>
                    </a:lnTo>
                    <a:lnTo>
                      <a:pt x="100" y="189"/>
                    </a:lnTo>
                    <a:lnTo>
                      <a:pt x="80" y="208"/>
                    </a:lnTo>
                    <a:lnTo>
                      <a:pt x="88" y="225"/>
                    </a:lnTo>
                    <a:lnTo>
                      <a:pt x="104" y="238"/>
                    </a:lnTo>
                    <a:lnTo>
                      <a:pt x="125" y="248"/>
                    </a:lnTo>
                    <a:lnTo>
                      <a:pt x="146" y="260"/>
                    </a:lnTo>
                    <a:lnTo>
                      <a:pt x="162" y="271"/>
                    </a:lnTo>
                    <a:lnTo>
                      <a:pt x="173" y="286"/>
                    </a:lnTo>
                    <a:lnTo>
                      <a:pt x="173" y="304"/>
                    </a:lnTo>
                    <a:lnTo>
                      <a:pt x="160" y="328"/>
                    </a:lnTo>
                    <a:lnTo>
                      <a:pt x="161" y="357"/>
                    </a:lnTo>
                    <a:lnTo>
                      <a:pt x="161" y="386"/>
                    </a:lnTo>
                    <a:lnTo>
                      <a:pt x="159" y="416"/>
                    </a:lnTo>
                    <a:lnTo>
                      <a:pt x="159" y="445"/>
                    </a:lnTo>
                    <a:lnTo>
                      <a:pt x="157" y="471"/>
                    </a:lnTo>
                    <a:lnTo>
                      <a:pt x="161" y="498"/>
                    </a:lnTo>
                    <a:lnTo>
                      <a:pt x="167" y="523"/>
                    </a:lnTo>
                    <a:lnTo>
                      <a:pt x="180" y="547"/>
                    </a:lnTo>
                    <a:lnTo>
                      <a:pt x="161" y="546"/>
                    </a:lnTo>
                    <a:lnTo>
                      <a:pt x="144" y="540"/>
                    </a:lnTo>
                    <a:lnTo>
                      <a:pt x="128" y="528"/>
                    </a:lnTo>
                    <a:lnTo>
                      <a:pt x="114" y="514"/>
                    </a:lnTo>
                    <a:lnTo>
                      <a:pt x="100" y="495"/>
                    </a:lnTo>
                    <a:lnTo>
                      <a:pt x="88" y="476"/>
                    </a:lnTo>
                    <a:lnTo>
                      <a:pt x="78" y="456"/>
                    </a:lnTo>
                    <a:lnTo>
                      <a:pt x="71" y="437"/>
                    </a:lnTo>
                    <a:lnTo>
                      <a:pt x="58" y="388"/>
                    </a:lnTo>
                    <a:lnTo>
                      <a:pt x="52" y="341"/>
                    </a:lnTo>
                    <a:lnTo>
                      <a:pt x="48" y="294"/>
                    </a:lnTo>
                    <a:lnTo>
                      <a:pt x="47" y="248"/>
                    </a:lnTo>
                    <a:lnTo>
                      <a:pt x="42" y="201"/>
                    </a:lnTo>
                    <a:lnTo>
                      <a:pt x="35" y="154"/>
                    </a:lnTo>
                    <a:lnTo>
                      <a:pt x="21" y="106"/>
                    </a:lnTo>
                    <a:lnTo>
                      <a:pt x="0" y="60"/>
                    </a:lnTo>
                    <a:lnTo>
                      <a:pt x="21" y="0"/>
                    </a:lnTo>
                    <a:lnTo>
                      <a:pt x="48" y="3"/>
                    </a:lnTo>
                    <a:lnTo>
                      <a:pt x="75" y="7"/>
                    </a:lnTo>
                    <a:lnTo>
                      <a:pt x="100" y="10"/>
                    </a:lnTo>
                    <a:lnTo>
                      <a:pt x="126" y="13"/>
                    </a:lnTo>
                    <a:lnTo>
                      <a:pt x="151" y="15"/>
                    </a:lnTo>
                    <a:lnTo>
                      <a:pt x="178" y="17"/>
                    </a:lnTo>
                    <a:lnTo>
                      <a:pt x="207" y="19"/>
                    </a:lnTo>
                    <a:lnTo>
                      <a:pt x="240" y="2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8" name="Freeform 71"/>
              <p:cNvSpPr>
                <a:spLocks/>
              </p:cNvSpPr>
              <p:nvPr/>
            </p:nvSpPr>
            <p:spPr bwMode="auto">
              <a:xfrm>
                <a:off x="4181" y="2252"/>
                <a:ext cx="41" cy="47"/>
              </a:xfrm>
              <a:custGeom>
                <a:avLst/>
                <a:gdLst>
                  <a:gd name="T0" fmla="*/ 0 w 161"/>
                  <a:gd name="T1" fmla="*/ 0 h 190"/>
                  <a:gd name="T2" fmla="*/ 0 w 161"/>
                  <a:gd name="T3" fmla="*/ 0 h 190"/>
                  <a:gd name="T4" fmla="*/ 0 w 161"/>
                  <a:gd name="T5" fmla="*/ 0 h 190"/>
                  <a:gd name="T6" fmla="*/ 0 w 161"/>
                  <a:gd name="T7" fmla="*/ 0 h 190"/>
                  <a:gd name="T8" fmla="*/ 0 w 161"/>
                  <a:gd name="T9" fmla="*/ 0 h 190"/>
                  <a:gd name="T10" fmla="*/ 0 w 161"/>
                  <a:gd name="T11" fmla="*/ 0 h 190"/>
                  <a:gd name="T12" fmla="*/ 0 w 161"/>
                  <a:gd name="T13" fmla="*/ 0 h 190"/>
                  <a:gd name="T14" fmla="*/ 0 w 161"/>
                  <a:gd name="T15" fmla="*/ 0 h 190"/>
                  <a:gd name="T16" fmla="*/ 0 w 161"/>
                  <a:gd name="T17" fmla="*/ 0 h 190"/>
                  <a:gd name="T18" fmla="*/ 0 w 161"/>
                  <a:gd name="T19" fmla="*/ 0 h 190"/>
                  <a:gd name="T20" fmla="*/ 0 w 161"/>
                  <a:gd name="T21" fmla="*/ 0 h 190"/>
                  <a:gd name="T22" fmla="*/ 0 w 161"/>
                  <a:gd name="T23" fmla="*/ 0 h 190"/>
                  <a:gd name="T24" fmla="*/ 0 w 161"/>
                  <a:gd name="T25" fmla="*/ 0 h 190"/>
                  <a:gd name="T26" fmla="*/ 0 w 161"/>
                  <a:gd name="T27" fmla="*/ 0 h 190"/>
                  <a:gd name="T28" fmla="*/ 0 w 161"/>
                  <a:gd name="T29" fmla="*/ 0 h 190"/>
                  <a:gd name="T30" fmla="*/ 0 w 161"/>
                  <a:gd name="T31" fmla="*/ 0 h 190"/>
                  <a:gd name="T32" fmla="*/ 0 w 161"/>
                  <a:gd name="T33" fmla="*/ 0 h 190"/>
                  <a:gd name="T34" fmla="*/ 0 w 161"/>
                  <a:gd name="T35" fmla="*/ 0 h 190"/>
                  <a:gd name="T36" fmla="*/ 0 w 161"/>
                  <a:gd name="T37" fmla="*/ 0 h 190"/>
                  <a:gd name="T38" fmla="*/ 0 w 161"/>
                  <a:gd name="T39" fmla="*/ 0 h 190"/>
                  <a:gd name="T40" fmla="*/ 0 w 161"/>
                  <a:gd name="T41" fmla="*/ 0 h 190"/>
                  <a:gd name="T42" fmla="*/ 0 w 161"/>
                  <a:gd name="T43" fmla="*/ 0 h 190"/>
                  <a:gd name="T44" fmla="*/ 0 w 161"/>
                  <a:gd name="T45" fmla="*/ 0 h 190"/>
                  <a:gd name="T46" fmla="*/ 0 w 161"/>
                  <a:gd name="T47" fmla="*/ 0 h 190"/>
                  <a:gd name="T48" fmla="*/ 0 w 161"/>
                  <a:gd name="T49" fmla="*/ 0 h 190"/>
                  <a:gd name="T50" fmla="*/ 0 w 161"/>
                  <a:gd name="T51" fmla="*/ 0 h 190"/>
                  <a:gd name="T52" fmla="*/ 0 w 161"/>
                  <a:gd name="T53" fmla="*/ 0 h 190"/>
                  <a:gd name="T54" fmla="*/ 0 w 161"/>
                  <a:gd name="T55" fmla="*/ 0 h 190"/>
                  <a:gd name="T56" fmla="*/ 0 w 161"/>
                  <a:gd name="T57" fmla="*/ 0 h 190"/>
                  <a:gd name="T58" fmla="*/ 0 w 161"/>
                  <a:gd name="T59" fmla="*/ 0 h 190"/>
                  <a:gd name="T60" fmla="*/ 0 w 161"/>
                  <a:gd name="T61" fmla="*/ 0 h 19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1"/>
                  <a:gd name="T94" fmla="*/ 0 h 190"/>
                  <a:gd name="T95" fmla="*/ 161 w 161"/>
                  <a:gd name="T96" fmla="*/ 190 h 19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1" h="190">
                    <a:moveTo>
                      <a:pt x="101" y="90"/>
                    </a:moveTo>
                    <a:lnTo>
                      <a:pt x="161" y="80"/>
                    </a:lnTo>
                    <a:lnTo>
                      <a:pt x="82" y="169"/>
                    </a:lnTo>
                    <a:lnTo>
                      <a:pt x="80" y="162"/>
                    </a:lnTo>
                    <a:lnTo>
                      <a:pt x="75" y="155"/>
                    </a:lnTo>
                    <a:lnTo>
                      <a:pt x="69" y="151"/>
                    </a:lnTo>
                    <a:lnTo>
                      <a:pt x="62" y="150"/>
                    </a:lnTo>
                    <a:lnTo>
                      <a:pt x="50" y="147"/>
                    </a:lnTo>
                    <a:lnTo>
                      <a:pt x="41" y="149"/>
                    </a:lnTo>
                    <a:lnTo>
                      <a:pt x="31" y="152"/>
                    </a:lnTo>
                    <a:lnTo>
                      <a:pt x="24" y="159"/>
                    </a:lnTo>
                    <a:lnTo>
                      <a:pt x="17" y="165"/>
                    </a:lnTo>
                    <a:lnTo>
                      <a:pt x="11" y="173"/>
                    </a:lnTo>
                    <a:lnTo>
                      <a:pt x="5" y="181"/>
                    </a:lnTo>
                    <a:lnTo>
                      <a:pt x="2" y="190"/>
                    </a:lnTo>
                    <a:lnTo>
                      <a:pt x="0" y="164"/>
                    </a:lnTo>
                    <a:lnTo>
                      <a:pt x="2" y="141"/>
                    </a:lnTo>
                    <a:lnTo>
                      <a:pt x="6" y="118"/>
                    </a:lnTo>
                    <a:lnTo>
                      <a:pt x="15" y="98"/>
                    </a:lnTo>
                    <a:lnTo>
                      <a:pt x="23" y="75"/>
                    </a:lnTo>
                    <a:lnTo>
                      <a:pt x="33" y="53"/>
                    </a:lnTo>
                    <a:lnTo>
                      <a:pt x="42" y="27"/>
                    </a:lnTo>
                    <a:lnTo>
                      <a:pt x="52" y="0"/>
                    </a:lnTo>
                    <a:lnTo>
                      <a:pt x="55" y="11"/>
                    </a:lnTo>
                    <a:lnTo>
                      <a:pt x="59" y="24"/>
                    </a:lnTo>
                    <a:lnTo>
                      <a:pt x="62" y="36"/>
                    </a:lnTo>
                    <a:lnTo>
                      <a:pt x="69" y="49"/>
                    </a:lnTo>
                    <a:lnTo>
                      <a:pt x="74" y="60"/>
                    </a:lnTo>
                    <a:lnTo>
                      <a:pt x="82" y="72"/>
                    </a:lnTo>
                    <a:lnTo>
                      <a:pt x="91" y="80"/>
                    </a:lnTo>
                    <a:lnTo>
                      <a:pt x="101" y="9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59" name="Freeform 72"/>
              <p:cNvSpPr>
                <a:spLocks/>
              </p:cNvSpPr>
              <p:nvPr/>
            </p:nvSpPr>
            <p:spPr bwMode="auto">
              <a:xfrm>
                <a:off x="4040" y="2255"/>
                <a:ext cx="60" cy="66"/>
              </a:xfrm>
              <a:custGeom>
                <a:avLst/>
                <a:gdLst>
                  <a:gd name="T0" fmla="*/ 0 w 240"/>
                  <a:gd name="T1" fmla="*/ 0 h 268"/>
                  <a:gd name="T2" fmla="*/ 0 w 240"/>
                  <a:gd name="T3" fmla="*/ 0 h 268"/>
                  <a:gd name="T4" fmla="*/ 0 w 240"/>
                  <a:gd name="T5" fmla="*/ 0 h 268"/>
                  <a:gd name="T6" fmla="*/ 0 w 240"/>
                  <a:gd name="T7" fmla="*/ 0 h 268"/>
                  <a:gd name="T8" fmla="*/ 0 w 240"/>
                  <a:gd name="T9" fmla="*/ 0 h 268"/>
                  <a:gd name="T10" fmla="*/ 0 w 240"/>
                  <a:gd name="T11" fmla="*/ 0 h 268"/>
                  <a:gd name="T12" fmla="*/ 0 w 240"/>
                  <a:gd name="T13" fmla="*/ 0 h 268"/>
                  <a:gd name="T14" fmla="*/ 0 w 240"/>
                  <a:gd name="T15" fmla="*/ 0 h 268"/>
                  <a:gd name="T16" fmla="*/ 0 w 240"/>
                  <a:gd name="T17" fmla="*/ 0 h 268"/>
                  <a:gd name="T18" fmla="*/ 0 w 240"/>
                  <a:gd name="T19" fmla="*/ 0 h 268"/>
                  <a:gd name="T20" fmla="*/ 0 w 240"/>
                  <a:gd name="T21" fmla="*/ 0 h 268"/>
                  <a:gd name="T22" fmla="*/ 0 w 240"/>
                  <a:gd name="T23" fmla="*/ 0 h 268"/>
                  <a:gd name="T24" fmla="*/ 0 w 240"/>
                  <a:gd name="T25" fmla="*/ 0 h 268"/>
                  <a:gd name="T26" fmla="*/ 0 w 240"/>
                  <a:gd name="T27" fmla="*/ 0 h 268"/>
                  <a:gd name="T28" fmla="*/ 0 w 240"/>
                  <a:gd name="T29" fmla="*/ 0 h 268"/>
                  <a:gd name="T30" fmla="*/ 0 w 240"/>
                  <a:gd name="T31" fmla="*/ 0 h 268"/>
                  <a:gd name="T32" fmla="*/ 0 w 240"/>
                  <a:gd name="T33" fmla="*/ 0 h 268"/>
                  <a:gd name="T34" fmla="*/ 0 w 240"/>
                  <a:gd name="T35" fmla="*/ 0 h 268"/>
                  <a:gd name="T36" fmla="*/ 0 w 240"/>
                  <a:gd name="T37" fmla="*/ 0 h 268"/>
                  <a:gd name="T38" fmla="*/ 0 w 240"/>
                  <a:gd name="T39" fmla="*/ 0 h 268"/>
                  <a:gd name="T40" fmla="*/ 0 w 240"/>
                  <a:gd name="T41" fmla="*/ 0 h 268"/>
                  <a:gd name="T42" fmla="*/ 0 w 240"/>
                  <a:gd name="T43" fmla="*/ 0 h 268"/>
                  <a:gd name="T44" fmla="*/ 0 w 240"/>
                  <a:gd name="T45" fmla="*/ 0 h 268"/>
                  <a:gd name="T46" fmla="*/ 0 w 240"/>
                  <a:gd name="T47" fmla="*/ 0 h 268"/>
                  <a:gd name="T48" fmla="*/ 0 w 240"/>
                  <a:gd name="T49" fmla="*/ 0 h 268"/>
                  <a:gd name="T50" fmla="*/ 0 w 240"/>
                  <a:gd name="T51" fmla="*/ 0 h 268"/>
                  <a:gd name="T52" fmla="*/ 0 w 240"/>
                  <a:gd name="T53" fmla="*/ 0 h 268"/>
                  <a:gd name="T54" fmla="*/ 0 w 240"/>
                  <a:gd name="T55" fmla="*/ 0 h 268"/>
                  <a:gd name="T56" fmla="*/ 0 w 240"/>
                  <a:gd name="T57" fmla="*/ 0 h 268"/>
                  <a:gd name="T58" fmla="*/ 0 w 240"/>
                  <a:gd name="T59" fmla="*/ 0 h 268"/>
                  <a:gd name="T60" fmla="*/ 0 w 240"/>
                  <a:gd name="T61" fmla="*/ 0 h 268"/>
                  <a:gd name="T62" fmla="*/ 0 w 240"/>
                  <a:gd name="T63" fmla="*/ 0 h 268"/>
                  <a:gd name="T64" fmla="*/ 0 w 240"/>
                  <a:gd name="T65" fmla="*/ 0 h 268"/>
                  <a:gd name="T66" fmla="*/ 0 w 240"/>
                  <a:gd name="T67" fmla="*/ 0 h 268"/>
                  <a:gd name="T68" fmla="*/ 0 w 240"/>
                  <a:gd name="T69" fmla="*/ 0 h 268"/>
                  <a:gd name="T70" fmla="*/ 0 w 240"/>
                  <a:gd name="T71" fmla="*/ 0 h 268"/>
                  <a:gd name="T72" fmla="*/ 0 w 240"/>
                  <a:gd name="T73" fmla="*/ 0 h 268"/>
                  <a:gd name="T74" fmla="*/ 0 w 240"/>
                  <a:gd name="T75" fmla="*/ 0 h 268"/>
                  <a:gd name="T76" fmla="*/ 0 w 240"/>
                  <a:gd name="T77" fmla="*/ 0 h 268"/>
                  <a:gd name="T78" fmla="*/ 0 w 240"/>
                  <a:gd name="T79" fmla="*/ 0 h 268"/>
                  <a:gd name="T80" fmla="*/ 0 w 240"/>
                  <a:gd name="T81" fmla="*/ 0 h 2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40"/>
                  <a:gd name="T124" fmla="*/ 0 h 268"/>
                  <a:gd name="T125" fmla="*/ 240 w 240"/>
                  <a:gd name="T126" fmla="*/ 268 h 2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40" h="268">
                    <a:moveTo>
                      <a:pt x="240" y="99"/>
                    </a:moveTo>
                    <a:lnTo>
                      <a:pt x="221" y="113"/>
                    </a:lnTo>
                    <a:lnTo>
                      <a:pt x="204" y="130"/>
                    </a:lnTo>
                    <a:lnTo>
                      <a:pt x="190" y="146"/>
                    </a:lnTo>
                    <a:lnTo>
                      <a:pt x="179" y="165"/>
                    </a:lnTo>
                    <a:lnTo>
                      <a:pt x="172" y="182"/>
                    </a:lnTo>
                    <a:lnTo>
                      <a:pt x="170" y="201"/>
                    </a:lnTo>
                    <a:lnTo>
                      <a:pt x="172" y="219"/>
                    </a:lnTo>
                    <a:lnTo>
                      <a:pt x="180" y="239"/>
                    </a:lnTo>
                    <a:lnTo>
                      <a:pt x="163" y="220"/>
                    </a:lnTo>
                    <a:lnTo>
                      <a:pt x="147" y="211"/>
                    </a:lnTo>
                    <a:lnTo>
                      <a:pt x="128" y="210"/>
                    </a:lnTo>
                    <a:lnTo>
                      <a:pt x="111" y="216"/>
                    </a:lnTo>
                    <a:lnTo>
                      <a:pt x="93" y="225"/>
                    </a:lnTo>
                    <a:lnTo>
                      <a:pt x="77" y="238"/>
                    </a:lnTo>
                    <a:lnTo>
                      <a:pt x="62" y="253"/>
                    </a:lnTo>
                    <a:lnTo>
                      <a:pt x="50" y="268"/>
                    </a:lnTo>
                    <a:lnTo>
                      <a:pt x="49" y="252"/>
                    </a:lnTo>
                    <a:lnTo>
                      <a:pt x="47" y="236"/>
                    </a:lnTo>
                    <a:lnTo>
                      <a:pt x="44" y="221"/>
                    </a:lnTo>
                    <a:lnTo>
                      <a:pt x="39" y="208"/>
                    </a:lnTo>
                    <a:lnTo>
                      <a:pt x="33" y="195"/>
                    </a:lnTo>
                    <a:lnTo>
                      <a:pt x="24" y="187"/>
                    </a:lnTo>
                    <a:lnTo>
                      <a:pt x="13" y="180"/>
                    </a:lnTo>
                    <a:lnTo>
                      <a:pt x="0" y="179"/>
                    </a:lnTo>
                    <a:lnTo>
                      <a:pt x="32" y="174"/>
                    </a:lnTo>
                    <a:lnTo>
                      <a:pt x="54" y="159"/>
                    </a:lnTo>
                    <a:lnTo>
                      <a:pt x="68" y="139"/>
                    </a:lnTo>
                    <a:lnTo>
                      <a:pt x="77" y="115"/>
                    </a:lnTo>
                    <a:lnTo>
                      <a:pt x="83" y="86"/>
                    </a:lnTo>
                    <a:lnTo>
                      <a:pt x="89" y="56"/>
                    </a:lnTo>
                    <a:lnTo>
                      <a:pt x="97" y="27"/>
                    </a:lnTo>
                    <a:lnTo>
                      <a:pt x="110" y="0"/>
                    </a:lnTo>
                    <a:lnTo>
                      <a:pt x="123" y="20"/>
                    </a:lnTo>
                    <a:lnTo>
                      <a:pt x="135" y="42"/>
                    </a:lnTo>
                    <a:lnTo>
                      <a:pt x="147" y="64"/>
                    </a:lnTo>
                    <a:lnTo>
                      <a:pt x="160" y="86"/>
                    </a:lnTo>
                    <a:lnTo>
                      <a:pt x="174" y="101"/>
                    </a:lnTo>
                    <a:lnTo>
                      <a:pt x="191" y="111"/>
                    </a:lnTo>
                    <a:lnTo>
                      <a:pt x="212" y="110"/>
                    </a:lnTo>
                    <a:lnTo>
                      <a:pt x="240" y="9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0" name="Freeform 73"/>
              <p:cNvSpPr>
                <a:spLocks/>
              </p:cNvSpPr>
              <p:nvPr/>
            </p:nvSpPr>
            <p:spPr bwMode="auto">
              <a:xfrm>
                <a:off x="4120" y="2346"/>
                <a:ext cx="25" cy="38"/>
              </a:xfrm>
              <a:custGeom>
                <a:avLst/>
                <a:gdLst>
                  <a:gd name="T0" fmla="*/ 0 w 100"/>
                  <a:gd name="T1" fmla="*/ 0 h 149"/>
                  <a:gd name="T2" fmla="*/ 0 w 100"/>
                  <a:gd name="T3" fmla="*/ 0 h 149"/>
                  <a:gd name="T4" fmla="*/ 0 w 100"/>
                  <a:gd name="T5" fmla="*/ 0 h 149"/>
                  <a:gd name="T6" fmla="*/ 0 w 100"/>
                  <a:gd name="T7" fmla="*/ 0 h 149"/>
                  <a:gd name="T8" fmla="*/ 0 w 100"/>
                  <a:gd name="T9" fmla="*/ 0 h 149"/>
                  <a:gd name="T10" fmla="*/ 0 w 100"/>
                  <a:gd name="T11" fmla="*/ 0 h 149"/>
                  <a:gd name="T12" fmla="*/ 0 w 100"/>
                  <a:gd name="T13" fmla="*/ 0 h 149"/>
                  <a:gd name="T14" fmla="*/ 0 w 100"/>
                  <a:gd name="T15" fmla="*/ 0 h 149"/>
                  <a:gd name="T16" fmla="*/ 0 w 100"/>
                  <a:gd name="T17" fmla="*/ 0 h 149"/>
                  <a:gd name="T18" fmla="*/ 0 w 100"/>
                  <a:gd name="T19" fmla="*/ 0 h 149"/>
                  <a:gd name="T20" fmla="*/ 0 w 100"/>
                  <a:gd name="T21" fmla="*/ 0 h 1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0"/>
                  <a:gd name="T34" fmla="*/ 0 h 149"/>
                  <a:gd name="T35" fmla="*/ 100 w 100"/>
                  <a:gd name="T36" fmla="*/ 149 h 14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0" h="149">
                    <a:moveTo>
                      <a:pt x="100" y="139"/>
                    </a:moveTo>
                    <a:lnTo>
                      <a:pt x="84" y="141"/>
                    </a:lnTo>
                    <a:lnTo>
                      <a:pt x="71" y="144"/>
                    </a:lnTo>
                    <a:lnTo>
                      <a:pt x="58" y="145"/>
                    </a:lnTo>
                    <a:lnTo>
                      <a:pt x="46" y="147"/>
                    </a:lnTo>
                    <a:lnTo>
                      <a:pt x="33" y="147"/>
                    </a:lnTo>
                    <a:lnTo>
                      <a:pt x="22" y="148"/>
                    </a:lnTo>
                    <a:lnTo>
                      <a:pt x="11" y="148"/>
                    </a:lnTo>
                    <a:lnTo>
                      <a:pt x="0" y="149"/>
                    </a:lnTo>
                    <a:lnTo>
                      <a:pt x="70" y="0"/>
                    </a:lnTo>
                    <a:lnTo>
                      <a:pt x="100" y="139"/>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1" name="Freeform 74"/>
              <p:cNvSpPr>
                <a:spLocks/>
              </p:cNvSpPr>
              <p:nvPr/>
            </p:nvSpPr>
            <p:spPr bwMode="auto">
              <a:xfrm>
                <a:off x="4080" y="2371"/>
                <a:ext cx="15" cy="15"/>
              </a:xfrm>
              <a:custGeom>
                <a:avLst/>
                <a:gdLst>
                  <a:gd name="T0" fmla="*/ 0 w 60"/>
                  <a:gd name="T1" fmla="*/ 0 h 60"/>
                  <a:gd name="T2" fmla="*/ 0 w 60"/>
                  <a:gd name="T3" fmla="*/ 0 h 60"/>
                  <a:gd name="T4" fmla="*/ 0 w 60"/>
                  <a:gd name="T5" fmla="*/ 0 h 60"/>
                  <a:gd name="T6" fmla="*/ 0 w 60"/>
                  <a:gd name="T7" fmla="*/ 0 h 60"/>
                  <a:gd name="T8" fmla="*/ 0 60000 65536"/>
                  <a:gd name="T9" fmla="*/ 0 60000 65536"/>
                  <a:gd name="T10" fmla="*/ 0 60000 65536"/>
                  <a:gd name="T11" fmla="*/ 0 60000 65536"/>
                  <a:gd name="T12" fmla="*/ 0 w 60"/>
                  <a:gd name="T13" fmla="*/ 0 h 60"/>
                  <a:gd name="T14" fmla="*/ 60 w 60"/>
                  <a:gd name="T15" fmla="*/ 60 h 60"/>
                </a:gdLst>
                <a:ahLst/>
                <a:cxnLst>
                  <a:cxn ang="T8">
                    <a:pos x="T0" y="T1"/>
                  </a:cxn>
                  <a:cxn ang="T9">
                    <a:pos x="T2" y="T3"/>
                  </a:cxn>
                  <a:cxn ang="T10">
                    <a:pos x="T4" y="T5"/>
                  </a:cxn>
                  <a:cxn ang="T11">
                    <a:pos x="T6" y="T7"/>
                  </a:cxn>
                </a:cxnLst>
                <a:rect l="T12" t="T13" r="T14" b="T15"/>
                <a:pathLst>
                  <a:path w="60" h="60">
                    <a:moveTo>
                      <a:pt x="0" y="50"/>
                    </a:moveTo>
                    <a:lnTo>
                      <a:pt x="20" y="0"/>
                    </a:lnTo>
                    <a:lnTo>
                      <a:pt x="60" y="60"/>
                    </a:lnTo>
                    <a:lnTo>
                      <a:pt x="0" y="50"/>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2" name="Freeform 75"/>
              <p:cNvSpPr>
                <a:spLocks/>
              </p:cNvSpPr>
              <p:nvPr/>
            </p:nvSpPr>
            <p:spPr bwMode="auto">
              <a:xfrm>
                <a:off x="4030" y="2374"/>
                <a:ext cx="189" cy="39"/>
              </a:xfrm>
              <a:custGeom>
                <a:avLst/>
                <a:gdLst>
                  <a:gd name="T0" fmla="*/ 0 w 756"/>
                  <a:gd name="T1" fmla="*/ 0 h 159"/>
                  <a:gd name="T2" fmla="*/ 0 w 756"/>
                  <a:gd name="T3" fmla="*/ 0 h 159"/>
                  <a:gd name="T4" fmla="*/ 0 w 756"/>
                  <a:gd name="T5" fmla="*/ 0 h 159"/>
                  <a:gd name="T6" fmla="*/ 0 w 756"/>
                  <a:gd name="T7" fmla="*/ 0 h 159"/>
                  <a:gd name="T8" fmla="*/ 0 w 756"/>
                  <a:gd name="T9" fmla="*/ 0 h 159"/>
                  <a:gd name="T10" fmla="*/ 0 w 756"/>
                  <a:gd name="T11" fmla="*/ 0 h 159"/>
                  <a:gd name="T12" fmla="*/ 0 w 756"/>
                  <a:gd name="T13" fmla="*/ 0 h 159"/>
                  <a:gd name="T14" fmla="*/ 0 w 756"/>
                  <a:gd name="T15" fmla="*/ 0 h 159"/>
                  <a:gd name="T16" fmla="*/ 0 w 756"/>
                  <a:gd name="T17" fmla="*/ 0 h 159"/>
                  <a:gd name="T18" fmla="*/ 0 w 756"/>
                  <a:gd name="T19" fmla="*/ 0 h 159"/>
                  <a:gd name="T20" fmla="*/ 0 w 756"/>
                  <a:gd name="T21" fmla="*/ 0 h 159"/>
                  <a:gd name="T22" fmla="*/ 0 w 756"/>
                  <a:gd name="T23" fmla="*/ 0 h 159"/>
                  <a:gd name="T24" fmla="*/ 0 w 756"/>
                  <a:gd name="T25" fmla="*/ 0 h 159"/>
                  <a:gd name="T26" fmla="*/ 0 w 756"/>
                  <a:gd name="T27" fmla="*/ 0 h 159"/>
                  <a:gd name="T28" fmla="*/ 0 w 756"/>
                  <a:gd name="T29" fmla="*/ 0 h 159"/>
                  <a:gd name="T30" fmla="*/ 0 w 756"/>
                  <a:gd name="T31" fmla="*/ 0 h 159"/>
                  <a:gd name="T32" fmla="*/ 0 w 756"/>
                  <a:gd name="T33" fmla="*/ 0 h 159"/>
                  <a:gd name="T34" fmla="*/ 0 w 756"/>
                  <a:gd name="T35" fmla="*/ 0 h 159"/>
                  <a:gd name="T36" fmla="*/ 0 w 756"/>
                  <a:gd name="T37" fmla="*/ 0 h 159"/>
                  <a:gd name="T38" fmla="*/ 0 w 756"/>
                  <a:gd name="T39" fmla="*/ 0 h 159"/>
                  <a:gd name="T40" fmla="*/ 0 w 756"/>
                  <a:gd name="T41" fmla="*/ 0 h 159"/>
                  <a:gd name="T42" fmla="*/ 0 w 756"/>
                  <a:gd name="T43" fmla="*/ 0 h 159"/>
                  <a:gd name="T44" fmla="*/ 0 w 756"/>
                  <a:gd name="T45" fmla="*/ 0 h 159"/>
                  <a:gd name="T46" fmla="*/ 0 w 756"/>
                  <a:gd name="T47" fmla="*/ 0 h 159"/>
                  <a:gd name="T48" fmla="*/ 0 w 756"/>
                  <a:gd name="T49" fmla="*/ 0 h 159"/>
                  <a:gd name="T50" fmla="*/ 0 w 756"/>
                  <a:gd name="T51" fmla="*/ 0 h 15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56"/>
                  <a:gd name="T79" fmla="*/ 0 h 159"/>
                  <a:gd name="T80" fmla="*/ 756 w 756"/>
                  <a:gd name="T81" fmla="*/ 159 h 15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56" h="159">
                    <a:moveTo>
                      <a:pt x="756" y="40"/>
                    </a:moveTo>
                    <a:lnTo>
                      <a:pt x="671" y="82"/>
                    </a:lnTo>
                    <a:lnTo>
                      <a:pt x="583" y="114"/>
                    </a:lnTo>
                    <a:lnTo>
                      <a:pt x="491" y="136"/>
                    </a:lnTo>
                    <a:lnTo>
                      <a:pt x="397" y="150"/>
                    </a:lnTo>
                    <a:lnTo>
                      <a:pt x="301" y="156"/>
                    </a:lnTo>
                    <a:lnTo>
                      <a:pt x="204" y="159"/>
                    </a:lnTo>
                    <a:lnTo>
                      <a:pt x="107" y="155"/>
                    </a:lnTo>
                    <a:lnTo>
                      <a:pt x="10" y="150"/>
                    </a:lnTo>
                    <a:lnTo>
                      <a:pt x="6" y="144"/>
                    </a:lnTo>
                    <a:lnTo>
                      <a:pt x="4" y="140"/>
                    </a:lnTo>
                    <a:lnTo>
                      <a:pt x="1" y="134"/>
                    </a:lnTo>
                    <a:lnTo>
                      <a:pt x="1" y="128"/>
                    </a:lnTo>
                    <a:lnTo>
                      <a:pt x="0" y="121"/>
                    </a:lnTo>
                    <a:lnTo>
                      <a:pt x="0" y="114"/>
                    </a:lnTo>
                    <a:lnTo>
                      <a:pt x="0" y="107"/>
                    </a:lnTo>
                    <a:lnTo>
                      <a:pt x="0" y="100"/>
                    </a:lnTo>
                    <a:lnTo>
                      <a:pt x="91" y="104"/>
                    </a:lnTo>
                    <a:lnTo>
                      <a:pt x="186" y="107"/>
                    </a:lnTo>
                    <a:lnTo>
                      <a:pt x="282" y="102"/>
                    </a:lnTo>
                    <a:lnTo>
                      <a:pt x="381" y="95"/>
                    </a:lnTo>
                    <a:lnTo>
                      <a:pt x="478" y="79"/>
                    </a:lnTo>
                    <a:lnTo>
                      <a:pt x="574" y="60"/>
                    </a:lnTo>
                    <a:lnTo>
                      <a:pt x="666" y="33"/>
                    </a:lnTo>
                    <a:lnTo>
                      <a:pt x="756" y="0"/>
                    </a:lnTo>
                    <a:lnTo>
                      <a:pt x="756" y="4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3" name="Freeform 76"/>
              <p:cNvSpPr>
                <a:spLocks/>
              </p:cNvSpPr>
              <p:nvPr/>
            </p:nvSpPr>
            <p:spPr bwMode="auto">
              <a:xfrm>
                <a:off x="3965" y="2399"/>
                <a:ext cx="358" cy="515"/>
              </a:xfrm>
              <a:custGeom>
                <a:avLst/>
                <a:gdLst>
                  <a:gd name="T0" fmla="*/ 0 w 1433"/>
                  <a:gd name="T1" fmla="*/ 0 h 2060"/>
                  <a:gd name="T2" fmla="*/ 0 w 1433"/>
                  <a:gd name="T3" fmla="*/ 0 h 2060"/>
                  <a:gd name="T4" fmla="*/ 0 w 1433"/>
                  <a:gd name="T5" fmla="*/ 0 h 2060"/>
                  <a:gd name="T6" fmla="*/ 0 w 1433"/>
                  <a:gd name="T7" fmla="*/ 0 h 2060"/>
                  <a:gd name="T8" fmla="*/ 0 w 1433"/>
                  <a:gd name="T9" fmla="*/ 0 h 2060"/>
                  <a:gd name="T10" fmla="*/ 0 w 1433"/>
                  <a:gd name="T11" fmla="*/ 0 h 2060"/>
                  <a:gd name="T12" fmla="*/ 0 w 1433"/>
                  <a:gd name="T13" fmla="*/ 0 h 2060"/>
                  <a:gd name="T14" fmla="*/ 0 w 1433"/>
                  <a:gd name="T15" fmla="*/ 0 h 2060"/>
                  <a:gd name="T16" fmla="*/ 0 w 1433"/>
                  <a:gd name="T17" fmla="*/ 0 h 2060"/>
                  <a:gd name="T18" fmla="*/ 0 w 1433"/>
                  <a:gd name="T19" fmla="*/ 0 h 2060"/>
                  <a:gd name="T20" fmla="*/ 0 w 1433"/>
                  <a:gd name="T21" fmla="*/ 0 h 2060"/>
                  <a:gd name="T22" fmla="*/ 0 w 1433"/>
                  <a:gd name="T23" fmla="*/ 0 h 2060"/>
                  <a:gd name="T24" fmla="*/ 0 w 1433"/>
                  <a:gd name="T25" fmla="*/ 0 h 2060"/>
                  <a:gd name="T26" fmla="*/ 0 w 1433"/>
                  <a:gd name="T27" fmla="*/ 0 h 2060"/>
                  <a:gd name="T28" fmla="*/ 0 w 1433"/>
                  <a:gd name="T29" fmla="*/ 0 h 2060"/>
                  <a:gd name="T30" fmla="*/ 0 w 1433"/>
                  <a:gd name="T31" fmla="*/ 0 h 2060"/>
                  <a:gd name="T32" fmla="*/ 0 w 1433"/>
                  <a:gd name="T33" fmla="*/ 0 h 2060"/>
                  <a:gd name="T34" fmla="*/ 0 w 1433"/>
                  <a:gd name="T35" fmla="*/ 0 h 2060"/>
                  <a:gd name="T36" fmla="*/ 0 w 1433"/>
                  <a:gd name="T37" fmla="*/ 0 h 2060"/>
                  <a:gd name="T38" fmla="*/ 0 w 1433"/>
                  <a:gd name="T39" fmla="*/ 0 h 2060"/>
                  <a:gd name="T40" fmla="*/ 0 w 1433"/>
                  <a:gd name="T41" fmla="*/ 0 h 2060"/>
                  <a:gd name="T42" fmla="*/ 0 w 1433"/>
                  <a:gd name="T43" fmla="*/ 0 h 2060"/>
                  <a:gd name="T44" fmla="*/ 0 w 1433"/>
                  <a:gd name="T45" fmla="*/ 0 h 2060"/>
                  <a:gd name="T46" fmla="*/ 0 w 1433"/>
                  <a:gd name="T47" fmla="*/ 0 h 2060"/>
                  <a:gd name="T48" fmla="*/ 0 w 1433"/>
                  <a:gd name="T49" fmla="*/ 0 h 2060"/>
                  <a:gd name="T50" fmla="*/ 0 w 1433"/>
                  <a:gd name="T51" fmla="*/ 0 h 2060"/>
                  <a:gd name="T52" fmla="*/ 0 w 1433"/>
                  <a:gd name="T53" fmla="*/ 0 h 2060"/>
                  <a:gd name="T54" fmla="*/ 0 w 1433"/>
                  <a:gd name="T55" fmla="*/ 0 h 2060"/>
                  <a:gd name="T56" fmla="*/ 0 w 1433"/>
                  <a:gd name="T57" fmla="*/ 0 h 2060"/>
                  <a:gd name="T58" fmla="*/ 0 w 1433"/>
                  <a:gd name="T59" fmla="*/ 0 h 2060"/>
                  <a:gd name="T60" fmla="*/ 0 w 1433"/>
                  <a:gd name="T61" fmla="*/ 0 h 2060"/>
                  <a:gd name="T62" fmla="*/ 0 w 1433"/>
                  <a:gd name="T63" fmla="*/ 0 h 2060"/>
                  <a:gd name="T64" fmla="*/ 0 w 1433"/>
                  <a:gd name="T65" fmla="*/ 0 h 2060"/>
                  <a:gd name="T66" fmla="*/ 0 w 1433"/>
                  <a:gd name="T67" fmla="*/ 0 h 2060"/>
                  <a:gd name="T68" fmla="*/ 0 w 1433"/>
                  <a:gd name="T69" fmla="*/ 0 h 2060"/>
                  <a:gd name="T70" fmla="*/ 0 w 1433"/>
                  <a:gd name="T71" fmla="*/ 0 h 2060"/>
                  <a:gd name="T72" fmla="*/ 0 w 1433"/>
                  <a:gd name="T73" fmla="*/ 0 h 2060"/>
                  <a:gd name="T74" fmla="*/ 0 w 1433"/>
                  <a:gd name="T75" fmla="*/ 0 h 2060"/>
                  <a:gd name="T76" fmla="*/ 0 w 1433"/>
                  <a:gd name="T77" fmla="*/ 0 h 2060"/>
                  <a:gd name="T78" fmla="*/ 0 w 1433"/>
                  <a:gd name="T79" fmla="*/ 0 h 2060"/>
                  <a:gd name="T80" fmla="*/ 0 w 1433"/>
                  <a:gd name="T81" fmla="*/ 0 h 2060"/>
                  <a:gd name="T82" fmla="*/ 0 w 1433"/>
                  <a:gd name="T83" fmla="*/ 0 h 2060"/>
                  <a:gd name="T84" fmla="*/ 0 w 1433"/>
                  <a:gd name="T85" fmla="*/ 0 h 2060"/>
                  <a:gd name="T86" fmla="*/ 0 w 1433"/>
                  <a:gd name="T87" fmla="*/ 0 h 2060"/>
                  <a:gd name="T88" fmla="*/ 0 w 1433"/>
                  <a:gd name="T89" fmla="*/ 0 h 2060"/>
                  <a:gd name="T90" fmla="*/ 0 w 1433"/>
                  <a:gd name="T91" fmla="*/ 0 h 2060"/>
                  <a:gd name="T92" fmla="*/ 0 w 1433"/>
                  <a:gd name="T93" fmla="*/ 0 h 2060"/>
                  <a:gd name="T94" fmla="*/ 0 w 1433"/>
                  <a:gd name="T95" fmla="*/ 0 h 2060"/>
                  <a:gd name="T96" fmla="*/ 0 w 1433"/>
                  <a:gd name="T97" fmla="*/ 0 h 2060"/>
                  <a:gd name="T98" fmla="*/ 0 w 1433"/>
                  <a:gd name="T99" fmla="*/ 0 h 2060"/>
                  <a:gd name="T100" fmla="*/ 0 w 1433"/>
                  <a:gd name="T101" fmla="*/ 0 h 2060"/>
                  <a:gd name="T102" fmla="*/ 0 w 1433"/>
                  <a:gd name="T103" fmla="*/ 0 h 2060"/>
                  <a:gd name="T104" fmla="*/ 0 w 1433"/>
                  <a:gd name="T105" fmla="*/ 0 h 2060"/>
                  <a:gd name="T106" fmla="*/ 0 w 1433"/>
                  <a:gd name="T107" fmla="*/ 0 h 2060"/>
                  <a:gd name="T108" fmla="*/ 0 w 1433"/>
                  <a:gd name="T109" fmla="*/ 0 h 2060"/>
                  <a:gd name="T110" fmla="*/ 0 w 1433"/>
                  <a:gd name="T111" fmla="*/ 0 h 20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33"/>
                  <a:gd name="T169" fmla="*/ 0 h 2060"/>
                  <a:gd name="T170" fmla="*/ 1433 w 1433"/>
                  <a:gd name="T171" fmla="*/ 2060 h 206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33" h="2060">
                    <a:moveTo>
                      <a:pt x="1204" y="906"/>
                    </a:moveTo>
                    <a:lnTo>
                      <a:pt x="1193" y="938"/>
                    </a:lnTo>
                    <a:lnTo>
                      <a:pt x="1180" y="964"/>
                    </a:lnTo>
                    <a:lnTo>
                      <a:pt x="1162" y="985"/>
                    </a:lnTo>
                    <a:lnTo>
                      <a:pt x="1142" y="1002"/>
                    </a:lnTo>
                    <a:lnTo>
                      <a:pt x="1117" y="1015"/>
                    </a:lnTo>
                    <a:lnTo>
                      <a:pt x="1091" y="1028"/>
                    </a:lnTo>
                    <a:lnTo>
                      <a:pt x="1063" y="1040"/>
                    </a:lnTo>
                    <a:lnTo>
                      <a:pt x="1035" y="1054"/>
                    </a:lnTo>
                    <a:lnTo>
                      <a:pt x="1041" y="1067"/>
                    </a:lnTo>
                    <a:lnTo>
                      <a:pt x="1051" y="1081"/>
                    </a:lnTo>
                    <a:lnTo>
                      <a:pt x="1061" y="1093"/>
                    </a:lnTo>
                    <a:lnTo>
                      <a:pt x="1073" y="1106"/>
                    </a:lnTo>
                    <a:lnTo>
                      <a:pt x="1085" y="1116"/>
                    </a:lnTo>
                    <a:lnTo>
                      <a:pt x="1100" y="1127"/>
                    </a:lnTo>
                    <a:lnTo>
                      <a:pt x="1116" y="1136"/>
                    </a:lnTo>
                    <a:lnTo>
                      <a:pt x="1135" y="1144"/>
                    </a:lnTo>
                    <a:lnTo>
                      <a:pt x="1134" y="1166"/>
                    </a:lnTo>
                    <a:lnTo>
                      <a:pt x="1129" y="1189"/>
                    </a:lnTo>
                    <a:lnTo>
                      <a:pt x="1121" y="1210"/>
                    </a:lnTo>
                    <a:lnTo>
                      <a:pt x="1112" y="1233"/>
                    </a:lnTo>
                    <a:lnTo>
                      <a:pt x="1103" y="1255"/>
                    </a:lnTo>
                    <a:lnTo>
                      <a:pt x="1098" y="1278"/>
                    </a:lnTo>
                    <a:lnTo>
                      <a:pt x="1098" y="1300"/>
                    </a:lnTo>
                    <a:lnTo>
                      <a:pt x="1105" y="1323"/>
                    </a:lnTo>
                    <a:lnTo>
                      <a:pt x="1128" y="1317"/>
                    </a:lnTo>
                    <a:lnTo>
                      <a:pt x="1149" y="1303"/>
                    </a:lnTo>
                    <a:lnTo>
                      <a:pt x="1166" y="1283"/>
                    </a:lnTo>
                    <a:lnTo>
                      <a:pt x="1185" y="1265"/>
                    </a:lnTo>
                    <a:lnTo>
                      <a:pt x="1201" y="1248"/>
                    </a:lnTo>
                    <a:lnTo>
                      <a:pt x="1219" y="1243"/>
                    </a:lnTo>
                    <a:lnTo>
                      <a:pt x="1239" y="1249"/>
                    </a:lnTo>
                    <a:lnTo>
                      <a:pt x="1264" y="1273"/>
                    </a:lnTo>
                    <a:lnTo>
                      <a:pt x="1334" y="1642"/>
                    </a:lnTo>
                    <a:lnTo>
                      <a:pt x="1307" y="1655"/>
                    </a:lnTo>
                    <a:lnTo>
                      <a:pt x="1287" y="1673"/>
                    </a:lnTo>
                    <a:lnTo>
                      <a:pt x="1270" y="1695"/>
                    </a:lnTo>
                    <a:lnTo>
                      <a:pt x="1256" y="1717"/>
                    </a:lnTo>
                    <a:lnTo>
                      <a:pt x="1240" y="1737"/>
                    </a:lnTo>
                    <a:lnTo>
                      <a:pt x="1221" y="1755"/>
                    </a:lnTo>
                    <a:lnTo>
                      <a:pt x="1197" y="1766"/>
                    </a:lnTo>
                    <a:lnTo>
                      <a:pt x="1165" y="1771"/>
                    </a:lnTo>
                    <a:lnTo>
                      <a:pt x="1155" y="1781"/>
                    </a:lnTo>
                    <a:lnTo>
                      <a:pt x="1170" y="1801"/>
                    </a:lnTo>
                    <a:lnTo>
                      <a:pt x="1189" y="1823"/>
                    </a:lnTo>
                    <a:lnTo>
                      <a:pt x="1206" y="1844"/>
                    </a:lnTo>
                    <a:lnTo>
                      <a:pt x="1223" y="1867"/>
                    </a:lnTo>
                    <a:lnTo>
                      <a:pt x="1234" y="1887"/>
                    </a:lnTo>
                    <a:lnTo>
                      <a:pt x="1240" y="1910"/>
                    </a:lnTo>
                    <a:lnTo>
                      <a:pt x="1237" y="1934"/>
                    </a:lnTo>
                    <a:lnTo>
                      <a:pt x="1225" y="1960"/>
                    </a:lnTo>
                    <a:lnTo>
                      <a:pt x="1225" y="1990"/>
                    </a:lnTo>
                    <a:lnTo>
                      <a:pt x="1254" y="1990"/>
                    </a:lnTo>
                    <a:lnTo>
                      <a:pt x="1280" y="1975"/>
                    </a:lnTo>
                    <a:lnTo>
                      <a:pt x="1303" y="1951"/>
                    </a:lnTo>
                    <a:lnTo>
                      <a:pt x="1325" y="1925"/>
                    </a:lnTo>
                    <a:lnTo>
                      <a:pt x="1346" y="1901"/>
                    </a:lnTo>
                    <a:lnTo>
                      <a:pt x="1370" y="1888"/>
                    </a:lnTo>
                    <a:lnTo>
                      <a:pt x="1398" y="1893"/>
                    </a:lnTo>
                    <a:lnTo>
                      <a:pt x="1433" y="1921"/>
                    </a:lnTo>
                    <a:lnTo>
                      <a:pt x="1431" y="1935"/>
                    </a:lnTo>
                    <a:lnTo>
                      <a:pt x="1428" y="1949"/>
                    </a:lnTo>
                    <a:lnTo>
                      <a:pt x="1420" y="1962"/>
                    </a:lnTo>
                    <a:lnTo>
                      <a:pt x="1412" y="1976"/>
                    </a:lnTo>
                    <a:lnTo>
                      <a:pt x="1402" y="1987"/>
                    </a:lnTo>
                    <a:lnTo>
                      <a:pt x="1391" y="1997"/>
                    </a:lnTo>
                    <a:lnTo>
                      <a:pt x="1377" y="2003"/>
                    </a:lnTo>
                    <a:lnTo>
                      <a:pt x="1364" y="2010"/>
                    </a:lnTo>
                    <a:lnTo>
                      <a:pt x="1335" y="2025"/>
                    </a:lnTo>
                    <a:lnTo>
                      <a:pt x="1307" y="2032"/>
                    </a:lnTo>
                    <a:lnTo>
                      <a:pt x="1277" y="2032"/>
                    </a:lnTo>
                    <a:lnTo>
                      <a:pt x="1247" y="2028"/>
                    </a:lnTo>
                    <a:lnTo>
                      <a:pt x="1216" y="2021"/>
                    </a:lnTo>
                    <a:lnTo>
                      <a:pt x="1185" y="2013"/>
                    </a:lnTo>
                    <a:lnTo>
                      <a:pt x="1154" y="2008"/>
                    </a:lnTo>
                    <a:lnTo>
                      <a:pt x="1125" y="2010"/>
                    </a:lnTo>
                    <a:lnTo>
                      <a:pt x="1124" y="1862"/>
                    </a:lnTo>
                    <a:lnTo>
                      <a:pt x="1114" y="1718"/>
                    </a:lnTo>
                    <a:lnTo>
                      <a:pt x="1096" y="1577"/>
                    </a:lnTo>
                    <a:lnTo>
                      <a:pt x="1075" y="1437"/>
                    </a:lnTo>
                    <a:lnTo>
                      <a:pt x="1052" y="1296"/>
                    </a:lnTo>
                    <a:lnTo>
                      <a:pt x="1035" y="1155"/>
                    </a:lnTo>
                    <a:lnTo>
                      <a:pt x="1024" y="1012"/>
                    </a:lnTo>
                    <a:lnTo>
                      <a:pt x="1025" y="865"/>
                    </a:lnTo>
                    <a:lnTo>
                      <a:pt x="1019" y="856"/>
                    </a:lnTo>
                    <a:lnTo>
                      <a:pt x="1015" y="846"/>
                    </a:lnTo>
                    <a:lnTo>
                      <a:pt x="1013" y="834"/>
                    </a:lnTo>
                    <a:lnTo>
                      <a:pt x="1011" y="824"/>
                    </a:lnTo>
                    <a:lnTo>
                      <a:pt x="1007" y="813"/>
                    </a:lnTo>
                    <a:lnTo>
                      <a:pt x="1001" y="807"/>
                    </a:lnTo>
                    <a:lnTo>
                      <a:pt x="990" y="804"/>
                    </a:lnTo>
                    <a:lnTo>
                      <a:pt x="975" y="806"/>
                    </a:lnTo>
                    <a:lnTo>
                      <a:pt x="965" y="816"/>
                    </a:lnTo>
                    <a:lnTo>
                      <a:pt x="980" y="896"/>
                    </a:lnTo>
                    <a:lnTo>
                      <a:pt x="987" y="979"/>
                    </a:lnTo>
                    <a:lnTo>
                      <a:pt x="990" y="1065"/>
                    </a:lnTo>
                    <a:lnTo>
                      <a:pt x="993" y="1152"/>
                    </a:lnTo>
                    <a:lnTo>
                      <a:pt x="995" y="1237"/>
                    </a:lnTo>
                    <a:lnTo>
                      <a:pt x="1001" y="1323"/>
                    </a:lnTo>
                    <a:lnTo>
                      <a:pt x="1013" y="1405"/>
                    </a:lnTo>
                    <a:lnTo>
                      <a:pt x="1035" y="1483"/>
                    </a:lnTo>
                    <a:lnTo>
                      <a:pt x="999" y="1506"/>
                    </a:lnTo>
                    <a:lnTo>
                      <a:pt x="973" y="1511"/>
                    </a:lnTo>
                    <a:lnTo>
                      <a:pt x="954" y="1499"/>
                    </a:lnTo>
                    <a:lnTo>
                      <a:pt x="938" y="1478"/>
                    </a:lnTo>
                    <a:lnTo>
                      <a:pt x="922" y="1450"/>
                    </a:lnTo>
                    <a:lnTo>
                      <a:pt x="906" y="1424"/>
                    </a:lnTo>
                    <a:lnTo>
                      <a:pt x="884" y="1402"/>
                    </a:lnTo>
                    <a:lnTo>
                      <a:pt x="856" y="1393"/>
                    </a:lnTo>
                    <a:lnTo>
                      <a:pt x="842" y="1421"/>
                    </a:lnTo>
                    <a:lnTo>
                      <a:pt x="837" y="1453"/>
                    </a:lnTo>
                    <a:lnTo>
                      <a:pt x="837" y="1488"/>
                    </a:lnTo>
                    <a:lnTo>
                      <a:pt x="840" y="1524"/>
                    </a:lnTo>
                    <a:lnTo>
                      <a:pt x="837" y="1556"/>
                    </a:lnTo>
                    <a:lnTo>
                      <a:pt x="832" y="1587"/>
                    </a:lnTo>
                    <a:lnTo>
                      <a:pt x="816" y="1613"/>
                    </a:lnTo>
                    <a:lnTo>
                      <a:pt x="787" y="1632"/>
                    </a:lnTo>
                    <a:lnTo>
                      <a:pt x="778" y="1569"/>
                    </a:lnTo>
                    <a:lnTo>
                      <a:pt x="773" y="1504"/>
                    </a:lnTo>
                    <a:lnTo>
                      <a:pt x="772" y="1436"/>
                    </a:lnTo>
                    <a:lnTo>
                      <a:pt x="775" y="1368"/>
                    </a:lnTo>
                    <a:lnTo>
                      <a:pt x="775" y="1298"/>
                    </a:lnTo>
                    <a:lnTo>
                      <a:pt x="773" y="1231"/>
                    </a:lnTo>
                    <a:lnTo>
                      <a:pt x="768" y="1165"/>
                    </a:lnTo>
                    <a:lnTo>
                      <a:pt x="757" y="1104"/>
                    </a:lnTo>
                    <a:lnTo>
                      <a:pt x="737" y="1104"/>
                    </a:lnTo>
                    <a:lnTo>
                      <a:pt x="725" y="1224"/>
                    </a:lnTo>
                    <a:lnTo>
                      <a:pt x="721" y="1345"/>
                    </a:lnTo>
                    <a:lnTo>
                      <a:pt x="724" y="1463"/>
                    </a:lnTo>
                    <a:lnTo>
                      <a:pt x="729" y="1581"/>
                    </a:lnTo>
                    <a:lnTo>
                      <a:pt x="733" y="1698"/>
                    </a:lnTo>
                    <a:lnTo>
                      <a:pt x="739" y="1817"/>
                    </a:lnTo>
                    <a:lnTo>
                      <a:pt x="740" y="1937"/>
                    </a:lnTo>
                    <a:lnTo>
                      <a:pt x="737" y="2060"/>
                    </a:lnTo>
                    <a:lnTo>
                      <a:pt x="588" y="2030"/>
                    </a:lnTo>
                    <a:lnTo>
                      <a:pt x="590" y="1889"/>
                    </a:lnTo>
                    <a:lnTo>
                      <a:pt x="593" y="1752"/>
                    </a:lnTo>
                    <a:lnTo>
                      <a:pt x="596" y="1615"/>
                    </a:lnTo>
                    <a:lnTo>
                      <a:pt x="599" y="1480"/>
                    </a:lnTo>
                    <a:lnTo>
                      <a:pt x="601" y="1344"/>
                    </a:lnTo>
                    <a:lnTo>
                      <a:pt x="605" y="1207"/>
                    </a:lnTo>
                    <a:lnTo>
                      <a:pt x="610" y="1067"/>
                    </a:lnTo>
                    <a:lnTo>
                      <a:pt x="617" y="925"/>
                    </a:lnTo>
                    <a:lnTo>
                      <a:pt x="612" y="915"/>
                    </a:lnTo>
                    <a:lnTo>
                      <a:pt x="608" y="912"/>
                    </a:lnTo>
                    <a:lnTo>
                      <a:pt x="602" y="911"/>
                    </a:lnTo>
                    <a:lnTo>
                      <a:pt x="597" y="913"/>
                    </a:lnTo>
                    <a:lnTo>
                      <a:pt x="586" y="921"/>
                    </a:lnTo>
                    <a:lnTo>
                      <a:pt x="577" y="925"/>
                    </a:lnTo>
                    <a:lnTo>
                      <a:pt x="558" y="1144"/>
                    </a:lnTo>
                    <a:lnTo>
                      <a:pt x="550" y="1150"/>
                    </a:lnTo>
                    <a:lnTo>
                      <a:pt x="544" y="1154"/>
                    </a:lnTo>
                    <a:lnTo>
                      <a:pt x="538" y="1155"/>
                    </a:lnTo>
                    <a:lnTo>
                      <a:pt x="533" y="1157"/>
                    </a:lnTo>
                    <a:lnTo>
                      <a:pt x="526" y="1157"/>
                    </a:lnTo>
                    <a:lnTo>
                      <a:pt x="521" y="1158"/>
                    </a:lnTo>
                    <a:lnTo>
                      <a:pt x="514" y="1159"/>
                    </a:lnTo>
                    <a:lnTo>
                      <a:pt x="508" y="1164"/>
                    </a:lnTo>
                    <a:lnTo>
                      <a:pt x="500" y="1144"/>
                    </a:lnTo>
                    <a:lnTo>
                      <a:pt x="495" y="1125"/>
                    </a:lnTo>
                    <a:lnTo>
                      <a:pt x="488" y="1105"/>
                    </a:lnTo>
                    <a:lnTo>
                      <a:pt x="483" y="1089"/>
                    </a:lnTo>
                    <a:lnTo>
                      <a:pt x="473" y="1073"/>
                    </a:lnTo>
                    <a:lnTo>
                      <a:pt x="462" y="1060"/>
                    </a:lnTo>
                    <a:lnTo>
                      <a:pt x="447" y="1050"/>
                    </a:lnTo>
                    <a:lnTo>
                      <a:pt x="429" y="1044"/>
                    </a:lnTo>
                    <a:lnTo>
                      <a:pt x="414" y="1072"/>
                    </a:lnTo>
                    <a:lnTo>
                      <a:pt x="406" y="1103"/>
                    </a:lnTo>
                    <a:lnTo>
                      <a:pt x="397" y="1134"/>
                    </a:lnTo>
                    <a:lnTo>
                      <a:pt x="390" y="1166"/>
                    </a:lnTo>
                    <a:lnTo>
                      <a:pt x="376" y="1193"/>
                    </a:lnTo>
                    <a:lnTo>
                      <a:pt x="358" y="1218"/>
                    </a:lnTo>
                    <a:lnTo>
                      <a:pt x="333" y="1234"/>
                    </a:lnTo>
                    <a:lnTo>
                      <a:pt x="298" y="1244"/>
                    </a:lnTo>
                    <a:lnTo>
                      <a:pt x="303" y="1259"/>
                    </a:lnTo>
                    <a:lnTo>
                      <a:pt x="311" y="1272"/>
                    </a:lnTo>
                    <a:lnTo>
                      <a:pt x="322" y="1282"/>
                    </a:lnTo>
                    <a:lnTo>
                      <a:pt x="335" y="1290"/>
                    </a:lnTo>
                    <a:lnTo>
                      <a:pt x="348" y="1295"/>
                    </a:lnTo>
                    <a:lnTo>
                      <a:pt x="362" y="1300"/>
                    </a:lnTo>
                    <a:lnTo>
                      <a:pt x="375" y="1306"/>
                    </a:lnTo>
                    <a:lnTo>
                      <a:pt x="388" y="1313"/>
                    </a:lnTo>
                    <a:lnTo>
                      <a:pt x="390" y="1331"/>
                    </a:lnTo>
                    <a:lnTo>
                      <a:pt x="387" y="1354"/>
                    </a:lnTo>
                    <a:lnTo>
                      <a:pt x="385" y="1378"/>
                    </a:lnTo>
                    <a:lnTo>
                      <a:pt x="384" y="1405"/>
                    </a:lnTo>
                    <a:lnTo>
                      <a:pt x="384" y="1428"/>
                    </a:lnTo>
                    <a:lnTo>
                      <a:pt x="390" y="1449"/>
                    </a:lnTo>
                    <a:lnTo>
                      <a:pt x="399" y="1464"/>
                    </a:lnTo>
                    <a:lnTo>
                      <a:pt x="419" y="1473"/>
                    </a:lnTo>
                    <a:lnTo>
                      <a:pt x="437" y="1457"/>
                    </a:lnTo>
                    <a:lnTo>
                      <a:pt x="451" y="1434"/>
                    </a:lnTo>
                    <a:lnTo>
                      <a:pt x="463" y="1409"/>
                    </a:lnTo>
                    <a:lnTo>
                      <a:pt x="475" y="1386"/>
                    </a:lnTo>
                    <a:lnTo>
                      <a:pt x="486" y="1368"/>
                    </a:lnTo>
                    <a:lnTo>
                      <a:pt x="501" y="1358"/>
                    </a:lnTo>
                    <a:lnTo>
                      <a:pt x="521" y="1361"/>
                    </a:lnTo>
                    <a:lnTo>
                      <a:pt x="548" y="1383"/>
                    </a:lnTo>
                    <a:lnTo>
                      <a:pt x="548" y="1731"/>
                    </a:lnTo>
                    <a:lnTo>
                      <a:pt x="448" y="1731"/>
                    </a:lnTo>
                    <a:lnTo>
                      <a:pt x="437" y="1716"/>
                    </a:lnTo>
                    <a:lnTo>
                      <a:pt x="430" y="1701"/>
                    </a:lnTo>
                    <a:lnTo>
                      <a:pt x="422" y="1685"/>
                    </a:lnTo>
                    <a:lnTo>
                      <a:pt x="416" y="1671"/>
                    </a:lnTo>
                    <a:lnTo>
                      <a:pt x="407" y="1656"/>
                    </a:lnTo>
                    <a:lnTo>
                      <a:pt x="397" y="1641"/>
                    </a:lnTo>
                    <a:lnTo>
                      <a:pt x="384" y="1626"/>
                    </a:lnTo>
                    <a:lnTo>
                      <a:pt x="369" y="1612"/>
                    </a:lnTo>
                    <a:lnTo>
                      <a:pt x="347" y="1627"/>
                    </a:lnTo>
                    <a:lnTo>
                      <a:pt x="335" y="1651"/>
                    </a:lnTo>
                    <a:lnTo>
                      <a:pt x="328" y="1679"/>
                    </a:lnTo>
                    <a:lnTo>
                      <a:pt x="323" y="1707"/>
                    </a:lnTo>
                    <a:lnTo>
                      <a:pt x="316" y="1731"/>
                    </a:lnTo>
                    <a:lnTo>
                      <a:pt x="304" y="1749"/>
                    </a:lnTo>
                    <a:lnTo>
                      <a:pt x="282" y="1757"/>
                    </a:lnTo>
                    <a:lnTo>
                      <a:pt x="250" y="1752"/>
                    </a:lnTo>
                    <a:lnTo>
                      <a:pt x="279" y="1333"/>
                    </a:lnTo>
                    <a:lnTo>
                      <a:pt x="292" y="1324"/>
                    </a:lnTo>
                    <a:lnTo>
                      <a:pt x="299" y="1316"/>
                    </a:lnTo>
                    <a:lnTo>
                      <a:pt x="301" y="1305"/>
                    </a:lnTo>
                    <a:lnTo>
                      <a:pt x="298" y="1295"/>
                    </a:lnTo>
                    <a:lnTo>
                      <a:pt x="293" y="1283"/>
                    </a:lnTo>
                    <a:lnTo>
                      <a:pt x="289" y="1271"/>
                    </a:lnTo>
                    <a:lnTo>
                      <a:pt x="286" y="1257"/>
                    </a:lnTo>
                    <a:lnTo>
                      <a:pt x="289" y="1244"/>
                    </a:lnTo>
                    <a:lnTo>
                      <a:pt x="291" y="1227"/>
                    </a:lnTo>
                    <a:lnTo>
                      <a:pt x="293" y="1210"/>
                    </a:lnTo>
                    <a:lnTo>
                      <a:pt x="293" y="1192"/>
                    </a:lnTo>
                    <a:lnTo>
                      <a:pt x="293" y="1175"/>
                    </a:lnTo>
                    <a:lnTo>
                      <a:pt x="290" y="1156"/>
                    </a:lnTo>
                    <a:lnTo>
                      <a:pt x="285" y="1141"/>
                    </a:lnTo>
                    <a:lnTo>
                      <a:pt x="278" y="1126"/>
                    </a:lnTo>
                    <a:lnTo>
                      <a:pt x="269" y="1114"/>
                    </a:lnTo>
                    <a:lnTo>
                      <a:pt x="256" y="1133"/>
                    </a:lnTo>
                    <a:lnTo>
                      <a:pt x="251" y="1158"/>
                    </a:lnTo>
                    <a:lnTo>
                      <a:pt x="246" y="1183"/>
                    </a:lnTo>
                    <a:lnTo>
                      <a:pt x="245" y="1210"/>
                    </a:lnTo>
                    <a:lnTo>
                      <a:pt x="241" y="1235"/>
                    </a:lnTo>
                    <a:lnTo>
                      <a:pt x="233" y="1259"/>
                    </a:lnTo>
                    <a:lnTo>
                      <a:pt x="220" y="1279"/>
                    </a:lnTo>
                    <a:lnTo>
                      <a:pt x="200" y="1294"/>
                    </a:lnTo>
                    <a:lnTo>
                      <a:pt x="194" y="1278"/>
                    </a:lnTo>
                    <a:lnTo>
                      <a:pt x="190" y="1264"/>
                    </a:lnTo>
                    <a:lnTo>
                      <a:pt x="183" y="1248"/>
                    </a:lnTo>
                    <a:lnTo>
                      <a:pt x="178" y="1234"/>
                    </a:lnTo>
                    <a:lnTo>
                      <a:pt x="170" y="1220"/>
                    </a:lnTo>
                    <a:lnTo>
                      <a:pt x="164" y="1207"/>
                    </a:lnTo>
                    <a:lnTo>
                      <a:pt x="156" y="1194"/>
                    </a:lnTo>
                    <a:lnTo>
                      <a:pt x="150" y="1184"/>
                    </a:lnTo>
                    <a:lnTo>
                      <a:pt x="124" y="1195"/>
                    </a:lnTo>
                    <a:lnTo>
                      <a:pt x="107" y="1215"/>
                    </a:lnTo>
                    <a:lnTo>
                      <a:pt x="94" y="1239"/>
                    </a:lnTo>
                    <a:lnTo>
                      <a:pt x="86" y="1264"/>
                    </a:lnTo>
                    <a:lnTo>
                      <a:pt x="73" y="1285"/>
                    </a:lnTo>
                    <a:lnTo>
                      <a:pt x="58" y="1304"/>
                    </a:lnTo>
                    <a:lnTo>
                      <a:pt x="34" y="1313"/>
                    </a:lnTo>
                    <a:lnTo>
                      <a:pt x="0" y="1313"/>
                    </a:lnTo>
                    <a:lnTo>
                      <a:pt x="3" y="1152"/>
                    </a:lnTo>
                    <a:lnTo>
                      <a:pt x="17" y="996"/>
                    </a:lnTo>
                    <a:lnTo>
                      <a:pt x="37" y="845"/>
                    </a:lnTo>
                    <a:lnTo>
                      <a:pt x="64" y="698"/>
                    </a:lnTo>
                    <a:lnTo>
                      <a:pt x="96" y="553"/>
                    </a:lnTo>
                    <a:lnTo>
                      <a:pt x="134" y="411"/>
                    </a:lnTo>
                    <a:lnTo>
                      <a:pt x="175" y="270"/>
                    </a:lnTo>
                    <a:lnTo>
                      <a:pt x="219" y="129"/>
                    </a:lnTo>
                    <a:lnTo>
                      <a:pt x="269" y="99"/>
                    </a:lnTo>
                    <a:lnTo>
                      <a:pt x="369" y="107"/>
                    </a:lnTo>
                    <a:lnTo>
                      <a:pt x="468" y="111"/>
                    </a:lnTo>
                    <a:lnTo>
                      <a:pt x="565" y="108"/>
                    </a:lnTo>
                    <a:lnTo>
                      <a:pt x="663" y="101"/>
                    </a:lnTo>
                    <a:lnTo>
                      <a:pt x="757" y="86"/>
                    </a:lnTo>
                    <a:lnTo>
                      <a:pt x="852" y="65"/>
                    </a:lnTo>
                    <a:lnTo>
                      <a:pt x="944" y="36"/>
                    </a:lnTo>
                    <a:lnTo>
                      <a:pt x="1035" y="0"/>
                    </a:lnTo>
                    <a:lnTo>
                      <a:pt x="1091" y="97"/>
                    </a:lnTo>
                    <a:lnTo>
                      <a:pt x="1135" y="201"/>
                    </a:lnTo>
                    <a:lnTo>
                      <a:pt x="1167" y="310"/>
                    </a:lnTo>
                    <a:lnTo>
                      <a:pt x="1190" y="426"/>
                    </a:lnTo>
                    <a:lnTo>
                      <a:pt x="1203" y="543"/>
                    </a:lnTo>
                    <a:lnTo>
                      <a:pt x="1210" y="664"/>
                    </a:lnTo>
                    <a:lnTo>
                      <a:pt x="1208" y="784"/>
                    </a:lnTo>
                    <a:lnTo>
                      <a:pt x="1204" y="906"/>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4" name="Freeform 77"/>
              <p:cNvSpPr>
                <a:spLocks/>
              </p:cNvSpPr>
              <p:nvPr/>
            </p:nvSpPr>
            <p:spPr bwMode="auto">
              <a:xfrm>
                <a:off x="4132" y="2436"/>
                <a:ext cx="104" cy="95"/>
              </a:xfrm>
              <a:custGeom>
                <a:avLst/>
                <a:gdLst>
                  <a:gd name="T0" fmla="*/ 0 w 418"/>
                  <a:gd name="T1" fmla="*/ 0 h 380"/>
                  <a:gd name="T2" fmla="*/ 0 w 418"/>
                  <a:gd name="T3" fmla="*/ 0 h 380"/>
                  <a:gd name="T4" fmla="*/ 0 w 418"/>
                  <a:gd name="T5" fmla="*/ 0 h 380"/>
                  <a:gd name="T6" fmla="*/ 0 w 418"/>
                  <a:gd name="T7" fmla="*/ 0 h 380"/>
                  <a:gd name="T8" fmla="*/ 0 w 418"/>
                  <a:gd name="T9" fmla="*/ 0 h 380"/>
                  <a:gd name="T10" fmla="*/ 0 w 418"/>
                  <a:gd name="T11" fmla="*/ 0 h 380"/>
                  <a:gd name="T12" fmla="*/ 0 w 418"/>
                  <a:gd name="T13" fmla="*/ 0 h 380"/>
                  <a:gd name="T14" fmla="*/ 0 w 418"/>
                  <a:gd name="T15" fmla="*/ 0 h 380"/>
                  <a:gd name="T16" fmla="*/ 0 w 418"/>
                  <a:gd name="T17" fmla="*/ 0 h 380"/>
                  <a:gd name="T18" fmla="*/ 0 w 418"/>
                  <a:gd name="T19" fmla="*/ 0 h 380"/>
                  <a:gd name="T20" fmla="*/ 0 w 418"/>
                  <a:gd name="T21" fmla="*/ 0 h 380"/>
                  <a:gd name="T22" fmla="*/ 0 w 418"/>
                  <a:gd name="T23" fmla="*/ 0 h 380"/>
                  <a:gd name="T24" fmla="*/ 0 w 418"/>
                  <a:gd name="T25" fmla="*/ 0 h 380"/>
                  <a:gd name="T26" fmla="*/ 0 w 418"/>
                  <a:gd name="T27" fmla="*/ 0 h 380"/>
                  <a:gd name="T28" fmla="*/ 0 w 418"/>
                  <a:gd name="T29" fmla="*/ 0 h 380"/>
                  <a:gd name="T30" fmla="*/ 0 w 418"/>
                  <a:gd name="T31" fmla="*/ 0 h 380"/>
                  <a:gd name="T32" fmla="*/ 0 w 418"/>
                  <a:gd name="T33" fmla="*/ 0 h 380"/>
                  <a:gd name="T34" fmla="*/ 0 w 418"/>
                  <a:gd name="T35" fmla="*/ 0 h 380"/>
                  <a:gd name="T36" fmla="*/ 0 w 418"/>
                  <a:gd name="T37" fmla="*/ 0 h 380"/>
                  <a:gd name="T38" fmla="*/ 0 w 418"/>
                  <a:gd name="T39" fmla="*/ 0 h 380"/>
                  <a:gd name="T40" fmla="*/ 0 w 418"/>
                  <a:gd name="T41" fmla="*/ 0 h 380"/>
                  <a:gd name="T42" fmla="*/ 0 w 418"/>
                  <a:gd name="T43" fmla="*/ 0 h 380"/>
                  <a:gd name="T44" fmla="*/ 0 w 418"/>
                  <a:gd name="T45" fmla="*/ 0 h 380"/>
                  <a:gd name="T46" fmla="*/ 0 w 418"/>
                  <a:gd name="T47" fmla="*/ 0 h 380"/>
                  <a:gd name="T48" fmla="*/ 0 w 418"/>
                  <a:gd name="T49" fmla="*/ 0 h 380"/>
                  <a:gd name="T50" fmla="*/ 0 w 418"/>
                  <a:gd name="T51" fmla="*/ 0 h 380"/>
                  <a:gd name="T52" fmla="*/ 0 w 418"/>
                  <a:gd name="T53" fmla="*/ 0 h 380"/>
                  <a:gd name="T54" fmla="*/ 0 w 418"/>
                  <a:gd name="T55" fmla="*/ 0 h 380"/>
                  <a:gd name="T56" fmla="*/ 0 w 418"/>
                  <a:gd name="T57" fmla="*/ 0 h 380"/>
                  <a:gd name="T58" fmla="*/ 0 w 418"/>
                  <a:gd name="T59" fmla="*/ 0 h 380"/>
                  <a:gd name="T60" fmla="*/ 0 w 418"/>
                  <a:gd name="T61" fmla="*/ 0 h 380"/>
                  <a:gd name="T62" fmla="*/ 0 w 418"/>
                  <a:gd name="T63" fmla="*/ 0 h 380"/>
                  <a:gd name="T64" fmla="*/ 0 w 418"/>
                  <a:gd name="T65" fmla="*/ 0 h 380"/>
                  <a:gd name="T66" fmla="*/ 0 w 418"/>
                  <a:gd name="T67" fmla="*/ 0 h 380"/>
                  <a:gd name="T68" fmla="*/ 0 w 418"/>
                  <a:gd name="T69" fmla="*/ 0 h 380"/>
                  <a:gd name="T70" fmla="*/ 0 w 418"/>
                  <a:gd name="T71" fmla="*/ 0 h 380"/>
                  <a:gd name="T72" fmla="*/ 0 w 418"/>
                  <a:gd name="T73" fmla="*/ 0 h 380"/>
                  <a:gd name="T74" fmla="*/ 0 w 418"/>
                  <a:gd name="T75" fmla="*/ 0 h 380"/>
                  <a:gd name="T76" fmla="*/ 0 w 418"/>
                  <a:gd name="T77" fmla="*/ 0 h 380"/>
                  <a:gd name="T78" fmla="*/ 0 w 418"/>
                  <a:gd name="T79" fmla="*/ 0 h 380"/>
                  <a:gd name="T80" fmla="*/ 0 w 418"/>
                  <a:gd name="T81" fmla="*/ 0 h 380"/>
                  <a:gd name="T82" fmla="*/ 0 w 418"/>
                  <a:gd name="T83" fmla="*/ 0 h 380"/>
                  <a:gd name="T84" fmla="*/ 0 w 418"/>
                  <a:gd name="T85" fmla="*/ 0 h 380"/>
                  <a:gd name="T86" fmla="*/ 0 w 418"/>
                  <a:gd name="T87" fmla="*/ 0 h 380"/>
                  <a:gd name="T88" fmla="*/ 0 w 418"/>
                  <a:gd name="T89" fmla="*/ 0 h 380"/>
                  <a:gd name="T90" fmla="*/ 0 w 418"/>
                  <a:gd name="T91" fmla="*/ 0 h 380"/>
                  <a:gd name="T92" fmla="*/ 0 w 418"/>
                  <a:gd name="T93" fmla="*/ 0 h 380"/>
                  <a:gd name="T94" fmla="*/ 0 w 418"/>
                  <a:gd name="T95" fmla="*/ 0 h 380"/>
                  <a:gd name="T96" fmla="*/ 0 w 418"/>
                  <a:gd name="T97" fmla="*/ 0 h 380"/>
                  <a:gd name="T98" fmla="*/ 0 w 418"/>
                  <a:gd name="T99" fmla="*/ 0 h 380"/>
                  <a:gd name="T100" fmla="*/ 0 w 418"/>
                  <a:gd name="T101" fmla="*/ 0 h 38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8"/>
                  <a:gd name="T154" fmla="*/ 0 h 380"/>
                  <a:gd name="T155" fmla="*/ 418 w 418"/>
                  <a:gd name="T156" fmla="*/ 380 h 38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8" h="380">
                    <a:moveTo>
                      <a:pt x="289" y="119"/>
                    </a:moveTo>
                    <a:lnTo>
                      <a:pt x="418" y="109"/>
                    </a:lnTo>
                    <a:lnTo>
                      <a:pt x="417" y="144"/>
                    </a:lnTo>
                    <a:lnTo>
                      <a:pt x="405" y="175"/>
                    </a:lnTo>
                    <a:lnTo>
                      <a:pt x="385" y="206"/>
                    </a:lnTo>
                    <a:lnTo>
                      <a:pt x="365" y="236"/>
                    </a:lnTo>
                    <a:lnTo>
                      <a:pt x="344" y="265"/>
                    </a:lnTo>
                    <a:lnTo>
                      <a:pt x="332" y="299"/>
                    </a:lnTo>
                    <a:lnTo>
                      <a:pt x="332" y="336"/>
                    </a:lnTo>
                    <a:lnTo>
                      <a:pt x="348" y="378"/>
                    </a:lnTo>
                    <a:lnTo>
                      <a:pt x="330" y="380"/>
                    </a:lnTo>
                    <a:lnTo>
                      <a:pt x="314" y="378"/>
                    </a:lnTo>
                    <a:lnTo>
                      <a:pt x="298" y="369"/>
                    </a:lnTo>
                    <a:lnTo>
                      <a:pt x="285" y="359"/>
                    </a:lnTo>
                    <a:lnTo>
                      <a:pt x="272" y="346"/>
                    </a:lnTo>
                    <a:lnTo>
                      <a:pt x="261" y="334"/>
                    </a:lnTo>
                    <a:lnTo>
                      <a:pt x="250" y="324"/>
                    </a:lnTo>
                    <a:lnTo>
                      <a:pt x="239" y="318"/>
                    </a:lnTo>
                    <a:lnTo>
                      <a:pt x="228" y="326"/>
                    </a:lnTo>
                    <a:lnTo>
                      <a:pt x="221" y="337"/>
                    </a:lnTo>
                    <a:lnTo>
                      <a:pt x="216" y="348"/>
                    </a:lnTo>
                    <a:lnTo>
                      <a:pt x="212" y="359"/>
                    </a:lnTo>
                    <a:lnTo>
                      <a:pt x="204" y="367"/>
                    </a:lnTo>
                    <a:lnTo>
                      <a:pt x="197" y="375"/>
                    </a:lnTo>
                    <a:lnTo>
                      <a:pt x="185" y="378"/>
                    </a:lnTo>
                    <a:lnTo>
                      <a:pt x="169" y="378"/>
                    </a:lnTo>
                    <a:lnTo>
                      <a:pt x="164" y="347"/>
                    </a:lnTo>
                    <a:lnTo>
                      <a:pt x="151" y="322"/>
                    </a:lnTo>
                    <a:lnTo>
                      <a:pt x="130" y="300"/>
                    </a:lnTo>
                    <a:lnTo>
                      <a:pt x="106" y="283"/>
                    </a:lnTo>
                    <a:lnTo>
                      <a:pt x="78" y="266"/>
                    </a:lnTo>
                    <a:lnTo>
                      <a:pt x="51" y="251"/>
                    </a:lnTo>
                    <a:lnTo>
                      <a:pt x="24" y="235"/>
                    </a:lnTo>
                    <a:lnTo>
                      <a:pt x="0" y="219"/>
                    </a:lnTo>
                    <a:lnTo>
                      <a:pt x="15" y="209"/>
                    </a:lnTo>
                    <a:lnTo>
                      <a:pt x="34" y="203"/>
                    </a:lnTo>
                    <a:lnTo>
                      <a:pt x="53" y="200"/>
                    </a:lnTo>
                    <a:lnTo>
                      <a:pt x="75" y="199"/>
                    </a:lnTo>
                    <a:lnTo>
                      <a:pt x="95" y="196"/>
                    </a:lnTo>
                    <a:lnTo>
                      <a:pt x="114" y="193"/>
                    </a:lnTo>
                    <a:lnTo>
                      <a:pt x="133" y="187"/>
                    </a:lnTo>
                    <a:lnTo>
                      <a:pt x="150" y="180"/>
                    </a:lnTo>
                    <a:lnTo>
                      <a:pt x="219" y="0"/>
                    </a:lnTo>
                    <a:lnTo>
                      <a:pt x="231" y="8"/>
                    </a:lnTo>
                    <a:lnTo>
                      <a:pt x="241" y="22"/>
                    </a:lnTo>
                    <a:lnTo>
                      <a:pt x="247" y="38"/>
                    </a:lnTo>
                    <a:lnTo>
                      <a:pt x="254" y="56"/>
                    </a:lnTo>
                    <a:lnTo>
                      <a:pt x="258" y="72"/>
                    </a:lnTo>
                    <a:lnTo>
                      <a:pt x="266" y="90"/>
                    </a:lnTo>
                    <a:lnTo>
                      <a:pt x="275" y="105"/>
                    </a:lnTo>
                    <a:lnTo>
                      <a:pt x="289" y="1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5" name="Freeform 78"/>
              <p:cNvSpPr>
                <a:spLocks/>
              </p:cNvSpPr>
              <p:nvPr/>
            </p:nvSpPr>
            <p:spPr bwMode="auto">
              <a:xfrm>
                <a:off x="4162" y="2461"/>
                <a:ext cx="62" cy="50"/>
              </a:xfrm>
              <a:custGeom>
                <a:avLst/>
                <a:gdLst>
                  <a:gd name="T0" fmla="*/ 0 w 248"/>
                  <a:gd name="T1" fmla="*/ 0 h 200"/>
                  <a:gd name="T2" fmla="*/ 0 w 248"/>
                  <a:gd name="T3" fmla="*/ 0 h 200"/>
                  <a:gd name="T4" fmla="*/ 0 w 248"/>
                  <a:gd name="T5" fmla="*/ 0 h 200"/>
                  <a:gd name="T6" fmla="*/ 0 w 248"/>
                  <a:gd name="T7" fmla="*/ 0 h 200"/>
                  <a:gd name="T8" fmla="*/ 0 w 248"/>
                  <a:gd name="T9" fmla="*/ 0 h 200"/>
                  <a:gd name="T10" fmla="*/ 0 w 248"/>
                  <a:gd name="T11" fmla="*/ 0 h 200"/>
                  <a:gd name="T12" fmla="*/ 0 w 248"/>
                  <a:gd name="T13" fmla="*/ 0 h 200"/>
                  <a:gd name="T14" fmla="*/ 0 w 248"/>
                  <a:gd name="T15" fmla="*/ 0 h 200"/>
                  <a:gd name="T16" fmla="*/ 0 w 248"/>
                  <a:gd name="T17" fmla="*/ 0 h 200"/>
                  <a:gd name="T18" fmla="*/ 0 w 248"/>
                  <a:gd name="T19" fmla="*/ 0 h 200"/>
                  <a:gd name="T20" fmla="*/ 0 w 248"/>
                  <a:gd name="T21" fmla="*/ 0 h 200"/>
                  <a:gd name="T22" fmla="*/ 0 w 248"/>
                  <a:gd name="T23" fmla="*/ 0 h 200"/>
                  <a:gd name="T24" fmla="*/ 0 w 248"/>
                  <a:gd name="T25" fmla="*/ 0 h 200"/>
                  <a:gd name="T26" fmla="*/ 0 w 248"/>
                  <a:gd name="T27" fmla="*/ 0 h 200"/>
                  <a:gd name="T28" fmla="*/ 0 w 248"/>
                  <a:gd name="T29" fmla="*/ 0 h 200"/>
                  <a:gd name="T30" fmla="*/ 0 w 248"/>
                  <a:gd name="T31" fmla="*/ 0 h 200"/>
                  <a:gd name="T32" fmla="*/ 0 w 248"/>
                  <a:gd name="T33" fmla="*/ 0 h 200"/>
                  <a:gd name="T34" fmla="*/ 0 w 248"/>
                  <a:gd name="T35" fmla="*/ 0 h 200"/>
                  <a:gd name="T36" fmla="*/ 0 w 248"/>
                  <a:gd name="T37" fmla="*/ 0 h 200"/>
                  <a:gd name="T38" fmla="*/ 0 w 248"/>
                  <a:gd name="T39" fmla="*/ 0 h 200"/>
                  <a:gd name="T40" fmla="*/ 0 w 248"/>
                  <a:gd name="T41" fmla="*/ 0 h 200"/>
                  <a:gd name="T42" fmla="*/ 0 w 248"/>
                  <a:gd name="T43" fmla="*/ 0 h 200"/>
                  <a:gd name="T44" fmla="*/ 0 w 248"/>
                  <a:gd name="T45" fmla="*/ 0 h 200"/>
                  <a:gd name="T46" fmla="*/ 0 w 248"/>
                  <a:gd name="T47" fmla="*/ 0 h 200"/>
                  <a:gd name="T48" fmla="*/ 0 w 248"/>
                  <a:gd name="T49" fmla="*/ 0 h 200"/>
                  <a:gd name="T50" fmla="*/ 0 w 248"/>
                  <a:gd name="T51" fmla="*/ 0 h 200"/>
                  <a:gd name="T52" fmla="*/ 0 w 248"/>
                  <a:gd name="T53" fmla="*/ 0 h 200"/>
                  <a:gd name="T54" fmla="*/ 0 w 248"/>
                  <a:gd name="T55" fmla="*/ 0 h 200"/>
                  <a:gd name="T56" fmla="*/ 0 w 248"/>
                  <a:gd name="T57" fmla="*/ 0 h 200"/>
                  <a:gd name="T58" fmla="*/ 0 w 248"/>
                  <a:gd name="T59" fmla="*/ 0 h 200"/>
                  <a:gd name="T60" fmla="*/ 0 w 248"/>
                  <a:gd name="T61" fmla="*/ 0 h 200"/>
                  <a:gd name="T62" fmla="*/ 0 w 248"/>
                  <a:gd name="T63" fmla="*/ 0 h 200"/>
                  <a:gd name="T64" fmla="*/ 0 w 248"/>
                  <a:gd name="T65" fmla="*/ 0 h 200"/>
                  <a:gd name="T66" fmla="*/ 0 w 248"/>
                  <a:gd name="T67" fmla="*/ 0 h 200"/>
                  <a:gd name="T68" fmla="*/ 0 w 248"/>
                  <a:gd name="T69" fmla="*/ 0 h 2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8"/>
                  <a:gd name="T106" fmla="*/ 0 h 200"/>
                  <a:gd name="T107" fmla="*/ 248 w 248"/>
                  <a:gd name="T108" fmla="*/ 200 h 2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8" h="200">
                    <a:moveTo>
                      <a:pt x="248" y="60"/>
                    </a:moveTo>
                    <a:lnTo>
                      <a:pt x="238" y="76"/>
                    </a:lnTo>
                    <a:lnTo>
                      <a:pt x="225" y="93"/>
                    </a:lnTo>
                    <a:lnTo>
                      <a:pt x="211" y="107"/>
                    </a:lnTo>
                    <a:lnTo>
                      <a:pt x="198" y="122"/>
                    </a:lnTo>
                    <a:lnTo>
                      <a:pt x="186" y="136"/>
                    </a:lnTo>
                    <a:lnTo>
                      <a:pt x="177" y="154"/>
                    </a:lnTo>
                    <a:lnTo>
                      <a:pt x="174" y="175"/>
                    </a:lnTo>
                    <a:lnTo>
                      <a:pt x="178" y="200"/>
                    </a:lnTo>
                    <a:lnTo>
                      <a:pt x="162" y="185"/>
                    </a:lnTo>
                    <a:lnTo>
                      <a:pt x="147" y="174"/>
                    </a:lnTo>
                    <a:lnTo>
                      <a:pt x="131" y="165"/>
                    </a:lnTo>
                    <a:lnTo>
                      <a:pt x="117" y="162"/>
                    </a:lnTo>
                    <a:lnTo>
                      <a:pt x="100" y="162"/>
                    </a:lnTo>
                    <a:lnTo>
                      <a:pt x="88" y="168"/>
                    </a:lnTo>
                    <a:lnTo>
                      <a:pt x="77" y="180"/>
                    </a:lnTo>
                    <a:lnTo>
                      <a:pt x="69" y="200"/>
                    </a:lnTo>
                    <a:lnTo>
                      <a:pt x="0" y="140"/>
                    </a:lnTo>
                    <a:lnTo>
                      <a:pt x="6" y="132"/>
                    </a:lnTo>
                    <a:lnTo>
                      <a:pt x="13" y="129"/>
                    </a:lnTo>
                    <a:lnTo>
                      <a:pt x="19" y="131"/>
                    </a:lnTo>
                    <a:lnTo>
                      <a:pt x="26" y="136"/>
                    </a:lnTo>
                    <a:lnTo>
                      <a:pt x="32" y="140"/>
                    </a:lnTo>
                    <a:lnTo>
                      <a:pt x="40" y="144"/>
                    </a:lnTo>
                    <a:lnTo>
                      <a:pt x="48" y="144"/>
                    </a:lnTo>
                    <a:lnTo>
                      <a:pt x="59" y="140"/>
                    </a:lnTo>
                    <a:lnTo>
                      <a:pt x="99" y="0"/>
                    </a:lnTo>
                    <a:lnTo>
                      <a:pt x="104" y="24"/>
                    </a:lnTo>
                    <a:lnTo>
                      <a:pt x="117" y="42"/>
                    </a:lnTo>
                    <a:lnTo>
                      <a:pt x="135" y="50"/>
                    </a:lnTo>
                    <a:lnTo>
                      <a:pt x="159" y="56"/>
                    </a:lnTo>
                    <a:lnTo>
                      <a:pt x="183" y="57"/>
                    </a:lnTo>
                    <a:lnTo>
                      <a:pt x="208" y="57"/>
                    </a:lnTo>
                    <a:lnTo>
                      <a:pt x="229" y="57"/>
                    </a:lnTo>
                    <a:lnTo>
                      <a:pt x="248" y="6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6" name="Freeform 79"/>
              <p:cNvSpPr>
                <a:spLocks/>
              </p:cNvSpPr>
              <p:nvPr/>
            </p:nvSpPr>
            <p:spPr bwMode="auto">
              <a:xfrm>
                <a:off x="3993" y="2473"/>
                <a:ext cx="104" cy="110"/>
              </a:xfrm>
              <a:custGeom>
                <a:avLst/>
                <a:gdLst>
                  <a:gd name="T0" fmla="*/ 0 w 417"/>
                  <a:gd name="T1" fmla="*/ 0 h 438"/>
                  <a:gd name="T2" fmla="*/ 0 w 417"/>
                  <a:gd name="T3" fmla="*/ 0 h 438"/>
                  <a:gd name="T4" fmla="*/ 0 w 417"/>
                  <a:gd name="T5" fmla="*/ 0 h 438"/>
                  <a:gd name="T6" fmla="*/ 0 w 417"/>
                  <a:gd name="T7" fmla="*/ 0 h 438"/>
                  <a:gd name="T8" fmla="*/ 0 w 417"/>
                  <a:gd name="T9" fmla="*/ 0 h 438"/>
                  <a:gd name="T10" fmla="*/ 0 w 417"/>
                  <a:gd name="T11" fmla="*/ 0 h 438"/>
                  <a:gd name="T12" fmla="*/ 0 w 417"/>
                  <a:gd name="T13" fmla="*/ 0 h 438"/>
                  <a:gd name="T14" fmla="*/ 0 w 417"/>
                  <a:gd name="T15" fmla="*/ 0 h 438"/>
                  <a:gd name="T16" fmla="*/ 0 w 417"/>
                  <a:gd name="T17" fmla="*/ 0 h 438"/>
                  <a:gd name="T18" fmla="*/ 0 w 417"/>
                  <a:gd name="T19" fmla="*/ 0 h 438"/>
                  <a:gd name="T20" fmla="*/ 0 w 417"/>
                  <a:gd name="T21" fmla="*/ 0 h 438"/>
                  <a:gd name="T22" fmla="*/ 0 w 417"/>
                  <a:gd name="T23" fmla="*/ 0 h 438"/>
                  <a:gd name="T24" fmla="*/ 0 w 417"/>
                  <a:gd name="T25" fmla="*/ 0 h 438"/>
                  <a:gd name="T26" fmla="*/ 0 w 417"/>
                  <a:gd name="T27" fmla="*/ 0 h 438"/>
                  <a:gd name="T28" fmla="*/ 0 w 417"/>
                  <a:gd name="T29" fmla="*/ 0 h 438"/>
                  <a:gd name="T30" fmla="*/ 0 w 417"/>
                  <a:gd name="T31" fmla="*/ 0 h 438"/>
                  <a:gd name="T32" fmla="*/ 0 w 417"/>
                  <a:gd name="T33" fmla="*/ 0 h 438"/>
                  <a:gd name="T34" fmla="*/ 0 w 417"/>
                  <a:gd name="T35" fmla="*/ 0 h 438"/>
                  <a:gd name="T36" fmla="*/ 0 w 417"/>
                  <a:gd name="T37" fmla="*/ 0 h 438"/>
                  <a:gd name="T38" fmla="*/ 0 w 417"/>
                  <a:gd name="T39" fmla="*/ 0 h 438"/>
                  <a:gd name="T40" fmla="*/ 0 w 417"/>
                  <a:gd name="T41" fmla="*/ 0 h 438"/>
                  <a:gd name="T42" fmla="*/ 0 w 417"/>
                  <a:gd name="T43" fmla="*/ 0 h 438"/>
                  <a:gd name="T44" fmla="*/ 0 w 417"/>
                  <a:gd name="T45" fmla="*/ 0 h 438"/>
                  <a:gd name="T46" fmla="*/ 0 w 417"/>
                  <a:gd name="T47" fmla="*/ 0 h 438"/>
                  <a:gd name="T48" fmla="*/ 0 w 417"/>
                  <a:gd name="T49" fmla="*/ 0 h 438"/>
                  <a:gd name="T50" fmla="*/ 0 w 417"/>
                  <a:gd name="T51" fmla="*/ 0 h 438"/>
                  <a:gd name="T52" fmla="*/ 0 w 417"/>
                  <a:gd name="T53" fmla="*/ 0 h 438"/>
                  <a:gd name="T54" fmla="*/ 0 w 417"/>
                  <a:gd name="T55" fmla="*/ 0 h 438"/>
                  <a:gd name="T56" fmla="*/ 0 w 417"/>
                  <a:gd name="T57" fmla="*/ 0 h 438"/>
                  <a:gd name="T58" fmla="*/ 0 w 417"/>
                  <a:gd name="T59" fmla="*/ 0 h 438"/>
                  <a:gd name="T60" fmla="*/ 0 w 417"/>
                  <a:gd name="T61" fmla="*/ 0 h 438"/>
                  <a:gd name="T62" fmla="*/ 0 w 417"/>
                  <a:gd name="T63" fmla="*/ 0 h 438"/>
                  <a:gd name="T64" fmla="*/ 0 w 417"/>
                  <a:gd name="T65" fmla="*/ 0 h 438"/>
                  <a:gd name="T66" fmla="*/ 0 w 417"/>
                  <a:gd name="T67" fmla="*/ 0 h 438"/>
                  <a:gd name="T68" fmla="*/ 0 w 417"/>
                  <a:gd name="T69" fmla="*/ 0 h 438"/>
                  <a:gd name="T70" fmla="*/ 0 w 417"/>
                  <a:gd name="T71" fmla="*/ 0 h 438"/>
                  <a:gd name="T72" fmla="*/ 0 w 417"/>
                  <a:gd name="T73" fmla="*/ 0 h 438"/>
                  <a:gd name="T74" fmla="*/ 0 w 417"/>
                  <a:gd name="T75" fmla="*/ 0 h 438"/>
                  <a:gd name="T76" fmla="*/ 0 w 417"/>
                  <a:gd name="T77" fmla="*/ 0 h 438"/>
                  <a:gd name="T78" fmla="*/ 0 w 417"/>
                  <a:gd name="T79" fmla="*/ 0 h 438"/>
                  <a:gd name="T80" fmla="*/ 0 w 417"/>
                  <a:gd name="T81" fmla="*/ 0 h 438"/>
                  <a:gd name="T82" fmla="*/ 0 w 417"/>
                  <a:gd name="T83" fmla="*/ 0 h 438"/>
                  <a:gd name="T84" fmla="*/ 0 w 417"/>
                  <a:gd name="T85" fmla="*/ 0 h 438"/>
                  <a:gd name="T86" fmla="*/ 0 w 417"/>
                  <a:gd name="T87" fmla="*/ 0 h 438"/>
                  <a:gd name="T88" fmla="*/ 0 w 417"/>
                  <a:gd name="T89" fmla="*/ 0 h 438"/>
                  <a:gd name="T90" fmla="*/ 0 w 417"/>
                  <a:gd name="T91" fmla="*/ 0 h 438"/>
                  <a:gd name="T92" fmla="*/ 0 w 417"/>
                  <a:gd name="T93" fmla="*/ 0 h 438"/>
                  <a:gd name="T94" fmla="*/ 0 w 417"/>
                  <a:gd name="T95" fmla="*/ 0 h 438"/>
                  <a:gd name="T96" fmla="*/ 0 w 417"/>
                  <a:gd name="T97" fmla="*/ 0 h 438"/>
                  <a:gd name="T98" fmla="*/ 0 w 417"/>
                  <a:gd name="T99" fmla="*/ 0 h 438"/>
                  <a:gd name="T100" fmla="*/ 0 w 417"/>
                  <a:gd name="T101" fmla="*/ 0 h 438"/>
                  <a:gd name="T102" fmla="*/ 0 w 417"/>
                  <a:gd name="T103" fmla="*/ 0 h 438"/>
                  <a:gd name="T104" fmla="*/ 0 w 417"/>
                  <a:gd name="T105" fmla="*/ 0 h 438"/>
                  <a:gd name="T106" fmla="*/ 0 w 417"/>
                  <a:gd name="T107" fmla="*/ 0 h 438"/>
                  <a:gd name="T108" fmla="*/ 0 w 417"/>
                  <a:gd name="T109" fmla="*/ 0 h 438"/>
                  <a:gd name="T110" fmla="*/ 0 w 417"/>
                  <a:gd name="T111" fmla="*/ 0 h 438"/>
                  <a:gd name="T112" fmla="*/ 0 w 417"/>
                  <a:gd name="T113" fmla="*/ 0 h 438"/>
                  <a:gd name="T114" fmla="*/ 0 w 417"/>
                  <a:gd name="T115" fmla="*/ 0 h 438"/>
                  <a:gd name="T116" fmla="*/ 0 w 417"/>
                  <a:gd name="T117" fmla="*/ 0 h 43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17"/>
                  <a:gd name="T178" fmla="*/ 0 h 438"/>
                  <a:gd name="T179" fmla="*/ 417 w 417"/>
                  <a:gd name="T180" fmla="*/ 438 h 43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17" h="438">
                    <a:moveTo>
                      <a:pt x="398" y="90"/>
                    </a:moveTo>
                    <a:lnTo>
                      <a:pt x="417" y="90"/>
                    </a:lnTo>
                    <a:lnTo>
                      <a:pt x="415" y="122"/>
                    </a:lnTo>
                    <a:lnTo>
                      <a:pt x="402" y="152"/>
                    </a:lnTo>
                    <a:lnTo>
                      <a:pt x="380" y="180"/>
                    </a:lnTo>
                    <a:lnTo>
                      <a:pt x="358" y="210"/>
                    </a:lnTo>
                    <a:lnTo>
                      <a:pt x="337" y="239"/>
                    </a:lnTo>
                    <a:lnTo>
                      <a:pt x="327" y="269"/>
                    </a:lnTo>
                    <a:lnTo>
                      <a:pt x="332" y="302"/>
                    </a:lnTo>
                    <a:lnTo>
                      <a:pt x="358" y="339"/>
                    </a:lnTo>
                    <a:lnTo>
                      <a:pt x="341" y="348"/>
                    </a:lnTo>
                    <a:lnTo>
                      <a:pt x="326" y="352"/>
                    </a:lnTo>
                    <a:lnTo>
                      <a:pt x="309" y="349"/>
                    </a:lnTo>
                    <a:lnTo>
                      <a:pt x="291" y="345"/>
                    </a:lnTo>
                    <a:lnTo>
                      <a:pt x="273" y="338"/>
                    </a:lnTo>
                    <a:lnTo>
                      <a:pt x="256" y="331"/>
                    </a:lnTo>
                    <a:lnTo>
                      <a:pt x="237" y="327"/>
                    </a:lnTo>
                    <a:lnTo>
                      <a:pt x="219" y="329"/>
                    </a:lnTo>
                    <a:lnTo>
                      <a:pt x="211" y="343"/>
                    </a:lnTo>
                    <a:lnTo>
                      <a:pt x="205" y="357"/>
                    </a:lnTo>
                    <a:lnTo>
                      <a:pt x="198" y="371"/>
                    </a:lnTo>
                    <a:lnTo>
                      <a:pt x="192" y="386"/>
                    </a:lnTo>
                    <a:lnTo>
                      <a:pt x="184" y="399"/>
                    </a:lnTo>
                    <a:lnTo>
                      <a:pt x="176" y="413"/>
                    </a:lnTo>
                    <a:lnTo>
                      <a:pt x="168" y="425"/>
                    </a:lnTo>
                    <a:lnTo>
                      <a:pt x="159" y="438"/>
                    </a:lnTo>
                    <a:lnTo>
                      <a:pt x="137" y="436"/>
                    </a:lnTo>
                    <a:lnTo>
                      <a:pt x="125" y="426"/>
                    </a:lnTo>
                    <a:lnTo>
                      <a:pt x="120" y="410"/>
                    </a:lnTo>
                    <a:lnTo>
                      <a:pt x="120" y="392"/>
                    </a:lnTo>
                    <a:lnTo>
                      <a:pt x="121" y="368"/>
                    </a:lnTo>
                    <a:lnTo>
                      <a:pt x="123" y="346"/>
                    </a:lnTo>
                    <a:lnTo>
                      <a:pt x="122" y="325"/>
                    </a:lnTo>
                    <a:lnTo>
                      <a:pt x="119" y="308"/>
                    </a:lnTo>
                    <a:lnTo>
                      <a:pt x="105" y="293"/>
                    </a:lnTo>
                    <a:lnTo>
                      <a:pt x="89" y="284"/>
                    </a:lnTo>
                    <a:lnTo>
                      <a:pt x="70" y="279"/>
                    </a:lnTo>
                    <a:lnTo>
                      <a:pt x="52" y="276"/>
                    </a:lnTo>
                    <a:lnTo>
                      <a:pt x="32" y="271"/>
                    </a:lnTo>
                    <a:lnTo>
                      <a:pt x="17" y="264"/>
                    </a:lnTo>
                    <a:lnTo>
                      <a:pt x="5" y="250"/>
                    </a:lnTo>
                    <a:lnTo>
                      <a:pt x="0" y="229"/>
                    </a:lnTo>
                    <a:lnTo>
                      <a:pt x="14" y="217"/>
                    </a:lnTo>
                    <a:lnTo>
                      <a:pt x="29" y="207"/>
                    </a:lnTo>
                    <a:lnTo>
                      <a:pt x="44" y="199"/>
                    </a:lnTo>
                    <a:lnTo>
                      <a:pt x="59" y="192"/>
                    </a:lnTo>
                    <a:lnTo>
                      <a:pt x="73" y="186"/>
                    </a:lnTo>
                    <a:lnTo>
                      <a:pt x="89" y="182"/>
                    </a:lnTo>
                    <a:lnTo>
                      <a:pt x="104" y="179"/>
                    </a:lnTo>
                    <a:lnTo>
                      <a:pt x="119" y="179"/>
                    </a:lnTo>
                    <a:lnTo>
                      <a:pt x="159" y="0"/>
                    </a:lnTo>
                    <a:lnTo>
                      <a:pt x="193" y="11"/>
                    </a:lnTo>
                    <a:lnTo>
                      <a:pt x="222" y="32"/>
                    </a:lnTo>
                    <a:lnTo>
                      <a:pt x="248" y="54"/>
                    </a:lnTo>
                    <a:lnTo>
                      <a:pt x="274" y="78"/>
                    </a:lnTo>
                    <a:lnTo>
                      <a:pt x="299" y="96"/>
                    </a:lnTo>
                    <a:lnTo>
                      <a:pt x="327" y="108"/>
                    </a:lnTo>
                    <a:lnTo>
                      <a:pt x="359" y="107"/>
                    </a:lnTo>
                    <a:lnTo>
                      <a:pt x="398"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7" name="Freeform 80"/>
              <p:cNvSpPr>
                <a:spLocks/>
              </p:cNvSpPr>
              <p:nvPr/>
            </p:nvSpPr>
            <p:spPr bwMode="auto">
              <a:xfrm>
                <a:off x="4010" y="2488"/>
                <a:ext cx="75" cy="70"/>
              </a:xfrm>
              <a:custGeom>
                <a:avLst/>
                <a:gdLst>
                  <a:gd name="T0" fmla="*/ 0 w 299"/>
                  <a:gd name="T1" fmla="*/ 0 h 279"/>
                  <a:gd name="T2" fmla="*/ 0 w 299"/>
                  <a:gd name="T3" fmla="*/ 0 h 279"/>
                  <a:gd name="T4" fmla="*/ 0 w 299"/>
                  <a:gd name="T5" fmla="*/ 0 h 279"/>
                  <a:gd name="T6" fmla="*/ 0 w 299"/>
                  <a:gd name="T7" fmla="*/ 0 h 279"/>
                  <a:gd name="T8" fmla="*/ 0 w 299"/>
                  <a:gd name="T9" fmla="*/ 0 h 279"/>
                  <a:gd name="T10" fmla="*/ 0 w 299"/>
                  <a:gd name="T11" fmla="*/ 0 h 279"/>
                  <a:gd name="T12" fmla="*/ 0 w 299"/>
                  <a:gd name="T13" fmla="*/ 0 h 279"/>
                  <a:gd name="T14" fmla="*/ 0 w 299"/>
                  <a:gd name="T15" fmla="*/ 0 h 279"/>
                  <a:gd name="T16" fmla="*/ 0 w 299"/>
                  <a:gd name="T17" fmla="*/ 0 h 279"/>
                  <a:gd name="T18" fmla="*/ 0 w 299"/>
                  <a:gd name="T19" fmla="*/ 0 h 279"/>
                  <a:gd name="T20" fmla="*/ 0 w 299"/>
                  <a:gd name="T21" fmla="*/ 0 h 279"/>
                  <a:gd name="T22" fmla="*/ 0 w 299"/>
                  <a:gd name="T23" fmla="*/ 0 h 279"/>
                  <a:gd name="T24" fmla="*/ 0 w 299"/>
                  <a:gd name="T25" fmla="*/ 0 h 279"/>
                  <a:gd name="T26" fmla="*/ 0 w 299"/>
                  <a:gd name="T27" fmla="*/ 0 h 279"/>
                  <a:gd name="T28" fmla="*/ 0 w 299"/>
                  <a:gd name="T29" fmla="*/ 0 h 279"/>
                  <a:gd name="T30" fmla="*/ 0 w 299"/>
                  <a:gd name="T31" fmla="*/ 0 h 279"/>
                  <a:gd name="T32" fmla="*/ 0 w 299"/>
                  <a:gd name="T33" fmla="*/ 0 h 279"/>
                  <a:gd name="T34" fmla="*/ 0 w 299"/>
                  <a:gd name="T35" fmla="*/ 0 h 279"/>
                  <a:gd name="T36" fmla="*/ 0 w 299"/>
                  <a:gd name="T37" fmla="*/ 0 h 279"/>
                  <a:gd name="T38" fmla="*/ 0 w 299"/>
                  <a:gd name="T39" fmla="*/ 0 h 279"/>
                  <a:gd name="T40" fmla="*/ 0 w 299"/>
                  <a:gd name="T41" fmla="*/ 0 h 279"/>
                  <a:gd name="T42" fmla="*/ 0 w 299"/>
                  <a:gd name="T43" fmla="*/ 0 h 279"/>
                  <a:gd name="T44" fmla="*/ 0 w 299"/>
                  <a:gd name="T45" fmla="*/ 0 h 279"/>
                  <a:gd name="T46" fmla="*/ 0 w 299"/>
                  <a:gd name="T47" fmla="*/ 0 h 279"/>
                  <a:gd name="T48" fmla="*/ 0 w 299"/>
                  <a:gd name="T49" fmla="*/ 0 h 279"/>
                  <a:gd name="T50" fmla="*/ 0 w 299"/>
                  <a:gd name="T51" fmla="*/ 0 h 279"/>
                  <a:gd name="T52" fmla="*/ 0 w 299"/>
                  <a:gd name="T53" fmla="*/ 0 h 279"/>
                  <a:gd name="T54" fmla="*/ 0 w 299"/>
                  <a:gd name="T55" fmla="*/ 0 h 279"/>
                  <a:gd name="T56" fmla="*/ 0 w 299"/>
                  <a:gd name="T57" fmla="*/ 0 h 279"/>
                  <a:gd name="T58" fmla="*/ 0 w 299"/>
                  <a:gd name="T59" fmla="*/ 0 h 279"/>
                  <a:gd name="T60" fmla="*/ 0 w 299"/>
                  <a:gd name="T61" fmla="*/ 0 h 279"/>
                  <a:gd name="T62" fmla="*/ 0 w 299"/>
                  <a:gd name="T63" fmla="*/ 0 h 279"/>
                  <a:gd name="T64" fmla="*/ 0 w 299"/>
                  <a:gd name="T65" fmla="*/ 0 h 279"/>
                  <a:gd name="T66" fmla="*/ 0 w 299"/>
                  <a:gd name="T67" fmla="*/ 0 h 279"/>
                  <a:gd name="T68" fmla="*/ 0 w 299"/>
                  <a:gd name="T69" fmla="*/ 0 h 279"/>
                  <a:gd name="T70" fmla="*/ 0 w 299"/>
                  <a:gd name="T71" fmla="*/ 0 h 279"/>
                  <a:gd name="T72" fmla="*/ 0 w 299"/>
                  <a:gd name="T73" fmla="*/ 0 h 279"/>
                  <a:gd name="T74" fmla="*/ 0 w 299"/>
                  <a:gd name="T75" fmla="*/ 0 h 279"/>
                  <a:gd name="T76" fmla="*/ 0 w 299"/>
                  <a:gd name="T77" fmla="*/ 0 h 279"/>
                  <a:gd name="T78" fmla="*/ 0 w 299"/>
                  <a:gd name="T79" fmla="*/ 0 h 279"/>
                  <a:gd name="T80" fmla="*/ 0 w 299"/>
                  <a:gd name="T81" fmla="*/ 0 h 279"/>
                  <a:gd name="T82" fmla="*/ 0 w 299"/>
                  <a:gd name="T83" fmla="*/ 0 h 279"/>
                  <a:gd name="T84" fmla="*/ 0 w 299"/>
                  <a:gd name="T85" fmla="*/ 0 h 27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99"/>
                  <a:gd name="T130" fmla="*/ 0 h 279"/>
                  <a:gd name="T131" fmla="*/ 299 w 299"/>
                  <a:gd name="T132" fmla="*/ 279 h 27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99" h="279">
                    <a:moveTo>
                      <a:pt x="279" y="69"/>
                    </a:moveTo>
                    <a:lnTo>
                      <a:pt x="299" y="69"/>
                    </a:lnTo>
                    <a:lnTo>
                      <a:pt x="281" y="92"/>
                    </a:lnTo>
                    <a:lnTo>
                      <a:pt x="263" y="113"/>
                    </a:lnTo>
                    <a:lnTo>
                      <a:pt x="243" y="131"/>
                    </a:lnTo>
                    <a:lnTo>
                      <a:pt x="227" y="150"/>
                    </a:lnTo>
                    <a:lnTo>
                      <a:pt x="214" y="167"/>
                    </a:lnTo>
                    <a:lnTo>
                      <a:pt x="208" y="188"/>
                    </a:lnTo>
                    <a:lnTo>
                      <a:pt x="212" y="210"/>
                    </a:lnTo>
                    <a:lnTo>
                      <a:pt x="229" y="239"/>
                    </a:lnTo>
                    <a:lnTo>
                      <a:pt x="216" y="237"/>
                    </a:lnTo>
                    <a:lnTo>
                      <a:pt x="204" y="236"/>
                    </a:lnTo>
                    <a:lnTo>
                      <a:pt x="191" y="234"/>
                    </a:lnTo>
                    <a:lnTo>
                      <a:pt x="179" y="232"/>
                    </a:lnTo>
                    <a:lnTo>
                      <a:pt x="166" y="229"/>
                    </a:lnTo>
                    <a:lnTo>
                      <a:pt x="153" y="226"/>
                    </a:lnTo>
                    <a:lnTo>
                      <a:pt x="140" y="222"/>
                    </a:lnTo>
                    <a:lnTo>
                      <a:pt x="130" y="219"/>
                    </a:lnTo>
                    <a:lnTo>
                      <a:pt x="90" y="279"/>
                    </a:lnTo>
                    <a:lnTo>
                      <a:pt x="88" y="266"/>
                    </a:lnTo>
                    <a:lnTo>
                      <a:pt x="84" y="250"/>
                    </a:lnTo>
                    <a:lnTo>
                      <a:pt x="77" y="234"/>
                    </a:lnTo>
                    <a:lnTo>
                      <a:pt x="67" y="219"/>
                    </a:lnTo>
                    <a:lnTo>
                      <a:pt x="54" y="203"/>
                    </a:lnTo>
                    <a:lnTo>
                      <a:pt x="38" y="190"/>
                    </a:lnTo>
                    <a:lnTo>
                      <a:pt x="20" y="178"/>
                    </a:lnTo>
                    <a:lnTo>
                      <a:pt x="0" y="169"/>
                    </a:lnTo>
                    <a:lnTo>
                      <a:pt x="38" y="169"/>
                    </a:lnTo>
                    <a:lnTo>
                      <a:pt x="66" y="160"/>
                    </a:lnTo>
                    <a:lnTo>
                      <a:pt x="85" y="142"/>
                    </a:lnTo>
                    <a:lnTo>
                      <a:pt x="97" y="117"/>
                    </a:lnTo>
                    <a:lnTo>
                      <a:pt x="104" y="88"/>
                    </a:lnTo>
                    <a:lnTo>
                      <a:pt x="109" y="57"/>
                    </a:lnTo>
                    <a:lnTo>
                      <a:pt x="113" y="27"/>
                    </a:lnTo>
                    <a:lnTo>
                      <a:pt x="119" y="0"/>
                    </a:lnTo>
                    <a:lnTo>
                      <a:pt x="133" y="18"/>
                    </a:lnTo>
                    <a:lnTo>
                      <a:pt x="151" y="37"/>
                    </a:lnTo>
                    <a:lnTo>
                      <a:pt x="168" y="53"/>
                    </a:lnTo>
                    <a:lnTo>
                      <a:pt x="188" y="68"/>
                    </a:lnTo>
                    <a:lnTo>
                      <a:pt x="207" y="77"/>
                    </a:lnTo>
                    <a:lnTo>
                      <a:pt x="230" y="81"/>
                    </a:lnTo>
                    <a:lnTo>
                      <a:pt x="253" y="79"/>
                    </a:lnTo>
                    <a:lnTo>
                      <a:pt x="279" y="6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8" name="Freeform 81"/>
              <p:cNvSpPr>
                <a:spLocks/>
              </p:cNvSpPr>
              <p:nvPr/>
            </p:nvSpPr>
            <p:spPr bwMode="auto">
              <a:xfrm>
                <a:off x="4092" y="2526"/>
                <a:ext cx="92" cy="101"/>
              </a:xfrm>
              <a:custGeom>
                <a:avLst/>
                <a:gdLst>
                  <a:gd name="T0" fmla="*/ 0 w 369"/>
                  <a:gd name="T1" fmla="*/ 0 h 403"/>
                  <a:gd name="T2" fmla="*/ 0 w 369"/>
                  <a:gd name="T3" fmla="*/ 0 h 403"/>
                  <a:gd name="T4" fmla="*/ 0 w 369"/>
                  <a:gd name="T5" fmla="*/ 0 h 403"/>
                  <a:gd name="T6" fmla="*/ 0 w 369"/>
                  <a:gd name="T7" fmla="*/ 0 h 403"/>
                  <a:gd name="T8" fmla="*/ 0 w 369"/>
                  <a:gd name="T9" fmla="*/ 0 h 403"/>
                  <a:gd name="T10" fmla="*/ 0 w 369"/>
                  <a:gd name="T11" fmla="*/ 0 h 403"/>
                  <a:gd name="T12" fmla="*/ 0 w 369"/>
                  <a:gd name="T13" fmla="*/ 0 h 403"/>
                  <a:gd name="T14" fmla="*/ 0 w 369"/>
                  <a:gd name="T15" fmla="*/ 0 h 403"/>
                  <a:gd name="T16" fmla="*/ 0 w 369"/>
                  <a:gd name="T17" fmla="*/ 0 h 403"/>
                  <a:gd name="T18" fmla="*/ 0 w 369"/>
                  <a:gd name="T19" fmla="*/ 0 h 403"/>
                  <a:gd name="T20" fmla="*/ 0 w 369"/>
                  <a:gd name="T21" fmla="*/ 0 h 403"/>
                  <a:gd name="T22" fmla="*/ 0 w 369"/>
                  <a:gd name="T23" fmla="*/ 0 h 403"/>
                  <a:gd name="T24" fmla="*/ 0 w 369"/>
                  <a:gd name="T25" fmla="*/ 0 h 403"/>
                  <a:gd name="T26" fmla="*/ 0 w 369"/>
                  <a:gd name="T27" fmla="*/ 0 h 403"/>
                  <a:gd name="T28" fmla="*/ 0 w 369"/>
                  <a:gd name="T29" fmla="*/ 0 h 403"/>
                  <a:gd name="T30" fmla="*/ 0 w 369"/>
                  <a:gd name="T31" fmla="*/ 0 h 403"/>
                  <a:gd name="T32" fmla="*/ 0 w 369"/>
                  <a:gd name="T33" fmla="*/ 0 h 403"/>
                  <a:gd name="T34" fmla="*/ 0 w 369"/>
                  <a:gd name="T35" fmla="*/ 0 h 403"/>
                  <a:gd name="T36" fmla="*/ 0 w 369"/>
                  <a:gd name="T37" fmla="*/ 0 h 403"/>
                  <a:gd name="T38" fmla="*/ 0 w 369"/>
                  <a:gd name="T39" fmla="*/ 0 h 403"/>
                  <a:gd name="T40" fmla="*/ 0 w 369"/>
                  <a:gd name="T41" fmla="*/ 0 h 403"/>
                  <a:gd name="T42" fmla="*/ 0 w 369"/>
                  <a:gd name="T43" fmla="*/ 0 h 403"/>
                  <a:gd name="T44" fmla="*/ 0 w 369"/>
                  <a:gd name="T45" fmla="*/ 0 h 403"/>
                  <a:gd name="T46" fmla="*/ 0 w 369"/>
                  <a:gd name="T47" fmla="*/ 0 h 403"/>
                  <a:gd name="T48" fmla="*/ 0 w 369"/>
                  <a:gd name="T49" fmla="*/ 0 h 403"/>
                  <a:gd name="T50" fmla="*/ 0 w 369"/>
                  <a:gd name="T51" fmla="*/ 0 h 403"/>
                  <a:gd name="T52" fmla="*/ 0 w 369"/>
                  <a:gd name="T53" fmla="*/ 0 h 403"/>
                  <a:gd name="T54" fmla="*/ 0 w 369"/>
                  <a:gd name="T55" fmla="*/ 0 h 403"/>
                  <a:gd name="T56" fmla="*/ 0 w 369"/>
                  <a:gd name="T57" fmla="*/ 0 h 403"/>
                  <a:gd name="T58" fmla="*/ 0 w 369"/>
                  <a:gd name="T59" fmla="*/ 0 h 403"/>
                  <a:gd name="T60" fmla="*/ 0 w 369"/>
                  <a:gd name="T61" fmla="*/ 0 h 403"/>
                  <a:gd name="T62" fmla="*/ 0 w 369"/>
                  <a:gd name="T63" fmla="*/ 0 h 403"/>
                  <a:gd name="T64" fmla="*/ 0 w 369"/>
                  <a:gd name="T65" fmla="*/ 0 h 403"/>
                  <a:gd name="T66" fmla="*/ 0 w 369"/>
                  <a:gd name="T67" fmla="*/ 0 h 403"/>
                  <a:gd name="T68" fmla="*/ 0 w 369"/>
                  <a:gd name="T69" fmla="*/ 0 h 403"/>
                  <a:gd name="T70" fmla="*/ 0 w 369"/>
                  <a:gd name="T71" fmla="*/ 0 h 403"/>
                  <a:gd name="T72" fmla="*/ 0 w 369"/>
                  <a:gd name="T73" fmla="*/ 0 h 403"/>
                  <a:gd name="T74" fmla="*/ 0 w 369"/>
                  <a:gd name="T75" fmla="*/ 0 h 403"/>
                  <a:gd name="T76" fmla="*/ 0 w 369"/>
                  <a:gd name="T77" fmla="*/ 0 h 403"/>
                  <a:gd name="T78" fmla="*/ 0 w 369"/>
                  <a:gd name="T79" fmla="*/ 0 h 403"/>
                  <a:gd name="T80" fmla="*/ 0 w 369"/>
                  <a:gd name="T81" fmla="*/ 0 h 403"/>
                  <a:gd name="T82" fmla="*/ 0 w 369"/>
                  <a:gd name="T83" fmla="*/ 0 h 403"/>
                  <a:gd name="T84" fmla="*/ 0 w 369"/>
                  <a:gd name="T85" fmla="*/ 0 h 403"/>
                  <a:gd name="T86" fmla="*/ 0 w 369"/>
                  <a:gd name="T87" fmla="*/ 0 h 403"/>
                  <a:gd name="T88" fmla="*/ 0 w 369"/>
                  <a:gd name="T89" fmla="*/ 0 h 403"/>
                  <a:gd name="T90" fmla="*/ 0 w 369"/>
                  <a:gd name="T91" fmla="*/ 0 h 403"/>
                  <a:gd name="T92" fmla="*/ 0 w 369"/>
                  <a:gd name="T93" fmla="*/ 0 h 403"/>
                  <a:gd name="T94" fmla="*/ 0 w 369"/>
                  <a:gd name="T95" fmla="*/ 0 h 403"/>
                  <a:gd name="T96" fmla="*/ 0 w 369"/>
                  <a:gd name="T97" fmla="*/ 0 h 403"/>
                  <a:gd name="T98" fmla="*/ 0 w 369"/>
                  <a:gd name="T99" fmla="*/ 0 h 403"/>
                  <a:gd name="T100" fmla="*/ 0 w 369"/>
                  <a:gd name="T101" fmla="*/ 0 h 403"/>
                  <a:gd name="T102" fmla="*/ 0 w 369"/>
                  <a:gd name="T103" fmla="*/ 0 h 403"/>
                  <a:gd name="T104" fmla="*/ 0 w 369"/>
                  <a:gd name="T105" fmla="*/ 0 h 403"/>
                  <a:gd name="T106" fmla="*/ 0 w 369"/>
                  <a:gd name="T107" fmla="*/ 0 h 403"/>
                  <a:gd name="T108" fmla="*/ 0 w 369"/>
                  <a:gd name="T109" fmla="*/ 0 h 403"/>
                  <a:gd name="T110" fmla="*/ 0 w 369"/>
                  <a:gd name="T111" fmla="*/ 0 h 403"/>
                  <a:gd name="T112" fmla="*/ 0 w 369"/>
                  <a:gd name="T113" fmla="*/ 0 h 403"/>
                  <a:gd name="T114" fmla="*/ 0 w 369"/>
                  <a:gd name="T115" fmla="*/ 0 h 40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69"/>
                  <a:gd name="T175" fmla="*/ 0 h 403"/>
                  <a:gd name="T176" fmla="*/ 369 w 369"/>
                  <a:gd name="T177" fmla="*/ 403 h 40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69" h="403">
                    <a:moveTo>
                      <a:pt x="259" y="148"/>
                    </a:moveTo>
                    <a:lnTo>
                      <a:pt x="271" y="157"/>
                    </a:lnTo>
                    <a:lnTo>
                      <a:pt x="286" y="164"/>
                    </a:lnTo>
                    <a:lnTo>
                      <a:pt x="302" y="169"/>
                    </a:lnTo>
                    <a:lnTo>
                      <a:pt x="320" y="175"/>
                    </a:lnTo>
                    <a:lnTo>
                      <a:pt x="335" y="181"/>
                    </a:lnTo>
                    <a:lnTo>
                      <a:pt x="350" y="190"/>
                    </a:lnTo>
                    <a:lnTo>
                      <a:pt x="361" y="201"/>
                    </a:lnTo>
                    <a:lnTo>
                      <a:pt x="369" y="219"/>
                    </a:lnTo>
                    <a:lnTo>
                      <a:pt x="341" y="233"/>
                    </a:lnTo>
                    <a:lnTo>
                      <a:pt x="318" y="250"/>
                    </a:lnTo>
                    <a:lnTo>
                      <a:pt x="296" y="267"/>
                    </a:lnTo>
                    <a:lnTo>
                      <a:pt x="277" y="288"/>
                    </a:lnTo>
                    <a:lnTo>
                      <a:pt x="262" y="310"/>
                    </a:lnTo>
                    <a:lnTo>
                      <a:pt x="252" y="336"/>
                    </a:lnTo>
                    <a:lnTo>
                      <a:pt x="247" y="365"/>
                    </a:lnTo>
                    <a:lnTo>
                      <a:pt x="249" y="398"/>
                    </a:lnTo>
                    <a:lnTo>
                      <a:pt x="231" y="403"/>
                    </a:lnTo>
                    <a:lnTo>
                      <a:pt x="215" y="402"/>
                    </a:lnTo>
                    <a:lnTo>
                      <a:pt x="198" y="395"/>
                    </a:lnTo>
                    <a:lnTo>
                      <a:pt x="185" y="385"/>
                    </a:lnTo>
                    <a:lnTo>
                      <a:pt x="170" y="369"/>
                    </a:lnTo>
                    <a:lnTo>
                      <a:pt x="157" y="354"/>
                    </a:lnTo>
                    <a:lnTo>
                      <a:pt x="143" y="339"/>
                    </a:lnTo>
                    <a:lnTo>
                      <a:pt x="129" y="327"/>
                    </a:lnTo>
                    <a:lnTo>
                      <a:pt x="113" y="335"/>
                    </a:lnTo>
                    <a:lnTo>
                      <a:pt x="96" y="343"/>
                    </a:lnTo>
                    <a:lnTo>
                      <a:pt x="78" y="352"/>
                    </a:lnTo>
                    <a:lnTo>
                      <a:pt x="60" y="359"/>
                    </a:lnTo>
                    <a:lnTo>
                      <a:pt x="42" y="361"/>
                    </a:lnTo>
                    <a:lnTo>
                      <a:pt x="27" y="360"/>
                    </a:lnTo>
                    <a:lnTo>
                      <a:pt x="12" y="352"/>
                    </a:lnTo>
                    <a:lnTo>
                      <a:pt x="0" y="338"/>
                    </a:lnTo>
                    <a:lnTo>
                      <a:pt x="14" y="313"/>
                    </a:lnTo>
                    <a:lnTo>
                      <a:pt x="29" y="288"/>
                    </a:lnTo>
                    <a:lnTo>
                      <a:pt x="40" y="260"/>
                    </a:lnTo>
                    <a:lnTo>
                      <a:pt x="49" y="233"/>
                    </a:lnTo>
                    <a:lnTo>
                      <a:pt x="49" y="205"/>
                    </a:lnTo>
                    <a:lnTo>
                      <a:pt x="42" y="177"/>
                    </a:lnTo>
                    <a:lnTo>
                      <a:pt x="26" y="151"/>
                    </a:lnTo>
                    <a:lnTo>
                      <a:pt x="0" y="129"/>
                    </a:lnTo>
                    <a:lnTo>
                      <a:pt x="12" y="113"/>
                    </a:lnTo>
                    <a:lnTo>
                      <a:pt x="28" y="106"/>
                    </a:lnTo>
                    <a:lnTo>
                      <a:pt x="46" y="103"/>
                    </a:lnTo>
                    <a:lnTo>
                      <a:pt x="66" y="106"/>
                    </a:lnTo>
                    <a:lnTo>
                      <a:pt x="84" y="110"/>
                    </a:lnTo>
                    <a:lnTo>
                      <a:pt x="104" y="117"/>
                    </a:lnTo>
                    <a:lnTo>
                      <a:pt x="122" y="122"/>
                    </a:lnTo>
                    <a:lnTo>
                      <a:pt x="140" y="129"/>
                    </a:lnTo>
                    <a:lnTo>
                      <a:pt x="149" y="109"/>
                    </a:lnTo>
                    <a:lnTo>
                      <a:pt x="161" y="91"/>
                    </a:lnTo>
                    <a:lnTo>
                      <a:pt x="172" y="72"/>
                    </a:lnTo>
                    <a:lnTo>
                      <a:pt x="185" y="56"/>
                    </a:lnTo>
                    <a:lnTo>
                      <a:pt x="197" y="39"/>
                    </a:lnTo>
                    <a:lnTo>
                      <a:pt x="210" y="25"/>
                    </a:lnTo>
                    <a:lnTo>
                      <a:pt x="223" y="10"/>
                    </a:lnTo>
                    <a:lnTo>
                      <a:pt x="238" y="0"/>
                    </a:lnTo>
                    <a:lnTo>
                      <a:pt x="259" y="1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69" name="Freeform 82"/>
              <p:cNvSpPr>
                <a:spLocks/>
              </p:cNvSpPr>
              <p:nvPr/>
            </p:nvSpPr>
            <p:spPr bwMode="auto">
              <a:xfrm>
                <a:off x="4110" y="2548"/>
                <a:ext cx="57" cy="65"/>
              </a:xfrm>
              <a:custGeom>
                <a:avLst/>
                <a:gdLst>
                  <a:gd name="T0" fmla="*/ 0 w 229"/>
                  <a:gd name="T1" fmla="*/ 0 h 259"/>
                  <a:gd name="T2" fmla="*/ 0 w 229"/>
                  <a:gd name="T3" fmla="*/ 0 h 259"/>
                  <a:gd name="T4" fmla="*/ 0 w 229"/>
                  <a:gd name="T5" fmla="*/ 0 h 259"/>
                  <a:gd name="T6" fmla="*/ 0 w 229"/>
                  <a:gd name="T7" fmla="*/ 0 h 259"/>
                  <a:gd name="T8" fmla="*/ 0 w 229"/>
                  <a:gd name="T9" fmla="*/ 0 h 259"/>
                  <a:gd name="T10" fmla="*/ 0 w 229"/>
                  <a:gd name="T11" fmla="*/ 0 h 259"/>
                  <a:gd name="T12" fmla="*/ 0 w 229"/>
                  <a:gd name="T13" fmla="*/ 0 h 259"/>
                  <a:gd name="T14" fmla="*/ 0 w 229"/>
                  <a:gd name="T15" fmla="*/ 0 h 259"/>
                  <a:gd name="T16" fmla="*/ 0 w 229"/>
                  <a:gd name="T17" fmla="*/ 0 h 259"/>
                  <a:gd name="T18" fmla="*/ 0 w 229"/>
                  <a:gd name="T19" fmla="*/ 0 h 259"/>
                  <a:gd name="T20" fmla="*/ 0 w 229"/>
                  <a:gd name="T21" fmla="*/ 0 h 259"/>
                  <a:gd name="T22" fmla="*/ 0 w 229"/>
                  <a:gd name="T23" fmla="*/ 0 h 259"/>
                  <a:gd name="T24" fmla="*/ 0 w 229"/>
                  <a:gd name="T25" fmla="*/ 0 h 259"/>
                  <a:gd name="T26" fmla="*/ 0 w 229"/>
                  <a:gd name="T27" fmla="*/ 0 h 259"/>
                  <a:gd name="T28" fmla="*/ 0 w 229"/>
                  <a:gd name="T29" fmla="*/ 0 h 259"/>
                  <a:gd name="T30" fmla="*/ 0 w 229"/>
                  <a:gd name="T31" fmla="*/ 0 h 259"/>
                  <a:gd name="T32" fmla="*/ 0 w 229"/>
                  <a:gd name="T33" fmla="*/ 0 h 259"/>
                  <a:gd name="T34" fmla="*/ 0 w 229"/>
                  <a:gd name="T35" fmla="*/ 0 h 259"/>
                  <a:gd name="T36" fmla="*/ 0 w 229"/>
                  <a:gd name="T37" fmla="*/ 0 h 259"/>
                  <a:gd name="T38" fmla="*/ 0 w 229"/>
                  <a:gd name="T39" fmla="*/ 0 h 259"/>
                  <a:gd name="T40" fmla="*/ 0 w 229"/>
                  <a:gd name="T41" fmla="*/ 0 h 259"/>
                  <a:gd name="T42" fmla="*/ 0 w 229"/>
                  <a:gd name="T43" fmla="*/ 0 h 259"/>
                  <a:gd name="T44" fmla="*/ 0 w 229"/>
                  <a:gd name="T45" fmla="*/ 0 h 259"/>
                  <a:gd name="T46" fmla="*/ 0 w 229"/>
                  <a:gd name="T47" fmla="*/ 0 h 259"/>
                  <a:gd name="T48" fmla="*/ 0 w 229"/>
                  <a:gd name="T49" fmla="*/ 0 h 259"/>
                  <a:gd name="T50" fmla="*/ 0 w 229"/>
                  <a:gd name="T51" fmla="*/ 0 h 259"/>
                  <a:gd name="T52" fmla="*/ 0 w 229"/>
                  <a:gd name="T53" fmla="*/ 0 h 259"/>
                  <a:gd name="T54" fmla="*/ 0 w 229"/>
                  <a:gd name="T55" fmla="*/ 0 h 259"/>
                  <a:gd name="T56" fmla="*/ 0 w 229"/>
                  <a:gd name="T57" fmla="*/ 0 h 259"/>
                  <a:gd name="T58" fmla="*/ 0 w 229"/>
                  <a:gd name="T59" fmla="*/ 0 h 259"/>
                  <a:gd name="T60" fmla="*/ 0 w 229"/>
                  <a:gd name="T61" fmla="*/ 0 h 259"/>
                  <a:gd name="T62" fmla="*/ 0 w 229"/>
                  <a:gd name="T63" fmla="*/ 0 h 259"/>
                  <a:gd name="T64" fmla="*/ 0 w 229"/>
                  <a:gd name="T65" fmla="*/ 0 h 259"/>
                  <a:gd name="T66" fmla="*/ 0 w 229"/>
                  <a:gd name="T67" fmla="*/ 0 h 259"/>
                  <a:gd name="T68" fmla="*/ 0 w 229"/>
                  <a:gd name="T69" fmla="*/ 0 h 259"/>
                  <a:gd name="T70" fmla="*/ 0 w 229"/>
                  <a:gd name="T71" fmla="*/ 0 h 259"/>
                  <a:gd name="T72" fmla="*/ 0 w 229"/>
                  <a:gd name="T73" fmla="*/ 0 h 259"/>
                  <a:gd name="T74" fmla="*/ 0 w 229"/>
                  <a:gd name="T75" fmla="*/ 0 h 259"/>
                  <a:gd name="T76" fmla="*/ 0 w 229"/>
                  <a:gd name="T77" fmla="*/ 0 h 259"/>
                  <a:gd name="T78" fmla="*/ 0 w 229"/>
                  <a:gd name="T79" fmla="*/ 0 h 259"/>
                  <a:gd name="T80" fmla="*/ 0 w 229"/>
                  <a:gd name="T81" fmla="*/ 0 h 259"/>
                  <a:gd name="T82" fmla="*/ 0 w 229"/>
                  <a:gd name="T83" fmla="*/ 0 h 259"/>
                  <a:gd name="T84" fmla="*/ 0 w 229"/>
                  <a:gd name="T85" fmla="*/ 0 h 259"/>
                  <a:gd name="T86" fmla="*/ 0 w 229"/>
                  <a:gd name="T87" fmla="*/ 0 h 25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9"/>
                  <a:gd name="T133" fmla="*/ 0 h 259"/>
                  <a:gd name="T134" fmla="*/ 229 w 229"/>
                  <a:gd name="T135" fmla="*/ 259 h 25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9" h="259">
                    <a:moveTo>
                      <a:pt x="229" y="130"/>
                    </a:moveTo>
                    <a:lnTo>
                      <a:pt x="219" y="135"/>
                    </a:lnTo>
                    <a:lnTo>
                      <a:pt x="211" y="141"/>
                    </a:lnTo>
                    <a:lnTo>
                      <a:pt x="200" y="145"/>
                    </a:lnTo>
                    <a:lnTo>
                      <a:pt x="189" y="151"/>
                    </a:lnTo>
                    <a:lnTo>
                      <a:pt x="177" y="157"/>
                    </a:lnTo>
                    <a:lnTo>
                      <a:pt x="167" y="165"/>
                    </a:lnTo>
                    <a:lnTo>
                      <a:pt x="157" y="175"/>
                    </a:lnTo>
                    <a:lnTo>
                      <a:pt x="150" y="189"/>
                    </a:lnTo>
                    <a:lnTo>
                      <a:pt x="140" y="259"/>
                    </a:lnTo>
                    <a:lnTo>
                      <a:pt x="122" y="245"/>
                    </a:lnTo>
                    <a:lnTo>
                      <a:pt x="104" y="227"/>
                    </a:lnTo>
                    <a:lnTo>
                      <a:pt x="88" y="210"/>
                    </a:lnTo>
                    <a:lnTo>
                      <a:pt x="73" y="197"/>
                    </a:lnTo>
                    <a:lnTo>
                      <a:pt x="55" y="187"/>
                    </a:lnTo>
                    <a:lnTo>
                      <a:pt x="39" y="186"/>
                    </a:lnTo>
                    <a:lnTo>
                      <a:pt x="20" y="195"/>
                    </a:lnTo>
                    <a:lnTo>
                      <a:pt x="0" y="219"/>
                    </a:lnTo>
                    <a:lnTo>
                      <a:pt x="6" y="201"/>
                    </a:lnTo>
                    <a:lnTo>
                      <a:pt x="14" y="185"/>
                    </a:lnTo>
                    <a:lnTo>
                      <a:pt x="23" y="167"/>
                    </a:lnTo>
                    <a:lnTo>
                      <a:pt x="33" y="148"/>
                    </a:lnTo>
                    <a:lnTo>
                      <a:pt x="37" y="129"/>
                    </a:lnTo>
                    <a:lnTo>
                      <a:pt x="39" y="111"/>
                    </a:lnTo>
                    <a:lnTo>
                      <a:pt x="34" y="95"/>
                    </a:lnTo>
                    <a:lnTo>
                      <a:pt x="21" y="80"/>
                    </a:lnTo>
                    <a:lnTo>
                      <a:pt x="0" y="69"/>
                    </a:lnTo>
                    <a:lnTo>
                      <a:pt x="12" y="67"/>
                    </a:lnTo>
                    <a:lnTo>
                      <a:pt x="22" y="72"/>
                    </a:lnTo>
                    <a:lnTo>
                      <a:pt x="28" y="79"/>
                    </a:lnTo>
                    <a:lnTo>
                      <a:pt x="35" y="88"/>
                    </a:lnTo>
                    <a:lnTo>
                      <a:pt x="40" y="97"/>
                    </a:lnTo>
                    <a:lnTo>
                      <a:pt x="48" y="105"/>
                    </a:lnTo>
                    <a:lnTo>
                      <a:pt x="57" y="109"/>
                    </a:lnTo>
                    <a:lnTo>
                      <a:pt x="71" y="109"/>
                    </a:lnTo>
                    <a:lnTo>
                      <a:pt x="140" y="0"/>
                    </a:lnTo>
                    <a:lnTo>
                      <a:pt x="132" y="26"/>
                    </a:lnTo>
                    <a:lnTo>
                      <a:pt x="134" y="49"/>
                    </a:lnTo>
                    <a:lnTo>
                      <a:pt x="141" y="67"/>
                    </a:lnTo>
                    <a:lnTo>
                      <a:pt x="154" y="83"/>
                    </a:lnTo>
                    <a:lnTo>
                      <a:pt x="170" y="95"/>
                    </a:lnTo>
                    <a:lnTo>
                      <a:pt x="190" y="107"/>
                    </a:lnTo>
                    <a:lnTo>
                      <a:pt x="210" y="118"/>
                    </a:lnTo>
                    <a:lnTo>
                      <a:pt x="229" y="13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0" name="Freeform 83"/>
              <p:cNvSpPr>
                <a:spLocks/>
              </p:cNvSpPr>
              <p:nvPr/>
            </p:nvSpPr>
            <p:spPr bwMode="auto">
              <a:xfrm>
                <a:off x="4244" y="2643"/>
                <a:ext cx="32" cy="59"/>
              </a:xfrm>
              <a:custGeom>
                <a:avLst/>
                <a:gdLst>
                  <a:gd name="T0" fmla="*/ 0 w 129"/>
                  <a:gd name="T1" fmla="*/ 0 h 239"/>
                  <a:gd name="T2" fmla="*/ 0 w 129"/>
                  <a:gd name="T3" fmla="*/ 0 h 239"/>
                  <a:gd name="T4" fmla="*/ 0 w 129"/>
                  <a:gd name="T5" fmla="*/ 0 h 239"/>
                  <a:gd name="T6" fmla="*/ 0 w 129"/>
                  <a:gd name="T7" fmla="*/ 0 h 239"/>
                  <a:gd name="T8" fmla="*/ 0 w 129"/>
                  <a:gd name="T9" fmla="*/ 0 h 239"/>
                  <a:gd name="T10" fmla="*/ 0 w 129"/>
                  <a:gd name="T11" fmla="*/ 0 h 239"/>
                  <a:gd name="T12" fmla="*/ 0 w 129"/>
                  <a:gd name="T13" fmla="*/ 0 h 239"/>
                  <a:gd name="T14" fmla="*/ 0 w 129"/>
                  <a:gd name="T15" fmla="*/ 0 h 239"/>
                  <a:gd name="T16" fmla="*/ 0 w 129"/>
                  <a:gd name="T17" fmla="*/ 0 h 239"/>
                  <a:gd name="T18" fmla="*/ 0 w 129"/>
                  <a:gd name="T19" fmla="*/ 0 h 239"/>
                  <a:gd name="T20" fmla="*/ 0 w 129"/>
                  <a:gd name="T21" fmla="*/ 0 h 239"/>
                  <a:gd name="T22" fmla="*/ 0 w 129"/>
                  <a:gd name="T23" fmla="*/ 0 h 239"/>
                  <a:gd name="T24" fmla="*/ 0 w 129"/>
                  <a:gd name="T25" fmla="*/ 0 h 239"/>
                  <a:gd name="T26" fmla="*/ 0 w 129"/>
                  <a:gd name="T27" fmla="*/ 0 h 239"/>
                  <a:gd name="T28" fmla="*/ 0 w 129"/>
                  <a:gd name="T29" fmla="*/ 0 h 239"/>
                  <a:gd name="T30" fmla="*/ 0 w 129"/>
                  <a:gd name="T31" fmla="*/ 0 h 239"/>
                  <a:gd name="T32" fmla="*/ 0 w 129"/>
                  <a:gd name="T33" fmla="*/ 0 h 239"/>
                  <a:gd name="T34" fmla="*/ 0 w 129"/>
                  <a:gd name="T35" fmla="*/ 0 h 239"/>
                  <a:gd name="T36" fmla="*/ 0 w 129"/>
                  <a:gd name="T37" fmla="*/ 0 h 239"/>
                  <a:gd name="T38" fmla="*/ 0 w 129"/>
                  <a:gd name="T39" fmla="*/ 0 h 239"/>
                  <a:gd name="T40" fmla="*/ 0 w 129"/>
                  <a:gd name="T41" fmla="*/ 0 h 239"/>
                  <a:gd name="T42" fmla="*/ 0 w 129"/>
                  <a:gd name="T43" fmla="*/ 0 h 239"/>
                  <a:gd name="T44" fmla="*/ 0 w 129"/>
                  <a:gd name="T45" fmla="*/ 0 h 239"/>
                  <a:gd name="T46" fmla="*/ 0 w 129"/>
                  <a:gd name="T47" fmla="*/ 0 h 239"/>
                  <a:gd name="T48" fmla="*/ 0 w 129"/>
                  <a:gd name="T49" fmla="*/ 0 h 239"/>
                  <a:gd name="T50" fmla="*/ 0 w 129"/>
                  <a:gd name="T51" fmla="*/ 0 h 239"/>
                  <a:gd name="T52" fmla="*/ 0 w 129"/>
                  <a:gd name="T53" fmla="*/ 0 h 239"/>
                  <a:gd name="T54" fmla="*/ 0 w 129"/>
                  <a:gd name="T55" fmla="*/ 0 h 239"/>
                  <a:gd name="T56" fmla="*/ 0 w 129"/>
                  <a:gd name="T57" fmla="*/ 0 h 239"/>
                  <a:gd name="T58" fmla="*/ 0 w 129"/>
                  <a:gd name="T59" fmla="*/ 0 h 239"/>
                  <a:gd name="T60" fmla="*/ 0 w 129"/>
                  <a:gd name="T61" fmla="*/ 0 h 239"/>
                  <a:gd name="T62" fmla="*/ 0 w 129"/>
                  <a:gd name="T63" fmla="*/ 0 h 239"/>
                  <a:gd name="T64" fmla="*/ 0 w 129"/>
                  <a:gd name="T65" fmla="*/ 0 h 239"/>
                  <a:gd name="T66" fmla="*/ 0 w 129"/>
                  <a:gd name="T67" fmla="*/ 0 h 2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9"/>
                  <a:gd name="T103" fmla="*/ 0 h 239"/>
                  <a:gd name="T104" fmla="*/ 129 w 129"/>
                  <a:gd name="T105" fmla="*/ 239 h 23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9" h="239">
                    <a:moveTo>
                      <a:pt x="129" y="239"/>
                    </a:moveTo>
                    <a:lnTo>
                      <a:pt x="123" y="229"/>
                    </a:lnTo>
                    <a:lnTo>
                      <a:pt x="115" y="223"/>
                    </a:lnTo>
                    <a:lnTo>
                      <a:pt x="104" y="221"/>
                    </a:lnTo>
                    <a:lnTo>
                      <a:pt x="95" y="222"/>
                    </a:lnTo>
                    <a:lnTo>
                      <a:pt x="83" y="223"/>
                    </a:lnTo>
                    <a:lnTo>
                      <a:pt x="73" y="226"/>
                    </a:lnTo>
                    <a:lnTo>
                      <a:pt x="64" y="227"/>
                    </a:lnTo>
                    <a:lnTo>
                      <a:pt x="60" y="229"/>
                    </a:lnTo>
                    <a:lnTo>
                      <a:pt x="63" y="214"/>
                    </a:lnTo>
                    <a:lnTo>
                      <a:pt x="67" y="203"/>
                    </a:lnTo>
                    <a:lnTo>
                      <a:pt x="71" y="192"/>
                    </a:lnTo>
                    <a:lnTo>
                      <a:pt x="75" y="183"/>
                    </a:lnTo>
                    <a:lnTo>
                      <a:pt x="77" y="174"/>
                    </a:lnTo>
                    <a:lnTo>
                      <a:pt x="77" y="164"/>
                    </a:lnTo>
                    <a:lnTo>
                      <a:pt x="74" y="152"/>
                    </a:lnTo>
                    <a:lnTo>
                      <a:pt x="70" y="139"/>
                    </a:lnTo>
                    <a:lnTo>
                      <a:pt x="58" y="133"/>
                    </a:lnTo>
                    <a:lnTo>
                      <a:pt x="48" y="129"/>
                    </a:lnTo>
                    <a:lnTo>
                      <a:pt x="39" y="124"/>
                    </a:lnTo>
                    <a:lnTo>
                      <a:pt x="31" y="120"/>
                    </a:lnTo>
                    <a:lnTo>
                      <a:pt x="22" y="115"/>
                    </a:lnTo>
                    <a:lnTo>
                      <a:pt x="14" y="112"/>
                    </a:lnTo>
                    <a:lnTo>
                      <a:pt x="7" y="110"/>
                    </a:lnTo>
                    <a:lnTo>
                      <a:pt x="0" y="110"/>
                    </a:lnTo>
                    <a:lnTo>
                      <a:pt x="23" y="103"/>
                    </a:lnTo>
                    <a:lnTo>
                      <a:pt x="41" y="94"/>
                    </a:lnTo>
                    <a:lnTo>
                      <a:pt x="57" y="82"/>
                    </a:lnTo>
                    <a:lnTo>
                      <a:pt x="70" y="69"/>
                    </a:lnTo>
                    <a:lnTo>
                      <a:pt x="79" y="53"/>
                    </a:lnTo>
                    <a:lnTo>
                      <a:pt x="89" y="36"/>
                    </a:lnTo>
                    <a:lnTo>
                      <a:pt x="99" y="17"/>
                    </a:lnTo>
                    <a:lnTo>
                      <a:pt x="110" y="0"/>
                    </a:lnTo>
                    <a:lnTo>
                      <a:pt x="129" y="23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1" name="Freeform 84"/>
              <p:cNvSpPr>
                <a:spLocks/>
              </p:cNvSpPr>
              <p:nvPr/>
            </p:nvSpPr>
            <p:spPr bwMode="auto">
              <a:xfrm>
                <a:off x="4062" y="2682"/>
                <a:ext cx="40" cy="50"/>
              </a:xfrm>
              <a:custGeom>
                <a:avLst/>
                <a:gdLst>
                  <a:gd name="T0" fmla="*/ 0 w 160"/>
                  <a:gd name="T1" fmla="*/ 0 h 199"/>
                  <a:gd name="T2" fmla="*/ 0 w 160"/>
                  <a:gd name="T3" fmla="*/ 0 h 199"/>
                  <a:gd name="T4" fmla="*/ 0 w 160"/>
                  <a:gd name="T5" fmla="*/ 0 h 199"/>
                  <a:gd name="T6" fmla="*/ 0 w 160"/>
                  <a:gd name="T7" fmla="*/ 0 h 199"/>
                  <a:gd name="T8" fmla="*/ 0 w 160"/>
                  <a:gd name="T9" fmla="*/ 0 h 199"/>
                  <a:gd name="T10" fmla="*/ 0 w 160"/>
                  <a:gd name="T11" fmla="*/ 0 h 199"/>
                  <a:gd name="T12" fmla="*/ 0 w 160"/>
                  <a:gd name="T13" fmla="*/ 0 h 199"/>
                  <a:gd name="T14" fmla="*/ 0 w 160"/>
                  <a:gd name="T15" fmla="*/ 0 h 199"/>
                  <a:gd name="T16" fmla="*/ 0 w 160"/>
                  <a:gd name="T17" fmla="*/ 0 h 199"/>
                  <a:gd name="T18" fmla="*/ 0 w 160"/>
                  <a:gd name="T19" fmla="*/ 0 h 199"/>
                  <a:gd name="T20" fmla="*/ 0 w 160"/>
                  <a:gd name="T21" fmla="*/ 0 h 199"/>
                  <a:gd name="T22" fmla="*/ 0 w 160"/>
                  <a:gd name="T23" fmla="*/ 0 h 199"/>
                  <a:gd name="T24" fmla="*/ 0 w 160"/>
                  <a:gd name="T25" fmla="*/ 0 h 199"/>
                  <a:gd name="T26" fmla="*/ 0 w 160"/>
                  <a:gd name="T27" fmla="*/ 0 h 199"/>
                  <a:gd name="T28" fmla="*/ 0 w 160"/>
                  <a:gd name="T29" fmla="*/ 0 h 199"/>
                  <a:gd name="T30" fmla="*/ 0 w 160"/>
                  <a:gd name="T31" fmla="*/ 0 h 199"/>
                  <a:gd name="T32" fmla="*/ 0 w 160"/>
                  <a:gd name="T33" fmla="*/ 0 h 199"/>
                  <a:gd name="T34" fmla="*/ 0 w 160"/>
                  <a:gd name="T35" fmla="*/ 0 h 199"/>
                  <a:gd name="T36" fmla="*/ 0 w 160"/>
                  <a:gd name="T37" fmla="*/ 0 h 199"/>
                  <a:gd name="T38" fmla="*/ 0 w 160"/>
                  <a:gd name="T39" fmla="*/ 0 h 199"/>
                  <a:gd name="T40" fmla="*/ 0 w 160"/>
                  <a:gd name="T41" fmla="*/ 0 h 199"/>
                  <a:gd name="T42" fmla="*/ 0 w 160"/>
                  <a:gd name="T43" fmla="*/ 0 h 199"/>
                  <a:gd name="T44" fmla="*/ 0 w 160"/>
                  <a:gd name="T45" fmla="*/ 0 h 199"/>
                  <a:gd name="T46" fmla="*/ 0 w 160"/>
                  <a:gd name="T47" fmla="*/ 0 h 199"/>
                  <a:gd name="T48" fmla="*/ 0 w 160"/>
                  <a:gd name="T49" fmla="*/ 0 h 199"/>
                  <a:gd name="T50" fmla="*/ 0 w 160"/>
                  <a:gd name="T51" fmla="*/ 0 h 199"/>
                  <a:gd name="T52" fmla="*/ 0 w 160"/>
                  <a:gd name="T53" fmla="*/ 0 h 199"/>
                  <a:gd name="T54" fmla="*/ 0 w 160"/>
                  <a:gd name="T55" fmla="*/ 0 h 19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60"/>
                  <a:gd name="T85" fmla="*/ 0 h 199"/>
                  <a:gd name="T86" fmla="*/ 160 w 160"/>
                  <a:gd name="T87" fmla="*/ 199 h 19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60" h="199">
                    <a:moveTo>
                      <a:pt x="160" y="70"/>
                    </a:moveTo>
                    <a:lnTo>
                      <a:pt x="160" y="189"/>
                    </a:lnTo>
                    <a:lnTo>
                      <a:pt x="151" y="185"/>
                    </a:lnTo>
                    <a:lnTo>
                      <a:pt x="144" y="182"/>
                    </a:lnTo>
                    <a:lnTo>
                      <a:pt x="136" y="178"/>
                    </a:lnTo>
                    <a:lnTo>
                      <a:pt x="128" y="175"/>
                    </a:lnTo>
                    <a:lnTo>
                      <a:pt x="119" y="172"/>
                    </a:lnTo>
                    <a:lnTo>
                      <a:pt x="110" y="171"/>
                    </a:lnTo>
                    <a:lnTo>
                      <a:pt x="100" y="170"/>
                    </a:lnTo>
                    <a:lnTo>
                      <a:pt x="90" y="170"/>
                    </a:lnTo>
                    <a:lnTo>
                      <a:pt x="70" y="199"/>
                    </a:lnTo>
                    <a:lnTo>
                      <a:pt x="68" y="192"/>
                    </a:lnTo>
                    <a:lnTo>
                      <a:pt x="64" y="183"/>
                    </a:lnTo>
                    <a:lnTo>
                      <a:pt x="57" y="171"/>
                    </a:lnTo>
                    <a:lnTo>
                      <a:pt x="49" y="160"/>
                    </a:lnTo>
                    <a:lnTo>
                      <a:pt x="38" y="147"/>
                    </a:lnTo>
                    <a:lnTo>
                      <a:pt x="28" y="138"/>
                    </a:lnTo>
                    <a:lnTo>
                      <a:pt x="13" y="132"/>
                    </a:lnTo>
                    <a:lnTo>
                      <a:pt x="0" y="130"/>
                    </a:lnTo>
                    <a:lnTo>
                      <a:pt x="50" y="0"/>
                    </a:lnTo>
                    <a:lnTo>
                      <a:pt x="55" y="20"/>
                    </a:lnTo>
                    <a:lnTo>
                      <a:pt x="62" y="38"/>
                    </a:lnTo>
                    <a:lnTo>
                      <a:pt x="72" y="53"/>
                    </a:lnTo>
                    <a:lnTo>
                      <a:pt x="86" y="64"/>
                    </a:lnTo>
                    <a:lnTo>
                      <a:pt x="100" y="71"/>
                    </a:lnTo>
                    <a:lnTo>
                      <a:pt x="118" y="75"/>
                    </a:lnTo>
                    <a:lnTo>
                      <a:pt x="137" y="74"/>
                    </a:lnTo>
                    <a:lnTo>
                      <a:pt x="160" y="7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2" name="Freeform 85"/>
              <p:cNvSpPr>
                <a:spLocks/>
              </p:cNvSpPr>
              <p:nvPr/>
            </p:nvSpPr>
            <p:spPr bwMode="auto">
              <a:xfrm>
                <a:off x="3964" y="2712"/>
                <a:ext cx="58" cy="80"/>
              </a:xfrm>
              <a:custGeom>
                <a:avLst/>
                <a:gdLst>
                  <a:gd name="T0" fmla="*/ 0 w 235"/>
                  <a:gd name="T1" fmla="*/ 0 h 318"/>
                  <a:gd name="T2" fmla="*/ 0 w 235"/>
                  <a:gd name="T3" fmla="*/ 0 h 318"/>
                  <a:gd name="T4" fmla="*/ 0 w 235"/>
                  <a:gd name="T5" fmla="*/ 0 h 318"/>
                  <a:gd name="T6" fmla="*/ 0 w 235"/>
                  <a:gd name="T7" fmla="*/ 0 h 318"/>
                  <a:gd name="T8" fmla="*/ 0 w 235"/>
                  <a:gd name="T9" fmla="*/ 0 h 318"/>
                  <a:gd name="T10" fmla="*/ 0 w 235"/>
                  <a:gd name="T11" fmla="*/ 0 h 318"/>
                  <a:gd name="T12" fmla="*/ 0 w 235"/>
                  <a:gd name="T13" fmla="*/ 0 h 318"/>
                  <a:gd name="T14" fmla="*/ 0 w 235"/>
                  <a:gd name="T15" fmla="*/ 0 h 318"/>
                  <a:gd name="T16" fmla="*/ 0 w 235"/>
                  <a:gd name="T17" fmla="*/ 0 h 318"/>
                  <a:gd name="T18" fmla="*/ 0 w 235"/>
                  <a:gd name="T19" fmla="*/ 0 h 318"/>
                  <a:gd name="T20" fmla="*/ 0 w 235"/>
                  <a:gd name="T21" fmla="*/ 0 h 318"/>
                  <a:gd name="T22" fmla="*/ 0 w 235"/>
                  <a:gd name="T23" fmla="*/ 0 h 318"/>
                  <a:gd name="T24" fmla="*/ 0 w 235"/>
                  <a:gd name="T25" fmla="*/ 0 h 318"/>
                  <a:gd name="T26" fmla="*/ 0 w 235"/>
                  <a:gd name="T27" fmla="*/ 0 h 318"/>
                  <a:gd name="T28" fmla="*/ 0 w 235"/>
                  <a:gd name="T29" fmla="*/ 0 h 318"/>
                  <a:gd name="T30" fmla="*/ 0 w 235"/>
                  <a:gd name="T31" fmla="*/ 0 h 318"/>
                  <a:gd name="T32" fmla="*/ 0 w 235"/>
                  <a:gd name="T33" fmla="*/ 0 h 318"/>
                  <a:gd name="T34" fmla="*/ 0 w 235"/>
                  <a:gd name="T35" fmla="*/ 0 h 318"/>
                  <a:gd name="T36" fmla="*/ 0 w 235"/>
                  <a:gd name="T37" fmla="*/ 0 h 318"/>
                  <a:gd name="T38" fmla="*/ 0 w 235"/>
                  <a:gd name="T39" fmla="*/ 0 h 318"/>
                  <a:gd name="T40" fmla="*/ 0 w 235"/>
                  <a:gd name="T41" fmla="*/ 0 h 318"/>
                  <a:gd name="T42" fmla="*/ 0 w 235"/>
                  <a:gd name="T43" fmla="*/ 0 h 318"/>
                  <a:gd name="T44" fmla="*/ 0 w 235"/>
                  <a:gd name="T45" fmla="*/ 0 h 318"/>
                  <a:gd name="T46" fmla="*/ 0 w 235"/>
                  <a:gd name="T47" fmla="*/ 0 h 318"/>
                  <a:gd name="T48" fmla="*/ 0 w 235"/>
                  <a:gd name="T49" fmla="*/ 0 h 318"/>
                  <a:gd name="T50" fmla="*/ 0 w 235"/>
                  <a:gd name="T51" fmla="*/ 0 h 318"/>
                  <a:gd name="T52" fmla="*/ 0 w 235"/>
                  <a:gd name="T53" fmla="*/ 0 h 318"/>
                  <a:gd name="T54" fmla="*/ 0 w 235"/>
                  <a:gd name="T55" fmla="*/ 0 h 318"/>
                  <a:gd name="T56" fmla="*/ 0 w 235"/>
                  <a:gd name="T57" fmla="*/ 0 h 318"/>
                  <a:gd name="T58" fmla="*/ 0 w 235"/>
                  <a:gd name="T59" fmla="*/ 0 h 318"/>
                  <a:gd name="T60" fmla="*/ 0 w 235"/>
                  <a:gd name="T61" fmla="*/ 0 h 318"/>
                  <a:gd name="T62" fmla="*/ 0 w 235"/>
                  <a:gd name="T63" fmla="*/ 0 h 318"/>
                  <a:gd name="T64" fmla="*/ 0 w 235"/>
                  <a:gd name="T65" fmla="*/ 0 h 318"/>
                  <a:gd name="T66" fmla="*/ 0 w 235"/>
                  <a:gd name="T67" fmla="*/ 0 h 318"/>
                  <a:gd name="T68" fmla="*/ 0 w 235"/>
                  <a:gd name="T69" fmla="*/ 0 h 318"/>
                  <a:gd name="T70" fmla="*/ 0 w 235"/>
                  <a:gd name="T71" fmla="*/ 0 h 31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5"/>
                  <a:gd name="T109" fmla="*/ 0 h 318"/>
                  <a:gd name="T110" fmla="*/ 235 w 235"/>
                  <a:gd name="T111" fmla="*/ 318 h 31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5" h="318">
                    <a:moveTo>
                      <a:pt x="235" y="89"/>
                    </a:moveTo>
                    <a:lnTo>
                      <a:pt x="225" y="269"/>
                    </a:lnTo>
                    <a:lnTo>
                      <a:pt x="166" y="238"/>
                    </a:lnTo>
                    <a:lnTo>
                      <a:pt x="106" y="318"/>
                    </a:lnTo>
                    <a:lnTo>
                      <a:pt x="106" y="301"/>
                    </a:lnTo>
                    <a:lnTo>
                      <a:pt x="113" y="283"/>
                    </a:lnTo>
                    <a:lnTo>
                      <a:pt x="123" y="264"/>
                    </a:lnTo>
                    <a:lnTo>
                      <a:pt x="134" y="246"/>
                    </a:lnTo>
                    <a:lnTo>
                      <a:pt x="140" y="226"/>
                    </a:lnTo>
                    <a:lnTo>
                      <a:pt x="137" y="211"/>
                    </a:lnTo>
                    <a:lnTo>
                      <a:pt x="124" y="197"/>
                    </a:lnTo>
                    <a:lnTo>
                      <a:pt x="96" y="188"/>
                    </a:lnTo>
                    <a:lnTo>
                      <a:pt x="82" y="180"/>
                    </a:lnTo>
                    <a:lnTo>
                      <a:pt x="65" y="175"/>
                    </a:lnTo>
                    <a:lnTo>
                      <a:pt x="45" y="173"/>
                    </a:lnTo>
                    <a:lnTo>
                      <a:pt x="28" y="171"/>
                    </a:lnTo>
                    <a:lnTo>
                      <a:pt x="13" y="165"/>
                    </a:lnTo>
                    <a:lnTo>
                      <a:pt x="3" y="155"/>
                    </a:lnTo>
                    <a:lnTo>
                      <a:pt x="0" y="136"/>
                    </a:lnTo>
                    <a:lnTo>
                      <a:pt x="6" y="109"/>
                    </a:lnTo>
                    <a:lnTo>
                      <a:pt x="30" y="106"/>
                    </a:lnTo>
                    <a:lnTo>
                      <a:pt x="54" y="101"/>
                    </a:lnTo>
                    <a:lnTo>
                      <a:pt x="73" y="92"/>
                    </a:lnTo>
                    <a:lnTo>
                      <a:pt x="93" y="80"/>
                    </a:lnTo>
                    <a:lnTo>
                      <a:pt x="107" y="64"/>
                    </a:lnTo>
                    <a:lnTo>
                      <a:pt x="120" y="45"/>
                    </a:lnTo>
                    <a:lnTo>
                      <a:pt x="129" y="24"/>
                    </a:lnTo>
                    <a:lnTo>
                      <a:pt x="135" y="0"/>
                    </a:lnTo>
                    <a:lnTo>
                      <a:pt x="142" y="15"/>
                    </a:lnTo>
                    <a:lnTo>
                      <a:pt x="150" y="32"/>
                    </a:lnTo>
                    <a:lnTo>
                      <a:pt x="159" y="50"/>
                    </a:lnTo>
                    <a:lnTo>
                      <a:pt x="170" y="67"/>
                    </a:lnTo>
                    <a:lnTo>
                      <a:pt x="182" y="79"/>
                    </a:lnTo>
                    <a:lnTo>
                      <a:pt x="196" y="89"/>
                    </a:lnTo>
                    <a:lnTo>
                      <a:pt x="213" y="92"/>
                    </a:lnTo>
                    <a:lnTo>
                      <a:pt x="235" y="8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3" name="Freeform 86"/>
              <p:cNvSpPr>
                <a:spLocks/>
              </p:cNvSpPr>
              <p:nvPr/>
            </p:nvSpPr>
            <p:spPr bwMode="auto">
              <a:xfrm>
                <a:off x="3943" y="2765"/>
                <a:ext cx="75" cy="146"/>
              </a:xfrm>
              <a:custGeom>
                <a:avLst/>
                <a:gdLst>
                  <a:gd name="T0" fmla="*/ 0 w 298"/>
                  <a:gd name="T1" fmla="*/ 0 h 587"/>
                  <a:gd name="T2" fmla="*/ 0 w 298"/>
                  <a:gd name="T3" fmla="*/ 0 h 587"/>
                  <a:gd name="T4" fmla="*/ 0 w 298"/>
                  <a:gd name="T5" fmla="*/ 0 h 587"/>
                  <a:gd name="T6" fmla="*/ 0 w 298"/>
                  <a:gd name="T7" fmla="*/ 0 h 587"/>
                  <a:gd name="T8" fmla="*/ 0 w 298"/>
                  <a:gd name="T9" fmla="*/ 0 h 587"/>
                  <a:gd name="T10" fmla="*/ 0 w 298"/>
                  <a:gd name="T11" fmla="*/ 0 h 587"/>
                  <a:gd name="T12" fmla="*/ 0 w 298"/>
                  <a:gd name="T13" fmla="*/ 0 h 587"/>
                  <a:gd name="T14" fmla="*/ 0 w 298"/>
                  <a:gd name="T15" fmla="*/ 0 h 587"/>
                  <a:gd name="T16" fmla="*/ 0 w 298"/>
                  <a:gd name="T17" fmla="*/ 0 h 587"/>
                  <a:gd name="T18" fmla="*/ 0 w 298"/>
                  <a:gd name="T19" fmla="*/ 0 h 587"/>
                  <a:gd name="T20" fmla="*/ 0 w 298"/>
                  <a:gd name="T21" fmla="*/ 0 h 587"/>
                  <a:gd name="T22" fmla="*/ 0 w 298"/>
                  <a:gd name="T23" fmla="*/ 0 h 587"/>
                  <a:gd name="T24" fmla="*/ 0 w 298"/>
                  <a:gd name="T25" fmla="*/ 0 h 587"/>
                  <a:gd name="T26" fmla="*/ 0 w 298"/>
                  <a:gd name="T27" fmla="*/ 0 h 587"/>
                  <a:gd name="T28" fmla="*/ 0 w 298"/>
                  <a:gd name="T29" fmla="*/ 0 h 587"/>
                  <a:gd name="T30" fmla="*/ 0 w 298"/>
                  <a:gd name="T31" fmla="*/ 0 h 587"/>
                  <a:gd name="T32" fmla="*/ 0 w 298"/>
                  <a:gd name="T33" fmla="*/ 0 h 587"/>
                  <a:gd name="T34" fmla="*/ 0 w 298"/>
                  <a:gd name="T35" fmla="*/ 0 h 587"/>
                  <a:gd name="T36" fmla="*/ 0 w 298"/>
                  <a:gd name="T37" fmla="*/ 0 h 587"/>
                  <a:gd name="T38" fmla="*/ 0 w 298"/>
                  <a:gd name="T39" fmla="*/ 0 h 587"/>
                  <a:gd name="T40" fmla="*/ 0 w 298"/>
                  <a:gd name="T41" fmla="*/ 0 h 587"/>
                  <a:gd name="T42" fmla="*/ 0 w 298"/>
                  <a:gd name="T43" fmla="*/ 0 h 587"/>
                  <a:gd name="T44" fmla="*/ 0 w 298"/>
                  <a:gd name="T45" fmla="*/ 0 h 587"/>
                  <a:gd name="T46" fmla="*/ 0 w 298"/>
                  <a:gd name="T47" fmla="*/ 0 h 587"/>
                  <a:gd name="T48" fmla="*/ 0 w 298"/>
                  <a:gd name="T49" fmla="*/ 0 h 587"/>
                  <a:gd name="T50" fmla="*/ 0 w 298"/>
                  <a:gd name="T51" fmla="*/ 0 h 587"/>
                  <a:gd name="T52" fmla="*/ 0 w 298"/>
                  <a:gd name="T53" fmla="*/ 0 h 587"/>
                  <a:gd name="T54" fmla="*/ 0 w 298"/>
                  <a:gd name="T55" fmla="*/ 0 h 587"/>
                  <a:gd name="T56" fmla="*/ 0 w 298"/>
                  <a:gd name="T57" fmla="*/ 0 h 587"/>
                  <a:gd name="T58" fmla="*/ 0 w 298"/>
                  <a:gd name="T59" fmla="*/ 0 h 587"/>
                  <a:gd name="T60" fmla="*/ 0 w 298"/>
                  <a:gd name="T61" fmla="*/ 0 h 587"/>
                  <a:gd name="T62" fmla="*/ 0 w 298"/>
                  <a:gd name="T63" fmla="*/ 0 h 587"/>
                  <a:gd name="T64" fmla="*/ 0 w 298"/>
                  <a:gd name="T65" fmla="*/ 0 h 587"/>
                  <a:gd name="T66" fmla="*/ 0 w 298"/>
                  <a:gd name="T67" fmla="*/ 0 h 587"/>
                  <a:gd name="T68" fmla="*/ 0 w 298"/>
                  <a:gd name="T69" fmla="*/ 0 h 587"/>
                  <a:gd name="T70" fmla="*/ 0 w 298"/>
                  <a:gd name="T71" fmla="*/ 0 h 587"/>
                  <a:gd name="T72" fmla="*/ 0 w 298"/>
                  <a:gd name="T73" fmla="*/ 0 h 587"/>
                  <a:gd name="T74" fmla="*/ 0 w 298"/>
                  <a:gd name="T75" fmla="*/ 0 h 587"/>
                  <a:gd name="T76" fmla="*/ 0 w 298"/>
                  <a:gd name="T77" fmla="*/ 0 h 587"/>
                  <a:gd name="T78" fmla="*/ 0 w 298"/>
                  <a:gd name="T79" fmla="*/ 0 h 587"/>
                  <a:gd name="T80" fmla="*/ 0 w 298"/>
                  <a:gd name="T81" fmla="*/ 0 h 587"/>
                  <a:gd name="T82" fmla="*/ 0 w 298"/>
                  <a:gd name="T83" fmla="*/ 0 h 587"/>
                  <a:gd name="T84" fmla="*/ 0 w 298"/>
                  <a:gd name="T85" fmla="*/ 0 h 587"/>
                  <a:gd name="T86" fmla="*/ 0 w 298"/>
                  <a:gd name="T87" fmla="*/ 0 h 587"/>
                  <a:gd name="T88" fmla="*/ 0 w 298"/>
                  <a:gd name="T89" fmla="*/ 0 h 587"/>
                  <a:gd name="T90" fmla="*/ 0 w 298"/>
                  <a:gd name="T91" fmla="*/ 0 h 587"/>
                  <a:gd name="T92" fmla="*/ 0 w 298"/>
                  <a:gd name="T93" fmla="*/ 0 h 587"/>
                  <a:gd name="T94" fmla="*/ 0 w 298"/>
                  <a:gd name="T95" fmla="*/ 0 h 587"/>
                  <a:gd name="T96" fmla="*/ 0 w 298"/>
                  <a:gd name="T97" fmla="*/ 0 h 5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8"/>
                  <a:gd name="T148" fmla="*/ 0 h 587"/>
                  <a:gd name="T149" fmla="*/ 298 w 298"/>
                  <a:gd name="T150" fmla="*/ 587 h 5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8" h="587">
                    <a:moveTo>
                      <a:pt x="149" y="29"/>
                    </a:moveTo>
                    <a:lnTo>
                      <a:pt x="147" y="51"/>
                    </a:lnTo>
                    <a:lnTo>
                      <a:pt x="142" y="74"/>
                    </a:lnTo>
                    <a:lnTo>
                      <a:pt x="137" y="96"/>
                    </a:lnTo>
                    <a:lnTo>
                      <a:pt x="131" y="118"/>
                    </a:lnTo>
                    <a:lnTo>
                      <a:pt x="126" y="140"/>
                    </a:lnTo>
                    <a:lnTo>
                      <a:pt x="124" y="163"/>
                    </a:lnTo>
                    <a:lnTo>
                      <a:pt x="124" y="186"/>
                    </a:lnTo>
                    <a:lnTo>
                      <a:pt x="129" y="208"/>
                    </a:lnTo>
                    <a:lnTo>
                      <a:pt x="153" y="199"/>
                    </a:lnTo>
                    <a:lnTo>
                      <a:pt x="175" y="182"/>
                    </a:lnTo>
                    <a:lnTo>
                      <a:pt x="194" y="162"/>
                    </a:lnTo>
                    <a:lnTo>
                      <a:pt x="214" y="141"/>
                    </a:lnTo>
                    <a:lnTo>
                      <a:pt x="232" y="122"/>
                    </a:lnTo>
                    <a:lnTo>
                      <a:pt x="252" y="111"/>
                    </a:lnTo>
                    <a:lnTo>
                      <a:pt x="274" y="107"/>
                    </a:lnTo>
                    <a:lnTo>
                      <a:pt x="298" y="119"/>
                    </a:lnTo>
                    <a:lnTo>
                      <a:pt x="297" y="175"/>
                    </a:lnTo>
                    <a:lnTo>
                      <a:pt x="291" y="232"/>
                    </a:lnTo>
                    <a:lnTo>
                      <a:pt x="279" y="290"/>
                    </a:lnTo>
                    <a:lnTo>
                      <a:pt x="267" y="348"/>
                    </a:lnTo>
                    <a:lnTo>
                      <a:pt x="252" y="407"/>
                    </a:lnTo>
                    <a:lnTo>
                      <a:pt x="241" y="466"/>
                    </a:lnTo>
                    <a:lnTo>
                      <a:pt x="231" y="526"/>
                    </a:lnTo>
                    <a:lnTo>
                      <a:pt x="229" y="587"/>
                    </a:lnTo>
                    <a:lnTo>
                      <a:pt x="198" y="583"/>
                    </a:lnTo>
                    <a:lnTo>
                      <a:pt x="167" y="579"/>
                    </a:lnTo>
                    <a:lnTo>
                      <a:pt x="136" y="575"/>
                    </a:lnTo>
                    <a:lnTo>
                      <a:pt x="106" y="572"/>
                    </a:lnTo>
                    <a:lnTo>
                      <a:pt x="76" y="564"/>
                    </a:lnTo>
                    <a:lnTo>
                      <a:pt x="49" y="555"/>
                    </a:lnTo>
                    <a:lnTo>
                      <a:pt x="23" y="542"/>
                    </a:lnTo>
                    <a:lnTo>
                      <a:pt x="0" y="527"/>
                    </a:lnTo>
                    <a:lnTo>
                      <a:pt x="22" y="465"/>
                    </a:lnTo>
                    <a:lnTo>
                      <a:pt x="38" y="401"/>
                    </a:lnTo>
                    <a:lnTo>
                      <a:pt x="50" y="336"/>
                    </a:lnTo>
                    <a:lnTo>
                      <a:pt x="59" y="270"/>
                    </a:lnTo>
                    <a:lnTo>
                      <a:pt x="65" y="202"/>
                    </a:lnTo>
                    <a:lnTo>
                      <a:pt x="72" y="135"/>
                    </a:lnTo>
                    <a:lnTo>
                      <a:pt x="78" y="66"/>
                    </a:lnTo>
                    <a:lnTo>
                      <a:pt x="89" y="0"/>
                    </a:lnTo>
                    <a:lnTo>
                      <a:pt x="99" y="0"/>
                    </a:lnTo>
                    <a:lnTo>
                      <a:pt x="109" y="2"/>
                    </a:lnTo>
                    <a:lnTo>
                      <a:pt x="117" y="6"/>
                    </a:lnTo>
                    <a:lnTo>
                      <a:pt x="126" y="11"/>
                    </a:lnTo>
                    <a:lnTo>
                      <a:pt x="132" y="14"/>
                    </a:lnTo>
                    <a:lnTo>
                      <a:pt x="139" y="20"/>
                    </a:lnTo>
                    <a:lnTo>
                      <a:pt x="143" y="24"/>
                    </a:lnTo>
                    <a:lnTo>
                      <a:pt x="149" y="29"/>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4" name="Freeform 87"/>
              <p:cNvSpPr>
                <a:spLocks/>
              </p:cNvSpPr>
              <p:nvPr/>
            </p:nvSpPr>
            <p:spPr bwMode="auto">
              <a:xfrm>
                <a:off x="4167" y="2769"/>
                <a:ext cx="65" cy="73"/>
              </a:xfrm>
              <a:custGeom>
                <a:avLst/>
                <a:gdLst>
                  <a:gd name="T0" fmla="*/ 0 w 259"/>
                  <a:gd name="T1" fmla="*/ 0 h 288"/>
                  <a:gd name="T2" fmla="*/ 0 w 259"/>
                  <a:gd name="T3" fmla="*/ 0 h 288"/>
                  <a:gd name="T4" fmla="*/ 0 w 259"/>
                  <a:gd name="T5" fmla="*/ 0 h 288"/>
                  <a:gd name="T6" fmla="*/ 0 w 259"/>
                  <a:gd name="T7" fmla="*/ 0 h 288"/>
                  <a:gd name="T8" fmla="*/ 0 w 259"/>
                  <a:gd name="T9" fmla="*/ 0 h 288"/>
                  <a:gd name="T10" fmla="*/ 0 w 259"/>
                  <a:gd name="T11" fmla="*/ 0 h 288"/>
                  <a:gd name="T12" fmla="*/ 0 w 259"/>
                  <a:gd name="T13" fmla="*/ 0 h 288"/>
                  <a:gd name="T14" fmla="*/ 0 w 259"/>
                  <a:gd name="T15" fmla="*/ 0 h 288"/>
                  <a:gd name="T16" fmla="*/ 0 w 259"/>
                  <a:gd name="T17" fmla="*/ 0 h 288"/>
                  <a:gd name="T18" fmla="*/ 0 w 259"/>
                  <a:gd name="T19" fmla="*/ 0 h 288"/>
                  <a:gd name="T20" fmla="*/ 0 w 259"/>
                  <a:gd name="T21" fmla="*/ 0 h 288"/>
                  <a:gd name="T22" fmla="*/ 0 w 259"/>
                  <a:gd name="T23" fmla="*/ 0 h 288"/>
                  <a:gd name="T24" fmla="*/ 0 w 259"/>
                  <a:gd name="T25" fmla="*/ 0 h 288"/>
                  <a:gd name="T26" fmla="*/ 0 w 259"/>
                  <a:gd name="T27" fmla="*/ 0 h 288"/>
                  <a:gd name="T28" fmla="*/ 0 w 259"/>
                  <a:gd name="T29" fmla="*/ 0 h 288"/>
                  <a:gd name="T30" fmla="*/ 0 w 259"/>
                  <a:gd name="T31" fmla="*/ 0 h 288"/>
                  <a:gd name="T32" fmla="*/ 0 w 259"/>
                  <a:gd name="T33" fmla="*/ 0 h 288"/>
                  <a:gd name="T34" fmla="*/ 0 w 259"/>
                  <a:gd name="T35" fmla="*/ 0 h 288"/>
                  <a:gd name="T36" fmla="*/ 0 w 259"/>
                  <a:gd name="T37" fmla="*/ 0 h 288"/>
                  <a:gd name="T38" fmla="*/ 0 w 259"/>
                  <a:gd name="T39" fmla="*/ 0 h 288"/>
                  <a:gd name="T40" fmla="*/ 0 w 259"/>
                  <a:gd name="T41" fmla="*/ 0 h 288"/>
                  <a:gd name="T42" fmla="*/ 0 w 259"/>
                  <a:gd name="T43" fmla="*/ 0 h 288"/>
                  <a:gd name="T44" fmla="*/ 0 w 259"/>
                  <a:gd name="T45" fmla="*/ 0 h 288"/>
                  <a:gd name="T46" fmla="*/ 0 w 259"/>
                  <a:gd name="T47" fmla="*/ 0 h 288"/>
                  <a:gd name="T48" fmla="*/ 0 w 259"/>
                  <a:gd name="T49" fmla="*/ 0 h 288"/>
                  <a:gd name="T50" fmla="*/ 0 w 259"/>
                  <a:gd name="T51" fmla="*/ 0 h 288"/>
                  <a:gd name="T52" fmla="*/ 0 w 259"/>
                  <a:gd name="T53" fmla="*/ 0 h 288"/>
                  <a:gd name="T54" fmla="*/ 0 w 259"/>
                  <a:gd name="T55" fmla="*/ 0 h 288"/>
                  <a:gd name="T56" fmla="*/ 0 w 259"/>
                  <a:gd name="T57" fmla="*/ 0 h 288"/>
                  <a:gd name="T58" fmla="*/ 0 w 259"/>
                  <a:gd name="T59" fmla="*/ 0 h 288"/>
                  <a:gd name="T60" fmla="*/ 0 w 259"/>
                  <a:gd name="T61" fmla="*/ 0 h 288"/>
                  <a:gd name="T62" fmla="*/ 0 w 259"/>
                  <a:gd name="T63" fmla="*/ 0 h 288"/>
                  <a:gd name="T64" fmla="*/ 0 w 259"/>
                  <a:gd name="T65" fmla="*/ 0 h 288"/>
                  <a:gd name="T66" fmla="*/ 0 w 259"/>
                  <a:gd name="T67" fmla="*/ 0 h 288"/>
                  <a:gd name="T68" fmla="*/ 0 w 259"/>
                  <a:gd name="T69" fmla="*/ 0 h 288"/>
                  <a:gd name="T70" fmla="*/ 0 w 259"/>
                  <a:gd name="T71" fmla="*/ 0 h 288"/>
                  <a:gd name="T72" fmla="*/ 0 w 259"/>
                  <a:gd name="T73" fmla="*/ 0 h 288"/>
                  <a:gd name="T74" fmla="*/ 0 w 259"/>
                  <a:gd name="T75" fmla="*/ 0 h 288"/>
                  <a:gd name="T76" fmla="*/ 0 w 259"/>
                  <a:gd name="T77" fmla="*/ 0 h 288"/>
                  <a:gd name="T78" fmla="*/ 0 w 259"/>
                  <a:gd name="T79" fmla="*/ 0 h 288"/>
                  <a:gd name="T80" fmla="*/ 0 w 259"/>
                  <a:gd name="T81" fmla="*/ 0 h 288"/>
                  <a:gd name="T82" fmla="*/ 0 w 259"/>
                  <a:gd name="T83" fmla="*/ 0 h 288"/>
                  <a:gd name="T84" fmla="*/ 0 w 259"/>
                  <a:gd name="T85" fmla="*/ 0 h 288"/>
                  <a:gd name="T86" fmla="*/ 0 w 259"/>
                  <a:gd name="T87" fmla="*/ 0 h 288"/>
                  <a:gd name="T88" fmla="*/ 0 w 259"/>
                  <a:gd name="T89" fmla="*/ 0 h 288"/>
                  <a:gd name="T90" fmla="*/ 0 w 259"/>
                  <a:gd name="T91" fmla="*/ 0 h 288"/>
                  <a:gd name="T92" fmla="*/ 0 w 259"/>
                  <a:gd name="T93" fmla="*/ 0 h 288"/>
                  <a:gd name="T94" fmla="*/ 0 w 259"/>
                  <a:gd name="T95" fmla="*/ 0 h 288"/>
                  <a:gd name="T96" fmla="*/ 0 w 259"/>
                  <a:gd name="T97" fmla="*/ 0 h 288"/>
                  <a:gd name="T98" fmla="*/ 0 w 259"/>
                  <a:gd name="T99" fmla="*/ 0 h 288"/>
                  <a:gd name="T100" fmla="*/ 0 w 259"/>
                  <a:gd name="T101" fmla="*/ 0 h 2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59"/>
                  <a:gd name="T154" fmla="*/ 0 h 288"/>
                  <a:gd name="T155" fmla="*/ 259 w 259"/>
                  <a:gd name="T156" fmla="*/ 288 h 28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59" h="288">
                    <a:moveTo>
                      <a:pt x="150" y="89"/>
                    </a:moveTo>
                    <a:lnTo>
                      <a:pt x="161" y="83"/>
                    </a:lnTo>
                    <a:lnTo>
                      <a:pt x="171" y="78"/>
                    </a:lnTo>
                    <a:lnTo>
                      <a:pt x="182" y="71"/>
                    </a:lnTo>
                    <a:lnTo>
                      <a:pt x="194" y="66"/>
                    </a:lnTo>
                    <a:lnTo>
                      <a:pt x="205" y="60"/>
                    </a:lnTo>
                    <a:lnTo>
                      <a:pt x="217" y="57"/>
                    </a:lnTo>
                    <a:lnTo>
                      <a:pt x="228" y="56"/>
                    </a:lnTo>
                    <a:lnTo>
                      <a:pt x="240" y="59"/>
                    </a:lnTo>
                    <a:lnTo>
                      <a:pt x="259" y="209"/>
                    </a:lnTo>
                    <a:lnTo>
                      <a:pt x="243" y="202"/>
                    </a:lnTo>
                    <a:lnTo>
                      <a:pt x="230" y="196"/>
                    </a:lnTo>
                    <a:lnTo>
                      <a:pt x="217" y="188"/>
                    </a:lnTo>
                    <a:lnTo>
                      <a:pt x="205" y="182"/>
                    </a:lnTo>
                    <a:lnTo>
                      <a:pt x="192" y="175"/>
                    </a:lnTo>
                    <a:lnTo>
                      <a:pt x="181" y="173"/>
                    </a:lnTo>
                    <a:lnTo>
                      <a:pt x="170" y="173"/>
                    </a:lnTo>
                    <a:lnTo>
                      <a:pt x="159" y="179"/>
                    </a:lnTo>
                    <a:lnTo>
                      <a:pt x="120" y="288"/>
                    </a:lnTo>
                    <a:lnTo>
                      <a:pt x="114" y="278"/>
                    </a:lnTo>
                    <a:lnTo>
                      <a:pt x="111" y="270"/>
                    </a:lnTo>
                    <a:lnTo>
                      <a:pt x="108" y="259"/>
                    </a:lnTo>
                    <a:lnTo>
                      <a:pt x="108" y="249"/>
                    </a:lnTo>
                    <a:lnTo>
                      <a:pt x="106" y="239"/>
                    </a:lnTo>
                    <a:lnTo>
                      <a:pt x="104" y="231"/>
                    </a:lnTo>
                    <a:lnTo>
                      <a:pt x="99" y="223"/>
                    </a:lnTo>
                    <a:lnTo>
                      <a:pt x="90" y="219"/>
                    </a:lnTo>
                    <a:lnTo>
                      <a:pt x="80" y="209"/>
                    </a:lnTo>
                    <a:lnTo>
                      <a:pt x="72" y="204"/>
                    </a:lnTo>
                    <a:lnTo>
                      <a:pt x="60" y="201"/>
                    </a:lnTo>
                    <a:lnTo>
                      <a:pt x="49" y="202"/>
                    </a:lnTo>
                    <a:lnTo>
                      <a:pt x="36" y="204"/>
                    </a:lnTo>
                    <a:lnTo>
                      <a:pt x="24" y="206"/>
                    </a:lnTo>
                    <a:lnTo>
                      <a:pt x="11" y="207"/>
                    </a:lnTo>
                    <a:lnTo>
                      <a:pt x="0" y="209"/>
                    </a:lnTo>
                    <a:lnTo>
                      <a:pt x="23" y="188"/>
                    </a:lnTo>
                    <a:lnTo>
                      <a:pt x="42" y="166"/>
                    </a:lnTo>
                    <a:lnTo>
                      <a:pt x="58" y="141"/>
                    </a:lnTo>
                    <a:lnTo>
                      <a:pt x="69" y="115"/>
                    </a:lnTo>
                    <a:lnTo>
                      <a:pt x="77" y="86"/>
                    </a:lnTo>
                    <a:lnTo>
                      <a:pt x="81" y="58"/>
                    </a:lnTo>
                    <a:lnTo>
                      <a:pt x="81" y="29"/>
                    </a:lnTo>
                    <a:lnTo>
                      <a:pt x="80" y="0"/>
                    </a:lnTo>
                    <a:lnTo>
                      <a:pt x="91" y="8"/>
                    </a:lnTo>
                    <a:lnTo>
                      <a:pt x="100" y="20"/>
                    </a:lnTo>
                    <a:lnTo>
                      <a:pt x="105" y="32"/>
                    </a:lnTo>
                    <a:lnTo>
                      <a:pt x="111" y="47"/>
                    </a:lnTo>
                    <a:lnTo>
                      <a:pt x="115" y="59"/>
                    </a:lnTo>
                    <a:lnTo>
                      <a:pt x="123" y="72"/>
                    </a:lnTo>
                    <a:lnTo>
                      <a:pt x="133" y="82"/>
                    </a:lnTo>
                    <a:lnTo>
                      <a:pt x="150" y="8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5" name="Freeform 88"/>
              <p:cNvSpPr>
                <a:spLocks/>
              </p:cNvSpPr>
              <p:nvPr/>
            </p:nvSpPr>
            <p:spPr bwMode="auto">
              <a:xfrm>
                <a:off x="4274" y="2822"/>
                <a:ext cx="45" cy="52"/>
              </a:xfrm>
              <a:custGeom>
                <a:avLst/>
                <a:gdLst>
                  <a:gd name="T0" fmla="*/ 0 w 179"/>
                  <a:gd name="T1" fmla="*/ 0 h 208"/>
                  <a:gd name="T2" fmla="*/ 0 w 179"/>
                  <a:gd name="T3" fmla="*/ 0 h 208"/>
                  <a:gd name="T4" fmla="*/ 0 w 179"/>
                  <a:gd name="T5" fmla="*/ 0 h 208"/>
                  <a:gd name="T6" fmla="*/ 0 w 179"/>
                  <a:gd name="T7" fmla="*/ 0 h 208"/>
                  <a:gd name="T8" fmla="*/ 0 w 179"/>
                  <a:gd name="T9" fmla="*/ 0 h 208"/>
                  <a:gd name="T10" fmla="*/ 0 w 179"/>
                  <a:gd name="T11" fmla="*/ 0 h 208"/>
                  <a:gd name="T12" fmla="*/ 0 w 179"/>
                  <a:gd name="T13" fmla="*/ 0 h 208"/>
                  <a:gd name="T14" fmla="*/ 0 w 179"/>
                  <a:gd name="T15" fmla="*/ 0 h 208"/>
                  <a:gd name="T16" fmla="*/ 0 w 179"/>
                  <a:gd name="T17" fmla="*/ 0 h 208"/>
                  <a:gd name="T18" fmla="*/ 0 w 179"/>
                  <a:gd name="T19" fmla="*/ 0 h 208"/>
                  <a:gd name="T20" fmla="*/ 0 w 179"/>
                  <a:gd name="T21" fmla="*/ 0 h 208"/>
                  <a:gd name="T22" fmla="*/ 0 w 179"/>
                  <a:gd name="T23" fmla="*/ 0 h 208"/>
                  <a:gd name="T24" fmla="*/ 0 w 179"/>
                  <a:gd name="T25" fmla="*/ 0 h 208"/>
                  <a:gd name="T26" fmla="*/ 0 w 179"/>
                  <a:gd name="T27" fmla="*/ 0 h 208"/>
                  <a:gd name="T28" fmla="*/ 0 w 179"/>
                  <a:gd name="T29" fmla="*/ 0 h 208"/>
                  <a:gd name="T30" fmla="*/ 0 w 179"/>
                  <a:gd name="T31" fmla="*/ 0 h 208"/>
                  <a:gd name="T32" fmla="*/ 0 w 179"/>
                  <a:gd name="T33" fmla="*/ 0 h 208"/>
                  <a:gd name="T34" fmla="*/ 0 w 179"/>
                  <a:gd name="T35" fmla="*/ 0 h 208"/>
                  <a:gd name="T36" fmla="*/ 0 w 179"/>
                  <a:gd name="T37" fmla="*/ 0 h 208"/>
                  <a:gd name="T38" fmla="*/ 0 w 179"/>
                  <a:gd name="T39" fmla="*/ 0 h 208"/>
                  <a:gd name="T40" fmla="*/ 0 w 179"/>
                  <a:gd name="T41" fmla="*/ 0 h 208"/>
                  <a:gd name="T42" fmla="*/ 0 w 179"/>
                  <a:gd name="T43" fmla="*/ 0 h 208"/>
                  <a:gd name="T44" fmla="*/ 0 w 179"/>
                  <a:gd name="T45" fmla="*/ 0 h 208"/>
                  <a:gd name="T46" fmla="*/ 0 w 179"/>
                  <a:gd name="T47" fmla="*/ 0 h 208"/>
                  <a:gd name="T48" fmla="*/ 0 w 179"/>
                  <a:gd name="T49" fmla="*/ 0 h 208"/>
                  <a:gd name="T50" fmla="*/ 0 w 179"/>
                  <a:gd name="T51" fmla="*/ 0 h 208"/>
                  <a:gd name="T52" fmla="*/ 0 w 179"/>
                  <a:gd name="T53" fmla="*/ 0 h 208"/>
                  <a:gd name="T54" fmla="*/ 0 w 179"/>
                  <a:gd name="T55" fmla="*/ 0 h 208"/>
                  <a:gd name="T56" fmla="*/ 0 w 179"/>
                  <a:gd name="T57" fmla="*/ 0 h 208"/>
                  <a:gd name="T58" fmla="*/ 0 w 179"/>
                  <a:gd name="T59" fmla="*/ 0 h 208"/>
                  <a:gd name="T60" fmla="*/ 0 w 179"/>
                  <a:gd name="T61" fmla="*/ 0 h 208"/>
                  <a:gd name="T62" fmla="*/ 0 w 179"/>
                  <a:gd name="T63" fmla="*/ 0 h 208"/>
                  <a:gd name="T64" fmla="*/ 0 w 179"/>
                  <a:gd name="T65" fmla="*/ 0 h 208"/>
                  <a:gd name="T66" fmla="*/ 0 w 179"/>
                  <a:gd name="T67" fmla="*/ 0 h 208"/>
                  <a:gd name="T68" fmla="*/ 0 w 179"/>
                  <a:gd name="T69" fmla="*/ 0 h 208"/>
                  <a:gd name="T70" fmla="*/ 0 w 179"/>
                  <a:gd name="T71" fmla="*/ 0 h 208"/>
                  <a:gd name="T72" fmla="*/ 0 w 179"/>
                  <a:gd name="T73" fmla="*/ 0 h 208"/>
                  <a:gd name="T74" fmla="*/ 0 w 179"/>
                  <a:gd name="T75" fmla="*/ 0 h 208"/>
                  <a:gd name="T76" fmla="*/ 0 w 179"/>
                  <a:gd name="T77" fmla="*/ 0 h 208"/>
                  <a:gd name="T78" fmla="*/ 0 w 179"/>
                  <a:gd name="T79" fmla="*/ 0 h 208"/>
                  <a:gd name="T80" fmla="*/ 0 w 179"/>
                  <a:gd name="T81" fmla="*/ 0 h 20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79"/>
                  <a:gd name="T124" fmla="*/ 0 h 208"/>
                  <a:gd name="T125" fmla="*/ 179 w 179"/>
                  <a:gd name="T126" fmla="*/ 208 h 20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79" h="208">
                    <a:moveTo>
                      <a:pt x="179" y="169"/>
                    </a:moveTo>
                    <a:lnTo>
                      <a:pt x="168" y="164"/>
                    </a:lnTo>
                    <a:lnTo>
                      <a:pt x="157" y="159"/>
                    </a:lnTo>
                    <a:lnTo>
                      <a:pt x="146" y="154"/>
                    </a:lnTo>
                    <a:lnTo>
                      <a:pt x="136" y="151"/>
                    </a:lnTo>
                    <a:lnTo>
                      <a:pt x="125" y="146"/>
                    </a:lnTo>
                    <a:lnTo>
                      <a:pt x="117" y="145"/>
                    </a:lnTo>
                    <a:lnTo>
                      <a:pt x="107" y="145"/>
                    </a:lnTo>
                    <a:lnTo>
                      <a:pt x="100" y="149"/>
                    </a:lnTo>
                    <a:lnTo>
                      <a:pt x="92" y="155"/>
                    </a:lnTo>
                    <a:lnTo>
                      <a:pt x="85" y="165"/>
                    </a:lnTo>
                    <a:lnTo>
                      <a:pt x="80" y="173"/>
                    </a:lnTo>
                    <a:lnTo>
                      <a:pt x="74" y="182"/>
                    </a:lnTo>
                    <a:lnTo>
                      <a:pt x="68" y="189"/>
                    </a:lnTo>
                    <a:lnTo>
                      <a:pt x="62" y="196"/>
                    </a:lnTo>
                    <a:lnTo>
                      <a:pt x="56" y="203"/>
                    </a:lnTo>
                    <a:lnTo>
                      <a:pt x="50" y="208"/>
                    </a:lnTo>
                    <a:lnTo>
                      <a:pt x="57" y="193"/>
                    </a:lnTo>
                    <a:lnTo>
                      <a:pt x="57" y="178"/>
                    </a:lnTo>
                    <a:lnTo>
                      <a:pt x="51" y="164"/>
                    </a:lnTo>
                    <a:lnTo>
                      <a:pt x="43" y="151"/>
                    </a:lnTo>
                    <a:lnTo>
                      <a:pt x="31" y="138"/>
                    </a:lnTo>
                    <a:lnTo>
                      <a:pt x="20" y="127"/>
                    </a:lnTo>
                    <a:lnTo>
                      <a:pt x="8" y="117"/>
                    </a:lnTo>
                    <a:lnTo>
                      <a:pt x="0" y="109"/>
                    </a:lnTo>
                    <a:lnTo>
                      <a:pt x="23" y="107"/>
                    </a:lnTo>
                    <a:lnTo>
                      <a:pt x="41" y="100"/>
                    </a:lnTo>
                    <a:lnTo>
                      <a:pt x="55" y="86"/>
                    </a:lnTo>
                    <a:lnTo>
                      <a:pt x="66" y="69"/>
                    </a:lnTo>
                    <a:lnTo>
                      <a:pt x="75" y="49"/>
                    </a:lnTo>
                    <a:lnTo>
                      <a:pt x="85" y="30"/>
                    </a:lnTo>
                    <a:lnTo>
                      <a:pt x="96" y="12"/>
                    </a:lnTo>
                    <a:lnTo>
                      <a:pt x="110" y="0"/>
                    </a:lnTo>
                    <a:lnTo>
                      <a:pt x="113" y="22"/>
                    </a:lnTo>
                    <a:lnTo>
                      <a:pt x="118" y="43"/>
                    </a:lnTo>
                    <a:lnTo>
                      <a:pt x="122" y="65"/>
                    </a:lnTo>
                    <a:lnTo>
                      <a:pt x="130" y="88"/>
                    </a:lnTo>
                    <a:lnTo>
                      <a:pt x="137" y="108"/>
                    </a:lnTo>
                    <a:lnTo>
                      <a:pt x="148" y="129"/>
                    </a:lnTo>
                    <a:lnTo>
                      <a:pt x="162" y="149"/>
                    </a:lnTo>
                    <a:lnTo>
                      <a:pt x="179" y="16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6" name="Freeform 89"/>
              <p:cNvSpPr>
                <a:spLocks/>
              </p:cNvSpPr>
              <p:nvPr/>
            </p:nvSpPr>
            <p:spPr bwMode="auto">
              <a:xfrm>
                <a:off x="4022" y="2822"/>
                <a:ext cx="63" cy="55"/>
              </a:xfrm>
              <a:custGeom>
                <a:avLst/>
                <a:gdLst>
                  <a:gd name="T0" fmla="*/ 0 w 249"/>
                  <a:gd name="T1" fmla="*/ 0 h 219"/>
                  <a:gd name="T2" fmla="*/ 0 w 249"/>
                  <a:gd name="T3" fmla="*/ 0 h 219"/>
                  <a:gd name="T4" fmla="*/ 0 w 249"/>
                  <a:gd name="T5" fmla="*/ 0 h 219"/>
                  <a:gd name="T6" fmla="*/ 0 w 249"/>
                  <a:gd name="T7" fmla="*/ 0 h 219"/>
                  <a:gd name="T8" fmla="*/ 0 w 249"/>
                  <a:gd name="T9" fmla="*/ 0 h 219"/>
                  <a:gd name="T10" fmla="*/ 0 w 249"/>
                  <a:gd name="T11" fmla="*/ 0 h 219"/>
                  <a:gd name="T12" fmla="*/ 0 w 249"/>
                  <a:gd name="T13" fmla="*/ 0 h 219"/>
                  <a:gd name="T14" fmla="*/ 0 w 249"/>
                  <a:gd name="T15" fmla="*/ 0 h 219"/>
                  <a:gd name="T16" fmla="*/ 0 w 249"/>
                  <a:gd name="T17" fmla="*/ 0 h 219"/>
                  <a:gd name="T18" fmla="*/ 0 w 249"/>
                  <a:gd name="T19" fmla="*/ 0 h 219"/>
                  <a:gd name="T20" fmla="*/ 0 w 249"/>
                  <a:gd name="T21" fmla="*/ 0 h 219"/>
                  <a:gd name="T22" fmla="*/ 0 w 249"/>
                  <a:gd name="T23" fmla="*/ 0 h 219"/>
                  <a:gd name="T24" fmla="*/ 0 w 249"/>
                  <a:gd name="T25" fmla="*/ 0 h 219"/>
                  <a:gd name="T26" fmla="*/ 0 w 249"/>
                  <a:gd name="T27" fmla="*/ 0 h 219"/>
                  <a:gd name="T28" fmla="*/ 0 w 249"/>
                  <a:gd name="T29" fmla="*/ 0 h 219"/>
                  <a:gd name="T30" fmla="*/ 0 w 249"/>
                  <a:gd name="T31" fmla="*/ 0 h 219"/>
                  <a:gd name="T32" fmla="*/ 0 w 249"/>
                  <a:gd name="T33" fmla="*/ 0 h 219"/>
                  <a:gd name="T34" fmla="*/ 0 w 249"/>
                  <a:gd name="T35" fmla="*/ 0 h 219"/>
                  <a:gd name="T36" fmla="*/ 0 w 249"/>
                  <a:gd name="T37" fmla="*/ 0 h 219"/>
                  <a:gd name="T38" fmla="*/ 0 w 249"/>
                  <a:gd name="T39" fmla="*/ 0 h 219"/>
                  <a:gd name="T40" fmla="*/ 0 w 249"/>
                  <a:gd name="T41" fmla="*/ 0 h 219"/>
                  <a:gd name="T42" fmla="*/ 0 w 249"/>
                  <a:gd name="T43" fmla="*/ 0 h 219"/>
                  <a:gd name="T44" fmla="*/ 0 w 249"/>
                  <a:gd name="T45" fmla="*/ 0 h 219"/>
                  <a:gd name="T46" fmla="*/ 0 w 249"/>
                  <a:gd name="T47" fmla="*/ 0 h 219"/>
                  <a:gd name="T48" fmla="*/ 0 w 249"/>
                  <a:gd name="T49" fmla="*/ 0 h 219"/>
                  <a:gd name="T50" fmla="*/ 0 w 249"/>
                  <a:gd name="T51" fmla="*/ 0 h 219"/>
                  <a:gd name="T52" fmla="*/ 0 w 249"/>
                  <a:gd name="T53" fmla="*/ 0 h 219"/>
                  <a:gd name="T54" fmla="*/ 0 w 249"/>
                  <a:gd name="T55" fmla="*/ 0 h 219"/>
                  <a:gd name="T56" fmla="*/ 0 w 249"/>
                  <a:gd name="T57" fmla="*/ 0 h 219"/>
                  <a:gd name="T58" fmla="*/ 0 w 249"/>
                  <a:gd name="T59" fmla="*/ 0 h 219"/>
                  <a:gd name="T60" fmla="*/ 0 w 249"/>
                  <a:gd name="T61" fmla="*/ 0 h 219"/>
                  <a:gd name="T62" fmla="*/ 0 w 249"/>
                  <a:gd name="T63" fmla="*/ 0 h 219"/>
                  <a:gd name="T64" fmla="*/ 0 w 249"/>
                  <a:gd name="T65" fmla="*/ 0 h 219"/>
                  <a:gd name="T66" fmla="*/ 0 w 249"/>
                  <a:gd name="T67" fmla="*/ 0 h 219"/>
                  <a:gd name="T68" fmla="*/ 0 w 249"/>
                  <a:gd name="T69" fmla="*/ 0 h 219"/>
                  <a:gd name="T70" fmla="*/ 0 w 249"/>
                  <a:gd name="T71" fmla="*/ 0 h 219"/>
                  <a:gd name="T72" fmla="*/ 0 w 249"/>
                  <a:gd name="T73" fmla="*/ 0 h 219"/>
                  <a:gd name="T74" fmla="*/ 0 w 249"/>
                  <a:gd name="T75" fmla="*/ 0 h 219"/>
                  <a:gd name="T76" fmla="*/ 0 w 249"/>
                  <a:gd name="T77" fmla="*/ 0 h 219"/>
                  <a:gd name="T78" fmla="*/ 0 w 249"/>
                  <a:gd name="T79" fmla="*/ 0 h 219"/>
                  <a:gd name="T80" fmla="*/ 0 w 249"/>
                  <a:gd name="T81" fmla="*/ 0 h 219"/>
                  <a:gd name="T82" fmla="*/ 0 w 249"/>
                  <a:gd name="T83" fmla="*/ 0 h 219"/>
                  <a:gd name="T84" fmla="*/ 0 w 249"/>
                  <a:gd name="T85" fmla="*/ 0 h 219"/>
                  <a:gd name="T86" fmla="*/ 0 w 249"/>
                  <a:gd name="T87" fmla="*/ 0 h 21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9"/>
                  <a:gd name="T133" fmla="*/ 0 h 219"/>
                  <a:gd name="T134" fmla="*/ 249 w 249"/>
                  <a:gd name="T135" fmla="*/ 219 h 21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9" h="219">
                    <a:moveTo>
                      <a:pt x="200" y="89"/>
                    </a:moveTo>
                    <a:lnTo>
                      <a:pt x="249" y="89"/>
                    </a:lnTo>
                    <a:lnTo>
                      <a:pt x="236" y="101"/>
                    </a:lnTo>
                    <a:lnTo>
                      <a:pt x="225" y="114"/>
                    </a:lnTo>
                    <a:lnTo>
                      <a:pt x="211" y="129"/>
                    </a:lnTo>
                    <a:lnTo>
                      <a:pt x="203" y="145"/>
                    </a:lnTo>
                    <a:lnTo>
                      <a:pt x="195" y="160"/>
                    </a:lnTo>
                    <a:lnTo>
                      <a:pt x="193" y="177"/>
                    </a:lnTo>
                    <a:lnTo>
                      <a:pt x="197" y="192"/>
                    </a:lnTo>
                    <a:lnTo>
                      <a:pt x="209" y="208"/>
                    </a:lnTo>
                    <a:lnTo>
                      <a:pt x="209" y="218"/>
                    </a:lnTo>
                    <a:lnTo>
                      <a:pt x="206" y="219"/>
                    </a:lnTo>
                    <a:lnTo>
                      <a:pt x="198" y="218"/>
                    </a:lnTo>
                    <a:lnTo>
                      <a:pt x="188" y="214"/>
                    </a:lnTo>
                    <a:lnTo>
                      <a:pt x="176" y="210"/>
                    </a:lnTo>
                    <a:lnTo>
                      <a:pt x="161" y="207"/>
                    </a:lnTo>
                    <a:lnTo>
                      <a:pt x="145" y="206"/>
                    </a:lnTo>
                    <a:lnTo>
                      <a:pt x="131" y="209"/>
                    </a:lnTo>
                    <a:lnTo>
                      <a:pt x="119" y="218"/>
                    </a:lnTo>
                    <a:lnTo>
                      <a:pt x="112" y="197"/>
                    </a:lnTo>
                    <a:lnTo>
                      <a:pt x="100" y="183"/>
                    </a:lnTo>
                    <a:lnTo>
                      <a:pt x="85" y="172"/>
                    </a:lnTo>
                    <a:lnTo>
                      <a:pt x="67" y="166"/>
                    </a:lnTo>
                    <a:lnTo>
                      <a:pt x="48" y="158"/>
                    </a:lnTo>
                    <a:lnTo>
                      <a:pt x="29" y="151"/>
                    </a:lnTo>
                    <a:lnTo>
                      <a:pt x="13" y="141"/>
                    </a:lnTo>
                    <a:lnTo>
                      <a:pt x="0" y="129"/>
                    </a:lnTo>
                    <a:lnTo>
                      <a:pt x="15" y="119"/>
                    </a:lnTo>
                    <a:lnTo>
                      <a:pt x="34" y="113"/>
                    </a:lnTo>
                    <a:lnTo>
                      <a:pt x="52" y="108"/>
                    </a:lnTo>
                    <a:lnTo>
                      <a:pt x="72" y="105"/>
                    </a:lnTo>
                    <a:lnTo>
                      <a:pt x="89" y="99"/>
                    </a:lnTo>
                    <a:lnTo>
                      <a:pt x="105" y="90"/>
                    </a:lnTo>
                    <a:lnTo>
                      <a:pt x="118" y="77"/>
                    </a:lnTo>
                    <a:lnTo>
                      <a:pt x="129" y="60"/>
                    </a:lnTo>
                    <a:lnTo>
                      <a:pt x="150" y="0"/>
                    </a:lnTo>
                    <a:lnTo>
                      <a:pt x="153" y="13"/>
                    </a:lnTo>
                    <a:lnTo>
                      <a:pt x="156" y="25"/>
                    </a:lnTo>
                    <a:lnTo>
                      <a:pt x="161" y="36"/>
                    </a:lnTo>
                    <a:lnTo>
                      <a:pt x="166" y="48"/>
                    </a:lnTo>
                    <a:lnTo>
                      <a:pt x="171" y="57"/>
                    </a:lnTo>
                    <a:lnTo>
                      <a:pt x="179" y="67"/>
                    </a:lnTo>
                    <a:lnTo>
                      <a:pt x="189" y="77"/>
                    </a:lnTo>
                    <a:lnTo>
                      <a:pt x="200" y="8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7" name="Freeform 90"/>
              <p:cNvSpPr>
                <a:spLocks/>
              </p:cNvSpPr>
              <p:nvPr/>
            </p:nvSpPr>
            <p:spPr bwMode="auto">
              <a:xfrm>
                <a:off x="4162" y="2827"/>
                <a:ext cx="72" cy="122"/>
              </a:xfrm>
              <a:custGeom>
                <a:avLst/>
                <a:gdLst>
                  <a:gd name="T0" fmla="*/ 0 w 288"/>
                  <a:gd name="T1" fmla="*/ 0 h 491"/>
                  <a:gd name="T2" fmla="*/ 0 w 288"/>
                  <a:gd name="T3" fmla="*/ 0 h 491"/>
                  <a:gd name="T4" fmla="*/ 0 w 288"/>
                  <a:gd name="T5" fmla="*/ 0 h 491"/>
                  <a:gd name="T6" fmla="*/ 0 w 288"/>
                  <a:gd name="T7" fmla="*/ 0 h 491"/>
                  <a:gd name="T8" fmla="*/ 0 w 288"/>
                  <a:gd name="T9" fmla="*/ 0 h 491"/>
                  <a:gd name="T10" fmla="*/ 0 w 288"/>
                  <a:gd name="T11" fmla="*/ 0 h 491"/>
                  <a:gd name="T12" fmla="*/ 0 w 288"/>
                  <a:gd name="T13" fmla="*/ 0 h 491"/>
                  <a:gd name="T14" fmla="*/ 0 w 288"/>
                  <a:gd name="T15" fmla="*/ 0 h 491"/>
                  <a:gd name="T16" fmla="*/ 0 w 288"/>
                  <a:gd name="T17" fmla="*/ 0 h 491"/>
                  <a:gd name="T18" fmla="*/ 0 w 288"/>
                  <a:gd name="T19" fmla="*/ 0 h 491"/>
                  <a:gd name="T20" fmla="*/ 0 w 288"/>
                  <a:gd name="T21" fmla="*/ 0 h 491"/>
                  <a:gd name="T22" fmla="*/ 0 w 288"/>
                  <a:gd name="T23" fmla="*/ 0 h 491"/>
                  <a:gd name="T24" fmla="*/ 0 w 288"/>
                  <a:gd name="T25" fmla="*/ 0 h 491"/>
                  <a:gd name="T26" fmla="*/ 0 w 288"/>
                  <a:gd name="T27" fmla="*/ 0 h 491"/>
                  <a:gd name="T28" fmla="*/ 0 w 288"/>
                  <a:gd name="T29" fmla="*/ 0 h 491"/>
                  <a:gd name="T30" fmla="*/ 0 w 288"/>
                  <a:gd name="T31" fmla="*/ 0 h 491"/>
                  <a:gd name="T32" fmla="*/ 0 w 288"/>
                  <a:gd name="T33" fmla="*/ 0 h 491"/>
                  <a:gd name="T34" fmla="*/ 0 w 288"/>
                  <a:gd name="T35" fmla="*/ 0 h 491"/>
                  <a:gd name="T36" fmla="*/ 0 w 288"/>
                  <a:gd name="T37" fmla="*/ 0 h 491"/>
                  <a:gd name="T38" fmla="*/ 0 w 288"/>
                  <a:gd name="T39" fmla="*/ 0 h 491"/>
                  <a:gd name="T40" fmla="*/ 0 w 288"/>
                  <a:gd name="T41" fmla="*/ 0 h 491"/>
                  <a:gd name="T42" fmla="*/ 0 w 288"/>
                  <a:gd name="T43" fmla="*/ 0 h 491"/>
                  <a:gd name="T44" fmla="*/ 0 w 288"/>
                  <a:gd name="T45" fmla="*/ 0 h 491"/>
                  <a:gd name="T46" fmla="*/ 0 w 288"/>
                  <a:gd name="T47" fmla="*/ 0 h 491"/>
                  <a:gd name="T48" fmla="*/ 0 w 288"/>
                  <a:gd name="T49" fmla="*/ 0 h 491"/>
                  <a:gd name="T50" fmla="*/ 0 w 288"/>
                  <a:gd name="T51" fmla="*/ 0 h 491"/>
                  <a:gd name="T52" fmla="*/ 0 w 288"/>
                  <a:gd name="T53" fmla="*/ 0 h 491"/>
                  <a:gd name="T54" fmla="*/ 0 w 288"/>
                  <a:gd name="T55" fmla="*/ 0 h 49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88"/>
                  <a:gd name="T85" fmla="*/ 0 h 491"/>
                  <a:gd name="T86" fmla="*/ 288 w 288"/>
                  <a:gd name="T87" fmla="*/ 491 h 49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88" h="491">
                    <a:moveTo>
                      <a:pt x="288" y="439"/>
                    </a:moveTo>
                    <a:lnTo>
                      <a:pt x="255" y="455"/>
                    </a:lnTo>
                    <a:lnTo>
                      <a:pt x="221" y="469"/>
                    </a:lnTo>
                    <a:lnTo>
                      <a:pt x="184" y="480"/>
                    </a:lnTo>
                    <a:lnTo>
                      <a:pt x="147" y="487"/>
                    </a:lnTo>
                    <a:lnTo>
                      <a:pt x="108" y="491"/>
                    </a:lnTo>
                    <a:lnTo>
                      <a:pt x="70" y="491"/>
                    </a:lnTo>
                    <a:lnTo>
                      <a:pt x="33" y="486"/>
                    </a:lnTo>
                    <a:lnTo>
                      <a:pt x="0" y="478"/>
                    </a:lnTo>
                    <a:lnTo>
                      <a:pt x="0" y="20"/>
                    </a:lnTo>
                    <a:lnTo>
                      <a:pt x="42" y="10"/>
                    </a:lnTo>
                    <a:lnTo>
                      <a:pt x="68" y="18"/>
                    </a:lnTo>
                    <a:lnTo>
                      <a:pt x="82" y="36"/>
                    </a:lnTo>
                    <a:lnTo>
                      <a:pt x="90" y="64"/>
                    </a:lnTo>
                    <a:lnTo>
                      <a:pt x="93" y="95"/>
                    </a:lnTo>
                    <a:lnTo>
                      <a:pt x="98" y="126"/>
                    </a:lnTo>
                    <a:lnTo>
                      <a:pt x="108" y="152"/>
                    </a:lnTo>
                    <a:lnTo>
                      <a:pt x="129" y="170"/>
                    </a:lnTo>
                    <a:lnTo>
                      <a:pt x="152" y="158"/>
                    </a:lnTo>
                    <a:lnTo>
                      <a:pt x="170" y="143"/>
                    </a:lnTo>
                    <a:lnTo>
                      <a:pt x="180" y="122"/>
                    </a:lnTo>
                    <a:lnTo>
                      <a:pt x="187" y="99"/>
                    </a:lnTo>
                    <a:lnTo>
                      <a:pt x="190" y="73"/>
                    </a:lnTo>
                    <a:lnTo>
                      <a:pt x="195" y="48"/>
                    </a:lnTo>
                    <a:lnTo>
                      <a:pt x="199" y="23"/>
                    </a:lnTo>
                    <a:lnTo>
                      <a:pt x="209" y="0"/>
                    </a:lnTo>
                    <a:lnTo>
                      <a:pt x="278" y="50"/>
                    </a:lnTo>
                    <a:lnTo>
                      <a:pt x="288" y="439"/>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8" name="Freeform 91"/>
              <p:cNvSpPr>
                <a:spLocks/>
              </p:cNvSpPr>
              <p:nvPr/>
            </p:nvSpPr>
            <p:spPr bwMode="auto">
              <a:xfrm>
                <a:off x="4013" y="2846"/>
                <a:ext cx="88" cy="100"/>
              </a:xfrm>
              <a:custGeom>
                <a:avLst/>
                <a:gdLst>
                  <a:gd name="T0" fmla="*/ 0 w 354"/>
                  <a:gd name="T1" fmla="*/ 0 h 399"/>
                  <a:gd name="T2" fmla="*/ 0 w 354"/>
                  <a:gd name="T3" fmla="*/ 0 h 399"/>
                  <a:gd name="T4" fmla="*/ 0 w 354"/>
                  <a:gd name="T5" fmla="*/ 0 h 399"/>
                  <a:gd name="T6" fmla="*/ 0 w 354"/>
                  <a:gd name="T7" fmla="*/ 0 h 399"/>
                  <a:gd name="T8" fmla="*/ 0 w 354"/>
                  <a:gd name="T9" fmla="*/ 0 h 399"/>
                  <a:gd name="T10" fmla="*/ 0 w 354"/>
                  <a:gd name="T11" fmla="*/ 0 h 399"/>
                  <a:gd name="T12" fmla="*/ 0 w 354"/>
                  <a:gd name="T13" fmla="*/ 0 h 399"/>
                  <a:gd name="T14" fmla="*/ 0 w 354"/>
                  <a:gd name="T15" fmla="*/ 0 h 399"/>
                  <a:gd name="T16" fmla="*/ 0 w 354"/>
                  <a:gd name="T17" fmla="*/ 0 h 399"/>
                  <a:gd name="T18" fmla="*/ 0 w 354"/>
                  <a:gd name="T19" fmla="*/ 0 h 399"/>
                  <a:gd name="T20" fmla="*/ 0 w 354"/>
                  <a:gd name="T21" fmla="*/ 0 h 399"/>
                  <a:gd name="T22" fmla="*/ 0 w 354"/>
                  <a:gd name="T23" fmla="*/ 0 h 399"/>
                  <a:gd name="T24" fmla="*/ 0 w 354"/>
                  <a:gd name="T25" fmla="*/ 0 h 399"/>
                  <a:gd name="T26" fmla="*/ 0 w 354"/>
                  <a:gd name="T27" fmla="*/ 0 h 399"/>
                  <a:gd name="T28" fmla="*/ 0 w 354"/>
                  <a:gd name="T29" fmla="*/ 0 h 399"/>
                  <a:gd name="T30" fmla="*/ 0 w 354"/>
                  <a:gd name="T31" fmla="*/ 0 h 399"/>
                  <a:gd name="T32" fmla="*/ 0 w 354"/>
                  <a:gd name="T33" fmla="*/ 0 h 399"/>
                  <a:gd name="T34" fmla="*/ 0 w 354"/>
                  <a:gd name="T35" fmla="*/ 0 h 399"/>
                  <a:gd name="T36" fmla="*/ 0 w 354"/>
                  <a:gd name="T37" fmla="*/ 0 h 399"/>
                  <a:gd name="T38" fmla="*/ 0 w 354"/>
                  <a:gd name="T39" fmla="*/ 0 h 399"/>
                  <a:gd name="T40" fmla="*/ 0 w 354"/>
                  <a:gd name="T41" fmla="*/ 0 h 399"/>
                  <a:gd name="T42" fmla="*/ 0 w 354"/>
                  <a:gd name="T43" fmla="*/ 0 h 399"/>
                  <a:gd name="T44" fmla="*/ 0 w 354"/>
                  <a:gd name="T45" fmla="*/ 0 h 399"/>
                  <a:gd name="T46" fmla="*/ 0 w 354"/>
                  <a:gd name="T47" fmla="*/ 0 h 399"/>
                  <a:gd name="T48" fmla="*/ 0 w 354"/>
                  <a:gd name="T49" fmla="*/ 0 h 399"/>
                  <a:gd name="T50" fmla="*/ 0 w 354"/>
                  <a:gd name="T51" fmla="*/ 0 h 399"/>
                  <a:gd name="T52" fmla="*/ 0 w 354"/>
                  <a:gd name="T53" fmla="*/ 0 h 399"/>
                  <a:gd name="T54" fmla="*/ 0 w 354"/>
                  <a:gd name="T55" fmla="*/ 0 h 399"/>
                  <a:gd name="T56" fmla="*/ 0 w 354"/>
                  <a:gd name="T57" fmla="*/ 0 h 399"/>
                  <a:gd name="T58" fmla="*/ 0 w 354"/>
                  <a:gd name="T59" fmla="*/ 0 h 399"/>
                  <a:gd name="T60" fmla="*/ 0 w 354"/>
                  <a:gd name="T61" fmla="*/ 0 h 399"/>
                  <a:gd name="T62" fmla="*/ 0 w 354"/>
                  <a:gd name="T63" fmla="*/ 0 h 399"/>
                  <a:gd name="T64" fmla="*/ 0 w 354"/>
                  <a:gd name="T65" fmla="*/ 0 h 39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4"/>
                  <a:gd name="T100" fmla="*/ 0 h 399"/>
                  <a:gd name="T101" fmla="*/ 354 w 354"/>
                  <a:gd name="T102" fmla="*/ 399 h 39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4" h="399">
                    <a:moveTo>
                      <a:pt x="337" y="359"/>
                    </a:moveTo>
                    <a:lnTo>
                      <a:pt x="311" y="379"/>
                    </a:lnTo>
                    <a:lnTo>
                      <a:pt x="283" y="391"/>
                    </a:lnTo>
                    <a:lnTo>
                      <a:pt x="252" y="397"/>
                    </a:lnTo>
                    <a:lnTo>
                      <a:pt x="220" y="399"/>
                    </a:lnTo>
                    <a:lnTo>
                      <a:pt x="185" y="396"/>
                    </a:lnTo>
                    <a:lnTo>
                      <a:pt x="152" y="392"/>
                    </a:lnTo>
                    <a:lnTo>
                      <a:pt x="119" y="389"/>
                    </a:lnTo>
                    <a:lnTo>
                      <a:pt x="89" y="388"/>
                    </a:lnTo>
                    <a:lnTo>
                      <a:pt x="42" y="382"/>
                    </a:lnTo>
                    <a:lnTo>
                      <a:pt x="15" y="365"/>
                    </a:lnTo>
                    <a:lnTo>
                      <a:pt x="2" y="336"/>
                    </a:lnTo>
                    <a:lnTo>
                      <a:pt x="0" y="301"/>
                    </a:lnTo>
                    <a:lnTo>
                      <a:pt x="2" y="260"/>
                    </a:lnTo>
                    <a:lnTo>
                      <a:pt x="9" y="220"/>
                    </a:lnTo>
                    <a:lnTo>
                      <a:pt x="12" y="182"/>
                    </a:lnTo>
                    <a:lnTo>
                      <a:pt x="10" y="149"/>
                    </a:lnTo>
                    <a:lnTo>
                      <a:pt x="19" y="90"/>
                    </a:lnTo>
                    <a:lnTo>
                      <a:pt x="29" y="86"/>
                    </a:lnTo>
                    <a:lnTo>
                      <a:pt x="41" y="87"/>
                    </a:lnTo>
                    <a:lnTo>
                      <a:pt x="52" y="91"/>
                    </a:lnTo>
                    <a:lnTo>
                      <a:pt x="64" y="96"/>
                    </a:lnTo>
                    <a:lnTo>
                      <a:pt x="74" y="102"/>
                    </a:lnTo>
                    <a:lnTo>
                      <a:pt x="86" y="108"/>
                    </a:lnTo>
                    <a:lnTo>
                      <a:pt x="96" y="114"/>
                    </a:lnTo>
                    <a:lnTo>
                      <a:pt x="108" y="119"/>
                    </a:lnTo>
                    <a:lnTo>
                      <a:pt x="109" y="137"/>
                    </a:lnTo>
                    <a:lnTo>
                      <a:pt x="108" y="157"/>
                    </a:lnTo>
                    <a:lnTo>
                      <a:pt x="105" y="176"/>
                    </a:lnTo>
                    <a:lnTo>
                      <a:pt x="102" y="197"/>
                    </a:lnTo>
                    <a:lnTo>
                      <a:pt x="100" y="215"/>
                    </a:lnTo>
                    <a:lnTo>
                      <a:pt x="101" y="234"/>
                    </a:lnTo>
                    <a:lnTo>
                      <a:pt x="106" y="251"/>
                    </a:lnTo>
                    <a:lnTo>
                      <a:pt x="119" y="269"/>
                    </a:lnTo>
                    <a:lnTo>
                      <a:pt x="138" y="256"/>
                    </a:lnTo>
                    <a:lnTo>
                      <a:pt x="154" y="236"/>
                    </a:lnTo>
                    <a:lnTo>
                      <a:pt x="167" y="212"/>
                    </a:lnTo>
                    <a:lnTo>
                      <a:pt x="180" y="188"/>
                    </a:lnTo>
                    <a:lnTo>
                      <a:pt x="192" y="168"/>
                    </a:lnTo>
                    <a:lnTo>
                      <a:pt x="207" y="156"/>
                    </a:lnTo>
                    <a:lnTo>
                      <a:pt x="224" y="154"/>
                    </a:lnTo>
                    <a:lnTo>
                      <a:pt x="248" y="169"/>
                    </a:lnTo>
                    <a:lnTo>
                      <a:pt x="255" y="175"/>
                    </a:lnTo>
                    <a:lnTo>
                      <a:pt x="262" y="183"/>
                    </a:lnTo>
                    <a:lnTo>
                      <a:pt x="270" y="188"/>
                    </a:lnTo>
                    <a:lnTo>
                      <a:pt x="279" y="195"/>
                    </a:lnTo>
                    <a:lnTo>
                      <a:pt x="287" y="198"/>
                    </a:lnTo>
                    <a:lnTo>
                      <a:pt x="296" y="200"/>
                    </a:lnTo>
                    <a:lnTo>
                      <a:pt x="306" y="200"/>
                    </a:lnTo>
                    <a:lnTo>
                      <a:pt x="318" y="199"/>
                    </a:lnTo>
                    <a:lnTo>
                      <a:pt x="328" y="174"/>
                    </a:lnTo>
                    <a:lnTo>
                      <a:pt x="324" y="149"/>
                    </a:lnTo>
                    <a:lnTo>
                      <a:pt x="314" y="122"/>
                    </a:lnTo>
                    <a:lnTo>
                      <a:pt x="303" y="95"/>
                    </a:lnTo>
                    <a:lnTo>
                      <a:pt x="294" y="68"/>
                    </a:lnTo>
                    <a:lnTo>
                      <a:pt x="295" y="43"/>
                    </a:lnTo>
                    <a:lnTo>
                      <a:pt x="311" y="19"/>
                    </a:lnTo>
                    <a:lnTo>
                      <a:pt x="348" y="0"/>
                    </a:lnTo>
                    <a:lnTo>
                      <a:pt x="352" y="38"/>
                    </a:lnTo>
                    <a:lnTo>
                      <a:pt x="354" y="79"/>
                    </a:lnTo>
                    <a:lnTo>
                      <a:pt x="351" y="121"/>
                    </a:lnTo>
                    <a:lnTo>
                      <a:pt x="349" y="168"/>
                    </a:lnTo>
                    <a:lnTo>
                      <a:pt x="345" y="213"/>
                    </a:lnTo>
                    <a:lnTo>
                      <a:pt x="342" y="261"/>
                    </a:lnTo>
                    <a:lnTo>
                      <a:pt x="337" y="310"/>
                    </a:lnTo>
                    <a:lnTo>
                      <a:pt x="337" y="359"/>
                    </a:lnTo>
                    <a:close/>
                  </a:path>
                </a:pathLst>
              </a:custGeom>
              <a:solidFill>
                <a:srgbClr val="E5006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79" name="Freeform 92"/>
              <p:cNvSpPr>
                <a:spLocks/>
              </p:cNvSpPr>
              <p:nvPr/>
            </p:nvSpPr>
            <p:spPr bwMode="auto">
              <a:xfrm>
                <a:off x="4222" y="2946"/>
                <a:ext cx="37" cy="55"/>
              </a:xfrm>
              <a:custGeom>
                <a:avLst/>
                <a:gdLst>
                  <a:gd name="T0" fmla="*/ 0 w 150"/>
                  <a:gd name="T1" fmla="*/ 0 h 219"/>
                  <a:gd name="T2" fmla="*/ 0 w 150"/>
                  <a:gd name="T3" fmla="*/ 0 h 219"/>
                  <a:gd name="T4" fmla="*/ 0 w 150"/>
                  <a:gd name="T5" fmla="*/ 0 h 219"/>
                  <a:gd name="T6" fmla="*/ 0 w 150"/>
                  <a:gd name="T7" fmla="*/ 0 h 219"/>
                  <a:gd name="T8" fmla="*/ 0 w 150"/>
                  <a:gd name="T9" fmla="*/ 0 h 219"/>
                  <a:gd name="T10" fmla="*/ 0 w 150"/>
                  <a:gd name="T11" fmla="*/ 0 h 219"/>
                  <a:gd name="T12" fmla="*/ 0 w 150"/>
                  <a:gd name="T13" fmla="*/ 0 h 219"/>
                  <a:gd name="T14" fmla="*/ 0 w 150"/>
                  <a:gd name="T15" fmla="*/ 0 h 219"/>
                  <a:gd name="T16" fmla="*/ 0 w 150"/>
                  <a:gd name="T17" fmla="*/ 0 h 219"/>
                  <a:gd name="T18" fmla="*/ 0 w 150"/>
                  <a:gd name="T19" fmla="*/ 0 h 219"/>
                  <a:gd name="T20" fmla="*/ 0 w 150"/>
                  <a:gd name="T21" fmla="*/ 0 h 219"/>
                  <a:gd name="T22" fmla="*/ 0 w 150"/>
                  <a:gd name="T23" fmla="*/ 0 h 219"/>
                  <a:gd name="T24" fmla="*/ 0 w 150"/>
                  <a:gd name="T25" fmla="*/ 0 h 219"/>
                  <a:gd name="T26" fmla="*/ 0 w 150"/>
                  <a:gd name="T27" fmla="*/ 0 h 219"/>
                  <a:gd name="T28" fmla="*/ 0 w 150"/>
                  <a:gd name="T29" fmla="*/ 0 h 219"/>
                  <a:gd name="T30" fmla="*/ 0 w 150"/>
                  <a:gd name="T31" fmla="*/ 0 h 219"/>
                  <a:gd name="T32" fmla="*/ 0 w 150"/>
                  <a:gd name="T33" fmla="*/ 0 h 2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0"/>
                  <a:gd name="T52" fmla="*/ 0 h 219"/>
                  <a:gd name="T53" fmla="*/ 150 w 150"/>
                  <a:gd name="T54" fmla="*/ 219 h 2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0" h="219">
                    <a:moveTo>
                      <a:pt x="150" y="30"/>
                    </a:moveTo>
                    <a:lnTo>
                      <a:pt x="40" y="219"/>
                    </a:lnTo>
                    <a:lnTo>
                      <a:pt x="31" y="210"/>
                    </a:lnTo>
                    <a:lnTo>
                      <a:pt x="20" y="202"/>
                    </a:lnTo>
                    <a:lnTo>
                      <a:pt x="13" y="197"/>
                    </a:lnTo>
                    <a:lnTo>
                      <a:pt x="8" y="192"/>
                    </a:lnTo>
                    <a:lnTo>
                      <a:pt x="3" y="185"/>
                    </a:lnTo>
                    <a:lnTo>
                      <a:pt x="0" y="180"/>
                    </a:lnTo>
                    <a:lnTo>
                      <a:pt x="110" y="0"/>
                    </a:lnTo>
                    <a:lnTo>
                      <a:pt x="115" y="0"/>
                    </a:lnTo>
                    <a:lnTo>
                      <a:pt x="121" y="2"/>
                    </a:lnTo>
                    <a:lnTo>
                      <a:pt x="125" y="5"/>
                    </a:lnTo>
                    <a:lnTo>
                      <a:pt x="129" y="11"/>
                    </a:lnTo>
                    <a:lnTo>
                      <a:pt x="132" y="15"/>
                    </a:lnTo>
                    <a:lnTo>
                      <a:pt x="138" y="20"/>
                    </a:lnTo>
                    <a:lnTo>
                      <a:pt x="142" y="25"/>
                    </a:lnTo>
                    <a:lnTo>
                      <a:pt x="150" y="3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0" name="Freeform 93"/>
              <p:cNvSpPr>
                <a:spLocks/>
              </p:cNvSpPr>
              <p:nvPr/>
            </p:nvSpPr>
            <p:spPr bwMode="auto">
              <a:xfrm>
                <a:off x="4218" y="2954"/>
                <a:ext cx="14" cy="22"/>
              </a:xfrm>
              <a:custGeom>
                <a:avLst/>
                <a:gdLst>
                  <a:gd name="T0" fmla="*/ 0 w 53"/>
                  <a:gd name="T1" fmla="*/ 0 h 89"/>
                  <a:gd name="T2" fmla="*/ 0 w 53"/>
                  <a:gd name="T3" fmla="*/ 0 h 89"/>
                  <a:gd name="T4" fmla="*/ 0 w 53"/>
                  <a:gd name="T5" fmla="*/ 0 h 89"/>
                  <a:gd name="T6" fmla="*/ 0 w 53"/>
                  <a:gd name="T7" fmla="*/ 0 h 89"/>
                  <a:gd name="T8" fmla="*/ 0 w 53"/>
                  <a:gd name="T9" fmla="*/ 0 h 89"/>
                  <a:gd name="T10" fmla="*/ 0 w 53"/>
                  <a:gd name="T11" fmla="*/ 0 h 89"/>
                  <a:gd name="T12" fmla="*/ 0 w 53"/>
                  <a:gd name="T13" fmla="*/ 0 h 89"/>
                  <a:gd name="T14" fmla="*/ 0 w 53"/>
                  <a:gd name="T15" fmla="*/ 0 h 89"/>
                  <a:gd name="T16" fmla="*/ 0 w 53"/>
                  <a:gd name="T17" fmla="*/ 0 h 89"/>
                  <a:gd name="T18" fmla="*/ 0 w 53"/>
                  <a:gd name="T19" fmla="*/ 0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3"/>
                  <a:gd name="T31" fmla="*/ 0 h 89"/>
                  <a:gd name="T32" fmla="*/ 53 w 53"/>
                  <a:gd name="T33" fmla="*/ 89 h 8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3" h="89">
                    <a:moveTo>
                      <a:pt x="3" y="89"/>
                    </a:moveTo>
                    <a:lnTo>
                      <a:pt x="2" y="71"/>
                    </a:lnTo>
                    <a:lnTo>
                      <a:pt x="1" y="55"/>
                    </a:lnTo>
                    <a:lnTo>
                      <a:pt x="0" y="41"/>
                    </a:lnTo>
                    <a:lnTo>
                      <a:pt x="2" y="29"/>
                    </a:lnTo>
                    <a:lnTo>
                      <a:pt x="6" y="18"/>
                    </a:lnTo>
                    <a:lnTo>
                      <a:pt x="15" y="10"/>
                    </a:lnTo>
                    <a:lnTo>
                      <a:pt x="30" y="3"/>
                    </a:lnTo>
                    <a:lnTo>
                      <a:pt x="53" y="0"/>
                    </a:lnTo>
                    <a:lnTo>
                      <a:pt x="3" y="8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1" name="Freeform 94"/>
              <p:cNvSpPr>
                <a:spLocks/>
              </p:cNvSpPr>
              <p:nvPr/>
            </p:nvSpPr>
            <p:spPr bwMode="auto">
              <a:xfrm>
                <a:off x="4045" y="2958"/>
                <a:ext cx="35" cy="53"/>
              </a:xfrm>
              <a:custGeom>
                <a:avLst/>
                <a:gdLst>
                  <a:gd name="T0" fmla="*/ 0 w 139"/>
                  <a:gd name="T1" fmla="*/ 0 h 209"/>
                  <a:gd name="T2" fmla="*/ 0 w 139"/>
                  <a:gd name="T3" fmla="*/ 0 h 209"/>
                  <a:gd name="T4" fmla="*/ 0 w 139"/>
                  <a:gd name="T5" fmla="*/ 0 h 209"/>
                  <a:gd name="T6" fmla="*/ 0 w 139"/>
                  <a:gd name="T7" fmla="*/ 0 h 209"/>
                  <a:gd name="T8" fmla="*/ 0 w 139"/>
                  <a:gd name="T9" fmla="*/ 0 h 209"/>
                  <a:gd name="T10" fmla="*/ 0 w 139"/>
                  <a:gd name="T11" fmla="*/ 0 h 209"/>
                  <a:gd name="T12" fmla="*/ 0 w 139"/>
                  <a:gd name="T13" fmla="*/ 0 h 209"/>
                  <a:gd name="T14" fmla="*/ 0 w 139"/>
                  <a:gd name="T15" fmla="*/ 0 h 209"/>
                  <a:gd name="T16" fmla="*/ 0 w 139"/>
                  <a:gd name="T17" fmla="*/ 0 h 209"/>
                  <a:gd name="T18" fmla="*/ 0 w 139"/>
                  <a:gd name="T19" fmla="*/ 0 h 209"/>
                  <a:gd name="T20" fmla="*/ 0 w 139"/>
                  <a:gd name="T21" fmla="*/ 0 h 209"/>
                  <a:gd name="T22" fmla="*/ 0 w 139"/>
                  <a:gd name="T23" fmla="*/ 0 h 209"/>
                  <a:gd name="T24" fmla="*/ 0 w 139"/>
                  <a:gd name="T25" fmla="*/ 0 h 209"/>
                  <a:gd name="T26" fmla="*/ 0 w 139"/>
                  <a:gd name="T27" fmla="*/ 0 h 209"/>
                  <a:gd name="T28" fmla="*/ 0 w 139"/>
                  <a:gd name="T29" fmla="*/ 0 h 209"/>
                  <a:gd name="T30" fmla="*/ 0 w 139"/>
                  <a:gd name="T31" fmla="*/ 0 h 209"/>
                  <a:gd name="T32" fmla="*/ 0 w 139"/>
                  <a:gd name="T33" fmla="*/ 0 h 209"/>
                  <a:gd name="T34" fmla="*/ 0 w 139"/>
                  <a:gd name="T35" fmla="*/ 0 h 209"/>
                  <a:gd name="T36" fmla="*/ 0 w 139"/>
                  <a:gd name="T37" fmla="*/ 0 h 209"/>
                  <a:gd name="T38" fmla="*/ 0 w 139"/>
                  <a:gd name="T39" fmla="*/ 0 h 209"/>
                  <a:gd name="T40" fmla="*/ 0 w 139"/>
                  <a:gd name="T41" fmla="*/ 0 h 209"/>
                  <a:gd name="T42" fmla="*/ 0 w 139"/>
                  <a:gd name="T43" fmla="*/ 0 h 209"/>
                  <a:gd name="T44" fmla="*/ 0 w 139"/>
                  <a:gd name="T45" fmla="*/ 0 h 209"/>
                  <a:gd name="T46" fmla="*/ 0 w 139"/>
                  <a:gd name="T47" fmla="*/ 0 h 209"/>
                  <a:gd name="T48" fmla="*/ 0 w 139"/>
                  <a:gd name="T49" fmla="*/ 0 h 20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39"/>
                  <a:gd name="T76" fmla="*/ 0 h 209"/>
                  <a:gd name="T77" fmla="*/ 139 w 139"/>
                  <a:gd name="T78" fmla="*/ 209 h 20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39" h="209">
                    <a:moveTo>
                      <a:pt x="139" y="0"/>
                    </a:moveTo>
                    <a:lnTo>
                      <a:pt x="120" y="26"/>
                    </a:lnTo>
                    <a:lnTo>
                      <a:pt x="104" y="53"/>
                    </a:lnTo>
                    <a:lnTo>
                      <a:pt x="88" y="79"/>
                    </a:lnTo>
                    <a:lnTo>
                      <a:pt x="73" y="107"/>
                    </a:lnTo>
                    <a:lnTo>
                      <a:pt x="55" y="133"/>
                    </a:lnTo>
                    <a:lnTo>
                      <a:pt x="39" y="160"/>
                    </a:lnTo>
                    <a:lnTo>
                      <a:pt x="20" y="185"/>
                    </a:lnTo>
                    <a:lnTo>
                      <a:pt x="0" y="209"/>
                    </a:lnTo>
                    <a:lnTo>
                      <a:pt x="1" y="175"/>
                    </a:lnTo>
                    <a:lnTo>
                      <a:pt x="8" y="144"/>
                    </a:lnTo>
                    <a:lnTo>
                      <a:pt x="16" y="115"/>
                    </a:lnTo>
                    <a:lnTo>
                      <a:pt x="29" y="88"/>
                    </a:lnTo>
                    <a:lnTo>
                      <a:pt x="42" y="62"/>
                    </a:lnTo>
                    <a:lnTo>
                      <a:pt x="57" y="40"/>
                    </a:lnTo>
                    <a:lnTo>
                      <a:pt x="73" y="18"/>
                    </a:lnTo>
                    <a:lnTo>
                      <a:pt x="89" y="0"/>
                    </a:lnTo>
                    <a:lnTo>
                      <a:pt x="92" y="2"/>
                    </a:lnTo>
                    <a:lnTo>
                      <a:pt x="98" y="3"/>
                    </a:lnTo>
                    <a:lnTo>
                      <a:pt x="104" y="3"/>
                    </a:lnTo>
                    <a:lnTo>
                      <a:pt x="111" y="3"/>
                    </a:lnTo>
                    <a:lnTo>
                      <a:pt x="117" y="1"/>
                    </a:lnTo>
                    <a:lnTo>
                      <a:pt x="124" y="1"/>
                    </a:lnTo>
                    <a:lnTo>
                      <a:pt x="131" y="0"/>
                    </a:lnTo>
                    <a:lnTo>
                      <a:pt x="139" y="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2" name="Freeform 95"/>
              <p:cNvSpPr>
                <a:spLocks/>
              </p:cNvSpPr>
              <p:nvPr/>
            </p:nvSpPr>
            <p:spPr bwMode="auto">
              <a:xfrm>
                <a:off x="4055" y="2964"/>
                <a:ext cx="35" cy="64"/>
              </a:xfrm>
              <a:custGeom>
                <a:avLst/>
                <a:gdLst>
                  <a:gd name="T0" fmla="*/ 0 w 140"/>
                  <a:gd name="T1" fmla="*/ 0 h 258"/>
                  <a:gd name="T2" fmla="*/ 0 w 140"/>
                  <a:gd name="T3" fmla="*/ 0 h 258"/>
                  <a:gd name="T4" fmla="*/ 0 w 140"/>
                  <a:gd name="T5" fmla="*/ 0 h 258"/>
                  <a:gd name="T6" fmla="*/ 0 w 140"/>
                  <a:gd name="T7" fmla="*/ 0 h 258"/>
                  <a:gd name="T8" fmla="*/ 0 w 140"/>
                  <a:gd name="T9" fmla="*/ 0 h 258"/>
                  <a:gd name="T10" fmla="*/ 0 w 140"/>
                  <a:gd name="T11" fmla="*/ 0 h 258"/>
                  <a:gd name="T12" fmla="*/ 0 w 140"/>
                  <a:gd name="T13" fmla="*/ 0 h 258"/>
                  <a:gd name="T14" fmla="*/ 0 w 140"/>
                  <a:gd name="T15" fmla="*/ 0 h 258"/>
                  <a:gd name="T16" fmla="*/ 0 w 140"/>
                  <a:gd name="T17" fmla="*/ 0 h 258"/>
                  <a:gd name="T18" fmla="*/ 0 w 140"/>
                  <a:gd name="T19" fmla="*/ 0 h 258"/>
                  <a:gd name="T20" fmla="*/ 0 w 140"/>
                  <a:gd name="T21" fmla="*/ 0 h 2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0"/>
                  <a:gd name="T34" fmla="*/ 0 h 258"/>
                  <a:gd name="T35" fmla="*/ 140 w 140"/>
                  <a:gd name="T36" fmla="*/ 258 h 25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0" h="258">
                    <a:moveTo>
                      <a:pt x="30" y="258"/>
                    </a:moveTo>
                    <a:lnTo>
                      <a:pt x="0" y="239"/>
                    </a:lnTo>
                    <a:lnTo>
                      <a:pt x="140" y="0"/>
                    </a:lnTo>
                    <a:lnTo>
                      <a:pt x="139" y="35"/>
                    </a:lnTo>
                    <a:lnTo>
                      <a:pt x="131" y="70"/>
                    </a:lnTo>
                    <a:lnTo>
                      <a:pt x="118" y="102"/>
                    </a:lnTo>
                    <a:lnTo>
                      <a:pt x="103" y="136"/>
                    </a:lnTo>
                    <a:lnTo>
                      <a:pt x="84" y="166"/>
                    </a:lnTo>
                    <a:lnTo>
                      <a:pt x="65" y="198"/>
                    </a:lnTo>
                    <a:lnTo>
                      <a:pt x="46" y="228"/>
                    </a:lnTo>
                    <a:lnTo>
                      <a:pt x="30" y="258"/>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3" name="Freeform 96"/>
              <p:cNvSpPr>
                <a:spLocks/>
              </p:cNvSpPr>
              <p:nvPr/>
            </p:nvSpPr>
            <p:spPr bwMode="auto">
              <a:xfrm>
                <a:off x="4239" y="2964"/>
                <a:ext cx="36" cy="52"/>
              </a:xfrm>
              <a:custGeom>
                <a:avLst/>
                <a:gdLst>
                  <a:gd name="T0" fmla="*/ 0 w 143"/>
                  <a:gd name="T1" fmla="*/ 0 h 208"/>
                  <a:gd name="T2" fmla="*/ 0 w 143"/>
                  <a:gd name="T3" fmla="*/ 0 h 208"/>
                  <a:gd name="T4" fmla="*/ 0 w 143"/>
                  <a:gd name="T5" fmla="*/ 0 h 208"/>
                  <a:gd name="T6" fmla="*/ 0 w 143"/>
                  <a:gd name="T7" fmla="*/ 0 h 208"/>
                  <a:gd name="T8" fmla="*/ 0 w 143"/>
                  <a:gd name="T9" fmla="*/ 0 h 208"/>
                  <a:gd name="T10" fmla="*/ 0 w 143"/>
                  <a:gd name="T11" fmla="*/ 0 h 208"/>
                  <a:gd name="T12" fmla="*/ 0 w 143"/>
                  <a:gd name="T13" fmla="*/ 0 h 208"/>
                  <a:gd name="T14" fmla="*/ 0 w 143"/>
                  <a:gd name="T15" fmla="*/ 0 h 208"/>
                  <a:gd name="T16" fmla="*/ 0 w 143"/>
                  <a:gd name="T17" fmla="*/ 0 h 208"/>
                  <a:gd name="T18" fmla="*/ 0 w 143"/>
                  <a:gd name="T19" fmla="*/ 0 h 208"/>
                  <a:gd name="T20" fmla="*/ 0 w 143"/>
                  <a:gd name="T21" fmla="*/ 0 h 208"/>
                  <a:gd name="T22" fmla="*/ 0 w 143"/>
                  <a:gd name="T23" fmla="*/ 0 h 208"/>
                  <a:gd name="T24" fmla="*/ 0 w 143"/>
                  <a:gd name="T25" fmla="*/ 0 h 208"/>
                  <a:gd name="T26" fmla="*/ 0 w 143"/>
                  <a:gd name="T27" fmla="*/ 0 h 208"/>
                  <a:gd name="T28" fmla="*/ 0 w 143"/>
                  <a:gd name="T29" fmla="*/ 0 h 208"/>
                  <a:gd name="T30" fmla="*/ 0 w 143"/>
                  <a:gd name="T31" fmla="*/ 0 h 208"/>
                  <a:gd name="T32" fmla="*/ 0 w 143"/>
                  <a:gd name="T33" fmla="*/ 0 h 208"/>
                  <a:gd name="T34" fmla="*/ 0 w 143"/>
                  <a:gd name="T35" fmla="*/ 0 h 2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3"/>
                  <a:gd name="T55" fmla="*/ 0 h 208"/>
                  <a:gd name="T56" fmla="*/ 143 w 143"/>
                  <a:gd name="T57" fmla="*/ 208 h 2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3" h="208">
                    <a:moveTo>
                      <a:pt x="58" y="208"/>
                    </a:moveTo>
                    <a:lnTo>
                      <a:pt x="49" y="201"/>
                    </a:lnTo>
                    <a:lnTo>
                      <a:pt x="37" y="195"/>
                    </a:lnTo>
                    <a:lnTo>
                      <a:pt x="25" y="190"/>
                    </a:lnTo>
                    <a:lnTo>
                      <a:pt x="14" y="186"/>
                    </a:lnTo>
                    <a:lnTo>
                      <a:pt x="4" y="178"/>
                    </a:lnTo>
                    <a:lnTo>
                      <a:pt x="0" y="172"/>
                    </a:lnTo>
                    <a:lnTo>
                      <a:pt x="1" y="161"/>
                    </a:lnTo>
                    <a:lnTo>
                      <a:pt x="8" y="149"/>
                    </a:lnTo>
                    <a:lnTo>
                      <a:pt x="107" y="0"/>
                    </a:lnTo>
                    <a:lnTo>
                      <a:pt x="133" y="22"/>
                    </a:lnTo>
                    <a:lnTo>
                      <a:pt x="143" y="47"/>
                    </a:lnTo>
                    <a:lnTo>
                      <a:pt x="137" y="73"/>
                    </a:lnTo>
                    <a:lnTo>
                      <a:pt x="123" y="100"/>
                    </a:lnTo>
                    <a:lnTo>
                      <a:pt x="103" y="126"/>
                    </a:lnTo>
                    <a:lnTo>
                      <a:pt x="83" y="154"/>
                    </a:lnTo>
                    <a:lnTo>
                      <a:pt x="66" y="181"/>
                    </a:lnTo>
                    <a:lnTo>
                      <a:pt x="58" y="208"/>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4" name="Freeform 97"/>
              <p:cNvSpPr>
                <a:spLocks/>
              </p:cNvSpPr>
              <p:nvPr/>
            </p:nvSpPr>
            <p:spPr bwMode="auto">
              <a:xfrm>
                <a:off x="4264" y="2983"/>
                <a:ext cx="37" cy="45"/>
              </a:xfrm>
              <a:custGeom>
                <a:avLst/>
                <a:gdLst>
                  <a:gd name="T0" fmla="*/ 0 w 150"/>
                  <a:gd name="T1" fmla="*/ 0 h 179"/>
                  <a:gd name="T2" fmla="*/ 0 w 150"/>
                  <a:gd name="T3" fmla="*/ 0 h 179"/>
                  <a:gd name="T4" fmla="*/ 0 w 150"/>
                  <a:gd name="T5" fmla="*/ 0 h 179"/>
                  <a:gd name="T6" fmla="*/ 0 w 150"/>
                  <a:gd name="T7" fmla="*/ 0 h 179"/>
                  <a:gd name="T8" fmla="*/ 0 w 150"/>
                  <a:gd name="T9" fmla="*/ 0 h 179"/>
                  <a:gd name="T10" fmla="*/ 0 w 150"/>
                  <a:gd name="T11" fmla="*/ 0 h 179"/>
                  <a:gd name="T12" fmla="*/ 0 w 150"/>
                  <a:gd name="T13" fmla="*/ 0 h 179"/>
                  <a:gd name="T14" fmla="*/ 0 w 150"/>
                  <a:gd name="T15" fmla="*/ 0 h 179"/>
                  <a:gd name="T16" fmla="*/ 0 w 150"/>
                  <a:gd name="T17" fmla="*/ 0 h 179"/>
                  <a:gd name="T18" fmla="*/ 0 w 150"/>
                  <a:gd name="T19" fmla="*/ 0 h 179"/>
                  <a:gd name="T20" fmla="*/ 0 w 150"/>
                  <a:gd name="T21" fmla="*/ 0 h 179"/>
                  <a:gd name="T22" fmla="*/ 0 w 150"/>
                  <a:gd name="T23" fmla="*/ 0 h 1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0"/>
                  <a:gd name="T37" fmla="*/ 0 h 179"/>
                  <a:gd name="T38" fmla="*/ 150 w 150"/>
                  <a:gd name="T39" fmla="*/ 179 h 17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0" h="179">
                    <a:moveTo>
                      <a:pt x="150" y="50"/>
                    </a:moveTo>
                    <a:lnTo>
                      <a:pt x="60" y="179"/>
                    </a:lnTo>
                    <a:lnTo>
                      <a:pt x="0" y="160"/>
                    </a:lnTo>
                    <a:lnTo>
                      <a:pt x="81" y="0"/>
                    </a:lnTo>
                    <a:lnTo>
                      <a:pt x="87" y="4"/>
                    </a:lnTo>
                    <a:lnTo>
                      <a:pt x="96" y="7"/>
                    </a:lnTo>
                    <a:lnTo>
                      <a:pt x="106" y="11"/>
                    </a:lnTo>
                    <a:lnTo>
                      <a:pt x="115" y="17"/>
                    </a:lnTo>
                    <a:lnTo>
                      <a:pt x="124" y="22"/>
                    </a:lnTo>
                    <a:lnTo>
                      <a:pt x="133" y="30"/>
                    </a:lnTo>
                    <a:lnTo>
                      <a:pt x="141" y="39"/>
                    </a:lnTo>
                    <a:lnTo>
                      <a:pt x="150" y="5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5" name="Freeform 98"/>
              <p:cNvSpPr>
                <a:spLocks/>
              </p:cNvSpPr>
              <p:nvPr/>
            </p:nvSpPr>
            <p:spPr bwMode="auto">
              <a:xfrm>
                <a:off x="4072" y="2996"/>
                <a:ext cx="32" cy="52"/>
              </a:xfrm>
              <a:custGeom>
                <a:avLst/>
                <a:gdLst>
                  <a:gd name="T0" fmla="*/ 0 w 124"/>
                  <a:gd name="T1" fmla="*/ 0 h 210"/>
                  <a:gd name="T2" fmla="*/ 0 w 124"/>
                  <a:gd name="T3" fmla="*/ 0 h 210"/>
                  <a:gd name="T4" fmla="*/ 0 w 124"/>
                  <a:gd name="T5" fmla="*/ 0 h 210"/>
                  <a:gd name="T6" fmla="*/ 0 w 124"/>
                  <a:gd name="T7" fmla="*/ 0 h 210"/>
                  <a:gd name="T8" fmla="*/ 0 w 124"/>
                  <a:gd name="T9" fmla="*/ 0 h 210"/>
                  <a:gd name="T10" fmla="*/ 0 w 124"/>
                  <a:gd name="T11" fmla="*/ 0 h 210"/>
                  <a:gd name="T12" fmla="*/ 0 w 124"/>
                  <a:gd name="T13" fmla="*/ 0 h 210"/>
                  <a:gd name="T14" fmla="*/ 0 w 124"/>
                  <a:gd name="T15" fmla="*/ 0 h 210"/>
                  <a:gd name="T16" fmla="*/ 0 w 124"/>
                  <a:gd name="T17" fmla="*/ 0 h 210"/>
                  <a:gd name="T18" fmla="*/ 0 w 124"/>
                  <a:gd name="T19" fmla="*/ 0 h 210"/>
                  <a:gd name="T20" fmla="*/ 0 w 124"/>
                  <a:gd name="T21" fmla="*/ 0 h 210"/>
                  <a:gd name="T22" fmla="*/ 0 w 124"/>
                  <a:gd name="T23" fmla="*/ 0 h 210"/>
                  <a:gd name="T24" fmla="*/ 0 w 124"/>
                  <a:gd name="T25" fmla="*/ 0 h 210"/>
                  <a:gd name="T26" fmla="*/ 0 w 124"/>
                  <a:gd name="T27" fmla="*/ 0 h 210"/>
                  <a:gd name="T28" fmla="*/ 0 w 124"/>
                  <a:gd name="T29" fmla="*/ 0 h 2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4"/>
                  <a:gd name="T46" fmla="*/ 0 h 210"/>
                  <a:gd name="T47" fmla="*/ 124 w 124"/>
                  <a:gd name="T48" fmla="*/ 210 h 2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4" h="210">
                    <a:moveTo>
                      <a:pt x="119" y="70"/>
                    </a:moveTo>
                    <a:lnTo>
                      <a:pt x="39" y="210"/>
                    </a:lnTo>
                    <a:lnTo>
                      <a:pt x="29" y="201"/>
                    </a:lnTo>
                    <a:lnTo>
                      <a:pt x="19" y="193"/>
                    </a:lnTo>
                    <a:lnTo>
                      <a:pt x="7" y="186"/>
                    </a:lnTo>
                    <a:lnTo>
                      <a:pt x="0" y="179"/>
                    </a:lnTo>
                    <a:lnTo>
                      <a:pt x="79" y="0"/>
                    </a:lnTo>
                    <a:lnTo>
                      <a:pt x="89" y="1"/>
                    </a:lnTo>
                    <a:lnTo>
                      <a:pt x="99" y="7"/>
                    </a:lnTo>
                    <a:lnTo>
                      <a:pt x="108" y="13"/>
                    </a:lnTo>
                    <a:lnTo>
                      <a:pt x="117" y="23"/>
                    </a:lnTo>
                    <a:lnTo>
                      <a:pt x="121" y="33"/>
                    </a:lnTo>
                    <a:lnTo>
                      <a:pt x="124" y="46"/>
                    </a:lnTo>
                    <a:lnTo>
                      <a:pt x="123" y="58"/>
                    </a:lnTo>
                    <a:lnTo>
                      <a:pt x="119" y="7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6" name="Freeform 99"/>
              <p:cNvSpPr>
                <a:spLocks/>
              </p:cNvSpPr>
              <p:nvPr/>
            </p:nvSpPr>
            <p:spPr bwMode="auto">
              <a:xfrm>
                <a:off x="4291" y="3003"/>
                <a:ext cx="24" cy="35"/>
              </a:xfrm>
              <a:custGeom>
                <a:avLst/>
                <a:gdLst>
                  <a:gd name="T0" fmla="*/ 0 w 93"/>
                  <a:gd name="T1" fmla="*/ 0 h 139"/>
                  <a:gd name="T2" fmla="*/ 0 w 93"/>
                  <a:gd name="T3" fmla="*/ 0 h 139"/>
                  <a:gd name="T4" fmla="*/ 0 w 93"/>
                  <a:gd name="T5" fmla="*/ 0 h 139"/>
                  <a:gd name="T6" fmla="*/ 0 w 93"/>
                  <a:gd name="T7" fmla="*/ 0 h 139"/>
                  <a:gd name="T8" fmla="*/ 0 w 93"/>
                  <a:gd name="T9" fmla="*/ 0 h 139"/>
                  <a:gd name="T10" fmla="*/ 0 w 93"/>
                  <a:gd name="T11" fmla="*/ 0 h 139"/>
                  <a:gd name="T12" fmla="*/ 0 w 93"/>
                  <a:gd name="T13" fmla="*/ 0 h 139"/>
                  <a:gd name="T14" fmla="*/ 0 w 93"/>
                  <a:gd name="T15" fmla="*/ 0 h 139"/>
                  <a:gd name="T16" fmla="*/ 0 w 93"/>
                  <a:gd name="T17" fmla="*/ 0 h 139"/>
                  <a:gd name="T18" fmla="*/ 0 w 93"/>
                  <a:gd name="T19" fmla="*/ 0 h 139"/>
                  <a:gd name="T20" fmla="*/ 0 w 93"/>
                  <a:gd name="T21" fmla="*/ 0 h 1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3"/>
                  <a:gd name="T34" fmla="*/ 0 h 139"/>
                  <a:gd name="T35" fmla="*/ 93 w 93"/>
                  <a:gd name="T36" fmla="*/ 139 h 13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3" h="139">
                    <a:moveTo>
                      <a:pt x="80" y="139"/>
                    </a:moveTo>
                    <a:lnTo>
                      <a:pt x="0" y="130"/>
                    </a:lnTo>
                    <a:lnTo>
                      <a:pt x="60" y="0"/>
                    </a:lnTo>
                    <a:lnTo>
                      <a:pt x="69" y="14"/>
                    </a:lnTo>
                    <a:lnTo>
                      <a:pt x="79" y="31"/>
                    </a:lnTo>
                    <a:lnTo>
                      <a:pt x="86" y="47"/>
                    </a:lnTo>
                    <a:lnTo>
                      <a:pt x="92" y="66"/>
                    </a:lnTo>
                    <a:lnTo>
                      <a:pt x="93" y="83"/>
                    </a:lnTo>
                    <a:lnTo>
                      <a:pt x="92" y="101"/>
                    </a:lnTo>
                    <a:lnTo>
                      <a:pt x="88" y="120"/>
                    </a:lnTo>
                    <a:lnTo>
                      <a:pt x="80" y="13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7" name="Freeform 100"/>
              <p:cNvSpPr>
                <a:spLocks/>
              </p:cNvSpPr>
              <p:nvPr/>
            </p:nvSpPr>
            <p:spPr bwMode="auto">
              <a:xfrm>
                <a:off x="4093" y="3018"/>
                <a:ext cx="29" cy="42"/>
              </a:xfrm>
              <a:custGeom>
                <a:avLst/>
                <a:gdLst>
                  <a:gd name="T0" fmla="*/ 0 w 115"/>
                  <a:gd name="T1" fmla="*/ 0 h 169"/>
                  <a:gd name="T2" fmla="*/ 0 w 115"/>
                  <a:gd name="T3" fmla="*/ 0 h 169"/>
                  <a:gd name="T4" fmla="*/ 0 w 115"/>
                  <a:gd name="T5" fmla="*/ 0 h 169"/>
                  <a:gd name="T6" fmla="*/ 0 w 115"/>
                  <a:gd name="T7" fmla="*/ 0 h 169"/>
                  <a:gd name="T8" fmla="*/ 0 w 115"/>
                  <a:gd name="T9" fmla="*/ 0 h 169"/>
                  <a:gd name="T10" fmla="*/ 0 w 115"/>
                  <a:gd name="T11" fmla="*/ 0 h 169"/>
                  <a:gd name="T12" fmla="*/ 0 w 115"/>
                  <a:gd name="T13" fmla="*/ 0 h 169"/>
                  <a:gd name="T14" fmla="*/ 0 w 115"/>
                  <a:gd name="T15" fmla="*/ 0 h 169"/>
                  <a:gd name="T16" fmla="*/ 0 w 115"/>
                  <a:gd name="T17" fmla="*/ 0 h 169"/>
                  <a:gd name="T18" fmla="*/ 0 w 115"/>
                  <a:gd name="T19" fmla="*/ 0 h 169"/>
                  <a:gd name="T20" fmla="*/ 0 w 115"/>
                  <a:gd name="T21" fmla="*/ 0 h 169"/>
                  <a:gd name="T22" fmla="*/ 0 w 115"/>
                  <a:gd name="T23" fmla="*/ 0 h 169"/>
                  <a:gd name="T24" fmla="*/ 0 w 115"/>
                  <a:gd name="T25" fmla="*/ 0 h 169"/>
                  <a:gd name="T26" fmla="*/ 0 w 115"/>
                  <a:gd name="T27" fmla="*/ 0 h 169"/>
                  <a:gd name="T28" fmla="*/ 0 w 115"/>
                  <a:gd name="T29" fmla="*/ 0 h 169"/>
                  <a:gd name="T30" fmla="*/ 0 w 115"/>
                  <a:gd name="T31" fmla="*/ 0 h 169"/>
                  <a:gd name="T32" fmla="*/ 0 w 115"/>
                  <a:gd name="T33" fmla="*/ 0 h 169"/>
                  <a:gd name="T34" fmla="*/ 0 w 115"/>
                  <a:gd name="T35" fmla="*/ 0 h 1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5"/>
                  <a:gd name="T55" fmla="*/ 0 h 169"/>
                  <a:gd name="T56" fmla="*/ 115 w 115"/>
                  <a:gd name="T57" fmla="*/ 169 h 1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5" h="169">
                    <a:moveTo>
                      <a:pt x="55" y="169"/>
                    </a:moveTo>
                    <a:lnTo>
                      <a:pt x="42" y="167"/>
                    </a:lnTo>
                    <a:lnTo>
                      <a:pt x="30" y="164"/>
                    </a:lnTo>
                    <a:lnTo>
                      <a:pt x="17" y="156"/>
                    </a:lnTo>
                    <a:lnTo>
                      <a:pt x="9" y="149"/>
                    </a:lnTo>
                    <a:lnTo>
                      <a:pt x="2" y="138"/>
                    </a:lnTo>
                    <a:lnTo>
                      <a:pt x="0" y="127"/>
                    </a:lnTo>
                    <a:lnTo>
                      <a:pt x="4" y="113"/>
                    </a:lnTo>
                    <a:lnTo>
                      <a:pt x="15" y="100"/>
                    </a:lnTo>
                    <a:lnTo>
                      <a:pt x="76" y="0"/>
                    </a:lnTo>
                    <a:lnTo>
                      <a:pt x="103" y="19"/>
                    </a:lnTo>
                    <a:lnTo>
                      <a:pt x="115" y="40"/>
                    </a:lnTo>
                    <a:lnTo>
                      <a:pt x="114" y="62"/>
                    </a:lnTo>
                    <a:lnTo>
                      <a:pt x="106" y="85"/>
                    </a:lnTo>
                    <a:lnTo>
                      <a:pt x="91" y="106"/>
                    </a:lnTo>
                    <a:lnTo>
                      <a:pt x="76" y="128"/>
                    </a:lnTo>
                    <a:lnTo>
                      <a:pt x="62" y="149"/>
                    </a:lnTo>
                    <a:lnTo>
                      <a:pt x="55" y="169"/>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8" name="Freeform 101"/>
              <p:cNvSpPr>
                <a:spLocks/>
              </p:cNvSpPr>
              <p:nvPr/>
            </p:nvSpPr>
            <p:spPr bwMode="auto">
              <a:xfrm>
                <a:off x="4120" y="3041"/>
                <a:ext cx="20" cy="27"/>
              </a:xfrm>
              <a:custGeom>
                <a:avLst/>
                <a:gdLst>
                  <a:gd name="T0" fmla="*/ 0 w 82"/>
                  <a:gd name="T1" fmla="*/ 0 h 110"/>
                  <a:gd name="T2" fmla="*/ 0 w 82"/>
                  <a:gd name="T3" fmla="*/ 0 h 110"/>
                  <a:gd name="T4" fmla="*/ 0 w 82"/>
                  <a:gd name="T5" fmla="*/ 0 h 110"/>
                  <a:gd name="T6" fmla="*/ 0 w 82"/>
                  <a:gd name="T7" fmla="*/ 0 h 110"/>
                  <a:gd name="T8" fmla="*/ 0 w 82"/>
                  <a:gd name="T9" fmla="*/ 0 h 110"/>
                  <a:gd name="T10" fmla="*/ 0 w 82"/>
                  <a:gd name="T11" fmla="*/ 0 h 110"/>
                  <a:gd name="T12" fmla="*/ 0 w 82"/>
                  <a:gd name="T13" fmla="*/ 0 h 110"/>
                  <a:gd name="T14" fmla="*/ 0 w 82"/>
                  <a:gd name="T15" fmla="*/ 0 h 110"/>
                  <a:gd name="T16" fmla="*/ 0 w 82"/>
                  <a:gd name="T17" fmla="*/ 0 h 110"/>
                  <a:gd name="T18" fmla="*/ 0 w 82"/>
                  <a:gd name="T19" fmla="*/ 0 h 110"/>
                  <a:gd name="T20" fmla="*/ 0 w 82"/>
                  <a:gd name="T21" fmla="*/ 0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
                  <a:gd name="T34" fmla="*/ 0 h 110"/>
                  <a:gd name="T35" fmla="*/ 82 w 82"/>
                  <a:gd name="T36" fmla="*/ 110 h 1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 h="110">
                    <a:moveTo>
                      <a:pt x="70" y="110"/>
                    </a:moveTo>
                    <a:lnTo>
                      <a:pt x="0" y="100"/>
                    </a:lnTo>
                    <a:lnTo>
                      <a:pt x="40" y="0"/>
                    </a:lnTo>
                    <a:lnTo>
                      <a:pt x="50" y="11"/>
                    </a:lnTo>
                    <a:lnTo>
                      <a:pt x="61" y="24"/>
                    </a:lnTo>
                    <a:lnTo>
                      <a:pt x="70" y="37"/>
                    </a:lnTo>
                    <a:lnTo>
                      <a:pt x="77" y="51"/>
                    </a:lnTo>
                    <a:lnTo>
                      <a:pt x="81" y="64"/>
                    </a:lnTo>
                    <a:lnTo>
                      <a:pt x="82" y="79"/>
                    </a:lnTo>
                    <a:lnTo>
                      <a:pt x="77" y="93"/>
                    </a:lnTo>
                    <a:lnTo>
                      <a:pt x="70" y="110"/>
                    </a:lnTo>
                    <a:close/>
                  </a:path>
                </a:pathLst>
              </a:custGeom>
              <a:solidFill>
                <a:srgbClr val="B24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89" name="Freeform 102"/>
              <p:cNvSpPr>
                <a:spLocks/>
              </p:cNvSpPr>
              <p:nvPr/>
            </p:nvSpPr>
            <p:spPr bwMode="auto">
              <a:xfrm>
                <a:off x="4142" y="1886"/>
                <a:ext cx="15" cy="8"/>
              </a:xfrm>
              <a:custGeom>
                <a:avLst/>
                <a:gdLst>
                  <a:gd name="T0" fmla="*/ 0 w 60"/>
                  <a:gd name="T1" fmla="*/ 0 h 34"/>
                  <a:gd name="T2" fmla="*/ 0 w 60"/>
                  <a:gd name="T3" fmla="*/ 0 h 34"/>
                  <a:gd name="T4" fmla="*/ 0 w 60"/>
                  <a:gd name="T5" fmla="*/ 0 h 34"/>
                  <a:gd name="T6" fmla="*/ 0 w 60"/>
                  <a:gd name="T7" fmla="*/ 0 h 34"/>
                  <a:gd name="T8" fmla="*/ 0 w 60"/>
                  <a:gd name="T9" fmla="*/ 0 h 34"/>
                  <a:gd name="T10" fmla="*/ 0 w 60"/>
                  <a:gd name="T11" fmla="*/ 0 h 34"/>
                  <a:gd name="T12" fmla="*/ 0 w 60"/>
                  <a:gd name="T13" fmla="*/ 0 h 34"/>
                  <a:gd name="T14" fmla="*/ 0 w 60"/>
                  <a:gd name="T15" fmla="*/ 0 h 34"/>
                  <a:gd name="T16" fmla="*/ 0 w 60"/>
                  <a:gd name="T17" fmla="*/ 0 h 34"/>
                  <a:gd name="T18" fmla="*/ 0 w 60"/>
                  <a:gd name="T19" fmla="*/ 0 h 34"/>
                  <a:gd name="T20" fmla="*/ 0 w 60"/>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0"/>
                  <a:gd name="T34" fmla="*/ 0 h 34"/>
                  <a:gd name="T35" fmla="*/ 60 w 60"/>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0" h="34">
                    <a:moveTo>
                      <a:pt x="60" y="30"/>
                    </a:moveTo>
                    <a:lnTo>
                      <a:pt x="60" y="33"/>
                    </a:lnTo>
                    <a:lnTo>
                      <a:pt x="56" y="34"/>
                    </a:lnTo>
                    <a:lnTo>
                      <a:pt x="47" y="34"/>
                    </a:lnTo>
                    <a:lnTo>
                      <a:pt x="37" y="34"/>
                    </a:lnTo>
                    <a:lnTo>
                      <a:pt x="25" y="32"/>
                    </a:lnTo>
                    <a:lnTo>
                      <a:pt x="14" y="32"/>
                    </a:lnTo>
                    <a:lnTo>
                      <a:pt x="6" y="30"/>
                    </a:lnTo>
                    <a:lnTo>
                      <a:pt x="0" y="30"/>
                    </a:lnTo>
                    <a:lnTo>
                      <a:pt x="30" y="0"/>
                    </a:lnTo>
                    <a:lnTo>
                      <a:pt x="60"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0" name="Freeform 103"/>
              <p:cNvSpPr>
                <a:spLocks/>
              </p:cNvSpPr>
              <p:nvPr/>
            </p:nvSpPr>
            <p:spPr bwMode="auto">
              <a:xfrm>
                <a:off x="4035" y="1558"/>
                <a:ext cx="75" cy="79"/>
              </a:xfrm>
              <a:custGeom>
                <a:avLst/>
                <a:gdLst>
                  <a:gd name="T0" fmla="*/ 0 w 298"/>
                  <a:gd name="T1" fmla="*/ 0 h 319"/>
                  <a:gd name="T2" fmla="*/ 0 w 298"/>
                  <a:gd name="T3" fmla="*/ 0 h 319"/>
                  <a:gd name="T4" fmla="*/ 0 w 298"/>
                  <a:gd name="T5" fmla="*/ 0 h 319"/>
                  <a:gd name="T6" fmla="*/ 0 w 298"/>
                  <a:gd name="T7" fmla="*/ 0 h 319"/>
                  <a:gd name="T8" fmla="*/ 0 w 298"/>
                  <a:gd name="T9" fmla="*/ 0 h 319"/>
                  <a:gd name="T10" fmla="*/ 0 w 298"/>
                  <a:gd name="T11" fmla="*/ 0 h 319"/>
                  <a:gd name="T12" fmla="*/ 0 w 298"/>
                  <a:gd name="T13" fmla="*/ 0 h 319"/>
                  <a:gd name="T14" fmla="*/ 0 w 298"/>
                  <a:gd name="T15" fmla="*/ 0 h 319"/>
                  <a:gd name="T16" fmla="*/ 0 w 298"/>
                  <a:gd name="T17" fmla="*/ 0 h 319"/>
                  <a:gd name="T18" fmla="*/ 0 w 298"/>
                  <a:gd name="T19" fmla="*/ 0 h 319"/>
                  <a:gd name="T20" fmla="*/ 0 w 298"/>
                  <a:gd name="T21" fmla="*/ 0 h 319"/>
                  <a:gd name="T22" fmla="*/ 0 w 298"/>
                  <a:gd name="T23" fmla="*/ 0 h 319"/>
                  <a:gd name="T24" fmla="*/ 0 w 298"/>
                  <a:gd name="T25" fmla="*/ 0 h 319"/>
                  <a:gd name="T26" fmla="*/ 0 w 298"/>
                  <a:gd name="T27" fmla="*/ 0 h 319"/>
                  <a:gd name="T28" fmla="*/ 0 w 298"/>
                  <a:gd name="T29" fmla="*/ 0 h 319"/>
                  <a:gd name="T30" fmla="*/ 0 w 298"/>
                  <a:gd name="T31" fmla="*/ 0 h 319"/>
                  <a:gd name="T32" fmla="*/ 0 w 298"/>
                  <a:gd name="T33" fmla="*/ 0 h 319"/>
                  <a:gd name="T34" fmla="*/ 0 w 298"/>
                  <a:gd name="T35" fmla="*/ 0 h 319"/>
                  <a:gd name="T36" fmla="*/ 0 w 298"/>
                  <a:gd name="T37" fmla="*/ 0 h 319"/>
                  <a:gd name="T38" fmla="*/ 0 w 298"/>
                  <a:gd name="T39" fmla="*/ 0 h 319"/>
                  <a:gd name="T40" fmla="*/ 0 w 298"/>
                  <a:gd name="T41" fmla="*/ 0 h 319"/>
                  <a:gd name="T42" fmla="*/ 0 w 298"/>
                  <a:gd name="T43" fmla="*/ 0 h 319"/>
                  <a:gd name="T44" fmla="*/ 0 w 298"/>
                  <a:gd name="T45" fmla="*/ 0 h 319"/>
                  <a:gd name="T46" fmla="*/ 0 w 298"/>
                  <a:gd name="T47" fmla="*/ 0 h 319"/>
                  <a:gd name="T48" fmla="*/ 0 w 298"/>
                  <a:gd name="T49" fmla="*/ 0 h 319"/>
                  <a:gd name="T50" fmla="*/ 0 w 298"/>
                  <a:gd name="T51" fmla="*/ 0 h 319"/>
                  <a:gd name="T52" fmla="*/ 0 w 298"/>
                  <a:gd name="T53" fmla="*/ 0 h 319"/>
                  <a:gd name="T54" fmla="*/ 0 w 298"/>
                  <a:gd name="T55" fmla="*/ 0 h 319"/>
                  <a:gd name="T56" fmla="*/ 0 w 298"/>
                  <a:gd name="T57" fmla="*/ 0 h 319"/>
                  <a:gd name="T58" fmla="*/ 0 w 298"/>
                  <a:gd name="T59" fmla="*/ 0 h 319"/>
                  <a:gd name="T60" fmla="*/ 0 w 298"/>
                  <a:gd name="T61" fmla="*/ 0 h 319"/>
                  <a:gd name="T62" fmla="*/ 0 w 298"/>
                  <a:gd name="T63" fmla="*/ 0 h 319"/>
                  <a:gd name="T64" fmla="*/ 0 w 298"/>
                  <a:gd name="T65" fmla="*/ 0 h 319"/>
                  <a:gd name="T66" fmla="*/ 0 w 298"/>
                  <a:gd name="T67" fmla="*/ 0 h 319"/>
                  <a:gd name="T68" fmla="*/ 0 w 298"/>
                  <a:gd name="T69" fmla="*/ 0 h 319"/>
                  <a:gd name="T70" fmla="*/ 0 w 298"/>
                  <a:gd name="T71" fmla="*/ 0 h 319"/>
                  <a:gd name="T72" fmla="*/ 0 w 298"/>
                  <a:gd name="T73" fmla="*/ 0 h 319"/>
                  <a:gd name="T74" fmla="*/ 0 w 298"/>
                  <a:gd name="T75" fmla="*/ 0 h 319"/>
                  <a:gd name="T76" fmla="*/ 0 w 298"/>
                  <a:gd name="T77" fmla="*/ 0 h 319"/>
                  <a:gd name="T78" fmla="*/ 0 w 298"/>
                  <a:gd name="T79" fmla="*/ 0 h 319"/>
                  <a:gd name="T80" fmla="*/ 0 w 298"/>
                  <a:gd name="T81" fmla="*/ 0 h 319"/>
                  <a:gd name="T82" fmla="*/ 0 w 298"/>
                  <a:gd name="T83" fmla="*/ 0 h 319"/>
                  <a:gd name="T84" fmla="*/ 0 w 298"/>
                  <a:gd name="T85" fmla="*/ 0 h 319"/>
                  <a:gd name="T86" fmla="*/ 0 w 298"/>
                  <a:gd name="T87" fmla="*/ 0 h 319"/>
                  <a:gd name="T88" fmla="*/ 0 w 298"/>
                  <a:gd name="T89" fmla="*/ 0 h 319"/>
                  <a:gd name="T90" fmla="*/ 0 w 298"/>
                  <a:gd name="T91" fmla="*/ 0 h 319"/>
                  <a:gd name="T92" fmla="*/ 0 w 298"/>
                  <a:gd name="T93" fmla="*/ 0 h 319"/>
                  <a:gd name="T94" fmla="*/ 0 w 298"/>
                  <a:gd name="T95" fmla="*/ 0 h 319"/>
                  <a:gd name="T96" fmla="*/ 0 w 298"/>
                  <a:gd name="T97" fmla="*/ 0 h 319"/>
                  <a:gd name="T98" fmla="*/ 0 w 298"/>
                  <a:gd name="T99" fmla="*/ 0 h 319"/>
                  <a:gd name="T100" fmla="*/ 0 w 298"/>
                  <a:gd name="T101" fmla="*/ 0 h 319"/>
                  <a:gd name="T102" fmla="*/ 0 w 298"/>
                  <a:gd name="T103" fmla="*/ 0 h 319"/>
                  <a:gd name="T104" fmla="*/ 0 w 298"/>
                  <a:gd name="T105" fmla="*/ 0 h 319"/>
                  <a:gd name="T106" fmla="*/ 0 w 298"/>
                  <a:gd name="T107" fmla="*/ 0 h 319"/>
                  <a:gd name="T108" fmla="*/ 0 w 298"/>
                  <a:gd name="T109" fmla="*/ 0 h 319"/>
                  <a:gd name="T110" fmla="*/ 0 w 298"/>
                  <a:gd name="T111" fmla="*/ 0 h 319"/>
                  <a:gd name="T112" fmla="*/ 0 w 298"/>
                  <a:gd name="T113" fmla="*/ 0 h 319"/>
                  <a:gd name="T114" fmla="*/ 0 w 298"/>
                  <a:gd name="T115" fmla="*/ 0 h 319"/>
                  <a:gd name="T116" fmla="*/ 0 w 298"/>
                  <a:gd name="T117" fmla="*/ 0 h 319"/>
                  <a:gd name="T118" fmla="*/ 0 w 298"/>
                  <a:gd name="T119" fmla="*/ 0 h 319"/>
                  <a:gd name="T120" fmla="*/ 0 w 298"/>
                  <a:gd name="T121" fmla="*/ 0 h 319"/>
                  <a:gd name="T122" fmla="*/ 0 w 298"/>
                  <a:gd name="T123" fmla="*/ 0 h 31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98"/>
                  <a:gd name="T187" fmla="*/ 0 h 319"/>
                  <a:gd name="T188" fmla="*/ 298 w 298"/>
                  <a:gd name="T189" fmla="*/ 319 h 31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98" h="319">
                    <a:moveTo>
                      <a:pt x="219" y="99"/>
                    </a:moveTo>
                    <a:lnTo>
                      <a:pt x="298" y="119"/>
                    </a:lnTo>
                    <a:lnTo>
                      <a:pt x="298" y="130"/>
                    </a:lnTo>
                    <a:lnTo>
                      <a:pt x="288" y="136"/>
                    </a:lnTo>
                    <a:lnTo>
                      <a:pt x="279" y="145"/>
                    </a:lnTo>
                    <a:lnTo>
                      <a:pt x="267" y="155"/>
                    </a:lnTo>
                    <a:lnTo>
                      <a:pt x="257" y="165"/>
                    </a:lnTo>
                    <a:lnTo>
                      <a:pt x="246" y="174"/>
                    </a:lnTo>
                    <a:lnTo>
                      <a:pt x="240" y="186"/>
                    </a:lnTo>
                    <a:lnTo>
                      <a:pt x="236" y="197"/>
                    </a:lnTo>
                    <a:lnTo>
                      <a:pt x="239" y="209"/>
                    </a:lnTo>
                    <a:lnTo>
                      <a:pt x="248" y="221"/>
                    </a:lnTo>
                    <a:lnTo>
                      <a:pt x="256" y="234"/>
                    </a:lnTo>
                    <a:lnTo>
                      <a:pt x="260" y="248"/>
                    </a:lnTo>
                    <a:lnTo>
                      <a:pt x="263" y="263"/>
                    </a:lnTo>
                    <a:lnTo>
                      <a:pt x="263" y="277"/>
                    </a:lnTo>
                    <a:lnTo>
                      <a:pt x="263" y="292"/>
                    </a:lnTo>
                    <a:lnTo>
                      <a:pt x="261" y="305"/>
                    </a:lnTo>
                    <a:lnTo>
                      <a:pt x="259" y="319"/>
                    </a:lnTo>
                    <a:lnTo>
                      <a:pt x="244" y="315"/>
                    </a:lnTo>
                    <a:lnTo>
                      <a:pt x="231" y="310"/>
                    </a:lnTo>
                    <a:lnTo>
                      <a:pt x="219" y="301"/>
                    </a:lnTo>
                    <a:lnTo>
                      <a:pt x="209" y="294"/>
                    </a:lnTo>
                    <a:lnTo>
                      <a:pt x="197" y="284"/>
                    </a:lnTo>
                    <a:lnTo>
                      <a:pt x="185" y="276"/>
                    </a:lnTo>
                    <a:lnTo>
                      <a:pt x="172" y="270"/>
                    </a:lnTo>
                    <a:lnTo>
                      <a:pt x="159" y="269"/>
                    </a:lnTo>
                    <a:lnTo>
                      <a:pt x="154" y="263"/>
                    </a:lnTo>
                    <a:lnTo>
                      <a:pt x="150" y="258"/>
                    </a:lnTo>
                    <a:lnTo>
                      <a:pt x="143" y="251"/>
                    </a:lnTo>
                    <a:lnTo>
                      <a:pt x="138" y="247"/>
                    </a:lnTo>
                    <a:lnTo>
                      <a:pt x="130" y="243"/>
                    </a:lnTo>
                    <a:lnTo>
                      <a:pt x="124" y="242"/>
                    </a:lnTo>
                    <a:lnTo>
                      <a:pt x="116" y="243"/>
                    </a:lnTo>
                    <a:lnTo>
                      <a:pt x="109" y="249"/>
                    </a:lnTo>
                    <a:lnTo>
                      <a:pt x="96" y="259"/>
                    </a:lnTo>
                    <a:lnTo>
                      <a:pt x="84" y="269"/>
                    </a:lnTo>
                    <a:lnTo>
                      <a:pt x="71" y="277"/>
                    </a:lnTo>
                    <a:lnTo>
                      <a:pt x="60" y="286"/>
                    </a:lnTo>
                    <a:lnTo>
                      <a:pt x="47" y="292"/>
                    </a:lnTo>
                    <a:lnTo>
                      <a:pt x="33" y="299"/>
                    </a:lnTo>
                    <a:lnTo>
                      <a:pt x="20" y="303"/>
                    </a:lnTo>
                    <a:lnTo>
                      <a:pt x="10" y="309"/>
                    </a:lnTo>
                    <a:lnTo>
                      <a:pt x="60" y="179"/>
                    </a:lnTo>
                    <a:lnTo>
                      <a:pt x="53" y="170"/>
                    </a:lnTo>
                    <a:lnTo>
                      <a:pt x="47" y="161"/>
                    </a:lnTo>
                    <a:lnTo>
                      <a:pt x="38" y="153"/>
                    </a:lnTo>
                    <a:lnTo>
                      <a:pt x="29" y="144"/>
                    </a:lnTo>
                    <a:lnTo>
                      <a:pt x="19" y="134"/>
                    </a:lnTo>
                    <a:lnTo>
                      <a:pt x="11" y="125"/>
                    </a:lnTo>
                    <a:lnTo>
                      <a:pt x="4" y="116"/>
                    </a:lnTo>
                    <a:lnTo>
                      <a:pt x="0" y="109"/>
                    </a:lnTo>
                    <a:lnTo>
                      <a:pt x="26" y="111"/>
                    </a:lnTo>
                    <a:lnTo>
                      <a:pt x="50" y="107"/>
                    </a:lnTo>
                    <a:lnTo>
                      <a:pt x="70" y="95"/>
                    </a:lnTo>
                    <a:lnTo>
                      <a:pt x="89" y="80"/>
                    </a:lnTo>
                    <a:lnTo>
                      <a:pt x="104" y="60"/>
                    </a:lnTo>
                    <a:lnTo>
                      <a:pt x="119" y="40"/>
                    </a:lnTo>
                    <a:lnTo>
                      <a:pt x="133" y="18"/>
                    </a:lnTo>
                    <a:lnTo>
                      <a:pt x="150" y="0"/>
                    </a:lnTo>
                    <a:lnTo>
                      <a:pt x="159" y="0"/>
                    </a:lnTo>
                    <a:lnTo>
                      <a:pt x="219" y="9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1" name="Freeform 104"/>
              <p:cNvSpPr>
                <a:spLocks/>
              </p:cNvSpPr>
              <p:nvPr/>
            </p:nvSpPr>
            <p:spPr bwMode="auto">
              <a:xfrm>
                <a:off x="4045" y="1568"/>
                <a:ext cx="55" cy="62"/>
              </a:xfrm>
              <a:custGeom>
                <a:avLst/>
                <a:gdLst>
                  <a:gd name="T0" fmla="*/ 0 w 219"/>
                  <a:gd name="T1" fmla="*/ 0 h 248"/>
                  <a:gd name="T2" fmla="*/ 0 w 219"/>
                  <a:gd name="T3" fmla="*/ 0 h 248"/>
                  <a:gd name="T4" fmla="*/ 0 w 219"/>
                  <a:gd name="T5" fmla="*/ 0 h 248"/>
                  <a:gd name="T6" fmla="*/ 0 w 219"/>
                  <a:gd name="T7" fmla="*/ 0 h 248"/>
                  <a:gd name="T8" fmla="*/ 0 w 219"/>
                  <a:gd name="T9" fmla="*/ 0 h 248"/>
                  <a:gd name="T10" fmla="*/ 0 w 219"/>
                  <a:gd name="T11" fmla="*/ 0 h 248"/>
                  <a:gd name="T12" fmla="*/ 0 w 219"/>
                  <a:gd name="T13" fmla="*/ 0 h 248"/>
                  <a:gd name="T14" fmla="*/ 0 w 219"/>
                  <a:gd name="T15" fmla="*/ 0 h 248"/>
                  <a:gd name="T16" fmla="*/ 0 w 219"/>
                  <a:gd name="T17" fmla="*/ 0 h 248"/>
                  <a:gd name="T18" fmla="*/ 0 w 219"/>
                  <a:gd name="T19" fmla="*/ 0 h 248"/>
                  <a:gd name="T20" fmla="*/ 0 w 219"/>
                  <a:gd name="T21" fmla="*/ 0 h 248"/>
                  <a:gd name="T22" fmla="*/ 0 w 219"/>
                  <a:gd name="T23" fmla="*/ 0 h 248"/>
                  <a:gd name="T24" fmla="*/ 0 w 219"/>
                  <a:gd name="T25" fmla="*/ 0 h 248"/>
                  <a:gd name="T26" fmla="*/ 0 w 219"/>
                  <a:gd name="T27" fmla="*/ 0 h 248"/>
                  <a:gd name="T28" fmla="*/ 0 w 219"/>
                  <a:gd name="T29" fmla="*/ 0 h 248"/>
                  <a:gd name="T30" fmla="*/ 0 w 219"/>
                  <a:gd name="T31" fmla="*/ 0 h 248"/>
                  <a:gd name="T32" fmla="*/ 0 w 219"/>
                  <a:gd name="T33" fmla="*/ 0 h 248"/>
                  <a:gd name="T34" fmla="*/ 0 w 219"/>
                  <a:gd name="T35" fmla="*/ 0 h 248"/>
                  <a:gd name="T36" fmla="*/ 0 w 219"/>
                  <a:gd name="T37" fmla="*/ 0 h 248"/>
                  <a:gd name="T38" fmla="*/ 0 w 219"/>
                  <a:gd name="T39" fmla="*/ 0 h 248"/>
                  <a:gd name="T40" fmla="*/ 0 w 219"/>
                  <a:gd name="T41" fmla="*/ 0 h 248"/>
                  <a:gd name="T42" fmla="*/ 0 w 219"/>
                  <a:gd name="T43" fmla="*/ 0 h 248"/>
                  <a:gd name="T44" fmla="*/ 0 w 219"/>
                  <a:gd name="T45" fmla="*/ 0 h 248"/>
                  <a:gd name="T46" fmla="*/ 0 w 219"/>
                  <a:gd name="T47" fmla="*/ 0 h 248"/>
                  <a:gd name="T48" fmla="*/ 0 w 219"/>
                  <a:gd name="T49" fmla="*/ 0 h 248"/>
                  <a:gd name="T50" fmla="*/ 0 w 219"/>
                  <a:gd name="T51" fmla="*/ 0 h 248"/>
                  <a:gd name="T52" fmla="*/ 0 w 219"/>
                  <a:gd name="T53" fmla="*/ 0 h 248"/>
                  <a:gd name="T54" fmla="*/ 0 w 219"/>
                  <a:gd name="T55" fmla="*/ 0 h 248"/>
                  <a:gd name="T56" fmla="*/ 0 w 219"/>
                  <a:gd name="T57" fmla="*/ 0 h 248"/>
                  <a:gd name="T58" fmla="*/ 0 w 219"/>
                  <a:gd name="T59" fmla="*/ 0 h 248"/>
                  <a:gd name="T60" fmla="*/ 0 w 219"/>
                  <a:gd name="T61" fmla="*/ 0 h 248"/>
                  <a:gd name="T62" fmla="*/ 0 w 219"/>
                  <a:gd name="T63" fmla="*/ 0 h 248"/>
                  <a:gd name="T64" fmla="*/ 0 w 219"/>
                  <a:gd name="T65" fmla="*/ 0 h 248"/>
                  <a:gd name="T66" fmla="*/ 0 w 219"/>
                  <a:gd name="T67" fmla="*/ 0 h 248"/>
                  <a:gd name="T68" fmla="*/ 0 w 219"/>
                  <a:gd name="T69" fmla="*/ 0 h 248"/>
                  <a:gd name="T70" fmla="*/ 0 w 219"/>
                  <a:gd name="T71" fmla="*/ 0 h 248"/>
                  <a:gd name="T72" fmla="*/ 0 w 219"/>
                  <a:gd name="T73" fmla="*/ 0 h 248"/>
                  <a:gd name="T74" fmla="*/ 0 w 219"/>
                  <a:gd name="T75" fmla="*/ 0 h 248"/>
                  <a:gd name="T76" fmla="*/ 0 w 219"/>
                  <a:gd name="T77" fmla="*/ 0 h 248"/>
                  <a:gd name="T78" fmla="*/ 0 w 219"/>
                  <a:gd name="T79" fmla="*/ 0 h 248"/>
                  <a:gd name="T80" fmla="*/ 0 w 219"/>
                  <a:gd name="T81" fmla="*/ 0 h 248"/>
                  <a:gd name="T82" fmla="*/ 0 w 219"/>
                  <a:gd name="T83" fmla="*/ 0 h 248"/>
                  <a:gd name="T84" fmla="*/ 0 w 219"/>
                  <a:gd name="T85" fmla="*/ 0 h 248"/>
                  <a:gd name="T86" fmla="*/ 0 w 219"/>
                  <a:gd name="T87" fmla="*/ 0 h 248"/>
                  <a:gd name="T88" fmla="*/ 0 w 219"/>
                  <a:gd name="T89" fmla="*/ 0 h 248"/>
                  <a:gd name="T90" fmla="*/ 0 w 219"/>
                  <a:gd name="T91" fmla="*/ 0 h 248"/>
                  <a:gd name="T92" fmla="*/ 0 w 219"/>
                  <a:gd name="T93" fmla="*/ 0 h 248"/>
                  <a:gd name="T94" fmla="*/ 0 w 219"/>
                  <a:gd name="T95" fmla="*/ 0 h 248"/>
                  <a:gd name="T96" fmla="*/ 0 w 219"/>
                  <a:gd name="T97" fmla="*/ 0 h 2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9"/>
                  <a:gd name="T148" fmla="*/ 0 h 248"/>
                  <a:gd name="T149" fmla="*/ 219 w 219"/>
                  <a:gd name="T150" fmla="*/ 248 h 2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9" h="248">
                    <a:moveTo>
                      <a:pt x="189" y="90"/>
                    </a:moveTo>
                    <a:lnTo>
                      <a:pt x="195" y="90"/>
                    </a:lnTo>
                    <a:lnTo>
                      <a:pt x="203" y="90"/>
                    </a:lnTo>
                    <a:lnTo>
                      <a:pt x="210" y="90"/>
                    </a:lnTo>
                    <a:lnTo>
                      <a:pt x="219" y="90"/>
                    </a:lnTo>
                    <a:lnTo>
                      <a:pt x="213" y="98"/>
                    </a:lnTo>
                    <a:lnTo>
                      <a:pt x="207" y="106"/>
                    </a:lnTo>
                    <a:lnTo>
                      <a:pt x="200" y="111"/>
                    </a:lnTo>
                    <a:lnTo>
                      <a:pt x="193" y="117"/>
                    </a:lnTo>
                    <a:lnTo>
                      <a:pt x="185" y="121"/>
                    </a:lnTo>
                    <a:lnTo>
                      <a:pt x="179" y="126"/>
                    </a:lnTo>
                    <a:lnTo>
                      <a:pt x="172" y="131"/>
                    </a:lnTo>
                    <a:lnTo>
                      <a:pt x="169" y="139"/>
                    </a:lnTo>
                    <a:lnTo>
                      <a:pt x="172" y="153"/>
                    </a:lnTo>
                    <a:lnTo>
                      <a:pt x="178" y="168"/>
                    </a:lnTo>
                    <a:lnTo>
                      <a:pt x="184" y="182"/>
                    </a:lnTo>
                    <a:lnTo>
                      <a:pt x="191" y="197"/>
                    </a:lnTo>
                    <a:lnTo>
                      <a:pt x="195" y="210"/>
                    </a:lnTo>
                    <a:lnTo>
                      <a:pt x="199" y="223"/>
                    </a:lnTo>
                    <a:lnTo>
                      <a:pt x="200" y="235"/>
                    </a:lnTo>
                    <a:lnTo>
                      <a:pt x="199" y="248"/>
                    </a:lnTo>
                    <a:lnTo>
                      <a:pt x="89" y="169"/>
                    </a:lnTo>
                    <a:lnTo>
                      <a:pt x="0" y="229"/>
                    </a:lnTo>
                    <a:lnTo>
                      <a:pt x="3" y="212"/>
                    </a:lnTo>
                    <a:lnTo>
                      <a:pt x="10" y="199"/>
                    </a:lnTo>
                    <a:lnTo>
                      <a:pt x="15" y="186"/>
                    </a:lnTo>
                    <a:lnTo>
                      <a:pt x="23" y="174"/>
                    </a:lnTo>
                    <a:lnTo>
                      <a:pt x="28" y="161"/>
                    </a:lnTo>
                    <a:lnTo>
                      <a:pt x="34" y="151"/>
                    </a:lnTo>
                    <a:lnTo>
                      <a:pt x="37" y="140"/>
                    </a:lnTo>
                    <a:lnTo>
                      <a:pt x="39" y="129"/>
                    </a:lnTo>
                    <a:lnTo>
                      <a:pt x="31" y="123"/>
                    </a:lnTo>
                    <a:lnTo>
                      <a:pt x="25" y="119"/>
                    </a:lnTo>
                    <a:lnTo>
                      <a:pt x="20" y="113"/>
                    </a:lnTo>
                    <a:lnTo>
                      <a:pt x="15" y="107"/>
                    </a:lnTo>
                    <a:lnTo>
                      <a:pt x="11" y="100"/>
                    </a:lnTo>
                    <a:lnTo>
                      <a:pt x="7" y="93"/>
                    </a:lnTo>
                    <a:lnTo>
                      <a:pt x="3" y="85"/>
                    </a:lnTo>
                    <a:lnTo>
                      <a:pt x="0" y="79"/>
                    </a:lnTo>
                    <a:lnTo>
                      <a:pt x="69" y="69"/>
                    </a:lnTo>
                    <a:lnTo>
                      <a:pt x="119" y="0"/>
                    </a:lnTo>
                    <a:lnTo>
                      <a:pt x="130" y="8"/>
                    </a:lnTo>
                    <a:lnTo>
                      <a:pt x="138" y="21"/>
                    </a:lnTo>
                    <a:lnTo>
                      <a:pt x="142" y="36"/>
                    </a:lnTo>
                    <a:lnTo>
                      <a:pt x="146" y="52"/>
                    </a:lnTo>
                    <a:lnTo>
                      <a:pt x="150" y="65"/>
                    </a:lnTo>
                    <a:lnTo>
                      <a:pt x="157" y="78"/>
                    </a:lnTo>
                    <a:lnTo>
                      <a:pt x="169" y="85"/>
                    </a:lnTo>
                    <a:lnTo>
                      <a:pt x="189" y="9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2" name="Freeform 105"/>
              <p:cNvSpPr>
                <a:spLocks/>
              </p:cNvSpPr>
              <p:nvPr/>
            </p:nvSpPr>
            <p:spPr bwMode="auto">
              <a:xfrm>
                <a:off x="4187" y="1697"/>
                <a:ext cx="74" cy="72"/>
              </a:xfrm>
              <a:custGeom>
                <a:avLst/>
                <a:gdLst>
                  <a:gd name="T0" fmla="*/ 0 w 299"/>
                  <a:gd name="T1" fmla="*/ 0 h 289"/>
                  <a:gd name="T2" fmla="*/ 0 w 299"/>
                  <a:gd name="T3" fmla="*/ 0 h 289"/>
                  <a:gd name="T4" fmla="*/ 0 w 299"/>
                  <a:gd name="T5" fmla="*/ 0 h 289"/>
                  <a:gd name="T6" fmla="*/ 0 w 299"/>
                  <a:gd name="T7" fmla="*/ 0 h 289"/>
                  <a:gd name="T8" fmla="*/ 0 w 299"/>
                  <a:gd name="T9" fmla="*/ 0 h 289"/>
                  <a:gd name="T10" fmla="*/ 0 w 299"/>
                  <a:gd name="T11" fmla="*/ 0 h 289"/>
                  <a:gd name="T12" fmla="*/ 0 w 299"/>
                  <a:gd name="T13" fmla="*/ 0 h 289"/>
                  <a:gd name="T14" fmla="*/ 0 w 299"/>
                  <a:gd name="T15" fmla="*/ 0 h 289"/>
                  <a:gd name="T16" fmla="*/ 0 w 299"/>
                  <a:gd name="T17" fmla="*/ 0 h 289"/>
                  <a:gd name="T18" fmla="*/ 0 w 299"/>
                  <a:gd name="T19" fmla="*/ 0 h 289"/>
                  <a:gd name="T20" fmla="*/ 0 w 299"/>
                  <a:gd name="T21" fmla="*/ 0 h 289"/>
                  <a:gd name="T22" fmla="*/ 0 w 299"/>
                  <a:gd name="T23" fmla="*/ 0 h 289"/>
                  <a:gd name="T24" fmla="*/ 0 w 299"/>
                  <a:gd name="T25" fmla="*/ 0 h 289"/>
                  <a:gd name="T26" fmla="*/ 0 w 299"/>
                  <a:gd name="T27" fmla="*/ 0 h 289"/>
                  <a:gd name="T28" fmla="*/ 0 w 299"/>
                  <a:gd name="T29" fmla="*/ 0 h 289"/>
                  <a:gd name="T30" fmla="*/ 0 w 299"/>
                  <a:gd name="T31" fmla="*/ 0 h 289"/>
                  <a:gd name="T32" fmla="*/ 0 w 299"/>
                  <a:gd name="T33" fmla="*/ 0 h 289"/>
                  <a:gd name="T34" fmla="*/ 0 w 299"/>
                  <a:gd name="T35" fmla="*/ 0 h 289"/>
                  <a:gd name="T36" fmla="*/ 0 w 299"/>
                  <a:gd name="T37" fmla="*/ 0 h 289"/>
                  <a:gd name="T38" fmla="*/ 0 w 299"/>
                  <a:gd name="T39" fmla="*/ 0 h 289"/>
                  <a:gd name="T40" fmla="*/ 0 w 299"/>
                  <a:gd name="T41" fmla="*/ 0 h 289"/>
                  <a:gd name="T42" fmla="*/ 0 w 299"/>
                  <a:gd name="T43" fmla="*/ 0 h 289"/>
                  <a:gd name="T44" fmla="*/ 0 w 299"/>
                  <a:gd name="T45" fmla="*/ 0 h 289"/>
                  <a:gd name="T46" fmla="*/ 0 w 299"/>
                  <a:gd name="T47" fmla="*/ 0 h 289"/>
                  <a:gd name="T48" fmla="*/ 0 w 299"/>
                  <a:gd name="T49" fmla="*/ 0 h 289"/>
                  <a:gd name="T50" fmla="*/ 0 w 299"/>
                  <a:gd name="T51" fmla="*/ 0 h 289"/>
                  <a:gd name="T52" fmla="*/ 0 w 299"/>
                  <a:gd name="T53" fmla="*/ 0 h 289"/>
                  <a:gd name="T54" fmla="*/ 0 w 299"/>
                  <a:gd name="T55" fmla="*/ 0 h 289"/>
                  <a:gd name="T56" fmla="*/ 0 w 299"/>
                  <a:gd name="T57" fmla="*/ 0 h 289"/>
                  <a:gd name="T58" fmla="*/ 0 w 299"/>
                  <a:gd name="T59" fmla="*/ 0 h 289"/>
                  <a:gd name="T60" fmla="*/ 0 w 299"/>
                  <a:gd name="T61" fmla="*/ 0 h 289"/>
                  <a:gd name="T62" fmla="*/ 0 w 299"/>
                  <a:gd name="T63" fmla="*/ 0 h 289"/>
                  <a:gd name="T64" fmla="*/ 0 w 299"/>
                  <a:gd name="T65" fmla="*/ 0 h 289"/>
                  <a:gd name="T66" fmla="*/ 0 w 299"/>
                  <a:gd name="T67" fmla="*/ 0 h 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9"/>
                  <a:gd name="T103" fmla="*/ 0 h 289"/>
                  <a:gd name="T104" fmla="*/ 299 w 299"/>
                  <a:gd name="T105" fmla="*/ 289 h 2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9" h="289">
                    <a:moveTo>
                      <a:pt x="199" y="10"/>
                    </a:moveTo>
                    <a:lnTo>
                      <a:pt x="201" y="23"/>
                    </a:lnTo>
                    <a:lnTo>
                      <a:pt x="203" y="37"/>
                    </a:lnTo>
                    <a:lnTo>
                      <a:pt x="204" y="49"/>
                    </a:lnTo>
                    <a:lnTo>
                      <a:pt x="206" y="62"/>
                    </a:lnTo>
                    <a:lnTo>
                      <a:pt x="207" y="72"/>
                    </a:lnTo>
                    <a:lnTo>
                      <a:pt x="213" y="83"/>
                    </a:lnTo>
                    <a:lnTo>
                      <a:pt x="219" y="91"/>
                    </a:lnTo>
                    <a:lnTo>
                      <a:pt x="229" y="100"/>
                    </a:lnTo>
                    <a:lnTo>
                      <a:pt x="239" y="100"/>
                    </a:lnTo>
                    <a:lnTo>
                      <a:pt x="250" y="101"/>
                    </a:lnTo>
                    <a:lnTo>
                      <a:pt x="260" y="103"/>
                    </a:lnTo>
                    <a:lnTo>
                      <a:pt x="270" y="106"/>
                    </a:lnTo>
                    <a:lnTo>
                      <a:pt x="279" y="110"/>
                    </a:lnTo>
                    <a:lnTo>
                      <a:pt x="287" y="116"/>
                    </a:lnTo>
                    <a:lnTo>
                      <a:pt x="293" y="122"/>
                    </a:lnTo>
                    <a:lnTo>
                      <a:pt x="299" y="129"/>
                    </a:lnTo>
                    <a:lnTo>
                      <a:pt x="229" y="189"/>
                    </a:lnTo>
                    <a:lnTo>
                      <a:pt x="229" y="200"/>
                    </a:lnTo>
                    <a:lnTo>
                      <a:pt x="230" y="211"/>
                    </a:lnTo>
                    <a:lnTo>
                      <a:pt x="231" y="221"/>
                    </a:lnTo>
                    <a:lnTo>
                      <a:pt x="233" y="233"/>
                    </a:lnTo>
                    <a:lnTo>
                      <a:pt x="235" y="244"/>
                    </a:lnTo>
                    <a:lnTo>
                      <a:pt x="237" y="256"/>
                    </a:lnTo>
                    <a:lnTo>
                      <a:pt x="238" y="267"/>
                    </a:lnTo>
                    <a:lnTo>
                      <a:pt x="239" y="279"/>
                    </a:lnTo>
                    <a:lnTo>
                      <a:pt x="224" y="277"/>
                    </a:lnTo>
                    <a:lnTo>
                      <a:pt x="211" y="273"/>
                    </a:lnTo>
                    <a:lnTo>
                      <a:pt x="200" y="267"/>
                    </a:lnTo>
                    <a:lnTo>
                      <a:pt x="190" y="262"/>
                    </a:lnTo>
                    <a:lnTo>
                      <a:pt x="179" y="253"/>
                    </a:lnTo>
                    <a:lnTo>
                      <a:pt x="170" y="245"/>
                    </a:lnTo>
                    <a:lnTo>
                      <a:pt x="159" y="235"/>
                    </a:lnTo>
                    <a:lnTo>
                      <a:pt x="149" y="229"/>
                    </a:lnTo>
                    <a:lnTo>
                      <a:pt x="137" y="235"/>
                    </a:lnTo>
                    <a:lnTo>
                      <a:pt x="127" y="245"/>
                    </a:lnTo>
                    <a:lnTo>
                      <a:pt x="117" y="254"/>
                    </a:lnTo>
                    <a:lnTo>
                      <a:pt x="109" y="263"/>
                    </a:lnTo>
                    <a:lnTo>
                      <a:pt x="99" y="269"/>
                    </a:lnTo>
                    <a:lnTo>
                      <a:pt x="90" y="277"/>
                    </a:lnTo>
                    <a:lnTo>
                      <a:pt x="79" y="283"/>
                    </a:lnTo>
                    <a:lnTo>
                      <a:pt x="70" y="289"/>
                    </a:lnTo>
                    <a:lnTo>
                      <a:pt x="63" y="268"/>
                    </a:lnTo>
                    <a:lnTo>
                      <a:pt x="64" y="247"/>
                    </a:lnTo>
                    <a:lnTo>
                      <a:pt x="71" y="227"/>
                    </a:lnTo>
                    <a:lnTo>
                      <a:pt x="79" y="207"/>
                    </a:lnTo>
                    <a:lnTo>
                      <a:pt x="85" y="188"/>
                    </a:lnTo>
                    <a:lnTo>
                      <a:pt x="86" y="171"/>
                    </a:lnTo>
                    <a:lnTo>
                      <a:pt x="78" y="158"/>
                    </a:lnTo>
                    <a:lnTo>
                      <a:pt x="60" y="150"/>
                    </a:lnTo>
                    <a:lnTo>
                      <a:pt x="51" y="145"/>
                    </a:lnTo>
                    <a:lnTo>
                      <a:pt x="45" y="141"/>
                    </a:lnTo>
                    <a:lnTo>
                      <a:pt x="36" y="137"/>
                    </a:lnTo>
                    <a:lnTo>
                      <a:pt x="30" y="132"/>
                    </a:lnTo>
                    <a:lnTo>
                      <a:pt x="22" y="127"/>
                    </a:lnTo>
                    <a:lnTo>
                      <a:pt x="14" y="123"/>
                    </a:lnTo>
                    <a:lnTo>
                      <a:pt x="7" y="116"/>
                    </a:lnTo>
                    <a:lnTo>
                      <a:pt x="0" y="110"/>
                    </a:lnTo>
                    <a:lnTo>
                      <a:pt x="10" y="100"/>
                    </a:lnTo>
                    <a:lnTo>
                      <a:pt x="110" y="80"/>
                    </a:lnTo>
                    <a:lnTo>
                      <a:pt x="120" y="71"/>
                    </a:lnTo>
                    <a:lnTo>
                      <a:pt x="129" y="60"/>
                    </a:lnTo>
                    <a:lnTo>
                      <a:pt x="139" y="48"/>
                    </a:lnTo>
                    <a:lnTo>
                      <a:pt x="150" y="36"/>
                    </a:lnTo>
                    <a:lnTo>
                      <a:pt x="160" y="23"/>
                    </a:lnTo>
                    <a:lnTo>
                      <a:pt x="172" y="13"/>
                    </a:lnTo>
                    <a:lnTo>
                      <a:pt x="185" y="4"/>
                    </a:lnTo>
                    <a:lnTo>
                      <a:pt x="199" y="0"/>
                    </a:lnTo>
                    <a:lnTo>
                      <a:pt x="19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3" name="Freeform 106"/>
              <p:cNvSpPr>
                <a:spLocks/>
              </p:cNvSpPr>
              <p:nvPr/>
            </p:nvSpPr>
            <p:spPr bwMode="auto">
              <a:xfrm>
                <a:off x="4197" y="1705"/>
                <a:ext cx="57" cy="57"/>
              </a:xfrm>
              <a:custGeom>
                <a:avLst/>
                <a:gdLst>
                  <a:gd name="T0" fmla="*/ 0 w 229"/>
                  <a:gd name="T1" fmla="*/ 0 h 229"/>
                  <a:gd name="T2" fmla="*/ 0 w 229"/>
                  <a:gd name="T3" fmla="*/ 0 h 229"/>
                  <a:gd name="T4" fmla="*/ 0 w 229"/>
                  <a:gd name="T5" fmla="*/ 0 h 229"/>
                  <a:gd name="T6" fmla="*/ 0 w 229"/>
                  <a:gd name="T7" fmla="*/ 0 h 229"/>
                  <a:gd name="T8" fmla="*/ 0 w 229"/>
                  <a:gd name="T9" fmla="*/ 0 h 229"/>
                  <a:gd name="T10" fmla="*/ 0 w 229"/>
                  <a:gd name="T11" fmla="*/ 0 h 229"/>
                  <a:gd name="T12" fmla="*/ 0 w 229"/>
                  <a:gd name="T13" fmla="*/ 0 h 229"/>
                  <a:gd name="T14" fmla="*/ 0 w 229"/>
                  <a:gd name="T15" fmla="*/ 0 h 229"/>
                  <a:gd name="T16" fmla="*/ 0 w 229"/>
                  <a:gd name="T17" fmla="*/ 0 h 229"/>
                  <a:gd name="T18" fmla="*/ 0 w 229"/>
                  <a:gd name="T19" fmla="*/ 0 h 229"/>
                  <a:gd name="T20" fmla="*/ 0 w 229"/>
                  <a:gd name="T21" fmla="*/ 0 h 229"/>
                  <a:gd name="T22" fmla="*/ 0 w 229"/>
                  <a:gd name="T23" fmla="*/ 0 h 229"/>
                  <a:gd name="T24" fmla="*/ 0 w 229"/>
                  <a:gd name="T25" fmla="*/ 0 h 229"/>
                  <a:gd name="T26" fmla="*/ 0 w 229"/>
                  <a:gd name="T27" fmla="*/ 0 h 229"/>
                  <a:gd name="T28" fmla="*/ 0 w 229"/>
                  <a:gd name="T29" fmla="*/ 0 h 229"/>
                  <a:gd name="T30" fmla="*/ 0 w 229"/>
                  <a:gd name="T31" fmla="*/ 0 h 229"/>
                  <a:gd name="T32" fmla="*/ 0 w 229"/>
                  <a:gd name="T33" fmla="*/ 0 h 229"/>
                  <a:gd name="T34" fmla="*/ 0 w 229"/>
                  <a:gd name="T35" fmla="*/ 0 h 229"/>
                  <a:gd name="T36" fmla="*/ 0 w 229"/>
                  <a:gd name="T37" fmla="*/ 0 h 229"/>
                  <a:gd name="T38" fmla="*/ 0 w 229"/>
                  <a:gd name="T39" fmla="*/ 0 h 229"/>
                  <a:gd name="T40" fmla="*/ 0 w 229"/>
                  <a:gd name="T41" fmla="*/ 0 h 229"/>
                  <a:gd name="T42" fmla="*/ 0 w 229"/>
                  <a:gd name="T43" fmla="*/ 0 h 229"/>
                  <a:gd name="T44" fmla="*/ 0 w 229"/>
                  <a:gd name="T45" fmla="*/ 0 h 229"/>
                  <a:gd name="T46" fmla="*/ 0 w 229"/>
                  <a:gd name="T47" fmla="*/ 0 h 229"/>
                  <a:gd name="T48" fmla="*/ 0 w 229"/>
                  <a:gd name="T49" fmla="*/ 0 h 229"/>
                  <a:gd name="T50" fmla="*/ 0 w 229"/>
                  <a:gd name="T51" fmla="*/ 0 h 229"/>
                  <a:gd name="T52" fmla="*/ 0 w 229"/>
                  <a:gd name="T53" fmla="*/ 0 h 229"/>
                  <a:gd name="T54" fmla="*/ 0 w 229"/>
                  <a:gd name="T55" fmla="*/ 0 h 229"/>
                  <a:gd name="T56" fmla="*/ 0 w 229"/>
                  <a:gd name="T57" fmla="*/ 0 h 229"/>
                  <a:gd name="T58" fmla="*/ 0 w 229"/>
                  <a:gd name="T59" fmla="*/ 0 h 229"/>
                  <a:gd name="T60" fmla="*/ 0 w 229"/>
                  <a:gd name="T61" fmla="*/ 0 h 229"/>
                  <a:gd name="T62" fmla="*/ 0 w 229"/>
                  <a:gd name="T63" fmla="*/ 0 h 229"/>
                  <a:gd name="T64" fmla="*/ 0 w 229"/>
                  <a:gd name="T65" fmla="*/ 0 h 229"/>
                  <a:gd name="T66" fmla="*/ 0 w 229"/>
                  <a:gd name="T67" fmla="*/ 0 h 229"/>
                  <a:gd name="T68" fmla="*/ 0 w 229"/>
                  <a:gd name="T69" fmla="*/ 0 h 229"/>
                  <a:gd name="T70" fmla="*/ 0 w 229"/>
                  <a:gd name="T71" fmla="*/ 0 h 229"/>
                  <a:gd name="T72" fmla="*/ 0 w 229"/>
                  <a:gd name="T73" fmla="*/ 0 h 229"/>
                  <a:gd name="T74" fmla="*/ 0 w 229"/>
                  <a:gd name="T75" fmla="*/ 0 h 229"/>
                  <a:gd name="T76" fmla="*/ 0 w 229"/>
                  <a:gd name="T77" fmla="*/ 0 h 229"/>
                  <a:gd name="T78" fmla="*/ 0 w 229"/>
                  <a:gd name="T79" fmla="*/ 0 h 229"/>
                  <a:gd name="T80" fmla="*/ 0 w 229"/>
                  <a:gd name="T81" fmla="*/ 0 h 229"/>
                  <a:gd name="T82" fmla="*/ 0 w 229"/>
                  <a:gd name="T83" fmla="*/ 0 h 229"/>
                  <a:gd name="T84" fmla="*/ 0 w 229"/>
                  <a:gd name="T85" fmla="*/ 0 h 229"/>
                  <a:gd name="T86" fmla="*/ 0 w 229"/>
                  <a:gd name="T87" fmla="*/ 0 h 229"/>
                  <a:gd name="T88" fmla="*/ 0 w 229"/>
                  <a:gd name="T89" fmla="*/ 0 h 229"/>
                  <a:gd name="T90" fmla="*/ 0 w 229"/>
                  <a:gd name="T91" fmla="*/ 0 h 2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9"/>
                  <a:gd name="T139" fmla="*/ 0 h 229"/>
                  <a:gd name="T140" fmla="*/ 229 w 229"/>
                  <a:gd name="T141" fmla="*/ 229 h 2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9" h="229">
                    <a:moveTo>
                      <a:pt x="199" y="99"/>
                    </a:moveTo>
                    <a:lnTo>
                      <a:pt x="229" y="99"/>
                    </a:lnTo>
                    <a:lnTo>
                      <a:pt x="221" y="106"/>
                    </a:lnTo>
                    <a:lnTo>
                      <a:pt x="212" y="112"/>
                    </a:lnTo>
                    <a:lnTo>
                      <a:pt x="202" y="118"/>
                    </a:lnTo>
                    <a:lnTo>
                      <a:pt x="193" y="124"/>
                    </a:lnTo>
                    <a:lnTo>
                      <a:pt x="184" y="130"/>
                    </a:lnTo>
                    <a:lnTo>
                      <a:pt x="175" y="135"/>
                    </a:lnTo>
                    <a:lnTo>
                      <a:pt x="165" y="141"/>
                    </a:lnTo>
                    <a:lnTo>
                      <a:pt x="159" y="149"/>
                    </a:lnTo>
                    <a:lnTo>
                      <a:pt x="179" y="220"/>
                    </a:lnTo>
                    <a:lnTo>
                      <a:pt x="167" y="217"/>
                    </a:lnTo>
                    <a:lnTo>
                      <a:pt x="158" y="214"/>
                    </a:lnTo>
                    <a:lnTo>
                      <a:pt x="148" y="208"/>
                    </a:lnTo>
                    <a:lnTo>
                      <a:pt x="140" y="201"/>
                    </a:lnTo>
                    <a:lnTo>
                      <a:pt x="131" y="192"/>
                    </a:lnTo>
                    <a:lnTo>
                      <a:pt x="123" y="185"/>
                    </a:lnTo>
                    <a:lnTo>
                      <a:pt x="115" y="176"/>
                    </a:lnTo>
                    <a:lnTo>
                      <a:pt x="109" y="170"/>
                    </a:lnTo>
                    <a:lnTo>
                      <a:pt x="39" y="229"/>
                    </a:lnTo>
                    <a:lnTo>
                      <a:pt x="70" y="120"/>
                    </a:lnTo>
                    <a:lnTo>
                      <a:pt x="58" y="115"/>
                    </a:lnTo>
                    <a:lnTo>
                      <a:pt x="48" y="113"/>
                    </a:lnTo>
                    <a:lnTo>
                      <a:pt x="38" y="110"/>
                    </a:lnTo>
                    <a:lnTo>
                      <a:pt x="31" y="107"/>
                    </a:lnTo>
                    <a:lnTo>
                      <a:pt x="22" y="102"/>
                    </a:lnTo>
                    <a:lnTo>
                      <a:pt x="15" y="97"/>
                    </a:lnTo>
                    <a:lnTo>
                      <a:pt x="7" y="89"/>
                    </a:lnTo>
                    <a:lnTo>
                      <a:pt x="0" y="80"/>
                    </a:lnTo>
                    <a:lnTo>
                      <a:pt x="8" y="79"/>
                    </a:lnTo>
                    <a:lnTo>
                      <a:pt x="18" y="77"/>
                    </a:lnTo>
                    <a:lnTo>
                      <a:pt x="28" y="75"/>
                    </a:lnTo>
                    <a:lnTo>
                      <a:pt x="39" y="74"/>
                    </a:lnTo>
                    <a:lnTo>
                      <a:pt x="50" y="72"/>
                    </a:lnTo>
                    <a:lnTo>
                      <a:pt x="61" y="71"/>
                    </a:lnTo>
                    <a:lnTo>
                      <a:pt x="70" y="70"/>
                    </a:lnTo>
                    <a:lnTo>
                      <a:pt x="80" y="70"/>
                    </a:lnTo>
                    <a:lnTo>
                      <a:pt x="139" y="0"/>
                    </a:lnTo>
                    <a:lnTo>
                      <a:pt x="144" y="12"/>
                    </a:lnTo>
                    <a:lnTo>
                      <a:pt x="146" y="28"/>
                    </a:lnTo>
                    <a:lnTo>
                      <a:pt x="147" y="44"/>
                    </a:lnTo>
                    <a:lnTo>
                      <a:pt x="150" y="60"/>
                    </a:lnTo>
                    <a:lnTo>
                      <a:pt x="153" y="75"/>
                    </a:lnTo>
                    <a:lnTo>
                      <a:pt x="162" y="87"/>
                    </a:lnTo>
                    <a:lnTo>
                      <a:pt x="176" y="96"/>
                    </a:lnTo>
                    <a:lnTo>
                      <a:pt x="199" y="99"/>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4" name="Freeform 107"/>
              <p:cNvSpPr>
                <a:spLocks/>
              </p:cNvSpPr>
              <p:nvPr/>
            </p:nvSpPr>
            <p:spPr bwMode="auto">
              <a:xfrm>
                <a:off x="3851" y="1702"/>
                <a:ext cx="82" cy="82"/>
              </a:xfrm>
              <a:custGeom>
                <a:avLst/>
                <a:gdLst>
                  <a:gd name="T0" fmla="*/ 0 w 329"/>
                  <a:gd name="T1" fmla="*/ 0 h 328"/>
                  <a:gd name="T2" fmla="*/ 0 w 329"/>
                  <a:gd name="T3" fmla="*/ 0 h 328"/>
                  <a:gd name="T4" fmla="*/ 0 w 329"/>
                  <a:gd name="T5" fmla="*/ 0 h 328"/>
                  <a:gd name="T6" fmla="*/ 0 w 329"/>
                  <a:gd name="T7" fmla="*/ 0 h 328"/>
                  <a:gd name="T8" fmla="*/ 0 w 329"/>
                  <a:gd name="T9" fmla="*/ 0 h 328"/>
                  <a:gd name="T10" fmla="*/ 0 w 329"/>
                  <a:gd name="T11" fmla="*/ 0 h 328"/>
                  <a:gd name="T12" fmla="*/ 0 w 329"/>
                  <a:gd name="T13" fmla="*/ 0 h 328"/>
                  <a:gd name="T14" fmla="*/ 0 w 329"/>
                  <a:gd name="T15" fmla="*/ 0 h 328"/>
                  <a:gd name="T16" fmla="*/ 0 w 329"/>
                  <a:gd name="T17" fmla="*/ 0 h 328"/>
                  <a:gd name="T18" fmla="*/ 0 w 329"/>
                  <a:gd name="T19" fmla="*/ 0 h 328"/>
                  <a:gd name="T20" fmla="*/ 0 w 329"/>
                  <a:gd name="T21" fmla="*/ 0 h 328"/>
                  <a:gd name="T22" fmla="*/ 0 w 329"/>
                  <a:gd name="T23" fmla="*/ 0 h 328"/>
                  <a:gd name="T24" fmla="*/ 0 w 329"/>
                  <a:gd name="T25" fmla="*/ 0 h 328"/>
                  <a:gd name="T26" fmla="*/ 0 w 329"/>
                  <a:gd name="T27" fmla="*/ 0 h 328"/>
                  <a:gd name="T28" fmla="*/ 0 w 329"/>
                  <a:gd name="T29" fmla="*/ 0 h 328"/>
                  <a:gd name="T30" fmla="*/ 0 w 329"/>
                  <a:gd name="T31" fmla="*/ 0 h 328"/>
                  <a:gd name="T32" fmla="*/ 0 w 329"/>
                  <a:gd name="T33" fmla="*/ 0 h 328"/>
                  <a:gd name="T34" fmla="*/ 0 w 329"/>
                  <a:gd name="T35" fmla="*/ 0 h 328"/>
                  <a:gd name="T36" fmla="*/ 0 w 329"/>
                  <a:gd name="T37" fmla="*/ 0 h 328"/>
                  <a:gd name="T38" fmla="*/ 0 w 329"/>
                  <a:gd name="T39" fmla="*/ 0 h 328"/>
                  <a:gd name="T40" fmla="*/ 0 w 329"/>
                  <a:gd name="T41" fmla="*/ 0 h 328"/>
                  <a:gd name="T42" fmla="*/ 0 w 329"/>
                  <a:gd name="T43" fmla="*/ 0 h 328"/>
                  <a:gd name="T44" fmla="*/ 0 w 329"/>
                  <a:gd name="T45" fmla="*/ 0 h 328"/>
                  <a:gd name="T46" fmla="*/ 0 w 329"/>
                  <a:gd name="T47" fmla="*/ 0 h 328"/>
                  <a:gd name="T48" fmla="*/ 0 w 329"/>
                  <a:gd name="T49" fmla="*/ 0 h 328"/>
                  <a:gd name="T50" fmla="*/ 0 w 329"/>
                  <a:gd name="T51" fmla="*/ 0 h 328"/>
                  <a:gd name="T52" fmla="*/ 0 w 329"/>
                  <a:gd name="T53" fmla="*/ 0 h 328"/>
                  <a:gd name="T54" fmla="*/ 0 w 329"/>
                  <a:gd name="T55" fmla="*/ 0 h 328"/>
                  <a:gd name="T56" fmla="*/ 0 w 329"/>
                  <a:gd name="T57" fmla="*/ 0 h 328"/>
                  <a:gd name="T58" fmla="*/ 0 w 329"/>
                  <a:gd name="T59" fmla="*/ 0 h 328"/>
                  <a:gd name="T60" fmla="*/ 0 w 329"/>
                  <a:gd name="T61" fmla="*/ 0 h 328"/>
                  <a:gd name="T62" fmla="*/ 0 w 329"/>
                  <a:gd name="T63" fmla="*/ 0 h 328"/>
                  <a:gd name="T64" fmla="*/ 0 w 329"/>
                  <a:gd name="T65" fmla="*/ 0 h 328"/>
                  <a:gd name="T66" fmla="*/ 0 w 329"/>
                  <a:gd name="T67" fmla="*/ 0 h 328"/>
                  <a:gd name="T68" fmla="*/ 0 w 329"/>
                  <a:gd name="T69" fmla="*/ 0 h 328"/>
                  <a:gd name="T70" fmla="*/ 0 w 329"/>
                  <a:gd name="T71" fmla="*/ 0 h 328"/>
                  <a:gd name="T72" fmla="*/ 0 w 329"/>
                  <a:gd name="T73" fmla="*/ 0 h 328"/>
                  <a:gd name="T74" fmla="*/ 0 w 329"/>
                  <a:gd name="T75" fmla="*/ 0 h 328"/>
                  <a:gd name="T76" fmla="*/ 0 w 329"/>
                  <a:gd name="T77" fmla="*/ 0 h 328"/>
                  <a:gd name="T78" fmla="*/ 0 w 329"/>
                  <a:gd name="T79" fmla="*/ 0 h 328"/>
                  <a:gd name="T80" fmla="*/ 0 w 329"/>
                  <a:gd name="T81" fmla="*/ 0 h 328"/>
                  <a:gd name="T82" fmla="*/ 0 w 329"/>
                  <a:gd name="T83" fmla="*/ 0 h 328"/>
                  <a:gd name="T84" fmla="*/ 0 w 329"/>
                  <a:gd name="T85" fmla="*/ 0 h 328"/>
                  <a:gd name="T86" fmla="*/ 0 w 329"/>
                  <a:gd name="T87" fmla="*/ 0 h 328"/>
                  <a:gd name="T88" fmla="*/ 0 w 329"/>
                  <a:gd name="T89" fmla="*/ 0 h 328"/>
                  <a:gd name="T90" fmla="*/ 0 w 329"/>
                  <a:gd name="T91" fmla="*/ 0 h 328"/>
                  <a:gd name="T92" fmla="*/ 0 w 329"/>
                  <a:gd name="T93" fmla="*/ 0 h 328"/>
                  <a:gd name="T94" fmla="*/ 0 w 329"/>
                  <a:gd name="T95" fmla="*/ 0 h 328"/>
                  <a:gd name="T96" fmla="*/ 0 w 329"/>
                  <a:gd name="T97" fmla="*/ 0 h 328"/>
                  <a:gd name="T98" fmla="*/ 0 w 329"/>
                  <a:gd name="T99" fmla="*/ 0 h 328"/>
                  <a:gd name="T100" fmla="*/ 0 w 329"/>
                  <a:gd name="T101" fmla="*/ 0 h 328"/>
                  <a:gd name="T102" fmla="*/ 0 w 329"/>
                  <a:gd name="T103" fmla="*/ 0 h 328"/>
                  <a:gd name="T104" fmla="*/ 0 w 329"/>
                  <a:gd name="T105" fmla="*/ 0 h 328"/>
                  <a:gd name="T106" fmla="*/ 0 w 329"/>
                  <a:gd name="T107" fmla="*/ 0 h 328"/>
                  <a:gd name="T108" fmla="*/ 0 w 329"/>
                  <a:gd name="T109" fmla="*/ 0 h 328"/>
                  <a:gd name="T110" fmla="*/ 0 w 329"/>
                  <a:gd name="T111" fmla="*/ 0 h 32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8"/>
                  <a:gd name="T170" fmla="*/ 329 w 329"/>
                  <a:gd name="T171" fmla="*/ 328 h 32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8">
                    <a:moveTo>
                      <a:pt x="210" y="0"/>
                    </a:moveTo>
                    <a:lnTo>
                      <a:pt x="209" y="14"/>
                    </a:lnTo>
                    <a:lnTo>
                      <a:pt x="208" y="30"/>
                    </a:lnTo>
                    <a:lnTo>
                      <a:pt x="206" y="46"/>
                    </a:lnTo>
                    <a:lnTo>
                      <a:pt x="206" y="63"/>
                    </a:lnTo>
                    <a:lnTo>
                      <a:pt x="206" y="78"/>
                    </a:lnTo>
                    <a:lnTo>
                      <a:pt x="209" y="93"/>
                    </a:lnTo>
                    <a:lnTo>
                      <a:pt x="212" y="107"/>
                    </a:lnTo>
                    <a:lnTo>
                      <a:pt x="219" y="120"/>
                    </a:lnTo>
                    <a:lnTo>
                      <a:pt x="329" y="149"/>
                    </a:lnTo>
                    <a:lnTo>
                      <a:pt x="329" y="159"/>
                    </a:lnTo>
                    <a:lnTo>
                      <a:pt x="229" y="219"/>
                    </a:lnTo>
                    <a:lnTo>
                      <a:pt x="229" y="232"/>
                    </a:lnTo>
                    <a:lnTo>
                      <a:pt x="230" y="245"/>
                    </a:lnTo>
                    <a:lnTo>
                      <a:pt x="230" y="257"/>
                    </a:lnTo>
                    <a:lnTo>
                      <a:pt x="232" y="269"/>
                    </a:lnTo>
                    <a:lnTo>
                      <a:pt x="232" y="278"/>
                    </a:lnTo>
                    <a:lnTo>
                      <a:pt x="232" y="290"/>
                    </a:lnTo>
                    <a:lnTo>
                      <a:pt x="231" y="303"/>
                    </a:lnTo>
                    <a:lnTo>
                      <a:pt x="229" y="319"/>
                    </a:lnTo>
                    <a:lnTo>
                      <a:pt x="217" y="312"/>
                    </a:lnTo>
                    <a:lnTo>
                      <a:pt x="208" y="305"/>
                    </a:lnTo>
                    <a:lnTo>
                      <a:pt x="199" y="296"/>
                    </a:lnTo>
                    <a:lnTo>
                      <a:pt x="190" y="287"/>
                    </a:lnTo>
                    <a:lnTo>
                      <a:pt x="182" y="276"/>
                    </a:lnTo>
                    <a:lnTo>
                      <a:pt x="174" y="266"/>
                    </a:lnTo>
                    <a:lnTo>
                      <a:pt x="166" y="257"/>
                    </a:lnTo>
                    <a:lnTo>
                      <a:pt x="160" y="249"/>
                    </a:lnTo>
                    <a:lnTo>
                      <a:pt x="60" y="328"/>
                    </a:lnTo>
                    <a:lnTo>
                      <a:pt x="54" y="320"/>
                    </a:lnTo>
                    <a:lnTo>
                      <a:pt x="51" y="311"/>
                    </a:lnTo>
                    <a:lnTo>
                      <a:pt x="50" y="302"/>
                    </a:lnTo>
                    <a:lnTo>
                      <a:pt x="54" y="294"/>
                    </a:lnTo>
                    <a:lnTo>
                      <a:pt x="56" y="284"/>
                    </a:lnTo>
                    <a:lnTo>
                      <a:pt x="60" y="274"/>
                    </a:lnTo>
                    <a:lnTo>
                      <a:pt x="64" y="265"/>
                    </a:lnTo>
                    <a:lnTo>
                      <a:pt x="70" y="259"/>
                    </a:lnTo>
                    <a:lnTo>
                      <a:pt x="100" y="209"/>
                    </a:lnTo>
                    <a:lnTo>
                      <a:pt x="87" y="198"/>
                    </a:lnTo>
                    <a:lnTo>
                      <a:pt x="74" y="188"/>
                    </a:lnTo>
                    <a:lnTo>
                      <a:pt x="59" y="180"/>
                    </a:lnTo>
                    <a:lnTo>
                      <a:pt x="46" y="172"/>
                    </a:lnTo>
                    <a:lnTo>
                      <a:pt x="32" y="162"/>
                    </a:lnTo>
                    <a:lnTo>
                      <a:pt x="20" y="154"/>
                    </a:lnTo>
                    <a:lnTo>
                      <a:pt x="8" y="143"/>
                    </a:lnTo>
                    <a:lnTo>
                      <a:pt x="0" y="130"/>
                    </a:lnTo>
                    <a:lnTo>
                      <a:pt x="8" y="122"/>
                    </a:lnTo>
                    <a:lnTo>
                      <a:pt x="18" y="119"/>
                    </a:lnTo>
                    <a:lnTo>
                      <a:pt x="27" y="117"/>
                    </a:lnTo>
                    <a:lnTo>
                      <a:pt x="39" y="117"/>
                    </a:lnTo>
                    <a:lnTo>
                      <a:pt x="50" y="117"/>
                    </a:lnTo>
                    <a:lnTo>
                      <a:pt x="61" y="118"/>
                    </a:lnTo>
                    <a:lnTo>
                      <a:pt x="70" y="119"/>
                    </a:lnTo>
                    <a:lnTo>
                      <a:pt x="80" y="120"/>
                    </a:lnTo>
                    <a:lnTo>
                      <a:pt x="189" y="0"/>
                    </a:lnTo>
                    <a:lnTo>
                      <a:pt x="2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5" name="Freeform 108"/>
              <p:cNvSpPr>
                <a:spLocks/>
              </p:cNvSpPr>
              <p:nvPr/>
            </p:nvSpPr>
            <p:spPr bwMode="auto">
              <a:xfrm>
                <a:off x="3861" y="1712"/>
                <a:ext cx="62" cy="60"/>
              </a:xfrm>
              <a:custGeom>
                <a:avLst/>
                <a:gdLst>
                  <a:gd name="T0" fmla="*/ 0 w 248"/>
                  <a:gd name="T1" fmla="*/ 0 h 238"/>
                  <a:gd name="T2" fmla="*/ 0 w 248"/>
                  <a:gd name="T3" fmla="*/ 0 h 238"/>
                  <a:gd name="T4" fmla="*/ 0 w 248"/>
                  <a:gd name="T5" fmla="*/ 0 h 238"/>
                  <a:gd name="T6" fmla="*/ 0 w 248"/>
                  <a:gd name="T7" fmla="*/ 0 h 238"/>
                  <a:gd name="T8" fmla="*/ 0 w 248"/>
                  <a:gd name="T9" fmla="*/ 0 h 238"/>
                  <a:gd name="T10" fmla="*/ 0 w 248"/>
                  <a:gd name="T11" fmla="*/ 0 h 238"/>
                  <a:gd name="T12" fmla="*/ 0 w 248"/>
                  <a:gd name="T13" fmla="*/ 0 h 238"/>
                  <a:gd name="T14" fmla="*/ 0 w 248"/>
                  <a:gd name="T15" fmla="*/ 0 h 238"/>
                  <a:gd name="T16" fmla="*/ 0 w 248"/>
                  <a:gd name="T17" fmla="*/ 0 h 238"/>
                  <a:gd name="T18" fmla="*/ 0 w 248"/>
                  <a:gd name="T19" fmla="*/ 0 h 238"/>
                  <a:gd name="T20" fmla="*/ 0 w 248"/>
                  <a:gd name="T21" fmla="*/ 0 h 238"/>
                  <a:gd name="T22" fmla="*/ 0 w 248"/>
                  <a:gd name="T23" fmla="*/ 0 h 238"/>
                  <a:gd name="T24" fmla="*/ 0 w 248"/>
                  <a:gd name="T25" fmla="*/ 0 h 238"/>
                  <a:gd name="T26" fmla="*/ 0 w 248"/>
                  <a:gd name="T27" fmla="*/ 0 h 238"/>
                  <a:gd name="T28" fmla="*/ 0 w 248"/>
                  <a:gd name="T29" fmla="*/ 0 h 238"/>
                  <a:gd name="T30" fmla="*/ 0 w 248"/>
                  <a:gd name="T31" fmla="*/ 0 h 238"/>
                  <a:gd name="T32" fmla="*/ 0 w 248"/>
                  <a:gd name="T33" fmla="*/ 0 h 238"/>
                  <a:gd name="T34" fmla="*/ 0 w 248"/>
                  <a:gd name="T35" fmla="*/ 0 h 238"/>
                  <a:gd name="T36" fmla="*/ 0 w 248"/>
                  <a:gd name="T37" fmla="*/ 0 h 238"/>
                  <a:gd name="T38" fmla="*/ 0 w 248"/>
                  <a:gd name="T39" fmla="*/ 0 h 238"/>
                  <a:gd name="T40" fmla="*/ 0 w 248"/>
                  <a:gd name="T41" fmla="*/ 0 h 238"/>
                  <a:gd name="T42" fmla="*/ 0 w 248"/>
                  <a:gd name="T43" fmla="*/ 0 h 238"/>
                  <a:gd name="T44" fmla="*/ 0 w 248"/>
                  <a:gd name="T45" fmla="*/ 0 h 238"/>
                  <a:gd name="T46" fmla="*/ 0 w 248"/>
                  <a:gd name="T47" fmla="*/ 0 h 238"/>
                  <a:gd name="T48" fmla="*/ 0 w 248"/>
                  <a:gd name="T49" fmla="*/ 0 h 238"/>
                  <a:gd name="T50" fmla="*/ 0 w 248"/>
                  <a:gd name="T51" fmla="*/ 0 h 238"/>
                  <a:gd name="T52" fmla="*/ 0 w 248"/>
                  <a:gd name="T53" fmla="*/ 0 h 238"/>
                  <a:gd name="T54" fmla="*/ 0 w 248"/>
                  <a:gd name="T55" fmla="*/ 0 h 238"/>
                  <a:gd name="T56" fmla="*/ 0 w 248"/>
                  <a:gd name="T57" fmla="*/ 0 h 238"/>
                  <a:gd name="T58" fmla="*/ 0 w 248"/>
                  <a:gd name="T59" fmla="*/ 0 h 238"/>
                  <a:gd name="T60" fmla="*/ 0 w 248"/>
                  <a:gd name="T61" fmla="*/ 0 h 238"/>
                  <a:gd name="T62" fmla="*/ 0 w 248"/>
                  <a:gd name="T63" fmla="*/ 0 h 238"/>
                  <a:gd name="T64" fmla="*/ 0 w 248"/>
                  <a:gd name="T65" fmla="*/ 0 h 238"/>
                  <a:gd name="T66" fmla="*/ 0 w 248"/>
                  <a:gd name="T67" fmla="*/ 0 h 238"/>
                  <a:gd name="T68" fmla="*/ 0 w 248"/>
                  <a:gd name="T69" fmla="*/ 0 h 238"/>
                  <a:gd name="T70" fmla="*/ 0 w 248"/>
                  <a:gd name="T71" fmla="*/ 0 h 238"/>
                  <a:gd name="T72" fmla="*/ 0 w 248"/>
                  <a:gd name="T73" fmla="*/ 0 h 238"/>
                  <a:gd name="T74" fmla="*/ 0 w 248"/>
                  <a:gd name="T75" fmla="*/ 0 h 238"/>
                  <a:gd name="T76" fmla="*/ 0 w 248"/>
                  <a:gd name="T77" fmla="*/ 0 h 23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8"/>
                  <a:gd name="T118" fmla="*/ 0 h 238"/>
                  <a:gd name="T119" fmla="*/ 248 w 248"/>
                  <a:gd name="T120" fmla="*/ 238 h 23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8" h="238">
                    <a:moveTo>
                      <a:pt x="148" y="100"/>
                    </a:moveTo>
                    <a:lnTo>
                      <a:pt x="159" y="103"/>
                    </a:lnTo>
                    <a:lnTo>
                      <a:pt x="172" y="106"/>
                    </a:lnTo>
                    <a:lnTo>
                      <a:pt x="185" y="109"/>
                    </a:lnTo>
                    <a:lnTo>
                      <a:pt x="198" y="114"/>
                    </a:lnTo>
                    <a:lnTo>
                      <a:pt x="210" y="117"/>
                    </a:lnTo>
                    <a:lnTo>
                      <a:pt x="223" y="121"/>
                    </a:lnTo>
                    <a:lnTo>
                      <a:pt x="235" y="124"/>
                    </a:lnTo>
                    <a:lnTo>
                      <a:pt x="248" y="129"/>
                    </a:lnTo>
                    <a:lnTo>
                      <a:pt x="178" y="159"/>
                    </a:lnTo>
                    <a:lnTo>
                      <a:pt x="169" y="238"/>
                    </a:lnTo>
                    <a:lnTo>
                      <a:pt x="160" y="231"/>
                    </a:lnTo>
                    <a:lnTo>
                      <a:pt x="154" y="223"/>
                    </a:lnTo>
                    <a:lnTo>
                      <a:pt x="148" y="216"/>
                    </a:lnTo>
                    <a:lnTo>
                      <a:pt x="143" y="208"/>
                    </a:lnTo>
                    <a:lnTo>
                      <a:pt x="136" y="200"/>
                    </a:lnTo>
                    <a:lnTo>
                      <a:pt x="131" y="193"/>
                    </a:lnTo>
                    <a:lnTo>
                      <a:pt x="124" y="185"/>
                    </a:lnTo>
                    <a:lnTo>
                      <a:pt x="119" y="179"/>
                    </a:lnTo>
                    <a:lnTo>
                      <a:pt x="49" y="229"/>
                    </a:lnTo>
                    <a:lnTo>
                      <a:pt x="49" y="220"/>
                    </a:lnTo>
                    <a:lnTo>
                      <a:pt x="54" y="211"/>
                    </a:lnTo>
                    <a:lnTo>
                      <a:pt x="58" y="202"/>
                    </a:lnTo>
                    <a:lnTo>
                      <a:pt x="65" y="192"/>
                    </a:lnTo>
                    <a:lnTo>
                      <a:pt x="71" y="181"/>
                    </a:lnTo>
                    <a:lnTo>
                      <a:pt x="78" y="170"/>
                    </a:lnTo>
                    <a:lnTo>
                      <a:pt x="83" y="159"/>
                    </a:lnTo>
                    <a:lnTo>
                      <a:pt x="88" y="149"/>
                    </a:lnTo>
                    <a:lnTo>
                      <a:pt x="0" y="100"/>
                    </a:lnTo>
                    <a:lnTo>
                      <a:pt x="59" y="100"/>
                    </a:lnTo>
                    <a:lnTo>
                      <a:pt x="67" y="83"/>
                    </a:lnTo>
                    <a:lnTo>
                      <a:pt x="77" y="70"/>
                    </a:lnTo>
                    <a:lnTo>
                      <a:pt x="86" y="57"/>
                    </a:lnTo>
                    <a:lnTo>
                      <a:pt x="98" y="45"/>
                    </a:lnTo>
                    <a:lnTo>
                      <a:pt x="109" y="32"/>
                    </a:lnTo>
                    <a:lnTo>
                      <a:pt x="120" y="21"/>
                    </a:lnTo>
                    <a:lnTo>
                      <a:pt x="129" y="11"/>
                    </a:lnTo>
                    <a:lnTo>
                      <a:pt x="138" y="0"/>
                    </a:lnTo>
                    <a:lnTo>
                      <a:pt x="148" y="10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6" name="Freeform 109"/>
              <p:cNvSpPr>
                <a:spLocks/>
              </p:cNvSpPr>
              <p:nvPr/>
            </p:nvSpPr>
            <p:spPr bwMode="auto">
              <a:xfrm>
                <a:off x="3856" y="1476"/>
                <a:ext cx="69" cy="69"/>
              </a:xfrm>
              <a:custGeom>
                <a:avLst/>
                <a:gdLst>
                  <a:gd name="T0" fmla="*/ 0 w 279"/>
                  <a:gd name="T1" fmla="*/ 0 h 279"/>
                  <a:gd name="T2" fmla="*/ 0 w 279"/>
                  <a:gd name="T3" fmla="*/ 0 h 279"/>
                  <a:gd name="T4" fmla="*/ 0 w 279"/>
                  <a:gd name="T5" fmla="*/ 0 h 279"/>
                  <a:gd name="T6" fmla="*/ 0 w 279"/>
                  <a:gd name="T7" fmla="*/ 0 h 279"/>
                  <a:gd name="T8" fmla="*/ 0 w 279"/>
                  <a:gd name="T9" fmla="*/ 0 h 279"/>
                  <a:gd name="T10" fmla="*/ 0 w 279"/>
                  <a:gd name="T11" fmla="*/ 0 h 279"/>
                  <a:gd name="T12" fmla="*/ 0 w 279"/>
                  <a:gd name="T13" fmla="*/ 0 h 279"/>
                  <a:gd name="T14" fmla="*/ 0 w 279"/>
                  <a:gd name="T15" fmla="*/ 0 h 279"/>
                  <a:gd name="T16" fmla="*/ 0 w 279"/>
                  <a:gd name="T17" fmla="*/ 0 h 279"/>
                  <a:gd name="T18" fmla="*/ 0 w 279"/>
                  <a:gd name="T19" fmla="*/ 0 h 279"/>
                  <a:gd name="T20" fmla="*/ 0 w 279"/>
                  <a:gd name="T21" fmla="*/ 0 h 279"/>
                  <a:gd name="T22" fmla="*/ 0 w 279"/>
                  <a:gd name="T23" fmla="*/ 0 h 279"/>
                  <a:gd name="T24" fmla="*/ 0 w 279"/>
                  <a:gd name="T25" fmla="*/ 0 h 279"/>
                  <a:gd name="T26" fmla="*/ 0 w 279"/>
                  <a:gd name="T27" fmla="*/ 0 h 279"/>
                  <a:gd name="T28" fmla="*/ 0 w 279"/>
                  <a:gd name="T29" fmla="*/ 0 h 279"/>
                  <a:gd name="T30" fmla="*/ 0 w 279"/>
                  <a:gd name="T31" fmla="*/ 0 h 279"/>
                  <a:gd name="T32" fmla="*/ 0 w 279"/>
                  <a:gd name="T33" fmla="*/ 0 h 279"/>
                  <a:gd name="T34" fmla="*/ 0 w 279"/>
                  <a:gd name="T35" fmla="*/ 0 h 279"/>
                  <a:gd name="T36" fmla="*/ 0 w 279"/>
                  <a:gd name="T37" fmla="*/ 0 h 279"/>
                  <a:gd name="T38" fmla="*/ 0 w 279"/>
                  <a:gd name="T39" fmla="*/ 0 h 279"/>
                  <a:gd name="T40" fmla="*/ 0 w 279"/>
                  <a:gd name="T41" fmla="*/ 0 h 279"/>
                  <a:gd name="T42" fmla="*/ 0 w 279"/>
                  <a:gd name="T43" fmla="*/ 0 h 279"/>
                  <a:gd name="T44" fmla="*/ 0 w 279"/>
                  <a:gd name="T45" fmla="*/ 0 h 279"/>
                  <a:gd name="T46" fmla="*/ 0 w 279"/>
                  <a:gd name="T47" fmla="*/ 0 h 279"/>
                  <a:gd name="T48" fmla="*/ 0 w 279"/>
                  <a:gd name="T49" fmla="*/ 0 h 279"/>
                  <a:gd name="T50" fmla="*/ 0 w 279"/>
                  <a:gd name="T51" fmla="*/ 0 h 279"/>
                  <a:gd name="T52" fmla="*/ 0 w 279"/>
                  <a:gd name="T53" fmla="*/ 0 h 279"/>
                  <a:gd name="T54" fmla="*/ 0 w 279"/>
                  <a:gd name="T55" fmla="*/ 0 h 279"/>
                  <a:gd name="T56" fmla="*/ 0 w 279"/>
                  <a:gd name="T57" fmla="*/ 0 h 279"/>
                  <a:gd name="T58" fmla="*/ 0 w 279"/>
                  <a:gd name="T59" fmla="*/ 0 h 279"/>
                  <a:gd name="T60" fmla="*/ 0 w 279"/>
                  <a:gd name="T61" fmla="*/ 0 h 279"/>
                  <a:gd name="T62" fmla="*/ 0 w 279"/>
                  <a:gd name="T63" fmla="*/ 0 h 279"/>
                  <a:gd name="T64" fmla="*/ 0 w 279"/>
                  <a:gd name="T65" fmla="*/ 0 h 279"/>
                  <a:gd name="T66" fmla="*/ 0 w 279"/>
                  <a:gd name="T67" fmla="*/ 0 h 279"/>
                  <a:gd name="T68" fmla="*/ 0 w 279"/>
                  <a:gd name="T69" fmla="*/ 0 h 279"/>
                  <a:gd name="T70" fmla="*/ 0 w 279"/>
                  <a:gd name="T71" fmla="*/ 0 h 279"/>
                  <a:gd name="T72" fmla="*/ 0 w 279"/>
                  <a:gd name="T73" fmla="*/ 0 h 279"/>
                  <a:gd name="T74" fmla="*/ 0 w 279"/>
                  <a:gd name="T75" fmla="*/ 0 h 279"/>
                  <a:gd name="T76" fmla="*/ 0 w 279"/>
                  <a:gd name="T77" fmla="*/ 0 h 279"/>
                  <a:gd name="T78" fmla="*/ 0 w 279"/>
                  <a:gd name="T79" fmla="*/ 0 h 279"/>
                  <a:gd name="T80" fmla="*/ 0 w 279"/>
                  <a:gd name="T81" fmla="*/ 0 h 279"/>
                  <a:gd name="T82" fmla="*/ 0 w 279"/>
                  <a:gd name="T83" fmla="*/ 0 h 279"/>
                  <a:gd name="T84" fmla="*/ 0 w 279"/>
                  <a:gd name="T85" fmla="*/ 0 h 279"/>
                  <a:gd name="T86" fmla="*/ 0 w 279"/>
                  <a:gd name="T87" fmla="*/ 0 h 279"/>
                  <a:gd name="T88" fmla="*/ 0 w 279"/>
                  <a:gd name="T89" fmla="*/ 0 h 279"/>
                  <a:gd name="T90" fmla="*/ 0 w 279"/>
                  <a:gd name="T91" fmla="*/ 0 h 279"/>
                  <a:gd name="T92" fmla="*/ 0 w 279"/>
                  <a:gd name="T93" fmla="*/ 0 h 279"/>
                  <a:gd name="T94" fmla="*/ 0 w 279"/>
                  <a:gd name="T95" fmla="*/ 0 h 279"/>
                  <a:gd name="T96" fmla="*/ 0 w 279"/>
                  <a:gd name="T97" fmla="*/ 0 h 279"/>
                  <a:gd name="T98" fmla="*/ 0 w 279"/>
                  <a:gd name="T99" fmla="*/ 0 h 279"/>
                  <a:gd name="T100" fmla="*/ 0 w 279"/>
                  <a:gd name="T101" fmla="*/ 0 h 279"/>
                  <a:gd name="T102" fmla="*/ 0 w 279"/>
                  <a:gd name="T103" fmla="*/ 0 h 279"/>
                  <a:gd name="T104" fmla="*/ 0 w 279"/>
                  <a:gd name="T105" fmla="*/ 0 h 279"/>
                  <a:gd name="T106" fmla="*/ 0 w 279"/>
                  <a:gd name="T107" fmla="*/ 0 h 279"/>
                  <a:gd name="T108" fmla="*/ 0 w 279"/>
                  <a:gd name="T109" fmla="*/ 0 h 279"/>
                  <a:gd name="T110" fmla="*/ 0 w 279"/>
                  <a:gd name="T111" fmla="*/ 0 h 279"/>
                  <a:gd name="T112" fmla="*/ 0 w 279"/>
                  <a:gd name="T113" fmla="*/ 0 h 279"/>
                  <a:gd name="T114" fmla="*/ 0 w 279"/>
                  <a:gd name="T115" fmla="*/ 0 h 279"/>
                  <a:gd name="T116" fmla="*/ 0 w 279"/>
                  <a:gd name="T117" fmla="*/ 0 h 279"/>
                  <a:gd name="T118" fmla="*/ 0 w 279"/>
                  <a:gd name="T119" fmla="*/ 0 h 279"/>
                  <a:gd name="T120" fmla="*/ 0 w 279"/>
                  <a:gd name="T121" fmla="*/ 0 h 279"/>
                  <a:gd name="T122" fmla="*/ 0 w 279"/>
                  <a:gd name="T123" fmla="*/ 0 h 2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79"/>
                  <a:gd name="T187" fmla="*/ 0 h 279"/>
                  <a:gd name="T188" fmla="*/ 279 w 279"/>
                  <a:gd name="T189" fmla="*/ 279 h 27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79" h="279">
                    <a:moveTo>
                      <a:pt x="190" y="90"/>
                    </a:moveTo>
                    <a:lnTo>
                      <a:pt x="197" y="90"/>
                    </a:lnTo>
                    <a:lnTo>
                      <a:pt x="208" y="90"/>
                    </a:lnTo>
                    <a:lnTo>
                      <a:pt x="221" y="90"/>
                    </a:lnTo>
                    <a:lnTo>
                      <a:pt x="234" y="92"/>
                    </a:lnTo>
                    <a:lnTo>
                      <a:pt x="246" y="93"/>
                    </a:lnTo>
                    <a:lnTo>
                      <a:pt x="259" y="98"/>
                    </a:lnTo>
                    <a:lnTo>
                      <a:pt x="269" y="102"/>
                    </a:lnTo>
                    <a:lnTo>
                      <a:pt x="279" y="110"/>
                    </a:lnTo>
                    <a:lnTo>
                      <a:pt x="267" y="121"/>
                    </a:lnTo>
                    <a:lnTo>
                      <a:pt x="253" y="131"/>
                    </a:lnTo>
                    <a:lnTo>
                      <a:pt x="236" y="139"/>
                    </a:lnTo>
                    <a:lnTo>
                      <a:pt x="221" y="146"/>
                    </a:lnTo>
                    <a:lnTo>
                      <a:pt x="207" y="154"/>
                    </a:lnTo>
                    <a:lnTo>
                      <a:pt x="199" y="165"/>
                    </a:lnTo>
                    <a:lnTo>
                      <a:pt x="198" y="179"/>
                    </a:lnTo>
                    <a:lnTo>
                      <a:pt x="209" y="200"/>
                    </a:lnTo>
                    <a:lnTo>
                      <a:pt x="212" y="206"/>
                    </a:lnTo>
                    <a:lnTo>
                      <a:pt x="216" y="214"/>
                    </a:lnTo>
                    <a:lnTo>
                      <a:pt x="218" y="221"/>
                    </a:lnTo>
                    <a:lnTo>
                      <a:pt x="221" y="229"/>
                    </a:lnTo>
                    <a:lnTo>
                      <a:pt x="221" y="235"/>
                    </a:lnTo>
                    <a:lnTo>
                      <a:pt x="222" y="244"/>
                    </a:lnTo>
                    <a:lnTo>
                      <a:pt x="221" y="251"/>
                    </a:lnTo>
                    <a:lnTo>
                      <a:pt x="219" y="259"/>
                    </a:lnTo>
                    <a:lnTo>
                      <a:pt x="207" y="257"/>
                    </a:lnTo>
                    <a:lnTo>
                      <a:pt x="197" y="252"/>
                    </a:lnTo>
                    <a:lnTo>
                      <a:pt x="188" y="244"/>
                    </a:lnTo>
                    <a:lnTo>
                      <a:pt x="179" y="236"/>
                    </a:lnTo>
                    <a:lnTo>
                      <a:pt x="169" y="226"/>
                    </a:lnTo>
                    <a:lnTo>
                      <a:pt x="159" y="216"/>
                    </a:lnTo>
                    <a:lnTo>
                      <a:pt x="150" y="207"/>
                    </a:lnTo>
                    <a:lnTo>
                      <a:pt x="140" y="200"/>
                    </a:lnTo>
                    <a:lnTo>
                      <a:pt x="50" y="279"/>
                    </a:lnTo>
                    <a:lnTo>
                      <a:pt x="40" y="269"/>
                    </a:lnTo>
                    <a:lnTo>
                      <a:pt x="40" y="254"/>
                    </a:lnTo>
                    <a:lnTo>
                      <a:pt x="44" y="241"/>
                    </a:lnTo>
                    <a:lnTo>
                      <a:pt x="50" y="227"/>
                    </a:lnTo>
                    <a:lnTo>
                      <a:pt x="57" y="214"/>
                    </a:lnTo>
                    <a:lnTo>
                      <a:pt x="64" y="200"/>
                    </a:lnTo>
                    <a:lnTo>
                      <a:pt x="74" y="187"/>
                    </a:lnTo>
                    <a:lnTo>
                      <a:pt x="81" y="172"/>
                    </a:lnTo>
                    <a:lnTo>
                      <a:pt x="90" y="159"/>
                    </a:lnTo>
                    <a:lnTo>
                      <a:pt x="77" y="154"/>
                    </a:lnTo>
                    <a:lnTo>
                      <a:pt x="65" y="150"/>
                    </a:lnTo>
                    <a:lnTo>
                      <a:pt x="53" y="143"/>
                    </a:lnTo>
                    <a:lnTo>
                      <a:pt x="41" y="138"/>
                    </a:lnTo>
                    <a:lnTo>
                      <a:pt x="28" y="130"/>
                    </a:lnTo>
                    <a:lnTo>
                      <a:pt x="17" y="124"/>
                    </a:lnTo>
                    <a:lnTo>
                      <a:pt x="7" y="116"/>
                    </a:lnTo>
                    <a:lnTo>
                      <a:pt x="0" y="110"/>
                    </a:lnTo>
                    <a:lnTo>
                      <a:pt x="0" y="100"/>
                    </a:lnTo>
                    <a:lnTo>
                      <a:pt x="100" y="90"/>
                    </a:lnTo>
                    <a:lnTo>
                      <a:pt x="150" y="0"/>
                    </a:lnTo>
                    <a:lnTo>
                      <a:pt x="156" y="7"/>
                    </a:lnTo>
                    <a:lnTo>
                      <a:pt x="163" y="16"/>
                    </a:lnTo>
                    <a:lnTo>
                      <a:pt x="167" y="26"/>
                    </a:lnTo>
                    <a:lnTo>
                      <a:pt x="172" y="37"/>
                    </a:lnTo>
                    <a:lnTo>
                      <a:pt x="177" y="48"/>
                    </a:lnTo>
                    <a:lnTo>
                      <a:pt x="181" y="61"/>
                    </a:lnTo>
                    <a:lnTo>
                      <a:pt x="185" y="74"/>
                    </a:lnTo>
                    <a:lnTo>
                      <a:pt x="19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7" name="Freeform 110"/>
              <p:cNvSpPr>
                <a:spLocks/>
              </p:cNvSpPr>
              <p:nvPr/>
            </p:nvSpPr>
            <p:spPr bwMode="auto">
              <a:xfrm>
                <a:off x="3866" y="1483"/>
                <a:ext cx="50" cy="52"/>
              </a:xfrm>
              <a:custGeom>
                <a:avLst/>
                <a:gdLst>
                  <a:gd name="T0" fmla="*/ 0 w 200"/>
                  <a:gd name="T1" fmla="*/ 0 h 210"/>
                  <a:gd name="T2" fmla="*/ 0 w 200"/>
                  <a:gd name="T3" fmla="*/ 0 h 210"/>
                  <a:gd name="T4" fmla="*/ 0 w 200"/>
                  <a:gd name="T5" fmla="*/ 0 h 210"/>
                  <a:gd name="T6" fmla="*/ 0 w 200"/>
                  <a:gd name="T7" fmla="*/ 0 h 210"/>
                  <a:gd name="T8" fmla="*/ 0 w 200"/>
                  <a:gd name="T9" fmla="*/ 0 h 210"/>
                  <a:gd name="T10" fmla="*/ 0 w 200"/>
                  <a:gd name="T11" fmla="*/ 0 h 210"/>
                  <a:gd name="T12" fmla="*/ 0 w 200"/>
                  <a:gd name="T13" fmla="*/ 0 h 210"/>
                  <a:gd name="T14" fmla="*/ 0 w 200"/>
                  <a:gd name="T15" fmla="*/ 0 h 210"/>
                  <a:gd name="T16" fmla="*/ 0 w 200"/>
                  <a:gd name="T17" fmla="*/ 0 h 210"/>
                  <a:gd name="T18" fmla="*/ 0 w 200"/>
                  <a:gd name="T19" fmla="*/ 0 h 210"/>
                  <a:gd name="T20" fmla="*/ 0 w 200"/>
                  <a:gd name="T21" fmla="*/ 0 h 210"/>
                  <a:gd name="T22" fmla="*/ 0 w 200"/>
                  <a:gd name="T23" fmla="*/ 0 h 210"/>
                  <a:gd name="T24" fmla="*/ 0 w 200"/>
                  <a:gd name="T25" fmla="*/ 0 h 210"/>
                  <a:gd name="T26" fmla="*/ 0 w 200"/>
                  <a:gd name="T27" fmla="*/ 0 h 210"/>
                  <a:gd name="T28" fmla="*/ 0 w 200"/>
                  <a:gd name="T29" fmla="*/ 0 h 210"/>
                  <a:gd name="T30" fmla="*/ 0 w 200"/>
                  <a:gd name="T31" fmla="*/ 0 h 210"/>
                  <a:gd name="T32" fmla="*/ 0 w 200"/>
                  <a:gd name="T33" fmla="*/ 0 h 210"/>
                  <a:gd name="T34" fmla="*/ 0 w 200"/>
                  <a:gd name="T35" fmla="*/ 0 h 210"/>
                  <a:gd name="T36" fmla="*/ 0 w 200"/>
                  <a:gd name="T37" fmla="*/ 0 h 210"/>
                  <a:gd name="T38" fmla="*/ 0 w 200"/>
                  <a:gd name="T39" fmla="*/ 0 h 210"/>
                  <a:gd name="T40" fmla="*/ 0 w 200"/>
                  <a:gd name="T41" fmla="*/ 0 h 210"/>
                  <a:gd name="T42" fmla="*/ 0 w 200"/>
                  <a:gd name="T43" fmla="*/ 0 h 210"/>
                  <a:gd name="T44" fmla="*/ 0 w 200"/>
                  <a:gd name="T45" fmla="*/ 0 h 210"/>
                  <a:gd name="T46" fmla="*/ 0 w 200"/>
                  <a:gd name="T47" fmla="*/ 0 h 210"/>
                  <a:gd name="T48" fmla="*/ 0 w 200"/>
                  <a:gd name="T49" fmla="*/ 0 h 210"/>
                  <a:gd name="T50" fmla="*/ 0 w 200"/>
                  <a:gd name="T51" fmla="*/ 0 h 210"/>
                  <a:gd name="T52" fmla="*/ 0 w 200"/>
                  <a:gd name="T53" fmla="*/ 0 h 210"/>
                  <a:gd name="T54" fmla="*/ 0 w 200"/>
                  <a:gd name="T55" fmla="*/ 0 h 210"/>
                  <a:gd name="T56" fmla="*/ 0 w 200"/>
                  <a:gd name="T57" fmla="*/ 0 h 210"/>
                  <a:gd name="T58" fmla="*/ 0 w 200"/>
                  <a:gd name="T59" fmla="*/ 0 h 210"/>
                  <a:gd name="T60" fmla="*/ 0 w 200"/>
                  <a:gd name="T61" fmla="*/ 0 h 210"/>
                  <a:gd name="T62" fmla="*/ 0 w 200"/>
                  <a:gd name="T63" fmla="*/ 0 h 210"/>
                  <a:gd name="T64" fmla="*/ 0 w 200"/>
                  <a:gd name="T65" fmla="*/ 0 h 210"/>
                  <a:gd name="T66" fmla="*/ 0 w 200"/>
                  <a:gd name="T67" fmla="*/ 0 h 210"/>
                  <a:gd name="T68" fmla="*/ 0 w 200"/>
                  <a:gd name="T69" fmla="*/ 0 h 210"/>
                  <a:gd name="T70" fmla="*/ 0 w 200"/>
                  <a:gd name="T71" fmla="*/ 0 h 210"/>
                  <a:gd name="T72" fmla="*/ 0 w 200"/>
                  <a:gd name="T73" fmla="*/ 0 h 210"/>
                  <a:gd name="T74" fmla="*/ 0 w 200"/>
                  <a:gd name="T75" fmla="*/ 0 h 210"/>
                  <a:gd name="T76" fmla="*/ 0 w 200"/>
                  <a:gd name="T77" fmla="*/ 0 h 2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0"/>
                  <a:gd name="T118" fmla="*/ 0 h 210"/>
                  <a:gd name="T119" fmla="*/ 200 w 200"/>
                  <a:gd name="T120" fmla="*/ 210 h 2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0" h="210">
                    <a:moveTo>
                      <a:pt x="150" y="80"/>
                    </a:moveTo>
                    <a:lnTo>
                      <a:pt x="200" y="80"/>
                    </a:lnTo>
                    <a:lnTo>
                      <a:pt x="150" y="120"/>
                    </a:lnTo>
                    <a:lnTo>
                      <a:pt x="150" y="129"/>
                    </a:lnTo>
                    <a:lnTo>
                      <a:pt x="151" y="140"/>
                    </a:lnTo>
                    <a:lnTo>
                      <a:pt x="152" y="150"/>
                    </a:lnTo>
                    <a:lnTo>
                      <a:pt x="154" y="160"/>
                    </a:lnTo>
                    <a:lnTo>
                      <a:pt x="155" y="168"/>
                    </a:lnTo>
                    <a:lnTo>
                      <a:pt x="157" y="178"/>
                    </a:lnTo>
                    <a:lnTo>
                      <a:pt x="158" y="188"/>
                    </a:lnTo>
                    <a:lnTo>
                      <a:pt x="159" y="200"/>
                    </a:lnTo>
                    <a:lnTo>
                      <a:pt x="100" y="139"/>
                    </a:lnTo>
                    <a:lnTo>
                      <a:pt x="30" y="210"/>
                    </a:lnTo>
                    <a:lnTo>
                      <a:pt x="31" y="195"/>
                    </a:lnTo>
                    <a:lnTo>
                      <a:pt x="36" y="182"/>
                    </a:lnTo>
                    <a:lnTo>
                      <a:pt x="42" y="170"/>
                    </a:lnTo>
                    <a:lnTo>
                      <a:pt x="50" y="160"/>
                    </a:lnTo>
                    <a:lnTo>
                      <a:pt x="56" y="148"/>
                    </a:lnTo>
                    <a:lnTo>
                      <a:pt x="63" y="136"/>
                    </a:lnTo>
                    <a:lnTo>
                      <a:pt x="67" y="123"/>
                    </a:lnTo>
                    <a:lnTo>
                      <a:pt x="69" y="110"/>
                    </a:lnTo>
                    <a:lnTo>
                      <a:pt x="0" y="80"/>
                    </a:lnTo>
                    <a:lnTo>
                      <a:pt x="7" y="80"/>
                    </a:lnTo>
                    <a:lnTo>
                      <a:pt x="14" y="80"/>
                    </a:lnTo>
                    <a:lnTo>
                      <a:pt x="22" y="80"/>
                    </a:lnTo>
                    <a:lnTo>
                      <a:pt x="30" y="80"/>
                    </a:lnTo>
                    <a:lnTo>
                      <a:pt x="39" y="80"/>
                    </a:lnTo>
                    <a:lnTo>
                      <a:pt x="48" y="80"/>
                    </a:lnTo>
                    <a:lnTo>
                      <a:pt x="58" y="80"/>
                    </a:lnTo>
                    <a:lnTo>
                      <a:pt x="69" y="80"/>
                    </a:lnTo>
                    <a:lnTo>
                      <a:pt x="110" y="0"/>
                    </a:lnTo>
                    <a:lnTo>
                      <a:pt x="115" y="8"/>
                    </a:lnTo>
                    <a:lnTo>
                      <a:pt x="119" y="19"/>
                    </a:lnTo>
                    <a:lnTo>
                      <a:pt x="122" y="31"/>
                    </a:lnTo>
                    <a:lnTo>
                      <a:pt x="125" y="43"/>
                    </a:lnTo>
                    <a:lnTo>
                      <a:pt x="128" y="54"/>
                    </a:lnTo>
                    <a:lnTo>
                      <a:pt x="132" y="64"/>
                    </a:lnTo>
                    <a:lnTo>
                      <a:pt x="139" y="73"/>
                    </a:lnTo>
                    <a:lnTo>
                      <a:pt x="150" y="8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8" name="Freeform 111"/>
              <p:cNvSpPr>
                <a:spLocks/>
              </p:cNvSpPr>
              <p:nvPr/>
            </p:nvSpPr>
            <p:spPr bwMode="auto">
              <a:xfrm>
                <a:off x="3985" y="1630"/>
                <a:ext cx="70" cy="69"/>
              </a:xfrm>
              <a:custGeom>
                <a:avLst/>
                <a:gdLst>
                  <a:gd name="T0" fmla="*/ 0 w 278"/>
                  <a:gd name="T1" fmla="*/ 0 h 279"/>
                  <a:gd name="T2" fmla="*/ 0 w 278"/>
                  <a:gd name="T3" fmla="*/ 0 h 279"/>
                  <a:gd name="T4" fmla="*/ 0 w 278"/>
                  <a:gd name="T5" fmla="*/ 0 h 279"/>
                  <a:gd name="T6" fmla="*/ 0 w 278"/>
                  <a:gd name="T7" fmla="*/ 0 h 279"/>
                  <a:gd name="T8" fmla="*/ 0 w 278"/>
                  <a:gd name="T9" fmla="*/ 0 h 279"/>
                  <a:gd name="T10" fmla="*/ 0 w 278"/>
                  <a:gd name="T11" fmla="*/ 0 h 279"/>
                  <a:gd name="T12" fmla="*/ 0 w 278"/>
                  <a:gd name="T13" fmla="*/ 0 h 279"/>
                  <a:gd name="T14" fmla="*/ 0 w 278"/>
                  <a:gd name="T15" fmla="*/ 0 h 279"/>
                  <a:gd name="T16" fmla="*/ 0 w 278"/>
                  <a:gd name="T17" fmla="*/ 0 h 279"/>
                  <a:gd name="T18" fmla="*/ 0 w 278"/>
                  <a:gd name="T19" fmla="*/ 0 h 279"/>
                  <a:gd name="T20" fmla="*/ 0 w 278"/>
                  <a:gd name="T21" fmla="*/ 0 h 279"/>
                  <a:gd name="T22" fmla="*/ 0 w 278"/>
                  <a:gd name="T23" fmla="*/ 0 h 279"/>
                  <a:gd name="T24" fmla="*/ 0 w 278"/>
                  <a:gd name="T25" fmla="*/ 0 h 279"/>
                  <a:gd name="T26" fmla="*/ 0 w 278"/>
                  <a:gd name="T27" fmla="*/ 0 h 279"/>
                  <a:gd name="T28" fmla="*/ 0 w 278"/>
                  <a:gd name="T29" fmla="*/ 0 h 279"/>
                  <a:gd name="T30" fmla="*/ 0 w 278"/>
                  <a:gd name="T31" fmla="*/ 0 h 279"/>
                  <a:gd name="T32" fmla="*/ 0 w 278"/>
                  <a:gd name="T33" fmla="*/ 0 h 279"/>
                  <a:gd name="T34" fmla="*/ 0 w 278"/>
                  <a:gd name="T35" fmla="*/ 0 h 279"/>
                  <a:gd name="T36" fmla="*/ 0 w 278"/>
                  <a:gd name="T37" fmla="*/ 0 h 279"/>
                  <a:gd name="T38" fmla="*/ 0 w 278"/>
                  <a:gd name="T39" fmla="*/ 0 h 279"/>
                  <a:gd name="T40" fmla="*/ 0 w 278"/>
                  <a:gd name="T41" fmla="*/ 0 h 279"/>
                  <a:gd name="T42" fmla="*/ 0 w 278"/>
                  <a:gd name="T43" fmla="*/ 0 h 279"/>
                  <a:gd name="T44" fmla="*/ 0 w 278"/>
                  <a:gd name="T45" fmla="*/ 0 h 279"/>
                  <a:gd name="T46" fmla="*/ 0 w 278"/>
                  <a:gd name="T47" fmla="*/ 0 h 279"/>
                  <a:gd name="T48" fmla="*/ 0 w 278"/>
                  <a:gd name="T49" fmla="*/ 0 h 279"/>
                  <a:gd name="T50" fmla="*/ 0 w 278"/>
                  <a:gd name="T51" fmla="*/ 0 h 279"/>
                  <a:gd name="T52" fmla="*/ 0 w 278"/>
                  <a:gd name="T53" fmla="*/ 0 h 279"/>
                  <a:gd name="T54" fmla="*/ 0 w 278"/>
                  <a:gd name="T55" fmla="*/ 0 h 279"/>
                  <a:gd name="T56" fmla="*/ 0 w 278"/>
                  <a:gd name="T57" fmla="*/ 0 h 279"/>
                  <a:gd name="T58" fmla="*/ 0 w 278"/>
                  <a:gd name="T59" fmla="*/ 0 h 279"/>
                  <a:gd name="T60" fmla="*/ 0 w 278"/>
                  <a:gd name="T61" fmla="*/ 0 h 279"/>
                  <a:gd name="T62" fmla="*/ 0 w 278"/>
                  <a:gd name="T63" fmla="*/ 0 h 279"/>
                  <a:gd name="T64" fmla="*/ 0 w 278"/>
                  <a:gd name="T65" fmla="*/ 0 h 279"/>
                  <a:gd name="T66" fmla="*/ 0 w 278"/>
                  <a:gd name="T67" fmla="*/ 0 h 279"/>
                  <a:gd name="T68" fmla="*/ 0 w 278"/>
                  <a:gd name="T69" fmla="*/ 0 h 279"/>
                  <a:gd name="T70" fmla="*/ 0 w 278"/>
                  <a:gd name="T71" fmla="*/ 0 h 279"/>
                  <a:gd name="T72" fmla="*/ 0 w 278"/>
                  <a:gd name="T73" fmla="*/ 0 h 279"/>
                  <a:gd name="T74" fmla="*/ 0 w 278"/>
                  <a:gd name="T75" fmla="*/ 0 h 279"/>
                  <a:gd name="T76" fmla="*/ 0 w 278"/>
                  <a:gd name="T77" fmla="*/ 0 h 279"/>
                  <a:gd name="T78" fmla="*/ 0 w 278"/>
                  <a:gd name="T79" fmla="*/ 0 h 279"/>
                  <a:gd name="T80" fmla="*/ 0 w 278"/>
                  <a:gd name="T81" fmla="*/ 0 h 279"/>
                  <a:gd name="T82" fmla="*/ 0 w 278"/>
                  <a:gd name="T83" fmla="*/ 0 h 279"/>
                  <a:gd name="T84" fmla="*/ 0 w 278"/>
                  <a:gd name="T85" fmla="*/ 0 h 279"/>
                  <a:gd name="T86" fmla="*/ 0 w 278"/>
                  <a:gd name="T87" fmla="*/ 0 h 279"/>
                  <a:gd name="T88" fmla="*/ 0 w 278"/>
                  <a:gd name="T89" fmla="*/ 0 h 279"/>
                  <a:gd name="T90" fmla="*/ 0 w 278"/>
                  <a:gd name="T91" fmla="*/ 0 h 279"/>
                  <a:gd name="T92" fmla="*/ 0 w 278"/>
                  <a:gd name="T93" fmla="*/ 0 h 279"/>
                  <a:gd name="T94" fmla="*/ 0 w 278"/>
                  <a:gd name="T95" fmla="*/ 0 h 279"/>
                  <a:gd name="T96" fmla="*/ 0 w 278"/>
                  <a:gd name="T97" fmla="*/ 0 h 279"/>
                  <a:gd name="T98" fmla="*/ 0 w 278"/>
                  <a:gd name="T99" fmla="*/ 0 h 279"/>
                  <a:gd name="T100" fmla="*/ 0 w 278"/>
                  <a:gd name="T101" fmla="*/ 0 h 279"/>
                  <a:gd name="T102" fmla="*/ 0 w 278"/>
                  <a:gd name="T103" fmla="*/ 0 h 279"/>
                  <a:gd name="T104" fmla="*/ 0 w 278"/>
                  <a:gd name="T105" fmla="*/ 0 h 279"/>
                  <a:gd name="T106" fmla="*/ 0 w 278"/>
                  <a:gd name="T107" fmla="*/ 0 h 279"/>
                  <a:gd name="T108" fmla="*/ 0 w 278"/>
                  <a:gd name="T109" fmla="*/ 0 h 279"/>
                  <a:gd name="T110" fmla="*/ 0 w 278"/>
                  <a:gd name="T111" fmla="*/ 0 h 279"/>
                  <a:gd name="T112" fmla="*/ 0 w 278"/>
                  <a:gd name="T113" fmla="*/ 0 h 279"/>
                  <a:gd name="T114" fmla="*/ 0 w 278"/>
                  <a:gd name="T115" fmla="*/ 0 h 279"/>
                  <a:gd name="T116" fmla="*/ 0 w 278"/>
                  <a:gd name="T117" fmla="*/ 0 h 279"/>
                  <a:gd name="T118" fmla="*/ 0 w 278"/>
                  <a:gd name="T119" fmla="*/ 0 h 279"/>
                  <a:gd name="T120" fmla="*/ 0 w 278"/>
                  <a:gd name="T121" fmla="*/ 0 h 27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78"/>
                  <a:gd name="T184" fmla="*/ 0 h 279"/>
                  <a:gd name="T185" fmla="*/ 278 w 278"/>
                  <a:gd name="T186" fmla="*/ 279 h 27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78" h="279">
                    <a:moveTo>
                      <a:pt x="189" y="90"/>
                    </a:moveTo>
                    <a:lnTo>
                      <a:pt x="199" y="92"/>
                    </a:lnTo>
                    <a:lnTo>
                      <a:pt x="212" y="93"/>
                    </a:lnTo>
                    <a:lnTo>
                      <a:pt x="224" y="95"/>
                    </a:lnTo>
                    <a:lnTo>
                      <a:pt x="237" y="97"/>
                    </a:lnTo>
                    <a:lnTo>
                      <a:pt x="248" y="99"/>
                    </a:lnTo>
                    <a:lnTo>
                      <a:pt x="260" y="103"/>
                    </a:lnTo>
                    <a:lnTo>
                      <a:pt x="268" y="110"/>
                    </a:lnTo>
                    <a:lnTo>
                      <a:pt x="278" y="121"/>
                    </a:lnTo>
                    <a:lnTo>
                      <a:pt x="267" y="129"/>
                    </a:lnTo>
                    <a:lnTo>
                      <a:pt x="253" y="138"/>
                    </a:lnTo>
                    <a:lnTo>
                      <a:pt x="237" y="144"/>
                    </a:lnTo>
                    <a:lnTo>
                      <a:pt x="222" y="153"/>
                    </a:lnTo>
                    <a:lnTo>
                      <a:pt x="209" y="162"/>
                    </a:lnTo>
                    <a:lnTo>
                      <a:pt x="203" y="174"/>
                    </a:lnTo>
                    <a:lnTo>
                      <a:pt x="205" y="189"/>
                    </a:lnTo>
                    <a:lnTo>
                      <a:pt x="218" y="209"/>
                    </a:lnTo>
                    <a:lnTo>
                      <a:pt x="218" y="216"/>
                    </a:lnTo>
                    <a:lnTo>
                      <a:pt x="219" y="224"/>
                    </a:lnTo>
                    <a:lnTo>
                      <a:pt x="219" y="230"/>
                    </a:lnTo>
                    <a:lnTo>
                      <a:pt x="222" y="238"/>
                    </a:lnTo>
                    <a:lnTo>
                      <a:pt x="222" y="243"/>
                    </a:lnTo>
                    <a:lnTo>
                      <a:pt x="223" y="250"/>
                    </a:lnTo>
                    <a:lnTo>
                      <a:pt x="221" y="254"/>
                    </a:lnTo>
                    <a:lnTo>
                      <a:pt x="218" y="259"/>
                    </a:lnTo>
                    <a:lnTo>
                      <a:pt x="206" y="257"/>
                    </a:lnTo>
                    <a:lnTo>
                      <a:pt x="197" y="252"/>
                    </a:lnTo>
                    <a:lnTo>
                      <a:pt x="187" y="245"/>
                    </a:lnTo>
                    <a:lnTo>
                      <a:pt x="178" y="238"/>
                    </a:lnTo>
                    <a:lnTo>
                      <a:pt x="169" y="229"/>
                    </a:lnTo>
                    <a:lnTo>
                      <a:pt x="160" y="220"/>
                    </a:lnTo>
                    <a:lnTo>
                      <a:pt x="149" y="214"/>
                    </a:lnTo>
                    <a:lnTo>
                      <a:pt x="139" y="209"/>
                    </a:lnTo>
                    <a:lnTo>
                      <a:pt x="49" y="279"/>
                    </a:lnTo>
                    <a:lnTo>
                      <a:pt x="39" y="279"/>
                    </a:lnTo>
                    <a:lnTo>
                      <a:pt x="43" y="264"/>
                    </a:lnTo>
                    <a:lnTo>
                      <a:pt x="48" y="249"/>
                    </a:lnTo>
                    <a:lnTo>
                      <a:pt x="54" y="233"/>
                    </a:lnTo>
                    <a:lnTo>
                      <a:pt x="60" y="219"/>
                    </a:lnTo>
                    <a:lnTo>
                      <a:pt x="67" y="204"/>
                    </a:lnTo>
                    <a:lnTo>
                      <a:pt x="74" y="189"/>
                    </a:lnTo>
                    <a:lnTo>
                      <a:pt x="81" y="174"/>
                    </a:lnTo>
                    <a:lnTo>
                      <a:pt x="89" y="160"/>
                    </a:lnTo>
                    <a:lnTo>
                      <a:pt x="77" y="155"/>
                    </a:lnTo>
                    <a:lnTo>
                      <a:pt x="67" y="151"/>
                    </a:lnTo>
                    <a:lnTo>
                      <a:pt x="55" y="147"/>
                    </a:lnTo>
                    <a:lnTo>
                      <a:pt x="45" y="142"/>
                    </a:lnTo>
                    <a:lnTo>
                      <a:pt x="33" y="135"/>
                    </a:lnTo>
                    <a:lnTo>
                      <a:pt x="22" y="128"/>
                    </a:lnTo>
                    <a:lnTo>
                      <a:pt x="10" y="119"/>
                    </a:lnTo>
                    <a:lnTo>
                      <a:pt x="0" y="110"/>
                    </a:lnTo>
                    <a:lnTo>
                      <a:pt x="110" y="90"/>
                    </a:lnTo>
                    <a:lnTo>
                      <a:pt x="149" y="0"/>
                    </a:lnTo>
                    <a:lnTo>
                      <a:pt x="155" y="8"/>
                    </a:lnTo>
                    <a:lnTo>
                      <a:pt x="162" y="17"/>
                    </a:lnTo>
                    <a:lnTo>
                      <a:pt x="167" y="28"/>
                    </a:lnTo>
                    <a:lnTo>
                      <a:pt x="173" y="41"/>
                    </a:lnTo>
                    <a:lnTo>
                      <a:pt x="176" y="53"/>
                    </a:lnTo>
                    <a:lnTo>
                      <a:pt x="180" y="65"/>
                    </a:lnTo>
                    <a:lnTo>
                      <a:pt x="185" y="77"/>
                    </a:lnTo>
                    <a:lnTo>
                      <a:pt x="189"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2999" name="Freeform 112"/>
              <p:cNvSpPr>
                <a:spLocks/>
              </p:cNvSpPr>
              <p:nvPr/>
            </p:nvSpPr>
            <p:spPr bwMode="auto">
              <a:xfrm>
                <a:off x="3995" y="1640"/>
                <a:ext cx="50" cy="50"/>
              </a:xfrm>
              <a:custGeom>
                <a:avLst/>
                <a:gdLst>
                  <a:gd name="T0" fmla="*/ 0 w 200"/>
                  <a:gd name="T1" fmla="*/ 0 h 200"/>
                  <a:gd name="T2" fmla="*/ 0 w 200"/>
                  <a:gd name="T3" fmla="*/ 0 h 200"/>
                  <a:gd name="T4" fmla="*/ 0 w 200"/>
                  <a:gd name="T5" fmla="*/ 0 h 200"/>
                  <a:gd name="T6" fmla="*/ 0 w 200"/>
                  <a:gd name="T7" fmla="*/ 0 h 200"/>
                  <a:gd name="T8" fmla="*/ 0 w 200"/>
                  <a:gd name="T9" fmla="*/ 0 h 200"/>
                  <a:gd name="T10" fmla="*/ 0 w 200"/>
                  <a:gd name="T11" fmla="*/ 0 h 200"/>
                  <a:gd name="T12" fmla="*/ 0 w 200"/>
                  <a:gd name="T13" fmla="*/ 0 h 200"/>
                  <a:gd name="T14" fmla="*/ 0 w 200"/>
                  <a:gd name="T15" fmla="*/ 0 h 200"/>
                  <a:gd name="T16" fmla="*/ 0 w 200"/>
                  <a:gd name="T17" fmla="*/ 0 h 200"/>
                  <a:gd name="T18" fmla="*/ 0 w 200"/>
                  <a:gd name="T19" fmla="*/ 0 h 200"/>
                  <a:gd name="T20" fmla="*/ 0 w 200"/>
                  <a:gd name="T21" fmla="*/ 0 h 200"/>
                  <a:gd name="T22" fmla="*/ 0 w 200"/>
                  <a:gd name="T23" fmla="*/ 0 h 200"/>
                  <a:gd name="T24" fmla="*/ 0 w 200"/>
                  <a:gd name="T25" fmla="*/ 0 h 200"/>
                  <a:gd name="T26" fmla="*/ 0 w 200"/>
                  <a:gd name="T27" fmla="*/ 0 h 200"/>
                  <a:gd name="T28" fmla="*/ 0 w 200"/>
                  <a:gd name="T29" fmla="*/ 0 h 200"/>
                  <a:gd name="T30" fmla="*/ 0 w 200"/>
                  <a:gd name="T31" fmla="*/ 0 h 200"/>
                  <a:gd name="T32" fmla="*/ 0 w 200"/>
                  <a:gd name="T33" fmla="*/ 0 h 200"/>
                  <a:gd name="T34" fmla="*/ 0 w 200"/>
                  <a:gd name="T35" fmla="*/ 0 h 200"/>
                  <a:gd name="T36" fmla="*/ 0 w 200"/>
                  <a:gd name="T37" fmla="*/ 0 h 200"/>
                  <a:gd name="T38" fmla="*/ 0 w 200"/>
                  <a:gd name="T39" fmla="*/ 0 h 200"/>
                  <a:gd name="T40" fmla="*/ 0 w 200"/>
                  <a:gd name="T41" fmla="*/ 0 h 200"/>
                  <a:gd name="T42" fmla="*/ 0 w 200"/>
                  <a:gd name="T43" fmla="*/ 0 h 200"/>
                  <a:gd name="T44" fmla="*/ 0 w 200"/>
                  <a:gd name="T45" fmla="*/ 0 h 200"/>
                  <a:gd name="T46" fmla="*/ 0 w 200"/>
                  <a:gd name="T47" fmla="*/ 0 h 200"/>
                  <a:gd name="T48" fmla="*/ 0 w 200"/>
                  <a:gd name="T49" fmla="*/ 0 h 200"/>
                  <a:gd name="T50" fmla="*/ 0 w 200"/>
                  <a:gd name="T51" fmla="*/ 0 h 200"/>
                  <a:gd name="T52" fmla="*/ 0 w 200"/>
                  <a:gd name="T53" fmla="*/ 0 h 200"/>
                  <a:gd name="T54" fmla="*/ 0 w 200"/>
                  <a:gd name="T55" fmla="*/ 0 h 200"/>
                  <a:gd name="T56" fmla="*/ 0 w 200"/>
                  <a:gd name="T57" fmla="*/ 0 h 200"/>
                  <a:gd name="T58" fmla="*/ 0 w 200"/>
                  <a:gd name="T59" fmla="*/ 0 h 200"/>
                  <a:gd name="T60" fmla="*/ 0 w 200"/>
                  <a:gd name="T61" fmla="*/ 0 h 200"/>
                  <a:gd name="T62" fmla="*/ 0 w 200"/>
                  <a:gd name="T63" fmla="*/ 0 h 200"/>
                  <a:gd name="T64" fmla="*/ 0 w 200"/>
                  <a:gd name="T65" fmla="*/ 0 h 200"/>
                  <a:gd name="T66" fmla="*/ 0 w 200"/>
                  <a:gd name="T67" fmla="*/ 0 h 200"/>
                  <a:gd name="T68" fmla="*/ 0 w 200"/>
                  <a:gd name="T69" fmla="*/ 0 h 200"/>
                  <a:gd name="T70" fmla="*/ 0 w 200"/>
                  <a:gd name="T71" fmla="*/ 0 h 200"/>
                  <a:gd name="T72" fmla="*/ 0 w 200"/>
                  <a:gd name="T73" fmla="*/ 0 h 200"/>
                  <a:gd name="T74" fmla="*/ 0 w 200"/>
                  <a:gd name="T75" fmla="*/ 0 h 200"/>
                  <a:gd name="T76" fmla="*/ 0 w 200"/>
                  <a:gd name="T77" fmla="*/ 0 h 2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00"/>
                  <a:gd name="T118" fmla="*/ 0 h 200"/>
                  <a:gd name="T119" fmla="*/ 200 w 200"/>
                  <a:gd name="T120" fmla="*/ 200 h 2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00" h="200">
                    <a:moveTo>
                      <a:pt x="150" y="70"/>
                    </a:moveTo>
                    <a:lnTo>
                      <a:pt x="200" y="81"/>
                    </a:lnTo>
                    <a:lnTo>
                      <a:pt x="150" y="120"/>
                    </a:lnTo>
                    <a:lnTo>
                      <a:pt x="150" y="129"/>
                    </a:lnTo>
                    <a:lnTo>
                      <a:pt x="151" y="140"/>
                    </a:lnTo>
                    <a:lnTo>
                      <a:pt x="152" y="149"/>
                    </a:lnTo>
                    <a:lnTo>
                      <a:pt x="154" y="158"/>
                    </a:lnTo>
                    <a:lnTo>
                      <a:pt x="156" y="165"/>
                    </a:lnTo>
                    <a:lnTo>
                      <a:pt x="158" y="174"/>
                    </a:lnTo>
                    <a:lnTo>
                      <a:pt x="159" y="181"/>
                    </a:lnTo>
                    <a:lnTo>
                      <a:pt x="160" y="189"/>
                    </a:lnTo>
                    <a:lnTo>
                      <a:pt x="100" y="140"/>
                    </a:lnTo>
                    <a:lnTo>
                      <a:pt x="31" y="200"/>
                    </a:lnTo>
                    <a:lnTo>
                      <a:pt x="32" y="188"/>
                    </a:lnTo>
                    <a:lnTo>
                      <a:pt x="36" y="178"/>
                    </a:lnTo>
                    <a:lnTo>
                      <a:pt x="43" y="167"/>
                    </a:lnTo>
                    <a:lnTo>
                      <a:pt x="50" y="158"/>
                    </a:lnTo>
                    <a:lnTo>
                      <a:pt x="57" y="147"/>
                    </a:lnTo>
                    <a:lnTo>
                      <a:pt x="63" y="136"/>
                    </a:lnTo>
                    <a:lnTo>
                      <a:pt x="69" y="123"/>
                    </a:lnTo>
                    <a:lnTo>
                      <a:pt x="71" y="110"/>
                    </a:lnTo>
                    <a:lnTo>
                      <a:pt x="0" y="81"/>
                    </a:lnTo>
                    <a:lnTo>
                      <a:pt x="10" y="76"/>
                    </a:lnTo>
                    <a:lnTo>
                      <a:pt x="21" y="75"/>
                    </a:lnTo>
                    <a:lnTo>
                      <a:pt x="30" y="75"/>
                    </a:lnTo>
                    <a:lnTo>
                      <a:pt x="38" y="75"/>
                    </a:lnTo>
                    <a:lnTo>
                      <a:pt x="46" y="74"/>
                    </a:lnTo>
                    <a:lnTo>
                      <a:pt x="55" y="74"/>
                    </a:lnTo>
                    <a:lnTo>
                      <a:pt x="62" y="72"/>
                    </a:lnTo>
                    <a:lnTo>
                      <a:pt x="71" y="70"/>
                    </a:lnTo>
                    <a:lnTo>
                      <a:pt x="110" y="0"/>
                    </a:lnTo>
                    <a:lnTo>
                      <a:pt x="115" y="8"/>
                    </a:lnTo>
                    <a:lnTo>
                      <a:pt x="120" y="19"/>
                    </a:lnTo>
                    <a:lnTo>
                      <a:pt x="123" y="30"/>
                    </a:lnTo>
                    <a:lnTo>
                      <a:pt x="126" y="41"/>
                    </a:lnTo>
                    <a:lnTo>
                      <a:pt x="128" y="51"/>
                    </a:lnTo>
                    <a:lnTo>
                      <a:pt x="133" y="61"/>
                    </a:lnTo>
                    <a:lnTo>
                      <a:pt x="139" y="66"/>
                    </a:lnTo>
                    <a:lnTo>
                      <a:pt x="150" y="7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0" name="Freeform 113"/>
              <p:cNvSpPr>
                <a:spLocks/>
              </p:cNvSpPr>
              <p:nvPr/>
            </p:nvSpPr>
            <p:spPr bwMode="auto">
              <a:xfrm>
                <a:off x="4376" y="1600"/>
                <a:ext cx="82" cy="82"/>
              </a:xfrm>
              <a:custGeom>
                <a:avLst/>
                <a:gdLst>
                  <a:gd name="T0" fmla="*/ 0 w 329"/>
                  <a:gd name="T1" fmla="*/ 0 h 328"/>
                  <a:gd name="T2" fmla="*/ 0 w 329"/>
                  <a:gd name="T3" fmla="*/ 0 h 328"/>
                  <a:gd name="T4" fmla="*/ 0 w 329"/>
                  <a:gd name="T5" fmla="*/ 0 h 328"/>
                  <a:gd name="T6" fmla="*/ 0 w 329"/>
                  <a:gd name="T7" fmla="*/ 0 h 328"/>
                  <a:gd name="T8" fmla="*/ 0 w 329"/>
                  <a:gd name="T9" fmla="*/ 0 h 328"/>
                  <a:gd name="T10" fmla="*/ 0 w 329"/>
                  <a:gd name="T11" fmla="*/ 0 h 328"/>
                  <a:gd name="T12" fmla="*/ 0 w 329"/>
                  <a:gd name="T13" fmla="*/ 0 h 328"/>
                  <a:gd name="T14" fmla="*/ 0 w 329"/>
                  <a:gd name="T15" fmla="*/ 0 h 328"/>
                  <a:gd name="T16" fmla="*/ 0 w 329"/>
                  <a:gd name="T17" fmla="*/ 0 h 328"/>
                  <a:gd name="T18" fmla="*/ 0 w 329"/>
                  <a:gd name="T19" fmla="*/ 0 h 328"/>
                  <a:gd name="T20" fmla="*/ 0 w 329"/>
                  <a:gd name="T21" fmla="*/ 0 h 328"/>
                  <a:gd name="T22" fmla="*/ 0 w 329"/>
                  <a:gd name="T23" fmla="*/ 0 h 328"/>
                  <a:gd name="T24" fmla="*/ 0 w 329"/>
                  <a:gd name="T25" fmla="*/ 0 h 328"/>
                  <a:gd name="T26" fmla="*/ 0 w 329"/>
                  <a:gd name="T27" fmla="*/ 0 h 328"/>
                  <a:gd name="T28" fmla="*/ 0 w 329"/>
                  <a:gd name="T29" fmla="*/ 0 h 328"/>
                  <a:gd name="T30" fmla="*/ 0 w 329"/>
                  <a:gd name="T31" fmla="*/ 0 h 328"/>
                  <a:gd name="T32" fmla="*/ 0 w 329"/>
                  <a:gd name="T33" fmla="*/ 0 h 328"/>
                  <a:gd name="T34" fmla="*/ 0 w 329"/>
                  <a:gd name="T35" fmla="*/ 0 h 328"/>
                  <a:gd name="T36" fmla="*/ 0 w 329"/>
                  <a:gd name="T37" fmla="*/ 0 h 328"/>
                  <a:gd name="T38" fmla="*/ 0 w 329"/>
                  <a:gd name="T39" fmla="*/ 0 h 328"/>
                  <a:gd name="T40" fmla="*/ 0 w 329"/>
                  <a:gd name="T41" fmla="*/ 0 h 328"/>
                  <a:gd name="T42" fmla="*/ 0 w 329"/>
                  <a:gd name="T43" fmla="*/ 0 h 328"/>
                  <a:gd name="T44" fmla="*/ 0 w 329"/>
                  <a:gd name="T45" fmla="*/ 0 h 328"/>
                  <a:gd name="T46" fmla="*/ 0 w 329"/>
                  <a:gd name="T47" fmla="*/ 0 h 328"/>
                  <a:gd name="T48" fmla="*/ 0 w 329"/>
                  <a:gd name="T49" fmla="*/ 0 h 328"/>
                  <a:gd name="T50" fmla="*/ 0 w 329"/>
                  <a:gd name="T51" fmla="*/ 0 h 328"/>
                  <a:gd name="T52" fmla="*/ 0 w 329"/>
                  <a:gd name="T53" fmla="*/ 0 h 328"/>
                  <a:gd name="T54" fmla="*/ 0 w 329"/>
                  <a:gd name="T55" fmla="*/ 0 h 328"/>
                  <a:gd name="T56" fmla="*/ 0 w 329"/>
                  <a:gd name="T57" fmla="*/ 0 h 328"/>
                  <a:gd name="T58" fmla="*/ 0 w 329"/>
                  <a:gd name="T59" fmla="*/ 0 h 328"/>
                  <a:gd name="T60" fmla="*/ 0 w 329"/>
                  <a:gd name="T61" fmla="*/ 0 h 328"/>
                  <a:gd name="T62" fmla="*/ 0 w 329"/>
                  <a:gd name="T63" fmla="*/ 0 h 328"/>
                  <a:gd name="T64" fmla="*/ 0 w 329"/>
                  <a:gd name="T65" fmla="*/ 0 h 328"/>
                  <a:gd name="T66" fmla="*/ 0 w 329"/>
                  <a:gd name="T67" fmla="*/ 0 h 328"/>
                  <a:gd name="T68" fmla="*/ 0 w 329"/>
                  <a:gd name="T69" fmla="*/ 0 h 328"/>
                  <a:gd name="T70" fmla="*/ 0 w 329"/>
                  <a:gd name="T71" fmla="*/ 0 h 328"/>
                  <a:gd name="T72" fmla="*/ 0 w 329"/>
                  <a:gd name="T73" fmla="*/ 0 h 328"/>
                  <a:gd name="T74" fmla="*/ 0 w 329"/>
                  <a:gd name="T75" fmla="*/ 0 h 328"/>
                  <a:gd name="T76" fmla="*/ 0 w 329"/>
                  <a:gd name="T77" fmla="*/ 0 h 328"/>
                  <a:gd name="T78" fmla="*/ 0 w 329"/>
                  <a:gd name="T79" fmla="*/ 0 h 328"/>
                  <a:gd name="T80" fmla="*/ 0 w 329"/>
                  <a:gd name="T81" fmla="*/ 0 h 328"/>
                  <a:gd name="T82" fmla="*/ 0 w 329"/>
                  <a:gd name="T83" fmla="*/ 0 h 328"/>
                  <a:gd name="T84" fmla="*/ 0 w 329"/>
                  <a:gd name="T85" fmla="*/ 0 h 328"/>
                  <a:gd name="T86" fmla="*/ 0 w 329"/>
                  <a:gd name="T87" fmla="*/ 0 h 328"/>
                  <a:gd name="T88" fmla="*/ 0 w 329"/>
                  <a:gd name="T89" fmla="*/ 0 h 328"/>
                  <a:gd name="T90" fmla="*/ 0 w 329"/>
                  <a:gd name="T91" fmla="*/ 0 h 328"/>
                  <a:gd name="T92" fmla="*/ 0 w 329"/>
                  <a:gd name="T93" fmla="*/ 0 h 328"/>
                  <a:gd name="T94" fmla="*/ 0 w 329"/>
                  <a:gd name="T95" fmla="*/ 0 h 328"/>
                  <a:gd name="T96" fmla="*/ 0 w 329"/>
                  <a:gd name="T97" fmla="*/ 0 h 328"/>
                  <a:gd name="T98" fmla="*/ 0 w 329"/>
                  <a:gd name="T99" fmla="*/ 0 h 328"/>
                  <a:gd name="T100" fmla="*/ 0 w 329"/>
                  <a:gd name="T101" fmla="*/ 0 h 328"/>
                  <a:gd name="T102" fmla="*/ 0 w 329"/>
                  <a:gd name="T103" fmla="*/ 0 h 328"/>
                  <a:gd name="T104" fmla="*/ 0 w 329"/>
                  <a:gd name="T105" fmla="*/ 0 h 328"/>
                  <a:gd name="T106" fmla="*/ 0 w 329"/>
                  <a:gd name="T107" fmla="*/ 0 h 328"/>
                  <a:gd name="T108" fmla="*/ 0 w 329"/>
                  <a:gd name="T109" fmla="*/ 0 h 3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329"/>
                  <a:gd name="T166" fmla="*/ 0 h 328"/>
                  <a:gd name="T167" fmla="*/ 329 w 329"/>
                  <a:gd name="T168" fmla="*/ 328 h 3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329" h="328">
                    <a:moveTo>
                      <a:pt x="120" y="0"/>
                    </a:moveTo>
                    <a:lnTo>
                      <a:pt x="120" y="14"/>
                    </a:lnTo>
                    <a:lnTo>
                      <a:pt x="121" y="30"/>
                    </a:lnTo>
                    <a:lnTo>
                      <a:pt x="121" y="46"/>
                    </a:lnTo>
                    <a:lnTo>
                      <a:pt x="122" y="63"/>
                    </a:lnTo>
                    <a:lnTo>
                      <a:pt x="121" y="78"/>
                    </a:lnTo>
                    <a:lnTo>
                      <a:pt x="119" y="93"/>
                    </a:lnTo>
                    <a:lnTo>
                      <a:pt x="115" y="106"/>
                    </a:lnTo>
                    <a:lnTo>
                      <a:pt x="110" y="119"/>
                    </a:lnTo>
                    <a:lnTo>
                      <a:pt x="0" y="159"/>
                    </a:lnTo>
                    <a:lnTo>
                      <a:pt x="90" y="219"/>
                    </a:lnTo>
                    <a:lnTo>
                      <a:pt x="93" y="232"/>
                    </a:lnTo>
                    <a:lnTo>
                      <a:pt x="94" y="246"/>
                    </a:lnTo>
                    <a:lnTo>
                      <a:pt x="94" y="259"/>
                    </a:lnTo>
                    <a:lnTo>
                      <a:pt x="94" y="272"/>
                    </a:lnTo>
                    <a:lnTo>
                      <a:pt x="91" y="283"/>
                    </a:lnTo>
                    <a:lnTo>
                      <a:pt x="91" y="295"/>
                    </a:lnTo>
                    <a:lnTo>
                      <a:pt x="90" y="307"/>
                    </a:lnTo>
                    <a:lnTo>
                      <a:pt x="90" y="319"/>
                    </a:lnTo>
                    <a:lnTo>
                      <a:pt x="103" y="312"/>
                    </a:lnTo>
                    <a:lnTo>
                      <a:pt x="114" y="306"/>
                    </a:lnTo>
                    <a:lnTo>
                      <a:pt x="123" y="296"/>
                    </a:lnTo>
                    <a:lnTo>
                      <a:pt x="133" y="287"/>
                    </a:lnTo>
                    <a:lnTo>
                      <a:pt x="140" y="276"/>
                    </a:lnTo>
                    <a:lnTo>
                      <a:pt x="149" y="267"/>
                    </a:lnTo>
                    <a:lnTo>
                      <a:pt x="159" y="257"/>
                    </a:lnTo>
                    <a:lnTo>
                      <a:pt x="170" y="249"/>
                    </a:lnTo>
                    <a:lnTo>
                      <a:pt x="269" y="328"/>
                    </a:lnTo>
                    <a:lnTo>
                      <a:pt x="274" y="320"/>
                    </a:lnTo>
                    <a:lnTo>
                      <a:pt x="277" y="311"/>
                    </a:lnTo>
                    <a:lnTo>
                      <a:pt x="277" y="302"/>
                    </a:lnTo>
                    <a:lnTo>
                      <a:pt x="275" y="294"/>
                    </a:lnTo>
                    <a:lnTo>
                      <a:pt x="270" y="284"/>
                    </a:lnTo>
                    <a:lnTo>
                      <a:pt x="267" y="274"/>
                    </a:lnTo>
                    <a:lnTo>
                      <a:pt x="263" y="266"/>
                    </a:lnTo>
                    <a:lnTo>
                      <a:pt x="260" y="259"/>
                    </a:lnTo>
                    <a:lnTo>
                      <a:pt x="229" y="209"/>
                    </a:lnTo>
                    <a:lnTo>
                      <a:pt x="241" y="198"/>
                    </a:lnTo>
                    <a:lnTo>
                      <a:pt x="254" y="189"/>
                    </a:lnTo>
                    <a:lnTo>
                      <a:pt x="267" y="180"/>
                    </a:lnTo>
                    <a:lnTo>
                      <a:pt x="282" y="172"/>
                    </a:lnTo>
                    <a:lnTo>
                      <a:pt x="295" y="163"/>
                    </a:lnTo>
                    <a:lnTo>
                      <a:pt x="308" y="154"/>
                    </a:lnTo>
                    <a:lnTo>
                      <a:pt x="319" y="143"/>
                    </a:lnTo>
                    <a:lnTo>
                      <a:pt x="329" y="130"/>
                    </a:lnTo>
                    <a:lnTo>
                      <a:pt x="317" y="126"/>
                    </a:lnTo>
                    <a:lnTo>
                      <a:pt x="306" y="123"/>
                    </a:lnTo>
                    <a:lnTo>
                      <a:pt x="294" y="120"/>
                    </a:lnTo>
                    <a:lnTo>
                      <a:pt x="283" y="120"/>
                    </a:lnTo>
                    <a:lnTo>
                      <a:pt x="271" y="119"/>
                    </a:lnTo>
                    <a:lnTo>
                      <a:pt x="261" y="119"/>
                    </a:lnTo>
                    <a:lnTo>
                      <a:pt x="250" y="119"/>
                    </a:lnTo>
                    <a:lnTo>
                      <a:pt x="239" y="119"/>
                    </a:lnTo>
                    <a:lnTo>
                      <a:pt x="129" y="0"/>
                    </a:lnTo>
                    <a:lnTo>
                      <a:pt x="1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1" name="Freeform 114"/>
              <p:cNvSpPr>
                <a:spLocks/>
              </p:cNvSpPr>
              <p:nvPr/>
            </p:nvSpPr>
            <p:spPr bwMode="auto">
              <a:xfrm>
                <a:off x="4386" y="1610"/>
                <a:ext cx="62" cy="60"/>
              </a:xfrm>
              <a:custGeom>
                <a:avLst/>
                <a:gdLst>
                  <a:gd name="T0" fmla="*/ 0 w 249"/>
                  <a:gd name="T1" fmla="*/ 0 h 239"/>
                  <a:gd name="T2" fmla="*/ 0 w 249"/>
                  <a:gd name="T3" fmla="*/ 0 h 239"/>
                  <a:gd name="T4" fmla="*/ 0 w 249"/>
                  <a:gd name="T5" fmla="*/ 0 h 239"/>
                  <a:gd name="T6" fmla="*/ 0 w 249"/>
                  <a:gd name="T7" fmla="*/ 0 h 239"/>
                  <a:gd name="T8" fmla="*/ 0 w 249"/>
                  <a:gd name="T9" fmla="*/ 0 h 239"/>
                  <a:gd name="T10" fmla="*/ 0 w 249"/>
                  <a:gd name="T11" fmla="*/ 0 h 239"/>
                  <a:gd name="T12" fmla="*/ 0 w 249"/>
                  <a:gd name="T13" fmla="*/ 0 h 239"/>
                  <a:gd name="T14" fmla="*/ 0 w 249"/>
                  <a:gd name="T15" fmla="*/ 0 h 239"/>
                  <a:gd name="T16" fmla="*/ 0 w 249"/>
                  <a:gd name="T17" fmla="*/ 0 h 239"/>
                  <a:gd name="T18" fmla="*/ 0 w 249"/>
                  <a:gd name="T19" fmla="*/ 0 h 239"/>
                  <a:gd name="T20" fmla="*/ 0 w 249"/>
                  <a:gd name="T21" fmla="*/ 0 h 239"/>
                  <a:gd name="T22" fmla="*/ 0 w 249"/>
                  <a:gd name="T23" fmla="*/ 0 h 239"/>
                  <a:gd name="T24" fmla="*/ 0 w 249"/>
                  <a:gd name="T25" fmla="*/ 0 h 239"/>
                  <a:gd name="T26" fmla="*/ 0 w 249"/>
                  <a:gd name="T27" fmla="*/ 0 h 239"/>
                  <a:gd name="T28" fmla="*/ 0 w 249"/>
                  <a:gd name="T29" fmla="*/ 0 h 239"/>
                  <a:gd name="T30" fmla="*/ 0 w 249"/>
                  <a:gd name="T31" fmla="*/ 0 h 239"/>
                  <a:gd name="T32" fmla="*/ 0 w 249"/>
                  <a:gd name="T33" fmla="*/ 0 h 239"/>
                  <a:gd name="T34" fmla="*/ 0 w 249"/>
                  <a:gd name="T35" fmla="*/ 0 h 239"/>
                  <a:gd name="T36" fmla="*/ 0 w 249"/>
                  <a:gd name="T37" fmla="*/ 0 h 239"/>
                  <a:gd name="T38" fmla="*/ 0 w 249"/>
                  <a:gd name="T39" fmla="*/ 0 h 239"/>
                  <a:gd name="T40" fmla="*/ 0 w 249"/>
                  <a:gd name="T41" fmla="*/ 0 h 239"/>
                  <a:gd name="T42" fmla="*/ 0 w 249"/>
                  <a:gd name="T43" fmla="*/ 0 h 239"/>
                  <a:gd name="T44" fmla="*/ 0 w 249"/>
                  <a:gd name="T45" fmla="*/ 0 h 239"/>
                  <a:gd name="T46" fmla="*/ 0 w 249"/>
                  <a:gd name="T47" fmla="*/ 0 h 239"/>
                  <a:gd name="T48" fmla="*/ 0 w 249"/>
                  <a:gd name="T49" fmla="*/ 0 h 239"/>
                  <a:gd name="T50" fmla="*/ 0 w 249"/>
                  <a:gd name="T51" fmla="*/ 0 h 239"/>
                  <a:gd name="T52" fmla="*/ 0 w 249"/>
                  <a:gd name="T53" fmla="*/ 0 h 239"/>
                  <a:gd name="T54" fmla="*/ 0 w 249"/>
                  <a:gd name="T55" fmla="*/ 0 h 239"/>
                  <a:gd name="T56" fmla="*/ 0 w 249"/>
                  <a:gd name="T57" fmla="*/ 0 h 239"/>
                  <a:gd name="T58" fmla="*/ 0 w 249"/>
                  <a:gd name="T59" fmla="*/ 0 h 239"/>
                  <a:gd name="T60" fmla="*/ 0 w 249"/>
                  <a:gd name="T61" fmla="*/ 0 h 239"/>
                  <a:gd name="T62" fmla="*/ 0 w 249"/>
                  <a:gd name="T63" fmla="*/ 0 h 239"/>
                  <a:gd name="T64" fmla="*/ 0 w 249"/>
                  <a:gd name="T65" fmla="*/ 0 h 239"/>
                  <a:gd name="T66" fmla="*/ 0 w 249"/>
                  <a:gd name="T67" fmla="*/ 0 h 239"/>
                  <a:gd name="T68" fmla="*/ 0 w 249"/>
                  <a:gd name="T69" fmla="*/ 0 h 239"/>
                  <a:gd name="T70" fmla="*/ 0 w 249"/>
                  <a:gd name="T71" fmla="*/ 0 h 239"/>
                  <a:gd name="T72" fmla="*/ 0 w 249"/>
                  <a:gd name="T73" fmla="*/ 0 h 239"/>
                  <a:gd name="T74" fmla="*/ 0 w 249"/>
                  <a:gd name="T75" fmla="*/ 0 h 239"/>
                  <a:gd name="T76" fmla="*/ 0 w 249"/>
                  <a:gd name="T77" fmla="*/ 0 h 23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9"/>
                  <a:gd name="T118" fmla="*/ 0 h 239"/>
                  <a:gd name="T119" fmla="*/ 249 w 249"/>
                  <a:gd name="T120" fmla="*/ 239 h 23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9" h="239">
                    <a:moveTo>
                      <a:pt x="89" y="100"/>
                    </a:moveTo>
                    <a:lnTo>
                      <a:pt x="77" y="103"/>
                    </a:lnTo>
                    <a:lnTo>
                      <a:pt x="67" y="106"/>
                    </a:lnTo>
                    <a:lnTo>
                      <a:pt x="55" y="110"/>
                    </a:lnTo>
                    <a:lnTo>
                      <a:pt x="45" y="114"/>
                    </a:lnTo>
                    <a:lnTo>
                      <a:pt x="33" y="117"/>
                    </a:lnTo>
                    <a:lnTo>
                      <a:pt x="22" y="121"/>
                    </a:lnTo>
                    <a:lnTo>
                      <a:pt x="10" y="125"/>
                    </a:lnTo>
                    <a:lnTo>
                      <a:pt x="0" y="129"/>
                    </a:lnTo>
                    <a:lnTo>
                      <a:pt x="70" y="169"/>
                    </a:lnTo>
                    <a:lnTo>
                      <a:pt x="80" y="239"/>
                    </a:lnTo>
                    <a:lnTo>
                      <a:pt x="86" y="231"/>
                    </a:lnTo>
                    <a:lnTo>
                      <a:pt x="93" y="223"/>
                    </a:lnTo>
                    <a:lnTo>
                      <a:pt x="98" y="216"/>
                    </a:lnTo>
                    <a:lnTo>
                      <a:pt x="105" y="208"/>
                    </a:lnTo>
                    <a:lnTo>
                      <a:pt x="110" y="201"/>
                    </a:lnTo>
                    <a:lnTo>
                      <a:pt x="115" y="193"/>
                    </a:lnTo>
                    <a:lnTo>
                      <a:pt x="122" y="185"/>
                    </a:lnTo>
                    <a:lnTo>
                      <a:pt x="130" y="179"/>
                    </a:lnTo>
                    <a:lnTo>
                      <a:pt x="189" y="229"/>
                    </a:lnTo>
                    <a:lnTo>
                      <a:pt x="187" y="220"/>
                    </a:lnTo>
                    <a:lnTo>
                      <a:pt x="184" y="213"/>
                    </a:lnTo>
                    <a:lnTo>
                      <a:pt x="178" y="204"/>
                    </a:lnTo>
                    <a:lnTo>
                      <a:pt x="174" y="196"/>
                    </a:lnTo>
                    <a:lnTo>
                      <a:pt x="167" y="185"/>
                    </a:lnTo>
                    <a:lnTo>
                      <a:pt x="163" y="175"/>
                    </a:lnTo>
                    <a:lnTo>
                      <a:pt x="160" y="163"/>
                    </a:lnTo>
                    <a:lnTo>
                      <a:pt x="160" y="150"/>
                    </a:lnTo>
                    <a:lnTo>
                      <a:pt x="249" y="100"/>
                    </a:lnTo>
                    <a:lnTo>
                      <a:pt x="189" y="100"/>
                    </a:lnTo>
                    <a:lnTo>
                      <a:pt x="179" y="85"/>
                    </a:lnTo>
                    <a:lnTo>
                      <a:pt x="171" y="72"/>
                    </a:lnTo>
                    <a:lnTo>
                      <a:pt x="159" y="60"/>
                    </a:lnTo>
                    <a:lnTo>
                      <a:pt x="148" y="50"/>
                    </a:lnTo>
                    <a:lnTo>
                      <a:pt x="135" y="38"/>
                    </a:lnTo>
                    <a:lnTo>
                      <a:pt x="123" y="26"/>
                    </a:lnTo>
                    <a:lnTo>
                      <a:pt x="110" y="13"/>
                    </a:lnTo>
                    <a:lnTo>
                      <a:pt x="100" y="0"/>
                    </a:lnTo>
                    <a:lnTo>
                      <a:pt x="89" y="10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2" name="Freeform 115"/>
              <p:cNvSpPr>
                <a:spLocks/>
              </p:cNvSpPr>
              <p:nvPr/>
            </p:nvSpPr>
            <p:spPr bwMode="auto">
              <a:xfrm>
                <a:off x="3786" y="1884"/>
                <a:ext cx="92" cy="89"/>
              </a:xfrm>
              <a:custGeom>
                <a:avLst/>
                <a:gdLst>
                  <a:gd name="T0" fmla="*/ 0 w 368"/>
                  <a:gd name="T1" fmla="*/ 0 h 359"/>
                  <a:gd name="T2" fmla="*/ 0 w 368"/>
                  <a:gd name="T3" fmla="*/ 0 h 359"/>
                  <a:gd name="T4" fmla="*/ 0 w 368"/>
                  <a:gd name="T5" fmla="*/ 0 h 359"/>
                  <a:gd name="T6" fmla="*/ 0 w 368"/>
                  <a:gd name="T7" fmla="*/ 0 h 359"/>
                  <a:gd name="T8" fmla="*/ 0 w 368"/>
                  <a:gd name="T9" fmla="*/ 0 h 359"/>
                  <a:gd name="T10" fmla="*/ 0 w 368"/>
                  <a:gd name="T11" fmla="*/ 0 h 359"/>
                  <a:gd name="T12" fmla="*/ 0 w 368"/>
                  <a:gd name="T13" fmla="*/ 0 h 359"/>
                  <a:gd name="T14" fmla="*/ 0 w 368"/>
                  <a:gd name="T15" fmla="*/ 0 h 359"/>
                  <a:gd name="T16" fmla="*/ 0 w 368"/>
                  <a:gd name="T17" fmla="*/ 0 h 359"/>
                  <a:gd name="T18" fmla="*/ 0 w 368"/>
                  <a:gd name="T19" fmla="*/ 0 h 359"/>
                  <a:gd name="T20" fmla="*/ 0 w 368"/>
                  <a:gd name="T21" fmla="*/ 0 h 359"/>
                  <a:gd name="T22" fmla="*/ 0 w 368"/>
                  <a:gd name="T23" fmla="*/ 0 h 359"/>
                  <a:gd name="T24" fmla="*/ 0 w 368"/>
                  <a:gd name="T25" fmla="*/ 0 h 359"/>
                  <a:gd name="T26" fmla="*/ 0 w 368"/>
                  <a:gd name="T27" fmla="*/ 0 h 359"/>
                  <a:gd name="T28" fmla="*/ 0 w 368"/>
                  <a:gd name="T29" fmla="*/ 0 h 359"/>
                  <a:gd name="T30" fmla="*/ 0 w 368"/>
                  <a:gd name="T31" fmla="*/ 0 h 359"/>
                  <a:gd name="T32" fmla="*/ 0 w 368"/>
                  <a:gd name="T33" fmla="*/ 0 h 359"/>
                  <a:gd name="T34" fmla="*/ 0 w 368"/>
                  <a:gd name="T35" fmla="*/ 0 h 359"/>
                  <a:gd name="T36" fmla="*/ 0 w 368"/>
                  <a:gd name="T37" fmla="*/ 0 h 359"/>
                  <a:gd name="T38" fmla="*/ 0 w 368"/>
                  <a:gd name="T39" fmla="*/ 0 h 359"/>
                  <a:gd name="T40" fmla="*/ 0 w 368"/>
                  <a:gd name="T41" fmla="*/ 0 h 359"/>
                  <a:gd name="T42" fmla="*/ 0 w 368"/>
                  <a:gd name="T43" fmla="*/ 0 h 359"/>
                  <a:gd name="T44" fmla="*/ 0 w 368"/>
                  <a:gd name="T45" fmla="*/ 0 h 359"/>
                  <a:gd name="T46" fmla="*/ 0 w 368"/>
                  <a:gd name="T47" fmla="*/ 0 h 359"/>
                  <a:gd name="T48" fmla="*/ 0 w 368"/>
                  <a:gd name="T49" fmla="*/ 0 h 359"/>
                  <a:gd name="T50" fmla="*/ 0 w 368"/>
                  <a:gd name="T51" fmla="*/ 0 h 359"/>
                  <a:gd name="T52" fmla="*/ 0 w 368"/>
                  <a:gd name="T53" fmla="*/ 0 h 359"/>
                  <a:gd name="T54" fmla="*/ 0 w 368"/>
                  <a:gd name="T55" fmla="*/ 0 h 359"/>
                  <a:gd name="T56" fmla="*/ 0 w 368"/>
                  <a:gd name="T57" fmla="*/ 0 h 359"/>
                  <a:gd name="T58" fmla="*/ 0 w 368"/>
                  <a:gd name="T59" fmla="*/ 0 h 359"/>
                  <a:gd name="T60" fmla="*/ 0 w 368"/>
                  <a:gd name="T61" fmla="*/ 0 h 359"/>
                  <a:gd name="T62" fmla="*/ 0 w 368"/>
                  <a:gd name="T63" fmla="*/ 0 h 359"/>
                  <a:gd name="T64" fmla="*/ 0 w 368"/>
                  <a:gd name="T65" fmla="*/ 0 h 359"/>
                  <a:gd name="T66" fmla="*/ 0 w 368"/>
                  <a:gd name="T67" fmla="*/ 0 h 3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68"/>
                  <a:gd name="T103" fmla="*/ 0 h 359"/>
                  <a:gd name="T104" fmla="*/ 368 w 368"/>
                  <a:gd name="T105" fmla="*/ 359 h 35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68" h="359">
                    <a:moveTo>
                      <a:pt x="249" y="21"/>
                    </a:moveTo>
                    <a:lnTo>
                      <a:pt x="249" y="35"/>
                    </a:lnTo>
                    <a:lnTo>
                      <a:pt x="249" y="51"/>
                    </a:lnTo>
                    <a:lnTo>
                      <a:pt x="249" y="66"/>
                    </a:lnTo>
                    <a:lnTo>
                      <a:pt x="252" y="82"/>
                    </a:lnTo>
                    <a:lnTo>
                      <a:pt x="254" y="96"/>
                    </a:lnTo>
                    <a:lnTo>
                      <a:pt x="259" y="109"/>
                    </a:lnTo>
                    <a:lnTo>
                      <a:pt x="267" y="121"/>
                    </a:lnTo>
                    <a:lnTo>
                      <a:pt x="278" y="130"/>
                    </a:lnTo>
                    <a:lnTo>
                      <a:pt x="292" y="130"/>
                    </a:lnTo>
                    <a:lnTo>
                      <a:pt x="307" y="132"/>
                    </a:lnTo>
                    <a:lnTo>
                      <a:pt x="320" y="134"/>
                    </a:lnTo>
                    <a:lnTo>
                      <a:pt x="334" y="138"/>
                    </a:lnTo>
                    <a:lnTo>
                      <a:pt x="345" y="142"/>
                    </a:lnTo>
                    <a:lnTo>
                      <a:pt x="355" y="150"/>
                    </a:lnTo>
                    <a:lnTo>
                      <a:pt x="361" y="159"/>
                    </a:lnTo>
                    <a:lnTo>
                      <a:pt x="368" y="169"/>
                    </a:lnTo>
                    <a:lnTo>
                      <a:pt x="278" y="229"/>
                    </a:lnTo>
                    <a:lnTo>
                      <a:pt x="278" y="243"/>
                    </a:lnTo>
                    <a:lnTo>
                      <a:pt x="280" y="258"/>
                    </a:lnTo>
                    <a:lnTo>
                      <a:pt x="283" y="274"/>
                    </a:lnTo>
                    <a:lnTo>
                      <a:pt x="287" y="289"/>
                    </a:lnTo>
                    <a:lnTo>
                      <a:pt x="289" y="303"/>
                    </a:lnTo>
                    <a:lnTo>
                      <a:pt x="291" y="318"/>
                    </a:lnTo>
                    <a:lnTo>
                      <a:pt x="290" y="333"/>
                    </a:lnTo>
                    <a:lnTo>
                      <a:pt x="289" y="348"/>
                    </a:lnTo>
                    <a:lnTo>
                      <a:pt x="272" y="346"/>
                    </a:lnTo>
                    <a:lnTo>
                      <a:pt x="259" y="343"/>
                    </a:lnTo>
                    <a:lnTo>
                      <a:pt x="246" y="337"/>
                    </a:lnTo>
                    <a:lnTo>
                      <a:pt x="235" y="330"/>
                    </a:lnTo>
                    <a:lnTo>
                      <a:pt x="221" y="320"/>
                    </a:lnTo>
                    <a:lnTo>
                      <a:pt x="211" y="310"/>
                    </a:lnTo>
                    <a:lnTo>
                      <a:pt x="199" y="300"/>
                    </a:lnTo>
                    <a:lnTo>
                      <a:pt x="189" y="289"/>
                    </a:lnTo>
                    <a:lnTo>
                      <a:pt x="173" y="296"/>
                    </a:lnTo>
                    <a:lnTo>
                      <a:pt x="160" y="306"/>
                    </a:lnTo>
                    <a:lnTo>
                      <a:pt x="147" y="316"/>
                    </a:lnTo>
                    <a:lnTo>
                      <a:pt x="134" y="327"/>
                    </a:lnTo>
                    <a:lnTo>
                      <a:pt x="120" y="337"/>
                    </a:lnTo>
                    <a:lnTo>
                      <a:pt x="107" y="346"/>
                    </a:lnTo>
                    <a:lnTo>
                      <a:pt x="92" y="353"/>
                    </a:lnTo>
                    <a:lnTo>
                      <a:pt x="79" y="359"/>
                    </a:lnTo>
                    <a:lnTo>
                      <a:pt x="73" y="335"/>
                    </a:lnTo>
                    <a:lnTo>
                      <a:pt x="77" y="310"/>
                    </a:lnTo>
                    <a:lnTo>
                      <a:pt x="85" y="286"/>
                    </a:lnTo>
                    <a:lnTo>
                      <a:pt x="96" y="263"/>
                    </a:lnTo>
                    <a:lnTo>
                      <a:pt x="102" y="239"/>
                    </a:lnTo>
                    <a:lnTo>
                      <a:pt x="103" y="219"/>
                    </a:lnTo>
                    <a:lnTo>
                      <a:pt x="94" y="202"/>
                    </a:lnTo>
                    <a:lnTo>
                      <a:pt x="70" y="190"/>
                    </a:lnTo>
                    <a:lnTo>
                      <a:pt x="61" y="185"/>
                    </a:lnTo>
                    <a:lnTo>
                      <a:pt x="53" y="180"/>
                    </a:lnTo>
                    <a:lnTo>
                      <a:pt x="46" y="174"/>
                    </a:lnTo>
                    <a:lnTo>
                      <a:pt x="38" y="168"/>
                    </a:lnTo>
                    <a:lnTo>
                      <a:pt x="28" y="161"/>
                    </a:lnTo>
                    <a:lnTo>
                      <a:pt x="20" y="154"/>
                    </a:lnTo>
                    <a:lnTo>
                      <a:pt x="10" y="147"/>
                    </a:lnTo>
                    <a:lnTo>
                      <a:pt x="0" y="140"/>
                    </a:lnTo>
                    <a:lnTo>
                      <a:pt x="10" y="120"/>
                    </a:lnTo>
                    <a:lnTo>
                      <a:pt x="129" y="100"/>
                    </a:lnTo>
                    <a:lnTo>
                      <a:pt x="146" y="90"/>
                    </a:lnTo>
                    <a:lnTo>
                      <a:pt x="161" y="78"/>
                    </a:lnTo>
                    <a:lnTo>
                      <a:pt x="174" y="64"/>
                    </a:lnTo>
                    <a:lnTo>
                      <a:pt x="187" y="50"/>
                    </a:lnTo>
                    <a:lnTo>
                      <a:pt x="198" y="35"/>
                    </a:lnTo>
                    <a:lnTo>
                      <a:pt x="211" y="21"/>
                    </a:lnTo>
                    <a:lnTo>
                      <a:pt x="224" y="9"/>
                    </a:lnTo>
                    <a:lnTo>
                      <a:pt x="239" y="0"/>
                    </a:lnTo>
                    <a:lnTo>
                      <a:pt x="249"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3" name="Freeform 116"/>
              <p:cNvSpPr>
                <a:spLocks/>
              </p:cNvSpPr>
              <p:nvPr/>
            </p:nvSpPr>
            <p:spPr bwMode="auto">
              <a:xfrm>
                <a:off x="3799" y="1896"/>
                <a:ext cx="72" cy="70"/>
              </a:xfrm>
              <a:custGeom>
                <a:avLst/>
                <a:gdLst>
                  <a:gd name="T0" fmla="*/ 0 w 289"/>
                  <a:gd name="T1" fmla="*/ 0 h 279"/>
                  <a:gd name="T2" fmla="*/ 0 w 289"/>
                  <a:gd name="T3" fmla="*/ 0 h 279"/>
                  <a:gd name="T4" fmla="*/ 0 w 289"/>
                  <a:gd name="T5" fmla="*/ 0 h 279"/>
                  <a:gd name="T6" fmla="*/ 0 w 289"/>
                  <a:gd name="T7" fmla="*/ 0 h 279"/>
                  <a:gd name="T8" fmla="*/ 0 w 289"/>
                  <a:gd name="T9" fmla="*/ 0 h 279"/>
                  <a:gd name="T10" fmla="*/ 0 w 289"/>
                  <a:gd name="T11" fmla="*/ 0 h 279"/>
                  <a:gd name="T12" fmla="*/ 0 w 289"/>
                  <a:gd name="T13" fmla="*/ 0 h 279"/>
                  <a:gd name="T14" fmla="*/ 0 w 289"/>
                  <a:gd name="T15" fmla="*/ 0 h 279"/>
                  <a:gd name="T16" fmla="*/ 0 w 289"/>
                  <a:gd name="T17" fmla="*/ 0 h 279"/>
                  <a:gd name="T18" fmla="*/ 0 w 289"/>
                  <a:gd name="T19" fmla="*/ 0 h 279"/>
                  <a:gd name="T20" fmla="*/ 0 w 289"/>
                  <a:gd name="T21" fmla="*/ 0 h 279"/>
                  <a:gd name="T22" fmla="*/ 0 w 289"/>
                  <a:gd name="T23" fmla="*/ 0 h 279"/>
                  <a:gd name="T24" fmla="*/ 0 w 289"/>
                  <a:gd name="T25" fmla="*/ 0 h 279"/>
                  <a:gd name="T26" fmla="*/ 0 w 289"/>
                  <a:gd name="T27" fmla="*/ 0 h 279"/>
                  <a:gd name="T28" fmla="*/ 0 w 289"/>
                  <a:gd name="T29" fmla="*/ 0 h 279"/>
                  <a:gd name="T30" fmla="*/ 0 w 289"/>
                  <a:gd name="T31" fmla="*/ 0 h 279"/>
                  <a:gd name="T32" fmla="*/ 0 w 289"/>
                  <a:gd name="T33" fmla="*/ 0 h 279"/>
                  <a:gd name="T34" fmla="*/ 0 w 289"/>
                  <a:gd name="T35" fmla="*/ 0 h 279"/>
                  <a:gd name="T36" fmla="*/ 0 w 289"/>
                  <a:gd name="T37" fmla="*/ 0 h 279"/>
                  <a:gd name="T38" fmla="*/ 0 w 289"/>
                  <a:gd name="T39" fmla="*/ 0 h 279"/>
                  <a:gd name="T40" fmla="*/ 0 w 289"/>
                  <a:gd name="T41" fmla="*/ 0 h 279"/>
                  <a:gd name="T42" fmla="*/ 0 w 289"/>
                  <a:gd name="T43" fmla="*/ 0 h 279"/>
                  <a:gd name="T44" fmla="*/ 0 w 289"/>
                  <a:gd name="T45" fmla="*/ 0 h 279"/>
                  <a:gd name="T46" fmla="*/ 0 w 289"/>
                  <a:gd name="T47" fmla="*/ 0 h 279"/>
                  <a:gd name="T48" fmla="*/ 0 w 289"/>
                  <a:gd name="T49" fmla="*/ 0 h 279"/>
                  <a:gd name="T50" fmla="*/ 0 w 289"/>
                  <a:gd name="T51" fmla="*/ 0 h 279"/>
                  <a:gd name="T52" fmla="*/ 0 w 289"/>
                  <a:gd name="T53" fmla="*/ 0 h 279"/>
                  <a:gd name="T54" fmla="*/ 0 w 289"/>
                  <a:gd name="T55" fmla="*/ 0 h 279"/>
                  <a:gd name="T56" fmla="*/ 0 w 289"/>
                  <a:gd name="T57" fmla="*/ 0 h 279"/>
                  <a:gd name="T58" fmla="*/ 0 w 289"/>
                  <a:gd name="T59" fmla="*/ 0 h 279"/>
                  <a:gd name="T60" fmla="*/ 0 w 289"/>
                  <a:gd name="T61" fmla="*/ 0 h 279"/>
                  <a:gd name="T62" fmla="*/ 0 w 289"/>
                  <a:gd name="T63" fmla="*/ 0 h 279"/>
                  <a:gd name="T64" fmla="*/ 0 w 289"/>
                  <a:gd name="T65" fmla="*/ 0 h 279"/>
                  <a:gd name="T66" fmla="*/ 0 w 289"/>
                  <a:gd name="T67" fmla="*/ 0 h 279"/>
                  <a:gd name="T68" fmla="*/ 0 w 289"/>
                  <a:gd name="T69" fmla="*/ 0 h 279"/>
                  <a:gd name="T70" fmla="*/ 0 w 289"/>
                  <a:gd name="T71" fmla="*/ 0 h 279"/>
                  <a:gd name="T72" fmla="*/ 0 w 289"/>
                  <a:gd name="T73" fmla="*/ 0 h 279"/>
                  <a:gd name="T74" fmla="*/ 0 w 289"/>
                  <a:gd name="T75" fmla="*/ 0 h 279"/>
                  <a:gd name="T76" fmla="*/ 0 w 289"/>
                  <a:gd name="T77" fmla="*/ 0 h 279"/>
                  <a:gd name="T78" fmla="*/ 0 w 289"/>
                  <a:gd name="T79" fmla="*/ 0 h 279"/>
                  <a:gd name="T80" fmla="*/ 0 w 289"/>
                  <a:gd name="T81" fmla="*/ 0 h 279"/>
                  <a:gd name="T82" fmla="*/ 0 w 289"/>
                  <a:gd name="T83" fmla="*/ 0 h 279"/>
                  <a:gd name="T84" fmla="*/ 0 w 289"/>
                  <a:gd name="T85" fmla="*/ 0 h 279"/>
                  <a:gd name="T86" fmla="*/ 0 w 289"/>
                  <a:gd name="T87" fmla="*/ 0 h 279"/>
                  <a:gd name="T88" fmla="*/ 0 w 289"/>
                  <a:gd name="T89" fmla="*/ 0 h 279"/>
                  <a:gd name="T90" fmla="*/ 0 w 289"/>
                  <a:gd name="T91" fmla="*/ 0 h 2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9"/>
                  <a:gd name="T139" fmla="*/ 0 h 279"/>
                  <a:gd name="T140" fmla="*/ 289 w 289"/>
                  <a:gd name="T141" fmla="*/ 279 h 27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9" h="279">
                    <a:moveTo>
                      <a:pt x="240" y="110"/>
                    </a:moveTo>
                    <a:lnTo>
                      <a:pt x="289" y="119"/>
                    </a:lnTo>
                    <a:lnTo>
                      <a:pt x="276" y="126"/>
                    </a:lnTo>
                    <a:lnTo>
                      <a:pt x="264" y="133"/>
                    </a:lnTo>
                    <a:lnTo>
                      <a:pt x="252" y="138"/>
                    </a:lnTo>
                    <a:lnTo>
                      <a:pt x="240" y="144"/>
                    </a:lnTo>
                    <a:lnTo>
                      <a:pt x="227" y="150"/>
                    </a:lnTo>
                    <a:lnTo>
                      <a:pt x="217" y="155"/>
                    </a:lnTo>
                    <a:lnTo>
                      <a:pt x="207" y="162"/>
                    </a:lnTo>
                    <a:lnTo>
                      <a:pt x="200" y="169"/>
                    </a:lnTo>
                    <a:lnTo>
                      <a:pt x="219" y="269"/>
                    </a:lnTo>
                    <a:lnTo>
                      <a:pt x="205" y="263"/>
                    </a:lnTo>
                    <a:lnTo>
                      <a:pt x="192" y="256"/>
                    </a:lnTo>
                    <a:lnTo>
                      <a:pt x="180" y="246"/>
                    </a:lnTo>
                    <a:lnTo>
                      <a:pt x="170" y="238"/>
                    </a:lnTo>
                    <a:lnTo>
                      <a:pt x="159" y="227"/>
                    </a:lnTo>
                    <a:lnTo>
                      <a:pt x="150" y="217"/>
                    </a:lnTo>
                    <a:lnTo>
                      <a:pt x="140" y="207"/>
                    </a:lnTo>
                    <a:lnTo>
                      <a:pt x="130" y="200"/>
                    </a:lnTo>
                    <a:lnTo>
                      <a:pt x="50" y="279"/>
                    </a:lnTo>
                    <a:lnTo>
                      <a:pt x="80" y="140"/>
                    </a:lnTo>
                    <a:lnTo>
                      <a:pt x="71" y="136"/>
                    </a:lnTo>
                    <a:lnTo>
                      <a:pt x="61" y="131"/>
                    </a:lnTo>
                    <a:lnTo>
                      <a:pt x="50" y="126"/>
                    </a:lnTo>
                    <a:lnTo>
                      <a:pt x="40" y="122"/>
                    </a:lnTo>
                    <a:lnTo>
                      <a:pt x="28" y="114"/>
                    </a:lnTo>
                    <a:lnTo>
                      <a:pt x="17" y="108"/>
                    </a:lnTo>
                    <a:lnTo>
                      <a:pt x="8" y="99"/>
                    </a:lnTo>
                    <a:lnTo>
                      <a:pt x="0" y="90"/>
                    </a:lnTo>
                    <a:lnTo>
                      <a:pt x="11" y="89"/>
                    </a:lnTo>
                    <a:lnTo>
                      <a:pt x="24" y="88"/>
                    </a:lnTo>
                    <a:lnTo>
                      <a:pt x="37" y="86"/>
                    </a:lnTo>
                    <a:lnTo>
                      <a:pt x="50" y="85"/>
                    </a:lnTo>
                    <a:lnTo>
                      <a:pt x="62" y="83"/>
                    </a:lnTo>
                    <a:lnTo>
                      <a:pt x="75" y="82"/>
                    </a:lnTo>
                    <a:lnTo>
                      <a:pt x="87" y="80"/>
                    </a:lnTo>
                    <a:lnTo>
                      <a:pt x="100" y="80"/>
                    </a:lnTo>
                    <a:lnTo>
                      <a:pt x="180" y="0"/>
                    </a:lnTo>
                    <a:lnTo>
                      <a:pt x="184" y="13"/>
                    </a:lnTo>
                    <a:lnTo>
                      <a:pt x="186" y="31"/>
                    </a:lnTo>
                    <a:lnTo>
                      <a:pt x="186" y="50"/>
                    </a:lnTo>
                    <a:lnTo>
                      <a:pt x="187" y="70"/>
                    </a:lnTo>
                    <a:lnTo>
                      <a:pt x="190" y="86"/>
                    </a:lnTo>
                    <a:lnTo>
                      <a:pt x="199" y="100"/>
                    </a:lnTo>
                    <a:lnTo>
                      <a:pt x="214" y="108"/>
                    </a:lnTo>
                    <a:lnTo>
                      <a:pt x="240" y="11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4" name="Freeform 117"/>
              <p:cNvSpPr>
                <a:spLocks/>
              </p:cNvSpPr>
              <p:nvPr/>
            </p:nvSpPr>
            <p:spPr bwMode="auto">
              <a:xfrm>
                <a:off x="4182" y="1478"/>
                <a:ext cx="57" cy="57"/>
              </a:xfrm>
              <a:custGeom>
                <a:avLst/>
                <a:gdLst>
                  <a:gd name="T0" fmla="*/ 0 w 230"/>
                  <a:gd name="T1" fmla="*/ 0 h 229"/>
                  <a:gd name="T2" fmla="*/ 0 w 230"/>
                  <a:gd name="T3" fmla="*/ 0 h 229"/>
                  <a:gd name="T4" fmla="*/ 0 w 230"/>
                  <a:gd name="T5" fmla="*/ 0 h 229"/>
                  <a:gd name="T6" fmla="*/ 0 w 230"/>
                  <a:gd name="T7" fmla="*/ 0 h 229"/>
                  <a:gd name="T8" fmla="*/ 0 w 230"/>
                  <a:gd name="T9" fmla="*/ 0 h 229"/>
                  <a:gd name="T10" fmla="*/ 0 w 230"/>
                  <a:gd name="T11" fmla="*/ 0 h 229"/>
                  <a:gd name="T12" fmla="*/ 0 w 230"/>
                  <a:gd name="T13" fmla="*/ 0 h 229"/>
                  <a:gd name="T14" fmla="*/ 0 w 230"/>
                  <a:gd name="T15" fmla="*/ 0 h 229"/>
                  <a:gd name="T16" fmla="*/ 0 w 230"/>
                  <a:gd name="T17" fmla="*/ 0 h 229"/>
                  <a:gd name="T18" fmla="*/ 0 w 230"/>
                  <a:gd name="T19" fmla="*/ 0 h 229"/>
                  <a:gd name="T20" fmla="*/ 0 w 230"/>
                  <a:gd name="T21" fmla="*/ 0 h 229"/>
                  <a:gd name="T22" fmla="*/ 0 w 230"/>
                  <a:gd name="T23" fmla="*/ 0 h 229"/>
                  <a:gd name="T24" fmla="*/ 0 w 230"/>
                  <a:gd name="T25" fmla="*/ 0 h 229"/>
                  <a:gd name="T26" fmla="*/ 0 w 230"/>
                  <a:gd name="T27" fmla="*/ 0 h 229"/>
                  <a:gd name="T28" fmla="*/ 0 w 230"/>
                  <a:gd name="T29" fmla="*/ 0 h 229"/>
                  <a:gd name="T30" fmla="*/ 0 w 230"/>
                  <a:gd name="T31" fmla="*/ 0 h 229"/>
                  <a:gd name="T32" fmla="*/ 0 w 230"/>
                  <a:gd name="T33" fmla="*/ 0 h 229"/>
                  <a:gd name="T34" fmla="*/ 0 w 230"/>
                  <a:gd name="T35" fmla="*/ 0 h 229"/>
                  <a:gd name="T36" fmla="*/ 0 w 230"/>
                  <a:gd name="T37" fmla="*/ 0 h 229"/>
                  <a:gd name="T38" fmla="*/ 0 w 230"/>
                  <a:gd name="T39" fmla="*/ 0 h 229"/>
                  <a:gd name="T40" fmla="*/ 0 w 230"/>
                  <a:gd name="T41" fmla="*/ 0 h 229"/>
                  <a:gd name="T42" fmla="*/ 0 w 230"/>
                  <a:gd name="T43" fmla="*/ 0 h 229"/>
                  <a:gd name="T44" fmla="*/ 0 w 230"/>
                  <a:gd name="T45" fmla="*/ 0 h 229"/>
                  <a:gd name="T46" fmla="*/ 0 w 230"/>
                  <a:gd name="T47" fmla="*/ 0 h 229"/>
                  <a:gd name="T48" fmla="*/ 0 w 230"/>
                  <a:gd name="T49" fmla="*/ 0 h 229"/>
                  <a:gd name="T50" fmla="*/ 0 w 230"/>
                  <a:gd name="T51" fmla="*/ 0 h 229"/>
                  <a:gd name="T52" fmla="*/ 0 w 230"/>
                  <a:gd name="T53" fmla="*/ 0 h 229"/>
                  <a:gd name="T54" fmla="*/ 0 w 230"/>
                  <a:gd name="T55" fmla="*/ 0 h 229"/>
                  <a:gd name="T56" fmla="*/ 0 w 230"/>
                  <a:gd name="T57" fmla="*/ 0 h 229"/>
                  <a:gd name="T58" fmla="*/ 0 w 230"/>
                  <a:gd name="T59" fmla="*/ 0 h 229"/>
                  <a:gd name="T60" fmla="*/ 0 w 230"/>
                  <a:gd name="T61" fmla="*/ 0 h 229"/>
                  <a:gd name="T62" fmla="*/ 0 w 230"/>
                  <a:gd name="T63" fmla="*/ 0 h 229"/>
                  <a:gd name="T64" fmla="*/ 0 w 230"/>
                  <a:gd name="T65" fmla="*/ 0 h 229"/>
                  <a:gd name="T66" fmla="*/ 0 w 230"/>
                  <a:gd name="T67" fmla="*/ 0 h 229"/>
                  <a:gd name="T68" fmla="*/ 0 w 230"/>
                  <a:gd name="T69" fmla="*/ 0 h 229"/>
                  <a:gd name="T70" fmla="*/ 0 w 230"/>
                  <a:gd name="T71" fmla="*/ 0 h 229"/>
                  <a:gd name="T72" fmla="*/ 0 w 230"/>
                  <a:gd name="T73" fmla="*/ 0 h 229"/>
                  <a:gd name="T74" fmla="*/ 0 w 230"/>
                  <a:gd name="T75" fmla="*/ 0 h 229"/>
                  <a:gd name="T76" fmla="*/ 0 w 230"/>
                  <a:gd name="T77" fmla="*/ 0 h 229"/>
                  <a:gd name="T78" fmla="*/ 0 w 230"/>
                  <a:gd name="T79" fmla="*/ 0 h 229"/>
                  <a:gd name="T80" fmla="*/ 0 w 230"/>
                  <a:gd name="T81" fmla="*/ 0 h 229"/>
                  <a:gd name="T82" fmla="*/ 0 w 230"/>
                  <a:gd name="T83" fmla="*/ 0 h 229"/>
                  <a:gd name="T84" fmla="*/ 0 w 230"/>
                  <a:gd name="T85" fmla="*/ 0 h 229"/>
                  <a:gd name="T86" fmla="*/ 0 w 230"/>
                  <a:gd name="T87" fmla="*/ 0 h 229"/>
                  <a:gd name="T88" fmla="*/ 0 w 230"/>
                  <a:gd name="T89" fmla="*/ 0 h 229"/>
                  <a:gd name="T90" fmla="*/ 0 w 230"/>
                  <a:gd name="T91" fmla="*/ 0 h 229"/>
                  <a:gd name="T92" fmla="*/ 0 w 230"/>
                  <a:gd name="T93" fmla="*/ 0 h 229"/>
                  <a:gd name="T94" fmla="*/ 0 w 230"/>
                  <a:gd name="T95" fmla="*/ 0 h 229"/>
                  <a:gd name="T96" fmla="*/ 0 w 230"/>
                  <a:gd name="T97" fmla="*/ 0 h 229"/>
                  <a:gd name="T98" fmla="*/ 0 w 230"/>
                  <a:gd name="T99" fmla="*/ 0 h 229"/>
                  <a:gd name="T100" fmla="*/ 0 w 230"/>
                  <a:gd name="T101" fmla="*/ 0 h 229"/>
                  <a:gd name="T102" fmla="*/ 0 w 230"/>
                  <a:gd name="T103" fmla="*/ 0 h 229"/>
                  <a:gd name="T104" fmla="*/ 0 w 230"/>
                  <a:gd name="T105" fmla="*/ 0 h 229"/>
                  <a:gd name="T106" fmla="*/ 0 w 230"/>
                  <a:gd name="T107" fmla="*/ 0 h 229"/>
                  <a:gd name="T108" fmla="*/ 0 w 230"/>
                  <a:gd name="T109" fmla="*/ 0 h 229"/>
                  <a:gd name="T110" fmla="*/ 0 w 230"/>
                  <a:gd name="T111" fmla="*/ 0 h 229"/>
                  <a:gd name="T112" fmla="*/ 0 w 230"/>
                  <a:gd name="T113" fmla="*/ 0 h 229"/>
                  <a:gd name="T114" fmla="*/ 0 w 230"/>
                  <a:gd name="T115" fmla="*/ 0 h 22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30"/>
                  <a:gd name="T175" fmla="*/ 0 h 229"/>
                  <a:gd name="T176" fmla="*/ 230 w 230"/>
                  <a:gd name="T177" fmla="*/ 229 h 229"/>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30" h="229">
                    <a:moveTo>
                      <a:pt x="149" y="69"/>
                    </a:moveTo>
                    <a:lnTo>
                      <a:pt x="157" y="71"/>
                    </a:lnTo>
                    <a:lnTo>
                      <a:pt x="167" y="73"/>
                    </a:lnTo>
                    <a:lnTo>
                      <a:pt x="176" y="74"/>
                    </a:lnTo>
                    <a:lnTo>
                      <a:pt x="188" y="75"/>
                    </a:lnTo>
                    <a:lnTo>
                      <a:pt x="199" y="75"/>
                    </a:lnTo>
                    <a:lnTo>
                      <a:pt x="210" y="78"/>
                    </a:lnTo>
                    <a:lnTo>
                      <a:pt x="220" y="81"/>
                    </a:lnTo>
                    <a:lnTo>
                      <a:pt x="230" y="89"/>
                    </a:lnTo>
                    <a:lnTo>
                      <a:pt x="219" y="99"/>
                    </a:lnTo>
                    <a:lnTo>
                      <a:pt x="206" y="106"/>
                    </a:lnTo>
                    <a:lnTo>
                      <a:pt x="192" y="114"/>
                    </a:lnTo>
                    <a:lnTo>
                      <a:pt x="180" y="121"/>
                    </a:lnTo>
                    <a:lnTo>
                      <a:pt x="168" y="128"/>
                    </a:lnTo>
                    <a:lnTo>
                      <a:pt x="162" y="139"/>
                    </a:lnTo>
                    <a:lnTo>
                      <a:pt x="161" y="152"/>
                    </a:lnTo>
                    <a:lnTo>
                      <a:pt x="169" y="169"/>
                    </a:lnTo>
                    <a:lnTo>
                      <a:pt x="171" y="177"/>
                    </a:lnTo>
                    <a:lnTo>
                      <a:pt x="178" y="189"/>
                    </a:lnTo>
                    <a:lnTo>
                      <a:pt x="182" y="198"/>
                    </a:lnTo>
                    <a:lnTo>
                      <a:pt x="180" y="208"/>
                    </a:lnTo>
                    <a:lnTo>
                      <a:pt x="169" y="206"/>
                    </a:lnTo>
                    <a:lnTo>
                      <a:pt x="159" y="203"/>
                    </a:lnTo>
                    <a:lnTo>
                      <a:pt x="152" y="196"/>
                    </a:lnTo>
                    <a:lnTo>
                      <a:pt x="145" y="191"/>
                    </a:lnTo>
                    <a:lnTo>
                      <a:pt x="139" y="182"/>
                    </a:lnTo>
                    <a:lnTo>
                      <a:pt x="132" y="174"/>
                    </a:lnTo>
                    <a:lnTo>
                      <a:pt x="126" y="165"/>
                    </a:lnTo>
                    <a:lnTo>
                      <a:pt x="120" y="158"/>
                    </a:lnTo>
                    <a:lnTo>
                      <a:pt x="40" y="229"/>
                    </a:lnTo>
                    <a:lnTo>
                      <a:pt x="30" y="219"/>
                    </a:lnTo>
                    <a:lnTo>
                      <a:pt x="33" y="207"/>
                    </a:lnTo>
                    <a:lnTo>
                      <a:pt x="38" y="196"/>
                    </a:lnTo>
                    <a:lnTo>
                      <a:pt x="43" y="184"/>
                    </a:lnTo>
                    <a:lnTo>
                      <a:pt x="50" y="173"/>
                    </a:lnTo>
                    <a:lnTo>
                      <a:pt x="55" y="161"/>
                    </a:lnTo>
                    <a:lnTo>
                      <a:pt x="60" y="151"/>
                    </a:lnTo>
                    <a:lnTo>
                      <a:pt x="65" y="139"/>
                    </a:lnTo>
                    <a:lnTo>
                      <a:pt x="70" y="129"/>
                    </a:lnTo>
                    <a:lnTo>
                      <a:pt x="58" y="125"/>
                    </a:lnTo>
                    <a:lnTo>
                      <a:pt x="48" y="120"/>
                    </a:lnTo>
                    <a:lnTo>
                      <a:pt x="39" y="116"/>
                    </a:lnTo>
                    <a:lnTo>
                      <a:pt x="31" y="113"/>
                    </a:lnTo>
                    <a:lnTo>
                      <a:pt x="21" y="107"/>
                    </a:lnTo>
                    <a:lnTo>
                      <a:pt x="14" y="102"/>
                    </a:lnTo>
                    <a:lnTo>
                      <a:pt x="6" y="95"/>
                    </a:lnTo>
                    <a:lnTo>
                      <a:pt x="0" y="89"/>
                    </a:lnTo>
                    <a:lnTo>
                      <a:pt x="0" y="79"/>
                    </a:lnTo>
                    <a:lnTo>
                      <a:pt x="80" y="69"/>
                    </a:lnTo>
                    <a:lnTo>
                      <a:pt x="120" y="0"/>
                    </a:lnTo>
                    <a:lnTo>
                      <a:pt x="126" y="6"/>
                    </a:lnTo>
                    <a:lnTo>
                      <a:pt x="132" y="14"/>
                    </a:lnTo>
                    <a:lnTo>
                      <a:pt x="136" y="22"/>
                    </a:lnTo>
                    <a:lnTo>
                      <a:pt x="142" y="30"/>
                    </a:lnTo>
                    <a:lnTo>
                      <a:pt x="144" y="38"/>
                    </a:lnTo>
                    <a:lnTo>
                      <a:pt x="147" y="48"/>
                    </a:lnTo>
                    <a:lnTo>
                      <a:pt x="148" y="57"/>
                    </a:lnTo>
                    <a:lnTo>
                      <a:pt x="14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5" name="Freeform 118"/>
              <p:cNvSpPr>
                <a:spLocks/>
              </p:cNvSpPr>
              <p:nvPr/>
            </p:nvSpPr>
            <p:spPr bwMode="auto">
              <a:xfrm>
                <a:off x="4189" y="1486"/>
                <a:ext cx="43" cy="39"/>
              </a:xfrm>
              <a:custGeom>
                <a:avLst/>
                <a:gdLst>
                  <a:gd name="T0" fmla="*/ 0 w 169"/>
                  <a:gd name="T1" fmla="*/ 0 h 160"/>
                  <a:gd name="T2" fmla="*/ 0 w 169"/>
                  <a:gd name="T3" fmla="*/ 0 h 160"/>
                  <a:gd name="T4" fmla="*/ 0 w 169"/>
                  <a:gd name="T5" fmla="*/ 0 h 160"/>
                  <a:gd name="T6" fmla="*/ 0 w 169"/>
                  <a:gd name="T7" fmla="*/ 0 h 160"/>
                  <a:gd name="T8" fmla="*/ 0 w 169"/>
                  <a:gd name="T9" fmla="*/ 0 h 160"/>
                  <a:gd name="T10" fmla="*/ 0 w 169"/>
                  <a:gd name="T11" fmla="*/ 0 h 160"/>
                  <a:gd name="T12" fmla="*/ 0 w 169"/>
                  <a:gd name="T13" fmla="*/ 0 h 160"/>
                  <a:gd name="T14" fmla="*/ 0 w 169"/>
                  <a:gd name="T15" fmla="*/ 0 h 160"/>
                  <a:gd name="T16" fmla="*/ 0 w 169"/>
                  <a:gd name="T17" fmla="*/ 0 h 160"/>
                  <a:gd name="T18" fmla="*/ 0 w 169"/>
                  <a:gd name="T19" fmla="*/ 0 h 160"/>
                  <a:gd name="T20" fmla="*/ 0 w 169"/>
                  <a:gd name="T21" fmla="*/ 0 h 160"/>
                  <a:gd name="T22" fmla="*/ 0 w 169"/>
                  <a:gd name="T23" fmla="*/ 0 h 160"/>
                  <a:gd name="T24" fmla="*/ 0 w 169"/>
                  <a:gd name="T25" fmla="*/ 0 h 160"/>
                  <a:gd name="T26" fmla="*/ 0 w 169"/>
                  <a:gd name="T27" fmla="*/ 0 h 160"/>
                  <a:gd name="T28" fmla="*/ 0 w 169"/>
                  <a:gd name="T29" fmla="*/ 0 h 160"/>
                  <a:gd name="T30" fmla="*/ 0 w 169"/>
                  <a:gd name="T31" fmla="*/ 0 h 160"/>
                  <a:gd name="T32" fmla="*/ 0 w 169"/>
                  <a:gd name="T33" fmla="*/ 0 h 160"/>
                  <a:gd name="T34" fmla="*/ 0 w 169"/>
                  <a:gd name="T35" fmla="*/ 0 h 160"/>
                  <a:gd name="T36" fmla="*/ 0 w 169"/>
                  <a:gd name="T37" fmla="*/ 0 h 160"/>
                  <a:gd name="T38" fmla="*/ 0 w 169"/>
                  <a:gd name="T39" fmla="*/ 0 h 160"/>
                  <a:gd name="T40" fmla="*/ 0 w 169"/>
                  <a:gd name="T41" fmla="*/ 0 h 160"/>
                  <a:gd name="T42" fmla="*/ 0 w 169"/>
                  <a:gd name="T43" fmla="*/ 0 h 160"/>
                  <a:gd name="T44" fmla="*/ 0 w 169"/>
                  <a:gd name="T45" fmla="*/ 0 h 160"/>
                  <a:gd name="T46" fmla="*/ 0 w 169"/>
                  <a:gd name="T47" fmla="*/ 0 h 160"/>
                  <a:gd name="T48" fmla="*/ 0 w 169"/>
                  <a:gd name="T49" fmla="*/ 0 h 160"/>
                  <a:gd name="T50" fmla="*/ 0 w 169"/>
                  <a:gd name="T51" fmla="*/ 0 h 160"/>
                  <a:gd name="T52" fmla="*/ 0 w 169"/>
                  <a:gd name="T53" fmla="*/ 0 h 160"/>
                  <a:gd name="T54" fmla="*/ 0 w 169"/>
                  <a:gd name="T55" fmla="*/ 0 h 160"/>
                  <a:gd name="T56" fmla="*/ 0 w 169"/>
                  <a:gd name="T57" fmla="*/ 0 h 160"/>
                  <a:gd name="T58" fmla="*/ 0 w 169"/>
                  <a:gd name="T59" fmla="*/ 0 h 160"/>
                  <a:gd name="T60" fmla="*/ 0 w 169"/>
                  <a:gd name="T61" fmla="*/ 0 h 160"/>
                  <a:gd name="T62" fmla="*/ 0 w 169"/>
                  <a:gd name="T63" fmla="*/ 0 h 160"/>
                  <a:gd name="T64" fmla="*/ 0 w 169"/>
                  <a:gd name="T65" fmla="*/ 0 h 160"/>
                  <a:gd name="T66" fmla="*/ 0 w 169"/>
                  <a:gd name="T67" fmla="*/ 0 h 160"/>
                  <a:gd name="T68" fmla="*/ 0 w 169"/>
                  <a:gd name="T69" fmla="*/ 0 h 160"/>
                  <a:gd name="T70" fmla="*/ 0 w 169"/>
                  <a:gd name="T71" fmla="*/ 0 h 160"/>
                  <a:gd name="T72" fmla="*/ 0 w 169"/>
                  <a:gd name="T73" fmla="*/ 0 h 160"/>
                  <a:gd name="T74" fmla="*/ 0 w 169"/>
                  <a:gd name="T75" fmla="*/ 0 h 160"/>
                  <a:gd name="T76" fmla="*/ 0 w 169"/>
                  <a:gd name="T77" fmla="*/ 0 h 1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69"/>
                  <a:gd name="T118" fmla="*/ 0 h 160"/>
                  <a:gd name="T119" fmla="*/ 169 w 169"/>
                  <a:gd name="T120" fmla="*/ 160 h 1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69" h="160">
                    <a:moveTo>
                      <a:pt x="129" y="60"/>
                    </a:moveTo>
                    <a:lnTo>
                      <a:pt x="169" y="60"/>
                    </a:lnTo>
                    <a:lnTo>
                      <a:pt x="119" y="90"/>
                    </a:lnTo>
                    <a:lnTo>
                      <a:pt x="119" y="99"/>
                    </a:lnTo>
                    <a:lnTo>
                      <a:pt x="120" y="109"/>
                    </a:lnTo>
                    <a:lnTo>
                      <a:pt x="122" y="116"/>
                    </a:lnTo>
                    <a:lnTo>
                      <a:pt x="124" y="124"/>
                    </a:lnTo>
                    <a:lnTo>
                      <a:pt x="125" y="130"/>
                    </a:lnTo>
                    <a:lnTo>
                      <a:pt x="127" y="139"/>
                    </a:lnTo>
                    <a:lnTo>
                      <a:pt x="128" y="149"/>
                    </a:lnTo>
                    <a:lnTo>
                      <a:pt x="129" y="160"/>
                    </a:lnTo>
                    <a:lnTo>
                      <a:pt x="90" y="110"/>
                    </a:lnTo>
                    <a:lnTo>
                      <a:pt x="30" y="160"/>
                    </a:lnTo>
                    <a:lnTo>
                      <a:pt x="30" y="149"/>
                    </a:lnTo>
                    <a:lnTo>
                      <a:pt x="34" y="139"/>
                    </a:lnTo>
                    <a:lnTo>
                      <a:pt x="38" y="130"/>
                    </a:lnTo>
                    <a:lnTo>
                      <a:pt x="45" y="124"/>
                    </a:lnTo>
                    <a:lnTo>
                      <a:pt x="49" y="116"/>
                    </a:lnTo>
                    <a:lnTo>
                      <a:pt x="54" y="109"/>
                    </a:lnTo>
                    <a:lnTo>
                      <a:pt x="58" y="99"/>
                    </a:lnTo>
                    <a:lnTo>
                      <a:pt x="60" y="90"/>
                    </a:lnTo>
                    <a:lnTo>
                      <a:pt x="0" y="60"/>
                    </a:lnTo>
                    <a:lnTo>
                      <a:pt x="7" y="60"/>
                    </a:lnTo>
                    <a:lnTo>
                      <a:pt x="14" y="60"/>
                    </a:lnTo>
                    <a:lnTo>
                      <a:pt x="22" y="60"/>
                    </a:lnTo>
                    <a:lnTo>
                      <a:pt x="29" y="60"/>
                    </a:lnTo>
                    <a:lnTo>
                      <a:pt x="36" y="60"/>
                    </a:lnTo>
                    <a:lnTo>
                      <a:pt x="45" y="60"/>
                    </a:lnTo>
                    <a:lnTo>
                      <a:pt x="51" y="60"/>
                    </a:lnTo>
                    <a:lnTo>
                      <a:pt x="60" y="60"/>
                    </a:lnTo>
                    <a:lnTo>
                      <a:pt x="90" y="0"/>
                    </a:lnTo>
                    <a:lnTo>
                      <a:pt x="96" y="4"/>
                    </a:lnTo>
                    <a:lnTo>
                      <a:pt x="100" y="11"/>
                    </a:lnTo>
                    <a:lnTo>
                      <a:pt x="102" y="20"/>
                    </a:lnTo>
                    <a:lnTo>
                      <a:pt x="105" y="29"/>
                    </a:lnTo>
                    <a:lnTo>
                      <a:pt x="109" y="38"/>
                    </a:lnTo>
                    <a:lnTo>
                      <a:pt x="113" y="47"/>
                    </a:lnTo>
                    <a:lnTo>
                      <a:pt x="119" y="53"/>
                    </a:lnTo>
                    <a:lnTo>
                      <a:pt x="129" y="6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6" name="Freeform 119"/>
              <p:cNvSpPr>
                <a:spLocks/>
              </p:cNvSpPr>
              <p:nvPr/>
            </p:nvSpPr>
            <p:spPr bwMode="auto">
              <a:xfrm>
                <a:off x="4261" y="1543"/>
                <a:ext cx="73" cy="75"/>
              </a:xfrm>
              <a:custGeom>
                <a:avLst/>
                <a:gdLst>
                  <a:gd name="T0" fmla="*/ 0 w 288"/>
                  <a:gd name="T1" fmla="*/ 0 h 299"/>
                  <a:gd name="T2" fmla="*/ 0 w 288"/>
                  <a:gd name="T3" fmla="*/ 0 h 299"/>
                  <a:gd name="T4" fmla="*/ 0 w 288"/>
                  <a:gd name="T5" fmla="*/ 0 h 299"/>
                  <a:gd name="T6" fmla="*/ 0 w 288"/>
                  <a:gd name="T7" fmla="*/ 0 h 299"/>
                  <a:gd name="T8" fmla="*/ 0 w 288"/>
                  <a:gd name="T9" fmla="*/ 0 h 299"/>
                  <a:gd name="T10" fmla="*/ 0 w 288"/>
                  <a:gd name="T11" fmla="*/ 0 h 299"/>
                  <a:gd name="T12" fmla="*/ 0 w 288"/>
                  <a:gd name="T13" fmla="*/ 0 h 299"/>
                  <a:gd name="T14" fmla="*/ 0 w 288"/>
                  <a:gd name="T15" fmla="*/ 0 h 299"/>
                  <a:gd name="T16" fmla="*/ 0 w 288"/>
                  <a:gd name="T17" fmla="*/ 0 h 299"/>
                  <a:gd name="T18" fmla="*/ 0 w 288"/>
                  <a:gd name="T19" fmla="*/ 0 h 299"/>
                  <a:gd name="T20" fmla="*/ 0 w 288"/>
                  <a:gd name="T21" fmla="*/ 0 h 299"/>
                  <a:gd name="T22" fmla="*/ 0 w 288"/>
                  <a:gd name="T23" fmla="*/ 0 h 299"/>
                  <a:gd name="T24" fmla="*/ 0 w 288"/>
                  <a:gd name="T25" fmla="*/ 0 h 299"/>
                  <a:gd name="T26" fmla="*/ 0 w 288"/>
                  <a:gd name="T27" fmla="*/ 0 h 299"/>
                  <a:gd name="T28" fmla="*/ 0 w 288"/>
                  <a:gd name="T29" fmla="*/ 0 h 299"/>
                  <a:gd name="T30" fmla="*/ 0 w 288"/>
                  <a:gd name="T31" fmla="*/ 0 h 299"/>
                  <a:gd name="T32" fmla="*/ 0 w 288"/>
                  <a:gd name="T33" fmla="*/ 0 h 299"/>
                  <a:gd name="T34" fmla="*/ 0 w 288"/>
                  <a:gd name="T35" fmla="*/ 0 h 299"/>
                  <a:gd name="T36" fmla="*/ 0 w 288"/>
                  <a:gd name="T37" fmla="*/ 0 h 299"/>
                  <a:gd name="T38" fmla="*/ 0 w 288"/>
                  <a:gd name="T39" fmla="*/ 0 h 299"/>
                  <a:gd name="T40" fmla="*/ 0 w 288"/>
                  <a:gd name="T41" fmla="*/ 0 h 299"/>
                  <a:gd name="T42" fmla="*/ 0 w 288"/>
                  <a:gd name="T43" fmla="*/ 0 h 299"/>
                  <a:gd name="T44" fmla="*/ 0 w 288"/>
                  <a:gd name="T45" fmla="*/ 0 h 299"/>
                  <a:gd name="T46" fmla="*/ 0 w 288"/>
                  <a:gd name="T47" fmla="*/ 0 h 299"/>
                  <a:gd name="T48" fmla="*/ 0 w 288"/>
                  <a:gd name="T49" fmla="*/ 0 h 299"/>
                  <a:gd name="T50" fmla="*/ 0 w 288"/>
                  <a:gd name="T51" fmla="*/ 0 h 299"/>
                  <a:gd name="T52" fmla="*/ 0 w 288"/>
                  <a:gd name="T53" fmla="*/ 0 h 299"/>
                  <a:gd name="T54" fmla="*/ 0 w 288"/>
                  <a:gd name="T55" fmla="*/ 0 h 299"/>
                  <a:gd name="T56" fmla="*/ 0 w 288"/>
                  <a:gd name="T57" fmla="*/ 0 h 299"/>
                  <a:gd name="T58" fmla="*/ 0 w 288"/>
                  <a:gd name="T59" fmla="*/ 0 h 299"/>
                  <a:gd name="T60" fmla="*/ 0 w 288"/>
                  <a:gd name="T61" fmla="*/ 0 h 299"/>
                  <a:gd name="T62" fmla="*/ 0 w 288"/>
                  <a:gd name="T63" fmla="*/ 0 h 299"/>
                  <a:gd name="T64" fmla="*/ 0 w 288"/>
                  <a:gd name="T65" fmla="*/ 0 h 299"/>
                  <a:gd name="T66" fmla="*/ 0 w 288"/>
                  <a:gd name="T67" fmla="*/ 0 h 29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8"/>
                  <a:gd name="T103" fmla="*/ 0 h 299"/>
                  <a:gd name="T104" fmla="*/ 288 w 288"/>
                  <a:gd name="T105" fmla="*/ 299 h 29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8" h="299">
                    <a:moveTo>
                      <a:pt x="199" y="21"/>
                    </a:moveTo>
                    <a:lnTo>
                      <a:pt x="199" y="30"/>
                    </a:lnTo>
                    <a:lnTo>
                      <a:pt x="199" y="43"/>
                    </a:lnTo>
                    <a:lnTo>
                      <a:pt x="199" y="55"/>
                    </a:lnTo>
                    <a:lnTo>
                      <a:pt x="201" y="68"/>
                    </a:lnTo>
                    <a:lnTo>
                      <a:pt x="202" y="79"/>
                    </a:lnTo>
                    <a:lnTo>
                      <a:pt x="207" y="91"/>
                    </a:lnTo>
                    <a:lnTo>
                      <a:pt x="211" y="100"/>
                    </a:lnTo>
                    <a:lnTo>
                      <a:pt x="219" y="110"/>
                    </a:lnTo>
                    <a:lnTo>
                      <a:pt x="228" y="110"/>
                    </a:lnTo>
                    <a:lnTo>
                      <a:pt x="239" y="111"/>
                    </a:lnTo>
                    <a:lnTo>
                      <a:pt x="249" y="113"/>
                    </a:lnTo>
                    <a:lnTo>
                      <a:pt x="260" y="116"/>
                    </a:lnTo>
                    <a:lnTo>
                      <a:pt x="269" y="119"/>
                    </a:lnTo>
                    <a:lnTo>
                      <a:pt x="276" y="126"/>
                    </a:lnTo>
                    <a:lnTo>
                      <a:pt x="283" y="131"/>
                    </a:lnTo>
                    <a:lnTo>
                      <a:pt x="288" y="140"/>
                    </a:lnTo>
                    <a:lnTo>
                      <a:pt x="219" y="190"/>
                    </a:lnTo>
                    <a:lnTo>
                      <a:pt x="219" y="203"/>
                    </a:lnTo>
                    <a:lnTo>
                      <a:pt x="221" y="216"/>
                    </a:lnTo>
                    <a:lnTo>
                      <a:pt x="223" y="227"/>
                    </a:lnTo>
                    <a:lnTo>
                      <a:pt x="226" y="239"/>
                    </a:lnTo>
                    <a:lnTo>
                      <a:pt x="228" y="249"/>
                    </a:lnTo>
                    <a:lnTo>
                      <a:pt x="231" y="261"/>
                    </a:lnTo>
                    <a:lnTo>
                      <a:pt x="230" y="274"/>
                    </a:lnTo>
                    <a:lnTo>
                      <a:pt x="228" y="288"/>
                    </a:lnTo>
                    <a:lnTo>
                      <a:pt x="213" y="286"/>
                    </a:lnTo>
                    <a:lnTo>
                      <a:pt x="200" y="283"/>
                    </a:lnTo>
                    <a:lnTo>
                      <a:pt x="189" y="277"/>
                    </a:lnTo>
                    <a:lnTo>
                      <a:pt x="180" y="271"/>
                    </a:lnTo>
                    <a:lnTo>
                      <a:pt x="169" y="262"/>
                    </a:lnTo>
                    <a:lnTo>
                      <a:pt x="159" y="255"/>
                    </a:lnTo>
                    <a:lnTo>
                      <a:pt x="149" y="245"/>
                    </a:lnTo>
                    <a:lnTo>
                      <a:pt x="140" y="239"/>
                    </a:lnTo>
                    <a:lnTo>
                      <a:pt x="128" y="245"/>
                    </a:lnTo>
                    <a:lnTo>
                      <a:pt x="118" y="255"/>
                    </a:lnTo>
                    <a:lnTo>
                      <a:pt x="108" y="264"/>
                    </a:lnTo>
                    <a:lnTo>
                      <a:pt x="99" y="272"/>
                    </a:lnTo>
                    <a:lnTo>
                      <a:pt x="90" y="280"/>
                    </a:lnTo>
                    <a:lnTo>
                      <a:pt x="80" y="287"/>
                    </a:lnTo>
                    <a:lnTo>
                      <a:pt x="69" y="293"/>
                    </a:lnTo>
                    <a:lnTo>
                      <a:pt x="59" y="299"/>
                    </a:lnTo>
                    <a:lnTo>
                      <a:pt x="55" y="279"/>
                    </a:lnTo>
                    <a:lnTo>
                      <a:pt x="58" y="258"/>
                    </a:lnTo>
                    <a:lnTo>
                      <a:pt x="65" y="238"/>
                    </a:lnTo>
                    <a:lnTo>
                      <a:pt x="72" y="218"/>
                    </a:lnTo>
                    <a:lnTo>
                      <a:pt x="77" y="198"/>
                    </a:lnTo>
                    <a:lnTo>
                      <a:pt x="77" y="182"/>
                    </a:lnTo>
                    <a:lnTo>
                      <a:pt x="68" y="168"/>
                    </a:lnTo>
                    <a:lnTo>
                      <a:pt x="49" y="159"/>
                    </a:lnTo>
                    <a:lnTo>
                      <a:pt x="42" y="154"/>
                    </a:lnTo>
                    <a:lnTo>
                      <a:pt x="35" y="150"/>
                    </a:lnTo>
                    <a:lnTo>
                      <a:pt x="30" y="144"/>
                    </a:lnTo>
                    <a:lnTo>
                      <a:pt x="25" y="139"/>
                    </a:lnTo>
                    <a:lnTo>
                      <a:pt x="18" y="133"/>
                    </a:lnTo>
                    <a:lnTo>
                      <a:pt x="13" y="128"/>
                    </a:lnTo>
                    <a:lnTo>
                      <a:pt x="6" y="123"/>
                    </a:lnTo>
                    <a:lnTo>
                      <a:pt x="0" y="119"/>
                    </a:lnTo>
                    <a:lnTo>
                      <a:pt x="0" y="110"/>
                    </a:lnTo>
                    <a:lnTo>
                      <a:pt x="99" y="90"/>
                    </a:lnTo>
                    <a:lnTo>
                      <a:pt x="112" y="80"/>
                    </a:lnTo>
                    <a:lnTo>
                      <a:pt x="124" y="69"/>
                    </a:lnTo>
                    <a:lnTo>
                      <a:pt x="134" y="56"/>
                    </a:lnTo>
                    <a:lnTo>
                      <a:pt x="144" y="44"/>
                    </a:lnTo>
                    <a:lnTo>
                      <a:pt x="153" y="31"/>
                    </a:lnTo>
                    <a:lnTo>
                      <a:pt x="162" y="18"/>
                    </a:lnTo>
                    <a:lnTo>
                      <a:pt x="174" y="8"/>
                    </a:lnTo>
                    <a:lnTo>
                      <a:pt x="188" y="0"/>
                    </a:lnTo>
                    <a:lnTo>
                      <a:pt x="199"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93007" name="Freeform 120"/>
              <p:cNvSpPr>
                <a:spLocks/>
              </p:cNvSpPr>
              <p:nvPr/>
            </p:nvSpPr>
            <p:spPr bwMode="auto">
              <a:xfrm>
                <a:off x="4269" y="1553"/>
                <a:ext cx="57" cy="57"/>
              </a:xfrm>
              <a:custGeom>
                <a:avLst/>
                <a:gdLst>
                  <a:gd name="T0" fmla="*/ 0 w 229"/>
                  <a:gd name="T1" fmla="*/ 0 h 229"/>
                  <a:gd name="T2" fmla="*/ 0 w 229"/>
                  <a:gd name="T3" fmla="*/ 0 h 229"/>
                  <a:gd name="T4" fmla="*/ 0 w 229"/>
                  <a:gd name="T5" fmla="*/ 0 h 229"/>
                  <a:gd name="T6" fmla="*/ 0 w 229"/>
                  <a:gd name="T7" fmla="*/ 0 h 229"/>
                  <a:gd name="T8" fmla="*/ 0 w 229"/>
                  <a:gd name="T9" fmla="*/ 0 h 229"/>
                  <a:gd name="T10" fmla="*/ 0 w 229"/>
                  <a:gd name="T11" fmla="*/ 0 h 229"/>
                  <a:gd name="T12" fmla="*/ 0 w 229"/>
                  <a:gd name="T13" fmla="*/ 0 h 229"/>
                  <a:gd name="T14" fmla="*/ 0 w 229"/>
                  <a:gd name="T15" fmla="*/ 0 h 229"/>
                  <a:gd name="T16" fmla="*/ 0 w 229"/>
                  <a:gd name="T17" fmla="*/ 0 h 229"/>
                  <a:gd name="T18" fmla="*/ 0 w 229"/>
                  <a:gd name="T19" fmla="*/ 0 h 229"/>
                  <a:gd name="T20" fmla="*/ 0 w 229"/>
                  <a:gd name="T21" fmla="*/ 0 h 229"/>
                  <a:gd name="T22" fmla="*/ 0 w 229"/>
                  <a:gd name="T23" fmla="*/ 0 h 229"/>
                  <a:gd name="T24" fmla="*/ 0 w 229"/>
                  <a:gd name="T25" fmla="*/ 0 h 229"/>
                  <a:gd name="T26" fmla="*/ 0 w 229"/>
                  <a:gd name="T27" fmla="*/ 0 h 229"/>
                  <a:gd name="T28" fmla="*/ 0 w 229"/>
                  <a:gd name="T29" fmla="*/ 0 h 229"/>
                  <a:gd name="T30" fmla="*/ 0 w 229"/>
                  <a:gd name="T31" fmla="*/ 0 h 229"/>
                  <a:gd name="T32" fmla="*/ 0 w 229"/>
                  <a:gd name="T33" fmla="*/ 0 h 229"/>
                  <a:gd name="T34" fmla="*/ 0 w 229"/>
                  <a:gd name="T35" fmla="*/ 0 h 229"/>
                  <a:gd name="T36" fmla="*/ 0 w 229"/>
                  <a:gd name="T37" fmla="*/ 0 h 229"/>
                  <a:gd name="T38" fmla="*/ 0 w 229"/>
                  <a:gd name="T39" fmla="*/ 0 h 229"/>
                  <a:gd name="T40" fmla="*/ 0 w 229"/>
                  <a:gd name="T41" fmla="*/ 0 h 229"/>
                  <a:gd name="T42" fmla="*/ 0 w 229"/>
                  <a:gd name="T43" fmla="*/ 0 h 229"/>
                  <a:gd name="T44" fmla="*/ 0 w 229"/>
                  <a:gd name="T45" fmla="*/ 0 h 229"/>
                  <a:gd name="T46" fmla="*/ 0 w 229"/>
                  <a:gd name="T47" fmla="*/ 0 h 229"/>
                  <a:gd name="T48" fmla="*/ 0 w 229"/>
                  <a:gd name="T49" fmla="*/ 0 h 229"/>
                  <a:gd name="T50" fmla="*/ 0 w 229"/>
                  <a:gd name="T51" fmla="*/ 0 h 229"/>
                  <a:gd name="T52" fmla="*/ 0 w 229"/>
                  <a:gd name="T53" fmla="*/ 0 h 229"/>
                  <a:gd name="T54" fmla="*/ 0 w 229"/>
                  <a:gd name="T55" fmla="*/ 0 h 229"/>
                  <a:gd name="T56" fmla="*/ 0 w 229"/>
                  <a:gd name="T57" fmla="*/ 0 h 229"/>
                  <a:gd name="T58" fmla="*/ 0 w 229"/>
                  <a:gd name="T59" fmla="*/ 0 h 229"/>
                  <a:gd name="T60" fmla="*/ 0 w 229"/>
                  <a:gd name="T61" fmla="*/ 0 h 229"/>
                  <a:gd name="T62" fmla="*/ 0 w 229"/>
                  <a:gd name="T63" fmla="*/ 0 h 229"/>
                  <a:gd name="T64" fmla="*/ 0 w 229"/>
                  <a:gd name="T65" fmla="*/ 0 h 229"/>
                  <a:gd name="T66" fmla="*/ 0 w 229"/>
                  <a:gd name="T67" fmla="*/ 0 h 229"/>
                  <a:gd name="T68" fmla="*/ 0 w 229"/>
                  <a:gd name="T69" fmla="*/ 0 h 229"/>
                  <a:gd name="T70" fmla="*/ 0 w 229"/>
                  <a:gd name="T71" fmla="*/ 0 h 229"/>
                  <a:gd name="T72" fmla="*/ 0 w 229"/>
                  <a:gd name="T73" fmla="*/ 0 h 229"/>
                  <a:gd name="T74" fmla="*/ 0 w 229"/>
                  <a:gd name="T75" fmla="*/ 0 h 229"/>
                  <a:gd name="T76" fmla="*/ 0 w 229"/>
                  <a:gd name="T77" fmla="*/ 0 h 229"/>
                  <a:gd name="T78" fmla="*/ 0 w 229"/>
                  <a:gd name="T79" fmla="*/ 0 h 229"/>
                  <a:gd name="T80" fmla="*/ 0 w 229"/>
                  <a:gd name="T81" fmla="*/ 0 h 229"/>
                  <a:gd name="T82" fmla="*/ 0 w 229"/>
                  <a:gd name="T83" fmla="*/ 0 h 229"/>
                  <a:gd name="T84" fmla="*/ 0 w 229"/>
                  <a:gd name="T85" fmla="*/ 0 h 229"/>
                  <a:gd name="T86" fmla="*/ 0 w 229"/>
                  <a:gd name="T87" fmla="*/ 0 h 229"/>
                  <a:gd name="T88" fmla="*/ 0 w 229"/>
                  <a:gd name="T89" fmla="*/ 0 h 229"/>
                  <a:gd name="T90" fmla="*/ 0 w 229"/>
                  <a:gd name="T91" fmla="*/ 0 h 22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29"/>
                  <a:gd name="T139" fmla="*/ 0 h 229"/>
                  <a:gd name="T140" fmla="*/ 229 w 229"/>
                  <a:gd name="T141" fmla="*/ 229 h 22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29" h="229">
                    <a:moveTo>
                      <a:pt x="198" y="90"/>
                    </a:moveTo>
                    <a:lnTo>
                      <a:pt x="229" y="100"/>
                    </a:lnTo>
                    <a:lnTo>
                      <a:pt x="220" y="105"/>
                    </a:lnTo>
                    <a:lnTo>
                      <a:pt x="211" y="111"/>
                    </a:lnTo>
                    <a:lnTo>
                      <a:pt x="202" y="115"/>
                    </a:lnTo>
                    <a:lnTo>
                      <a:pt x="193" y="119"/>
                    </a:lnTo>
                    <a:lnTo>
                      <a:pt x="183" y="123"/>
                    </a:lnTo>
                    <a:lnTo>
                      <a:pt x="175" y="127"/>
                    </a:lnTo>
                    <a:lnTo>
                      <a:pt x="165" y="131"/>
                    </a:lnTo>
                    <a:lnTo>
                      <a:pt x="158" y="139"/>
                    </a:lnTo>
                    <a:lnTo>
                      <a:pt x="179" y="219"/>
                    </a:lnTo>
                    <a:lnTo>
                      <a:pt x="167" y="214"/>
                    </a:lnTo>
                    <a:lnTo>
                      <a:pt x="157" y="208"/>
                    </a:lnTo>
                    <a:lnTo>
                      <a:pt x="147" y="201"/>
                    </a:lnTo>
                    <a:lnTo>
                      <a:pt x="140" y="194"/>
                    </a:lnTo>
                    <a:lnTo>
                      <a:pt x="131" y="186"/>
                    </a:lnTo>
                    <a:lnTo>
                      <a:pt x="124" y="179"/>
                    </a:lnTo>
                    <a:lnTo>
                      <a:pt x="116" y="173"/>
                    </a:lnTo>
                    <a:lnTo>
                      <a:pt x="110" y="169"/>
                    </a:lnTo>
                    <a:lnTo>
                      <a:pt x="49" y="229"/>
                    </a:lnTo>
                    <a:lnTo>
                      <a:pt x="69" y="119"/>
                    </a:lnTo>
                    <a:lnTo>
                      <a:pt x="61" y="115"/>
                    </a:lnTo>
                    <a:lnTo>
                      <a:pt x="52" y="111"/>
                    </a:lnTo>
                    <a:lnTo>
                      <a:pt x="42" y="106"/>
                    </a:lnTo>
                    <a:lnTo>
                      <a:pt x="34" y="103"/>
                    </a:lnTo>
                    <a:lnTo>
                      <a:pt x="24" y="98"/>
                    </a:lnTo>
                    <a:lnTo>
                      <a:pt x="15" y="92"/>
                    </a:lnTo>
                    <a:lnTo>
                      <a:pt x="6" y="86"/>
                    </a:lnTo>
                    <a:lnTo>
                      <a:pt x="0" y="79"/>
                    </a:lnTo>
                    <a:lnTo>
                      <a:pt x="10" y="78"/>
                    </a:lnTo>
                    <a:lnTo>
                      <a:pt x="21" y="77"/>
                    </a:lnTo>
                    <a:lnTo>
                      <a:pt x="31" y="75"/>
                    </a:lnTo>
                    <a:lnTo>
                      <a:pt x="42" y="74"/>
                    </a:lnTo>
                    <a:lnTo>
                      <a:pt x="52" y="72"/>
                    </a:lnTo>
                    <a:lnTo>
                      <a:pt x="62" y="71"/>
                    </a:lnTo>
                    <a:lnTo>
                      <a:pt x="70" y="70"/>
                    </a:lnTo>
                    <a:lnTo>
                      <a:pt x="79" y="70"/>
                    </a:lnTo>
                    <a:lnTo>
                      <a:pt x="139" y="0"/>
                    </a:lnTo>
                    <a:lnTo>
                      <a:pt x="143" y="12"/>
                    </a:lnTo>
                    <a:lnTo>
                      <a:pt x="145" y="27"/>
                    </a:lnTo>
                    <a:lnTo>
                      <a:pt x="146" y="44"/>
                    </a:lnTo>
                    <a:lnTo>
                      <a:pt x="150" y="60"/>
                    </a:lnTo>
                    <a:lnTo>
                      <a:pt x="153" y="73"/>
                    </a:lnTo>
                    <a:lnTo>
                      <a:pt x="162" y="84"/>
                    </a:lnTo>
                    <a:lnTo>
                      <a:pt x="176" y="89"/>
                    </a:lnTo>
                    <a:lnTo>
                      <a:pt x="198" y="90"/>
                    </a:lnTo>
                    <a:close/>
                  </a:path>
                </a:pathLst>
              </a:custGeom>
              <a:solidFill>
                <a:srgbClr val="FFFF4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grpSp>
        <p:sp>
          <p:nvSpPr>
            <p:cNvPr id="292906" name="Rectangle 269"/>
            <p:cNvSpPr>
              <a:spLocks noChangeArrowheads="1"/>
            </p:cNvSpPr>
            <p:nvPr/>
          </p:nvSpPr>
          <p:spPr bwMode="auto">
            <a:xfrm>
              <a:off x="8140624" y="4729268"/>
              <a:ext cx="4651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1" u="none" strike="noStrike" kern="1200" cap="none" spc="0" normalizeH="0" baseline="0" noProof="0">
                  <a:ln>
                    <a:noFill/>
                  </a:ln>
                  <a:solidFill>
                    <a:srgbClr val="FF66FF"/>
                  </a:solidFill>
                  <a:effectLst/>
                  <a:uLnTx/>
                  <a:uFillTx/>
                  <a:latin typeface="Times New Roman" pitchFamily="18" charset="0"/>
                  <a:ea typeface="+mn-ea"/>
                  <a:cs typeface="Arial" pitchFamily="34" charset="0"/>
                </a:rPr>
                <a:t>S</a:t>
              </a:r>
              <a:r>
                <a:rPr kumimoji="0" lang="en-US" altLang="en-US" sz="3200" b="0" i="1" u="none" strike="noStrike" kern="1200" cap="none" spc="0" normalizeH="0" baseline="-25000" noProof="0">
                  <a:ln>
                    <a:noFill/>
                  </a:ln>
                  <a:solidFill>
                    <a:srgbClr val="FF66FF"/>
                  </a:solidFill>
                  <a:effectLst/>
                  <a:uLnTx/>
                  <a:uFillTx/>
                  <a:latin typeface="Times New Roman" pitchFamily="18" charset="0"/>
                  <a:ea typeface="+mn-ea"/>
                  <a:cs typeface="Arial" pitchFamily="34" charset="0"/>
                </a:rPr>
                <a:t>t</a:t>
              </a:r>
            </a:p>
          </p:txBody>
        </p:sp>
      </p:grpSp>
      <p:sp>
        <p:nvSpPr>
          <p:cNvPr id="190" name="AutoShape 250"/>
          <p:cNvSpPr>
            <a:spLocks noChangeArrowheads="1"/>
          </p:cNvSpPr>
          <p:nvPr/>
        </p:nvSpPr>
        <p:spPr bwMode="auto">
          <a:xfrm>
            <a:off x="3376613" y="5378450"/>
            <a:ext cx="4658363" cy="1412875"/>
          </a:xfrm>
          <a:prstGeom prst="wedgeRoundRectCallout">
            <a:avLst>
              <a:gd name="adj1" fmla="val 53847"/>
              <a:gd name="adj2" fmla="val -54940"/>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We know not,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because I was forced </a:t>
            </a:r>
            <a:b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32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as well.</a:t>
            </a:r>
          </a:p>
        </p:txBody>
      </p:sp>
    </p:spTree>
    <p:extLst>
      <p:ext uri="{BB962C8B-B14F-4D97-AF65-F5344CB8AC3E}">
        <p14:creationId xmlns:p14="http://schemas.microsoft.com/office/powerpoint/2010/main" val="7073263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with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1+#ppt_w/2"/>
                                          </p:val>
                                        </p:tav>
                                        <p:tav tm="100000">
                                          <p:val>
                                            <p:strVal val="#ppt_x"/>
                                          </p:val>
                                        </p:tav>
                                      </p:tavLst>
                                    </p:anim>
                                    <p:anim calcmode="lin" valueType="num">
                                      <p:cBhvr additive="base">
                                        <p:cTn id="8" dur="500" fill="hold"/>
                                        <p:tgtEl>
                                          <p:spTgt spid="85"/>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additive="base">
                                        <p:cTn id="11" dur="500" fill="hold"/>
                                        <p:tgtEl>
                                          <p:spTgt spid="17"/>
                                        </p:tgtEl>
                                        <p:attrNameLst>
                                          <p:attrName>ppt_x</p:attrName>
                                        </p:attrNameLst>
                                      </p:cBhvr>
                                      <p:tavLst>
                                        <p:tav tm="0">
                                          <p:val>
                                            <p:strVal val="1+#ppt_w/2"/>
                                          </p:val>
                                        </p:tav>
                                        <p:tav tm="100000">
                                          <p:val>
                                            <p:strVal val="#ppt_x"/>
                                          </p:val>
                                        </p:tav>
                                      </p:tavLst>
                                    </p:anim>
                                    <p:anim calcmode="lin" valueType="num">
                                      <p:cBhvr additive="base">
                                        <p:cTn id="1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84"/>
                                        </p:tgtEl>
                                        <p:attrNameLst>
                                          <p:attrName>style.visibility</p:attrName>
                                        </p:attrNameLst>
                                      </p:cBhvr>
                                      <p:to>
                                        <p:strVal val="visible"/>
                                      </p:to>
                                    </p:set>
                                    <p:anim calcmode="lin" valueType="num">
                                      <p:cBhvr additive="base">
                                        <p:cTn id="17" dur="500" fill="hold"/>
                                        <p:tgtEl>
                                          <p:spTgt spid="84"/>
                                        </p:tgtEl>
                                        <p:attrNameLst>
                                          <p:attrName>ppt_x</p:attrName>
                                        </p:attrNameLst>
                                      </p:cBhvr>
                                      <p:tavLst>
                                        <p:tav tm="0">
                                          <p:val>
                                            <p:strVal val="1+#ppt_w/2"/>
                                          </p:val>
                                        </p:tav>
                                        <p:tav tm="100000">
                                          <p:val>
                                            <p:strVal val="#ppt_x"/>
                                          </p:val>
                                        </p:tav>
                                      </p:tavLst>
                                    </p:anim>
                                    <p:anim calcmode="lin" valueType="num">
                                      <p:cBhvr additive="base">
                                        <p:cTn id="18"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86"/>
                                        </p:tgtEl>
                                        <p:attrNameLst>
                                          <p:attrName>style.visibility</p:attrName>
                                        </p:attrNameLst>
                                      </p:cBhvr>
                                      <p:to>
                                        <p:strVal val="visible"/>
                                      </p:to>
                                    </p:set>
                                    <p:anim calcmode="lin" valueType="num">
                                      <p:cBhvr additive="base">
                                        <p:cTn id="23" dur="500" fill="hold"/>
                                        <p:tgtEl>
                                          <p:spTgt spid="86"/>
                                        </p:tgtEl>
                                        <p:attrNameLst>
                                          <p:attrName>ppt_x</p:attrName>
                                        </p:attrNameLst>
                                      </p:cBhvr>
                                      <p:tavLst>
                                        <p:tav tm="0">
                                          <p:val>
                                            <p:strVal val="1+#ppt_w/2"/>
                                          </p:val>
                                        </p:tav>
                                        <p:tav tm="100000">
                                          <p:val>
                                            <p:strVal val="#ppt_x"/>
                                          </p:val>
                                        </p:tav>
                                      </p:tavLst>
                                    </p:anim>
                                    <p:anim calcmode="lin" valueType="num">
                                      <p:cBhvr additive="base">
                                        <p:cTn id="24"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190"/>
                                        </p:tgtEl>
                                        <p:attrNameLst>
                                          <p:attrName>style.visibility</p:attrName>
                                        </p:attrNameLst>
                                      </p:cBhvr>
                                      <p:to>
                                        <p:strVal val="visible"/>
                                      </p:to>
                                    </p:set>
                                    <p:anim calcmode="lin" valueType="num">
                                      <p:cBhvr additive="base">
                                        <p:cTn id="29" dur="500" fill="hold"/>
                                        <p:tgtEl>
                                          <p:spTgt spid="190"/>
                                        </p:tgtEl>
                                        <p:attrNameLst>
                                          <p:attrName>ppt_x</p:attrName>
                                        </p:attrNameLst>
                                      </p:cBhvr>
                                      <p:tavLst>
                                        <p:tav tm="0">
                                          <p:val>
                                            <p:strVal val="#ppt_x"/>
                                          </p:val>
                                        </p:tav>
                                        <p:tav tm="100000">
                                          <p:val>
                                            <p:strVal val="#ppt_x"/>
                                          </p:val>
                                        </p:tav>
                                      </p:tavLst>
                                    </p:anim>
                                    <p:anim calcmode="lin" valueType="num">
                                      <p:cBhvr additive="base">
                                        <p:cTn id="30" dur="500" fill="hold"/>
                                        <p:tgtEl>
                                          <p:spTgt spid="190"/>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ppt_x"/>
                                          </p:val>
                                        </p:tav>
                                        <p:tav tm="100000">
                                          <p:val>
                                            <p:strVal val="#ppt_x"/>
                                          </p:val>
                                        </p:tav>
                                      </p:tavLst>
                                    </p:anim>
                                    <p:anim calcmode="lin" valueType="num">
                                      <p:cBhvr additive="base">
                                        <p:cTn id="3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84" grpId="0" animBg="1"/>
      <p:bldP spid="85" grpId="0" animBg="1"/>
      <p:bldP spid="86" grpId="0" animBg="1"/>
      <p:bldP spid="190"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Title 1"/>
          <p:cNvSpPr>
            <a:spLocks noGrp="1"/>
          </p:cNvSpPr>
          <p:nvPr>
            <p:ph type="title" idx="4294967295"/>
          </p:nvPr>
        </p:nvSpPr>
        <p:spPr>
          <a:xfrm>
            <a:off x="685800" y="1981200"/>
            <a:ext cx="7772400" cy="1143000"/>
          </a:xfrm>
        </p:spPr>
        <p:txBody>
          <a:bodyPr/>
          <a:lstStyle/>
          <a:p>
            <a:r>
              <a:rPr lang="en-CA" altLang="en-US"/>
              <a:t>End</a:t>
            </a:r>
          </a:p>
        </p:txBody>
      </p:sp>
    </p:spTree>
    <p:extLst>
      <p:ext uri="{BB962C8B-B14F-4D97-AF65-F5344CB8AC3E}">
        <p14:creationId xmlns:p14="http://schemas.microsoft.com/office/powerpoint/2010/main" val="4137963932"/>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eaLnBrk="1" hangingPunct="1">
              <a:spcBef>
                <a:spcPct val="0"/>
              </a:spcBef>
              <a:buNone/>
            </a:pPr>
            <a:endParaRPr lang="en-US" altLang="en-US" sz="2000" dirty="0">
              <a:sym typeface="Symbol" panose="05050102010706020507" pitchFamily="18" charset="2"/>
            </a:endParaRPr>
          </a:p>
        </p:txBody>
      </p:sp>
      <p:sp>
        <p:nvSpPr>
          <p:cNvPr id="40" name="AutoShape 35">
            <a:extLst>
              <a:ext uri="{FF2B5EF4-FFF2-40B4-BE49-F238E27FC236}">
                <a16:creationId xmlns:a16="http://schemas.microsoft.com/office/drawing/2014/main" id="{65984946-1E13-488A-A142-2C357A0A2590}"/>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Theorems/Lines of Proof:</a:t>
            </a:r>
          </a:p>
          <a:p>
            <a:pPr marL="342900" indent="-342900" eaLnBrk="1" hangingPunct="1">
              <a:spcBef>
                <a:spcPct val="0"/>
              </a:spcBef>
            </a:pPr>
            <a:r>
              <a:rPr lang="en-US" altLang="en-US" sz="2400" dirty="0">
                <a:solidFill>
                  <a:schemeClr val="tx2"/>
                </a:solidFill>
                <a:cs typeface="Times New Roman" panose="02020603050405020304" pitchFamily="18" charset="0"/>
                <a:sym typeface="Symbol" panose="05050102010706020507" pitchFamily="18" charset="2"/>
              </a:rPr>
              <a:t>Sound: </a:t>
            </a:r>
          </a:p>
          <a:p>
            <a:pPr marL="1085850" lvl="1" indent="-342900"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a line of my proof, then </a:t>
            </a:r>
            <a:r>
              <a:rPr lang="en-US" altLang="en-US" sz="2400" dirty="0">
                <a:solidFill>
                  <a:srgbClr val="FFC000"/>
                </a:solidFill>
                <a:cs typeface="Times New Roman" panose="02020603050405020304" pitchFamily="18" charset="0"/>
              </a:rPr>
              <a:t>α </a:t>
            </a:r>
            <a:r>
              <a:rPr lang="en-US" altLang="en-US" sz="2400" dirty="0">
                <a:solidFill>
                  <a:srgbClr val="FFFFFF"/>
                </a:solidFill>
                <a:cs typeface="Times New Roman" panose="02020603050405020304" pitchFamily="18" charset="0"/>
              </a:rPr>
              <a:t>is true.</a:t>
            </a:r>
          </a:p>
          <a:p>
            <a:pPr eaLnBrk="1" hangingPunct="1">
              <a:spcBef>
                <a:spcPct val="0"/>
              </a:spcBef>
              <a:buNone/>
            </a:pPr>
            <a:r>
              <a:rPr lang="en-US" altLang="en-US" sz="2400" dirty="0">
                <a:solidFill>
                  <a:srgbClr val="FFFFFF"/>
                </a:solidFill>
                <a:cs typeface="Times New Roman" panose="02020603050405020304" pitchFamily="18" charset="0"/>
              </a:rPr>
              <a:t>This is easy to prove: </a:t>
            </a:r>
          </a:p>
          <a:p>
            <a:pPr marL="1085850" lvl="1" indent="-342900" eaLnBrk="1" hangingPunct="1">
              <a:spcBef>
                <a:spcPct val="0"/>
              </a:spcBef>
            </a:pPr>
            <a:r>
              <a:rPr lang="en-US" altLang="en-US" sz="2400" dirty="0">
                <a:solidFill>
                  <a:srgbClr val="FFFFFF"/>
                </a:solidFill>
                <a:cs typeface="Times New Roman" panose="02020603050405020304" pitchFamily="18" charset="0"/>
              </a:rPr>
              <a:t>Simply prove that the rules used to add lines </a:t>
            </a:r>
            <a:br>
              <a:rPr lang="en-US" altLang="en-US" sz="2400" dirty="0">
                <a:solidFill>
                  <a:srgbClr val="FFFFFF"/>
                </a:solidFill>
                <a:cs typeface="Times New Roman" panose="02020603050405020304" pitchFamily="18" charset="0"/>
              </a:rPr>
            </a:br>
            <a:r>
              <a:rPr lang="en-US" altLang="en-US" sz="2400" dirty="0">
                <a:solidFill>
                  <a:srgbClr val="FFFFFF"/>
                </a:solidFill>
                <a:cs typeface="Times New Roman" panose="02020603050405020304" pitchFamily="18" charset="0"/>
              </a:rPr>
              <a:t>to your proof make sure that </a:t>
            </a:r>
          </a:p>
          <a:p>
            <a:pPr lvl="1" indent="0" eaLnBrk="1" hangingPunct="1">
              <a:spcBef>
                <a:spcPct val="0"/>
              </a:spcBef>
              <a:buNone/>
            </a:pPr>
            <a:r>
              <a:rPr lang="en-US" altLang="en-US" sz="2400" dirty="0">
                <a:solidFill>
                  <a:srgbClr val="FFFFFF"/>
                </a:solidFill>
                <a:cs typeface="Times New Roman" panose="02020603050405020304" pitchFamily="18" charset="0"/>
              </a:rPr>
              <a:t>     If the previous lines are true, then so is the next.</a:t>
            </a:r>
          </a:p>
        </p:txBody>
      </p:sp>
      <p:sp>
        <p:nvSpPr>
          <p:cNvPr id="30" name="AutoShape 8">
            <a:extLst>
              <a:ext uri="{FF2B5EF4-FFF2-40B4-BE49-F238E27FC236}">
                <a16:creationId xmlns:a16="http://schemas.microsoft.com/office/drawing/2014/main" id="{95E00FBF-A17D-489A-A70C-9F97C4EF37EE}"/>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grpSp>
        <p:nvGrpSpPr>
          <p:cNvPr id="31" name="Group 30">
            <a:extLst>
              <a:ext uri="{FF2B5EF4-FFF2-40B4-BE49-F238E27FC236}">
                <a16:creationId xmlns:a16="http://schemas.microsoft.com/office/drawing/2014/main" id="{30FDA725-66A9-453C-AB03-A19843AEA4AA}"/>
              </a:ext>
            </a:extLst>
          </p:cNvPr>
          <p:cNvGrpSpPr/>
          <p:nvPr/>
        </p:nvGrpSpPr>
        <p:grpSpPr>
          <a:xfrm>
            <a:off x="50800" y="893511"/>
            <a:ext cx="3213638" cy="1780494"/>
            <a:chOff x="50800" y="893511"/>
            <a:chExt cx="3213638" cy="1780494"/>
          </a:xfrm>
        </p:grpSpPr>
        <p:pic>
          <p:nvPicPr>
            <p:cNvPr id="32" name="Picture 2" descr="Thinking Is Hard-How To Help Your Child Think | by Marla Szwast | The  Homeschool Nook | Medium">
              <a:extLst>
                <a:ext uri="{FF2B5EF4-FFF2-40B4-BE49-F238E27FC236}">
                  <a16:creationId xmlns:a16="http://schemas.microsoft.com/office/drawing/2014/main" id="{ABA2B9E9-E45D-4D1F-A4AE-7008A7B7844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a:extLst>
                <a:ext uri="{FF2B5EF4-FFF2-40B4-BE49-F238E27FC236}">
                  <a16:creationId xmlns:a16="http://schemas.microsoft.com/office/drawing/2014/main" id="{827DE111-A436-4FAC-B6FE-9C837696F053}"/>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4" name="Rectangle 33">
              <a:extLst>
                <a:ext uri="{FF2B5EF4-FFF2-40B4-BE49-F238E27FC236}">
                  <a16:creationId xmlns:a16="http://schemas.microsoft.com/office/drawing/2014/main" id="{D4EF7AA6-C9C4-431F-AD61-64510076C4D6}"/>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6" name="Rectangle 35">
            <a:extLst>
              <a:ext uri="{FF2B5EF4-FFF2-40B4-BE49-F238E27FC236}">
                <a16:creationId xmlns:a16="http://schemas.microsoft.com/office/drawing/2014/main" id="{D975C240-4669-4A04-947E-E8B02C4F69D9}"/>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t>Non-Logical Axiom</a:t>
            </a:r>
          </a:p>
          <a:p>
            <a:pPr algn="l"/>
            <a:r>
              <a:rPr lang="en-CA" sz="2000" dirty="0"/>
              <a:t>Modus Ponens</a:t>
            </a:r>
            <a:endParaRPr lang="en-US" altLang="en-US" sz="2000" dirty="0"/>
          </a:p>
        </p:txBody>
      </p:sp>
      <p:sp>
        <p:nvSpPr>
          <p:cNvPr id="37" name="Rectangle 2">
            <a:extLst>
              <a:ext uri="{FF2B5EF4-FFF2-40B4-BE49-F238E27FC236}">
                <a16:creationId xmlns:a16="http://schemas.microsoft.com/office/drawing/2014/main" id="{B171BFFF-BD41-41BF-AD9D-63F3FD53A498}"/>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vs </a:t>
            </a:r>
            <a:r>
              <a:rPr lang="fr-FR" altLang="en-US" sz="3200" kern="0" dirty="0" err="1">
                <a:solidFill>
                  <a:srgbClr val="FFFF00"/>
                </a:solidFill>
                <a:latin typeface="Times New Roman"/>
              </a:rPr>
              <a:t>Proved</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pic>
        <p:nvPicPr>
          <p:cNvPr id="71" name="Picture 5" descr="j0116172">
            <a:extLst>
              <a:ext uri="{FF2B5EF4-FFF2-40B4-BE49-F238E27FC236}">
                <a16:creationId xmlns:a16="http://schemas.microsoft.com/office/drawing/2014/main" id="{27B84532-245A-42FB-A61B-DBD76EE142E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71" descr="&lt;strong&gt;Clipart&lt;/strong&gt; - Beautiful Black &lt;strong&gt;Woman&lt;/strong&gt;">
            <a:extLst>
              <a:ext uri="{FF2B5EF4-FFF2-40B4-BE49-F238E27FC236}">
                <a16:creationId xmlns:a16="http://schemas.microsoft.com/office/drawing/2014/main" id="{5678A8DE-2250-469D-9F75-59FC3FFF67B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grpSp>
        <p:nvGrpSpPr>
          <p:cNvPr id="18" name="Group 17">
            <a:extLst>
              <a:ext uri="{FF2B5EF4-FFF2-40B4-BE49-F238E27FC236}">
                <a16:creationId xmlns:a16="http://schemas.microsoft.com/office/drawing/2014/main" id="{142DE3BA-4853-49F8-B60D-AD125B5B0387}"/>
              </a:ext>
            </a:extLst>
          </p:cNvPr>
          <p:cNvGrpSpPr/>
          <p:nvPr/>
        </p:nvGrpSpPr>
        <p:grpSpPr>
          <a:xfrm>
            <a:off x="5315039" y="4343400"/>
            <a:ext cx="2990761" cy="936487"/>
            <a:chOff x="5753637" y="4081115"/>
            <a:chExt cx="2990761" cy="936487"/>
          </a:xfrm>
        </p:grpSpPr>
        <p:grpSp>
          <p:nvGrpSpPr>
            <p:cNvPr id="19" name="Group 18">
              <a:extLst>
                <a:ext uri="{FF2B5EF4-FFF2-40B4-BE49-F238E27FC236}">
                  <a16:creationId xmlns:a16="http://schemas.microsoft.com/office/drawing/2014/main" id="{1B836B72-79EE-4178-9BC8-0C76A3BF5FF7}"/>
                </a:ext>
              </a:extLst>
            </p:cNvPr>
            <p:cNvGrpSpPr/>
            <p:nvPr/>
          </p:nvGrpSpPr>
          <p:grpSpPr>
            <a:xfrm flipH="1">
              <a:off x="8001000" y="4724401"/>
              <a:ext cx="330200" cy="293201"/>
              <a:chOff x="4902200" y="1029289"/>
              <a:chExt cx="330200" cy="293201"/>
            </a:xfrm>
          </p:grpSpPr>
          <p:cxnSp>
            <p:nvCxnSpPr>
              <p:cNvPr id="21" name="Straight Connector 20">
                <a:extLst>
                  <a:ext uri="{FF2B5EF4-FFF2-40B4-BE49-F238E27FC236}">
                    <a16:creationId xmlns:a16="http://schemas.microsoft.com/office/drawing/2014/main" id="{4C4F6CB3-7B72-4001-87BC-E98F8C691543}"/>
                  </a:ext>
                </a:extLst>
              </p:cNvPr>
              <p:cNvCxnSpPr>
                <a:cxnSpLocks/>
              </p:cNvCxnSpPr>
              <p:nvPr/>
            </p:nvCxnSpPr>
            <p:spPr bwMode="auto">
              <a:xfrm flipV="1">
                <a:off x="5003799" y="1029289"/>
                <a:ext cx="228601" cy="293201"/>
              </a:xfrm>
              <a:prstGeom prst="line">
                <a:avLst/>
              </a:prstGeom>
              <a:noFill/>
              <a:ln w="12700" cap="flat" cmpd="sng" algn="ctr">
                <a:solidFill>
                  <a:schemeClr val="hlink"/>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2205C272-991A-41C0-9D6E-A13521174717}"/>
                  </a:ext>
                </a:extLst>
              </p:cNvPr>
              <p:cNvCxnSpPr>
                <a:cxnSpLocks/>
              </p:cNvCxnSpPr>
              <p:nvPr/>
            </p:nvCxnSpPr>
            <p:spPr bwMode="auto">
              <a:xfrm flipV="1">
                <a:off x="4902200" y="1029289"/>
                <a:ext cx="330200" cy="293201"/>
              </a:xfrm>
              <a:prstGeom prst="line">
                <a:avLst/>
              </a:prstGeom>
              <a:noFill/>
              <a:ln w="12700" cap="flat" cmpd="sng" algn="ctr">
                <a:solidFill>
                  <a:schemeClr val="hlink"/>
                </a:solidFill>
                <a:prstDash val="solid"/>
                <a:round/>
                <a:headEnd type="none" w="med" len="med"/>
                <a:tailEnd type="none" w="med" len="med"/>
              </a:ln>
              <a:effectLst/>
            </p:spPr>
          </p:cxnSp>
        </p:grpSp>
        <p:sp>
          <p:nvSpPr>
            <p:cNvPr id="20" name="Rectangle 19">
              <a:extLst>
                <a:ext uri="{FF2B5EF4-FFF2-40B4-BE49-F238E27FC236}">
                  <a16:creationId xmlns:a16="http://schemas.microsoft.com/office/drawing/2014/main" id="{318D243D-9505-4F23-B64D-7D3AAABADBE0}"/>
                </a:ext>
              </a:extLst>
            </p:cNvPr>
            <p:cNvSpPr/>
            <p:nvPr/>
          </p:nvSpPr>
          <p:spPr>
            <a:xfrm>
              <a:off x="5753637" y="4081115"/>
              <a:ext cx="2990761" cy="707886"/>
            </a:xfrm>
            <a:prstGeom prst="rect">
              <a:avLst/>
            </a:prstGeom>
          </p:spPr>
          <p:txBody>
            <a:bodyPr wrap="square">
              <a:spAutoFit/>
            </a:bodyPr>
            <a:lstStyle/>
            <a:p>
              <a:pPr algn="ctr" fontAlgn="ctr">
                <a:spcBef>
                  <a:spcPts val="0"/>
                </a:spcBef>
              </a:pPr>
              <a:r>
                <a:rPr lang="en-US" sz="2000" dirty="0">
                  <a:solidFill>
                    <a:srgbClr val="FFFFFF"/>
                  </a:solidFill>
                </a:rPr>
                <a:t>in every universe in which    our assumptions are true.</a:t>
              </a:r>
            </a:p>
          </p:txBody>
        </p:sp>
      </p:grpSp>
    </p:spTree>
    <p:extLst>
      <p:ext uri="{BB962C8B-B14F-4D97-AF65-F5344CB8AC3E}">
        <p14:creationId xmlns:p14="http://schemas.microsoft.com/office/powerpoint/2010/main" val="63050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
                                            <p:txEl>
                                              <p:pRg st="3" end="3"/>
                                            </p:txEl>
                                          </p:spTgt>
                                        </p:tgtEl>
                                        <p:attrNameLst>
                                          <p:attrName>style.visibility</p:attrName>
                                        </p:attrNameLst>
                                      </p:cBhvr>
                                      <p:to>
                                        <p:strVal val="visible"/>
                                      </p:to>
                                    </p:set>
                                    <p:anim calcmode="lin" valueType="num">
                                      <p:cBhvr additive="base">
                                        <p:cTn id="7" dur="500" fill="hold"/>
                                        <p:tgtEl>
                                          <p:spTgt spid="40">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xEl>
                                              <p:pRg st="4" end="4"/>
                                            </p:txEl>
                                          </p:spTgt>
                                        </p:tgtEl>
                                        <p:attrNameLst>
                                          <p:attrName>style.visibility</p:attrName>
                                        </p:attrNameLst>
                                      </p:cBhvr>
                                      <p:to>
                                        <p:strVal val="visible"/>
                                      </p:to>
                                    </p:set>
                                    <p:anim calcmode="lin" valueType="num">
                                      <p:cBhvr additive="base">
                                        <p:cTn id="13" dur="500" fill="hold"/>
                                        <p:tgtEl>
                                          <p:spTgt spid="40">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0">
                                            <p:txEl>
                                              <p:pRg st="5" end="5"/>
                                            </p:txEl>
                                          </p:spTgt>
                                        </p:tgtEl>
                                        <p:attrNameLst>
                                          <p:attrName>style.visibility</p:attrName>
                                        </p:attrNameLst>
                                      </p:cBhvr>
                                      <p:to>
                                        <p:strVal val="visible"/>
                                      </p:to>
                                    </p:set>
                                    <p:anim calcmode="lin" valueType="num">
                                      <p:cBhvr additive="base">
                                        <p:cTn id="19" dur="500" fill="hold"/>
                                        <p:tgtEl>
                                          <p:spTgt spid="40">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0">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p>
          <a:p>
            <a:pPr marL="514350" indent="-514350" eaLnBrk="1" hangingPunct="1">
              <a:spcBef>
                <a:spcPct val="0"/>
              </a:spcBef>
              <a:buFont typeface="+mj-lt"/>
              <a:buAutoNum type="arabicPeriod"/>
            </a:pPr>
            <a:endParaRPr lang="en-US" altLang="en-US" sz="2000" dirty="0"/>
          </a:p>
          <a:p>
            <a:pPr eaLnBrk="1" hangingPunct="1">
              <a:spcBef>
                <a:spcPct val="0"/>
              </a:spcBef>
              <a:buNone/>
            </a:pPr>
            <a:endParaRPr lang="en-US" altLang="en-US" sz="2000" dirty="0">
              <a:sym typeface="Symbol" panose="05050102010706020507" pitchFamily="18" charset="2"/>
            </a:endParaRPr>
          </a:p>
        </p:txBody>
      </p:sp>
      <p:sp>
        <p:nvSpPr>
          <p:cNvPr id="40" name="AutoShape 35">
            <a:extLst>
              <a:ext uri="{FF2B5EF4-FFF2-40B4-BE49-F238E27FC236}">
                <a16:creationId xmlns:a16="http://schemas.microsoft.com/office/drawing/2014/main" id="{65984946-1E13-488A-A142-2C357A0A2590}"/>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Theorems/Lines of Proof:</a:t>
            </a:r>
          </a:p>
          <a:p>
            <a:pPr eaLnBrk="1" hangingPunct="1">
              <a:spcBef>
                <a:spcPct val="0"/>
              </a:spcBef>
              <a:buNone/>
            </a:pPr>
            <a:r>
              <a:rPr lang="en-US" altLang="en-US" sz="2400" dirty="0">
                <a:solidFill>
                  <a:srgbClr val="FFFF00"/>
                </a:solidFill>
                <a:cs typeface="Times New Roman" panose="02020603050405020304" pitchFamily="18" charset="0"/>
                <a:sym typeface="Symbol" panose="05050102010706020507" pitchFamily="18" charset="2"/>
              </a:rPr>
              <a:t> </a:t>
            </a:r>
          </a:p>
          <a:p>
            <a:pPr eaLnBrk="1" hangingPunct="1">
              <a:spcBef>
                <a:spcPct val="0"/>
              </a:spcBef>
              <a:buNone/>
            </a:pPr>
            <a:endParaRPr lang="en-US" altLang="en-US" sz="2400" dirty="0">
              <a:solidFill>
                <a:srgbClr val="FFFF00"/>
              </a:solidFill>
              <a:cs typeface="Times New Roman" panose="02020603050405020304" pitchFamily="18" charset="0"/>
              <a:sym typeface="Symbol" panose="05050102010706020507" pitchFamily="18" charset="2"/>
            </a:endParaRPr>
          </a:p>
          <a:p>
            <a:pPr eaLnBrk="1" hangingPunct="1">
              <a:spcBef>
                <a:spcPct val="0"/>
              </a:spcBef>
              <a:buNone/>
            </a:pPr>
            <a:endParaRPr lang="en-US" altLang="en-US" sz="2400" dirty="0">
              <a:solidFill>
                <a:srgbClr val="FFFFFF"/>
              </a:solidFill>
              <a:cs typeface="Times New Roman" panose="02020603050405020304" pitchFamily="18" charset="0"/>
            </a:endParaRPr>
          </a:p>
          <a:p>
            <a:pPr marL="342900" indent="-342900" eaLnBrk="1" hangingPunct="1">
              <a:spcBef>
                <a:spcPct val="0"/>
              </a:spcBef>
            </a:pPr>
            <a:r>
              <a:rPr lang="en-US" altLang="en-US" sz="2400" dirty="0">
                <a:solidFill>
                  <a:schemeClr val="tx2"/>
                </a:solidFill>
                <a:cs typeface="Times New Roman" panose="02020603050405020304" pitchFamily="18" charset="0"/>
              </a:rPr>
              <a:t>Complete:</a:t>
            </a:r>
          </a:p>
          <a:p>
            <a:pPr marL="1085850" lvl="1" indent="-342900" eaLnBrk="1" hangingPunct="1">
              <a:spcBef>
                <a:spcPct val="0"/>
              </a:spcBef>
            </a:pPr>
            <a:r>
              <a:rPr lang="en-US" altLang="en-US" sz="2400" dirty="0">
                <a:solidFill>
                  <a:srgbClr val="FFFFFF"/>
                </a:solidFill>
                <a:cs typeface="Times New Roman" panose="02020603050405020304" pitchFamily="18" charset="0"/>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is true,  then </a:t>
            </a:r>
            <a:r>
              <a:rPr lang="en-US" altLang="en-US" sz="1050" dirty="0">
                <a:solidFill>
                  <a:srgbClr val="FFFFFF"/>
                </a:solidFill>
                <a:cs typeface="Times New Roman" panose="02020603050405020304" pitchFamily="18" charset="0"/>
              </a:rPr>
              <a:t> </a:t>
            </a:r>
            <a:r>
              <a:rPr lang="en-US" altLang="en-US" sz="2400" dirty="0">
                <a:solidFill>
                  <a:srgbClr val="FFFFFF"/>
                </a:solidFill>
                <a:cs typeface="Times New Roman" panose="02020603050405020304" pitchFamily="18" charset="0"/>
              </a:rPr>
              <a:t>  </a:t>
            </a:r>
            <a:r>
              <a:rPr lang="en-US" altLang="en-US" sz="2400" dirty="0">
                <a:solidFill>
                  <a:srgbClr val="FFC000"/>
                </a:solidFill>
                <a:cs typeface="Times New Roman" panose="02020603050405020304" pitchFamily="18" charset="0"/>
              </a:rPr>
              <a:t>α </a:t>
            </a:r>
            <a:r>
              <a:rPr lang="en-US" altLang="en-US" sz="2400" dirty="0">
                <a:solidFill>
                  <a:srgbClr val="FFFFFF"/>
                </a:solidFill>
                <a:cs typeface="Times New Roman" panose="02020603050405020304" pitchFamily="18" charset="0"/>
                <a:sym typeface="Symbol" panose="05050102010706020507" pitchFamily="18" charset="2"/>
              </a:rPr>
              <a:t>can be </a:t>
            </a:r>
            <a:r>
              <a:rPr lang="en-US" altLang="en-US" sz="2400" dirty="0">
                <a:solidFill>
                  <a:srgbClr val="FFFFFF"/>
                </a:solidFill>
                <a:cs typeface="Times New Roman" panose="02020603050405020304" pitchFamily="18" charset="0"/>
              </a:rPr>
              <a:t>a line of my proof.</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This is harder to prove.</a:t>
            </a:r>
          </a:p>
        </p:txBody>
      </p:sp>
      <p:sp>
        <p:nvSpPr>
          <p:cNvPr id="30" name="AutoShape 8">
            <a:extLst>
              <a:ext uri="{FF2B5EF4-FFF2-40B4-BE49-F238E27FC236}">
                <a16:creationId xmlns:a16="http://schemas.microsoft.com/office/drawing/2014/main" id="{95E00FBF-A17D-489A-A70C-9F97C4EF37EE}"/>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grpSp>
        <p:nvGrpSpPr>
          <p:cNvPr id="31" name="Group 30">
            <a:extLst>
              <a:ext uri="{FF2B5EF4-FFF2-40B4-BE49-F238E27FC236}">
                <a16:creationId xmlns:a16="http://schemas.microsoft.com/office/drawing/2014/main" id="{30FDA725-66A9-453C-AB03-A19843AEA4AA}"/>
              </a:ext>
            </a:extLst>
          </p:cNvPr>
          <p:cNvGrpSpPr/>
          <p:nvPr/>
        </p:nvGrpSpPr>
        <p:grpSpPr>
          <a:xfrm>
            <a:off x="50800" y="893511"/>
            <a:ext cx="3213638" cy="1780494"/>
            <a:chOff x="50800" y="893511"/>
            <a:chExt cx="3213638" cy="1780494"/>
          </a:xfrm>
        </p:grpSpPr>
        <p:pic>
          <p:nvPicPr>
            <p:cNvPr id="32" name="Picture 2" descr="Thinking Is Hard-How To Help Your Child Think | by Marla Szwast | The  Homeschool Nook | Medium">
              <a:extLst>
                <a:ext uri="{FF2B5EF4-FFF2-40B4-BE49-F238E27FC236}">
                  <a16:creationId xmlns:a16="http://schemas.microsoft.com/office/drawing/2014/main" id="{ABA2B9E9-E45D-4D1F-A4AE-7008A7B7844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a:extLst>
                <a:ext uri="{FF2B5EF4-FFF2-40B4-BE49-F238E27FC236}">
                  <a16:creationId xmlns:a16="http://schemas.microsoft.com/office/drawing/2014/main" id="{827DE111-A436-4FAC-B6FE-9C837696F053}"/>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4" name="Rectangle 33">
              <a:extLst>
                <a:ext uri="{FF2B5EF4-FFF2-40B4-BE49-F238E27FC236}">
                  <a16:creationId xmlns:a16="http://schemas.microsoft.com/office/drawing/2014/main" id="{D4EF7AA6-C9C4-431F-AD61-64510076C4D6}"/>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6" name="Rectangle 35">
            <a:extLst>
              <a:ext uri="{FF2B5EF4-FFF2-40B4-BE49-F238E27FC236}">
                <a16:creationId xmlns:a16="http://schemas.microsoft.com/office/drawing/2014/main" id="{D975C240-4669-4A04-947E-E8B02C4F69D9}"/>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t>Non-Logical Axiom</a:t>
            </a:r>
          </a:p>
          <a:p>
            <a:pPr algn="l"/>
            <a:r>
              <a:rPr lang="en-CA" sz="2000" dirty="0"/>
              <a:t>Modus Ponens</a:t>
            </a:r>
            <a:endParaRPr lang="en-US" altLang="en-US" sz="2000" dirty="0"/>
          </a:p>
        </p:txBody>
      </p:sp>
      <p:sp>
        <p:nvSpPr>
          <p:cNvPr id="37" name="Rectangle 2">
            <a:extLst>
              <a:ext uri="{FF2B5EF4-FFF2-40B4-BE49-F238E27FC236}">
                <a16:creationId xmlns:a16="http://schemas.microsoft.com/office/drawing/2014/main" id="{B171BFFF-BD41-41BF-AD9D-63F3FD53A498}"/>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True</a:t>
            </a:r>
            <a:r>
              <a:rPr lang="fr-FR" altLang="en-US" sz="3200" kern="0" dirty="0">
                <a:solidFill>
                  <a:srgbClr val="FFFF00"/>
                </a:solidFill>
                <a:latin typeface="Times New Roman"/>
              </a:rPr>
              <a:t> vs </a:t>
            </a:r>
            <a:r>
              <a:rPr lang="fr-FR" altLang="en-US" sz="3200" kern="0" dirty="0" err="1">
                <a:solidFill>
                  <a:srgbClr val="FFFF00"/>
                </a:solidFill>
                <a:latin typeface="Times New Roman"/>
              </a:rPr>
              <a:t>Proved</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pic>
        <p:nvPicPr>
          <p:cNvPr id="71" name="Picture 5" descr="j0116172">
            <a:extLst>
              <a:ext uri="{FF2B5EF4-FFF2-40B4-BE49-F238E27FC236}">
                <a16:creationId xmlns:a16="http://schemas.microsoft.com/office/drawing/2014/main" id="{27B84532-245A-42FB-A61B-DBD76EE142E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71" descr="&lt;strong&gt;Clipart&lt;/strong&gt; - Beautiful Black &lt;strong&gt;Woman&lt;/strong&gt;">
            <a:extLst>
              <a:ext uri="{FF2B5EF4-FFF2-40B4-BE49-F238E27FC236}">
                <a16:creationId xmlns:a16="http://schemas.microsoft.com/office/drawing/2014/main" id="{5678A8DE-2250-469D-9F75-59FC3FFF67B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5" name="Rectangle 14">
            <a:extLst>
              <a:ext uri="{FF2B5EF4-FFF2-40B4-BE49-F238E27FC236}">
                <a16:creationId xmlns:a16="http://schemas.microsoft.com/office/drawing/2014/main" id="{8E39AD4B-DBED-455A-89EB-8ED99EB86BA7}"/>
              </a:ext>
            </a:extLst>
          </p:cNvPr>
          <p:cNvSpPr/>
          <p:nvPr/>
        </p:nvSpPr>
        <p:spPr>
          <a:xfrm>
            <a:off x="4495800" y="5486400"/>
            <a:ext cx="2990761" cy="707886"/>
          </a:xfrm>
          <a:prstGeom prst="rect">
            <a:avLst/>
          </a:prstGeom>
        </p:spPr>
        <p:txBody>
          <a:bodyPr wrap="square">
            <a:spAutoFit/>
          </a:bodyPr>
          <a:lstStyle/>
          <a:p>
            <a:pPr algn="ctr" fontAlgn="ctr">
              <a:spcBef>
                <a:spcPts val="0"/>
              </a:spcBef>
            </a:pPr>
            <a:r>
              <a:rPr lang="en-US" sz="2000" dirty="0">
                <a:solidFill>
                  <a:srgbClr val="FFFFFF"/>
                </a:solidFill>
              </a:rPr>
              <a:t>in every universe in which    our assumptions are true.</a:t>
            </a:r>
          </a:p>
        </p:txBody>
      </p:sp>
      <p:grpSp>
        <p:nvGrpSpPr>
          <p:cNvPr id="18" name="Group 17">
            <a:extLst>
              <a:ext uri="{FF2B5EF4-FFF2-40B4-BE49-F238E27FC236}">
                <a16:creationId xmlns:a16="http://schemas.microsoft.com/office/drawing/2014/main" id="{6DE4532C-EE6E-4780-8177-9A58DCC82EC1}"/>
              </a:ext>
            </a:extLst>
          </p:cNvPr>
          <p:cNvGrpSpPr/>
          <p:nvPr/>
        </p:nvGrpSpPr>
        <p:grpSpPr>
          <a:xfrm>
            <a:off x="4140240" y="5791200"/>
            <a:ext cx="431760" cy="566061"/>
            <a:chOff x="4724400" y="1029288"/>
            <a:chExt cx="508000" cy="450741"/>
          </a:xfrm>
        </p:grpSpPr>
        <p:cxnSp>
          <p:nvCxnSpPr>
            <p:cNvPr id="19" name="Straight Connector 18">
              <a:extLst>
                <a:ext uri="{FF2B5EF4-FFF2-40B4-BE49-F238E27FC236}">
                  <a16:creationId xmlns:a16="http://schemas.microsoft.com/office/drawing/2014/main" id="{4A5AF54B-0230-42DF-8A6F-3A36DF537C10}"/>
                </a:ext>
              </a:extLst>
            </p:cNvPr>
            <p:cNvCxnSpPr>
              <a:cxnSpLocks/>
            </p:cNvCxnSpPr>
            <p:nvPr/>
          </p:nvCxnSpPr>
          <p:spPr bwMode="auto">
            <a:xfrm flipV="1">
              <a:off x="4785360" y="1029288"/>
              <a:ext cx="447040" cy="450741"/>
            </a:xfrm>
            <a:prstGeom prst="line">
              <a:avLst/>
            </a:prstGeom>
            <a:noFill/>
            <a:ln w="12700" cap="flat" cmpd="sng" algn="ctr">
              <a:solidFill>
                <a:schemeClr val="hlink"/>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2388F1A7-4231-4C77-B040-CDF701C244CE}"/>
                </a:ext>
              </a:extLst>
            </p:cNvPr>
            <p:cNvCxnSpPr>
              <a:cxnSpLocks/>
            </p:cNvCxnSpPr>
            <p:nvPr/>
          </p:nvCxnSpPr>
          <p:spPr bwMode="auto">
            <a:xfrm flipV="1">
              <a:off x="4724400" y="1029288"/>
              <a:ext cx="508000" cy="450741"/>
            </a:xfrm>
            <a:prstGeom prst="line">
              <a:avLst/>
            </a:prstGeom>
            <a:noFill/>
            <a:ln w="12700" cap="flat"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275993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
                                            <p:txEl>
                                              <p:pRg st="4" end="4"/>
                                            </p:txEl>
                                          </p:spTgt>
                                        </p:tgtEl>
                                        <p:attrNameLst>
                                          <p:attrName>style.visibility</p:attrName>
                                        </p:attrNameLst>
                                      </p:cBhvr>
                                      <p:to>
                                        <p:strVal val="visible"/>
                                      </p:to>
                                    </p:set>
                                    <p:anim calcmode="lin" valueType="num">
                                      <p:cBhvr additive="base">
                                        <p:cTn id="7" dur="500" fill="hold"/>
                                        <p:tgtEl>
                                          <p:spTgt spid="40">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0">
                                            <p:txEl>
                                              <p:pRg st="5" end="5"/>
                                            </p:txEl>
                                          </p:spTgt>
                                        </p:tgtEl>
                                        <p:attrNameLst>
                                          <p:attrName>style.visibility</p:attrName>
                                        </p:attrNameLst>
                                      </p:cBhvr>
                                      <p:to>
                                        <p:strVal val="visible"/>
                                      </p:to>
                                    </p:set>
                                    <p:anim calcmode="lin" valueType="num">
                                      <p:cBhvr additive="base">
                                        <p:cTn id="11" dur="500" fill="hold"/>
                                        <p:tgtEl>
                                          <p:spTgt spid="40">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0">
                                            <p:txEl>
                                              <p:pRg st="5" end="5"/>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0">
                                            <p:txEl>
                                              <p:pRg st="6" end="6"/>
                                            </p:txEl>
                                          </p:spTgt>
                                        </p:tgtEl>
                                        <p:attrNameLst>
                                          <p:attrName>style.visibility</p:attrName>
                                        </p:attrNameLst>
                                      </p:cBhvr>
                                      <p:to>
                                        <p:strVal val="visible"/>
                                      </p:to>
                                    </p:set>
                                    <p:anim calcmode="lin" valueType="num">
                                      <p:cBhvr additive="base">
                                        <p:cTn id="15" dur="500" fill="hold"/>
                                        <p:tgtEl>
                                          <p:spTgt spid="40">
                                            <p:txEl>
                                              <p:pRg st="6" end="6"/>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0">
                                            <p:txEl>
                                              <p:pRg st="6" end="6"/>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0-#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0-#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780157"/>
            <a:ext cx="3031599" cy="600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a:t>
            </a:r>
          </a:p>
          <a:p>
            <a:pPr eaLnBrk="1" hangingPunct="1">
              <a:spcBef>
                <a:spcPct val="0"/>
              </a:spcBef>
              <a:buNone/>
            </a:pPr>
            <a:r>
              <a:rPr lang="en-US" altLang="en-US" sz="2400" dirty="0">
                <a:solidFill>
                  <a:schemeClr val="tx2"/>
                </a:solidFill>
                <a:cs typeface="Times New Roman" panose="02020603050405020304" pitchFamily="18" charset="0"/>
              </a:rPr>
              <a:t>Deduction: </a:t>
            </a:r>
            <a:r>
              <a:rPr lang="en-US" sz="2400" dirty="0">
                <a:solidFill>
                  <a:schemeClr val="tx2"/>
                </a:solidFill>
              </a:rPr>
              <a:t> </a:t>
            </a:r>
          </a:p>
          <a:p>
            <a:pPr eaLnBrk="1" hangingPunct="1">
              <a:spcBef>
                <a:spcPct val="0"/>
              </a:spcBef>
              <a:buNone/>
            </a:pPr>
            <a:r>
              <a:rPr lang="en-US" sz="2400" dirty="0">
                <a:solidFill>
                  <a:schemeClr val="tx2"/>
                </a:solidFill>
              </a:rPr>
              <a:t>Equivalence:</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endParaRPr lang="en-US" sz="2400" dirty="0">
              <a:solidFill>
                <a:schemeClr val="tx2"/>
              </a:solidFill>
            </a:endParaRPr>
          </a:p>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Transitivity:</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By Cases:</a:t>
            </a:r>
          </a:p>
          <a:p>
            <a:pPr eaLnBrk="1" hangingPunct="1">
              <a:spcBef>
                <a:spcPct val="0"/>
              </a:spcBef>
              <a:buNone/>
            </a:pPr>
            <a:r>
              <a:rPr lang="en-US" altLang="en-US" sz="2400" dirty="0">
                <a:solidFill>
                  <a:schemeClr val="tx2"/>
                </a:solidFill>
                <a:cs typeface="Times New Roman" panose="02020603050405020304" pitchFamily="18" charset="0"/>
              </a:rPr>
              <a:t>By Contradiction:</a:t>
            </a:r>
            <a:endParaRPr lang="en-US"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chemeClr val="tx2"/>
                </a:solidFill>
              </a:rPr>
              <a:t>Inconsistent:</a:t>
            </a:r>
          </a:p>
          <a:p>
            <a:pPr eaLnBrk="1" hangingPunct="1">
              <a:spcBef>
                <a:spcPct val="0"/>
              </a:spcBef>
              <a:buNone/>
            </a:pPr>
            <a:r>
              <a:rPr lang="en-US" altLang="en-US" sz="2400" dirty="0">
                <a:solidFill>
                  <a:schemeClr val="tx2"/>
                </a:solidFill>
                <a:cs typeface="Times New Roman" panose="02020603050405020304" pitchFamily="18" charset="0"/>
              </a:rPr>
              <a:t>Separating And:    </a:t>
            </a:r>
            <a:r>
              <a:rPr lang="en-US" altLang="en-US" sz="2400" dirty="0">
                <a:solidFill>
                  <a:schemeClr val="tx2"/>
                </a:solidFill>
                <a:cs typeface="Times New Roman" panose="02020603050405020304" pitchFamily="18" charset="0"/>
                <a:sym typeface="Symbol" panose="05050102010706020507" pitchFamily="18" charset="2"/>
              </a:rPr>
              <a:t> </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err="1">
                <a:solidFill>
                  <a:schemeClr val="tx2"/>
                </a:solidFill>
                <a:cs typeface="Times New Roman" panose="02020603050405020304" pitchFamily="18" charset="0"/>
                <a:sym typeface="Symbol" panose="05050102010706020507" pitchFamily="18" charset="2"/>
              </a:rPr>
              <a:t>Eval</a:t>
            </a:r>
            <a:r>
              <a:rPr lang="en-CA" altLang="en-US" sz="2400" dirty="0">
                <a:solidFill>
                  <a:schemeClr val="tx2"/>
                </a:solidFill>
                <a:cs typeface="Times New Roman" panose="02020603050405020304" pitchFamily="18" charset="0"/>
                <a:sym typeface="Symbol" panose="05050102010706020507" pitchFamily="18" charset="2"/>
              </a:rPr>
              <a:t>/Build:</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Double Negation:</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rPr>
              <a:t>Excluded Middle</a:t>
            </a:r>
            <a:r>
              <a:rPr lang="en-CA" sz="2400" dirty="0">
                <a:solidFill>
                  <a:schemeClr val="tx2"/>
                </a:solidFill>
              </a:rPr>
              <a:t>:</a:t>
            </a:r>
            <a:r>
              <a:rPr lang="en-US" sz="2400" dirty="0">
                <a:solidFill>
                  <a:schemeClr val="tx2"/>
                </a:solidFill>
              </a:rPr>
              <a:t>     </a:t>
            </a:r>
            <a:r>
              <a:rPr lang="en-US" altLang="en-US" sz="2400" dirty="0">
                <a:solidFill>
                  <a:schemeClr val="tx2"/>
                </a:solidFill>
                <a:cs typeface="Times New Roman" panose="02020603050405020304" pitchFamily="18" charset="0"/>
                <a:sym typeface="Symbol" panose="05050102010706020507" pitchFamily="18" charset="2"/>
              </a:rPr>
              <a:t> </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Commutative:</a:t>
            </a:r>
          </a:p>
          <a:p>
            <a:pPr eaLnBrk="1" hangingPunct="1">
              <a:spcBef>
                <a:spcPct val="0"/>
              </a:spcBef>
              <a:buNone/>
            </a:pPr>
            <a:r>
              <a:rPr lang="en-US" sz="2400" dirty="0">
                <a:solidFill>
                  <a:schemeClr val="tx2"/>
                </a:solidFill>
              </a:rPr>
              <a:t>De Morgan's Law:</a:t>
            </a:r>
            <a:endParaRPr lang="en-US"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chemeClr val="tx2"/>
                </a:solidFill>
              </a:rPr>
              <a:t>Distributive:</a:t>
            </a:r>
            <a:endParaRPr lang="en-US" altLang="en-US" sz="2400" dirty="0">
              <a:solidFill>
                <a:schemeClr val="tx2"/>
              </a:solidFill>
              <a:cs typeface="Times New Roman" panose="02020603050405020304" pitchFamily="18" charset="0"/>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764492"/>
            <a:ext cx="8941158" cy="6017307"/>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4" name="Rectangle 13">
            <a:extLst>
              <a:ext uri="{FF2B5EF4-FFF2-40B4-BE49-F238E27FC236}">
                <a16:creationId xmlns:a16="http://schemas.microsoft.com/office/drawing/2014/main" id="{D2797C4A-B463-4FA7-A28D-F000766B7703}"/>
              </a:ext>
            </a:extLst>
          </p:cNvPr>
          <p:cNvSpPr/>
          <p:nvPr/>
        </p:nvSpPr>
        <p:spPr>
          <a:xfrm>
            <a:off x="2409435" y="76200"/>
            <a:ext cx="4685065" cy="584775"/>
          </a:xfrm>
          <a:prstGeom prst="rect">
            <a:avLst/>
          </a:prstGeom>
        </p:spPr>
        <p:txBody>
          <a:bodyPr wrap="none">
            <a:spAutoFit/>
          </a:bodyPr>
          <a:lstStyle/>
          <a:p>
            <a:pPr algn="l"/>
            <a:r>
              <a:rPr lang="it-IT" dirty="0">
                <a:solidFill>
                  <a:schemeClr val="tx2"/>
                </a:solidFill>
              </a:rPr>
              <a:t>Proof Techniques/Lemmas</a:t>
            </a:r>
            <a:endParaRPr lang="en-US" dirty="0">
              <a:solidFill>
                <a:schemeClr val="tx2"/>
              </a:solidFill>
            </a:endParaRPr>
          </a:p>
        </p:txBody>
      </p:sp>
      <p:sp>
        <p:nvSpPr>
          <p:cNvPr id="19" name="Text Box 21">
            <a:extLst>
              <a:ext uri="{FF2B5EF4-FFF2-40B4-BE49-F238E27FC236}">
                <a16:creationId xmlns:a16="http://schemas.microsoft.com/office/drawing/2014/main" id="{99524E45-0C86-4DBB-8743-A9485D668D46}"/>
              </a:ext>
            </a:extLst>
          </p:cNvPr>
          <p:cNvSpPr txBox="1">
            <a:spLocks noChangeArrowheads="1"/>
          </p:cNvSpPr>
          <p:nvPr/>
        </p:nvSpPr>
        <p:spPr bwMode="auto">
          <a:xfrm>
            <a:off x="2514600" y="770812"/>
            <a:ext cx="7121736" cy="6001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eaLnBrk="1" hangingPunct="1">
              <a:spcBef>
                <a:spcPct val="0"/>
              </a:spcBef>
              <a:buNone/>
            </a:pP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sz="2400" dirty="0">
                <a:solidFill>
                  <a:srgbClr val="FFC000"/>
                </a:solidFill>
              </a:rPr>
              <a:t>α→β </a:t>
            </a:r>
            <a:r>
              <a:rPr lang="en-CA" altLang="en-US" sz="2400" dirty="0">
                <a:solidFill>
                  <a:srgbClr val="FFFFFF"/>
                </a:solidFill>
                <a:cs typeface="Times New Roman" panose="02020603050405020304" pitchFamily="18" charset="0"/>
                <a:sym typeface="Symbol" panose="05050102010706020507" pitchFamily="18" charset="2"/>
              </a:rPr>
              <a:t>and</a:t>
            </a:r>
            <a:r>
              <a:rPr lang="el-GR" sz="2400" dirty="0">
                <a:solidFill>
                  <a:srgbClr val="FFC000"/>
                </a:solidFill>
              </a:rPr>
              <a:t> β→α</a:t>
            </a:r>
            <a:r>
              <a:rPr lang="it-IT" sz="2400" dirty="0"/>
              <a:t> , conclude </a:t>
            </a:r>
            <a:r>
              <a:rPr lang="el-GR" sz="2400" dirty="0">
                <a:solidFill>
                  <a:srgbClr val="FFC000"/>
                </a:solidFill>
              </a:rPr>
              <a:t>α </a:t>
            </a:r>
            <a:r>
              <a:rPr lang="en-CA" sz="2400" dirty="0" err="1">
                <a:solidFill>
                  <a:srgbClr val="FFC000"/>
                </a:solidFill>
              </a:rPr>
              <a:t>iff</a:t>
            </a:r>
            <a:r>
              <a:rPr lang="en-CA" sz="2400" dirty="0">
                <a:solidFill>
                  <a:srgbClr val="FFC000"/>
                </a:solidFill>
              </a:rPr>
              <a:t> </a:t>
            </a:r>
            <a:r>
              <a:rPr lang="el-GR" sz="2400" dirty="0">
                <a:solidFill>
                  <a:srgbClr val="FFC000"/>
                </a:solidFill>
              </a:rPr>
              <a:t>β</a:t>
            </a:r>
            <a:r>
              <a:rPr lang="it-IT" sz="2400" dirty="0"/>
              <a:t>.</a:t>
            </a:r>
            <a:r>
              <a:rPr lang="en-CA" sz="2400" dirty="0">
                <a:solidFill>
                  <a:srgbClr val="FFC000"/>
                </a:solidFill>
              </a:rPr>
              <a:t> </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 iff </a:t>
            </a: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US" sz="2400" dirty="0">
                <a:solidFill>
                  <a:srgbClr val="FFFFFF"/>
                </a:solidFill>
                <a:cs typeface="Times New Roman" panose="02020603050405020304" pitchFamily="18" charset="0"/>
                <a:sym typeface="Symbol" panose="05050102010706020507" pitchFamily="18" charset="2"/>
              </a:rPr>
              <a:t> iff</a:t>
            </a:r>
            <a:r>
              <a:rPr lang="en-US" alt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endParaRPr lang="en-CA"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CA" altLang="en-US" sz="2400" dirty="0">
                <a:cs typeface="Times New Roman" panose="02020603050405020304" pitchFamily="18" charset="0"/>
                <a:sym typeface="Symbol" panose="05050102010706020507" pitchFamily="18" charset="2"/>
              </a:rPr>
              <a:t>.</a:t>
            </a:r>
            <a:endParaRPr lang="en-US" altLang="en-US" sz="2400" dirty="0">
              <a:solidFill>
                <a:srgbClr val="FF00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eaLnBrk="1" hangingPunct="1">
              <a:spcBef>
                <a:spcPct val="0"/>
              </a:spcBef>
              <a:buNone/>
            </a:pPr>
            <a:r>
              <a:rPr lang="en-CA" altLang="en-US" sz="2000" dirty="0">
                <a:solidFill>
                  <a:srgbClr val="FFFFFF"/>
                </a:solidFill>
                <a:cs typeface="Times New Roman" panose="02020603050405020304" pitchFamily="18" charset="0"/>
                <a:sym typeface="Symbol" panose="05050102010706020507" pitchFamily="18" charset="2"/>
              </a:rPr>
              <a:t>From </a:t>
            </a:r>
            <a:r>
              <a:rPr lang="en-US" altLang="en-US" sz="2000" dirty="0">
                <a:solidFill>
                  <a:srgbClr val="FFC000"/>
                </a:solidFill>
                <a:cs typeface="Times New Roman" panose="02020603050405020304" pitchFamily="18" charset="0"/>
              </a:rPr>
              <a:t>α</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1800" dirty="0">
                <a:solidFill>
                  <a:srgbClr val="FFFFFF"/>
                </a:solidFill>
                <a:cs typeface="Times New Roman" panose="02020603050405020304" pitchFamily="18" charset="0"/>
              </a:rPr>
              <a:t>&amp;</a:t>
            </a:r>
            <a:r>
              <a:rPr lang="en-US" altLang="en-US" sz="2000" dirty="0">
                <a:solidFill>
                  <a:srgbClr val="FFFFFF"/>
                </a:solidFill>
                <a:cs typeface="Times New Roman" panose="02020603050405020304" pitchFamily="18" charset="0"/>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FFFF"/>
                </a:solidFill>
                <a:cs typeface="Times New Roman" panose="02020603050405020304" pitchFamily="18" charset="0"/>
              </a:rPr>
              <a:t>, conclude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sym typeface="Symbol" panose="05050102010706020507" pitchFamily="18" charset="2"/>
              </a:rPr>
              <a:t>,</a:t>
            </a:r>
            <a:r>
              <a:rPr lang="el-GR"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rgbClr val="FFC000"/>
              </a:solidFill>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t>
            </a:r>
            <a:endParaRPr lang="en-CA" sz="2400" dirty="0">
              <a:solidFill>
                <a:srgbClr val="FFC000"/>
              </a:solidFill>
            </a:endParaRPr>
          </a:p>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αα</a:t>
            </a:r>
            <a:r>
              <a:rPr lang="en-US" altLang="en-US" sz="2400" dirty="0">
                <a:solidFill>
                  <a:srgbClr val="FFFFFF"/>
                </a:solidFill>
                <a:cs typeface="Times New Roman" panose="02020603050405020304" pitchFamily="18" charset="0"/>
                <a:sym typeface="Symbol" panose="05050102010706020507" pitchFamily="18" charset="2"/>
              </a:rPr>
              <a:t> 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a:t>
            </a:r>
          </a:p>
          <a:p>
            <a:pPr eaLnBrk="1" hangingPunct="1">
              <a:spcBef>
                <a:spcPct val="0"/>
              </a:spcBef>
              <a:buNone/>
            </a:pP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 </a:t>
            </a:r>
            <a:r>
              <a:rPr lang="en-CA" sz="2400" dirty="0" err="1"/>
              <a:t>iff</a:t>
            </a:r>
            <a:r>
              <a:rPr lang="en-CA" sz="2400" dirty="0"/>
              <a:t> </a:t>
            </a: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r>
              <a:rPr lang="en-CA" sz="2400" dirty="0">
                <a:solidFill>
                  <a:srgbClr val="FFC000"/>
                </a:solidFill>
              </a:rPr>
              <a:t> </a:t>
            </a:r>
            <a:r>
              <a:rPr lang="en-US" altLang="en-US" sz="2400" dirty="0">
                <a:solidFill>
                  <a:srgbClr val="FFFFFF"/>
                </a:solidFill>
                <a:cs typeface="Times New Roman" panose="02020603050405020304" pitchFamily="18" charset="0"/>
                <a:sym typeface="Symbol" panose="05050102010706020507" pitchFamily="18" charset="2"/>
              </a:rPr>
              <a:t>and </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err="1"/>
              <a:t>iff</a:t>
            </a:r>
            <a:r>
              <a:rPr lang="en-CA" sz="2400" dirty="0"/>
              <a:t> </a:t>
            </a:r>
            <a:r>
              <a:rPr lang="el-GR" sz="2400" dirty="0">
                <a:solidFill>
                  <a:srgbClr val="FFC000"/>
                </a:solidFill>
              </a:rPr>
              <a:t>β</a:t>
            </a:r>
            <a:r>
              <a:rPr lang="en-US" altLang="en-US" sz="2400" dirty="0">
                <a:solidFill>
                  <a:srgbClr val="FFC000"/>
                </a:solidFill>
                <a:sym typeface="Symbol" panose="05050102010706020507" pitchFamily="18" charset="2"/>
              </a:rPr>
              <a:t></a:t>
            </a:r>
            <a:r>
              <a:rPr lang="el-GR" sz="2400" dirty="0">
                <a:solidFill>
                  <a:srgbClr val="FFC000"/>
                </a:solidFill>
              </a:rPr>
              <a:t>α</a:t>
            </a:r>
            <a:r>
              <a:rPr lang="en-CA" sz="2400" dirty="0">
                <a:solidFill>
                  <a:srgbClr val="FFC000"/>
                </a:solidFill>
              </a:rPr>
              <a:t> </a:t>
            </a:r>
          </a:p>
          <a:p>
            <a:pPr eaLnBrk="1" hangingPunct="1">
              <a:spcBef>
                <a:spcPct val="0"/>
              </a:spcBef>
              <a:buNone/>
            </a:pP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err="1"/>
              <a:t>iff</a:t>
            </a:r>
            <a:r>
              <a:rPr lang="en-CA" sz="2400" dirty="0"/>
              <a:t> </a:t>
            </a:r>
            <a:r>
              <a:rPr lang="en-CA" sz="2400" dirty="0">
                <a:solidFill>
                  <a:srgbClr val="FFC000"/>
                </a:solidFill>
              </a:rPr>
              <a:t>¬</a:t>
            </a: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a:t>
            </a:r>
            <a:endParaRPr lang="en-US" altLang="en-US" sz="2400" dirty="0">
              <a:cs typeface="Times New Roman" panose="02020603050405020304" pitchFamily="18" charset="0"/>
            </a:endParaRPr>
          </a:p>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err="1"/>
              <a:t>iff</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and</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err="1"/>
              <a:t>iff</a:t>
            </a:r>
            <a:r>
              <a:rPr lang="en-CA" sz="2000" dirty="0"/>
              <a:t> </a:t>
            </a:r>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  </a:t>
            </a:r>
            <a:r>
              <a:rPr lang="en-CA" sz="2400" dirty="0">
                <a:solidFill>
                  <a:srgbClr val="FFC000"/>
                </a:solidFill>
              </a:rPr>
              <a:t> </a:t>
            </a:r>
            <a:endParaRPr lang="en-US" altLang="en-US" sz="2000" dirty="0">
              <a:solidFill>
                <a:srgbClr val="FFC000"/>
              </a:solidFill>
              <a:cs typeface="Times New Roman" panose="02020603050405020304" pitchFamily="18" charset="0"/>
            </a:endParaRPr>
          </a:p>
        </p:txBody>
      </p:sp>
      <p:cxnSp>
        <p:nvCxnSpPr>
          <p:cNvPr id="23" name="Straight Connector 22"/>
          <p:cNvCxnSpPr/>
          <p:nvPr/>
        </p:nvCxnSpPr>
        <p:spPr bwMode="auto">
          <a:xfrm flipV="1">
            <a:off x="265980" y="3231083"/>
            <a:ext cx="2304000" cy="0"/>
          </a:xfrm>
          <a:prstGeom prst="line">
            <a:avLst/>
          </a:prstGeom>
          <a:noFill/>
          <a:ln w="12700" cap="flat" cmpd="sng" algn="ctr">
            <a:solidFill>
              <a:schemeClr val="hlink"/>
            </a:solidFill>
            <a:prstDash val="solid"/>
            <a:round/>
            <a:headEnd type="none" w="med" len="med"/>
            <a:tailEnd type="none" w="med" len="med"/>
          </a:ln>
          <a:effectLst/>
        </p:spPr>
      </p:cxnSp>
      <p:sp>
        <p:nvSpPr>
          <p:cNvPr id="11" name="Rectangle 10">
            <a:extLst>
              <a:ext uri="{FF2B5EF4-FFF2-40B4-BE49-F238E27FC236}">
                <a16:creationId xmlns:a16="http://schemas.microsoft.com/office/drawing/2014/main" id="{6FEAA4F6-8676-4A67-854B-85F6129D7648}"/>
              </a:ext>
            </a:extLst>
          </p:cNvPr>
          <p:cNvSpPr/>
          <p:nvPr/>
        </p:nvSpPr>
        <p:spPr>
          <a:xfrm>
            <a:off x="7801797" y="-62860"/>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rgbClr val="FFC000"/>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rgbClr val="FFC000"/>
                </a:solidFill>
                <a:sym typeface="Symbol" panose="05050102010706020507" pitchFamily="18" charset="2"/>
              </a:rPr>
              <a:t>Or</a:t>
            </a:r>
          </a:p>
        </p:txBody>
      </p:sp>
    </p:spTree>
    <p:extLst>
      <p:ext uri="{BB962C8B-B14F-4D97-AF65-F5344CB8AC3E}">
        <p14:creationId xmlns:p14="http://schemas.microsoft.com/office/powerpoint/2010/main" val="1839348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3"/>
                                        </p:tgtEl>
                                        <p:attrNameLst>
                                          <p:attrName>style.visibility</p:attrName>
                                        </p:attrNameLst>
                                      </p:cBhvr>
                                      <p:to>
                                        <p:strVal val="visible"/>
                                      </p:to>
                                    </p:set>
                                    <p:anim calcmode="lin" valueType="num">
                                      <p:cBhvr additive="base">
                                        <p:cTn id="23" dur="500" fill="hold"/>
                                        <p:tgtEl>
                                          <p:spTgt spid="23"/>
                                        </p:tgtEl>
                                        <p:attrNameLst>
                                          <p:attrName>ppt_x</p:attrName>
                                        </p:attrNameLst>
                                      </p:cBhvr>
                                      <p:tavLst>
                                        <p:tav tm="0">
                                          <p:val>
                                            <p:strVal val="#ppt_x"/>
                                          </p:val>
                                        </p:tav>
                                        <p:tav tm="100000">
                                          <p:val>
                                            <p:strVal val="#ppt_x"/>
                                          </p:val>
                                        </p:tav>
                                      </p:tavLst>
                                    </p:anim>
                                    <p:anim calcmode="lin" valueType="num">
                                      <p:cBhvr additive="base">
                                        <p:cTn id="24" dur="500" fill="hold"/>
                                        <p:tgtEl>
                                          <p:spTgt spid="2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1">
                                            <p:txEl>
                                              <p:pRg st="0" end="0"/>
                                            </p:txEl>
                                          </p:spTgt>
                                        </p:tgtEl>
                                        <p:attrNameLst>
                                          <p:attrName>style.visibility</p:attrName>
                                        </p:attrNameLst>
                                      </p:cBhvr>
                                      <p:to>
                                        <p:strVal val="visible"/>
                                      </p:to>
                                    </p:set>
                                    <p:anim calcmode="lin" valueType="num">
                                      <p:cBhvr additive="base">
                                        <p:cTn id="27"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1">
                                            <p:txEl>
                                              <p:pRg st="1" end="1"/>
                                            </p:txEl>
                                          </p:spTgt>
                                        </p:tgtEl>
                                        <p:attrNameLst>
                                          <p:attrName>style.visibility</p:attrName>
                                        </p:attrNameLst>
                                      </p:cBhvr>
                                      <p:to>
                                        <p:strVal val="visible"/>
                                      </p:to>
                                    </p:set>
                                    <p:anim calcmode="lin" valueType="num">
                                      <p:cBhvr additive="base">
                                        <p:cTn id="31"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4" grpId="0"/>
      <p:bldP spid="1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1632"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07694"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2694"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08863"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graphicFrame>
        <p:nvGraphicFramePr>
          <p:cNvPr id="46" name="Table 45">
            <a:extLst>
              <a:ext uri="{FF2B5EF4-FFF2-40B4-BE49-F238E27FC236}">
                <a16:creationId xmlns:a16="http://schemas.microsoft.com/office/drawing/2014/main" id="{094D7DBA-F079-4129-BD53-7B8FEBF1B030}"/>
              </a:ext>
            </a:extLst>
          </p:cNvPr>
          <p:cNvGraphicFramePr>
            <a:graphicFrameLocks noGrp="1"/>
          </p:cNvGraphicFramePr>
          <p:nvPr>
            <p:extLst>
              <p:ext uri="{D42A27DB-BD31-4B8C-83A1-F6EECF244321}">
                <p14:modId xmlns:p14="http://schemas.microsoft.com/office/powerpoint/2010/main" val="1800906168"/>
              </p:ext>
            </p:extLst>
          </p:nvPr>
        </p:nvGraphicFramePr>
        <p:xfrm>
          <a:off x="1741250" y="1190446"/>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2" name="Rectangle 1">
            <a:extLst>
              <a:ext uri="{FF2B5EF4-FFF2-40B4-BE49-F238E27FC236}">
                <a16:creationId xmlns:a16="http://schemas.microsoft.com/office/drawing/2014/main" id="{93209C0A-D1D6-41E0-A6F1-153C7712FC7A}"/>
              </a:ext>
            </a:extLst>
          </p:cNvPr>
          <p:cNvSpPr/>
          <p:nvPr/>
        </p:nvSpPr>
        <p:spPr>
          <a:xfrm>
            <a:off x="2548351" y="1147048"/>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47" name="Rectangle 46">
            <a:extLst>
              <a:ext uri="{FF2B5EF4-FFF2-40B4-BE49-F238E27FC236}">
                <a16:creationId xmlns:a16="http://schemas.microsoft.com/office/drawing/2014/main" id="{D532B662-1770-4E62-8303-96E006817EF7}"/>
              </a:ext>
            </a:extLst>
          </p:cNvPr>
          <p:cNvSpPr/>
          <p:nvPr/>
        </p:nvSpPr>
        <p:spPr>
          <a:xfrm>
            <a:off x="2701056" y="155471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8" name="Rectangle 47">
            <a:extLst>
              <a:ext uri="{FF2B5EF4-FFF2-40B4-BE49-F238E27FC236}">
                <a16:creationId xmlns:a16="http://schemas.microsoft.com/office/drawing/2014/main" id="{2D375E65-504C-4696-8025-959738A7075A}"/>
              </a:ext>
            </a:extLst>
          </p:cNvPr>
          <p:cNvSpPr/>
          <p:nvPr/>
        </p:nvSpPr>
        <p:spPr>
          <a:xfrm>
            <a:off x="2702588" y="18902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41" name="AutoShape 35">
            <a:extLst>
              <a:ext uri="{FF2B5EF4-FFF2-40B4-BE49-F238E27FC236}">
                <a16:creationId xmlns:a16="http://schemas.microsoft.com/office/drawing/2014/main" id="{21F2793C-65DD-4D3C-8DD4-E9BA26D4B180}"/>
              </a:ext>
            </a:extLst>
          </p:cNvPr>
          <p:cNvSpPr>
            <a:spLocks noChangeArrowheads="1"/>
          </p:cNvSpPr>
          <p:nvPr/>
        </p:nvSpPr>
        <p:spPr bwMode="auto">
          <a:xfrm>
            <a:off x="72694" y="3105029"/>
            <a:ext cx="4499306" cy="2081813"/>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       If</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cs typeface="Times New Roman" panose="02020603050405020304" pitchFamily="18" charset="0"/>
                <a:sym typeface="Symbol" panose="05050102010706020507" pitchFamily="18" charset="2"/>
              </a:rPr>
              <a:t>=F</a:t>
            </a:r>
            <a:r>
              <a:rPr lang="en-US" altLang="en-US" sz="2400" dirty="0">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then</a:t>
            </a:r>
            <a:r>
              <a:rPr lang="en-US" altLang="en-US" sz="2400" i="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i="0" dirty="0">
                <a:solidFill>
                  <a:srgbClr val="FFFFFF"/>
                </a:solidFill>
                <a:cs typeface="Times New Roman" panose="02020603050405020304" pitchFamily="18" charset="0"/>
                <a:sym typeface="Symbol" panose="05050102010706020507" pitchFamily="18" charset="2"/>
              </a:rPr>
              <a:t>is ???.</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We don’t know about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The statement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is not useful.</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But let’s make </a:t>
            </a: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FFFF"/>
                </a:solidFill>
                <a:cs typeface="Times New Roman" panose="02020603050405020304" pitchFamily="18" charset="0"/>
                <a:sym typeface="Symbol" panose="05050102010706020507" pitchFamily="18" charset="2"/>
              </a:rPr>
              <a:t>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This table is the </a:t>
            </a:r>
            <a:r>
              <a:rPr lang="en-US" altLang="en-US" sz="2400" dirty="0">
                <a:solidFill>
                  <a:srgbClr val="FFFF00"/>
                </a:solidFill>
                <a:cs typeface="Times New Roman" panose="02020603050405020304" pitchFamily="18" charset="0"/>
                <a:sym typeface="Symbol" panose="05050102010706020507" pitchFamily="18" charset="2"/>
              </a:rPr>
              <a:t>definition</a:t>
            </a:r>
            <a:r>
              <a:rPr lang="en-US" altLang="en-US" sz="2400" dirty="0">
                <a:solidFill>
                  <a:srgbClr val="FFFFFF"/>
                </a:solidFill>
                <a:cs typeface="Times New Roman" panose="02020603050405020304" pitchFamily="18" charset="0"/>
                <a:sym typeface="Symbol" panose="05050102010706020507" pitchFamily="18" charset="2"/>
              </a:rPr>
              <a:t> of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p>
        </p:txBody>
      </p:sp>
      <p:sp>
        <p:nvSpPr>
          <p:cNvPr id="51" name="AutoShape 35">
            <a:extLst>
              <a:ext uri="{FF2B5EF4-FFF2-40B4-BE49-F238E27FC236}">
                <a16:creationId xmlns:a16="http://schemas.microsoft.com/office/drawing/2014/main" id="{369BBF31-3350-442B-A929-A6E73AF20A27}"/>
              </a:ext>
            </a:extLst>
          </p:cNvPr>
          <p:cNvSpPr>
            <a:spLocks noChangeArrowheads="1"/>
          </p:cNvSpPr>
          <p:nvPr/>
        </p:nvSpPr>
        <p:spPr bwMode="auto">
          <a:xfrm>
            <a:off x="4953146"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graphicFrame>
        <p:nvGraphicFramePr>
          <p:cNvPr id="42" name="Table 41">
            <a:extLst>
              <a:ext uri="{FF2B5EF4-FFF2-40B4-BE49-F238E27FC236}">
                <a16:creationId xmlns:a16="http://schemas.microsoft.com/office/drawing/2014/main" id="{C56BAE0C-8830-4B1E-8118-970A7C844E70}"/>
              </a:ext>
            </a:extLst>
          </p:cNvPr>
          <p:cNvGraphicFramePr>
            <a:graphicFrameLocks noGrp="1"/>
          </p:cNvGraphicFramePr>
          <p:nvPr>
            <p:extLst>
              <p:ext uri="{D42A27DB-BD31-4B8C-83A1-F6EECF244321}">
                <p14:modId xmlns:p14="http://schemas.microsoft.com/office/powerpoint/2010/main" val="1552482956"/>
              </p:ext>
            </p:extLst>
          </p:nvPr>
        </p:nvGraphicFramePr>
        <p:xfrm>
          <a:off x="3384202" y="1214184"/>
          <a:ext cx="564478" cy="1658306"/>
        </p:xfrm>
        <a:graphic>
          <a:graphicData uri="http://schemas.openxmlformats.org/drawingml/2006/table">
            <a:tbl>
              <a:tblPr firstRow="1" bandRow="1">
                <a:tableStyleId>{5C22544A-7EE6-4342-B048-85BDC9FD1C3A}</a:tableStyleId>
              </a:tblPr>
              <a:tblGrid>
                <a:gridCol w="564478">
                  <a:extLst>
                    <a:ext uri="{9D8B030D-6E8A-4147-A177-3AD203B41FA5}">
                      <a16:colId xmlns:a16="http://schemas.microsoft.com/office/drawing/2014/main" val="107801234"/>
                    </a:ext>
                  </a:extLst>
                </a:gridCol>
              </a:tblGrid>
              <a:tr h="3257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marL="89299" marR="89299" marT="44650" marB="44650" anchor="ctr">
                    <a:solidFill>
                      <a:srgbClr val="FFC000"/>
                    </a:solidFill>
                  </a:tcPr>
                </a:tc>
                <a:extLst>
                  <a:ext uri="{0D108BD9-81ED-4DB2-BD59-A6C34878D82A}">
                    <a16:rowId xmlns:a16="http://schemas.microsoft.com/office/drawing/2014/main" val="2130995079"/>
                  </a:ext>
                </a:extLst>
              </a:tr>
              <a:tr h="327431">
                <a:tc>
                  <a:txBody>
                    <a:bodyPr/>
                    <a:lstStyle/>
                    <a:p>
                      <a:pPr algn="ctr"/>
                      <a:endParaRPr lang="en-US" sz="1600" b="0" dirty="0">
                        <a:solidFill>
                          <a:schemeClr val="bg2"/>
                        </a:solidFill>
                      </a:endParaRPr>
                    </a:p>
                  </a:txBody>
                  <a:tcPr marL="89299" marR="89299" marT="44650" marB="44650" anchor="ctr"/>
                </a:tc>
                <a:extLst>
                  <a:ext uri="{0D108BD9-81ED-4DB2-BD59-A6C34878D82A}">
                    <a16:rowId xmlns:a16="http://schemas.microsoft.com/office/drawing/2014/main" val="908586618"/>
                  </a:ext>
                </a:extLst>
              </a:tr>
              <a:tr h="327431">
                <a:tc>
                  <a:txBody>
                    <a:bodyPr/>
                    <a:lstStyle/>
                    <a:p>
                      <a:pPr algn="ctr"/>
                      <a:endParaRPr lang="en-US" sz="1600" b="0" dirty="0">
                        <a:solidFill>
                          <a:schemeClr val="bg2"/>
                        </a:solidFill>
                      </a:endParaRPr>
                    </a:p>
                  </a:txBody>
                  <a:tcPr marL="89299" marR="89299" marT="44650" marB="44650" anchor="ctr"/>
                </a:tc>
                <a:extLst>
                  <a:ext uri="{0D108BD9-81ED-4DB2-BD59-A6C34878D82A}">
                    <a16:rowId xmlns:a16="http://schemas.microsoft.com/office/drawing/2014/main" val="2564142199"/>
                  </a:ext>
                </a:extLst>
              </a:tr>
              <a:tr h="327431">
                <a:tc>
                  <a:txBody>
                    <a:bodyPr/>
                    <a:lstStyle/>
                    <a:p>
                      <a:pPr algn="ctr"/>
                      <a:endParaRPr lang="en-US" sz="1600" b="0" dirty="0">
                        <a:solidFill>
                          <a:schemeClr val="bg2"/>
                        </a:solidFill>
                      </a:endParaRPr>
                    </a:p>
                  </a:txBody>
                  <a:tcPr marL="89299" marR="89299" marT="44650" marB="44650" anchor="ctr"/>
                </a:tc>
                <a:extLst>
                  <a:ext uri="{0D108BD9-81ED-4DB2-BD59-A6C34878D82A}">
                    <a16:rowId xmlns:a16="http://schemas.microsoft.com/office/drawing/2014/main" val="2020424160"/>
                  </a:ext>
                </a:extLst>
              </a:tr>
              <a:tr h="327431">
                <a:tc>
                  <a:txBody>
                    <a:bodyPr/>
                    <a:lstStyle/>
                    <a:p>
                      <a:pPr algn="ctr"/>
                      <a:endParaRPr lang="en-US" sz="1600" b="0" dirty="0">
                        <a:solidFill>
                          <a:schemeClr val="bg2"/>
                        </a:solidFill>
                      </a:endParaRPr>
                    </a:p>
                  </a:txBody>
                  <a:tcPr marL="89299" marR="89299" marT="44650" marB="44650" anchor="ctr"/>
                </a:tc>
                <a:extLst>
                  <a:ext uri="{0D108BD9-81ED-4DB2-BD59-A6C34878D82A}">
                    <a16:rowId xmlns:a16="http://schemas.microsoft.com/office/drawing/2014/main" val="2333313822"/>
                  </a:ext>
                </a:extLst>
              </a:tr>
            </a:tbl>
          </a:graphicData>
        </a:graphic>
      </p:graphicFrame>
      <p:grpSp>
        <p:nvGrpSpPr>
          <p:cNvPr id="4" name="Group 3"/>
          <p:cNvGrpSpPr/>
          <p:nvPr/>
        </p:nvGrpSpPr>
        <p:grpSpPr>
          <a:xfrm>
            <a:off x="3520271" y="1551137"/>
            <a:ext cx="313521" cy="1308360"/>
            <a:chOff x="3523777" y="1551137"/>
            <a:chExt cx="313521" cy="1308360"/>
          </a:xfrm>
        </p:grpSpPr>
        <p:sp>
          <p:nvSpPr>
            <p:cNvPr id="59" name="Rectangle 58">
              <a:extLst>
                <a:ext uri="{FF2B5EF4-FFF2-40B4-BE49-F238E27FC236}">
                  <a16:creationId xmlns:a16="http://schemas.microsoft.com/office/drawing/2014/main" id="{D532B662-1770-4E62-8303-96E006817EF7}"/>
                </a:ext>
              </a:extLst>
            </p:cNvPr>
            <p:cNvSpPr/>
            <p:nvPr/>
          </p:nvSpPr>
          <p:spPr>
            <a:xfrm>
              <a:off x="3523777" y="1551137"/>
              <a:ext cx="302450" cy="330629"/>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0" name="Rectangle 59">
              <a:extLst>
                <a:ext uri="{FF2B5EF4-FFF2-40B4-BE49-F238E27FC236}">
                  <a16:creationId xmlns:a16="http://schemas.microsoft.com/office/drawing/2014/main" id="{2D375E65-504C-4696-8025-959738A7075A}"/>
                </a:ext>
              </a:extLst>
            </p:cNvPr>
            <p:cNvSpPr/>
            <p:nvPr/>
          </p:nvSpPr>
          <p:spPr>
            <a:xfrm>
              <a:off x="3525273" y="1878860"/>
              <a:ext cx="302450" cy="330629"/>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1" name="Rectangle 60">
              <a:extLst>
                <a:ext uri="{FF2B5EF4-FFF2-40B4-BE49-F238E27FC236}">
                  <a16:creationId xmlns:a16="http://schemas.microsoft.com/office/drawing/2014/main" id="{2D375E65-504C-4696-8025-959738A7075A}"/>
                </a:ext>
              </a:extLst>
            </p:cNvPr>
            <p:cNvSpPr/>
            <p:nvPr/>
          </p:nvSpPr>
          <p:spPr>
            <a:xfrm>
              <a:off x="3530061" y="2214495"/>
              <a:ext cx="302450" cy="330629"/>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2" name="Rectangle 61">
              <a:extLst>
                <a:ext uri="{FF2B5EF4-FFF2-40B4-BE49-F238E27FC236}">
                  <a16:creationId xmlns:a16="http://schemas.microsoft.com/office/drawing/2014/main" id="{2D375E65-504C-4696-8025-959738A7075A}"/>
                </a:ext>
              </a:extLst>
            </p:cNvPr>
            <p:cNvSpPr/>
            <p:nvPr/>
          </p:nvSpPr>
          <p:spPr>
            <a:xfrm>
              <a:off x="3534848" y="2528868"/>
              <a:ext cx="302450" cy="330629"/>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grpSp>
      <p:sp>
        <p:nvSpPr>
          <p:cNvPr id="64" name="AutoShape 35">
            <a:extLst>
              <a:ext uri="{FF2B5EF4-FFF2-40B4-BE49-F238E27FC236}">
                <a16:creationId xmlns:a16="http://schemas.microsoft.com/office/drawing/2014/main" id="{CFF91A06-C1BA-45D7-86A9-DC69D78CAC47}"/>
              </a:ext>
            </a:extLst>
          </p:cNvPr>
          <p:cNvSpPr>
            <a:spLocks noChangeArrowheads="1"/>
          </p:cNvSpPr>
          <p:nvPr/>
        </p:nvSpPr>
        <p:spPr bwMode="auto">
          <a:xfrm>
            <a:off x="4111293" y="1993679"/>
            <a:ext cx="4728109" cy="901921"/>
          </a:xfrm>
          <a:prstGeom prst="wedgeRoundRectCallout">
            <a:avLst>
              <a:gd name="adj1" fmla="val 44909"/>
              <a:gd name="adj2" fmla="val 6241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If the bottom two are </a:t>
            </a:r>
            <a:r>
              <a:rPr lang="en-US" altLang="en-US" sz="2400" dirty="0">
                <a:solidFill>
                  <a:srgbClr val="FF0000"/>
                </a:solidFill>
              </a:rPr>
              <a:t>F</a:t>
            </a:r>
            <a:r>
              <a:rPr lang="en-US" altLang="en-US" sz="2400" dirty="0"/>
              <a:t>,</a:t>
            </a:r>
          </a:p>
          <a:p>
            <a:pPr algn="ctr" eaLnBrk="1" hangingPunct="1">
              <a:spcBef>
                <a:spcPct val="0"/>
              </a:spcBef>
              <a:buNone/>
            </a:pPr>
            <a:r>
              <a:rPr lang="en-US" altLang="en-US" sz="2400" i="0" dirty="0"/>
              <a:t>Then this operation would be </a:t>
            </a:r>
            <a:r>
              <a:rPr lang="en-US" altLang="en-US" sz="2400" i="0" dirty="0">
                <a:solidFill>
                  <a:schemeClr val="tx2"/>
                </a:solidFill>
              </a:rPr>
              <a:t>And</a:t>
            </a:r>
            <a:r>
              <a:rPr lang="en-US" altLang="en-US" sz="2400" i="0" dirty="0"/>
              <a:t>.</a:t>
            </a:r>
            <a:endParaRPr lang="en-CA" altLang="en-US" sz="2400" i="0" dirty="0"/>
          </a:p>
        </p:txBody>
      </p:sp>
      <p:grpSp>
        <p:nvGrpSpPr>
          <p:cNvPr id="5" name="Group 4"/>
          <p:cNvGrpSpPr/>
          <p:nvPr/>
        </p:nvGrpSpPr>
        <p:grpSpPr>
          <a:xfrm>
            <a:off x="3378558" y="1093758"/>
            <a:ext cx="561371" cy="482952"/>
            <a:chOff x="3429000" y="1198712"/>
            <a:chExt cx="561371" cy="482952"/>
          </a:xfrm>
        </p:grpSpPr>
        <p:sp>
          <p:nvSpPr>
            <p:cNvPr id="63" name="Rectangle 62">
              <a:extLst>
                <a:ext uri="{FF2B5EF4-FFF2-40B4-BE49-F238E27FC236}">
                  <a16:creationId xmlns:a16="http://schemas.microsoft.com/office/drawing/2014/main" id="{5A2762E1-983C-4C30-80CB-230E12AA4FCF}"/>
                </a:ext>
              </a:extLst>
            </p:cNvPr>
            <p:cNvSpPr/>
            <p:nvPr/>
          </p:nvSpPr>
          <p:spPr>
            <a:xfrm>
              <a:off x="3478773" y="1198712"/>
              <a:ext cx="433951" cy="300572"/>
            </a:xfrm>
            <a:prstGeom prst="rect">
              <a:avLst/>
            </a:prstGeom>
          </p:spPr>
          <p:txBody>
            <a:bodyPr wrap="none">
              <a:spAutoFit/>
            </a:bodyPr>
            <a:lstStyle/>
            <a:p>
              <a:pPr algn="ctr"/>
              <a:r>
                <a:rPr lang="en-CA" altLang="en-US" sz="1400" dirty="0">
                  <a:solidFill>
                    <a:schemeClr val="bg2"/>
                  </a:solidFill>
                </a:rPr>
                <a:t>and</a:t>
              </a:r>
              <a:endParaRPr lang="en-US" sz="1400" dirty="0">
                <a:solidFill>
                  <a:schemeClr val="bg2"/>
                </a:solidFill>
              </a:endParaRPr>
            </a:p>
          </p:txBody>
        </p:sp>
        <p:sp>
          <p:nvSpPr>
            <p:cNvPr id="65" name="Rectangle 64">
              <a:extLst>
                <a:ext uri="{FF2B5EF4-FFF2-40B4-BE49-F238E27FC236}">
                  <a16:creationId xmlns:a16="http://schemas.microsoft.com/office/drawing/2014/main" id="{93209C0A-D1D6-41E0-A6F1-153C7712FC7A}"/>
                </a:ext>
              </a:extLst>
            </p:cNvPr>
            <p:cNvSpPr/>
            <p:nvPr/>
          </p:nvSpPr>
          <p:spPr>
            <a:xfrm>
              <a:off x="3429000" y="1312332"/>
              <a:ext cx="561371"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grpSp>
      <p:graphicFrame>
        <p:nvGraphicFramePr>
          <p:cNvPr id="70" name="Table 2">
            <a:extLst>
              <a:ext uri="{FF2B5EF4-FFF2-40B4-BE49-F238E27FC236}">
                <a16:creationId xmlns:a16="http://schemas.microsoft.com/office/drawing/2014/main" id="{6EACCA46-4415-49F2-8943-545122E8951D}"/>
              </a:ext>
            </a:extLst>
          </p:cNvPr>
          <p:cNvGraphicFramePr>
            <a:graphicFrameLocks noGrp="1"/>
          </p:cNvGraphicFramePr>
          <p:nvPr>
            <p:extLst>
              <p:ext uri="{D42A27DB-BD31-4B8C-83A1-F6EECF244321}">
                <p14:modId xmlns:p14="http://schemas.microsoft.com/office/powerpoint/2010/main" val="2497790501"/>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66FF66"/>
                        </a:solidFill>
                      </a:endParaRP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FF0000"/>
                        </a:solidFill>
                      </a:endParaRPr>
                    </a:p>
                  </a:txBody>
                  <a:tcPr/>
                </a:tc>
                <a:extLst>
                  <a:ext uri="{0D108BD9-81ED-4DB2-BD59-A6C34878D82A}">
                    <a16:rowId xmlns:a16="http://schemas.microsoft.com/office/drawing/2014/main" val="1985874961"/>
                  </a:ext>
                </a:extLst>
              </a:tr>
            </a:tbl>
          </a:graphicData>
        </a:graphic>
      </p:graphicFrame>
      <p:sp>
        <p:nvSpPr>
          <p:cNvPr id="71" name="Rectangle 70">
            <a:extLst>
              <a:ext uri="{FF2B5EF4-FFF2-40B4-BE49-F238E27FC236}">
                <a16:creationId xmlns:a16="http://schemas.microsoft.com/office/drawing/2014/main" id="{0CE92024-587D-4AC5-85DC-CB4E3CC9BA8D}"/>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72" name="Rectangle 71">
            <a:extLst>
              <a:ext uri="{FF2B5EF4-FFF2-40B4-BE49-F238E27FC236}">
                <a16:creationId xmlns:a16="http://schemas.microsoft.com/office/drawing/2014/main" id="{A395828E-5C95-4259-9EDC-B63CB35E902A}"/>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
        <p:nvSpPr>
          <p:cNvPr id="77" name="Oval 76">
            <a:extLst>
              <a:ext uri="{FF2B5EF4-FFF2-40B4-BE49-F238E27FC236}">
                <a16:creationId xmlns:a16="http://schemas.microsoft.com/office/drawing/2014/main" id="{CE54904A-0FD1-4DF4-B716-CBC243FA6F34}"/>
              </a:ext>
            </a:extLst>
          </p:cNvPr>
          <p:cNvSpPr/>
          <p:nvPr/>
        </p:nvSpPr>
        <p:spPr>
          <a:xfrm>
            <a:off x="733859" y="2252576"/>
            <a:ext cx="857808" cy="436195"/>
          </a:xfrm>
          <a:prstGeom prst="ellipse">
            <a:avLst/>
          </a:prstGeom>
          <a:ln w="19050">
            <a:solidFill>
              <a:srgbClr val="FF00FF"/>
            </a:solidFill>
          </a:ln>
        </p:spPr>
        <p:txBody>
          <a:bodyPr wrap="square" rtlCol="0" anchor="ctr">
            <a:spAutoFit/>
          </a:bodyPr>
          <a:lstStyle/>
          <a:p>
            <a:pPr algn="ctr"/>
            <a:endParaRPr lang="en-US" sz="2800" i="0" dirty="0"/>
          </a:p>
        </p:txBody>
      </p:sp>
      <p:sp>
        <p:nvSpPr>
          <p:cNvPr id="49" name="Rectangle 48">
            <a:extLst>
              <a:ext uri="{FF2B5EF4-FFF2-40B4-BE49-F238E27FC236}">
                <a16:creationId xmlns:a16="http://schemas.microsoft.com/office/drawing/2014/main" id="{A498C9BB-3BD8-4974-96F2-A3C49CD08ED5}"/>
              </a:ext>
            </a:extLst>
          </p:cNvPr>
          <p:cNvSpPr/>
          <p:nvPr/>
        </p:nvSpPr>
        <p:spPr>
          <a:xfrm>
            <a:off x="2720951" y="2214146"/>
            <a:ext cx="276037"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FF"/>
                </a:solidFill>
                <a:cs typeface="Times New Roman" panose="02020603050405020304" pitchFamily="18" charset="0"/>
                <a:sym typeface="Symbol" panose="05050102010706020507" pitchFamily="18" charset="2"/>
              </a:rPr>
              <a:t>?</a:t>
            </a:r>
            <a:endParaRPr lang="en-US" altLang="en-US" sz="1600" dirty="0">
              <a:solidFill>
                <a:srgbClr val="FF00FF"/>
              </a:solidFill>
              <a:cs typeface="Times New Roman" panose="02020603050405020304" pitchFamily="18" charset="0"/>
            </a:endParaRPr>
          </a:p>
        </p:txBody>
      </p:sp>
      <p:sp>
        <p:nvSpPr>
          <p:cNvPr id="50" name="Rectangle 49">
            <a:extLst>
              <a:ext uri="{FF2B5EF4-FFF2-40B4-BE49-F238E27FC236}">
                <a16:creationId xmlns:a16="http://schemas.microsoft.com/office/drawing/2014/main" id="{385373A4-CD9B-4B2E-B4C8-B68F6C62B6AA}"/>
              </a:ext>
            </a:extLst>
          </p:cNvPr>
          <p:cNvSpPr/>
          <p:nvPr/>
        </p:nvSpPr>
        <p:spPr>
          <a:xfrm>
            <a:off x="2722483" y="2557046"/>
            <a:ext cx="276037"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FF"/>
                </a:solidFill>
                <a:cs typeface="Times New Roman" panose="02020603050405020304" pitchFamily="18" charset="0"/>
                <a:sym typeface="Symbol" panose="05050102010706020507" pitchFamily="18" charset="2"/>
              </a:rPr>
              <a:t>?</a:t>
            </a:r>
            <a:endParaRPr lang="en-US" altLang="en-US" sz="1600" dirty="0">
              <a:solidFill>
                <a:srgbClr val="FF00FF"/>
              </a:solidFill>
              <a:cs typeface="Times New Roman" panose="02020603050405020304" pitchFamily="18" charset="0"/>
            </a:endParaRPr>
          </a:p>
        </p:txBody>
      </p:sp>
      <p:sp>
        <p:nvSpPr>
          <p:cNvPr id="55" name="Oval 54">
            <a:extLst>
              <a:ext uri="{FF2B5EF4-FFF2-40B4-BE49-F238E27FC236}">
                <a16:creationId xmlns:a16="http://schemas.microsoft.com/office/drawing/2014/main" id="{C11B125F-95A0-410B-8982-35E780032AEE}"/>
              </a:ext>
            </a:extLst>
          </p:cNvPr>
          <p:cNvSpPr/>
          <p:nvPr/>
        </p:nvSpPr>
        <p:spPr>
          <a:xfrm>
            <a:off x="1672894" y="2133600"/>
            <a:ext cx="1463040" cy="822960"/>
          </a:xfrm>
          <a:prstGeom prst="ellipse">
            <a:avLst/>
          </a:prstGeom>
          <a:ln w="19050">
            <a:solidFill>
              <a:srgbClr val="FF00FF"/>
            </a:solidFill>
          </a:ln>
        </p:spPr>
        <p:txBody>
          <a:bodyPr wrap="square" rtlCol="0" anchor="ctr">
            <a:spAutoFit/>
          </a:bodyPr>
          <a:lstStyle/>
          <a:p>
            <a:pPr algn="ctr"/>
            <a:endParaRPr lang="en-US" sz="2800" i="0" dirty="0"/>
          </a:p>
        </p:txBody>
      </p:sp>
      <p:sp>
        <p:nvSpPr>
          <p:cNvPr id="52" name="Rectangle 51">
            <a:extLst>
              <a:ext uri="{FF2B5EF4-FFF2-40B4-BE49-F238E27FC236}">
                <a16:creationId xmlns:a16="http://schemas.microsoft.com/office/drawing/2014/main" id="{2FDB1007-81AC-431D-AEF0-C9DEE61EEDD8}"/>
              </a:ext>
            </a:extLst>
          </p:cNvPr>
          <p:cNvSpPr/>
          <p:nvPr/>
        </p:nvSpPr>
        <p:spPr>
          <a:xfrm>
            <a:off x="2702588" y="221414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53" name="Rectangle 52">
            <a:extLst>
              <a:ext uri="{FF2B5EF4-FFF2-40B4-BE49-F238E27FC236}">
                <a16:creationId xmlns:a16="http://schemas.microsoft.com/office/drawing/2014/main" id="{A09D241E-9798-49C2-A7DE-0B6BE0920100}"/>
              </a:ext>
            </a:extLst>
          </p:cNvPr>
          <p:cNvSpPr/>
          <p:nvPr/>
        </p:nvSpPr>
        <p:spPr>
          <a:xfrm>
            <a:off x="2704120" y="255704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79" name="Rectangle 78">
            <a:extLst>
              <a:ext uri="{FF2B5EF4-FFF2-40B4-BE49-F238E27FC236}">
                <a16:creationId xmlns:a16="http://schemas.microsoft.com/office/drawing/2014/main" id="{F28EED2A-8FF7-4BC3-9357-250509C75FCD}"/>
              </a:ext>
            </a:extLst>
          </p:cNvPr>
          <p:cNvSpPr/>
          <p:nvPr/>
        </p:nvSpPr>
        <p:spPr>
          <a:xfrm>
            <a:off x="875613" y="2327909"/>
            <a:ext cx="276037"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FF"/>
                </a:solidFill>
                <a:cs typeface="Times New Roman" panose="02020603050405020304" pitchFamily="18" charset="0"/>
                <a:sym typeface="Symbol" panose="05050102010706020507" pitchFamily="18" charset="2"/>
              </a:rPr>
              <a:t>?</a:t>
            </a:r>
            <a:endParaRPr lang="en-US" altLang="en-US" sz="1600" dirty="0">
              <a:solidFill>
                <a:srgbClr val="FF00FF"/>
              </a:solidFill>
              <a:cs typeface="Times New Roman" panose="02020603050405020304" pitchFamily="18" charset="0"/>
            </a:endParaRPr>
          </a:p>
        </p:txBody>
      </p:sp>
      <p:sp>
        <p:nvSpPr>
          <p:cNvPr id="80" name="Rectangle 79">
            <a:extLst>
              <a:ext uri="{FF2B5EF4-FFF2-40B4-BE49-F238E27FC236}">
                <a16:creationId xmlns:a16="http://schemas.microsoft.com/office/drawing/2014/main" id="{29C0EC84-1605-4048-8549-8507C7891D41}"/>
              </a:ext>
            </a:extLst>
          </p:cNvPr>
          <p:cNvSpPr/>
          <p:nvPr/>
        </p:nvSpPr>
        <p:spPr>
          <a:xfrm>
            <a:off x="1277113" y="2322096"/>
            <a:ext cx="276037"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FF"/>
                </a:solidFill>
                <a:cs typeface="Times New Roman" panose="02020603050405020304" pitchFamily="18" charset="0"/>
                <a:sym typeface="Symbol" panose="05050102010706020507" pitchFamily="18" charset="2"/>
              </a:rPr>
              <a:t>?</a:t>
            </a:r>
            <a:endParaRPr lang="en-US" altLang="en-US" sz="1600" dirty="0">
              <a:solidFill>
                <a:srgbClr val="FF00FF"/>
              </a:solidFill>
              <a:cs typeface="Times New Roman" panose="02020603050405020304" pitchFamily="18" charset="0"/>
            </a:endParaRPr>
          </a:p>
        </p:txBody>
      </p:sp>
      <p:sp>
        <p:nvSpPr>
          <p:cNvPr id="81" name="Rectangle 80">
            <a:extLst>
              <a:ext uri="{FF2B5EF4-FFF2-40B4-BE49-F238E27FC236}">
                <a16:creationId xmlns:a16="http://schemas.microsoft.com/office/drawing/2014/main" id="{BB246DCB-2748-4471-8C28-8FD7FDBE0FAC}"/>
              </a:ext>
            </a:extLst>
          </p:cNvPr>
          <p:cNvSpPr/>
          <p:nvPr/>
        </p:nvSpPr>
        <p:spPr>
          <a:xfrm>
            <a:off x="857250" y="23279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82" name="Rectangle 81">
            <a:extLst>
              <a:ext uri="{FF2B5EF4-FFF2-40B4-BE49-F238E27FC236}">
                <a16:creationId xmlns:a16="http://schemas.microsoft.com/office/drawing/2014/main" id="{E6070F7E-2F59-4CF5-B393-EC088E23383D}"/>
              </a:ext>
            </a:extLst>
          </p:cNvPr>
          <p:cNvSpPr/>
          <p:nvPr/>
        </p:nvSpPr>
        <p:spPr>
          <a:xfrm>
            <a:off x="1258750" y="23220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83" name="Rectangle 82">
            <a:extLst>
              <a:ext uri="{FF2B5EF4-FFF2-40B4-BE49-F238E27FC236}">
                <a16:creationId xmlns:a16="http://schemas.microsoft.com/office/drawing/2014/main" id="{0EE19575-3B2D-4374-B5E8-8B9C60B61BA0}"/>
              </a:ext>
            </a:extLst>
          </p:cNvPr>
          <p:cNvSpPr/>
          <p:nvPr/>
        </p:nvSpPr>
        <p:spPr>
          <a:xfrm>
            <a:off x="1259484" y="19342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84" name="Rectangle 83">
            <a:extLst>
              <a:ext uri="{FF2B5EF4-FFF2-40B4-BE49-F238E27FC236}">
                <a16:creationId xmlns:a16="http://schemas.microsoft.com/office/drawing/2014/main" id="{8167A116-F597-4B0D-A485-B40B4B8675F7}"/>
              </a:ext>
            </a:extLst>
          </p:cNvPr>
          <p:cNvSpPr/>
          <p:nvPr/>
        </p:nvSpPr>
        <p:spPr>
          <a:xfrm>
            <a:off x="861242" y="193675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Tree>
    <p:extLst>
      <p:ext uri="{BB962C8B-B14F-4D97-AF65-F5344CB8AC3E}">
        <p14:creationId xmlns:p14="http://schemas.microsoft.com/office/powerpoint/2010/main" val="3017039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7"/>
                                        </p:tgtEl>
                                        <p:attrNameLst>
                                          <p:attrName>style.visibility</p:attrName>
                                        </p:attrNameLst>
                                      </p:cBhvr>
                                      <p:to>
                                        <p:strVal val="visible"/>
                                      </p:to>
                                    </p:set>
                                    <p:anim calcmode="lin" valueType="num">
                                      <p:cBhvr additive="base">
                                        <p:cTn id="11" dur="500" fill="hold"/>
                                        <p:tgtEl>
                                          <p:spTgt spid="77"/>
                                        </p:tgtEl>
                                        <p:attrNameLst>
                                          <p:attrName>ppt_x</p:attrName>
                                        </p:attrNameLst>
                                      </p:cBhvr>
                                      <p:tavLst>
                                        <p:tav tm="0">
                                          <p:val>
                                            <p:strVal val="0-#ppt_w/2"/>
                                          </p:val>
                                        </p:tav>
                                        <p:tav tm="100000">
                                          <p:val>
                                            <p:strVal val="#ppt_x"/>
                                          </p:val>
                                        </p:tav>
                                      </p:tavLst>
                                    </p:anim>
                                    <p:anim calcmode="lin" valueType="num">
                                      <p:cBhvr additive="base">
                                        <p:cTn id="12" dur="500" fill="hold"/>
                                        <p:tgtEl>
                                          <p:spTgt spid="7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0-#ppt_w/2"/>
                                          </p:val>
                                        </p:tav>
                                        <p:tav tm="100000">
                                          <p:val>
                                            <p:strVal val="#ppt_x"/>
                                          </p:val>
                                        </p:tav>
                                      </p:tavLst>
                                    </p:anim>
                                    <p:anim calcmode="lin" valueType="num">
                                      <p:cBhvr additive="base">
                                        <p:cTn id="16" dur="500" fill="hold"/>
                                        <p:tgtEl>
                                          <p:spTgt spid="41"/>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41">
                                            <p:txEl>
                                              <p:pRg st="0" end="0"/>
                                            </p:txEl>
                                          </p:spTgt>
                                        </p:tgtEl>
                                        <p:attrNameLst>
                                          <p:attrName>style.visibility</p:attrName>
                                        </p:attrNameLst>
                                      </p:cBhvr>
                                      <p:to>
                                        <p:strVal val="visible"/>
                                      </p:to>
                                    </p:set>
                                    <p:anim calcmode="lin" valueType="num">
                                      <p:cBhvr additive="base">
                                        <p:cTn id="19"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0-#ppt_w/2"/>
                                          </p:val>
                                        </p:tav>
                                        <p:tav tm="100000">
                                          <p:val>
                                            <p:strVal val="#ppt_x"/>
                                          </p:val>
                                        </p:tav>
                                      </p:tavLst>
                                    </p:anim>
                                    <p:anim calcmode="lin" valueType="num">
                                      <p:cBhvr additive="base">
                                        <p:cTn id="24" dur="500" fill="hold"/>
                                        <p:tgtEl>
                                          <p:spTgt spid="49"/>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additive="base">
                                        <p:cTn id="27" dur="500" fill="hold"/>
                                        <p:tgtEl>
                                          <p:spTgt spid="50"/>
                                        </p:tgtEl>
                                        <p:attrNameLst>
                                          <p:attrName>ppt_x</p:attrName>
                                        </p:attrNameLst>
                                      </p:cBhvr>
                                      <p:tavLst>
                                        <p:tav tm="0">
                                          <p:val>
                                            <p:strVal val="0-#ppt_w/2"/>
                                          </p:val>
                                        </p:tav>
                                        <p:tav tm="100000">
                                          <p:val>
                                            <p:strVal val="#ppt_x"/>
                                          </p:val>
                                        </p:tav>
                                      </p:tavLst>
                                    </p:anim>
                                    <p:anim calcmode="lin" valueType="num">
                                      <p:cBhvr additive="base">
                                        <p:cTn id="28" dur="500" fill="hold"/>
                                        <p:tgtEl>
                                          <p:spTgt spid="5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79"/>
                                        </p:tgtEl>
                                        <p:attrNameLst>
                                          <p:attrName>style.visibility</p:attrName>
                                        </p:attrNameLst>
                                      </p:cBhvr>
                                      <p:to>
                                        <p:strVal val="visible"/>
                                      </p:to>
                                    </p:set>
                                    <p:anim calcmode="lin" valueType="num">
                                      <p:cBhvr additive="base">
                                        <p:cTn id="31" dur="500" fill="hold"/>
                                        <p:tgtEl>
                                          <p:spTgt spid="79"/>
                                        </p:tgtEl>
                                        <p:attrNameLst>
                                          <p:attrName>ppt_x</p:attrName>
                                        </p:attrNameLst>
                                      </p:cBhvr>
                                      <p:tavLst>
                                        <p:tav tm="0">
                                          <p:val>
                                            <p:strVal val="0-#ppt_w/2"/>
                                          </p:val>
                                        </p:tav>
                                        <p:tav tm="100000">
                                          <p:val>
                                            <p:strVal val="#ppt_x"/>
                                          </p:val>
                                        </p:tav>
                                      </p:tavLst>
                                    </p:anim>
                                    <p:anim calcmode="lin" valueType="num">
                                      <p:cBhvr additive="base">
                                        <p:cTn id="32" dur="500" fill="hold"/>
                                        <p:tgtEl>
                                          <p:spTgt spid="79"/>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 calcmode="lin" valueType="num">
                                      <p:cBhvr additive="base">
                                        <p:cTn id="35" dur="500" fill="hold"/>
                                        <p:tgtEl>
                                          <p:spTgt spid="80"/>
                                        </p:tgtEl>
                                        <p:attrNameLst>
                                          <p:attrName>ppt_x</p:attrName>
                                        </p:attrNameLst>
                                      </p:cBhvr>
                                      <p:tavLst>
                                        <p:tav tm="0">
                                          <p:val>
                                            <p:strVal val="0-#ppt_w/2"/>
                                          </p:val>
                                        </p:tav>
                                        <p:tav tm="100000">
                                          <p:val>
                                            <p:strVal val="#ppt_x"/>
                                          </p:val>
                                        </p:tav>
                                      </p:tavLst>
                                    </p:anim>
                                    <p:anim calcmode="lin" valueType="num">
                                      <p:cBhvr additive="base">
                                        <p:cTn id="36"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64"/>
                                        </p:tgtEl>
                                        <p:attrNameLst>
                                          <p:attrName>style.visibility</p:attrName>
                                        </p:attrNameLst>
                                      </p:cBhvr>
                                      <p:to>
                                        <p:strVal val="visible"/>
                                      </p:to>
                                    </p:set>
                                    <p:anim calcmode="lin" valueType="num">
                                      <p:cBhvr additive="base">
                                        <p:cTn id="41" dur="500" fill="hold"/>
                                        <p:tgtEl>
                                          <p:spTgt spid="64"/>
                                        </p:tgtEl>
                                        <p:attrNameLst>
                                          <p:attrName>ppt_x</p:attrName>
                                        </p:attrNameLst>
                                      </p:cBhvr>
                                      <p:tavLst>
                                        <p:tav tm="0">
                                          <p:val>
                                            <p:strVal val="1+#ppt_w/2"/>
                                          </p:val>
                                        </p:tav>
                                        <p:tav tm="100000">
                                          <p:val>
                                            <p:strVal val="#ppt_x"/>
                                          </p:val>
                                        </p:tav>
                                      </p:tavLst>
                                    </p:anim>
                                    <p:anim calcmode="lin" valueType="num">
                                      <p:cBhvr additive="base">
                                        <p:cTn id="42" dur="500" fill="hold"/>
                                        <p:tgtEl>
                                          <p:spTgt spid="64"/>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64">
                                            <p:txEl>
                                              <p:pRg st="0" end="0"/>
                                            </p:txEl>
                                          </p:spTgt>
                                        </p:tgtEl>
                                        <p:attrNameLst>
                                          <p:attrName>style.visibility</p:attrName>
                                        </p:attrNameLst>
                                      </p:cBhvr>
                                      <p:to>
                                        <p:strVal val="visible"/>
                                      </p:to>
                                    </p:set>
                                    <p:anim calcmode="lin" valueType="num">
                                      <p:cBhvr additive="base">
                                        <p:cTn id="45" dur="500" fill="hold"/>
                                        <p:tgtEl>
                                          <p:spTgt spid="64">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64">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1+#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4"/>
                                        </p:tgtEl>
                                        <p:attrNameLst>
                                          <p:attrName>style.visibility</p:attrName>
                                        </p:attrNameLst>
                                      </p:cBhvr>
                                      <p:to>
                                        <p:strVal val="visible"/>
                                      </p:to>
                                    </p:set>
                                    <p:anim calcmode="lin" valueType="num">
                                      <p:cBhvr additive="base">
                                        <p:cTn id="53" dur="500" fill="hold"/>
                                        <p:tgtEl>
                                          <p:spTgt spid="4"/>
                                        </p:tgtEl>
                                        <p:attrNameLst>
                                          <p:attrName>ppt_x</p:attrName>
                                        </p:attrNameLst>
                                      </p:cBhvr>
                                      <p:tavLst>
                                        <p:tav tm="0">
                                          <p:val>
                                            <p:strVal val="1+#ppt_w/2"/>
                                          </p:val>
                                        </p:tav>
                                        <p:tav tm="100000">
                                          <p:val>
                                            <p:strVal val="#ppt_x"/>
                                          </p:val>
                                        </p:tav>
                                      </p:tavLst>
                                    </p:anim>
                                    <p:anim calcmode="lin" valueType="num">
                                      <p:cBhvr additive="base">
                                        <p:cTn id="5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64">
                                            <p:txEl>
                                              <p:pRg st="1" end="1"/>
                                            </p:txEl>
                                          </p:spTgt>
                                        </p:tgtEl>
                                        <p:attrNameLst>
                                          <p:attrName>style.visibility</p:attrName>
                                        </p:attrNameLst>
                                      </p:cBhvr>
                                      <p:to>
                                        <p:strVal val="visible"/>
                                      </p:to>
                                    </p:set>
                                    <p:anim calcmode="lin" valueType="num">
                                      <p:cBhvr additive="base">
                                        <p:cTn id="59" dur="500" fill="hold"/>
                                        <p:tgtEl>
                                          <p:spTgt spid="64">
                                            <p:txEl>
                                              <p:pRg st="1" end="1"/>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64">
                                            <p:txEl>
                                              <p:pRg st="1" end="1"/>
                                            </p:txEl>
                                          </p:spTgt>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5"/>
                                        </p:tgtEl>
                                        <p:attrNameLst>
                                          <p:attrName>style.visibility</p:attrName>
                                        </p:attrNameLst>
                                      </p:cBhvr>
                                      <p:to>
                                        <p:strVal val="visible"/>
                                      </p:to>
                                    </p:set>
                                    <p:anim calcmode="lin" valueType="num">
                                      <p:cBhvr additive="base">
                                        <p:cTn id="63" dur="500" fill="hold"/>
                                        <p:tgtEl>
                                          <p:spTgt spid="5"/>
                                        </p:tgtEl>
                                        <p:attrNameLst>
                                          <p:attrName>ppt_x</p:attrName>
                                        </p:attrNameLst>
                                      </p:cBhvr>
                                      <p:tavLst>
                                        <p:tav tm="0">
                                          <p:val>
                                            <p:strVal val="1+#ppt_w/2"/>
                                          </p:val>
                                        </p:tav>
                                        <p:tav tm="100000">
                                          <p:val>
                                            <p:strVal val="#ppt_x"/>
                                          </p:val>
                                        </p:tav>
                                      </p:tavLst>
                                    </p:anim>
                                    <p:anim calcmode="lin" valueType="num">
                                      <p:cBhvr additive="base">
                                        <p:cTn id="6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41">
                                            <p:txEl>
                                              <p:pRg st="1" end="1"/>
                                            </p:txEl>
                                          </p:spTgt>
                                        </p:tgtEl>
                                        <p:attrNameLst>
                                          <p:attrName>style.visibility</p:attrName>
                                        </p:attrNameLst>
                                      </p:cBhvr>
                                      <p:to>
                                        <p:strVal val="visible"/>
                                      </p:to>
                                    </p:set>
                                    <p:anim calcmode="lin" valueType="num">
                                      <p:cBhvr additive="base">
                                        <p:cTn id="69"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41">
                                            <p:txEl>
                                              <p:pRg st="2" end="2"/>
                                            </p:txEl>
                                          </p:spTgt>
                                        </p:tgtEl>
                                        <p:attrNameLst>
                                          <p:attrName>style.visibility</p:attrName>
                                        </p:attrNameLst>
                                      </p:cBhvr>
                                      <p:to>
                                        <p:strVal val="visible"/>
                                      </p:to>
                                    </p:set>
                                    <p:anim calcmode="lin" valueType="num">
                                      <p:cBhvr additive="base">
                                        <p:cTn id="75" dur="500" fill="hold"/>
                                        <p:tgtEl>
                                          <p:spTgt spid="41">
                                            <p:txEl>
                                              <p:pRg st="2" end="2"/>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1">
                                            <p:txEl>
                                              <p:pRg st="2" end="2"/>
                                            </p:txEl>
                                          </p:spTgt>
                                        </p:tgtEl>
                                        <p:attrNameLst>
                                          <p:attrName>ppt_y</p:attrName>
                                        </p:attrNameLst>
                                      </p:cBhvr>
                                      <p:tavLst>
                                        <p:tav tm="0">
                                          <p:val>
                                            <p:strVal val="#ppt_y"/>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64">
                                            <p:txEl>
                                              <p:pRg st="0" end="0"/>
                                            </p:txEl>
                                          </p:spTgt>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64">
                                            <p:txEl>
                                              <p:pRg st="1" end="1"/>
                                            </p:txEl>
                                          </p:spTgt>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64">
                                            <p:bg/>
                                          </p:spTgt>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42"/>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4"/>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5"/>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41">
                                            <p:txEl>
                                              <p:pRg st="3" end="3"/>
                                            </p:txEl>
                                          </p:spTgt>
                                        </p:tgtEl>
                                        <p:attrNameLst>
                                          <p:attrName>style.visibility</p:attrName>
                                        </p:attrNameLst>
                                      </p:cBhvr>
                                      <p:to>
                                        <p:strVal val="visible"/>
                                      </p:to>
                                    </p:set>
                                    <p:anim calcmode="lin" valueType="num">
                                      <p:cBhvr additive="base">
                                        <p:cTn id="93" dur="500" fill="hold"/>
                                        <p:tgtEl>
                                          <p:spTgt spid="41">
                                            <p:txEl>
                                              <p:pRg st="3" end="3"/>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41">
                                            <p:txEl>
                                              <p:pRg st="3" end="3"/>
                                            </p:txEl>
                                          </p:spTgt>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52"/>
                                        </p:tgtEl>
                                        <p:attrNameLst>
                                          <p:attrName>style.visibility</p:attrName>
                                        </p:attrNameLst>
                                      </p:cBhvr>
                                      <p:to>
                                        <p:strVal val="visible"/>
                                      </p:to>
                                    </p:set>
                                    <p:anim calcmode="lin" valueType="num">
                                      <p:cBhvr additive="base">
                                        <p:cTn id="97" dur="500" fill="hold"/>
                                        <p:tgtEl>
                                          <p:spTgt spid="52"/>
                                        </p:tgtEl>
                                        <p:attrNameLst>
                                          <p:attrName>ppt_x</p:attrName>
                                        </p:attrNameLst>
                                      </p:cBhvr>
                                      <p:tavLst>
                                        <p:tav tm="0">
                                          <p:val>
                                            <p:strVal val="0-#ppt_w/2"/>
                                          </p:val>
                                        </p:tav>
                                        <p:tav tm="100000">
                                          <p:val>
                                            <p:strVal val="#ppt_x"/>
                                          </p:val>
                                        </p:tav>
                                      </p:tavLst>
                                    </p:anim>
                                    <p:anim calcmode="lin" valueType="num">
                                      <p:cBhvr additive="base">
                                        <p:cTn id="98" dur="500" fill="hold"/>
                                        <p:tgtEl>
                                          <p:spTgt spid="52"/>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additive="base">
                                        <p:cTn id="101" dur="500" fill="hold"/>
                                        <p:tgtEl>
                                          <p:spTgt spid="53"/>
                                        </p:tgtEl>
                                        <p:attrNameLst>
                                          <p:attrName>ppt_x</p:attrName>
                                        </p:attrNameLst>
                                      </p:cBhvr>
                                      <p:tavLst>
                                        <p:tav tm="0">
                                          <p:val>
                                            <p:strVal val="0-#ppt_w/2"/>
                                          </p:val>
                                        </p:tav>
                                        <p:tav tm="100000">
                                          <p:val>
                                            <p:strVal val="#ppt_x"/>
                                          </p:val>
                                        </p:tav>
                                      </p:tavLst>
                                    </p:anim>
                                    <p:anim calcmode="lin" valueType="num">
                                      <p:cBhvr additive="base">
                                        <p:cTn id="102" dur="500" fill="hold"/>
                                        <p:tgtEl>
                                          <p:spTgt spid="53"/>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49"/>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50"/>
                                        </p:tgtEl>
                                        <p:attrNameLst>
                                          <p:attrName>style.visibility</p:attrName>
                                        </p:attrNameLst>
                                      </p:cBhvr>
                                      <p:to>
                                        <p:strVal val="hidden"/>
                                      </p:to>
                                    </p:set>
                                  </p:childTnLst>
                                </p:cTn>
                              </p:par>
                              <p:par>
                                <p:cTn id="107" presetID="2" presetClass="entr" presetSubtype="8" fill="hold" grpId="0" nodeType="withEffect">
                                  <p:stCondLst>
                                    <p:cond delay="0"/>
                                  </p:stCondLst>
                                  <p:childTnLst>
                                    <p:set>
                                      <p:cBhvr>
                                        <p:cTn id="108" dur="1" fill="hold">
                                          <p:stCondLst>
                                            <p:cond delay="0"/>
                                          </p:stCondLst>
                                        </p:cTn>
                                        <p:tgtEl>
                                          <p:spTgt spid="81"/>
                                        </p:tgtEl>
                                        <p:attrNameLst>
                                          <p:attrName>style.visibility</p:attrName>
                                        </p:attrNameLst>
                                      </p:cBhvr>
                                      <p:to>
                                        <p:strVal val="visible"/>
                                      </p:to>
                                    </p:set>
                                    <p:anim calcmode="lin" valueType="num">
                                      <p:cBhvr additive="base">
                                        <p:cTn id="109" dur="500" fill="hold"/>
                                        <p:tgtEl>
                                          <p:spTgt spid="81"/>
                                        </p:tgtEl>
                                        <p:attrNameLst>
                                          <p:attrName>ppt_x</p:attrName>
                                        </p:attrNameLst>
                                      </p:cBhvr>
                                      <p:tavLst>
                                        <p:tav tm="0">
                                          <p:val>
                                            <p:strVal val="0-#ppt_w/2"/>
                                          </p:val>
                                        </p:tav>
                                        <p:tav tm="100000">
                                          <p:val>
                                            <p:strVal val="#ppt_x"/>
                                          </p:val>
                                        </p:tav>
                                      </p:tavLst>
                                    </p:anim>
                                    <p:anim calcmode="lin" valueType="num">
                                      <p:cBhvr additive="base">
                                        <p:cTn id="110" dur="500" fill="hold"/>
                                        <p:tgtEl>
                                          <p:spTgt spid="81"/>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82"/>
                                        </p:tgtEl>
                                        <p:attrNameLst>
                                          <p:attrName>style.visibility</p:attrName>
                                        </p:attrNameLst>
                                      </p:cBhvr>
                                      <p:to>
                                        <p:strVal val="visible"/>
                                      </p:to>
                                    </p:set>
                                    <p:anim calcmode="lin" valueType="num">
                                      <p:cBhvr additive="base">
                                        <p:cTn id="113" dur="500" fill="hold"/>
                                        <p:tgtEl>
                                          <p:spTgt spid="82"/>
                                        </p:tgtEl>
                                        <p:attrNameLst>
                                          <p:attrName>ppt_x</p:attrName>
                                        </p:attrNameLst>
                                      </p:cBhvr>
                                      <p:tavLst>
                                        <p:tav tm="0">
                                          <p:val>
                                            <p:strVal val="0-#ppt_w/2"/>
                                          </p:val>
                                        </p:tav>
                                        <p:tav tm="100000">
                                          <p:val>
                                            <p:strVal val="#ppt_x"/>
                                          </p:val>
                                        </p:tav>
                                      </p:tavLst>
                                    </p:anim>
                                    <p:anim calcmode="lin" valueType="num">
                                      <p:cBhvr additive="base">
                                        <p:cTn id="114" dur="500" fill="hold"/>
                                        <p:tgtEl>
                                          <p:spTgt spid="82"/>
                                        </p:tgtEl>
                                        <p:attrNameLst>
                                          <p:attrName>ppt_y</p:attrName>
                                        </p:attrNameLst>
                                      </p:cBhvr>
                                      <p:tavLst>
                                        <p:tav tm="0">
                                          <p:val>
                                            <p:strVal val="#ppt_y"/>
                                          </p:val>
                                        </p:tav>
                                        <p:tav tm="100000">
                                          <p:val>
                                            <p:strVal val="#ppt_y"/>
                                          </p:val>
                                        </p:tav>
                                      </p:tavLst>
                                    </p:anim>
                                  </p:childTnLst>
                                </p:cTn>
                              </p:par>
                              <p:par>
                                <p:cTn id="115" presetID="1" presetClass="exit" presetSubtype="0" fill="hold" grpId="1" nodeType="withEffect">
                                  <p:stCondLst>
                                    <p:cond delay="0"/>
                                  </p:stCondLst>
                                  <p:childTnLst>
                                    <p:set>
                                      <p:cBhvr>
                                        <p:cTn id="116" dur="1" fill="hold">
                                          <p:stCondLst>
                                            <p:cond delay="0"/>
                                          </p:stCondLst>
                                        </p:cTn>
                                        <p:tgtEl>
                                          <p:spTgt spid="79"/>
                                        </p:tgtEl>
                                        <p:attrNameLst>
                                          <p:attrName>style.visibility</p:attrName>
                                        </p:attrNameLst>
                                      </p:cBhvr>
                                      <p:to>
                                        <p:strVal val="hidden"/>
                                      </p:to>
                                    </p:set>
                                  </p:childTnLst>
                                </p:cTn>
                              </p:par>
                              <p:par>
                                <p:cTn id="117" presetID="1" presetClass="exit" presetSubtype="0" fill="hold" grpId="1" nodeType="withEffect">
                                  <p:stCondLst>
                                    <p:cond delay="0"/>
                                  </p:stCondLst>
                                  <p:childTnLst>
                                    <p:set>
                                      <p:cBhvr>
                                        <p:cTn id="118" dur="1" fill="hold">
                                          <p:stCondLst>
                                            <p:cond delay="0"/>
                                          </p:stCondLst>
                                        </p:cTn>
                                        <p:tgtEl>
                                          <p:spTgt spid="80"/>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nodeType="clickEffect">
                                  <p:stCondLst>
                                    <p:cond delay="0"/>
                                  </p:stCondLst>
                                  <p:childTnLst>
                                    <p:set>
                                      <p:cBhvr>
                                        <p:cTn id="122" dur="1" fill="hold">
                                          <p:stCondLst>
                                            <p:cond delay="0"/>
                                          </p:stCondLst>
                                        </p:cTn>
                                        <p:tgtEl>
                                          <p:spTgt spid="41">
                                            <p:txEl>
                                              <p:pRg st="4" end="4"/>
                                            </p:txEl>
                                          </p:spTgt>
                                        </p:tgtEl>
                                        <p:attrNameLst>
                                          <p:attrName>style.visibility</p:attrName>
                                        </p:attrNameLst>
                                      </p:cBhvr>
                                      <p:to>
                                        <p:strVal val="visible"/>
                                      </p:to>
                                    </p:set>
                                    <p:anim calcmode="lin" valueType="num">
                                      <p:cBhvr additive="base">
                                        <p:cTn id="123" dur="500" fill="hold"/>
                                        <p:tgtEl>
                                          <p:spTgt spid="41">
                                            <p:txEl>
                                              <p:pRg st="4" end="4"/>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41">
                                            <p:txEl>
                                              <p:pRg st="4" end="4"/>
                                            </p:txEl>
                                          </p:spTgt>
                                        </p:tgtEl>
                                        <p:attrNameLst>
                                          <p:attrName>ppt_y</p:attrName>
                                        </p:attrNameLst>
                                      </p:cBhvr>
                                      <p:tavLst>
                                        <p:tav tm="0">
                                          <p:val>
                                            <p:strVal val="#ppt_y"/>
                                          </p:val>
                                        </p:tav>
                                        <p:tav tm="100000">
                                          <p:val>
                                            <p:strVal val="#ppt_y"/>
                                          </p:val>
                                        </p:tav>
                                      </p:tavLst>
                                    </p:anim>
                                  </p:childTnLst>
                                </p:cTn>
                              </p:par>
                              <p:par>
                                <p:cTn id="125" presetID="1" presetClass="exit" presetSubtype="0" fill="hold" grpId="1" nodeType="withEffect">
                                  <p:stCondLst>
                                    <p:cond delay="0"/>
                                  </p:stCondLst>
                                  <p:childTnLst>
                                    <p:set>
                                      <p:cBhvr>
                                        <p:cTn id="126" dur="1" fill="hold">
                                          <p:stCondLst>
                                            <p:cond delay="0"/>
                                          </p:stCondLst>
                                        </p:cTn>
                                        <p:tgtEl>
                                          <p:spTgt spid="55"/>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7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64" grpId="0" animBg="1"/>
      <p:bldP spid="64" grpId="1" uiExpand="1" build="allAtOnce" animBg="1"/>
      <p:bldP spid="77" grpId="0" animBg="1"/>
      <p:bldP spid="77" grpId="1" animBg="1"/>
      <p:bldP spid="49" grpId="0"/>
      <p:bldP spid="49" grpId="1"/>
      <p:bldP spid="50" grpId="0"/>
      <p:bldP spid="50" grpId="1"/>
      <p:bldP spid="55" grpId="0" animBg="1"/>
      <p:bldP spid="55" grpId="1" animBg="1"/>
      <p:bldP spid="52" grpId="0"/>
      <p:bldP spid="53" grpId="0"/>
      <p:bldP spid="79" grpId="0"/>
      <p:bldP spid="79" grpId="1"/>
      <p:bldP spid="80" grpId="0"/>
      <p:bldP spid="80" grpId="1"/>
      <p:bldP spid="81" grpId="0"/>
      <p:bldP spid="82"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780157"/>
            <a:ext cx="8825493"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CA"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sz="2400" dirty="0">
                <a:solidFill>
                  <a:schemeClr val="tx2"/>
                </a:solidFill>
              </a:rPr>
              <a:t>Equivalence: </a:t>
            </a:r>
            <a:r>
              <a:rPr lang="en-CA" altLang="en-US" sz="2400" dirty="0">
                <a:solidFill>
                  <a:srgbClr val="FFFFFF"/>
                </a:solidFill>
                <a:cs typeface="Times New Roman" panose="02020603050405020304" pitchFamily="18" charset="0"/>
                <a:sym typeface="Symbol" panose="05050102010706020507" pitchFamily="18" charset="2"/>
              </a:rPr>
              <a:t>From </a:t>
            </a:r>
            <a:r>
              <a:rPr lang="el-GR" sz="2400" dirty="0">
                <a:solidFill>
                  <a:srgbClr val="FFC000"/>
                </a:solidFill>
              </a:rPr>
              <a:t>α→β </a:t>
            </a:r>
            <a:r>
              <a:rPr lang="en-CA" altLang="en-US" sz="2400" dirty="0">
                <a:solidFill>
                  <a:srgbClr val="FFFFFF"/>
                </a:solidFill>
                <a:cs typeface="Times New Roman" panose="02020603050405020304" pitchFamily="18" charset="0"/>
                <a:sym typeface="Symbol" panose="05050102010706020507" pitchFamily="18" charset="2"/>
              </a:rPr>
              <a:t>and</a:t>
            </a:r>
            <a:r>
              <a:rPr lang="el-GR" sz="2400" dirty="0">
                <a:solidFill>
                  <a:srgbClr val="FFC000"/>
                </a:solidFill>
              </a:rPr>
              <a:t> β→α</a:t>
            </a:r>
            <a:r>
              <a:rPr lang="it-IT" sz="2400" dirty="0"/>
              <a:t> , conclude </a:t>
            </a:r>
            <a:r>
              <a:rPr lang="el-GR" sz="2400" dirty="0">
                <a:solidFill>
                  <a:srgbClr val="FFC000"/>
                </a:solidFill>
              </a:rPr>
              <a:t>α </a:t>
            </a:r>
            <a:r>
              <a:rPr lang="en-CA" sz="2400" dirty="0" err="1">
                <a:solidFill>
                  <a:srgbClr val="FFC000"/>
                </a:solidFill>
              </a:rPr>
              <a:t>iff</a:t>
            </a:r>
            <a:r>
              <a:rPr lang="en-CA" sz="2400" dirty="0">
                <a:solidFill>
                  <a:srgbClr val="FFC000"/>
                </a:solidFill>
              </a:rPr>
              <a:t> </a:t>
            </a:r>
            <a:r>
              <a:rPr lang="el-GR" sz="2400" dirty="0">
                <a:solidFill>
                  <a:srgbClr val="FFC000"/>
                </a:solidFill>
              </a:rPr>
              <a:t>β</a:t>
            </a:r>
            <a:r>
              <a:rPr lang="it-IT" sz="2400" dirty="0"/>
              <a:t>.</a:t>
            </a:r>
            <a:r>
              <a:rPr lang="en-CA" sz="2400" dirty="0">
                <a:solidFill>
                  <a:srgbClr val="FFC000"/>
                </a:solidFill>
              </a:rPr>
              <a:t> </a:t>
            </a:r>
            <a:endParaRPr 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FFFF"/>
                </a:solidFill>
                <a:cs typeface="Times New Roman" panose="02020603050405020304" pitchFamily="18" charset="0"/>
                <a:sym typeface="Symbol" panose="05050102010706020507" pitchFamily="18" charset="2"/>
              </a:rPr>
              <a:t> iff </a:t>
            </a: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US" sz="2400" dirty="0">
                <a:solidFill>
                  <a:srgbClr val="FFFFFF"/>
                </a:solidFill>
                <a:cs typeface="Times New Roman" panose="02020603050405020304" pitchFamily="18" charset="0"/>
                <a:sym typeface="Symbol" panose="05050102010706020507" pitchFamily="18" charset="2"/>
              </a:rPr>
              <a:t> iff</a:t>
            </a:r>
            <a:r>
              <a:rPr lang="en-US" alt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a:t>
            </a:r>
            <a:endParaRPr lang="en-US" sz="2400" dirty="0">
              <a:solidFill>
                <a:schemeClr val="tx2"/>
              </a:solidFill>
            </a:endParaRPr>
          </a:p>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Transitivity: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r>
              <a:rPr lang="el-GR"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By Cases: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By Contradiction: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chemeClr val="tx2"/>
                </a:solidFill>
              </a:rPr>
              <a:t>Inconsistent: </a:t>
            </a: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endParaRPr lang="en-US" altLang="en-US" sz="2400" dirty="0">
              <a:solidFill>
                <a:schemeClr val="tx2"/>
              </a:solidFill>
            </a:endParaRPr>
          </a:p>
          <a:p>
            <a:pPr eaLnBrk="1" hangingPunct="1">
              <a:spcBef>
                <a:spcPct val="0"/>
              </a:spcBef>
              <a:buNone/>
            </a:pPr>
            <a:r>
              <a:rPr lang="en-US" altLang="en-US" sz="2400" dirty="0">
                <a:solidFill>
                  <a:schemeClr val="tx2"/>
                </a:solidFill>
                <a:cs typeface="Times New Roman" panose="02020603050405020304" pitchFamily="18" charset="0"/>
              </a:rPr>
              <a:t>Separating And: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endParaRPr lang="en-US" altLang="en-US" sz="2400" dirty="0">
              <a:solidFill>
                <a:schemeClr val="tx2"/>
              </a:solidFill>
              <a:cs typeface="Times New Roman" panose="02020603050405020304" pitchFamily="18" charset="0"/>
            </a:endParaRPr>
          </a:p>
          <a:p>
            <a:pPr lvl="0"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r>
              <a:rPr lang="en-US" altLang="en-US" sz="2400" dirty="0">
                <a:solidFill>
                  <a:schemeClr val="tx2"/>
                </a:solidFill>
                <a:cs typeface="Times New Roman" panose="02020603050405020304" pitchFamily="18" charset="0"/>
              </a:rPr>
              <a:t>   </a:t>
            </a:r>
            <a:r>
              <a:rPr lang="en-US" altLang="en-US" sz="2400" dirty="0">
                <a:solidFill>
                  <a:schemeClr val="tx2"/>
                </a:solidFill>
                <a:cs typeface="Times New Roman" panose="02020603050405020304" pitchFamily="18" charset="0"/>
                <a:sym typeface="Symbol" panose="05050102010706020507" pitchFamily="18" charset="2"/>
              </a:rPr>
              <a:t> </a:t>
            </a:r>
            <a:r>
              <a:rPr lang="en-US" altLang="en-US" sz="2400" dirty="0">
                <a:solidFill>
                  <a:schemeClr val="tx2"/>
                </a:solidFill>
                <a:cs typeface="Times New Roman" panose="02020603050405020304" pitchFamily="18" charset="0"/>
              </a:rPr>
              <a:t>	 </a:t>
            </a:r>
            <a:br>
              <a:rPr lang="en-US" altLang="en-US" sz="2400" dirty="0">
                <a:solidFill>
                  <a:schemeClr val="tx2"/>
                </a:solidFill>
                <a:cs typeface="Times New Roman" panose="02020603050405020304" pitchFamily="18" charset="0"/>
              </a:rPr>
            </a:br>
            <a:r>
              <a:rPr lang="en-CA" altLang="en-US" sz="2400" dirty="0" err="1">
                <a:solidFill>
                  <a:schemeClr val="tx2"/>
                </a:solidFill>
                <a:cs typeface="Times New Roman" panose="02020603050405020304" pitchFamily="18" charset="0"/>
                <a:sym typeface="Symbol" panose="05050102010706020507" pitchFamily="18" charset="2"/>
              </a:rPr>
              <a:t>Eval</a:t>
            </a:r>
            <a:r>
              <a:rPr lang="en-CA" altLang="en-US" sz="2400" dirty="0">
                <a:solidFill>
                  <a:schemeClr val="tx2"/>
                </a:solidFill>
                <a:cs typeface="Times New Roman" panose="02020603050405020304" pitchFamily="18" charset="0"/>
                <a:sym typeface="Symbol" panose="05050102010706020507" pitchFamily="18" charset="2"/>
              </a:rPr>
              <a:t>/Build: </a:t>
            </a:r>
            <a:r>
              <a:rPr lang="en-CA" altLang="en-US" sz="2000" dirty="0">
                <a:solidFill>
                  <a:srgbClr val="FFFFFF"/>
                </a:solidFill>
                <a:cs typeface="Times New Roman" panose="02020603050405020304" pitchFamily="18" charset="0"/>
                <a:sym typeface="Symbol" panose="05050102010706020507" pitchFamily="18" charset="2"/>
              </a:rPr>
              <a:t>From </a:t>
            </a:r>
            <a:r>
              <a:rPr lang="en-US" altLang="en-US" sz="2000" dirty="0">
                <a:solidFill>
                  <a:srgbClr val="FFC000"/>
                </a:solidFill>
                <a:cs typeface="Times New Roman" panose="02020603050405020304" pitchFamily="18" charset="0"/>
              </a:rPr>
              <a:t>α</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1800" dirty="0">
                <a:solidFill>
                  <a:srgbClr val="FFFFFF"/>
                </a:solidFill>
                <a:cs typeface="Times New Roman" panose="02020603050405020304" pitchFamily="18" charset="0"/>
              </a:rPr>
              <a:t>&amp;</a:t>
            </a:r>
            <a:r>
              <a:rPr lang="en-US" altLang="en-US" sz="2000" dirty="0">
                <a:solidFill>
                  <a:srgbClr val="FFFFFF"/>
                </a:solidFill>
                <a:cs typeface="Times New Roman" panose="02020603050405020304" pitchFamily="18" charset="0"/>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FFFF"/>
                </a:solidFill>
                <a:cs typeface="Times New Roman" panose="02020603050405020304" pitchFamily="18" charset="0"/>
              </a:rPr>
              <a:t>, conclude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FFFF"/>
                </a:solidFill>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FFFF"/>
                </a:solidFill>
                <a:cs typeface="Times New Roman" panose="02020603050405020304" pitchFamily="18" charset="0"/>
                <a:sym typeface="Symbol" panose="05050102010706020507" pitchFamily="18" charset="2"/>
              </a:rPr>
              <a:t>,</a:t>
            </a:r>
            <a:r>
              <a:rPr lang="el-GR"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FFFF"/>
                </a:solidFill>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lang="en-CA"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rgbClr val="FFC000"/>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Double Negation: </a:t>
            </a:r>
            <a:r>
              <a:rPr lang="en-CA" altLang="en-US" sz="2400" dirty="0">
                <a:solidFill>
                  <a:srgbClr val="FFFFFF"/>
                </a:solidFill>
                <a:cs typeface="Times New Roman" panose="02020603050405020304" pitchFamily="18" charset="0"/>
                <a:sym typeface="Symbol" panose="05050102010706020507" pitchFamily="18" charset="2"/>
              </a:rPr>
              <a:t> 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 Add or </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remove at will.</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rPr>
              <a:t>Excluded Middle</a:t>
            </a:r>
            <a:r>
              <a:rPr lang="en-CA" sz="2400" dirty="0">
                <a:solidFill>
                  <a:schemeClr val="tx2"/>
                </a:solidFill>
              </a:rPr>
              <a:t>:</a:t>
            </a:r>
            <a:r>
              <a:rPr lang="en-US" sz="2400" dirty="0">
                <a:solidFill>
                  <a:schemeClr val="tx2"/>
                </a:solidFill>
              </a:rPr>
              <a:t>  </a:t>
            </a:r>
            <a:r>
              <a:rPr lang="el-GR" altLang="en-US" sz="2400" dirty="0">
                <a:solidFill>
                  <a:srgbClr val="FFC000"/>
                </a:solidFill>
                <a:cs typeface="Times New Roman" panose="02020603050405020304" pitchFamily="18" charset="0"/>
                <a:sym typeface="Symbol" panose="05050102010706020507" pitchFamily="18" charset="2"/>
              </a:rPr>
              <a:t>αα</a:t>
            </a:r>
            <a:r>
              <a:rPr lang="en-US" altLang="en-US" sz="2400" dirty="0">
                <a:solidFill>
                  <a:srgbClr val="FFFFFF"/>
                </a:solidFill>
                <a:cs typeface="Times New Roman" panose="02020603050405020304" pitchFamily="18" charset="0"/>
                <a:sym typeface="Symbol" panose="05050102010706020507" pitchFamily="18" charset="2"/>
              </a:rPr>
              <a:t> 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CA"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 </a:t>
            </a:r>
            <a:r>
              <a:rPr lang="en-US" sz="2400" dirty="0">
                <a:solidFill>
                  <a:schemeClr val="tx2"/>
                </a:solidFill>
              </a:rPr>
              <a:t> </a:t>
            </a:r>
            <a:r>
              <a:rPr lang="en-US" altLang="en-US" sz="2400" dirty="0">
                <a:solidFill>
                  <a:schemeClr val="tx2"/>
                </a:solidFill>
                <a:cs typeface="Times New Roman" panose="02020603050405020304" pitchFamily="18" charset="0"/>
                <a:sym typeface="Symbol" panose="05050102010706020507" pitchFamily="18" charset="2"/>
              </a:rPr>
              <a:t> </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Commutative: </a:t>
            </a: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 </a:t>
            </a:r>
            <a:r>
              <a:rPr lang="en-CA" sz="2400" dirty="0" err="1"/>
              <a:t>iff</a:t>
            </a:r>
            <a:r>
              <a:rPr lang="en-CA" sz="2400" dirty="0"/>
              <a:t> </a:t>
            </a: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r>
              <a:rPr lang="en-CA" sz="2400" dirty="0">
                <a:solidFill>
                  <a:srgbClr val="FFC000"/>
                </a:solidFill>
              </a:rPr>
              <a:t> </a:t>
            </a:r>
            <a:r>
              <a:rPr lang="en-US" altLang="en-US" sz="2400" dirty="0">
                <a:solidFill>
                  <a:srgbClr val="FFFFFF"/>
                </a:solidFill>
                <a:cs typeface="Times New Roman" panose="02020603050405020304" pitchFamily="18" charset="0"/>
                <a:sym typeface="Symbol" panose="05050102010706020507" pitchFamily="18" charset="2"/>
              </a:rPr>
              <a:t>and </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err="1"/>
              <a:t>iff</a:t>
            </a:r>
            <a:r>
              <a:rPr lang="en-CA" sz="2400" dirty="0"/>
              <a:t> </a:t>
            </a:r>
            <a:r>
              <a:rPr lang="el-GR" sz="2400" dirty="0">
                <a:solidFill>
                  <a:srgbClr val="FFC000"/>
                </a:solidFill>
              </a:rPr>
              <a:t>β</a:t>
            </a:r>
            <a:r>
              <a:rPr lang="en-US" altLang="en-US" sz="2400" dirty="0">
                <a:solidFill>
                  <a:srgbClr val="FFC000"/>
                </a:solidFill>
                <a:sym typeface="Symbol" panose="05050102010706020507" pitchFamily="18" charset="2"/>
              </a:rPr>
              <a:t></a:t>
            </a:r>
            <a:r>
              <a:rPr lang="el-GR" sz="2400" dirty="0">
                <a:solidFill>
                  <a:srgbClr val="FFC000"/>
                </a:solidFill>
              </a:rPr>
              <a:t>α</a:t>
            </a:r>
            <a:endParaRPr lang="en-US" altLang="en-US" sz="2400" dirty="0">
              <a:solidFill>
                <a:schemeClr val="tx2"/>
              </a:solidFill>
              <a:cs typeface="Times New Roman" panose="02020603050405020304" pitchFamily="18" charset="0"/>
            </a:endParaRPr>
          </a:p>
          <a:p>
            <a:pPr eaLnBrk="1" hangingPunct="1">
              <a:spcBef>
                <a:spcPct val="0"/>
              </a:spcBef>
              <a:buNone/>
            </a:pPr>
            <a:r>
              <a:rPr lang="en-US" sz="2400" dirty="0">
                <a:solidFill>
                  <a:schemeClr val="tx2"/>
                </a:solidFill>
              </a:rPr>
              <a:t>De Morgan's Law: </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err="1"/>
              <a:t>iff</a:t>
            </a:r>
            <a:r>
              <a:rPr lang="en-CA" sz="2400" dirty="0"/>
              <a:t> </a:t>
            </a:r>
            <a:r>
              <a:rPr lang="en-CA" sz="2400" dirty="0">
                <a:solidFill>
                  <a:srgbClr val="FFC000"/>
                </a:solidFill>
              </a:rPr>
              <a:t>¬</a:t>
            </a: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a:t>
            </a:r>
            <a:endParaRPr lang="en-US"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chemeClr val="tx2"/>
                </a:solidFill>
              </a:rPr>
              <a:t>Distributive: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a:t>
            </a:r>
            <a:r>
              <a:rPr lang="en-CA" sz="2400" dirty="0">
                <a:solidFill>
                  <a:srgbClr val="FFC000"/>
                </a:solidFill>
              </a:rPr>
              <a:t>) </a:t>
            </a:r>
            <a:r>
              <a:rPr lang="en-CA" sz="2400" dirty="0" err="1"/>
              <a:t>iff</a:t>
            </a:r>
            <a:r>
              <a:rPr lang="en-CA"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sym typeface="Symbol" panose="05050102010706020507" pitchFamily="18" charset="2"/>
              </a:rPr>
              <a:t></a:t>
            </a:r>
            <a:r>
              <a:rPr lang="el-GR" sz="2400" dirty="0">
                <a:solidFill>
                  <a:srgbClr val="FFC000"/>
                </a:solidFill>
              </a:rPr>
              <a:t>β</a:t>
            </a:r>
            <a:r>
              <a:rPr lang="en-CA" sz="2400" dirty="0">
                <a:solidFill>
                  <a:srgbClr val="FFC000"/>
                </a:solidFill>
              </a:rPr>
              <a:t>) </a:t>
            </a:r>
            <a:r>
              <a:rPr lang="en-CA" sz="2400" dirty="0"/>
              <a:t>and</a:t>
            </a:r>
            <a:r>
              <a:rPr lang="en-CA" sz="2400" dirty="0">
                <a:solidFill>
                  <a:srgbClr val="FFC000"/>
                </a:solidFill>
              </a:rPr>
              <a:t> </a:t>
            </a:r>
            <a:r>
              <a:rPr lang="el-GR" altLang="en-US" sz="2400" dirty="0">
                <a:solidFill>
                  <a:srgbClr val="FFC000"/>
                </a:solidFill>
                <a:cs typeface="Times New Roman" panose="02020603050405020304" pitchFamily="18" charset="0"/>
                <a:sym typeface="Symbol" panose="05050102010706020507" pitchFamily="18" charset="2"/>
              </a:rPr>
              <a:t>γ</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CA" sz="2400" dirty="0">
                <a:solidFill>
                  <a:srgbClr val="FFC000"/>
                </a:solidFill>
              </a:rPr>
              <a:t>) </a:t>
            </a:r>
            <a:r>
              <a:rPr lang="en-CA" sz="2400" dirty="0" err="1"/>
              <a:t>iff</a:t>
            </a:r>
            <a:r>
              <a:rPr lang="en-CA" sz="2400" dirty="0"/>
              <a:t> </a:t>
            </a: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γ</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γ</a:t>
            </a:r>
            <a:r>
              <a:rPr lang="el-GR" sz="2400" dirty="0">
                <a:solidFill>
                  <a:srgbClr val="FFC000"/>
                </a:solidFill>
              </a:rPr>
              <a:t>β</a:t>
            </a:r>
            <a:r>
              <a:rPr lang="en-CA" sz="2400" dirty="0">
                <a:solidFill>
                  <a:srgbClr val="FFC000"/>
                </a:solidFill>
              </a:rPr>
              <a:t>)   </a:t>
            </a:r>
            <a:endParaRPr lang="en-US" altLang="en-US" sz="2400" dirty="0">
              <a:solidFill>
                <a:srgbClr val="FFC000"/>
              </a:solidFill>
              <a:cs typeface="Times New Roman" panose="02020603050405020304" pitchFamily="18" charset="0"/>
            </a:endParaRPr>
          </a:p>
          <a:p>
            <a:pPr eaLnBrk="1" hangingPunct="1">
              <a:spcBef>
                <a:spcPct val="0"/>
              </a:spcBef>
              <a:buNone/>
            </a:pPr>
            <a:endParaRPr lang="en-US" altLang="en-US" sz="2400" dirty="0">
              <a:solidFill>
                <a:schemeClr val="tx2"/>
              </a:solidFill>
              <a:cs typeface="Times New Roman" panose="02020603050405020304" pitchFamily="18" charset="0"/>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126642" y="764492"/>
            <a:ext cx="8941158" cy="6017307"/>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4" name="Rectangle 13">
            <a:extLst>
              <a:ext uri="{FF2B5EF4-FFF2-40B4-BE49-F238E27FC236}">
                <a16:creationId xmlns:a16="http://schemas.microsoft.com/office/drawing/2014/main" id="{D2797C4A-B463-4FA7-A28D-F000766B7703}"/>
              </a:ext>
            </a:extLst>
          </p:cNvPr>
          <p:cNvSpPr/>
          <p:nvPr/>
        </p:nvSpPr>
        <p:spPr>
          <a:xfrm>
            <a:off x="2409435" y="76200"/>
            <a:ext cx="4685065" cy="584775"/>
          </a:xfrm>
          <a:prstGeom prst="rect">
            <a:avLst/>
          </a:prstGeom>
        </p:spPr>
        <p:txBody>
          <a:bodyPr wrap="none">
            <a:spAutoFit/>
          </a:bodyPr>
          <a:lstStyle/>
          <a:p>
            <a:pPr algn="l"/>
            <a:r>
              <a:rPr lang="it-IT" dirty="0">
                <a:solidFill>
                  <a:schemeClr val="tx2"/>
                </a:solidFill>
              </a:rPr>
              <a:t>Proof Techniques/Lemmas</a:t>
            </a:r>
            <a:endParaRPr lang="en-US" dirty="0">
              <a:solidFill>
                <a:schemeClr val="tx2"/>
              </a:solidFill>
            </a:endParaRPr>
          </a:p>
        </p:txBody>
      </p:sp>
      <p:sp>
        <p:nvSpPr>
          <p:cNvPr id="24" name="Rectangle 23">
            <a:extLst>
              <a:ext uri="{FF2B5EF4-FFF2-40B4-BE49-F238E27FC236}">
                <a16:creationId xmlns:a16="http://schemas.microsoft.com/office/drawing/2014/main" id="{6FEAA4F6-8676-4A67-854B-85F6129D7648}"/>
              </a:ext>
            </a:extLst>
          </p:cNvPr>
          <p:cNvSpPr/>
          <p:nvPr/>
        </p:nvSpPr>
        <p:spPr>
          <a:xfrm>
            <a:off x="321923" y="-62860"/>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rgbClr val="FFC000"/>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rgbClr val="FFC000"/>
                </a:solidFill>
                <a:sym typeface="Symbol" panose="05050102010706020507" pitchFamily="18" charset="2"/>
              </a:rPr>
              <a:t>Or</a:t>
            </a:r>
          </a:p>
        </p:txBody>
      </p:sp>
      <p:sp>
        <p:nvSpPr>
          <p:cNvPr id="11" name="Rectangle 2"/>
          <p:cNvSpPr txBox="1">
            <a:spLocks noChangeArrowheads="1"/>
          </p:cNvSpPr>
          <p:nvPr/>
        </p:nvSpPr>
        <p:spPr>
          <a:xfrm>
            <a:off x="6934200" y="0"/>
            <a:ext cx="2438400" cy="743356"/>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0" cap="none" spc="0" normalizeH="0" baseline="0" noProof="0" dirty="0">
                <a:ln>
                  <a:noFill/>
                </a:ln>
                <a:solidFill>
                  <a:srgbClr val="66FF66"/>
                </a:solidFill>
                <a:effectLst/>
                <a:uLnTx/>
                <a:uFillTx/>
                <a:latin typeface="Times New Roman"/>
                <a:ea typeface="+mj-ea"/>
                <a:cs typeface="+mj-cs"/>
              </a:rPr>
              <a:t>Better for cutting and </a:t>
            </a:r>
            <a:r>
              <a:rPr kumimoji="0" lang="en-US" altLang="en-US" sz="3200" b="0" i="0" u="none" strike="noStrike" kern="0" cap="none" spc="0" normalizeH="0" baseline="0" noProof="0" dirty="0" err="1">
                <a:ln>
                  <a:noFill/>
                </a:ln>
                <a:solidFill>
                  <a:srgbClr val="66FF66"/>
                </a:solidFill>
                <a:effectLst/>
                <a:uLnTx/>
                <a:uFillTx/>
                <a:latin typeface="Times New Roman"/>
                <a:ea typeface="+mj-ea"/>
                <a:cs typeface="+mj-cs"/>
              </a:rPr>
              <a:t>paisting</a:t>
            </a:r>
            <a:endParaRPr kumimoji="0" lang="en-CA" altLang="en-US" sz="3200" b="0" i="0" u="none" strike="noStrike" kern="0" cap="none" spc="0" normalizeH="0" baseline="-25000" noProof="0" dirty="0">
              <a:ln>
                <a:noFill/>
              </a:ln>
              <a:solidFill>
                <a:srgbClr val="66FF66"/>
              </a:solidFill>
              <a:effectLst/>
              <a:uLnTx/>
              <a:uFillTx/>
              <a:latin typeface="Times New Roman"/>
              <a:ea typeface="+mj-ea"/>
              <a:cs typeface="+mj-cs"/>
            </a:endParaRPr>
          </a:p>
        </p:txBody>
      </p:sp>
    </p:spTree>
    <p:extLst>
      <p:ext uri="{BB962C8B-B14F-4D97-AF65-F5344CB8AC3E}">
        <p14:creationId xmlns:p14="http://schemas.microsoft.com/office/powerpoint/2010/main" val="2863521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77B655EA-5A5D-46F0-9C34-48CB4D616F6A}"/>
              </a:ext>
            </a:extLst>
          </p:cNvPr>
          <p:cNvGraphicFramePr>
            <a:graphicFrameLocks noGrp="1"/>
          </p:cNvGraphicFramePr>
          <p:nvPr/>
        </p:nvGraphicFramePr>
        <p:xfrm>
          <a:off x="61886" y="168925"/>
          <a:ext cx="8915400" cy="6601233"/>
        </p:xfrm>
        <a:graphic>
          <a:graphicData uri="http://schemas.openxmlformats.org/drawingml/2006/table">
            <a:tbl>
              <a:tblPr firstRow="1" bandRow="1">
                <a:tableStyleId>{5C22544A-7EE6-4342-B048-85BDC9FD1C3A}</a:tableStyleId>
              </a:tblPr>
              <a:tblGrid>
                <a:gridCol w="1219200">
                  <a:extLst>
                    <a:ext uri="{9D8B030D-6E8A-4147-A177-3AD203B41FA5}">
                      <a16:colId xmlns:a16="http://schemas.microsoft.com/office/drawing/2014/main" val="1561835000"/>
                    </a:ext>
                  </a:extLst>
                </a:gridCol>
                <a:gridCol w="3886200">
                  <a:extLst>
                    <a:ext uri="{9D8B030D-6E8A-4147-A177-3AD203B41FA5}">
                      <a16:colId xmlns:a16="http://schemas.microsoft.com/office/drawing/2014/main" val="365351071"/>
                    </a:ext>
                  </a:extLst>
                </a:gridCol>
                <a:gridCol w="3810000">
                  <a:extLst>
                    <a:ext uri="{9D8B030D-6E8A-4147-A177-3AD203B41FA5}">
                      <a16:colId xmlns:a16="http://schemas.microsoft.com/office/drawing/2014/main" val="682990331"/>
                    </a:ext>
                  </a:extLst>
                </a:gridCol>
              </a:tblGrid>
              <a:tr h="788442">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a:solidFill>
                          <a:schemeClr val="bg2"/>
                        </a:solidFill>
                      </a:endParaRPr>
                    </a:p>
                  </a:txBody>
                  <a:tcPr>
                    <a:solidFill>
                      <a:srgbClr val="FF00FF"/>
                    </a:solidFill>
                  </a:tcPr>
                </a:tc>
                <a:extLst>
                  <a:ext uri="{0D108BD9-81ED-4DB2-BD59-A6C34878D82A}">
                    <a16:rowId xmlns:a16="http://schemas.microsoft.com/office/drawing/2014/main" val="2788742358"/>
                  </a:ext>
                </a:extLst>
              </a:tr>
              <a:tr h="793878">
                <a:tc>
                  <a:txBody>
                    <a:bodyPr/>
                    <a:lstStyle/>
                    <a:p>
                      <a:pPr algn="ctr"/>
                      <a:r>
                        <a:rPr lang="en-US" altLang="en-US" sz="1000" b="1" dirty="0">
                          <a:solidFill>
                            <a:schemeClr val="bg2"/>
                          </a:solidFill>
                          <a:sym typeface="Symbol" panose="05050102010706020507" pitchFamily="18" charset="2"/>
                        </a:rPr>
                        <a:t>  </a:t>
                      </a:r>
                    </a:p>
                    <a:p>
                      <a:pPr algn="ctr"/>
                      <a:r>
                        <a:rPr lang="en-US" altLang="en-US" sz="2000" b="1" dirty="0">
                          <a:solidFill>
                            <a:schemeClr val="bg2"/>
                          </a:solidFill>
                          <a:sym typeface="Symbol" panose="05050102010706020507" pitchFamily="18" charset="2"/>
                        </a:rPr>
                        <a:t>And :</a:t>
                      </a: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altLang="en-US" sz="2000" dirty="0">
                          <a:solidFill>
                            <a:schemeClr val="tx2"/>
                          </a:solidFill>
                          <a:cs typeface="Times New Roman" panose="02020603050405020304" pitchFamily="18" charset="0"/>
                          <a:sym typeface="Symbol" panose="05050102010706020507" pitchFamily="18" charset="2"/>
                        </a:rPr>
                        <a:t> </a:t>
                      </a:r>
                    </a:p>
                  </a:txBody>
                  <a:tcPr>
                    <a:solidFill>
                      <a:srgbClr val="000066"/>
                    </a:solidFill>
                  </a:tcPr>
                </a:tc>
                <a:extLst>
                  <a:ext uri="{0D108BD9-81ED-4DB2-BD59-A6C34878D82A}">
                    <a16:rowId xmlns:a16="http://schemas.microsoft.com/office/drawing/2014/main" val="4206479045"/>
                  </a:ext>
                </a:extLst>
              </a:tr>
              <a:tr h="1383322">
                <a:tc>
                  <a:txBody>
                    <a:bodyPr/>
                    <a:lstStyle/>
                    <a:p>
                      <a:pPr algn="ctr"/>
                      <a:r>
                        <a:rPr lang="en-US" sz="400" b="1" dirty="0">
                          <a:solidFill>
                            <a:schemeClr val="bg2"/>
                          </a:solidFill>
                        </a:rPr>
                        <a:t>  </a:t>
                      </a:r>
                    </a:p>
                    <a:p>
                      <a:pPr algn="ctr"/>
                      <a:r>
                        <a:rPr lang="en-US" sz="2000" b="1" dirty="0">
                          <a:solidFill>
                            <a:schemeClr val="bg2"/>
                          </a:solidFill>
                        </a:rPr>
                        <a:t>Or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endParaRPr lang="en-US" altLang="en-US" sz="2000" dirty="0">
                        <a:solidFill>
                          <a:schemeClr val="tx2"/>
                        </a:solidFill>
                        <a:cs typeface="Times New Roman" panose="02020603050405020304" pitchFamily="18" charset="0"/>
                      </a:endParaRPr>
                    </a:p>
                  </a:txBody>
                  <a:tcPr>
                    <a:solidFill>
                      <a:srgbClr val="000066"/>
                    </a:solidFill>
                  </a:tcPr>
                </a:tc>
                <a:tc>
                  <a:txBody>
                    <a:bodyPr/>
                    <a:lstStyle/>
                    <a:p>
                      <a:pPr algn="ct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2824709688"/>
                  </a:ext>
                </a:extLst>
              </a:tr>
              <a:tr h="2934551">
                <a:tc>
                  <a:txBody>
                    <a:bodyPr/>
                    <a:lstStyle/>
                    <a:p>
                      <a:pPr algn="ctr"/>
                      <a:r>
                        <a:rPr lang="en-US" sz="100" b="1" dirty="0">
                          <a:solidFill>
                            <a:schemeClr val="bg2"/>
                          </a:solidFill>
                        </a:rPr>
                        <a:t>   </a:t>
                      </a:r>
                      <a:r>
                        <a:rPr lang="en-US" sz="700" b="1" dirty="0">
                          <a:solidFill>
                            <a:schemeClr val="bg2"/>
                          </a:solidFill>
                        </a:rPr>
                        <a:t> </a:t>
                      </a: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r h="276608">
                <a:tc>
                  <a:txBody>
                    <a:bodyPr/>
                    <a:lstStyle/>
                    <a:p>
                      <a:pPr algn="ctr"/>
                      <a:r>
                        <a:rPr lang="en-US" sz="2000" b="1" dirty="0">
                          <a:solidFill>
                            <a:schemeClr val="bg2"/>
                          </a:solidFill>
                        </a:rPr>
                        <a:t>Negation</a:t>
                      </a:r>
                    </a:p>
                    <a:p>
                      <a:pPr algn="ct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685201823"/>
                  </a:ext>
                </a:extLst>
              </a:tr>
            </a:tbl>
          </a:graphicData>
        </a:graphic>
      </p:graphicFrame>
      <p:grpSp>
        <p:nvGrpSpPr>
          <p:cNvPr id="22" name="Group 21">
            <a:extLst>
              <a:ext uri="{FF2B5EF4-FFF2-40B4-BE49-F238E27FC236}">
                <a16:creationId xmlns:a16="http://schemas.microsoft.com/office/drawing/2014/main" id="{84459CF9-053D-46BC-9041-F38AE97C2DAD}"/>
              </a:ext>
            </a:extLst>
          </p:cNvPr>
          <p:cNvGrpSpPr/>
          <p:nvPr/>
        </p:nvGrpSpPr>
        <p:grpSpPr>
          <a:xfrm>
            <a:off x="1359258" y="1778062"/>
            <a:ext cx="3908330" cy="689028"/>
            <a:chOff x="1359258" y="1778062"/>
            <a:chExt cx="3908330" cy="689028"/>
          </a:xfrm>
        </p:grpSpPr>
        <p:sp>
          <p:nvSpPr>
            <p:cNvPr id="48" name="Rectangle 47">
              <a:extLst>
                <a:ext uri="{FF2B5EF4-FFF2-40B4-BE49-F238E27FC236}">
                  <a16:creationId xmlns:a16="http://schemas.microsoft.com/office/drawing/2014/main" id="{02E6E6F2-7016-4FC3-9F39-7E300B4EAADA}"/>
                </a:ext>
              </a:extLst>
            </p:cNvPr>
            <p:cNvSpPr/>
            <p:nvPr/>
          </p:nvSpPr>
          <p:spPr>
            <a:xfrm>
              <a:off x="1359258" y="2049563"/>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endParaRPr lang="en-US" altLang="en-US" sz="2000" dirty="0">
                <a:solidFill>
                  <a:schemeClr val="tx2"/>
                </a:solidFill>
                <a:cs typeface="Times New Roman" panose="02020603050405020304" pitchFamily="18" charset="0"/>
              </a:endParaRPr>
            </a:p>
          </p:txBody>
        </p:sp>
        <p:sp>
          <p:nvSpPr>
            <p:cNvPr id="49" name="Rectangle 48">
              <a:extLst>
                <a:ext uri="{FF2B5EF4-FFF2-40B4-BE49-F238E27FC236}">
                  <a16:creationId xmlns:a16="http://schemas.microsoft.com/office/drawing/2014/main" id="{AF04D6BB-167D-45BB-8050-76395D7CECF7}"/>
                </a:ext>
              </a:extLst>
            </p:cNvPr>
            <p:cNvSpPr/>
            <p:nvPr/>
          </p:nvSpPr>
          <p:spPr>
            <a:xfrm>
              <a:off x="3307706" y="2066980"/>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50" name="Straight Connector 49">
              <a:extLst>
                <a:ext uri="{FF2B5EF4-FFF2-40B4-BE49-F238E27FC236}">
                  <a16:creationId xmlns:a16="http://schemas.microsoft.com/office/drawing/2014/main" id="{D84FEDDC-38D7-49A5-9E08-015E04FA1ED4}"/>
                </a:ext>
              </a:extLst>
            </p:cNvPr>
            <p:cNvCxnSpPr>
              <a:cxnSpLocks/>
            </p:cNvCxnSpPr>
            <p:nvPr/>
          </p:nvCxnSpPr>
          <p:spPr bwMode="auto">
            <a:xfrm>
              <a:off x="3307705" y="215842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54" name="Rectangle 53">
              <a:extLst>
                <a:ext uri="{FF2B5EF4-FFF2-40B4-BE49-F238E27FC236}">
                  <a16:creationId xmlns:a16="http://schemas.microsoft.com/office/drawing/2014/main" id="{ED43C733-F4CE-4470-A494-7DFD20DB99BD}"/>
                </a:ext>
              </a:extLst>
            </p:cNvPr>
            <p:cNvSpPr/>
            <p:nvPr/>
          </p:nvSpPr>
          <p:spPr>
            <a:xfrm>
              <a:off x="1362983" y="1778062"/>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Selecting </a:t>
              </a:r>
              <a:r>
                <a:rPr lang="en-US" altLang="en-US" sz="2000" dirty="0">
                  <a:solidFill>
                    <a:schemeClr val="tx2"/>
                  </a:solidFill>
                  <a:cs typeface="Times New Roman" panose="02020603050405020304" pitchFamily="18" charset="0"/>
                  <a:sym typeface="Symbol" panose="05050102010706020507" pitchFamily="18" charset="2"/>
                </a:rPr>
                <a:t>Or</a:t>
              </a:r>
              <a:endParaRPr lang="en-US" altLang="en-US" sz="2000" dirty="0">
                <a:solidFill>
                  <a:schemeClr val="tx2"/>
                </a:solidFill>
                <a:cs typeface="Times New Roman" panose="02020603050405020304" pitchFamily="18" charset="0"/>
              </a:endParaRPr>
            </a:p>
          </p:txBody>
        </p:sp>
      </p:grpSp>
      <p:grpSp>
        <p:nvGrpSpPr>
          <p:cNvPr id="21" name="Group 20">
            <a:extLst>
              <a:ext uri="{FF2B5EF4-FFF2-40B4-BE49-F238E27FC236}">
                <a16:creationId xmlns:a16="http://schemas.microsoft.com/office/drawing/2014/main" id="{4C9FD5B8-BE07-4E85-B0CC-1BBBBE7C361D}"/>
              </a:ext>
            </a:extLst>
          </p:cNvPr>
          <p:cNvGrpSpPr/>
          <p:nvPr/>
        </p:nvGrpSpPr>
        <p:grpSpPr>
          <a:xfrm>
            <a:off x="1206858" y="2467091"/>
            <a:ext cx="4060730" cy="700074"/>
            <a:chOff x="1206858" y="2467091"/>
            <a:chExt cx="4060730" cy="700074"/>
          </a:xfrm>
        </p:grpSpPr>
        <p:cxnSp>
          <p:nvCxnSpPr>
            <p:cNvPr id="56" name="Straight Connector 55">
              <a:extLst>
                <a:ext uri="{FF2B5EF4-FFF2-40B4-BE49-F238E27FC236}">
                  <a16:creationId xmlns:a16="http://schemas.microsoft.com/office/drawing/2014/main" id="{CBAB03E4-B592-4B8B-BB49-2CF6AE814961}"/>
                </a:ext>
              </a:extLst>
            </p:cNvPr>
            <p:cNvCxnSpPr>
              <a:cxnSpLocks/>
            </p:cNvCxnSpPr>
            <p:nvPr/>
          </p:nvCxnSpPr>
          <p:spPr bwMode="auto">
            <a:xfrm flipH="1" flipV="1">
              <a:off x="1485900" y="246709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59" name="Rectangle 58">
              <a:extLst>
                <a:ext uri="{FF2B5EF4-FFF2-40B4-BE49-F238E27FC236}">
                  <a16:creationId xmlns:a16="http://schemas.microsoft.com/office/drawing/2014/main" id="{016D72D7-6A23-4657-8513-D03327952C66}"/>
                </a:ext>
              </a:extLst>
            </p:cNvPr>
            <p:cNvSpPr/>
            <p:nvPr/>
          </p:nvSpPr>
          <p:spPr>
            <a:xfrm>
              <a:off x="1206858" y="2749638"/>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60" name="Rectangle 59">
              <a:extLst>
                <a:ext uri="{FF2B5EF4-FFF2-40B4-BE49-F238E27FC236}">
                  <a16:creationId xmlns:a16="http://schemas.microsoft.com/office/drawing/2014/main" id="{503CEFB2-E7D9-4608-A94C-BC0DE9915109}"/>
                </a:ext>
              </a:extLst>
            </p:cNvPr>
            <p:cNvSpPr/>
            <p:nvPr/>
          </p:nvSpPr>
          <p:spPr>
            <a:xfrm>
              <a:off x="3307706" y="2767055"/>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1" name="Straight Connector 60">
              <a:extLst>
                <a:ext uri="{FF2B5EF4-FFF2-40B4-BE49-F238E27FC236}">
                  <a16:creationId xmlns:a16="http://schemas.microsoft.com/office/drawing/2014/main" id="{F06D4E79-0C33-41DB-B87D-0AA913DEE9F8}"/>
                </a:ext>
              </a:extLst>
            </p:cNvPr>
            <p:cNvCxnSpPr>
              <a:cxnSpLocks/>
            </p:cNvCxnSpPr>
            <p:nvPr/>
          </p:nvCxnSpPr>
          <p:spPr bwMode="auto">
            <a:xfrm>
              <a:off x="3416654" y="2858496"/>
              <a:ext cx="4" cy="265127"/>
            </a:xfrm>
            <a:prstGeom prst="line">
              <a:avLst/>
            </a:prstGeom>
            <a:noFill/>
            <a:ln w="9525" cap="flat" cmpd="sng" algn="ctr">
              <a:solidFill>
                <a:srgbClr val="FF00FF"/>
              </a:solidFill>
              <a:prstDash val="solid"/>
              <a:round/>
              <a:headEnd type="none" w="med" len="med"/>
              <a:tailEnd type="none" w="med" len="med"/>
            </a:ln>
            <a:effectLst/>
          </p:spPr>
        </p:cxnSp>
        <p:sp>
          <p:nvSpPr>
            <p:cNvPr id="62" name="Rectangle 61">
              <a:extLst>
                <a:ext uri="{FF2B5EF4-FFF2-40B4-BE49-F238E27FC236}">
                  <a16:creationId xmlns:a16="http://schemas.microsoft.com/office/drawing/2014/main" id="{204EEF78-BFE8-405F-9115-7351797209DD}"/>
                </a:ext>
              </a:extLst>
            </p:cNvPr>
            <p:cNvSpPr/>
            <p:nvPr/>
          </p:nvSpPr>
          <p:spPr>
            <a:xfrm>
              <a:off x="1362983" y="24781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0" name="Group 9">
            <a:extLst>
              <a:ext uri="{FF2B5EF4-FFF2-40B4-BE49-F238E27FC236}">
                <a16:creationId xmlns:a16="http://schemas.microsoft.com/office/drawing/2014/main" id="{08D32505-2664-48B1-A0F1-3D660ADA0EE0}"/>
              </a:ext>
            </a:extLst>
          </p:cNvPr>
          <p:cNvGrpSpPr/>
          <p:nvPr/>
        </p:nvGrpSpPr>
        <p:grpSpPr>
          <a:xfrm>
            <a:off x="5172888" y="3159665"/>
            <a:ext cx="4034970" cy="751285"/>
            <a:chOff x="5172888" y="3159665"/>
            <a:chExt cx="4034970" cy="751285"/>
          </a:xfrm>
        </p:grpSpPr>
        <p:sp>
          <p:nvSpPr>
            <p:cNvPr id="67" name="Rectangle 66">
              <a:extLst>
                <a:ext uri="{FF2B5EF4-FFF2-40B4-BE49-F238E27FC236}">
                  <a16:creationId xmlns:a16="http://schemas.microsoft.com/office/drawing/2014/main" id="{87453F82-459F-4FAA-B9E2-9A401D12468E}"/>
                </a:ext>
              </a:extLst>
            </p:cNvPr>
            <p:cNvSpPr/>
            <p:nvPr/>
          </p:nvSpPr>
          <p:spPr>
            <a:xfrm>
              <a:off x="5172888" y="3449285"/>
              <a:ext cx="2079530" cy="461665"/>
            </a:xfrm>
            <a:prstGeom prst="rect">
              <a:avLst/>
            </a:prstGeom>
          </p:spPr>
          <p:txBody>
            <a:bodyPr wrap="square">
              <a:spAutoFit/>
            </a:bodyPr>
            <a:lstStyle/>
            <a:p>
              <a:pPr lvl="0" algn="ctr" fontAlgn="auto">
                <a:spcBef>
                  <a:spcPts val="0"/>
                </a:spcBef>
                <a:spcAft>
                  <a:spcPts val="0"/>
                </a:spcAft>
                <a:defRPr/>
              </a:pPr>
              <a:r>
                <a:rPr lang="it-IT" sz="1800" dirty="0"/>
                <a:t>Assume</a:t>
              </a:r>
              <a:r>
                <a:rPr lang="it-IT" sz="1600" dirty="0"/>
                <a:t> </a:t>
              </a:r>
              <a:r>
                <a:rPr lang="it-IT" sz="2000" dirty="0">
                  <a:solidFill>
                    <a:srgbClr val="FFC000"/>
                  </a:solidFill>
                </a:rPr>
                <a:t>α</a:t>
              </a:r>
              <a:r>
                <a:rPr lang="it-IT" sz="2000" dirty="0"/>
                <a:t>, </a:t>
              </a:r>
              <a:r>
                <a:rPr lang="it-IT" sz="1800" dirty="0"/>
                <a:t>prove</a:t>
              </a:r>
              <a:r>
                <a:rPr lang="it-IT" sz="2400" dirty="0"/>
                <a:t> </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sp>
          <p:nvSpPr>
            <p:cNvPr id="68" name="Rectangle 67">
              <a:extLst>
                <a:ext uri="{FF2B5EF4-FFF2-40B4-BE49-F238E27FC236}">
                  <a16:creationId xmlns:a16="http://schemas.microsoft.com/office/drawing/2014/main" id="{EDBAAFA9-7A76-4B8F-89AD-E89E980EAC33}"/>
                </a:ext>
              </a:extLst>
            </p:cNvPr>
            <p:cNvSpPr/>
            <p:nvPr/>
          </p:nvSpPr>
          <p:spPr>
            <a:xfrm>
              <a:off x="7247976" y="3466702"/>
              <a:ext cx="1959882" cy="400110"/>
            </a:xfrm>
            <a:prstGeom prst="rect">
              <a:avLst/>
            </a:prstGeom>
          </p:spPr>
          <p:txBody>
            <a:bodyPr wrap="square">
              <a:spAutoFit/>
            </a:bodyPr>
            <a:lstStyle/>
            <a:p>
              <a:pPr lvl="0" algn="ctr" fontAlgn="auto">
                <a:spcBef>
                  <a:spcPts val="0"/>
                </a:spcBef>
                <a:spcAft>
                  <a:spcPts val="0"/>
                </a:spcAft>
                <a:defRPr/>
              </a:pPr>
              <a:r>
                <a:rPr lang="it-IT" sz="2000" dirty="0">
                  <a:solidFill>
                    <a:srgbClr val="FFC000"/>
                  </a:solidFill>
                </a:rPr>
                <a:t>α</a:t>
              </a:r>
              <a:r>
                <a:rPr lang="it-IT" sz="2000" dirty="0">
                  <a:solidFill>
                    <a:srgbClr val="FF00FF"/>
                  </a:solidFill>
                </a:rPr>
                <a:t>→</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69" name="Straight Connector 68">
              <a:extLst>
                <a:ext uri="{FF2B5EF4-FFF2-40B4-BE49-F238E27FC236}">
                  <a16:creationId xmlns:a16="http://schemas.microsoft.com/office/drawing/2014/main" id="{8D058A71-9CE6-4BEA-A057-0A287E70C970}"/>
                </a:ext>
              </a:extLst>
            </p:cNvPr>
            <p:cNvCxnSpPr>
              <a:cxnSpLocks/>
            </p:cNvCxnSpPr>
            <p:nvPr/>
          </p:nvCxnSpPr>
          <p:spPr bwMode="auto">
            <a:xfrm>
              <a:off x="7219038" y="357265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B57C9710-FBE2-4DC7-A355-629D01DAF15A}"/>
                </a:ext>
              </a:extLst>
            </p:cNvPr>
            <p:cNvSpPr/>
            <p:nvPr/>
          </p:nvSpPr>
          <p:spPr>
            <a:xfrm>
              <a:off x="5288644" y="3159665"/>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Deduction</a:t>
              </a:r>
            </a:p>
          </p:txBody>
        </p:sp>
      </p:grpSp>
      <p:grpSp>
        <p:nvGrpSpPr>
          <p:cNvPr id="19" name="Group 18">
            <a:extLst>
              <a:ext uri="{FF2B5EF4-FFF2-40B4-BE49-F238E27FC236}">
                <a16:creationId xmlns:a16="http://schemas.microsoft.com/office/drawing/2014/main" id="{04502FCB-BA2F-40D3-98F4-34AF0B9816E0}"/>
              </a:ext>
            </a:extLst>
          </p:cNvPr>
          <p:cNvGrpSpPr/>
          <p:nvPr/>
        </p:nvGrpSpPr>
        <p:grpSpPr>
          <a:xfrm>
            <a:off x="1268544" y="3848669"/>
            <a:ext cx="4060730" cy="700074"/>
            <a:chOff x="1268544" y="3848669"/>
            <a:chExt cx="4060730" cy="700074"/>
          </a:xfrm>
        </p:grpSpPr>
        <p:cxnSp>
          <p:nvCxnSpPr>
            <p:cNvPr id="93" name="Straight Connector 92">
              <a:extLst>
                <a:ext uri="{FF2B5EF4-FFF2-40B4-BE49-F238E27FC236}">
                  <a16:creationId xmlns:a16="http://schemas.microsoft.com/office/drawing/2014/main" id="{E65C9342-C56B-471F-AD4A-8B408F45F515}"/>
                </a:ext>
              </a:extLst>
            </p:cNvPr>
            <p:cNvCxnSpPr>
              <a:cxnSpLocks/>
            </p:cNvCxnSpPr>
            <p:nvPr/>
          </p:nvCxnSpPr>
          <p:spPr bwMode="auto">
            <a:xfrm flipH="1" flipV="1">
              <a:off x="1485900" y="3848669"/>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94" name="Rectangle 93">
              <a:extLst>
                <a:ext uri="{FF2B5EF4-FFF2-40B4-BE49-F238E27FC236}">
                  <a16:creationId xmlns:a16="http://schemas.microsoft.com/office/drawing/2014/main" id="{74B0FF84-1D5D-4183-98DB-27F025A40D7E}"/>
                </a:ext>
              </a:extLst>
            </p:cNvPr>
            <p:cNvSpPr/>
            <p:nvPr/>
          </p:nvSpPr>
          <p:spPr>
            <a:xfrm>
              <a:off x="1268544" y="4131216"/>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95" name="Rectangle 94">
              <a:extLst>
                <a:ext uri="{FF2B5EF4-FFF2-40B4-BE49-F238E27FC236}">
                  <a16:creationId xmlns:a16="http://schemas.microsoft.com/office/drawing/2014/main" id="{6EF7842B-DFDC-486F-A2A0-13BD30E6ACB3}"/>
                </a:ext>
              </a:extLst>
            </p:cNvPr>
            <p:cNvSpPr/>
            <p:nvPr/>
          </p:nvSpPr>
          <p:spPr>
            <a:xfrm>
              <a:off x="3369392" y="4148633"/>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6" name="Straight Connector 95">
              <a:extLst>
                <a:ext uri="{FF2B5EF4-FFF2-40B4-BE49-F238E27FC236}">
                  <a16:creationId xmlns:a16="http://schemas.microsoft.com/office/drawing/2014/main" id="{D3F77CBA-2720-4132-9574-2466F832BB2C}"/>
                </a:ext>
              </a:extLst>
            </p:cNvPr>
            <p:cNvCxnSpPr>
              <a:cxnSpLocks/>
            </p:cNvCxnSpPr>
            <p:nvPr/>
          </p:nvCxnSpPr>
          <p:spPr bwMode="auto">
            <a:xfrm>
              <a:off x="3492854" y="424007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7" name="Rectangle 96">
              <a:extLst>
                <a:ext uri="{FF2B5EF4-FFF2-40B4-BE49-F238E27FC236}">
                  <a16:creationId xmlns:a16="http://schemas.microsoft.com/office/drawing/2014/main" id="{36227671-8732-4400-8AE7-15705DC2B2D8}"/>
                </a:ext>
              </a:extLst>
            </p:cNvPr>
            <p:cNvSpPr/>
            <p:nvPr/>
          </p:nvSpPr>
          <p:spPr>
            <a:xfrm>
              <a:off x="1381032" y="385873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11" name="Group 10">
            <a:extLst>
              <a:ext uri="{FF2B5EF4-FFF2-40B4-BE49-F238E27FC236}">
                <a16:creationId xmlns:a16="http://schemas.microsoft.com/office/drawing/2014/main" id="{8E527202-0657-4742-BBDF-F29332857A6F}"/>
              </a:ext>
            </a:extLst>
          </p:cNvPr>
          <p:cNvGrpSpPr/>
          <p:nvPr/>
        </p:nvGrpSpPr>
        <p:grpSpPr>
          <a:xfrm>
            <a:off x="5303253" y="2477735"/>
            <a:ext cx="3907971" cy="700074"/>
            <a:chOff x="5303253" y="2477735"/>
            <a:chExt cx="3907971" cy="700074"/>
          </a:xfrm>
        </p:grpSpPr>
        <p:cxnSp>
          <p:nvCxnSpPr>
            <p:cNvPr id="98" name="Straight Connector 97">
              <a:extLst>
                <a:ext uri="{FF2B5EF4-FFF2-40B4-BE49-F238E27FC236}">
                  <a16:creationId xmlns:a16="http://schemas.microsoft.com/office/drawing/2014/main" id="{3D7DED36-FF78-4446-AEDD-DFA979B4350F}"/>
                </a:ext>
              </a:extLst>
            </p:cNvPr>
            <p:cNvCxnSpPr>
              <a:cxnSpLocks/>
            </p:cNvCxnSpPr>
            <p:nvPr/>
          </p:nvCxnSpPr>
          <p:spPr bwMode="auto">
            <a:xfrm flipH="1" flipV="1">
              <a:off x="5350686" y="2477735"/>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00" name="Rectangle 99">
              <a:extLst>
                <a:ext uri="{FF2B5EF4-FFF2-40B4-BE49-F238E27FC236}">
                  <a16:creationId xmlns:a16="http://schemas.microsoft.com/office/drawing/2014/main" id="{F9DDFCA1-A55D-4895-9F6A-6AA12F564852}"/>
                </a:ext>
              </a:extLst>
            </p:cNvPr>
            <p:cNvSpPr/>
            <p:nvPr/>
          </p:nvSpPr>
          <p:spPr>
            <a:xfrm>
              <a:off x="6896100" y="2777699"/>
              <a:ext cx="2315124"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FFFF"/>
                  </a:solidFill>
                  <a:cs typeface="Times New Roman" panose="02020603050405020304" pitchFamily="18" charset="0"/>
                  <a:sym typeface="Symbol" panose="05050102010706020507" pitchFamily="18" charset="2"/>
                </a:rPr>
                <a:t>&amp;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CA"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01" name="Straight Connector 100">
              <a:extLst>
                <a:ext uri="{FF2B5EF4-FFF2-40B4-BE49-F238E27FC236}">
                  <a16:creationId xmlns:a16="http://schemas.microsoft.com/office/drawing/2014/main" id="{A6C89C79-EA21-46CC-B5D6-F580FC6B9587}"/>
                </a:ext>
              </a:extLst>
            </p:cNvPr>
            <p:cNvCxnSpPr>
              <a:cxnSpLocks/>
            </p:cNvCxnSpPr>
            <p:nvPr/>
          </p:nvCxnSpPr>
          <p:spPr bwMode="auto">
            <a:xfrm>
              <a:off x="7048500" y="2869140"/>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02" name="Rectangle 101">
              <a:extLst>
                <a:ext uri="{FF2B5EF4-FFF2-40B4-BE49-F238E27FC236}">
                  <a16:creationId xmlns:a16="http://schemas.microsoft.com/office/drawing/2014/main" id="{9AEF3DD0-9C85-4CA6-AD5D-461DD21C80D8}"/>
                </a:ext>
              </a:extLst>
            </p:cNvPr>
            <p:cNvSpPr/>
            <p:nvPr/>
          </p:nvSpPr>
          <p:spPr>
            <a:xfrm>
              <a:off x="5303253" y="2488781"/>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rPr>
                <a:t>Excluded Middle</a:t>
              </a:r>
              <a:endParaRPr lang="en-US" altLang="en-US" sz="2000" dirty="0">
                <a:solidFill>
                  <a:schemeClr val="tx2"/>
                </a:solidFill>
                <a:cs typeface="Times New Roman" panose="02020603050405020304" pitchFamily="18" charset="0"/>
              </a:endParaRPr>
            </a:p>
          </p:txBody>
        </p:sp>
      </p:grpSp>
      <p:grpSp>
        <p:nvGrpSpPr>
          <p:cNvPr id="18" name="Group 17">
            <a:extLst>
              <a:ext uri="{FF2B5EF4-FFF2-40B4-BE49-F238E27FC236}">
                <a16:creationId xmlns:a16="http://schemas.microsoft.com/office/drawing/2014/main" id="{F8A4BE63-2F47-4ECF-8024-DA750BD7C599}"/>
              </a:ext>
            </a:extLst>
          </p:cNvPr>
          <p:cNvGrpSpPr/>
          <p:nvPr/>
        </p:nvGrpSpPr>
        <p:grpSpPr>
          <a:xfrm>
            <a:off x="1293586" y="4716853"/>
            <a:ext cx="4060730" cy="704520"/>
            <a:chOff x="1293586" y="4563257"/>
            <a:chExt cx="4060730" cy="704520"/>
          </a:xfrm>
        </p:grpSpPr>
        <p:cxnSp>
          <p:nvCxnSpPr>
            <p:cNvPr id="88" name="Straight Connector 87">
              <a:extLst>
                <a:ext uri="{FF2B5EF4-FFF2-40B4-BE49-F238E27FC236}">
                  <a16:creationId xmlns:a16="http://schemas.microsoft.com/office/drawing/2014/main" id="{7ED93440-5D37-4779-8C52-BECC5FA03EB4}"/>
                </a:ext>
              </a:extLst>
            </p:cNvPr>
            <p:cNvCxnSpPr>
              <a:cxnSpLocks/>
            </p:cNvCxnSpPr>
            <p:nvPr/>
          </p:nvCxnSpPr>
          <p:spPr bwMode="auto">
            <a:xfrm flipH="1" flipV="1">
              <a:off x="1533788" y="4563257"/>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11" name="Rectangle 110">
              <a:extLst>
                <a:ext uri="{FF2B5EF4-FFF2-40B4-BE49-F238E27FC236}">
                  <a16:creationId xmlns:a16="http://schemas.microsoft.com/office/drawing/2014/main" id="{02708EC9-69E1-4825-95E0-E889C73C2186}"/>
                </a:ext>
              </a:extLst>
            </p:cNvPr>
            <p:cNvSpPr/>
            <p:nvPr/>
          </p:nvSpPr>
          <p:spPr>
            <a:xfrm>
              <a:off x="1293586" y="4850250"/>
              <a:ext cx="2286000"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a:t>
              </a:r>
              <a:r>
                <a:rPr lang="el-GR" sz="2000" dirty="0">
                  <a:solidFill>
                    <a:srgbClr val="FF00FF"/>
                  </a:solidFill>
                </a:rPr>
                <a:t>→</a:t>
              </a:r>
              <a:r>
                <a:rPr lang="el-GR" sz="2000" dirty="0">
                  <a:solidFill>
                    <a:srgbClr val="FFC000"/>
                  </a:solidFill>
                </a:rPr>
                <a:t>β </a:t>
              </a:r>
              <a:r>
                <a:rPr lang="en-US" altLang="en-US" sz="2000" dirty="0">
                  <a:cs typeface="Times New Roman" panose="02020603050405020304" pitchFamily="18" charset="0"/>
                </a:rPr>
                <a:t>&amp;</a:t>
              </a:r>
              <a:r>
                <a:rPr lang="el-GR" sz="2000" dirty="0">
                  <a:solidFill>
                    <a:srgbClr val="FFC000"/>
                  </a:solidFill>
                </a:rPr>
                <a:t> β</a:t>
              </a:r>
              <a:r>
                <a:rPr lang="el-GR" sz="2000" dirty="0">
                  <a:solidFill>
                    <a:srgbClr val="FF00FF"/>
                  </a:solidFill>
                </a:rPr>
                <a:t>→</a:t>
              </a:r>
              <a:r>
                <a:rPr lang="el-GR" sz="2000" dirty="0">
                  <a:solidFill>
                    <a:srgbClr val="FFC000"/>
                  </a:solidFill>
                </a:rPr>
                <a:t>α</a:t>
              </a:r>
              <a:r>
                <a:rPr lang="el-GR"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112" name="Rectangle 111">
              <a:extLst>
                <a:ext uri="{FF2B5EF4-FFF2-40B4-BE49-F238E27FC236}">
                  <a16:creationId xmlns:a16="http://schemas.microsoft.com/office/drawing/2014/main" id="{73F22A98-EA2A-47C0-80B0-8C1A92B2CD66}"/>
                </a:ext>
              </a:extLst>
            </p:cNvPr>
            <p:cNvSpPr/>
            <p:nvPr/>
          </p:nvSpPr>
          <p:spPr>
            <a:xfrm>
              <a:off x="3394434" y="4867667"/>
              <a:ext cx="1959882"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 </a:t>
              </a:r>
              <a:r>
                <a:rPr lang="en-CA" sz="2000" dirty="0">
                  <a:solidFill>
                    <a:srgbClr val="FFC000"/>
                  </a:solidFill>
                </a:rPr>
                <a:t>iff </a:t>
              </a:r>
              <a:r>
                <a:rPr lang="el-GR"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113" name="Straight Connector 112">
              <a:extLst>
                <a:ext uri="{FF2B5EF4-FFF2-40B4-BE49-F238E27FC236}">
                  <a16:creationId xmlns:a16="http://schemas.microsoft.com/office/drawing/2014/main" id="{5F3F2E9E-A8B6-41D4-B1DE-C6FE13B60287}"/>
                </a:ext>
              </a:extLst>
            </p:cNvPr>
            <p:cNvCxnSpPr>
              <a:cxnSpLocks/>
            </p:cNvCxnSpPr>
            <p:nvPr/>
          </p:nvCxnSpPr>
          <p:spPr bwMode="auto">
            <a:xfrm>
              <a:off x="3517896" y="4959108"/>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14" name="Rectangle 113">
              <a:extLst>
                <a:ext uri="{FF2B5EF4-FFF2-40B4-BE49-F238E27FC236}">
                  <a16:creationId xmlns:a16="http://schemas.microsoft.com/office/drawing/2014/main" id="{4DB1B773-C7B5-4D66-894E-2E6DEB9116D5}"/>
                </a:ext>
              </a:extLst>
            </p:cNvPr>
            <p:cNvSpPr/>
            <p:nvPr/>
          </p:nvSpPr>
          <p:spPr>
            <a:xfrm>
              <a:off x="1406074" y="4577771"/>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Equivalence</a:t>
              </a:r>
              <a:endParaRPr lang="en-US" altLang="en-US" sz="2000" dirty="0">
                <a:solidFill>
                  <a:schemeClr val="tx2"/>
                </a:solidFill>
                <a:cs typeface="Times New Roman" panose="02020603050405020304" pitchFamily="18" charset="0"/>
              </a:endParaRPr>
            </a:p>
          </p:txBody>
        </p:sp>
      </p:grpSp>
      <p:grpSp>
        <p:nvGrpSpPr>
          <p:cNvPr id="28" name="Group 27">
            <a:extLst>
              <a:ext uri="{FF2B5EF4-FFF2-40B4-BE49-F238E27FC236}">
                <a16:creationId xmlns:a16="http://schemas.microsoft.com/office/drawing/2014/main" id="{FD5D9A38-2DE9-4945-A5AD-B597099333B7}"/>
              </a:ext>
            </a:extLst>
          </p:cNvPr>
          <p:cNvGrpSpPr/>
          <p:nvPr/>
        </p:nvGrpSpPr>
        <p:grpSpPr>
          <a:xfrm>
            <a:off x="5239300" y="4730501"/>
            <a:ext cx="3937974" cy="704520"/>
            <a:chOff x="5239300" y="4563257"/>
            <a:chExt cx="3937974" cy="704520"/>
          </a:xfrm>
        </p:grpSpPr>
        <p:sp>
          <p:nvSpPr>
            <p:cNvPr id="123" name="Rectangle 122">
              <a:extLst>
                <a:ext uri="{FF2B5EF4-FFF2-40B4-BE49-F238E27FC236}">
                  <a16:creationId xmlns:a16="http://schemas.microsoft.com/office/drawing/2014/main" id="{78326523-AD0F-4765-9E5B-E099A8A8656A}"/>
                </a:ext>
              </a:extLst>
            </p:cNvPr>
            <p:cNvSpPr/>
            <p:nvPr/>
          </p:nvSpPr>
          <p:spPr>
            <a:xfrm>
              <a:off x="5239300" y="4850250"/>
              <a:ext cx="2685500" cy="400110"/>
            </a:xfrm>
            <a:prstGeom prst="rect">
              <a:avLst/>
            </a:prstGeom>
          </p:spPr>
          <p:txBody>
            <a:bodyPr wrap="square">
              <a:spAutoFit/>
            </a:bodyPr>
            <a:lstStyle/>
            <a:p>
              <a:r>
                <a:rPr lang="en-CA" sz="2000" dirty="0">
                  <a:solidFill>
                    <a:srgbClr val="FFC000"/>
                  </a:solidFill>
                </a:rPr>
                <a:t>¬(</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US" sz="2000" dirty="0">
                  <a:solidFill>
                    <a:srgbClr val="FFFFFF"/>
                  </a:solidFill>
                  <a:cs typeface="Times New Roman" panose="02020603050405020304" pitchFamily="18" charset="0"/>
                  <a:sym typeface="Symbol" panose="05050102010706020507" pitchFamily="18" charset="2"/>
                </a:rPr>
                <a:t> iff</a:t>
              </a:r>
              <a:r>
                <a:rPr lang="en-US" altLang="en-US" sz="2000" dirty="0">
                  <a:solidFill>
                    <a:srgbClr val="FFFFFF"/>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iff</a:t>
              </a:r>
              <a:endParaRPr lang="en-CA" altLang="en-US" sz="2000" dirty="0">
                <a:cs typeface="Times New Roman" panose="02020603050405020304" pitchFamily="18" charset="0"/>
                <a:sym typeface="Symbol" panose="05050102010706020507" pitchFamily="18" charset="2"/>
              </a:endParaRPr>
            </a:p>
          </p:txBody>
        </p:sp>
        <p:grpSp>
          <p:nvGrpSpPr>
            <p:cNvPr id="8" name="Group 7">
              <a:extLst>
                <a:ext uri="{FF2B5EF4-FFF2-40B4-BE49-F238E27FC236}">
                  <a16:creationId xmlns:a16="http://schemas.microsoft.com/office/drawing/2014/main" id="{70135D3E-E537-42CD-A182-1FED4533C62E}"/>
                </a:ext>
              </a:extLst>
            </p:cNvPr>
            <p:cNvGrpSpPr/>
            <p:nvPr/>
          </p:nvGrpSpPr>
          <p:grpSpPr>
            <a:xfrm>
              <a:off x="5245102" y="4563257"/>
              <a:ext cx="3932172" cy="704520"/>
              <a:chOff x="5245102" y="4563257"/>
              <a:chExt cx="3932172" cy="704520"/>
            </a:xfrm>
          </p:grpSpPr>
          <p:cxnSp>
            <p:nvCxnSpPr>
              <p:cNvPr id="121" name="Straight Connector 120">
                <a:extLst>
                  <a:ext uri="{FF2B5EF4-FFF2-40B4-BE49-F238E27FC236}">
                    <a16:creationId xmlns:a16="http://schemas.microsoft.com/office/drawing/2014/main" id="{03C7F437-D1BA-46D9-93F8-1E3A199A43EB}"/>
                  </a:ext>
                </a:extLst>
              </p:cNvPr>
              <p:cNvCxnSpPr>
                <a:cxnSpLocks/>
              </p:cNvCxnSpPr>
              <p:nvPr/>
            </p:nvCxnSpPr>
            <p:spPr bwMode="auto">
              <a:xfrm flipH="1" flipV="1">
                <a:off x="5372816" y="4563257"/>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24" name="Rectangle 123">
                <a:extLst>
                  <a:ext uri="{FF2B5EF4-FFF2-40B4-BE49-F238E27FC236}">
                    <a16:creationId xmlns:a16="http://schemas.microsoft.com/office/drawing/2014/main" id="{4FE2E0D0-CB9A-4361-9E84-92C44C9EBE65}"/>
                  </a:ext>
                </a:extLst>
              </p:cNvPr>
              <p:cNvSpPr/>
              <p:nvPr/>
            </p:nvSpPr>
            <p:spPr>
              <a:xfrm>
                <a:off x="7217392" y="4867667"/>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126" name="Rectangle 125">
                <a:extLst>
                  <a:ext uri="{FF2B5EF4-FFF2-40B4-BE49-F238E27FC236}">
                    <a16:creationId xmlns:a16="http://schemas.microsoft.com/office/drawing/2014/main" id="{797314E3-2256-45AD-9AE7-303A8B9D9DB5}"/>
                  </a:ext>
                </a:extLst>
              </p:cNvPr>
              <p:cNvSpPr/>
              <p:nvPr/>
            </p:nvSpPr>
            <p:spPr>
              <a:xfrm>
                <a:off x="5245102" y="4577771"/>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sym typeface="Symbol" panose="05050102010706020507" pitchFamily="18" charset="2"/>
                  </a:rPr>
                  <a:t>Contrapositive</a:t>
                </a:r>
                <a:endParaRPr lang="en-US" altLang="en-US" sz="2000" dirty="0">
                  <a:solidFill>
                    <a:schemeClr val="tx2"/>
                  </a:solidFill>
                  <a:cs typeface="Times New Roman" panose="02020603050405020304" pitchFamily="18" charset="0"/>
                </a:endParaRPr>
              </a:p>
            </p:txBody>
          </p:sp>
        </p:grpSp>
      </p:grpSp>
      <p:grpSp>
        <p:nvGrpSpPr>
          <p:cNvPr id="20" name="Group 19">
            <a:extLst>
              <a:ext uri="{FF2B5EF4-FFF2-40B4-BE49-F238E27FC236}">
                <a16:creationId xmlns:a16="http://schemas.microsoft.com/office/drawing/2014/main" id="{5A2068B6-3345-4A63-8E1D-3EF42665227C}"/>
              </a:ext>
            </a:extLst>
          </p:cNvPr>
          <p:cNvGrpSpPr/>
          <p:nvPr/>
        </p:nvGrpSpPr>
        <p:grpSpPr>
          <a:xfrm>
            <a:off x="1413328" y="3160306"/>
            <a:ext cx="3908330" cy="706506"/>
            <a:chOff x="1413328" y="3160306"/>
            <a:chExt cx="3908330" cy="706506"/>
          </a:xfrm>
        </p:grpSpPr>
        <p:sp>
          <p:nvSpPr>
            <p:cNvPr id="64" name="Rectangle 63">
              <a:extLst>
                <a:ext uri="{FF2B5EF4-FFF2-40B4-BE49-F238E27FC236}">
                  <a16:creationId xmlns:a16="http://schemas.microsoft.com/office/drawing/2014/main" id="{4ED42639-2840-49F5-B53F-0BFBCFD2F83A}"/>
                </a:ext>
              </a:extLst>
            </p:cNvPr>
            <p:cNvSpPr/>
            <p:nvPr/>
          </p:nvSpPr>
          <p:spPr>
            <a:xfrm>
              <a:off x="1413328" y="3449285"/>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65" name="Rectangle 64">
              <a:extLst>
                <a:ext uri="{FF2B5EF4-FFF2-40B4-BE49-F238E27FC236}">
                  <a16:creationId xmlns:a16="http://schemas.microsoft.com/office/drawing/2014/main" id="{17950876-7770-47D8-AAFE-CB5D3C7A6875}"/>
                </a:ext>
              </a:extLst>
            </p:cNvPr>
            <p:cNvSpPr/>
            <p:nvPr/>
          </p:nvSpPr>
          <p:spPr>
            <a:xfrm>
              <a:off x="3361776" y="3466702"/>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697F99A-C174-432A-9F9C-40D2E7354D7E}"/>
                </a:ext>
              </a:extLst>
            </p:cNvPr>
            <p:cNvCxnSpPr>
              <a:cxnSpLocks/>
            </p:cNvCxnSpPr>
            <p:nvPr/>
          </p:nvCxnSpPr>
          <p:spPr bwMode="auto">
            <a:xfrm>
              <a:off x="3361775" y="3558143"/>
              <a:ext cx="4" cy="265127"/>
            </a:xfrm>
            <a:prstGeom prst="line">
              <a:avLst/>
            </a:prstGeom>
            <a:noFill/>
            <a:ln w="9525" cap="flat" cmpd="sng" algn="ctr">
              <a:solidFill>
                <a:srgbClr val="FF00FF"/>
              </a:solidFill>
              <a:prstDash val="solid"/>
              <a:round/>
              <a:headEnd type="none" w="med" len="med"/>
              <a:tailEnd type="none" w="med" len="med"/>
            </a:ln>
            <a:effectLst/>
          </p:spPr>
        </p:cxnSp>
        <p:sp>
          <p:nvSpPr>
            <p:cNvPr id="70" name="Rectangle 69">
              <a:extLst>
                <a:ext uri="{FF2B5EF4-FFF2-40B4-BE49-F238E27FC236}">
                  <a16:creationId xmlns:a16="http://schemas.microsoft.com/office/drawing/2014/main" id="{88D1D701-5A04-4C0B-A8F9-7171E3FDF35A}"/>
                </a:ext>
              </a:extLst>
            </p:cNvPr>
            <p:cNvSpPr/>
            <p:nvPr/>
          </p:nvSpPr>
          <p:spPr>
            <a:xfrm>
              <a:off x="1417053" y="3160306"/>
              <a:ext cx="3853542" cy="400110"/>
            </a:xfrm>
            <a:prstGeom prst="rect">
              <a:avLst/>
            </a:prstGeom>
          </p:spPr>
          <p:txBody>
            <a:bodyPr wrap="square">
              <a:spAutoFit/>
            </a:bodyPr>
            <a:lstStyle/>
            <a:p>
              <a:pPr lvl="0" algn="ctr" fontAlgn="auto">
                <a:spcBef>
                  <a:spcPts val="0"/>
                </a:spcBef>
                <a:spcAft>
                  <a:spcPts val="0"/>
                </a:spcAft>
                <a:defRPr/>
              </a:pPr>
              <a:r>
                <a:rPr lang="en-CA" sz="2000" dirty="0">
                  <a:solidFill>
                    <a:schemeClr val="tx2"/>
                  </a:solidFill>
                </a:rPr>
                <a:t>Modus Ponens</a:t>
              </a:r>
              <a:endParaRPr lang="en-US" altLang="en-US" sz="2000" dirty="0">
                <a:solidFill>
                  <a:schemeClr val="tx2"/>
                </a:solidFill>
                <a:cs typeface="Times New Roman" panose="02020603050405020304" pitchFamily="18" charset="0"/>
              </a:endParaRPr>
            </a:p>
          </p:txBody>
        </p:sp>
      </p:grpSp>
      <p:grpSp>
        <p:nvGrpSpPr>
          <p:cNvPr id="17" name="Group 16">
            <a:extLst>
              <a:ext uri="{FF2B5EF4-FFF2-40B4-BE49-F238E27FC236}">
                <a16:creationId xmlns:a16="http://schemas.microsoft.com/office/drawing/2014/main" id="{2710CE17-7ADC-4D31-AA95-580F3E9FF4D2}"/>
              </a:ext>
            </a:extLst>
          </p:cNvPr>
          <p:cNvGrpSpPr/>
          <p:nvPr/>
        </p:nvGrpSpPr>
        <p:grpSpPr>
          <a:xfrm>
            <a:off x="1304472" y="5388139"/>
            <a:ext cx="4060730" cy="704520"/>
            <a:chOff x="1304472" y="5234543"/>
            <a:chExt cx="4060730" cy="704520"/>
          </a:xfrm>
        </p:grpSpPr>
        <p:cxnSp>
          <p:nvCxnSpPr>
            <p:cNvPr id="137" name="Straight Connector 136">
              <a:extLst>
                <a:ext uri="{FF2B5EF4-FFF2-40B4-BE49-F238E27FC236}">
                  <a16:creationId xmlns:a16="http://schemas.microsoft.com/office/drawing/2014/main" id="{C329E76B-0D34-4D95-82ED-45B8059E91AF}"/>
                </a:ext>
              </a:extLst>
            </p:cNvPr>
            <p:cNvCxnSpPr>
              <a:cxnSpLocks/>
            </p:cNvCxnSpPr>
            <p:nvPr/>
          </p:nvCxnSpPr>
          <p:spPr bwMode="auto">
            <a:xfrm flipH="1" flipV="1">
              <a:off x="1544674" y="5234543"/>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8" name="Rectangle 137">
              <a:extLst>
                <a:ext uri="{FF2B5EF4-FFF2-40B4-BE49-F238E27FC236}">
                  <a16:creationId xmlns:a16="http://schemas.microsoft.com/office/drawing/2014/main" id="{EE667AF4-667D-4BB8-935C-A812C5E669F9}"/>
                </a:ext>
              </a:extLst>
            </p:cNvPr>
            <p:cNvSpPr/>
            <p:nvPr/>
          </p:nvSpPr>
          <p:spPr>
            <a:xfrm>
              <a:off x="1304472" y="5521536"/>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139" name="Rectangle 138">
              <a:extLst>
                <a:ext uri="{FF2B5EF4-FFF2-40B4-BE49-F238E27FC236}">
                  <a16:creationId xmlns:a16="http://schemas.microsoft.com/office/drawing/2014/main" id="{DA4021FD-B4EE-4FF2-B5D8-4D5BAF8DCEB0}"/>
                </a:ext>
              </a:extLst>
            </p:cNvPr>
            <p:cNvSpPr/>
            <p:nvPr/>
          </p:nvSpPr>
          <p:spPr>
            <a:xfrm>
              <a:off x="3405320" y="5538953"/>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40" name="Straight Connector 139">
              <a:extLst>
                <a:ext uri="{FF2B5EF4-FFF2-40B4-BE49-F238E27FC236}">
                  <a16:creationId xmlns:a16="http://schemas.microsoft.com/office/drawing/2014/main" id="{BDE11C54-83E9-4EF9-B3E3-7069243A63CE}"/>
                </a:ext>
              </a:extLst>
            </p:cNvPr>
            <p:cNvCxnSpPr>
              <a:cxnSpLocks/>
            </p:cNvCxnSpPr>
            <p:nvPr/>
          </p:nvCxnSpPr>
          <p:spPr bwMode="auto">
            <a:xfrm>
              <a:off x="3528782" y="563039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41" name="Rectangle 140">
              <a:extLst>
                <a:ext uri="{FF2B5EF4-FFF2-40B4-BE49-F238E27FC236}">
                  <a16:creationId xmlns:a16="http://schemas.microsoft.com/office/drawing/2014/main" id="{6FB2EDD4-AC74-41E9-B608-D23220E4B465}"/>
                </a:ext>
              </a:extLst>
            </p:cNvPr>
            <p:cNvSpPr/>
            <p:nvPr/>
          </p:nvSpPr>
          <p:spPr>
            <a:xfrm>
              <a:off x="1416960" y="5249057"/>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grpSp>
        <p:nvGrpSpPr>
          <p:cNvPr id="6" name="Group 5">
            <a:extLst>
              <a:ext uri="{FF2B5EF4-FFF2-40B4-BE49-F238E27FC236}">
                <a16:creationId xmlns:a16="http://schemas.microsoft.com/office/drawing/2014/main" id="{3FBA4147-7CE4-4CC0-8FC8-5FFB9B42CBE5}"/>
              </a:ext>
            </a:extLst>
          </p:cNvPr>
          <p:cNvGrpSpPr/>
          <p:nvPr/>
        </p:nvGrpSpPr>
        <p:grpSpPr>
          <a:xfrm>
            <a:off x="5143500" y="5388139"/>
            <a:ext cx="4060730" cy="704520"/>
            <a:chOff x="5143500" y="5234543"/>
            <a:chExt cx="4060730" cy="704520"/>
          </a:xfrm>
        </p:grpSpPr>
        <p:cxnSp>
          <p:nvCxnSpPr>
            <p:cNvPr id="142" name="Straight Connector 141">
              <a:extLst>
                <a:ext uri="{FF2B5EF4-FFF2-40B4-BE49-F238E27FC236}">
                  <a16:creationId xmlns:a16="http://schemas.microsoft.com/office/drawing/2014/main" id="{FE83560D-54B7-47F0-BBEE-7BAA9375817E}"/>
                </a:ext>
              </a:extLst>
            </p:cNvPr>
            <p:cNvCxnSpPr>
              <a:cxnSpLocks/>
            </p:cNvCxnSpPr>
            <p:nvPr/>
          </p:nvCxnSpPr>
          <p:spPr bwMode="auto">
            <a:xfrm flipH="1" flipV="1">
              <a:off x="5383702" y="5234543"/>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43" name="Rectangle 142">
              <a:extLst>
                <a:ext uri="{FF2B5EF4-FFF2-40B4-BE49-F238E27FC236}">
                  <a16:creationId xmlns:a16="http://schemas.microsoft.com/office/drawing/2014/main" id="{3E46A6E4-F23B-4559-A600-9200137CA0FD}"/>
                </a:ext>
              </a:extLst>
            </p:cNvPr>
            <p:cNvSpPr/>
            <p:nvPr/>
          </p:nvSpPr>
          <p:spPr>
            <a:xfrm>
              <a:off x="5143500" y="5521536"/>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144" name="Rectangle 143">
              <a:extLst>
                <a:ext uri="{FF2B5EF4-FFF2-40B4-BE49-F238E27FC236}">
                  <a16:creationId xmlns:a16="http://schemas.microsoft.com/office/drawing/2014/main" id="{C07688BB-D8E7-4B3A-AE61-24F298EDC956}"/>
                </a:ext>
              </a:extLst>
            </p:cNvPr>
            <p:cNvSpPr/>
            <p:nvPr/>
          </p:nvSpPr>
          <p:spPr>
            <a:xfrm>
              <a:off x="7244348" y="5538953"/>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45" name="Straight Connector 144">
              <a:extLst>
                <a:ext uri="{FF2B5EF4-FFF2-40B4-BE49-F238E27FC236}">
                  <a16:creationId xmlns:a16="http://schemas.microsoft.com/office/drawing/2014/main" id="{A3F6967D-C8B1-4CB4-A23B-BBD7578E8A50}"/>
                </a:ext>
              </a:extLst>
            </p:cNvPr>
            <p:cNvCxnSpPr>
              <a:cxnSpLocks/>
            </p:cNvCxnSpPr>
            <p:nvPr/>
          </p:nvCxnSpPr>
          <p:spPr bwMode="auto">
            <a:xfrm>
              <a:off x="7367810" y="5630394"/>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46" name="Rectangle 145">
              <a:extLst>
                <a:ext uri="{FF2B5EF4-FFF2-40B4-BE49-F238E27FC236}">
                  <a16:creationId xmlns:a16="http://schemas.microsoft.com/office/drawing/2014/main" id="{83727A3B-F7FB-4958-9A02-AE865BEE0090}"/>
                </a:ext>
              </a:extLst>
            </p:cNvPr>
            <p:cNvSpPr/>
            <p:nvPr/>
          </p:nvSpPr>
          <p:spPr>
            <a:xfrm>
              <a:off x="5255988" y="5249057"/>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grpSp>
        <p:nvGrpSpPr>
          <p:cNvPr id="2" name="Group 1">
            <a:extLst>
              <a:ext uri="{FF2B5EF4-FFF2-40B4-BE49-F238E27FC236}">
                <a16:creationId xmlns:a16="http://schemas.microsoft.com/office/drawing/2014/main" id="{6C90834F-40B2-4050-B162-51B192226DF9}"/>
              </a:ext>
            </a:extLst>
          </p:cNvPr>
          <p:cNvGrpSpPr/>
          <p:nvPr/>
        </p:nvGrpSpPr>
        <p:grpSpPr>
          <a:xfrm>
            <a:off x="1398816" y="6078146"/>
            <a:ext cx="3948242" cy="690006"/>
            <a:chOff x="1398816" y="5924550"/>
            <a:chExt cx="3948242" cy="690006"/>
          </a:xfrm>
        </p:grpSpPr>
        <p:sp>
          <p:nvSpPr>
            <p:cNvPr id="148" name="Rectangle 147">
              <a:extLst>
                <a:ext uri="{FF2B5EF4-FFF2-40B4-BE49-F238E27FC236}">
                  <a16:creationId xmlns:a16="http://schemas.microsoft.com/office/drawing/2014/main" id="{78513C7F-8056-45EC-A48E-02C8C91B5B31}"/>
                </a:ext>
              </a:extLst>
            </p:cNvPr>
            <p:cNvSpPr/>
            <p:nvPr/>
          </p:nvSpPr>
          <p:spPr>
            <a:xfrm>
              <a:off x="1676400" y="6197029"/>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00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             </a:t>
              </a:r>
              <a:r>
                <a:rPr lang="en-US" altLang="en-US" sz="2000" dirty="0">
                  <a:cs typeface="Times New Roman" panose="02020603050405020304" pitchFamily="18" charset="0"/>
                </a:rPr>
                <a:t>iff</a:t>
              </a:r>
            </a:p>
          </p:txBody>
        </p:sp>
        <p:sp>
          <p:nvSpPr>
            <p:cNvPr id="149" name="Rectangle 148">
              <a:extLst>
                <a:ext uri="{FF2B5EF4-FFF2-40B4-BE49-F238E27FC236}">
                  <a16:creationId xmlns:a16="http://schemas.microsoft.com/office/drawing/2014/main" id="{0D680210-F053-4997-9C9E-45D12EF64AE4}"/>
                </a:ext>
              </a:extLst>
            </p:cNvPr>
            <p:cNvSpPr/>
            <p:nvPr/>
          </p:nvSpPr>
          <p:spPr>
            <a:xfrm>
              <a:off x="3387176" y="6214446"/>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151" name="Rectangle 150">
              <a:extLst>
                <a:ext uri="{FF2B5EF4-FFF2-40B4-BE49-F238E27FC236}">
                  <a16:creationId xmlns:a16="http://schemas.microsoft.com/office/drawing/2014/main" id="{48FB7155-C7F0-4397-8015-54B7E940EFD1}"/>
                </a:ext>
              </a:extLst>
            </p:cNvPr>
            <p:cNvSpPr/>
            <p:nvPr/>
          </p:nvSpPr>
          <p:spPr>
            <a:xfrm>
              <a:off x="1398816" y="5924550"/>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sym typeface="Symbol" panose="05050102010706020507" pitchFamily="18" charset="2"/>
                </a:rPr>
                <a:t>Double Negation</a:t>
              </a:r>
              <a:endParaRPr lang="en-US" altLang="en-US" sz="2000" dirty="0">
                <a:solidFill>
                  <a:schemeClr val="tx2"/>
                </a:solidFill>
                <a:cs typeface="Times New Roman" panose="02020603050405020304" pitchFamily="18" charset="0"/>
              </a:endParaRPr>
            </a:p>
          </p:txBody>
        </p:sp>
      </p:grpSp>
      <p:grpSp>
        <p:nvGrpSpPr>
          <p:cNvPr id="5" name="Group 4">
            <a:extLst>
              <a:ext uri="{FF2B5EF4-FFF2-40B4-BE49-F238E27FC236}">
                <a16:creationId xmlns:a16="http://schemas.microsoft.com/office/drawing/2014/main" id="{A9028FB2-4239-4B5D-885A-A74091982519}"/>
              </a:ext>
            </a:extLst>
          </p:cNvPr>
          <p:cNvGrpSpPr/>
          <p:nvPr/>
        </p:nvGrpSpPr>
        <p:grpSpPr>
          <a:xfrm>
            <a:off x="5237844" y="6078146"/>
            <a:ext cx="3884838" cy="690006"/>
            <a:chOff x="5237844" y="5924550"/>
            <a:chExt cx="3884838" cy="690006"/>
          </a:xfrm>
        </p:grpSpPr>
        <p:sp>
          <p:nvSpPr>
            <p:cNvPr id="152" name="Rectangle 151">
              <a:extLst>
                <a:ext uri="{FF2B5EF4-FFF2-40B4-BE49-F238E27FC236}">
                  <a16:creationId xmlns:a16="http://schemas.microsoft.com/office/drawing/2014/main" id="{B4051B3A-C14B-4FA2-8D1B-6C95FF746FAC}"/>
                </a:ext>
              </a:extLst>
            </p:cNvPr>
            <p:cNvSpPr/>
            <p:nvPr/>
          </p:nvSpPr>
          <p:spPr>
            <a:xfrm>
              <a:off x="5638800" y="6197029"/>
              <a:ext cx="2286000" cy="400110"/>
            </a:xfrm>
            <a:prstGeom prst="rect">
              <a:avLst/>
            </a:prstGeom>
          </p:spPr>
          <p:txBody>
            <a:bodyPr wrap="square">
              <a:spAutoFit/>
            </a:bodyPr>
            <a:lstStyle/>
            <a:p>
              <a:pPr algn="ct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 </a:t>
              </a:r>
              <a:r>
                <a:rPr lang="en-US" sz="2000" dirty="0">
                  <a:solidFill>
                    <a:srgbClr val="FFC000"/>
                  </a:solidFill>
                </a:rPr>
                <a:t>     </a:t>
              </a:r>
              <a:r>
                <a:rPr lang="en-US" sz="2000" dirty="0"/>
                <a:t>iff</a:t>
              </a:r>
              <a:endParaRPr lang="en-US" altLang="en-US" sz="2000" dirty="0">
                <a:cs typeface="Times New Roman" panose="02020603050405020304" pitchFamily="18" charset="0"/>
              </a:endParaRPr>
            </a:p>
          </p:txBody>
        </p:sp>
        <p:sp>
          <p:nvSpPr>
            <p:cNvPr id="153" name="Rectangle 152">
              <a:extLst>
                <a:ext uri="{FF2B5EF4-FFF2-40B4-BE49-F238E27FC236}">
                  <a16:creationId xmlns:a16="http://schemas.microsoft.com/office/drawing/2014/main" id="{521C2780-0105-433B-9FFC-3226CD7B2091}"/>
                </a:ext>
              </a:extLst>
            </p:cNvPr>
            <p:cNvSpPr/>
            <p:nvPr/>
          </p:nvSpPr>
          <p:spPr>
            <a:xfrm>
              <a:off x="7162800" y="6214446"/>
              <a:ext cx="1959882" cy="400110"/>
            </a:xfrm>
            <a:prstGeom prst="rect">
              <a:avLst/>
            </a:prstGeom>
          </p:spPr>
          <p:txBody>
            <a:bodyPr wrap="square">
              <a:spAutoFit/>
            </a:bodyPr>
            <a:lstStyle/>
            <a:p>
              <a:pPr algn="ctr"/>
              <a:r>
                <a:rPr lang="en-CA" sz="2000" dirty="0">
                  <a:solidFill>
                    <a:srgbClr val="FFC000"/>
                  </a:solidFill>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endParaRPr lang="en-US" altLang="en-US" sz="2000" dirty="0">
                <a:cs typeface="Times New Roman" panose="02020603050405020304" pitchFamily="18" charset="0"/>
              </a:endParaRPr>
            </a:p>
          </p:txBody>
        </p:sp>
        <p:sp>
          <p:nvSpPr>
            <p:cNvPr id="155" name="Rectangle 154">
              <a:extLst>
                <a:ext uri="{FF2B5EF4-FFF2-40B4-BE49-F238E27FC236}">
                  <a16:creationId xmlns:a16="http://schemas.microsoft.com/office/drawing/2014/main" id="{A8DB647B-5F0C-4F53-AEEB-8AF9EC6A23EB}"/>
                </a:ext>
              </a:extLst>
            </p:cNvPr>
            <p:cNvSpPr/>
            <p:nvPr/>
          </p:nvSpPr>
          <p:spPr>
            <a:xfrm>
              <a:off x="5237844" y="5924550"/>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De Morgan's Law</a:t>
              </a:r>
              <a:endParaRPr lang="en-US" altLang="en-US" sz="2000" dirty="0">
                <a:solidFill>
                  <a:schemeClr val="tx2"/>
                </a:solidFill>
                <a:cs typeface="Times New Roman" panose="02020603050405020304" pitchFamily="18" charset="0"/>
              </a:endParaRPr>
            </a:p>
          </p:txBody>
        </p:sp>
      </p:grpSp>
      <p:grpSp>
        <p:nvGrpSpPr>
          <p:cNvPr id="23" name="Group 22">
            <a:extLst>
              <a:ext uri="{FF2B5EF4-FFF2-40B4-BE49-F238E27FC236}">
                <a16:creationId xmlns:a16="http://schemas.microsoft.com/office/drawing/2014/main" id="{29C81CC1-BF24-4A9A-AE52-05B40519F2E7}"/>
              </a:ext>
            </a:extLst>
          </p:cNvPr>
          <p:cNvGrpSpPr/>
          <p:nvPr/>
        </p:nvGrpSpPr>
        <p:grpSpPr>
          <a:xfrm>
            <a:off x="1359258" y="1036018"/>
            <a:ext cx="3908330" cy="689028"/>
            <a:chOff x="1359258" y="1036018"/>
            <a:chExt cx="3908330" cy="689028"/>
          </a:xfrm>
        </p:grpSpPr>
        <p:sp>
          <p:nvSpPr>
            <p:cNvPr id="7" name="Rectangle 6">
              <a:extLst>
                <a:ext uri="{FF2B5EF4-FFF2-40B4-BE49-F238E27FC236}">
                  <a16:creationId xmlns:a16="http://schemas.microsoft.com/office/drawing/2014/main" id="{27EE7C38-9598-4D98-BCDF-4E5D3C649674}"/>
                </a:ext>
              </a:extLst>
            </p:cNvPr>
            <p:cNvSpPr/>
            <p:nvPr/>
          </p:nvSpPr>
          <p:spPr>
            <a:xfrm>
              <a:off x="1359258" y="130751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15" name="Rectangle 14">
              <a:extLst>
                <a:ext uri="{FF2B5EF4-FFF2-40B4-BE49-F238E27FC236}">
                  <a16:creationId xmlns:a16="http://schemas.microsoft.com/office/drawing/2014/main" id="{D9AAA65C-47B9-4165-8847-4C818DFDFEDF}"/>
                </a:ext>
              </a:extLst>
            </p:cNvPr>
            <p:cNvSpPr/>
            <p:nvPr/>
          </p:nvSpPr>
          <p:spPr>
            <a:xfrm>
              <a:off x="3307706" y="1324936"/>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 &amp;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25" name="Straight Connector 24">
              <a:extLst>
                <a:ext uri="{FF2B5EF4-FFF2-40B4-BE49-F238E27FC236}">
                  <a16:creationId xmlns:a16="http://schemas.microsoft.com/office/drawing/2014/main" id="{F0E112D7-44F1-443C-BDF6-7BFDFF3C1B2A}"/>
                </a:ext>
              </a:extLst>
            </p:cNvPr>
            <p:cNvCxnSpPr>
              <a:cxnSpLocks/>
            </p:cNvCxnSpPr>
            <p:nvPr/>
          </p:nvCxnSpPr>
          <p:spPr bwMode="auto">
            <a:xfrm>
              <a:off x="3307705" y="141637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78" name="Rectangle 177">
              <a:extLst>
                <a:ext uri="{FF2B5EF4-FFF2-40B4-BE49-F238E27FC236}">
                  <a16:creationId xmlns:a16="http://schemas.microsoft.com/office/drawing/2014/main" id="{C9FB4447-4290-4A0F-9A17-887E9C1962BC}"/>
                </a:ext>
              </a:extLst>
            </p:cNvPr>
            <p:cNvSpPr/>
            <p:nvPr/>
          </p:nvSpPr>
          <p:spPr>
            <a:xfrm>
              <a:off x="1362983" y="1036018"/>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Separating And</a:t>
              </a:r>
            </a:p>
          </p:txBody>
        </p:sp>
      </p:grpSp>
      <p:grpSp>
        <p:nvGrpSpPr>
          <p:cNvPr id="31" name="Group 30">
            <a:extLst>
              <a:ext uri="{FF2B5EF4-FFF2-40B4-BE49-F238E27FC236}">
                <a16:creationId xmlns:a16="http://schemas.microsoft.com/office/drawing/2014/main" id="{4C1457DE-7C09-4FEE-B775-72701A8EBAE9}"/>
              </a:ext>
            </a:extLst>
          </p:cNvPr>
          <p:cNvGrpSpPr/>
          <p:nvPr/>
        </p:nvGrpSpPr>
        <p:grpSpPr>
          <a:xfrm>
            <a:off x="266700" y="149039"/>
            <a:ext cx="8772072" cy="6659055"/>
            <a:chOff x="266700" y="149039"/>
            <a:chExt cx="8772072" cy="6659055"/>
          </a:xfrm>
        </p:grpSpPr>
        <p:grpSp>
          <p:nvGrpSpPr>
            <p:cNvPr id="27" name="Group 26">
              <a:extLst>
                <a:ext uri="{FF2B5EF4-FFF2-40B4-BE49-F238E27FC236}">
                  <a16:creationId xmlns:a16="http://schemas.microsoft.com/office/drawing/2014/main" id="{4765F08C-9F07-4E3F-AC15-1B505E711FCF}"/>
                </a:ext>
              </a:extLst>
            </p:cNvPr>
            <p:cNvGrpSpPr/>
            <p:nvPr/>
          </p:nvGrpSpPr>
          <p:grpSpPr>
            <a:xfrm>
              <a:off x="266700" y="149039"/>
              <a:ext cx="8772072" cy="6659055"/>
              <a:chOff x="266700" y="149039"/>
              <a:chExt cx="8772072" cy="6659055"/>
            </a:xfrm>
          </p:grpSpPr>
          <p:grpSp>
            <p:nvGrpSpPr>
              <p:cNvPr id="26" name="Group 25">
                <a:extLst>
                  <a:ext uri="{FF2B5EF4-FFF2-40B4-BE49-F238E27FC236}">
                    <a16:creationId xmlns:a16="http://schemas.microsoft.com/office/drawing/2014/main" id="{6EF85432-6AE5-4B59-A4CB-42F2426668CF}"/>
                  </a:ext>
                </a:extLst>
              </p:cNvPr>
              <p:cNvGrpSpPr/>
              <p:nvPr/>
            </p:nvGrpSpPr>
            <p:grpSpPr>
              <a:xfrm>
                <a:off x="266700" y="149039"/>
                <a:ext cx="8772072" cy="6646409"/>
                <a:chOff x="266700" y="149039"/>
                <a:chExt cx="8772072" cy="6646409"/>
              </a:xfrm>
            </p:grpSpPr>
            <p:cxnSp>
              <p:nvCxnSpPr>
                <p:cNvPr id="127" name="Straight Connector 126">
                  <a:extLst>
                    <a:ext uri="{FF2B5EF4-FFF2-40B4-BE49-F238E27FC236}">
                      <a16:creationId xmlns:a16="http://schemas.microsoft.com/office/drawing/2014/main" id="{5E7E3C9D-2006-4344-AFF3-ECFE5C584CE6}"/>
                    </a:ext>
                  </a:extLst>
                </p:cNvPr>
                <p:cNvCxnSpPr>
                  <a:cxnSpLocks/>
                </p:cNvCxnSpPr>
                <p:nvPr/>
              </p:nvCxnSpPr>
              <p:spPr bwMode="auto">
                <a:xfrm flipH="1">
                  <a:off x="1340208" y="1777421"/>
                  <a:ext cx="7696200" cy="4771"/>
                </a:xfrm>
                <a:prstGeom prst="line">
                  <a:avLst/>
                </a:prstGeom>
                <a:noFill/>
                <a:ln w="9525" cap="flat" cmpd="sng" algn="ctr">
                  <a:solidFill>
                    <a:srgbClr val="FF00FF"/>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4A0EEDB0-2892-4F41-9EC5-A9E25806F6FC}"/>
                    </a:ext>
                  </a:extLst>
                </p:cNvPr>
                <p:cNvCxnSpPr>
                  <a:cxnSpLocks/>
                </p:cNvCxnSpPr>
                <p:nvPr/>
              </p:nvCxnSpPr>
              <p:spPr bwMode="auto">
                <a:xfrm flipH="1">
                  <a:off x="1342572" y="6083269"/>
                  <a:ext cx="7696200" cy="4771"/>
                </a:xfrm>
                <a:prstGeom prst="line">
                  <a:avLst/>
                </a:prstGeom>
                <a:noFill/>
                <a:ln w="9525" cap="flat" cmpd="sng" algn="ctr">
                  <a:solidFill>
                    <a:srgbClr val="FF00FF"/>
                  </a:solidFill>
                  <a:prstDash val="solid"/>
                  <a:round/>
                  <a:headEnd type="none" w="med" len="med"/>
                  <a:tailEnd type="none" w="med" len="med"/>
                </a:ln>
                <a:effectLst/>
              </p:spPr>
            </p:cxnSp>
            <p:grpSp>
              <p:nvGrpSpPr>
                <p:cNvPr id="16" name="Group 15">
                  <a:extLst>
                    <a:ext uri="{FF2B5EF4-FFF2-40B4-BE49-F238E27FC236}">
                      <a16:creationId xmlns:a16="http://schemas.microsoft.com/office/drawing/2014/main" id="{55908BF4-3D9E-4ABC-9711-94C34415BFB9}"/>
                    </a:ext>
                  </a:extLst>
                </p:cNvPr>
                <p:cNvGrpSpPr/>
                <p:nvPr/>
              </p:nvGrpSpPr>
              <p:grpSpPr>
                <a:xfrm>
                  <a:off x="266700" y="149039"/>
                  <a:ext cx="8769708" cy="6646409"/>
                  <a:chOff x="266700" y="149039"/>
                  <a:chExt cx="8769708" cy="6646409"/>
                </a:xfrm>
              </p:grpSpPr>
              <p:grpSp>
                <p:nvGrpSpPr>
                  <p:cNvPr id="133" name="Group 132">
                    <a:extLst>
                      <a:ext uri="{FF2B5EF4-FFF2-40B4-BE49-F238E27FC236}">
                        <a16:creationId xmlns:a16="http://schemas.microsoft.com/office/drawing/2014/main" id="{ABF20F04-19F8-44A0-9D4D-9F4998247946}"/>
                      </a:ext>
                    </a:extLst>
                  </p:cNvPr>
                  <p:cNvGrpSpPr/>
                  <p:nvPr/>
                </p:nvGrpSpPr>
                <p:grpSpPr>
                  <a:xfrm>
                    <a:off x="266700" y="149039"/>
                    <a:ext cx="8466507" cy="898194"/>
                    <a:chOff x="228600" y="38946"/>
                    <a:chExt cx="8466507" cy="898194"/>
                  </a:xfrm>
                </p:grpSpPr>
                <p:sp>
                  <p:nvSpPr>
                    <p:cNvPr id="24" name="Rectangle 23">
                      <a:extLst>
                        <a:ext uri="{FF2B5EF4-FFF2-40B4-BE49-F238E27FC236}">
                          <a16:creationId xmlns:a16="http://schemas.microsoft.com/office/drawing/2014/main" id="{6FEAA4F6-8676-4A67-854B-85F6129D7648}"/>
                        </a:ext>
                      </a:extLst>
                    </p:cNvPr>
                    <p:cNvSpPr/>
                    <p:nvPr/>
                  </p:nvSpPr>
                  <p:spPr>
                    <a:xfrm>
                      <a:off x="228600" y="83403"/>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chemeClr val="bg2"/>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chemeClr val="bg2"/>
                          </a:solidFill>
                          <a:sym typeface="Symbol" panose="05050102010706020507" pitchFamily="18" charset="2"/>
                        </a:rPr>
                        <a:t>Or</a:t>
                      </a:r>
                    </a:p>
                  </p:txBody>
                </p:sp>
                <p:sp>
                  <p:nvSpPr>
                    <p:cNvPr id="156" name="Rectangle 155">
                      <a:extLst>
                        <a:ext uri="{FF2B5EF4-FFF2-40B4-BE49-F238E27FC236}">
                          <a16:creationId xmlns:a16="http://schemas.microsoft.com/office/drawing/2014/main" id="{82FB5337-2755-42A7-B55A-C4640BE473E5}"/>
                        </a:ext>
                      </a:extLst>
                    </p:cNvPr>
                    <p:cNvSpPr/>
                    <p:nvPr/>
                  </p:nvSpPr>
                  <p:spPr>
                    <a:xfrm>
                      <a:off x="3776657"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159" name="Rectangle 158">
                      <a:extLst>
                        <a:ext uri="{FF2B5EF4-FFF2-40B4-BE49-F238E27FC236}">
                          <a16:creationId xmlns:a16="http://schemas.microsoft.com/office/drawing/2014/main" id="{ABBF9F08-2E86-4896-958E-28E633929C20}"/>
                        </a:ext>
                      </a:extLst>
                    </p:cNvPr>
                    <p:cNvSpPr/>
                    <p:nvPr/>
                  </p:nvSpPr>
                  <p:spPr>
                    <a:xfrm>
                      <a:off x="1954124" y="533400"/>
                      <a:ext cx="941476" cy="400110"/>
                    </a:xfrm>
                    <a:prstGeom prst="rect">
                      <a:avLst/>
                    </a:prstGeom>
                  </p:spPr>
                  <p:txBody>
                    <a:bodyPr wrap="none">
                      <a:spAutoFit/>
                    </a:bodyPr>
                    <a:lstStyle/>
                    <a:p>
                      <a:pPr algn="l"/>
                      <a:r>
                        <a:rPr lang="en-US" sz="2000" b="1" dirty="0">
                          <a:solidFill>
                            <a:schemeClr val="bg2"/>
                          </a:solidFill>
                        </a:rPr>
                        <a:t>From: </a:t>
                      </a:r>
                    </a:p>
                  </p:txBody>
                </p:sp>
                <p:sp>
                  <p:nvSpPr>
                    <p:cNvPr id="162" name="Rectangle 161">
                      <a:extLst>
                        <a:ext uri="{FF2B5EF4-FFF2-40B4-BE49-F238E27FC236}">
                          <a16:creationId xmlns:a16="http://schemas.microsoft.com/office/drawing/2014/main" id="{B6BC2BD3-97B9-4E23-B2A5-59BEFD071467}"/>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163" name="Rectangle 162">
                      <a:extLst>
                        <a:ext uri="{FF2B5EF4-FFF2-40B4-BE49-F238E27FC236}">
                          <a16:creationId xmlns:a16="http://schemas.microsoft.com/office/drawing/2014/main" id="{DA041B2F-FF1E-43BC-B6F6-84703B25B25E}"/>
                        </a:ext>
                      </a:extLst>
                    </p:cNvPr>
                    <p:cNvSpPr/>
                    <p:nvPr/>
                  </p:nvSpPr>
                  <p:spPr>
                    <a:xfrm>
                      <a:off x="7385133"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164" name="Rectangle 163">
                      <a:extLst>
                        <a:ext uri="{FF2B5EF4-FFF2-40B4-BE49-F238E27FC236}">
                          <a16:creationId xmlns:a16="http://schemas.microsoft.com/office/drawing/2014/main" id="{D0DAE97C-EE94-4F5F-AB17-7B56345845D6}"/>
                        </a:ext>
                      </a:extLst>
                    </p:cNvPr>
                    <p:cNvSpPr/>
                    <p:nvPr/>
                  </p:nvSpPr>
                  <p:spPr>
                    <a:xfrm>
                      <a:off x="5562600" y="533400"/>
                      <a:ext cx="941476" cy="400110"/>
                    </a:xfrm>
                    <a:prstGeom prst="rect">
                      <a:avLst/>
                    </a:prstGeom>
                  </p:spPr>
                  <p:txBody>
                    <a:bodyPr wrap="none">
                      <a:spAutoFit/>
                    </a:bodyPr>
                    <a:lstStyle/>
                    <a:p>
                      <a:pPr algn="l"/>
                      <a:r>
                        <a:rPr lang="en-US" sz="2000" b="1" dirty="0">
                          <a:solidFill>
                            <a:schemeClr val="bg2"/>
                          </a:solidFill>
                        </a:rPr>
                        <a:t>From: </a:t>
                      </a:r>
                    </a:p>
                  </p:txBody>
                </p:sp>
                <p:sp>
                  <p:nvSpPr>
                    <p:cNvPr id="165" name="Rectangle 164">
                      <a:extLst>
                        <a:ext uri="{FF2B5EF4-FFF2-40B4-BE49-F238E27FC236}">
                          <a16:creationId xmlns:a16="http://schemas.microsoft.com/office/drawing/2014/main" id="{7411F84A-F1A0-4723-8859-83536D5B7488}"/>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168" name="Straight Connector 167">
                      <a:extLst>
                        <a:ext uri="{FF2B5EF4-FFF2-40B4-BE49-F238E27FC236}">
                          <a16:creationId xmlns:a16="http://schemas.microsoft.com/office/drawing/2014/main" id="{28D8DDEA-5922-4754-92CE-7B09A4142EC3}"/>
                        </a:ext>
                      </a:extLst>
                    </p:cNvPr>
                    <p:cNvCxnSpPr>
                      <a:cxnSpLocks/>
                    </p:cNvCxnSpPr>
                    <p:nvPr/>
                  </p:nvCxnSpPr>
                  <p:spPr bwMode="auto">
                    <a:xfrm>
                      <a:off x="5170714" y="96158"/>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14" name="Rectangle 13">
                      <a:extLst>
                        <a:ext uri="{FF2B5EF4-FFF2-40B4-BE49-F238E27FC236}">
                          <a16:creationId xmlns:a16="http://schemas.microsoft.com/office/drawing/2014/main" id="{D2797C4A-B463-4FA7-A28D-F000766B7703}"/>
                        </a:ext>
                      </a:extLst>
                    </p:cNvPr>
                    <p:cNvSpPr/>
                    <p:nvPr/>
                  </p:nvSpPr>
                  <p:spPr>
                    <a:xfrm>
                      <a:off x="3624257" y="38946"/>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cxnSp>
                <p:nvCxnSpPr>
                  <p:cNvPr id="171" name="Straight Connector 170">
                    <a:extLst>
                      <a:ext uri="{FF2B5EF4-FFF2-40B4-BE49-F238E27FC236}">
                        <a16:creationId xmlns:a16="http://schemas.microsoft.com/office/drawing/2014/main" id="{952B09EB-AFAC-43C4-BE84-3AD0DE65D9CA}"/>
                      </a:ext>
                    </a:extLst>
                  </p:cNvPr>
                  <p:cNvCxnSpPr>
                    <a:cxnSpLocks/>
                  </p:cNvCxnSpPr>
                  <p:nvPr/>
                </p:nvCxnSpPr>
                <p:spPr bwMode="auto">
                  <a:xfrm flipH="1">
                    <a:off x="1340208" y="6790677"/>
                    <a:ext cx="7696200" cy="4771"/>
                  </a:xfrm>
                  <a:prstGeom prst="line">
                    <a:avLst/>
                  </a:prstGeom>
                  <a:noFill/>
                  <a:ln w="9525" cap="flat" cmpd="sng" algn="ctr">
                    <a:solidFill>
                      <a:srgbClr val="FF00FF"/>
                    </a:solidFill>
                    <a:prstDash val="solid"/>
                    <a:round/>
                    <a:headEnd type="none" w="med" len="med"/>
                    <a:tailEnd type="none" w="med" len="med"/>
                  </a:ln>
                  <a:effectLst/>
                </p:spPr>
              </p:cxnSp>
            </p:grpSp>
          </p:grpSp>
          <p:cxnSp>
            <p:nvCxnSpPr>
              <p:cNvPr id="173" name="Straight Connector 172">
                <a:extLst>
                  <a:ext uri="{FF2B5EF4-FFF2-40B4-BE49-F238E27FC236}">
                    <a16:creationId xmlns:a16="http://schemas.microsoft.com/office/drawing/2014/main" id="{51CCC3F8-F939-4B43-9D92-CAD251AB9B4B}"/>
                  </a:ext>
                </a:extLst>
              </p:cNvPr>
              <p:cNvCxnSpPr>
                <a:cxnSpLocks/>
              </p:cNvCxnSpPr>
              <p:nvPr/>
            </p:nvCxnSpPr>
            <p:spPr bwMode="auto">
              <a:xfrm flipH="1" flipV="1">
                <a:off x="8990062" y="951470"/>
                <a:ext cx="29470" cy="5856624"/>
              </a:xfrm>
              <a:prstGeom prst="line">
                <a:avLst/>
              </a:prstGeom>
              <a:noFill/>
              <a:ln w="9525" cap="flat" cmpd="sng" algn="ctr">
                <a:solidFill>
                  <a:srgbClr val="FF00FF"/>
                </a:solidFill>
                <a:prstDash val="solid"/>
                <a:round/>
                <a:headEnd type="none" w="med" len="med"/>
                <a:tailEnd type="none" w="med" len="med"/>
              </a:ln>
              <a:effectLst/>
            </p:spPr>
          </p:cxnSp>
        </p:grpSp>
        <p:cxnSp>
          <p:nvCxnSpPr>
            <p:cNvPr id="110" name="Straight Connector 109">
              <a:extLst>
                <a:ext uri="{FF2B5EF4-FFF2-40B4-BE49-F238E27FC236}">
                  <a16:creationId xmlns:a16="http://schemas.microsoft.com/office/drawing/2014/main" id="{AC18419E-09AF-4160-9550-39B7028A217C}"/>
                </a:ext>
              </a:extLst>
            </p:cNvPr>
            <p:cNvCxnSpPr>
              <a:cxnSpLocks/>
            </p:cNvCxnSpPr>
            <p:nvPr/>
          </p:nvCxnSpPr>
          <p:spPr bwMode="auto">
            <a:xfrm flipH="1">
              <a:off x="1340208" y="3139043"/>
              <a:ext cx="7696200" cy="4771"/>
            </a:xfrm>
            <a:prstGeom prst="line">
              <a:avLst/>
            </a:prstGeom>
            <a:noFill/>
            <a:ln w="9525" cap="flat" cmpd="sng" algn="ctr">
              <a:solidFill>
                <a:srgbClr val="FF00FF"/>
              </a:solidFill>
              <a:prstDash val="solid"/>
              <a:round/>
              <a:headEnd type="none" w="med" len="med"/>
              <a:tailEnd type="none" w="med" len="med"/>
            </a:ln>
            <a:effectLst/>
          </p:spPr>
        </p:cxnSp>
      </p:grpSp>
      <p:grpSp>
        <p:nvGrpSpPr>
          <p:cNvPr id="45" name="Group 44">
            <a:extLst>
              <a:ext uri="{FF2B5EF4-FFF2-40B4-BE49-F238E27FC236}">
                <a16:creationId xmlns:a16="http://schemas.microsoft.com/office/drawing/2014/main" id="{B29ECD86-F480-4120-895C-64F8AF364919}"/>
              </a:ext>
            </a:extLst>
          </p:cNvPr>
          <p:cNvGrpSpPr/>
          <p:nvPr/>
        </p:nvGrpSpPr>
        <p:grpSpPr>
          <a:xfrm>
            <a:off x="5247231" y="1739921"/>
            <a:ext cx="3853542" cy="774679"/>
            <a:chOff x="9505044" y="2501921"/>
            <a:chExt cx="3853542" cy="774679"/>
          </a:xfrm>
        </p:grpSpPr>
        <p:sp>
          <p:nvSpPr>
            <p:cNvPr id="117" name="Rectangle 116">
              <a:extLst>
                <a:ext uri="{FF2B5EF4-FFF2-40B4-BE49-F238E27FC236}">
                  <a16:creationId xmlns:a16="http://schemas.microsoft.com/office/drawing/2014/main" id="{7322C716-6732-4C1C-A9A3-9DCB9A4753AE}"/>
                </a:ext>
              </a:extLst>
            </p:cNvPr>
            <p:cNvSpPr/>
            <p:nvPr/>
          </p:nvSpPr>
          <p:spPr>
            <a:xfrm>
              <a:off x="10211862" y="2735963"/>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18" name="Rectangle 117">
              <a:extLst>
                <a:ext uri="{FF2B5EF4-FFF2-40B4-BE49-F238E27FC236}">
                  <a16:creationId xmlns:a16="http://schemas.microsoft.com/office/drawing/2014/main" id="{C3D04839-9D47-4BA8-BD3A-3A091ABFF184}"/>
                </a:ext>
              </a:extLst>
            </p:cNvPr>
            <p:cNvSpPr/>
            <p:nvPr/>
          </p:nvSpPr>
          <p:spPr>
            <a:xfrm>
              <a:off x="11541333" y="2753380"/>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FFFF"/>
                  </a:solidFill>
                  <a:cs typeface="Times New Roman" panose="02020603050405020304" pitchFamily="18" charset="0"/>
                  <a:sym typeface="Symbol" panose="05050102010706020507" pitchFamily="18" charset="2"/>
                </a:rPr>
                <a:t> </a:t>
              </a:r>
              <a:br>
                <a:rPr lang="en-US" altLang="en-US" sz="1400" dirty="0">
                  <a:solidFill>
                    <a:srgbClr val="FFFFFF"/>
                  </a:solidFill>
                  <a:cs typeface="Times New Roman" panose="02020603050405020304" pitchFamily="18" charset="0"/>
                  <a:sym typeface="Symbol" panose="05050102010706020507" pitchFamily="18" charset="2"/>
                </a:rPr>
              </a:b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19" name="Straight Connector 118">
              <a:extLst>
                <a:ext uri="{FF2B5EF4-FFF2-40B4-BE49-F238E27FC236}">
                  <a16:creationId xmlns:a16="http://schemas.microsoft.com/office/drawing/2014/main" id="{38B5FB67-CAF5-470F-8244-F634E1E2EF02}"/>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20" name="Rectangle 119">
              <a:extLst>
                <a:ext uri="{FF2B5EF4-FFF2-40B4-BE49-F238E27FC236}">
                  <a16:creationId xmlns:a16="http://schemas.microsoft.com/office/drawing/2014/main" id="{E2733E06-2005-44B5-94B8-9E95625DEE2A}"/>
                </a:ext>
              </a:extLst>
            </p:cNvPr>
            <p:cNvSpPr/>
            <p:nvPr/>
          </p:nvSpPr>
          <p:spPr>
            <a:xfrm>
              <a:off x="9505044" y="25019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22" name="Straight Connector 121">
              <a:extLst>
                <a:ext uri="{FF2B5EF4-FFF2-40B4-BE49-F238E27FC236}">
                  <a16:creationId xmlns:a16="http://schemas.microsoft.com/office/drawing/2014/main" id="{70AFBE85-AF37-416B-8F5B-2AD93C584C60}"/>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7" name="Group 56">
            <a:extLst>
              <a:ext uri="{FF2B5EF4-FFF2-40B4-BE49-F238E27FC236}">
                <a16:creationId xmlns:a16="http://schemas.microsoft.com/office/drawing/2014/main" id="{1B88E037-5A1D-4908-8B13-C2D848C9FCB2}"/>
              </a:ext>
            </a:extLst>
          </p:cNvPr>
          <p:cNvGrpSpPr/>
          <p:nvPr/>
        </p:nvGrpSpPr>
        <p:grpSpPr>
          <a:xfrm>
            <a:off x="5247414" y="1017094"/>
            <a:ext cx="3853542" cy="774679"/>
            <a:chOff x="9505044" y="3187721"/>
            <a:chExt cx="3853542" cy="774679"/>
          </a:xfrm>
        </p:grpSpPr>
        <p:sp>
          <p:nvSpPr>
            <p:cNvPr id="174" name="Rectangle 173">
              <a:extLst>
                <a:ext uri="{FF2B5EF4-FFF2-40B4-BE49-F238E27FC236}">
                  <a16:creationId xmlns:a16="http://schemas.microsoft.com/office/drawing/2014/main" id="{6597EB81-5359-4E45-B026-6F728F6644DD}"/>
                </a:ext>
              </a:extLst>
            </p:cNvPr>
            <p:cNvSpPr/>
            <p:nvPr/>
          </p:nvSpPr>
          <p:spPr>
            <a:xfrm>
              <a:off x="10383771" y="3421763"/>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75" name="Rectangle 174">
              <a:extLst>
                <a:ext uri="{FF2B5EF4-FFF2-40B4-BE49-F238E27FC236}">
                  <a16:creationId xmlns:a16="http://schemas.microsoft.com/office/drawing/2014/main" id="{B6186455-1626-4002-9957-D2B73189AE39}"/>
                </a:ext>
              </a:extLst>
            </p:cNvPr>
            <p:cNvSpPr/>
            <p:nvPr/>
          </p:nvSpPr>
          <p:spPr>
            <a:xfrm>
              <a:off x="11541329" y="3439180"/>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77" name="Rectangle 176">
              <a:extLst>
                <a:ext uri="{FF2B5EF4-FFF2-40B4-BE49-F238E27FC236}">
                  <a16:creationId xmlns:a16="http://schemas.microsoft.com/office/drawing/2014/main" id="{166B80E0-2CD0-4B95-B9FD-8EB41034EC9D}"/>
                </a:ext>
              </a:extLst>
            </p:cNvPr>
            <p:cNvSpPr/>
            <p:nvPr/>
          </p:nvSpPr>
          <p:spPr>
            <a:xfrm>
              <a:off x="9505044" y="3187721"/>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80" name="Straight Connector 179">
              <a:extLst>
                <a:ext uri="{FF2B5EF4-FFF2-40B4-BE49-F238E27FC236}">
                  <a16:creationId xmlns:a16="http://schemas.microsoft.com/office/drawing/2014/main" id="{D45083CB-8534-4E6E-BD46-D6B866696F19}"/>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F555B3C6-EB47-4D11-A348-EB0C16A22B06}"/>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47" name="Group 46">
            <a:extLst>
              <a:ext uri="{FF2B5EF4-FFF2-40B4-BE49-F238E27FC236}">
                <a16:creationId xmlns:a16="http://schemas.microsoft.com/office/drawing/2014/main" id="{A18C82F7-AC60-44DE-8CE7-979404E908F6}"/>
              </a:ext>
            </a:extLst>
          </p:cNvPr>
          <p:cNvGrpSpPr/>
          <p:nvPr/>
        </p:nvGrpSpPr>
        <p:grpSpPr>
          <a:xfrm>
            <a:off x="5288547" y="3810000"/>
            <a:ext cx="3853542" cy="1000471"/>
            <a:chOff x="9505044" y="4057609"/>
            <a:chExt cx="3853542" cy="1000471"/>
          </a:xfrm>
        </p:grpSpPr>
        <p:cxnSp>
          <p:nvCxnSpPr>
            <p:cNvPr id="130" name="Straight Connector 129">
              <a:extLst>
                <a:ext uri="{FF2B5EF4-FFF2-40B4-BE49-F238E27FC236}">
                  <a16:creationId xmlns:a16="http://schemas.microsoft.com/office/drawing/2014/main" id="{E65F1529-C70B-49C5-AD6B-E82C9203EDA5}"/>
                </a:ext>
              </a:extLst>
            </p:cNvPr>
            <p:cNvCxnSpPr>
              <a:cxnSpLocks/>
            </p:cNvCxnSpPr>
            <p:nvPr/>
          </p:nvCxnSpPr>
          <p:spPr bwMode="auto">
            <a:xfrm flipH="1" flipV="1">
              <a:off x="9639301" y="4113211"/>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131" name="Rectangle 130">
              <a:extLst>
                <a:ext uri="{FF2B5EF4-FFF2-40B4-BE49-F238E27FC236}">
                  <a16:creationId xmlns:a16="http://schemas.microsoft.com/office/drawing/2014/main" id="{20116106-FBC5-4FF4-97DA-E33148D61014}"/>
                </a:ext>
              </a:extLst>
            </p:cNvPr>
            <p:cNvSpPr/>
            <p:nvPr/>
          </p:nvSpPr>
          <p:spPr>
            <a:xfrm>
              <a:off x="10258562" y="4301999"/>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32" name="Rectangle 131">
              <a:extLst>
                <a:ext uri="{FF2B5EF4-FFF2-40B4-BE49-F238E27FC236}">
                  <a16:creationId xmlns:a16="http://schemas.microsoft.com/office/drawing/2014/main" id="{41572459-FBD0-409E-80E3-3204B08DB8A4}"/>
                </a:ext>
              </a:extLst>
            </p:cNvPr>
            <p:cNvSpPr/>
            <p:nvPr/>
          </p:nvSpPr>
          <p:spPr>
            <a:xfrm>
              <a:off x="11430000" y="4319416"/>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35" name="Rectangle 134">
              <a:extLst>
                <a:ext uri="{FF2B5EF4-FFF2-40B4-BE49-F238E27FC236}">
                  <a16:creationId xmlns:a16="http://schemas.microsoft.com/office/drawing/2014/main" id="{C247C062-9D90-4DEE-B875-F5DE535093F8}"/>
                </a:ext>
              </a:extLst>
            </p:cNvPr>
            <p:cNvSpPr/>
            <p:nvPr/>
          </p:nvSpPr>
          <p:spPr>
            <a:xfrm>
              <a:off x="9505044" y="4057609"/>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36" name="Straight Connector 135">
              <a:extLst>
                <a:ext uri="{FF2B5EF4-FFF2-40B4-BE49-F238E27FC236}">
                  <a16:creationId xmlns:a16="http://schemas.microsoft.com/office/drawing/2014/main" id="{E5AFFA85-A005-4D15-8930-8D69C3A395A9}"/>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CE3616AB-AD27-4656-BBC4-9F85E3975639}"/>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63BAE40E-7F6E-4CA7-AC2D-33A43248F6C9}"/>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spTree>
    <p:extLst>
      <p:ext uri="{BB962C8B-B14F-4D97-AF65-F5344CB8AC3E}">
        <p14:creationId xmlns:p14="http://schemas.microsoft.com/office/powerpoint/2010/main" val="2477609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ppt_x"/>
                                          </p:val>
                                        </p:tav>
                                        <p:tav tm="100000">
                                          <p:val>
                                            <p:strVal val="#ppt_x"/>
                                          </p:val>
                                        </p:tav>
                                      </p:tavLst>
                                    </p:anim>
                                    <p:anim calcmode="lin" valueType="num">
                                      <p:cBhvr additive="base">
                                        <p:cTn id="18"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7"/>
                                        </p:tgtEl>
                                        <p:attrNameLst>
                                          <p:attrName>style.visibility</p:attrName>
                                        </p:attrNameLst>
                                      </p:cBhvr>
                                      <p:to>
                                        <p:strVal val="visible"/>
                                      </p:to>
                                    </p:set>
                                    <p:anim calcmode="lin" valueType="num">
                                      <p:cBhvr additive="base">
                                        <p:cTn id="23" dur="500" fill="hold"/>
                                        <p:tgtEl>
                                          <p:spTgt spid="57"/>
                                        </p:tgtEl>
                                        <p:attrNameLst>
                                          <p:attrName>ppt_x</p:attrName>
                                        </p:attrNameLst>
                                      </p:cBhvr>
                                      <p:tavLst>
                                        <p:tav tm="0">
                                          <p:val>
                                            <p:strVal val="#ppt_x"/>
                                          </p:val>
                                        </p:tav>
                                        <p:tav tm="100000">
                                          <p:val>
                                            <p:strVal val="#ppt_x"/>
                                          </p:val>
                                        </p:tav>
                                      </p:tavLst>
                                    </p:anim>
                                    <p:anim calcmode="lin" valueType="num">
                                      <p:cBhvr additive="base">
                                        <p:cTn id="2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2"/>
                                        </p:tgtEl>
                                        <p:attrNameLst>
                                          <p:attrName>style.visibility</p:attrName>
                                        </p:attrNameLst>
                                      </p:cBhvr>
                                      <p:to>
                                        <p:strVal val="visible"/>
                                      </p:to>
                                    </p:set>
                                    <p:anim calcmode="lin" valueType="num">
                                      <p:cBhvr additive="base">
                                        <p:cTn id="29" dur="500" fill="hold"/>
                                        <p:tgtEl>
                                          <p:spTgt spid="22"/>
                                        </p:tgtEl>
                                        <p:attrNameLst>
                                          <p:attrName>ppt_x</p:attrName>
                                        </p:attrNameLst>
                                      </p:cBhvr>
                                      <p:tavLst>
                                        <p:tav tm="0">
                                          <p:val>
                                            <p:strVal val="#ppt_x"/>
                                          </p:val>
                                        </p:tav>
                                        <p:tav tm="100000">
                                          <p:val>
                                            <p:strVal val="#ppt_x"/>
                                          </p:val>
                                        </p:tav>
                                      </p:tavLst>
                                    </p:anim>
                                    <p:anim calcmode="lin" valueType="num">
                                      <p:cBhvr additive="base">
                                        <p:cTn id="3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5"/>
                                        </p:tgtEl>
                                        <p:attrNameLst>
                                          <p:attrName>style.visibility</p:attrName>
                                        </p:attrNameLst>
                                      </p:cBhvr>
                                      <p:to>
                                        <p:strVal val="visible"/>
                                      </p:to>
                                    </p:set>
                                    <p:anim calcmode="lin" valueType="num">
                                      <p:cBhvr additive="base">
                                        <p:cTn id="35" dur="500" fill="hold"/>
                                        <p:tgtEl>
                                          <p:spTgt spid="45"/>
                                        </p:tgtEl>
                                        <p:attrNameLst>
                                          <p:attrName>ppt_x</p:attrName>
                                        </p:attrNameLst>
                                      </p:cBhvr>
                                      <p:tavLst>
                                        <p:tav tm="0">
                                          <p:val>
                                            <p:strVal val="#ppt_x"/>
                                          </p:val>
                                        </p:tav>
                                        <p:tav tm="100000">
                                          <p:val>
                                            <p:strVal val="#ppt_x"/>
                                          </p:val>
                                        </p:tav>
                                      </p:tavLst>
                                    </p:anim>
                                    <p:anim calcmode="lin" valueType="num">
                                      <p:cBhvr additive="base">
                                        <p:cTn id="36"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ppt_x"/>
                                          </p:val>
                                        </p:tav>
                                        <p:tav tm="100000">
                                          <p:val>
                                            <p:strVal val="#ppt_x"/>
                                          </p:val>
                                        </p:tav>
                                      </p:tavLst>
                                    </p:anim>
                                    <p:anim calcmode="lin" valueType="num">
                                      <p:cBhvr additive="base">
                                        <p:cTn id="4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fill="hold"/>
                                        <p:tgtEl>
                                          <p:spTgt spid="10"/>
                                        </p:tgtEl>
                                        <p:attrNameLst>
                                          <p:attrName>ppt_x</p:attrName>
                                        </p:attrNameLst>
                                      </p:cBhvr>
                                      <p:tavLst>
                                        <p:tav tm="0">
                                          <p:val>
                                            <p:strVal val="#ppt_x"/>
                                          </p:val>
                                        </p:tav>
                                        <p:tav tm="100000">
                                          <p:val>
                                            <p:strVal val="#ppt_x"/>
                                          </p:val>
                                        </p:tav>
                                      </p:tavLst>
                                    </p:anim>
                                    <p:anim calcmode="lin" valueType="num">
                                      <p:cBhvr additive="base">
                                        <p:cTn id="6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additive="base">
                                        <p:cTn id="65" dur="500" fill="hold"/>
                                        <p:tgtEl>
                                          <p:spTgt spid="19"/>
                                        </p:tgtEl>
                                        <p:attrNameLst>
                                          <p:attrName>ppt_x</p:attrName>
                                        </p:attrNameLst>
                                      </p:cBhvr>
                                      <p:tavLst>
                                        <p:tav tm="0">
                                          <p:val>
                                            <p:strVal val="#ppt_x"/>
                                          </p:val>
                                        </p:tav>
                                        <p:tav tm="100000">
                                          <p:val>
                                            <p:strVal val="#ppt_x"/>
                                          </p:val>
                                        </p:tav>
                                      </p:tavLst>
                                    </p:anim>
                                    <p:anim calcmode="lin" valueType="num">
                                      <p:cBhvr additive="base">
                                        <p:cTn id="6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47"/>
                                        </p:tgtEl>
                                        <p:attrNameLst>
                                          <p:attrName>style.visibility</p:attrName>
                                        </p:attrNameLst>
                                      </p:cBhvr>
                                      <p:to>
                                        <p:strVal val="visible"/>
                                      </p:to>
                                    </p:set>
                                    <p:anim calcmode="lin" valueType="num">
                                      <p:cBhvr additive="base">
                                        <p:cTn id="71" dur="500" fill="hold"/>
                                        <p:tgtEl>
                                          <p:spTgt spid="47"/>
                                        </p:tgtEl>
                                        <p:attrNameLst>
                                          <p:attrName>ppt_x</p:attrName>
                                        </p:attrNameLst>
                                      </p:cBhvr>
                                      <p:tavLst>
                                        <p:tav tm="0">
                                          <p:val>
                                            <p:strVal val="#ppt_x"/>
                                          </p:val>
                                        </p:tav>
                                        <p:tav tm="100000">
                                          <p:val>
                                            <p:strVal val="#ppt_x"/>
                                          </p:val>
                                        </p:tav>
                                      </p:tavLst>
                                    </p:anim>
                                    <p:anim calcmode="lin" valueType="num">
                                      <p:cBhvr additive="base">
                                        <p:cTn id="7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8"/>
                                        </p:tgtEl>
                                        <p:attrNameLst>
                                          <p:attrName>style.visibility</p:attrName>
                                        </p:attrNameLst>
                                      </p:cBhvr>
                                      <p:to>
                                        <p:strVal val="visible"/>
                                      </p:to>
                                    </p:set>
                                    <p:anim calcmode="lin" valueType="num">
                                      <p:cBhvr additive="base">
                                        <p:cTn id="77" dur="500" fill="hold"/>
                                        <p:tgtEl>
                                          <p:spTgt spid="18"/>
                                        </p:tgtEl>
                                        <p:attrNameLst>
                                          <p:attrName>ppt_x</p:attrName>
                                        </p:attrNameLst>
                                      </p:cBhvr>
                                      <p:tavLst>
                                        <p:tav tm="0">
                                          <p:val>
                                            <p:strVal val="#ppt_x"/>
                                          </p:val>
                                        </p:tav>
                                        <p:tav tm="100000">
                                          <p:val>
                                            <p:strVal val="#ppt_x"/>
                                          </p:val>
                                        </p:tav>
                                      </p:tavLst>
                                    </p:anim>
                                    <p:anim calcmode="lin" valueType="num">
                                      <p:cBhvr additive="base">
                                        <p:cTn id="7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28"/>
                                        </p:tgtEl>
                                        <p:attrNameLst>
                                          <p:attrName>style.visibility</p:attrName>
                                        </p:attrNameLst>
                                      </p:cBhvr>
                                      <p:to>
                                        <p:strVal val="visible"/>
                                      </p:to>
                                    </p:set>
                                    <p:anim calcmode="lin" valueType="num">
                                      <p:cBhvr additive="base">
                                        <p:cTn id="83" dur="500" fill="hold"/>
                                        <p:tgtEl>
                                          <p:spTgt spid="28"/>
                                        </p:tgtEl>
                                        <p:attrNameLst>
                                          <p:attrName>ppt_x</p:attrName>
                                        </p:attrNameLst>
                                      </p:cBhvr>
                                      <p:tavLst>
                                        <p:tav tm="0">
                                          <p:val>
                                            <p:strVal val="#ppt_x"/>
                                          </p:val>
                                        </p:tav>
                                        <p:tav tm="100000">
                                          <p:val>
                                            <p:strVal val="#ppt_x"/>
                                          </p:val>
                                        </p:tav>
                                      </p:tavLst>
                                    </p:anim>
                                    <p:anim calcmode="lin" valueType="num">
                                      <p:cBhvr additive="base">
                                        <p:cTn id="8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additive="base">
                                        <p:cTn id="89" dur="500" fill="hold"/>
                                        <p:tgtEl>
                                          <p:spTgt spid="17"/>
                                        </p:tgtEl>
                                        <p:attrNameLst>
                                          <p:attrName>ppt_x</p:attrName>
                                        </p:attrNameLst>
                                      </p:cBhvr>
                                      <p:tavLst>
                                        <p:tav tm="0">
                                          <p:val>
                                            <p:strVal val="#ppt_x"/>
                                          </p:val>
                                        </p:tav>
                                        <p:tav tm="100000">
                                          <p:val>
                                            <p:strVal val="#ppt_x"/>
                                          </p:val>
                                        </p:tav>
                                      </p:tavLst>
                                    </p:anim>
                                    <p:anim calcmode="lin" valueType="num">
                                      <p:cBhvr additive="base">
                                        <p:cTn id="9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6"/>
                                        </p:tgtEl>
                                        <p:attrNameLst>
                                          <p:attrName>style.visibility</p:attrName>
                                        </p:attrNameLst>
                                      </p:cBhvr>
                                      <p:to>
                                        <p:strVal val="visible"/>
                                      </p:to>
                                    </p:set>
                                    <p:anim calcmode="lin" valueType="num">
                                      <p:cBhvr additive="base">
                                        <p:cTn id="95" dur="500" fill="hold"/>
                                        <p:tgtEl>
                                          <p:spTgt spid="6"/>
                                        </p:tgtEl>
                                        <p:attrNameLst>
                                          <p:attrName>ppt_x</p:attrName>
                                        </p:attrNameLst>
                                      </p:cBhvr>
                                      <p:tavLst>
                                        <p:tav tm="0">
                                          <p:val>
                                            <p:strVal val="#ppt_x"/>
                                          </p:val>
                                        </p:tav>
                                        <p:tav tm="100000">
                                          <p:val>
                                            <p:strVal val="#ppt_x"/>
                                          </p:val>
                                        </p:tav>
                                      </p:tavLst>
                                    </p:anim>
                                    <p:anim calcmode="lin" valueType="num">
                                      <p:cBhvr additive="base">
                                        <p:cTn id="9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2"/>
                                        </p:tgtEl>
                                        <p:attrNameLst>
                                          <p:attrName>style.visibility</p:attrName>
                                        </p:attrNameLst>
                                      </p:cBhvr>
                                      <p:to>
                                        <p:strVal val="visible"/>
                                      </p:to>
                                    </p:set>
                                    <p:anim calcmode="lin" valueType="num">
                                      <p:cBhvr additive="base">
                                        <p:cTn id="101" dur="500" fill="hold"/>
                                        <p:tgtEl>
                                          <p:spTgt spid="2"/>
                                        </p:tgtEl>
                                        <p:attrNameLst>
                                          <p:attrName>ppt_x</p:attrName>
                                        </p:attrNameLst>
                                      </p:cBhvr>
                                      <p:tavLst>
                                        <p:tav tm="0">
                                          <p:val>
                                            <p:strVal val="#ppt_x"/>
                                          </p:val>
                                        </p:tav>
                                        <p:tav tm="100000">
                                          <p:val>
                                            <p:strVal val="#ppt_x"/>
                                          </p:val>
                                        </p:tav>
                                      </p:tavLst>
                                    </p:anim>
                                    <p:anim calcmode="lin" valueType="num">
                                      <p:cBhvr additive="base">
                                        <p:cTn id="10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5"/>
                                        </p:tgtEl>
                                        <p:attrNameLst>
                                          <p:attrName>style.visibility</p:attrName>
                                        </p:attrNameLst>
                                      </p:cBhvr>
                                      <p:to>
                                        <p:strVal val="visible"/>
                                      </p:to>
                                    </p:set>
                                    <p:anim calcmode="lin" valueType="num">
                                      <p:cBhvr additive="base">
                                        <p:cTn id="107" dur="500" fill="hold"/>
                                        <p:tgtEl>
                                          <p:spTgt spid="5"/>
                                        </p:tgtEl>
                                        <p:attrNameLst>
                                          <p:attrName>ppt_x</p:attrName>
                                        </p:attrNameLst>
                                      </p:cBhvr>
                                      <p:tavLst>
                                        <p:tav tm="0">
                                          <p:val>
                                            <p:strVal val="#ppt_x"/>
                                          </p:val>
                                        </p:tav>
                                        <p:tav tm="100000">
                                          <p:val>
                                            <p:strVal val="#ppt_x"/>
                                          </p:val>
                                        </p:tav>
                                      </p:tavLst>
                                    </p:anim>
                                    <p:anim calcmode="lin" valueType="num">
                                      <p:cBhvr additive="base">
                                        <p:cTn id="10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77B655EA-5A5D-46F0-9C34-48CB4D616F6A}"/>
              </a:ext>
            </a:extLst>
          </p:cNvPr>
          <p:cNvGraphicFramePr>
            <a:graphicFrameLocks noGrp="1"/>
          </p:cNvGraphicFramePr>
          <p:nvPr/>
        </p:nvGraphicFramePr>
        <p:xfrm>
          <a:off x="112297" y="66001"/>
          <a:ext cx="5105400" cy="1846031"/>
        </p:xfrm>
        <a:graphic>
          <a:graphicData uri="http://schemas.openxmlformats.org/drawingml/2006/table">
            <a:tbl>
              <a:tblPr firstRow="1" bandRow="1">
                <a:tableStyleId>{5C22544A-7EE6-4342-B048-85BDC9FD1C3A}</a:tableStyleId>
              </a:tblPr>
              <a:tblGrid>
                <a:gridCol w="1219200">
                  <a:extLst>
                    <a:ext uri="{9D8B030D-6E8A-4147-A177-3AD203B41FA5}">
                      <a16:colId xmlns:a16="http://schemas.microsoft.com/office/drawing/2014/main" val="1561835000"/>
                    </a:ext>
                  </a:extLst>
                </a:gridCol>
                <a:gridCol w="3886200">
                  <a:extLst>
                    <a:ext uri="{9D8B030D-6E8A-4147-A177-3AD203B41FA5}">
                      <a16:colId xmlns:a16="http://schemas.microsoft.com/office/drawing/2014/main" val="365351071"/>
                    </a:ext>
                  </a:extLst>
                </a:gridCol>
              </a:tblGrid>
              <a:tr h="840191">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r h="835146">
                <a:tc>
                  <a:txBody>
                    <a:bodyPr/>
                    <a:lstStyle/>
                    <a:p>
                      <a:pPr algn="ctr"/>
                      <a:r>
                        <a:rPr lang="en-US" sz="400" b="1" dirty="0">
                          <a:solidFill>
                            <a:schemeClr val="bg2"/>
                          </a:solidFill>
                        </a:rPr>
                        <a:t>  </a:t>
                      </a:r>
                    </a:p>
                    <a:p>
                      <a:pPr algn="ctr"/>
                      <a:r>
                        <a:rPr lang="en-US" sz="2000" b="1" dirty="0">
                          <a:solidFill>
                            <a:schemeClr val="bg2"/>
                          </a:solidFill>
                        </a:rPr>
                        <a:t>Or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2824709688"/>
                  </a:ext>
                </a:extLst>
              </a:tr>
            </a:tbl>
          </a:graphicData>
        </a:graphic>
      </p:graphicFrame>
      <p:grpSp>
        <p:nvGrpSpPr>
          <p:cNvPr id="4" name="Group 3">
            <a:extLst>
              <a:ext uri="{FF2B5EF4-FFF2-40B4-BE49-F238E27FC236}">
                <a16:creationId xmlns:a16="http://schemas.microsoft.com/office/drawing/2014/main" id="{69E476E8-57A7-4FD3-AC88-22C0B9522321}"/>
              </a:ext>
            </a:extLst>
          </p:cNvPr>
          <p:cNvGrpSpPr/>
          <p:nvPr/>
        </p:nvGrpSpPr>
        <p:grpSpPr>
          <a:xfrm>
            <a:off x="266700" y="33996"/>
            <a:ext cx="5089430" cy="1645632"/>
            <a:chOff x="266700" y="33996"/>
            <a:chExt cx="5089430" cy="1645632"/>
          </a:xfrm>
        </p:grpSpPr>
        <p:grpSp>
          <p:nvGrpSpPr>
            <p:cNvPr id="21" name="Group 20">
              <a:extLst>
                <a:ext uri="{FF2B5EF4-FFF2-40B4-BE49-F238E27FC236}">
                  <a16:creationId xmlns:a16="http://schemas.microsoft.com/office/drawing/2014/main" id="{4C9FD5B8-BE07-4E85-B0CC-1BBBBE7C361D}"/>
                </a:ext>
              </a:extLst>
            </p:cNvPr>
            <p:cNvGrpSpPr/>
            <p:nvPr/>
          </p:nvGrpSpPr>
          <p:grpSpPr>
            <a:xfrm>
              <a:off x="1295400" y="990600"/>
              <a:ext cx="4060730" cy="689028"/>
              <a:chOff x="1206858" y="2478137"/>
              <a:chExt cx="4060730" cy="689028"/>
            </a:xfrm>
          </p:grpSpPr>
          <p:sp>
            <p:nvSpPr>
              <p:cNvPr id="59" name="Rectangle 58">
                <a:extLst>
                  <a:ext uri="{FF2B5EF4-FFF2-40B4-BE49-F238E27FC236}">
                    <a16:creationId xmlns:a16="http://schemas.microsoft.com/office/drawing/2014/main" id="{016D72D7-6A23-4657-8513-D03327952C66}"/>
                  </a:ext>
                </a:extLst>
              </p:cNvPr>
              <p:cNvSpPr/>
              <p:nvPr/>
            </p:nvSpPr>
            <p:spPr>
              <a:xfrm>
                <a:off x="1206858" y="2749638"/>
                <a:ext cx="2286000"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kumimoji="0" lang="el-GR"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a:t>
                </a: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0" name="Rectangle 59">
                <a:extLst>
                  <a:ext uri="{FF2B5EF4-FFF2-40B4-BE49-F238E27FC236}">
                    <a16:creationId xmlns:a16="http://schemas.microsoft.com/office/drawing/2014/main" id="{503CEFB2-E7D9-4608-A94C-BC0DE9915109}"/>
                  </a:ext>
                </a:extLst>
              </p:cNvPr>
              <p:cNvSpPr/>
              <p:nvPr/>
            </p:nvSpPr>
            <p:spPr>
              <a:xfrm>
                <a:off x="3307706" y="2767055"/>
                <a:ext cx="195988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1" name="Straight Connector 60">
                <a:extLst>
                  <a:ext uri="{FF2B5EF4-FFF2-40B4-BE49-F238E27FC236}">
                    <a16:creationId xmlns:a16="http://schemas.microsoft.com/office/drawing/2014/main" id="{F06D4E79-0C33-41DB-B87D-0AA913DEE9F8}"/>
                  </a:ext>
                </a:extLst>
              </p:cNvPr>
              <p:cNvCxnSpPr>
                <a:cxnSpLocks/>
              </p:cNvCxnSpPr>
              <p:nvPr/>
            </p:nvCxnSpPr>
            <p:spPr bwMode="auto">
              <a:xfrm>
                <a:off x="3416654" y="2858496"/>
                <a:ext cx="4" cy="265127"/>
              </a:xfrm>
              <a:prstGeom prst="line">
                <a:avLst/>
              </a:prstGeom>
              <a:noFill/>
              <a:ln w="9525" cap="flat" cmpd="sng" algn="ctr">
                <a:solidFill>
                  <a:srgbClr val="FF00FF"/>
                </a:solidFill>
                <a:prstDash val="solid"/>
                <a:round/>
                <a:headEnd type="none" w="med" len="med"/>
                <a:tailEnd type="none" w="med" len="med"/>
              </a:ln>
              <a:effectLst/>
            </p:spPr>
          </p:cxnSp>
          <p:sp>
            <p:nvSpPr>
              <p:cNvPr id="62" name="Rectangle 61">
                <a:extLst>
                  <a:ext uri="{FF2B5EF4-FFF2-40B4-BE49-F238E27FC236}">
                    <a16:creationId xmlns:a16="http://schemas.microsoft.com/office/drawing/2014/main" id="{204EEF78-BFE8-405F-9115-7351797209DD}"/>
                  </a:ext>
                </a:extLst>
              </p:cNvPr>
              <p:cNvSpPr/>
              <p:nvPr/>
            </p:nvSpPr>
            <p:spPr>
              <a:xfrm>
                <a:off x="1362983" y="2478137"/>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Cases</a:t>
                </a:r>
              </a:p>
            </p:txBody>
          </p:sp>
        </p:grpSp>
        <p:grpSp>
          <p:nvGrpSpPr>
            <p:cNvPr id="157" name="Group 156">
              <a:extLst>
                <a:ext uri="{FF2B5EF4-FFF2-40B4-BE49-F238E27FC236}">
                  <a16:creationId xmlns:a16="http://schemas.microsoft.com/office/drawing/2014/main" id="{CF5D882C-D688-467E-B8E0-BD9DE13220B4}"/>
                </a:ext>
              </a:extLst>
            </p:cNvPr>
            <p:cNvGrpSpPr/>
            <p:nvPr/>
          </p:nvGrpSpPr>
          <p:grpSpPr>
            <a:xfrm>
              <a:off x="266700" y="33996"/>
              <a:ext cx="4949825" cy="898194"/>
              <a:chOff x="228600" y="38946"/>
              <a:chExt cx="4949825" cy="898194"/>
            </a:xfrm>
          </p:grpSpPr>
          <p:sp>
            <p:nvSpPr>
              <p:cNvPr id="160" name="Rectangle 159">
                <a:extLst>
                  <a:ext uri="{FF2B5EF4-FFF2-40B4-BE49-F238E27FC236}">
                    <a16:creationId xmlns:a16="http://schemas.microsoft.com/office/drawing/2014/main" id="{83460B31-9D22-4016-8837-62767B2F34AF}"/>
                  </a:ext>
                </a:extLst>
              </p:cNvPr>
              <p:cNvSpPr/>
              <p:nvPr/>
            </p:nvSpPr>
            <p:spPr>
              <a:xfrm>
                <a:off x="228600" y="83403"/>
                <a:ext cx="1354477" cy="830997"/>
              </a:xfrm>
              <a:prstGeom prst="rect">
                <a:avLst/>
              </a:prstGeom>
            </p:spPr>
            <p:txBody>
              <a:bodyPr wrap="square">
                <a:spAutoFit/>
              </a:bodyPr>
              <a:lstStyle/>
              <a:p>
                <a:pPr marL="342900" marR="0" lvl="0" indent="-342900" algn="l" defTabSz="914400" rtl="0" eaLnBrk="1" fontAlgn="base" latinLnBrk="0" hangingPunct="1">
                  <a:lnSpc>
                    <a:spcPct val="100000"/>
                  </a:lnSpc>
                  <a:spcBef>
                    <a:spcPct val="0"/>
                  </a:spcBef>
                  <a:spcAft>
                    <a:spcPct val="0"/>
                  </a:spcAft>
                  <a:buClrTx/>
                  <a:buSzTx/>
                  <a:buFont typeface="Symbol" panose="05050102010706020507" pitchFamily="18" charset="2"/>
                  <a:buChar char="Ù"/>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And </a:t>
                </a:r>
              </a:p>
              <a:p>
                <a:pPr marL="342900" marR="0" lvl="0" indent="-342900" algn="l" defTabSz="914400" rtl="0" eaLnBrk="1" fontAlgn="base" latinLnBrk="0" hangingPunct="1">
                  <a:lnSpc>
                    <a:spcPct val="100000"/>
                  </a:lnSpc>
                  <a:spcBef>
                    <a:spcPct val="0"/>
                  </a:spcBef>
                  <a:spcAft>
                    <a:spcPct val="0"/>
                  </a:spcAft>
                  <a:buClrTx/>
                  <a:buSzTx/>
                  <a:buFont typeface="Symbol" panose="05050102010706020507" pitchFamily="18" charset="2"/>
                  <a:buChar char="Ú"/>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mn-cs"/>
                    <a:sym typeface="Symbol" panose="05050102010706020507" pitchFamily="18" charset="2"/>
                  </a:rPr>
                  <a:t>Or</a:t>
                </a:r>
              </a:p>
            </p:txBody>
          </p:sp>
          <p:sp>
            <p:nvSpPr>
              <p:cNvPr id="161" name="Rectangle 160">
                <a:extLst>
                  <a:ext uri="{FF2B5EF4-FFF2-40B4-BE49-F238E27FC236}">
                    <a16:creationId xmlns:a16="http://schemas.microsoft.com/office/drawing/2014/main" id="{C10A8F97-89BA-4947-AE64-3EFD877EFDD8}"/>
                  </a:ext>
                </a:extLst>
              </p:cNvPr>
              <p:cNvSpPr/>
              <p:nvPr/>
            </p:nvSpPr>
            <p:spPr>
              <a:xfrm>
                <a:off x="3776657" y="537030"/>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166" name="Rectangle 165">
                <a:extLst>
                  <a:ext uri="{FF2B5EF4-FFF2-40B4-BE49-F238E27FC236}">
                    <a16:creationId xmlns:a16="http://schemas.microsoft.com/office/drawing/2014/main" id="{B3EF5C52-AB5C-475F-8709-855DEA7C904F}"/>
                  </a:ext>
                </a:extLst>
              </p:cNvPr>
              <p:cNvSpPr/>
              <p:nvPr/>
            </p:nvSpPr>
            <p:spPr>
              <a:xfrm>
                <a:off x="1954124" y="533400"/>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169" name="Rectangle 168">
                <a:extLst>
                  <a:ext uri="{FF2B5EF4-FFF2-40B4-BE49-F238E27FC236}">
                    <a16:creationId xmlns:a16="http://schemas.microsoft.com/office/drawing/2014/main" id="{69CEEB3C-D5E4-4C02-A750-8F133243E7E5}"/>
                  </a:ext>
                </a:extLst>
              </p:cNvPr>
              <p:cNvSpPr/>
              <p:nvPr/>
            </p:nvSpPr>
            <p:spPr>
              <a:xfrm>
                <a:off x="2899087" y="304800"/>
                <a:ext cx="896399"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Using:</a:t>
                </a:r>
              </a:p>
            </p:txBody>
          </p:sp>
          <p:cxnSp>
            <p:nvCxnSpPr>
              <p:cNvPr id="179" name="Straight Connector 178">
                <a:extLst>
                  <a:ext uri="{FF2B5EF4-FFF2-40B4-BE49-F238E27FC236}">
                    <a16:creationId xmlns:a16="http://schemas.microsoft.com/office/drawing/2014/main" id="{154B6424-D205-4F41-9A76-1A0E54C84403}"/>
                  </a:ext>
                </a:extLst>
              </p:cNvPr>
              <p:cNvCxnSpPr>
                <a:cxnSpLocks/>
              </p:cNvCxnSpPr>
              <p:nvPr/>
            </p:nvCxnSpPr>
            <p:spPr bwMode="auto">
              <a:xfrm>
                <a:off x="5170714" y="96158"/>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181" name="Rectangle 180">
                <a:extLst>
                  <a:ext uri="{FF2B5EF4-FFF2-40B4-BE49-F238E27FC236}">
                    <a16:creationId xmlns:a16="http://schemas.microsoft.com/office/drawing/2014/main" id="{003637F6-A80A-41D9-95B3-73C630475C73}"/>
                  </a:ext>
                </a:extLst>
              </p:cNvPr>
              <p:cNvSpPr/>
              <p:nvPr/>
            </p:nvSpPr>
            <p:spPr>
              <a:xfrm>
                <a:off x="1866900" y="38946"/>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grpSp>
    </p:spTree>
    <p:extLst>
      <p:ext uri="{BB962C8B-B14F-4D97-AF65-F5344CB8AC3E}">
        <p14:creationId xmlns:p14="http://schemas.microsoft.com/office/powerpoint/2010/main" val="1408021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Box 21">
            <a:extLst>
              <a:ext uri="{FF2B5EF4-FFF2-40B4-BE49-F238E27FC236}">
                <a16:creationId xmlns:a16="http://schemas.microsoft.com/office/drawing/2014/main" id="{4B3C78C7-3245-42A9-818B-C6464A47E8F2}"/>
              </a:ext>
            </a:extLst>
          </p:cNvPr>
          <p:cNvSpPr txBox="1">
            <a:spLocks noChangeArrowheads="1"/>
          </p:cNvSpPr>
          <p:nvPr/>
        </p:nvSpPr>
        <p:spPr bwMode="auto">
          <a:xfrm>
            <a:off x="202842" y="780157"/>
            <a:ext cx="2395207"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Commutative:</a:t>
            </a:r>
          </a:p>
          <a:p>
            <a:pPr eaLnBrk="1" hangingPunct="1">
              <a:spcBef>
                <a:spcPct val="0"/>
              </a:spcBef>
              <a:buNone/>
            </a:pPr>
            <a:r>
              <a:rPr lang="en-US" sz="2400" dirty="0">
                <a:solidFill>
                  <a:schemeClr val="tx2"/>
                </a:solidFill>
              </a:rPr>
              <a:t>Distributive:</a:t>
            </a:r>
            <a:endParaRPr lang="en-US" altLang="en-US" sz="2400" dirty="0">
              <a:solidFill>
                <a:schemeClr val="tx2"/>
              </a:solidFill>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By Contradiction:</a:t>
            </a:r>
            <a:endParaRPr lang="en-US" altLang="en-US" sz="2400" dirty="0">
              <a:solidFill>
                <a:schemeClr val="tx2"/>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olidFill>
                  <a:schemeClr val="tx2"/>
                </a:solidFill>
              </a:rPr>
              <a:t>Inconsistent:</a:t>
            </a: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202842" y="764492"/>
            <a:ext cx="8026758" cy="1585325"/>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14" name="Rectangle 13">
            <a:extLst>
              <a:ext uri="{FF2B5EF4-FFF2-40B4-BE49-F238E27FC236}">
                <a16:creationId xmlns:a16="http://schemas.microsoft.com/office/drawing/2014/main" id="{D2797C4A-B463-4FA7-A28D-F000766B7703}"/>
              </a:ext>
            </a:extLst>
          </p:cNvPr>
          <p:cNvSpPr/>
          <p:nvPr/>
        </p:nvSpPr>
        <p:spPr>
          <a:xfrm>
            <a:off x="2409435" y="76200"/>
            <a:ext cx="4685065" cy="584775"/>
          </a:xfrm>
          <a:prstGeom prst="rect">
            <a:avLst/>
          </a:prstGeom>
        </p:spPr>
        <p:txBody>
          <a:bodyPr wrap="none">
            <a:spAutoFit/>
          </a:bodyPr>
          <a:lstStyle/>
          <a:p>
            <a:pPr algn="l"/>
            <a:r>
              <a:rPr lang="it-IT" dirty="0">
                <a:solidFill>
                  <a:schemeClr val="tx2"/>
                </a:solidFill>
              </a:rPr>
              <a:t>Proof Techniques/Lemmas</a:t>
            </a:r>
            <a:endParaRPr lang="en-US" dirty="0">
              <a:solidFill>
                <a:schemeClr val="tx2"/>
              </a:solidFill>
            </a:endParaRPr>
          </a:p>
        </p:txBody>
      </p:sp>
      <p:sp>
        <p:nvSpPr>
          <p:cNvPr id="19" name="Text Box 21">
            <a:extLst>
              <a:ext uri="{FF2B5EF4-FFF2-40B4-BE49-F238E27FC236}">
                <a16:creationId xmlns:a16="http://schemas.microsoft.com/office/drawing/2014/main" id="{99524E45-0C86-4DBB-8743-A9485D668D46}"/>
              </a:ext>
            </a:extLst>
          </p:cNvPr>
          <p:cNvSpPr txBox="1">
            <a:spLocks noChangeArrowheads="1"/>
          </p:cNvSpPr>
          <p:nvPr/>
        </p:nvSpPr>
        <p:spPr bwMode="auto">
          <a:xfrm>
            <a:off x="2514600" y="770812"/>
            <a:ext cx="712173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α</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β </a:t>
            </a:r>
            <a:r>
              <a:rPr lang="en-CA" sz="2400" dirty="0"/>
              <a:t>iff </a:t>
            </a: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r>
              <a:rPr lang="en-CA" sz="2400" dirty="0">
                <a:solidFill>
                  <a:srgbClr val="FFC000"/>
                </a:solidFill>
              </a:rPr>
              <a:t> </a:t>
            </a:r>
            <a:r>
              <a:rPr lang="en-US" altLang="en-US" sz="2400" dirty="0">
                <a:solidFill>
                  <a:srgbClr val="FFFFFF"/>
                </a:solidFill>
                <a:cs typeface="Times New Roman" panose="02020603050405020304" pitchFamily="18" charset="0"/>
                <a:sym typeface="Symbol" panose="05050102010706020507" pitchFamily="18" charset="2"/>
              </a:rPr>
              <a:t>and </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 </a:t>
            </a:r>
            <a:r>
              <a:rPr lang="en-CA" sz="2400" dirty="0"/>
              <a:t>iff </a:t>
            </a:r>
            <a:r>
              <a:rPr lang="el-GR" sz="2400" dirty="0">
                <a:solidFill>
                  <a:srgbClr val="FFC000"/>
                </a:solidFill>
              </a:rPr>
              <a:t>β</a:t>
            </a:r>
            <a:r>
              <a:rPr lang="en-US" altLang="en-US" sz="2400" dirty="0">
                <a:solidFill>
                  <a:srgbClr val="FFC000"/>
                </a:solidFill>
                <a:sym typeface="Symbol" panose="05050102010706020507" pitchFamily="18" charset="2"/>
              </a:rPr>
              <a:t></a:t>
            </a:r>
            <a:r>
              <a:rPr lang="el-GR" sz="2400" dirty="0">
                <a:solidFill>
                  <a:srgbClr val="FFC000"/>
                </a:solidFill>
              </a:rPr>
              <a:t>α</a:t>
            </a:r>
            <a:r>
              <a:rPr lang="en-CA" sz="2400" dirty="0">
                <a:solidFill>
                  <a:srgbClr val="FFC000"/>
                </a:solidFill>
              </a:rPr>
              <a:t> </a:t>
            </a:r>
          </a:p>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and</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 </a:t>
            </a:r>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  </a:t>
            </a:r>
            <a:r>
              <a:rPr lang="en-CA" sz="2400" dirty="0">
                <a:solidFill>
                  <a:srgbClr val="FFC000"/>
                </a:solidFill>
              </a:rPr>
              <a:t> </a:t>
            </a:r>
            <a:endParaRPr lang="en-US" altLang="en-US" sz="2000" dirty="0">
              <a:solidFill>
                <a:srgbClr val="FFC000"/>
              </a:solidFill>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CA" altLang="en-US" sz="2400" dirty="0">
                <a:cs typeface="Times New Roman" panose="02020603050405020304" pitchFamily="18" charset="0"/>
                <a:sym typeface="Symbol" panose="05050102010706020507" pitchFamily="18" charset="2"/>
              </a:rPr>
              <a:t>.</a:t>
            </a:r>
            <a:endParaRPr lang="en-US" altLang="en-US" sz="2400" dirty="0">
              <a:solidFill>
                <a:srgbClr val="FF00FF"/>
              </a:solidFill>
              <a:cs typeface="Times New Roman" panose="02020603050405020304" pitchFamily="18" charset="0"/>
              <a:sym typeface="Symbol" panose="05050102010706020507" pitchFamily="18" charset="2"/>
            </a:endParaRPr>
          </a:p>
          <a:p>
            <a:pPr eaLnBrk="1" hangingPunct="1">
              <a:spcBef>
                <a:spcPct val="0"/>
              </a:spcBef>
              <a:buNone/>
            </a:pPr>
            <a:r>
              <a:rPr lang="en-US" altLang="en-US" sz="2400" dirty="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r>
              <a:rPr lang="en-US" altLang="en-US" sz="2400" dirty="0"/>
              <a:t> conclude </a:t>
            </a:r>
            <a:r>
              <a:rPr lang="en-US" altLang="en-US" sz="2400" dirty="0">
                <a:solidFill>
                  <a:srgbClr val="FFC000"/>
                </a:solidFill>
                <a:sym typeface="Symbol" panose="05050102010706020507" pitchFamily="18" charset="2"/>
              </a:rPr>
              <a:t>anything</a:t>
            </a:r>
            <a:r>
              <a:rPr lang="en-CA" altLang="en-US" sz="2400" dirty="0">
                <a:cs typeface="Times New Roman" panose="02020603050405020304" pitchFamily="18" charset="0"/>
                <a:sym typeface="Symbol" panose="05050102010706020507" pitchFamily="18" charset="2"/>
              </a:rPr>
              <a:t>.</a:t>
            </a:r>
          </a:p>
          <a:p>
            <a:pPr eaLnBrk="1" hangingPunct="1">
              <a:spcBef>
                <a:spcPct val="0"/>
              </a:spcBef>
              <a:buNone/>
            </a:pPr>
            <a:endParaRPr lang="en-CA" altLang="en-US" sz="2400" dirty="0">
              <a:cs typeface="Times New Roman" panose="02020603050405020304" pitchFamily="18" charset="0"/>
              <a:sym typeface="Symbol" panose="05050102010706020507" pitchFamily="18" charset="2"/>
            </a:endParaRPr>
          </a:p>
        </p:txBody>
      </p:sp>
      <p:sp>
        <p:nvSpPr>
          <p:cNvPr id="11" name="Rectangle 10">
            <a:extLst>
              <a:ext uri="{FF2B5EF4-FFF2-40B4-BE49-F238E27FC236}">
                <a16:creationId xmlns:a16="http://schemas.microsoft.com/office/drawing/2014/main" id="{6FEAA4F6-8676-4A67-854B-85F6129D7648}"/>
              </a:ext>
            </a:extLst>
          </p:cNvPr>
          <p:cNvSpPr/>
          <p:nvPr/>
        </p:nvSpPr>
        <p:spPr>
          <a:xfrm>
            <a:off x="7801797" y="-62860"/>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rgbClr val="FFC000"/>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rgbClr val="FFC000"/>
                </a:solidFill>
                <a:sym typeface="Symbol" panose="05050102010706020507" pitchFamily="18" charset="2"/>
              </a:rPr>
              <a:t>Or</a:t>
            </a:r>
          </a:p>
        </p:txBody>
      </p:sp>
    </p:spTree>
    <p:extLst>
      <p:ext uri="{BB962C8B-B14F-4D97-AF65-F5344CB8AC3E}">
        <p14:creationId xmlns:p14="http://schemas.microsoft.com/office/powerpoint/2010/main" val="2551035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1">
                                            <p:txEl>
                                              <p:pRg st="0" end="0"/>
                                            </p:txEl>
                                          </p:spTgt>
                                        </p:tgtEl>
                                        <p:attrNameLst>
                                          <p:attrName>style.visibility</p:attrName>
                                        </p:attrNameLst>
                                      </p:cBhvr>
                                      <p:to>
                                        <p:strVal val="visible"/>
                                      </p:to>
                                    </p:set>
                                    <p:anim calcmode="lin" valueType="num">
                                      <p:cBhvr additive="base">
                                        <p:cTn id="23"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1">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 calcmode="lin" valueType="num">
                                      <p:cBhvr additive="base">
                                        <p:cTn id="27" dur="500" fill="hold"/>
                                        <p:tgtEl>
                                          <p:spTgt spid="11">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4" grpId="0"/>
      <p:bldP spid="19"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a:solidFill>
                  <a:srgbClr val="FFFF00"/>
                </a:solidFill>
                <a:latin typeface="Times New Roman"/>
              </a:rPr>
              <a:t>Quick </a:t>
            </a:r>
            <a:r>
              <a:rPr lang="fr-FR" altLang="en-US" sz="3200" kern="0" dirty="0" err="1">
                <a:solidFill>
                  <a:srgbClr val="FFFF00"/>
                </a:solidFill>
                <a:latin typeface="Times New Roman"/>
              </a:rPr>
              <a:t>Proofs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45" name="AutoShape 35">
            <a:extLst>
              <a:ext uri="{FF2B5EF4-FFF2-40B4-BE49-F238E27FC236}">
                <a16:creationId xmlns:a16="http://schemas.microsoft.com/office/drawing/2014/main" id="{B606E309-42A5-43A9-976D-5099C7F61DCD}"/>
              </a:ext>
            </a:extLst>
          </p:cNvPr>
          <p:cNvSpPr>
            <a:spLocks noChangeArrowheads="1"/>
          </p:cNvSpPr>
          <p:nvPr/>
        </p:nvSpPr>
        <p:spPr bwMode="auto">
          <a:xfrm>
            <a:off x="18983" y="1813246"/>
            <a:ext cx="9429817" cy="3444554"/>
          </a:xfrm>
          <a:prstGeom prst="wedgeRoundRectCallout">
            <a:avLst>
              <a:gd name="adj1" fmla="val -53814"/>
              <a:gd name="adj2" fmla="val -4314"/>
              <a:gd name="adj3" fmla="val 16667"/>
            </a:avLst>
          </a:prstGeom>
          <a:noFill/>
          <a:ln w="12700" cap="flat" cmpd="sng" algn="ctr">
            <a:no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cs typeface="Times New Roman" panose="02020603050405020304" pitchFamily="18" charset="0"/>
                <a:sym typeface="Symbol" panose="05050102010706020507" pitchFamily="18" charset="2"/>
              </a:rPr>
              <a:t>Let x = fraction of the men that have long hair.</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  |{long hair men}| </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Let y = fraction of the men that have (long hair and are rock)stars.</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  |{long hair and are rock star men}| </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   |{long hair men}| / |{men}|    </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a:t>
            </a:r>
            <a:r>
              <a:rPr lang="en-US" altLang="en-US" sz="2000" dirty="0">
                <a:sym typeface="Symbol" pitchFamily="18" charset="2"/>
              </a:rPr>
              <a:t></a:t>
            </a:r>
            <a:r>
              <a:rPr lang="en-US" altLang="en-US" sz="2000" dirty="0">
                <a:cs typeface="Times New Roman" panose="02020603050405020304" pitchFamily="18" charset="0"/>
                <a:sym typeface="Symbol" panose="05050102010706020507" pitchFamily="18" charset="2"/>
              </a:rPr>
              <a:t>  |{long hair and are rock star men}| / |{long hair men}|</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  x </a:t>
            </a:r>
            <a:r>
              <a:rPr lang="en-US" altLang="en-US" sz="2000" dirty="0">
                <a:sym typeface="Symbol" pitchFamily="18" charset="2"/>
              </a:rPr>
              <a:t> z = </a:t>
            </a:r>
            <a:r>
              <a:rPr lang="en-US" altLang="en-US" sz="2000" dirty="0"/>
              <a:t>10%</a:t>
            </a:r>
            <a:r>
              <a:rPr lang="en-US" altLang="en-US" sz="2000" dirty="0">
                <a:sym typeface="Symbol" pitchFamily="18" charset="2"/>
              </a:rPr>
              <a:t>71% =</a:t>
            </a:r>
            <a:r>
              <a:rPr lang="en-US" altLang="en-US" sz="2000" dirty="0"/>
              <a:t> 7% </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    Which is bigger x or y?</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{long hair and are rock stars men} </a:t>
            </a:r>
            <a:r>
              <a:rPr lang="en-CA" sz="2000" dirty="0">
                <a:solidFill>
                  <a:srgbClr val="FFC000"/>
                </a:solidFill>
                <a:latin typeface="Times New Roman"/>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{long hair men}.  Hence </a:t>
            </a:r>
            <a:r>
              <a:rPr lang="en-US" altLang="en-US" sz="2000" dirty="0">
                <a:solidFill>
                  <a:srgbClr val="FFC000"/>
                </a:solidFill>
                <a:cs typeface="Times New Roman" panose="02020603050405020304" pitchFamily="18" charset="0"/>
                <a:sym typeface="Symbol" panose="05050102010706020507" pitchFamily="18" charset="2"/>
              </a:rPr>
              <a:t>y</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x.</a:t>
            </a:r>
            <a:endParaRPr lang="en-US" altLang="en-US" sz="2000" dirty="0">
              <a:cs typeface="Times New Roman" panose="02020603050405020304" pitchFamily="18" charset="0"/>
              <a:sym typeface="Symbol" panose="05050102010706020507" pitchFamily="18" charset="2"/>
            </a:endParaRPr>
          </a:p>
          <a:p>
            <a:pPr eaLnBrk="1" hangingPunct="1">
              <a:spcBef>
                <a:spcPct val="0"/>
              </a:spcBef>
              <a:buNone/>
            </a:pPr>
            <a:r>
              <a:rPr lang="en-US" altLang="en-US" sz="2000" dirty="0">
                <a:cs typeface="Times New Roman" panose="02020603050405020304" pitchFamily="18" charset="0"/>
                <a:sym typeface="Symbol" panose="05050102010706020507" pitchFamily="18" charset="2"/>
              </a:rPr>
              <a:t>Let z = fraction of long haired men that are rock stars.</a:t>
            </a:r>
          </a:p>
          <a:p>
            <a:pPr eaLnBrk="1" hangingPunct="1">
              <a:spcBef>
                <a:spcPct val="0"/>
              </a:spcBef>
              <a:buNone/>
            </a:pPr>
            <a:r>
              <a:rPr lang="en-US" altLang="en-US" sz="2000" dirty="0">
                <a:cs typeface="Times New Roman" panose="02020603050405020304" pitchFamily="18" charset="0"/>
                <a:sym typeface="Symbol" panose="05050102010706020507" pitchFamily="18" charset="2"/>
              </a:rPr>
              <a:t>   =  |{long hair and are rock star men}|    </a:t>
            </a:r>
          </a:p>
        </p:txBody>
      </p:sp>
      <p:sp>
        <p:nvSpPr>
          <p:cNvPr id="16" name="Rectangle 15">
            <a:extLst>
              <a:ext uri="{FF2B5EF4-FFF2-40B4-BE49-F238E27FC236}">
                <a16:creationId xmlns:a16="http://schemas.microsoft.com/office/drawing/2014/main" id="{917F91A3-A915-4BE8-B8C5-79A020DB8F2E}"/>
              </a:ext>
            </a:extLst>
          </p:cNvPr>
          <p:cNvSpPr/>
          <p:nvPr/>
        </p:nvSpPr>
        <p:spPr>
          <a:xfrm>
            <a:off x="3030913" y="500905"/>
            <a:ext cx="5732087"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83539279-DCF9-4383-990D-A1505BA80574}"/>
              </a:ext>
            </a:extLst>
          </p:cNvPr>
          <p:cNvSpPr/>
          <p:nvPr/>
        </p:nvSpPr>
        <p:spPr>
          <a:xfrm>
            <a:off x="6554757" y="403994"/>
            <a:ext cx="1342714" cy="400110"/>
          </a:xfrm>
          <a:prstGeom prst="rect">
            <a:avLst/>
          </a:prstGeom>
          <a:ln>
            <a:noFill/>
          </a:ln>
        </p:spPr>
        <p:txBody>
          <a:bodyPr wrap="square">
            <a:spAutoFit/>
          </a:bodyPr>
          <a:lstStyle/>
          <a:p>
            <a:pPr algn="l"/>
            <a:r>
              <a:rPr lang="en-US" sz="2000" dirty="0">
                <a:cs typeface="Times New Roman" panose="02020603050405020304" pitchFamily="18" charset="0"/>
                <a:sym typeface="Symbol" panose="05050102010706020507" pitchFamily="18" charset="2"/>
              </a:rPr>
              <a:t>long hair</a:t>
            </a:r>
            <a:endParaRPr lang="en-US" sz="2000" dirty="0"/>
          </a:p>
        </p:txBody>
      </p:sp>
      <p:sp>
        <p:nvSpPr>
          <p:cNvPr id="23" name="Freeform: Shape 22">
            <a:extLst>
              <a:ext uri="{FF2B5EF4-FFF2-40B4-BE49-F238E27FC236}">
                <a16:creationId xmlns:a16="http://schemas.microsoft.com/office/drawing/2014/main" id="{F7F5B620-2FFC-4068-9437-336627AEC4CD}"/>
              </a:ext>
            </a:extLst>
          </p:cNvPr>
          <p:cNvSpPr/>
          <p:nvPr/>
        </p:nvSpPr>
        <p:spPr bwMode="auto">
          <a:xfrm>
            <a:off x="7107974" y="743290"/>
            <a:ext cx="873010" cy="992372"/>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 name="connsiteX0" fmla="*/ 381549 w 767311"/>
              <a:gd name="connsiteY0" fmla="*/ 4423 h 1219005"/>
              <a:gd name="connsiteX1" fmla="*/ 129298 w 767311"/>
              <a:gd name="connsiteY1" fmla="*/ 139885 h 1219005"/>
              <a:gd name="connsiteX2" fmla="*/ 549 w 767311"/>
              <a:gd name="connsiteY2" fmla="*/ 628310 h 1219005"/>
              <a:gd name="connsiteX3" fmla="*/ 95799 w 767311"/>
              <a:gd name="connsiteY3" fmla="*/ 971210 h 1219005"/>
              <a:gd name="connsiteX4" fmla="*/ 381549 w 767311"/>
              <a:gd name="connsiteY4" fmla="*/ 1218860 h 1219005"/>
              <a:gd name="connsiteX5" fmla="*/ 672061 w 767311"/>
              <a:gd name="connsiteY5" fmla="*/ 971210 h 1219005"/>
              <a:gd name="connsiteX6" fmla="*/ 767311 w 767311"/>
              <a:gd name="connsiteY6" fmla="*/ 614023 h 1219005"/>
              <a:gd name="connsiteX7" fmla="*/ 672062 w 767311"/>
              <a:gd name="connsiteY7" fmla="*/ 266360 h 1219005"/>
              <a:gd name="connsiteX8" fmla="*/ 381549 w 767311"/>
              <a:gd name="connsiteY8" fmla="*/ 4423 h 1219005"/>
              <a:gd name="connsiteX0" fmla="*/ 405523 w 767311"/>
              <a:gd name="connsiteY0" fmla="*/ 1734 h 1363871"/>
              <a:gd name="connsiteX1" fmla="*/ 129298 w 767311"/>
              <a:gd name="connsiteY1" fmla="*/ 284751 h 1363871"/>
              <a:gd name="connsiteX2" fmla="*/ 549 w 767311"/>
              <a:gd name="connsiteY2" fmla="*/ 773176 h 1363871"/>
              <a:gd name="connsiteX3" fmla="*/ 95799 w 767311"/>
              <a:gd name="connsiteY3" fmla="*/ 1116076 h 1363871"/>
              <a:gd name="connsiteX4" fmla="*/ 381549 w 767311"/>
              <a:gd name="connsiteY4" fmla="*/ 1363726 h 1363871"/>
              <a:gd name="connsiteX5" fmla="*/ 672061 w 767311"/>
              <a:gd name="connsiteY5" fmla="*/ 1116076 h 1363871"/>
              <a:gd name="connsiteX6" fmla="*/ 767311 w 767311"/>
              <a:gd name="connsiteY6" fmla="*/ 758889 h 1363871"/>
              <a:gd name="connsiteX7" fmla="*/ 672062 w 767311"/>
              <a:gd name="connsiteY7" fmla="*/ 411226 h 1363871"/>
              <a:gd name="connsiteX8" fmla="*/ 405523 w 767311"/>
              <a:gd name="connsiteY8" fmla="*/ 1734 h 1363871"/>
              <a:gd name="connsiteX0" fmla="*/ 405479 w 767267"/>
              <a:gd name="connsiteY0" fmla="*/ 1734 h 1427073"/>
              <a:gd name="connsiteX1" fmla="*/ 129254 w 767267"/>
              <a:gd name="connsiteY1" fmla="*/ 284751 h 1427073"/>
              <a:gd name="connsiteX2" fmla="*/ 505 w 767267"/>
              <a:gd name="connsiteY2" fmla="*/ 773176 h 1427073"/>
              <a:gd name="connsiteX3" fmla="*/ 95755 w 767267"/>
              <a:gd name="connsiteY3" fmla="*/ 1116076 h 1427073"/>
              <a:gd name="connsiteX4" fmla="*/ 357531 w 767267"/>
              <a:gd name="connsiteY4" fmla="*/ 1426964 h 1427073"/>
              <a:gd name="connsiteX5" fmla="*/ 672017 w 767267"/>
              <a:gd name="connsiteY5" fmla="*/ 1116076 h 1427073"/>
              <a:gd name="connsiteX6" fmla="*/ 767267 w 767267"/>
              <a:gd name="connsiteY6" fmla="*/ 758889 h 1427073"/>
              <a:gd name="connsiteX7" fmla="*/ 672018 w 767267"/>
              <a:gd name="connsiteY7" fmla="*/ 411226 h 1427073"/>
              <a:gd name="connsiteX8" fmla="*/ 405479 w 767267"/>
              <a:gd name="connsiteY8" fmla="*/ 1734 h 1427073"/>
              <a:gd name="connsiteX0" fmla="*/ 405479 w 767267"/>
              <a:gd name="connsiteY0" fmla="*/ 197 h 1425536"/>
              <a:gd name="connsiteX1" fmla="*/ 129254 w 767267"/>
              <a:gd name="connsiteY1" fmla="*/ 283214 h 1425536"/>
              <a:gd name="connsiteX2" fmla="*/ 505 w 767267"/>
              <a:gd name="connsiteY2" fmla="*/ 771639 h 1425536"/>
              <a:gd name="connsiteX3" fmla="*/ 95755 w 767267"/>
              <a:gd name="connsiteY3" fmla="*/ 1114539 h 1425536"/>
              <a:gd name="connsiteX4" fmla="*/ 357531 w 767267"/>
              <a:gd name="connsiteY4" fmla="*/ 1425427 h 1425536"/>
              <a:gd name="connsiteX5" fmla="*/ 672017 w 767267"/>
              <a:gd name="connsiteY5" fmla="*/ 1114539 h 1425536"/>
              <a:gd name="connsiteX6" fmla="*/ 767267 w 767267"/>
              <a:gd name="connsiteY6" fmla="*/ 757352 h 1425536"/>
              <a:gd name="connsiteX7" fmla="*/ 688750 w 767267"/>
              <a:gd name="connsiteY7" fmla="*/ 247862 h 1425536"/>
              <a:gd name="connsiteX8" fmla="*/ 405479 w 767267"/>
              <a:gd name="connsiteY8" fmla="*/ 197 h 1425536"/>
              <a:gd name="connsiteX0" fmla="*/ 459857 w 767267"/>
              <a:gd name="connsiteY0" fmla="*/ 207 h 1418190"/>
              <a:gd name="connsiteX1" fmla="*/ 129254 w 767267"/>
              <a:gd name="connsiteY1" fmla="*/ 275868 h 1418190"/>
              <a:gd name="connsiteX2" fmla="*/ 505 w 767267"/>
              <a:gd name="connsiteY2" fmla="*/ 764293 h 1418190"/>
              <a:gd name="connsiteX3" fmla="*/ 95755 w 767267"/>
              <a:gd name="connsiteY3" fmla="*/ 1107193 h 1418190"/>
              <a:gd name="connsiteX4" fmla="*/ 357531 w 767267"/>
              <a:gd name="connsiteY4" fmla="*/ 1418081 h 1418190"/>
              <a:gd name="connsiteX5" fmla="*/ 672017 w 767267"/>
              <a:gd name="connsiteY5" fmla="*/ 1107193 h 1418190"/>
              <a:gd name="connsiteX6" fmla="*/ 767267 w 767267"/>
              <a:gd name="connsiteY6" fmla="*/ 750006 h 1418190"/>
              <a:gd name="connsiteX7" fmla="*/ 688750 w 767267"/>
              <a:gd name="connsiteY7" fmla="*/ 240516 h 1418190"/>
              <a:gd name="connsiteX8" fmla="*/ 459857 w 767267"/>
              <a:gd name="connsiteY8" fmla="*/ 207 h 1418190"/>
              <a:gd name="connsiteX0" fmla="*/ 459379 w 766789"/>
              <a:gd name="connsiteY0" fmla="*/ 207 h 1420107"/>
              <a:gd name="connsiteX1" fmla="*/ 128776 w 766789"/>
              <a:gd name="connsiteY1" fmla="*/ 275868 h 1420107"/>
              <a:gd name="connsiteX2" fmla="*/ 27 w 766789"/>
              <a:gd name="connsiteY2" fmla="*/ 764293 h 1420107"/>
              <a:gd name="connsiteX3" fmla="*/ 137107 w 766789"/>
              <a:gd name="connsiteY3" fmla="*/ 1217528 h 1420107"/>
              <a:gd name="connsiteX4" fmla="*/ 357053 w 766789"/>
              <a:gd name="connsiteY4" fmla="*/ 1418081 h 1420107"/>
              <a:gd name="connsiteX5" fmla="*/ 671539 w 766789"/>
              <a:gd name="connsiteY5" fmla="*/ 1107193 h 1420107"/>
              <a:gd name="connsiteX6" fmla="*/ 766789 w 766789"/>
              <a:gd name="connsiteY6" fmla="*/ 750006 h 1420107"/>
              <a:gd name="connsiteX7" fmla="*/ 688272 w 766789"/>
              <a:gd name="connsiteY7" fmla="*/ 240516 h 1420107"/>
              <a:gd name="connsiteX8" fmla="*/ 459379 w 766789"/>
              <a:gd name="connsiteY8" fmla="*/ 207 h 1420107"/>
              <a:gd name="connsiteX0" fmla="*/ 459379 w 766789"/>
              <a:gd name="connsiteY0" fmla="*/ 207 h 1418467"/>
              <a:gd name="connsiteX1" fmla="*/ 128776 w 766789"/>
              <a:gd name="connsiteY1" fmla="*/ 275868 h 1418467"/>
              <a:gd name="connsiteX2" fmla="*/ 27 w 766789"/>
              <a:gd name="connsiteY2" fmla="*/ 764293 h 1418467"/>
              <a:gd name="connsiteX3" fmla="*/ 137107 w 766789"/>
              <a:gd name="connsiteY3" fmla="*/ 1217528 h 1418467"/>
              <a:gd name="connsiteX4" fmla="*/ 357053 w 766789"/>
              <a:gd name="connsiteY4" fmla="*/ 1418081 h 1418467"/>
              <a:gd name="connsiteX5" fmla="*/ 612977 w 766789"/>
              <a:gd name="connsiteY5" fmla="*/ 1173394 h 1418467"/>
              <a:gd name="connsiteX6" fmla="*/ 766789 w 766789"/>
              <a:gd name="connsiteY6" fmla="*/ 750006 h 1418467"/>
              <a:gd name="connsiteX7" fmla="*/ 688272 w 766789"/>
              <a:gd name="connsiteY7" fmla="*/ 240516 h 1418467"/>
              <a:gd name="connsiteX8" fmla="*/ 459379 w 766789"/>
              <a:gd name="connsiteY8" fmla="*/ 207 h 1418467"/>
              <a:gd name="connsiteX0" fmla="*/ 459379 w 766789"/>
              <a:gd name="connsiteY0" fmla="*/ 11 h 1418269"/>
              <a:gd name="connsiteX1" fmla="*/ 128776 w 766789"/>
              <a:gd name="connsiteY1" fmla="*/ 275672 h 1418269"/>
              <a:gd name="connsiteX2" fmla="*/ 27 w 766789"/>
              <a:gd name="connsiteY2" fmla="*/ 764097 h 1418269"/>
              <a:gd name="connsiteX3" fmla="*/ 137107 w 766789"/>
              <a:gd name="connsiteY3" fmla="*/ 1217332 h 1418269"/>
              <a:gd name="connsiteX4" fmla="*/ 357053 w 766789"/>
              <a:gd name="connsiteY4" fmla="*/ 1417885 h 1418269"/>
              <a:gd name="connsiteX5" fmla="*/ 612977 w 766789"/>
              <a:gd name="connsiteY5" fmla="*/ 1173198 h 1418269"/>
              <a:gd name="connsiteX6" fmla="*/ 766789 w 766789"/>
              <a:gd name="connsiteY6" fmla="*/ 749810 h 1418269"/>
              <a:gd name="connsiteX7" fmla="*/ 684090 w 766789"/>
              <a:gd name="connsiteY7" fmla="*/ 284455 h 1418269"/>
              <a:gd name="connsiteX8" fmla="*/ 459379 w 766789"/>
              <a:gd name="connsiteY8" fmla="*/ 11 h 1418269"/>
              <a:gd name="connsiteX0" fmla="*/ 459379 w 766789"/>
              <a:gd name="connsiteY0" fmla="*/ 11 h 1418271"/>
              <a:gd name="connsiteX1" fmla="*/ 128776 w 766789"/>
              <a:gd name="connsiteY1" fmla="*/ 275672 h 1418271"/>
              <a:gd name="connsiteX2" fmla="*/ 27 w 766789"/>
              <a:gd name="connsiteY2" fmla="*/ 764097 h 1418271"/>
              <a:gd name="connsiteX3" fmla="*/ 137107 w 766789"/>
              <a:gd name="connsiteY3" fmla="*/ 1217332 h 1418271"/>
              <a:gd name="connsiteX4" fmla="*/ 357053 w 766789"/>
              <a:gd name="connsiteY4" fmla="*/ 1417885 h 1418271"/>
              <a:gd name="connsiteX5" fmla="*/ 612977 w 766789"/>
              <a:gd name="connsiteY5" fmla="*/ 1173198 h 1418271"/>
              <a:gd name="connsiteX6" fmla="*/ 766789 w 766789"/>
              <a:gd name="connsiteY6" fmla="*/ 749810 h 1418271"/>
              <a:gd name="connsiteX7" fmla="*/ 684090 w 766789"/>
              <a:gd name="connsiteY7" fmla="*/ 284455 h 1418271"/>
              <a:gd name="connsiteX8" fmla="*/ 459379 w 766789"/>
              <a:gd name="connsiteY8" fmla="*/ 11 h 1418271"/>
              <a:gd name="connsiteX0" fmla="*/ 459379 w 766789"/>
              <a:gd name="connsiteY0" fmla="*/ 11 h 1499032"/>
              <a:gd name="connsiteX1" fmla="*/ 128776 w 766789"/>
              <a:gd name="connsiteY1" fmla="*/ 275672 h 1499032"/>
              <a:gd name="connsiteX2" fmla="*/ 27 w 766789"/>
              <a:gd name="connsiteY2" fmla="*/ 764097 h 1499032"/>
              <a:gd name="connsiteX3" fmla="*/ 137107 w 766789"/>
              <a:gd name="connsiteY3" fmla="*/ 1217332 h 1499032"/>
              <a:gd name="connsiteX4" fmla="*/ 482543 w 766789"/>
              <a:gd name="connsiteY4" fmla="*/ 1498797 h 1499032"/>
              <a:gd name="connsiteX5" fmla="*/ 612977 w 766789"/>
              <a:gd name="connsiteY5" fmla="*/ 1173198 h 1499032"/>
              <a:gd name="connsiteX6" fmla="*/ 766789 w 766789"/>
              <a:gd name="connsiteY6" fmla="*/ 749810 h 1499032"/>
              <a:gd name="connsiteX7" fmla="*/ 684090 w 766789"/>
              <a:gd name="connsiteY7" fmla="*/ 284455 h 1499032"/>
              <a:gd name="connsiteX8" fmla="*/ 459379 w 766789"/>
              <a:gd name="connsiteY8" fmla="*/ 11 h 1499032"/>
              <a:gd name="connsiteX0" fmla="*/ 459379 w 766789"/>
              <a:gd name="connsiteY0" fmla="*/ 11 h 1498962"/>
              <a:gd name="connsiteX1" fmla="*/ 128776 w 766789"/>
              <a:gd name="connsiteY1" fmla="*/ 275672 h 1498962"/>
              <a:gd name="connsiteX2" fmla="*/ 27 w 766789"/>
              <a:gd name="connsiteY2" fmla="*/ 764097 h 1498962"/>
              <a:gd name="connsiteX3" fmla="*/ 137107 w 766789"/>
              <a:gd name="connsiteY3" fmla="*/ 1217332 h 1498962"/>
              <a:gd name="connsiteX4" fmla="*/ 482543 w 766789"/>
              <a:gd name="connsiteY4" fmla="*/ 1498797 h 1498962"/>
              <a:gd name="connsiteX5" fmla="*/ 688272 w 766789"/>
              <a:gd name="connsiteY5" fmla="*/ 1180555 h 1498962"/>
              <a:gd name="connsiteX6" fmla="*/ 766789 w 766789"/>
              <a:gd name="connsiteY6" fmla="*/ 749810 h 1498962"/>
              <a:gd name="connsiteX7" fmla="*/ 684090 w 766789"/>
              <a:gd name="connsiteY7" fmla="*/ 284455 h 1498962"/>
              <a:gd name="connsiteX8" fmla="*/ 459379 w 766789"/>
              <a:gd name="connsiteY8" fmla="*/ 11 h 1498962"/>
              <a:gd name="connsiteX0" fmla="*/ 459379 w 766789"/>
              <a:gd name="connsiteY0" fmla="*/ 11 h 1462221"/>
              <a:gd name="connsiteX1" fmla="*/ 128776 w 766789"/>
              <a:gd name="connsiteY1" fmla="*/ 275672 h 1462221"/>
              <a:gd name="connsiteX2" fmla="*/ 27 w 766789"/>
              <a:gd name="connsiteY2" fmla="*/ 764097 h 1462221"/>
              <a:gd name="connsiteX3" fmla="*/ 137107 w 766789"/>
              <a:gd name="connsiteY3" fmla="*/ 1217332 h 1462221"/>
              <a:gd name="connsiteX4" fmla="*/ 453263 w 766789"/>
              <a:gd name="connsiteY4" fmla="*/ 1462019 h 1462221"/>
              <a:gd name="connsiteX5" fmla="*/ 688272 w 766789"/>
              <a:gd name="connsiteY5" fmla="*/ 1180555 h 1462221"/>
              <a:gd name="connsiteX6" fmla="*/ 766789 w 766789"/>
              <a:gd name="connsiteY6" fmla="*/ 749810 h 1462221"/>
              <a:gd name="connsiteX7" fmla="*/ 684090 w 766789"/>
              <a:gd name="connsiteY7" fmla="*/ 284455 h 1462221"/>
              <a:gd name="connsiteX8" fmla="*/ 459379 w 766789"/>
              <a:gd name="connsiteY8" fmla="*/ 11 h 1462221"/>
              <a:gd name="connsiteX0" fmla="*/ 459379 w 766789"/>
              <a:gd name="connsiteY0" fmla="*/ 11 h 1462221"/>
              <a:gd name="connsiteX1" fmla="*/ 128776 w 766789"/>
              <a:gd name="connsiteY1" fmla="*/ 275672 h 1462221"/>
              <a:gd name="connsiteX2" fmla="*/ 27 w 766789"/>
              <a:gd name="connsiteY2" fmla="*/ 764097 h 1462221"/>
              <a:gd name="connsiteX3" fmla="*/ 137107 w 766789"/>
              <a:gd name="connsiteY3" fmla="*/ 1217332 h 1462221"/>
              <a:gd name="connsiteX4" fmla="*/ 453263 w 766789"/>
              <a:gd name="connsiteY4" fmla="*/ 1462019 h 1462221"/>
              <a:gd name="connsiteX5" fmla="*/ 688272 w 766789"/>
              <a:gd name="connsiteY5" fmla="*/ 1180555 h 1462221"/>
              <a:gd name="connsiteX6" fmla="*/ 766789 w 766789"/>
              <a:gd name="connsiteY6" fmla="*/ 749810 h 1462221"/>
              <a:gd name="connsiteX7" fmla="*/ 684090 w 766789"/>
              <a:gd name="connsiteY7" fmla="*/ 284455 h 1462221"/>
              <a:gd name="connsiteX8" fmla="*/ 459379 w 766789"/>
              <a:gd name="connsiteY8" fmla="*/ 11 h 1462221"/>
              <a:gd name="connsiteX0" fmla="*/ 459379 w 766789"/>
              <a:gd name="connsiteY0" fmla="*/ 11 h 1462221"/>
              <a:gd name="connsiteX1" fmla="*/ 128776 w 766789"/>
              <a:gd name="connsiteY1" fmla="*/ 275672 h 1462221"/>
              <a:gd name="connsiteX2" fmla="*/ 27 w 766789"/>
              <a:gd name="connsiteY2" fmla="*/ 764097 h 1462221"/>
              <a:gd name="connsiteX3" fmla="*/ 137107 w 766789"/>
              <a:gd name="connsiteY3" fmla="*/ 1217332 h 1462221"/>
              <a:gd name="connsiteX4" fmla="*/ 453263 w 766789"/>
              <a:gd name="connsiteY4" fmla="*/ 1462019 h 1462221"/>
              <a:gd name="connsiteX5" fmla="*/ 688272 w 766789"/>
              <a:gd name="connsiteY5" fmla="*/ 1180555 h 1462221"/>
              <a:gd name="connsiteX6" fmla="*/ 766789 w 766789"/>
              <a:gd name="connsiteY6" fmla="*/ 749810 h 1462221"/>
              <a:gd name="connsiteX7" fmla="*/ 684090 w 766789"/>
              <a:gd name="connsiteY7" fmla="*/ 284455 h 1462221"/>
              <a:gd name="connsiteX8" fmla="*/ 459379 w 766789"/>
              <a:gd name="connsiteY8" fmla="*/ 11 h 1462221"/>
              <a:gd name="connsiteX0" fmla="*/ 459379 w 766789"/>
              <a:gd name="connsiteY0" fmla="*/ 11 h 1462019"/>
              <a:gd name="connsiteX1" fmla="*/ 128776 w 766789"/>
              <a:gd name="connsiteY1" fmla="*/ 275672 h 1462019"/>
              <a:gd name="connsiteX2" fmla="*/ 27 w 766789"/>
              <a:gd name="connsiteY2" fmla="*/ 764097 h 1462019"/>
              <a:gd name="connsiteX3" fmla="*/ 137107 w 766789"/>
              <a:gd name="connsiteY3" fmla="*/ 1217332 h 1462019"/>
              <a:gd name="connsiteX4" fmla="*/ 453263 w 766789"/>
              <a:gd name="connsiteY4" fmla="*/ 1462019 h 1462019"/>
              <a:gd name="connsiteX5" fmla="*/ 688272 w 766789"/>
              <a:gd name="connsiteY5" fmla="*/ 1180555 h 1462019"/>
              <a:gd name="connsiteX6" fmla="*/ 766789 w 766789"/>
              <a:gd name="connsiteY6" fmla="*/ 749810 h 1462019"/>
              <a:gd name="connsiteX7" fmla="*/ 684090 w 766789"/>
              <a:gd name="connsiteY7" fmla="*/ 284455 h 1462019"/>
              <a:gd name="connsiteX8" fmla="*/ 459379 w 766789"/>
              <a:gd name="connsiteY8" fmla="*/ 11 h 1462019"/>
              <a:gd name="connsiteX0" fmla="*/ 459379 w 766789"/>
              <a:gd name="connsiteY0" fmla="*/ 11 h 1462019"/>
              <a:gd name="connsiteX1" fmla="*/ 128776 w 766789"/>
              <a:gd name="connsiteY1" fmla="*/ 275672 h 1462019"/>
              <a:gd name="connsiteX2" fmla="*/ 27 w 766789"/>
              <a:gd name="connsiteY2" fmla="*/ 764097 h 1462019"/>
              <a:gd name="connsiteX3" fmla="*/ 137107 w 766789"/>
              <a:gd name="connsiteY3" fmla="*/ 1217332 h 1462019"/>
              <a:gd name="connsiteX4" fmla="*/ 453263 w 766789"/>
              <a:gd name="connsiteY4" fmla="*/ 1462019 h 1462019"/>
              <a:gd name="connsiteX5" fmla="*/ 688272 w 766789"/>
              <a:gd name="connsiteY5" fmla="*/ 1173199 h 1462019"/>
              <a:gd name="connsiteX6" fmla="*/ 766789 w 766789"/>
              <a:gd name="connsiteY6" fmla="*/ 749810 h 1462019"/>
              <a:gd name="connsiteX7" fmla="*/ 684090 w 766789"/>
              <a:gd name="connsiteY7" fmla="*/ 284455 h 1462019"/>
              <a:gd name="connsiteX8" fmla="*/ 459379 w 766789"/>
              <a:gd name="connsiteY8" fmla="*/ 11 h 1462019"/>
              <a:gd name="connsiteX0" fmla="*/ 459541 w 766951"/>
              <a:gd name="connsiteY0" fmla="*/ 5755 h 1467763"/>
              <a:gd name="connsiteX1" fmla="*/ 162402 w 766951"/>
              <a:gd name="connsiteY1" fmla="*/ 153917 h 1467763"/>
              <a:gd name="connsiteX2" fmla="*/ 189 w 766951"/>
              <a:gd name="connsiteY2" fmla="*/ 769841 h 1467763"/>
              <a:gd name="connsiteX3" fmla="*/ 137269 w 766951"/>
              <a:gd name="connsiteY3" fmla="*/ 1223076 h 1467763"/>
              <a:gd name="connsiteX4" fmla="*/ 453425 w 766951"/>
              <a:gd name="connsiteY4" fmla="*/ 1467763 h 1467763"/>
              <a:gd name="connsiteX5" fmla="*/ 688434 w 766951"/>
              <a:gd name="connsiteY5" fmla="*/ 1178943 h 1467763"/>
              <a:gd name="connsiteX6" fmla="*/ 766951 w 766951"/>
              <a:gd name="connsiteY6" fmla="*/ 755554 h 1467763"/>
              <a:gd name="connsiteX7" fmla="*/ 684252 w 766951"/>
              <a:gd name="connsiteY7" fmla="*/ 290199 h 1467763"/>
              <a:gd name="connsiteX8" fmla="*/ 459541 w 766951"/>
              <a:gd name="connsiteY8" fmla="*/ 5755 h 1467763"/>
              <a:gd name="connsiteX0" fmla="*/ 459651 w 767061"/>
              <a:gd name="connsiteY0" fmla="*/ 5755 h 1467763"/>
              <a:gd name="connsiteX1" fmla="*/ 162512 w 767061"/>
              <a:gd name="connsiteY1" fmla="*/ 153917 h 1467763"/>
              <a:gd name="connsiteX2" fmla="*/ 299 w 767061"/>
              <a:gd name="connsiteY2" fmla="*/ 769841 h 1467763"/>
              <a:gd name="connsiteX3" fmla="*/ 131802 w 767061"/>
              <a:gd name="connsiteY3" fmla="*/ 1291730 h 1467763"/>
              <a:gd name="connsiteX4" fmla="*/ 453535 w 767061"/>
              <a:gd name="connsiteY4" fmla="*/ 1467763 h 1467763"/>
              <a:gd name="connsiteX5" fmla="*/ 688544 w 767061"/>
              <a:gd name="connsiteY5" fmla="*/ 1178943 h 1467763"/>
              <a:gd name="connsiteX6" fmla="*/ 767061 w 767061"/>
              <a:gd name="connsiteY6" fmla="*/ 755554 h 1467763"/>
              <a:gd name="connsiteX7" fmla="*/ 684362 w 767061"/>
              <a:gd name="connsiteY7" fmla="*/ 290199 h 1467763"/>
              <a:gd name="connsiteX8" fmla="*/ 459651 w 767061"/>
              <a:gd name="connsiteY8" fmla="*/ 5755 h 1467763"/>
              <a:gd name="connsiteX0" fmla="*/ 459613 w 767023"/>
              <a:gd name="connsiteY0" fmla="*/ 5755 h 1516801"/>
              <a:gd name="connsiteX1" fmla="*/ 162474 w 767023"/>
              <a:gd name="connsiteY1" fmla="*/ 153917 h 1516801"/>
              <a:gd name="connsiteX2" fmla="*/ 261 w 767023"/>
              <a:gd name="connsiteY2" fmla="*/ 769841 h 1516801"/>
              <a:gd name="connsiteX3" fmla="*/ 131764 w 767023"/>
              <a:gd name="connsiteY3" fmla="*/ 1291730 h 1516801"/>
              <a:gd name="connsiteX4" fmla="*/ 392147 w 767023"/>
              <a:gd name="connsiteY4" fmla="*/ 1516801 h 1516801"/>
              <a:gd name="connsiteX5" fmla="*/ 688506 w 767023"/>
              <a:gd name="connsiteY5" fmla="*/ 1178943 h 1516801"/>
              <a:gd name="connsiteX6" fmla="*/ 767023 w 767023"/>
              <a:gd name="connsiteY6" fmla="*/ 755554 h 1516801"/>
              <a:gd name="connsiteX7" fmla="*/ 684324 w 767023"/>
              <a:gd name="connsiteY7" fmla="*/ 290199 h 1516801"/>
              <a:gd name="connsiteX8" fmla="*/ 459613 w 767023"/>
              <a:gd name="connsiteY8" fmla="*/ 5755 h 1516801"/>
              <a:gd name="connsiteX0" fmla="*/ 459613 w 767023"/>
              <a:gd name="connsiteY0" fmla="*/ 5755 h 1516801"/>
              <a:gd name="connsiteX1" fmla="*/ 162474 w 767023"/>
              <a:gd name="connsiteY1" fmla="*/ 153917 h 1516801"/>
              <a:gd name="connsiteX2" fmla="*/ 261 w 767023"/>
              <a:gd name="connsiteY2" fmla="*/ 769841 h 1516801"/>
              <a:gd name="connsiteX3" fmla="*/ 131764 w 767023"/>
              <a:gd name="connsiteY3" fmla="*/ 1291730 h 1516801"/>
              <a:gd name="connsiteX4" fmla="*/ 392147 w 767023"/>
              <a:gd name="connsiteY4" fmla="*/ 1516801 h 1516801"/>
              <a:gd name="connsiteX5" fmla="*/ 688506 w 767023"/>
              <a:gd name="connsiteY5" fmla="*/ 1178943 h 1516801"/>
              <a:gd name="connsiteX6" fmla="*/ 767023 w 767023"/>
              <a:gd name="connsiteY6" fmla="*/ 755554 h 1516801"/>
              <a:gd name="connsiteX7" fmla="*/ 684324 w 767023"/>
              <a:gd name="connsiteY7" fmla="*/ 290199 h 1516801"/>
              <a:gd name="connsiteX8" fmla="*/ 459613 w 767023"/>
              <a:gd name="connsiteY8" fmla="*/ 5755 h 1516801"/>
              <a:gd name="connsiteX0" fmla="*/ 459613 w 767023"/>
              <a:gd name="connsiteY0" fmla="*/ 5755 h 1516801"/>
              <a:gd name="connsiteX1" fmla="*/ 162474 w 767023"/>
              <a:gd name="connsiteY1" fmla="*/ 153917 h 1516801"/>
              <a:gd name="connsiteX2" fmla="*/ 261 w 767023"/>
              <a:gd name="connsiteY2" fmla="*/ 769841 h 1516801"/>
              <a:gd name="connsiteX3" fmla="*/ 131764 w 767023"/>
              <a:gd name="connsiteY3" fmla="*/ 1291730 h 1516801"/>
              <a:gd name="connsiteX4" fmla="*/ 392147 w 767023"/>
              <a:gd name="connsiteY4" fmla="*/ 1516801 h 1516801"/>
              <a:gd name="connsiteX5" fmla="*/ 688506 w 767023"/>
              <a:gd name="connsiteY5" fmla="*/ 1178943 h 1516801"/>
              <a:gd name="connsiteX6" fmla="*/ 767023 w 767023"/>
              <a:gd name="connsiteY6" fmla="*/ 755554 h 1516801"/>
              <a:gd name="connsiteX7" fmla="*/ 684324 w 767023"/>
              <a:gd name="connsiteY7" fmla="*/ 290199 h 1516801"/>
              <a:gd name="connsiteX8" fmla="*/ 459613 w 767023"/>
              <a:gd name="connsiteY8" fmla="*/ 5755 h 1516801"/>
              <a:gd name="connsiteX0" fmla="*/ 459382 w 766792"/>
              <a:gd name="connsiteY0" fmla="*/ 1403 h 1512449"/>
              <a:gd name="connsiteX1" fmla="*/ 123201 w 766792"/>
              <a:gd name="connsiteY1" fmla="*/ 203507 h 1512449"/>
              <a:gd name="connsiteX2" fmla="*/ 30 w 766792"/>
              <a:gd name="connsiteY2" fmla="*/ 765489 h 1512449"/>
              <a:gd name="connsiteX3" fmla="*/ 131533 w 766792"/>
              <a:gd name="connsiteY3" fmla="*/ 1287378 h 1512449"/>
              <a:gd name="connsiteX4" fmla="*/ 391916 w 766792"/>
              <a:gd name="connsiteY4" fmla="*/ 1512449 h 1512449"/>
              <a:gd name="connsiteX5" fmla="*/ 688275 w 766792"/>
              <a:gd name="connsiteY5" fmla="*/ 1174591 h 1512449"/>
              <a:gd name="connsiteX6" fmla="*/ 766792 w 766792"/>
              <a:gd name="connsiteY6" fmla="*/ 751202 h 1512449"/>
              <a:gd name="connsiteX7" fmla="*/ 684093 w 766792"/>
              <a:gd name="connsiteY7" fmla="*/ 285847 h 1512449"/>
              <a:gd name="connsiteX8" fmla="*/ 459382 w 766792"/>
              <a:gd name="connsiteY8" fmla="*/ 1403 h 1512449"/>
              <a:gd name="connsiteX0" fmla="*/ 459371 w 766781"/>
              <a:gd name="connsiteY0" fmla="*/ 21687 h 1532733"/>
              <a:gd name="connsiteX1" fmla="*/ 282401 w 766781"/>
              <a:gd name="connsiteY1" fmla="*/ 42468 h 1532733"/>
              <a:gd name="connsiteX2" fmla="*/ 123190 w 766781"/>
              <a:gd name="connsiteY2" fmla="*/ 223791 h 1532733"/>
              <a:gd name="connsiteX3" fmla="*/ 19 w 766781"/>
              <a:gd name="connsiteY3" fmla="*/ 785773 h 1532733"/>
              <a:gd name="connsiteX4" fmla="*/ 131522 w 766781"/>
              <a:gd name="connsiteY4" fmla="*/ 1307662 h 1532733"/>
              <a:gd name="connsiteX5" fmla="*/ 391905 w 766781"/>
              <a:gd name="connsiteY5" fmla="*/ 1532733 h 1532733"/>
              <a:gd name="connsiteX6" fmla="*/ 688264 w 766781"/>
              <a:gd name="connsiteY6" fmla="*/ 1194875 h 1532733"/>
              <a:gd name="connsiteX7" fmla="*/ 766781 w 766781"/>
              <a:gd name="connsiteY7" fmla="*/ 771486 h 1532733"/>
              <a:gd name="connsiteX8" fmla="*/ 684082 w 766781"/>
              <a:gd name="connsiteY8" fmla="*/ 306131 h 1532733"/>
              <a:gd name="connsiteX9" fmla="*/ 459371 w 766781"/>
              <a:gd name="connsiteY9" fmla="*/ 21687 h 1532733"/>
              <a:gd name="connsiteX0" fmla="*/ 459371 w 766781"/>
              <a:gd name="connsiteY0" fmla="*/ 21687 h 1532733"/>
              <a:gd name="connsiteX1" fmla="*/ 282401 w 766781"/>
              <a:gd name="connsiteY1" fmla="*/ 42468 h 1532733"/>
              <a:gd name="connsiteX2" fmla="*/ 123190 w 766781"/>
              <a:gd name="connsiteY2" fmla="*/ 223791 h 1532733"/>
              <a:gd name="connsiteX3" fmla="*/ 19 w 766781"/>
              <a:gd name="connsiteY3" fmla="*/ 785773 h 1532733"/>
              <a:gd name="connsiteX4" fmla="*/ 131522 w 766781"/>
              <a:gd name="connsiteY4" fmla="*/ 1307662 h 1532733"/>
              <a:gd name="connsiteX5" fmla="*/ 391905 w 766781"/>
              <a:gd name="connsiteY5" fmla="*/ 1532733 h 1532733"/>
              <a:gd name="connsiteX6" fmla="*/ 688264 w 766781"/>
              <a:gd name="connsiteY6" fmla="*/ 1194875 h 1532733"/>
              <a:gd name="connsiteX7" fmla="*/ 766781 w 766781"/>
              <a:gd name="connsiteY7" fmla="*/ 771486 h 1532733"/>
              <a:gd name="connsiteX8" fmla="*/ 684082 w 766781"/>
              <a:gd name="connsiteY8" fmla="*/ 306131 h 1532733"/>
              <a:gd name="connsiteX9" fmla="*/ 459371 w 766781"/>
              <a:gd name="connsiteY9" fmla="*/ 21687 h 1532733"/>
              <a:gd name="connsiteX0" fmla="*/ 459374 w 766784"/>
              <a:gd name="connsiteY0" fmla="*/ 21687 h 1532733"/>
              <a:gd name="connsiteX1" fmla="*/ 282404 w 766784"/>
              <a:gd name="connsiteY1" fmla="*/ 42468 h 1532733"/>
              <a:gd name="connsiteX2" fmla="*/ 123193 w 766784"/>
              <a:gd name="connsiteY2" fmla="*/ 223791 h 1532733"/>
              <a:gd name="connsiteX3" fmla="*/ 22 w 766784"/>
              <a:gd name="connsiteY3" fmla="*/ 785773 h 1532733"/>
              <a:gd name="connsiteX4" fmla="*/ 131525 w 766784"/>
              <a:gd name="connsiteY4" fmla="*/ 1307662 h 1532733"/>
              <a:gd name="connsiteX5" fmla="*/ 391908 w 766784"/>
              <a:gd name="connsiteY5" fmla="*/ 1532733 h 1532733"/>
              <a:gd name="connsiteX6" fmla="*/ 688267 w 766784"/>
              <a:gd name="connsiteY6" fmla="*/ 1194875 h 1532733"/>
              <a:gd name="connsiteX7" fmla="*/ 766784 w 766784"/>
              <a:gd name="connsiteY7" fmla="*/ 771486 h 1532733"/>
              <a:gd name="connsiteX8" fmla="*/ 684085 w 766784"/>
              <a:gd name="connsiteY8" fmla="*/ 306131 h 1532733"/>
              <a:gd name="connsiteX9" fmla="*/ 459374 w 766784"/>
              <a:gd name="connsiteY9" fmla="*/ 21687 h 1532733"/>
              <a:gd name="connsiteX0" fmla="*/ 459374 w 766784"/>
              <a:gd name="connsiteY0" fmla="*/ 21687 h 1532733"/>
              <a:gd name="connsiteX1" fmla="*/ 282404 w 766784"/>
              <a:gd name="connsiteY1" fmla="*/ 42468 h 1532733"/>
              <a:gd name="connsiteX2" fmla="*/ 123193 w 766784"/>
              <a:gd name="connsiteY2" fmla="*/ 223791 h 1532733"/>
              <a:gd name="connsiteX3" fmla="*/ 22 w 766784"/>
              <a:gd name="connsiteY3" fmla="*/ 785773 h 1532733"/>
              <a:gd name="connsiteX4" fmla="*/ 131525 w 766784"/>
              <a:gd name="connsiteY4" fmla="*/ 1307662 h 1532733"/>
              <a:gd name="connsiteX5" fmla="*/ 391908 w 766784"/>
              <a:gd name="connsiteY5" fmla="*/ 1532733 h 1532733"/>
              <a:gd name="connsiteX6" fmla="*/ 679901 w 766784"/>
              <a:gd name="connsiteY6" fmla="*/ 1194875 h 1532733"/>
              <a:gd name="connsiteX7" fmla="*/ 766784 w 766784"/>
              <a:gd name="connsiteY7" fmla="*/ 771486 h 1532733"/>
              <a:gd name="connsiteX8" fmla="*/ 684085 w 766784"/>
              <a:gd name="connsiteY8" fmla="*/ 306131 h 1532733"/>
              <a:gd name="connsiteX9" fmla="*/ 459374 w 766784"/>
              <a:gd name="connsiteY9" fmla="*/ 21687 h 1532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6784" h="1532733">
                <a:moveTo>
                  <a:pt x="459374" y="21687"/>
                </a:moveTo>
                <a:cubicBezTo>
                  <a:pt x="392427" y="-22257"/>
                  <a:pt x="338434" y="8784"/>
                  <a:pt x="282404" y="42468"/>
                </a:cubicBezTo>
                <a:cubicBezTo>
                  <a:pt x="231951" y="100671"/>
                  <a:pt x="184200" y="104811"/>
                  <a:pt x="123193" y="223791"/>
                </a:cubicBezTo>
                <a:cubicBezTo>
                  <a:pt x="62186" y="342771"/>
                  <a:pt x="-1367" y="605128"/>
                  <a:pt x="22" y="785773"/>
                </a:cubicBezTo>
                <a:cubicBezTo>
                  <a:pt x="1411" y="966418"/>
                  <a:pt x="66211" y="1183169"/>
                  <a:pt x="131525" y="1307662"/>
                </a:cubicBezTo>
                <a:cubicBezTo>
                  <a:pt x="196839" y="1432155"/>
                  <a:pt x="295863" y="1502085"/>
                  <a:pt x="391908" y="1532733"/>
                </a:cubicBezTo>
                <a:cubicBezTo>
                  <a:pt x="496317" y="1480019"/>
                  <a:pt x="617422" y="1321750"/>
                  <a:pt x="679901" y="1194875"/>
                </a:cubicBezTo>
                <a:cubicBezTo>
                  <a:pt x="742380" y="1068000"/>
                  <a:pt x="766784" y="888961"/>
                  <a:pt x="766784" y="771486"/>
                </a:cubicBezTo>
                <a:cubicBezTo>
                  <a:pt x="766784" y="654011"/>
                  <a:pt x="731137" y="438451"/>
                  <a:pt x="684085" y="306131"/>
                </a:cubicBezTo>
                <a:cubicBezTo>
                  <a:pt x="637033" y="173811"/>
                  <a:pt x="526321" y="65631"/>
                  <a:pt x="459374" y="21687"/>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4" name="Oval 23">
            <a:extLst>
              <a:ext uri="{FF2B5EF4-FFF2-40B4-BE49-F238E27FC236}">
                <a16:creationId xmlns:a16="http://schemas.microsoft.com/office/drawing/2014/main" id="{7EE592FE-264A-45D7-A555-1176B2CCD51F}"/>
              </a:ext>
            </a:extLst>
          </p:cNvPr>
          <p:cNvSpPr/>
          <p:nvPr/>
        </p:nvSpPr>
        <p:spPr>
          <a:xfrm>
            <a:off x="7107937" y="730970"/>
            <a:ext cx="996612"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9" name="Oval 28">
            <a:extLst>
              <a:ext uri="{FF2B5EF4-FFF2-40B4-BE49-F238E27FC236}">
                <a16:creationId xmlns:a16="http://schemas.microsoft.com/office/drawing/2014/main" id="{417238EF-6199-49EB-B8A0-DB1052FF2145}"/>
              </a:ext>
            </a:extLst>
          </p:cNvPr>
          <p:cNvSpPr/>
          <p:nvPr/>
        </p:nvSpPr>
        <p:spPr>
          <a:xfrm>
            <a:off x="6932198" y="719665"/>
            <a:ext cx="1048785" cy="1008873"/>
          </a:xfrm>
          <a:prstGeom prst="ellipse">
            <a:avLst/>
          </a:prstGeom>
          <a:noFill/>
          <a:ln w="31750">
            <a:solidFill>
              <a:srgbClr val="66FF66"/>
            </a:solidFill>
          </a:ln>
        </p:spPr>
        <p:txBody>
          <a:bodyPr wrap="square" rtlCol="0" anchor="ctr">
            <a:spAutoFit/>
          </a:bodyPr>
          <a:lstStyle/>
          <a:p>
            <a:pPr algn="ctr"/>
            <a:endParaRPr lang="en-US" sz="2800" i="0" dirty="0"/>
          </a:p>
        </p:txBody>
      </p:sp>
      <p:grpSp>
        <p:nvGrpSpPr>
          <p:cNvPr id="59" name="Group 29">
            <a:extLst>
              <a:ext uri="{FF2B5EF4-FFF2-40B4-BE49-F238E27FC236}">
                <a16:creationId xmlns:a16="http://schemas.microsoft.com/office/drawing/2014/main" id="{35C60BFA-10B5-4BE6-B7E4-2E9C78B8EDD5}"/>
              </a:ext>
            </a:extLst>
          </p:cNvPr>
          <p:cNvGrpSpPr>
            <a:grpSpLocks/>
          </p:cNvGrpSpPr>
          <p:nvPr/>
        </p:nvGrpSpPr>
        <p:grpSpPr bwMode="auto">
          <a:xfrm>
            <a:off x="8472643" y="2784939"/>
            <a:ext cx="917591" cy="929993"/>
            <a:chOff x="2065" y="1551"/>
            <a:chExt cx="1628" cy="1988"/>
          </a:xfrm>
        </p:grpSpPr>
        <p:sp>
          <p:nvSpPr>
            <p:cNvPr id="60" name="Freeform 30">
              <a:extLst>
                <a:ext uri="{FF2B5EF4-FFF2-40B4-BE49-F238E27FC236}">
                  <a16:creationId xmlns:a16="http://schemas.microsoft.com/office/drawing/2014/main" id="{CB3897CA-8F08-4DC0-8500-38250551055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31">
              <a:extLst>
                <a:ext uri="{FF2B5EF4-FFF2-40B4-BE49-F238E27FC236}">
                  <a16:creationId xmlns:a16="http://schemas.microsoft.com/office/drawing/2014/main" id="{15EFA980-3A1A-4A25-B3F8-9AB1DB2942B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32">
              <a:extLst>
                <a:ext uri="{FF2B5EF4-FFF2-40B4-BE49-F238E27FC236}">
                  <a16:creationId xmlns:a16="http://schemas.microsoft.com/office/drawing/2014/main" id="{DE72A91B-00B3-4D8C-A6DE-6AA98FEBBD0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33">
              <a:extLst>
                <a:ext uri="{FF2B5EF4-FFF2-40B4-BE49-F238E27FC236}">
                  <a16:creationId xmlns:a16="http://schemas.microsoft.com/office/drawing/2014/main" id="{E4965667-016C-4F94-BDA2-FB1D587B9E5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34">
              <a:extLst>
                <a:ext uri="{FF2B5EF4-FFF2-40B4-BE49-F238E27FC236}">
                  <a16:creationId xmlns:a16="http://schemas.microsoft.com/office/drawing/2014/main" id="{C2EFAC65-89BC-48CD-9DCA-8B07D0EE8FA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5" name="Freeform 35">
              <a:extLst>
                <a:ext uri="{FF2B5EF4-FFF2-40B4-BE49-F238E27FC236}">
                  <a16:creationId xmlns:a16="http://schemas.microsoft.com/office/drawing/2014/main" id="{8AAEBDDC-F20F-4449-82C8-77B1458A8437}"/>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6" name="Freeform 36">
              <a:extLst>
                <a:ext uri="{FF2B5EF4-FFF2-40B4-BE49-F238E27FC236}">
                  <a16:creationId xmlns:a16="http://schemas.microsoft.com/office/drawing/2014/main" id="{ACD77AF8-6551-4D91-828E-D878264DCDF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37">
              <a:extLst>
                <a:ext uri="{FF2B5EF4-FFF2-40B4-BE49-F238E27FC236}">
                  <a16:creationId xmlns:a16="http://schemas.microsoft.com/office/drawing/2014/main" id="{432FCF18-CF26-4A21-8ED9-6B916970B5B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8" name="Freeform 38">
              <a:extLst>
                <a:ext uri="{FF2B5EF4-FFF2-40B4-BE49-F238E27FC236}">
                  <a16:creationId xmlns:a16="http://schemas.microsoft.com/office/drawing/2014/main" id="{A7979653-E847-467C-8D2C-7BC8B2AAA7F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9" name="Freeform 39">
              <a:extLst>
                <a:ext uri="{FF2B5EF4-FFF2-40B4-BE49-F238E27FC236}">
                  <a16:creationId xmlns:a16="http://schemas.microsoft.com/office/drawing/2014/main" id="{1C14A4C1-1B8D-4A6A-9F97-D5829CAFC65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0" name="Freeform 40">
              <a:extLst>
                <a:ext uri="{FF2B5EF4-FFF2-40B4-BE49-F238E27FC236}">
                  <a16:creationId xmlns:a16="http://schemas.microsoft.com/office/drawing/2014/main" id="{B8F645B2-282C-4C90-B13C-0BA1DE247B7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1" name="Freeform 41">
              <a:extLst>
                <a:ext uri="{FF2B5EF4-FFF2-40B4-BE49-F238E27FC236}">
                  <a16:creationId xmlns:a16="http://schemas.microsoft.com/office/drawing/2014/main" id="{FB1E03D3-46C8-462F-94FA-307EB933409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2" name="Freeform 42">
              <a:extLst>
                <a:ext uri="{FF2B5EF4-FFF2-40B4-BE49-F238E27FC236}">
                  <a16:creationId xmlns:a16="http://schemas.microsoft.com/office/drawing/2014/main" id="{CEB28606-853A-47D4-8981-FFF31650C5D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3" name="Freeform 43">
              <a:extLst>
                <a:ext uri="{FF2B5EF4-FFF2-40B4-BE49-F238E27FC236}">
                  <a16:creationId xmlns:a16="http://schemas.microsoft.com/office/drawing/2014/main" id="{9338C30A-3A02-49AB-8B2B-CC90041F54A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4" name="Freeform 44">
              <a:extLst>
                <a:ext uri="{FF2B5EF4-FFF2-40B4-BE49-F238E27FC236}">
                  <a16:creationId xmlns:a16="http://schemas.microsoft.com/office/drawing/2014/main" id="{F57C1255-5BF5-4DC9-9D14-9C9B9EF37F4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 name="Freeform 45">
              <a:extLst>
                <a:ext uri="{FF2B5EF4-FFF2-40B4-BE49-F238E27FC236}">
                  <a16:creationId xmlns:a16="http://schemas.microsoft.com/office/drawing/2014/main" id="{67CAB3C9-30D0-42AA-8DCD-20CFB9E0D4B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 name="Freeform 46">
              <a:extLst>
                <a:ext uri="{FF2B5EF4-FFF2-40B4-BE49-F238E27FC236}">
                  <a16:creationId xmlns:a16="http://schemas.microsoft.com/office/drawing/2014/main" id="{DECA696B-3F7C-430E-A7B7-D52128A6664E}"/>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77" name="AutoShape 35">
            <a:extLst>
              <a:ext uri="{FF2B5EF4-FFF2-40B4-BE49-F238E27FC236}">
                <a16:creationId xmlns:a16="http://schemas.microsoft.com/office/drawing/2014/main" id="{8D94E343-5E60-4102-9D0B-1E2875A4C04C}"/>
              </a:ext>
            </a:extLst>
          </p:cNvPr>
          <p:cNvSpPr>
            <a:spLocks noChangeArrowheads="1"/>
          </p:cNvSpPr>
          <p:nvPr/>
        </p:nvSpPr>
        <p:spPr bwMode="auto">
          <a:xfrm>
            <a:off x="7032679" y="2635723"/>
            <a:ext cx="1091344" cy="285720"/>
          </a:xfrm>
          <a:prstGeom prst="wedgeRoundRectCallout">
            <a:avLst>
              <a:gd name="adj1" fmla="val 23049"/>
              <a:gd name="adj2" fmla="val 5541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000" dirty="0">
                <a:solidFill>
                  <a:srgbClr val="FFFFFF"/>
                </a:solidFill>
              </a:rPr>
              <a:t>5/7 =71%</a:t>
            </a:r>
          </a:p>
        </p:txBody>
      </p:sp>
      <p:grpSp>
        <p:nvGrpSpPr>
          <p:cNvPr id="13" name="Group 12">
            <a:extLst>
              <a:ext uri="{FF2B5EF4-FFF2-40B4-BE49-F238E27FC236}">
                <a16:creationId xmlns:a16="http://schemas.microsoft.com/office/drawing/2014/main" id="{E27955F0-113A-4856-A928-ECB3616A2002}"/>
              </a:ext>
            </a:extLst>
          </p:cNvPr>
          <p:cNvGrpSpPr/>
          <p:nvPr/>
        </p:nvGrpSpPr>
        <p:grpSpPr>
          <a:xfrm>
            <a:off x="92904" y="5354404"/>
            <a:ext cx="8997144" cy="1490533"/>
            <a:chOff x="111954" y="4575137"/>
            <a:chExt cx="8997144" cy="1490533"/>
          </a:xfrm>
        </p:grpSpPr>
        <p:pic>
          <p:nvPicPr>
            <p:cNvPr id="80" name="Picture 4" descr="Rod Stewart Photo Gallery | Fine-Art Prints for Sale | Icon Gallery">
              <a:extLst>
                <a:ext uri="{FF2B5EF4-FFF2-40B4-BE49-F238E27FC236}">
                  <a16:creationId xmlns:a16="http://schemas.microsoft.com/office/drawing/2014/main" id="{06340935-E397-4C05-A176-4EAE85761E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4638157"/>
              <a:ext cx="1417320" cy="1417320"/>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6" descr="Prince Deep Cuts: 15 Essential Songs | Billboard">
              <a:extLst>
                <a:ext uri="{FF2B5EF4-FFF2-40B4-BE49-F238E27FC236}">
                  <a16:creationId xmlns:a16="http://schemas.microsoft.com/office/drawing/2014/main" id="{8D45505C-680B-4C2A-93CD-1D23993EEB2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614" t="3489" r="5693" b="1"/>
            <a:stretch/>
          </p:blipFill>
          <p:spPr bwMode="auto">
            <a:xfrm>
              <a:off x="5843420" y="4638157"/>
              <a:ext cx="1502701" cy="141732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id="{97D3DD90-1FE0-4899-98E4-71EF4DCC888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t="6527" r="1532"/>
            <a:stretch/>
          </p:blipFill>
          <p:spPr>
            <a:xfrm>
              <a:off x="111954" y="4638157"/>
              <a:ext cx="943893" cy="1378683"/>
            </a:xfrm>
            <a:prstGeom prst="rect">
              <a:avLst/>
            </a:prstGeom>
          </p:spPr>
        </p:pic>
        <p:pic>
          <p:nvPicPr>
            <p:cNvPr id="5122" name="Picture 2" descr="No photo description available.">
              <a:extLst>
                <a:ext uri="{FF2B5EF4-FFF2-40B4-BE49-F238E27FC236}">
                  <a16:creationId xmlns:a16="http://schemas.microsoft.com/office/drawing/2014/main" id="{44498500-F0F9-4E59-A2D4-6530C2D78399}"/>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6372" r="12646"/>
            <a:stretch/>
          </p:blipFill>
          <p:spPr bwMode="auto">
            <a:xfrm>
              <a:off x="7354007" y="4638157"/>
              <a:ext cx="1755091" cy="141732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John Lennon and Yoko Ono&amp;#39;s Bed-In: Behind the Photo | Time">
              <a:extLst>
                <a:ext uri="{FF2B5EF4-FFF2-40B4-BE49-F238E27FC236}">
                  <a16:creationId xmlns:a16="http://schemas.microsoft.com/office/drawing/2014/main" id="{36C42AA2-4427-41D2-9AC2-78E155C9B988}"/>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29592" t="-3532" r="9000" b="16124"/>
            <a:stretch/>
          </p:blipFill>
          <p:spPr bwMode="auto">
            <a:xfrm>
              <a:off x="1055847" y="4575137"/>
              <a:ext cx="1304248" cy="1481328"/>
            </a:xfrm>
            <a:prstGeom prst="rect">
              <a:avLst/>
            </a:prstGeom>
            <a:noFill/>
            <a:extLst>
              <a:ext uri="{909E8E84-426E-40DD-AFC4-6F175D3DCCD1}">
                <a14:hiddenFill xmlns:a14="http://schemas.microsoft.com/office/drawing/2010/main">
                  <a:solidFill>
                    <a:srgbClr val="FFFFFF"/>
                  </a:solidFill>
                </a14:hiddenFill>
              </a:ext>
            </a:extLst>
          </p:spPr>
        </p:pic>
        <p:pic>
          <p:nvPicPr>
            <p:cNvPr id="5128" name="Picture 8" descr="Bob Marley (@bobmarley) | Twitter">
              <a:extLst>
                <a:ext uri="{FF2B5EF4-FFF2-40B4-BE49-F238E27FC236}">
                  <a16:creationId xmlns:a16="http://schemas.microsoft.com/office/drawing/2014/main" id="{CD150684-491E-4031-B04B-CCCB199186F6}"/>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30880" y="4648350"/>
              <a:ext cx="1417320" cy="1417320"/>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 descr="Neil Young: Homegrown review – desolate lost breakup album | Neil Young |  The Guardian">
              <a:extLst>
                <a:ext uri="{FF2B5EF4-FFF2-40B4-BE49-F238E27FC236}">
                  <a16:creationId xmlns:a16="http://schemas.microsoft.com/office/drawing/2014/main" id="{7B2CCDBB-06C6-4FA4-A534-F40DCDDBC72D}"/>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r="18413"/>
            <a:stretch/>
          </p:blipFill>
          <p:spPr bwMode="auto">
            <a:xfrm>
              <a:off x="2122648" y="4638157"/>
              <a:ext cx="1153952" cy="1414375"/>
            </a:xfrm>
            <a:prstGeom prst="rect">
              <a:avLst/>
            </a:prstGeom>
            <a:noFill/>
            <a:extLst>
              <a:ext uri="{909E8E84-426E-40DD-AFC4-6F175D3DCCD1}">
                <a14:hiddenFill xmlns:a14="http://schemas.microsoft.com/office/drawing/2010/main">
                  <a:solidFill>
                    <a:srgbClr val="FFFFFF"/>
                  </a:solidFill>
                </a14:hiddenFill>
              </a:ext>
            </a:extLst>
          </p:spPr>
        </p:pic>
      </p:grpSp>
      <p:sp>
        <p:nvSpPr>
          <p:cNvPr id="8" name="Rectangle 7">
            <a:extLst>
              <a:ext uri="{FF2B5EF4-FFF2-40B4-BE49-F238E27FC236}">
                <a16:creationId xmlns:a16="http://schemas.microsoft.com/office/drawing/2014/main" id="{F265BF62-36D5-430C-9CD3-3BC21CDCAAA9}"/>
              </a:ext>
            </a:extLst>
          </p:cNvPr>
          <p:cNvSpPr/>
          <p:nvPr/>
        </p:nvSpPr>
        <p:spPr bwMode="auto">
          <a:xfrm>
            <a:off x="1036797" y="5419198"/>
            <a:ext cx="6278632" cy="1417319"/>
          </a:xfrm>
          <a:prstGeom prst="rect">
            <a:avLst/>
          </a:prstGeom>
          <a:noFill/>
          <a:ln w="38100">
            <a:solidFill>
              <a:srgbClr val="FFFF00"/>
            </a:solidFill>
            <a:miter lim="800000"/>
            <a:headEnd/>
            <a:tailEnd/>
          </a:ln>
        </p:spPr>
        <p:txBody>
          <a:bodyPr lIns="0" tIns="0" rIns="0" bIns="0" rtlCol="0" anchor="ctr"/>
          <a:lstStyle/>
          <a:p>
            <a:pPr algn="ctr" eaLnBrk="1" hangingPunct="1">
              <a:spcBef>
                <a:spcPct val="0"/>
              </a:spcBef>
              <a:buNone/>
            </a:pPr>
            <a:endParaRPr lang="en-US" sz="2400" dirty="0"/>
          </a:p>
        </p:txBody>
      </p:sp>
      <p:sp>
        <p:nvSpPr>
          <p:cNvPr id="2" name="Rectangle 1">
            <a:extLst>
              <a:ext uri="{FF2B5EF4-FFF2-40B4-BE49-F238E27FC236}">
                <a16:creationId xmlns:a16="http://schemas.microsoft.com/office/drawing/2014/main" id="{260A45D1-B051-4A89-ADB7-BBB9646FFA2A}"/>
              </a:ext>
            </a:extLst>
          </p:cNvPr>
          <p:cNvSpPr/>
          <p:nvPr/>
        </p:nvSpPr>
        <p:spPr>
          <a:xfrm>
            <a:off x="7458712" y="152400"/>
            <a:ext cx="625491" cy="400110"/>
          </a:xfrm>
          <a:prstGeom prst="rect">
            <a:avLst/>
          </a:prstGeom>
        </p:spPr>
        <p:txBody>
          <a:bodyPr wrap="none">
            <a:spAutoFit/>
          </a:bodyPr>
          <a:lstStyle/>
          <a:p>
            <a:r>
              <a:rPr lang="en-US" altLang="en-US" sz="2000" dirty="0">
                <a:cs typeface="Times New Roman" panose="02020603050405020304" pitchFamily="18" charset="0"/>
                <a:sym typeface="Symbol" panose="05050102010706020507" pitchFamily="18" charset="2"/>
              </a:rPr>
              <a:t>men</a:t>
            </a:r>
            <a:endParaRPr lang="en-US" sz="2000" dirty="0"/>
          </a:p>
        </p:txBody>
      </p:sp>
      <p:sp>
        <p:nvSpPr>
          <p:cNvPr id="58" name="Rectangle 57">
            <a:extLst>
              <a:ext uri="{FF2B5EF4-FFF2-40B4-BE49-F238E27FC236}">
                <a16:creationId xmlns:a16="http://schemas.microsoft.com/office/drawing/2014/main" id="{F65319EE-EE50-42C7-BA30-51188178DD2F}"/>
              </a:ext>
            </a:extLst>
          </p:cNvPr>
          <p:cNvSpPr/>
          <p:nvPr/>
        </p:nvSpPr>
        <p:spPr>
          <a:xfrm>
            <a:off x="7801286" y="405330"/>
            <a:ext cx="1342714" cy="400110"/>
          </a:xfrm>
          <a:prstGeom prst="rect">
            <a:avLst/>
          </a:prstGeom>
          <a:ln>
            <a:noFill/>
          </a:ln>
        </p:spPr>
        <p:txBody>
          <a:bodyPr wrap="square">
            <a:spAutoFit/>
          </a:bodyPr>
          <a:lstStyle/>
          <a:p>
            <a:pPr algn="l"/>
            <a:r>
              <a:rPr lang="en-US" sz="2000" dirty="0">
                <a:cs typeface="Times New Roman" panose="02020603050405020304" pitchFamily="18" charset="0"/>
                <a:sym typeface="Symbol" panose="05050102010706020507" pitchFamily="18" charset="2"/>
              </a:rPr>
              <a:t>rock stars</a:t>
            </a:r>
            <a:endParaRPr lang="en-US" sz="2000" dirty="0"/>
          </a:p>
        </p:txBody>
      </p:sp>
      <p:sp>
        <p:nvSpPr>
          <p:cNvPr id="78" name="AutoShape 35">
            <a:extLst>
              <a:ext uri="{FF2B5EF4-FFF2-40B4-BE49-F238E27FC236}">
                <a16:creationId xmlns:a16="http://schemas.microsoft.com/office/drawing/2014/main" id="{B9BFD056-1CED-45D2-9531-90C0E95564ED}"/>
              </a:ext>
            </a:extLst>
          </p:cNvPr>
          <p:cNvSpPr>
            <a:spLocks noChangeArrowheads="1"/>
          </p:cNvSpPr>
          <p:nvPr/>
        </p:nvSpPr>
        <p:spPr bwMode="auto">
          <a:xfrm>
            <a:off x="4733891" y="1991121"/>
            <a:ext cx="1245476" cy="313821"/>
          </a:xfrm>
          <a:prstGeom prst="wedgeRoundRectCallout">
            <a:avLst>
              <a:gd name="adj1" fmla="val 59218"/>
              <a:gd name="adj2" fmla="val 4663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000" dirty="0">
                <a:solidFill>
                  <a:srgbClr val="FFFFFF"/>
                </a:solidFill>
              </a:rPr>
              <a:t>7/70=10%.</a:t>
            </a:r>
          </a:p>
        </p:txBody>
      </p:sp>
      <p:sp>
        <p:nvSpPr>
          <p:cNvPr id="82" name="AutoShape 35">
            <a:extLst>
              <a:ext uri="{FF2B5EF4-FFF2-40B4-BE49-F238E27FC236}">
                <a16:creationId xmlns:a16="http://schemas.microsoft.com/office/drawing/2014/main" id="{2984F11A-7A77-48C2-A07B-0CF0E3C191EC}"/>
              </a:ext>
            </a:extLst>
          </p:cNvPr>
          <p:cNvSpPr>
            <a:spLocks noChangeArrowheads="1"/>
          </p:cNvSpPr>
          <p:nvPr/>
        </p:nvSpPr>
        <p:spPr bwMode="auto">
          <a:xfrm>
            <a:off x="3471272" y="4171516"/>
            <a:ext cx="1253902" cy="313428"/>
          </a:xfrm>
          <a:prstGeom prst="wedgeRoundRectCallout">
            <a:avLst>
              <a:gd name="adj1" fmla="val 49715"/>
              <a:gd name="adj2" fmla="val -6015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000" dirty="0">
                <a:solidFill>
                  <a:srgbClr val="FFFFFF"/>
                </a:solidFill>
              </a:rPr>
              <a:t>10% &lt; 71%</a:t>
            </a:r>
          </a:p>
        </p:txBody>
      </p:sp>
      <p:sp>
        <p:nvSpPr>
          <p:cNvPr id="83" name="AutoShape 35">
            <a:extLst>
              <a:ext uri="{FF2B5EF4-FFF2-40B4-BE49-F238E27FC236}">
                <a16:creationId xmlns:a16="http://schemas.microsoft.com/office/drawing/2014/main" id="{D68C4E66-5795-4A5B-BE34-0E243131D28F}"/>
              </a:ext>
            </a:extLst>
          </p:cNvPr>
          <p:cNvSpPr>
            <a:spLocks noChangeArrowheads="1"/>
          </p:cNvSpPr>
          <p:nvPr/>
        </p:nvSpPr>
        <p:spPr bwMode="auto">
          <a:xfrm>
            <a:off x="5924241" y="4755575"/>
            <a:ext cx="1075879" cy="317171"/>
          </a:xfrm>
          <a:prstGeom prst="wedgeRoundRectCallout">
            <a:avLst>
              <a:gd name="adj1" fmla="val 48083"/>
              <a:gd name="adj2" fmla="val -7206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000" dirty="0">
                <a:solidFill>
                  <a:srgbClr val="FFFFFF"/>
                </a:solidFill>
              </a:rPr>
              <a:t>5/7 =71%</a:t>
            </a:r>
          </a:p>
        </p:txBody>
      </p:sp>
      <p:grpSp>
        <p:nvGrpSpPr>
          <p:cNvPr id="10" name="Group 9">
            <a:extLst>
              <a:ext uri="{FF2B5EF4-FFF2-40B4-BE49-F238E27FC236}">
                <a16:creationId xmlns:a16="http://schemas.microsoft.com/office/drawing/2014/main" id="{571C7EBF-8AC1-45D1-AA4A-A8975826FFE7}"/>
              </a:ext>
            </a:extLst>
          </p:cNvPr>
          <p:cNvGrpSpPr/>
          <p:nvPr/>
        </p:nvGrpSpPr>
        <p:grpSpPr>
          <a:xfrm>
            <a:off x="152401" y="152401"/>
            <a:ext cx="1818715" cy="1828799"/>
            <a:chOff x="152400" y="152400"/>
            <a:chExt cx="2653051" cy="2926241"/>
          </a:xfrm>
        </p:grpSpPr>
        <p:pic>
          <p:nvPicPr>
            <p:cNvPr id="7" name="Picture 2" descr="Gillette&amp;#39;s New Ad: &amp;#39;The Best Men Can Be&amp;#39;">
              <a:extLst>
                <a:ext uri="{FF2B5EF4-FFF2-40B4-BE49-F238E27FC236}">
                  <a16:creationId xmlns:a16="http://schemas.microsoft.com/office/drawing/2014/main" id="{C8624621-6A2F-4816-B2BE-C13273ED00A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52400" y="152400"/>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2" descr="Gillette&amp;#39;s New Ad: &amp;#39;The Best Men Can Be&amp;#39;">
              <a:extLst>
                <a:ext uri="{FF2B5EF4-FFF2-40B4-BE49-F238E27FC236}">
                  <a16:creationId xmlns:a16="http://schemas.microsoft.com/office/drawing/2014/main" id="{3FBCCB60-18DB-44A7-8359-48D7F8DD08C1}"/>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323850" y="434363"/>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 descr="Gillette&amp;#39;s New Ad: &amp;#39;The Best Men Can Be&amp;#39;">
              <a:extLst>
                <a:ext uri="{FF2B5EF4-FFF2-40B4-BE49-F238E27FC236}">
                  <a16:creationId xmlns:a16="http://schemas.microsoft.com/office/drawing/2014/main" id="{9B8C95A5-931B-46F1-BD57-4039DA8A2B49}"/>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495300" y="716326"/>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 descr="Gillette&amp;#39;s New Ad: &amp;#39;The Best Men Can Be&amp;#39;">
              <a:extLst>
                <a:ext uri="{FF2B5EF4-FFF2-40B4-BE49-F238E27FC236}">
                  <a16:creationId xmlns:a16="http://schemas.microsoft.com/office/drawing/2014/main" id="{A428CB36-57D8-48E5-911E-A48E0BB85DE7}"/>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66750" y="998289"/>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 descr="Gillette&amp;#39;s New Ad: &amp;#39;The Best Men Can Be&amp;#39;">
              <a:extLst>
                <a:ext uri="{FF2B5EF4-FFF2-40B4-BE49-F238E27FC236}">
                  <a16:creationId xmlns:a16="http://schemas.microsoft.com/office/drawing/2014/main" id="{41EEB85F-6FEF-4D43-A1BA-D11552370479}"/>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838200" y="1280252"/>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 descr="Gillette&amp;#39;s New Ad: &amp;#39;The Best Men Can Be&amp;#39;">
              <a:extLst>
                <a:ext uri="{FF2B5EF4-FFF2-40B4-BE49-F238E27FC236}">
                  <a16:creationId xmlns:a16="http://schemas.microsoft.com/office/drawing/2014/main" id="{C74FC934-B18E-41D6-A4C2-7472719B8A29}"/>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009650" y="1562215"/>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2" descr="Gillette&amp;#39;s New Ad: &amp;#39;The Best Men Can Be&amp;#39;">
              <a:extLst>
                <a:ext uri="{FF2B5EF4-FFF2-40B4-BE49-F238E27FC236}">
                  <a16:creationId xmlns:a16="http://schemas.microsoft.com/office/drawing/2014/main" id="{9A80FDC1-37D9-4B65-B28A-D3EF0ACCA9E8}"/>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181100" y="1844178"/>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2" descr="Gillette&amp;#39;s New Ad: &amp;#39;The Best Men Can Be&amp;#39;">
              <a:extLst>
                <a:ext uri="{FF2B5EF4-FFF2-40B4-BE49-F238E27FC236}">
                  <a16:creationId xmlns:a16="http://schemas.microsoft.com/office/drawing/2014/main" id="{DC414628-B01F-4126-88BD-26B18B061689}"/>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352550" y="2126141"/>
              <a:ext cx="1281451" cy="670537"/>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Gillette&amp;#39;s New Ad: &amp;#39;The Best Men Can Be&amp;#39;">
              <a:extLst>
                <a:ext uri="{FF2B5EF4-FFF2-40B4-BE49-F238E27FC236}">
                  <a16:creationId xmlns:a16="http://schemas.microsoft.com/office/drawing/2014/main" id="{D2C2AD00-7E40-462B-9E10-49D9A183C40D}"/>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524000" y="2408104"/>
              <a:ext cx="1281451" cy="670537"/>
            </a:xfrm>
            <a:prstGeom prst="rect">
              <a:avLst/>
            </a:prstGeom>
            <a:noFill/>
            <a:extLst>
              <a:ext uri="{909E8E84-426E-40DD-AFC4-6F175D3DCCD1}">
                <a14:hiddenFill xmlns:a14="http://schemas.microsoft.com/office/drawing/2010/main">
                  <a:solidFill>
                    <a:srgbClr val="FFFFFF"/>
                  </a:solidFill>
                </a14:hiddenFill>
              </a:ext>
            </a:extLst>
          </p:spPr>
        </p:pic>
      </p:grpSp>
      <p:sp>
        <p:nvSpPr>
          <p:cNvPr id="94" name="AutoShape 35">
            <a:extLst>
              <a:ext uri="{FF2B5EF4-FFF2-40B4-BE49-F238E27FC236}">
                <a16:creationId xmlns:a16="http://schemas.microsoft.com/office/drawing/2014/main" id="{0DFBF90B-D8BD-4431-9579-8F2D243DA268}"/>
              </a:ext>
            </a:extLst>
          </p:cNvPr>
          <p:cNvSpPr>
            <a:spLocks noChangeArrowheads="1"/>
          </p:cNvSpPr>
          <p:nvPr/>
        </p:nvSpPr>
        <p:spPr bwMode="auto">
          <a:xfrm>
            <a:off x="7226114" y="4983954"/>
            <a:ext cx="1826716" cy="372743"/>
          </a:xfrm>
          <a:prstGeom prst="wedgeRoundRectCallout">
            <a:avLst>
              <a:gd name="adj1" fmla="val 29771"/>
              <a:gd name="adj2" fmla="val -9138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000" dirty="0">
                <a:solidFill>
                  <a:srgbClr val="FFFFFF"/>
                </a:solidFill>
              </a:rPr>
              <a:t>Oops! Does y=z?</a:t>
            </a:r>
          </a:p>
        </p:txBody>
      </p:sp>
      <p:cxnSp>
        <p:nvCxnSpPr>
          <p:cNvPr id="25" name="Straight Connector 24">
            <a:extLst>
              <a:ext uri="{FF2B5EF4-FFF2-40B4-BE49-F238E27FC236}">
                <a16:creationId xmlns:a16="http://schemas.microsoft.com/office/drawing/2014/main" id="{D9E0EFB4-096E-4296-AF5F-9E591D579870}"/>
              </a:ext>
            </a:extLst>
          </p:cNvPr>
          <p:cNvCxnSpPr>
            <a:cxnSpLocks/>
          </p:cNvCxnSpPr>
          <p:nvPr/>
        </p:nvCxnSpPr>
        <p:spPr bwMode="auto">
          <a:xfrm flipV="1">
            <a:off x="6995159" y="2577737"/>
            <a:ext cx="1192577" cy="411792"/>
          </a:xfrm>
          <a:prstGeom prst="line">
            <a:avLst/>
          </a:prstGeom>
          <a:noFill/>
          <a:ln w="38100" cap="flat" cmpd="sng" algn="ctr">
            <a:solidFill>
              <a:schemeClr val="hlink"/>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5A657FCD-A7C3-4243-9276-6DBA3A56A26A}"/>
              </a:ext>
            </a:extLst>
          </p:cNvPr>
          <p:cNvCxnSpPr>
            <a:cxnSpLocks/>
            <a:endCxn id="82" idx="4"/>
          </p:cNvCxnSpPr>
          <p:nvPr/>
        </p:nvCxnSpPr>
        <p:spPr bwMode="auto">
          <a:xfrm flipV="1">
            <a:off x="3429000" y="4139675"/>
            <a:ext cx="1292600" cy="394451"/>
          </a:xfrm>
          <a:prstGeom prst="line">
            <a:avLst/>
          </a:prstGeom>
          <a:noFill/>
          <a:ln w="38100" cap="flat" cmpd="sng" algn="ctr">
            <a:solidFill>
              <a:schemeClr val="hlink"/>
            </a:solidFill>
            <a:prstDash val="solid"/>
            <a:round/>
            <a:headEnd type="none" w="med" len="med"/>
            <a:tailEnd type="none" w="med" len="med"/>
          </a:ln>
          <a:effectLst/>
        </p:spPr>
      </p:cxnSp>
      <p:sp>
        <p:nvSpPr>
          <p:cNvPr id="84" name="Rectangle 83">
            <a:extLst>
              <a:ext uri="{FF2B5EF4-FFF2-40B4-BE49-F238E27FC236}">
                <a16:creationId xmlns:a16="http://schemas.microsoft.com/office/drawing/2014/main" id="{A4069300-E724-40F0-BBBC-E7FEC19F6F81}"/>
              </a:ext>
            </a:extLst>
          </p:cNvPr>
          <p:cNvSpPr/>
          <p:nvPr/>
        </p:nvSpPr>
        <p:spPr>
          <a:xfrm>
            <a:off x="2459020" y="2291294"/>
            <a:ext cx="1173719" cy="400110"/>
          </a:xfrm>
          <a:prstGeom prst="rect">
            <a:avLst/>
          </a:prstGeom>
        </p:spPr>
        <p:txBody>
          <a:bodyPr wrap="none">
            <a:spAutoFit/>
          </a:bodyPr>
          <a:lstStyle/>
          <a:p>
            <a:pPr algn="l"/>
            <a:r>
              <a:rPr lang="en-US" altLang="en-US" sz="2000" dirty="0">
                <a:cs typeface="Times New Roman" panose="02020603050405020304" pitchFamily="18" charset="0"/>
                <a:sym typeface="Symbol" panose="05050102010706020507" pitchFamily="18" charset="2"/>
              </a:rPr>
              <a:t>/ |{men}| </a:t>
            </a:r>
            <a:endParaRPr lang="en-US" sz="2000" dirty="0"/>
          </a:p>
        </p:txBody>
      </p:sp>
      <p:sp>
        <p:nvSpPr>
          <p:cNvPr id="85" name="Rectangle 84">
            <a:extLst>
              <a:ext uri="{FF2B5EF4-FFF2-40B4-BE49-F238E27FC236}">
                <a16:creationId xmlns:a16="http://schemas.microsoft.com/office/drawing/2014/main" id="{6D0460D9-2448-4568-907E-74904D07D169}"/>
              </a:ext>
            </a:extLst>
          </p:cNvPr>
          <p:cNvSpPr/>
          <p:nvPr/>
        </p:nvSpPr>
        <p:spPr>
          <a:xfrm>
            <a:off x="4209185" y="2911746"/>
            <a:ext cx="1173719" cy="400110"/>
          </a:xfrm>
          <a:prstGeom prst="rect">
            <a:avLst/>
          </a:prstGeom>
        </p:spPr>
        <p:txBody>
          <a:bodyPr wrap="none">
            <a:spAutoFit/>
          </a:bodyPr>
          <a:lstStyle/>
          <a:p>
            <a:pPr algn="l"/>
            <a:r>
              <a:rPr lang="en-US" altLang="en-US" sz="2000" dirty="0">
                <a:cs typeface="Times New Roman" panose="02020603050405020304" pitchFamily="18" charset="0"/>
                <a:sym typeface="Symbol" panose="05050102010706020507" pitchFamily="18" charset="2"/>
              </a:rPr>
              <a:t>/ |{men}| </a:t>
            </a:r>
            <a:endParaRPr lang="en-US" sz="2000" dirty="0"/>
          </a:p>
        </p:txBody>
      </p:sp>
      <p:sp>
        <p:nvSpPr>
          <p:cNvPr id="96" name="Rectangle 95">
            <a:extLst>
              <a:ext uri="{FF2B5EF4-FFF2-40B4-BE49-F238E27FC236}">
                <a16:creationId xmlns:a16="http://schemas.microsoft.com/office/drawing/2014/main" id="{32353DFA-8C8F-4AEA-9B69-42B0BDBBD070}"/>
              </a:ext>
            </a:extLst>
          </p:cNvPr>
          <p:cNvSpPr/>
          <p:nvPr/>
        </p:nvSpPr>
        <p:spPr>
          <a:xfrm>
            <a:off x="5255373" y="2900348"/>
            <a:ext cx="1718740" cy="400110"/>
          </a:xfrm>
          <a:prstGeom prst="rect">
            <a:avLst/>
          </a:prstGeom>
        </p:spPr>
        <p:txBody>
          <a:bodyPr wrap="none">
            <a:spAutoFit/>
          </a:bodyPr>
          <a:lstStyle/>
          <a:p>
            <a:pPr algn="l"/>
            <a:r>
              <a:rPr lang="en-US" altLang="en-US" sz="2000" dirty="0">
                <a:cs typeface="Times New Roman" panose="02020603050405020304" pitchFamily="18" charset="0"/>
                <a:sym typeface="Symbol" panose="05050102010706020507" pitchFamily="18" charset="2"/>
              </a:rPr>
              <a:t>=  5/70 = 7.1%</a:t>
            </a:r>
          </a:p>
        </p:txBody>
      </p:sp>
      <p:sp>
        <p:nvSpPr>
          <p:cNvPr id="101" name="Rectangle 100">
            <a:extLst>
              <a:ext uri="{FF2B5EF4-FFF2-40B4-BE49-F238E27FC236}">
                <a16:creationId xmlns:a16="http://schemas.microsoft.com/office/drawing/2014/main" id="{20099D20-EB81-42A8-97A8-5DA7E0BF6C6A}"/>
              </a:ext>
            </a:extLst>
          </p:cNvPr>
          <p:cNvSpPr/>
          <p:nvPr/>
        </p:nvSpPr>
        <p:spPr>
          <a:xfrm>
            <a:off x="4209857" y="5033334"/>
            <a:ext cx="2154757" cy="400110"/>
          </a:xfrm>
          <a:prstGeom prst="rect">
            <a:avLst/>
          </a:prstGeom>
        </p:spPr>
        <p:txBody>
          <a:bodyPr wrap="none">
            <a:spAutoFit/>
          </a:bodyPr>
          <a:lstStyle/>
          <a:p>
            <a:pPr algn="l"/>
            <a:r>
              <a:rPr lang="en-US" altLang="en-US" sz="2000" dirty="0">
                <a:cs typeface="Times New Roman" panose="02020603050405020304" pitchFamily="18" charset="0"/>
                <a:sym typeface="Symbol" panose="05050102010706020507" pitchFamily="18" charset="2"/>
              </a:rPr>
              <a:t>/ |{long hair men}| </a:t>
            </a:r>
            <a:endParaRPr lang="en-US" sz="2000" dirty="0"/>
          </a:p>
        </p:txBody>
      </p:sp>
      <p:sp>
        <p:nvSpPr>
          <p:cNvPr id="6" name="Oval 5">
            <a:extLst>
              <a:ext uri="{FF2B5EF4-FFF2-40B4-BE49-F238E27FC236}">
                <a16:creationId xmlns:a16="http://schemas.microsoft.com/office/drawing/2014/main" id="{AB2FB581-C09D-4A6D-89F4-A4253B2F9412}"/>
              </a:ext>
            </a:extLst>
          </p:cNvPr>
          <p:cNvSpPr/>
          <p:nvPr/>
        </p:nvSpPr>
        <p:spPr bwMode="auto">
          <a:xfrm>
            <a:off x="975126" y="1991121"/>
            <a:ext cx="2236704"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02" name="Oval 101">
            <a:extLst>
              <a:ext uri="{FF2B5EF4-FFF2-40B4-BE49-F238E27FC236}">
                <a16:creationId xmlns:a16="http://schemas.microsoft.com/office/drawing/2014/main" id="{C2065DCA-29E4-46AA-B0CA-AB0152E2A103}"/>
              </a:ext>
            </a:extLst>
          </p:cNvPr>
          <p:cNvSpPr/>
          <p:nvPr/>
        </p:nvSpPr>
        <p:spPr bwMode="auto">
          <a:xfrm>
            <a:off x="2487696" y="2008496"/>
            <a:ext cx="2236704"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03" name="Oval 102">
            <a:extLst>
              <a:ext uri="{FF2B5EF4-FFF2-40B4-BE49-F238E27FC236}">
                <a16:creationId xmlns:a16="http://schemas.microsoft.com/office/drawing/2014/main" id="{38CD4789-5B06-4591-B1A4-10F94B62C4CD}"/>
              </a:ext>
            </a:extLst>
          </p:cNvPr>
          <p:cNvSpPr/>
          <p:nvPr/>
        </p:nvSpPr>
        <p:spPr bwMode="auto">
          <a:xfrm>
            <a:off x="976951" y="2604448"/>
            <a:ext cx="2152435"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04" name="Oval 103">
            <a:extLst>
              <a:ext uri="{FF2B5EF4-FFF2-40B4-BE49-F238E27FC236}">
                <a16:creationId xmlns:a16="http://schemas.microsoft.com/office/drawing/2014/main" id="{25616B06-4954-485E-9524-EA46B1DDEB44}"/>
              </a:ext>
            </a:extLst>
          </p:cNvPr>
          <p:cNvSpPr/>
          <p:nvPr/>
        </p:nvSpPr>
        <p:spPr bwMode="auto">
          <a:xfrm>
            <a:off x="2287483" y="2634242"/>
            <a:ext cx="4820454"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05" name="Oval 104">
            <a:extLst>
              <a:ext uri="{FF2B5EF4-FFF2-40B4-BE49-F238E27FC236}">
                <a16:creationId xmlns:a16="http://schemas.microsoft.com/office/drawing/2014/main" id="{746F2B38-0D2A-4631-BFAD-AC2EA8B59329}"/>
              </a:ext>
            </a:extLst>
          </p:cNvPr>
          <p:cNvSpPr/>
          <p:nvPr/>
        </p:nvSpPr>
        <p:spPr bwMode="auto">
          <a:xfrm>
            <a:off x="838200" y="4748358"/>
            <a:ext cx="3124200"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06" name="Oval 105">
            <a:extLst>
              <a:ext uri="{FF2B5EF4-FFF2-40B4-BE49-F238E27FC236}">
                <a16:creationId xmlns:a16="http://schemas.microsoft.com/office/drawing/2014/main" id="{EBB36B66-86E1-40A9-813F-83A900A87B65}"/>
              </a:ext>
            </a:extLst>
          </p:cNvPr>
          <p:cNvSpPr/>
          <p:nvPr/>
        </p:nvSpPr>
        <p:spPr bwMode="auto">
          <a:xfrm>
            <a:off x="2057399" y="4718564"/>
            <a:ext cx="3866841"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07" name="AutoShape 35">
            <a:extLst>
              <a:ext uri="{FF2B5EF4-FFF2-40B4-BE49-F238E27FC236}">
                <a16:creationId xmlns:a16="http://schemas.microsoft.com/office/drawing/2014/main" id="{EE78E390-1478-4C5A-A2E3-420919DC3A36}"/>
              </a:ext>
            </a:extLst>
          </p:cNvPr>
          <p:cNvSpPr>
            <a:spLocks noChangeArrowheads="1"/>
          </p:cNvSpPr>
          <p:nvPr/>
        </p:nvSpPr>
        <p:spPr bwMode="auto">
          <a:xfrm>
            <a:off x="6969530" y="3288414"/>
            <a:ext cx="1577921" cy="372742"/>
          </a:xfrm>
          <a:prstGeom prst="wedgeRoundRectCallout">
            <a:avLst>
              <a:gd name="adj1" fmla="val 57646"/>
              <a:gd name="adj2" fmla="val -6907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000" dirty="0">
                <a:solidFill>
                  <a:srgbClr val="FFFFFF"/>
                </a:solidFill>
              </a:rPr>
              <a:t>Balance Units!</a:t>
            </a:r>
          </a:p>
        </p:txBody>
      </p:sp>
      <p:cxnSp>
        <p:nvCxnSpPr>
          <p:cNvPr id="108" name="Straight Connector 107">
            <a:extLst>
              <a:ext uri="{FF2B5EF4-FFF2-40B4-BE49-F238E27FC236}">
                <a16:creationId xmlns:a16="http://schemas.microsoft.com/office/drawing/2014/main" id="{A7EB9309-A633-4E9E-8EE1-ADE474135446}"/>
              </a:ext>
            </a:extLst>
          </p:cNvPr>
          <p:cNvCxnSpPr>
            <a:cxnSpLocks/>
          </p:cNvCxnSpPr>
          <p:nvPr/>
        </p:nvCxnSpPr>
        <p:spPr bwMode="auto">
          <a:xfrm flipV="1">
            <a:off x="4869053" y="3658814"/>
            <a:ext cx="1753804" cy="128468"/>
          </a:xfrm>
          <a:prstGeom prst="line">
            <a:avLst/>
          </a:prstGeom>
          <a:noFill/>
          <a:ln w="38100" cap="flat" cmpd="sng" algn="ctr">
            <a:solidFill>
              <a:schemeClr val="hlink"/>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C8576946-F22D-456C-AE32-16B85865FDBE}"/>
              </a:ext>
            </a:extLst>
          </p:cNvPr>
          <p:cNvCxnSpPr>
            <a:cxnSpLocks/>
          </p:cNvCxnSpPr>
          <p:nvPr/>
        </p:nvCxnSpPr>
        <p:spPr bwMode="auto">
          <a:xfrm flipV="1">
            <a:off x="812019" y="3364766"/>
            <a:ext cx="1753804" cy="128468"/>
          </a:xfrm>
          <a:prstGeom prst="line">
            <a:avLst/>
          </a:prstGeom>
          <a:noFill/>
          <a:ln w="38100" cap="flat" cmpd="sng" algn="ctr">
            <a:solidFill>
              <a:schemeClr val="hlink"/>
            </a:solidFill>
            <a:prstDash val="solid"/>
            <a:round/>
            <a:headEnd type="none" w="med" len="med"/>
            <a:tailEnd type="none" w="med" len="med"/>
          </a:ln>
          <a:effectLst/>
        </p:spPr>
      </p:cxnSp>
      <p:sp>
        <p:nvSpPr>
          <p:cNvPr id="110" name="Oval 109">
            <a:extLst>
              <a:ext uri="{FF2B5EF4-FFF2-40B4-BE49-F238E27FC236}">
                <a16:creationId xmlns:a16="http://schemas.microsoft.com/office/drawing/2014/main" id="{1C024532-C694-45B1-AD19-89985E1AA548}"/>
              </a:ext>
            </a:extLst>
          </p:cNvPr>
          <p:cNvSpPr/>
          <p:nvPr/>
        </p:nvSpPr>
        <p:spPr bwMode="auto">
          <a:xfrm>
            <a:off x="647977" y="2911746"/>
            <a:ext cx="3661491"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11" name="Oval 110">
            <a:extLst>
              <a:ext uri="{FF2B5EF4-FFF2-40B4-BE49-F238E27FC236}">
                <a16:creationId xmlns:a16="http://schemas.microsoft.com/office/drawing/2014/main" id="{C53ABBA4-6755-4411-9CEF-883882D78C05}"/>
              </a:ext>
            </a:extLst>
          </p:cNvPr>
          <p:cNvSpPr/>
          <p:nvPr/>
        </p:nvSpPr>
        <p:spPr bwMode="auto">
          <a:xfrm>
            <a:off x="4374407" y="2981649"/>
            <a:ext cx="906677" cy="296681"/>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13" name="Oval 112">
            <a:extLst>
              <a:ext uri="{FF2B5EF4-FFF2-40B4-BE49-F238E27FC236}">
                <a16:creationId xmlns:a16="http://schemas.microsoft.com/office/drawing/2014/main" id="{02CAF0A7-AB5F-447A-91FE-FF7E4BF1DC51}"/>
              </a:ext>
            </a:extLst>
          </p:cNvPr>
          <p:cNvSpPr/>
          <p:nvPr/>
        </p:nvSpPr>
        <p:spPr bwMode="auto">
          <a:xfrm>
            <a:off x="2634127" y="2356206"/>
            <a:ext cx="906677" cy="296681"/>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15" name="Oval 114">
            <a:extLst>
              <a:ext uri="{FF2B5EF4-FFF2-40B4-BE49-F238E27FC236}">
                <a16:creationId xmlns:a16="http://schemas.microsoft.com/office/drawing/2014/main" id="{862C0493-260C-4092-98BC-DC67A1045CB8}"/>
              </a:ext>
            </a:extLst>
          </p:cNvPr>
          <p:cNvSpPr/>
          <p:nvPr/>
        </p:nvSpPr>
        <p:spPr bwMode="auto">
          <a:xfrm>
            <a:off x="4452770" y="5029200"/>
            <a:ext cx="1795630"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
        <p:nvSpPr>
          <p:cNvPr id="118" name="Oval 117">
            <a:extLst>
              <a:ext uri="{FF2B5EF4-FFF2-40B4-BE49-F238E27FC236}">
                <a16:creationId xmlns:a16="http://schemas.microsoft.com/office/drawing/2014/main" id="{0A3C9B92-A16C-4F01-B916-A73D3C9B8A7A}"/>
              </a:ext>
            </a:extLst>
          </p:cNvPr>
          <p:cNvSpPr/>
          <p:nvPr/>
        </p:nvSpPr>
        <p:spPr bwMode="auto">
          <a:xfrm>
            <a:off x="1030859" y="3531998"/>
            <a:ext cx="3661491" cy="400110"/>
          </a:xfrm>
          <a:prstGeom prst="ellipse">
            <a:avLst/>
          </a:prstGeom>
          <a:noFill/>
          <a:ln w="12700">
            <a:solidFill>
              <a:srgbClr val="FF00FF"/>
            </a:solidFill>
            <a:miter lim="800000"/>
            <a:headEnd/>
            <a:tailEnd/>
          </a:ln>
        </p:spPr>
        <p:txBody>
          <a:bodyPr lIns="0" tIns="0" rIns="0" bIns="0" rtlCol="0" anchor="ctr"/>
          <a:lstStyle/>
          <a:p>
            <a:pPr algn="ctr" eaLnBrk="1" hangingPunct="1">
              <a:spcBef>
                <a:spcPct val="0"/>
              </a:spcBef>
              <a:buNone/>
            </a:pPr>
            <a:endParaRPr lang="en-US" sz="2400" dirty="0"/>
          </a:p>
        </p:txBody>
      </p:sp>
    </p:spTree>
    <p:extLst>
      <p:ext uri="{BB962C8B-B14F-4D97-AF65-F5344CB8AC3E}">
        <p14:creationId xmlns:p14="http://schemas.microsoft.com/office/powerpoint/2010/main" val="3062055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 calcmode="lin" valueType="num">
                                      <p:cBhvr additive="base">
                                        <p:cTn id="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0-#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0-#ppt_w/2"/>
                                          </p:val>
                                        </p:tav>
                                        <p:tav tm="100000">
                                          <p:val>
                                            <p:strVal val="#ppt_x"/>
                                          </p:val>
                                        </p:tav>
                                      </p:tavLst>
                                    </p:anim>
                                    <p:anim calcmode="lin" valueType="num">
                                      <p:cBhvr additive="base">
                                        <p:cTn id="3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0-#ppt_w/2"/>
                                          </p:val>
                                        </p:tav>
                                        <p:tav tm="100000">
                                          <p:val>
                                            <p:strVal val="#ppt_x"/>
                                          </p:val>
                                        </p:tav>
                                      </p:tavLst>
                                    </p:anim>
                                    <p:anim calcmode="lin" valueType="num">
                                      <p:cBhvr additive="base">
                                        <p:cTn id="36" dur="500" fill="hold"/>
                                        <p:tgtEl>
                                          <p:spTgt spid="19"/>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0-#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59"/>
                                        </p:tgtEl>
                                        <p:attrNameLst>
                                          <p:attrName>style.visibility</p:attrName>
                                        </p:attrNameLst>
                                      </p:cBhvr>
                                      <p:to>
                                        <p:strVal val="visible"/>
                                      </p:to>
                                    </p:set>
                                    <p:anim calcmode="lin" valueType="num">
                                      <p:cBhvr additive="base">
                                        <p:cTn id="45" dur="500" fill="hold"/>
                                        <p:tgtEl>
                                          <p:spTgt spid="59"/>
                                        </p:tgtEl>
                                        <p:attrNameLst>
                                          <p:attrName>ppt_x</p:attrName>
                                        </p:attrNameLst>
                                      </p:cBhvr>
                                      <p:tavLst>
                                        <p:tav tm="0">
                                          <p:val>
                                            <p:strVal val="1+#ppt_w/2"/>
                                          </p:val>
                                        </p:tav>
                                        <p:tav tm="100000">
                                          <p:val>
                                            <p:strVal val="#ppt_x"/>
                                          </p:val>
                                        </p:tav>
                                      </p:tavLst>
                                    </p:anim>
                                    <p:anim calcmode="lin" valueType="num">
                                      <p:cBhvr additive="base">
                                        <p:cTn id="46" dur="500" fill="hold"/>
                                        <p:tgtEl>
                                          <p:spTgt spid="59"/>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78"/>
                                        </p:tgtEl>
                                        <p:attrNameLst>
                                          <p:attrName>style.visibility</p:attrName>
                                        </p:attrNameLst>
                                      </p:cBhvr>
                                      <p:to>
                                        <p:strVal val="visible"/>
                                      </p:to>
                                    </p:set>
                                    <p:anim calcmode="lin" valueType="num">
                                      <p:cBhvr additive="base">
                                        <p:cTn id="49" dur="500" fill="hold"/>
                                        <p:tgtEl>
                                          <p:spTgt spid="78"/>
                                        </p:tgtEl>
                                        <p:attrNameLst>
                                          <p:attrName>ppt_x</p:attrName>
                                        </p:attrNameLst>
                                      </p:cBhvr>
                                      <p:tavLst>
                                        <p:tav tm="0">
                                          <p:val>
                                            <p:strVal val="1+#ppt_w/2"/>
                                          </p:val>
                                        </p:tav>
                                        <p:tav tm="100000">
                                          <p:val>
                                            <p:strVal val="#ppt_x"/>
                                          </p:val>
                                        </p:tav>
                                      </p:tavLst>
                                    </p:anim>
                                    <p:anim calcmode="lin" valueType="num">
                                      <p:cBhvr additive="base">
                                        <p:cTn id="50" dur="500" fill="hold"/>
                                        <p:tgtEl>
                                          <p:spTgt spid="78"/>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45">
                                            <p:txEl>
                                              <p:pRg st="2" end="2"/>
                                            </p:txEl>
                                          </p:spTgt>
                                        </p:tgtEl>
                                        <p:attrNameLst>
                                          <p:attrName>style.visibility</p:attrName>
                                        </p:attrNameLst>
                                      </p:cBhvr>
                                      <p:to>
                                        <p:strVal val="visible"/>
                                      </p:to>
                                    </p:set>
                                    <p:anim calcmode="lin" valueType="num">
                                      <p:cBhvr additive="base">
                                        <p:cTn id="55" dur="500" fill="hold"/>
                                        <p:tgtEl>
                                          <p:spTgt spid="45">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
                                        </p:tgtEl>
                                        <p:attrNameLst>
                                          <p:attrName>style.visibility</p:attrName>
                                        </p:attrNameLst>
                                      </p:cBhvr>
                                      <p:to>
                                        <p:strVal val="visible"/>
                                      </p:to>
                                    </p:set>
                                    <p:anim calcmode="lin" valueType="num">
                                      <p:cBhvr additive="base">
                                        <p:cTn id="61" dur="500" fill="hold"/>
                                        <p:tgtEl>
                                          <p:spTgt spid="8"/>
                                        </p:tgtEl>
                                        <p:attrNameLst>
                                          <p:attrName>ppt_x</p:attrName>
                                        </p:attrNameLst>
                                      </p:cBhvr>
                                      <p:tavLst>
                                        <p:tav tm="0">
                                          <p:val>
                                            <p:strVal val="0-#ppt_w/2"/>
                                          </p:val>
                                        </p:tav>
                                        <p:tav tm="100000">
                                          <p:val>
                                            <p:strVal val="#ppt_x"/>
                                          </p:val>
                                        </p:tav>
                                      </p:tavLst>
                                    </p:anim>
                                    <p:anim calcmode="lin" valueType="num">
                                      <p:cBhvr additive="base">
                                        <p:cTn id="6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58"/>
                                        </p:tgtEl>
                                        <p:attrNameLst>
                                          <p:attrName>style.visibility</p:attrName>
                                        </p:attrNameLst>
                                      </p:cBhvr>
                                      <p:to>
                                        <p:strVal val="visible"/>
                                      </p:to>
                                    </p:set>
                                    <p:anim calcmode="lin" valueType="num">
                                      <p:cBhvr additive="base">
                                        <p:cTn id="67" dur="500" fill="hold"/>
                                        <p:tgtEl>
                                          <p:spTgt spid="58"/>
                                        </p:tgtEl>
                                        <p:attrNameLst>
                                          <p:attrName>ppt_x</p:attrName>
                                        </p:attrNameLst>
                                      </p:cBhvr>
                                      <p:tavLst>
                                        <p:tav tm="0">
                                          <p:val>
                                            <p:strVal val="0-#ppt_w/2"/>
                                          </p:val>
                                        </p:tav>
                                        <p:tav tm="100000">
                                          <p:val>
                                            <p:strVal val="#ppt_x"/>
                                          </p:val>
                                        </p:tav>
                                      </p:tavLst>
                                    </p:anim>
                                    <p:anim calcmode="lin" valueType="num">
                                      <p:cBhvr additive="base">
                                        <p:cTn id="68" dur="500" fill="hold"/>
                                        <p:tgtEl>
                                          <p:spTgt spid="58"/>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0-#ppt_w/2"/>
                                          </p:val>
                                        </p:tav>
                                        <p:tav tm="100000">
                                          <p:val>
                                            <p:strVal val="#ppt_x"/>
                                          </p:val>
                                        </p:tav>
                                      </p:tavLst>
                                    </p:anim>
                                    <p:anim calcmode="lin" valueType="num">
                                      <p:cBhvr additive="base">
                                        <p:cTn id="72"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77"/>
                                        </p:tgtEl>
                                        <p:attrNameLst>
                                          <p:attrName>style.visibility</p:attrName>
                                        </p:attrNameLst>
                                      </p:cBhvr>
                                      <p:to>
                                        <p:strVal val="visible"/>
                                      </p:to>
                                    </p:set>
                                    <p:anim calcmode="lin" valueType="num">
                                      <p:cBhvr additive="base">
                                        <p:cTn id="77" dur="500" fill="hold"/>
                                        <p:tgtEl>
                                          <p:spTgt spid="77"/>
                                        </p:tgtEl>
                                        <p:attrNameLst>
                                          <p:attrName>ppt_x</p:attrName>
                                        </p:attrNameLst>
                                      </p:cBhvr>
                                      <p:tavLst>
                                        <p:tav tm="0">
                                          <p:val>
                                            <p:strVal val="1+#ppt_w/2"/>
                                          </p:val>
                                        </p:tav>
                                        <p:tav tm="100000">
                                          <p:val>
                                            <p:strVal val="#ppt_x"/>
                                          </p:val>
                                        </p:tav>
                                      </p:tavLst>
                                    </p:anim>
                                    <p:anim calcmode="lin" valueType="num">
                                      <p:cBhvr additive="base">
                                        <p:cTn id="78"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45">
                                            <p:txEl>
                                              <p:pRg st="7" end="7"/>
                                            </p:txEl>
                                          </p:spTgt>
                                        </p:tgtEl>
                                        <p:attrNameLst>
                                          <p:attrName>style.visibility</p:attrName>
                                        </p:attrNameLst>
                                      </p:cBhvr>
                                      <p:to>
                                        <p:strVal val="visible"/>
                                      </p:to>
                                    </p:set>
                                    <p:anim calcmode="lin" valueType="num">
                                      <p:cBhvr additive="base">
                                        <p:cTn id="83" dur="500" fill="hold"/>
                                        <p:tgtEl>
                                          <p:spTgt spid="45">
                                            <p:txEl>
                                              <p:pRg st="7" end="7"/>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4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82"/>
                                        </p:tgtEl>
                                        <p:attrNameLst>
                                          <p:attrName>style.visibility</p:attrName>
                                        </p:attrNameLst>
                                      </p:cBhvr>
                                      <p:to>
                                        <p:strVal val="visible"/>
                                      </p:to>
                                    </p:set>
                                    <p:anim calcmode="lin" valueType="num">
                                      <p:cBhvr additive="base">
                                        <p:cTn id="89" dur="500" fill="hold"/>
                                        <p:tgtEl>
                                          <p:spTgt spid="82"/>
                                        </p:tgtEl>
                                        <p:attrNameLst>
                                          <p:attrName>ppt_x</p:attrName>
                                        </p:attrNameLst>
                                      </p:cBhvr>
                                      <p:tavLst>
                                        <p:tav tm="0">
                                          <p:val>
                                            <p:strVal val="1+#ppt_w/2"/>
                                          </p:val>
                                        </p:tav>
                                        <p:tav tm="100000">
                                          <p:val>
                                            <p:strVal val="#ppt_x"/>
                                          </p:val>
                                        </p:tav>
                                      </p:tavLst>
                                    </p:anim>
                                    <p:anim calcmode="lin" valueType="num">
                                      <p:cBhvr additive="base">
                                        <p:cTn id="90"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45">
                                            <p:txEl>
                                              <p:pRg st="9" end="9"/>
                                            </p:txEl>
                                          </p:spTgt>
                                        </p:tgtEl>
                                        <p:attrNameLst>
                                          <p:attrName>style.visibility</p:attrName>
                                        </p:attrNameLst>
                                      </p:cBhvr>
                                      <p:to>
                                        <p:strVal val="visible"/>
                                      </p:to>
                                    </p:set>
                                    <p:anim calcmode="lin" valueType="num">
                                      <p:cBhvr additive="base">
                                        <p:cTn id="95" dur="500" fill="hold"/>
                                        <p:tgtEl>
                                          <p:spTgt spid="45">
                                            <p:txEl>
                                              <p:pRg st="9" end="9"/>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4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83"/>
                                        </p:tgtEl>
                                        <p:attrNameLst>
                                          <p:attrName>style.visibility</p:attrName>
                                        </p:attrNameLst>
                                      </p:cBhvr>
                                      <p:to>
                                        <p:strVal val="visible"/>
                                      </p:to>
                                    </p:set>
                                    <p:anim calcmode="lin" valueType="num">
                                      <p:cBhvr additive="base">
                                        <p:cTn id="101" dur="500" fill="hold"/>
                                        <p:tgtEl>
                                          <p:spTgt spid="83"/>
                                        </p:tgtEl>
                                        <p:attrNameLst>
                                          <p:attrName>ppt_x</p:attrName>
                                        </p:attrNameLst>
                                      </p:cBhvr>
                                      <p:tavLst>
                                        <p:tav tm="0">
                                          <p:val>
                                            <p:strVal val="1+#ppt_w/2"/>
                                          </p:val>
                                        </p:tav>
                                        <p:tav tm="100000">
                                          <p:val>
                                            <p:strVal val="#ppt_x"/>
                                          </p:val>
                                        </p:tav>
                                      </p:tavLst>
                                    </p:anim>
                                    <p:anim calcmode="lin" valueType="num">
                                      <p:cBhvr additive="base">
                                        <p:cTn id="102"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2" fill="hold" grpId="0" nodeType="clickEffect">
                                  <p:stCondLst>
                                    <p:cond delay="0"/>
                                  </p:stCondLst>
                                  <p:childTnLst>
                                    <p:set>
                                      <p:cBhvr>
                                        <p:cTn id="106" dur="1" fill="hold">
                                          <p:stCondLst>
                                            <p:cond delay="0"/>
                                          </p:stCondLst>
                                        </p:cTn>
                                        <p:tgtEl>
                                          <p:spTgt spid="94"/>
                                        </p:tgtEl>
                                        <p:attrNameLst>
                                          <p:attrName>style.visibility</p:attrName>
                                        </p:attrNameLst>
                                      </p:cBhvr>
                                      <p:to>
                                        <p:strVal val="visible"/>
                                      </p:to>
                                    </p:set>
                                    <p:anim calcmode="lin" valueType="num">
                                      <p:cBhvr additive="base">
                                        <p:cTn id="107" dur="500" fill="hold"/>
                                        <p:tgtEl>
                                          <p:spTgt spid="94"/>
                                        </p:tgtEl>
                                        <p:attrNameLst>
                                          <p:attrName>ppt_x</p:attrName>
                                        </p:attrNameLst>
                                      </p:cBhvr>
                                      <p:tavLst>
                                        <p:tav tm="0">
                                          <p:val>
                                            <p:strVal val="1+#ppt_w/2"/>
                                          </p:val>
                                        </p:tav>
                                        <p:tav tm="100000">
                                          <p:val>
                                            <p:strVal val="#ppt_x"/>
                                          </p:val>
                                        </p:tav>
                                      </p:tavLst>
                                    </p:anim>
                                    <p:anim calcmode="lin" valueType="num">
                                      <p:cBhvr additive="base">
                                        <p:cTn id="108"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2" fill="hold" nodeType="clickEffect">
                                  <p:stCondLst>
                                    <p:cond delay="0"/>
                                  </p:stCondLst>
                                  <p:childTnLst>
                                    <p:set>
                                      <p:cBhvr>
                                        <p:cTn id="112" dur="1" fill="hold">
                                          <p:stCondLst>
                                            <p:cond delay="0"/>
                                          </p:stCondLst>
                                        </p:cTn>
                                        <p:tgtEl>
                                          <p:spTgt spid="25"/>
                                        </p:tgtEl>
                                        <p:attrNameLst>
                                          <p:attrName>style.visibility</p:attrName>
                                        </p:attrNameLst>
                                      </p:cBhvr>
                                      <p:to>
                                        <p:strVal val="visible"/>
                                      </p:to>
                                    </p:set>
                                    <p:anim calcmode="lin" valueType="num">
                                      <p:cBhvr additive="base">
                                        <p:cTn id="113" dur="500" fill="hold"/>
                                        <p:tgtEl>
                                          <p:spTgt spid="25"/>
                                        </p:tgtEl>
                                        <p:attrNameLst>
                                          <p:attrName>ppt_x</p:attrName>
                                        </p:attrNameLst>
                                      </p:cBhvr>
                                      <p:tavLst>
                                        <p:tav tm="0">
                                          <p:val>
                                            <p:strVal val="1+#ppt_w/2"/>
                                          </p:val>
                                        </p:tav>
                                        <p:tav tm="100000">
                                          <p:val>
                                            <p:strVal val="#ppt_x"/>
                                          </p:val>
                                        </p:tav>
                                      </p:tavLst>
                                    </p:anim>
                                    <p:anim calcmode="lin" valueType="num">
                                      <p:cBhvr additive="base">
                                        <p:cTn id="11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2" fill="hold" nodeType="clickEffect">
                                  <p:stCondLst>
                                    <p:cond delay="0"/>
                                  </p:stCondLst>
                                  <p:childTnLst>
                                    <p:set>
                                      <p:cBhvr>
                                        <p:cTn id="118" dur="1" fill="hold">
                                          <p:stCondLst>
                                            <p:cond delay="0"/>
                                          </p:stCondLst>
                                        </p:cTn>
                                        <p:tgtEl>
                                          <p:spTgt spid="95"/>
                                        </p:tgtEl>
                                        <p:attrNameLst>
                                          <p:attrName>style.visibility</p:attrName>
                                        </p:attrNameLst>
                                      </p:cBhvr>
                                      <p:to>
                                        <p:strVal val="visible"/>
                                      </p:to>
                                    </p:set>
                                    <p:anim calcmode="lin" valueType="num">
                                      <p:cBhvr additive="base">
                                        <p:cTn id="119" dur="500" fill="hold"/>
                                        <p:tgtEl>
                                          <p:spTgt spid="95"/>
                                        </p:tgtEl>
                                        <p:attrNameLst>
                                          <p:attrName>ppt_x</p:attrName>
                                        </p:attrNameLst>
                                      </p:cBhvr>
                                      <p:tavLst>
                                        <p:tav tm="0">
                                          <p:val>
                                            <p:strVal val="1+#ppt_w/2"/>
                                          </p:val>
                                        </p:tav>
                                        <p:tav tm="100000">
                                          <p:val>
                                            <p:strVal val="#ppt_x"/>
                                          </p:val>
                                        </p:tav>
                                      </p:tavLst>
                                    </p:anim>
                                    <p:anim calcmode="lin" valueType="num">
                                      <p:cBhvr additive="base">
                                        <p:cTn id="120"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32" presetClass="emph" presetSubtype="0" fill="hold" nodeType="clickEffect">
                                  <p:stCondLst>
                                    <p:cond delay="0"/>
                                  </p:stCondLst>
                                  <p:childTnLst>
                                    <p:animRot by="120000">
                                      <p:cBhvr>
                                        <p:cTn id="124" dur="100" fill="hold">
                                          <p:stCondLst>
                                            <p:cond delay="0"/>
                                          </p:stCondLst>
                                        </p:cTn>
                                        <p:tgtEl>
                                          <p:spTgt spid="45">
                                            <p:txEl>
                                              <p:pRg st="0" end="0"/>
                                            </p:txEl>
                                          </p:spTgt>
                                        </p:tgtEl>
                                        <p:attrNameLst>
                                          <p:attrName>r</p:attrName>
                                        </p:attrNameLst>
                                      </p:cBhvr>
                                    </p:animRot>
                                    <p:animRot by="-240000">
                                      <p:cBhvr>
                                        <p:cTn id="125" dur="200" fill="hold">
                                          <p:stCondLst>
                                            <p:cond delay="200"/>
                                          </p:stCondLst>
                                        </p:cTn>
                                        <p:tgtEl>
                                          <p:spTgt spid="45">
                                            <p:txEl>
                                              <p:pRg st="0" end="0"/>
                                            </p:txEl>
                                          </p:spTgt>
                                        </p:tgtEl>
                                        <p:attrNameLst>
                                          <p:attrName>r</p:attrName>
                                        </p:attrNameLst>
                                      </p:cBhvr>
                                    </p:animRot>
                                    <p:animRot by="240000">
                                      <p:cBhvr>
                                        <p:cTn id="126" dur="200" fill="hold">
                                          <p:stCondLst>
                                            <p:cond delay="400"/>
                                          </p:stCondLst>
                                        </p:cTn>
                                        <p:tgtEl>
                                          <p:spTgt spid="45">
                                            <p:txEl>
                                              <p:pRg st="0" end="0"/>
                                            </p:txEl>
                                          </p:spTgt>
                                        </p:tgtEl>
                                        <p:attrNameLst>
                                          <p:attrName>r</p:attrName>
                                        </p:attrNameLst>
                                      </p:cBhvr>
                                    </p:animRot>
                                    <p:animRot by="-240000">
                                      <p:cBhvr>
                                        <p:cTn id="127" dur="200" fill="hold">
                                          <p:stCondLst>
                                            <p:cond delay="600"/>
                                          </p:stCondLst>
                                        </p:cTn>
                                        <p:tgtEl>
                                          <p:spTgt spid="45">
                                            <p:txEl>
                                              <p:pRg st="0" end="0"/>
                                            </p:txEl>
                                          </p:spTgt>
                                        </p:tgtEl>
                                        <p:attrNameLst>
                                          <p:attrName>r</p:attrName>
                                        </p:attrNameLst>
                                      </p:cBhvr>
                                    </p:animRot>
                                    <p:animRot by="120000">
                                      <p:cBhvr>
                                        <p:cTn id="128" dur="200" fill="hold">
                                          <p:stCondLst>
                                            <p:cond delay="800"/>
                                          </p:stCondLst>
                                        </p:cTn>
                                        <p:tgtEl>
                                          <p:spTgt spid="45">
                                            <p:txEl>
                                              <p:pRg st="0" end="0"/>
                                            </p:txEl>
                                          </p:spTgt>
                                        </p:tgtEl>
                                        <p:attrNameLst>
                                          <p:attrName>r</p:attrName>
                                        </p:attrNameLst>
                                      </p:cBhvr>
                                    </p:animRot>
                                  </p:childTnLst>
                                </p:cTn>
                              </p:par>
                              <p:par>
                                <p:cTn id="129" presetID="1" presetClass="exit" presetSubtype="0" fill="hold" grpId="1" nodeType="withEffect">
                                  <p:stCondLst>
                                    <p:cond delay="0"/>
                                  </p:stCondLst>
                                  <p:childTnLst>
                                    <p:set>
                                      <p:cBhvr>
                                        <p:cTn id="130" dur="1" fill="hold">
                                          <p:stCondLst>
                                            <p:cond delay="0"/>
                                          </p:stCondLst>
                                        </p:cTn>
                                        <p:tgtEl>
                                          <p:spTgt spid="77"/>
                                        </p:tgtEl>
                                        <p:attrNameLst>
                                          <p:attrName>style.visibility</p:attrName>
                                        </p:attrNameLst>
                                      </p:cBhvr>
                                      <p:to>
                                        <p:strVal val="hidden"/>
                                      </p:to>
                                    </p:set>
                                  </p:childTnLst>
                                </p:cTn>
                              </p:par>
                              <p:par>
                                <p:cTn id="131" presetID="1" presetClass="exit" presetSubtype="0" fill="hold" grpId="1" nodeType="withEffect">
                                  <p:stCondLst>
                                    <p:cond delay="0"/>
                                  </p:stCondLst>
                                  <p:childTnLst>
                                    <p:set>
                                      <p:cBhvr>
                                        <p:cTn id="132" dur="1" fill="hold">
                                          <p:stCondLst>
                                            <p:cond delay="0"/>
                                          </p:stCondLst>
                                        </p:cTn>
                                        <p:tgtEl>
                                          <p:spTgt spid="82"/>
                                        </p:tgtEl>
                                        <p:attrNameLst>
                                          <p:attrName>style.visibility</p:attrName>
                                        </p:attrNameLst>
                                      </p:cBhvr>
                                      <p:to>
                                        <p:strVal val="hidden"/>
                                      </p:to>
                                    </p:set>
                                  </p:childTnLst>
                                </p:cTn>
                              </p:par>
                              <p:par>
                                <p:cTn id="133" presetID="1" presetClass="exit" presetSubtype="0" fill="hold" grpId="1" nodeType="withEffect">
                                  <p:stCondLst>
                                    <p:cond delay="0"/>
                                  </p:stCondLst>
                                  <p:childTnLst>
                                    <p:set>
                                      <p:cBhvr>
                                        <p:cTn id="134" dur="1" fill="hold">
                                          <p:stCondLst>
                                            <p:cond delay="0"/>
                                          </p:stCondLst>
                                        </p:cTn>
                                        <p:tgtEl>
                                          <p:spTgt spid="94"/>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25"/>
                                        </p:tgtEl>
                                        <p:attrNameLst>
                                          <p:attrName>style.visibility</p:attrName>
                                        </p:attrNameLst>
                                      </p:cBhvr>
                                      <p:to>
                                        <p:strVal val="hidden"/>
                                      </p:to>
                                    </p:set>
                                  </p:childTnLst>
                                </p:cTn>
                              </p:par>
                              <p:par>
                                <p:cTn id="137" presetID="1" presetClass="exit" presetSubtype="0" fill="hold" nodeType="withEffect">
                                  <p:stCondLst>
                                    <p:cond delay="0"/>
                                  </p:stCondLst>
                                  <p:childTnLst>
                                    <p:set>
                                      <p:cBhvr>
                                        <p:cTn id="138" dur="1" fill="hold">
                                          <p:stCondLst>
                                            <p:cond delay="0"/>
                                          </p:stCondLst>
                                        </p:cTn>
                                        <p:tgtEl>
                                          <p:spTgt spid="95"/>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0" nodeType="clickEffect">
                                  <p:stCondLst>
                                    <p:cond delay="0"/>
                                  </p:stCondLst>
                                  <p:childTnLst>
                                    <p:set>
                                      <p:cBhvr>
                                        <p:cTn id="142" dur="1" fill="hold">
                                          <p:stCondLst>
                                            <p:cond delay="0"/>
                                          </p:stCondLst>
                                        </p:cTn>
                                        <p:tgtEl>
                                          <p:spTgt spid="6"/>
                                        </p:tgtEl>
                                        <p:attrNameLst>
                                          <p:attrName>style.visibility</p:attrName>
                                        </p:attrNameLst>
                                      </p:cBhvr>
                                      <p:to>
                                        <p:strVal val="visible"/>
                                      </p:to>
                                    </p:set>
                                    <p:anim calcmode="lin" valueType="num">
                                      <p:cBhvr additive="base">
                                        <p:cTn id="143" dur="500" fill="hold"/>
                                        <p:tgtEl>
                                          <p:spTgt spid="6"/>
                                        </p:tgtEl>
                                        <p:attrNameLst>
                                          <p:attrName>ppt_x</p:attrName>
                                        </p:attrNameLst>
                                      </p:cBhvr>
                                      <p:tavLst>
                                        <p:tav tm="0">
                                          <p:val>
                                            <p:strVal val="0-#ppt_w/2"/>
                                          </p:val>
                                        </p:tav>
                                        <p:tav tm="100000">
                                          <p:val>
                                            <p:strVal val="#ppt_x"/>
                                          </p:val>
                                        </p:tav>
                                      </p:tavLst>
                                    </p:anim>
                                    <p:anim calcmode="lin" valueType="num">
                                      <p:cBhvr additive="base">
                                        <p:cTn id="14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8" fill="hold" grpId="0" nodeType="clickEffect">
                                  <p:stCondLst>
                                    <p:cond delay="0"/>
                                  </p:stCondLst>
                                  <p:childTnLst>
                                    <p:set>
                                      <p:cBhvr>
                                        <p:cTn id="148" dur="1" fill="hold">
                                          <p:stCondLst>
                                            <p:cond delay="0"/>
                                          </p:stCondLst>
                                        </p:cTn>
                                        <p:tgtEl>
                                          <p:spTgt spid="84"/>
                                        </p:tgtEl>
                                        <p:attrNameLst>
                                          <p:attrName>style.visibility</p:attrName>
                                        </p:attrNameLst>
                                      </p:cBhvr>
                                      <p:to>
                                        <p:strVal val="visible"/>
                                      </p:to>
                                    </p:set>
                                    <p:anim calcmode="lin" valueType="num">
                                      <p:cBhvr additive="base">
                                        <p:cTn id="149" dur="500" fill="hold"/>
                                        <p:tgtEl>
                                          <p:spTgt spid="84"/>
                                        </p:tgtEl>
                                        <p:attrNameLst>
                                          <p:attrName>ppt_x</p:attrName>
                                        </p:attrNameLst>
                                      </p:cBhvr>
                                      <p:tavLst>
                                        <p:tav tm="0">
                                          <p:val>
                                            <p:strVal val="0-#ppt_w/2"/>
                                          </p:val>
                                        </p:tav>
                                        <p:tav tm="100000">
                                          <p:val>
                                            <p:strVal val="#ppt_x"/>
                                          </p:val>
                                        </p:tav>
                                      </p:tavLst>
                                    </p:anim>
                                    <p:anim calcmode="lin" valueType="num">
                                      <p:cBhvr additive="base">
                                        <p:cTn id="150"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8" fill="hold" grpId="0" nodeType="clickEffect">
                                  <p:stCondLst>
                                    <p:cond delay="0"/>
                                  </p:stCondLst>
                                  <p:childTnLst>
                                    <p:set>
                                      <p:cBhvr>
                                        <p:cTn id="154" dur="1" fill="hold">
                                          <p:stCondLst>
                                            <p:cond delay="0"/>
                                          </p:stCondLst>
                                        </p:cTn>
                                        <p:tgtEl>
                                          <p:spTgt spid="102"/>
                                        </p:tgtEl>
                                        <p:attrNameLst>
                                          <p:attrName>style.visibility</p:attrName>
                                        </p:attrNameLst>
                                      </p:cBhvr>
                                      <p:to>
                                        <p:strVal val="visible"/>
                                      </p:to>
                                    </p:set>
                                    <p:anim calcmode="lin" valueType="num">
                                      <p:cBhvr additive="base">
                                        <p:cTn id="155" dur="500" fill="hold"/>
                                        <p:tgtEl>
                                          <p:spTgt spid="102"/>
                                        </p:tgtEl>
                                        <p:attrNameLst>
                                          <p:attrName>ppt_x</p:attrName>
                                        </p:attrNameLst>
                                      </p:cBhvr>
                                      <p:tavLst>
                                        <p:tav tm="0">
                                          <p:val>
                                            <p:strVal val="0-#ppt_w/2"/>
                                          </p:val>
                                        </p:tav>
                                        <p:tav tm="100000">
                                          <p:val>
                                            <p:strVal val="#ppt_x"/>
                                          </p:val>
                                        </p:tav>
                                      </p:tavLst>
                                    </p:anim>
                                    <p:anim calcmode="lin" valueType="num">
                                      <p:cBhvr additive="base">
                                        <p:cTn id="156" dur="500" fill="hold"/>
                                        <p:tgtEl>
                                          <p:spTgt spid="102"/>
                                        </p:tgtEl>
                                        <p:attrNameLst>
                                          <p:attrName>ppt_y</p:attrName>
                                        </p:attrNameLst>
                                      </p:cBhvr>
                                      <p:tavLst>
                                        <p:tav tm="0">
                                          <p:val>
                                            <p:strVal val="#ppt_y"/>
                                          </p:val>
                                        </p:tav>
                                        <p:tav tm="100000">
                                          <p:val>
                                            <p:strVal val="#ppt_y"/>
                                          </p:val>
                                        </p:tav>
                                      </p:tavLst>
                                    </p:anim>
                                  </p:childTnLst>
                                </p:cTn>
                              </p:par>
                              <p:par>
                                <p:cTn id="157" presetID="1" presetClass="exit" presetSubtype="0" fill="hold" grpId="1" nodeType="withEffect">
                                  <p:stCondLst>
                                    <p:cond delay="0"/>
                                  </p:stCondLst>
                                  <p:childTnLst>
                                    <p:set>
                                      <p:cBhvr>
                                        <p:cTn id="158" dur="1" fill="hold">
                                          <p:stCondLst>
                                            <p:cond delay="0"/>
                                          </p:stCondLst>
                                        </p:cTn>
                                        <p:tgtEl>
                                          <p:spTgt spid="6"/>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2" presetClass="entr" presetSubtype="8" fill="hold" nodeType="clickEffect">
                                  <p:stCondLst>
                                    <p:cond delay="0"/>
                                  </p:stCondLst>
                                  <p:childTnLst>
                                    <p:set>
                                      <p:cBhvr>
                                        <p:cTn id="162" dur="1" fill="hold">
                                          <p:stCondLst>
                                            <p:cond delay="0"/>
                                          </p:stCondLst>
                                        </p:cTn>
                                        <p:tgtEl>
                                          <p:spTgt spid="45">
                                            <p:txEl>
                                              <p:pRg st="1" end="1"/>
                                            </p:txEl>
                                          </p:spTgt>
                                        </p:tgtEl>
                                        <p:attrNameLst>
                                          <p:attrName>style.visibility</p:attrName>
                                        </p:attrNameLst>
                                      </p:cBhvr>
                                      <p:to>
                                        <p:strVal val="visible"/>
                                      </p:to>
                                    </p:set>
                                    <p:anim calcmode="lin" valueType="num">
                                      <p:cBhvr additive="base">
                                        <p:cTn id="163" dur="500" fill="hold"/>
                                        <p:tgtEl>
                                          <p:spTgt spid="45">
                                            <p:txEl>
                                              <p:pRg st="1" end="1"/>
                                            </p:txEl>
                                          </p:spTgt>
                                        </p:tgtEl>
                                        <p:attrNameLst>
                                          <p:attrName>ppt_x</p:attrName>
                                        </p:attrNameLst>
                                      </p:cBhvr>
                                      <p:tavLst>
                                        <p:tav tm="0">
                                          <p:val>
                                            <p:strVal val="0-#ppt_w/2"/>
                                          </p:val>
                                        </p:tav>
                                        <p:tav tm="100000">
                                          <p:val>
                                            <p:strVal val="#ppt_x"/>
                                          </p:val>
                                        </p:tav>
                                      </p:tavLst>
                                    </p:anim>
                                    <p:anim calcmode="lin" valueType="num">
                                      <p:cBhvr additive="base">
                                        <p:cTn id="164" dur="500" fill="hold"/>
                                        <p:tgtEl>
                                          <p:spTgt spid="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32" presetClass="emph" presetSubtype="0" fill="hold" grpId="1" nodeType="clickEffect">
                                  <p:stCondLst>
                                    <p:cond delay="0"/>
                                  </p:stCondLst>
                                  <p:childTnLst>
                                    <p:animRot by="120000">
                                      <p:cBhvr>
                                        <p:cTn id="168" dur="100" fill="hold">
                                          <p:stCondLst>
                                            <p:cond delay="0"/>
                                          </p:stCondLst>
                                        </p:cTn>
                                        <p:tgtEl>
                                          <p:spTgt spid="78"/>
                                        </p:tgtEl>
                                        <p:attrNameLst>
                                          <p:attrName>r</p:attrName>
                                        </p:attrNameLst>
                                      </p:cBhvr>
                                    </p:animRot>
                                    <p:animRot by="-240000">
                                      <p:cBhvr>
                                        <p:cTn id="169" dur="200" fill="hold">
                                          <p:stCondLst>
                                            <p:cond delay="200"/>
                                          </p:stCondLst>
                                        </p:cTn>
                                        <p:tgtEl>
                                          <p:spTgt spid="78"/>
                                        </p:tgtEl>
                                        <p:attrNameLst>
                                          <p:attrName>r</p:attrName>
                                        </p:attrNameLst>
                                      </p:cBhvr>
                                    </p:animRot>
                                    <p:animRot by="240000">
                                      <p:cBhvr>
                                        <p:cTn id="170" dur="200" fill="hold">
                                          <p:stCondLst>
                                            <p:cond delay="400"/>
                                          </p:stCondLst>
                                        </p:cTn>
                                        <p:tgtEl>
                                          <p:spTgt spid="78"/>
                                        </p:tgtEl>
                                        <p:attrNameLst>
                                          <p:attrName>r</p:attrName>
                                        </p:attrNameLst>
                                      </p:cBhvr>
                                    </p:animRot>
                                    <p:animRot by="-240000">
                                      <p:cBhvr>
                                        <p:cTn id="171" dur="200" fill="hold">
                                          <p:stCondLst>
                                            <p:cond delay="600"/>
                                          </p:stCondLst>
                                        </p:cTn>
                                        <p:tgtEl>
                                          <p:spTgt spid="78"/>
                                        </p:tgtEl>
                                        <p:attrNameLst>
                                          <p:attrName>r</p:attrName>
                                        </p:attrNameLst>
                                      </p:cBhvr>
                                    </p:animRot>
                                    <p:animRot by="120000">
                                      <p:cBhvr>
                                        <p:cTn id="172" dur="200" fill="hold">
                                          <p:stCondLst>
                                            <p:cond delay="800"/>
                                          </p:stCondLst>
                                        </p:cTn>
                                        <p:tgtEl>
                                          <p:spTgt spid="78"/>
                                        </p:tgtEl>
                                        <p:attrNameLst>
                                          <p:attrName>r</p:attrName>
                                        </p:attrNameLst>
                                      </p:cBhvr>
                                    </p:animRot>
                                  </p:childTnLst>
                                </p:cTn>
                              </p:par>
                              <p:par>
                                <p:cTn id="173" presetID="1" presetClass="exit" presetSubtype="0" fill="hold" grpId="1" nodeType="withEffect">
                                  <p:stCondLst>
                                    <p:cond delay="0"/>
                                  </p:stCondLst>
                                  <p:childTnLst>
                                    <p:set>
                                      <p:cBhvr>
                                        <p:cTn id="174" dur="1" fill="hold">
                                          <p:stCondLst>
                                            <p:cond delay="0"/>
                                          </p:stCondLst>
                                        </p:cTn>
                                        <p:tgtEl>
                                          <p:spTgt spid="102"/>
                                        </p:tgtEl>
                                        <p:attrNameLst>
                                          <p:attrName>style.visibility</p:attrName>
                                        </p:attrNameLst>
                                      </p:cBhvr>
                                      <p:to>
                                        <p:strVal val="hidden"/>
                                      </p:to>
                                    </p:set>
                                  </p:childTnLst>
                                </p:cTn>
                              </p:par>
                            </p:childTnLst>
                          </p:cTn>
                        </p:par>
                      </p:childTnLst>
                    </p:cTn>
                  </p:par>
                  <p:par>
                    <p:cTn id="175" fill="hold">
                      <p:stCondLst>
                        <p:cond delay="indefinite"/>
                      </p:stCondLst>
                      <p:childTnLst>
                        <p:par>
                          <p:cTn id="176" fill="hold">
                            <p:stCondLst>
                              <p:cond delay="0"/>
                            </p:stCondLst>
                            <p:childTnLst>
                              <p:par>
                                <p:cTn id="177" presetID="32" presetClass="emph" presetSubtype="0" fill="hold" nodeType="clickEffect">
                                  <p:stCondLst>
                                    <p:cond delay="0"/>
                                  </p:stCondLst>
                                  <p:childTnLst>
                                    <p:animRot by="120000">
                                      <p:cBhvr>
                                        <p:cTn id="178" dur="100" fill="hold">
                                          <p:stCondLst>
                                            <p:cond delay="0"/>
                                          </p:stCondLst>
                                        </p:cTn>
                                        <p:tgtEl>
                                          <p:spTgt spid="45">
                                            <p:txEl>
                                              <p:pRg st="2" end="2"/>
                                            </p:txEl>
                                          </p:spTgt>
                                        </p:tgtEl>
                                        <p:attrNameLst>
                                          <p:attrName>r</p:attrName>
                                        </p:attrNameLst>
                                      </p:cBhvr>
                                    </p:animRot>
                                    <p:animRot by="-240000">
                                      <p:cBhvr>
                                        <p:cTn id="179" dur="200" fill="hold">
                                          <p:stCondLst>
                                            <p:cond delay="200"/>
                                          </p:stCondLst>
                                        </p:cTn>
                                        <p:tgtEl>
                                          <p:spTgt spid="45">
                                            <p:txEl>
                                              <p:pRg st="2" end="2"/>
                                            </p:txEl>
                                          </p:spTgt>
                                        </p:tgtEl>
                                        <p:attrNameLst>
                                          <p:attrName>r</p:attrName>
                                        </p:attrNameLst>
                                      </p:cBhvr>
                                    </p:animRot>
                                    <p:animRot by="240000">
                                      <p:cBhvr>
                                        <p:cTn id="180" dur="200" fill="hold">
                                          <p:stCondLst>
                                            <p:cond delay="400"/>
                                          </p:stCondLst>
                                        </p:cTn>
                                        <p:tgtEl>
                                          <p:spTgt spid="45">
                                            <p:txEl>
                                              <p:pRg st="2" end="2"/>
                                            </p:txEl>
                                          </p:spTgt>
                                        </p:tgtEl>
                                        <p:attrNameLst>
                                          <p:attrName>r</p:attrName>
                                        </p:attrNameLst>
                                      </p:cBhvr>
                                    </p:animRot>
                                    <p:animRot by="-240000">
                                      <p:cBhvr>
                                        <p:cTn id="181" dur="200" fill="hold">
                                          <p:stCondLst>
                                            <p:cond delay="600"/>
                                          </p:stCondLst>
                                        </p:cTn>
                                        <p:tgtEl>
                                          <p:spTgt spid="45">
                                            <p:txEl>
                                              <p:pRg st="2" end="2"/>
                                            </p:txEl>
                                          </p:spTgt>
                                        </p:tgtEl>
                                        <p:attrNameLst>
                                          <p:attrName>r</p:attrName>
                                        </p:attrNameLst>
                                      </p:cBhvr>
                                    </p:animRot>
                                    <p:animRot by="120000">
                                      <p:cBhvr>
                                        <p:cTn id="182" dur="200" fill="hold">
                                          <p:stCondLst>
                                            <p:cond delay="800"/>
                                          </p:stCondLst>
                                        </p:cTn>
                                        <p:tgtEl>
                                          <p:spTgt spid="45">
                                            <p:txEl>
                                              <p:pRg st="2" end="2"/>
                                            </p:txEl>
                                          </p:spTgt>
                                        </p:tgtEl>
                                        <p:attrNameLst>
                                          <p:attrName>r</p:attrName>
                                        </p:attrNameLst>
                                      </p:cBhvr>
                                    </p:animRot>
                                  </p:childTnLst>
                                </p:cTn>
                              </p:par>
                            </p:childTnLst>
                          </p:cTn>
                        </p:par>
                      </p:childTnLst>
                    </p:cTn>
                  </p:par>
                  <p:par>
                    <p:cTn id="183" fill="hold">
                      <p:stCondLst>
                        <p:cond delay="indefinite"/>
                      </p:stCondLst>
                      <p:childTnLst>
                        <p:par>
                          <p:cTn id="184" fill="hold">
                            <p:stCondLst>
                              <p:cond delay="0"/>
                            </p:stCondLst>
                            <p:childTnLst>
                              <p:par>
                                <p:cTn id="185" presetID="2" presetClass="entr" presetSubtype="8" fill="hold" grpId="0" nodeType="clickEffect">
                                  <p:stCondLst>
                                    <p:cond delay="0"/>
                                  </p:stCondLst>
                                  <p:childTnLst>
                                    <p:set>
                                      <p:cBhvr>
                                        <p:cTn id="186" dur="1" fill="hold">
                                          <p:stCondLst>
                                            <p:cond delay="0"/>
                                          </p:stCondLst>
                                        </p:cTn>
                                        <p:tgtEl>
                                          <p:spTgt spid="103"/>
                                        </p:tgtEl>
                                        <p:attrNameLst>
                                          <p:attrName>style.visibility</p:attrName>
                                        </p:attrNameLst>
                                      </p:cBhvr>
                                      <p:to>
                                        <p:strVal val="visible"/>
                                      </p:to>
                                    </p:set>
                                    <p:anim calcmode="lin" valueType="num">
                                      <p:cBhvr additive="base">
                                        <p:cTn id="187" dur="500" fill="hold"/>
                                        <p:tgtEl>
                                          <p:spTgt spid="103"/>
                                        </p:tgtEl>
                                        <p:attrNameLst>
                                          <p:attrName>ppt_x</p:attrName>
                                        </p:attrNameLst>
                                      </p:cBhvr>
                                      <p:tavLst>
                                        <p:tav tm="0">
                                          <p:val>
                                            <p:strVal val="0-#ppt_w/2"/>
                                          </p:val>
                                        </p:tav>
                                        <p:tav tm="100000">
                                          <p:val>
                                            <p:strVal val="#ppt_x"/>
                                          </p:val>
                                        </p:tav>
                                      </p:tavLst>
                                    </p:anim>
                                    <p:anim calcmode="lin" valueType="num">
                                      <p:cBhvr additive="base">
                                        <p:cTn id="18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8" fill="hold" grpId="0" nodeType="clickEffect">
                                  <p:stCondLst>
                                    <p:cond delay="0"/>
                                  </p:stCondLst>
                                  <p:childTnLst>
                                    <p:set>
                                      <p:cBhvr>
                                        <p:cTn id="192" dur="1" fill="hold">
                                          <p:stCondLst>
                                            <p:cond delay="0"/>
                                          </p:stCondLst>
                                        </p:cTn>
                                        <p:tgtEl>
                                          <p:spTgt spid="85"/>
                                        </p:tgtEl>
                                        <p:attrNameLst>
                                          <p:attrName>style.visibility</p:attrName>
                                        </p:attrNameLst>
                                      </p:cBhvr>
                                      <p:to>
                                        <p:strVal val="visible"/>
                                      </p:to>
                                    </p:set>
                                    <p:anim calcmode="lin" valueType="num">
                                      <p:cBhvr additive="base">
                                        <p:cTn id="193" dur="500" fill="hold"/>
                                        <p:tgtEl>
                                          <p:spTgt spid="85"/>
                                        </p:tgtEl>
                                        <p:attrNameLst>
                                          <p:attrName>ppt_x</p:attrName>
                                        </p:attrNameLst>
                                      </p:cBhvr>
                                      <p:tavLst>
                                        <p:tav tm="0">
                                          <p:val>
                                            <p:strVal val="0-#ppt_w/2"/>
                                          </p:val>
                                        </p:tav>
                                        <p:tav tm="100000">
                                          <p:val>
                                            <p:strVal val="#ppt_x"/>
                                          </p:val>
                                        </p:tav>
                                      </p:tavLst>
                                    </p:anim>
                                    <p:anim calcmode="lin" valueType="num">
                                      <p:cBhvr additive="base">
                                        <p:cTn id="194"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8" fill="hold" grpId="0" nodeType="clickEffect">
                                  <p:stCondLst>
                                    <p:cond delay="0"/>
                                  </p:stCondLst>
                                  <p:childTnLst>
                                    <p:set>
                                      <p:cBhvr>
                                        <p:cTn id="198" dur="1" fill="hold">
                                          <p:stCondLst>
                                            <p:cond delay="0"/>
                                          </p:stCondLst>
                                        </p:cTn>
                                        <p:tgtEl>
                                          <p:spTgt spid="104"/>
                                        </p:tgtEl>
                                        <p:attrNameLst>
                                          <p:attrName>style.visibility</p:attrName>
                                        </p:attrNameLst>
                                      </p:cBhvr>
                                      <p:to>
                                        <p:strVal val="visible"/>
                                      </p:to>
                                    </p:set>
                                    <p:anim calcmode="lin" valueType="num">
                                      <p:cBhvr additive="base">
                                        <p:cTn id="199" dur="500" fill="hold"/>
                                        <p:tgtEl>
                                          <p:spTgt spid="104"/>
                                        </p:tgtEl>
                                        <p:attrNameLst>
                                          <p:attrName>ppt_x</p:attrName>
                                        </p:attrNameLst>
                                      </p:cBhvr>
                                      <p:tavLst>
                                        <p:tav tm="0">
                                          <p:val>
                                            <p:strVal val="0-#ppt_w/2"/>
                                          </p:val>
                                        </p:tav>
                                        <p:tav tm="100000">
                                          <p:val>
                                            <p:strVal val="#ppt_x"/>
                                          </p:val>
                                        </p:tav>
                                      </p:tavLst>
                                    </p:anim>
                                    <p:anim calcmode="lin" valueType="num">
                                      <p:cBhvr additive="base">
                                        <p:cTn id="200" dur="500" fill="hold"/>
                                        <p:tgtEl>
                                          <p:spTgt spid="104"/>
                                        </p:tgtEl>
                                        <p:attrNameLst>
                                          <p:attrName>ppt_y</p:attrName>
                                        </p:attrNameLst>
                                      </p:cBhvr>
                                      <p:tavLst>
                                        <p:tav tm="0">
                                          <p:val>
                                            <p:strVal val="#ppt_y"/>
                                          </p:val>
                                        </p:tav>
                                        <p:tav tm="100000">
                                          <p:val>
                                            <p:strVal val="#ppt_y"/>
                                          </p:val>
                                        </p:tav>
                                      </p:tavLst>
                                    </p:anim>
                                  </p:childTnLst>
                                </p:cTn>
                              </p:par>
                              <p:par>
                                <p:cTn id="201" presetID="1" presetClass="exit" presetSubtype="0" fill="hold" grpId="1" nodeType="withEffect">
                                  <p:stCondLst>
                                    <p:cond delay="0"/>
                                  </p:stCondLst>
                                  <p:childTnLst>
                                    <p:set>
                                      <p:cBhvr>
                                        <p:cTn id="202" dur="1" fill="hold">
                                          <p:stCondLst>
                                            <p:cond delay="0"/>
                                          </p:stCondLst>
                                        </p:cTn>
                                        <p:tgtEl>
                                          <p:spTgt spid="103"/>
                                        </p:tgtEl>
                                        <p:attrNameLst>
                                          <p:attrName>style.visibility</p:attrName>
                                        </p:attrNameLst>
                                      </p:cBhvr>
                                      <p:to>
                                        <p:strVal val="hidden"/>
                                      </p:to>
                                    </p:set>
                                  </p:childTnLst>
                                </p:cTn>
                              </p:par>
                            </p:childTnLst>
                          </p:cTn>
                        </p:par>
                      </p:childTnLst>
                    </p:cTn>
                  </p:par>
                  <p:par>
                    <p:cTn id="203" fill="hold">
                      <p:stCondLst>
                        <p:cond delay="indefinite"/>
                      </p:stCondLst>
                      <p:childTnLst>
                        <p:par>
                          <p:cTn id="204" fill="hold">
                            <p:stCondLst>
                              <p:cond delay="0"/>
                            </p:stCondLst>
                            <p:childTnLst>
                              <p:par>
                                <p:cTn id="205" presetID="2" presetClass="entr" presetSubtype="8" fill="hold" nodeType="clickEffect">
                                  <p:stCondLst>
                                    <p:cond delay="0"/>
                                  </p:stCondLst>
                                  <p:childTnLst>
                                    <p:set>
                                      <p:cBhvr>
                                        <p:cTn id="206" dur="1" fill="hold">
                                          <p:stCondLst>
                                            <p:cond delay="0"/>
                                          </p:stCondLst>
                                        </p:cTn>
                                        <p:tgtEl>
                                          <p:spTgt spid="45">
                                            <p:txEl>
                                              <p:pRg st="3" end="3"/>
                                            </p:txEl>
                                          </p:spTgt>
                                        </p:tgtEl>
                                        <p:attrNameLst>
                                          <p:attrName>style.visibility</p:attrName>
                                        </p:attrNameLst>
                                      </p:cBhvr>
                                      <p:to>
                                        <p:strVal val="visible"/>
                                      </p:to>
                                    </p:set>
                                    <p:anim calcmode="lin" valueType="num">
                                      <p:cBhvr additive="base">
                                        <p:cTn id="207" dur="500" fill="hold"/>
                                        <p:tgtEl>
                                          <p:spTgt spid="45">
                                            <p:txEl>
                                              <p:pRg st="3" end="3"/>
                                            </p:txEl>
                                          </p:spTgt>
                                        </p:tgtEl>
                                        <p:attrNameLst>
                                          <p:attrName>ppt_x</p:attrName>
                                        </p:attrNameLst>
                                      </p:cBhvr>
                                      <p:tavLst>
                                        <p:tav tm="0">
                                          <p:val>
                                            <p:strVal val="0-#ppt_w/2"/>
                                          </p:val>
                                        </p:tav>
                                        <p:tav tm="100000">
                                          <p:val>
                                            <p:strVal val="#ppt_x"/>
                                          </p:val>
                                        </p:tav>
                                      </p:tavLst>
                                    </p:anim>
                                    <p:anim calcmode="lin" valueType="num">
                                      <p:cBhvr additive="base">
                                        <p:cTn id="208" dur="500" fill="hold"/>
                                        <p:tgtEl>
                                          <p:spTgt spid="4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2" presetClass="entr" presetSubtype="8" fill="hold" grpId="0" nodeType="clickEffect">
                                  <p:stCondLst>
                                    <p:cond delay="0"/>
                                  </p:stCondLst>
                                  <p:childTnLst>
                                    <p:set>
                                      <p:cBhvr>
                                        <p:cTn id="212" dur="1" fill="hold">
                                          <p:stCondLst>
                                            <p:cond delay="0"/>
                                          </p:stCondLst>
                                        </p:cTn>
                                        <p:tgtEl>
                                          <p:spTgt spid="96"/>
                                        </p:tgtEl>
                                        <p:attrNameLst>
                                          <p:attrName>style.visibility</p:attrName>
                                        </p:attrNameLst>
                                      </p:cBhvr>
                                      <p:to>
                                        <p:strVal val="visible"/>
                                      </p:to>
                                    </p:set>
                                    <p:anim calcmode="lin" valueType="num">
                                      <p:cBhvr additive="base">
                                        <p:cTn id="213" dur="500" fill="hold"/>
                                        <p:tgtEl>
                                          <p:spTgt spid="96"/>
                                        </p:tgtEl>
                                        <p:attrNameLst>
                                          <p:attrName>ppt_x</p:attrName>
                                        </p:attrNameLst>
                                      </p:cBhvr>
                                      <p:tavLst>
                                        <p:tav tm="0">
                                          <p:val>
                                            <p:strVal val="0-#ppt_w/2"/>
                                          </p:val>
                                        </p:tav>
                                        <p:tav tm="100000">
                                          <p:val>
                                            <p:strVal val="#ppt_x"/>
                                          </p:val>
                                        </p:tav>
                                      </p:tavLst>
                                    </p:anim>
                                    <p:anim calcmode="lin" valueType="num">
                                      <p:cBhvr additive="base">
                                        <p:cTn id="214" dur="500" fill="hold"/>
                                        <p:tgtEl>
                                          <p:spTgt spid="96"/>
                                        </p:tgtEl>
                                        <p:attrNameLst>
                                          <p:attrName>ppt_y</p:attrName>
                                        </p:attrNameLst>
                                      </p:cBhvr>
                                      <p:tavLst>
                                        <p:tav tm="0">
                                          <p:val>
                                            <p:strVal val="#ppt_y"/>
                                          </p:val>
                                        </p:tav>
                                        <p:tav tm="100000">
                                          <p:val>
                                            <p:strVal val="#ppt_y"/>
                                          </p:val>
                                        </p:tav>
                                      </p:tavLst>
                                    </p:anim>
                                  </p:childTnLst>
                                </p:cTn>
                              </p:par>
                              <p:par>
                                <p:cTn id="215" presetID="1" presetClass="exit" presetSubtype="0" fill="hold" grpId="1" nodeType="withEffect">
                                  <p:stCondLst>
                                    <p:cond delay="0"/>
                                  </p:stCondLst>
                                  <p:childTnLst>
                                    <p:set>
                                      <p:cBhvr>
                                        <p:cTn id="216" dur="1" fill="hold">
                                          <p:stCondLst>
                                            <p:cond delay="0"/>
                                          </p:stCondLst>
                                        </p:cTn>
                                        <p:tgtEl>
                                          <p:spTgt spid="104"/>
                                        </p:tgtEl>
                                        <p:attrNameLst>
                                          <p:attrName>style.visibility</p:attrName>
                                        </p:attrNameLst>
                                      </p:cBhvr>
                                      <p:to>
                                        <p:strVal val="hidden"/>
                                      </p:to>
                                    </p:set>
                                  </p:childTnLst>
                                </p:cTn>
                              </p:par>
                            </p:childTnLst>
                          </p:cTn>
                        </p:par>
                      </p:childTnLst>
                    </p:cTn>
                  </p:par>
                  <p:par>
                    <p:cTn id="217" fill="hold">
                      <p:stCondLst>
                        <p:cond delay="indefinite"/>
                      </p:stCondLst>
                      <p:childTnLst>
                        <p:par>
                          <p:cTn id="218" fill="hold">
                            <p:stCondLst>
                              <p:cond delay="0"/>
                            </p:stCondLst>
                            <p:childTnLst>
                              <p:par>
                                <p:cTn id="219" presetID="32" presetClass="emph" presetSubtype="0" fill="hold" nodeType="clickEffect">
                                  <p:stCondLst>
                                    <p:cond delay="0"/>
                                  </p:stCondLst>
                                  <p:childTnLst>
                                    <p:animRot by="120000">
                                      <p:cBhvr>
                                        <p:cTn id="220" dur="100" fill="hold">
                                          <p:stCondLst>
                                            <p:cond delay="0"/>
                                          </p:stCondLst>
                                        </p:cTn>
                                        <p:tgtEl>
                                          <p:spTgt spid="45">
                                            <p:txEl>
                                              <p:pRg st="7" end="7"/>
                                            </p:txEl>
                                          </p:spTgt>
                                        </p:tgtEl>
                                        <p:attrNameLst>
                                          <p:attrName>r</p:attrName>
                                        </p:attrNameLst>
                                      </p:cBhvr>
                                    </p:animRot>
                                    <p:animRot by="-240000">
                                      <p:cBhvr>
                                        <p:cTn id="221" dur="200" fill="hold">
                                          <p:stCondLst>
                                            <p:cond delay="200"/>
                                          </p:stCondLst>
                                        </p:cTn>
                                        <p:tgtEl>
                                          <p:spTgt spid="45">
                                            <p:txEl>
                                              <p:pRg st="7" end="7"/>
                                            </p:txEl>
                                          </p:spTgt>
                                        </p:tgtEl>
                                        <p:attrNameLst>
                                          <p:attrName>r</p:attrName>
                                        </p:attrNameLst>
                                      </p:cBhvr>
                                    </p:animRot>
                                    <p:animRot by="240000">
                                      <p:cBhvr>
                                        <p:cTn id="222" dur="200" fill="hold">
                                          <p:stCondLst>
                                            <p:cond delay="400"/>
                                          </p:stCondLst>
                                        </p:cTn>
                                        <p:tgtEl>
                                          <p:spTgt spid="45">
                                            <p:txEl>
                                              <p:pRg st="7" end="7"/>
                                            </p:txEl>
                                          </p:spTgt>
                                        </p:tgtEl>
                                        <p:attrNameLst>
                                          <p:attrName>r</p:attrName>
                                        </p:attrNameLst>
                                      </p:cBhvr>
                                    </p:animRot>
                                    <p:animRot by="-240000">
                                      <p:cBhvr>
                                        <p:cTn id="223" dur="200" fill="hold">
                                          <p:stCondLst>
                                            <p:cond delay="600"/>
                                          </p:stCondLst>
                                        </p:cTn>
                                        <p:tgtEl>
                                          <p:spTgt spid="45">
                                            <p:txEl>
                                              <p:pRg st="7" end="7"/>
                                            </p:txEl>
                                          </p:spTgt>
                                        </p:tgtEl>
                                        <p:attrNameLst>
                                          <p:attrName>r</p:attrName>
                                        </p:attrNameLst>
                                      </p:cBhvr>
                                    </p:animRot>
                                    <p:animRot by="120000">
                                      <p:cBhvr>
                                        <p:cTn id="224" dur="200" fill="hold">
                                          <p:stCondLst>
                                            <p:cond delay="800"/>
                                          </p:stCondLst>
                                        </p:cTn>
                                        <p:tgtEl>
                                          <p:spTgt spid="45">
                                            <p:txEl>
                                              <p:pRg st="7" end="7"/>
                                            </p:txEl>
                                          </p:spTgt>
                                        </p:tgtEl>
                                        <p:attrNameLst>
                                          <p:attrName>r</p:attrName>
                                        </p:attrNameLst>
                                      </p:cBhvr>
                                    </p:animRot>
                                  </p:childTnLst>
                                </p:cTn>
                              </p:par>
                            </p:childTnLst>
                          </p:cTn>
                        </p:par>
                      </p:childTnLst>
                    </p:cTn>
                  </p:par>
                  <p:par>
                    <p:cTn id="225" fill="hold">
                      <p:stCondLst>
                        <p:cond delay="indefinite"/>
                      </p:stCondLst>
                      <p:childTnLst>
                        <p:par>
                          <p:cTn id="226" fill="hold">
                            <p:stCondLst>
                              <p:cond delay="0"/>
                            </p:stCondLst>
                            <p:childTnLst>
                              <p:par>
                                <p:cTn id="227" presetID="2" presetClass="entr" presetSubtype="8" fill="hold" nodeType="clickEffect">
                                  <p:stCondLst>
                                    <p:cond delay="0"/>
                                  </p:stCondLst>
                                  <p:childTnLst>
                                    <p:set>
                                      <p:cBhvr>
                                        <p:cTn id="228" dur="1" fill="hold">
                                          <p:stCondLst>
                                            <p:cond delay="0"/>
                                          </p:stCondLst>
                                        </p:cTn>
                                        <p:tgtEl>
                                          <p:spTgt spid="45">
                                            <p:txEl>
                                              <p:pRg st="8" end="8"/>
                                            </p:txEl>
                                          </p:spTgt>
                                        </p:tgtEl>
                                        <p:attrNameLst>
                                          <p:attrName>style.visibility</p:attrName>
                                        </p:attrNameLst>
                                      </p:cBhvr>
                                      <p:to>
                                        <p:strVal val="visible"/>
                                      </p:to>
                                    </p:set>
                                    <p:anim calcmode="lin" valueType="num">
                                      <p:cBhvr additive="base">
                                        <p:cTn id="229" dur="500" fill="hold"/>
                                        <p:tgtEl>
                                          <p:spTgt spid="45">
                                            <p:txEl>
                                              <p:pRg st="8" end="8"/>
                                            </p:txEl>
                                          </p:spTgt>
                                        </p:tgtEl>
                                        <p:attrNameLst>
                                          <p:attrName>ppt_x</p:attrName>
                                        </p:attrNameLst>
                                      </p:cBhvr>
                                      <p:tavLst>
                                        <p:tav tm="0">
                                          <p:val>
                                            <p:strVal val="0-#ppt_w/2"/>
                                          </p:val>
                                        </p:tav>
                                        <p:tav tm="100000">
                                          <p:val>
                                            <p:strVal val="#ppt_x"/>
                                          </p:val>
                                        </p:tav>
                                      </p:tavLst>
                                    </p:anim>
                                    <p:anim calcmode="lin" valueType="num">
                                      <p:cBhvr additive="base">
                                        <p:cTn id="230" dur="500" fill="hold"/>
                                        <p:tgtEl>
                                          <p:spTgt spid="45">
                                            <p:txEl>
                                              <p:pRg st="8" end="8"/>
                                            </p:txEl>
                                          </p:spTgt>
                                        </p:tgtEl>
                                        <p:attrNameLst>
                                          <p:attrName>ppt_y</p:attrName>
                                        </p:attrNameLst>
                                      </p:cBhvr>
                                      <p:tavLst>
                                        <p:tav tm="0">
                                          <p:val>
                                            <p:strVal val="#ppt_y"/>
                                          </p:val>
                                        </p:tav>
                                        <p:tav tm="100000">
                                          <p:val>
                                            <p:strVal val="#ppt_y"/>
                                          </p:val>
                                        </p:tav>
                                      </p:tavLst>
                                    </p:anim>
                                  </p:childTnLst>
                                </p:cTn>
                              </p:par>
                              <p:par>
                                <p:cTn id="231" presetID="2" presetClass="entr" presetSubtype="8" fill="hold" grpId="0" nodeType="withEffect">
                                  <p:stCondLst>
                                    <p:cond delay="0"/>
                                  </p:stCondLst>
                                  <p:childTnLst>
                                    <p:set>
                                      <p:cBhvr>
                                        <p:cTn id="232" dur="1" fill="hold">
                                          <p:stCondLst>
                                            <p:cond delay="0"/>
                                          </p:stCondLst>
                                        </p:cTn>
                                        <p:tgtEl>
                                          <p:spTgt spid="23"/>
                                        </p:tgtEl>
                                        <p:attrNameLst>
                                          <p:attrName>style.visibility</p:attrName>
                                        </p:attrNameLst>
                                      </p:cBhvr>
                                      <p:to>
                                        <p:strVal val="visible"/>
                                      </p:to>
                                    </p:set>
                                    <p:anim calcmode="lin" valueType="num">
                                      <p:cBhvr additive="base">
                                        <p:cTn id="233" dur="500" fill="hold"/>
                                        <p:tgtEl>
                                          <p:spTgt spid="23"/>
                                        </p:tgtEl>
                                        <p:attrNameLst>
                                          <p:attrName>ppt_x</p:attrName>
                                        </p:attrNameLst>
                                      </p:cBhvr>
                                      <p:tavLst>
                                        <p:tav tm="0">
                                          <p:val>
                                            <p:strVal val="0-#ppt_w/2"/>
                                          </p:val>
                                        </p:tav>
                                        <p:tav tm="100000">
                                          <p:val>
                                            <p:strVal val="#ppt_x"/>
                                          </p:val>
                                        </p:tav>
                                      </p:tavLst>
                                    </p:anim>
                                    <p:anim calcmode="lin" valueType="num">
                                      <p:cBhvr additive="base">
                                        <p:cTn id="23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35" fill="hold">
                      <p:stCondLst>
                        <p:cond delay="indefinite"/>
                      </p:stCondLst>
                      <p:childTnLst>
                        <p:par>
                          <p:cTn id="236" fill="hold">
                            <p:stCondLst>
                              <p:cond delay="0"/>
                            </p:stCondLst>
                            <p:childTnLst>
                              <p:par>
                                <p:cTn id="237" presetID="32" presetClass="emph" presetSubtype="0" fill="hold" nodeType="clickEffect">
                                  <p:stCondLst>
                                    <p:cond delay="0"/>
                                  </p:stCondLst>
                                  <p:childTnLst>
                                    <p:animRot by="120000">
                                      <p:cBhvr>
                                        <p:cTn id="238" dur="100" fill="hold">
                                          <p:stCondLst>
                                            <p:cond delay="0"/>
                                          </p:stCondLst>
                                        </p:cTn>
                                        <p:tgtEl>
                                          <p:spTgt spid="45">
                                            <p:txEl>
                                              <p:pRg st="9" end="9"/>
                                            </p:txEl>
                                          </p:spTgt>
                                        </p:tgtEl>
                                        <p:attrNameLst>
                                          <p:attrName>r</p:attrName>
                                        </p:attrNameLst>
                                      </p:cBhvr>
                                    </p:animRot>
                                    <p:animRot by="-240000">
                                      <p:cBhvr>
                                        <p:cTn id="239" dur="200" fill="hold">
                                          <p:stCondLst>
                                            <p:cond delay="200"/>
                                          </p:stCondLst>
                                        </p:cTn>
                                        <p:tgtEl>
                                          <p:spTgt spid="45">
                                            <p:txEl>
                                              <p:pRg st="9" end="9"/>
                                            </p:txEl>
                                          </p:spTgt>
                                        </p:tgtEl>
                                        <p:attrNameLst>
                                          <p:attrName>r</p:attrName>
                                        </p:attrNameLst>
                                      </p:cBhvr>
                                    </p:animRot>
                                    <p:animRot by="240000">
                                      <p:cBhvr>
                                        <p:cTn id="240" dur="200" fill="hold">
                                          <p:stCondLst>
                                            <p:cond delay="400"/>
                                          </p:stCondLst>
                                        </p:cTn>
                                        <p:tgtEl>
                                          <p:spTgt spid="45">
                                            <p:txEl>
                                              <p:pRg st="9" end="9"/>
                                            </p:txEl>
                                          </p:spTgt>
                                        </p:tgtEl>
                                        <p:attrNameLst>
                                          <p:attrName>r</p:attrName>
                                        </p:attrNameLst>
                                      </p:cBhvr>
                                    </p:animRot>
                                    <p:animRot by="-240000">
                                      <p:cBhvr>
                                        <p:cTn id="241" dur="200" fill="hold">
                                          <p:stCondLst>
                                            <p:cond delay="600"/>
                                          </p:stCondLst>
                                        </p:cTn>
                                        <p:tgtEl>
                                          <p:spTgt spid="45">
                                            <p:txEl>
                                              <p:pRg st="9" end="9"/>
                                            </p:txEl>
                                          </p:spTgt>
                                        </p:tgtEl>
                                        <p:attrNameLst>
                                          <p:attrName>r</p:attrName>
                                        </p:attrNameLst>
                                      </p:cBhvr>
                                    </p:animRot>
                                    <p:animRot by="120000">
                                      <p:cBhvr>
                                        <p:cTn id="242" dur="200" fill="hold">
                                          <p:stCondLst>
                                            <p:cond delay="800"/>
                                          </p:stCondLst>
                                        </p:cTn>
                                        <p:tgtEl>
                                          <p:spTgt spid="45">
                                            <p:txEl>
                                              <p:pRg st="9" end="9"/>
                                            </p:txEl>
                                          </p:spTgt>
                                        </p:tgtEl>
                                        <p:attrNameLst>
                                          <p:attrName>r</p:attrName>
                                        </p:attrNameLst>
                                      </p:cBhvr>
                                    </p:animRot>
                                  </p:childTnLst>
                                </p:cTn>
                              </p:par>
                            </p:childTnLst>
                          </p:cTn>
                        </p:par>
                      </p:childTnLst>
                    </p:cTn>
                  </p:par>
                  <p:par>
                    <p:cTn id="243" fill="hold">
                      <p:stCondLst>
                        <p:cond delay="indefinite"/>
                      </p:stCondLst>
                      <p:childTnLst>
                        <p:par>
                          <p:cTn id="244" fill="hold">
                            <p:stCondLst>
                              <p:cond delay="0"/>
                            </p:stCondLst>
                            <p:childTnLst>
                              <p:par>
                                <p:cTn id="245" presetID="2" presetClass="entr" presetSubtype="8" fill="hold" grpId="0" nodeType="clickEffect">
                                  <p:stCondLst>
                                    <p:cond delay="0"/>
                                  </p:stCondLst>
                                  <p:childTnLst>
                                    <p:set>
                                      <p:cBhvr>
                                        <p:cTn id="246" dur="1" fill="hold">
                                          <p:stCondLst>
                                            <p:cond delay="0"/>
                                          </p:stCondLst>
                                        </p:cTn>
                                        <p:tgtEl>
                                          <p:spTgt spid="105"/>
                                        </p:tgtEl>
                                        <p:attrNameLst>
                                          <p:attrName>style.visibility</p:attrName>
                                        </p:attrNameLst>
                                      </p:cBhvr>
                                      <p:to>
                                        <p:strVal val="visible"/>
                                      </p:to>
                                    </p:set>
                                    <p:anim calcmode="lin" valueType="num">
                                      <p:cBhvr additive="base">
                                        <p:cTn id="247" dur="500" fill="hold"/>
                                        <p:tgtEl>
                                          <p:spTgt spid="105"/>
                                        </p:tgtEl>
                                        <p:attrNameLst>
                                          <p:attrName>ppt_x</p:attrName>
                                        </p:attrNameLst>
                                      </p:cBhvr>
                                      <p:tavLst>
                                        <p:tav tm="0">
                                          <p:val>
                                            <p:strVal val="0-#ppt_w/2"/>
                                          </p:val>
                                        </p:tav>
                                        <p:tav tm="100000">
                                          <p:val>
                                            <p:strVal val="#ppt_x"/>
                                          </p:val>
                                        </p:tav>
                                      </p:tavLst>
                                    </p:anim>
                                    <p:anim calcmode="lin" valueType="num">
                                      <p:cBhvr additive="base">
                                        <p:cTn id="248" dur="500" fill="hold"/>
                                        <p:tgtEl>
                                          <p:spTgt spid="105"/>
                                        </p:tgtEl>
                                        <p:attrNameLst>
                                          <p:attrName>ppt_y</p:attrName>
                                        </p:attrNameLst>
                                      </p:cBhvr>
                                      <p:tavLst>
                                        <p:tav tm="0">
                                          <p:val>
                                            <p:strVal val="#ppt_y"/>
                                          </p:val>
                                        </p:tav>
                                        <p:tav tm="100000">
                                          <p:val>
                                            <p:strVal val="#ppt_y"/>
                                          </p:val>
                                        </p:tav>
                                      </p:tavLst>
                                    </p:anim>
                                  </p:childTnLst>
                                </p:cTn>
                              </p:par>
                            </p:childTnLst>
                          </p:cTn>
                        </p:par>
                      </p:childTnLst>
                    </p:cTn>
                  </p:par>
                  <p:par>
                    <p:cTn id="249" fill="hold">
                      <p:stCondLst>
                        <p:cond delay="indefinite"/>
                      </p:stCondLst>
                      <p:childTnLst>
                        <p:par>
                          <p:cTn id="250" fill="hold">
                            <p:stCondLst>
                              <p:cond delay="0"/>
                            </p:stCondLst>
                            <p:childTnLst>
                              <p:par>
                                <p:cTn id="251" presetID="2" presetClass="entr" presetSubtype="8" fill="hold" grpId="0" nodeType="clickEffect">
                                  <p:stCondLst>
                                    <p:cond delay="0"/>
                                  </p:stCondLst>
                                  <p:childTnLst>
                                    <p:set>
                                      <p:cBhvr>
                                        <p:cTn id="252" dur="1" fill="hold">
                                          <p:stCondLst>
                                            <p:cond delay="0"/>
                                          </p:stCondLst>
                                        </p:cTn>
                                        <p:tgtEl>
                                          <p:spTgt spid="101"/>
                                        </p:tgtEl>
                                        <p:attrNameLst>
                                          <p:attrName>style.visibility</p:attrName>
                                        </p:attrNameLst>
                                      </p:cBhvr>
                                      <p:to>
                                        <p:strVal val="visible"/>
                                      </p:to>
                                    </p:set>
                                    <p:anim calcmode="lin" valueType="num">
                                      <p:cBhvr additive="base">
                                        <p:cTn id="253" dur="500" fill="hold"/>
                                        <p:tgtEl>
                                          <p:spTgt spid="101"/>
                                        </p:tgtEl>
                                        <p:attrNameLst>
                                          <p:attrName>ppt_x</p:attrName>
                                        </p:attrNameLst>
                                      </p:cBhvr>
                                      <p:tavLst>
                                        <p:tav tm="0">
                                          <p:val>
                                            <p:strVal val="0-#ppt_w/2"/>
                                          </p:val>
                                        </p:tav>
                                        <p:tav tm="100000">
                                          <p:val>
                                            <p:strVal val="#ppt_x"/>
                                          </p:val>
                                        </p:tav>
                                      </p:tavLst>
                                    </p:anim>
                                    <p:anim calcmode="lin" valueType="num">
                                      <p:cBhvr additive="base">
                                        <p:cTn id="254"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2" presetClass="entr" presetSubtype="8" fill="hold" grpId="0" nodeType="clickEffect">
                                  <p:stCondLst>
                                    <p:cond delay="0"/>
                                  </p:stCondLst>
                                  <p:childTnLst>
                                    <p:set>
                                      <p:cBhvr>
                                        <p:cTn id="258" dur="1" fill="hold">
                                          <p:stCondLst>
                                            <p:cond delay="0"/>
                                          </p:stCondLst>
                                        </p:cTn>
                                        <p:tgtEl>
                                          <p:spTgt spid="106"/>
                                        </p:tgtEl>
                                        <p:attrNameLst>
                                          <p:attrName>style.visibility</p:attrName>
                                        </p:attrNameLst>
                                      </p:cBhvr>
                                      <p:to>
                                        <p:strVal val="visible"/>
                                      </p:to>
                                    </p:set>
                                    <p:anim calcmode="lin" valueType="num">
                                      <p:cBhvr additive="base">
                                        <p:cTn id="259" dur="500" fill="hold"/>
                                        <p:tgtEl>
                                          <p:spTgt spid="106"/>
                                        </p:tgtEl>
                                        <p:attrNameLst>
                                          <p:attrName>ppt_x</p:attrName>
                                        </p:attrNameLst>
                                      </p:cBhvr>
                                      <p:tavLst>
                                        <p:tav tm="0">
                                          <p:val>
                                            <p:strVal val="0-#ppt_w/2"/>
                                          </p:val>
                                        </p:tav>
                                        <p:tav tm="100000">
                                          <p:val>
                                            <p:strVal val="#ppt_x"/>
                                          </p:val>
                                        </p:tav>
                                      </p:tavLst>
                                    </p:anim>
                                    <p:anim calcmode="lin" valueType="num">
                                      <p:cBhvr additive="base">
                                        <p:cTn id="260" dur="500" fill="hold"/>
                                        <p:tgtEl>
                                          <p:spTgt spid="106"/>
                                        </p:tgtEl>
                                        <p:attrNameLst>
                                          <p:attrName>ppt_y</p:attrName>
                                        </p:attrNameLst>
                                      </p:cBhvr>
                                      <p:tavLst>
                                        <p:tav tm="0">
                                          <p:val>
                                            <p:strVal val="#ppt_y"/>
                                          </p:val>
                                        </p:tav>
                                        <p:tav tm="100000">
                                          <p:val>
                                            <p:strVal val="#ppt_y"/>
                                          </p:val>
                                        </p:tav>
                                      </p:tavLst>
                                    </p:anim>
                                  </p:childTnLst>
                                </p:cTn>
                              </p:par>
                              <p:par>
                                <p:cTn id="261" presetID="1" presetClass="exit" presetSubtype="0" fill="hold" grpId="1" nodeType="withEffect">
                                  <p:stCondLst>
                                    <p:cond delay="0"/>
                                  </p:stCondLst>
                                  <p:childTnLst>
                                    <p:set>
                                      <p:cBhvr>
                                        <p:cTn id="262" dur="1" fill="hold">
                                          <p:stCondLst>
                                            <p:cond delay="0"/>
                                          </p:stCondLst>
                                        </p:cTn>
                                        <p:tgtEl>
                                          <p:spTgt spid="105"/>
                                        </p:tgtEl>
                                        <p:attrNameLst>
                                          <p:attrName>style.visibility</p:attrName>
                                        </p:attrNameLst>
                                      </p:cBhvr>
                                      <p:to>
                                        <p:strVal val="hidden"/>
                                      </p:to>
                                    </p:set>
                                  </p:childTnLst>
                                </p:cTn>
                              </p:par>
                            </p:childTnLst>
                          </p:cTn>
                        </p:par>
                      </p:childTnLst>
                    </p:cTn>
                  </p:par>
                  <p:par>
                    <p:cTn id="263" fill="hold">
                      <p:stCondLst>
                        <p:cond delay="indefinite"/>
                      </p:stCondLst>
                      <p:childTnLst>
                        <p:par>
                          <p:cTn id="264" fill="hold">
                            <p:stCondLst>
                              <p:cond delay="0"/>
                            </p:stCondLst>
                            <p:childTnLst>
                              <p:par>
                                <p:cTn id="265" presetID="2" presetClass="entr" presetSubtype="8" fill="hold" nodeType="clickEffect">
                                  <p:stCondLst>
                                    <p:cond delay="0"/>
                                  </p:stCondLst>
                                  <p:childTnLst>
                                    <p:set>
                                      <p:cBhvr>
                                        <p:cTn id="266" dur="1" fill="hold">
                                          <p:stCondLst>
                                            <p:cond delay="0"/>
                                          </p:stCondLst>
                                        </p:cTn>
                                        <p:tgtEl>
                                          <p:spTgt spid="45">
                                            <p:txEl>
                                              <p:pRg st="10" end="10"/>
                                            </p:txEl>
                                          </p:spTgt>
                                        </p:tgtEl>
                                        <p:attrNameLst>
                                          <p:attrName>style.visibility</p:attrName>
                                        </p:attrNameLst>
                                      </p:cBhvr>
                                      <p:to>
                                        <p:strVal val="visible"/>
                                      </p:to>
                                    </p:set>
                                    <p:anim calcmode="lin" valueType="num">
                                      <p:cBhvr additive="base">
                                        <p:cTn id="267" dur="500" fill="hold"/>
                                        <p:tgtEl>
                                          <p:spTgt spid="45">
                                            <p:txEl>
                                              <p:pRg st="10" end="10"/>
                                            </p:txEl>
                                          </p:spTgt>
                                        </p:tgtEl>
                                        <p:attrNameLst>
                                          <p:attrName>ppt_x</p:attrName>
                                        </p:attrNameLst>
                                      </p:cBhvr>
                                      <p:tavLst>
                                        <p:tav tm="0">
                                          <p:val>
                                            <p:strVal val="0-#ppt_w/2"/>
                                          </p:val>
                                        </p:tav>
                                        <p:tav tm="100000">
                                          <p:val>
                                            <p:strVal val="#ppt_x"/>
                                          </p:val>
                                        </p:tav>
                                      </p:tavLst>
                                    </p:anim>
                                    <p:anim calcmode="lin" valueType="num">
                                      <p:cBhvr additive="base">
                                        <p:cTn id="268" dur="500" fill="hold"/>
                                        <p:tgtEl>
                                          <p:spTgt spid="45">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269" fill="hold">
                      <p:stCondLst>
                        <p:cond delay="indefinite"/>
                      </p:stCondLst>
                      <p:childTnLst>
                        <p:par>
                          <p:cTn id="270" fill="hold">
                            <p:stCondLst>
                              <p:cond delay="0"/>
                            </p:stCondLst>
                            <p:childTnLst>
                              <p:par>
                                <p:cTn id="271" presetID="32" presetClass="emph" presetSubtype="0" fill="hold" grpId="1" nodeType="clickEffect">
                                  <p:stCondLst>
                                    <p:cond delay="0"/>
                                  </p:stCondLst>
                                  <p:childTnLst>
                                    <p:animRot by="120000">
                                      <p:cBhvr>
                                        <p:cTn id="272" dur="100" fill="hold">
                                          <p:stCondLst>
                                            <p:cond delay="0"/>
                                          </p:stCondLst>
                                        </p:cTn>
                                        <p:tgtEl>
                                          <p:spTgt spid="83"/>
                                        </p:tgtEl>
                                        <p:attrNameLst>
                                          <p:attrName>r</p:attrName>
                                        </p:attrNameLst>
                                      </p:cBhvr>
                                    </p:animRot>
                                    <p:animRot by="-240000">
                                      <p:cBhvr>
                                        <p:cTn id="273" dur="200" fill="hold">
                                          <p:stCondLst>
                                            <p:cond delay="200"/>
                                          </p:stCondLst>
                                        </p:cTn>
                                        <p:tgtEl>
                                          <p:spTgt spid="83"/>
                                        </p:tgtEl>
                                        <p:attrNameLst>
                                          <p:attrName>r</p:attrName>
                                        </p:attrNameLst>
                                      </p:cBhvr>
                                    </p:animRot>
                                    <p:animRot by="240000">
                                      <p:cBhvr>
                                        <p:cTn id="274" dur="200" fill="hold">
                                          <p:stCondLst>
                                            <p:cond delay="400"/>
                                          </p:stCondLst>
                                        </p:cTn>
                                        <p:tgtEl>
                                          <p:spTgt spid="83"/>
                                        </p:tgtEl>
                                        <p:attrNameLst>
                                          <p:attrName>r</p:attrName>
                                        </p:attrNameLst>
                                      </p:cBhvr>
                                    </p:animRot>
                                    <p:animRot by="-240000">
                                      <p:cBhvr>
                                        <p:cTn id="275" dur="200" fill="hold">
                                          <p:stCondLst>
                                            <p:cond delay="600"/>
                                          </p:stCondLst>
                                        </p:cTn>
                                        <p:tgtEl>
                                          <p:spTgt spid="83"/>
                                        </p:tgtEl>
                                        <p:attrNameLst>
                                          <p:attrName>r</p:attrName>
                                        </p:attrNameLst>
                                      </p:cBhvr>
                                    </p:animRot>
                                    <p:animRot by="120000">
                                      <p:cBhvr>
                                        <p:cTn id="276" dur="200" fill="hold">
                                          <p:stCondLst>
                                            <p:cond delay="800"/>
                                          </p:stCondLst>
                                        </p:cTn>
                                        <p:tgtEl>
                                          <p:spTgt spid="83"/>
                                        </p:tgtEl>
                                        <p:attrNameLst>
                                          <p:attrName>r</p:attrName>
                                        </p:attrNameLst>
                                      </p:cBhvr>
                                    </p:animRot>
                                  </p:childTnLst>
                                </p:cTn>
                              </p:par>
                              <p:par>
                                <p:cTn id="277" presetID="1" presetClass="exit" presetSubtype="0" fill="hold" grpId="1" nodeType="withEffect">
                                  <p:stCondLst>
                                    <p:cond delay="0"/>
                                  </p:stCondLst>
                                  <p:childTnLst>
                                    <p:set>
                                      <p:cBhvr>
                                        <p:cTn id="278" dur="1" fill="hold">
                                          <p:stCondLst>
                                            <p:cond delay="0"/>
                                          </p:stCondLst>
                                        </p:cTn>
                                        <p:tgtEl>
                                          <p:spTgt spid="106"/>
                                        </p:tgtEl>
                                        <p:attrNameLst>
                                          <p:attrName>style.visibility</p:attrName>
                                        </p:attrNameLst>
                                      </p:cBhvr>
                                      <p:to>
                                        <p:strVal val="hidden"/>
                                      </p:to>
                                    </p:set>
                                  </p:childTnLst>
                                </p:cTn>
                              </p:par>
                            </p:childTnLst>
                          </p:cTn>
                        </p:par>
                      </p:childTnLst>
                    </p:cTn>
                  </p:par>
                  <p:par>
                    <p:cTn id="279" fill="hold">
                      <p:stCondLst>
                        <p:cond delay="indefinite"/>
                      </p:stCondLst>
                      <p:childTnLst>
                        <p:par>
                          <p:cTn id="280" fill="hold">
                            <p:stCondLst>
                              <p:cond delay="0"/>
                            </p:stCondLst>
                            <p:childTnLst>
                              <p:par>
                                <p:cTn id="281" presetID="2" presetClass="entr" presetSubtype="2" fill="hold" grpId="0" nodeType="clickEffect">
                                  <p:stCondLst>
                                    <p:cond delay="0"/>
                                  </p:stCondLst>
                                  <p:childTnLst>
                                    <p:set>
                                      <p:cBhvr>
                                        <p:cTn id="282" dur="1" fill="hold">
                                          <p:stCondLst>
                                            <p:cond delay="0"/>
                                          </p:stCondLst>
                                        </p:cTn>
                                        <p:tgtEl>
                                          <p:spTgt spid="107"/>
                                        </p:tgtEl>
                                        <p:attrNameLst>
                                          <p:attrName>style.visibility</p:attrName>
                                        </p:attrNameLst>
                                      </p:cBhvr>
                                      <p:to>
                                        <p:strVal val="visible"/>
                                      </p:to>
                                    </p:set>
                                    <p:anim calcmode="lin" valueType="num">
                                      <p:cBhvr additive="base">
                                        <p:cTn id="283" dur="500" fill="hold"/>
                                        <p:tgtEl>
                                          <p:spTgt spid="107"/>
                                        </p:tgtEl>
                                        <p:attrNameLst>
                                          <p:attrName>ppt_x</p:attrName>
                                        </p:attrNameLst>
                                      </p:cBhvr>
                                      <p:tavLst>
                                        <p:tav tm="0">
                                          <p:val>
                                            <p:strVal val="1+#ppt_w/2"/>
                                          </p:val>
                                        </p:tav>
                                        <p:tav tm="100000">
                                          <p:val>
                                            <p:strVal val="#ppt_x"/>
                                          </p:val>
                                        </p:tav>
                                      </p:tavLst>
                                    </p:anim>
                                    <p:anim calcmode="lin" valueType="num">
                                      <p:cBhvr additive="base">
                                        <p:cTn id="284"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85" fill="hold">
                      <p:stCondLst>
                        <p:cond delay="indefinite"/>
                      </p:stCondLst>
                      <p:childTnLst>
                        <p:par>
                          <p:cTn id="286" fill="hold">
                            <p:stCondLst>
                              <p:cond delay="0"/>
                            </p:stCondLst>
                            <p:childTnLst>
                              <p:par>
                                <p:cTn id="287" presetID="2" presetClass="entr" presetSubtype="8" fill="hold" grpId="0" nodeType="clickEffect">
                                  <p:stCondLst>
                                    <p:cond delay="0"/>
                                  </p:stCondLst>
                                  <p:childTnLst>
                                    <p:set>
                                      <p:cBhvr>
                                        <p:cTn id="288" dur="1" fill="hold">
                                          <p:stCondLst>
                                            <p:cond delay="0"/>
                                          </p:stCondLst>
                                        </p:cTn>
                                        <p:tgtEl>
                                          <p:spTgt spid="111"/>
                                        </p:tgtEl>
                                        <p:attrNameLst>
                                          <p:attrName>style.visibility</p:attrName>
                                        </p:attrNameLst>
                                      </p:cBhvr>
                                      <p:to>
                                        <p:strVal val="visible"/>
                                      </p:to>
                                    </p:set>
                                    <p:anim calcmode="lin" valueType="num">
                                      <p:cBhvr additive="base">
                                        <p:cTn id="289" dur="500" fill="hold"/>
                                        <p:tgtEl>
                                          <p:spTgt spid="111"/>
                                        </p:tgtEl>
                                        <p:attrNameLst>
                                          <p:attrName>ppt_x</p:attrName>
                                        </p:attrNameLst>
                                      </p:cBhvr>
                                      <p:tavLst>
                                        <p:tav tm="0">
                                          <p:val>
                                            <p:strVal val="0-#ppt_w/2"/>
                                          </p:val>
                                        </p:tav>
                                        <p:tav tm="100000">
                                          <p:val>
                                            <p:strVal val="#ppt_x"/>
                                          </p:val>
                                        </p:tav>
                                      </p:tavLst>
                                    </p:anim>
                                    <p:anim calcmode="lin" valueType="num">
                                      <p:cBhvr additive="base">
                                        <p:cTn id="290"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291" fill="hold">
                      <p:stCondLst>
                        <p:cond delay="indefinite"/>
                      </p:stCondLst>
                      <p:childTnLst>
                        <p:par>
                          <p:cTn id="292" fill="hold">
                            <p:stCondLst>
                              <p:cond delay="0"/>
                            </p:stCondLst>
                            <p:childTnLst>
                              <p:par>
                                <p:cTn id="293" presetID="2" presetClass="entr" presetSubtype="8" fill="hold" grpId="0" nodeType="clickEffect">
                                  <p:stCondLst>
                                    <p:cond delay="0"/>
                                  </p:stCondLst>
                                  <p:childTnLst>
                                    <p:set>
                                      <p:cBhvr>
                                        <p:cTn id="294" dur="1" fill="hold">
                                          <p:stCondLst>
                                            <p:cond delay="0"/>
                                          </p:stCondLst>
                                        </p:cTn>
                                        <p:tgtEl>
                                          <p:spTgt spid="113"/>
                                        </p:tgtEl>
                                        <p:attrNameLst>
                                          <p:attrName>style.visibility</p:attrName>
                                        </p:attrNameLst>
                                      </p:cBhvr>
                                      <p:to>
                                        <p:strVal val="visible"/>
                                      </p:to>
                                    </p:set>
                                    <p:anim calcmode="lin" valueType="num">
                                      <p:cBhvr additive="base">
                                        <p:cTn id="295" dur="500" fill="hold"/>
                                        <p:tgtEl>
                                          <p:spTgt spid="113"/>
                                        </p:tgtEl>
                                        <p:attrNameLst>
                                          <p:attrName>ppt_x</p:attrName>
                                        </p:attrNameLst>
                                      </p:cBhvr>
                                      <p:tavLst>
                                        <p:tav tm="0">
                                          <p:val>
                                            <p:strVal val="0-#ppt_w/2"/>
                                          </p:val>
                                        </p:tav>
                                        <p:tav tm="100000">
                                          <p:val>
                                            <p:strVal val="#ppt_x"/>
                                          </p:val>
                                        </p:tav>
                                      </p:tavLst>
                                    </p:anim>
                                    <p:anim calcmode="lin" valueType="num">
                                      <p:cBhvr additive="base">
                                        <p:cTn id="296"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297" fill="hold">
                      <p:stCondLst>
                        <p:cond delay="indefinite"/>
                      </p:stCondLst>
                      <p:childTnLst>
                        <p:par>
                          <p:cTn id="298" fill="hold">
                            <p:stCondLst>
                              <p:cond delay="0"/>
                            </p:stCondLst>
                            <p:childTnLst>
                              <p:par>
                                <p:cTn id="299" presetID="2" presetClass="entr" presetSubtype="8" fill="hold" nodeType="clickEffect">
                                  <p:stCondLst>
                                    <p:cond delay="0"/>
                                  </p:stCondLst>
                                  <p:childTnLst>
                                    <p:set>
                                      <p:cBhvr>
                                        <p:cTn id="300" dur="1" fill="hold">
                                          <p:stCondLst>
                                            <p:cond delay="0"/>
                                          </p:stCondLst>
                                        </p:cTn>
                                        <p:tgtEl>
                                          <p:spTgt spid="45">
                                            <p:txEl>
                                              <p:pRg st="4" end="4"/>
                                            </p:txEl>
                                          </p:spTgt>
                                        </p:tgtEl>
                                        <p:attrNameLst>
                                          <p:attrName>style.visibility</p:attrName>
                                        </p:attrNameLst>
                                      </p:cBhvr>
                                      <p:to>
                                        <p:strVal val="visible"/>
                                      </p:to>
                                    </p:set>
                                    <p:anim calcmode="lin" valueType="num">
                                      <p:cBhvr additive="base">
                                        <p:cTn id="301" dur="500" fill="hold"/>
                                        <p:tgtEl>
                                          <p:spTgt spid="45">
                                            <p:txEl>
                                              <p:pRg st="4" end="4"/>
                                            </p:txEl>
                                          </p:spTgt>
                                        </p:tgtEl>
                                        <p:attrNameLst>
                                          <p:attrName>ppt_x</p:attrName>
                                        </p:attrNameLst>
                                      </p:cBhvr>
                                      <p:tavLst>
                                        <p:tav tm="0">
                                          <p:val>
                                            <p:strVal val="0-#ppt_w/2"/>
                                          </p:val>
                                        </p:tav>
                                        <p:tav tm="100000">
                                          <p:val>
                                            <p:strVal val="#ppt_x"/>
                                          </p:val>
                                        </p:tav>
                                      </p:tavLst>
                                    </p:anim>
                                    <p:anim calcmode="lin" valueType="num">
                                      <p:cBhvr additive="base">
                                        <p:cTn id="302" dur="500" fill="hold"/>
                                        <p:tgtEl>
                                          <p:spTgt spid="4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03" fill="hold">
                      <p:stCondLst>
                        <p:cond delay="indefinite"/>
                      </p:stCondLst>
                      <p:childTnLst>
                        <p:par>
                          <p:cTn id="304" fill="hold">
                            <p:stCondLst>
                              <p:cond delay="0"/>
                            </p:stCondLst>
                            <p:childTnLst>
                              <p:par>
                                <p:cTn id="305" presetID="2" presetClass="entr" presetSubtype="2" fill="hold" nodeType="clickEffect">
                                  <p:stCondLst>
                                    <p:cond delay="0"/>
                                  </p:stCondLst>
                                  <p:childTnLst>
                                    <p:set>
                                      <p:cBhvr>
                                        <p:cTn id="306" dur="1" fill="hold">
                                          <p:stCondLst>
                                            <p:cond delay="0"/>
                                          </p:stCondLst>
                                        </p:cTn>
                                        <p:tgtEl>
                                          <p:spTgt spid="109"/>
                                        </p:tgtEl>
                                        <p:attrNameLst>
                                          <p:attrName>style.visibility</p:attrName>
                                        </p:attrNameLst>
                                      </p:cBhvr>
                                      <p:to>
                                        <p:strVal val="visible"/>
                                      </p:to>
                                    </p:set>
                                    <p:anim calcmode="lin" valueType="num">
                                      <p:cBhvr additive="base">
                                        <p:cTn id="307" dur="500" fill="hold"/>
                                        <p:tgtEl>
                                          <p:spTgt spid="109"/>
                                        </p:tgtEl>
                                        <p:attrNameLst>
                                          <p:attrName>ppt_x</p:attrName>
                                        </p:attrNameLst>
                                      </p:cBhvr>
                                      <p:tavLst>
                                        <p:tav tm="0">
                                          <p:val>
                                            <p:strVal val="1+#ppt_w/2"/>
                                          </p:val>
                                        </p:tav>
                                        <p:tav tm="100000">
                                          <p:val>
                                            <p:strVal val="#ppt_x"/>
                                          </p:val>
                                        </p:tav>
                                      </p:tavLst>
                                    </p:anim>
                                    <p:anim calcmode="lin" valueType="num">
                                      <p:cBhvr additive="base">
                                        <p:cTn id="308" dur="500" fill="hold"/>
                                        <p:tgtEl>
                                          <p:spTgt spid="109"/>
                                        </p:tgtEl>
                                        <p:attrNameLst>
                                          <p:attrName>ppt_y</p:attrName>
                                        </p:attrNameLst>
                                      </p:cBhvr>
                                      <p:tavLst>
                                        <p:tav tm="0">
                                          <p:val>
                                            <p:strVal val="#ppt_y"/>
                                          </p:val>
                                        </p:tav>
                                        <p:tav tm="100000">
                                          <p:val>
                                            <p:strVal val="#ppt_y"/>
                                          </p:val>
                                        </p:tav>
                                      </p:tavLst>
                                    </p:anim>
                                  </p:childTnLst>
                                </p:cTn>
                              </p:par>
                              <p:par>
                                <p:cTn id="309" presetID="1" presetClass="exit" presetSubtype="0" fill="hold" grpId="1" nodeType="withEffect">
                                  <p:stCondLst>
                                    <p:cond delay="0"/>
                                  </p:stCondLst>
                                  <p:childTnLst>
                                    <p:set>
                                      <p:cBhvr>
                                        <p:cTn id="310" dur="1" fill="hold">
                                          <p:stCondLst>
                                            <p:cond delay="0"/>
                                          </p:stCondLst>
                                        </p:cTn>
                                        <p:tgtEl>
                                          <p:spTgt spid="111"/>
                                        </p:tgtEl>
                                        <p:attrNameLst>
                                          <p:attrName>style.visibility</p:attrName>
                                        </p:attrNameLst>
                                      </p:cBhvr>
                                      <p:to>
                                        <p:strVal val="hidden"/>
                                      </p:to>
                                    </p:set>
                                  </p:childTnLst>
                                </p:cTn>
                              </p:par>
                              <p:par>
                                <p:cTn id="311" presetID="1" presetClass="exit" presetSubtype="0" fill="hold" grpId="1" nodeType="withEffect">
                                  <p:stCondLst>
                                    <p:cond delay="0"/>
                                  </p:stCondLst>
                                  <p:childTnLst>
                                    <p:set>
                                      <p:cBhvr>
                                        <p:cTn id="312" dur="1" fill="hold">
                                          <p:stCondLst>
                                            <p:cond delay="0"/>
                                          </p:stCondLst>
                                        </p:cTn>
                                        <p:tgtEl>
                                          <p:spTgt spid="113"/>
                                        </p:tgtEl>
                                        <p:attrNameLst>
                                          <p:attrName>style.visibility</p:attrName>
                                        </p:attrNameLst>
                                      </p:cBhvr>
                                      <p:to>
                                        <p:strVal val="hidden"/>
                                      </p:to>
                                    </p:set>
                                  </p:childTnLst>
                                </p:cTn>
                              </p:par>
                            </p:childTnLst>
                          </p:cTn>
                        </p:par>
                      </p:childTnLst>
                    </p:cTn>
                  </p:par>
                  <p:par>
                    <p:cTn id="313" fill="hold">
                      <p:stCondLst>
                        <p:cond delay="indefinite"/>
                      </p:stCondLst>
                      <p:childTnLst>
                        <p:par>
                          <p:cTn id="314" fill="hold">
                            <p:stCondLst>
                              <p:cond delay="0"/>
                            </p:stCondLst>
                            <p:childTnLst>
                              <p:par>
                                <p:cTn id="315" presetID="2" presetClass="entr" presetSubtype="8" fill="hold" grpId="0" nodeType="clickEffect">
                                  <p:stCondLst>
                                    <p:cond delay="0"/>
                                  </p:stCondLst>
                                  <p:childTnLst>
                                    <p:set>
                                      <p:cBhvr>
                                        <p:cTn id="316" dur="1" fill="hold">
                                          <p:stCondLst>
                                            <p:cond delay="0"/>
                                          </p:stCondLst>
                                        </p:cTn>
                                        <p:tgtEl>
                                          <p:spTgt spid="115"/>
                                        </p:tgtEl>
                                        <p:attrNameLst>
                                          <p:attrName>style.visibility</p:attrName>
                                        </p:attrNameLst>
                                      </p:cBhvr>
                                      <p:to>
                                        <p:strVal val="visible"/>
                                      </p:to>
                                    </p:set>
                                    <p:anim calcmode="lin" valueType="num">
                                      <p:cBhvr additive="base">
                                        <p:cTn id="317" dur="500" fill="hold"/>
                                        <p:tgtEl>
                                          <p:spTgt spid="115"/>
                                        </p:tgtEl>
                                        <p:attrNameLst>
                                          <p:attrName>ppt_x</p:attrName>
                                        </p:attrNameLst>
                                      </p:cBhvr>
                                      <p:tavLst>
                                        <p:tav tm="0">
                                          <p:val>
                                            <p:strVal val="0-#ppt_w/2"/>
                                          </p:val>
                                        </p:tav>
                                        <p:tav tm="100000">
                                          <p:val>
                                            <p:strVal val="#ppt_x"/>
                                          </p:val>
                                        </p:tav>
                                      </p:tavLst>
                                    </p:anim>
                                    <p:anim calcmode="lin" valueType="num">
                                      <p:cBhvr additive="base">
                                        <p:cTn id="318" dur="500" fill="hold"/>
                                        <p:tgtEl>
                                          <p:spTgt spid="115"/>
                                        </p:tgtEl>
                                        <p:attrNameLst>
                                          <p:attrName>ppt_y</p:attrName>
                                        </p:attrNameLst>
                                      </p:cBhvr>
                                      <p:tavLst>
                                        <p:tav tm="0">
                                          <p:val>
                                            <p:strVal val="#ppt_y"/>
                                          </p:val>
                                        </p:tav>
                                        <p:tav tm="100000">
                                          <p:val>
                                            <p:strVal val="#ppt_y"/>
                                          </p:val>
                                        </p:tav>
                                      </p:tavLst>
                                    </p:anim>
                                  </p:childTnLst>
                                </p:cTn>
                              </p:par>
                            </p:childTnLst>
                          </p:cTn>
                        </p:par>
                      </p:childTnLst>
                    </p:cTn>
                  </p:par>
                  <p:par>
                    <p:cTn id="319" fill="hold">
                      <p:stCondLst>
                        <p:cond delay="indefinite"/>
                      </p:stCondLst>
                      <p:childTnLst>
                        <p:par>
                          <p:cTn id="320" fill="hold">
                            <p:stCondLst>
                              <p:cond delay="0"/>
                            </p:stCondLst>
                            <p:childTnLst>
                              <p:par>
                                <p:cTn id="321" presetID="2" presetClass="entr" presetSubtype="8" fill="hold" nodeType="clickEffect">
                                  <p:stCondLst>
                                    <p:cond delay="0"/>
                                  </p:stCondLst>
                                  <p:childTnLst>
                                    <p:set>
                                      <p:cBhvr>
                                        <p:cTn id="322" dur="1" fill="hold">
                                          <p:stCondLst>
                                            <p:cond delay="0"/>
                                          </p:stCondLst>
                                        </p:cTn>
                                        <p:tgtEl>
                                          <p:spTgt spid="45">
                                            <p:txEl>
                                              <p:pRg st="5" end="5"/>
                                            </p:txEl>
                                          </p:spTgt>
                                        </p:tgtEl>
                                        <p:attrNameLst>
                                          <p:attrName>style.visibility</p:attrName>
                                        </p:attrNameLst>
                                      </p:cBhvr>
                                      <p:to>
                                        <p:strVal val="visible"/>
                                      </p:to>
                                    </p:set>
                                    <p:anim calcmode="lin" valueType="num">
                                      <p:cBhvr additive="base">
                                        <p:cTn id="323" dur="500" fill="hold"/>
                                        <p:tgtEl>
                                          <p:spTgt spid="45">
                                            <p:txEl>
                                              <p:pRg st="5" end="5"/>
                                            </p:txEl>
                                          </p:spTgt>
                                        </p:tgtEl>
                                        <p:attrNameLst>
                                          <p:attrName>ppt_x</p:attrName>
                                        </p:attrNameLst>
                                      </p:cBhvr>
                                      <p:tavLst>
                                        <p:tav tm="0">
                                          <p:val>
                                            <p:strVal val="0-#ppt_w/2"/>
                                          </p:val>
                                        </p:tav>
                                        <p:tav tm="100000">
                                          <p:val>
                                            <p:strVal val="#ppt_x"/>
                                          </p:val>
                                        </p:tav>
                                      </p:tavLst>
                                    </p:anim>
                                    <p:anim calcmode="lin" valueType="num">
                                      <p:cBhvr additive="base">
                                        <p:cTn id="324" dur="500" fill="hold"/>
                                        <p:tgtEl>
                                          <p:spTgt spid="4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25" fill="hold">
                      <p:stCondLst>
                        <p:cond delay="indefinite"/>
                      </p:stCondLst>
                      <p:childTnLst>
                        <p:par>
                          <p:cTn id="326" fill="hold">
                            <p:stCondLst>
                              <p:cond delay="0"/>
                            </p:stCondLst>
                            <p:childTnLst>
                              <p:par>
                                <p:cTn id="327" presetID="2" presetClass="entr" presetSubtype="2" fill="hold" nodeType="clickEffect">
                                  <p:stCondLst>
                                    <p:cond delay="0"/>
                                  </p:stCondLst>
                                  <p:childTnLst>
                                    <p:set>
                                      <p:cBhvr>
                                        <p:cTn id="328" dur="1" fill="hold">
                                          <p:stCondLst>
                                            <p:cond delay="0"/>
                                          </p:stCondLst>
                                        </p:cTn>
                                        <p:tgtEl>
                                          <p:spTgt spid="108"/>
                                        </p:tgtEl>
                                        <p:attrNameLst>
                                          <p:attrName>style.visibility</p:attrName>
                                        </p:attrNameLst>
                                      </p:cBhvr>
                                      <p:to>
                                        <p:strVal val="visible"/>
                                      </p:to>
                                    </p:set>
                                    <p:anim calcmode="lin" valueType="num">
                                      <p:cBhvr additive="base">
                                        <p:cTn id="329" dur="500" fill="hold"/>
                                        <p:tgtEl>
                                          <p:spTgt spid="108"/>
                                        </p:tgtEl>
                                        <p:attrNameLst>
                                          <p:attrName>ppt_x</p:attrName>
                                        </p:attrNameLst>
                                      </p:cBhvr>
                                      <p:tavLst>
                                        <p:tav tm="0">
                                          <p:val>
                                            <p:strVal val="1+#ppt_w/2"/>
                                          </p:val>
                                        </p:tav>
                                        <p:tav tm="100000">
                                          <p:val>
                                            <p:strVal val="#ppt_x"/>
                                          </p:val>
                                        </p:tav>
                                      </p:tavLst>
                                    </p:anim>
                                    <p:anim calcmode="lin" valueType="num">
                                      <p:cBhvr additive="base">
                                        <p:cTn id="330"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331" fill="hold">
                      <p:stCondLst>
                        <p:cond delay="indefinite"/>
                      </p:stCondLst>
                      <p:childTnLst>
                        <p:par>
                          <p:cTn id="332" fill="hold">
                            <p:stCondLst>
                              <p:cond delay="0"/>
                            </p:stCondLst>
                            <p:childTnLst>
                              <p:par>
                                <p:cTn id="333" presetID="2" presetClass="entr" presetSubtype="8" fill="hold" grpId="0" nodeType="clickEffect">
                                  <p:stCondLst>
                                    <p:cond delay="0"/>
                                  </p:stCondLst>
                                  <p:childTnLst>
                                    <p:set>
                                      <p:cBhvr>
                                        <p:cTn id="334" dur="1" fill="hold">
                                          <p:stCondLst>
                                            <p:cond delay="0"/>
                                          </p:stCondLst>
                                        </p:cTn>
                                        <p:tgtEl>
                                          <p:spTgt spid="110"/>
                                        </p:tgtEl>
                                        <p:attrNameLst>
                                          <p:attrName>style.visibility</p:attrName>
                                        </p:attrNameLst>
                                      </p:cBhvr>
                                      <p:to>
                                        <p:strVal val="visible"/>
                                      </p:to>
                                    </p:set>
                                    <p:anim calcmode="lin" valueType="num">
                                      <p:cBhvr additive="base">
                                        <p:cTn id="335" dur="500" fill="hold"/>
                                        <p:tgtEl>
                                          <p:spTgt spid="110"/>
                                        </p:tgtEl>
                                        <p:attrNameLst>
                                          <p:attrName>ppt_x</p:attrName>
                                        </p:attrNameLst>
                                      </p:cBhvr>
                                      <p:tavLst>
                                        <p:tav tm="0">
                                          <p:val>
                                            <p:strVal val="0-#ppt_w/2"/>
                                          </p:val>
                                        </p:tav>
                                        <p:tav tm="100000">
                                          <p:val>
                                            <p:strVal val="#ppt_x"/>
                                          </p:val>
                                        </p:tav>
                                      </p:tavLst>
                                    </p:anim>
                                    <p:anim calcmode="lin" valueType="num">
                                      <p:cBhvr additive="base">
                                        <p:cTn id="336" dur="500" fill="hold"/>
                                        <p:tgtEl>
                                          <p:spTgt spid="110"/>
                                        </p:tgtEl>
                                        <p:attrNameLst>
                                          <p:attrName>ppt_y</p:attrName>
                                        </p:attrNameLst>
                                      </p:cBhvr>
                                      <p:tavLst>
                                        <p:tav tm="0">
                                          <p:val>
                                            <p:strVal val="#ppt_y"/>
                                          </p:val>
                                        </p:tav>
                                        <p:tav tm="100000">
                                          <p:val>
                                            <p:strVal val="#ppt_y"/>
                                          </p:val>
                                        </p:tav>
                                      </p:tavLst>
                                    </p:anim>
                                  </p:childTnLst>
                                </p:cTn>
                              </p:par>
                              <p:par>
                                <p:cTn id="337" presetID="2" presetClass="entr" presetSubtype="8" fill="hold" grpId="0" nodeType="withEffect">
                                  <p:stCondLst>
                                    <p:cond delay="0"/>
                                  </p:stCondLst>
                                  <p:childTnLst>
                                    <p:set>
                                      <p:cBhvr>
                                        <p:cTn id="338" dur="1" fill="hold">
                                          <p:stCondLst>
                                            <p:cond delay="0"/>
                                          </p:stCondLst>
                                        </p:cTn>
                                        <p:tgtEl>
                                          <p:spTgt spid="118"/>
                                        </p:tgtEl>
                                        <p:attrNameLst>
                                          <p:attrName>style.visibility</p:attrName>
                                        </p:attrNameLst>
                                      </p:cBhvr>
                                      <p:to>
                                        <p:strVal val="visible"/>
                                      </p:to>
                                    </p:set>
                                    <p:anim calcmode="lin" valueType="num">
                                      <p:cBhvr additive="base">
                                        <p:cTn id="339" dur="500" fill="hold"/>
                                        <p:tgtEl>
                                          <p:spTgt spid="118"/>
                                        </p:tgtEl>
                                        <p:attrNameLst>
                                          <p:attrName>ppt_x</p:attrName>
                                        </p:attrNameLst>
                                      </p:cBhvr>
                                      <p:tavLst>
                                        <p:tav tm="0">
                                          <p:val>
                                            <p:strVal val="0-#ppt_w/2"/>
                                          </p:val>
                                        </p:tav>
                                        <p:tav tm="100000">
                                          <p:val>
                                            <p:strVal val="#ppt_x"/>
                                          </p:val>
                                        </p:tav>
                                      </p:tavLst>
                                    </p:anim>
                                    <p:anim calcmode="lin" valueType="num">
                                      <p:cBhvr additive="base">
                                        <p:cTn id="340" dur="500" fill="hold"/>
                                        <p:tgtEl>
                                          <p:spTgt spid="118"/>
                                        </p:tgtEl>
                                        <p:attrNameLst>
                                          <p:attrName>ppt_y</p:attrName>
                                        </p:attrNameLst>
                                      </p:cBhvr>
                                      <p:tavLst>
                                        <p:tav tm="0">
                                          <p:val>
                                            <p:strVal val="#ppt_y"/>
                                          </p:val>
                                        </p:tav>
                                        <p:tav tm="100000">
                                          <p:val>
                                            <p:strVal val="#ppt_y"/>
                                          </p:val>
                                        </p:tav>
                                      </p:tavLst>
                                    </p:anim>
                                  </p:childTnLst>
                                </p:cTn>
                              </p:par>
                              <p:par>
                                <p:cTn id="341" presetID="1" presetClass="exit" presetSubtype="0" fill="hold" grpId="1" nodeType="withEffect">
                                  <p:stCondLst>
                                    <p:cond delay="0"/>
                                  </p:stCondLst>
                                  <p:childTnLst>
                                    <p:set>
                                      <p:cBhvr>
                                        <p:cTn id="342" dur="1" fill="hold">
                                          <p:stCondLst>
                                            <p:cond delay="0"/>
                                          </p:stCondLst>
                                        </p:cTn>
                                        <p:tgtEl>
                                          <p:spTgt spid="115"/>
                                        </p:tgtEl>
                                        <p:attrNameLst>
                                          <p:attrName>style.visibility</p:attrName>
                                        </p:attrNameLst>
                                      </p:cBhvr>
                                      <p:to>
                                        <p:strVal val="hidden"/>
                                      </p:to>
                                    </p:set>
                                  </p:childTnLst>
                                </p:cTn>
                              </p:par>
                            </p:childTnLst>
                          </p:cTn>
                        </p:par>
                      </p:childTnLst>
                    </p:cTn>
                  </p:par>
                  <p:par>
                    <p:cTn id="343" fill="hold">
                      <p:stCondLst>
                        <p:cond delay="indefinite"/>
                      </p:stCondLst>
                      <p:childTnLst>
                        <p:par>
                          <p:cTn id="344" fill="hold">
                            <p:stCondLst>
                              <p:cond delay="0"/>
                            </p:stCondLst>
                            <p:childTnLst>
                              <p:par>
                                <p:cTn id="345" presetID="2" presetClass="entr" presetSubtype="8" fill="hold" nodeType="clickEffect">
                                  <p:stCondLst>
                                    <p:cond delay="0"/>
                                  </p:stCondLst>
                                  <p:childTnLst>
                                    <p:set>
                                      <p:cBhvr>
                                        <p:cTn id="346" dur="1" fill="hold">
                                          <p:stCondLst>
                                            <p:cond delay="0"/>
                                          </p:stCondLst>
                                        </p:cTn>
                                        <p:tgtEl>
                                          <p:spTgt spid="45">
                                            <p:txEl>
                                              <p:pRg st="6" end="6"/>
                                            </p:txEl>
                                          </p:spTgt>
                                        </p:tgtEl>
                                        <p:attrNameLst>
                                          <p:attrName>style.visibility</p:attrName>
                                        </p:attrNameLst>
                                      </p:cBhvr>
                                      <p:to>
                                        <p:strVal val="visible"/>
                                      </p:to>
                                    </p:set>
                                    <p:anim calcmode="lin" valueType="num">
                                      <p:cBhvr additive="base">
                                        <p:cTn id="347" dur="500" fill="hold"/>
                                        <p:tgtEl>
                                          <p:spTgt spid="45">
                                            <p:txEl>
                                              <p:pRg st="6" end="6"/>
                                            </p:txEl>
                                          </p:spTgt>
                                        </p:tgtEl>
                                        <p:attrNameLst>
                                          <p:attrName>ppt_x</p:attrName>
                                        </p:attrNameLst>
                                      </p:cBhvr>
                                      <p:tavLst>
                                        <p:tav tm="0">
                                          <p:val>
                                            <p:strVal val="0-#ppt_w/2"/>
                                          </p:val>
                                        </p:tav>
                                        <p:tav tm="100000">
                                          <p:val>
                                            <p:strVal val="#ppt_x"/>
                                          </p:val>
                                        </p:tav>
                                      </p:tavLst>
                                    </p:anim>
                                    <p:anim calcmode="lin" valueType="num">
                                      <p:cBhvr additive="base">
                                        <p:cTn id="348" dur="500" fill="hold"/>
                                        <p:tgtEl>
                                          <p:spTgt spid="45">
                                            <p:txEl>
                                              <p:pRg st="6" end="6"/>
                                            </p:txEl>
                                          </p:spTgt>
                                        </p:tgtEl>
                                        <p:attrNameLst>
                                          <p:attrName>ppt_y</p:attrName>
                                        </p:attrNameLst>
                                      </p:cBhvr>
                                      <p:tavLst>
                                        <p:tav tm="0">
                                          <p:val>
                                            <p:strVal val="#ppt_y"/>
                                          </p:val>
                                        </p:tav>
                                        <p:tav tm="100000">
                                          <p:val>
                                            <p:strVal val="#ppt_y"/>
                                          </p:val>
                                        </p:tav>
                                      </p:tavLst>
                                    </p:anim>
                                  </p:childTnLst>
                                </p:cTn>
                              </p:par>
                              <p:par>
                                <p:cTn id="349" presetID="1" presetClass="exit" presetSubtype="0" fill="hold" grpId="1" nodeType="withEffect">
                                  <p:stCondLst>
                                    <p:cond delay="0"/>
                                  </p:stCondLst>
                                  <p:childTnLst>
                                    <p:set>
                                      <p:cBhvr>
                                        <p:cTn id="350" dur="1" fill="hold">
                                          <p:stCondLst>
                                            <p:cond delay="0"/>
                                          </p:stCondLst>
                                        </p:cTn>
                                        <p:tgtEl>
                                          <p:spTgt spid="110"/>
                                        </p:tgtEl>
                                        <p:attrNameLst>
                                          <p:attrName>style.visibility</p:attrName>
                                        </p:attrNameLst>
                                      </p:cBhvr>
                                      <p:to>
                                        <p:strVal val="hidden"/>
                                      </p:to>
                                    </p:set>
                                  </p:childTnLst>
                                </p:cTn>
                              </p:par>
                              <p:par>
                                <p:cTn id="351" presetID="1" presetClass="exit" presetSubtype="0" fill="hold" grpId="1" nodeType="withEffect">
                                  <p:stCondLst>
                                    <p:cond delay="0"/>
                                  </p:stCondLst>
                                  <p:childTnLst>
                                    <p:set>
                                      <p:cBhvr>
                                        <p:cTn id="352" dur="1" fill="hold">
                                          <p:stCondLst>
                                            <p:cond delay="0"/>
                                          </p:stCondLst>
                                        </p:cTn>
                                        <p:tgtEl>
                                          <p:spTgt spid="1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9" grpId="0"/>
      <p:bldP spid="23" grpId="0" animBg="1"/>
      <p:bldP spid="24" grpId="0" animBg="1"/>
      <p:bldP spid="29" grpId="0" animBg="1"/>
      <p:bldP spid="77" grpId="0" animBg="1"/>
      <p:bldP spid="77" grpId="1" animBg="1"/>
      <p:bldP spid="8" grpId="0" animBg="1"/>
      <p:bldP spid="2" grpId="0"/>
      <p:bldP spid="58" grpId="0"/>
      <p:bldP spid="78" grpId="0" animBg="1"/>
      <p:bldP spid="78" grpId="1" animBg="1"/>
      <p:bldP spid="82" grpId="0" animBg="1"/>
      <p:bldP spid="82" grpId="1" animBg="1"/>
      <p:bldP spid="83" grpId="0" animBg="1"/>
      <p:bldP spid="83" grpId="1" animBg="1"/>
      <p:bldP spid="94" grpId="0" animBg="1"/>
      <p:bldP spid="94" grpId="1" animBg="1"/>
      <p:bldP spid="84" grpId="0"/>
      <p:bldP spid="85" grpId="0"/>
      <p:bldP spid="96" grpId="0"/>
      <p:bldP spid="101" grpId="0"/>
      <p:bldP spid="6" grpId="0" animBg="1"/>
      <p:bldP spid="6" grpId="1" animBg="1"/>
      <p:bldP spid="102" grpId="0" animBg="1"/>
      <p:bldP spid="102" grpId="1" animBg="1"/>
      <p:bldP spid="103" grpId="0" animBg="1"/>
      <p:bldP spid="103" grpId="1" animBg="1"/>
      <p:bldP spid="104" grpId="0" animBg="1"/>
      <p:bldP spid="104" grpId="1" animBg="1"/>
      <p:bldP spid="105" grpId="0" animBg="1"/>
      <p:bldP spid="105" grpId="1" animBg="1"/>
      <p:bldP spid="106" grpId="0" animBg="1"/>
      <p:bldP spid="106" grpId="1" animBg="1"/>
      <p:bldP spid="107" grpId="0" animBg="1"/>
      <p:bldP spid="110" grpId="0" animBg="1"/>
      <p:bldP spid="110" grpId="1" animBg="1"/>
      <p:bldP spid="111" grpId="0" animBg="1"/>
      <p:bldP spid="111" grpId="1" animBg="1"/>
      <p:bldP spid="113" grpId="0" animBg="1"/>
      <p:bldP spid="113" grpId="1" animBg="1"/>
      <p:bldP spid="115" grpId="0" animBg="1"/>
      <p:bldP spid="115" grpId="1" animBg="1"/>
      <p:bldP spid="118" grpId="0" animBg="1"/>
      <p:bldP spid="118" grpId="1" animBg="1"/>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0" name="Text Box 21">
            <a:extLst>
              <a:ext uri="{FF2B5EF4-FFF2-40B4-BE49-F238E27FC236}">
                <a16:creationId xmlns:a16="http://schemas.microsoft.com/office/drawing/2014/main" id="{46FCCFF5-C43A-4E18-9F08-B192F3BE15F0}"/>
              </a:ext>
            </a:extLst>
          </p:cNvPr>
          <p:cNvSpPr txBox="1">
            <a:spLocks noChangeArrowheads="1"/>
          </p:cNvSpPr>
          <p:nvPr/>
        </p:nvSpPr>
        <p:spPr bwMode="auto">
          <a:xfrm>
            <a:off x="609600" y="2819400"/>
            <a:ext cx="9372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defRPr/>
            </a:pPr>
            <a:r>
              <a:rPr lang="en-US" altLang="en-US" sz="2400" dirty="0" err="1">
                <a:solidFill>
                  <a:srgbClr val="FFFF00"/>
                </a:solidFill>
              </a:rPr>
              <a:t>DeMorgan's</a:t>
            </a:r>
            <a:r>
              <a:rPr lang="en-US" altLang="en-US" sz="2400" dirty="0">
                <a:solidFill>
                  <a:srgbClr val="FFFF00"/>
                </a:solidFill>
              </a:rPr>
              <a:t> Law: </a:t>
            </a:r>
            <a:r>
              <a:rPr lang="en-US" altLang="en-US" sz="2400" dirty="0">
                <a:solidFill>
                  <a:srgbClr val="FFC000"/>
                </a:solidFill>
                <a:sym typeface="Symbol" panose="05050102010706020507" pitchFamily="18" charset="2"/>
              </a:rPr>
              <a:t></a:t>
            </a:r>
            <a:r>
              <a:rPr lang="en-US" altLang="en-US" sz="2400" dirty="0">
                <a:solidFill>
                  <a:srgbClr val="FFC000"/>
                </a:solidFill>
              </a:rPr>
              <a:t>(</a:t>
            </a:r>
            <a:r>
              <a:rPr lang="en-US" altLang="en-US" sz="2400" dirty="0">
                <a:solidFill>
                  <a:srgbClr val="FFC000"/>
                </a:solidFill>
                <a:sym typeface="Symbol" panose="05050102010706020507" pitchFamily="18" charset="2"/>
              </a:rPr>
              <a:t>PQ</a:t>
            </a:r>
            <a:r>
              <a:rPr lang="en-US" altLang="en-US" sz="2400" dirty="0">
                <a:solidFill>
                  <a:srgbClr val="FFC000"/>
                </a:solidFill>
              </a:rPr>
              <a:t>) </a:t>
            </a:r>
            <a:r>
              <a:rPr lang="en-US" altLang="en-US" sz="2400" dirty="0">
                <a:solidFill>
                  <a:srgbClr val="FFFFFF"/>
                </a:solidFill>
              </a:rPr>
              <a:t> iff  </a:t>
            </a:r>
            <a:r>
              <a:rPr lang="en-US" altLang="en-US" sz="2400" dirty="0">
                <a:solidFill>
                  <a:srgbClr val="FFC000"/>
                </a:solidFill>
                <a:sym typeface="Symbol" panose="05050102010706020507" pitchFamily="18" charset="2"/>
              </a:rPr>
              <a:t>PQ</a:t>
            </a:r>
            <a:r>
              <a:rPr lang="en-US" altLang="en-US" sz="2400" dirty="0">
                <a:solidFill>
                  <a:srgbClr val="FFC000"/>
                </a:solidFill>
              </a:rPr>
              <a:t> </a:t>
            </a:r>
          </a:p>
          <a:p>
            <a:pPr marL="1200150" lvl="1" indent="-457200" eaLnBrk="1" hangingPunct="1">
              <a:spcBef>
                <a:spcPct val="0"/>
              </a:spcBef>
              <a:defRPr/>
            </a:pPr>
            <a:r>
              <a:rPr lang="en-US" altLang="en-US" sz="2400" dirty="0">
                <a:solidFill>
                  <a:srgbClr val="FFC000"/>
                </a:solidFill>
                <a:sym typeface="Symbol" panose="05050102010706020507" pitchFamily="18" charset="2"/>
              </a:rPr>
              <a:t></a:t>
            </a:r>
            <a:r>
              <a:rPr lang="en-US" altLang="en-US" sz="2400" dirty="0">
                <a:solidFill>
                  <a:srgbClr val="FFC000"/>
                </a:solidFill>
              </a:rPr>
              <a:t>(</a:t>
            </a:r>
            <a:r>
              <a:rPr lang="en-US" altLang="en-US" sz="2400" dirty="0">
                <a:solidFill>
                  <a:srgbClr val="FFC000"/>
                </a:solidFill>
                <a:sym typeface="Symbol" panose="05050102010706020507" pitchFamily="18" charset="2"/>
              </a:rPr>
              <a:t>PQ</a:t>
            </a:r>
            <a:r>
              <a:rPr lang="en-US" altLang="en-US" sz="2400" dirty="0">
                <a:solidFill>
                  <a:srgbClr val="FFC000"/>
                </a:solidFill>
              </a:rPr>
              <a:t>):  </a:t>
            </a:r>
            <a:r>
              <a:rPr lang="en-US" altLang="en-US" sz="2400" dirty="0">
                <a:solidFill>
                  <a:srgbClr val="FFFFFF"/>
                </a:solidFill>
              </a:rPr>
              <a:t>It is not the case that they are both true</a:t>
            </a:r>
          </a:p>
          <a:p>
            <a:pPr marL="1200150" lvl="1" indent="-457200" eaLnBrk="1" hangingPunct="1">
              <a:spcBef>
                <a:spcPct val="0"/>
              </a:spcBef>
              <a:defRPr/>
            </a:pPr>
            <a:r>
              <a:rPr lang="en-US" altLang="en-US" sz="2400" dirty="0">
                <a:solidFill>
                  <a:srgbClr val="FFC000"/>
                </a:solidFill>
                <a:sym typeface="Symbol" panose="05050102010706020507" pitchFamily="18" charset="2"/>
              </a:rPr>
              <a:t>PQ:  </a:t>
            </a:r>
            <a:r>
              <a:rPr lang="en-US" altLang="en-US" sz="2400" dirty="0">
                <a:solidFill>
                  <a:srgbClr val="FFFFFF"/>
                </a:solidFill>
                <a:sym typeface="Symbol" panose="05050102010706020507" pitchFamily="18" charset="2"/>
              </a:rPr>
              <a:t>A</a:t>
            </a:r>
            <a:r>
              <a:rPr lang="en-US" altLang="en-US" sz="2400" dirty="0">
                <a:solidFill>
                  <a:srgbClr val="FFFFFF"/>
                </a:solidFill>
              </a:rPr>
              <a:t>t least one of them must be false.</a:t>
            </a: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grpSp>
        <p:nvGrpSpPr>
          <p:cNvPr id="3" name="Group 2">
            <a:extLst>
              <a:ext uri="{FF2B5EF4-FFF2-40B4-BE49-F238E27FC236}">
                <a16:creationId xmlns:a16="http://schemas.microsoft.com/office/drawing/2014/main" id="{0F49A68F-054A-4705-BA81-258A5BB4641C}"/>
              </a:ext>
            </a:extLst>
          </p:cNvPr>
          <p:cNvGrpSpPr/>
          <p:nvPr/>
        </p:nvGrpSpPr>
        <p:grpSpPr>
          <a:xfrm>
            <a:off x="3429000" y="4343400"/>
            <a:ext cx="2438400" cy="1905000"/>
            <a:chOff x="4038790" y="4475897"/>
            <a:chExt cx="2438400" cy="1905000"/>
          </a:xfrm>
        </p:grpSpPr>
        <p:sp>
          <p:nvSpPr>
            <p:cNvPr id="16" name="Rectangle 15">
              <a:extLst>
                <a:ext uri="{FF2B5EF4-FFF2-40B4-BE49-F238E27FC236}">
                  <a16:creationId xmlns:a16="http://schemas.microsoft.com/office/drawing/2014/main" id="{D64170DB-1F4F-40E0-BEF2-F75BF757BC14}"/>
                </a:ext>
              </a:extLst>
            </p:cNvPr>
            <p:cNvSpPr/>
            <p:nvPr/>
          </p:nvSpPr>
          <p:spPr>
            <a:xfrm>
              <a:off x="4038790" y="4475897"/>
              <a:ext cx="2438400" cy="1905000"/>
            </a:xfrm>
            <a:prstGeom prst="rect">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17" name="Rectangle 16">
              <a:extLst>
                <a:ext uri="{FF2B5EF4-FFF2-40B4-BE49-F238E27FC236}">
                  <a16:creationId xmlns:a16="http://schemas.microsoft.com/office/drawing/2014/main" id="{01B921F6-8FEE-4552-8870-DE3680BE49A8}"/>
                </a:ext>
              </a:extLst>
            </p:cNvPr>
            <p:cNvSpPr/>
            <p:nvPr/>
          </p:nvSpPr>
          <p:spPr>
            <a:xfrm>
              <a:off x="4267390" y="4552097"/>
              <a:ext cx="356188" cy="461665"/>
            </a:xfrm>
            <a:prstGeom prst="rect">
              <a:avLst/>
            </a:prstGeom>
            <a:ln>
              <a:noFill/>
            </a:ln>
          </p:spPr>
          <p:txBody>
            <a:bodyPr wrap="none">
              <a:spAutoFit/>
            </a:bodyPr>
            <a:lstStyle/>
            <a:p>
              <a:pPr algn="l"/>
              <a:r>
                <a:rPr lang="en-US" sz="2400" dirty="0">
                  <a:solidFill>
                    <a:srgbClr val="FFC000"/>
                  </a:solidFill>
                  <a:cs typeface="Times New Roman" panose="02020603050405020304" pitchFamily="18" charset="0"/>
                  <a:sym typeface="Symbol" panose="05050102010706020507" pitchFamily="18" charset="2"/>
                </a:rPr>
                <a:t>P</a:t>
              </a:r>
              <a:endParaRPr lang="en-US" sz="2400" dirty="0"/>
            </a:p>
          </p:txBody>
        </p:sp>
        <p:sp>
          <p:nvSpPr>
            <p:cNvPr id="18" name="Rectangle 17">
              <a:extLst>
                <a:ext uri="{FF2B5EF4-FFF2-40B4-BE49-F238E27FC236}">
                  <a16:creationId xmlns:a16="http://schemas.microsoft.com/office/drawing/2014/main" id="{6443F055-9DFA-44B3-8770-386A0AF228B4}"/>
                </a:ext>
              </a:extLst>
            </p:cNvPr>
            <p:cNvSpPr/>
            <p:nvPr/>
          </p:nvSpPr>
          <p:spPr>
            <a:xfrm>
              <a:off x="5855534" y="4547632"/>
              <a:ext cx="407484" cy="461665"/>
            </a:xfrm>
            <a:prstGeom prst="rect">
              <a:avLst/>
            </a:prstGeom>
            <a:ln>
              <a:noFill/>
            </a:ln>
          </p:spPr>
          <p:txBody>
            <a:bodyPr wrap="none">
              <a:spAutoFit/>
            </a:bodyPr>
            <a:lstStyle/>
            <a:p>
              <a:pPr algn="l"/>
              <a:r>
                <a:rPr lang="en-US" sz="2400" dirty="0">
                  <a:solidFill>
                    <a:srgbClr val="FFC000"/>
                  </a:solidFill>
                  <a:cs typeface="Times New Roman" panose="02020603050405020304" pitchFamily="18" charset="0"/>
                  <a:sym typeface="Symbol" panose="05050102010706020507" pitchFamily="18" charset="2"/>
                </a:rPr>
                <a:t>Q</a:t>
              </a:r>
              <a:endParaRPr lang="en-US" sz="2400" dirty="0"/>
            </a:p>
          </p:txBody>
        </p:sp>
        <p:sp>
          <p:nvSpPr>
            <p:cNvPr id="21" name="Freeform: Shape 20">
              <a:extLst>
                <a:ext uri="{FF2B5EF4-FFF2-40B4-BE49-F238E27FC236}">
                  <a16:creationId xmlns:a16="http://schemas.microsoft.com/office/drawing/2014/main" id="{9F29860A-A807-40D7-B98D-9E82AD422A65}"/>
                </a:ext>
              </a:extLst>
            </p:cNvPr>
            <p:cNvSpPr/>
            <p:nvPr/>
          </p:nvSpPr>
          <p:spPr bwMode="auto">
            <a:xfrm>
              <a:off x="4886302" y="4844350"/>
              <a:ext cx="766816" cy="1214582"/>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2" name="Oval 21">
              <a:extLst>
                <a:ext uri="{FF2B5EF4-FFF2-40B4-BE49-F238E27FC236}">
                  <a16:creationId xmlns:a16="http://schemas.microsoft.com/office/drawing/2014/main" id="{F4CBCFE9-DDEE-41EB-B2B1-76EE0E8C2361}"/>
                </a:ext>
              </a:extLst>
            </p:cNvPr>
            <p:cNvSpPr/>
            <p:nvPr/>
          </p:nvSpPr>
          <p:spPr>
            <a:xfrm>
              <a:off x="4292790" y="4755297"/>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3" name="Oval 22">
              <a:extLst>
                <a:ext uri="{FF2B5EF4-FFF2-40B4-BE49-F238E27FC236}">
                  <a16:creationId xmlns:a16="http://schemas.microsoft.com/office/drawing/2014/main" id="{BF86C525-AADB-4B0F-8BE5-B0AD3BD0E571}"/>
                </a:ext>
              </a:extLst>
            </p:cNvPr>
            <p:cNvSpPr/>
            <p:nvPr/>
          </p:nvSpPr>
          <p:spPr>
            <a:xfrm>
              <a:off x="4876990" y="4755297"/>
              <a:ext cx="1371600" cy="1371600"/>
            </a:xfrm>
            <a:prstGeom prst="ellipse">
              <a:avLst/>
            </a:prstGeom>
            <a:ln w="31750">
              <a:solidFill>
                <a:srgbClr val="FFC000"/>
              </a:solidFill>
            </a:ln>
          </p:spPr>
          <p:txBody>
            <a:bodyPr wrap="square" rtlCol="0" anchor="ctr">
              <a:spAutoFit/>
            </a:bodyPr>
            <a:lstStyle/>
            <a:p>
              <a:pPr algn="ctr"/>
              <a:endParaRPr lang="en-US" sz="2800" i="0" dirty="0"/>
            </a:p>
          </p:txBody>
        </p:sp>
      </p:grpSp>
      <p:sp>
        <p:nvSpPr>
          <p:cNvPr id="4" name="Rectangle 3">
            <a:extLst>
              <a:ext uri="{FF2B5EF4-FFF2-40B4-BE49-F238E27FC236}">
                <a16:creationId xmlns:a16="http://schemas.microsoft.com/office/drawing/2014/main" id="{EABB991A-36D0-45BE-8B8C-D6F205B29152}"/>
              </a:ext>
            </a:extLst>
          </p:cNvPr>
          <p:cNvSpPr/>
          <p:nvPr/>
        </p:nvSpPr>
        <p:spPr>
          <a:xfrm>
            <a:off x="4440464" y="4961055"/>
            <a:ext cx="495300" cy="584775"/>
          </a:xfrm>
          <a:prstGeom prst="rect">
            <a:avLst/>
          </a:prstGeom>
        </p:spPr>
        <p:txBody>
          <a:bodyPr wrap="square">
            <a:spAutoFit/>
          </a:bodyPr>
          <a:lstStyle/>
          <a:p>
            <a:pPr marL="457200" indent="-457200" algn="l" defTabSz="685800">
              <a:buFont typeface="Symbol" panose="05050102010706020507" pitchFamily="18" charset="2"/>
              <a:buChar char="´"/>
            </a:pPr>
            <a:r>
              <a:rPr lang="el-GR" altLang="en-US" dirty="0">
                <a:solidFill>
                  <a:srgbClr val="FF0000"/>
                </a:solidFill>
                <a:latin typeface="Times New Roman"/>
                <a:cs typeface="Times New Roman" panose="02020603050405020304" pitchFamily="18" charset="0"/>
                <a:sym typeface="Symbol" panose="05050102010706020507" pitchFamily="18" charset="2"/>
              </a:rPr>
              <a:t> </a:t>
            </a:r>
            <a:endParaRPr lang="en-US" dirty="0">
              <a:solidFill>
                <a:srgbClr val="FF0000"/>
              </a:solidFill>
            </a:endParaRPr>
          </a:p>
        </p:txBody>
      </p:sp>
      <p:grpSp>
        <p:nvGrpSpPr>
          <p:cNvPr id="5" name="Group 4">
            <a:extLst>
              <a:ext uri="{FF2B5EF4-FFF2-40B4-BE49-F238E27FC236}">
                <a16:creationId xmlns:a16="http://schemas.microsoft.com/office/drawing/2014/main" id="{2FC89D3A-3920-4957-BE27-E63E8E9C2437}"/>
              </a:ext>
            </a:extLst>
          </p:cNvPr>
          <p:cNvGrpSpPr/>
          <p:nvPr/>
        </p:nvGrpSpPr>
        <p:grpSpPr>
          <a:xfrm>
            <a:off x="3976334" y="4961055"/>
            <a:ext cx="1417798" cy="673828"/>
            <a:chOff x="3976334" y="4961055"/>
            <a:chExt cx="1417798" cy="673828"/>
          </a:xfrm>
        </p:grpSpPr>
        <p:sp>
          <p:nvSpPr>
            <p:cNvPr id="29" name="Rectangle 28">
              <a:extLst>
                <a:ext uri="{FF2B5EF4-FFF2-40B4-BE49-F238E27FC236}">
                  <a16:creationId xmlns:a16="http://schemas.microsoft.com/office/drawing/2014/main" id="{4670DD49-F8FA-4D8E-A871-F56F705D25AC}"/>
                </a:ext>
              </a:extLst>
            </p:cNvPr>
            <p:cNvSpPr/>
            <p:nvPr/>
          </p:nvSpPr>
          <p:spPr>
            <a:xfrm>
              <a:off x="4822632" y="4961055"/>
              <a:ext cx="571500" cy="584775"/>
            </a:xfrm>
            <a:prstGeom prst="rect">
              <a:avLst/>
            </a:prstGeom>
          </p:spPr>
          <p:txBody>
            <a:bodyPr wrap="square">
              <a:spAutoFit/>
            </a:bodyPr>
            <a:lstStyle/>
            <a:p>
              <a:pPr algn="l" defTabSz="685800"/>
              <a:r>
                <a:rPr lang="el-GR" altLang="en-US" dirty="0">
                  <a:solidFill>
                    <a:srgbClr val="FF0000"/>
                  </a:solidFill>
                  <a:latin typeface="Times New Roman"/>
                  <a:cs typeface="Times New Roman" panose="02020603050405020304" pitchFamily="18" charset="0"/>
                  <a:sym typeface="Symbol" panose="05050102010706020507" pitchFamily="18" charset="2"/>
                </a:rPr>
                <a:t> </a:t>
              </a:r>
              <a:endParaRPr lang="en-US" dirty="0">
                <a:solidFill>
                  <a:srgbClr val="FF0000"/>
                </a:solidFill>
              </a:endParaRPr>
            </a:p>
          </p:txBody>
        </p:sp>
        <p:sp>
          <p:nvSpPr>
            <p:cNvPr id="30" name="Rectangle 29">
              <a:extLst>
                <a:ext uri="{FF2B5EF4-FFF2-40B4-BE49-F238E27FC236}">
                  <a16:creationId xmlns:a16="http://schemas.microsoft.com/office/drawing/2014/main" id="{780DBEFA-FC65-4985-8265-2055BDB3A298}"/>
                </a:ext>
              </a:extLst>
            </p:cNvPr>
            <p:cNvSpPr/>
            <p:nvPr/>
          </p:nvSpPr>
          <p:spPr>
            <a:xfrm rot="10800000">
              <a:off x="3976334" y="5050108"/>
              <a:ext cx="571500" cy="584775"/>
            </a:xfrm>
            <a:prstGeom prst="rect">
              <a:avLst/>
            </a:prstGeom>
          </p:spPr>
          <p:txBody>
            <a:bodyPr wrap="square">
              <a:spAutoFit/>
            </a:bodyPr>
            <a:lstStyle/>
            <a:p>
              <a:pPr algn="l" defTabSz="685800"/>
              <a:r>
                <a:rPr lang="el-GR" altLang="en-US" dirty="0">
                  <a:solidFill>
                    <a:srgbClr val="FF0000"/>
                  </a:solidFill>
                  <a:latin typeface="Times New Roman"/>
                  <a:cs typeface="Times New Roman" panose="02020603050405020304" pitchFamily="18" charset="0"/>
                  <a:sym typeface="Symbol" panose="05050102010706020507" pitchFamily="18" charset="2"/>
                </a:rPr>
                <a:t> </a:t>
              </a:r>
              <a:endParaRPr lang="en-US" dirty="0">
                <a:solidFill>
                  <a:srgbClr val="FF0000"/>
                </a:solidFill>
              </a:endParaRPr>
            </a:p>
          </p:txBody>
        </p:sp>
      </p:grpSp>
    </p:spTree>
    <p:extLst>
      <p:ext uri="{BB962C8B-B14F-4D97-AF65-F5344CB8AC3E}">
        <p14:creationId xmlns:p14="http://schemas.microsoft.com/office/powerpoint/2010/main" val="797979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
                                            <p:txEl>
                                              <p:pRg st="0" end="0"/>
                                            </p:txEl>
                                          </p:spTgt>
                                        </p:tgtEl>
                                        <p:attrNameLst>
                                          <p:attrName>style.visibility</p:attrName>
                                        </p:attrNameLst>
                                      </p:cBhvr>
                                      <p:to>
                                        <p:strVal val="visible"/>
                                      </p:to>
                                    </p:set>
                                    <p:anim calcmode="lin" valueType="num">
                                      <p:cBhvr additive="base">
                                        <p:cTn id="7" dur="500" fill="hold"/>
                                        <p:tgtEl>
                                          <p:spTgt spid="4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0">
                                            <p:txEl>
                                              <p:pRg st="1" end="1"/>
                                            </p:txEl>
                                          </p:spTgt>
                                        </p:tgtEl>
                                        <p:attrNameLst>
                                          <p:attrName>style.visibility</p:attrName>
                                        </p:attrNameLst>
                                      </p:cBhvr>
                                      <p:to>
                                        <p:strVal val="visible"/>
                                      </p:to>
                                    </p:set>
                                    <p:anim calcmode="lin" valueType="num">
                                      <p:cBhvr additive="base">
                                        <p:cTn id="17"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0-#ppt_w/2"/>
                                          </p:val>
                                        </p:tav>
                                        <p:tav tm="100000">
                                          <p:val>
                                            <p:strVal val="#ppt_x"/>
                                          </p:val>
                                        </p:tav>
                                      </p:tavLst>
                                    </p:anim>
                                    <p:anim calcmode="lin" valueType="num">
                                      <p:cBhvr additive="base">
                                        <p:cTn id="2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0">
                                            <p:txEl>
                                              <p:pRg st="2" end="2"/>
                                            </p:txEl>
                                          </p:spTgt>
                                        </p:tgtEl>
                                        <p:attrNameLst>
                                          <p:attrName>style.visibility</p:attrName>
                                        </p:attrNameLst>
                                      </p:cBhvr>
                                      <p:to>
                                        <p:strVal val="visible"/>
                                      </p:to>
                                    </p:set>
                                    <p:anim calcmode="lin" valueType="num">
                                      <p:cBhvr additive="base">
                                        <p:cTn id="27"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0">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0-#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0" name="Text Box 21">
            <a:extLst>
              <a:ext uri="{FF2B5EF4-FFF2-40B4-BE49-F238E27FC236}">
                <a16:creationId xmlns:a16="http://schemas.microsoft.com/office/drawing/2014/main" id="{46FCCFF5-C43A-4E18-9F08-B192F3BE15F0}"/>
              </a:ext>
            </a:extLst>
          </p:cNvPr>
          <p:cNvSpPr txBox="1">
            <a:spLocks noChangeArrowheads="1"/>
          </p:cNvSpPr>
          <p:nvPr/>
        </p:nvSpPr>
        <p:spPr bwMode="auto">
          <a:xfrm>
            <a:off x="609600" y="2819400"/>
            <a:ext cx="93726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defRPr/>
            </a:pPr>
            <a:r>
              <a:rPr lang="en-US" altLang="en-US" sz="2400" dirty="0" err="1">
                <a:solidFill>
                  <a:srgbClr val="FFFF00"/>
                </a:solidFill>
              </a:rPr>
              <a:t>DeMorgan's</a:t>
            </a:r>
            <a:r>
              <a:rPr lang="en-US" altLang="en-US" sz="2400" dirty="0">
                <a:solidFill>
                  <a:srgbClr val="FFFF00"/>
                </a:solidFill>
              </a:rPr>
              <a:t> Law: </a:t>
            </a:r>
            <a:r>
              <a:rPr lang="en-US" altLang="en-US" sz="2400" dirty="0">
                <a:solidFill>
                  <a:srgbClr val="FFC000"/>
                </a:solidFill>
                <a:sym typeface="Symbol" panose="05050102010706020507" pitchFamily="18" charset="2"/>
              </a:rPr>
              <a:t></a:t>
            </a:r>
            <a:r>
              <a:rPr lang="en-US" altLang="en-US" sz="2400" dirty="0">
                <a:solidFill>
                  <a:srgbClr val="FFC000"/>
                </a:solidFill>
              </a:rPr>
              <a:t>(</a:t>
            </a:r>
            <a:r>
              <a:rPr lang="en-US" altLang="en-US" sz="2400" dirty="0">
                <a:solidFill>
                  <a:srgbClr val="FFC000"/>
                </a:solidFill>
                <a:sym typeface="Symbol" panose="05050102010706020507" pitchFamily="18" charset="2"/>
              </a:rPr>
              <a:t>PQ</a:t>
            </a:r>
            <a:r>
              <a:rPr lang="en-US" altLang="en-US" sz="2400" dirty="0">
                <a:solidFill>
                  <a:srgbClr val="FFC000"/>
                </a:solidFill>
              </a:rPr>
              <a:t>) </a:t>
            </a:r>
            <a:r>
              <a:rPr lang="en-US" altLang="en-US" sz="2400" dirty="0">
                <a:solidFill>
                  <a:srgbClr val="FFFFFF"/>
                </a:solidFill>
              </a:rPr>
              <a:t> iff  </a:t>
            </a:r>
            <a:r>
              <a:rPr lang="en-US" altLang="en-US" sz="2400" dirty="0">
                <a:solidFill>
                  <a:srgbClr val="FFC000"/>
                </a:solidFill>
                <a:sym typeface="Symbol" panose="05050102010706020507" pitchFamily="18" charset="2"/>
              </a:rPr>
              <a:t>PQ</a:t>
            </a:r>
            <a:r>
              <a:rPr lang="en-US" altLang="en-US" sz="2400" dirty="0">
                <a:solidFill>
                  <a:srgbClr val="FFC000"/>
                </a:solidFill>
              </a:rPr>
              <a:t> </a:t>
            </a:r>
          </a:p>
          <a:p>
            <a:pPr marL="1200150" lvl="1" indent="-457200" eaLnBrk="1" hangingPunct="1">
              <a:spcBef>
                <a:spcPct val="0"/>
              </a:spcBef>
              <a:defRPr/>
            </a:pPr>
            <a:r>
              <a:rPr lang="en-US" altLang="en-US" sz="2400" dirty="0">
                <a:solidFill>
                  <a:srgbClr val="FFC000"/>
                </a:solidFill>
                <a:sym typeface="Symbol" panose="05050102010706020507" pitchFamily="18" charset="2"/>
              </a:rPr>
              <a:t></a:t>
            </a:r>
            <a:r>
              <a:rPr lang="en-US" altLang="en-US" sz="2400" dirty="0">
                <a:solidFill>
                  <a:srgbClr val="FFC000"/>
                </a:solidFill>
              </a:rPr>
              <a:t>(</a:t>
            </a:r>
            <a:r>
              <a:rPr lang="en-US" altLang="en-US" sz="2400" dirty="0">
                <a:solidFill>
                  <a:srgbClr val="FFC000"/>
                </a:solidFill>
                <a:sym typeface="Symbol" panose="05050102010706020507" pitchFamily="18" charset="2"/>
              </a:rPr>
              <a:t>PQ</a:t>
            </a:r>
            <a:r>
              <a:rPr lang="en-US" altLang="en-US" sz="2400" dirty="0">
                <a:solidFill>
                  <a:srgbClr val="FFC000"/>
                </a:solidFill>
              </a:rPr>
              <a:t>):  </a:t>
            </a:r>
            <a:r>
              <a:rPr lang="en-US" altLang="en-US" sz="2400" dirty="0">
                <a:solidFill>
                  <a:srgbClr val="FFFFFF"/>
                </a:solidFill>
              </a:rPr>
              <a:t>It is not the case that they are both true</a:t>
            </a:r>
          </a:p>
          <a:p>
            <a:pPr marL="1200150" lvl="1" indent="-457200" eaLnBrk="1" hangingPunct="1">
              <a:spcBef>
                <a:spcPct val="0"/>
              </a:spcBef>
              <a:defRPr/>
            </a:pPr>
            <a:r>
              <a:rPr lang="en-US" altLang="en-US" sz="2400" dirty="0">
                <a:solidFill>
                  <a:srgbClr val="FFC000"/>
                </a:solidFill>
                <a:sym typeface="Symbol" panose="05050102010706020507" pitchFamily="18" charset="2"/>
              </a:rPr>
              <a:t>PQ:  </a:t>
            </a:r>
            <a:r>
              <a:rPr lang="en-US" altLang="en-US" sz="2400" dirty="0">
                <a:solidFill>
                  <a:srgbClr val="FFFFFF"/>
                </a:solidFill>
                <a:sym typeface="Symbol" panose="05050102010706020507" pitchFamily="18" charset="2"/>
              </a:rPr>
              <a:t>A</a:t>
            </a:r>
            <a:r>
              <a:rPr lang="en-US" altLang="en-US" sz="2400" dirty="0">
                <a:solidFill>
                  <a:srgbClr val="FFFFFF"/>
                </a:solidFill>
              </a:rPr>
              <a:t>t least one of them must be false.</a:t>
            </a:r>
          </a:p>
        </p:txBody>
      </p:sp>
      <p:graphicFrame>
        <p:nvGraphicFramePr>
          <p:cNvPr id="41" name="Table 3">
            <a:extLst>
              <a:ext uri="{FF2B5EF4-FFF2-40B4-BE49-F238E27FC236}">
                <a16:creationId xmlns:a16="http://schemas.microsoft.com/office/drawing/2014/main" id="{0953953A-3333-48BB-AE1E-90AFD82FC3B1}"/>
              </a:ext>
            </a:extLst>
          </p:cNvPr>
          <p:cNvGraphicFramePr>
            <a:graphicFrameLocks noGrp="1"/>
          </p:cNvGraphicFramePr>
          <p:nvPr/>
        </p:nvGraphicFramePr>
        <p:xfrm>
          <a:off x="3754580" y="4191000"/>
          <a:ext cx="1960420" cy="2132765"/>
        </p:xfrm>
        <a:graphic>
          <a:graphicData uri="http://schemas.openxmlformats.org/drawingml/2006/table">
            <a:tbl>
              <a:tblPr firstRow="1" bandRow="1">
                <a:tableStyleId>{5C22544A-7EE6-4342-B048-85BDC9FD1C3A}</a:tableStyleId>
              </a:tblPr>
              <a:tblGrid>
                <a:gridCol w="980210">
                  <a:extLst>
                    <a:ext uri="{9D8B030D-6E8A-4147-A177-3AD203B41FA5}">
                      <a16:colId xmlns:a16="http://schemas.microsoft.com/office/drawing/2014/main" val="1139535918"/>
                    </a:ext>
                  </a:extLst>
                </a:gridCol>
                <a:gridCol w="980210">
                  <a:extLst>
                    <a:ext uri="{9D8B030D-6E8A-4147-A177-3AD203B41FA5}">
                      <a16:colId xmlns:a16="http://schemas.microsoft.com/office/drawing/2014/main" val="2818861869"/>
                    </a:ext>
                  </a:extLst>
                </a:gridCol>
              </a:tblGrid>
              <a:tr h="425885">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err="1">
                          <a:solidFill>
                            <a:schemeClr val="bg2"/>
                          </a:solidFill>
                        </a:rPr>
                        <a:t>DeMorgan's</a:t>
                      </a:r>
                      <a:r>
                        <a:rPr lang="en-US" altLang="en-US" sz="1400" dirty="0">
                          <a:solidFill>
                            <a:schemeClr val="bg2"/>
                          </a:solidFill>
                        </a:rPr>
                        <a:t> Law</a:t>
                      </a:r>
                      <a:endParaRPr lang="en-US" altLang="en-US" sz="1400" dirty="0">
                        <a:solidFill>
                          <a:schemeClr val="bg2"/>
                        </a:solidFill>
                        <a:cs typeface="Times New Roman" panose="02020603050405020304" pitchFamily="18" charset="0"/>
                      </a:endParaRPr>
                    </a:p>
                  </a:txBody>
                  <a:tcPr anchor="ctr">
                    <a:solidFill>
                      <a:srgbClr val="FFC000"/>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dirty="0">
                        <a:solidFill>
                          <a:schemeClr val="bg2"/>
                        </a:solidFill>
                        <a:cs typeface="Times New Roman" panose="02020603050405020304" pitchFamily="18" charset="0"/>
                      </a:endParaRPr>
                    </a:p>
                  </a:txBody>
                  <a:tcPr anchor="ctr"/>
                </a:tc>
                <a:extLst>
                  <a:ext uri="{0D108BD9-81ED-4DB2-BD59-A6C34878D82A}">
                    <a16:rowId xmlns:a16="http://schemas.microsoft.com/office/drawing/2014/main" val="1336826155"/>
                  </a:ext>
                </a:extLst>
              </a:tr>
              <a:tr h="300625">
                <a:tc>
                  <a:txBody>
                    <a:bodyPr/>
                    <a:lstStyle/>
                    <a:p>
                      <a:pPr algn="ctr">
                        <a:buClr>
                          <a:srgbClr val="FFC000"/>
                        </a:buClr>
                      </a:pPr>
                      <a:r>
                        <a:rPr lang="en-US" altLang="en-US" sz="1800" dirty="0">
                          <a:solidFill>
                            <a:schemeClr val="bg2"/>
                          </a:solidFill>
                          <a:sym typeface="Symbol" panose="05050102010706020507" pitchFamily="18" charset="2"/>
                        </a:rPr>
                        <a:t></a:t>
                      </a:r>
                      <a:r>
                        <a:rPr lang="en-US" altLang="en-US" sz="1800" dirty="0">
                          <a:solidFill>
                            <a:schemeClr val="bg2"/>
                          </a:solidFill>
                        </a:rPr>
                        <a:t>(</a:t>
                      </a:r>
                      <a:r>
                        <a:rPr lang="en-US" altLang="en-US" sz="1800" dirty="0">
                          <a:solidFill>
                            <a:schemeClr val="bg2"/>
                          </a:solidFill>
                          <a:sym typeface="Symbol" panose="05050102010706020507" pitchFamily="18" charset="2"/>
                        </a:rPr>
                        <a:t>PQ</a:t>
                      </a:r>
                      <a:r>
                        <a:rPr lang="en-US" altLang="en-US" sz="1800" dirty="0">
                          <a:solidFill>
                            <a:schemeClr val="bg2"/>
                          </a:solidFill>
                        </a:rPr>
                        <a:t>) </a:t>
                      </a:r>
                      <a:endParaRPr lang="en-US" dirty="0">
                        <a:solidFill>
                          <a:schemeClr val="bg2"/>
                        </a:solidFill>
                      </a:endParaRPr>
                    </a:p>
                  </a:txBody>
                  <a:tcPr anchor="ctr"/>
                </a:tc>
                <a:tc>
                  <a:txBody>
                    <a:bodyPr/>
                    <a:lstStyle/>
                    <a:p>
                      <a:pPr algn="ctr">
                        <a:buClr>
                          <a:srgbClr val="FFC000"/>
                        </a:buClr>
                      </a:pPr>
                      <a:r>
                        <a:rPr lang="en-US" altLang="en-US" sz="1800" dirty="0">
                          <a:solidFill>
                            <a:schemeClr val="bg2"/>
                          </a:solidFill>
                          <a:sym typeface="Symbol" panose="05050102010706020507" pitchFamily="18" charset="2"/>
                        </a:rPr>
                        <a:t>PQ</a:t>
                      </a:r>
                      <a:r>
                        <a:rPr lang="en-US" altLang="en-US" sz="1800" dirty="0">
                          <a:solidFill>
                            <a:schemeClr val="bg2"/>
                          </a:solidFill>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graphicFrame>
        <p:nvGraphicFramePr>
          <p:cNvPr id="42" name="Table 3">
            <a:extLst>
              <a:ext uri="{FF2B5EF4-FFF2-40B4-BE49-F238E27FC236}">
                <a16:creationId xmlns:a16="http://schemas.microsoft.com/office/drawing/2014/main" id="{B6575C03-C302-42C2-B78E-A5A361576904}"/>
              </a:ext>
            </a:extLst>
          </p:cNvPr>
          <p:cNvGraphicFramePr>
            <a:graphicFrameLocks noGrp="1"/>
          </p:cNvGraphicFramePr>
          <p:nvPr/>
        </p:nvGraphicFramePr>
        <p:xfrm>
          <a:off x="2895599" y="4616885"/>
          <a:ext cx="631680" cy="170688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tblGrid>
              <a:tr h="300625">
                <a:tc>
                  <a:txBody>
                    <a:bodyPr/>
                    <a:lstStyle/>
                    <a:p>
                      <a:pPr algn="ctr"/>
                      <a:r>
                        <a:rPr lang="en-US" b="0" dirty="0">
                          <a:solidFill>
                            <a:schemeClr val="bg2"/>
                          </a:solidFill>
                          <a:cs typeface="Times New Roman" panose="02020603050405020304" pitchFamily="18" charset="0"/>
                        </a:rPr>
                        <a:t>P</a:t>
                      </a:r>
                      <a:endParaRPr lang="en-US" b="0" dirty="0">
                        <a:solidFill>
                          <a:schemeClr val="bg2"/>
                        </a:solidFill>
                      </a:endParaRPr>
                    </a:p>
                  </a:txBody>
                  <a:tcPr anchor="ctr">
                    <a:solidFill>
                      <a:srgbClr val="FFC000"/>
                    </a:solidFill>
                  </a:tcPr>
                </a:tc>
                <a:tc>
                  <a:txBody>
                    <a:bodyPr/>
                    <a:lstStyle/>
                    <a:p>
                      <a:pPr algn="ctr"/>
                      <a:r>
                        <a:rPr lang="en-US" b="0" dirty="0">
                          <a:solidFill>
                            <a:schemeClr val="bg2"/>
                          </a:solidFill>
                          <a:cs typeface="Times New Roman" panose="02020603050405020304" pitchFamily="18" charset="0"/>
                          <a:sym typeface="Symbol" panose="05050102010706020507" pitchFamily="18" charset="2"/>
                        </a:rPr>
                        <a:t>Q</a:t>
                      </a:r>
                      <a:endParaRPr lang="en-US" b="0" dirty="0">
                        <a:solidFill>
                          <a:schemeClr val="bg2"/>
                        </a:solidFill>
                      </a:endParaRPr>
                    </a:p>
                  </a:txBody>
                  <a:tcPr anchor="ctr">
                    <a:solidFill>
                      <a:srgbClr val="FFC000"/>
                    </a:solidFill>
                  </a:tcPr>
                </a:tc>
                <a:extLst>
                  <a:ext uri="{0D108BD9-81ED-4DB2-BD59-A6C34878D82A}">
                    <a16:rowId xmlns:a16="http://schemas.microsoft.com/office/drawing/2014/main" val="734777315"/>
                  </a:ext>
                </a:extLst>
              </a:tr>
              <a:tr h="275573">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sp>
        <p:nvSpPr>
          <p:cNvPr id="43" name="Rectangle 42">
            <a:extLst>
              <a:ext uri="{FF2B5EF4-FFF2-40B4-BE49-F238E27FC236}">
                <a16:creationId xmlns:a16="http://schemas.microsoft.com/office/drawing/2014/main" id="{1D6844C9-2BA7-437B-980D-77EACDA045FA}"/>
              </a:ext>
            </a:extLst>
          </p:cNvPr>
          <p:cNvSpPr/>
          <p:nvPr/>
        </p:nvSpPr>
        <p:spPr>
          <a:xfrm>
            <a:off x="3733799" y="4615063"/>
            <a:ext cx="990600" cy="173736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44" name="Rectangle 43">
            <a:extLst>
              <a:ext uri="{FF2B5EF4-FFF2-40B4-BE49-F238E27FC236}">
                <a16:creationId xmlns:a16="http://schemas.microsoft.com/office/drawing/2014/main" id="{5469077B-7F52-4FA4-8029-8BA5362DA592}"/>
              </a:ext>
            </a:extLst>
          </p:cNvPr>
          <p:cNvSpPr/>
          <p:nvPr/>
        </p:nvSpPr>
        <p:spPr>
          <a:xfrm>
            <a:off x="4724400" y="4615063"/>
            <a:ext cx="990600" cy="1737360"/>
          </a:xfrm>
          <a:prstGeom prst="rect">
            <a:avLst/>
          </a:prstGeom>
          <a:ln w="25400">
            <a:solidFill>
              <a:srgbClr val="FF0000"/>
            </a:solidFill>
          </a:ln>
        </p:spPr>
        <p:txBody>
          <a:bodyPr wrap="square" rtlCol="0" anchor="ctr">
            <a:spAutoFit/>
          </a:bodyPr>
          <a:lstStyle/>
          <a:p>
            <a:pPr marL="0" algn="l"/>
            <a:endParaRPr lang="en-US" sz="2800" dirty="0">
              <a:latin typeface="+mj-lt"/>
            </a:endParaRPr>
          </a:p>
        </p:txBody>
      </p:sp>
      <p:sp>
        <p:nvSpPr>
          <p:cNvPr id="45" name="Oval 44">
            <a:extLst>
              <a:ext uri="{FF2B5EF4-FFF2-40B4-BE49-F238E27FC236}">
                <a16:creationId xmlns:a16="http://schemas.microsoft.com/office/drawing/2014/main" id="{E31E376C-9250-421F-8C3C-430EA19EC1A8}"/>
              </a:ext>
            </a:extLst>
          </p:cNvPr>
          <p:cNvSpPr/>
          <p:nvPr/>
        </p:nvSpPr>
        <p:spPr>
          <a:xfrm>
            <a:off x="2901496" y="5000874"/>
            <a:ext cx="590640" cy="326381"/>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46" name="Oval 45">
            <a:extLst>
              <a:ext uri="{FF2B5EF4-FFF2-40B4-BE49-F238E27FC236}">
                <a16:creationId xmlns:a16="http://schemas.microsoft.com/office/drawing/2014/main" id="{3163FA2A-F413-4406-A455-03C222E094A4}"/>
              </a:ext>
            </a:extLst>
          </p:cNvPr>
          <p:cNvSpPr/>
          <p:nvPr/>
        </p:nvSpPr>
        <p:spPr>
          <a:xfrm>
            <a:off x="3209879" y="5366634"/>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47" name="Oval 46">
            <a:extLst>
              <a:ext uri="{FF2B5EF4-FFF2-40B4-BE49-F238E27FC236}">
                <a16:creationId xmlns:a16="http://schemas.microsoft.com/office/drawing/2014/main" id="{C7C0A85A-753D-45A0-AC6C-A8ACE6AB10D6}"/>
              </a:ext>
            </a:extLst>
          </p:cNvPr>
          <p:cNvSpPr/>
          <p:nvPr/>
        </p:nvSpPr>
        <p:spPr>
          <a:xfrm>
            <a:off x="2895599" y="5682166"/>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48" name="Oval 47">
            <a:extLst>
              <a:ext uri="{FF2B5EF4-FFF2-40B4-BE49-F238E27FC236}">
                <a16:creationId xmlns:a16="http://schemas.microsoft.com/office/drawing/2014/main" id="{C53A93A1-E34E-4C3C-BC30-94E78904F1A6}"/>
              </a:ext>
            </a:extLst>
          </p:cNvPr>
          <p:cNvSpPr/>
          <p:nvPr/>
        </p:nvSpPr>
        <p:spPr>
          <a:xfrm>
            <a:off x="2895598" y="6039788"/>
            <a:ext cx="595811" cy="238489"/>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49" name="Oval 48">
            <a:extLst>
              <a:ext uri="{FF2B5EF4-FFF2-40B4-BE49-F238E27FC236}">
                <a16:creationId xmlns:a16="http://schemas.microsoft.com/office/drawing/2014/main" id="{6A37356D-B1CA-4985-89B6-62FB9DFD1B09}"/>
              </a:ext>
            </a:extLst>
          </p:cNvPr>
          <p:cNvSpPr/>
          <p:nvPr/>
        </p:nvSpPr>
        <p:spPr>
          <a:xfrm>
            <a:off x="4059737" y="5002050"/>
            <a:ext cx="308383" cy="326381"/>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50" name="Oval 49">
            <a:extLst>
              <a:ext uri="{FF2B5EF4-FFF2-40B4-BE49-F238E27FC236}">
                <a16:creationId xmlns:a16="http://schemas.microsoft.com/office/drawing/2014/main" id="{4EB2357A-A1E3-4CC1-A56B-34A4E5B9718C}"/>
              </a:ext>
            </a:extLst>
          </p:cNvPr>
          <p:cNvSpPr/>
          <p:nvPr/>
        </p:nvSpPr>
        <p:spPr>
          <a:xfrm>
            <a:off x="5013642" y="5320877"/>
            <a:ext cx="386134" cy="1002887"/>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Tree>
    <p:extLst>
      <p:ext uri="{BB962C8B-B14F-4D97-AF65-F5344CB8AC3E}">
        <p14:creationId xmlns:p14="http://schemas.microsoft.com/office/powerpoint/2010/main" val="76703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0-#ppt_w/2"/>
                                          </p:val>
                                        </p:tav>
                                        <p:tav tm="100000">
                                          <p:val>
                                            <p:strVal val="#ppt_x"/>
                                          </p:val>
                                        </p:tav>
                                      </p:tavLst>
                                    </p:anim>
                                    <p:anim calcmode="lin" valueType="num">
                                      <p:cBhvr additive="base">
                                        <p:cTn id="8" dur="500" fill="hold"/>
                                        <p:tgtEl>
                                          <p:spTgt spid="4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0-#ppt_w/2"/>
                                          </p:val>
                                        </p:tav>
                                        <p:tav tm="100000">
                                          <p:val>
                                            <p:strVal val="#ppt_x"/>
                                          </p:val>
                                        </p:tav>
                                      </p:tavLst>
                                    </p:anim>
                                    <p:anim calcmode="lin" valueType="num">
                                      <p:cBhvr additive="base">
                                        <p:cTn id="12"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0">
                                            <p:txEl>
                                              <p:pRg st="1" end="1"/>
                                            </p:txEl>
                                          </p:spTgt>
                                        </p:tgtEl>
                                        <p:attrNameLst>
                                          <p:attrName>style.visibility</p:attrName>
                                        </p:attrNameLst>
                                      </p:cBhvr>
                                      <p:to>
                                        <p:strVal val="visible"/>
                                      </p:to>
                                    </p:set>
                                    <p:anim calcmode="lin" valueType="num">
                                      <p:cBhvr additive="base">
                                        <p:cTn id="17" dur="500" fill="hold"/>
                                        <p:tgtEl>
                                          <p:spTgt spid="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0-#ppt_w/2"/>
                                          </p:val>
                                        </p:tav>
                                        <p:tav tm="100000">
                                          <p:val>
                                            <p:strVal val="#ppt_x"/>
                                          </p:val>
                                        </p:tav>
                                      </p:tavLst>
                                    </p:anim>
                                    <p:anim calcmode="lin" valueType="num">
                                      <p:cBhvr additive="base">
                                        <p:cTn id="22" dur="500" fill="hold"/>
                                        <p:tgtEl>
                                          <p:spTgt spid="4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fill="hold"/>
                                        <p:tgtEl>
                                          <p:spTgt spid="45"/>
                                        </p:tgtEl>
                                        <p:attrNameLst>
                                          <p:attrName>ppt_x</p:attrName>
                                        </p:attrNameLst>
                                      </p:cBhvr>
                                      <p:tavLst>
                                        <p:tav tm="0">
                                          <p:val>
                                            <p:strVal val="0-#ppt_w/2"/>
                                          </p:val>
                                        </p:tav>
                                        <p:tav tm="100000">
                                          <p:val>
                                            <p:strVal val="#ppt_x"/>
                                          </p:val>
                                        </p:tav>
                                      </p:tavLst>
                                    </p:anim>
                                    <p:anim calcmode="lin" valueType="num">
                                      <p:cBhvr additive="base">
                                        <p:cTn id="26" dur="500" fill="hold"/>
                                        <p:tgtEl>
                                          <p:spTgt spid="45"/>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additive="base">
                                        <p:cTn id="29" dur="500" fill="hold"/>
                                        <p:tgtEl>
                                          <p:spTgt spid="49"/>
                                        </p:tgtEl>
                                        <p:attrNameLst>
                                          <p:attrName>ppt_x</p:attrName>
                                        </p:attrNameLst>
                                      </p:cBhvr>
                                      <p:tavLst>
                                        <p:tav tm="0">
                                          <p:val>
                                            <p:strVal val="0-#ppt_w/2"/>
                                          </p:val>
                                        </p:tav>
                                        <p:tav tm="100000">
                                          <p:val>
                                            <p:strVal val="#ppt_x"/>
                                          </p:val>
                                        </p:tav>
                                      </p:tavLst>
                                    </p:anim>
                                    <p:anim calcmode="lin" valueType="num">
                                      <p:cBhvr additive="base">
                                        <p:cTn id="30"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0">
                                            <p:txEl>
                                              <p:pRg st="2" end="2"/>
                                            </p:txEl>
                                          </p:spTgt>
                                        </p:tgtEl>
                                        <p:attrNameLst>
                                          <p:attrName>style.visibility</p:attrName>
                                        </p:attrNameLst>
                                      </p:cBhvr>
                                      <p:to>
                                        <p:strVal val="visible"/>
                                      </p:to>
                                    </p:set>
                                    <p:anim calcmode="lin" valueType="num">
                                      <p:cBhvr additive="base">
                                        <p:cTn id="35" dur="500" fill="hold"/>
                                        <p:tgtEl>
                                          <p:spTgt spid="40">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0">
                                            <p:txEl>
                                              <p:pRg st="2" end="2"/>
                                            </p:txEl>
                                          </p:spTgt>
                                        </p:tgtEl>
                                        <p:attrNameLst>
                                          <p:attrName>ppt_y</p:attrName>
                                        </p:attrNameLst>
                                      </p:cBhvr>
                                      <p:tavLst>
                                        <p:tav tm="0">
                                          <p:val>
                                            <p:strVal val="#ppt_y"/>
                                          </p:val>
                                        </p:tav>
                                        <p:tav tm="100000">
                                          <p:val>
                                            <p:strVal val="#ppt_y"/>
                                          </p:val>
                                        </p:tav>
                                      </p:tavLst>
                                    </p:anim>
                                  </p:childTnLst>
                                </p:cTn>
                              </p:par>
                              <p:par>
                                <p:cTn id="37" presetID="1" presetClass="exit" presetSubtype="0" fill="hold" grpId="1" nodeType="withEffect">
                                  <p:stCondLst>
                                    <p:cond delay="0"/>
                                  </p:stCondLst>
                                  <p:childTnLst>
                                    <p:set>
                                      <p:cBhvr>
                                        <p:cTn id="38" dur="1" fill="hold">
                                          <p:stCondLst>
                                            <p:cond delay="0"/>
                                          </p:stCondLst>
                                        </p:cTn>
                                        <p:tgtEl>
                                          <p:spTgt spid="43"/>
                                        </p:tgtEl>
                                        <p:attrNameLst>
                                          <p:attrName>style.visibility</p:attrName>
                                        </p:attrNameLst>
                                      </p:cBhvr>
                                      <p:to>
                                        <p:strVal val="hidden"/>
                                      </p:to>
                                    </p:set>
                                  </p:childTnLst>
                                </p:cTn>
                              </p:par>
                              <p:par>
                                <p:cTn id="39" presetID="2" presetClass="entr" presetSubtype="8"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500" fill="hold"/>
                                        <p:tgtEl>
                                          <p:spTgt spid="44"/>
                                        </p:tgtEl>
                                        <p:attrNameLst>
                                          <p:attrName>ppt_x</p:attrName>
                                        </p:attrNameLst>
                                      </p:cBhvr>
                                      <p:tavLst>
                                        <p:tav tm="0">
                                          <p:val>
                                            <p:strVal val="0-#ppt_w/2"/>
                                          </p:val>
                                        </p:tav>
                                        <p:tav tm="100000">
                                          <p:val>
                                            <p:strVal val="#ppt_x"/>
                                          </p:val>
                                        </p:tav>
                                      </p:tavLst>
                                    </p:anim>
                                    <p:anim calcmode="lin" valueType="num">
                                      <p:cBhvr additive="base">
                                        <p:cTn id="42" dur="50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0-#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49"/>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5"/>
                                        </p:tgtEl>
                                        <p:attrNameLst>
                                          <p:attrName>style.visibility</p:attrName>
                                        </p:attrNameLst>
                                      </p:cBhvr>
                                      <p:to>
                                        <p:strVal val="hidden"/>
                                      </p:to>
                                    </p:set>
                                  </p:childTnLst>
                                </p:cTn>
                              </p:par>
                              <p:par>
                                <p:cTn id="51" presetID="2" presetClass="entr" presetSubtype="8"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additive="base">
                                        <p:cTn id="53" dur="500" fill="hold"/>
                                        <p:tgtEl>
                                          <p:spTgt spid="46"/>
                                        </p:tgtEl>
                                        <p:attrNameLst>
                                          <p:attrName>ppt_x</p:attrName>
                                        </p:attrNameLst>
                                      </p:cBhvr>
                                      <p:tavLst>
                                        <p:tav tm="0">
                                          <p:val>
                                            <p:strVal val="0-#ppt_w/2"/>
                                          </p:val>
                                        </p:tav>
                                        <p:tav tm="100000">
                                          <p:val>
                                            <p:strVal val="#ppt_x"/>
                                          </p:val>
                                        </p:tav>
                                      </p:tavLst>
                                    </p:anim>
                                    <p:anim calcmode="lin" valueType="num">
                                      <p:cBhvr additive="base">
                                        <p:cTn id="54" dur="500" fill="hold"/>
                                        <p:tgtEl>
                                          <p:spTgt spid="46"/>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47"/>
                                        </p:tgtEl>
                                        <p:attrNameLst>
                                          <p:attrName>style.visibility</p:attrName>
                                        </p:attrNameLst>
                                      </p:cBhvr>
                                      <p:to>
                                        <p:strVal val="visible"/>
                                      </p:to>
                                    </p:set>
                                    <p:anim calcmode="lin" valueType="num">
                                      <p:cBhvr additive="base">
                                        <p:cTn id="57" dur="500" fill="hold"/>
                                        <p:tgtEl>
                                          <p:spTgt spid="47"/>
                                        </p:tgtEl>
                                        <p:attrNameLst>
                                          <p:attrName>ppt_x</p:attrName>
                                        </p:attrNameLst>
                                      </p:cBhvr>
                                      <p:tavLst>
                                        <p:tav tm="0">
                                          <p:val>
                                            <p:strVal val="0-#ppt_w/2"/>
                                          </p:val>
                                        </p:tav>
                                        <p:tav tm="100000">
                                          <p:val>
                                            <p:strVal val="#ppt_x"/>
                                          </p:val>
                                        </p:tav>
                                      </p:tavLst>
                                    </p:anim>
                                    <p:anim calcmode="lin" valueType="num">
                                      <p:cBhvr additive="base">
                                        <p:cTn id="58" dur="500" fill="hold"/>
                                        <p:tgtEl>
                                          <p:spTgt spid="47"/>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48"/>
                                        </p:tgtEl>
                                        <p:attrNameLst>
                                          <p:attrName>style.visibility</p:attrName>
                                        </p:attrNameLst>
                                      </p:cBhvr>
                                      <p:to>
                                        <p:strVal val="visible"/>
                                      </p:to>
                                    </p:set>
                                    <p:anim calcmode="lin" valueType="num">
                                      <p:cBhvr additive="base">
                                        <p:cTn id="61" dur="500" fill="hold"/>
                                        <p:tgtEl>
                                          <p:spTgt spid="48"/>
                                        </p:tgtEl>
                                        <p:attrNameLst>
                                          <p:attrName>ppt_x</p:attrName>
                                        </p:attrNameLst>
                                      </p:cBhvr>
                                      <p:tavLst>
                                        <p:tav tm="0">
                                          <p:val>
                                            <p:strVal val="0-#ppt_w/2"/>
                                          </p:val>
                                        </p:tav>
                                        <p:tav tm="100000">
                                          <p:val>
                                            <p:strVal val="#ppt_x"/>
                                          </p:val>
                                        </p:tav>
                                      </p:tavLst>
                                    </p:anim>
                                    <p:anim calcmode="lin" valueType="num">
                                      <p:cBhvr additive="base">
                                        <p:cTn id="62"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3" grpId="1" animBg="1"/>
      <p:bldP spid="44" grpId="0" animBg="1"/>
      <p:bldP spid="45" grpId="0" animBg="1"/>
      <p:bldP spid="45" grpId="1" animBg="1"/>
      <p:bldP spid="46" grpId="0" animBg="1"/>
      <p:bldP spid="47" grpId="0" animBg="1"/>
      <p:bldP spid="48" grpId="0" animBg="1"/>
      <p:bldP spid="49" grpId="0" animBg="1"/>
      <p:bldP spid="49" grpId="1" animBg="1"/>
      <p:bldP spid="50"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7" name="Text Box 21">
            <a:extLst>
              <a:ext uri="{FF2B5EF4-FFF2-40B4-BE49-F238E27FC236}">
                <a16:creationId xmlns:a16="http://schemas.microsoft.com/office/drawing/2014/main" id="{9CA87D40-A4F7-4AB8-BD6C-13A10DB9DDCA}"/>
              </a:ext>
            </a:extLst>
          </p:cNvPr>
          <p:cNvSpPr txBox="1">
            <a:spLocks noChangeArrowheads="1"/>
          </p:cNvSpPr>
          <p:nvPr/>
        </p:nvSpPr>
        <p:spPr bwMode="auto">
          <a:xfrm>
            <a:off x="321364" y="2647652"/>
            <a:ext cx="9372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defRPr/>
            </a:pPr>
            <a:r>
              <a:rPr lang="en-US" altLang="en-US" sz="2400" dirty="0">
                <a:solidFill>
                  <a:srgbClr val="FFFF00"/>
                </a:solidFill>
              </a:rPr>
              <a:t>Counter Positive: </a:t>
            </a: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r>
              <a:rPr lang="en-US" altLang="en-US" sz="2400" dirty="0">
                <a:solidFill>
                  <a:srgbClr val="FFC000"/>
                </a:solidFill>
              </a:rPr>
              <a:t>  </a:t>
            </a:r>
            <a:r>
              <a:rPr lang="en-US" altLang="en-US" sz="2400" dirty="0"/>
              <a:t>iff</a:t>
            </a:r>
            <a:r>
              <a:rPr lang="en-US" altLang="en-US" sz="2400" dirty="0">
                <a:solidFill>
                  <a:srgbClr val="FFC000"/>
                </a:solidFill>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  </a:t>
            </a:r>
            <a:r>
              <a:rPr lang="en-US" altLang="en-US" sz="2400" dirty="0"/>
              <a:t>iff </a:t>
            </a:r>
            <a:r>
              <a:rPr lang="en-US" altLang="en-US" sz="2400" dirty="0">
                <a:solidFill>
                  <a:srgbClr val="FFC000"/>
                </a:solidFill>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P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Q  </a:t>
            </a:r>
            <a:r>
              <a:rPr lang="en-US" altLang="en-US" sz="2400" dirty="0"/>
              <a:t>iff </a:t>
            </a:r>
            <a:r>
              <a:rPr lang="en-US" altLang="en-US" sz="2400" dirty="0">
                <a:solidFill>
                  <a:srgbClr val="FFC000"/>
                </a:solidFill>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endParaRPr lang="en-US" altLang="en-US" sz="2400" dirty="0">
              <a:solidFill>
                <a:srgbClr val="FFC000"/>
              </a:solidFill>
              <a:sym typeface="Symbol" panose="05050102010706020507" pitchFamily="18" charset="2"/>
            </a:endParaRPr>
          </a:p>
        </p:txBody>
      </p:sp>
      <p:sp>
        <p:nvSpPr>
          <p:cNvPr id="31" name="Rectangle 30">
            <a:extLst>
              <a:ext uri="{FF2B5EF4-FFF2-40B4-BE49-F238E27FC236}">
                <a16:creationId xmlns:a16="http://schemas.microsoft.com/office/drawing/2014/main" id="{BDFB45AE-B8EE-459A-9940-ED368BA7790B}"/>
              </a:ext>
            </a:extLst>
          </p:cNvPr>
          <p:cNvSpPr/>
          <p:nvPr/>
        </p:nvSpPr>
        <p:spPr>
          <a:xfrm>
            <a:off x="457200" y="4104173"/>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4" name="Oval 33">
            <a:extLst>
              <a:ext uri="{FF2B5EF4-FFF2-40B4-BE49-F238E27FC236}">
                <a16:creationId xmlns:a16="http://schemas.microsoft.com/office/drawing/2014/main" id="{F3865A87-3309-4D7D-8AEF-B2DA14DC4950}"/>
              </a:ext>
            </a:extLst>
          </p:cNvPr>
          <p:cNvSpPr/>
          <p:nvPr/>
        </p:nvSpPr>
        <p:spPr>
          <a:xfrm>
            <a:off x="711200" y="4383573"/>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35" name="Rectangle 34">
            <a:extLst>
              <a:ext uri="{FF2B5EF4-FFF2-40B4-BE49-F238E27FC236}">
                <a16:creationId xmlns:a16="http://schemas.microsoft.com/office/drawing/2014/main" id="{07FC772B-CED2-407E-BA5F-C0D6D07C9430}"/>
              </a:ext>
            </a:extLst>
          </p:cNvPr>
          <p:cNvSpPr/>
          <p:nvPr/>
        </p:nvSpPr>
        <p:spPr>
          <a:xfrm>
            <a:off x="2266543" y="4175908"/>
            <a:ext cx="407484"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Q</a:t>
            </a:r>
            <a:endParaRPr lang="en-US" sz="2400" dirty="0"/>
          </a:p>
        </p:txBody>
      </p:sp>
      <p:sp>
        <p:nvSpPr>
          <p:cNvPr id="36" name="Text Box 21">
            <a:extLst>
              <a:ext uri="{FF2B5EF4-FFF2-40B4-BE49-F238E27FC236}">
                <a16:creationId xmlns:a16="http://schemas.microsoft.com/office/drawing/2014/main" id="{EE92C4BC-7312-4369-94FE-C5737BD98423}"/>
              </a:ext>
            </a:extLst>
          </p:cNvPr>
          <p:cNvSpPr txBox="1">
            <a:spLocks noChangeArrowheads="1"/>
          </p:cNvSpPr>
          <p:nvPr/>
        </p:nvSpPr>
        <p:spPr bwMode="auto">
          <a:xfrm>
            <a:off x="7217573" y="3278092"/>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37" name="Text Box 21">
            <a:extLst>
              <a:ext uri="{FF2B5EF4-FFF2-40B4-BE49-F238E27FC236}">
                <a16:creationId xmlns:a16="http://schemas.microsoft.com/office/drawing/2014/main" id="{B1A15FE1-DFBA-4753-B8CF-FB8BE0ED7F1F}"/>
              </a:ext>
            </a:extLst>
          </p:cNvPr>
          <p:cNvSpPr txBox="1">
            <a:spLocks noChangeArrowheads="1"/>
          </p:cNvSpPr>
          <p:nvPr/>
        </p:nvSpPr>
        <p:spPr bwMode="auto">
          <a:xfrm>
            <a:off x="3938315" y="3653830"/>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n-US" sz="2400" dirty="0">
                <a:solidFill>
                  <a:srgbClr val="FFC000"/>
                </a:solidFill>
              </a:rPr>
              <a:t>P</a:t>
            </a:r>
            <a:r>
              <a:rPr lang="en-US" altLang="en-US" sz="2400" dirty="0">
                <a:solidFill>
                  <a:srgbClr val="FFC000"/>
                </a:solidFill>
                <a:sym typeface="Symbol" panose="05050102010706020507" pitchFamily="18" charset="2"/>
              </a:rPr>
              <a:t></a:t>
            </a:r>
            <a:r>
              <a:rPr lang="el-GR" sz="2400" dirty="0">
                <a:solidFill>
                  <a:srgbClr val="FFC000"/>
                </a:solidFill>
              </a:rPr>
              <a:t>¬</a:t>
            </a:r>
            <a:r>
              <a:rPr lang="en-US" sz="2400" dirty="0">
                <a:solidFill>
                  <a:srgbClr val="FFC000"/>
                </a:solidFill>
              </a:rPr>
              <a:t>Q</a:t>
            </a:r>
            <a:r>
              <a:rPr lang="el-GR" sz="2400" dirty="0">
                <a:solidFill>
                  <a:srgbClr val="FFC000"/>
                </a:solidFill>
              </a:rPr>
              <a:t>)</a:t>
            </a:r>
            <a:endParaRPr lang="en-US" altLang="en-US" sz="2000" dirty="0">
              <a:solidFill>
                <a:srgbClr val="FFC000"/>
              </a:solidFill>
              <a:cs typeface="Times New Roman" panose="02020603050405020304" pitchFamily="18" charset="0"/>
            </a:endParaRPr>
          </a:p>
        </p:txBody>
      </p:sp>
      <p:sp>
        <p:nvSpPr>
          <p:cNvPr id="38" name="Text Box 21">
            <a:extLst>
              <a:ext uri="{FF2B5EF4-FFF2-40B4-BE49-F238E27FC236}">
                <a16:creationId xmlns:a16="http://schemas.microsoft.com/office/drawing/2014/main" id="{6060BA0F-B41E-4DAC-9391-44C117DEEC10}"/>
              </a:ext>
            </a:extLst>
          </p:cNvPr>
          <p:cNvSpPr txBox="1">
            <a:spLocks noChangeArrowheads="1"/>
          </p:cNvSpPr>
          <p:nvPr/>
        </p:nvSpPr>
        <p:spPr bwMode="auto">
          <a:xfrm>
            <a:off x="7769679" y="3278093"/>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sym typeface="Symbol" panose="05050102010706020507" pitchFamily="18" charset="2"/>
              </a:rPr>
              <a:t>P</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p>
        </p:txBody>
      </p:sp>
      <p:sp>
        <p:nvSpPr>
          <p:cNvPr id="39" name="Rectangle 38">
            <a:extLst>
              <a:ext uri="{FF2B5EF4-FFF2-40B4-BE49-F238E27FC236}">
                <a16:creationId xmlns:a16="http://schemas.microsoft.com/office/drawing/2014/main" id="{8BCBFA2B-F2D0-42AC-B4C3-1FA059944CFA}"/>
              </a:ext>
            </a:extLst>
          </p:cNvPr>
          <p:cNvSpPr/>
          <p:nvPr/>
        </p:nvSpPr>
        <p:spPr>
          <a:xfrm>
            <a:off x="3534229" y="4104173"/>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40" name="Rectangle 39">
            <a:extLst>
              <a:ext uri="{FF2B5EF4-FFF2-40B4-BE49-F238E27FC236}">
                <a16:creationId xmlns:a16="http://schemas.microsoft.com/office/drawing/2014/main" id="{A55BC72C-510F-4520-B13D-D46D75D904A5}"/>
              </a:ext>
            </a:extLst>
          </p:cNvPr>
          <p:cNvSpPr/>
          <p:nvPr/>
        </p:nvSpPr>
        <p:spPr>
          <a:xfrm>
            <a:off x="3762829" y="4180373"/>
            <a:ext cx="356188"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P</a:t>
            </a:r>
            <a:endParaRPr lang="en-US" sz="2400" dirty="0"/>
          </a:p>
        </p:txBody>
      </p:sp>
      <p:sp>
        <p:nvSpPr>
          <p:cNvPr id="41" name="Rectangle 40">
            <a:extLst>
              <a:ext uri="{FF2B5EF4-FFF2-40B4-BE49-F238E27FC236}">
                <a16:creationId xmlns:a16="http://schemas.microsoft.com/office/drawing/2014/main" id="{BB01CF66-8E99-4A6B-8349-2E614FD3267B}"/>
              </a:ext>
            </a:extLst>
          </p:cNvPr>
          <p:cNvSpPr/>
          <p:nvPr/>
        </p:nvSpPr>
        <p:spPr>
          <a:xfrm>
            <a:off x="5350973" y="4175908"/>
            <a:ext cx="407484"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Q</a:t>
            </a:r>
            <a:endParaRPr lang="en-US" sz="2400" dirty="0"/>
          </a:p>
        </p:txBody>
      </p:sp>
      <p:sp>
        <p:nvSpPr>
          <p:cNvPr id="42" name="Text Box 21">
            <a:extLst>
              <a:ext uri="{FF2B5EF4-FFF2-40B4-BE49-F238E27FC236}">
                <a16:creationId xmlns:a16="http://schemas.microsoft.com/office/drawing/2014/main" id="{D2868F89-AB67-4BDB-8CB0-E67B6F80ED83}"/>
              </a:ext>
            </a:extLst>
          </p:cNvPr>
          <p:cNvSpPr txBox="1">
            <a:spLocks noChangeArrowheads="1"/>
          </p:cNvSpPr>
          <p:nvPr/>
        </p:nvSpPr>
        <p:spPr bwMode="auto">
          <a:xfrm>
            <a:off x="1143000" y="3681756"/>
            <a:ext cx="108181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C000"/>
                </a:solidFill>
              </a:rPr>
              <a:t>P</a:t>
            </a:r>
            <a:r>
              <a:rPr lang="en-US" altLang="en-US" sz="2400" dirty="0">
                <a:solidFill>
                  <a:srgbClr val="FFC000"/>
                </a:solidFill>
                <a:sym typeface="Symbol" panose="05050102010706020507" pitchFamily="18" charset="2"/>
              </a:rPr>
              <a:t></a:t>
            </a:r>
            <a:r>
              <a:rPr lang="el-GR" sz="2400" dirty="0">
                <a:solidFill>
                  <a:srgbClr val="FFC000"/>
                </a:solidFill>
              </a:rPr>
              <a:t>¬</a:t>
            </a:r>
            <a:r>
              <a:rPr lang="en-US" sz="2400" dirty="0">
                <a:solidFill>
                  <a:srgbClr val="FFC000"/>
                </a:solidFill>
              </a:rPr>
              <a:t>Q</a:t>
            </a:r>
            <a:endParaRPr lang="en-US" altLang="en-US" sz="2000" dirty="0">
              <a:solidFill>
                <a:srgbClr val="FFC000"/>
              </a:solidFill>
              <a:cs typeface="Times New Roman" panose="02020603050405020304" pitchFamily="18" charset="0"/>
            </a:endParaRPr>
          </a:p>
        </p:txBody>
      </p:sp>
      <p:sp>
        <p:nvSpPr>
          <p:cNvPr id="43" name="Text Box 21">
            <a:extLst>
              <a:ext uri="{FF2B5EF4-FFF2-40B4-BE49-F238E27FC236}">
                <a16:creationId xmlns:a16="http://schemas.microsoft.com/office/drawing/2014/main" id="{489BDC81-0C16-4335-901D-803DBF949446}"/>
              </a:ext>
            </a:extLst>
          </p:cNvPr>
          <p:cNvSpPr txBox="1">
            <a:spLocks noChangeArrowheads="1"/>
          </p:cNvSpPr>
          <p:nvPr/>
        </p:nvSpPr>
        <p:spPr bwMode="auto">
          <a:xfrm>
            <a:off x="7217229" y="3626336"/>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4" name="Text Box 21">
            <a:extLst>
              <a:ext uri="{FF2B5EF4-FFF2-40B4-BE49-F238E27FC236}">
                <a16:creationId xmlns:a16="http://schemas.microsoft.com/office/drawing/2014/main" id="{9D55A690-0D2D-4AA8-A59D-3CAB8103794F}"/>
              </a:ext>
            </a:extLst>
          </p:cNvPr>
          <p:cNvSpPr txBox="1">
            <a:spLocks noChangeArrowheads="1"/>
          </p:cNvSpPr>
          <p:nvPr/>
        </p:nvSpPr>
        <p:spPr bwMode="auto">
          <a:xfrm>
            <a:off x="7648942" y="3589143"/>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a:t>
            </a:r>
            <a:r>
              <a:rPr lang="en-US" sz="2400" dirty="0">
                <a:solidFill>
                  <a:srgbClr val="FFC000"/>
                </a:solidFill>
              </a:rPr>
              <a:t>Q</a:t>
            </a:r>
            <a:r>
              <a:rPr lang="el-GR" altLang="en-US" sz="2400" dirty="0">
                <a:solidFill>
                  <a:srgbClr val="FFC000"/>
                </a:solidFill>
                <a:cs typeface="Times New Roman" panose="02020603050405020304" pitchFamily="18" charset="0"/>
                <a:sym typeface="Symbol" panose="05050102010706020507" pitchFamily="18" charset="2"/>
              </a:rPr>
              <a:t></a:t>
            </a:r>
            <a:r>
              <a:rPr lang="en-CA" sz="2400" dirty="0">
                <a:solidFill>
                  <a:srgbClr val="FFC000"/>
                </a:solidFill>
              </a:rPr>
              <a:t>¬</a:t>
            </a:r>
            <a:r>
              <a:rPr lang="en-US" sz="2400" dirty="0">
                <a:solidFill>
                  <a:srgbClr val="FFC000"/>
                </a:solidFill>
              </a:rPr>
              <a:t>P</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5" name="Oval 44">
            <a:extLst>
              <a:ext uri="{FF2B5EF4-FFF2-40B4-BE49-F238E27FC236}">
                <a16:creationId xmlns:a16="http://schemas.microsoft.com/office/drawing/2014/main" id="{01B9A378-B736-42AC-900F-D950BE307E87}"/>
              </a:ext>
            </a:extLst>
          </p:cNvPr>
          <p:cNvSpPr/>
          <p:nvPr/>
        </p:nvSpPr>
        <p:spPr>
          <a:xfrm>
            <a:off x="729843" y="4376875"/>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46" name="Rectangle 45">
            <a:extLst>
              <a:ext uri="{FF2B5EF4-FFF2-40B4-BE49-F238E27FC236}">
                <a16:creationId xmlns:a16="http://schemas.microsoft.com/office/drawing/2014/main" id="{4465AA37-AD16-4673-9E23-758203D466F7}"/>
              </a:ext>
            </a:extLst>
          </p:cNvPr>
          <p:cNvSpPr/>
          <p:nvPr/>
        </p:nvSpPr>
        <p:spPr>
          <a:xfrm>
            <a:off x="685800" y="4180373"/>
            <a:ext cx="356188"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P</a:t>
            </a:r>
            <a:endParaRPr lang="en-US" sz="2400" dirty="0"/>
          </a:p>
        </p:txBody>
      </p:sp>
      <p:sp>
        <p:nvSpPr>
          <p:cNvPr id="47" name="Freeform: Shape 46">
            <a:extLst>
              <a:ext uri="{FF2B5EF4-FFF2-40B4-BE49-F238E27FC236}">
                <a16:creationId xmlns:a16="http://schemas.microsoft.com/office/drawing/2014/main" id="{3D1CD642-E00B-4AD2-A484-99FC006F29B3}"/>
              </a:ext>
            </a:extLst>
          </p:cNvPr>
          <p:cNvSpPr/>
          <p:nvPr/>
        </p:nvSpPr>
        <p:spPr bwMode="auto">
          <a:xfrm>
            <a:off x="713395" y="4386388"/>
            <a:ext cx="969625" cy="1364022"/>
          </a:xfrm>
          <a:custGeom>
            <a:avLst/>
            <a:gdLst>
              <a:gd name="connsiteX0" fmla="*/ 964186 w 969625"/>
              <a:gd name="connsiteY0" fmla="*/ 63512 h 1364022"/>
              <a:gd name="connsiteX1" fmla="*/ 773686 w 969625"/>
              <a:gd name="connsiteY1" fmla="*/ 1600 h 1364022"/>
              <a:gd name="connsiteX2" fmla="*/ 521273 w 969625"/>
              <a:gd name="connsiteY2" fmla="*/ 25412 h 1364022"/>
              <a:gd name="connsiteX3" fmla="*/ 335536 w 969625"/>
              <a:gd name="connsiteY3" fmla="*/ 101612 h 1364022"/>
              <a:gd name="connsiteX4" fmla="*/ 192661 w 969625"/>
              <a:gd name="connsiteY4" fmla="*/ 220675 h 1364022"/>
              <a:gd name="connsiteX5" fmla="*/ 87886 w 969625"/>
              <a:gd name="connsiteY5" fmla="*/ 358787 h 1364022"/>
              <a:gd name="connsiteX6" fmla="*/ 2161 w 969625"/>
              <a:gd name="connsiteY6" fmla="*/ 639775 h 1364022"/>
              <a:gd name="connsiteX7" fmla="*/ 35498 w 969625"/>
              <a:gd name="connsiteY7" fmla="*/ 901712 h 1364022"/>
              <a:gd name="connsiteX8" fmla="*/ 140273 w 969625"/>
              <a:gd name="connsiteY8" fmla="*/ 1096975 h 1364022"/>
              <a:gd name="connsiteX9" fmla="*/ 273623 w 969625"/>
              <a:gd name="connsiteY9" fmla="*/ 1230325 h 1364022"/>
              <a:gd name="connsiteX10" fmla="*/ 449836 w 969625"/>
              <a:gd name="connsiteY10" fmla="*/ 1325575 h 1364022"/>
              <a:gd name="connsiteX11" fmla="*/ 759398 w 969625"/>
              <a:gd name="connsiteY11" fmla="*/ 1363675 h 1364022"/>
              <a:gd name="connsiteX12" fmla="*/ 968948 w 969625"/>
              <a:gd name="connsiteY12" fmla="*/ 1306525 h 1364022"/>
              <a:gd name="connsiteX13" fmla="*/ 821311 w 969625"/>
              <a:gd name="connsiteY13" fmla="*/ 1211275 h 1364022"/>
              <a:gd name="connsiteX14" fmla="*/ 683198 w 969625"/>
              <a:gd name="connsiteY14" fmla="*/ 1054112 h 1364022"/>
              <a:gd name="connsiteX15" fmla="*/ 597473 w 969625"/>
              <a:gd name="connsiteY15" fmla="*/ 806462 h 1364022"/>
              <a:gd name="connsiteX16" fmla="*/ 602236 w 969625"/>
              <a:gd name="connsiteY16" fmla="*/ 530237 h 1364022"/>
              <a:gd name="connsiteX17" fmla="*/ 711773 w 969625"/>
              <a:gd name="connsiteY17" fmla="*/ 292112 h 1364022"/>
              <a:gd name="connsiteX18" fmla="*/ 887986 w 969625"/>
              <a:gd name="connsiteY18" fmla="*/ 115900 h 1364022"/>
              <a:gd name="connsiteX19" fmla="*/ 964186 w 969625"/>
              <a:gd name="connsiteY19" fmla="*/ 63512 h 13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9625" h="1364022">
                <a:moveTo>
                  <a:pt x="964186" y="63512"/>
                </a:moveTo>
                <a:cubicBezTo>
                  <a:pt x="945136" y="44462"/>
                  <a:pt x="847505" y="7950"/>
                  <a:pt x="773686" y="1600"/>
                </a:cubicBezTo>
                <a:cubicBezTo>
                  <a:pt x="699867" y="-4750"/>
                  <a:pt x="594298" y="8743"/>
                  <a:pt x="521273" y="25412"/>
                </a:cubicBezTo>
                <a:cubicBezTo>
                  <a:pt x="448248" y="42081"/>
                  <a:pt x="390305" y="69068"/>
                  <a:pt x="335536" y="101612"/>
                </a:cubicBezTo>
                <a:cubicBezTo>
                  <a:pt x="280767" y="134156"/>
                  <a:pt x="233936" y="177813"/>
                  <a:pt x="192661" y="220675"/>
                </a:cubicBezTo>
                <a:cubicBezTo>
                  <a:pt x="151386" y="263537"/>
                  <a:pt x="119636" y="288937"/>
                  <a:pt x="87886" y="358787"/>
                </a:cubicBezTo>
                <a:cubicBezTo>
                  <a:pt x="56136" y="428637"/>
                  <a:pt x="10892" y="549288"/>
                  <a:pt x="2161" y="639775"/>
                </a:cubicBezTo>
                <a:cubicBezTo>
                  <a:pt x="-6570" y="730263"/>
                  <a:pt x="12479" y="825512"/>
                  <a:pt x="35498" y="901712"/>
                </a:cubicBezTo>
                <a:cubicBezTo>
                  <a:pt x="58517" y="977912"/>
                  <a:pt x="100585" y="1042206"/>
                  <a:pt x="140273" y="1096975"/>
                </a:cubicBezTo>
                <a:cubicBezTo>
                  <a:pt x="179960" y="1151744"/>
                  <a:pt x="222029" y="1192225"/>
                  <a:pt x="273623" y="1230325"/>
                </a:cubicBezTo>
                <a:cubicBezTo>
                  <a:pt x="325217" y="1268425"/>
                  <a:pt x="368873" y="1303350"/>
                  <a:pt x="449836" y="1325575"/>
                </a:cubicBezTo>
                <a:cubicBezTo>
                  <a:pt x="530798" y="1347800"/>
                  <a:pt x="672879" y="1366850"/>
                  <a:pt x="759398" y="1363675"/>
                </a:cubicBezTo>
                <a:cubicBezTo>
                  <a:pt x="845917" y="1360500"/>
                  <a:pt x="958629" y="1331925"/>
                  <a:pt x="968948" y="1306525"/>
                </a:cubicBezTo>
                <a:cubicBezTo>
                  <a:pt x="979267" y="1281125"/>
                  <a:pt x="868936" y="1253344"/>
                  <a:pt x="821311" y="1211275"/>
                </a:cubicBezTo>
                <a:cubicBezTo>
                  <a:pt x="773686" y="1169206"/>
                  <a:pt x="720504" y="1121581"/>
                  <a:pt x="683198" y="1054112"/>
                </a:cubicBezTo>
                <a:cubicBezTo>
                  <a:pt x="645892" y="986643"/>
                  <a:pt x="610967" y="893775"/>
                  <a:pt x="597473" y="806462"/>
                </a:cubicBezTo>
                <a:cubicBezTo>
                  <a:pt x="583979" y="719150"/>
                  <a:pt x="583186" y="615962"/>
                  <a:pt x="602236" y="530237"/>
                </a:cubicBezTo>
                <a:cubicBezTo>
                  <a:pt x="621286" y="444512"/>
                  <a:pt x="664148" y="361168"/>
                  <a:pt x="711773" y="292112"/>
                </a:cubicBezTo>
                <a:cubicBezTo>
                  <a:pt x="759398" y="223056"/>
                  <a:pt x="845123" y="151619"/>
                  <a:pt x="887986" y="115900"/>
                </a:cubicBezTo>
                <a:cubicBezTo>
                  <a:pt x="930848" y="80181"/>
                  <a:pt x="983236" y="82562"/>
                  <a:pt x="964186" y="63512"/>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48" name="Oval 47">
            <a:extLst>
              <a:ext uri="{FF2B5EF4-FFF2-40B4-BE49-F238E27FC236}">
                <a16:creationId xmlns:a16="http://schemas.microsoft.com/office/drawing/2014/main" id="{7D4B574A-81DB-489D-AABC-71DFF5648AFC}"/>
              </a:ext>
            </a:extLst>
          </p:cNvPr>
          <p:cNvSpPr/>
          <p:nvPr/>
        </p:nvSpPr>
        <p:spPr>
          <a:xfrm>
            <a:off x="717143" y="437687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49" name="Oval 48">
            <a:extLst>
              <a:ext uri="{FF2B5EF4-FFF2-40B4-BE49-F238E27FC236}">
                <a16:creationId xmlns:a16="http://schemas.microsoft.com/office/drawing/2014/main" id="{C0CA4853-E5BA-4F51-B08F-FC43C32ADBFD}"/>
              </a:ext>
            </a:extLst>
          </p:cNvPr>
          <p:cNvSpPr/>
          <p:nvPr/>
        </p:nvSpPr>
        <p:spPr>
          <a:xfrm>
            <a:off x="1295400" y="4383573"/>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50" name="Freeform: Shape 49">
            <a:extLst>
              <a:ext uri="{FF2B5EF4-FFF2-40B4-BE49-F238E27FC236}">
                <a16:creationId xmlns:a16="http://schemas.microsoft.com/office/drawing/2014/main" id="{86082168-29F5-4AE5-B7B2-758C0EF0B678}"/>
              </a:ext>
            </a:extLst>
          </p:cNvPr>
          <p:cNvSpPr/>
          <p:nvPr/>
        </p:nvSpPr>
        <p:spPr bwMode="auto">
          <a:xfrm>
            <a:off x="3788229" y="4389575"/>
            <a:ext cx="969625" cy="1364022"/>
          </a:xfrm>
          <a:custGeom>
            <a:avLst/>
            <a:gdLst>
              <a:gd name="connsiteX0" fmla="*/ 964186 w 969625"/>
              <a:gd name="connsiteY0" fmla="*/ 63512 h 1364022"/>
              <a:gd name="connsiteX1" fmla="*/ 773686 w 969625"/>
              <a:gd name="connsiteY1" fmla="*/ 1600 h 1364022"/>
              <a:gd name="connsiteX2" fmla="*/ 521273 w 969625"/>
              <a:gd name="connsiteY2" fmla="*/ 25412 h 1364022"/>
              <a:gd name="connsiteX3" fmla="*/ 335536 w 969625"/>
              <a:gd name="connsiteY3" fmla="*/ 101612 h 1364022"/>
              <a:gd name="connsiteX4" fmla="*/ 192661 w 969625"/>
              <a:gd name="connsiteY4" fmla="*/ 220675 h 1364022"/>
              <a:gd name="connsiteX5" fmla="*/ 87886 w 969625"/>
              <a:gd name="connsiteY5" fmla="*/ 358787 h 1364022"/>
              <a:gd name="connsiteX6" fmla="*/ 2161 w 969625"/>
              <a:gd name="connsiteY6" fmla="*/ 639775 h 1364022"/>
              <a:gd name="connsiteX7" fmla="*/ 35498 w 969625"/>
              <a:gd name="connsiteY7" fmla="*/ 901712 h 1364022"/>
              <a:gd name="connsiteX8" fmla="*/ 140273 w 969625"/>
              <a:gd name="connsiteY8" fmla="*/ 1096975 h 1364022"/>
              <a:gd name="connsiteX9" fmla="*/ 273623 w 969625"/>
              <a:gd name="connsiteY9" fmla="*/ 1230325 h 1364022"/>
              <a:gd name="connsiteX10" fmla="*/ 449836 w 969625"/>
              <a:gd name="connsiteY10" fmla="*/ 1325575 h 1364022"/>
              <a:gd name="connsiteX11" fmla="*/ 759398 w 969625"/>
              <a:gd name="connsiteY11" fmla="*/ 1363675 h 1364022"/>
              <a:gd name="connsiteX12" fmla="*/ 968948 w 969625"/>
              <a:gd name="connsiteY12" fmla="*/ 1306525 h 1364022"/>
              <a:gd name="connsiteX13" fmla="*/ 821311 w 969625"/>
              <a:gd name="connsiteY13" fmla="*/ 1211275 h 1364022"/>
              <a:gd name="connsiteX14" fmla="*/ 683198 w 969625"/>
              <a:gd name="connsiteY14" fmla="*/ 1054112 h 1364022"/>
              <a:gd name="connsiteX15" fmla="*/ 597473 w 969625"/>
              <a:gd name="connsiteY15" fmla="*/ 806462 h 1364022"/>
              <a:gd name="connsiteX16" fmla="*/ 602236 w 969625"/>
              <a:gd name="connsiteY16" fmla="*/ 530237 h 1364022"/>
              <a:gd name="connsiteX17" fmla="*/ 711773 w 969625"/>
              <a:gd name="connsiteY17" fmla="*/ 292112 h 1364022"/>
              <a:gd name="connsiteX18" fmla="*/ 887986 w 969625"/>
              <a:gd name="connsiteY18" fmla="*/ 115900 h 1364022"/>
              <a:gd name="connsiteX19" fmla="*/ 964186 w 969625"/>
              <a:gd name="connsiteY19" fmla="*/ 63512 h 13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9625" h="1364022">
                <a:moveTo>
                  <a:pt x="964186" y="63512"/>
                </a:moveTo>
                <a:cubicBezTo>
                  <a:pt x="945136" y="44462"/>
                  <a:pt x="847505" y="7950"/>
                  <a:pt x="773686" y="1600"/>
                </a:cubicBezTo>
                <a:cubicBezTo>
                  <a:pt x="699867" y="-4750"/>
                  <a:pt x="594298" y="8743"/>
                  <a:pt x="521273" y="25412"/>
                </a:cubicBezTo>
                <a:cubicBezTo>
                  <a:pt x="448248" y="42081"/>
                  <a:pt x="390305" y="69068"/>
                  <a:pt x="335536" y="101612"/>
                </a:cubicBezTo>
                <a:cubicBezTo>
                  <a:pt x="280767" y="134156"/>
                  <a:pt x="233936" y="177813"/>
                  <a:pt x="192661" y="220675"/>
                </a:cubicBezTo>
                <a:cubicBezTo>
                  <a:pt x="151386" y="263537"/>
                  <a:pt x="119636" y="288937"/>
                  <a:pt x="87886" y="358787"/>
                </a:cubicBezTo>
                <a:cubicBezTo>
                  <a:pt x="56136" y="428637"/>
                  <a:pt x="10892" y="549288"/>
                  <a:pt x="2161" y="639775"/>
                </a:cubicBezTo>
                <a:cubicBezTo>
                  <a:pt x="-6570" y="730263"/>
                  <a:pt x="12479" y="825512"/>
                  <a:pt x="35498" y="901712"/>
                </a:cubicBezTo>
                <a:cubicBezTo>
                  <a:pt x="58517" y="977912"/>
                  <a:pt x="100585" y="1042206"/>
                  <a:pt x="140273" y="1096975"/>
                </a:cubicBezTo>
                <a:cubicBezTo>
                  <a:pt x="179960" y="1151744"/>
                  <a:pt x="222029" y="1192225"/>
                  <a:pt x="273623" y="1230325"/>
                </a:cubicBezTo>
                <a:cubicBezTo>
                  <a:pt x="325217" y="1268425"/>
                  <a:pt x="368873" y="1303350"/>
                  <a:pt x="449836" y="1325575"/>
                </a:cubicBezTo>
                <a:cubicBezTo>
                  <a:pt x="530798" y="1347800"/>
                  <a:pt x="672879" y="1366850"/>
                  <a:pt x="759398" y="1363675"/>
                </a:cubicBezTo>
                <a:cubicBezTo>
                  <a:pt x="845917" y="1360500"/>
                  <a:pt x="958629" y="1331925"/>
                  <a:pt x="968948" y="1306525"/>
                </a:cubicBezTo>
                <a:cubicBezTo>
                  <a:pt x="979267" y="1281125"/>
                  <a:pt x="868936" y="1253344"/>
                  <a:pt x="821311" y="1211275"/>
                </a:cubicBezTo>
                <a:cubicBezTo>
                  <a:pt x="773686" y="1169206"/>
                  <a:pt x="720504" y="1121581"/>
                  <a:pt x="683198" y="1054112"/>
                </a:cubicBezTo>
                <a:cubicBezTo>
                  <a:pt x="645892" y="986643"/>
                  <a:pt x="610967" y="893775"/>
                  <a:pt x="597473" y="806462"/>
                </a:cubicBezTo>
                <a:cubicBezTo>
                  <a:pt x="583979" y="719150"/>
                  <a:pt x="583186" y="615962"/>
                  <a:pt x="602236" y="530237"/>
                </a:cubicBezTo>
                <a:cubicBezTo>
                  <a:pt x="621286" y="444512"/>
                  <a:pt x="664148" y="361168"/>
                  <a:pt x="711773" y="292112"/>
                </a:cubicBezTo>
                <a:cubicBezTo>
                  <a:pt x="759398" y="223056"/>
                  <a:pt x="845123" y="151619"/>
                  <a:pt x="887986" y="115900"/>
                </a:cubicBezTo>
                <a:cubicBezTo>
                  <a:pt x="930848" y="80181"/>
                  <a:pt x="983236" y="82562"/>
                  <a:pt x="964186" y="63512"/>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52" name="Rectangle 51">
            <a:extLst>
              <a:ext uri="{FF2B5EF4-FFF2-40B4-BE49-F238E27FC236}">
                <a16:creationId xmlns:a16="http://schemas.microsoft.com/office/drawing/2014/main" id="{8254FE90-B1E0-4815-9D12-78AE121D0E0F}"/>
              </a:ext>
            </a:extLst>
          </p:cNvPr>
          <p:cNvSpPr/>
          <p:nvPr/>
        </p:nvSpPr>
        <p:spPr>
          <a:xfrm>
            <a:off x="6277429" y="4120347"/>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54" name="Oval 53">
            <a:extLst>
              <a:ext uri="{FF2B5EF4-FFF2-40B4-BE49-F238E27FC236}">
                <a16:creationId xmlns:a16="http://schemas.microsoft.com/office/drawing/2014/main" id="{690CAA1B-DFB5-4850-9881-3C72A6A0BBC6}"/>
              </a:ext>
            </a:extLst>
          </p:cNvPr>
          <p:cNvSpPr/>
          <p:nvPr/>
        </p:nvSpPr>
        <p:spPr>
          <a:xfrm>
            <a:off x="7115629" y="4428569"/>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55" name="Rectangle 54">
            <a:extLst>
              <a:ext uri="{FF2B5EF4-FFF2-40B4-BE49-F238E27FC236}">
                <a16:creationId xmlns:a16="http://schemas.microsoft.com/office/drawing/2014/main" id="{6E666134-9189-46CD-8B56-93E58E1977B6}"/>
              </a:ext>
            </a:extLst>
          </p:cNvPr>
          <p:cNvSpPr/>
          <p:nvPr/>
        </p:nvSpPr>
        <p:spPr>
          <a:xfrm>
            <a:off x="8094173" y="4220904"/>
            <a:ext cx="407484"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Q</a:t>
            </a:r>
            <a:endParaRPr lang="en-US" sz="2400" dirty="0"/>
          </a:p>
        </p:txBody>
      </p:sp>
      <p:grpSp>
        <p:nvGrpSpPr>
          <p:cNvPr id="56" name="Group 55">
            <a:extLst>
              <a:ext uri="{FF2B5EF4-FFF2-40B4-BE49-F238E27FC236}">
                <a16:creationId xmlns:a16="http://schemas.microsoft.com/office/drawing/2014/main" id="{4E2B5EDE-6C52-4270-8D01-1DD2325783CB}"/>
              </a:ext>
            </a:extLst>
          </p:cNvPr>
          <p:cNvGrpSpPr/>
          <p:nvPr/>
        </p:nvGrpSpPr>
        <p:grpSpPr>
          <a:xfrm>
            <a:off x="7174387" y="4488893"/>
            <a:ext cx="855642" cy="955676"/>
            <a:chOff x="6916758" y="3006724"/>
            <a:chExt cx="855642" cy="955676"/>
          </a:xfrm>
        </p:grpSpPr>
        <p:sp>
          <p:nvSpPr>
            <p:cNvPr id="57" name="Rectangle 56">
              <a:extLst>
                <a:ext uri="{FF2B5EF4-FFF2-40B4-BE49-F238E27FC236}">
                  <a16:creationId xmlns:a16="http://schemas.microsoft.com/office/drawing/2014/main" id="{537F6343-0221-4941-82AF-EFCC861CFDAE}"/>
                </a:ext>
              </a:extLst>
            </p:cNvPr>
            <p:cNvSpPr/>
            <p:nvPr/>
          </p:nvSpPr>
          <p:spPr>
            <a:xfrm>
              <a:off x="6916758" y="3006724"/>
              <a:ext cx="356188"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P</a:t>
              </a:r>
              <a:endParaRPr lang="en-US" sz="2400" dirty="0"/>
            </a:p>
          </p:txBody>
        </p:sp>
        <p:sp>
          <p:nvSpPr>
            <p:cNvPr id="58" name="Oval 57">
              <a:extLst>
                <a:ext uri="{FF2B5EF4-FFF2-40B4-BE49-F238E27FC236}">
                  <a16:creationId xmlns:a16="http://schemas.microsoft.com/office/drawing/2014/main" id="{A16D947D-6FDF-414B-A860-2D90FA16161B}"/>
                </a:ext>
              </a:extLst>
            </p:cNvPr>
            <p:cNvSpPr/>
            <p:nvPr/>
          </p:nvSpPr>
          <p:spPr>
            <a:xfrm>
              <a:off x="7030659" y="3276600"/>
              <a:ext cx="741741" cy="685800"/>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59" name="Picture 4" descr="Could Parallel Universes Be Physically Real?">
            <a:extLst>
              <a:ext uri="{FF2B5EF4-FFF2-40B4-BE49-F238E27FC236}">
                <a16:creationId xmlns:a16="http://schemas.microsoft.com/office/drawing/2014/main" id="{4C1D64CE-25DD-4AB1-8D03-B09E9603F732}"/>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7661729" y="5063569"/>
            <a:ext cx="215900" cy="215900"/>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4" descr="Could Parallel Universes Be Physically Real?">
            <a:extLst>
              <a:ext uri="{FF2B5EF4-FFF2-40B4-BE49-F238E27FC236}">
                <a16:creationId xmlns:a16="http://schemas.microsoft.com/office/drawing/2014/main" id="{B5400C4C-DBAC-4CC9-A335-14B5A99B41CE}"/>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7014566" y="5609848"/>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61" name="Oval 60">
            <a:extLst>
              <a:ext uri="{FF2B5EF4-FFF2-40B4-BE49-F238E27FC236}">
                <a16:creationId xmlns:a16="http://schemas.microsoft.com/office/drawing/2014/main" id="{25C8F9A7-E256-4B06-B941-7EBEE08DAF39}"/>
              </a:ext>
            </a:extLst>
          </p:cNvPr>
          <p:cNvSpPr/>
          <p:nvPr/>
        </p:nvSpPr>
        <p:spPr>
          <a:xfrm>
            <a:off x="4372429" y="4383573"/>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62" name="Oval 61">
            <a:extLst>
              <a:ext uri="{FF2B5EF4-FFF2-40B4-BE49-F238E27FC236}">
                <a16:creationId xmlns:a16="http://schemas.microsoft.com/office/drawing/2014/main" id="{C2002470-3B93-47CF-9677-C891C2353C5F}"/>
              </a:ext>
            </a:extLst>
          </p:cNvPr>
          <p:cNvSpPr/>
          <p:nvPr/>
        </p:nvSpPr>
        <p:spPr>
          <a:xfrm>
            <a:off x="3788229" y="4383573"/>
            <a:ext cx="1371600" cy="1371600"/>
          </a:xfrm>
          <a:prstGeom prst="ellipse">
            <a:avLst/>
          </a:prstGeom>
          <a:ln w="31750">
            <a:solidFill>
              <a:srgbClr val="FFC000"/>
            </a:solidFill>
          </a:ln>
        </p:spPr>
        <p:txBody>
          <a:bodyPr wrap="square" rtlCol="0" anchor="ctr">
            <a:spAutoFit/>
          </a:bodyPr>
          <a:lstStyle/>
          <a:p>
            <a:pPr algn="ctr"/>
            <a:endParaRPr lang="en-US" sz="2800" i="0" dirty="0"/>
          </a:p>
        </p:txBody>
      </p:sp>
      <p:grpSp>
        <p:nvGrpSpPr>
          <p:cNvPr id="63" name="Group 62">
            <a:extLst>
              <a:ext uri="{FF2B5EF4-FFF2-40B4-BE49-F238E27FC236}">
                <a16:creationId xmlns:a16="http://schemas.microsoft.com/office/drawing/2014/main" id="{A48AD93A-7A42-499E-AFA6-F600C3E554A5}"/>
              </a:ext>
            </a:extLst>
          </p:cNvPr>
          <p:cNvGrpSpPr/>
          <p:nvPr/>
        </p:nvGrpSpPr>
        <p:grpSpPr>
          <a:xfrm>
            <a:off x="6506029" y="4225011"/>
            <a:ext cx="1397000" cy="1574800"/>
            <a:chOff x="6400800" y="2159000"/>
            <a:chExt cx="1397000" cy="1574800"/>
          </a:xfrm>
        </p:grpSpPr>
        <p:sp>
          <p:nvSpPr>
            <p:cNvPr id="64" name="Rectangle 63">
              <a:extLst>
                <a:ext uri="{FF2B5EF4-FFF2-40B4-BE49-F238E27FC236}">
                  <a16:creationId xmlns:a16="http://schemas.microsoft.com/office/drawing/2014/main" id="{F4D6E609-4F2C-4FD0-837E-D07B65017F48}"/>
                </a:ext>
              </a:extLst>
            </p:cNvPr>
            <p:cNvSpPr/>
            <p:nvPr/>
          </p:nvSpPr>
          <p:spPr>
            <a:xfrm>
              <a:off x="6400800" y="2159000"/>
              <a:ext cx="356188" cy="461665"/>
            </a:xfrm>
            <a:prstGeom prst="rect">
              <a:avLst/>
            </a:prstGeom>
            <a:ln>
              <a:noFill/>
            </a:ln>
          </p:spPr>
          <p:txBody>
            <a:bodyPr wrap="none">
              <a:spAutoFit/>
            </a:bodyPr>
            <a:lstStyle/>
            <a:p>
              <a:pPr algn="l"/>
              <a:r>
                <a:rPr lang="en-US" altLang="en-US" sz="2400" dirty="0">
                  <a:solidFill>
                    <a:srgbClr val="FFC000"/>
                  </a:solidFill>
                  <a:cs typeface="Times New Roman" panose="02020603050405020304" pitchFamily="18" charset="0"/>
                  <a:sym typeface="Symbol" panose="05050102010706020507" pitchFamily="18" charset="2"/>
                </a:rPr>
                <a:t>P</a:t>
              </a:r>
              <a:endParaRPr lang="en-US" sz="2400" dirty="0"/>
            </a:p>
          </p:txBody>
        </p:sp>
        <p:sp>
          <p:nvSpPr>
            <p:cNvPr id="65" name="Oval 64">
              <a:extLst>
                <a:ext uri="{FF2B5EF4-FFF2-40B4-BE49-F238E27FC236}">
                  <a16:creationId xmlns:a16="http://schemas.microsoft.com/office/drawing/2014/main" id="{63F46CBE-2179-4A33-B353-1F83A3CDCAEB}"/>
                </a:ext>
              </a:extLst>
            </p:cNvPr>
            <p:cNvSpPr/>
            <p:nvPr/>
          </p:nvSpPr>
          <p:spPr>
            <a:xfrm>
              <a:off x="6426200" y="2362200"/>
              <a:ext cx="1371600" cy="1371600"/>
            </a:xfrm>
            <a:prstGeom prst="ellipse">
              <a:avLst/>
            </a:prstGeom>
            <a:ln w="31750">
              <a:solidFill>
                <a:srgbClr val="FFC000"/>
              </a:solidFill>
            </a:ln>
          </p:spPr>
          <p:txBody>
            <a:bodyPr wrap="square" rtlCol="0" anchor="ctr">
              <a:spAutoFit/>
            </a:bodyPr>
            <a:lstStyle/>
            <a:p>
              <a:pPr algn="ctr"/>
              <a:endParaRPr lang="en-US" sz="2800" i="0" dirty="0"/>
            </a:p>
          </p:txBody>
        </p:sp>
      </p:grpSp>
      <p:sp>
        <p:nvSpPr>
          <p:cNvPr id="66" name="Text Box 21">
            <a:extLst>
              <a:ext uri="{FF2B5EF4-FFF2-40B4-BE49-F238E27FC236}">
                <a16:creationId xmlns:a16="http://schemas.microsoft.com/office/drawing/2014/main" id="{84F24683-DCAA-4227-9F25-303EE2D9D7FA}"/>
              </a:ext>
            </a:extLst>
          </p:cNvPr>
          <p:cNvSpPr txBox="1">
            <a:spLocks noChangeArrowheads="1"/>
          </p:cNvSpPr>
          <p:nvPr/>
        </p:nvSpPr>
        <p:spPr bwMode="auto">
          <a:xfrm>
            <a:off x="5893684" y="3252155"/>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n-US" sz="2400" dirty="0">
                <a:solidFill>
                  <a:srgbClr val="FFC000"/>
                </a:solidFill>
              </a:rPr>
              <a:t>P</a:t>
            </a:r>
            <a:r>
              <a:rPr lang="en-US" altLang="en-US" sz="2400" dirty="0">
                <a:solidFill>
                  <a:srgbClr val="FFC000"/>
                </a:solidFill>
                <a:sym typeface="Symbol" panose="05050102010706020507" pitchFamily="18" charset="2"/>
              </a:rPr>
              <a:t></a:t>
            </a:r>
            <a:r>
              <a:rPr lang="el-GR" sz="2400" dirty="0">
                <a:solidFill>
                  <a:srgbClr val="FFC000"/>
                </a:solidFill>
              </a:rPr>
              <a:t>¬</a:t>
            </a:r>
            <a:r>
              <a:rPr lang="en-US" sz="2400" dirty="0">
                <a:solidFill>
                  <a:srgbClr val="FFC000"/>
                </a:solidFill>
              </a:rPr>
              <a:t>Q</a:t>
            </a:r>
            <a:r>
              <a:rPr lang="el-GR" sz="2400" dirty="0">
                <a:solidFill>
                  <a:srgbClr val="FFC000"/>
                </a:solidFill>
              </a:rPr>
              <a:t>)</a:t>
            </a:r>
            <a:endParaRPr lang="en-US" altLang="en-US" sz="2000" dirty="0">
              <a:solidFill>
                <a:srgbClr val="FFC000"/>
              </a:solidFill>
              <a:cs typeface="Times New Roman" panose="02020603050405020304" pitchFamily="18" charset="0"/>
            </a:endParaRPr>
          </a:p>
        </p:txBody>
      </p:sp>
      <p:sp>
        <p:nvSpPr>
          <p:cNvPr id="67" name="Text Box 21">
            <a:extLst>
              <a:ext uri="{FF2B5EF4-FFF2-40B4-BE49-F238E27FC236}">
                <a16:creationId xmlns:a16="http://schemas.microsoft.com/office/drawing/2014/main" id="{873DEE05-A4CD-48BB-A85F-0430F44AFE3D}"/>
              </a:ext>
            </a:extLst>
          </p:cNvPr>
          <p:cNvSpPr txBox="1">
            <a:spLocks noChangeArrowheads="1"/>
          </p:cNvSpPr>
          <p:nvPr/>
        </p:nvSpPr>
        <p:spPr bwMode="auto">
          <a:xfrm>
            <a:off x="6670957" y="6096000"/>
            <a:ext cx="158767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dog</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n-CA" sz="2000" dirty="0">
                <a:solidFill>
                  <a:srgbClr val="FFC000"/>
                </a:solidFill>
                <a:latin typeface="Times New Roman"/>
                <a:cs typeface="Times New Roman" panose="02020603050405020304" pitchFamily="18" charset="0"/>
                <a:sym typeface="Symbol" panose="05050102010706020507" pitchFamily="18" charset="2"/>
              </a:rPr>
              <a:t>  </a:t>
            </a:r>
            <a:r>
              <a:rPr lang="en-US" altLang="en-US" sz="2000" dirty="0">
                <a:solidFill>
                  <a:srgbClr val="FFC000"/>
                </a:solidFill>
                <a:cs typeface="Times New Roman" panose="02020603050405020304" pitchFamily="18" charset="0"/>
                <a:sym typeface="Symbol" panose="05050102010706020507" pitchFamily="18" charset="2"/>
              </a:rPr>
              <a:t>dog</a:t>
            </a:r>
          </a:p>
        </p:txBody>
      </p:sp>
    </p:spTree>
    <p:extLst>
      <p:ext uri="{BB962C8B-B14F-4D97-AF65-F5344CB8AC3E}">
        <p14:creationId xmlns:p14="http://schemas.microsoft.com/office/powerpoint/2010/main" val="126599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additive="base">
                                        <p:cTn id="13" dur="500" fill="hold"/>
                                        <p:tgtEl>
                                          <p:spTgt spid="42"/>
                                        </p:tgtEl>
                                        <p:attrNameLst>
                                          <p:attrName>ppt_x</p:attrName>
                                        </p:attrNameLst>
                                      </p:cBhvr>
                                      <p:tavLst>
                                        <p:tav tm="0">
                                          <p:val>
                                            <p:strVal val="#ppt_x"/>
                                          </p:val>
                                        </p:tav>
                                        <p:tav tm="100000">
                                          <p:val>
                                            <p:strVal val="#ppt_x"/>
                                          </p:val>
                                        </p:tav>
                                      </p:tavLst>
                                    </p:anim>
                                    <p:anim calcmode="lin" valueType="num">
                                      <p:cBhvr additive="base">
                                        <p:cTn id="14" dur="500" fill="hold"/>
                                        <p:tgtEl>
                                          <p:spTgt spid="42"/>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ppt_x"/>
                                          </p:val>
                                        </p:tav>
                                        <p:tav tm="100000">
                                          <p:val>
                                            <p:strVal val="#ppt_x"/>
                                          </p:val>
                                        </p:tav>
                                      </p:tavLst>
                                    </p:anim>
                                    <p:anim calcmode="lin" valueType="num">
                                      <p:cBhvr additive="base">
                                        <p:cTn id="18" dur="500" fill="hold"/>
                                        <p:tgtEl>
                                          <p:spTgt spid="4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anim calcmode="lin" valueType="num">
                                      <p:cBhvr additive="base">
                                        <p:cTn id="21" dur="500" fill="hold"/>
                                        <p:tgtEl>
                                          <p:spTgt spid="34"/>
                                        </p:tgtEl>
                                        <p:attrNameLst>
                                          <p:attrName>ppt_x</p:attrName>
                                        </p:attrNameLst>
                                      </p:cBhvr>
                                      <p:tavLst>
                                        <p:tav tm="0">
                                          <p:val>
                                            <p:strVal val="#ppt_x"/>
                                          </p:val>
                                        </p:tav>
                                        <p:tav tm="100000">
                                          <p:val>
                                            <p:strVal val="#ppt_x"/>
                                          </p:val>
                                        </p:tav>
                                      </p:tavLst>
                                    </p:anim>
                                    <p:anim calcmode="lin" valueType="num">
                                      <p:cBhvr additive="base">
                                        <p:cTn id="22" dur="500" fill="hold"/>
                                        <p:tgtEl>
                                          <p:spTgt spid="34"/>
                                        </p:tgtEl>
                                        <p:attrNameLst>
                                          <p:attrName>ppt_y</p:attrName>
                                        </p:attrNameLst>
                                      </p:cBhvr>
                                      <p:tavLst>
                                        <p:tav tm="0">
                                          <p:val>
                                            <p:strVal val="1+#ppt_h/2"/>
                                          </p:val>
                                        </p:tav>
                                        <p:tav tm="100000">
                                          <p:val>
                                            <p:strVal val="#ppt_y"/>
                                          </p:val>
                                        </p:tav>
                                      </p:tavLst>
                                    </p:anim>
                                  </p:childTnLst>
                                </p:cTn>
                              </p:par>
                              <p:par>
                                <p:cTn id="23" presetID="2" presetClass="entr" presetSubtype="4" fill="hold" grpId="1" nodeType="with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additive="base">
                                        <p:cTn id="25" dur="500" fill="hold"/>
                                        <p:tgtEl>
                                          <p:spTgt spid="45"/>
                                        </p:tgtEl>
                                        <p:attrNameLst>
                                          <p:attrName>ppt_x</p:attrName>
                                        </p:attrNameLst>
                                      </p:cBhvr>
                                      <p:tavLst>
                                        <p:tav tm="0">
                                          <p:val>
                                            <p:strVal val="#ppt_x"/>
                                          </p:val>
                                        </p:tav>
                                        <p:tav tm="100000">
                                          <p:val>
                                            <p:strVal val="#ppt_x"/>
                                          </p:val>
                                        </p:tav>
                                      </p:tavLst>
                                    </p:anim>
                                    <p:anim calcmode="lin" valueType="num">
                                      <p:cBhvr additive="base">
                                        <p:cTn id="26" dur="500" fill="hold"/>
                                        <p:tgtEl>
                                          <p:spTgt spid="45"/>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additive="base">
                                        <p:cTn id="29" dur="500" fill="hold"/>
                                        <p:tgtEl>
                                          <p:spTgt spid="31"/>
                                        </p:tgtEl>
                                        <p:attrNameLst>
                                          <p:attrName>ppt_x</p:attrName>
                                        </p:attrNameLst>
                                      </p:cBhvr>
                                      <p:tavLst>
                                        <p:tav tm="0">
                                          <p:val>
                                            <p:strVal val="#ppt_x"/>
                                          </p:val>
                                        </p:tav>
                                        <p:tav tm="100000">
                                          <p:val>
                                            <p:strVal val="#ppt_x"/>
                                          </p:val>
                                        </p:tav>
                                      </p:tavLst>
                                    </p:anim>
                                    <p:anim calcmode="lin" valueType="num">
                                      <p:cBhvr additive="base">
                                        <p:cTn id="30" dur="500" fill="hold"/>
                                        <p:tgtEl>
                                          <p:spTgt spid="31"/>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 calcmode="lin" valueType="num">
                                      <p:cBhvr additive="base">
                                        <p:cTn id="33" dur="500" fill="hold"/>
                                        <p:tgtEl>
                                          <p:spTgt spid="35"/>
                                        </p:tgtEl>
                                        <p:attrNameLst>
                                          <p:attrName>ppt_x</p:attrName>
                                        </p:attrNameLst>
                                      </p:cBhvr>
                                      <p:tavLst>
                                        <p:tav tm="0">
                                          <p:val>
                                            <p:strVal val="#ppt_x"/>
                                          </p:val>
                                        </p:tav>
                                        <p:tav tm="100000">
                                          <p:val>
                                            <p:strVal val="#ppt_x"/>
                                          </p:val>
                                        </p:tav>
                                      </p:tavLst>
                                    </p:anim>
                                    <p:anim calcmode="lin" valueType="num">
                                      <p:cBhvr additive="base">
                                        <p:cTn id="34" dur="500" fill="hold"/>
                                        <p:tgtEl>
                                          <p:spTgt spid="35"/>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additive="base">
                                        <p:cTn id="37" dur="500" fill="hold"/>
                                        <p:tgtEl>
                                          <p:spTgt spid="46"/>
                                        </p:tgtEl>
                                        <p:attrNameLst>
                                          <p:attrName>ppt_x</p:attrName>
                                        </p:attrNameLst>
                                      </p:cBhvr>
                                      <p:tavLst>
                                        <p:tav tm="0">
                                          <p:val>
                                            <p:strVal val="#ppt_x"/>
                                          </p:val>
                                        </p:tav>
                                        <p:tav tm="100000">
                                          <p:val>
                                            <p:strVal val="#ppt_x"/>
                                          </p:val>
                                        </p:tav>
                                      </p:tavLst>
                                    </p:anim>
                                    <p:anim calcmode="lin" valueType="num">
                                      <p:cBhvr additive="base">
                                        <p:cTn id="38" dur="500" fill="hold"/>
                                        <p:tgtEl>
                                          <p:spTgt spid="46"/>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48"/>
                                        </p:tgtEl>
                                        <p:attrNameLst>
                                          <p:attrName>style.visibility</p:attrName>
                                        </p:attrNameLst>
                                      </p:cBhvr>
                                      <p:to>
                                        <p:strVal val="visible"/>
                                      </p:to>
                                    </p:set>
                                    <p:anim calcmode="lin" valueType="num">
                                      <p:cBhvr additive="base">
                                        <p:cTn id="41" dur="500" fill="hold"/>
                                        <p:tgtEl>
                                          <p:spTgt spid="48"/>
                                        </p:tgtEl>
                                        <p:attrNameLst>
                                          <p:attrName>ppt_x</p:attrName>
                                        </p:attrNameLst>
                                      </p:cBhvr>
                                      <p:tavLst>
                                        <p:tav tm="0">
                                          <p:val>
                                            <p:strVal val="#ppt_x"/>
                                          </p:val>
                                        </p:tav>
                                        <p:tav tm="100000">
                                          <p:val>
                                            <p:strVal val="#ppt_x"/>
                                          </p:val>
                                        </p:tav>
                                      </p:tavLst>
                                    </p:anim>
                                    <p:anim calcmode="lin" valueType="num">
                                      <p:cBhvr additive="base">
                                        <p:cTn id="42" dur="500" fill="hold"/>
                                        <p:tgtEl>
                                          <p:spTgt spid="4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anim calcmode="lin" valueType="num">
                                      <p:cBhvr additive="base">
                                        <p:cTn id="45" dur="500" fill="hold"/>
                                        <p:tgtEl>
                                          <p:spTgt spid="49"/>
                                        </p:tgtEl>
                                        <p:attrNameLst>
                                          <p:attrName>ppt_x</p:attrName>
                                        </p:attrNameLst>
                                      </p:cBhvr>
                                      <p:tavLst>
                                        <p:tav tm="0">
                                          <p:val>
                                            <p:strVal val="#ppt_x"/>
                                          </p:val>
                                        </p:tav>
                                        <p:tav tm="100000">
                                          <p:val>
                                            <p:strVal val="#ppt_x"/>
                                          </p:val>
                                        </p:tav>
                                      </p:tavLst>
                                    </p:anim>
                                    <p:anim calcmode="lin" valueType="num">
                                      <p:cBhvr additive="base">
                                        <p:cTn id="4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1" presetClass="emph" presetSubtype="2" fill="hold" nodeType="clickEffect">
                                  <p:stCondLst>
                                    <p:cond delay="0"/>
                                  </p:stCondLst>
                                  <p:childTnLst>
                                    <p:animClr clrSpc="rgb" dir="cw">
                                      <p:cBhvr>
                                        <p:cTn id="50" dur="600" fill="hold"/>
                                        <p:tgtEl>
                                          <p:spTgt spid="47"/>
                                        </p:tgtEl>
                                        <p:attrNameLst>
                                          <p:attrName>fillcolor</p:attrName>
                                        </p:attrNameLst>
                                      </p:cBhvr>
                                      <p:to>
                                        <a:srgbClr val="66FF66"/>
                                      </p:to>
                                    </p:animClr>
                                    <p:set>
                                      <p:cBhvr>
                                        <p:cTn id="51" dur="600" fill="hold"/>
                                        <p:tgtEl>
                                          <p:spTgt spid="47"/>
                                        </p:tgtEl>
                                        <p:attrNameLst>
                                          <p:attrName>fill.type</p:attrName>
                                        </p:attrNameLst>
                                      </p:cBhvr>
                                      <p:to>
                                        <p:strVal val="solid"/>
                                      </p:to>
                                    </p:set>
                                    <p:set>
                                      <p:cBhvr>
                                        <p:cTn id="52" dur="600" fill="hold"/>
                                        <p:tgtEl>
                                          <p:spTgt spid="47"/>
                                        </p:tgtEl>
                                        <p:attrNameLst>
                                          <p:attrName>fill.on</p:attrName>
                                        </p:attrNameLst>
                                      </p:cBhvr>
                                      <p:to>
                                        <p:strVal val="true"/>
                                      </p:to>
                                    </p:set>
                                  </p:childTnLst>
                                </p:cTn>
                              </p:par>
                              <p:par>
                                <p:cTn id="53" presetID="1" presetClass="emph" presetSubtype="2" fill="hold" nodeType="withEffect">
                                  <p:stCondLst>
                                    <p:cond delay="0"/>
                                  </p:stCondLst>
                                  <p:childTnLst>
                                    <p:animClr clrSpc="rgb" dir="cw">
                                      <p:cBhvr>
                                        <p:cTn id="54" dur="700" fill="hold"/>
                                        <p:tgtEl>
                                          <p:spTgt spid="34"/>
                                        </p:tgtEl>
                                        <p:attrNameLst>
                                          <p:attrName>fillcolor</p:attrName>
                                        </p:attrNameLst>
                                      </p:cBhvr>
                                      <p:to>
                                        <a:srgbClr val="66FF66"/>
                                      </p:to>
                                    </p:animClr>
                                    <p:set>
                                      <p:cBhvr>
                                        <p:cTn id="55" dur="700" fill="hold"/>
                                        <p:tgtEl>
                                          <p:spTgt spid="34"/>
                                        </p:tgtEl>
                                        <p:attrNameLst>
                                          <p:attrName>fill.type</p:attrName>
                                        </p:attrNameLst>
                                      </p:cBhvr>
                                      <p:to>
                                        <p:strVal val="solid"/>
                                      </p:to>
                                    </p:set>
                                    <p:set>
                                      <p:cBhvr>
                                        <p:cTn id="56" dur="700" fill="hold"/>
                                        <p:tgtEl>
                                          <p:spTgt spid="34"/>
                                        </p:tgtEl>
                                        <p:attrNameLst>
                                          <p:attrName>fill.on</p:attrName>
                                        </p:attrNameLst>
                                      </p:cBhvr>
                                      <p:to>
                                        <p:strVal val="true"/>
                                      </p:to>
                                    </p:set>
                                  </p:childTnLst>
                                </p:cTn>
                              </p:par>
                            </p:childTnLst>
                          </p:cTn>
                        </p:par>
                        <p:par>
                          <p:cTn id="57" fill="hold">
                            <p:stCondLst>
                              <p:cond delay="700"/>
                            </p:stCondLst>
                            <p:childTnLst>
                              <p:par>
                                <p:cTn id="58" presetID="1" presetClass="emph" presetSubtype="2" fill="hold" nodeType="afterEffect">
                                  <p:stCondLst>
                                    <p:cond delay="0"/>
                                  </p:stCondLst>
                                  <p:childTnLst>
                                    <p:animClr clrSpc="rgb" dir="cw">
                                      <p:cBhvr>
                                        <p:cTn id="59" dur="600" fill="hold"/>
                                        <p:tgtEl>
                                          <p:spTgt spid="34"/>
                                        </p:tgtEl>
                                        <p:attrNameLst>
                                          <p:attrName>fillcolor</p:attrName>
                                        </p:attrNameLst>
                                      </p:cBhvr>
                                      <p:to>
                                        <a:srgbClr val="3D3D8B"/>
                                      </p:to>
                                    </p:animClr>
                                    <p:set>
                                      <p:cBhvr>
                                        <p:cTn id="60" dur="600" fill="hold"/>
                                        <p:tgtEl>
                                          <p:spTgt spid="34"/>
                                        </p:tgtEl>
                                        <p:attrNameLst>
                                          <p:attrName>fill.type</p:attrName>
                                        </p:attrNameLst>
                                      </p:cBhvr>
                                      <p:to>
                                        <p:strVal val="solid"/>
                                      </p:to>
                                    </p:set>
                                    <p:set>
                                      <p:cBhvr>
                                        <p:cTn id="61" dur="600" fill="hold"/>
                                        <p:tgtEl>
                                          <p:spTgt spid="34"/>
                                        </p:tgtEl>
                                        <p:attrNameLst>
                                          <p:attrName>fill.on</p:attrName>
                                        </p:attrNameLst>
                                      </p:cBhvr>
                                      <p:to>
                                        <p:strVal val="true"/>
                                      </p:to>
                                    </p:set>
                                  </p:childTnLst>
                                </p:cTn>
                              </p:par>
                            </p:childTnLst>
                          </p:cTn>
                        </p:par>
                        <p:par>
                          <p:cTn id="62" fill="hold">
                            <p:stCondLst>
                              <p:cond delay="1300"/>
                            </p:stCondLst>
                            <p:childTnLst>
                              <p:par>
                                <p:cTn id="63" presetID="1"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37"/>
                                        </p:tgtEl>
                                        <p:attrNameLst>
                                          <p:attrName>style.visibility</p:attrName>
                                        </p:attrNameLst>
                                      </p:cBhvr>
                                      <p:to>
                                        <p:strVal val="visible"/>
                                      </p:to>
                                    </p:set>
                                    <p:anim calcmode="lin" valueType="num">
                                      <p:cBhvr additive="base">
                                        <p:cTn id="69" dur="500" fill="hold"/>
                                        <p:tgtEl>
                                          <p:spTgt spid="37"/>
                                        </p:tgtEl>
                                        <p:attrNameLst>
                                          <p:attrName>ppt_x</p:attrName>
                                        </p:attrNameLst>
                                      </p:cBhvr>
                                      <p:tavLst>
                                        <p:tav tm="0">
                                          <p:val>
                                            <p:strVal val="#ppt_x"/>
                                          </p:val>
                                        </p:tav>
                                        <p:tav tm="100000">
                                          <p:val>
                                            <p:strVal val="#ppt_x"/>
                                          </p:val>
                                        </p:tav>
                                      </p:tavLst>
                                    </p:anim>
                                    <p:anim calcmode="lin" valueType="num">
                                      <p:cBhvr additive="base">
                                        <p:cTn id="70" dur="500" fill="hold"/>
                                        <p:tgtEl>
                                          <p:spTgt spid="37"/>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50"/>
                                        </p:tgtEl>
                                        <p:attrNameLst>
                                          <p:attrName>style.visibility</p:attrName>
                                        </p:attrNameLst>
                                      </p:cBhvr>
                                      <p:to>
                                        <p:strVal val="visible"/>
                                      </p:to>
                                    </p:set>
                                    <p:anim calcmode="lin" valueType="num">
                                      <p:cBhvr additive="base">
                                        <p:cTn id="73" dur="500" fill="hold"/>
                                        <p:tgtEl>
                                          <p:spTgt spid="50"/>
                                        </p:tgtEl>
                                        <p:attrNameLst>
                                          <p:attrName>ppt_x</p:attrName>
                                        </p:attrNameLst>
                                      </p:cBhvr>
                                      <p:tavLst>
                                        <p:tav tm="0">
                                          <p:val>
                                            <p:strVal val="#ppt_x"/>
                                          </p:val>
                                        </p:tav>
                                        <p:tav tm="100000">
                                          <p:val>
                                            <p:strVal val="#ppt_x"/>
                                          </p:val>
                                        </p:tav>
                                      </p:tavLst>
                                    </p:anim>
                                    <p:anim calcmode="lin" valueType="num">
                                      <p:cBhvr additive="base">
                                        <p:cTn id="74" dur="500" fill="hold"/>
                                        <p:tgtEl>
                                          <p:spTgt spid="50"/>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39"/>
                                        </p:tgtEl>
                                        <p:attrNameLst>
                                          <p:attrName>style.visibility</p:attrName>
                                        </p:attrNameLst>
                                      </p:cBhvr>
                                      <p:to>
                                        <p:strVal val="visible"/>
                                      </p:to>
                                    </p:set>
                                    <p:anim calcmode="lin" valueType="num">
                                      <p:cBhvr additive="base">
                                        <p:cTn id="77" dur="500" fill="hold"/>
                                        <p:tgtEl>
                                          <p:spTgt spid="39"/>
                                        </p:tgtEl>
                                        <p:attrNameLst>
                                          <p:attrName>ppt_x</p:attrName>
                                        </p:attrNameLst>
                                      </p:cBhvr>
                                      <p:tavLst>
                                        <p:tav tm="0">
                                          <p:val>
                                            <p:strVal val="#ppt_x"/>
                                          </p:val>
                                        </p:tav>
                                        <p:tav tm="100000">
                                          <p:val>
                                            <p:strVal val="#ppt_x"/>
                                          </p:val>
                                        </p:tav>
                                      </p:tavLst>
                                    </p:anim>
                                    <p:anim calcmode="lin" valueType="num">
                                      <p:cBhvr additive="base">
                                        <p:cTn id="78" dur="500" fill="hold"/>
                                        <p:tgtEl>
                                          <p:spTgt spid="39"/>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anim calcmode="lin" valueType="num">
                                      <p:cBhvr additive="base">
                                        <p:cTn id="81" dur="500" fill="hold"/>
                                        <p:tgtEl>
                                          <p:spTgt spid="40"/>
                                        </p:tgtEl>
                                        <p:attrNameLst>
                                          <p:attrName>ppt_x</p:attrName>
                                        </p:attrNameLst>
                                      </p:cBhvr>
                                      <p:tavLst>
                                        <p:tav tm="0">
                                          <p:val>
                                            <p:strVal val="#ppt_x"/>
                                          </p:val>
                                        </p:tav>
                                        <p:tav tm="100000">
                                          <p:val>
                                            <p:strVal val="#ppt_x"/>
                                          </p:val>
                                        </p:tav>
                                      </p:tavLst>
                                    </p:anim>
                                    <p:anim calcmode="lin" valueType="num">
                                      <p:cBhvr additive="base">
                                        <p:cTn id="82" dur="500" fill="hold"/>
                                        <p:tgtEl>
                                          <p:spTgt spid="40"/>
                                        </p:tgtEl>
                                        <p:attrNameLst>
                                          <p:attrName>ppt_y</p:attrName>
                                        </p:attrNameLst>
                                      </p:cBhvr>
                                      <p:tavLst>
                                        <p:tav tm="0">
                                          <p:val>
                                            <p:strVal val="1+#ppt_h/2"/>
                                          </p:val>
                                        </p:tav>
                                        <p:tav tm="100000">
                                          <p:val>
                                            <p:strVal val="#ppt_y"/>
                                          </p:val>
                                        </p:tav>
                                      </p:tavLst>
                                    </p:anim>
                                  </p:childTnLst>
                                </p:cTn>
                              </p:par>
                              <p:par>
                                <p:cTn id="83" presetID="2" presetClass="entr" presetSubtype="4"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 calcmode="lin" valueType="num">
                                      <p:cBhvr additive="base">
                                        <p:cTn id="85" dur="500" fill="hold"/>
                                        <p:tgtEl>
                                          <p:spTgt spid="41"/>
                                        </p:tgtEl>
                                        <p:attrNameLst>
                                          <p:attrName>ppt_x</p:attrName>
                                        </p:attrNameLst>
                                      </p:cBhvr>
                                      <p:tavLst>
                                        <p:tav tm="0">
                                          <p:val>
                                            <p:strVal val="#ppt_x"/>
                                          </p:val>
                                        </p:tav>
                                        <p:tav tm="100000">
                                          <p:val>
                                            <p:strVal val="#ppt_x"/>
                                          </p:val>
                                        </p:tav>
                                      </p:tavLst>
                                    </p:anim>
                                    <p:anim calcmode="lin" valueType="num">
                                      <p:cBhvr additive="base">
                                        <p:cTn id="86" dur="500" fill="hold"/>
                                        <p:tgtEl>
                                          <p:spTgt spid="41"/>
                                        </p:tgtEl>
                                        <p:attrNameLst>
                                          <p:attrName>ppt_y</p:attrName>
                                        </p:attrNameLst>
                                      </p:cBhvr>
                                      <p:tavLst>
                                        <p:tav tm="0">
                                          <p:val>
                                            <p:strVal val="1+#ppt_h/2"/>
                                          </p:val>
                                        </p:tav>
                                        <p:tav tm="100000">
                                          <p:val>
                                            <p:strVal val="#ppt_y"/>
                                          </p:val>
                                        </p:tav>
                                      </p:tavLst>
                                    </p:anim>
                                  </p:childTnLst>
                                </p:cTn>
                              </p:par>
                              <p:par>
                                <p:cTn id="87" presetID="2" presetClass="entr" presetSubtype="4"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 calcmode="lin" valueType="num">
                                      <p:cBhvr additive="base">
                                        <p:cTn id="89" dur="500" fill="hold"/>
                                        <p:tgtEl>
                                          <p:spTgt spid="61"/>
                                        </p:tgtEl>
                                        <p:attrNameLst>
                                          <p:attrName>ppt_x</p:attrName>
                                        </p:attrNameLst>
                                      </p:cBhvr>
                                      <p:tavLst>
                                        <p:tav tm="0">
                                          <p:val>
                                            <p:strVal val="#ppt_x"/>
                                          </p:val>
                                        </p:tav>
                                        <p:tav tm="100000">
                                          <p:val>
                                            <p:strVal val="#ppt_x"/>
                                          </p:val>
                                        </p:tav>
                                      </p:tavLst>
                                    </p:anim>
                                    <p:anim calcmode="lin" valueType="num">
                                      <p:cBhvr additive="base">
                                        <p:cTn id="90" dur="500" fill="hold"/>
                                        <p:tgtEl>
                                          <p:spTgt spid="61"/>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62"/>
                                        </p:tgtEl>
                                        <p:attrNameLst>
                                          <p:attrName>style.visibility</p:attrName>
                                        </p:attrNameLst>
                                      </p:cBhvr>
                                      <p:to>
                                        <p:strVal val="visible"/>
                                      </p:to>
                                    </p:set>
                                    <p:anim calcmode="lin" valueType="num">
                                      <p:cBhvr additive="base">
                                        <p:cTn id="93" dur="500" fill="hold"/>
                                        <p:tgtEl>
                                          <p:spTgt spid="62"/>
                                        </p:tgtEl>
                                        <p:attrNameLst>
                                          <p:attrName>ppt_x</p:attrName>
                                        </p:attrNameLst>
                                      </p:cBhvr>
                                      <p:tavLst>
                                        <p:tav tm="0">
                                          <p:val>
                                            <p:strVal val="#ppt_x"/>
                                          </p:val>
                                        </p:tav>
                                        <p:tav tm="100000">
                                          <p:val>
                                            <p:strVal val="#ppt_x"/>
                                          </p:val>
                                        </p:tav>
                                      </p:tavLst>
                                    </p:anim>
                                    <p:anim calcmode="lin" valueType="num">
                                      <p:cBhvr additive="base">
                                        <p:cTn id="9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1" presetClass="emph" presetSubtype="2" fill="hold" nodeType="clickEffect">
                                  <p:stCondLst>
                                    <p:cond delay="0"/>
                                  </p:stCondLst>
                                  <p:childTnLst>
                                    <p:animClr clrSpc="rgb" dir="cw">
                                      <p:cBhvr>
                                        <p:cTn id="98" dur="600" fill="hold"/>
                                        <p:tgtEl>
                                          <p:spTgt spid="50"/>
                                        </p:tgtEl>
                                        <p:attrNameLst>
                                          <p:attrName>fillcolor</p:attrName>
                                        </p:attrNameLst>
                                      </p:cBhvr>
                                      <p:to>
                                        <a:srgbClr val="FF0000"/>
                                      </p:to>
                                    </p:animClr>
                                    <p:set>
                                      <p:cBhvr>
                                        <p:cTn id="99" dur="600" fill="hold"/>
                                        <p:tgtEl>
                                          <p:spTgt spid="50"/>
                                        </p:tgtEl>
                                        <p:attrNameLst>
                                          <p:attrName>fill.type</p:attrName>
                                        </p:attrNameLst>
                                      </p:cBhvr>
                                      <p:to>
                                        <p:strVal val="solid"/>
                                      </p:to>
                                    </p:set>
                                    <p:set>
                                      <p:cBhvr>
                                        <p:cTn id="100" dur="600" fill="hold"/>
                                        <p:tgtEl>
                                          <p:spTgt spid="50"/>
                                        </p:tgtEl>
                                        <p:attrNameLst>
                                          <p:attrName>fill.on</p:attrName>
                                        </p:attrNameLst>
                                      </p:cBhvr>
                                      <p:to>
                                        <p:strVal val="true"/>
                                      </p:to>
                                    </p:set>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52"/>
                                        </p:tgtEl>
                                        <p:attrNameLst>
                                          <p:attrName>style.visibility</p:attrName>
                                        </p:attrNameLst>
                                      </p:cBhvr>
                                      <p:to>
                                        <p:strVal val="visible"/>
                                      </p:to>
                                    </p:set>
                                    <p:anim calcmode="lin" valueType="num">
                                      <p:cBhvr additive="base">
                                        <p:cTn id="105" dur="500" fill="hold"/>
                                        <p:tgtEl>
                                          <p:spTgt spid="52"/>
                                        </p:tgtEl>
                                        <p:attrNameLst>
                                          <p:attrName>ppt_x</p:attrName>
                                        </p:attrNameLst>
                                      </p:cBhvr>
                                      <p:tavLst>
                                        <p:tav tm="0">
                                          <p:val>
                                            <p:strVal val="#ppt_x"/>
                                          </p:val>
                                        </p:tav>
                                        <p:tav tm="100000">
                                          <p:val>
                                            <p:strVal val="#ppt_x"/>
                                          </p:val>
                                        </p:tav>
                                      </p:tavLst>
                                    </p:anim>
                                    <p:anim calcmode="lin" valueType="num">
                                      <p:cBhvr additive="base">
                                        <p:cTn id="106" dur="500" fill="hold"/>
                                        <p:tgtEl>
                                          <p:spTgt spid="52"/>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54"/>
                                        </p:tgtEl>
                                        <p:attrNameLst>
                                          <p:attrName>style.visibility</p:attrName>
                                        </p:attrNameLst>
                                      </p:cBhvr>
                                      <p:to>
                                        <p:strVal val="visible"/>
                                      </p:to>
                                    </p:set>
                                    <p:anim calcmode="lin" valueType="num">
                                      <p:cBhvr additive="base">
                                        <p:cTn id="109" dur="500" fill="hold"/>
                                        <p:tgtEl>
                                          <p:spTgt spid="54"/>
                                        </p:tgtEl>
                                        <p:attrNameLst>
                                          <p:attrName>ppt_x</p:attrName>
                                        </p:attrNameLst>
                                      </p:cBhvr>
                                      <p:tavLst>
                                        <p:tav tm="0">
                                          <p:val>
                                            <p:strVal val="#ppt_x"/>
                                          </p:val>
                                        </p:tav>
                                        <p:tav tm="100000">
                                          <p:val>
                                            <p:strVal val="#ppt_x"/>
                                          </p:val>
                                        </p:tav>
                                      </p:tavLst>
                                    </p:anim>
                                    <p:anim calcmode="lin" valueType="num">
                                      <p:cBhvr additive="base">
                                        <p:cTn id="110" dur="500" fill="hold"/>
                                        <p:tgtEl>
                                          <p:spTgt spid="54"/>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55"/>
                                        </p:tgtEl>
                                        <p:attrNameLst>
                                          <p:attrName>style.visibility</p:attrName>
                                        </p:attrNameLst>
                                      </p:cBhvr>
                                      <p:to>
                                        <p:strVal val="visible"/>
                                      </p:to>
                                    </p:set>
                                    <p:anim calcmode="lin" valueType="num">
                                      <p:cBhvr additive="base">
                                        <p:cTn id="113" dur="500" fill="hold"/>
                                        <p:tgtEl>
                                          <p:spTgt spid="55"/>
                                        </p:tgtEl>
                                        <p:attrNameLst>
                                          <p:attrName>ppt_x</p:attrName>
                                        </p:attrNameLst>
                                      </p:cBhvr>
                                      <p:tavLst>
                                        <p:tav tm="0">
                                          <p:val>
                                            <p:strVal val="#ppt_x"/>
                                          </p:val>
                                        </p:tav>
                                        <p:tav tm="100000">
                                          <p:val>
                                            <p:strVal val="#ppt_x"/>
                                          </p:val>
                                        </p:tav>
                                      </p:tavLst>
                                    </p:anim>
                                    <p:anim calcmode="lin" valueType="num">
                                      <p:cBhvr additive="base">
                                        <p:cTn id="114" dur="500" fill="hold"/>
                                        <p:tgtEl>
                                          <p:spTgt spid="55"/>
                                        </p:tgtEl>
                                        <p:attrNameLst>
                                          <p:attrName>ppt_y</p:attrName>
                                        </p:attrNameLst>
                                      </p:cBhvr>
                                      <p:tavLst>
                                        <p:tav tm="0">
                                          <p:val>
                                            <p:strVal val="1+#ppt_h/2"/>
                                          </p:val>
                                        </p:tav>
                                        <p:tav tm="100000">
                                          <p:val>
                                            <p:strVal val="#ppt_y"/>
                                          </p:val>
                                        </p:tav>
                                      </p:tavLst>
                                    </p:anim>
                                  </p:childTnLst>
                                </p:cTn>
                              </p:par>
                              <p:par>
                                <p:cTn id="115" presetID="2" presetClass="entr" presetSubtype="4" fill="hold" nodeType="withEffect">
                                  <p:stCondLst>
                                    <p:cond delay="0"/>
                                  </p:stCondLst>
                                  <p:childTnLst>
                                    <p:set>
                                      <p:cBhvr>
                                        <p:cTn id="116" dur="1" fill="hold">
                                          <p:stCondLst>
                                            <p:cond delay="0"/>
                                          </p:stCondLst>
                                        </p:cTn>
                                        <p:tgtEl>
                                          <p:spTgt spid="63"/>
                                        </p:tgtEl>
                                        <p:attrNameLst>
                                          <p:attrName>style.visibility</p:attrName>
                                        </p:attrNameLst>
                                      </p:cBhvr>
                                      <p:to>
                                        <p:strVal val="visible"/>
                                      </p:to>
                                    </p:set>
                                    <p:anim calcmode="lin" valueType="num">
                                      <p:cBhvr additive="base">
                                        <p:cTn id="117" dur="500" fill="hold"/>
                                        <p:tgtEl>
                                          <p:spTgt spid="63"/>
                                        </p:tgtEl>
                                        <p:attrNameLst>
                                          <p:attrName>ppt_x</p:attrName>
                                        </p:attrNameLst>
                                      </p:cBhvr>
                                      <p:tavLst>
                                        <p:tav tm="0">
                                          <p:val>
                                            <p:strVal val="#ppt_x"/>
                                          </p:val>
                                        </p:tav>
                                        <p:tav tm="100000">
                                          <p:val>
                                            <p:strVal val="#ppt_x"/>
                                          </p:val>
                                        </p:tav>
                                      </p:tavLst>
                                    </p:anim>
                                    <p:anim calcmode="lin" valueType="num">
                                      <p:cBhvr additive="base">
                                        <p:cTn id="118" dur="500" fill="hold"/>
                                        <p:tgtEl>
                                          <p:spTgt spid="63"/>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66"/>
                                        </p:tgtEl>
                                        <p:attrNameLst>
                                          <p:attrName>style.visibility</p:attrName>
                                        </p:attrNameLst>
                                      </p:cBhvr>
                                      <p:to>
                                        <p:strVal val="visible"/>
                                      </p:to>
                                    </p:set>
                                    <p:anim calcmode="lin" valueType="num">
                                      <p:cBhvr additive="base">
                                        <p:cTn id="121" dur="500" fill="hold"/>
                                        <p:tgtEl>
                                          <p:spTgt spid="66"/>
                                        </p:tgtEl>
                                        <p:attrNameLst>
                                          <p:attrName>ppt_x</p:attrName>
                                        </p:attrNameLst>
                                      </p:cBhvr>
                                      <p:tavLst>
                                        <p:tav tm="0">
                                          <p:val>
                                            <p:strVal val="#ppt_x"/>
                                          </p:val>
                                        </p:tav>
                                        <p:tav tm="100000">
                                          <p:val>
                                            <p:strVal val="#ppt_x"/>
                                          </p:val>
                                        </p:tav>
                                      </p:tavLst>
                                    </p:anim>
                                    <p:anim calcmode="lin" valueType="num">
                                      <p:cBhvr additive="base">
                                        <p:cTn id="122"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1" presetClass="exit" presetSubtype="0" fill="hold" nodeType="clickEffect">
                                  <p:stCondLst>
                                    <p:cond delay="0"/>
                                  </p:stCondLst>
                                  <p:childTnLst>
                                    <p:set>
                                      <p:cBhvr>
                                        <p:cTn id="126" dur="1" fill="hold">
                                          <p:stCondLst>
                                            <p:cond delay="0"/>
                                          </p:stCondLst>
                                        </p:cTn>
                                        <p:tgtEl>
                                          <p:spTgt spid="63"/>
                                        </p:tgtEl>
                                        <p:attrNameLst>
                                          <p:attrName>style.visibility</p:attrName>
                                        </p:attrNameLst>
                                      </p:cBhvr>
                                      <p:to>
                                        <p:strVal val="hidden"/>
                                      </p:to>
                                    </p:set>
                                  </p:childTnLst>
                                </p:cTn>
                              </p:par>
                              <p:par>
                                <p:cTn id="127" presetID="1" presetClass="entr" presetSubtype="0" fill="hold" nodeType="withEffect">
                                  <p:stCondLst>
                                    <p:cond delay="0"/>
                                  </p:stCondLst>
                                  <p:childTnLst>
                                    <p:set>
                                      <p:cBhvr>
                                        <p:cTn id="128" dur="1" fill="hold">
                                          <p:stCondLst>
                                            <p:cond delay="0"/>
                                          </p:stCondLst>
                                        </p:cTn>
                                        <p:tgtEl>
                                          <p:spTgt spid="56"/>
                                        </p:tgtEl>
                                        <p:attrNameLst>
                                          <p:attrName>style.visibility</p:attrName>
                                        </p:attrNameLst>
                                      </p:cBhvr>
                                      <p:to>
                                        <p:strVal val="visible"/>
                                      </p:to>
                                    </p:set>
                                  </p:childTnLst>
                                </p:cTn>
                              </p:par>
                              <p:par>
                                <p:cTn id="129" presetID="42" presetClass="path" presetSubtype="0" accel="50000" decel="50000" fill="hold" nodeType="withEffect">
                                  <p:stCondLst>
                                    <p:cond delay="0"/>
                                  </p:stCondLst>
                                  <p:childTnLst>
                                    <p:animMotion origin="layout" path="M -0.06424 -0.00232 L -0.00312 0.003 " pathEditMode="relative" rAng="0" ptsTypes="AA">
                                      <p:cBhvr>
                                        <p:cTn id="130" dur="900" fill="hold"/>
                                        <p:tgtEl>
                                          <p:spTgt spid="56"/>
                                        </p:tgtEl>
                                        <p:attrNameLst>
                                          <p:attrName>ppt_x</p:attrName>
                                          <p:attrName>ppt_y</p:attrName>
                                        </p:attrNameLst>
                                      </p:cBhvr>
                                      <p:rCtr x="3056" y="255"/>
                                    </p:animMotion>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grpId="0" nodeType="clickEffect">
                                  <p:stCondLst>
                                    <p:cond delay="0"/>
                                  </p:stCondLst>
                                  <p:childTnLst>
                                    <p:set>
                                      <p:cBhvr>
                                        <p:cTn id="134" dur="1" fill="hold">
                                          <p:stCondLst>
                                            <p:cond delay="0"/>
                                          </p:stCondLst>
                                        </p:cTn>
                                        <p:tgtEl>
                                          <p:spTgt spid="36"/>
                                        </p:tgtEl>
                                        <p:attrNameLst>
                                          <p:attrName>style.visibility</p:attrName>
                                        </p:attrNameLst>
                                      </p:cBhvr>
                                      <p:to>
                                        <p:strVal val="visible"/>
                                      </p:to>
                                    </p:set>
                                    <p:anim calcmode="lin" valueType="num">
                                      <p:cBhvr additive="base">
                                        <p:cTn id="135" dur="500" fill="hold"/>
                                        <p:tgtEl>
                                          <p:spTgt spid="36"/>
                                        </p:tgtEl>
                                        <p:attrNameLst>
                                          <p:attrName>ppt_x</p:attrName>
                                        </p:attrNameLst>
                                      </p:cBhvr>
                                      <p:tavLst>
                                        <p:tav tm="0">
                                          <p:val>
                                            <p:strVal val="#ppt_x"/>
                                          </p:val>
                                        </p:tav>
                                        <p:tav tm="100000">
                                          <p:val>
                                            <p:strVal val="#ppt_x"/>
                                          </p:val>
                                        </p:tav>
                                      </p:tavLst>
                                    </p:anim>
                                    <p:anim calcmode="lin" valueType="num">
                                      <p:cBhvr additive="base">
                                        <p:cTn id="13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4" fill="hold" nodeType="clickEffect">
                                  <p:stCondLst>
                                    <p:cond delay="0"/>
                                  </p:stCondLst>
                                  <p:childTnLst>
                                    <p:set>
                                      <p:cBhvr>
                                        <p:cTn id="140" dur="1" fill="hold">
                                          <p:stCondLst>
                                            <p:cond delay="0"/>
                                          </p:stCondLst>
                                        </p:cTn>
                                        <p:tgtEl>
                                          <p:spTgt spid="59"/>
                                        </p:tgtEl>
                                        <p:attrNameLst>
                                          <p:attrName>style.visibility</p:attrName>
                                        </p:attrNameLst>
                                      </p:cBhvr>
                                      <p:to>
                                        <p:strVal val="visible"/>
                                      </p:to>
                                    </p:set>
                                    <p:anim calcmode="lin" valueType="num">
                                      <p:cBhvr additive="base">
                                        <p:cTn id="141" dur="500" fill="hold"/>
                                        <p:tgtEl>
                                          <p:spTgt spid="59"/>
                                        </p:tgtEl>
                                        <p:attrNameLst>
                                          <p:attrName>ppt_x</p:attrName>
                                        </p:attrNameLst>
                                      </p:cBhvr>
                                      <p:tavLst>
                                        <p:tav tm="0">
                                          <p:val>
                                            <p:strVal val="#ppt_x"/>
                                          </p:val>
                                        </p:tav>
                                        <p:tav tm="100000">
                                          <p:val>
                                            <p:strVal val="#ppt_x"/>
                                          </p:val>
                                        </p:tav>
                                      </p:tavLst>
                                    </p:anim>
                                    <p:anim calcmode="lin" valueType="num">
                                      <p:cBhvr additive="base">
                                        <p:cTn id="14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4" fill="hold" grpId="0" nodeType="clickEffect">
                                  <p:stCondLst>
                                    <p:cond delay="0"/>
                                  </p:stCondLst>
                                  <p:childTnLst>
                                    <p:set>
                                      <p:cBhvr>
                                        <p:cTn id="146" dur="1" fill="hold">
                                          <p:stCondLst>
                                            <p:cond delay="0"/>
                                          </p:stCondLst>
                                        </p:cTn>
                                        <p:tgtEl>
                                          <p:spTgt spid="38"/>
                                        </p:tgtEl>
                                        <p:attrNameLst>
                                          <p:attrName>style.visibility</p:attrName>
                                        </p:attrNameLst>
                                      </p:cBhvr>
                                      <p:to>
                                        <p:strVal val="visible"/>
                                      </p:to>
                                    </p:set>
                                    <p:anim calcmode="lin" valueType="num">
                                      <p:cBhvr additive="base">
                                        <p:cTn id="147" dur="500" fill="hold"/>
                                        <p:tgtEl>
                                          <p:spTgt spid="38"/>
                                        </p:tgtEl>
                                        <p:attrNameLst>
                                          <p:attrName>ppt_x</p:attrName>
                                        </p:attrNameLst>
                                      </p:cBhvr>
                                      <p:tavLst>
                                        <p:tav tm="0">
                                          <p:val>
                                            <p:strVal val="#ppt_x"/>
                                          </p:val>
                                        </p:tav>
                                        <p:tav tm="100000">
                                          <p:val>
                                            <p:strVal val="#ppt_x"/>
                                          </p:val>
                                        </p:tav>
                                      </p:tavLst>
                                    </p:anim>
                                    <p:anim calcmode="lin" valueType="num">
                                      <p:cBhvr additive="base">
                                        <p:cTn id="14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4" fill="hold" nodeType="clickEffect">
                                  <p:stCondLst>
                                    <p:cond delay="0"/>
                                  </p:stCondLst>
                                  <p:childTnLst>
                                    <p:set>
                                      <p:cBhvr>
                                        <p:cTn id="152" dur="1" fill="hold">
                                          <p:stCondLst>
                                            <p:cond delay="0"/>
                                          </p:stCondLst>
                                        </p:cTn>
                                        <p:tgtEl>
                                          <p:spTgt spid="67">
                                            <p:txEl>
                                              <p:pRg st="0" end="0"/>
                                            </p:txEl>
                                          </p:spTgt>
                                        </p:tgtEl>
                                        <p:attrNameLst>
                                          <p:attrName>style.visibility</p:attrName>
                                        </p:attrNameLst>
                                      </p:cBhvr>
                                      <p:to>
                                        <p:strVal val="visible"/>
                                      </p:to>
                                    </p:set>
                                    <p:anim calcmode="lin" valueType="num">
                                      <p:cBhvr additive="base">
                                        <p:cTn id="153"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154" dur="500" fill="hold"/>
                                        <p:tgtEl>
                                          <p:spTgt spid="6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5" fill="hold">
                      <p:stCondLst>
                        <p:cond delay="indefinite"/>
                      </p:stCondLst>
                      <p:childTnLst>
                        <p:par>
                          <p:cTn id="156" fill="hold">
                            <p:stCondLst>
                              <p:cond delay="0"/>
                            </p:stCondLst>
                            <p:childTnLst>
                              <p:par>
                                <p:cTn id="157" presetID="2" presetClass="entr" presetSubtype="4" fill="hold" nodeType="clickEffect">
                                  <p:stCondLst>
                                    <p:cond delay="0"/>
                                  </p:stCondLst>
                                  <p:childTnLst>
                                    <p:set>
                                      <p:cBhvr>
                                        <p:cTn id="158" dur="1" fill="hold">
                                          <p:stCondLst>
                                            <p:cond delay="0"/>
                                          </p:stCondLst>
                                        </p:cTn>
                                        <p:tgtEl>
                                          <p:spTgt spid="67">
                                            <p:txEl>
                                              <p:pRg st="1" end="1"/>
                                            </p:txEl>
                                          </p:spTgt>
                                        </p:tgtEl>
                                        <p:attrNameLst>
                                          <p:attrName>style.visibility</p:attrName>
                                        </p:attrNameLst>
                                      </p:cBhvr>
                                      <p:to>
                                        <p:strVal val="visible"/>
                                      </p:to>
                                    </p:set>
                                    <p:anim calcmode="lin" valueType="num">
                                      <p:cBhvr additive="base">
                                        <p:cTn id="159" dur="500" fill="hold"/>
                                        <p:tgtEl>
                                          <p:spTgt spid="67">
                                            <p:txEl>
                                              <p:pRg st="1" end="1"/>
                                            </p:txEl>
                                          </p:spTgt>
                                        </p:tgtEl>
                                        <p:attrNameLst>
                                          <p:attrName>ppt_x</p:attrName>
                                        </p:attrNameLst>
                                      </p:cBhvr>
                                      <p:tavLst>
                                        <p:tav tm="0">
                                          <p:val>
                                            <p:strVal val="#ppt_x"/>
                                          </p:val>
                                        </p:tav>
                                        <p:tav tm="100000">
                                          <p:val>
                                            <p:strVal val="#ppt_x"/>
                                          </p:val>
                                        </p:tav>
                                      </p:tavLst>
                                    </p:anim>
                                    <p:anim calcmode="lin" valueType="num">
                                      <p:cBhvr additive="base">
                                        <p:cTn id="160" dur="500" fill="hold"/>
                                        <p:tgtEl>
                                          <p:spTgt spid="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4" fill="hold" grpId="0" nodeType="clickEffect">
                                  <p:stCondLst>
                                    <p:cond delay="0"/>
                                  </p:stCondLst>
                                  <p:childTnLst>
                                    <p:set>
                                      <p:cBhvr>
                                        <p:cTn id="164" dur="1" fill="hold">
                                          <p:stCondLst>
                                            <p:cond delay="0"/>
                                          </p:stCondLst>
                                        </p:cTn>
                                        <p:tgtEl>
                                          <p:spTgt spid="43"/>
                                        </p:tgtEl>
                                        <p:attrNameLst>
                                          <p:attrName>style.visibility</p:attrName>
                                        </p:attrNameLst>
                                      </p:cBhvr>
                                      <p:to>
                                        <p:strVal val="visible"/>
                                      </p:to>
                                    </p:set>
                                    <p:anim calcmode="lin" valueType="num">
                                      <p:cBhvr additive="base">
                                        <p:cTn id="165" dur="500" fill="hold"/>
                                        <p:tgtEl>
                                          <p:spTgt spid="43"/>
                                        </p:tgtEl>
                                        <p:attrNameLst>
                                          <p:attrName>ppt_x</p:attrName>
                                        </p:attrNameLst>
                                      </p:cBhvr>
                                      <p:tavLst>
                                        <p:tav tm="0">
                                          <p:val>
                                            <p:strVal val="#ppt_x"/>
                                          </p:val>
                                        </p:tav>
                                        <p:tav tm="100000">
                                          <p:val>
                                            <p:strVal val="#ppt_x"/>
                                          </p:val>
                                        </p:tav>
                                      </p:tavLst>
                                    </p:anim>
                                    <p:anim calcmode="lin" valueType="num">
                                      <p:cBhvr additive="base">
                                        <p:cTn id="166" dur="500" fill="hold"/>
                                        <p:tgtEl>
                                          <p:spTgt spid="43"/>
                                        </p:tgtEl>
                                        <p:attrNameLst>
                                          <p:attrName>ppt_y</p:attrName>
                                        </p:attrNameLst>
                                      </p:cBhvr>
                                      <p:tavLst>
                                        <p:tav tm="0">
                                          <p:val>
                                            <p:strVal val="1+#ppt_h/2"/>
                                          </p:val>
                                        </p:tav>
                                        <p:tav tm="100000">
                                          <p:val>
                                            <p:strVal val="#ppt_y"/>
                                          </p:val>
                                        </p:tav>
                                      </p:tavLst>
                                    </p:anim>
                                  </p:childTnLst>
                                </p:cTn>
                              </p:par>
                              <p:par>
                                <p:cTn id="167" presetID="1" presetClass="exit" presetSubtype="0" fill="hold" nodeType="withEffect">
                                  <p:stCondLst>
                                    <p:cond delay="0"/>
                                  </p:stCondLst>
                                  <p:childTnLst>
                                    <p:set>
                                      <p:cBhvr>
                                        <p:cTn id="168" dur="1" fill="hold">
                                          <p:stCondLst>
                                            <p:cond delay="0"/>
                                          </p:stCondLst>
                                        </p:cTn>
                                        <p:tgtEl>
                                          <p:spTgt spid="59"/>
                                        </p:tgtEl>
                                        <p:attrNameLst>
                                          <p:attrName>style.visibility</p:attrName>
                                        </p:attrNameLst>
                                      </p:cBhvr>
                                      <p:to>
                                        <p:strVal val="hidden"/>
                                      </p:to>
                                    </p:set>
                                  </p:childTnLst>
                                </p:cTn>
                              </p:par>
                            </p:childTnLst>
                          </p:cTn>
                        </p:par>
                      </p:childTnLst>
                    </p:cTn>
                  </p:par>
                  <p:par>
                    <p:cTn id="169" fill="hold">
                      <p:stCondLst>
                        <p:cond delay="indefinite"/>
                      </p:stCondLst>
                      <p:childTnLst>
                        <p:par>
                          <p:cTn id="170" fill="hold">
                            <p:stCondLst>
                              <p:cond delay="0"/>
                            </p:stCondLst>
                            <p:childTnLst>
                              <p:par>
                                <p:cTn id="171" presetID="2" presetClass="entr" presetSubtype="4" fill="hold" nodeType="clickEffect">
                                  <p:stCondLst>
                                    <p:cond delay="0"/>
                                  </p:stCondLst>
                                  <p:childTnLst>
                                    <p:set>
                                      <p:cBhvr>
                                        <p:cTn id="172" dur="1" fill="hold">
                                          <p:stCondLst>
                                            <p:cond delay="0"/>
                                          </p:stCondLst>
                                        </p:cTn>
                                        <p:tgtEl>
                                          <p:spTgt spid="60"/>
                                        </p:tgtEl>
                                        <p:attrNameLst>
                                          <p:attrName>style.visibility</p:attrName>
                                        </p:attrNameLst>
                                      </p:cBhvr>
                                      <p:to>
                                        <p:strVal val="visible"/>
                                      </p:to>
                                    </p:set>
                                    <p:anim calcmode="lin" valueType="num">
                                      <p:cBhvr additive="base">
                                        <p:cTn id="173" dur="500" fill="hold"/>
                                        <p:tgtEl>
                                          <p:spTgt spid="60"/>
                                        </p:tgtEl>
                                        <p:attrNameLst>
                                          <p:attrName>ppt_x</p:attrName>
                                        </p:attrNameLst>
                                      </p:cBhvr>
                                      <p:tavLst>
                                        <p:tav tm="0">
                                          <p:val>
                                            <p:strVal val="#ppt_x"/>
                                          </p:val>
                                        </p:tav>
                                        <p:tav tm="100000">
                                          <p:val>
                                            <p:strVal val="#ppt_x"/>
                                          </p:val>
                                        </p:tav>
                                      </p:tavLst>
                                    </p:anim>
                                    <p:anim calcmode="lin" valueType="num">
                                      <p:cBhvr additive="base">
                                        <p:cTn id="174"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175" fill="hold">
                      <p:stCondLst>
                        <p:cond delay="indefinite"/>
                      </p:stCondLst>
                      <p:childTnLst>
                        <p:par>
                          <p:cTn id="176" fill="hold">
                            <p:stCondLst>
                              <p:cond delay="0"/>
                            </p:stCondLst>
                            <p:childTnLst>
                              <p:par>
                                <p:cTn id="177" presetID="2" presetClass="entr" presetSubtype="4" fill="hold" grpId="0" nodeType="clickEffect">
                                  <p:stCondLst>
                                    <p:cond delay="0"/>
                                  </p:stCondLst>
                                  <p:childTnLst>
                                    <p:set>
                                      <p:cBhvr>
                                        <p:cTn id="178" dur="1" fill="hold">
                                          <p:stCondLst>
                                            <p:cond delay="0"/>
                                          </p:stCondLst>
                                        </p:cTn>
                                        <p:tgtEl>
                                          <p:spTgt spid="44"/>
                                        </p:tgtEl>
                                        <p:attrNameLst>
                                          <p:attrName>style.visibility</p:attrName>
                                        </p:attrNameLst>
                                      </p:cBhvr>
                                      <p:to>
                                        <p:strVal val="visible"/>
                                      </p:to>
                                    </p:set>
                                    <p:anim calcmode="lin" valueType="num">
                                      <p:cBhvr additive="base">
                                        <p:cTn id="179" dur="500" fill="hold"/>
                                        <p:tgtEl>
                                          <p:spTgt spid="44"/>
                                        </p:tgtEl>
                                        <p:attrNameLst>
                                          <p:attrName>ppt_x</p:attrName>
                                        </p:attrNameLst>
                                      </p:cBhvr>
                                      <p:tavLst>
                                        <p:tav tm="0">
                                          <p:val>
                                            <p:strVal val="#ppt_x"/>
                                          </p:val>
                                        </p:tav>
                                        <p:tav tm="100000">
                                          <p:val>
                                            <p:strVal val="#ppt_x"/>
                                          </p:val>
                                        </p:tav>
                                      </p:tavLst>
                                    </p:anim>
                                    <p:anim calcmode="lin" valueType="num">
                                      <p:cBhvr additive="base">
                                        <p:cTn id="180"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5" grpId="0"/>
      <p:bldP spid="36" grpId="0"/>
      <p:bldP spid="37" grpId="0"/>
      <p:bldP spid="38" grpId="0"/>
      <p:bldP spid="39" grpId="0" animBg="1"/>
      <p:bldP spid="40" grpId="0"/>
      <p:bldP spid="41" grpId="0"/>
      <p:bldP spid="42" grpId="0"/>
      <p:bldP spid="43" grpId="0"/>
      <p:bldP spid="44" grpId="0"/>
      <p:bldP spid="45" grpId="0" animBg="1"/>
      <p:bldP spid="45" grpId="1" animBg="1"/>
      <p:bldP spid="46" grpId="0"/>
      <p:bldP spid="47" grpId="0" animBg="1"/>
      <p:bldP spid="48" grpId="0" animBg="1"/>
      <p:bldP spid="49" grpId="0" animBg="1"/>
      <p:bldP spid="50" grpId="0" animBg="1"/>
      <p:bldP spid="52" grpId="0" animBg="1"/>
      <p:bldP spid="54" grpId="0" animBg="1"/>
      <p:bldP spid="55" grpId="0"/>
      <p:bldP spid="61" grpId="0" animBg="1"/>
      <p:bldP spid="62" grpId="0" animBg="1"/>
      <p:bldP spid="66"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7" name="Text Box 21">
            <a:extLst>
              <a:ext uri="{FF2B5EF4-FFF2-40B4-BE49-F238E27FC236}">
                <a16:creationId xmlns:a16="http://schemas.microsoft.com/office/drawing/2014/main" id="{9CA87D40-A4F7-4AB8-BD6C-13A10DB9DDCA}"/>
              </a:ext>
            </a:extLst>
          </p:cNvPr>
          <p:cNvSpPr txBox="1">
            <a:spLocks noChangeArrowheads="1"/>
          </p:cNvSpPr>
          <p:nvPr/>
        </p:nvSpPr>
        <p:spPr bwMode="auto">
          <a:xfrm>
            <a:off x="321364" y="2647652"/>
            <a:ext cx="9372600" cy="2000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defRPr/>
            </a:pPr>
            <a:r>
              <a:rPr lang="en-US" altLang="en-US" sz="2400" dirty="0">
                <a:solidFill>
                  <a:srgbClr val="FFFF00"/>
                </a:solidFill>
              </a:rPr>
              <a:t>Counter Positive: </a:t>
            </a:r>
            <a:r>
              <a:rPr lang="en-US" altLang="en-US" sz="2400" dirty="0">
                <a:solidFill>
                  <a:srgbClr val="FFC000"/>
                </a:solidFill>
                <a:cs typeface="Times New Roman" panose="02020603050405020304" pitchFamily="18" charset="0"/>
              </a:rPr>
              <a:t>P</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a:t>
            </a:r>
            <a:r>
              <a:rPr lang="en-US" altLang="en-US" sz="2400" dirty="0">
                <a:solidFill>
                  <a:srgbClr val="FFC000"/>
                </a:solidFill>
              </a:rPr>
              <a:t>  </a:t>
            </a:r>
            <a:r>
              <a:rPr lang="en-US" altLang="en-US" sz="2400" dirty="0"/>
              <a:t>iff</a:t>
            </a:r>
            <a:r>
              <a:rPr lang="en-US" altLang="en-US" sz="2400" dirty="0">
                <a:solidFill>
                  <a:srgbClr val="FFC000"/>
                </a:solidFill>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P</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  </a:t>
            </a:r>
            <a:r>
              <a:rPr lang="en-US" altLang="en-US" sz="2400" dirty="0"/>
              <a:t>iff </a:t>
            </a:r>
            <a:r>
              <a:rPr lang="en-US" altLang="en-US" sz="2400" dirty="0">
                <a:solidFill>
                  <a:srgbClr val="FFC000"/>
                </a:solidFill>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P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Q  </a:t>
            </a:r>
            <a:r>
              <a:rPr lang="en-US" altLang="en-US" sz="2400" dirty="0"/>
              <a:t>iff </a:t>
            </a:r>
            <a:r>
              <a:rPr lang="en-US" altLang="en-US" sz="2400" dirty="0">
                <a:solidFill>
                  <a:srgbClr val="FFC000"/>
                </a:solidFill>
              </a:rPr>
              <a:t> </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Q </a:t>
            </a:r>
            <a:r>
              <a:rPr lang="en-US" altLang="en-US" sz="2400" dirty="0">
                <a:solidFill>
                  <a:srgbClr val="FFC000"/>
                </a:solidFill>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P</a:t>
            </a:r>
            <a:endParaRPr lang="en-US" altLang="en-US" sz="2400" dirty="0">
              <a:solidFill>
                <a:srgbClr val="FFC000"/>
              </a:solidFill>
              <a:sym typeface="Symbol" panose="05050102010706020507" pitchFamily="18" charset="2"/>
            </a:endParaRPr>
          </a:p>
          <a:p>
            <a:pPr marL="1200150" lvl="1" indent="-457200" eaLnBrk="1" hangingPunct="1">
              <a:spcBef>
                <a:spcPct val="0"/>
              </a:spcBef>
              <a:defRPr/>
            </a:pPr>
            <a:r>
              <a:rPr lang="en-US" altLang="en-US" sz="2000" dirty="0">
                <a:solidFill>
                  <a:srgbClr val="FFC000"/>
                </a:solidFill>
                <a:cs typeface="Times New Roman" panose="02020603050405020304" pitchFamily="18" charset="0"/>
              </a:rPr>
              <a:t>P</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Q:         </a:t>
            </a:r>
            <a:r>
              <a:rPr lang="en-US" altLang="en-US" sz="2000" dirty="0">
                <a:solidFill>
                  <a:srgbClr val="FFFFFF"/>
                </a:solidFill>
              </a:rPr>
              <a:t>In every universe in which P is true, Q is also true.</a:t>
            </a:r>
          </a:p>
          <a:p>
            <a:pPr marL="1200150" lvl="1" indent="-457200" eaLnBrk="1" hangingPunct="1">
              <a:spcBef>
                <a:spcPct val="0"/>
              </a:spcBef>
              <a:defRPr/>
            </a:pP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P</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Q):  </a:t>
            </a:r>
            <a:r>
              <a:rPr lang="en-US" altLang="en-US" sz="2000" dirty="0">
                <a:solidFill>
                  <a:srgbClr val="FFFFFF"/>
                </a:solidFill>
              </a:rPr>
              <a:t>It can’t be the case that P is true and Q is false.</a:t>
            </a:r>
          </a:p>
          <a:p>
            <a:pPr marL="1200150" lvl="1" indent="-457200" eaLnBrk="1" hangingPunct="1">
              <a:spcBef>
                <a:spcPct val="0"/>
              </a:spcBef>
              <a:defRPr/>
            </a:pP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P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Q:      </a:t>
            </a:r>
            <a:r>
              <a:rPr lang="en-US" altLang="en-US" sz="2000" dirty="0">
                <a:solidFill>
                  <a:srgbClr val="FFFFFF"/>
                </a:solidFill>
              </a:rPr>
              <a:t>Either P is false or Q must be true.</a:t>
            </a:r>
          </a:p>
          <a:p>
            <a:pPr marL="1200150" lvl="1" indent="-457200" eaLnBrk="1" hangingPunct="1">
              <a:spcBef>
                <a:spcPct val="0"/>
              </a:spcBef>
              <a:defRPr/>
            </a:pP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Q </a:t>
            </a:r>
            <a:r>
              <a:rPr lang="en-US" altLang="en-US" sz="2000" dirty="0">
                <a:solidFill>
                  <a:srgbClr val="FFC000"/>
                </a:solidFill>
                <a:sym typeface="Symbol" panose="05050102010706020507" pitchFamily="18" charset="2"/>
              </a:rPr>
              <a:t> </a:t>
            </a:r>
            <a:r>
              <a:rPr lang="en-US" altLang="en-US" sz="2000" dirty="0">
                <a:solidFill>
                  <a:srgbClr val="FFC000"/>
                </a:solidFill>
                <a:cs typeface="Times New Roman" panose="02020603050405020304" pitchFamily="18" charset="0"/>
                <a:sym typeface="Symbol" panose="05050102010706020507" pitchFamily="18" charset="2"/>
              </a:rPr>
              <a:t>P:</a:t>
            </a:r>
            <a:r>
              <a:rPr lang="en-US" altLang="en-US" sz="2000" dirty="0">
                <a:solidFill>
                  <a:srgbClr val="FFC000"/>
                </a:solidFill>
                <a:sym typeface="Symbol" panose="05050102010706020507" pitchFamily="18" charset="2"/>
              </a:rPr>
              <a:t> </a:t>
            </a:r>
            <a:r>
              <a:rPr lang="en-US" altLang="en-US" sz="2000" dirty="0">
                <a:solidFill>
                  <a:srgbClr val="FFFFFF"/>
                </a:solidFill>
              </a:rPr>
              <a:t>In every universe in which Q is false, P is also false.</a:t>
            </a:r>
          </a:p>
          <a:p>
            <a:pPr lvl="1" indent="0" eaLnBrk="1" hangingPunct="1">
              <a:spcBef>
                <a:spcPct val="0"/>
              </a:spcBef>
              <a:buNone/>
              <a:defRPr/>
            </a:pPr>
            <a:endParaRPr lang="en-US" altLang="en-US" sz="2000" dirty="0">
              <a:solidFill>
                <a:srgbClr val="FFFFFF"/>
              </a:solidFill>
            </a:endParaRPr>
          </a:p>
        </p:txBody>
      </p:sp>
      <p:graphicFrame>
        <p:nvGraphicFramePr>
          <p:cNvPr id="18" name="Table 3">
            <a:extLst>
              <a:ext uri="{FF2B5EF4-FFF2-40B4-BE49-F238E27FC236}">
                <a16:creationId xmlns:a16="http://schemas.microsoft.com/office/drawing/2014/main" id="{B519EC5F-1301-4547-B9E1-6FF71F31FB4A}"/>
              </a:ext>
            </a:extLst>
          </p:cNvPr>
          <p:cNvGraphicFramePr>
            <a:graphicFrameLocks noGrp="1"/>
          </p:cNvGraphicFramePr>
          <p:nvPr/>
        </p:nvGraphicFramePr>
        <p:xfrm>
          <a:off x="2362200" y="5039663"/>
          <a:ext cx="631680" cy="1706880"/>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tblGrid>
              <a:tr h="300625">
                <a:tc>
                  <a:txBody>
                    <a:bodyPr/>
                    <a:lstStyle/>
                    <a:p>
                      <a:pPr algn="ctr"/>
                      <a:r>
                        <a:rPr lang="en-US" b="0" dirty="0">
                          <a:solidFill>
                            <a:schemeClr val="bg2"/>
                          </a:solidFill>
                          <a:cs typeface="Times New Roman" panose="02020603050405020304" pitchFamily="18" charset="0"/>
                        </a:rPr>
                        <a:t>P</a:t>
                      </a:r>
                      <a:endParaRPr lang="en-US" b="0" dirty="0">
                        <a:solidFill>
                          <a:schemeClr val="bg2"/>
                        </a:solidFill>
                      </a:endParaRPr>
                    </a:p>
                  </a:txBody>
                  <a:tcPr anchor="ctr">
                    <a:solidFill>
                      <a:srgbClr val="FFC000"/>
                    </a:solidFill>
                  </a:tcPr>
                </a:tc>
                <a:tc>
                  <a:txBody>
                    <a:bodyPr/>
                    <a:lstStyle/>
                    <a:p>
                      <a:pPr algn="ctr"/>
                      <a:r>
                        <a:rPr lang="en-US" b="0" dirty="0">
                          <a:solidFill>
                            <a:schemeClr val="bg2"/>
                          </a:solidFill>
                          <a:cs typeface="Times New Roman" panose="02020603050405020304" pitchFamily="18" charset="0"/>
                          <a:sym typeface="Symbol" panose="05050102010706020507" pitchFamily="18" charset="2"/>
                        </a:rPr>
                        <a:t>Q</a:t>
                      </a:r>
                      <a:endParaRPr lang="en-US" b="0" dirty="0">
                        <a:solidFill>
                          <a:schemeClr val="bg2"/>
                        </a:solidFill>
                      </a:endParaRPr>
                    </a:p>
                  </a:txBody>
                  <a:tcPr anchor="ctr">
                    <a:solidFill>
                      <a:srgbClr val="FFC000"/>
                    </a:solidFill>
                  </a:tcPr>
                </a:tc>
                <a:extLst>
                  <a:ext uri="{0D108BD9-81ED-4DB2-BD59-A6C34878D82A}">
                    <a16:rowId xmlns:a16="http://schemas.microsoft.com/office/drawing/2014/main" val="734777315"/>
                  </a:ext>
                </a:extLst>
              </a:tr>
              <a:tr h="275573">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3473173578"/>
                  </a:ext>
                </a:extLst>
              </a:tr>
            </a:tbl>
          </a:graphicData>
        </a:graphic>
      </p:graphicFrame>
      <p:graphicFrame>
        <p:nvGraphicFramePr>
          <p:cNvPr id="19" name="Table 3">
            <a:extLst>
              <a:ext uri="{FF2B5EF4-FFF2-40B4-BE49-F238E27FC236}">
                <a16:creationId xmlns:a16="http://schemas.microsoft.com/office/drawing/2014/main" id="{A3C8C5BC-E854-4456-9010-996FD70A6F32}"/>
              </a:ext>
            </a:extLst>
          </p:cNvPr>
          <p:cNvGraphicFramePr>
            <a:graphicFrameLocks noGrp="1"/>
          </p:cNvGraphicFramePr>
          <p:nvPr/>
        </p:nvGraphicFramePr>
        <p:xfrm>
          <a:off x="3153492" y="4518362"/>
          <a:ext cx="4085508" cy="2254685"/>
        </p:xfrm>
        <a:graphic>
          <a:graphicData uri="http://schemas.openxmlformats.org/drawingml/2006/table">
            <a:tbl>
              <a:tblPr firstRow="1" bandRow="1">
                <a:tableStyleId>{5C22544A-7EE6-4342-B048-85BDC9FD1C3A}</a:tableStyleId>
              </a:tblPr>
              <a:tblGrid>
                <a:gridCol w="838200">
                  <a:extLst>
                    <a:ext uri="{9D8B030D-6E8A-4147-A177-3AD203B41FA5}">
                      <a16:colId xmlns:a16="http://schemas.microsoft.com/office/drawing/2014/main" val="1139535918"/>
                    </a:ext>
                  </a:extLst>
                </a:gridCol>
                <a:gridCol w="1104900">
                  <a:extLst>
                    <a:ext uri="{9D8B030D-6E8A-4147-A177-3AD203B41FA5}">
                      <a16:colId xmlns:a16="http://schemas.microsoft.com/office/drawing/2014/main" val="2818861869"/>
                    </a:ext>
                  </a:extLst>
                </a:gridCol>
                <a:gridCol w="971550">
                  <a:extLst>
                    <a:ext uri="{9D8B030D-6E8A-4147-A177-3AD203B41FA5}">
                      <a16:colId xmlns:a16="http://schemas.microsoft.com/office/drawing/2014/main" val="4011090624"/>
                    </a:ext>
                  </a:extLst>
                </a:gridCol>
                <a:gridCol w="1170858">
                  <a:extLst>
                    <a:ext uri="{9D8B030D-6E8A-4147-A177-3AD203B41FA5}">
                      <a16:colId xmlns:a16="http://schemas.microsoft.com/office/drawing/2014/main" val="1357357038"/>
                    </a:ext>
                  </a:extLst>
                </a:gridCol>
              </a:tblGrid>
              <a:tr h="517868">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Contra Positive</a:t>
                      </a:r>
                      <a:endParaRPr lang="en-US" altLang="en-US" sz="1800" dirty="0">
                        <a:solidFill>
                          <a:schemeClr val="bg2"/>
                        </a:solidFill>
                        <a:cs typeface="Times New Roman" panose="02020603050405020304" pitchFamily="18" charset="0"/>
                      </a:endParaRPr>
                    </a:p>
                  </a:txBody>
                  <a:tcPr anchor="ctr">
                    <a:solidFill>
                      <a:srgbClr val="FFC000"/>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dirty="0">
                        <a:solidFill>
                          <a:schemeClr val="bg2"/>
                        </a:solidFill>
                        <a:cs typeface="Times New Roman" panose="02020603050405020304" pitchFamily="18" charset="0"/>
                      </a:endParaRPr>
                    </a:p>
                  </a:txBody>
                  <a:tcPr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dirty="0">
                        <a:solidFill>
                          <a:schemeClr val="bg2"/>
                        </a:solidFill>
                        <a:cs typeface="Times New Roman" panose="02020603050405020304" pitchFamily="18" charset="0"/>
                      </a:endParaRPr>
                    </a:p>
                  </a:txBody>
                  <a:tcPr anchor="ct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dirty="0">
                        <a:solidFill>
                          <a:schemeClr val="bg2"/>
                        </a:solidFill>
                        <a:cs typeface="Times New Roman" panose="02020603050405020304" pitchFamily="18" charset="0"/>
                      </a:endParaRPr>
                    </a:p>
                  </a:txBody>
                  <a:tcPr anchor="ctr"/>
                </a:tc>
                <a:extLst>
                  <a:ext uri="{0D108BD9-81ED-4DB2-BD59-A6C34878D82A}">
                    <a16:rowId xmlns:a16="http://schemas.microsoft.com/office/drawing/2014/main" val="1336826155"/>
                  </a:ext>
                </a:extLst>
              </a:tr>
              <a:tr h="395697">
                <a:tc>
                  <a:txBody>
                    <a:bodyPr/>
                    <a:lstStyle/>
                    <a:p>
                      <a:pPr algn="ctr">
                        <a:buClr>
                          <a:srgbClr val="FFC000"/>
                        </a:buClr>
                      </a:pPr>
                      <a:r>
                        <a:rPr lang="en-US" altLang="en-US" sz="1800" dirty="0">
                          <a:solidFill>
                            <a:schemeClr val="bg2"/>
                          </a:solidFill>
                          <a:cs typeface="Times New Roman" panose="02020603050405020304" pitchFamily="18" charset="0"/>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342900" indent="-342900" eaLnBrk="1" hangingPunct="1">
                        <a:spcBef>
                          <a:spcPct val="0"/>
                        </a:spcBef>
                        <a:buClr>
                          <a:srgbClr val="FFC000"/>
                        </a:buClr>
                        <a:defRPr/>
                      </a:pP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 </a:t>
                      </a:r>
                    </a:p>
                  </a:txBody>
                  <a:tcPr anchor="ctr"/>
                </a:tc>
                <a:tc>
                  <a:txBody>
                    <a:bodyPr/>
                    <a:lstStyle/>
                    <a:p>
                      <a:pPr marL="342900" marR="0" lvl="0" indent="-342900" algn="l" defTabSz="914400" rtl="0" eaLnBrk="1" fontAlgn="auto" latinLnBrk="0" hangingPunct="1">
                        <a:lnSpc>
                          <a:spcPct val="100000"/>
                        </a:lnSpc>
                        <a:spcBef>
                          <a:spcPct val="0"/>
                        </a:spcBef>
                        <a:spcAft>
                          <a:spcPts val="0"/>
                        </a:spcAft>
                        <a:buClr>
                          <a:srgbClr val="FFC000"/>
                        </a:buClr>
                        <a:buSzTx/>
                        <a:buFontTx/>
                        <a:buNone/>
                        <a:tabLst/>
                        <a:defRPr/>
                      </a:pP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P </a:t>
                      </a:r>
                      <a:r>
                        <a:rPr lang="en-US" altLang="en-US" sz="1800" dirty="0">
                          <a:solidFill>
                            <a:schemeClr val="bg2"/>
                          </a:solidFill>
                          <a:sym typeface="Symbol" panose="05050102010706020507" pitchFamily="18" charset="2"/>
                        </a:rPr>
                        <a:t> </a:t>
                      </a:r>
                      <a:r>
                        <a:rPr lang="en-US" altLang="en-US" sz="1800" dirty="0">
                          <a:solidFill>
                            <a:schemeClr val="bg2"/>
                          </a:solidFill>
                          <a:cs typeface="Times New Roman" panose="02020603050405020304" pitchFamily="18" charset="0"/>
                          <a:sym typeface="Symbol" panose="05050102010706020507" pitchFamily="18" charset="2"/>
                        </a:rPr>
                        <a:t>Q </a:t>
                      </a:r>
                      <a:endParaRPr lang="en-US" altLang="en-US" sz="1800" dirty="0">
                        <a:solidFill>
                          <a:schemeClr val="bg2"/>
                        </a:solidFill>
                      </a:endParaRPr>
                    </a:p>
                  </a:txBody>
                  <a:tcPr anchor="ctr"/>
                </a:tc>
                <a:tc>
                  <a:txBody>
                    <a:bodyPr/>
                    <a:lstStyle/>
                    <a:p>
                      <a:pPr marL="342900" marR="0" lvl="0" indent="-342900" algn="l" defTabSz="914400" rtl="0" eaLnBrk="1" fontAlgn="auto" latinLnBrk="0" hangingPunct="1">
                        <a:lnSpc>
                          <a:spcPct val="100000"/>
                        </a:lnSpc>
                        <a:spcBef>
                          <a:spcPct val="0"/>
                        </a:spcBef>
                        <a:spcAft>
                          <a:spcPts val="0"/>
                        </a:spcAft>
                        <a:buClr>
                          <a:srgbClr val="FFC000"/>
                        </a:buClr>
                        <a:buSzTx/>
                        <a:buFontTx/>
                        <a:buNone/>
                        <a:tabLst/>
                        <a:defRPr/>
                      </a:pP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 </a:t>
                      </a:r>
                      <a:r>
                        <a:rPr lang="en-US" altLang="en-US" sz="1800" dirty="0">
                          <a:solidFill>
                            <a:schemeClr val="bg2"/>
                          </a:solidFill>
                          <a:sym typeface="Symbol" panose="05050102010706020507" pitchFamily="18" charset="2"/>
                        </a:rPr>
                        <a:t> </a:t>
                      </a:r>
                      <a:r>
                        <a:rPr lang="en-US" altLang="en-US" sz="1800" dirty="0">
                          <a:solidFill>
                            <a:schemeClr val="bg2"/>
                          </a:solidFill>
                          <a:cs typeface="Times New Roman" panose="02020603050405020304" pitchFamily="18" charset="0"/>
                          <a:sym typeface="Symbol" panose="05050102010706020507" pitchFamily="18" charset="2"/>
                        </a:rPr>
                        <a:t>P</a:t>
                      </a:r>
                    </a:p>
                  </a:txBody>
                  <a:tcPr anchor="ctr"/>
                </a:tc>
                <a:extLst>
                  <a:ext uri="{0D108BD9-81ED-4DB2-BD59-A6C34878D82A}">
                    <a16:rowId xmlns:a16="http://schemas.microsoft.com/office/drawing/2014/main" val="734777315"/>
                  </a:ext>
                </a:extLst>
              </a:tr>
              <a:tr h="335185">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335185">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335185">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335185">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20" name="Rectangle 19">
            <a:extLst>
              <a:ext uri="{FF2B5EF4-FFF2-40B4-BE49-F238E27FC236}">
                <a16:creationId xmlns:a16="http://schemas.microsoft.com/office/drawing/2014/main" id="{33CD4430-F22E-49BE-90EB-1753E76E24E9}"/>
              </a:ext>
            </a:extLst>
          </p:cNvPr>
          <p:cNvSpPr/>
          <p:nvPr/>
        </p:nvSpPr>
        <p:spPr>
          <a:xfrm>
            <a:off x="4056395" y="5043828"/>
            <a:ext cx="1036905" cy="1736817"/>
          </a:xfrm>
          <a:prstGeom prst="rect">
            <a:avLst/>
          </a:prstGeom>
          <a:ln w="25400">
            <a:solidFill>
              <a:srgbClr val="FF0000"/>
            </a:solidFill>
          </a:ln>
        </p:spPr>
        <p:txBody>
          <a:bodyPr wrap="square" rtlCol="0" anchor="ctr">
            <a:spAutoFit/>
          </a:bodyPr>
          <a:lstStyle/>
          <a:p>
            <a:pPr marL="0" algn="l"/>
            <a:endParaRPr lang="en-US" sz="2800" dirty="0">
              <a:solidFill>
                <a:schemeClr val="bg2"/>
              </a:solidFill>
              <a:latin typeface="+mj-lt"/>
            </a:endParaRPr>
          </a:p>
        </p:txBody>
      </p:sp>
      <p:sp>
        <p:nvSpPr>
          <p:cNvPr id="21" name="Rectangle 20">
            <a:extLst>
              <a:ext uri="{FF2B5EF4-FFF2-40B4-BE49-F238E27FC236}">
                <a16:creationId xmlns:a16="http://schemas.microsoft.com/office/drawing/2014/main" id="{8846A1FD-D9A6-416C-9BA7-E07CC0A52CF6}"/>
              </a:ext>
            </a:extLst>
          </p:cNvPr>
          <p:cNvSpPr/>
          <p:nvPr/>
        </p:nvSpPr>
        <p:spPr>
          <a:xfrm>
            <a:off x="5152310" y="5043828"/>
            <a:ext cx="896782" cy="1736817"/>
          </a:xfrm>
          <a:prstGeom prst="rect">
            <a:avLst/>
          </a:prstGeom>
          <a:ln w="25400">
            <a:solidFill>
              <a:srgbClr val="FF0000"/>
            </a:solidFill>
          </a:ln>
        </p:spPr>
        <p:txBody>
          <a:bodyPr wrap="square" rtlCol="0" anchor="ctr">
            <a:spAutoFit/>
          </a:bodyPr>
          <a:lstStyle/>
          <a:p>
            <a:pPr marL="0" algn="l"/>
            <a:endParaRPr lang="en-US" sz="2800" dirty="0">
              <a:solidFill>
                <a:schemeClr val="bg2"/>
              </a:solidFill>
              <a:latin typeface="+mj-lt"/>
            </a:endParaRPr>
          </a:p>
        </p:txBody>
      </p:sp>
      <p:sp>
        <p:nvSpPr>
          <p:cNvPr id="22" name="Oval 21">
            <a:extLst>
              <a:ext uri="{FF2B5EF4-FFF2-40B4-BE49-F238E27FC236}">
                <a16:creationId xmlns:a16="http://schemas.microsoft.com/office/drawing/2014/main" id="{ED13A2DD-369A-4DB0-A1E5-CE4E8BF9F737}"/>
              </a:ext>
            </a:extLst>
          </p:cNvPr>
          <p:cNvSpPr/>
          <p:nvPr/>
        </p:nvSpPr>
        <p:spPr>
          <a:xfrm>
            <a:off x="2362200" y="5772202"/>
            <a:ext cx="609600" cy="272265"/>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23" name="Oval 22">
            <a:extLst>
              <a:ext uri="{FF2B5EF4-FFF2-40B4-BE49-F238E27FC236}">
                <a16:creationId xmlns:a16="http://schemas.microsoft.com/office/drawing/2014/main" id="{A9B6A2B8-82A3-4818-8DF8-EC37D9439FFF}"/>
              </a:ext>
            </a:extLst>
          </p:cNvPr>
          <p:cNvSpPr/>
          <p:nvPr/>
        </p:nvSpPr>
        <p:spPr>
          <a:xfrm>
            <a:off x="2371680" y="6107577"/>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4" name="Oval 23">
            <a:extLst>
              <a:ext uri="{FF2B5EF4-FFF2-40B4-BE49-F238E27FC236}">
                <a16:creationId xmlns:a16="http://schemas.microsoft.com/office/drawing/2014/main" id="{48B3A548-9CDD-43AA-91DC-43CCD0071184}"/>
              </a:ext>
            </a:extLst>
          </p:cNvPr>
          <p:cNvSpPr/>
          <p:nvPr/>
        </p:nvSpPr>
        <p:spPr>
          <a:xfrm>
            <a:off x="4379006" y="5781880"/>
            <a:ext cx="295320" cy="262588"/>
          </a:xfrm>
          <a:prstGeom prst="ellipse">
            <a:avLst/>
          </a:prstGeom>
          <a:ln w="12700">
            <a:solidFill>
              <a:srgbClr val="FF0000"/>
            </a:solidFill>
          </a:ln>
        </p:spPr>
        <p:txBody>
          <a:bodyPr wrap="square" rtlCol="0" anchor="ctr">
            <a:spAutoFit/>
          </a:bodyPr>
          <a:lstStyle/>
          <a:p>
            <a:pPr marL="0" algn="l"/>
            <a:endParaRPr lang="en-US" sz="2800" dirty="0">
              <a:latin typeface="+mj-lt"/>
            </a:endParaRPr>
          </a:p>
        </p:txBody>
      </p:sp>
      <p:sp>
        <p:nvSpPr>
          <p:cNvPr id="25" name="Oval 24">
            <a:extLst>
              <a:ext uri="{FF2B5EF4-FFF2-40B4-BE49-F238E27FC236}">
                <a16:creationId xmlns:a16="http://schemas.microsoft.com/office/drawing/2014/main" id="{9E60882D-8965-42CF-AEF1-0BE336EB7208}"/>
              </a:ext>
            </a:extLst>
          </p:cNvPr>
          <p:cNvSpPr/>
          <p:nvPr/>
        </p:nvSpPr>
        <p:spPr>
          <a:xfrm>
            <a:off x="2375263" y="6457640"/>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6" name="Oval 25">
            <a:extLst>
              <a:ext uri="{FF2B5EF4-FFF2-40B4-BE49-F238E27FC236}">
                <a16:creationId xmlns:a16="http://schemas.microsoft.com/office/drawing/2014/main" id="{E9F3D262-B271-4D86-9646-DBBC37BD191E}"/>
              </a:ext>
            </a:extLst>
          </p:cNvPr>
          <p:cNvSpPr/>
          <p:nvPr/>
        </p:nvSpPr>
        <p:spPr>
          <a:xfrm>
            <a:off x="2665595" y="6102766"/>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7" name="Oval 26">
            <a:extLst>
              <a:ext uri="{FF2B5EF4-FFF2-40B4-BE49-F238E27FC236}">
                <a16:creationId xmlns:a16="http://schemas.microsoft.com/office/drawing/2014/main" id="{EE89305C-92D0-4D47-8939-791B5E247D9D}"/>
              </a:ext>
            </a:extLst>
          </p:cNvPr>
          <p:cNvSpPr/>
          <p:nvPr/>
        </p:nvSpPr>
        <p:spPr>
          <a:xfrm>
            <a:off x="2680063" y="5437891"/>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8" name="Oval 27">
            <a:extLst>
              <a:ext uri="{FF2B5EF4-FFF2-40B4-BE49-F238E27FC236}">
                <a16:creationId xmlns:a16="http://schemas.microsoft.com/office/drawing/2014/main" id="{85B60082-1339-4CF3-BA67-C2C9B15279DF}"/>
              </a:ext>
            </a:extLst>
          </p:cNvPr>
          <p:cNvSpPr/>
          <p:nvPr/>
        </p:nvSpPr>
        <p:spPr>
          <a:xfrm>
            <a:off x="5419680" y="5464017"/>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9" name="Oval 28">
            <a:extLst>
              <a:ext uri="{FF2B5EF4-FFF2-40B4-BE49-F238E27FC236}">
                <a16:creationId xmlns:a16="http://schemas.microsoft.com/office/drawing/2014/main" id="{C51094B7-7735-4CCB-B040-06DD036DFF74}"/>
              </a:ext>
            </a:extLst>
          </p:cNvPr>
          <p:cNvSpPr/>
          <p:nvPr/>
        </p:nvSpPr>
        <p:spPr>
          <a:xfrm>
            <a:off x="5423263" y="6141955"/>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30" name="Oval 29">
            <a:extLst>
              <a:ext uri="{FF2B5EF4-FFF2-40B4-BE49-F238E27FC236}">
                <a16:creationId xmlns:a16="http://schemas.microsoft.com/office/drawing/2014/main" id="{2F91DBAB-290E-4711-A1DF-06E094CFD5FC}"/>
              </a:ext>
            </a:extLst>
          </p:cNvPr>
          <p:cNvSpPr/>
          <p:nvPr/>
        </p:nvSpPr>
        <p:spPr>
          <a:xfrm>
            <a:off x="5426846" y="6476387"/>
            <a:ext cx="295320" cy="262588"/>
          </a:xfrm>
          <a:prstGeom prst="ellipse">
            <a:avLst/>
          </a:prstGeom>
          <a:ln w="12700">
            <a:solidFill>
              <a:srgbClr val="66FF66"/>
            </a:solidFill>
          </a:ln>
        </p:spPr>
        <p:txBody>
          <a:bodyPr wrap="square" rtlCol="0" anchor="ctr">
            <a:spAutoFit/>
          </a:bodyPr>
          <a:lstStyle/>
          <a:p>
            <a:pPr marL="0" algn="l"/>
            <a:endParaRPr lang="en-US" sz="2800" dirty="0">
              <a:latin typeface="+mj-lt"/>
            </a:endParaRPr>
          </a:p>
        </p:txBody>
      </p:sp>
      <p:sp>
        <p:nvSpPr>
          <p:cNvPr id="2" name="Rectangle 1">
            <a:extLst>
              <a:ext uri="{FF2B5EF4-FFF2-40B4-BE49-F238E27FC236}">
                <a16:creationId xmlns:a16="http://schemas.microsoft.com/office/drawing/2014/main" id="{54F6F930-5F36-492A-A98D-7DBE7FE9C2BE}"/>
              </a:ext>
            </a:extLst>
          </p:cNvPr>
          <p:cNvSpPr/>
          <p:nvPr/>
        </p:nvSpPr>
        <p:spPr>
          <a:xfrm>
            <a:off x="2447525" y="5349243"/>
            <a:ext cx="437940" cy="400110"/>
          </a:xfrm>
          <a:prstGeom prst="rect">
            <a:avLst/>
          </a:prstGeom>
        </p:spPr>
        <p:txBody>
          <a:bodyPr wrap="none">
            <a:spAutoFit/>
          </a:bodyPr>
          <a:lstStyle/>
          <a:p>
            <a:r>
              <a:rPr lang="en-US" altLang="en-US" sz="2000" dirty="0">
                <a:solidFill>
                  <a:srgbClr val="66FF66"/>
                </a:solidFill>
                <a:sym typeface="Symbol" panose="05050102010706020507" pitchFamily="18" charset="2"/>
              </a:rPr>
              <a:t></a:t>
            </a:r>
            <a:endParaRPr lang="en-US" sz="2000" dirty="0">
              <a:solidFill>
                <a:srgbClr val="66FF66"/>
              </a:solidFill>
            </a:endParaRPr>
          </a:p>
        </p:txBody>
      </p:sp>
      <p:sp>
        <p:nvSpPr>
          <p:cNvPr id="32" name="Rectangle 31">
            <a:extLst>
              <a:ext uri="{FF2B5EF4-FFF2-40B4-BE49-F238E27FC236}">
                <a16:creationId xmlns:a16="http://schemas.microsoft.com/office/drawing/2014/main" id="{20B041D3-60C6-4B56-AF60-11AFE3C375D3}"/>
              </a:ext>
            </a:extLst>
          </p:cNvPr>
          <p:cNvSpPr/>
          <p:nvPr/>
        </p:nvSpPr>
        <p:spPr>
          <a:xfrm>
            <a:off x="6034314" y="5043714"/>
            <a:ext cx="1204686" cy="1736817"/>
          </a:xfrm>
          <a:prstGeom prst="rect">
            <a:avLst/>
          </a:prstGeom>
          <a:ln w="25400">
            <a:solidFill>
              <a:srgbClr val="FF0000"/>
            </a:solidFill>
          </a:ln>
        </p:spPr>
        <p:txBody>
          <a:bodyPr wrap="square" rtlCol="0" anchor="ctr">
            <a:spAutoFit/>
          </a:bodyPr>
          <a:lstStyle/>
          <a:p>
            <a:pPr marL="0" algn="l"/>
            <a:endParaRPr lang="en-US" sz="2800" dirty="0">
              <a:solidFill>
                <a:schemeClr val="bg2"/>
              </a:solidFill>
              <a:latin typeface="+mj-lt"/>
            </a:endParaRPr>
          </a:p>
        </p:txBody>
      </p:sp>
      <p:sp>
        <p:nvSpPr>
          <p:cNvPr id="33" name="Rectangle 32">
            <a:extLst>
              <a:ext uri="{FF2B5EF4-FFF2-40B4-BE49-F238E27FC236}">
                <a16:creationId xmlns:a16="http://schemas.microsoft.com/office/drawing/2014/main" id="{2B15CCB0-55CD-4AFB-853F-CD2BCBCF2F9C}"/>
              </a:ext>
            </a:extLst>
          </p:cNvPr>
          <p:cNvSpPr/>
          <p:nvPr/>
        </p:nvSpPr>
        <p:spPr>
          <a:xfrm>
            <a:off x="7458611" y="4171890"/>
            <a:ext cx="1641796" cy="400110"/>
          </a:xfrm>
          <a:prstGeom prst="rect">
            <a:avLst/>
          </a:prstGeom>
        </p:spPr>
        <p:txBody>
          <a:bodyPr wrap="none">
            <a:spAutoFit/>
          </a:bodyPr>
          <a:lstStyle/>
          <a:p>
            <a:r>
              <a:rPr lang="en-US" altLang="en-US" sz="2000" dirty="0">
                <a:solidFill>
                  <a:schemeClr val="tx2"/>
                </a:solidFill>
                <a:cs typeface="Times New Roman" panose="02020603050405020304" pitchFamily="18" charset="0"/>
                <a:sym typeface="Symbol" panose="05050102010706020507" pitchFamily="18" charset="2"/>
              </a:rPr>
              <a:t>(No causality)</a:t>
            </a:r>
            <a:endParaRPr lang="en-US" sz="2000" dirty="0"/>
          </a:p>
        </p:txBody>
      </p:sp>
    </p:spTree>
    <p:extLst>
      <p:ext uri="{BB962C8B-B14F-4D97-AF65-F5344CB8AC3E}">
        <p14:creationId xmlns:p14="http://schemas.microsoft.com/office/powerpoint/2010/main" val="2769696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7">
                                            <p:txEl>
                                              <p:pRg st="2" end="2"/>
                                            </p:txEl>
                                          </p:spTgt>
                                        </p:tgtEl>
                                        <p:attrNameLst>
                                          <p:attrName>style.visibility</p:attrName>
                                        </p:attrNameLst>
                                      </p:cBhvr>
                                      <p:to>
                                        <p:strVal val="visible"/>
                                      </p:to>
                                    </p:set>
                                    <p:anim calcmode="lin" valueType="num">
                                      <p:cBhvr additive="base">
                                        <p:cTn id="23" dur="500" fill="hold"/>
                                        <p:tgtEl>
                                          <p:spTgt spid="1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7">
                                            <p:txEl>
                                              <p:pRg st="2" end="2"/>
                                            </p:txEl>
                                          </p:spTgt>
                                        </p:tgtEl>
                                        <p:attrNameLst>
                                          <p:attrName>ppt_y</p:attrName>
                                        </p:attrNameLst>
                                      </p:cBhvr>
                                      <p:tavLst>
                                        <p:tav tm="0">
                                          <p:val>
                                            <p:strVal val="#ppt_y"/>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2"/>
                                        </p:tgtEl>
                                        <p:attrNameLst>
                                          <p:attrName>style.visibility</p:attrName>
                                        </p:attrNameLst>
                                      </p:cBhvr>
                                      <p:to>
                                        <p:strVal val="hidden"/>
                                      </p:to>
                                    </p:set>
                                  </p:childTnLst>
                                </p:cTn>
                              </p:par>
                              <p:par>
                                <p:cTn id="27" presetID="2" presetClass="entr" presetSubtype="8" fill="hold" grpId="0" nodeType="with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additive="base">
                                        <p:cTn id="29" dur="500" fill="hold"/>
                                        <p:tgtEl>
                                          <p:spTgt spid="20"/>
                                        </p:tgtEl>
                                        <p:attrNameLst>
                                          <p:attrName>ppt_x</p:attrName>
                                        </p:attrNameLst>
                                      </p:cBhvr>
                                      <p:tavLst>
                                        <p:tav tm="0">
                                          <p:val>
                                            <p:strVal val="0-#ppt_w/2"/>
                                          </p:val>
                                        </p:tav>
                                        <p:tav tm="100000">
                                          <p:val>
                                            <p:strVal val="#ppt_x"/>
                                          </p:val>
                                        </p:tav>
                                      </p:tavLst>
                                    </p:anim>
                                    <p:anim calcmode="lin" valueType="num">
                                      <p:cBhvr additive="base">
                                        <p:cTn id="30" dur="500" fill="hold"/>
                                        <p:tgtEl>
                                          <p:spTgt spid="20"/>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500" fill="hold"/>
                                        <p:tgtEl>
                                          <p:spTgt spid="22"/>
                                        </p:tgtEl>
                                        <p:attrNameLst>
                                          <p:attrName>ppt_x</p:attrName>
                                        </p:attrNameLst>
                                      </p:cBhvr>
                                      <p:tavLst>
                                        <p:tav tm="0">
                                          <p:val>
                                            <p:strVal val="0-#ppt_w/2"/>
                                          </p:val>
                                        </p:tav>
                                        <p:tav tm="100000">
                                          <p:val>
                                            <p:strVal val="#ppt_x"/>
                                          </p:val>
                                        </p:tav>
                                      </p:tavLst>
                                    </p:anim>
                                    <p:anim calcmode="lin" valueType="num">
                                      <p:cBhvr additive="base">
                                        <p:cTn id="34" dur="500" fill="hold"/>
                                        <p:tgtEl>
                                          <p:spTgt spid="22"/>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7">
                                            <p:txEl>
                                              <p:pRg st="3" end="3"/>
                                            </p:txEl>
                                          </p:spTgt>
                                        </p:tgtEl>
                                        <p:attrNameLst>
                                          <p:attrName>style.visibility</p:attrName>
                                        </p:attrNameLst>
                                      </p:cBhvr>
                                      <p:to>
                                        <p:strVal val="visible"/>
                                      </p:to>
                                    </p:set>
                                    <p:anim calcmode="lin" valueType="num">
                                      <p:cBhvr additive="base">
                                        <p:cTn id="43" dur="500" fill="hold"/>
                                        <p:tgtEl>
                                          <p:spTgt spid="17">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7">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0-#ppt_w/2"/>
                                          </p:val>
                                        </p:tav>
                                        <p:tav tm="100000">
                                          <p:val>
                                            <p:strVal val="#ppt_x"/>
                                          </p:val>
                                        </p:tav>
                                      </p:tavLst>
                                    </p:anim>
                                    <p:anim calcmode="lin" valueType="num">
                                      <p:cBhvr additive="base">
                                        <p:cTn id="48" dur="500" fill="hold"/>
                                        <p:tgtEl>
                                          <p:spTgt spid="21"/>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9"/>
                                        </p:tgtEl>
                                        <p:attrNameLst>
                                          <p:attrName>style.visibility</p:attrName>
                                        </p:attrNameLst>
                                      </p:cBhvr>
                                      <p:to>
                                        <p:strVal val="visible"/>
                                      </p:to>
                                    </p:set>
                                    <p:anim calcmode="lin" valueType="num">
                                      <p:cBhvr additive="base">
                                        <p:cTn id="51" dur="500" fill="hold"/>
                                        <p:tgtEl>
                                          <p:spTgt spid="29"/>
                                        </p:tgtEl>
                                        <p:attrNameLst>
                                          <p:attrName>ppt_x</p:attrName>
                                        </p:attrNameLst>
                                      </p:cBhvr>
                                      <p:tavLst>
                                        <p:tav tm="0">
                                          <p:val>
                                            <p:strVal val="0-#ppt_w/2"/>
                                          </p:val>
                                        </p:tav>
                                        <p:tav tm="100000">
                                          <p:val>
                                            <p:strVal val="#ppt_x"/>
                                          </p:val>
                                        </p:tav>
                                      </p:tavLst>
                                    </p:anim>
                                    <p:anim calcmode="lin" valueType="num">
                                      <p:cBhvr additive="base">
                                        <p:cTn id="52" dur="500" fill="hold"/>
                                        <p:tgtEl>
                                          <p:spTgt spid="29"/>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500" fill="hold"/>
                                        <p:tgtEl>
                                          <p:spTgt spid="25"/>
                                        </p:tgtEl>
                                        <p:attrNameLst>
                                          <p:attrName>ppt_x</p:attrName>
                                        </p:attrNameLst>
                                      </p:cBhvr>
                                      <p:tavLst>
                                        <p:tav tm="0">
                                          <p:val>
                                            <p:strVal val="0-#ppt_w/2"/>
                                          </p:val>
                                        </p:tav>
                                        <p:tav tm="100000">
                                          <p:val>
                                            <p:strVal val="#ppt_x"/>
                                          </p:val>
                                        </p:tav>
                                      </p:tavLst>
                                    </p:anim>
                                    <p:anim calcmode="lin" valueType="num">
                                      <p:cBhvr additive="base">
                                        <p:cTn id="56" dur="500" fill="hold"/>
                                        <p:tgtEl>
                                          <p:spTgt spid="25"/>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0-#ppt_w/2"/>
                                          </p:val>
                                        </p:tav>
                                        <p:tav tm="100000">
                                          <p:val>
                                            <p:strVal val="#ppt_x"/>
                                          </p:val>
                                        </p:tav>
                                      </p:tavLst>
                                    </p:anim>
                                    <p:anim calcmode="lin" valueType="num">
                                      <p:cBhvr additive="base">
                                        <p:cTn id="60" dur="500" fill="hold"/>
                                        <p:tgtEl>
                                          <p:spTgt spid="23"/>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0-#ppt_w/2"/>
                                          </p:val>
                                        </p:tav>
                                        <p:tav tm="100000">
                                          <p:val>
                                            <p:strVal val="#ppt_x"/>
                                          </p:val>
                                        </p:tav>
                                      </p:tavLst>
                                    </p:anim>
                                    <p:anim calcmode="lin" valueType="num">
                                      <p:cBhvr additive="base">
                                        <p:cTn id="64" dur="500" fill="hold"/>
                                        <p:tgtEl>
                                          <p:spTgt spid="26"/>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27"/>
                                        </p:tgtEl>
                                        <p:attrNameLst>
                                          <p:attrName>style.visibility</p:attrName>
                                        </p:attrNameLst>
                                      </p:cBhvr>
                                      <p:to>
                                        <p:strVal val="visible"/>
                                      </p:to>
                                    </p:set>
                                    <p:anim calcmode="lin" valueType="num">
                                      <p:cBhvr additive="base">
                                        <p:cTn id="67" dur="500" fill="hold"/>
                                        <p:tgtEl>
                                          <p:spTgt spid="27"/>
                                        </p:tgtEl>
                                        <p:attrNameLst>
                                          <p:attrName>ppt_x</p:attrName>
                                        </p:attrNameLst>
                                      </p:cBhvr>
                                      <p:tavLst>
                                        <p:tav tm="0">
                                          <p:val>
                                            <p:strVal val="0-#ppt_w/2"/>
                                          </p:val>
                                        </p:tav>
                                        <p:tav tm="100000">
                                          <p:val>
                                            <p:strVal val="#ppt_x"/>
                                          </p:val>
                                        </p:tav>
                                      </p:tavLst>
                                    </p:anim>
                                    <p:anim calcmode="lin" valueType="num">
                                      <p:cBhvr additive="base">
                                        <p:cTn id="68" dur="500" fill="hold"/>
                                        <p:tgtEl>
                                          <p:spTgt spid="27"/>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28"/>
                                        </p:tgtEl>
                                        <p:attrNameLst>
                                          <p:attrName>style.visibility</p:attrName>
                                        </p:attrNameLst>
                                      </p:cBhvr>
                                      <p:to>
                                        <p:strVal val="visible"/>
                                      </p:to>
                                    </p:set>
                                    <p:anim calcmode="lin" valueType="num">
                                      <p:cBhvr additive="base">
                                        <p:cTn id="71" dur="500" fill="hold"/>
                                        <p:tgtEl>
                                          <p:spTgt spid="28"/>
                                        </p:tgtEl>
                                        <p:attrNameLst>
                                          <p:attrName>ppt_x</p:attrName>
                                        </p:attrNameLst>
                                      </p:cBhvr>
                                      <p:tavLst>
                                        <p:tav tm="0">
                                          <p:val>
                                            <p:strVal val="0-#ppt_w/2"/>
                                          </p:val>
                                        </p:tav>
                                        <p:tav tm="100000">
                                          <p:val>
                                            <p:strVal val="#ppt_x"/>
                                          </p:val>
                                        </p:tav>
                                      </p:tavLst>
                                    </p:anim>
                                    <p:anim calcmode="lin" valueType="num">
                                      <p:cBhvr additive="base">
                                        <p:cTn id="72" dur="500" fill="hold"/>
                                        <p:tgtEl>
                                          <p:spTgt spid="28"/>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500" fill="hold"/>
                                        <p:tgtEl>
                                          <p:spTgt spid="30"/>
                                        </p:tgtEl>
                                        <p:attrNameLst>
                                          <p:attrName>ppt_x</p:attrName>
                                        </p:attrNameLst>
                                      </p:cBhvr>
                                      <p:tavLst>
                                        <p:tav tm="0">
                                          <p:val>
                                            <p:strVal val="0-#ppt_w/2"/>
                                          </p:val>
                                        </p:tav>
                                        <p:tav tm="100000">
                                          <p:val>
                                            <p:strVal val="#ppt_x"/>
                                          </p:val>
                                        </p:tav>
                                      </p:tavLst>
                                    </p:anim>
                                    <p:anim calcmode="lin" valueType="num">
                                      <p:cBhvr additive="base">
                                        <p:cTn id="76" dur="500" fill="hold"/>
                                        <p:tgtEl>
                                          <p:spTgt spid="30"/>
                                        </p:tgtEl>
                                        <p:attrNameLst>
                                          <p:attrName>ppt_y</p:attrName>
                                        </p:attrNameLst>
                                      </p:cBhvr>
                                      <p:tavLst>
                                        <p:tav tm="0">
                                          <p:val>
                                            <p:strVal val="#ppt_y"/>
                                          </p:val>
                                        </p:tav>
                                        <p:tav tm="100000">
                                          <p:val>
                                            <p:strVal val="#ppt_y"/>
                                          </p:val>
                                        </p:tav>
                                      </p:tavLst>
                                    </p:anim>
                                  </p:childTnLst>
                                </p:cTn>
                              </p:par>
                              <p:par>
                                <p:cTn id="77" presetID="1" presetClass="exit" presetSubtype="0" fill="hold" grpId="1" nodeType="withEffect">
                                  <p:stCondLst>
                                    <p:cond delay="0"/>
                                  </p:stCondLst>
                                  <p:childTnLst>
                                    <p:set>
                                      <p:cBhvr>
                                        <p:cTn id="78" dur="1" fill="hold">
                                          <p:stCondLst>
                                            <p:cond delay="0"/>
                                          </p:stCondLst>
                                        </p:cTn>
                                        <p:tgtEl>
                                          <p:spTgt spid="20"/>
                                        </p:tgtEl>
                                        <p:attrNameLst>
                                          <p:attrName>style.visibility</p:attrName>
                                        </p:attrNameLst>
                                      </p:cBhvr>
                                      <p:to>
                                        <p:strVal val="hidden"/>
                                      </p:to>
                                    </p:set>
                                  </p:childTnLst>
                                </p:cTn>
                              </p:par>
                              <p:par>
                                <p:cTn id="79" presetID="1" presetClass="exit" presetSubtype="0" fill="hold" grpId="1" nodeType="withEffect">
                                  <p:stCondLst>
                                    <p:cond delay="0"/>
                                  </p:stCondLst>
                                  <p:childTnLst>
                                    <p:set>
                                      <p:cBhvr>
                                        <p:cTn id="80" dur="1" fill="hold">
                                          <p:stCondLst>
                                            <p:cond delay="0"/>
                                          </p:stCondLst>
                                        </p:cTn>
                                        <p:tgtEl>
                                          <p:spTgt spid="22"/>
                                        </p:tgtEl>
                                        <p:attrNameLst>
                                          <p:attrName>style.visibility</p:attrName>
                                        </p:attrNameLst>
                                      </p:cBhvr>
                                      <p:to>
                                        <p:strVal val="hidden"/>
                                      </p:to>
                                    </p:set>
                                  </p:childTnLst>
                                </p:cTn>
                              </p:par>
                              <p:par>
                                <p:cTn id="81" presetID="1" presetClass="exit" presetSubtype="0" fill="hold" grpId="1" nodeType="withEffect">
                                  <p:stCondLst>
                                    <p:cond delay="0"/>
                                  </p:stCondLst>
                                  <p:childTnLst>
                                    <p:set>
                                      <p:cBhvr>
                                        <p:cTn id="82" dur="1" fill="hold">
                                          <p:stCondLst>
                                            <p:cond delay="0"/>
                                          </p:stCondLst>
                                        </p:cTn>
                                        <p:tgtEl>
                                          <p:spTgt spid="24"/>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17">
                                            <p:txEl>
                                              <p:pRg st="4" end="4"/>
                                            </p:txEl>
                                          </p:spTgt>
                                        </p:tgtEl>
                                        <p:attrNameLst>
                                          <p:attrName>style.visibility</p:attrName>
                                        </p:attrNameLst>
                                      </p:cBhvr>
                                      <p:to>
                                        <p:strVal val="visible"/>
                                      </p:to>
                                    </p:set>
                                    <p:anim calcmode="lin" valueType="num">
                                      <p:cBhvr additive="base">
                                        <p:cTn id="87" dur="500" fill="hold"/>
                                        <p:tgtEl>
                                          <p:spTgt spid="17">
                                            <p:txEl>
                                              <p:pRg st="4" end="4"/>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7">
                                            <p:txEl>
                                              <p:pRg st="4" end="4"/>
                                            </p:txEl>
                                          </p:spTgt>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2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27"/>
                                        </p:tgtEl>
                                        <p:attrNameLst>
                                          <p:attrName>style.visibility</p:attrName>
                                        </p:attrNameLst>
                                      </p:cBhvr>
                                      <p:to>
                                        <p:strVal val="hidden"/>
                                      </p:to>
                                    </p:set>
                                  </p:childTnLst>
                                </p:cTn>
                              </p:par>
                              <p:par>
                                <p:cTn id="93" presetID="1" presetClass="exit" presetSubtype="0" fill="hold" grpId="1" nodeType="withEffect">
                                  <p:stCondLst>
                                    <p:cond delay="0"/>
                                  </p:stCondLst>
                                  <p:childTnLst>
                                    <p:set>
                                      <p:cBhvr>
                                        <p:cTn id="94" dur="1" fill="hold">
                                          <p:stCondLst>
                                            <p:cond delay="0"/>
                                          </p:stCondLst>
                                        </p:cTn>
                                        <p:tgtEl>
                                          <p:spTgt spid="28"/>
                                        </p:tgtEl>
                                        <p:attrNameLst>
                                          <p:attrName>style.visibility</p:attrName>
                                        </p:attrNameLst>
                                      </p:cBhvr>
                                      <p:to>
                                        <p:strVal val="hidden"/>
                                      </p:to>
                                    </p:set>
                                  </p:childTnLst>
                                </p:cTn>
                              </p:par>
                              <p:par>
                                <p:cTn id="95" presetID="1" presetClass="exit" presetSubtype="0" fill="hold" grpId="1" nodeType="withEffect">
                                  <p:stCondLst>
                                    <p:cond delay="0"/>
                                  </p:stCondLst>
                                  <p:childTnLst>
                                    <p:set>
                                      <p:cBhvr>
                                        <p:cTn id="96" dur="1" fill="hold">
                                          <p:stCondLst>
                                            <p:cond delay="0"/>
                                          </p:stCondLst>
                                        </p:cTn>
                                        <p:tgtEl>
                                          <p:spTgt spid="23"/>
                                        </p:tgtEl>
                                        <p:attrNameLst>
                                          <p:attrName>style.visibility</p:attrName>
                                        </p:attrNameLst>
                                      </p:cBhvr>
                                      <p:to>
                                        <p:strVal val="hidden"/>
                                      </p:to>
                                    </p:set>
                                  </p:childTnLst>
                                </p:cTn>
                              </p:par>
                              <p:par>
                                <p:cTn id="97" presetID="1" presetClass="exit" presetSubtype="0" fill="hold" grpId="1" nodeType="withEffect">
                                  <p:stCondLst>
                                    <p:cond delay="0"/>
                                  </p:stCondLst>
                                  <p:childTnLst>
                                    <p:set>
                                      <p:cBhvr>
                                        <p:cTn id="98" dur="1" fill="hold">
                                          <p:stCondLst>
                                            <p:cond delay="0"/>
                                          </p:stCondLst>
                                        </p:cTn>
                                        <p:tgtEl>
                                          <p:spTgt spid="25"/>
                                        </p:tgtEl>
                                        <p:attrNameLst>
                                          <p:attrName>style.visibility</p:attrName>
                                        </p:attrNameLst>
                                      </p:cBhvr>
                                      <p:to>
                                        <p:strVal val="hidden"/>
                                      </p:to>
                                    </p:set>
                                  </p:childTnLst>
                                </p:cTn>
                              </p:par>
                              <p:par>
                                <p:cTn id="99" presetID="1" presetClass="exit" presetSubtype="0" fill="hold" grpId="1" nodeType="withEffect">
                                  <p:stCondLst>
                                    <p:cond delay="0"/>
                                  </p:stCondLst>
                                  <p:childTnLst>
                                    <p:set>
                                      <p:cBhvr>
                                        <p:cTn id="100" dur="1" fill="hold">
                                          <p:stCondLst>
                                            <p:cond delay="0"/>
                                          </p:stCondLst>
                                        </p:cTn>
                                        <p:tgtEl>
                                          <p:spTgt spid="30"/>
                                        </p:tgtEl>
                                        <p:attrNameLst>
                                          <p:attrName>style.visibility</p:attrName>
                                        </p:attrNameLst>
                                      </p:cBhvr>
                                      <p:to>
                                        <p:strVal val="hidden"/>
                                      </p:to>
                                    </p:set>
                                  </p:childTnLst>
                                </p:cTn>
                              </p:par>
                              <p:par>
                                <p:cTn id="101" presetID="1" presetClass="exit" presetSubtype="0" fill="hold" grpId="1" nodeType="withEffect">
                                  <p:stCondLst>
                                    <p:cond delay="0"/>
                                  </p:stCondLst>
                                  <p:childTnLst>
                                    <p:set>
                                      <p:cBhvr>
                                        <p:cTn id="102" dur="1" fill="hold">
                                          <p:stCondLst>
                                            <p:cond delay="0"/>
                                          </p:stCondLst>
                                        </p:cTn>
                                        <p:tgtEl>
                                          <p:spTgt spid="21"/>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29"/>
                                        </p:tgtEl>
                                        <p:attrNameLst>
                                          <p:attrName>style.visibility</p:attrName>
                                        </p:attrNameLst>
                                      </p:cBhvr>
                                      <p:to>
                                        <p:strVal val="hidden"/>
                                      </p:to>
                                    </p:set>
                                  </p:childTnLst>
                                </p:cTn>
                              </p:par>
                              <p:par>
                                <p:cTn id="105" presetID="2" presetClass="entr" presetSubtype="8" fill="hold" grpId="0" nodeType="withEffect">
                                  <p:stCondLst>
                                    <p:cond delay="0"/>
                                  </p:stCondLst>
                                  <p:childTnLst>
                                    <p:set>
                                      <p:cBhvr>
                                        <p:cTn id="106" dur="1" fill="hold">
                                          <p:stCondLst>
                                            <p:cond delay="0"/>
                                          </p:stCondLst>
                                        </p:cTn>
                                        <p:tgtEl>
                                          <p:spTgt spid="32"/>
                                        </p:tgtEl>
                                        <p:attrNameLst>
                                          <p:attrName>style.visibility</p:attrName>
                                        </p:attrNameLst>
                                      </p:cBhvr>
                                      <p:to>
                                        <p:strVal val="visible"/>
                                      </p:to>
                                    </p:set>
                                    <p:anim calcmode="lin" valueType="num">
                                      <p:cBhvr additive="base">
                                        <p:cTn id="107" dur="500" fill="hold"/>
                                        <p:tgtEl>
                                          <p:spTgt spid="32"/>
                                        </p:tgtEl>
                                        <p:attrNameLst>
                                          <p:attrName>ppt_x</p:attrName>
                                        </p:attrNameLst>
                                      </p:cBhvr>
                                      <p:tavLst>
                                        <p:tav tm="0">
                                          <p:val>
                                            <p:strVal val="0-#ppt_w/2"/>
                                          </p:val>
                                        </p:tav>
                                        <p:tav tm="100000">
                                          <p:val>
                                            <p:strVal val="#ppt_x"/>
                                          </p:val>
                                        </p:tav>
                                      </p:tavLst>
                                    </p:anim>
                                    <p:anim calcmode="lin" valueType="num">
                                      <p:cBhvr additive="base">
                                        <p:cTn id="10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grpId="0" nodeType="clickEffect">
                                  <p:stCondLst>
                                    <p:cond delay="0"/>
                                  </p:stCondLst>
                                  <p:childTnLst>
                                    <p:set>
                                      <p:cBhvr>
                                        <p:cTn id="112" dur="1" fill="hold">
                                          <p:stCondLst>
                                            <p:cond delay="0"/>
                                          </p:stCondLst>
                                        </p:cTn>
                                        <p:tgtEl>
                                          <p:spTgt spid="33"/>
                                        </p:tgtEl>
                                        <p:attrNameLst>
                                          <p:attrName>style.visibility</p:attrName>
                                        </p:attrNameLst>
                                      </p:cBhvr>
                                      <p:to>
                                        <p:strVal val="visible"/>
                                      </p:to>
                                    </p:set>
                                    <p:anim calcmode="lin" valueType="num">
                                      <p:cBhvr additive="base">
                                        <p:cTn id="113" dur="500" fill="hold"/>
                                        <p:tgtEl>
                                          <p:spTgt spid="33"/>
                                        </p:tgtEl>
                                        <p:attrNameLst>
                                          <p:attrName>ppt_x</p:attrName>
                                        </p:attrNameLst>
                                      </p:cBhvr>
                                      <p:tavLst>
                                        <p:tav tm="0">
                                          <p:val>
                                            <p:strVal val="0-#ppt_w/2"/>
                                          </p:val>
                                        </p:tav>
                                        <p:tav tm="100000">
                                          <p:val>
                                            <p:strVal val="#ppt_x"/>
                                          </p:val>
                                        </p:tav>
                                      </p:tavLst>
                                    </p:anim>
                                    <p:anim calcmode="lin" valueType="num">
                                      <p:cBhvr additive="base">
                                        <p:cTn id="114"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0" grpId="1" animBg="1"/>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2" grpId="0"/>
      <p:bldP spid="2" grpId="1"/>
      <p:bldP spid="32" grpId="0" animBg="1"/>
      <p:bldP spid="33"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31" name="Text Box 21">
            <a:extLst>
              <a:ext uri="{FF2B5EF4-FFF2-40B4-BE49-F238E27FC236}">
                <a16:creationId xmlns:a16="http://schemas.microsoft.com/office/drawing/2014/main" id="{4060C27B-A22D-433B-8E2D-4647A0BFDD8D}"/>
              </a:ext>
            </a:extLst>
          </p:cNvPr>
          <p:cNvSpPr txBox="1">
            <a:spLocks noChangeArrowheads="1"/>
          </p:cNvSpPr>
          <p:nvPr/>
        </p:nvSpPr>
        <p:spPr bwMode="auto">
          <a:xfrm>
            <a:off x="575492" y="2720703"/>
            <a:ext cx="9372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Transitive: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implies</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p>
          <a:p>
            <a:pPr marL="1200150" lvl="1" indent="-457200" eaLnBrk="1" hangingPunct="1">
              <a:spcBef>
                <a:spcPct val="0"/>
              </a:spcBef>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Note that </a:t>
            </a:r>
            <a:r>
              <a:rPr lang="en-US" altLang="en-US" sz="2400" noProof="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 </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 tautology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sp>
        <p:nvSpPr>
          <p:cNvPr id="8" name="Rectangle 7">
            <a:extLst>
              <a:ext uri="{FF2B5EF4-FFF2-40B4-BE49-F238E27FC236}">
                <a16:creationId xmlns:a16="http://schemas.microsoft.com/office/drawing/2014/main" id="{BB5206D0-B8A8-4FBE-A1A6-B69251872ACC}"/>
              </a:ext>
            </a:extLst>
          </p:cNvPr>
          <p:cNvSpPr/>
          <p:nvPr/>
        </p:nvSpPr>
        <p:spPr>
          <a:xfrm>
            <a:off x="4343400" y="3962400"/>
            <a:ext cx="2438400" cy="1905000"/>
          </a:xfrm>
          <a:prstGeom prst="rect">
            <a:avLst/>
          </a:prstGeom>
          <a:ln w="31750">
            <a:solidFill>
              <a:srgbClr val="FFC000"/>
            </a:solidFill>
          </a:ln>
        </p:spPr>
        <p:txBody>
          <a:bodyPr wrap="square" rtlCol="0" anchor="ctr">
            <a:spAutoFit/>
          </a:bodyPr>
          <a:lstStyle/>
          <a:p>
            <a:pPr algn="ctr"/>
            <a:endParaRPr lang="en-US" sz="2800" i="0" dirty="0"/>
          </a:p>
        </p:txBody>
      </p:sp>
      <p:grpSp>
        <p:nvGrpSpPr>
          <p:cNvPr id="2" name="Group 1">
            <a:extLst>
              <a:ext uri="{FF2B5EF4-FFF2-40B4-BE49-F238E27FC236}">
                <a16:creationId xmlns:a16="http://schemas.microsoft.com/office/drawing/2014/main" id="{54D420B8-162F-4073-B3FB-2A76CA7B4AA2}"/>
              </a:ext>
            </a:extLst>
          </p:cNvPr>
          <p:cNvGrpSpPr/>
          <p:nvPr/>
        </p:nvGrpSpPr>
        <p:grpSpPr>
          <a:xfrm>
            <a:off x="4724400" y="4062957"/>
            <a:ext cx="1379940" cy="1579265"/>
            <a:chOff x="3581400" y="4062957"/>
            <a:chExt cx="1379940" cy="1579265"/>
          </a:xfrm>
        </p:grpSpPr>
        <p:sp>
          <p:nvSpPr>
            <p:cNvPr id="9" name="Oval 8">
              <a:extLst>
                <a:ext uri="{FF2B5EF4-FFF2-40B4-BE49-F238E27FC236}">
                  <a16:creationId xmlns:a16="http://schemas.microsoft.com/office/drawing/2014/main" id="{9EEB7C6E-96FC-41B3-903E-22B951F695D3}"/>
                </a:ext>
              </a:extLst>
            </p:cNvPr>
            <p:cNvSpPr/>
            <p:nvPr/>
          </p:nvSpPr>
          <p:spPr>
            <a:xfrm>
              <a:off x="3581400" y="4270622"/>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0" name="Rectangle 9">
              <a:extLst>
                <a:ext uri="{FF2B5EF4-FFF2-40B4-BE49-F238E27FC236}">
                  <a16:creationId xmlns:a16="http://schemas.microsoft.com/office/drawing/2014/main" id="{58FE7AEC-8B24-4F15-8F06-79817296BF05}"/>
                </a:ext>
              </a:extLst>
            </p:cNvPr>
            <p:cNvSpPr/>
            <p:nvPr/>
          </p:nvSpPr>
          <p:spPr>
            <a:xfrm>
              <a:off x="4553856" y="4062957"/>
              <a:ext cx="407484" cy="461665"/>
            </a:xfrm>
            <a:prstGeom prst="rect">
              <a:avLst/>
            </a:prstGeom>
            <a:ln>
              <a:noFill/>
            </a:ln>
          </p:spPr>
          <p:txBody>
            <a:bodyPr wrap="none">
              <a:spAutoFit/>
            </a:bodyPr>
            <a:lstStyle/>
            <a:p>
              <a:pPr algn="l"/>
              <a:r>
                <a:rPr lang="en-US" sz="2400" dirty="0">
                  <a:solidFill>
                    <a:srgbClr val="FFC000"/>
                  </a:solidFill>
                  <a:cs typeface="Times New Roman" panose="02020603050405020304" pitchFamily="18" charset="0"/>
                  <a:sym typeface="Symbol" panose="05050102010706020507" pitchFamily="18" charset="2"/>
                </a:rPr>
                <a:t>Q</a:t>
              </a:r>
              <a:endParaRPr lang="en-US" sz="2400" dirty="0"/>
            </a:p>
          </p:txBody>
        </p:sp>
      </p:grpSp>
      <p:grpSp>
        <p:nvGrpSpPr>
          <p:cNvPr id="11" name="Group 10">
            <a:extLst>
              <a:ext uri="{FF2B5EF4-FFF2-40B4-BE49-F238E27FC236}">
                <a16:creationId xmlns:a16="http://schemas.microsoft.com/office/drawing/2014/main" id="{C1BDBBAB-1B6D-4FFE-BE39-75E735D253D1}"/>
              </a:ext>
            </a:extLst>
          </p:cNvPr>
          <p:cNvGrpSpPr/>
          <p:nvPr/>
        </p:nvGrpSpPr>
        <p:grpSpPr>
          <a:xfrm>
            <a:off x="4838301" y="4343825"/>
            <a:ext cx="775687" cy="955676"/>
            <a:chOff x="7030659" y="3006724"/>
            <a:chExt cx="775687" cy="955676"/>
          </a:xfrm>
        </p:grpSpPr>
        <p:sp>
          <p:nvSpPr>
            <p:cNvPr id="12" name="Rectangle 11">
              <a:extLst>
                <a:ext uri="{FF2B5EF4-FFF2-40B4-BE49-F238E27FC236}">
                  <a16:creationId xmlns:a16="http://schemas.microsoft.com/office/drawing/2014/main" id="{955B45E6-0A3A-4EBC-AED4-2FF07E31A2E1}"/>
                </a:ext>
              </a:extLst>
            </p:cNvPr>
            <p:cNvSpPr/>
            <p:nvPr/>
          </p:nvSpPr>
          <p:spPr>
            <a:xfrm>
              <a:off x="7450158" y="3006724"/>
              <a:ext cx="356188" cy="461665"/>
            </a:xfrm>
            <a:prstGeom prst="rect">
              <a:avLst/>
            </a:prstGeom>
            <a:ln>
              <a:noFill/>
            </a:ln>
          </p:spPr>
          <p:txBody>
            <a:bodyPr wrap="none">
              <a:spAutoFit/>
            </a:bodyPr>
            <a:lstStyle/>
            <a:p>
              <a:pPr algn="l"/>
              <a:r>
                <a:rPr lang="en-US" sz="2400" dirty="0">
                  <a:solidFill>
                    <a:srgbClr val="FFC000"/>
                  </a:solidFill>
                  <a:cs typeface="Times New Roman" panose="02020603050405020304" pitchFamily="18" charset="0"/>
                  <a:sym typeface="Symbol" panose="05050102010706020507" pitchFamily="18" charset="2"/>
                </a:rPr>
                <a:t>P</a:t>
              </a:r>
              <a:endParaRPr lang="en-US" sz="2400" dirty="0"/>
            </a:p>
          </p:txBody>
        </p:sp>
        <p:sp>
          <p:nvSpPr>
            <p:cNvPr id="13" name="Oval 12">
              <a:extLst>
                <a:ext uri="{FF2B5EF4-FFF2-40B4-BE49-F238E27FC236}">
                  <a16:creationId xmlns:a16="http://schemas.microsoft.com/office/drawing/2014/main" id="{BF7C69B0-089B-4790-B612-54BA0501A807}"/>
                </a:ext>
              </a:extLst>
            </p:cNvPr>
            <p:cNvSpPr/>
            <p:nvPr/>
          </p:nvSpPr>
          <p:spPr>
            <a:xfrm>
              <a:off x="7030659" y="3276600"/>
              <a:ext cx="741741" cy="685800"/>
            </a:xfrm>
            <a:prstGeom prst="ellipse">
              <a:avLst/>
            </a:prstGeom>
            <a:ln w="31750">
              <a:solidFill>
                <a:srgbClr val="FFC000"/>
              </a:solidFill>
            </a:ln>
          </p:spPr>
          <p:txBody>
            <a:bodyPr wrap="square" rtlCol="0" anchor="ctr">
              <a:spAutoFit/>
            </a:bodyPr>
            <a:lstStyle/>
            <a:p>
              <a:pPr algn="ctr"/>
              <a:endParaRPr lang="en-US" sz="2800" i="0" dirty="0"/>
            </a:p>
          </p:txBody>
        </p:sp>
      </p:grpSp>
      <p:grpSp>
        <p:nvGrpSpPr>
          <p:cNvPr id="16" name="Group 15">
            <a:extLst>
              <a:ext uri="{FF2B5EF4-FFF2-40B4-BE49-F238E27FC236}">
                <a16:creationId xmlns:a16="http://schemas.microsoft.com/office/drawing/2014/main" id="{C2CE4044-E613-43F0-BA31-E9174BEC464D}"/>
              </a:ext>
            </a:extLst>
          </p:cNvPr>
          <p:cNvGrpSpPr/>
          <p:nvPr/>
        </p:nvGrpSpPr>
        <p:grpSpPr>
          <a:xfrm>
            <a:off x="4532371" y="4039674"/>
            <a:ext cx="2173229" cy="1719488"/>
            <a:chOff x="6361171" y="2715452"/>
            <a:chExt cx="2173229" cy="1719488"/>
          </a:xfrm>
        </p:grpSpPr>
        <p:sp>
          <p:nvSpPr>
            <p:cNvPr id="17" name="Oval 16">
              <a:extLst>
                <a:ext uri="{FF2B5EF4-FFF2-40B4-BE49-F238E27FC236}">
                  <a16:creationId xmlns:a16="http://schemas.microsoft.com/office/drawing/2014/main" id="{1035672B-B7D7-4ACD-9064-F69534E9B93C}"/>
                </a:ext>
              </a:extLst>
            </p:cNvPr>
            <p:cNvSpPr/>
            <p:nvPr/>
          </p:nvSpPr>
          <p:spPr>
            <a:xfrm>
              <a:off x="6361171" y="2715452"/>
              <a:ext cx="2020830" cy="1719488"/>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7090C495-6B7A-4377-88A7-366F32AADF7C}"/>
                </a:ext>
              </a:extLst>
            </p:cNvPr>
            <p:cNvSpPr/>
            <p:nvPr/>
          </p:nvSpPr>
          <p:spPr>
            <a:xfrm>
              <a:off x="8067606" y="2743200"/>
              <a:ext cx="466794" cy="461665"/>
            </a:xfrm>
            <a:prstGeom prst="rect">
              <a:avLst/>
            </a:prstGeom>
            <a:ln>
              <a:noFill/>
            </a:ln>
          </p:spPr>
          <p:txBody>
            <a:bodyPr wrap="none">
              <a:spAutoFit/>
            </a:bodyPr>
            <a:lstStyle/>
            <a:p>
              <a:pPr algn="l"/>
              <a:r>
                <a:rPr lang="en-US" sz="2400" dirty="0">
                  <a:solidFill>
                    <a:srgbClr val="FFC000"/>
                  </a:solidFill>
                  <a:cs typeface="Times New Roman" panose="02020603050405020304" pitchFamily="18" charset="0"/>
                  <a:sym typeface="Symbol" panose="05050102010706020507" pitchFamily="18" charset="2"/>
                </a:rPr>
                <a:t> R</a:t>
              </a:r>
              <a:endParaRPr lang="en-US" sz="2400" dirty="0"/>
            </a:p>
          </p:txBody>
        </p:sp>
      </p:grpSp>
      <p:pic>
        <p:nvPicPr>
          <p:cNvPr id="19" name="Picture 4" descr="Could Parallel Universes Be Physically Real?">
            <a:extLst>
              <a:ext uri="{FF2B5EF4-FFF2-40B4-BE49-F238E27FC236}">
                <a16:creationId xmlns:a16="http://schemas.microsoft.com/office/drawing/2014/main" id="{D72439E2-D3BF-422A-97A8-D72B408461D4}"/>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4921249" y="4945253"/>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26" name="Text Box 21">
            <a:extLst>
              <a:ext uri="{FF2B5EF4-FFF2-40B4-BE49-F238E27FC236}">
                <a16:creationId xmlns:a16="http://schemas.microsoft.com/office/drawing/2014/main" id="{54D17828-40B8-4811-B7C4-2D67D930F815}"/>
              </a:ext>
            </a:extLst>
          </p:cNvPr>
          <p:cNvSpPr txBox="1">
            <a:spLocks noChangeArrowheads="1"/>
          </p:cNvSpPr>
          <p:nvPr/>
        </p:nvSpPr>
        <p:spPr bwMode="auto">
          <a:xfrm>
            <a:off x="1457687" y="4062957"/>
            <a:ext cx="9807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endParaRPr>
          </a:p>
        </p:txBody>
      </p:sp>
      <p:sp>
        <p:nvSpPr>
          <p:cNvPr id="27" name="Text Box 21">
            <a:extLst>
              <a:ext uri="{FF2B5EF4-FFF2-40B4-BE49-F238E27FC236}">
                <a16:creationId xmlns:a16="http://schemas.microsoft.com/office/drawing/2014/main" id="{3BC5BD2F-1CF4-4E46-9AF8-E402137AA21D}"/>
              </a:ext>
            </a:extLst>
          </p:cNvPr>
          <p:cNvSpPr txBox="1">
            <a:spLocks noChangeArrowheads="1"/>
          </p:cNvSpPr>
          <p:nvPr/>
        </p:nvSpPr>
        <p:spPr bwMode="auto">
          <a:xfrm>
            <a:off x="1699792" y="4415135"/>
            <a:ext cx="218640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implies</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p>
        </p:txBody>
      </p:sp>
      <p:sp>
        <p:nvSpPr>
          <p:cNvPr id="28" name="Text Box 21">
            <a:extLst>
              <a:ext uri="{FF2B5EF4-FFF2-40B4-BE49-F238E27FC236}">
                <a16:creationId xmlns:a16="http://schemas.microsoft.com/office/drawing/2014/main" id="{63C0C96B-6E8E-4DA8-AA55-8A050F606208}"/>
              </a:ext>
            </a:extLst>
          </p:cNvPr>
          <p:cNvSpPr txBox="1">
            <a:spLocks noChangeArrowheads="1"/>
          </p:cNvSpPr>
          <p:nvPr/>
        </p:nvSpPr>
        <p:spPr bwMode="auto">
          <a:xfrm>
            <a:off x="2247706" y="4062957"/>
            <a:ext cx="18951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lvl="0" eaLnBrk="1" hangingPunct="1">
              <a:spcBef>
                <a:spcPct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endPar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endParaRPr>
          </a:p>
        </p:txBody>
      </p:sp>
    </p:spTree>
    <p:extLst>
      <p:ext uri="{BB962C8B-B14F-4D97-AF65-F5344CB8AC3E}">
        <p14:creationId xmlns:p14="http://schemas.microsoft.com/office/powerpoint/2010/main" val="67683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1">
                                            <p:txEl>
                                              <p:pRg st="1" end="1"/>
                                            </p:txEl>
                                          </p:spTgt>
                                        </p:tgtEl>
                                        <p:attrNameLst>
                                          <p:attrName>style.visibility</p:attrName>
                                        </p:attrNameLst>
                                      </p:cBhvr>
                                      <p:to>
                                        <p:strVal val="visible"/>
                                      </p:to>
                                    </p:set>
                                    <p:anim calcmode="lin" valueType="num">
                                      <p:cBhvr additive="base">
                                        <p:cTn id="11" dur="500" fill="hold"/>
                                        <p:tgtEl>
                                          <p:spTgt spid="31">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6">
                                            <p:txEl>
                                              <p:pRg st="0" end="0"/>
                                            </p:txEl>
                                          </p:spTgt>
                                        </p:tgtEl>
                                        <p:attrNameLst>
                                          <p:attrName>style.visibility</p:attrName>
                                        </p:attrNameLst>
                                      </p:cBhvr>
                                      <p:to>
                                        <p:strVal val="visible"/>
                                      </p:to>
                                    </p:set>
                                    <p:anim calcmode="lin" valueType="num">
                                      <p:cBhvr additive="base">
                                        <p:cTn id="17"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6">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additive="base">
                                        <p:cTn id="21" dur="500" fill="hold"/>
                                        <p:tgtEl>
                                          <p:spTgt spid="8"/>
                                        </p:tgtEl>
                                        <p:attrNameLst>
                                          <p:attrName>ppt_x</p:attrName>
                                        </p:attrNameLst>
                                      </p:cBhvr>
                                      <p:tavLst>
                                        <p:tav tm="0">
                                          <p:val>
                                            <p:strVal val="0-#ppt_w/2"/>
                                          </p:val>
                                        </p:tav>
                                        <p:tav tm="100000">
                                          <p:val>
                                            <p:strVal val="#ppt_x"/>
                                          </p:val>
                                        </p:tav>
                                      </p:tavLst>
                                    </p:anim>
                                    <p:anim calcmode="lin" valueType="num">
                                      <p:cBhvr additive="base">
                                        <p:cTn id="22" dur="500" fill="hold"/>
                                        <p:tgtEl>
                                          <p:spTgt spid="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0-#ppt_w/2"/>
                                          </p:val>
                                        </p:tav>
                                        <p:tav tm="100000">
                                          <p:val>
                                            <p:strVal val="#ppt_x"/>
                                          </p:val>
                                        </p:tav>
                                      </p:tavLst>
                                    </p:anim>
                                    <p:anim calcmode="lin" valueType="num">
                                      <p:cBhvr additive="base">
                                        <p:cTn id="26" dur="500" fill="hold"/>
                                        <p:tgtEl>
                                          <p:spTgt spid="11"/>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9"/>
                                        </p:tgtEl>
                                        <p:attrNameLst>
                                          <p:attrName>style.visibility</p:attrName>
                                        </p:attrNameLst>
                                      </p:cBhvr>
                                      <p:to>
                                        <p:strVal val="visible"/>
                                      </p:to>
                                    </p:set>
                                    <p:anim calcmode="lin" valueType="num">
                                      <p:cBhvr additive="base">
                                        <p:cTn id="33" dur="500" fill="hold"/>
                                        <p:tgtEl>
                                          <p:spTgt spid="19"/>
                                        </p:tgtEl>
                                        <p:attrNameLst>
                                          <p:attrName>ppt_x</p:attrName>
                                        </p:attrNameLst>
                                      </p:cBhvr>
                                      <p:tavLst>
                                        <p:tav tm="0">
                                          <p:val>
                                            <p:strVal val="0-#ppt_w/2"/>
                                          </p:val>
                                        </p:tav>
                                        <p:tav tm="100000">
                                          <p:val>
                                            <p:strVal val="#ppt_x"/>
                                          </p:val>
                                        </p:tav>
                                      </p:tavLst>
                                    </p:anim>
                                    <p:anim calcmode="lin" valueType="num">
                                      <p:cBhvr additive="base">
                                        <p:cTn id="34"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8">
                                            <p:txEl>
                                              <p:pRg st="0" end="0"/>
                                            </p:txEl>
                                          </p:spTgt>
                                        </p:tgtEl>
                                        <p:attrNameLst>
                                          <p:attrName>style.visibility</p:attrName>
                                        </p:attrNameLst>
                                      </p:cBhvr>
                                      <p:to>
                                        <p:strVal val="visible"/>
                                      </p:to>
                                    </p:set>
                                    <p:anim calcmode="lin" valueType="num">
                                      <p:cBhvr additive="base">
                                        <p:cTn id="39"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8">
                                            <p:txEl>
                                              <p:pRg st="0" end="0"/>
                                            </p:txEl>
                                          </p:spTgt>
                                        </p:tgtEl>
                                        <p:attrNameLst>
                                          <p:attrName>ppt_y</p:attrName>
                                        </p:attrNameLst>
                                      </p:cBhvr>
                                      <p:tavLst>
                                        <p:tav tm="0">
                                          <p:val>
                                            <p:strVal val="#ppt_y"/>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11"/>
                                        </p:tgtEl>
                                        <p:attrNameLst>
                                          <p:attrName>style.visibility</p:attrName>
                                        </p:attrNameLst>
                                      </p:cBhvr>
                                      <p:to>
                                        <p:strVal val="hidden"/>
                                      </p:to>
                                    </p:set>
                                  </p:childTnLst>
                                </p:cTn>
                              </p:par>
                              <p:par>
                                <p:cTn id="43" presetID="2" presetClass="entr" presetSubtype="8" fill="hold" nodeType="withEffect">
                                  <p:stCondLst>
                                    <p:cond delay="0"/>
                                  </p:stCondLst>
                                  <p:childTnLst>
                                    <p:set>
                                      <p:cBhvr>
                                        <p:cTn id="44" dur="1" fill="hold">
                                          <p:stCondLst>
                                            <p:cond delay="0"/>
                                          </p:stCondLst>
                                        </p:cTn>
                                        <p:tgtEl>
                                          <p:spTgt spid="16"/>
                                        </p:tgtEl>
                                        <p:attrNameLst>
                                          <p:attrName>style.visibility</p:attrName>
                                        </p:attrNameLst>
                                      </p:cBhvr>
                                      <p:to>
                                        <p:strVal val="visible"/>
                                      </p:to>
                                    </p:set>
                                    <p:anim calcmode="lin" valueType="num">
                                      <p:cBhvr additive="base">
                                        <p:cTn id="45" dur="500" fill="hold"/>
                                        <p:tgtEl>
                                          <p:spTgt spid="16"/>
                                        </p:tgtEl>
                                        <p:attrNameLst>
                                          <p:attrName>ppt_x</p:attrName>
                                        </p:attrNameLst>
                                      </p:cBhvr>
                                      <p:tavLst>
                                        <p:tav tm="0">
                                          <p:val>
                                            <p:strVal val="0-#ppt_w/2"/>
                                          </p:val>
                                        </p:tav>
                                        <p:tav tm="100000">
                                          <p:val>
                                            <p:strVal val="#ppt_x"/>
                                          </p:val>
                                        </p:tav>
                                      </p:tavLst>
                                    </p:anim>
                                    <p:anim calcmode="lin" valueType="num">
                                      <p:cBhvr additive="base">
                                        <p:cTn id="4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27">
                                            <p:txEl>
                                              <p:pRg st="0" end="0"/>
                                            </p:txEl>
                                          </p:spTgt>
                                        </p:tgtEl>
                                        <p:attrNameLst>
                                          <p:attrName>style.visibility</p:attrName>
                                        </p:attrNameLst>
                                      </p:cBhvr>
                                      <p:to>
                                        <p:strVal val="visible"/>
                                      </p:to>
                                    </p:set>
                                    <p:anim calcmode="lin" valueType="num">
                                      <p:cBhvr additive="base">
                                        <p:cTn id="51"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7">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additive="base">
                                        <p:cTn id="55" dur="500" fill="hold"/>
                                        <p:tgtEl>
                                          <p:spTgt spid="11"/>
                                        </p:tgtEl>
                                        <p:attrNameLst>
                                          <p:attrName>ppt_x</p:attrName>
                                        </p:attrNameLst>
                                      </p:cBhvr>
                                      <p:tavLst>
                                        <p:tav tm="0">
                                          <p:val>
                                            <p:strVal val="0-#ppt_w/2"/>
                                          </p:val>
                                        </p:tav>
                                        <p:tav tm="100000">
                                          <p:val>
                                            <p:strVal val="#ppt_x"/>
                                          </p:val>
                                        </p:tav>
                                      </p:tavLst>
                                    </p:anim>
                                    <p:anim calcmode="lin" valueType="num">
                                      <p:cBhvr additive="base">
                                        <p:cTn id="56"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3"/>
          <p:cNvSpPr txBox="1">
            <a:spLocks noChangeArrowheads="1"/>
          </p:cNvSpPr>
          <p:nvPr/>
        </p:nvSpPr>
        <p:spPr bwMode="auto">
          <a:xfrm>
            <a:off x="37632" y="808866"/>
            <a:ext cx="3845925"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Input is array A[1..n] </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m = A[1]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loop  </a:t>
            </a:r>
            <a:br>
              <a:rPr lang="en-CA"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      “loop-invariant: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exit when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=n)</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 max(</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US" altLang="en-US" sz="2400" b="0" i="0" u="none" strike="noStrike" kern="1200" cap="none" spc="0" normalizeH="0" baseline="0" noProof="0" dirty="0" err="1">
                <a:ln>
                  <a:noFill/>
                </a:ln>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6" name="Rectangle 3">
            <a:extLst>
              <a:ext uri="{FF2B5EF4-FFF2-40B4-BE49-F238E27FC236}">
                <a16:creationId xmlns:a16="http://schemas.microsoft.com/office/drawing/2014/main" id="{F566055D-2208-4B1C-A720-011797A20914}"/>
              </a:ext>
            </a:extLst>
          </p:cNvPr>
          <p:cNvSpPr txBox="1">
            <a:spLocks noChangeArrowheads="1"/>
          </p:cNvSpPr>
          <p:nvPr/>
        </p:nvSpPr>
        <p:spPr bwMode="auto">
          <a:xfrm>
            <a:off x="4191000" y="2743200"/>
            <a:ext cx="46482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None/>
            </a:pPr>
            <a:r>
              <a:rPr lang="en-CA" altLang="en-US" sz="2400" i="0" dirty="0">
                <a:solidFill>
                  <a:schemeClr val="tx2"/>
                </a:solidFill>
              </a:rPr>
              <a:t>Preconditions: </a:t>
            </a:r>
            <a:br>
              <a:rPr lang="en-CA" altLang="en-US" sz="2400" i="0" dirty="0"/>
            </a:br>
            <a:r>
              <a:rPr lang="en-CA" altLang="en-US" sz="2400" i="0" dirty="0"/>
              <a:t>Any assumptions that must be true about the input instance</a:t>
            </a:r>
            <a:r>
              <a:rPr lang="en-US" altLang="en-US" sz="2400" i="0" dirty="0"/>
              <a:t>.</a:t>
            </a:r>
            <a:endParaRPr lang="en-CA" altLang="en-US" sz="2400" i="0" dirty="0"/>
          </a:p>
        </p:txBody>
      </p:sp>
      <p:sp>
        <p:nvSpPr>
          <p:cNvPr id="47" name="Rectangle 3">
            <a:extLst>
              <a:ext uri="{FF2B5EF4-FFF2-40B4-BE49-F238E27FC236}">
                <a16:creationId xmlns:a16="http://schemas.microsoft.com/office/drawing/2014/main" id="{9A93F7D7-AD84-4658-B006-CA736803FBD5}"/>
              </a:ext>
            </a:extLst>
          </p:cNvPr>
          <p:cNvSpPr txBox="1">
            <a:spLocks noChangeArrowheads="1"/>
          </p:cNvSpPr>
          <p:nvPr/>
        </p:nvSpPr>
        <p:spPr bwMode="auto">
          <a:xfrm>
            <a:off x="4068096" y="4010002"/>
            <a:ext cx="46482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lgn="ctr" eaLnBrk="1" hangingPunct="1">
              <a:buNone/>
            </a:pPr>
            <a:r>
              <a:rPr lang="en-CA" altLang="en-US" sz="2400" i="0" dirty="0">
                <a:solidFill>
                  <a:schemeClr val="tx2"/>
                </a:solidFill>
              </a:rPr>
              <a:t>Postconditions: </a:t>
            </a:r>
            <a:br>
              <a:rPr lang="en-CA" altLang="en-US" sz="2400" i="0"/>
            </a:br>
            <a:r>
              <a:rPr lang="en-CA" altLang="en-US" sz="2400"/>
              <a:t>Any</a:t>
            </a:r>
            <a:r>
              <a:rPr lang="en-CA" altLang="en-US" sz="2400" i="0"/>
              <a:t> </a:t>
            </a:r>
            <a:r>
              <a:rPr lang="en-CA" altLang="en-US" sz="2400" i="0" dirty="0"/>
              <a:t>statement of what must be true when the algorithm/program returns.</a:t>
            </a:r>
            <a:endParaRPr lang="en-CA" altLang="en-US" sz="2800" i="0" dirty="0"/>
          </a:p>
        </p:txBody>
      </p:sp>
      <p:sp>
        <p:nvSpPr>
          <p:cNvPr id="48" name="Rectangle 2">
            <a:extLst>
              <a:ext uri="{FF2B5EF4-FFF2-40B4-BE49-F238E27FC236}">
                <a16:creationId xmlns:a16="http://schemas.microsoft.com/office/drawing/2014/main" id="{CC95AAEA-7C59-44A9-BECC-A7F4BDD113F1}"/>
              </a:ext>
            </a:extLst>
          </p:cNvPr>
          <p:cNvSpPr txBox="1">
            <a:spLocks noChangeArrowheads="1"/>
          </p:cNvSpPr>
          <p:nvPr/>
        </p:nvSpPr>
        <p:spPr bwMode="auto">
          <a:xfrm>
            <a:off x="707694"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9" name="Group 29">
            <a:extLst>
              <a:ext uri="{FF2B5EF4-FFF2-40B4-BE49-F238E27FC236}">
                <a16:creationId xmlns:a16="http://schemas.microsoft.com/office/drawing/2014/main" id="{7D74312A-3D8B-4302-BE0C-FF09C9D95DEF}"/>
              </a:ext>
            </a:extLst>
          </p:cNvPr>
          <p:cNvGrpSpPr>
            <a:grpSpLocks/>
          </p:cNvGrpSpPr>
          <p:nvPr/>
        </p:nvGrpSpPr>
        <p:grpSpPr bwMode="auto">
          <a:xfrm>
            <a:off x="8321506" y="2374518"/>
            <a:ext cx="823374" cy="795886"/>
            <a:chOff x="2065" y="1551"/>
            <a:chExt cx="1628" cy="1988"/>
          </a:xfrm>
        </p:grpSpPr>
        <p:sp>
          <p:nvSpPr>
            <p:cNvPr id="50" name="Freeform 30">
              <a:extLst>
                <a:ext uri="{FF2B5EF4-FFF2-40B4-BE49-F238E27FC236}">
                  <a16:creationId xmlns:a16="http://schemas.microsoft.com/office/drawing/2014/main" id="{5B751114-4280-4EE2-85F6-D0A7EDA79D3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1" name="Freeform 31">
              <a:extLst>
                <a:ext uri="{FF2B5EF4-FFF2-40B4-BE49-F238E27FC236}">
                  <a16:creationId xmlns:a16="http://schemas.microsoft.com/office/drawing/2014/main" id="{DDC2C826-09EC-4B1E-A05B-18E52C7F4C7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2" name="Freeform 32">
              <a:extLst>
                <a:ext uri="{FF2B5EF4-FFF2-40B4-BE49-F238E27FC236}">
                  <a16:creationId xmlns:a16="http://schemas.microsoft.com/office/drawing/2014/main" id="{666B4B56-CC86-44EA-8381-2CCDBE5B5B9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3" name="Freeform 33">
              <a:extLst>
                <a:ext uri="{FF2B5EF4-FFF2-40B4-BE49-F238E27FC236}">
                  <a16:creationId xmlns:a16="http://schemas.microsoft.com/office/drawing/2014/main" id="{54108369-68EC-45E9-8A04-D0F162E92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4" name="Freeform 34">
              <a:extLst>
                <a:ext uri="{FF2B5EF4-FFF2-40B4-BE49-F238E27FC236}">
                  <a16:creationId xmlns:a16="http://schemas.microsoft.com/office/drawing/2014/main" id="{19E75CF4-6F27-402E-9515-DF5AFA34E2C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5" name="Freeform 35">
              <a:extLst>
                <a:ext uri="{FF2B5EF4-FFF2-40B4-BE49-F238E27FC236}">
                  <a16:creationId xmlns:a16="http://schemas.microsoft.com/office/drawing/2014/main" id="{D1D6C58B-1F6F-465F-9DE1-38C0A7B00E7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6" name="Freeform 36">
              <a:extLst>
                <a:ext uri="{FF2B5EF4-FFF2-40B4-BE49-F238E27FC236}">
                  <a16:creationId xmlns:a16="http://schemas.microsoft.com/office/drawing/2014/main" id="{C954C9F0-CCA0-4FBF-96DE-0903BDECA14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7" name="Freeform 37">
              <a:extLst>
                <a:ext uri="{FF2B5EF4-FFF2-40B4-BE49-F238E27FC236}">
                  <a16:creationId xmlns:a16="http://schemas.microsoft.com/office/drawing/2014/main" id="{53DF7516-DCE2-4F41-BEC1-CFB5D6ADF9D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8" name="Freeform 38">
              <a:extLst>
                <a:ext uri="{FF2B5EF4-FFF2-40B4-BE49-F238E27FC236}">
                  <a16:creationId xmlns:a16="http://schemas.microsoft.com/office/drawing/2014/main" id="{231637FF-965F-4E3B-908C-D9D2B5B5B99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39">
              <a:extLst>
                <a:ext uri="{FF2B5EF4-FFF2-40B4-BE49-F238E27FC236}">
                  <a16:creationId xmlns:a16="http://schemas.microsoft.com/office/drawing/2014/main" id="{C6B34A11-ABFB-41BB-ABA2-55304F01C68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40">
              <a:extLst>
                <a:ext uri="{FF2B5EF4-FFF2-40B4-BE49-F238E27FC236}">
                  <a16:creationId xmlns:a16="http://schemas.microsoft.com/office/drawing/2014/main" id="{A91A5F2C-2EFF-4909-914F-4FB713B418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41">
              <a:extLst>
                <a:ext uri="{FF2B5EF4-FFF2-40B4-BE49-F238E27FC236}">
                  <a16:creationId xmlns:a16="http://schemas.microsoft.com/office/drawing/2014/main" id="{FF3CCBDA-4452-42C1-8B50-62BC32E0C03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42">
              <a:extLst>
                <a:ext uri="{FF2B5EF4-FFF2-40B4-BE49-F238E27FC236}">
                  <a16:creationId xmlns:a16="http://schemas.microsoft.com/office/drawing/2014/main" id="{5C5C0DC1-BA7B-40EA-986F-03BB665B3F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43">
              <a:extLst>
                <a:ext uri="{FF2B5EF4-FFF2-40B4-BE49-F238E27FC236}">
                  <a16:creationId xmlns:a16="http://schemas.microsoft.com/office/drawing/2014/main" id="{87F16705-3E3B-421D-8CE9-C0AC02F4047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44">
              <a:extLst>
                <a:ext uri="{FF2B5EF4-FFF2-40B4-BE49-F238E27FC236}">
                  <a16:creationId xmlns:a16="http://schemas.microsoft.com/office/drawing/2014/main" id="{8C00B3B0-B31F-47EF-A1B5-D5A9C58D7BC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5" name="Freeform 45">
              <a:extLst>
                <a:ext uri="{FF2B5EF4-FFF2-40B4-BE49-F238E27FC236}">
                  <a16:creationId xmlns:a16="http://schemas.microsoft.com/office/drawing/2014/main" id="{F6C80664-0C0D-410D-A5A8-AC53CD8A193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6" name="Freeform 46">
              <a:extLst>
                <a:ext uri="{FF2B5EF4-FFF2-40B4-BE49-F238E27FC236}">
                  <a16:creationId xmlns:a16="http://schemas.microsoft.com/office/drawing/2014/main" id="{E8CDFCB6-09FD-4CB5-982E-55765F5633F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67" name="AutoShape 35">
            <a:extLst>
              <a:ext uri="{FF2B5EF4-FFF2-40B4-BE49-F238E27FC236}">
                <a16:creationId xmlns:a16="http://schemas.microsoft.com/office/drawing/2014/main" id="{F24A3908-CEAE-40FF-84EF-DBB2354C4C5C}"/>
              </a:ext>
            </a:extLst>
          </p:cNvPr>
          <p:cNvSpPr>
            <a:spLocks noChangeArrowheads="1"/>
          </p:cNvSpPr>
          <p:nvPr/>
        </p:nvSpPr>
        <p:spPr bwMode="auto">
          <a:xfrm>
            <a:off x="4267200" y="829570"/>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boss wants me to write code.</a:t>
            </a:r>
          </a:p>
          <a:p>
            <a:pPr algn="ctr" eaLnBrk="1" hangingPunct="1">
              <a:spcBef>
                <a:spcPct val="0"/>
              </a:spcBef>
              <a:buNone/>
            </a:pPr>
            <a:r>
              <a:rPr lang="en-US" altLang="en-US" sz="2400" dirty="0"/>
              <a:t>He gives me:</a:t>
            </a:r>
            <a:endParaRPr lang="en-CA" altLang="en-US" sz="2400" i="0" dirty="0"/>
          </a:p>
        </p:txBody>
      </p:sp>
      <p:sp>
        <p:nvSpPr>
          <p:cNvPr id="30" name="AutoShape 35">
            <a:extLst>
              <a:ext uri="{FF2B5EF4-FFF2-40B4-BE49-F238E27FC236}">
                <a16:creationId xmlns:a16="http://schemas.microsoft.com/office/drawing/2014/main" id="{59261632-5565-47AB-95B2-62EF63924573}"/>
              </a:ext>
            </a:extLst>
          </p:cNvPr>
          <p:cNvSpPr>
            <a:spLocks noChangeArrowheads="1"/>
          </p:cNvSpPr>
          <p:nvPr/>
        </p:nvSpPr>
        <p:spPr bwMode="auto">
          <a:xfrm>
            <a:off x="4208125" y="5657662"/>
            <a:ext cx="4315918" cy="571875"/>
          </a:xfrm>
          <a:prstGeom prst="wedgeRoundRectCallout">
            <a:avLst>
              <a:gd name="adj1" fmla="val 45570"/>
              <a:gd name="adj2" fmla="val 644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give him:</a:t>
            </a:r>
            <a:endParaRPr lang="en-CA" altLang="en-US" sz="2400" i="0" dirty="0"/>
          </a:p>
        </p:txBody>
      </p:sp>
      <p:sp>
        <p:nvSpPr>
          <p:cNvPr id="31" name="AutoShape 35">
            <a:extLst>
              <a:ext uri="{FF2B5EF4-FFF2-40B4-BE49-F238E27FC236}">
                <a16:creationId xmlns:a16="http://schemas.microsoft.com/office/drawing/2014/main" id="{FD3AA820-E025-4478-AAC3-094EE17CE45E}"/>
              </a:ext>
            </a:extLst>
          </p:cNvPr>
          <p:cNvSpPr>
            <a:spLocks noChangeArrowheads="1"/>
          </p:cNvSpPr>
          <p:nvPr/>
        </p:nvSpPr>
        <p:spPr bwMode="auto">
          <a:xfrm>
            <a:off x="4267200" y="1813095"/>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contract is </a:t>
            </a:r>
          </a:p>
          <a:p>
            <a:pPr algn="ctr" eaLnBrk="1" hangingPunct="1">
              <a:spcBef>
                <a:spcPct val="0"/>
              </a:spcBef>
              <a:buNone/>
            </a:pPr>
            <a:r>
              <a:rPr lang="en-CA" altLang="en-US" sz="2400" dirty="0" err="1">
                <a:solidFill>
                  <a:srgbClr val="FFFF00"/>
                </a:solidFill>
              </a:rPr>
              <a:t>preCond</a:t>
            </a:r>
            <a:r>
              <a:rPr lang="en-CA" altLang="en-US" sz="2400" dirty="0">
                <a:solidFill>
                  <a:srgbClr val="FFFF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00"/>
                </a:solidFill>
              </a:rPr>
              <a:t> </a:t>
            </a:r>
            <a:r>
              <a:rPr lang="en-CA" altLang="en-US" sz="2400" dirty="0" err="1">
                <a:solidFill>
                  <a:srgbClr val="FFFF00"/>
                </a:solidFill>
              </a:rPr>
              <a:t>postCond</a:t>
            </a:r>
            <a:endParaRPr lang="en-CA" altLang="en-US" sz="2400" i="0" dirty="0">
              <a:solidFill>
                <a:srgbClr val="FFFF00"/>
              </a:solidFill>
            </a:endParaRPr>
          </a:p>
        </p:txBody>
      </p:sp>
    </p:spTree>
    <p:extLst>
      <p:ext uri="{BB962C8B-B14F-4D97-AF65-F5344CB8AC3E}">
        <p14:creationId xmlns:p14="http://schemas.microsoft.com/office/powerpoint/2010/main" val="2055728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1+#ppt_w/2"/>
                                          </p:val>
                                        </p:tav>
                                        <p:tav tm="100000">
                                          <p:val>
                                            <p:strVal val="#ppt_x"/>
                                          </p:val>
                                        </p:tav>
                                      </p:tavLst>
                                    </p:anim>
                                    <p:anim calcmode="lin" valueType="num">
                                      <p:cBhvr additive="base">
                                        <p:cTn id="8" dur="500" fill="hold"/>
                                        <p:tgtEl>
                                          <p:spTgt spid="49"/>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1+#ppt_w/2"/>
                                          </p:val>
                                        </p:tav>
                                        <p:tav tm="100000">
                                          <p:val>
                                            <p:strVal val="#ppt_x"/>
                                          </p:val>
                                        </p:tav>
                                      </p:tavLst>
                                    </p:anim>
                                    <p:anim calcmode="lin" valueType="num">
                                      <p:cBhvr additive="base">
                                        <p:cTn id="12" dur="500" fill="hold"/>
                                        <p:tgtEl>
                                          <p:spTgt spid="6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67">
                                            <p:txEl>
                                              <p:pRg st="0" end="0"/>
                                            </p:txEl>
                                          </p:spTgt>
                                        </p:tgtEl>
                                        <p:attrNameLst>
                                          <p:attrName>style.visibility</p:attrName>
                                        </p:attrNameLst>
                                      </p:cBhvr>
                                      <p:to>
                                        <p:strVal val="visible"/>
                                      </p:to>
                                    </p:set>
                                    <p:anim calcmode="lin" valueType="num">
                                      <p:cBhvr additive="base">
                                        <p:cTn id="15" dur="500" fill="hold"/>
                                        <p:tgtEl>
                                          <p:spTgt spid="67">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67">
                                            <p:txEl>
                                              <p:pRg st="1" end="1"/>
                                            </p:txEl>
                                          </p:spTgt>
                                        </p:tgtEl>
                                        <p:attrNameLst>
                                          <p:attrName>style.visibility</p:attrName>
                                        </p:attrNameLst>
                                      </p:cBhvr>
                                      <p:to>
                                        <p:strVal val="visible"/>
                                      </p:to>
                                    </p:set>
                                    <p:anim calcmode="lin" valueType="num">
                                      <p:cBhvr additive="base">
                                        <p:cTn id="21" dur="500" fill="hold"/>
                                        <p:tgtEl>
                                          <p:spTgt spid="67">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9331">
                                            <p:txEl>
                                              <p:pRg st="0" end="0"/>
                                            </p:txEl>
                                          </p:spTgt>
                                        </p:tgtEl>
                                        <p:attrNameLst>
                                          <p:attrName>style.visibility</p:attrName>
                                        </p:attrNameLst>
                                      </p:cBhvr>
                                      <p:to>
                                        <p:strVal val="visible"/>
                                      </p:to>
                                    </p:set>
                                    <p:anim calcmode="lin" valueType="num">
                                      <p:cBhvr additive="base">
                                        <p:cTn id="27" dur="500" fill="hold"/>
                                        <p:tgtEl>
                                          <p:spTgt spid="99331">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9331">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99331">
                                            <p:txEl>
                                              <p:pRg st="3" end="3"/>
                                            </p:txEl>
                                          </p:spTgt>
                                        </p:tgtEl>
                                        <p:attrNameLst>
                                          <p:attrName>style.visibility</p:attrName>
                                        </p:attrNameLst>
                                      </p:cBhvr>
                                      <p:to>
                                        <p:strVal val="visible"/>
                                      </p:to>
                                    </p:set>
                                    <p:anim calcmode="lin" valueType="num">
                                      <p:cBhvr additive="base">
                                        <p:cTn id="31" dur="500" fill="hold"/>
                                        <p:tgtEl>
                                          <p:spTgt spid="99331">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9331">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99331">
                                            <p:txEl>
                                              <p:pRg st="1" end="1"/>
                                            </p:txEl>
                                          </p:spTgt>
                                        </p:tgtEl>
                                        <p:attrNameLst>
                                          <p:attrName>style.visibility</p:attrName>
                                        </p:attrNameLst>
                                      </p:cBhvr>
                                      <p:to>
                                        <p:strVal val="visible"/>
                                      </p:to>
                                    </p:set>
                                    <p:anim calcmode="lin" valueType="num">
                                      <p:cBhvr additive="base">
                                        <p:cTn id="35" dur="500" fill="hold"/>
                                        <p:tgtEl>
                                          <p:spTgt spid="99331">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93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31"/>
                                        </p:tgtEl>
                                        <p:attrNameLst>
                                          <p:attrName>style.visibility</p:attrName>
                                        </p:attrNameLst>
                                      </p:cBhvr>
                                      <p:to>
                                        <p:strVal val="visible"/>
                                      </p:to>
                                    </p:set>
                                    <p:anim calcmode="lin" valueType="num">
                                      <p:cBhvr additive="base">
                                        <p:cTn id="41" dur="500" fill="hold"/>
                                        <p:tgtEl>
                                          <p:spTgt spid="31"/>
                                        </p:tgtEl>
                                        <p:attrNameLst>
                                          <p:attrName>ppt_x</p:attrName>
                                        </p:attrNameLst>
                                      </p:cBhvr>
                                      <p:tavLst>
                                        <p:tav tm="0">
                                          <p:val>
                                            <p:strVal val="1+#ppt_w/2"/>
                                          </p:val>
                                        </p:tav>
                                        <p:tav tm="100000">
                                          <p:val>
                                            <p:strVal val="#ppt_x"/>
                                          </p:val>
                                        </p:tav>
                                      </p:tavLst>
                                    </p:anim>
                                    <p:anim calcmode="lin" valueType="num">
                                      <p:cBhvr additive="base">
                                        <p:cTn id="42" dur="500" fill="hold"/>
                                        <p:tgtEl>
                                          <p:spTgt spid="31"/>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31">
                                            <p:txEl>
                                              <p:pRg st="0" end="0"/>
                                            </p:txEl>
                                          </p:spTgt>
                                        </p:tgtEl>
                                        <p:attrNameLst>
                                          <p:attrName>style.visibility</p:attrName>
                                        </p:attrNameLst>
                                      </p:cBhvr>
                                      <p:to>
                                        <p:strVal val="visible"/>
                                      </p:to>
                                    </p:set>
                                    <p:anim calcmode="lin" valueType="num">
                                      <p:cBhvr additive="base">
                                        <p:cTn id="45" dur="500" fill="hold"/>
                                        <p:tgtEl>
                                          <p:spTgt spid="31">
                                            <p:txEl>
                                              <p:pRg st="0" end="0"/>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31">
                                            <p:txEl>
                                              <p:pRg st="1" end="1"/>
                                            </p:txEl>
                                          </p:spTgt>
                                        </p:tgtEl>
                                        <p:attrNameLst>
                                          <p:attrName>style.visibility</p:attrName>
                                        </p:attrNameLst>
                                      </p:cBhvr>
                                      <p:to>
                                        <p:strVal val="visible"/>
                                      </p:to>
                                    </p:set>
                                    <p:anim calcmode="lin" valueType="num">
                                      <p:cBhvr additive="base">
                                        <p:cTn id="51" dur="500" fill="hold"/>
                                        <p:tgtEl>
                                          <p:spTgt spid="31">
                                            <p:txEl>
                                              <p:pRg st="1" end="1"/>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3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46">
                                            <p:txEl>
                                              <p:pRg st="0" end="0"/>
                                            </p:txEl>
                                          </p:spTgt>
                                        </p:tgtEl>
                                        <p:attrNameLst>
                                          <p:attrName>style.visibility</p:attrName>
                                        </p:attrNameLst>
                                      </p:cBhvr>
                                      <p:to>
                                        <p:strVal val="visible"/>
                                      </p:to>
                                    </p:set>
                                    <p:anim calcmode="lin" valueType="num">
                                      <p:cBhvr additive="base">
                                        <p:cTn id="57"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47">
                                            <p:txEl>
                                              <p:pRg st="0" end="0"/>
                                            </p:txEl>
                                          </p:spTgt>
                                        </p:tgtEl>
                                        <p:attrNameLst>
                                          <p:attrName>style.visibility</p:attrName>
                                        </p:attrNameLst>
                                      </p:cBhvr>
                                      <p:to>
                                        <p:strVal val="visible"/>
                                      </p:to>
                                    </p:set>
                                    <p:anim calcmode="lin" valueType="num">
                                      <p:cBhvr additive="base">
                                        <p:cTn id="63"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30"/>
                                        </p:tgtEl>
                                        <p:attrNameLst>
                                          <p:attrName>style.visibility</p:attrName>
                                        </p:attrNameLst>
                                      </p:cBhvr>
                                      <p:to>
                                        <p:strVal val="visible"/>
                                      </p:to>
                                    </p:set>
                                    <p:anim calcmode="lin" valueType="num">
                                      <p:cBhvr additive="base">
                                        <p:cTn id="69" dur="500" fill="hold"/>
                                        <p:tgtEl>
                                          <p:spTgt spid="30"/>
                                        </p:tgtEl>
                                        <p:attrNameLst>
                                          <p:attrName>ppt_x</p:attrName>
                                        </p:attrNameLst>
                                      </p:cBhvr>
                                      <p:tavLst>
                                        <p:tav tm="0">
                                          <p:val>
                                            <p:strVal val="1+#ppt_w/2"/>
                                          </p:val>
                                        </p:tav>
                                        <p:tav tm="100000">
                                          <p:val>
                                            <p:strVal val="#ppt_x"/>
                                          </p:val>
                                        </p:tav>
                                      </p:tavLst>
                                    </p:anim>
                                    <p:anim calcmode="lin" valueType="num">
                                      <p:cBhvr additive="base">
                                        <p:cTn id="70" dur="500" fill="hold"/>
                                        <p:tgtEl>
                                          <p:spTgt spid="30"/>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30">
                                            <p:txEl>
                                              <p:pRg st="0" end="0"/>
                                            </p:txEl>
                                          </p:spTgt>
                                        </p:tgtEl>
                                        <p:attrNameLst>
                                          <p:attrName>style.visibility</p:attrName>
                                        </p:attrNameLst>
                                      </p:cBhvr>
                                      <p:to>
                                        <p:strVal val="visible"/>
                                      </p:to>
                                    </p:set>
                                    <p:anim calcmode="lin" valueType="num">
                                      <p:cBhvr additive="base">
                                        <p:cTn id="73" dur="500" fill="hold"/>
                                        <p:tgtEl>
                                          <p:spTgt spid="30">
                                            <p:txEl>
                                              <p:pRg st="0" end="0"/>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30">
                                            <p:txEl>
                                              <p:pRg st="0" end="0"/>
                                            </p:txEl>
                                          </p:spTgt>
                                        </p:tgtEl>
                                        <p:attrNameLst>
                                          <p:attrName>ppt_y</p:attrName>
                                        </p:attrNameLst>
                                      </p:cBhvr>
                                      <p:tavLst>
                                        <p:tav tm="0">
                                          <p:val>
                                            <p:strVal val="#ppt_y"/>
                                          </p:val>
                                        </p:tav>
                                        <p:tav tm="100000">
                                          <p:val>
                                            <p:strVal val="#ppt_y"/>
                                          </p:val>
                                        </p:tav>
                                      </p:tavLst>
                                    </p:anim>
                                  </p:childTnLst>
                                </p:cTn>
                              </p:par>
                              <p:par>
                                <p:cTn id="75" presetID="2" presetClass="entr" presetSubtype="2" fill="hold" nodeType="withEffect">
                                  <p:stCondLst>
                                    <p:cond delay="0"/>
                                  </p:stCondLst>
                                  <p:childTnLst>
                                    <p:set>
                                      <p:cBhvr>
                                        <p:cTn id="76" dur="1" fill="hold">
                                          <p:stCondLst>
                                            <p:cond delay="0"/>
                                          </p:stCondLst>
                                        </p:cTn>
                                        <p:tgtEl>
                                          <p:spTgt spid="99331">
                                            <p:txEl>
                                              <p:pRg st="2" end="2"/>
                                            </p:txEl>
                                          </p:spTgt>
                                        </p:tgtEl>
                                        <p:attrNameLst>
                                          <p:attrName>style.visibility</p:attrName>
                                        </p:attrNameLst>
                                      </p:cBhvr>
                                      <p:to>
                                        <p:strVal val="visible"/>
                                      </p:to>
                                    </p:set>
                                    <p:anim calcmode="lin" valueType="num">
                                      <p:cBhvr additive="base">
                                        <p:cTn id="77" dur="500" fill="hold"/>
                                        <p:tgtEl>
                                          <p:spTgt spid="99331">
                                            <p:txEl>
                                              <p:pRg st="2" end="2"/>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9933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30" grpId="0" animBg="1"/>
      <p:bldP spid="31" grpId="0" animBg="1"/>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2">
            <a:extLst>
              <a:ext uri="{FF2B5EF4-FFF2-40B4-BE49-F238E27FC236}">
                <a16:creationId xmlns:a16="http://schemas.microsoft.com/office/drawing/2014/main" id="{5FC8F7C2-CBCB-49AA-918C-EA9C29F5E28C}"/>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Tautologies via</a:t>
            </a:r>
            <a:r>
              <a:rPr kumimoji="0" lang="en-US" altLang="en-US" sz="4400" b="0" i="0" u="none" strike="noStrike" kern="0" cap="none" spc="0" normalizeH="0" noProof="0" dirty="0">
                <a:ln>
                  <a:noFill/>
                </a:ln>
                <a:solidFill>
                  <a:srgbClr val="FFFF00"/>
                </a:solidFill>
                <a:effectLst/>
                <a:uLnTx/>
                <a:uFillTx/>
                <a:latin typeface="Times New Roman"/>
                <a:ea typeface="+mj-ea"/>
                <a:cs typeface="+mj-cs"/>
              </a:rPr>
              <a:t> Tables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1" name="AutoShape 35">
            <a:extLst>
              <a:ext uri="{FF2B5EF4-FFF2-40B4-BE49-F238E27FC236}">
                <a16:creationId xmlns:a16="http://schemas.microsoft.com/office/drawing/2014/main" id="{A0F68C41-7CB0-4E9C-8252-91F55DEB5C89}"/>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53" name="AutoShape 35">
            <a:extLst>
              <a:ext uri="{FF2B5EF4-FFF2-40B4-BE49-F238E27FC236}">
                <a16:creationId xmlns:a16="http://schemas.microsoft.com/office/drawing/2014/main" id="{36140515-FF6D-464E-BB6E-B784A1F522F0}"/>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31" name="Text Box 21">
            <a:extLst>
              <a:ext uri="{FF2B5EF4-FFF2-40B4-BE49-F238E27FC236}">
                <a16:creationId xmlns:a16="http://schemas.microsoft.com/office/drawing/2014/main" id="{4060C27B-A22D-433B-8E2D-4647A0BFDD8D}"/>
              </a:ext>
            </a:extLst>
          </p:cNvPr>
          <p:cNvSpPr txBox="1">
            <a:spLocks noChangeArrowheads="1"/>
          </p:cNvSpPr>
          <p:nvPr/>
        </p:nvSpPr>
        <p:spPr bwMode="auto">
          <a:xfrm>
            <a:off x="575492" y="2720703"/>
            <a:ext cx="93726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Transitive: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implies</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p>
          <a:p>
            <a:pPr marL="1200150" lvl="1" indent="-457200" eaLnBrk="1" hangingPunct="1">
              <a:spcBef>
                <a:spcPct val="0"/>
              </a:spcBef>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Note that </a:t>
            </a:r>
            <a:r>
              <a:rPr lang="en-US" altLang="en-US" sz="2400" noProof="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Q)(Q</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 </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(P</a:t>
            </a:r>
            <a:r>
              <a:rPr lang="en-US" altLang="en-US" sz="2400" dirty="0">
                <a:solidFill>
                  <a:srgbClr val="FFC000"/>
                </a:solidFill>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R)</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is a tautology</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endParaRPr>
          </a:p>
        </p:txBody>
      </p:sp>
      <p:pic>
        <p:nvPicPr>
          <p:cNvPr id="33" name="Picture 4" descr="http://watson.latech.edu/book/intelligence/images/implicationchain.png">
            <a:extLst>
              <a:ext uri="{FF2B5EF4-FFF2-40B4-BE49-F238E27FC236}">
                <a16:creationId xmlns:a16="http://schemas.microsoft.com/office/drawing/2014/main" id="{6EC23DFC-0B36-493B-B9EB-B5AA82EC6F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3730897"/>
            <a:ext cx="8353425" cy="2381250"/>
          </a:xfrm>
          <a:prstGeom prst="rect">
            <a:avLst/>
          </a:prstGeom>
          <a:noFill/>
          <a:ln>
            <a:solidFill>
              <a:schemeClr val="bg1"/>
            </a:solid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59090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additive="base">
                                        <p:cTn id="7" dur="500" fill="hold"/>
                                        <p:tgtEl>
                                          <p:spTgt spid="33"/>
                                        </p:tgtEl>
                                        <p:attrNameLst>
                                          <p:attrName>ppt_x</p:attrName>
                                        </p:attrNameLst>
                                      </p:cBhvr>
                                      <p:tavLst>
                                        <p:tav tm="0">
                                          <p:val>
                                            <p:strVal val="0-#ppt_w/2"/>
                                          </p:val>
                                        </p:tav>
                                        <p:tav tm="100000">
                                          <p:val>
                                            <p:strVal val="#ppt_x"/>
                                          </p:val>
                                        </p:tav>
                                      </p:tavLst>
                                    </p:anim>
                                    <p:anim calcmode="lin" valueType="num">
                                      <p:cBhvr additive="base">
                                        <p:cTn id="8"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AutoShape 35">
            <a:extLst>
              <a:ext uri="{FF2B5EF4-FFF2-40B4-BE49-F238E27FC236}">
                <a16:creationId xmlns:a16="http://schemas.microsoft.com/office/drawing/2014/main" id="{43ED7BE5-DFB6-483B-A907-7906210AB090}"/>
              </a:ext>
            </a:extLst>
          </p:cNvPr>
          <p:cNvSpPr>
            <a:spLocks noChangeArrowheads="1"/>
          </p:cNvSpPr>
          <p:nvPr/>
        </p:nvSpPr>
        <p:spPr bwMode="auto">
          <a:xfrm>
            <a:off x="322391" y="2743200"/>
            <a:ext cx="8674100" cy="2209801"/>
          </a:xfrm>
          <a:prstGeom prst="wedgeRoundRectCallout">
            <a:avLst>
              <a:gd name="adj1" fmla="val -39482"/>
              <a:gd name="adj2" fmla="val 5944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rPr>
              <a:t>Completeness Theorem:</a:t>
            </a:r>
          </a:p>
          <a:p>
            <a:pPr eaLnBrk="1" hangingPunct="1">
              <a:spcBef>
                <a:spcPct val="0"/>
              </a:spcBef>
              <a:buNone/>
            </a:pPr>
            <a:r>
              <a:rPr lang="el-GR" sz="2400" dirty="0">
                <a:solidFill>
                  <a:srgbClr val="FFC000"/>
                </a:solidFill>
              </a:rPr>
              <a:t>Φ</a:t>
            </a:r>
            <a:r>
              <a:rPr lang="it-IT" sz="2400" dirty="0"/>
              <a:t> </a:t>
            </a:r>
            <a:r>
              <a:rPr lang="en-CA" altLang="en-US" sz="2400" dirty="0"/>
              <a:t>is a tautology (</a:t>
            </a:r>
            <a:r>
              <a:rPr lang="en-CA" altLang="en-US" sz="2400" dirty="0" err="1"/>
              <a:t>ie</a:t>
            </a:r>
            <a:r>
              <a:rPr lang="en-CA" altLang="en-US" sz="2400" dirty="0"/>
              <a:t> true under every T/F assignment)</a:t>
            </a:r>
          </a:p>
          <a:p>
            <a:pPr eaLnBrk="1" hangingPunct="1">
              <a:spcBef>
                <a:spcPct val="0"/>
              </a:spcBef>
              <a:buNone/>
            </a:pP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 </a:t>
            </a:r>
            <a:r>
              <a:rPr lang="el-GR" sz="2400" dirty="0">
                <a:solidFill>
                  <a:srgbClr val="FFC000"/>
                </a:solidFill>
              </a:rPr>
              <a:t>Φ</a:t>
            </a:r>
            <a:r>
              <a:rPr lang="it-IT" sz="2400" dirty="0"/>
              <a:t> can be proved by a </a:t>
            </a:r>
            <a:r>
              <a:rPr lang="it-IT" sz="2400" dirty="0">
                <a:solidFill>
                  <a:schemeClr val="accent2"/>
                </a:solidFill>
              </a:rPr>
              <a:t>table of size 2</a:t>
            </a:r>
            <a:r>
              <a:rPr lang="it-IT" sz="2400" baseline="30000" dirty="0">
                <a:solidFill>
                  <a:schemeClr val="accent2"/>
                </a:solidFill>
              </a:rPr>
              <a:t>n</a:t>
            </a:r>
            <a:endParaRPr lang="en-US" sz="2400" baseline="30000" dirty="0">
              <a:solidFill>
                <a:schemeClr val="accent2"/>
              </a:solidFill>
            </a:endParaRPr>
          </a:p>
          <a:p>
            <a:pPr eaLnBrk="1" hangingPunct="1">
              <a:spcBef>
                <a:spcPct val="0"/>
              </a:spcBef>
              <a:buNone/>
            </a:pPr>
            <a:r>
              <a:rPr lang="el-GR" altLang="en-US" sz="2400" dirty="0">
                <a:solidFill>
                  <a:srgbClr val="FFFFFF"/>
                </a:solidFill>
                <a:cs typeface="Times New Roman" panose="02020603050405020304" pitchFamily="18" charset="0"/>
                <a:sym typeface="Symbol" panose="05050102010706020507" pitchFamily="18" charset="2"/>
              </a:rPr>
              <a:t></a:t>
            </a:r>
            <a:r>
              <a:rPr lang="en-CA" altLang="en-US" sz="2400" dirty="0"/>
              <a:t> </a:t>
            </a:r>
            <a:r>
              <a:rPr lang="el-GR" sz="2400" dirty="0">
                <a:solidFill>
                  <a:srgbClr val="FFC000"/>
                </a:solidFill>
              </a:rPr>
              <a:t>Φ</a:t>
            </a:r>
            <a:r>
              <a:rPr lang="it-IT" sz="2400" dirty="0"/>
              <a:t> can be proved by possibly smaller </a:t>
            </a:r>
            <a:r>
              <a:rPr lang="en-US" sz="2400" dirty="0">
                <a:solidFill>
                  <a:schemeClr val="accent2"/>
                </a:solidFill>
              </a:rPr>
              <a:t>DP computation</a:t>
            </a:r>
          </a:p>
          <a:p>
            <a:pPr eaLnBrk="1" hangingPunct="1">
              <a:spcBef>
                <a:spcPct val="0"/>
              </a:spcBef>
              <a:buNone/>
            </a:pP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dirty="0">
                <a:sym typeface="Symbol" panose="05050102010706020507" pitchFamily="18" charset="2"/>
              </a:rPr>
              <a:t> </a:t>
            </a:r>
            <a:r>
              <a:rPr lang="el-GR" sz="2400" dirty="0">
                <a:solidFill>
                  <a:srgbClr val="FFC000"/>
                </a:solidFill>
              </a:rPr>
              <a:t>Φ</a:t>
            </a:r>
            <a:r>
              <a:rPr lang="it-IT" sz="2400" dirty="0"/>
              <a:t> can be proved by a similarly sized </a:t>
            </a:r>
            <a:r>
              <a:rPr lang="it-IT" sz="2400" dirty="0">
                <a:solidFill>
                  <a:srgbClr val="FFC000"/>
                </a:solidFill>
              </a:rPr>
              <a:t>DP axiom proof</a:t>
            </a:r>
          </a:p>
        </p:txBody>
      </p:sp>
      <p:sp>
        <p:nvSpPr>
          <p:cNvPr id="11" name="Rectangle 2">
            <a:extLst>
              <a:ext uri="{FF2B5EF4-FFF2-40B4-BE49-F238E27FC236}">
                <a16:creationId xmlns:a16="http://schemas.microsoft.com/office/drawing/2014/main" id="{03197220-854E-4D3A-B3FC-9540F5A6867A}"/>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Davis–Putnam Proof</a:t>
            </a:r>
            <a:endParaRPr lang="en-US" altLang="en-US" sz="4000" dirty="0"/>
          </a:p>
        </p:txBody>
      </p:sp>
      <p:sp>
        <p:nvSpPr>
          <p:cNvPr id="13" name="Rectangle 2">
            <a:extLst>
              <a:ext uri="{FF2B5EF4-FFF2-40B4-BE49-F238E27FC236}">
                <a16:creationId xmlns:a16="http://schemas.microsoft.com/office/drawing/2014/main" id="{AEE11E33-3E1C-4589-8D30-C17A045C158C}"/>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Rectangle 1">
            <a:extLst>
              <a:ext uri="{FF2B5EF4-FFF2-40B4-BE49-F238E27FC236}">
                <a16:creationId xmlns:a16="http://schemas.microsoft.com/office/drawing/2014/main" id="{7AA09341-5AF1-4CAA-9B29-B445B91F2F5F}"/>
              </a:ext>
            </a:extLst>
          </p:cNvPr>
          <p:cNvSpPr/>
          <p:nvPr/>
        </p:nvSpPr>
        <p:spPr>
          <a:xfrm>
            <a:off x="7981299" y="3590889"/>
            <a:ext cx="849913" cy="461665"/>
          </a:xfrm>
          <a:prstGeom prst="rect">
            <a:avLst/>
          </a:prstGeom>
        </p:spPr>
        <p:txBody>
          <a:bodyPr wrap="none">
            <a:spAutoFit/>
          </a:bodyPr>
          <a:lstStyle/>
          <a:p>
            <a:pPr algn="l"/>
            <a:r>
              <a:rPr lang="en-US" sz="2400" dirty="0">
                <a:solidFill>
                  <a:srgbClr val="66FF66"/>
                </a:solidFill>
              </a:rPr>
              <a:t>Clear</a:t>
            </a:r>
          </a:p>
        </p:txBody>
      </p:sp>
      <p:sp>
        <p:nvSpPr>
          <p:cNvPr id="22" name="Rectangle 21">
            <a:extLst>
              <a:ext uri="{FF2B5EF4-FFF2-40B4-BE49-F238E27FC236}">
                <a16:creationId xmlns:a16="http://schemas.microsoft.com/office/drawing/2014/main" id="{A2B92359-63AD-4CB1-9220-74C2C77FB2C0}"/>
              </a:ext>
            </a:extLst>
          </p:cNvPr>
          <p:cNvSpPr/>
          <p:nvPr/>
        </p:nvSpPr>
        <p:spPr>
          <a:xfrm>
            <a:off x="7967254" y="3940592"/>
            <a:ext cx="849913" cy="461665"/>
          </a:xfrm>
          <a:prstGeom prst="rect">
            <a:avLst/>
          </a:prstGeom>
        </p:spPr>
        <p:txBody>
          <a:bodyPr wrap="none">
            <a:spAutoFit/>
          </a:bodyPr>
          <a:lstStyle/>
          <a:p>
            <a:pPr algn="l"/>
            <a:r>
              <a:rPr lang="en-US" sz="2400" dirty="0">
                <a:solidFill>
                  <a:srgbClr val="66FF66"/>
                </a:solidFill>
              </a:rPr>
              <a:t>Clear</a:t>
            </a:r>
          </a:p>
        </p:txBody>
      </p:sp>
      <p:sp>
        <p:nvSpPr>
          <p:cNvPr id="24" name="Rectangle 23">
            <a:extLst>
              <a:ext uri="{FF2B5EF4-FFF2-40B4-BE49-F238E27FC236}">
                <a16:creationId xmlns:a16="http://schemas.microsoft.com/office/drawing/2014/main" id="{CAB2921B-AA2C-4BF6-9F92-30F6BC051AB1}"/>
              </a:ext>
            </a:extLst>
          </p:cNvPr>
          <p:cNvSpPr/>
          <p:nvPr/>
        </p:nvSpPr>
        <p:spPr>
          <a:xfrm>
            <a:off x="7983804" y="4373824"/>
            <a:ext cx="1056700" cy="461665"/>
          </a:xfrm>
          <a:prstGeom prst="rect">
            <a:avLst/>
          </a:prstGeom>
        </p:spPr>
        <p:txBody>
          <a:bodyPr wrap="none">
            <a:spAutoFit/>
          </a:bodyPr>
          <a:lstStyle/>
          <a:p>
            <a:pPr algn="l"/>
            <a:r>
              <a:rPr lang="en-US" sz="2400" dirty="0">
                <a:solidFill>
                  <a:srgbClr val="66FF66"/>
                </a:solidFill>
              </a:rPr>
              <a:t>Proved</a:t>
            </a:r>
          </a:p>
        </p:txBody>
      </p:sp>
      <p:grpSp>
        <p:nvGrpSpPr>
          <p:cNvPr id="19" name="Group 18">
            <a:extLst>
              <a:ext uri="{FF2B5EF4-FFF2-40B4-BE49-F238E27FC236}">
                <a16:creationId xmlns:a16="http://schemas.microsoft.com/office/drawing/2014/main" id="{3D158AB8-4F84-43A1-B148-43D1C619E0A9}"/>
              </a:ext>
            </a:extLst>
          </p:cNvPr>
          <p:cNvGrpSpPr/>
          <p:nvPr/>
        </p:nvGrpSpPr>
        <p:grpSpPr>
          <a:xfrm>
            <a:off x="-32528" y="685800"/>
            <a:ext cx="9126086" cy="1912246"/>
            <a:chOff x="1473200" y="609600"/>
            <a:chExt cx="9126086" cy="1912246"/>
          </a:xfrm>
        </p:grpSpPr>
        <p:sp>
          <p:nvSpPr>
            <p:cNvPr id="25" name="AutoShape 8">
              <a:extLst>
                <a:ext uri="{FF2B5EF4-FFF2-40B4-BE49-F238E27FC236}">
                  <a16:creationId xmlns:a16="http://schemas.microsoft.com/office/drawing/2014/main" id="{80AF8B92-C746-436D-9075-1CEB542C5448}"/>
                </a:ext>
              </a:extLst>
            </p:cNvPr>
            <p:cNvSpPr>
              <a:spLocks noChangeArrowheads="1"/>
            </p:cNvSpPr>
            <p:nvPr/>
          </p:nvSpPr>
          <p:spPr bwMode="auto">
            <a:xfrm>
              <a:off x="1592714" y="1044636"/>
              <a:ext cx="8976640" cy="1465866"/>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9" name="Text Box 21">
              <a:extLst>
                <a:ext uri="{FF2B5EF4-FFF2-40B4-BE49-F238E27FC236}">
                  <a16:creationId xmlns:a16="http://schemas.microsoft.com/office/drawing/2014/main" id="{0E238164-BC11-4B37-B0AC-56E5CFCE9657}"/>
                </a:ext>
              </a:extLst>
            </p:cNvPr>
            <p:cNvSpPr txBox="1">
              <a:spLocks noChangeArrowheads="1"/>
            </p:cNvSpPr>
            <p:nvPr/>
          </p:nvSpPr>
          <p:spPr bwMode="auto">
            <a:xfrm>
              <a:off x="1580014" y="1010304"/>
              <a:ext cx="901927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Deduction: </a:t>
              </a:r>
              <a:r>
                <a:rPr lang="en-US" sz="2400" dirty="0"/>
                <a:t> </a:t>
              </a:r>
              <a:endParaRPr lang="en-US" altLang="en-US" sz="2400" dirty="0">
                <a:cs typeface="Times New Roman" panose="02020603050405020304" pitchFamily="18" charset="0"/>
              </a:endParaRPr>
            </a:p>
            <a:p>
              <a:pPr eaLnBrk="1" hangingPunct="1">
                <a:spcBef>
                  <a:spcPct val="0"/>
                </a:spcBef>
                <a:buNone/>
              </a:pPr>
              <a:r>
                <a:rPr lang="en-CA" altLang="en-US" sz="2400" dirty="0" err="1">
                  <a:solidFill>
                    <a:schemeClr val="tx2"/>
                  </a:solidFill>
                  <a:cs typeface="Times New Roman" panose="02020603050405020304" pitchFamily="18" charset="0"/>
                  <a:sym typeface="Symbol" panose="05050102010706020507" pitchFamily="18" charset="2"/>
                </a:rPr>
                <a:t>Eval</a:t>
              </a:r>
              <a:r>
                <a:rPr lang="en-CA" altLang="en-US" sz="2400" dirty="0">
                  <a:solidFill>
                    <a:schemeClr val="tx2"/>
                  </a:solidFill>
                  <a:cs typeface="Times New Roman" panose="02020603050405020304" pitchFamily="18" charset="0"/>
                  <a:sym typeface="Symbol" panose="05050102010706020507" pitchFamily="18" charset="2"/>
                </a:rPr>
                <a:t>/Build:  </a:t>
              </a:r>
              <a:r>
                <a:rPr lang="en-US"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endParaRPr>
            </a:p>
            <a:p>
              <a:pPr eaLnBrk="1" hangingPunct="1">
                <a:spcBef>
                  <a:spcPct val="0"/>
                </a:spcBef>
                <a:buNone/>
              </a:pPr>
              <a:r>
                <a:rPr lang="en-US" altLang="en-US" sz="2000" dirty="0">
                  <a:solidFill>
                    <a:srgbClr val="FFFFFF"/>
                  </a:solidFill>
                  <a:cs typeface="Times New Roman" panose="02020603050405020304" pitchFamily="18" charset="0"/>
                </a:rPr>
                <a:t>     Conclude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FFFF"/>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l-GR" altLang="en-US" sz="2000" dirty="0">
                  <a:solidFill>
                    <a:srgbClr val="FFC000"/>
                  </a:solidFill>
                  <a:cs typeface="Times New Roman" panose="02020603050405020304" pitchFamily="18" charset="0"/>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cs typeface="Times New Roman" panose="02020603050405020304" pitchFamily="18" charset="0"/>
                </a:rPr>
                <a:t>,</a:t>
              </a:r>
              <a:r>
                <a:rPr lang="el-GR" altLang="en-US" sz="2000" dirty="0">
                  <a:solidFill>
                    <a:srgbClr val="FFC000"/>
                  </a:solidFill>
                  <a:cs typeface="Times New Roman" panose="02020603050405020304" pitchFamily="18" charset="0"/>
                  <a:sym typeface="Symbol" panose="05050102010706020507" pitchFamily="18" charset="2"/>
                </a:rPr>
                <a:t> γ</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sym typeface="Symbol" panose="05050102010706020507" pitchFamily="18" charset="2"/>
                </a:rPr>
                <a:t>,</a:t>
              </a:r>
              <a:r>
                <a:rPr lang="el-GR" altLang="en-US" sz="2000" dirty="0">
                  <a:solidFill>
                    <a:srgbClr val="FFFFFF"/>
                  </a:solidFill>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cs typeface="Times New Roman" panose="02020603050405020304" pitchFamily="18" charset="0"/>
                  <a:sym typeface="Symbol" panose="05050102010706020507" pitchFamily="18" charset="2"/>
                </a:rPr>
                <a:t>,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18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rPr>
                <a:t>)</a:t>
              </a:r>
              <a:r>
                <a:rPr lang="en-US" altLang="en-US" sz="2000" dirty="0">
                  <a:cs typeface="Times New Roman" panose="02020603050405020304" pitchFamily="18" charset="0"/>
                </a:rPr>
                <a:t>,</a:t>
              </a:r>
              <a:r>
                <a:rPr lang="en-US" altLang="en-US" sz="2000" dirty="0">
                  <a:solidFill>
                    <a:srgbClr val="FFC000"/>
                  </a:solidFill>
                  <a:cs typeface="Times New Roman" panose="02020603050405020304" pitchFamily="18" charset="0"/>
                </a:rPr>
                <a:t> </a:t>
              </a:r>
              <a:r>
                <a:rPr lang="en-US" altLang="en-US" sz="2000" dirty="0">
                  <a:cs typeface="Times New Roman" panose="02020603050405020304" pitchFamily="18" charset="0"/>
                  <a:sym typeface="Symbol" panose="05050102010706020507" pitchFamily="18" charset="2"/>
                </a:rPr>
                <a:t>and </a:t>
              </a:r>
              <a:r>
                <a:rPr lang="el-GR" altLang="en-US" sz="18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a:t>
              </a:r>
              <a:r>
                <a:rPr lang="en-US" altLang="en-US" sz="2000" dirty="0">
                  <a:cs typeface="Times New Roman" panose="02020603050405020304" pitchFamily="18" charset="0"/>
                  <a:sym typeface="Symbol" panose="05050102010706020507" pitchFamily="18" charset="2"/>
                </a:rPr>
                <a:t> </a:t>
              </a:r>
              <a:r>
                <a:rPr lang="en-CA" altLang="en-US" sz="2000" dirty="0">
                  <a:solidFill>
                    <a:srgbClr val="FFFFFF"/>
                  </a:solidFill>
                  <a:cs typeface="Times New Roman" panose="02020603050405020304" pitchFamily="18" charset="0"/>
                </a:rPr>
                <a:t> </a:t>
              </a:r>
              <a:endParaRPr lang="en-US" altLang="en-US" sz="2000" dirty="0">
                <a:cs typeface="Times New Roman" panose="02020603050405020304" pitchFamily="18" charset="0"/>
              </a:endParaRPr>
            </a:p>
            <a:p>
              <a:pPr eaLnBrk="1" hangingPunct="1">
                <a:spcBef>
                  <a:spcPct val="0"/>
                </a:spcBef>
                <a:buNone/>
              </a:pPr>
              <a:r>
                <a:rPr lang="en-US" altLang="en-US" sz="2400" dirty="0">
                  <a:solidFill>
                    <a:schemeClr val="tx2"/>
                  </a:solidFill>
                  <a:cs typeface="Times New Roman" panose="02020603050405020304" pitchFamily="18" charset="0"/>
                </a:rPr>
                <a:t>Cases:      </a:t>
              </a:r>
              <a:r>
                <a:rPr lang="en-US" altLang="en-US" sz="2400" dirty="0">
                  <a:solidFill>
                    <a:srgbClr val="FFFFFF"/>
                  </a:solidFill>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p:txBody>
        </p:sp>
        <p:sp>
          <p:nvSpPr>
            <p:cNvPr id="30" name="Rectangle 29">
              <a:extLst>
                <a:ext uri="{FF2B5EF4-FFF2-40B4-BE49-F238E27FC236}">
                  <a16:creationId xmlns:a16="http://schemas.microsoft.com/office/drawing/2014/main" id="{3A898C54-74DE-4821-BA0A-7A085FB5EB82}"/>
                </a:ext>
              </a:extLst>
            </p:cNvPr>
            <p:cNvSpPr/>
            <p:nvPr/>
          </p:nvSpPr>
          <p:spPr>
            <a:xfrm>
              <a:off x="1473200" y="609600"/>
              <a:ext cx="3064300" cy="461665"/>
            </a:xfrm>
            <a:prstGeom prst="rect">
              <a:avLst/>
            </a:prstGeom>
          </p:spPr>
          <p:txBody>
            <a:bodyPr wrap="none">
              <a:spAutoFit/>
            </a:bodyPr>
            <a:lstStyle/>
            <a:p>
              <a:pPr algn="l"/>
              <a:r>
                <a:rPr lang="en-US" altLang="en-US" sz="2400" dirty="0">
                  <a:solidFill>
                    <a:srgbClr val="FFC000"/>
                  </a:solidFill>
                </a:rPr>
                <a:t>Davis-Putnam Axioms</a:t>
              </a:r>
              <a:r>
                <a:rPr lang="it-IT" sz="2400" dirty="0">
                  <a:solidFill>
                    <a:srgbClr val="FFC000"/>
                  </a:solidFill>
                </a:rPr>
                <a:t>:</a:t>
              </a:r>
              <a:endParaRPr lang="en-US" sz="2400" dirty="0">
                <a:solidFill>
                  <a:srgbClr val="FFC000"/>
                </a:solidFill>
              </a:endParaRPr>
            </a:p>
          </p:txBody>
        </p:sp>
        <p:sp>
          <p:nvSpPr>
            <p:cNvPr id="31" name="Text Box 21">
              <a:extLst>
                <a:ext uri="{FF2B5EF4-FFF2-40B4-BE49-F238E27FC236}">
                  <a16:creationId xmlns:a16="http://schemas.microsoft.com/office/drawing/2014/main" id="{7B39E496-3BAE-4CEB-BE95-9F1801C7F131}"/>
                </a:ext>
              </a:extLst>
            </p:cNvPr>
            <p:cNvSpPr txBox="1">
              <a:spLocks noChangeArrowheads="1"/>
            </p:cNvSpPr>
            <p:nvPr/>
          </p:nvSpPr>
          <p:spPr bwMode="auto">
            <a:xfrm>
              <a:off x="3018050" y="1013741"/>
              <a:ext cx="7551304"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endParaRPr lang="en-US" altLang="en-US" sz="2400" dirty="0">
                <a:cs typeface="Times New Roman" panose="02020603050405020304" pitchFamily="18" charset="0"/>
              </a:endParaRP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t>
              </a:r>
            </a:p>
            <a:p>
              <a:pPr eaLnBrk="1" hangingPunct="1">
                <a:spcBef>
                  <a:spcPct val="0"/>
                </a:spcBef>
                <a:buNone/>
              </a:pPr>
              <a:r>
                <a:rPr lang="en-US" altLang="en-US" sz="2000" dirty="0">
                  <a:solidFill>
                    <a:schemeClr val="tx2"/>
                  </a:solidFill>
                  <a:cs typeface="Times New Roman" panose="02020603050405020304" pitchFamily="18" charset="0"/>
                </a:rPr>
                <a:t>  </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Φ</a:t>
              </a:r>
              <a:r>
                <a:rPr lang="en-US" altLang="en-US" sz="2400" dirty="0">
                  <a:solidFill>
                    <a:srgbClr val="FFFFFF"/>
                  </a:solidFill>
                  <a:cs typeface="Times New Roman" panose="02020603050405020304" pitchFamily="18" charset="0"/>
                </a:rPr>
                <a:t>, conclude </a:t>
              </a:r>
              <a:r>
                <a:rPr lang="el-GR" altLang="en-US" sz="2400" dirty="0">
                  <a:solidFill>
                    <a:srgbClr val="FFC000"/>
                  </a:solidFill>
                  <a:cs typeface="Times New Roman" panose="02020603050405020304" pitchFamily="18" charset="0"/>
                  <a:sym typeface="Symbol" panose="05050102010706020507" pitchFamily="18" charset="2"/>
                </a:rPr>
                <a:t>Φ</a:t>
              </a:r>
              <a:r>
                <a:rPr lang="en-CA" altLang="en-US" sz="2400" dirty="0">
                  <a:cs typeface="Times New Roman" panose="02020603050405020304" pitchFamily="18" charset="0"/>
                  <a:sym typeface="Symbol" panose="05050102010706020507" pitchFamily="18" charset="2"/>
                </a:rPr>
                <a:t>.</a:t>
              </a:r>
            </a:p>
          </p:txBody>
        </p:sp>
      </p:grpSp>
      <p:grpSp>
        <p:nvGrpSpPr>
          <p:cNvPr id="15" name="Group 29">
            <a:extLst>
              <a:ext uri="{FF2B5EF4-FFF2-40B4-BE49-F238E27FC236}">
                <a16:creationId xmlns:a16="http://schemas.microsoft.com/office/drawing/2014/main" id="{4425E4D4-BA8A-4CEB-B582-4E28984A6057}"/>
              </a:ext>
            </a:extLst>
          </p:cNvPr>
          <p:cNvGrpSpPr>
            <a:grpSpLocks/>
          </p:cNvGrpSpPr>
          <p:nvPr/>
        </p:nvGrpSpPr>
        <p:grpSpPr bwMode="auto">
          <a:xfrm>
            <a:off x="8375237" y="5895413"/>
            <a:ext cx="770279" cy="833366"/>
            <a:chOff x="2065" y="1551"/>
            <a:chExt cx="1628" cy="1988"/>
          </a:xfrm>
        </p:grpSpPr>
        <p:sp>
          <p:nvSpPr>
            <p:cNvPr id="16" name="Freeform 30">
              <a:extLst>
                <a:ext uri="{FF2B5EF4-FFF2-40B4-BE49-F238E27FC236}">
                  <a16:creationId xmlns:a16="http://schemas.microsoft.com/office/drawing/2014/main" id="{9DCCEA89-3B51-4437-A019-A8F327313D6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1">
              <a:extLst>
                <a:ext uri="{FF2B5EF4-FFF2-40B4-BE49-F238E27FC236}">
                  <a16:creationId xmlns:a16="http://schemas.microsoft.com/office/drawing/2014/main" id="{544F9EEA-0E82-4CDD-93EC-4DE47B2BDF8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2">
              <a:extLst>
                <a:ext uri="{FF2B5EF4-FFF2-40B4-BE49-F238E27FC236}">
                  <a16:creationId xmlns:a16="http://schemas.microsoft.com/office/drawing/2014/main" id="{2C19F92F-72A0-4BC7-8951-AC27BEEB833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33">
              <a:extLst>
                <a:ext uri="{FF2B5EF4-FFF2-40B4-BE49-F238E27FC236}">
                  <a16:creationId xmlns:a16="http://schemas.microsoft.com/office/drawing/2014/main" id="{09C5F45D-FC55-4724-95E3-0CD1CAF576D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34">
              <a:extLst>
                <a:ext uri="{FF2B5EF4-FFF2-40B4-BE49-F238E27FC236}">
                  <a16:creationId xmlns:a16="http://schemas.microsoft.com/office/drawing/2014/main" id="{FD13B9BA-CA8D-4CEF-B46F-0F96B8F14EF5}"/>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35">
              <a:extLst>
                <a:ext uri="{FF2B5EF4-FFF2-40B4-BE49-F238E27FC236}">
                  <a16:creationId xmlns:a16="http://schemas.microsoft.com/office/drawing/2014/main" id="{28DD0B23-985C-4BCA-881C-2A79C139B1B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6" name="Freeform 36">
              <a:extLst>
                <a:ext uri="{FF2B5EF4-FFF2-40B4-BE49-F238E27FC236}">
                  <a16:creationId xmlns:a16="http://schemas.microsoft.com/office/drawing/2014/main" id="{1B47C5CB-0EA3-4B21-8CAD-BEA1CE5B6C3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7" name="Freeform 37">
              <a:extLst>
                <a:ext uri="{FF2B5EF4-FFF2-40B4-BE49-F238E27FC236}">
                  <a16:creationId xmlns:a16="http://schemas.microsoft.com/office/drawing/2014/main" id="{512BBD59-0C0C-469F-9246-A0E1CB28CF4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8" name="Freeform 38">
              <a:extLst>
                <a:ext uri="{FF2B5EF4-FFF2-40B4-BE49-F238E27FC236}">
                  <a16:creationId xmlns:a16="http://schemas.microsoft.com/office/drawing/2014/main" id="{4BF553D6-5E96-4E5F-87C0-C629449D07A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2" name="Freeform 39">
              <a:extLst>
                <a:ext uri="{FF2B5EF4-FFF2-40B4-BE49-F238E27FC236}">
                  <a16:creationId xmlns:a16="http://schemas.microsoft.com/office/drawing/2014/main" id="{7667049B-428D-4276-A335-37D331B28675}"/>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3" name="Freeform 40">
              <a:extLst>
                <a:ext uri="{FF2B5EF4-FFF2-40B4-BE49-F238E27FC236}">
                  <a16:creationId xmlns:a16="http://schemas.microsoft.com/office/drawing/2014/main" id="{2B5DB734-2C12-4832-8260-70F9CE9D71A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4" name="Freeform 41">
              <a:extLst>
                <a:ext uri="{FF2B5EF4-FFF2-40B4-BE49-F238E27FC236}">
                  <a16:creationId xmlns:a16="http://schemas.microsoft.com/office/drawing/2014/main" id="{6751BC01-9706-4F45-8151-7776053CA73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5" name="Freeform 42">
              <a:extLst>
                <a:ext uri="{FF2B5EF4-FFF2-40B4-BE49-F238E27FC236}">
                  <a16:creationId xmlns:a16="http://schemas.microsoft.com/office/drawing/2014/main" id="{FA4C5615-B064-4CBF-BFDD-A4299322831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6" name="Freeform 43">
              <a:extLst>
                <a:ext uri="{FF2B5EF4-FFF2-40B4-BE49-F238E27FC236}">
                  <a16:creationId xmlns:a16="http://schemas.microsoft.com/office/drawing/2014/main" id="{8AD28E0F-7DAA-4723-942E-5ADE00E28B6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7" name="Freeform 44">
              <a:extLst>
                <a:ext uri="{FF2B5EF4-FFF2-40B4-BE49-F238E27FC236}">
                  <a16:creationId xmlns:a16="http://schemas.microsoft.com/office/drawing/2014/main" id="{8A39A739-BB4A-4952-9BDB-FE576FB8E36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8" name="Freeform 45">
              <a:extLst>
                <a:ext uri="{FF2B5EF4-FFF2-40B4-BE49-F238E27FC236}">
                  <a16:creationId xmlns:a16="http://schemas.microsoft.com/office/drawing/2014/main" id="{24085A2F-BE93-4CA0-93E6-7B323ACAB6A3}"/>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39" name="Freeform 46">
              <a:extLst>
                <a:ext uri="{FF2B5EF4-FFF2-40B4-BE49-F238E27FC236}">
                  <a16:creationId xmlns:a16="http://schemas.microsoft.com/office/drawing/2014/main" id="{3D364D5A-79CE-40B0-AFC8-AA20E5CA87C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42" name="AutoShape 35">
            <a:extLst>
              <a:ext uri="{FF2B5EF4-FFF2-40B4-BE49-F238E27FC236}">
                <a16:creationId xmlns:a16="http://schemas.microsoft.com/office/drawing/2014/main" id="{A4A1A90D-17E1-47D7-A60E-9D4E99765B8A}"/>
              </a:ext>
            </a:extLst>
          </p:cNvPr>
          <p:cNvSpPr>
            <a:spLocks noChangeArrowheads="1"/>
          </p:cNvSpPr>
          <p:nvPr/>
        </p:nvSpPr>
        <p:spPr bwMode="auto">
          <a:xfrm>
            <a:off x="374634" y="5029199"/>
            <a:ext cx="8621857" cy="1732496"/>
          </a:xfrm>
          <a:prstGeom prst="wedgeRoundRectCallout">
            <a:avLst>
              <a:gd name="adj1" fmla="val 45301"/>
              <a:gd name="adj2" fmla="val 4663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 random And-of-</a:t>
            </a:r>
            <a:r>
              <a:rPr lang="en-US" altLang="en-US" sz="2400" dirty="0" err="1"/>
              <a:t>Ors</a:t>
            </a:r>
            <a:r>
              <a:rPr lang="en-US" altLang="en-US" sz="2400" dirty="0"/>
              <a:t> formula with 6n 3-clauses </a:t>
            </a:r>
          </a:p>
          <a:p>
            <a:pPr eaLnBrk="1" hangingPunct="1">
              <a:spcBef>
                <a:spcPct val="0"/>
              </a:spcBef>
              <a:buNone/>
            </a:pPr>
            <a:r>
              <a:rPr lang="en-US" altLang="en-US" sz="1100" dirty="0"/>
              <a:t>  </a:t>
            </a:r>
          </a:p>
          <a:p>
            <a:pPr marL="342900" indent="-342900" eaLnBrk="1" hangingPunct="1">
              <a:spcBef>
                <a:spcPct val="0"/>
              </a:spcBef>
            </a:pPr>
            <a:r>
              <a:rPr lang="en-US" altLang="en-US" sz="2400" dirty="0"/>
              <a:t>almost surely is a tautology </a:t>
            </a:r>
          </a:p>
          <a:p>
            <a:pPr marL="342900" indent="-342900" eaLnBrk="1" hangingPunct="1">
              <a:spcBef>
                <a:spcPct val="0"/>
              </a:spcBef>
            </a:pPr>
            <a:r>
              <a:rPr lang="en-US" altLang="en-US" sz="2400" dirty="0"/>
              <a:t>almost surely does not have a DP proof smaller than size </a:t>
            </a:r>
            <a:r>
              <a:rPr lang="it-IT" sz="2400" dirty="0"/>
              <a:t>2</a:t>
            </a:r>
            <a:r>
              <a:rPr lang="it-IT" sz="2400" baseline="30000" dirty="0"/>
              <a:t>.4n</a:t>
            </a:r>
            <a:r>
              <a:rPr lang="en-US" sz="2400" dirty="0"/>
              <a:t>.</a:t>
            </a:r>
            <a:endParaRPr lang="en-US" altLang="en-US" sz="2400" dirty="0"/>
          </a:p>
        </p:txBody>
      </p:sp>
      <p:sp>
        <p:nvSpPr>
          <p:cNvPr id="43" name="Oval 42">
            <a:extLst>
              <a:ext uri="{FF2B5EF4-FFF2-40B4-BE49-F238E27FC236}">
                <a16:creationId xmlns:a16="http://schemas.microsoft.com/office/drawing/2014/main" id="{82CA83EC-BEB3-415A-85E0-4636FDB470C0}"/>
              </a:ext>
            </a:extLst>
          </p:cNvPr>
          <p:cNvSpPr/>
          <p:nvPr/>
        </p:nvSpPr>
        <p:spPr>
          <a:xfrm>
            <a:off x="3256886" y="3955106"/>
            <a:ext cx="1220770" cy="461665"/>
          </a:xfrm>
          <a:prstGeom prst="ellipse">
            <a:avLst/>
          </a:prstGeom>
          <a:ln>
            <a:solidFill>
              <a:srgbClr val="FFFF00"/>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grpSp>
        <p:nvGrpSpPr>
          <p:cNvPr id="40" name="Group 39">
            <a:extLst>
              <a:ext uri="{FF2B5EF4-FFF2-40B4-BE49-F238E27FC236}">
                <a16:creationId xmlns:a16="http://schemas.microsoft.com/office/drawing/2014/main" id="{B1AC4B39-E7AA-4422-B4BF-D5159244F7B3}"/>
              </a:ext>
            </a:extLst>
          </p:cNvPr>
          <p:cNvGrpSpPr>
            <a:grpSpLocks/>
          </p:cNvGrpSpPr>
          <p:nvPr/>
        </p:nvGrpSpPr>
        <p:grpSpPr bwMode="auto">
          <a:xfrm>
            <a:off x="1600200" y="6253673"/>
            <a:ext cx="5111390" cy="542770"/>
            <a:chOff x="490324" y="620533"/>
            <a:chExt cx="5111718" cy="543016"/>
          </a:xfrm>
        </p:grpSpPr>
        <p:sp>
          <p:nvSpPr>
            <p:cNvPr id="41" name="Rectangle 40">
              <a:extLst>
                <a:ext uri="{FF2B5EF4-FFF2-40B4-BE49-F238E27FC236}">
                  <a16:creationId xmlns:a16="http://schemas.microsoft.com/office/drawing/2014/main" id="{D9A631F1-2D72-4C32-BA97-AB9899BCD377}"/>
                </a:ext>
              </a:extLst>
            </p:cNvPr>
            <p:cNvSpPr>
              <a:spLocks noChangeArrowheads="1"/>
            </p:cNvSpPr>
            <p:nvPr/>
          </p:nvSpPr>
          <p:spPr bwMode="auto">
            <a:xfrm>
              <a:off x="490324" y="701675"/>
              <a:ext cx="4453813" cy="461874"/>
            </a:xfrm>
            <a:prstGeom prst="rect">
              <a:avLst/>
            </a:prstGeom>
            <a:noFill/>
            <a:ln w="5715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Time = </a:t>
              </a:r>
              <a:r>
                <a:rPr lang="en-US" sz="2400" dirty="0">
                  <a:solidFill>
                    <a:srgbClr val="FFFFFF"/>
                  </a:solidFill>
                  <a:effectLst>
                    <a:outerShdw blurRad="38100" dist="38100" dir="2700000" algn="tl">
                      <a:srgbClr val="000000"/>
                    </a:outerShdw>
                  </a:effectLst>
                  <a:sym typeface="Symbol"/>
                </a:rPr>
                <a:t>2</a:t>
              </a:r>
              <a:r>
                <a:rPr lang="en-US" sz="2400" baseline="30000" dirty="0">
                  <a:solidFill>
                    <a:srgbClr val="FFFFFF"/>
                  </a:solidFill>
                  <a:effectLst>
                    <a:outerShdw blurRad="38100" dist="38100" dir="2700000" algn="tl">
                      <a:srgbClr val="000000"/>
                    </a:outerShdw>
                  </a:effectLst>
                  <a:sym typeface="Symbol"/>
                </a:rPr>
                <a:t>100</a:t>
              </a:r>
              <a:r>
                <a:rPr kumimoji="0" lang="en-US" sz="2400" b="0"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sym typeface="Symbol"/>
                </a:rPr>
                <a:t>  </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&gt;&gt; Age of universe</a:t>
              </a:r>
            </a:p>
          </p:txBody>
        </p:sp>
        <p:grpSp>
          <p:nvGrpSpPr>
            <p:cNvPr id="44" name="Group 41">
              <a:extLst>
                <a:ext uri="{FF2B5EF4-FFF2-40B4-BE49-F238E27FC236}">
                  <a16:creationId xmlns:a16="http://schemas.microsoft.com/office/drawing/2014/main" id="{B21569E5-86C5-405B-AED4-0C4E05F62EA3}"/>
                </a:ext>
              </a:extLst>
            </p:cNvPr>
            <p:cNvGrpSpPr>
              <a:grpSpLocks/>
            </p:cNvGrpSpPr>
            <p:nvPr/>
          </p:nvGrpSpPr>
          <p:grpSpPr bwMode="auto">
            <a:xfrm>
              <a:off x="4700931" y="620533"/>
              <a:ext cx="901111" cy="519284"/>
              <a:chOff x="8022136" y="4494519"/>
              <a:chExt cx="3465877" cy="1843733"/>
            </a:xfrm>
          </p:grpSpPr>
          <p:pic>
            <p:nvPicPr>
              <p:cNvPr id="45" name="Picture 4" descr="http://www.the-universe.ie/html/multimedia/Grand_Universe.jpg">
                <a:extLst>
                  <a:ext uri="{FF2B5EF4-FFF2-40B4-BE49-F238E27FC236}">
                    <a16:creationId xmlns:a16="http://schemas.microsoft.com/office/drawing/2014/main" id="{8EBC3605-66F7-41A1-97EC-5DDA93D65CA0}"/>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57801" y="4494519"/>
                <a:ext cx="3430212" cy="1843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6" descr="http://mombizcoach.com/images/2013/05/Infinity-Time1.jpg">
                <a:extLst>
                  <a:ext uri="{FF2B5EF4-FFF2-40B4-BE49-F238E27FC236}">
                    <a16:creationId xmlns:a16="http://schemas.microsoft.com/office/drawing/2014/main" id="{1C626C53-A076-41C5-8E06-AE8975FC0BC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22136" y="5299771"/>
                <a:ext cx="1349358" cy="805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7" name="Text Box 9">
            <a:extLst>
              <a:ext uri="{FF2B5EF4-FFF2-40B4-BE49-F238E27FC236}">
                <a16:creationId xmlns:a16="http://schemas.microsoft.com/office/drawing/2014/main" id="{B849546B-F4D3-4EBA-995C-263E47EB9AF5}"/>
              </a:ext>
            </a:extLst>
          </p:cNvPr>
          <p:cNvSpPr txBox="1">
            <a:spLocks noChangeArrowheads="1"/>
          </p:cNvSpPr>
          <p:nvPr/>
        </p:nvSpPr>
        <p:spPr bwMode="auto">
          <a:xfrm>
            <a:off x="997424" y="5395128"/>
            <a:ext cx="5513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l-GR" altLang="en-US" sz="1800" dirty="0">
                <a:solidFill>
                  <a:srgbClr val="FFFFFF"/>
                </a:solidFill>
                <a:cs typeface="Times New Roman" panose="02020603050405020304" pitchFamily="18" charset="0"/>
                <a:sym typeface="Symbol" panose="05050102010706020507" pitchFamily="18" charset="2"/>
              </a:rPr>
              <a:t>Φ</a:t>
            </a:r>
            <a:r>
              <a:rPr lang="el-GR" altLang="en-US" sz="1800" i="1" dirty="0">
                <a:solidFill>
                  <a:srgbClr val="FFFFFF"/>
                </a:solidFill>
              </a:rPr>
              <a:t> =</a:t>
            </a:r>
            <a:r>
              <a:rPr lang="en-US" altLang="en-US" sz="1800" dirty="0">
                <a:solidFill>
                  <a:srgbClr val="00FFFF"/>
                </a:solidFill>
              </a:rPr>
              <a:t> </a:t>
            </a:r>
            <a:r>
              <a:rPr lang="en-US" altLang="en-US" sz="1800" dirty="0">
                <a:solidFill>
                  <a:srgbClr val="FFFFFF"/>
                </a:solidFill>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3</a:t>
            </a:r>
            <a:r>
              <a:rPr lang="en-US" altLang="en-US" sz="1800" dirty="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5</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6</a:t>
            </a:r>
            <a:r>
              <a:rPr lang="en-US" altLang="en-US" sz="1800" dirty="0">
                <a:solidFill>
                  <a:srgbClr val="FFFFFF"/>
                </a:solidFill>
              </a:rPr>
              <a:t>) </a:t>
            </a:r>
            <a:r>
              <a:rPr lang="el-GR" altLang="en-US" sz="1800" dirty="0">
                <a:cs typeface="Times New Roman" panose="02020603050405020304" pitchFamily="18" charset="0"/>
                <a:sym typeface="Symbol" panose="05050102010706020507" pitchFamily="18" charset="2"/>
              </a:rPr>
              <a:t></a:t>
            </a:r>
            <a:r>
              <a:rPr lang="en-US" altLang="en-US" sz="1800" dirty="0">
                <a:solidFill>
                  <a:srgbClr val="FFFFFF"/>
                </a:solidFill>
              </a:rPr>
              <a:t> (</a:t>
            </a:r>
            <a:r>
              <a:rPr lang="en-US" altLang="en-US" sz="1800" i="1" dirty="0">
                <a:solidFill>
                  <a:srgbClr val="FFFFFF"/>
                </a:solidFill>
              </a:rPr>
              <a:t>x</a:t>
            </a:r>
            <a:r>
              <a:rPr lang="en-US" altLang="en-US" sz="1800" i="1" baseline="-25000" dirty="0">
                <a:solidFill>
                  <a:srgbClr val="FFFFFF"/>
                </a:solidFill>
              </a:rPr>
              <a:t>2</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5</a:t>
            </a:r>
            <a:r>
              <a:rPr lang="en-US" altLang="en-US" sz="1800" dirty="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7</a:t>
            </a:r>
            <a:r>
              <a:rPr lang="en-US" altLang="en-US" sz="1800" dirty="0">
                <a:solidFill>
                  <a:srgbClr val="FFFFFF"/>
                </a:solidFill>
              </a:rPr>
              <a:t>) </a:t>
            </a:r>
            <a:r>
              <a:rPr lang="el-GR" altLang="en-US" sz="1800" dirty="0">
                <a:cs typeface="Times New Roman" panose="02020603050405020304" pitchFamily="18" charset="0"/>
                <a:sym typeface="Symbol" panose="05050102010706020507" pitchFamily="18" charset="2"/>
              </a:rPr>
              <a:t></a:t>
            </a:r>
            <a:r>
              <a:rPr lang="en-US" altLang="en-US" sz="1800" dirty="0">
                <a:cs typeface="Times New Roman" panose="02020603050405020304" pitchFamily="18" charset="0"/>
                <a:sym typeface="Symbol" panose="05050102010706020507" pitchFamily="18" charset="2"/>
              </a:rPr>
              <a:t> … </a:t>
            </a:r>
            <a:r>
              <a:rPr lang="el-GR" altLang="en-US" sz="1800" dirty="0">
                <a:cs typeface="Times New Roman" panose="02020603050405020304" pitchFamily="18" charset="0"/>
                <a:sym typeface="Symbol" panose="05050102010706020507" pitchFamily="18" charset="2"/>
              </a:rPr>
              <a:t></a:t>
            </a:r>
            <a:r>
              <a:rPr lang="en-US" altLang="en-US" sz="1800" dirty="0">
                <a:solidFill>
                  <a:srgbClr val="FFFFFF"/>
                </a:solidFill>
              </a:rPr>
              <a:t> (</a:t>
            </a:r>
            <a:r>
              <a:rPr lang="en-US" altLang="en-US" sz="1800" i="1" dirty="0">
                <a:solidFill>
                  <a:srgbClr val="FFFFFF"/>
                </a:solidFill>
              </a:rPr>
              <a:t>x</a:t>
            </a:r>
            <a:r>
              <a:rPr lang="en-US" altLang="en-US" sz="1800" i="1" baseline="-25000" dirty="0">
                <a:solidFill>
                  <a:srgbClr val="FFFFFF"/>
                </a:solidFill>
              </a:rPr>
              <a:t>3</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4</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9</a:t>
            </a:r>
            <a:r>
              <a:rPr lang="en-US" altLang="en-US" sz="1800" dirty="0">
                <a:solidFill>
                  <a:srgbClr val="FFFFFF"/>
                </a:solidFill>
              </a:rPr>
              <a:t>)</a:t>
            </a:r>
            <a:endParaRPr lang="en-US" altLang="en-US" sz="18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59315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0-#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additive="base">
                                        <p:cTn id="1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 calcmode="lin" valueType="num">
                                      <p:cBhvr additive="base">
                                        <p:cTn id="2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
                                            <p:txEl>
                                              <p:pRg st="2" end="2"/>
                                            </p:txEl>
                                          </p:spTgt>
                                        </p:tgtEl>
                                        <p:attrNameLst>
                                          <p:attrName>style.visibility</p:attrName>
                                        </p:attrNameLst>
                                      </p:cBhvr>
                                      <p:to>
                                        <p:strVal val="visible"/>
                                      </p:to>
                                    </p:set>
                                    <p:anim calcmode="lin" valueType="num">
                                      <p:cBhvr additive="base">
                                        <p:cTn id="29"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additive="base">
                                        <p:cTn id="35" dur="500" fill="hold"/>
                                        <p:tgtEl>
                                          <p:spTgt spid="2"/>
                                        </p:tgtEl>
                                        <p:attrNameLst>
                                          <p:attrName>ppt_x</p:attrName>
                                        </p:attrNameLst>
                                      </p:cBhvr>
                                      <p:tavLst>
                                        <p:tav tm="0">
                                          <p:val>
                                            <p:strVal val="1+#ppt_w/2"/>
                                          </p:val>
                                        </p:tav>
                                        <p:tav tm="100000">
                                          <p:val>
                                            <p:strVal val="#ppt_x"/>
                                          </p:val>
                                        </p:tav>
                                      </p:tavLst>
                                    </p:anim>
                                    <p:anim calcmode="lin" valueType="num">
                                      <p:cBhvr additive="base">
                                        <p:cTn id="3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0">
                                            <p:txEl>
                                              <p:pRg st="3" end="3"/>
                                            </p:txEl>
                                          </p:spTgt>
                                        </p:tgtEl>
                                        <p:attrNameLst>
                                          <p:attrName>style.visibility</p:attrName>
                                        </p:attrNameLst>
                                      </p:cBhvr>
                                      <p:to>
                                        <p:strVal val="visible"/>
                                      </p:to>
                                    </p:set>
                                    <p:anim calcmode="lin" valueType="num">
                                      <p:cBhvr additive="base">
                                        <p:cTn id="41"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1+#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0">
                                            <p:txEl>
                                              <p:pRg st="4" end="4"/>
                                            </p:txEl>
                                          </p:spTgt>
                                        </p:tgtEl>
                                        <p:attrNameLst>
                                          <p:attrName>style.visibility</p:attrName>
                                        </p:attrNameLst>
                                      </p:cBhvr>
                                      <p:to>
                                        <p:strVal val="visible"/>
                                      </p:to>
                                    </p:set>
                                    <p:anim calcmode="lin" valueType="num">
                                      <p:cBhvr additive="base">
                                        <p:cTn id="53"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500" fill="hold"/>
                                        <p:tgtEl>
                                          <p:spTgt spid="24"/>
                                        </p:tgtEl>
                                        <p:attrNameLst>
                                          <p:attrName>ppt_x</p:attrName>
                                        </p:attrNameLst>
                                      </p:cBhvr>
                                      <p:tavLst>
                                        <p:tav tm="0">
                                          <p:val>
                                            <p:strVal val="1+#ppt_w/2"/>
                                          </p:val>
                                        </p:tav>
                                        <p:tav tm="100000">
                                          <p:val>
                                            <p:strVal val="#ppt_x"/>
                                          </p:val>
                                        </p:tav>
                                      </p:tavLst>
                                    </p:anim>
                                    <p:anim calcmode="lin" valueType="num">
                                      <p:cBhvr additive="base">
                                        <p:cTn id="60"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43"/>
                                        </p:tgtEl>
                                        <p:attrNameLst>
                                          <p:attrName>style.visibility</p:attrName>
                                        </p:attrNameLst>
                                      </p:cBhvr>
                                      <p:to>
                                        <p:strVal val="visible"/>
                                      </p:to>
                                    </p:set>
                                    <p:anim calcmode="lin" valueType="num">
                                      <p:cBhvr additive="base">
                                        <p:cTn id="65" dur="500" fill="hold"/>
                                        <p:tgtEl>
                                          <p:spTgt spid="43"/>
                                        </p:tgtEl>
                                        <p:attrNameLst>
                                          <p:attrName>ppt_x</p:attrName>
                                        </p:attrNameLst>
                                      </p:cBhvr>
                                      <p:tavLst>
                                        <p:tav tm="0">
                                          <p:val>
                                            <p:strVal val="#ppt_x"/>
                                          </p:val>
                                        </p:tav>
                                        <p:tav tm="100000">
                                          <p:val>
                                            <p:strVal val="#ppt_x"/>
                                          </p:val>
                                        </p:tav>
                                      </p:tavLst>
                                    </p:anim>
                                    <p:anim calcmode="lin" valueType="num">
                                      <p:cBhvr additive="base">
                                        <p:cTn id="66"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500" fill="hold"/>
                                        <p:tgtEl>
                                          <p:spTgt spid="15"/>
                                        </p:tgtEl>
                                        <p:attrNameLst>
                                          <p:attrName>ppt_x</p:attrName>
                                        </p:attrNameLst>
                                      </p:cBhvr>
                                      <p:tavLst>
                                        <p:tav tm="0">
                                          <p:val>
                                            <p:strVal val="1+#ppt_w/2"/>
                                          </p:val>
                                        </p:tav>
                                        <p:tav tm="100000">
                                          <p:val>
                                            <p:strVal val="#ppt_x"/>
                                          </p:val>
                                        </p:tav>
                                      </p:tavLst>
                                    </p:anim>
                                    <p:anim calcmode="lin" valueType="num">
                                      <p:cBhvr additive="base">
                                        <p:cTn id="72" dur="500" fill="hold"/>
                                        <p:tgtEl>
                                          <p:spTgt spid="15"/>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 calcmode="lin" valueType="num">
                                      <p:cBhvr additive="base">
                                        <p:cTn id="75" dur="500" fill="hold"/>
                                        <p:tgtEl>
                                          <p:spTgt spid="42"/>
                                        </p:tgtEl>
                                        <p:attrNameLst>
                                          <p:attrName>ppt_x</p:attrName>
                                        </p:attrNameLst>
                                      </p:cBhvr>
                                      <p:tavLst>
                                        <p:tav tm="0">
                                          <p:val>
                                            <p:strVal val="1+#ppt_w/2"/>
                                          </p:val>
                                        </p:tav>
                                        <p:tav tm="100000">
                                          <p:val>
                                            <p:strVal val="#ppt_x"/>
                                          </p:val>
                                        </p:tav>
                                      </p:tavLst>
                                    </p:anim>
                                    <p:anim calcmode="lin" valueType="num">
                                      <p:cBhvr additive="base">
                                        <p:cTn id="76" dur="500" fill="hold"/>
                                        <p:tgtEl>
                                          <p:spTgt spid="42"/>
                                        </p:tgtEl>
                                        <p:attrNameLst>
                                          <p:attrName>ppt_y</p:attrName>
                                        </p:attrNameLst>
                                      </p:cBhvr>
                                      <p:tavLst>
                                        <p:tav tm="0">
                                          <p:val>
                                            <p:strVal val="#ppt_y"/>
                                          </p:val>
                                        </p:tav>
                                        <p:tav tm="100000">
                                          <p:val>
                                            <p:strVal val="#ppt_y"/>
                                          </p:val>
                                        </p:tav>
                                      </p:tavLst>
                                    </p:anim>
                                  </p:childTnLst>
                                </p:cTn>
                              </p:par>
                              <p:par>
                                <p:cTn id="77" presetID="2" presetClass="entr" presetSubtype="2" fill="hold" nodeType="withEffect">
                                  <p:stCondLst>
                                    <p:cond delay="0"/>
                                  </p:stCondLst>
                                  <p:childTnLst>
                                    <p:set>
                                      <p:cBhvr>
                                        <p:cTn id="78" dur="1" fill="hold">
                                          <p:stCondLst>
                                            <p:cond delay="0"/>
                                          </p:stCondLst>
                                        </p:cTn>
                                        <p:tgtEl>
                                          <p:spTgt spid="42">
                                            <p:txEl>
                                              <p:pRg st="0" end="0"/>
                                            </p:txEl>
                                          </p:spTgt>
                                        </p:tgtEl>
                                        <p:attrNameLst>
                                          <p:attrName>style.visibility</p:attrName>
                                        </p:attrNameLst>
                                      </p:cBhvr>
                                      <p:to>
                                        <p:strVal val="visible"/>
                                      </p:to>
                                    </p:set>
                                    <p:anim calcmode="lin" valueType="num">
                                      <p:cBhvr additive="base">
                                        <p:cTn id="79"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42">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42">
                                            <p:txEl>
                                              <p:pRg st="1" end="1"/>
                                            </p:txEl>
                                          </p:spTgt>
                                        </p:tgtEl>
                                        <p:attrNameLst>
                                          <p:attrName>style.visibility</p:attrName>
                                        </p:attrNameLst>
                                      </p:cBhvr>
                                      <p:to>
                                        <p:strVal val="visible"/>
                                      </p:to>
                                    </p:set>
                                    <p:anim calcmode="lin" valueType="num">
                                      <p:cBhvr additive="base">
                                        <p:cTn id="83"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42">
                                            <p:txEl>
                                              <p:pRg st="1" end="1"/>
                                            </p:txEl>
                                          </p:spTgt>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47"/>
                                        </p:tgtEl>
                                        <p:attrNameLst>
                                          <p:attrName>style.visibility</p:attrName>
                                        </p:attrNameLst>
                                      </p:cBhvr>
                                      <p:to>
                                        <p:strVal val="visible"/>
                                      </p:to>
                                    </p:set>
                                    <p:anim calcmode="lin" valueType="num">
                                      <p:cBhvr additive="base">
                                        <p:cTn id="87" dur="500" fill="hold"/>
                                        <p:tgtEl>
                                          <p:spTgt spid="47"/>
                                        </p:tgtEl>
                                        <p:attrNameLst>
                                          <p:attrName>ppt_x</p:attrName>
                                        </p:attrNameLst>
                                      </p:cBhvr>
                                      <p:tavLst>
                                        <p:tav tm="0">
                                          <p:val>
                                            <p:strVal val="1+#ppt_w/2"/>
                                          </p:val>
                                        </p:tav>
                                        <p:tav tm="100000">
                                          <p:val>
                                            <p:strVal val="#ppt_x"/>
                                          </p:val>
                                        </p:tav>
                                      </p:tavLst>
                                    </p:anim>
                                    <p:anim calcmode="lin" valueType="num">
                                      <p:cBhvr additive="base">
                                        <p:cTn id="8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2" fill="hold" nodeType="clickEffect">
                                  <p:stCondLst>
                                    <p:cond delay="0"/>
                                  </p:stCondLst>
                                  <p:childTnLst>
                                    <p:set>
                                      <p:cBhvr>
                                        <p:cTn id="92" dur="1" fill="hold">
                                          <p:stCondLst>
                                            <p:cond delay="0"/>
                                          </p:stCondLst>
                                        </p:cTn>
                                        <p:tgtEl>
                                          <p:spTgt spid="42">
                                            <p:txEl>
                                              <p:pRg st="2" end="2"/>
                                            </p:txEl>
                                          </p:spTgt>
                                        </p:tgtEl>
                                        <p:attrNameLst>
                                          <p:attrName>style.visibility</p:attrName>
                                        </p:attrNameLst>
                                      </p:cBhvr>
                                      <p:to>
                                        <p:strVal val="visible"/>
                                      </p:to>
                                    </p:set>
                                    <p:anim calcmode="lin" valueType="num">
                                      <p:cBhvr additive="base">
                                        <p:cTn id="93"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nodeType="clickEffect">
                                  <p:stCondLst>
                                    <p:cond delay="0"/>
                                  </p:stCondLst>
                                  <p:childTnLst>
                                    <p:set>
                                      <p:cBhvr>
                                        <p:cTn id="98" dur="1" fill="hold">
                                          <p:stCondLst>
                                            <p:cond delay="0"/>
                                          </p:stCondLst>
                                        </p:cTn>
                                        <p:tgtEl>
                                          <p:spTgt spid="42">
                                            <p:txEl>
                                              <p:pRg st="3" end="3"/>
                                            </p:txEl>
                                          </p:spTgt>
                                        </p:tgtEl>
                                        <p:attrNameLst>
                                          <p:attrName>style.visibility</p:attrName>
                                        </p:attrNameLst>
                                      </p:cBhvr>
                                      <p:to>
                                        <p:strVal val="visible"/>
                                      </p:to>
                                    </p:set>
                                    <p:anim calcmode="lin" valueType="num">
                                      <p:cBhvr additive="base">
                                        <p:cTn id="99" dur="500" fill="hold"/>
                                        <p:tgtEl>
                                          <p:spTgt spid="42">
                                            <p:txEl>
                                              <p:pRg st="3" end="3"/>
                                            </p:txEl>
                                          </p:spTgt>
                                        </p:tgtEl>
                                        <p:attrNameLst>
                                          <p:attrName>ppt_x</p:attrName>
                                        </p:attrNameLst>
                                      </p:cBhvr>
                                      <p:tavLst>
                                        <p:tav tm="0">
                                          <p:val>
                                            <p:strVal val="1+#ppt_w/2"/>
                                          </p:val>
                                        </p:tav>
                                        <p:tav tm="100000">
                                          <p:val>
                                            <p:strVal val="#ppt_x"/>
                                          </p:val>
                                        </p:tav>
                                      </p:tavLst>
                                    </p:anim>
                                    <p:anim calcmode="lin" valueType="num">
                                      <p:cBhvr additive="base">
                                        <p:cTn id="100" dur="500" fill="hold"/>
                                        <p:tgtEl>
                                          <p:spTgt spid="4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2" fill="hold" nodeType="clickEffect">
                                  <p:stCondLst>
                                    <p:cond delay="0"/>
                                  </p:stCondLst>
                                  <p:childTnLst>
                                    <p:set>
                                      <p:cBhvr>
                                        <p:cTn id="104" dur="1" fill="hold">
                                          <p:stCondLst>
                                            <p:cond delay="0"/>
                                          </p:stCondLst>
                                        </p:cTn>
                                        <p:tgtEl>
                                          <p:spTgt spid="40"/>
                                        </p:tgtEl>
                                        <p:attrNameLst>
                                          <p:attrName>style.visibility</p:attrName>
                                        </p:attrNameLst>
                                      </p:cBhvr>
                                      <p:to>
                                        <p:strVal val="visible"/>
                                      </p:to>
                                    </p:set>
                                    <p:anim calcmode="lin" valueType="num">
                                      <p:cBhvr additive="base">
                                        <p:cTn id="105" dur="500" fill="hold"/>
                                        <p:tgtEl>
                                          <p:spTgt spid="40"/>
                                        </p:tgtEl>
                                        <p:attrNameLst>
                                          <p:attrName>ppt_x</p:attrName>
                                        </p:attrNameLst>
                                      </p:cBhvr>
                                      <p:tavLst>
                                        <p:tav tm="0">
                                          <p:val>
                                            <p:strVal val="1+#ppt_w/2"/>
                                          </p:val>
                                        </p:tav>
                                        <p:tav tm="100000">
                                          <p:val>
                                            <p:strVal val="#ppt_x"/>
                                          </p:val>
                                        </p:tav>
                                      </p:tavLst>
                                    </p:anim>
                                    <p:anim calcmode="lin" valueType="num">
                                      <p:cBhvr additive="base">
                                        <p:cTn id="10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P spid="22" grpId="0"/>
      <p:bldP spid="24" grpId="0"/>
      <p:bldP spid="42" grpId="0" animBg="1"/>
      <p:bldP spid="43" grpId="0" animBg="1"/>
      <p:bldP spid="47"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Text Box 21">
            <a:extLst>
              <a:ext uri="{FF2B5EF4-FFF2-40B4-BE49-F238E27FC236}">
                <a16:creationId xmlns:a16="http://schemas.microsoft.com/office/drawing/2014/main" id="{05E79C66-3DAD-4EBE-BA8B-5FC92A3DBE9C}"/>
              </a:ext>
            </a:extLst>
          </p:cNvPr>
          <p:cNvSpPr txBox="1">
            <a:spLocks noChangeArrowheads="1"/>
          </p:cNvSpPr>
          <p:nvPr/>
        </p:nvSpPr>
        <p:spPr bwMode="auto">
          <a:xfrm>
            <a:off x="7639388" y="5508338"/>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But take O(2</a:t>
            </a:r>
            <a:r>
              <a:rPr lang="en-US" altLang="en-US" sz="1800" baseline="30000" dirty="0">
                <a:solidFill>
                  <a:srgbClr val="FF0000"/>
                </a:solidFill>
              </a:rPr>
              <a:t>n</a:t>
            </a:r>
            <a:r>
              <a:rPr lang="en-US" altLang="en-US" sz="1800" dirty="0">
                <a:solidFill>
                  <a:srgbClr val="FF0000"/>
                </a:solidFill>
              </a:rPr>
              <a:t>) time to find.</a:t>
            </a:r>
            <a:endParaRPr kumimoji="0" lang="en-US" altLang="en-US" sz="1800" b="0" i="0" u="none" strike="noStrike" kern="1200" cap="none" spc="0" normalizeH="0" baseline="0" noProof="0" dirty="0">
              <a:ln>
                <a:noFill/>
              </a:ln>
              <a:solidFill>
                <a:srgbClr val="FF0000"/>
              </a:solidFill>
              <a:effectLst/>
              <a:uLnTx/>
              <a:uFillTx/>
              <a:sym typeface="Symbol" panose="05050102010706020507" pitchFamily="18" charset="2"/>
            </a:endParaRPr>
          </a:p>
        </p:txBody>
      </p:sp>
      <p:sp>
        <p:nvSpPr>
          <p:cNvPr id="15" name="Text Box 21">
            <a:extLst>
              <a:ext uri="{FF2B5EF4-FFF2-40B4-BE49-F238E27FC236}">
                <a16:creationId xmlns:a16="http://schemas.microsoft.com/office/drawing/2014/main" id="{A1EEAD62-59CB-418C-8B56-A8430BC6E24C}"/>
              </a:ext>
            </a:extLst>
          </p:cNvPr>
          <p:cNvSpPr txBox="1">
            <a:spLocks noChangeArrowheads="1"/>
          </p:cNvSpPr>
          <p:nvPr/>
        </p:nvSpPr>
        <p:spPr bwMode="auto">
          <a:xfrm>
            <a:off x="457200" y="1050667"/>
            <a:ext cx="2891052"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Satisfiable </a:t>
            </a:r>
          </a:p>
          <a:p>
            <a:pPr algn="ctr" eaLnBrk="1" hangingPunct="1">
              <a:spcBef>
                <a:spcPct val="0"/>
              </a:spcBef>
              <a:buNone/>
              <a:defRPr/>
            </a:pPr>
            <a:r>
              <a:rPr lang="en-US" altLang="en-US" sz="2400" dirty="0">
                <a:solidFill>
                  <a:srgbClr val="FFFFFF"/>
                </a:solidFill>
                <a:sym typeface="Symbol" panose="05050102010706020507" pitchFamily="18" charset="2"/>
              </a:rPr>
              <a:t>True for some setting</a:t>
            </a:r>
            <a:endParaRPr lang="en-US" altLang="en-US" sz="2400" dirty="0">
              <a:solidFill>
                <a:srgbClr val="FFFF00"/>
              </a:solidFill>
            </a:endParaRPr>
          </a:p>
        </p:txBody>
      </p:sp>
      <p:sp>
        <p:nvSpPr>
          <p:cNvPr id="20" name="Text Box 21">
            <a:extLst>
              <a:ext uri="{FF2B5EF4-FFF2-40B4-BE49-F238E27FC236}">
                <a16:creationId xmlns:a16="http://schemas.microsoft.com/office/drawing/2014/main" id="{BA37794A-BA0F-4AAE-B923-D172139AE4A2}"/>
              </a:ext>
            </a:extLst>
          </p:cNvPr>
          <p:cNvSpPr txBox="1">
            <a:spLocks noChangeArrowheads="1"/>
          </p:cNvSpPr>
          <p:nvPr/>
        </p:nvSpPr>
        <p:spPr bwMode="auto">
          <a:xfrm>
            <a:off x="5490949" y="1039504"/>
            <a:ext cx="266245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2400" dirty="0">
                <a:solidFill>
                  <a:srgbClr val="FFFF00"/>
                </a:solidFill>
              </a:rPr>
              <a:t>Tautology </a:t>
            </a:r>
          </a:p>
          <a:p>
            <a:pPr algn="ctr" eaLnBrk="1" hangingPunct="1">
              <a:spcBef>
                <a:spcPct val="0"/>
              </a:spcBef>
              <a:buNone/>
              <a:defRPr/>
            </a:pPr>
            <a:r>
              <a:rPr lang="en-US" altLang="en-US" sz="2400" dirty="0">
                <a:solidFill>
                  <a:srgbClr val="FFFFFF"/>
                </a:solidFill>
                <a:sym typeface="Symbol" panose="05050102010706020507" pitchFamily="18" charset="2"/>
              </a:rPr>
              <a:t>True for all settings</a:t>
            </a:r>
            <a:endParaRPr lang="en-US" altLang="en-US" sz="2400" dirty="0">
              <a:solidFill>
                <a:srgbClr val="FFFF00"/>
              </a:solidFill>
            </a:endParaRPr>
          </a:p>
        </p:txBody>
      </p:sp>
      <p:grpSp>
        <p:nvGrpSpPr>
          <p:cNvPr id="2" name="Group 1">
            <a:extLst>
              <a:ext uri="{FF2B5EF4-FFF2-40B4-BE49-F238E27FC236}">
                <a16:creationId xmlns:a16="http://schemas.microsoft.com/office/drawing/2014/main" id="{9D67FBDB-3B08-44AA-B09F-8180EC2C8422}"/>
              </a:ext>
            </a:extLst>
          </p:cNvPr>
          <p:cNvGrpSpPr/>
          <p:nvPr/>
        </p:nvGrpSpPr>
        <p:grpSpPr>
          <a:xfrm>
            <a:off x="1828800" y="787400"/>
            <a:ext cx="5486400" cy="5946775"/>
            <a:chOff x="1828800" y="787400"/>
            <a:chExt cx="5486400" cy="5946775"/>
          </a:xfrm>
        </p:grpSpPr>
        <p:grpSp>
          <p:nvGrpSpPr>
            <p:cNvPr id="49" name="Group 24">
              <a:extLst>
                <a:ext uri="{FF2B5EF4-FFF2-40B4-BE49-F238E27FC236}">
                  <a16:creationId xmlns:a16="http://schemas.microsoft.com/office/drawing/2014/main" id="{093AD594-48B1-4965-8C6D-6472C8C701DF}"/>
                </a:ext>
              </a:extLst>
            </p:cNvPr>
            <p:cNvGrpSpPr>
              <a:grpSpLocks/>
            </p:cNvGrpSpPr>
            <p:nvPr/>
          </p:nvGrpSpPr>
          <p:grpSpPr bwMode="auto">
            <a:xfrm>
              <a:off x="3113088" y="3060700"/>
              <a:ext cx="4202112" cy="3263900"/>
              <a:chOff x="3113" y="1928"/>
              <a:chExt cx="2647" cy="2056"/>
            </a:xfrm>
          </p:grpSpPr>
          <p:sp>
            <p:nvSpPr>
              <p:cNvPr id="50" name="Oval 25">
                <a:extLst>
                  <a:ext uri="{FF2B5EF4-FFF2-40B4-BE49-F238E27FC236}">
                    <a16:creationId xmlns:a16="http://schemas.microsoft.com/office/drawing/2014/main" id="{70366523-A1F6-44B3-A896-8FA112A2B4E7}"/>
                  </a:ext>
                </a:extLst>
              </p:cNvPr>
              <p:cNvSpPr>
                <a:spLocks noChangeArrowheads="1"/>
              </p:cNvSpPr>
              <p:nvPr/>
            </p:nvSpPr>
            <p:spPr bwMode="auto">
              <a:xfrm rot="19071281" flipH="1">
                <a:off x="3113" y="2245"/>
                <a:ext cx="2647" cy="1739"/>
              </a:xfrm>
              <a:prstGeom prst="ellipse">
                <a:avLst/>
              </a:prstGeom>
              <a:noFill/>
              <a:ln w="38100" cap="sq">
                <a:solidFill>
                  <a:srgbClr val="00CCFF"/>
                </a:solidFill>
                <a:round/>
                <a:headEnd/>
                <a:tailEnd/>
              </a:ln>
              <a:effectLst/>
            </p:spPr>
            <p:txBody>
              <a:bodyPr lIns="274320" rIns="274320" anchor="ctr">
                <a:spAutoFit/>
              </a:bodyPr>
              <a:lstStyle/>
              <a:p>
                <a:pPr>
                  <a:defRPr/>
                </a:pPr>
                <a:endParaRPr lang="en-CA"/>
              </a:p>
            </p:txBody>
          </p:sp>
          <p:sp>
            <p:nvSpPr>
              <p:cNvPr id="53" name="Text Box 26">
                <a:extLst>
                  <a:ext uri="{FF2B5EF4-FFF2-40B4-BE49-F238E27FC236}">
                    <a16:creationId xmlns:a16="http://schemas.microsoft.com/office/drawing/2014/main" id="{FEEA7BB5-FF68-4F6D-9A6D-A57D3640B417}"/>
                  </a:ext>
                </a:extLst>
              </p:cNvPr>
              <p:cNvSpPr txBox="1">
                <a:spLocks noChangeArrowheads="1"/>
              </p:cNvSpPr>
              <p:nvPr/>
            </p:nvSpPr>
            <p:spPr bwMode="auto">
              <a:xfrm>
                <a:off x="4432" y="1928"/>
                <a:ext cx="89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99FF"/>
                    </a:solidFill>
                    <a:effectLst/>
                  </a:rPr>
                  <a:t>CoNP</a:t>
                </a:r>
              </a:p>
            </p:txBody>
          </p:sp>
        </p:grpSp>
        <p:grpSp>
          <p:nvGrpSpPr>
            <p:cNvPr id="55" name="Group 4">
              <a:extLst>
                <a:ext uri="{FF2B5EF4-FFF2-40B4-BE49-F238E27FC236}">
                  <a16:creationId xmlns:a16="http://schemas.microsoft.com/office/drawing/2014/main" id="{A590BFF7-695D-4D2C-88D5-5E494C8EC935}"/>
                </a:ext>
              </a:extLst>
            </p:cNvPr>
            <p:cNvGrpSpPr>
              <a:grpSpLocks/>
            </p:cNvGrpSpPr>
            <p:nvPr/>
          </p:nvGrpSpPr>
          <p:grpSpPr bwMode="auto">
            <a:xfrm>
              <a:off x="1981200" y="787400"/>
              <a:ext cx="5257800" cy="5918200"/>
              <a:chOff x="2400" y="528"/>
              <a:chExt cx="3312" cy="3728"/>
            </a:xfrm>
          </p:grpSpPr>
          <p:sp>
            <p:nvSpPr>
              <p:cNvPr id="56" name="Oval 5">
                <a:extLst>
                  <a:ext uri="{FF2B5EF4-FFF2-40B4-BE49-F238E27FC236}">
                    <a16:creationId xmlns:a16="http://schemas.microsoft.com/office/drawing/2014/main" id="{1BD92ECD-2547-488D-9696-8B220D3B2CAD}"/>
                  </a:ext>
                </a:extLst>
              </p:cNvPr>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57" name="Text Box 6">
                <a:extLst>
                  <a:ext uri="{FF2B5EF4-FFF2-40B4-BE49-F238E27FC236}">
                    <a16:creationId xmlns:a16="http://schemas.microsoft.com/office/drawing/2014/main" id="{E5728D53-20DB-4B5D-A960-E013AF7C1970}"/>
                  </a:ext>
                </a:extLst>
              </p:cNvPr>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63" name="Group 7">
              <a:extLst>
                <a:ext uri="{FF2B5EF4-FFF2-40B4-BE49-F238E27FC236}">
                  <a16:creationId xmlns:a16="http://schemas.microsoft.com/office/drawing/2014/main" id="{42E81E33-032A-4E0A-9601-D4D63BEA3411}"/>
                </a:ext>
              </a:extLst>
            </p:cNvPr>
            <p:cNvGrpSpPr>
              <a:grpSpLocks/>
            </p:cNvGrpSpPr>
            <p:nvPr/>
          </p:nvGrpSpPr>
          <p:grpSpPr bwMode="auto">
            <a:xfrm>
              <a:off x="2087563" y="1808163"/>
              <a:ext cx="4986337" cy="4887912"/>
              <a:chOff x="2467" y="1153"/>
              <a:chExt cx="3141" cy="3079"/>
            </a:xfrm>
          </p:grpSpPr>
          <p:sp>
            <p:nvSpPr>
              <p:cNvPr id="64" name="Oval 8">
                <a:extLst>
                  <a:ext uri="{FF2B5EF4-FFF2-40B4-BE49-F238E27FC236}">
                    <a16:creationId xmlns:a16="http://schemas.microsoft.com/office/drawing/2014/main" id="{3AE6B2ED-C4AC-49F7-91AF-A429F64CFA1F}"/>
                  </a:ext>
                </a:extLst>
              </p:cNvPr>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78" name="Text Box 9">
                <a:extLst>
                  <a:ext uri="{FF2B5EF4-FFF2-40B4-BE49-F238E27FC236}">
                    <a16:creationId xmlns:a16="http://schemas.microsoft.com/office/drawing/2014/main" id="{62B91A2B-EF59-4CDE-B7EC-07E90367CED8}"/>
                  </a:ext>
                </a:extLst>
              </p:cNvPr>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79" name="Group 36">
              <a:extLst>
                <a:ext uri="{FF2B5EF4-FFF2-40B4-BE49-F238E27FC236}">
                  <a16:creationId xmlns:a16="http://schemas.microsoft.com/office/drawing/2014/main" id="{F21FACFE-2E40-4F33-98CF-9CEF22C00739}"/>
                </a:ext>
              </a:extLst>
            </p:cNvPr>
            <p:cNvGrpSpPr>
              <a:grpSpLocks/>
            </p:cNvGrpSpPr>
            <p:nvPr/>
          </p:nvGrpSpPr>
          <p:grpSpPr bwMode="auto">
            <a:xfrm>
              <a:off x="3416300" y="4348163"/>
              <a:ext cx="2286000" cy="2386012"/>
              <a:chOff x="5245100" y="4370388"/>
              <a:chExt cx="2286000" cy="2386012"/>
            </a:xfrm>
          </p:grpSpPr>
          <p:sp>
            <p:nvSpPr>
              <p:cNvPr id="80" name="Oval 3">
                <a:extLst>
                  <a:ext uri="{FF2B5EF4-FFF2-40B4-BE49-F238E27FC236}">
                    <a16:creationId xmlns:a16="http://schemas.microsoft.com/office/drawing/2014/main" id="{331171C8-A85B-4F83-B56D-7B3C556FDCB7}"/>
                  </a:ext>
                </a:extLst>
              </p:cNvPr>
              <p:cNvSpPr>
                <a:spLocks noChangeArrowheads="1"/>
              </p:cNvSpPr>
              <p:nvPr/>
            </p:nvSpPr>
            <p:spPr bwMode="auto">
              <a:xfrm>
                <a:off x="5245100" y="4470400"/>
                <a:ext cx="2286000" cy="228600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81" name="Text Box 10">
                <a:extLst>
                  <a:ext uri="{FF2B5EF4-FFF2-40B4-BE49-F238E27FC236}">
                    <a16:creationId xmlns:a16="http://schemas.microsoft.com/office/drawing/2014/main" id="{6A6FA79F-773C-4C47-9C75-6B7A8A383EDD}"/>
                  </a:ext>
                </a:extLst>
              </p:cNvPr>
              <p:cNvSpPr txBox="1">
                <a:spLocks noChangeArrowheads="1"/>
              </p:cNvSpPr>
              <p:nvPr/>
            </p:nvSpPr>
            <p:spPr bwMode="auto">
              <a:xfrm>
                <a:off x="5791200" y="4370388"/>
                <a:ext cx="1201738"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nvGrpSpPr>
            <p:cNvPr id="82" name="Group 14">
              <a:extLst>
                <a:ext uri="{FF2B5EF4-FFF2-40B4-BE49-F238E27FC236}">
                  <a16:creationId xmlns:a16="http://schemas.microsoft.com/office/drawing/2014/main" id="{C6465519-0707-4C85-95AF-164F5F8D8B1A}"/>
                </a:ext>
              </a:extLst>
            </p:cNvPr>
            <p:cNvGrpSpPr>
              <a:grpSpLocks/>
            </p:cNvGrpSpPr>
            <p:nvPr/>
          </p:nvGrpSpPr>
          <p:grpSpPr bwMode="auto">
            <a:xfrm>
              <a:off x="1828800" y="3065463"/>
              <a:ext cx="4202114" cy="3254375"/>
              <a:chOff x="2304" y="1945"/>
              <a:chExt cx="2647" cy="2050"/>
            </a:xfrm>
          </p:grpSpPr>
          <p:sp>
            <p:nvSpPr>
              <p:cNvPr id="83" name="Oval 15">
                <a:extLst>
                  <a:ext uri="{FF2B5EF4-FFF2-40B4-BE49-F238E27FC236}">
                    <a16:creationId xmlns:a16="http://schemas.microsoft.com/office/drawing/2014/main" id="{1ED9766E-56C9-4E7A-8E55-CA3E828A00E0}"/>
                  </a:ext>
                </a:extLst>
              </p:cNvPr>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84" name="Text Box 16">
                <a:extLst>
                  <a:ext uri="{FF2B5EF4-FFF2-40B4-BE49-F238E27FC236}">
                    <a16:creationId xmlns:a16="http://schemas.microsoft.com/office/drawing/2014/main" id="{71D03590-707A-48D0-A780-F8B42EF77B25}"/>
                  </a:ext>
                </a:extLst>
              </p:cNvPr>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00FFFF"/>
                    </a:solidFill>
                    <a:effectLst/>
                  </a:rPr>
                  <a:t>NP</a:t>
                </a:r>
              </a:p>
            </p:txBody>
          </p:sp>
        </p:grpSp>
      </p:grpSp>
      <p:sp>
        <p:nvSpPr>
          <p:cNvPr id="92" name="Text Box 16">
            <a:extLst>
              <a:ext uri="{FF2B5EF4-FFF2-40B4-BE49-F238E27FC236}">
                <a16:creationId xmlns:a16="http://schemas.microsoft.com/office/drawing/2014/main" id="{F2F5E693-97CE-46D2-BDC1-EFB298832276}"/>
              </a:ext>
            </a:extLst>
          </p:cNvPr>
          <p:cNvSpPr txBox="1">
            <a:spLocks noChangeArrowheads="1"/>
          </p:cNvSpPr>
          <p:nvPr/>
        </p:nvSpPr>
        <p:spPr bwMode="auto">
          <a:xfrm>
            <a:off x="1589453" y="2306780"/>
            <a:ext cx="33336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dirty="0">
                <a:solidFill>
                  <a:schemeClr val="tx2"/>
                </a:solidFill>
                <a:effectLst/>
              </a:rPr>
              <a:t>Non-Deter</a:t>
            </a:r>
            <a:r>
              <a:rPr lang="en-US" altLang="en-US" dirty="0">
                <a:solidFill>
                  <a:schemeClr val="tx2"/>
                </a:solidFill>
              </a:rPr>
              <a:t>ministic </a:t>
            </a:r>
          </a:p>
          <a:p>
            <a:pPr algn="ctr"/>
            <a:r>
              <a:rPr lang="en-US" altLang="en-US" dirty="0">
                <a:solidFill>
                  <a:schemeClr val="tx2"/>
                </a:solidFill>
                <a:effectLst/>
              </a:rPr>
              <a:t>Polynomial</a:t>
            </a:r>
          </a:p>
        </p:txBody>
      </p:sp>
      <p:grpSp>
        <p:nvGrpSpPr>
          <p:cNvPr id="3" name="Group 2">
            <a:extLst>
              <a:ext uri="{FF2B5EF4-FFF2-40B4-BE49-F238E27FC236}">
                <a16:creationId xmlns:a16="http://schemas.microsoft.com/office/drawing/2014/main" id="{9DDF00B3-C7BF-4643-95E0-089355C6869D}"/>
              </a:ext>
            </a:extLst>
          </p:cNvPr>
          <p:cNvGrpSpPr/>
          <p:nvPr/>
        </p:nvGrpSpPr>
        <p:grpSpPr>
          <a:xfrm>
            <a:off x="4989291" y="3454400"/>
            <a:ext cx="4154709" cy="2144931"/>
            <a:chOff x="4989291" y="3454400"/>
            <a:chExt cx="4154709" cy="2144931"/>
          </a:xfrm>
        </p:grpSpPr>
        <p:sp>
          <p:nvSpPr>
            <p:cNvPr id="41" name="Text Box 21">
              <a:extLst>
                <a:ext uri="{FF2B5EF4-FFF2-40B4-BE49-F238E27FC236}">
                  <a16:creationId xmlns:a16="http://schemas.microsoft.com/office/drawing/2014/main" id="{32FD6E11-122E-4D2E-85E3-C43DA8BE40AD}"/>
                </a:ext>
              </a:extLst>
            </p:cNvPr>
            <p:cNvSpPr txBox="1">
              <a:spLocks noChangeArrowheads="1"/>
            </p:cNvSpPr>
            <p:nvPr/>
          </p:nvSpPr>
          <p:spPr bwMode="auto">
            <a:xfrm>
              <a:off x="7543800" y="4953000"/>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Small O(n) proof of </a:t>
              </a:r>
              <a:r>
                <a:rPr lang="en-US" altLang="en-US" sz="1800" dirty="0">
                  <a:solidFill>
                    <a:srgbClr val="FFFF00"/>
                  </a:solidFill>
                </a:rPr>
                <a:t>No</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sp>
          <p:nvSpPr>
            <p:cNvPr id="54" name="Text Box 30">
              <a:extLst>
                <a:ext uri="{FF2B5EF4-FFF2-40B4-BE49-F238E27FC236}">
                  <a16:creationId xmlns:a16="http://schemas.microsoft.com/office/drawing/2014/main" id="{B0982D2C-36CF-4BDC-9BF6-504D17D5A47D}"/>
                </a:ext>
              </a:extLst>
            </p:cNvPr>
            <p:cNvSpPr txBox="1">
              <a:spLocks noChangeArrowheads="1"/>
            </p:cNvSpPr>
            <p:nvPr/>
          </p:nvSpPr>
          <p:spPr bwMode="auto">
            <a:xfrm>
              <a:off x="4989291" y="3454400"/>
              <a:ext cx="17956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Tautology</a:t>
              </a:r>
            </a:p>
          </p:txBody>
        </p:sp>
        <p:cxnSp>
          <p:nvCxnSpPr>
            <p:cNvPr id="94" name="Straight Arrow Connector 93">
              <a:extLst>
                <a:ext uri="{FF2B5EF4-FFF2-40B4-BE49-F238E27FC236}">
                  <a16:creationId xmlns:a16="http://schemas.microsoft.com/office/drawing/2014/main" id="{39B5CB2D-5CBE-4451-BF8B-69D09EB210A1}"/>
                </a:ext>
              </a:extLst>
            </p:cNvPr>
            <p:cNvCxnSpPr>
              <a:cxnSpLocks/>
            </p:cNvCxnSpPr>
            <p:nvPr/>
          </p:nvCxnSpPr>
          <p:spPr bwMode="auto">
            <a:xfrm flipH="1" flipV="1">
              <a:off x="6477000" y="3886200"/>
              <a:ext cx="1470223" cy="1150733"/>
            </a:xfrm>
            <a:prstGeom prst="straightConnector1">
              <a:avLst/>
            </a:prstGeom>
            <a:noFill/>
            <a:ln w="25400" cap="flat" cmpd="sng" algn="ctr">
              <a:solidFill>
                <a:schemeClr val="hlink"/>
              </a:solidFill>
              <a:prstDash val="solid"/>
              <a:round/>
              <a:headEnd type="none" w="med" len="med"/>
              <a:tailEnd type="triangle"/>
            </a:ln>
            <a:effectLst/>
          </p:spPr>
        </p:cxnSp>
      </p:grpSp>
      <p:grpSp>
        <p:nvGrpSpPr>
          <p:cNvPr id="4" name="Group 3">
            <a:extLst>
              <a:ext uri="{FF2B5EF4-FFF2-40B4-BE49-F238E27FC236}">
                <a16:creationId xmlns:a16="http://schemas.microsoft.com/office/drawing/2014/main" id="{7FF6DEA3-3828-4A92-8268-B69A1DA1965C}"/>
              </a:ext>
            </a:extLst>
          </p:cNvPr>
          <p:cNvGrpSpPr/>
          <p:nvPr/>
        </p:nvGrpSpPr>
        <p:grpSpPr>
          <a:xfrm>
            <a:off x="6061372" y="3852416"/>
            <a:ext cx="2473028" cy="2969296"/>
            <a:chOff x="6061372" y="3852416"/>
            <a:chExt cx="2473028" cy="2969296"/>
          </a:xfrm>
        </p:grpSpPr>
        <p:sp>
          <p:nvSpPr>
            <p:cNvPr id="42" name="Text Box 21">
              <a:extLst>
                <a:ext uri="{FF2B5EF4-FFF2-40B4-BE49-F238E27FC236}">
                  <a16:creationId xmlns:a16="http://schemas.microsoft.com/office/drawing/2014/main" id="{AAAF0620-BBB4-480F-A2EF-B2DE5177B4E8}"/>
                </a:ext>
              </a:extLst>
            </p:cNvPr>
            <p:cNvSpPr txBox="1">
              <a:spLocks noChangeArrowheads="1"/>
            </p:cNvSpPr>
            <p:nvPr/>
          </p:nvSpPr>
          <p:spPr bwMode="auto">
            <a:xfrm>
              <a:off x="6934200" y="6175381"/>
              <a:ext cx="1600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defRPr/>
              </a:pPr>
              <a:r>
                <a:rPr lang="en-US" altLang="en-US" sz="1800" dirty="0">
                  <a:solidFill>
                    <a:srgbClr val="FF0000"/>
                  </a:solidFill>
                </a:rPr>
                <a:t>Huge O(2</a:t>
              </a:r>
              <a:r>
                <a:rPr lang="en-US" altLang="en-US" sz="1800" baseline="30000" dirty="0">
                  <a:solidFill>
                    <a:srgbClr val="FF0000"/>
                  </a:solidFill>
                </a:rPr>
                <a:t>n</a:t>
              </a:r>
              <a:r>
                <a:rPr lang="en-US" altLang="en-US" sz="1800" dirty="0">
                  <a:solidFill>
                    <a:srgbClr val="FF0000"/>
                  </a:solidFill>
                </a:rPr>
                <a:t>) proof of </a:t>
              </a:r>
              <a:r>
                <a:rPr lang="en-US" altLang="en-US" sz="1800" dirty="0">
                  <a:solidFill>
                    <a:srgbClr val="FFFF00"/>
                  </a:solidFill>
                </a:rPr>
                <a:t>Yes</a:t>
              </a:r>
              <a:endParaRPr kumimoji="0" lang="en-US" altLang="en-US" sz="1800" b="0" i="0" u="none" strike="noStrike" kern="1200" cap="none" spc="0" normalizeH="0" baseline="0" noProof="0" dirty="0">
                <a:ln>
                  <a:noFill/>
                </a:ln>
                <a:solidFill>
                  <a:srgbClr val="FFFF00"/>
                </a:solidFill>
                <a:effectLst/>
                <a:uLnTx/>
                <a:uFillTx/>
                <a:sym typeface="Symbol" panose="05050102010706020507" pitchFamily="18" charset="2"/>
              </a:endParaRPr>
            </a:p>
          </p:txBody>
        </p:sp>
        <p:cxnSp>
          <p:nvCxnSpPr>
            <p:cNvPr id="95" name="Straight Arrow Connector 94">
              <a:extLst>
                <a:ext uri="{FF2B5EF4-FFF2-40B4-BE49-F238E27FC236}">
                  <a16:creationId xmlns:a16="http://schemas.microsoft.com/office/drawing/2014/main" id="{BFC0B204-B89E-4107-9636-EE7A61159038}"/>
                </a:ext>
              </a:extLst>
            </p:cNvPr>
            <p:cNvCxnSpPr>
              <a:cxnSpLocks/>
            </p:cNvCxnSpPr>
            <p:nvPr/>
          </p:nvCxnSpPr>
          <p:spPr bwMode="auto">
            <a:xfrm flipH="1" flipV="1">
              <a:off x="6061372" y="3852416"/>
              <a:ext cx="1177628" cy="2303420"/>
            </a:xfrm>
            <a:prstGeom prst="straightConnector1">
              <a:avLst/>
            </a:prstGeom>
            <a:noFill/>
            <a:ln w="25400" cap="flat" cmpd="sng" algn="ctr">
              <a:solidFill>
                <a:schemeClr val="hlink"/>
              </a:solidFill>
              <a:prstDash val="solid"/>
              <a:round/>
              <a:headEnd type="none" w="med" len="med"/>
              <a:tailEnd type="triangle"/>
            </a:ln>
            <a:effectLst/>
          </p:spPr>
        </p:cxnSp>
      </p:grpSp>
      <p:pic>
        <p:nvPicPr>
          <p:cNvPr id="96" name="Picture 34" descr="Photo-042">
            <a:extLst>
              <a:ext uri="{FF2B5EF4-FFF2-40B4-BE49-F238E27FC236}">
                <a16:creationId xmlns:a16="http://schemas.microsoft.com/office/drawing/2014/main" id="{1316A881-EADE-40F9-B51A-2318742C77F5}"/>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5309" t="12960" r="1767" b="29374"/>
          <a:stretch/>
        </p:blipFill>
        <p:spPr bwMode="auto">
          <a:xfrm>
            <a:off x="33626" y="1093187"/>
            <a:ext cx="1765078" cy="1573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AutoShape 35">
            <a:extLst>
              <a:ext uri="{FF2B5EF4-FFF2-40B4-BE49-F238E27FC236}">
                <a16:creationId xmlns:a16="http://schemas.microsoft.com/office/drawing/2014/main" id="{12C6AE49-131F-41DC-8357-3E26885A10B2}"/>
              </a:ext>
            </a:extLst>
          </p:cNvPr>
          <p:cNvSpPr>
            <a:spLocks noChangeArrowheads="1"/>
          </p:cNvSpPr>
          <p:nvPr/>
        </p:nvSpPr>
        <p:spPr bwMode="auto">
          <a:xfrm>
            <a:off x="2295" y="2910656"/>
            <a:ext cx="2870882" cy="1280345"/>
          </a:xfrm>
          <a:prstGeom prst="wedgeRoundRectCallout">
            <a:avLst>
              <a:gd name="adj1" fmla="val -26521"/>
              <a:gd name="adj2" fmla="val -67472"/>
              <a:gd name="adj3" fmla="val 16667"/>
            </a:avLst>
          </a:prstGeom>
          <a:solidFill>
            <a:schemeClr val="tx1"/>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chemeClr val="bg2"/>
                </a:solidFill>
              </a:rPr>
              <a:t>It would be VERY surprising if all had smaller proofs.</a:t>
            </a:r>
          </a:p>
        </p:txBody>
      </p:sp>
      <p:sp>
        <p:nvSpPr>
          <p:cNvPr id="45" name="Rectangle 2">
            <a:extLst>
              <a:ext uri="{FF2B5EF4-FFF2-40B4-BE49-F238E27FC236}">
                <a16:creationId xmlns:a16="http://schemas.microsoft.com/office/drawing/2014/main" id="{A4985992-D246-432C-9C9F-2AE0E1E730DF}"/>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
        <p:nvSpPr>
          <p:cNvPr id="46" name="Rectangle 2">
            <a:extLst>
              <a:ext uri="{FF2B5EF4-FFF2-40B4-BE49-F238E27FC236}">
                <a16:creationId xmlns:a16="http://schemas.microsoft.com/office/drawing/2014/main" id="{B8A9ECFA-4E33-4021-9390-DD40CB21F564}"/>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3749079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anim calcmode="lin" valueType="num">
                                      <p:cBhvr additive="base">
                                        <p:cTn id="13" dur="500" fill="hold"/>
                                        <p:tgtEl>
                                          <p:spTgt spid="15"/>
                                        </p:tgtEl>
                                        <p:attrNameLst>
                                          <p:attrName>ppt_x</p:attrName>
                                        </p:attrNameLst>
                                      </p:cBhvr>
                                      <p:tavLst>
                                        <p:tav tm="0">
                                          <p:val>
                                            <p:strVal val="#ppt_x"/>
                                          </p:val>
                                        </p:tav>
                                        <p:tav tm="100000">
                                          <p:val>
                                            <p:strVal val="#ppt_x"/>
                                          </p:val>
                                        </p:tav>
                                      </p:tavLst>
                                    </p:anim>
                                    <p:anim calcmode="lin" valueType="num">
                                      <p:cBhvr additive="base">
                                        <p:cTn id="14" dur="500" fill="hold"/>
                                        <p:tgtEl>
                                          <p:spTgt spid="1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ppt_x"/>
                                          </p:val>
                                        </p:tav>
                                        <p:tav tm="100000">
                                          <p:val>
                                            <p:strVal val="#ppt_x"/>
                                          </p:val>
                                        </p:tav>
                                      </p:tavLst>
                                    </p:anim>
                                    <p:anim calcmode="lin" valueType="num">
                                      <p:cBhvr additive="base">
                                        <p:cTn id="18" dur="500" fill="hold"/>
                                        <p:tgtEl>
                                          <p:spTgt spid="2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ppt_x"/>
                                          </p:val>
                                        </p:tav>
                                        <p:tav tm="100000">
                                          <p:val>
                                            <p:strVal val="#ppt_x"/>
                                          </p:val>
                                        </p:tav>
                                      </p:tavLst>
                                    </p:anim>
                                    <p:anim calcmode="lin" valueType="num">
                                      <p:cBhvr additive="base">
                                        <p:cTn id="22" dur="500" fill="hold"/>
                                        <p:tgtEl>
                                          <p:spTgt spid="2"/>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92"/>
                                        </p:tgtEl>
                                        <p:attrNameLst>
                                          <p:attrName>style.visibility</p:attrName>
                                        </p:attrNameLst>
                                      </p:cBhvr>
                                      <p:to>
                                        <p:strVal val="visible"/>
                                      </p:to>
                                    </p:set>
                                    <p:anim calcmode="lin" valueType="num">
                                      <p:cBhvr additive="base">
                                        <p:cTn id="25" dur="500" fill="hold"/>
                                        <p:tgtEl>
                                          <p:spTgt spid="92"/>
                                        </p:tgtEl>
                                        <p:attrNameLst>
                                          <p:attrName>ppt_x</p:attrName>
                                        </p:attrNameLst>
                                      </p:cBhvr>
                                      <p:tavLst>
                                        <p:tav tm="0">
                                          <p:val>
                                            <p:strVal val="#ppt_x"/>
                                          </p:val>
                                        </p:tav>
                                        <p:tav tm="100000">
                                          <p:val>
                                            <p:strVal val="#ppt_x"/>
                                          </p:val>
                                        </p:tav>
                                      </p:tavLst>
                                    </p:anim>
                                    <p:anim calcmode="lin" valueType="num">
                                      <p:cBhvr additive="base">
                                        <p:cTn id="26"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ppt_x"/>
                                          </p:val>
                                        </p:tav>
                                        <p:tav tm="100000">
                                          <p:val>
                                            <p:strVal val="#ppt_x"/>
                                          </p:val>
                                        </p:tav>
                                      </p:tavLst>
                                    </p:anim>
                                    <p:anim calcmode="lin" valueType="num">
                                      <p:cBhvr additive="base">
                                        <p:cTn id="3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
                                        </p:tgtEl>
                                        <p:attrNameLst>
                                          <p:attrName>style.visibility</p:attrName>
                                        </p:attrNameLst>
                                      </p:cBhvr>
                                      <p:to>
                                        <p:strVal val="visible"/>
                                      </p:to>
                                    </p:set>
                                    <p:anim calcmode="lin" valueType="num">
                                      <p:cBhvr additive="base">
                                        <p:cTn id="43" dur="500" fill="hold"/>
                                        <p:tgtEl>
                                          <p:spTgt spid="4"/>
                                        </p:tgtEl>
                                        <p:attrNameLst>
                                          <p:attrName>ppt_x</p:attrName>
                                        </p:attrNameLst>
                                      </p:cBhvr>
                                      <p:tavLst>
                                        <p:tav tm="0">
                                          <p:val>
                                            <p:strVal val="#ppt_x"/>
                                          </p:val>
                                        </p:tav>
                                        <p:tav tm="100000">
                                          <p:val>
                                            <p:strVal val="#ppt_x"/>
                                          </p:val>
                                        </p:tav>
                                      </p:tavLst>
                                    </p:anim>
                                    <p:anim calcmode="lin" valueType="num">
                                      <p:cBhvr additive="base">
                                        <p:cTn id="4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96"/>
                                        </p:tgtEl>
                                        <p:attrNameLst>
                                          <p:attrName>style.visibility</p:attrName>
                                        </p:attrNameLst>
                                      </p:cBhvr>
                                      <p:to>
                                        <p:strVal val="visible"/>
                                      </p:to>
                                    </p:set>
                                    <p:anim calcmode="lin" valueType="num">
                                      <p:cBhvr additive="base">
                                        <p:cTn id="49" dur="500" fill="hold"/>
                                        <p:tgtEl>
                                          <p:spTgt spid="96"/>
                                        </p:tgtEl>
                                        <p:attrNameLst>
                                          <p:attrName>ppt_x</p:attrName>
                                        </p:attrNameLst>
                                      </p:cBhvr>
                                      <p:tavLst>
                                        <p:tav tm="0">
                                          <p:val>
                                            <p:strVal val="#ppt_x"/>
                                          </p:val>
                                        </p:tav>
                                        <p:tav tm="100000">
                                          <p:val>
                                            <p:strVal val="#ppt_x"/>
                                          </p:val>
                                        </p:tav>
                                      </p:tavLst>
                                    </p:anim>
                                    <p:anim calcmode="lin" valueType="num">
                                      <p:cBhvr additive="base">
                                        <p:cTn id="50" dur="500" fill="hold"/>
                                        <p:tgtEl>
                                          <p:spTgt spid="96"/>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97"/>
                                        </p:tgtEl>
                                        <p:attrNameLst>
                                          <p:attrName>style.visibility</p:attrName>
                                        </p:attrNameLst>
                                      </p:cBhvr>
                                      <p:to>
                                        <p:strVal val="visible"/>
                                      </p:to>
                                    </p:set>
                                    <p:anim calcmode="lin" valueType="num">
                                      <p:cBhvr additive="base">
                                        <p:cTn id="53" dur="500" fill="hold"/>
                                        <p:tgtEl>
                                          <p:spTgt spid="97"/>
                                        </p:tgtEl>
                                        <p:attrNameLst>
                                          <p:attrName>ppt_x</p:attrName>
                                        </p:attrNameLst>
                                      </p:cBhvr>
                                      <p:tavLst>
                                        <p:tav tm="0">
                                          <p:val>
                                            <p:strVal val="#ppt_x"/>
                                          </p:val>
                                        </p:tav>
                                        <p:tav tm="100000">
                                          <p:val>
                                            <p:strVal val="#ppt_x"/>
                                          </p:val>
                                        </p:tav>
                                      </p:tavLst>
                                    </p:anim>
                                    <p:anim calcmode="lin" valueType="num">
                                      <p:cBhvr additive="base">
                                        <p:cTn id="54" dur="500" fill="hold"/>
                                        <p:tgtEl>
                                          <p:spTgt spid="9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15" grpId="0"/>
      <p:bldP spid="20" grpId="0"/>
      <p:bldP spid="92" grpId="0"/>
      <p:bldP spid="97" grpId="0" animBg="1"/>
      <p:bldP spid="45"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84048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instance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random</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9</a:t>
            </a:r>
            <a:r>
              <a:rPr lang="en-US" altLang="en-US" sz="2400" dirty="0">
                <a:solidFill>
                  <a:srgbClr val="FFFFFF"/>
                </a:solidFill>
              </a:rPr>
              <a:t>)</a:t>
            </a:r>
            <a:endParaRPr lang="en-US" altLang="en-US" sz="2400" dirty="0">
              <a:cs typeface="Times New Roman" panose="02020603050405020304" pitchFamily="18" charset="0"/>
              <a:sym typeface="Symbol" panose="05050102010706020507" pitchFamily="18" charset="2"/>
            </a:endParaRPr>
          </a:p>
        </p:txBody>
      </p:sp>
      <p:sp>
        <p:nvSpPr>
          <p:cNvPr id="39" name="Rectangle 2">
            <a:extLst>
              <a:ext uri="{FF2B5EF4-FFF2-40B4-BE49-F238E27FC236}">
                <a16:creationId xmlns:a16="http://schemas.microsoft.com/office/drawing/2014/main" id="{093DEDD2-E8A1-4AA9-B830-1938A3EFE52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
        <p:nvSpPr>
          <p:cNvPr id="40" name="Rectangle 2">
            <a:extLst>
              <a:ext uri="{FF2B5EF4-FFF2-40B4-BE49-F238E27FC236}">
                <a16:creationId xmlns:a16="http://schemas.microsoft.com/office/drawing/2014/main" id="{FFCD424C-1456-4BCA-AB57-DC266AD0B15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2" name="Text Box 11">
            <a:extLst>
              <a:ext uri="{FF2B5EF4-FFF2-40B4-BE49-F238E27FC236}">
                <a16:creationId xmlns:a16="http://schemas.microsoft.com/office/drawing/2014/main" id="{C141837F-D11D-4D0F-AD29-C576958174D7}"/>
              </a:ext>
            </a:extLst>
          </p:cNvPr>
          <p:cNvSpPr txBox="1">
            <a:spLocks noChangeArrowheads="1"/>
          </p:cNvSpPr>
          <p:nvPr/>
        </p:nvSpPr>
        <p:spPr bwMode="auto">
          <a:xfrm>
            <a:off x="533400" y="1677690"/>
            <a:ext cx="879279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342900" indent="-342900" eaLnBrk="1" hangingPunct="1">
              <a:defRPr/>
            </a:pPr>
            <a:r>
              <a:rPr lang="en-US" altLang="en-US" sz="2400" dirty="0">
                <a:solidFill>
                  <a:srgbClr val="FFFFFF"/>
                </a:solidFill>
              </a:rPr>
              <a:t>Have n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variables</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1</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 </a:t>
            </a:r>
            <a:r>
              <a:rPr lang="en-US" altLang="en-US" sz="2400" i="1" dirty="0" err="1">
                <a:solidFill>
                  <a:srgbClr val="FFFFFF"/>
                </a:solidFill>
              </a:rPr>
              <a:t>x</a:t>
            </a:r>
            <a:r>
              <a:rPr lang="en-US" altLang="en-US" sz="2400" i="1" baseline="-25000" dirty="0" err="1">
                <a:solidFill>
                  <a:srgbClr val="FFFFFF"/>
                </a:solidFill>
              </a:rPr>
              <a:t>n</a:t>
            </a:r>
            <a:endParaRPr lang="en-US" altLang="en-US" sz="2400" i="1" baseline="-25000" dirty="0">
              <a:solidFill>
                <a:srgbClr val="FFFFFF"/>
              </a:solidFill>
            </a:endParaRPr>
          </a:p>
          <a:p>
            <a:pPr marL="342900" indent="-342900" eaLnBrk="1" hangingPunct="1">
              <a:defRPr/>
            </a:pPr>
            <a:r>
              <a:rPr lang="en-US" altLang="en-US" sz="2400" dirty="0">
                <a:solidFill>
                  <a:srgbClr val="FFFFFF"/>
                </a:solidFill>
              </a:rPr>
              <a:t>Have m=6n clauses Or-ed together.</a:t>
            </a:r>
          </a:p>
          <a:p>
            <a:pPr marL="342900" indent="-342900" eaLnBrk="1" hangingPunct="1">
              <a:defRPr/>
            </a:pPr>
            <a:r>
              <a:rPr lang="en-US" altLang="en-US" sz="2400" dirty="0">
                <a:solidFill>
                  <a:srgbClr val="FFFFFF"/>
                </a:solidFill>
              </a:rPr>
              <a:t>Each clause will have three literals And-ed together.</a:t>
            </a:r>
          </a:p>
          <a:p>
            <a:pPr marL="342900" indent="-342900" eaLnBrk="1" hangingPunct="1">
              <a:defRPr/>
            </a:pPr>
            <a:r>
              <a:rPr lang="en-US" altLang="en-US" sz="2400" dirty="0">
                <a:solidFill>
                  <a:srgbClr val="FFFFFF"/>
                </a:solidFill>
              </a:rPr>
              <a:t>For each literal, randomly choose a variable and whether to negate.</a:t>
            </a:r>
          </a:p>
        </p:txBody>
      </p:sp>
      <p:sp>
        <p:nvSpPr>
          <p:cNvPr id="47" name="Rectangle 46">
            <a:extLst>
              <a:ext uri="{FF2B5EF4-FFF2-40B4-BE49-F238E27FC236}">
                <a16:creationId xmlns:a16="http://schemas.microsoft.com/office/drawing/2014/main" id="{2954C6F3-54FF-450C-A61A-B269510581CF}"/>
              </a:ext>
            </a:extLst>
          </p:cNvPr>
          <p:cNvSpPr/>
          <p:nvPr/>
        </p:nvSpPr>
        <p:spPr>
          <a:xfrm>
            <a:off x="3481073" y="930376"/>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9" name="Rectangle 48">
            <a:extLst>
              <a:ext uri="{FF2B5EF4-FFF2-40B4-BE49-F238E27FC236}">
                <a16:creationId xmlns:a16="http://schemas.microsoft.com/office/drawing/2014/main" id="{6AD153FF-7C9B-41F8-AC69-ECC000CA3007}"/>
              </a:ext>
            </a:extLst>
          </p:cNvPr>
          <p:cNvSpPr/>
          <p:nvPr/>
        </p:nvSpPr>
        <p:spPr>
          <a:xfrm>
            <a:off x="1888923" y="934461"/>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grpSp>
        <p:nvGrpSpPr>
          <p:cNvPr id="8" name="Group 29">
            <a:extLst>
              <a:ext uri="{FF2B5EF4-FFF2-40B4-BE49-F238E27FC236}">
                <a16:creationId xmlns:a16="http://schemas.microsoft.com/office/drawing/2014/main" id="{8830FD1F-9B4B-4026-A73F-E3C280D6C471}"/>
              </a:ext>
            </a:extLst>
          </p:cNvPr>
          <p:cNvGrpSpPr>
            <a:grpSpLocks/>
          </p:cNvGrpSpPr>
          <p:nvPr/>
        </p:nvGrpSpPr>
        <p:grpSpPr bwMode="auto">
          <a:xfrm>
            <a:off x="8375237" y="5895413"/>
            <a:ext cx="770279" cy="833366"/>
            <a:chOff x="2065" y="1551"/>
            <a:chExt cx="1628" cy="1988"/>
          </a:xfrm>
        </p:grpSpPr>
        <p:sp>
          <p:nvSpPr>
            <p:cNvPr id="9" name="Freeform 30">
              <a:extLst>
                <a:ext uri="{FF2B5EF4-FFF2-40B4-BE49-F238E27FC236}">
                  <a16:creationId xmlns:a16="http://schemas.microsoft.com/office/drawing/2014/main" id="{F97BBDFC-C6DE-48BE-B39B-721EEA988A4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 name="Freeform 31">
              <a:extLst>
                <a:ext uri="{FF2B5EF4-FFF2-40B4-BE49-F238E27FC236}">
                  <a16:creationId xmlns:a16="http://schemas.microsoft.com/office/drawing/2014/main" id="{2F0F4FB4-D657-4FE7-A72F-0B9BAD83509B}"/>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1" name="Freeform 32">
              <a:extLst>
                <a:ext uri="{FF2B5EF4-FFF2-40B4-BE49-F238E27FC236}">
                  <a16:creationId xmlns:a16="http://schemas.microsoft.com/office/drawing/2014/main" id="{03CA6167-1558-41AC-BBE2-F5C75E251D9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2" name="Freeform 33">
              <a:extLst>
                <a:ext uri="{FF2B5EF4-FFF2-40B4-BE49-F238E27FC236}">
                  <a16:creationId xmlns:a16="http://schemas.microsoft.com/office/drawing/2014/main" id="{340492C3-A61D-4EB8-AE92-892A9BCEE85C}"/>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3" name="Freeform 34">
              <a:extLst>
                <a:ext uri="{FF2B5EF4-FFF2-40B4-BE49-F238E27FC236}">
                  <a16:creationId xmlns:a16="http://schemas.microsoft.com/office/drawing/2014/main" id="{D7D29424-8C1C-4CF8-A890-1CC98BFDE0B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4" name="Freeform 35">
              <a:extLst>
                <a:ext uri="{FF2B5EF4-FFF2-40B4-BE49-F238E27FC236}">
                  <a16:creationId xmlns:a16="http://schemas.microsoft.com/office/drawing/2014/main" id="{5D35957B-C07D-4ED6-8D0D-31EBA5DF5621}"/>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5" name="Freeform 36">
              <a:extLst>
                <a:ext uri="{FF2B5EF4-FFF2-40B4-BE49-F238E27FC236}">
                  <a16:creationId xmlns:a16="http://schemas.microsoft.com/office/drawing/2014/main" id="{2BABC9A4-D2BF-48C5-819A-378540D10045}"/>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6" name="Freeform 37">
              <a:extLst>
                <a:ext uri="{FF2B5EF4-FFF2-40B4-BE49-F238E27FC236}">
                  <a16:creationId xmlns:a16="http://schemas.microsoft.com/office/drawing/2014/main" id="{73449294-508C-47B4-BDA1-800F0A2BA2F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7" name="Freeform 38">
              <a:extLst>
                <a:ext uri="{FF2B5EF4-FFF2-40B4-BE49-F238E27FC236}">
                  <a16:creationId xmlns:a16="http://schemas.microsoft.com/office/drawing/2014/main" id="{9D87604C-03BF-479D-8594-9B39F2593DF2}"/>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8" name="Freeform 39">
              <a:extLst>
                <a:ext uri="{FF2B5EF4-FFF2-40B4-BE49-F238E27FC236}">
                  <a16:creationId xmlns:a16="http://schemas.microsoft.com/office/drawing/2014/main" id="{2D8C5695-21D6-4223-BE98-6B255A31517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9" name="Freeform 40">
              <a:extLst>
                <a:ext uri="{FF2B5EF4-FFF2-40B4-BE49-F238E27FC236}">
                  <a16:creationId xmlns:a16="http://schemas.microsoft.com/office/drawing/2014/main" id="{02EBF757-3F7D-47D3-80C1-7087815D078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0" name="Freeform 41">
              <a:extLst>
                <a:ext uri="{FF2B5EF4-FFF2-40B4-BE49-F238E27FC236}">
                  <a16:creationId xmlns:a16="http://schemas.microsoft.com/office/drawing/2014/main" id="{A7FC1A2C-E86E-462F-BA5E-CC92ED53A36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1" name="Freeform 42">
              <a:extLst>
                <a:ext uri="{FF2B5EF4-FFF2-40B4-BE49-F238E27FC236}">
                  <a16:creationId xmlns:a16="http://schemas.microsoft.com/office/drawing/2014/main" id="{02C2BF4A-5C69-440B-B48F-ADDD176A1BC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2" name="Freeform 43">
              <a:extLst>
                <a:ext uri="{FF2B5EF4-FFF2-40B4-BE49-F238E27FC236}">
                  <a16:creationId xmlns:a16="http://schemas.microsoft.com/office/drawing/2014/main" id="{8CE6A21C-6BFF-4FE0-899D-E120F9D97DA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3" name="Freeform 44">
              <a:extLst>
                <a:ext uri="{FF2B5EF4-FFF2-40B4-BE49-F238E27FC236}">
                  <a16:creationId xmlns:a16="http://schemas.microsoft.com/office/drawing/2014/main" id="{F2B4C452-7F2A-46A2-B0A8-85E6F468EE78}"/>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4" name="Freeform 45">
              <a:extLst>
                <a:ext uri="{FF2B5EF4-FFF2-40B4-BE49-F238E27FC236}">
                  <a16:creationId xmlns:a16="http://schemas.microsoft.com/office/drawing/2014/main" id="{EF378C58-E3C4-4650-A292-1733D4F5D82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25" name="Freeform 46">
              <a:extLst>
                <a:ext uri="{FF2B5EF4-FFF2-40B4-BE49-F238E27FC236}">
                  <a16:creationId xmlns:a16="http://schemas.microsoft.com/office/drawing/2014/main" id="{9E2E9C7D-919F-4B9A-AA1C-88CB5B47AD1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26" name="AutoShape 35">
            <a:extLst>
              <a:ext uri="{FF2B5EF4-FFF2-40B4-BE49-F238E27FC236}">
                <a16:creationId xmlns:a16="http://schemas.microsoft.com/office/drawing/2014/main" id="{28EA0875-8910-422D-A883-B1C63C3B6092}"/>
              </a:ext>
            </a:extLst>
          </p:cNvPr>
          <p:cNvSpPr>
            <a:spLocks noChangeArrowheads="1"/>
          </p:cNvSpPr>
          <p:nvPr/>
        </p:nvSpPr>
        <p:spPr bwMode="auto">
          <a:xfrm>
            <a:off x="374634" y="5029199"/>
            <a:ext cx="8621857" cy="1732496"/>
          </a:xfrm>
          <a:prstGeom prst="wedgeRoundRectCallout">
            <a:avLst>
              <a:gd name="adj1" fmla="val 45301"/>
              <a:gd name="adj2" fmla="val 46630"/>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A random And-of-</a:t>
            </a:r>
            <a:r>
              <a:rPr lang="en-US" altLang="en-US" sz="2400" dirty="0" err="1"/>
              <a:t>Ors</a:t>
            </a:r>
            <a:r>
              <a:rPr lang="en-US" altLang="en-US" sz="2400" dirty="0"/>
              <a:t> formula with 6n 3-clauses </a:t>
            </a:r>
          </a:p>
          <a:p>
            <a:pPr eaLnBrk="1" hangingPunct="1">
              <a:spcBef>
                <a:spcPct val="0"/>
              </a:spcBef>
              <a:buNone/>
            </a:pPr>
            <a:r>
              <a:rPr lang="en-US" altLang="en-US" sz="1100" dirty="0"/>
              <a:t>  </a:t>
            </a:r>
          </a:p>
          <a:p>
            <a:pPr marL="342900" indent="-342900" eaLnBrk="1" hangingPunct="1">
              <a:spcBef>
                <a:spcPct val="0"/>
              </a:spcBef>
            </a:pPr>
            <a:r>
              <a:rPr lang="en-US" altLang="en-US" sz="2400" dirty="0"/>
              <a:t>almost surely is a tautology </a:t>
            </a:r>
          </a:p>
          <a:p>
            <a:pPr marL="342900" indent="-342900" eaLnBrk="1" hangingPunct="1">
              <a:spcBef>
                <a:spcPct val="0"/>
              </a:spcBef>
            </a:pPr>
            <a:r>
              <a:rPr lang="en-US" altLang="en-US" sz="2400" dirty="0"/>
              <a:t>almost surely does not have a DP proof smaller than size </a:t>
            </a:r>
            <a:r>
              <a:rPr lang="it-IT" sz="2400" dirty="0"/>
              <a:t>2</a:t>
            </a:r>
            <a:r>
              <a:rPr lang="en-US" altLang="en-US" sz="2400" baseline="30000" dirty="0">
                <a:solidFill>
                  <a:srgbClr val="FFFFFF"/>
                </a:solidFill>
              </a:rPr>
              <a:t>½</a:t>
            </a:r>
            <a:r>
              <a:rPr lang="it-IT" sz="2400" baseline="30000" dirty="0"/>
              <a:t>n</a:t>
            </a:r>
            <a:r>
              <a:rPr lang="en-US" sz="2400" dirty="0"/>
              <a:t>.</a:t>
            </a:r>
            <a:endParaRPr lang="en-US" altLang="en-US" sz="2400" dirty="0"/>
          </a:p>
        </p:txBody>
      </p:sp>
      <p:grpSp>
        <p:nvGrpSpPr>
          <p:cNvPr id="27" name="Group 26">
            <a:extLst>
              <a:ext uri="{FF2B5EF4-FFF2-40B4-BE49-F238E27FC236}">
                <a16:creationId xmlns:a16="http://schemas.microsoft.com/office/drawing/2014/main" id="{F44535AB-776B-4EAE-91BC-F33DE286B127}"/>
              </a:ext>
            </a:extLst>
          </p:cNvPr>
          <p:cNvGrpSpPr>
            <a:grpSpLocks/>
          </p:cNvGrpSpPr>
          <p:nvPr/>
        </p:nvGrpSpPr>
        <p:grpSpPr bwMode="auto">
          <a:xfrm>
            <a:off x="1600200" y="6253673"/>
            <a:ext cx="5111390" cy="542770"/>
            <a:chOff x="490324" y="620533"/>
            <a:chExt cx="5111718" cy="543016"/>
          </a:xfrm>
        </p:grpSpPr>
        <p:sp>
          <p:nvSpPr>
            <p:cNvPr id="28" name="Rectangle 27">
              <a:extLst>
                <a:ext uri="{FF2B5EF4-FFF2-40B4-BE49-F238E27FC236}">
                  <a16:creationId xmlns:a16="http://schemas.microsoft.com/office/drawing/2014/main" id="{CE322ABE-51F6-4996-A32A-095B4B6EAF81}"/>
                </a:ext>
              </a:extLst>
            </p:cNvPr>
            <p:cNvSpPr>
              <a:spLocks noChangeArrowheads="1"/>
            </p:cNvSpPr>
            <p:nvPr/>
          </p:nvSpPr>
          <p:spPr bwMode="auto">
            <a:xfrm>
              <a:off x="490324" y="701675"/>
              <a:ext cx="4453813" cy="461874"/>
            </a:xfrm>
            <a:prstGeom prst="rect">
              <a:avLst/>
            </a:prstGeom>
            <a:noFill/>
            <a:ln w="57150" cap="sq">
              <a:noFill/>
              <a:miter lim="800000"/>
              <a:headEnd/>
              <a:tailEnd/>
            </a:ln>
            <a:effectLst/>
          </p:spPr>
          <p:txBody>
            <a:bodyPr wrap="none" lIns="274320" rIns="274320">
              <a:spAutoFit/>
            </a:body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Time = </a:t>
              </a:r>
              <a:r>
                <a:rPr lang="en-US" sz="2400" dirty="0">
                  <a:solidFill>
                    <a:srgbClr val="FFFFFF"/>
                  </a:solidFill>
                  <a:effectLst>
                    <a:outerShdw blurRad="38100" dist="38100" dir="2700000" algn="tl">
                      <a:srgbClr val="000000"/>
                    </a:outerShdw>
                  </a:effectLst>
                  <a:sym typeface="Symbol"/>
                </a:rPr>
                <a:t>2</a:t>
              </a:r>
              <a:r>
                <a:rPr lang="en-US" sz="2400" baseline="30000" dirty="0">
                  <a:solidFill>
                    <a:srgbClr val="FFFFFF"/>
                  </a:solidFill>
                  <a:effectLst>
                    <a:outerShdw blurRad="38100" dist="38100" dir="2700000" algn="tl">
                      <a:srgbClr val="000000"/>
                    </a:outerShdw>
                  </a:effectLst>
                  <a:sym typeface="Symbol"/>
                </a:rPr>
                <a:t>100</a:t>
              </a:r>
              <a:r>
                <a:rPr kumimoji="0" lang="en-US" sz="2400" b="0"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sym typeface="Symbol"/>
                </a:rPr>
                <a:t>  </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mn-cs"/>
                </a:rPr>
                <a:t>&gt;&gt; Age of universe</a:t>
              </a:r>
            </a:p>
          </p:txBody>
        </p:sp>
        <p:grpSp>
          <p:nvGrpSpPr>
            <p:cNvPr id="29" name="Group 41">
              <a:extLst>
                <a:ext uri="{FF2B5EF4-FFF2-40B4-BE49-F238E27FC236}">
                  <a16:creationId xmlns:a16="http://schemas.microsoft.com/office/drawing/2014/main" id="{6A3A113D-DE9C-480C-9E65-D99B3061E8E0}"/>
                </a:ext>
              </a:extLst>
            </p:cNvPr>
            <p:cNvGrpSpPr>
              <a:grpSpLocks/>
            </p:cNvGrpSpPr>
            <p:nvPr/>
          </p:nvGrpSpPr>
          <p:grpSpPr bwMode="auto">
            <a:xfrm>
              <a:off x="4700931" y="620533"/>
              <a:ext cx="901111" cy="519284"/>
              <a:chOff x="8022136" y="4494519"/>
              <a:chExt cx="3465877" cy="1843733"/>
            </a:xfrm>
          </p:grpSpPr>
          <p:pic>
            <p:nvPicPr>
              <p:cNvPr id="30" name="Picture 4" descr="http://www.the-universe.ie/html/multimedia/Grand_Universe.jpg">
                <a:extLst>
                  <a:ext uri="{FF2B5EF4-FFF2-40B4-BE49-F238E27FC236}">
                    <a16:creationId xmlns:a16="http://schemas.microsoft.com/office/drawing/2014/main" id="{DBB9E7FC-2882-4330-962A-E0859CF685B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057801" y="4494519"/>
                <a:ext cx="3430212" cy="1843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 name="Picture 6" descr="http://mombizcoach.com/images/2013/05/Infinity-Time1.jpg">
                <a:extLst>
                  <a:ext uri="{FF2B5EF4-FFF2-40B4-BE49-F238E27FC236}">
                    <a16:creationId xmlns:a16="http://schemas.microsoft.com/office/drawing/2014/main" id="{DC2B377D-3CC2-4B9C-8785-BB405E51DEC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022136" y="5299771"/>
                <a:ext cx="1349358" cy="805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2" name="Text Box 9">
            <a:extLst>
              <a:ext uri="{FF2B5EF4-FFF2-40B4-BE49-F238E27FC236}">
                <a16:creationId xmlns:a16="http://schemas.microsoft.com/office/drawing/2014/main" id="{2CA9AF75-8F62-451D-9698-A9BA73BEC4CC}"/>
              </a:ext>
            </a:extLst>
          </p:cNvPr>
          <p:cNvSpPr txBox="1">
            <a:spLocks noChangeArrowheads="1"/>
          </p:cNvSpPr>
          <p:nvPr/>
        </p:nvSpPr>
        <p:spPr bwMode="auto">
          <a:xfrm>
            <a:off x="997424" y="5395128"/>
            <a:ext cx="5513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None/>
              <a:defRPr/>
            </a:pPr>
            <a:r>
              <a:rPr lang="el-GR" altLang="en-US" sz="1800" dirty="0">
                <a:solidFill>
                  <a:srgbClr val="FFFFFF"/>
                </a:solidFill>
                <a:cs typeface="Times New Roman" panose="02020603050405020304" pitchFamily="18" charset="0"/>
                <a:sym typeface="Symbol" panose="05050102010706020507" pitchFamily="18" charset="2"/>
              </a:rPr>
              <a:t>Φ</a:t>
            </a:r>
            <a:r>
              <a:rPr lang="el-GR" altLang="en-US" sz="1800" i="1" dirty="0">
                <a:solidFill>
                  <a:srgbClr val="FFFFFF"/>
                </a:solidFill>
              </a:rPr>
              <a:t> =</a:t>
            </a:r>
            <a:r>
              <a:rPr lang="en-US" altLang="en-US" sz="1800" dirty="0">
                <a:solidFill>
                  <a:srgbClr val="00FFFF"/>
                </a:solidFill>
              </a:rPr>
              <a:t> </a:t>
            </a:r>
            <a:r>
              <a:rPr lang="en-US" altLang="en-US" sz="1800" dirty="0">
                <a:solidFill>
                  <a:srgbClr val="FFFFFF"/>
                </a:solidFill>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3</a:t>
            </a:r>
            <a:r>
              <a:rPr lang="en-US" altLang="en-US" sz="1800" dirty="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5</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6</a:t>
            </a:r>
            <a:r>
              <a:rPr lang="en-US" altLang="en-US" sz="1800" dirty="0">
                <a:solidFill>
                  <a:srgbClr val="FFFFFF"/>
                </a:solidFill>
              </a:rPr>
              <a:t>) </a:t>
            </a:r>
            <a:r>
              <a:rPr lang="el-GR" altLang="en-US" sz="1800" dirty="0">
                <a:cs typeface="Times New Roman" panose="02020603050405020304" pitchFamily="18" charset="0"/>
                <a:sym typeface="Symbol" panose="05050102010706020507" pitchFamily="18" charset="2"/>
              </a:rPr>
              <a:t></a:t>
            </a:r>
            <a:r>
              <a:rPr lang="en-US" altLang="en-US" sz="1800" dirty="0">
                <a:solidFill>
                  <a:srgbClr val="FFFFFF"/>
                </a:solidFill>
              </a:rPr>
              <a:t> (</a:t>
            </a:r>
            <a:r>
              <a:rPr lang="en-US" altLang="en-US" sz="1800" i="1" dirty="0">
                <a:solidFill>
                  <a:srgbClr val="FFFFFF"/>
                </a:solidFill>
              </a:rPr>
              <a:t>x</a:t>
            </a:r>
            <a:r>
              <a:rPr lang="en-US" altLang="en-US" sz="1800" i="1" baseline="-25000" dirty="0">
                <a:solidFill>
                  <a:srgbClr val="FFFFFF"/>
                </a:solidFill>
              </a:rPr>
              <a:t>2</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5</a:t>
            </a:r>
            <a:r>
              <a:rPr lang="en-US" altLang="en-US" sz="1800" dirty="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7</a:t>
            </a:r>
            <a:r>
              <a:rPr lang="en-US" altLang="en-US" sz="1800" dirty="0">
                <a:solidFill>
                  <a:srgbClr val="FFFFFF"/>
                </a:solidFill>
              </a:rPr>
              <a:t>) </a:t>
            </a:r>
            <a:r>
              <a:rPr lang="el-GR" altLang="en-US" sz="1800" dirty="0">
                <a:cs typeface="Times New Roman" panose="02020603050405020304" pitchFamily="18" charset="0"/>
                <a:sym typeface="Symbol" panose="05050102010706020507" pitchFamily="18" charset="2"/>
              </a:rPr>
              <a:t></a:t>
            </a:r>
            <a:r>
              <a:rPr lang="en-US" altLang="en-US" sz="1800" dirty="0">
                <a:cs typeface="Times New Roman" panose="02020603050405020304" pitchFamily="18" charset="0"/>
                <a:sym typeface="Symbol" panose="05050102010706020507" pitchFamily="18" charset="2"/>
              </a:rPr>
              <a:t> … </a:t>
            </a:r>
            <a:r>
              <a:rPr lang="el-GR" altLang="en-US" sz="1800" dirty="0">
                <a:cs typeface="Times New Roman" panose="02020603050405020304" pitchFamily="18" charset="0"/>
                <a:sym typeface="Symbol" panose="05050102010706020507" pitchFamily="18" charset="2"/>
              </a:rPr>
              <a:t></a:t>
            </a:r>
            <a:r>
              <a:rPr lang="en-US" altLang="en-US" sz="1800" dirty="0">
                <a:solidFill>
                  <a:srgbClr val="FFFFFF"/>
                </a:solidFill>
              </a:rPr>
              <a:t> (</a:t>
            </a:r>
            <a:r>
              <a:rPr lang="en-US" altLang="en-US" sz="1800" i="1" dirty="0">
                <a:solidFill>
                  <a:srgbClr val="FFFFFF"/>
                </a:solidFill>
              </a:rPr>
              <a:t>x</a:t>
            </a:r>
            <a:r>
              <a:rPr lang="en-US" altLang="en-US" sz="1800" i="1" baseline="-25000" dirty="0">
                <a:solidFill>
                  <a:srgbClr val="FFFFFF"/>
                </a:solidFill>
              </a:rPr>
              <a:t>3</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4</a:t>
            </a:r>
            <a:r>
              <a:rPr lang="en-US" altLang="en-US" sz="1800" dirty="0">
                <a:sym typeface="Symbol" panose="05050102010706020507" pitchFamily="18" charset="2"/>
              </a:rPr>
              <a:t></a:t>
            </a:r>
            <a:r>
              <a:rPr lang="el-GR" altLang="en-US" sz="1800" dirty="0">
                <a:solidFill>
                  <a:srgbClr val="FFFFFF"/>
                </a:solidFill>
                <a:cs typeface="Times New Roman" panose="02020603050405020304" pitchFamily="18" charset="0"/>
                <a:sym typeface="Symbol" panose="05050102010706020507" pitchFamily="18" charset="2"/>
              </a:rPr>
              <a:t></a:t>
            </a:r>
            <a:r>
              <a:rPr lang="en-US" altLang="en-US" sz="1800" i="1" dirty="0">
                <a:solidFill>
                  <a:srgbClr val="FFFFFF"/>
                </a:solidFill>
              </a:rPr>
              <a:t>x</a:t>
            </a:r>
            <a:r>
              <a:rPr lang="en-US" altLang="en-US" sz="1800" i="1" baseline="-25000" dirty="0">
                <a:solidFill>
                  <a:srgbClr val="FFFFFF"/>
                </a:solidFill>
              </a:rPr>
              <a:t>9</a:t>
            </a:r>
            <a:r>
              <a:rPr lang="en-US" altLang="en-US" sz="1800" dirty="0">
                <a:solidFill>
                  <a:srgbClr val="FFFFFF"/>
                </a:solidFill>
              </a:rPr>
              <a:t>)</a:t>
            </a:r>
            <a:endParaRPr lang="en-US" altLang="en-US" sz="1800" dirty="0">
              <a:cs typeface="Times New Roman" panose="02020603050405020304" pitchFamily="18" charset="0"/>
              <a:sym typeface="Symbol" panose="05050102010706020507" pitchFamily="18" charset="2"/>
            </a:endParaRPr>
          </a:p>
        </p:txBody>
      </p:sp>
      <p:sp>
        <p:nvSpPr>
          <p:cNvPr id="33" name="AutoShape 8">
            <a:extLst>
              <a:ext uri="{FF2B5EF4-FFF2-40B4-BE49-F238E27FC236}">
                <a16:creationId xmlns:a16="http://schemas.microsoft.com/office/drawing/2014/main" id="{780E85B6-8041-4BAB-B69C-EAC3B24E17C0}"/>
              </a:ext>
            </a:extLst>
          </p:cNvPr>
          <p:cNvSpPr>
            <a:spLocks noChangeArrowheads="1"/>
          </p:cNvSpPr>
          <p:nvPr/>
        </p:nvSpPr>
        <p:spPr bwMode="auto">
          <a:xfrm>
            <a:off x="374010" y="694777"/>
            <a:ext cx="8431315" cy="821542"/>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pic>
        <p:nvPicPr>
          <p:cNvPr id="34" name="Picture 2" descr="7 trick with dice | Mathnasium">
            <a:extLst>
              <a:ext uri="{FF2B5EF4-FFF2-40B4-BE49-F238E27FC236}">
                <a16:creationId xmlns:a16="http://schemas.microsoft.com/office/drawing/2014/main" id="{F1374525-2DD8-4F2E-A8EF-B761BB5DE1D4}"/>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53261" y="3247350"/>
            <a:ext cx="1539777" cy="11505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54622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0737"/>
                                        </p:tgtEl>
                                        <p:attrNameLst>
                                          <p:attrName>style.visibility</p:attrName>
                                        </p:attrNameLst>
                                      </p:cBhvr>
                                      <p:to>
                                        <p:strVal val="visible"/>
                                      </p:to>
                                    </p:set>
                                    <p:anim calcmode="lin" valueType="num">
                                      <p:cBhvr additive="base">
                                        <p:cTn id="7" dur="500" fill="hold"/>
                                        <p:tgtEl>
                                          <p:spTgt spid="370737"/>
                                        </p:tgtEl>
                                        <p:attrNameLst>
                                          <p:attrName>ppt_x</p:attrName>
                                        </p:attrNameLst>
                                      </p:cBhvr>
                                      <p:tavLst>
                                        <p:tav tm="0">
                                          <p:val>
                                            <p:strVal val="0-#ppt_w/2"/>
                                          </p:val>
                                        </p:tav>
                                        <p:tav tm="100000">
                                          <p:val>
                                            <p:strVal val="#ppt_x"/>
                                          </p:val>
                                        </p:tav>
                                      </p:tavLst>
                                    </p:anim>
                                    <p:anim calcmode="lin" valueType="num">
                                      <p:cBhvr additive="base">
                                        <p:cTn id="8" dur="500" fill="hold"/>
                                        <p:tgtEl>
                                          <p:spTgt spid="37073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additive="base">
                                        <p:cTn id="11" dur="500" fill="hold"/>
                                        <p:tgtEl>
                                          <p:spTgt spid="33"/>
                                        </p:tgtEl>
                                        <p:attrNameLst>
                                          <p:attrName>ppt_x</p:attrName>
                                        </p:attrNameLst>
                                      </p:cBhvr>
                                      <p:tavLst>
                                        <p:tav tm="0">
                                          <p:val>
                                            <p:strVal val="0-#ppt_w/2"/>
                                          </p:val>
                                        </p:tav>
                                        <p:tav tm="100000">
                                          <p:val>
                                            <p:strVal val="#ppt_x"/>
                                          </p:val>
                                        </p:tav>
                                      </p:tavLst>
                                    </p:anim>
                                    <p:anim calcmode="lin" valueType="num">
                                      <p:cBhvr additive="base">
                                        <p:cTn id="12" dur="500" fill="hold"/>
                                        <p:tgtEl>
                                          <p:spTgt spid="3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500" fill="hold"/>
                                        <p:tgtEl>
                                          <p:spTgt spid="49"/>
                                        </p:tgtEl>
                                        <p:attrNameLst>
                                          <p:attrName>ppt_x</p:attrName>
                                        </p:attrNameLst>
                                      </p:cBhvr>
                                      <p:tavLst>
                                        <p:tav tm="0">
                                          <p:val>
                                            <p:strVal val="0-#ppt_w/2"/>
                                          </p:val>
                                        </p:tav>
                                        <p:tav tm="100000">
                                          <p:val>
                                            <p:strVal val="#ppt_x"/>
                                          </p:val>
                                        </p:tav>
                                      </p:tavLst>
                                    </p:anim>
                                    <p:anim calcmode="lin" valueType="num">
                                      <p:cBhvr additive="base">
                                        <p:cTn id="16" dur="500" fill="hold"/>
                                        <p:tgtEl>
                                          <p:spTgt spid="4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400" fill="hold"/>
                                        <p:tgtEl>
                                          <p:spTgt spid="47"/>
                                        </p:tgtEl>
                                        <p:attrNameLst>
                                          <p:attrName>ppt_x</p:attrName>
                                        </p:attrNameLst>
                                      </p:cBhvr>
                                      <p:tavLst>
                                        <p:tav tm="0">
                                          <p:val>
                                            <p:strVal val="0-#ppt_w/2"/>
                                          </p:val>
                                        </p:tav>
                                        <p:tav tm="100000">
                                          <p:val>
                                            <p:strVal val="#ppt_x"/>
                                          </p:val>
                                        </p:tav>
                                      </p:tavLst>
                                    </p:anim>
                                    <p:anim calcmode="lin" valueType="num">
                                      <p:cBhvr additive="base">
                                        <p:cTn id="20" dur="4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2">
                                            <p:txEl>
                                              <p:pRg st="0" end="0"/>
                                            </p:txEl>
                                          </p:spTgt>
                                        </p:tgtEl>
                                        <p:attrNameLst>
                                          <p:attrName>style.visibility</p:attrName>
                                        </p:attrNameLst>
                                      </p:cBhvr>
                                      <p:to>
                                        <p:strVal val="visible"/>
                                      </p:to>
                                    </p:set>
                                    <p:anim calcmode="lin" valueType="num">
                                      <p:cBhvr additive="base">
                                        <p:cTn id="25"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2">
                                            <p:txEl>
                                              <p:pRg st="1" end="1"/>
                                            </p:txEl>
                                          </p:spTgt>
                                        </p:tgtEl>
                                        <p:attrNameLst>
                                          <p:attrName>style.visibility</p:attrName>
                                        </p:attrNameLst>
                                      </p:cBhvr>
                                      <p:to>
                                        <p:strVal val="visible"/>
                                      </p:to>
                                    </p:set>
                                    <p:anim calcmode="lin" valueType="num">
                                      <p:cBhvr additive="base">
                                        <p:cTn id="3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2">
                                            <p:txEl>
                                              <p:pRg st="2" end="2"/>
                                            </p:txEl>
                                          </p:spTgt>
                                        </p:tgtEl>
                                        <p:attrNameLst>
                                          <p:attrName>style.visibility</p:attrName>
                                        </p:attrNameLst>
                                      </p:cBhvr>
                                      <p:to>
                                        <p:strVal val="visible"/>
                                      </p:to>
                                    </p:set>
                                    <p:anim calcmode="lin" valueType="num">
                                      <p:cBhvr additive="base">
                                        <p:cTn id="37" dur="500" fill="hold"/>
                                        <p:tgtEl>
                                          <p:spTgt spid="42">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2">
                                            <p:txEl>
                                              <p:pRg st="3" end="3"/>
                                            </p:txEl>
                                          </p:spTgt>
                                        </p:tgtEl>
                                        <p:attrNameLst>
                                          <p:attrName>style.visibility</p:attrName>
                                        </p:attrNameLst>
                                      </p:cBhvr>
                                      <p:to>
                                        <p:strVal val="visible"/>
                                      </p:to>
                                    </p:set>
                                    <p:anim calcmode="lin" valueType="num">
                                      <p:cBhvr additive="base">
                                        <p:cTn id="43" dur="500" fill="hold"/>
                                        <p:tgtEl>
                                          <p:spTgt spid="42">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2">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34"/>
                                        </p:tgtEl>
                                        <p:attrNameLst>
                                          <p:attrName>style.visibility</p:attrName>
                                        </p:attrNameLst>
                                      </p:cBhvr>
                                      <p:to>
                                        <p:strVal val="visible"/>
                                      </p:to>
                                    </p:set>
                                    <p:anim calcmode="lin" valueType="num">
                                      <p:cBhvr additive="base">
                                        <p:cTn id="47" dur="500" fill="hold"/>
                                        <p:tgtEl>
                                          <p:spTgt spid="34"/>
                                        </p:tgtEl>
                                        <p:attrNameLst>
                                          <p:attrName>ppt_x</p:attrName>
                                        </p:attrNameLst>
                                      </p:cBhvr>
                                      <p:tavLst>
                                        <p:tav tm="0">
                                          <p:val>
                                            <p:strVal val="0-#ppt_w/2"/>
                                          </p:val>
                                        </p:tav>
                                        <p:tav tm="100000">
                                          <p:val>
                                            <p:strVal val="#ppt_x"/>
                                          </p:val>
                                        </p:tav>
                                      </p:tavLst>
                                    </p:anim>
                                    <p:anim calcmode="lin" valueType="num">
                                      <p:cBhvr additive="base">
                                        <p:cTn id="48"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737" grpId="0"/>
      <p:bldP spid="47" grpId="0"/>
      <p:bldP spid="49" grpId="0"/>
      <p:bldP spid="33"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84048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instance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random</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9</a:t>
            </a:r>
            <a:r>
              <a:rPr lang="en-US" altLang="en-US" sz="2400" dirty="0">
                <a:solidFill>
                  <a:srgbClr val="FFFFFF"/>
                </a:solidFill>
              </a:rPr>
              <a:t>)</a:t>
            </a:r>
            <a:endParaRPr lang="en-US" altLang="en-US" sz="2400" dirty="0">
              <a:cs typeface="Times New Roman" panose="02020603050405020304" pitchFamily="18" charset="0"/>
              <a:sym typeface="Symbol" panose="05050102010706020507" pitchFamily="18" charset="2"/>
            </a:endParaRPr>
          </a:p>
        </p:txBody>
      </p:sp>
      <p:grpSp>
        <p:nvGrpSpPr>
          <p:cNvPr id="3" name="Group 10"/>
          <p:cNvGrpSpPr>
            <a:grpSpLocks/>
          </p:cNvGrpSpPr>
          <p:nvPr/>
        </p:nvGrpSpPr>
        <p:grpSpPr bwMode="auto">
          <a:xfrm>
            <a:off x="228600" y="2091946"/>
            <a:ext cx="5734057" cy="795338"/>
            <a:chOff x="288" y="1788"/>
            <a:chExt cx="3612" cy="501"/>
          </a:xfrm>
        </p:grpSpPr>
        <p:sp>
          <p:nvSpPr>
            <p:cNvPr id="370730" name="Text Box 11"/>
            <p:cNvSpPr txBox="1">
              <a:spLocks noChangeArrowheads="1"/>
            </p:cNvSpPr>
            <p:nvPr/>
          </p:nvSpPr>
          <p:spPr bwMode="auto">
            <a:xfrm>
              <a:off x="288" y="1788"/>
              <a:ext cx="3612"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Consider a fixed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assignment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of the variables:</a:t>
              </a:r>
            </a:p>
          </p:txBody>
        </p:sp>
        <p:sp>
          <p:nvSpPr>
            <p:cNvPr id="370731" name="Text Box 12"/>
            <p:cNvSpPr txBox="1">
              <a:spLocks noChangeArrowheads="1"/>
            </p:cNvSpPr>
            <p:nvPr/>
          </p:nvSpPr>
          <p:spPr bwMode="auto">
            <a:xfrm>
              <a:off x="490" y="1998"/>
              <a:ext cx="2524"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F,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T, </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F, </a:t>
              </a:r>
              <a:r>
                <a:rPr lang="en-US" altLang="en-US" sz="2400" dirty="0">
                  <a:solidFill>
                    <a:srgbClr val="FFFFFF"/>
                  </a:solidFill>
                </a:rPr>
                <a:t>…, </a:t>
              </a:r>
              <a:r>
                <a:rPr kumimoji="0" lang="en-US" altLang="en-US" sz="2400" b="0" i="1" u="none" strike="noStrike" kern="1200" cap="none" spc="0" normalizeH="0" baseline="0" noProof="0" dirty="0" err="1">
                  <a:ln>
                    <a:noFill/>
                  </a:ln>
                  <a:solidFill>
                    <a:srgbClr val="FFFFFF"/>
                  </a:solidFill>
                  <a:effectLst/>
                  <a:uLnTx/>
                  <a:uFillTx/>
                  <a:latin typeface="Times New Roman" pitchFamily="18" charset="0"/>
                  <a:ea typeface="+mn-ea"/>
                  <a:cs typeface="+mn-cs"/>
                </a:rPr>
                <a:t>x</a:t>
              </a:r>
              <a:r>
                <a:rPr kumimoji="0" lang="en-US" altLang="en-US" sz="2400" b="0" i="1" u="none" strike="noStrike" kern="1200" cap="none" spc="0" normalizeH="0" baseline="-25000" noProof="0" dirty="0" err="1">
                  <a:ln>
                    <a:noFill/>
                  </a:ln>
                  <a:solidFill>
                    <a:srgbClr val="FFFFFF"/>
                  </a:solidFill>
                  <a:effectLst/>
                  <a:uLnTx/>
                  <a:uFillTx/>
                  <a:latin typeface="Times New Roman" pitchFamily="18" charset="0"/>
                  <a:ea typeface="+mn-ea"/>
                  <a:cs typeface="+mn-cs"/>
                </a:rPr>
                <a:t>n</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 T</a:t>
              </a:r>
            </a:p>
          </p:txBody>
        </p:sp>
      </p:grpSp>
      <p:sp>
        <p:nvSpPr>
          <p:cNvPr id="1562673" name="Rectangle 49"/>
          <p:cNvSpPr>
            <a:spLocks noChangeArrowheads="1"/>
          </p:cNvSpPr>
          <p:nvPr/>
        </p:nvSpPr>
        <p:spPr bwMode="auto">
          <a:xfrm>
            <a:off x="377831" y="2893410"/>
            <a:ext cx="8686800" cy="37856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342900" indent="-342900" eaLnBrk="1" hangingPunct="1">
              <a:spcBef>
                <a:spcPts val="0"/>
              </a:spcBef>
              <a:defRPr/>
            </a:pPr>
            <a:r>
              <a:rPr lang="en-US" altLang="en-US" sz="2400" dirty="0" err="1">
                <a:solidFill>
                  <a:srgbClr val="FFFFFF"/>
                </a:solidFill>
              </a:rPr>
              <a:t>Pr</a:t>
            </a:r>
            <a:r>
              <a:rPr lang="en-US" altLang="en-US" sz="2400" dirty="0">
                <a:solidFill>
                  <a:srgbClr val="FFFFFF"/>
                </a:solidFill>
              </a:rPr>
              <a:t>[a given literal is satisfied]  </a:t>
            </a:r>
          </a:p>
          <a:p>
            <a:pPr marL="342900" indent="-342900" eaLnBrk="1" hangingPunct="1">
              <a:spcBef>
                <a:spcPts val="0"/>
              </a:spcBef>
              <a:defRPr/>
            </a:pPr>
            <a:r>
              <a:rPr lang="en-US" altLang="en-US" sz="2400" dirty="0" err="1">
                <a:solidFill>
                  <a:srgbClr val="FFFFFF"/>
                </a:solidFill>
              </a:rPr>
              <a:t>Pr</a:t>
            </a:r>
            <a:r>
              <a:rPr lang="en-US" altLang="en-US" sz="2400" dirty="0">
                <a:solidFill>
                  <a:srgbClr val="FFFFFF"/>
                </a:solidFill>
              </a:rPr>
              <a:t>[a given clause is satisfied]  </a:t>
            </a:r>
          </a:p>
          <a:p>
            <a:pPr marL="342900" indent="-342900" eaLnBrk="1" hangingPunct="1">
              <a:spcBef>
                <a:spcPts val="0"/>
              </a:spcBef>
              <a:defRPr/>
            </a:pPr>
            <a:r>
              <a:rPr lang="en-US" altLang="en-US" sz="2400" dirty="0" err="1">
                <a:solidFill>
                  <a:srgbClr val="FFFFFF"/>
                </a:solidFill>
              </a:rPr>
              <a:t>Pr</a:t>
            </a:r>
            <a:r>
              <a:rPr lang="en-US" altLang="en-US" sz="2400" dirty="0">
                <a:solidFill>
                  <a:srgbClr val="FFFFFF"/>
                </a:solidFill>
              </a:rPr>
              <a:t>[this assignment makes the formula false]</a:t>
            </a:r>
          </a:p>
          <a:p>
            <a:pPr eaLnBrk="1" hangingPunct="1">
              <a:spcBef>
                <a:spcPts val="0"/>
              </a:spcBef>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lang="en-US" altLang="en-US" sz="2400" dirty="0" err="1">
                <a:solidFill>
                  <a:srgbClr val="FFFFFF"/>
                </a:solidFill>
              </a:rPr>
              <a:t>Pr</a:t>
            </a:r>
            <a:r>
              <a:rPr lang="en-US" altLang="en-US" sz="2400" dirty="0">
                <a:solidFill>
                  <a:srgbClr val="FFFFFF"/>
                </a:solidFill>
              </a:rPr>
              <a:t>[all m clauses are not satisfied]  </a:t>
            </a:r>
            <a:endPar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endParaRPr>
          </a:p>
          <a:p>
            <a:pPr eaLnBrk="1" hangingPunct="1">
              <a:spcBef>
                <a:spcPts val="0"/>
              </a:spcBef>
              <a:buNone/>
              <a:defRPr/>
            </a:pPr>
            <a:r>
              <a:rPr lang="en-US" altLang="en-US" sz="2400" baseline="0" dirty="0">
                <a:solidFill>
                  <a:srgbClr val="FFFFFF"/>
                </a:solidFill>
              </a:rPr>
              <a:t>        =</a:t>
            </a:r>
            <a:r>
              <a:rPr lang="en-US" altLang="en-US" sz="2400" dirty="0">
                <a:solidFill>
                  <a:srgbClr val="FFFFFF"/>
                </a:solidFill>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mn-cs"/>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given clause is not satisfied]</a:t>
            </a:r>
            <a:r>
              <a:rPr kumimoji="0" lang="en-US" altLang="en-US" sz="2400" b="0" i="0" u="none" strike="noStrike" kern="1200" cap="none" spc="0" normalizeH="0" baseline="30000" noProof="0" dirty="0">
                <a:ln>
                  <a:noFill/>
                </a:ln>
                <a:solidFill>
                  <a:srgbClr val="FFFFFF"/>
                </a:solidFill>
                <a:effectLst/>
                <a:uLnTx/>
                <a:uFillTx/>
                <a:latin typeface="Times New Roman" pitchFamily="18" charset="0"/>
                <a:ea typeface="+mn-ea"/>
                <a:cs typeface="+mn-cs"/>
              </a:rPr>
              <a:t>m</a:t>
            </a:r>
          </a:p>
          <a:p>
            <a:pPr eaLnBrk="1" hangingPunct="1">
              <a:spcBef>
                <a:spcPts val="0"/>
              </a:spcBef>
              <a:buNone/>
              <a:defRPr/>
            </a:pPr>
            <a:endParaRPr lang="en-US" altLang="en-US" sz="2400" dirty="0">
              <a:solidFill>
                <a:srgbClr val="FFFFFF"/>
              </a:solidFill>
            </a:endParaRPr>
          </a:p>
          <a:p>
            <a:pPr marL="342900" indent="-342900" eaLnBrk="1" hangingPunct="1">
              <a:spcBef>
                <a:spcPts val="0"/>
              </a:spcBef>
              <a:defRPr/>
            </a:pPr>
            <a:r>
              <a:rPr lang="en-US" altLang="en-US" sz="2400" dirty="0" err="1">
                <a:solidFill>
                  <a:srgbClr val="FFFFFF"/>
                </a:solidFill>
              </a:rPr>
              <a:t>Pr</a:t>
            </a:r>
            <a:r>
              <a:rPr lang="en-US" altLang="en-US" sz="2400" dirty="0">
                <a:solidFill>
                  <a:srgbClr val="FFFFFF"/>
                </a:solidFill>
              </a:rPr>
              <a:t>[at least one of </a:t>
            </a:r>
            <a:r>
              <a:rPr lang="en-US" altLang="en-US" sz="1600" dirty="0">
                <a:solidFill>
                  <a:srgbClr val="FFFFFF"/>
                </a:solidFill>
                <a:latin typeface="Times New Roman"/>
                <a:cs typeface="Times New Roman" panose="02020603050405020304" pitchFamily="18" charset="0"/>
                <a:sym typeface="Symbol" panose="05050102010706020507" pitchFamily="18" charset="2"/>
              </a:rPr>
              <a:t>2</a:t>
            </a:r>
            <a:r>
              <a:rPr lang="en-US" altLang="en-US" sz="2400" baseline="30000" dirty="0">
                <a:solidFill>
                  <a:srgbClr val="FFFFFF"/>
                </a:solidFill>
              </a:rPr>
              <a:t>n</a:t>
            </a:r>
            <a:r>
              <a:rPr lang="en-US" altLang="en-US" sz="2400" dirty="0">
                <a:solidFill>
                  <a:srgbClr val="FFFFFF"/>
                </a:solidFill>
              </a:rPr>
              <a:t> assignments makes the formula false]</a:t>
            </a:r>
            <a:endParaRPr lang="en-US" altLang="en-US" sz="1800" b="0" dirty="0">
              <a:solidFill>
                <a:srgbClr val="FFFFFF"/>
              </a:solidFill>
            </a:endParaRPr>
          </a:p>
          <a:p>
            <a:pPr eaLnBrk="1" hangingPunct="1">
              <a:spcBef>
                <a:spcPts val="0"/>
              </a:spcBef>
              <a:buNone/>
              <a:defRPr/>
            </a:pP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r>
              <a:rPr lang="el-GR" altLang="en-US" sz="2400" dirty="0">
                <a:solidFill>
                  <a:srgbClr val="FFFFFF"/>
                </a:solidFill>
                <a:latin typeface="Times New Roman"/>
                <a:cs typeface="Times New Roman" panose="02020603050405020304" pitchFamily="18" charset="0"/>
                <a:sym typeface="Symbol" panose="05050102010706020507" pitchFamily="18" charset="2"/>
              </a:rPr>
              <a:t>≤</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r>
              <a:rPr lang="en-US" altLang="en-US" sz="1600" dirty="0">
                <a:solidFill>
                  <a:srgbClr val="FFFFFF"/>
                </a:solidFill>
                <a:latin typeface="Times New Roman"/>
                <a:cs typeface="Times New Roman" panose="02020603050405020304" pitchFamily="18" charset="0"/>
                <a:sym typeface="Symbol" panose="05050102010706020507" pitchFamily="18" charset="2"/>
              </a:rPr>
              <a:t>2</a:t>
            </a:r>
            <a:r>
              <a:rPr lang="en-US" altLang="en-US" sz="2400" baseline="30000" dirty="0">
                <a:solidFill>
                  <a:srgbClr val="FFFFFF"/>
                </a:solidFill>
              </a:rPr>
              <a:t>n  </a:t>
            </a:r>
            <a:r>
              <a:rPr lang="en-US" altLang="en-US" sz="2400" dirty="0">
                <a:solidFill>
                  <a:srgbClr val="FFFFFF"/>
                </a:solidFill>
                <a:sym typeface="Symbol" pitchFamily="18" charset="2"/>
              </a:rPr>
              <a:t> </a:t>
            </a:r>
            <a:r>
              <a:rPr lang="en-US" altLang="en-US" sz="2400" dirty="0" err="1">
                <a:solidFill>
                  <a:srgbClr val="FFFFFF"/>
                </a:solidFill>
              </a:rPr>
              <a:t>Pr</a:t>
            </a:r>
            <a:r>
              <a:rPr lang="en-US" altLang="en-US" sz="2400" dirty="0">
                <a:solidFill>
                  <a:srgbClr val="FFFFFF"/>
                </a:solidFill>
              </a:rPr>
              <a:t>[this assignment makes the formula false] </a:t>
            </a:r>
          </a:p>
          <a:p>
            <a:pPr eaLnBrk="1" hangingPunct="1">
              <a:spcBef>
                <a:spcPts val="0"/>
              </a:spcBef>
              <a:buNone/>
              <a:defRPr/>
            </a:pPr>
            <a:r>
              <a:rPr lang="en-US" altLang="en-US" sz="2400" dirty="0">
                <a:solidFill>
                  <a:srgbClr val="FFFFFF"/>
                </a:solidFill>
              </a:rPr>
              <a:t>       = </a:t>
            </a:r>
            <a:r>
              <a:rPr lang="en-US" altLang="en-US" sz="1600" dirty="0">
                <a:solidFill>
                  <a:srgbClr val="FFFFFF"/>
                </a:solidFill>
                <a:latin typeface="Times New Roman"/>
                <a:cs typeface="Times New Roman" panose="02020603050405020304" pitchFamily="18" charset="0"/>
                <a:sym typeface="Symbol" panose="05050102010706020507" pitchFamily="18" charset="2"/>
              </a:rPr>
              <a:t>2</a:t>
            </a:r>
            <a:r>
              <a:rPr lang="en-US" altLang="en-US" sz="2400" baseline="30000" dirty="0">
                <a:solidFill>
                  <a:srgbClr val="FFFFFF"/>
                </a:solidFill>
              </a:rPr>
              <a:t>n</a:t>
            </a:r>
            <a:r>
              <a:rPr lang="en-US" altLang="en-US" sz="2400" dirty="0">
                <a:solidFill>
                  <a:srgbClr val="FFFFFF"/>
                </a:solidFill>
              </a:rPr>
              <a:t> </a:t>
            </a:r>
            <a:r>
              <a:rPr lang="en-US" altLang="en-US" sz="2400" dirty="0">
                <a:solidFill>
                  <a:srgbClr val="FFFFFF"/>
                </a:solidFill>
                <a:sym typeface="Symbol" pitchFamily="18" charset="2"/>
              </a:rPr>
              <a:t> </a:t>
            </a:r>
            <a:r>
              <a:rPr lang="en-US" altLang="en-US" sz="1600" dirty="0">
                <a:solidFill>
                  <a:srgbClr val="FFFFFF"/>
                </a:solidFill>
              </a:rPr>
              <a:t>(.45)</a:t>
            </a:r>
            <a:r>
              <a:rPr lang="en-US" altLang="en-US" sz="2400" baseline="30000" dirty="0">
                <a:solidFill>
                  <a:srgbClr val="FFFFFF"/>
                </a:solidFill>
              </a:rPr>
              <a:t>n</a:t>
            </a:r>
            <a:endParaRPr lang="en-US" altLang="en-US" sz="2400" dirty="0">
              <a:solidFill>
                <a:srgbClr val="FFFFFF"/>
              </a:solidFill>
            </a:endParaRPr>
          </a:p>
          <a:p>
            <a:pPr marL="342900" indent="-342900" eaLnBrk="1" hangingPunct="1">
              <a:spcBef>
                <a:spcPts val="0"/>
              </a:spcBef>
              <a:defRPr/>
            </a:pPr>
            <a:r>
              <a:rPr lang="en-US" altLang="en-US" sz="2400" dirty="0" err="1">
                <a:solidFill>
                  <a:srgbClr val="FFFFFF"/>
                </a:solidFill>
              </a:rPr>
              <a:t>Pr</a:t>
            </a:r>
            <a:r>
              <a:rPr lang="en-US" altLang="en-US" sz="2400" dirty="0">
                <a:solidFill>
                  <a:srgbClr val="FFFFFF"/>
                </a:solidFill>
              </a:rPr>
              <a:t>[Formula is a tautology]</a:t>
            </a:r>
          </a:p>
        </p:txBody>
      </p:sp>
      <p:sp>
        <p:nvSpPr>
          <p:cNvPr id="39" name="Rectangle 2">
            <a:extLst>
              <a:ext uri="{FF2B5EF4-FFF2-40B4-BE49-F238E27FC236}">
                <a16:creationId xmlns:a16="http://schemas.microsoft.com/office/drawing/2014/main" id="{093DEDD2-E8A1-4AA9-B830-1938A3EFE523}"/>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sp>
        <p:nvSpPr>
          <p:cNvPr id="40" name="Rectangle 2">
            <a:extLst>
              <a:ext uri="{FF2B5EF4-FFF2-40B4-BE49-F238E27FC236}">
                <a16:creationId xmlns:a16="http://schemas.microsoft.com/office/drawing/2014/main" id="{FFCD424C-1456-4BCA-AB57-DC266AD0B15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46">
            <a:extLst>
              <a:ext uri="{FF2B5EF4-FFF2-40B4-BE49-F238E27FC236}">
                <a16:creationId xmlns:a16="http://schemas.microsoft.com/office/drawing/2014/main" id="{2954C6F3-54FF-450C-A61A-B269510581CF}"/>
              </a:ext>
            </a:extLst>
          </p:cNvPr>
          <p:cNvSpPr/>
          <p:nvPr/>
        </p:nvSpPr>
        <p:spPr>
          <a:xfrm>
            <a:off x="3481073" y="930376"/>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9" name="Rectangle 48">
            <a:extLst>
              <a:ext uri="{FF2B5EF4-FFF2-40B4-BE49-F238E27FC236}">
                <a16:creationId xmlns:a16="http://schemas.microsoft.com/office/drawing/2014/main" id="{6AD153FF-7C9B-41F8-AC69-ECC000CA3007}"/>
              </a:ext>
            </a:extLst>
          </p:cNvPr>
          <p:cNvSpPr/>
          <p:nvPr/>
        </p:nvSpPr>
        <p:spPr>
          <a:xfrm>
            <a:off x="1888923" y="934461"/>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3" name="Rectangle 49">
            <a:extLst>
              <a:ext uri="{FF2B5EF4-FFF2-40B4-BE49-F238E27FC236}">
                <a16:creationId xmlns:a16="http://schemas.microsoft.com/office/drawing/2014/main" id="{CE0A19FD-B5BE-4DE7-8F52-EAFD44567274}"/>
              </a:ext>
            </a:extLst>
          </p:cNvPr>
          <p:cNvSpPr>
            <a:spLocks noChangeArrowheads="1"/>
          </p:cNvSpPr>
          <p:nvPr/>
        </p:nvSpPr>
        <p:spPr bwMode="auto">
          <a:xfrm>
            <a:off x="1693390" y="1352490"/>
            <a:ext cx="55934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0000"/>
                </a:solidFill>
              </a:rPr>
              <a:t> F</a:t>
            </a:r>
          </a:p>
        </p:txBody>
      </p:sp>
      <mc:AlternateContent xmlns:mc="http://schemas.openxmlformats.org/markup-compatibility/2006" xmlns:a14="http://schemas.microsoft.com/office/drawing/2010/main">
        <mc:Choice Requires="a14">
          <p:sp>
            <p:nvSpPr>
              <p:cNvPr id="16" name="Rectangle 49">
                <a:extLst>
                  <a:ext uri="{FF2B5EF4-FFF2-40B4-BE49-F238E27FC236}">
                    <a16:creationId xmlns:a16="http://schemas.microsoft.com/office/drawing/2014/main" id="{479E36F6-2CC5-416A-A25D-BDBF20B64ADE}"/>
                  </a:ext>
                </a:extLst>
              </p:cNvPr>
              <p:cNvSpPr>
                <a:spLocks noChangeArrowheads="1"/>
              </p:cNvSpPr>
              <p:nvPr/>
            </p:nvSpPr>
            <p:spPr bwMode="auto">
              <a:xfrm>
                <a:off x="5295900" y="3291946"/>
                <a:ext cx="1203122" cy="461665"/>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kumimoji="0" lang="en-US" altLang="en-US" sz="2400" b="0" u="none" strike="noStrike" kern="1200" cap="none" spc="0" normalizeH="0" noProof="0" dirty="0">
                    <a:ln>
                      <a:noFill/>
                    </a:ln>
                    <a:solidFill>
                      <a:srgbClr val="FFFFFF"/>
                    </a:solidFill>
                    <a:effectLst/>
                    <a:uLnTx/>
                    <a:uFillTx/>
                    <a:ea typeface="+mn-ea"/>
                    <a:cs typeface="+mn-cs"/>
                  </a:rPr>
                  <a:t>= </a:t>
                </a:r>
                <a14:m>
                  <m:oMath xmlns:m="http://schemas.openxmlformats.org/officeDocument/2006/math">
                    <m:f>
                      <m:fPr>
                        <m:type m:val="skw"/>
                        <m:ctrlPr>
                          <a:rPr kumimoji="0" lang="en-US" altLang="en-US" sz="1800" b="0" i="1" u="none" strike="noStrike" kern="1200" cap="none" spc="0" normalizeH="0" noProof="0" smtClean="0">
                            <a:ln>
                              <a:noFill/>
                            </a:ln>
                            <a:solidFill>
                              <a:srgbClr val="FFFFFF"/>
                            </a:solidFill>
                            <a:effectLst/>
                            <a:uLnTx/>
                            <a:uFillTx/>
                            <a:latin typeface="Cambria Math" panose="02040503050406030204" pitchFamily="18" charset="0"/>
                            <a:ea typeface="+mn-ea"/>
                            <a:cs typeface="+mn-cs"/>
                          </a:rPr>
                        </m:ctrlPr>
                      </m:fPr>
                      <m:num>
                        <m:r>
                          <a:rPr kumimoji="0" lang="en-US" altLang="en-US" sz="1800" b="0" i="1" u="none" strike="noStrike" kern="1200" cap="none" spc="0" normalizeH="0" noProof="0" smtClean="0">
                            <a:ln>
                              <a:noFill/>
                            </a:ln>
                            <a:solidFill>
                              <a:srgbClr val="FFFFFF"/>
                            </a:solidFill>
                            <a:effectLst/>
                            <a:uLnTx/>
                            <a:uFillTx/>
                            <a:latin typeface="Cambria Math" panose="02040503050406030204" pitchFamily="18" charset="0"/>
                            <a:ea typeface="+mn-ea"/>
                            <a:cs typeface="+mn-cs"/>
                          </a:rPr>
                          <m:t>1</m:t>
                        </m:r>
                      </m:num>
                      <m:den>
                        <m:r>
                          <a:rPr kumimoji="0" lang="en-US" altLang="en-US" sz="1800" b="0" i="1" u="none" strike="noStrike" kern="1200" cap="none" spc="0" normalizeH="0" noProof="0" smtClean="0">
                            <a:ln>
                              <a:noFill/>
                            </a:ln>
                            <a:solidFill>
                              <a:srgbClr val="FFFFFF"/>
                            </a:solidFill>
                            <a:effectLst/>
                            <a:uLnTx/>
                            <a:uFillTx/>
                            <a:latin typeface="Cambria Math" panose="02040503050406030204" pitchFamily="18" charset="0"/>
                            <a:ea typeface="+mn-ea"/>
                            <a:cs typeface="+mn-cs"/>
                          </a:rPr>
                          <m:t>8</m:t>
                        </m:r>
                      </m:den>
                    </m:f>
                  </m:oMath>
                </a14:m>
                <a:endParaRPr kumimoji="0" lang="en-US" altLang="en-US" sz="1800" b="0" i="0" u="none" strike="noStrike" kern="1200" cap="none" spc="0" normalizeH="0" noProof="0" dirty="0">
                  <a:ln>
                    <a:noFill/>
                  </a:ln>
                  <a:solidFill>
                    <a:srgbClr val="FFFFFF"/>
                  </a:solidFill>
                  <a:effectLst/>
                  <a:uLnTx/>
                  <a:uFillTx/>
                  <a:latin typeface="Times New Roman" pitchFamily="18" charset="0"/>
                  <a:ea typeface="+mn-ea"/>
                  <a:cs typeface="+mn-cs"/>
                </a:endParaRPr>
              </a:p>
            </p:txBody>
          </p:sp>
        </mc:Choice>
        <mc:Fallback xmlns="">
          <p:sp>
            <p:nvSpPr>
              <p:cNvPr id="16" name="Rectangle 49">
                <a:extLst>
                  <a:ext uri="{FF2B5EF4-FFF2-40B4-BE49-F238E27FC236}">
                    <a16:creationId xmlns:a16="http://schemas.microsoft.com/office/drawing/2014/main" id="{479E36F6-2CC5-416A-A25D-BDBF20B64ADE}"/>
                  </a:ext>
                </a:extLst>
              </p:cNvPr>
              <p:cNvSpPr>
                <a:spLocks noRot="1" noChangeAspect="1" noMove="1" noResize="1" noEditPoints="1" noAdjustHandles="1" noChangeArrowheads="1" noChangeShapeType="1" noTextEdit="1"/>
              </p:cNvSpPr>
              <p:nvPr/>
            </p:nvSpPr>
            <p:spPr bwMode="auto">
              <a:xfrm>
                <a:off x="5295900" y="3291946"/>
                <a:ext cx="1203122" cy="461665"/>
              </a:xfrm>
              <a:prstGeom prst="rect">
                <a:avLst/>
              </a:prstGeom>
              <a:blipFill>
                <a:blip r:embed="rId3"/>
                <a:stretch>
                  <a:fillRect l="-8122" t="-76316" r="-6091" b="-1381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 name="Rectangle 49">
                <a:extLst>
                  <a:ext uri="{FF2B5EF4-FFF2-40B4-BE49-F238E27FC236}">
                    <a16:creationId xmlns:a16="http://schemas.microsoft.com/office/drawing/2014/main" id="{6F6FE820-529D-42FA-8B27-AEFA75DA6C73}"/>
                  </a:ext>
                </a:extLst>
              </p:cNvPr>
              <p:cNvSpPr>
                <a:spLocks noChangeArrowheads="1"/>
              </p:cNvSpPr>
              <p:nvPr/>
            </p:nvSpPr>
            <p:spPr bwMode="auto">
              <a:xfrm>
                <a:off x="990600" y="4707705"/>
                <a:ext cx="1622426" cy="461665"/>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rPr>
                  <a:t>= </a:t>
                </a:r>
                <a14:m>
                  <m:oMath xmlns:m="http://schemas.openxmlformats.org/officeDocument/2006/math">
                    <m:sSup>
                      <m:sSupPr>
                        <m:ctrlPr>
                          <a:rPr lang="en-US" altLang="en-US" sz="1800" i="1">
                            <a:solidFill>
                              <a:srgbClr val="FFFFFF"/>
                            </a:solidFill>
                            <a:latin typeface="Cambria Math" panose="02040503050406030204" pitchFamily="18" charset="0"/>
                          </a:rPr>
                        </m:ctrlPr>
                      </m:sSupPr>
                      <m:e>
                        <m:d>
                          <m:dPr>
                            <m:ctrlPr>
                              <a:rPr lang="en-US" altLang="en-US" sz="1800" i="1" smtClean="0">
                                <a:solidFill>
                                  <a:srgbClr val="FFFFFF"/>
                                </a:solidFill>
                                <a:latin typeface="Cambria Math" panose="02040503050406030204" pitchFamily="18" charset="0"/>
                              </a:rPr>
                            </m:ctrlPr>
                          </m:dPr>
                          <m:e>
                            <m:r>
                              <a:rPr lang="en-US" altLang="en-US" sz="1800" b="0" i="1" smtClean="0">
                                <a:solidFill>
                                  <a:srgbClr val="FFFFFF"/>
                                </a:solidFill>
                                <a:latin typeface="Cambria Math" panose="02040503050406030204" pitchFamily="18" charset="0"/>
                              </a:rPr>
                              <m:t>1−</m:t>
                            </m:r>
                            <m:f>
                              <m:fPr>
                                <m:type m:val="skw"/>
                                <m:ctrlPr>
                                  <a:rPr lang="en-US" altLang="en-US" sz="1800" b="0" i="1" smtClean="0">
                                    <a:solidFill>
                                      <a:srgbClr val="FFFFFF"/>
                                    </a:solidFill>
                                    <a:latin typeface="Cambria Math" panose="02040503050406030204" pitchFamily="18" charset="0"/>
                                  </a:rPr>
                                </m:ctrlPr>
                              </m:fPr>
                              <m:num>
                                <m:r>
                                  <a:rPr lang="en-US" altLang="en-US" sz="1800" b="0" i="1" smtClean="0">
                                    <a:solidFill>
                                      <a:srgbClr val="FFFFFF"/>
                                    </a:solidFill>
                                    <a:latin typeface="Cambria Math" panose="02040503050406030204" pitchFamily="18" charset="0"/>
                                  </a:rPr>
                                  <m:t>1</m:t>
                                </m:r>
                              </m:num>
                              <m:den>
                                <m:r>
                                  <a:rPr lang="en-US" altLang="en-US" sz="1800" b="0" i="1" smtClean="0">
                                    <a:solidFill>
                                      <a:srgbClr val="FFFFFF"/>
                                    </a:solidFill>
                                    <a:latin typeface="Cambria Math" panose="02040503050406030204" pitchFamily="18" charset="0"/>
                                  </a:rPr>
                                  <m:t>8</m:t>
                                </m:r>
                              </m:den>
                            </m:f>
                          </m:e>
                        </m:d>
                      </m:e>
                      <m:sup>
                        <m:r>
                          <a:rPr lang="en-US" altLang="en-US" sz="1800" b="0" i="1" smtClean="0">
                            <a:solidFill>
                              <a:srgbClr val="FFFFFF"/>
                            </a:solidFill>
                            <a:latin typeface="Cambria Math" panose="02040503050406030204" pitchFamily="18" charset="0"/>
                          </a:rPr>
                          <m:t>𝑚</m:t>
                        </m:r>
                      </m:sup>
                    </m:sSup>
                  </m:oMath>
                </a14:m>
                <a:endParaRPr lang="en-US" altLang="en-US" sz="1800" b="0" dirty="0">
                  <a:solidFill>
                    <a:srgbClr val="FFFFFF"/>
                  </a:solidFill>
                </a:endParaRPr>
              </a:p>
            </p:txBody>
          </p:sp>
        </mc:Choice>
        <mc:Fallback xmlns="">
          <p:sp>
            <p:nvSpPr>
              <p:cNvPr id="17" name="Rectangle 49">
                <a:extLst>
                  <a:ext uri="{FF2B5EF4-FFF2-40B4-BE49-F238E27FC236}">
                    <a16:creationId xmlns:a16="http://schemas.microsoft.com/office/drawing/2014/main" id="{6F6FE820-529D-42FA-8B27-AEFA75DA6C73}"/>
                  </a:ext>
                </a:extLst>
              </p:cNvPr>
              <p:cNvSpPr>
                <a:spLocks noRot="1" noChangeAspect="1" noMove="1" noResize="1" noEditPoints="1" noAdjustHandles="1" noChangeArrowheads="1" noChangeShapeType="1" noTextEdit="1"/>
              </p:cNvSpPr>
              <p:nvPr/>
            </p:nvSpPr>
            <p:spPr bwMode="auto">
              <a:xfrm>
                <a:off x="990600" y="4707705"/>
                <a:ext cx="1622426" cy="461665"/>
              </a:xfrm>
              <a:prstGeom prst="rect">
                <a:avLst/>
              </a:prstGeom>
              <a:blipFill>
                <a:blip r:embed="rId4"/>
                <a:stretch>
                  <a:fillRect l="-6015" t="-76316" r="-9023" b="-1381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8" name="Rectangle 49">
                <a:extLst>
                  <a:ext uri="{FF2B5EF4-FFF2-40B4-BE49-F238E27FC236}">
                    <a16:creationId xmlns:a16="http://schemas.microsoft.com/office/drawing/2014/main" id="{45AAFB6B-7743-44BE-AFCF-F08E9D1847B0}"/>
                  </a:ext>
                </a:extLst>
              </p:cNvPr>
              <p:cNvSpPr>
                <a:spLocks noChangeArrowheads="1"/>
              </p:cNvSpPr>
              <p:nvPr/>
            </p:nvSpPr>
            <p:spPr bwMode="auto">
              <a:xfrm>
                <a:off x="2396411" y="4732853"/>
                <a:ext cx="1273175" cy="369460"/>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14:m>
                  <m:oMathPara xmlns:m="http://schemas.openxmlformats.org/officeDocument/2006/math">
                    <m:oMathParaPr>
                      <m:jc m:val="left"/>
                    </m:oMathParaPr>
                    <m:oMath xmlns:m="http://schemas.openxmlformats.org/officeDocument/2006/math">
                      <m:r>
                        <a:rPr lang="en-US" altLang="en-US" sz="1200" i="1" smtClean="0">
                          <a:solidFill>
                            <a:srgbClr val="FFFFFF"/>
                          </a:solidFill>
                          <a:latin typeface="Cambria Math" panose="02040503050406030204" pitchFamily="18" charset="0"/>
                        </a:rPr>
                        <m:t>=</m:t>
                      </m:r>
                      <m:sSup>
                        <m:sSupPr>
                          <m:ctrlPr>
                            <a:rPr lang="en-US" altLang="en-US" sz="1200" i="1">
                              <a:solidFill>
                                <a:srgbClr val="FFFFFF"/>
                              </a:solidFill>
                              <a:latin typeface="Cambria Math" panose="02040503050406030204" pitchFamily="18" charset="0"/>
                            </a:rPr>
                          </m:ctrlPr>
                        </m:sSupPr>
                        <m:e>
                          <m:d>
                            <m:dPr>
                              <m:ctrlPr>
                                <a:rPr lang="en-US" altLang="en-US" sz="1200" i="1">
                                  <a:solidFill>
                                    <a:srgbClr val="FFFFFF"/>
                                  </a:solidFill>
                                  <a:latin typeface="Cambria Math" panose="02040503050406030204" pitchFamily="18" charset="0"/>
                                </a:rPr>
                              </m:ctrlPr>
                            </m:dPr>
                            <m:e>
                              <m:f>
                                <m:fPr>
                                  <m:type m:val="skw"/>
                                  <m:ctrlPr>
                                    <a:rPr lang="en-US" altLang="en-US" sz="1200" i="1">
                                      <a:solidFill>
                                        <a:srgbClr val="FFFFFF"/>
                                      </a:solidFill>
                                      <a:latin typeface="Cambria Math" panose="02040503050406030204" pitchFamily="18" charset="0"/>
                                    </a:rPr>
                                  </m:ctrlPr>
                                </m:fPr>
                                <m:num>
                                  <m:r>
                                    <a:rPr lang="en-US" altLang="en-US" sz="1200" b="0" i="1" smtClean="0">
                                      <a:solidFill>
                                        <a:srgbClr val="FFFFFF"/>
                                      </a:solidFill>
                                      <a:latin typeface="Cambria Math" panose="02040503050406030204" pitchFamily="18" charset="0"/>
                                    </a:rPr>
                                    <m:t>7</m:t>
                                  </m:r>
                                </m:num>
                                <m:den>
                                  <m:r>
                                    <a:rPr lang="en-US" altLang="en-US" sz="1200" i="1">
                                      <a:solidFill>
                                        <a:srgbClr val="FFFFFF"/>
                                      </a:solidFill>
                                      <a:latin typeface="Cambria Math" panose="02040503050406030204" pitchFamily="18" charset="0"/>
                                    </a:rPr>
                                    <m:t>8</m:t>
                                  </m:r>
                                </m:den>
                              </m:f>
                            </m:e>
                          </m:d>
                        </m:e>
                        <m:sup>
                          <m:r>
                            <a:rPr lang="en-US" altLang="en-US" sz="1200" b="0" i="1" smtClean="0">
                              <a:solidFill>
                                <a:srgbClr val="FFFFFF"/>
                              </a:solidFill>
                              <a:latin typeface="Cambria Math" panose="02040503050406030204" pitchFamily="18" charset="0"/>
                            </a:rPr>
                            <m:t>6</m:t>
                          </m:r>
                          <m:r>
                            <a:rPr lang="en-US" altLang="en-US" sz="1200" b="0" i="1" smtClean="0">
                              <a:solidFill>
                                <a:srgbClr val="FFFFFF"/>
                              </a:solidFill>
                              <a:latin typeface="Cambria Math" panose="02040503050406030204" pitchFamily="18" charset="0"/>
                            </a:rPr>
                            <m:t>𝑛</m:t>
                          </m:r>
                        </m:sup>
                      </m:sSup>
                    </m:oMath>
                  </m:oMathPara>
                </a14:m>
                <a:endParaRPr lang="en-US" altLang="en-US" sz="2400" dirty="0">
                  <a:solidFill>
                    <a:srgbClr val="FFFFFF"/>
                  </a:solidFill>
                </a:endParaRPr>
              </a:p>
            </p:txBody>
          </p:sp>
        </mc:Choice>
        <mc:Fallback xmlns="">
          <p:sp>
            <p:nvSpPr>
              <p:cNvPr id="18" name="Rectangle 49">
                <a:extLst>
                  <a:ext uri="{FF2B5EF4-FFF2-40B4-BE49-F238E27FC236}">
                    <a16:creationId xmlns:a16="http://schemas.microsoft.com/office/drawing/2014/main" id="{45AAFB6B-7743-44BE-AFCF-F08E9D1847B0}"/>
                  </a:ext>
                </a:extLst>
              </p:cNvPr>
              <p:cNvSpPr>
                <a:spLocks noRot="1" noChangeAspect="1" noMove="1" noResize="1" noEditPoints="1" noAdjustHandles="1" noChangeArrowheads="1" noChangeShapeType="1" noTextEdit="1"/>
              </p:cNvSpPr>
              <p:nvPr/>
            </p:nvSpPr>
            <p:spPr bwMode="auto">
              <a:xfrm>
                <a:off x="2396411" y="4732853"/>
                <a:ext cx="1273175" cy="369460"/>
              </a:xfrm>
              <a:prstGeom prst="rect">
                <a:avLst/>
              </a:prstGeom>
              <a:blipFill>
                <a:blip r:embed="rId5"/>
                <a:stretch>
                  <a:fillRect t="-81967" b="-14098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19" name="Rectangle 49">
            <a:extLst>
              <a:ext uri="{FF2B5EF4-FFF2-40B4-BE49-F238E27FC236}">
                <a16:creationId xmlns:a16="http://schemas.microsoft.com/office/drawing/2014/main" id="{1DE9EEBC-834D-4E66-8B61-C5AAD4B2BC93}"/>
              </a:ext>
            </a:extLst>
          </p:cNvPr>
          <p:cNvSpPr>
            <a:spLocks noChangeArrowheads="1"/>
          </p:cNvSpPr>
          <p:nvPr/>
        </p:nvSpPr>
        <p:spPr bwMode="auto">
          <a:xfrm>
            <a:off x="3225795" y="4686750"/>
            <a:ext cx="106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rPr>
              <a:t>= </a:t>
            </a:r>
            <a:r>
              <a:rPr lang="en-US" altLang="en-US" sz="1600" dirty="0">
                <a:solidFill>
                  <a:srgbClr val="FFFFFF"/>
                </a:solidFill>
              </a:rPr>
              <a:t>(.45)</a:t>
            </a:r>
            <a:r>
              <a:rPr lang="en-US" altLang="en-US" sz="2400" baseline="30000" dirty="0">
                <a:solidFill>
                  <a:srgbClr val="FFFFFF"/>
                </a:solidFill>
              </a:rPr>
              <a:t>n</a:t>
            </a:r>
          </a:p>
        </p:txBody>
      </p:sp>
      <p:sp>
        <p:nvSpPr>
          <p:cNvPr id="27" name="Rectangle 49">
            <a:extLst>
              <a:ext uri="{FF2B5EF4-FFF2-40B4-BE49-F238E27FC236}">
                <a16:creationId xmlns:a16="http://schemas.microsoft.com/office/drawing/2014/main" id="{553926C4-0CD8-4C09-A93A-5C3FF9B67B40}"/>
              </a:ext>
            </a:extLst>
          </p:cNvPr>
          <p:cNvSpPr>
            <a:spLocks noChangeArrowheads="1"/>
          </p:cNvSpPr>
          <p:nvPr/>
        </p:nvSpPr>
        <p:spPr bwMode="auto">
          <a:xfrm>
            <a:off x="4144342" y="4690006"/>
            <a:ext cx="106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sp>
        <p:nvSpPr>
          <p:cNvPr id="28" name="Rectangle 49">
            <a:extLst>
              <a:ext uri="{FF2B5EF4-FFF2-40B4-BE49-F238E27FC236}">
                <a16:creationId xmlns:a16="http://schemas.microsoft.com/office/drawing/2014/main" id="{9942C117-D908-4781-9AA6-67CD5A1EDDF3}"/>
              </a:ext>
            </a:extLst>
          </p:cNvPr>
          <p:cNvSpPr>
            <a:spLocks noChangeArrowheads="1"/>
          </p:cNvSpPr>
          <p:nvPr/>
        </p:nvSpPr>
        <p:spPr bwMode="auto">
          <a:xfrm>
            <a:off x="5104004" y="6196311"/>
            <a:ext cx="106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1600" dirty="0">
                <a:solidFill>
                  <a:srgbClr val="FFFFFF"/>
                </a:solidFill>
              </a:rPr>
              <a:t>1</a:t>
            </a:r>
            <a:r>
              <a:rPr lang="en-US" altLang="en-US" sz="2400" dirty="0">
                <a:solidFill>
                  <a:srgbClr val="FFFFFF"/>
                </a:solidFill>
              </a:rPr>
              <a:t>-</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sp>
        <p:nvSpPr>
          <p:cNvPr id="30" name="Rectangle 49">
            <a:extLst>
              <a:ext uri="{FF2B5EF4-FFF2-40B4-BE49-F238E27FC236}">
                <a16:creationId xmlns:a16="http://schemas.microsoft.com/office/drawing/2014/main" id="{1C226586-BAA2-4D84-89C3-E31CE0E92F2F}"/>
              </a:ext>
            </a:extLst>
          </p:cNvPr>
          <p:cNvSpPr>
            <a:spLocks noChangeArrowheads="1"/>
          </p:cNvSpPr>
          <p:nvPr/>
        </p:nvSpPr>
        <p:spPr bwMode="auto">
          <a:xfrm>
            <a:off x="4055008" y="6185213"/>
            <a:ext cx="11561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l-GR" altLang="en-US" sz="2400" dirty="0">
                <a:latin typeface="Times New Roman"/>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1600" dirty="0">
                <a:solidFill>
                  <a:srgbClr val="FFFFFF"/>
                </a:solidFill>
              </a:rPr>
              <a:t>1 - (.9)</a:t>
            </a:r>
            <a:r>
              <a:rPr lang="en-US" altLang="en-US" sz="2400" baseline="30000" dirty="0">
                <a:solidFill>
                  <a:srgbClr val="FFFFFF"/>
                </a:solidFill>
              </a:rPr>
              <a:t>n</a:t>
            </a:r>
          </a:p>
        </p:txBody>
      </p:sp>
      <mc:AlternateContent xmlns:mc="http://schemas.openxmlformats.org/markup-compatibility/2006" xmlns:a14="http://schemas.microsoft.com/office/drawing/2010/main">
        <mc:Choice Requires="a14">
          <p:sp>
            <p:nvSpPr>
              <p:cNvPr id="32" name="Rectangle 49">
                <a:extLst>
                  <a:ext uri="{FF2B5EF4-FFF2-40B4-BE49-F238E27FC236}">
                    <a16:creationId xmlns:a16="http://schemas.microsoft.com/office/drawing/2014/main" id="{5B2F202D-E3F9-43C4-A467-F75159DBA99A}"/>
                  </a:ext>
                </a:extLst>
              </p:cNvPr>
              <p:cNvSpPr>
                <a:spLocks noChangeArrowheads="1"/>
              </p:cNvSpPr>
              <p:nvPr/>
            </p:nvSpPr>
            <p:spPr bwMode="auto">
              <a:xfrm>
                <a:off x="4419600" y="3237561"/>
                <a:ext cx="1203122" cy="523220"/>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800" dirty="0">
                    <a:solidFill>
                      <a:srgbClr val="FFFFFF"/>
                    </a:solidFill>
                  </a:rPr>
                  <a:t>= </a:t>
                </a:r>
                <a14:m>
                  <m:oMath xmlns:m="http://schemas.openxmlformats.org/officeDocument/2006/math">
                    <m:sSup>
                      <m:sSupPr>
                        <m:ctrlPr>
                          <a:rPr lang="en-US" altLang="en-US" sz="2000" i="1">
                            <a:solidFill>
                              <a:srgbClr val="FFFFFF"/>
                            </a:solidFill>
                            <a:latin typeface="Cambria Math" panose="02040503050406030204" pitchFamily="18" charset="0"/>
                          </a:rPr>
                        </m:ctrlPr>
                      </m:sSupPr>
                      <m:e>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2</m:t>
                            </m:r>
                          </m:den>
                        </m:f>
                      </m:e>
                      <m:sup>
                        <m:r>
                          <a:rPr lang="en-US" altLang="en-US" sz="2000" i="1">
                            <a:solidFill>
                              <a:srgbClr val="FFFFFF"/>
                            </a:solidFill>
                            <a:latin typeface="Cambria Math" panose="02040503050406030204" pitchFamily="18" charset="0"/>
                          </a:rPr>
                          <m:t>3</m:t>
                        </m:r>
                      </m:sup>
                    </m:sSup>
                  </m:oMath>
                </a14:m>
                <a:endParaRPr kumimoji="0" lang="en-US" altLang="en-US" sz="1600" b="0" i="0" u="none" strike="noStrike" kern="1200" cap="none" spc="0" normalizeH="0" noProof="0" dirty="0">
                  <a:ln>
                    <a:noFill/>
                  </a:ln>
                  <a:solidFill>
                    <a:srgbClr val="FFFFFF"/>
                  </a:solidFill>
                  <a:effectLst/>
                  <a:uLnTx/>
                  <a:uFillTx/>
                  <a:latin typeface="Times New Roman" pitchFamily="18" charset="0"/>
                  <a:ea typeface="+mn-ea"/>
                  <a:cs typeface="+mn-cs"/>
                </a:endParaRPr>
              </a:p>
            </p:txBody>
          </p:sp>
        </mc:Choice>
        <mc:Fallback xmlns="">
          <p:sp>
            <p:nvSpPr>
              <p:cNvPr id="32" name="Rectangle 49">
                <a:extLst>
                  <a:ext uri="{FF2B5EF4-FFF2-40B4-BE49-F238E27FC236}">
                    <a16:creationId xmlns:a16="http://schemas.microsoft.com/office/drawing/2014/main" id="{5B2F202D-E3F9-43C4-A467-F75159DBA99A}"/>
                  </a:ext>
                </a:extLst>
              </p:cNvPr>
              <p:cNvSpPr>
                <a:spLocks noRot="1" noChangeAspect="1" noMove="1" noResize="1" noEditPoints="1" noAdjustHandles="1" noChangeArrowheads="1" noChangeShapeType="1" noTextEdit="1"/>
              </p:cNvSpPr>
              <p:nvPr/>
            </p:nvSpPr>
            <p:spPr bwMode="auto">
              <a:xfrm>
                <a:off x="4419600" y="3237561"/>
                <a:ext cx="1203122" cy="523220"/>
              </a:xfrm>
              <a:prstGeom prst="rect">
                <a:avLst/>
              </a:prstGeom>
              <a:blipFill>
                <a:blip r:embed="rId6"/>
                <a:stretch>
                  <a:fillRect l="-10152"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33" name="AutoShape 8">
            <a:extLst>
              <a:ext uri="{FF2B5EF4-FFF2-40B4-BE49-F238E27FC236}">
                <a16:creationId xmlns:a16="http://schemas.microsoft.com/office/drawing/2014/main" id="{97FCFD95-315A-4C99-949D-5052FEE22200}"/>
              </a:ext>
            </a:extLst>
          </p:cNvPr>
          <p:cNvSpPr>
            <a:spLocks noChangeArrowheads="1"/>
          </p:cNvSpPr>
          <p:nvPr/>
        </p:nvSpPr>
        <p:spPr bwMode="auto">
          <a:xfrm>
            <a:off x="374010" y="694777"/>
            <a:ext cx="8431315" cy="821542"/>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grpSp>
        <p:nvGrpSpPr>
          <p:cNvPr id="34" name="Group 33">
            <a:extLst>
              <a:ext uri="{FF2B5EF4-FFF2-40B4-BE49-F238E27FC236}">
                <a16:creationId xmlns:a16="http://schemas.microsoft.com/office/drawing/2014/main" id="{06B97525-338E-4ABC-A39D-3CFF0AF837FF}"/>
              </a:ext>
            </a:extLst>
          </p:cNvPr>
          <p:cNvGrpSpPr/>
          <p:nvPr/>
        </p:nvGrpSpPr>
        <p:grpSpPr>
          <a:xfrm>
            <a:off x="1600200" y="1657290"/>
            <a:ext cx="4834181" cy="400110"/>
            <a:chOff x="2355106" y="1408319"/>
            <a:chExt cx="4834181" cy="400110"/>
          </a:xfrm>
        </p:grpSpPr>
        <p:sp>
          <p:nvSpPr>
            <p:cNvPr id="35" name="Rectangle 49">
              <a:extLst>
                <a:ext uri="{FF2B5EF4-FFF2-40B4-BE49-F238E27FC236}">
                  <a16:creationId xmlns:a16="http://schemas.microsoft.com/office/drawing/2014/main" id="{A52C1501-6397-4AB6-B0C4-A09CB802BC06}"/>
                </a:ext>
              </a:extLst>
            </p:cNvPr>
            <p:cNvSpPr>
              <a:spLocks noChangeArrowheads="1"/>
            </p:cNvSpPr>
            <p:nvPr/>
          </p:nvSpPr>
          <p:spPr bwMode="auto">
            <a:xfrm>
              <a:off x="2609209" y="1408319"/>
              <a:ext cx="4580078" cy="400110"/>
            </a:xfrm>
            <a:prstGeom prst="rect">
              <a:avLst/>
            </a:prstGeom>
            <a:solidFill>
              <a:srgbClr val="000066"/>
            </a:solidFill>
            <a:ln>
              <a:noFill/>
            </a:ln>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choosing negated or not for literal </a:t>
              </a:r>
              <a:endParaRPr kumimoji="0" lang="en-US" altLang="en-US" sz="1600" b="0" i="0" u="none" strike="noStrike" kern="1200" cap="none" spc="0" normalizeH="0" noProof="0" dirty="0">
                <a:ln>
                  <a:noFill/>
                </a:ln>
                <a:solidFill>
                  <a:srgbClr val="FFFFFF"/>
                </a:solidFill>
                <a:effectLst/>
                <a:uLnTx/>
                <a:uFillTx/>
                <a:latin typeface="Times New Roman" pitchFamily="18" charset="0"/>
                <a:ea typeface="+mn-ea"/>
                <a:cs typeface="+mn-cs"/>
              </a:endParaRPr>
            </a:p>
          </p:txBody>
        </p:sp>
        <p:pic>
          <p:nvPicPr>
            <p:cNvPr id="36" name="Picture 2" descr="7 trick with dice | Mathnasium">
              <a:extLst>
                <a:ext uri="{FF2B5EF4-FFF2-40B4-BE49-F238E27FC236}">
                  <a16:creationId xmlns:a16="http://schemas.microsoft.com/office/drawing/2014/main" id="{02DF10B6-4300-4A35-8FE6-659969CBCA6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355106" y="1528285"/>
              <a:ext cx="293877" cy="219589"/>
            </a:xfrm>
            <a:prstGeom prst="rect">
              <a:avLst/>
            </a:prstGeom>
            <a:noFill/>
            <a:extLst>
              <a:ext uri="{909E8E84-426E-40DD-AFC4-6F175D3DCCD1}">
                <a14:hiddenFill xmlns:a14="http://schemas.microsoft.com/office/drawing/2010/main">
                  <a:solidFill>
                    <a:srgbClr val="FFFFFF"/>
                  </a:solidFill>
                </a14:hiddenFill>
              </a:ext>
            </a:extLst>
          </p:spPr>
        </p:pic>
      </p:grpSp>
      <p:sp>
        <p:nvSpPr>
          <p:cNvPr id="37" name="Oval 36">
            <a:extLst>
              <a:ext uri="{FF2B5EF4-FFF2-40B4-BE49-F238E27FC236}">
                <a16:creationId xmlns:a16="http://schemas.microsoft.com/office/drawing/2014/main" id="{C741CDD1-160B-4587-B5BD-F06933E6797E}"/>
              </a:ext>
            </a:extLst>
          </p:cNvPr>
          <p:cNvSpPr/>
          <p:nvPr/>
        </p:nvSpPr>
        <p:spPr>
          <a:xfrm>
            <a:off x="1527973" y="1121392"/>
            <a:ext cx="377027" cy="374904"/>
          </a:xfrm>
          <a:prstGeom prst="ellipse">
            <a:avLst/>
          </a:prstGeom>
          <a:ln>
            <a:solidFill>
              <a:srgbClr val="66FF66"/>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42" name="Oval 41">
            <a:extLst>
              <a:ext uri="{FF2B5EF4-FFF2-40B4-BE49-F238E27FC236}">
                <a16:creationId xmlns:a16="http://schemas.microsoft.com/office/drawing/2014/main" id="{CDBDB6D2-3101-499C-B51A-7A08EC6A5FAC}"/>
              </a:ext>
            </a:extLst>
          </p:cNvPr>
          <p:cNvSpPr/>
          <p:nvPr/>
        </p:nvSpPr>
        <p:spPr>
          <a:xfrm>
            <a:off x="3509173" y="987360"/>
            <a:ext cx="377027" cy="548640"/>
          </a:xfrm>
          <a:prstGeom prst="ellipse">
            <a:avLst/>
          </a:prstGeom>
          <a:ln>
            <a:solidFill>
              <a:srgbClr val="66FF66"/>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43" name="Oval 42">
            <a:extLst>
              <a:ext uri="{FF2B5EF4-FFF2-40B4-BE49-F238E27FC236}">
                <a16:creationId xmlns:a16="http://schemas.microsoft.com/office/drawing/2014/main" id="{C0BC1FD1-A3F2-4EF0-96ED-F8D4D69CB05D}"/>
              </a:ext>
            </a:extLst>
          </p:cNvPr>
          <p:cNvSpPr/>
          <p:nvPr/>
        </p:nvSpPr>
        <p:spPr>
          <a:xfrm>
            <a:off x="1983548" y="975360"/>
            <a:ext cx="377027" cy="548640"/>
          </a:xfrm>
          <a:prstGeom prst="ellipse">
            <a:avLst/>
          </a:prstGeom>
          <a:ln>
            <a:solidFill>
              <a:srgbClr val="66FF66"/>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44" name="Rectangle 49">
            <a:extLst>
              <a:ext uri="{FF2B5EF4-FFF2-40B4-BE49-F238E27FC236}">
                <a16:creationId xmlns:a16="http://schemas.microsoft.com/office/drawing/2014/main" id="{6B8CF0F8-9ADC-4E1D-9A14-C876BFCAD014}"/>
              </a:ext>
            </a:extLst>
          </p:cNvPr>
          <p:cNvSpPr>
            <a:spLocks noChangeArrowheads="1"/>
          </p:cNvSpPr>
          <p:nvPr/>
        </p:nvSpPr>
        <p:spPr bwMode="auto">
          <a:xfrm>
            <a:off x="2296755" y="5850125"/>
            <a:ext cx="115613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rPr>
              <a:t>= </a:t>
            </a:r>
            <a:r>
              <a:rPr lang="en-US" altLang="en-US" sz="1600" dirty="0">
                <a:solidFill>
                  <a:srgbClr val="FFFFFF"/>
                </a:solidFill>
              </a:rPr>
              <a:t>(.9)</a:t>
            </a:r>
            <a:r>
              <a:rPr lang="en-US" altLang="en-US" sz="2400" baseline="30000" dirty="0">
                <a:solidFill>
                  <a:srgbClr val="FFFFFF"/>
                </a:solidFill>
              </a:rPr>
              <a:t>n</a:t>
            </a:r>
          </a:p>
        </p:txBody>
      </p:sp>
      <mc:AlternateContent xmlns:mc="http://schemas.openxmlformats.org/markup-compatibility/2006" xmlns:a14="http://schemas.microsoft.com/office/drawing/2010/main">
        <mc:Choice Requires="a14">
          <p:sp>
            <p:nvSpPr>
              <p:cNvPr id="45" name="Rectangle 49">
                <a:extLst>
                  <a:ext uri="{FF2B5EF4-FFF2-40B4-BE49-F238E27FC236}">
                    <a16:creationId xmlns:a16="http://schemas.microsoft.com/office/drawing/2014/main" id="{C4C2EF43-98CB-4513-9747-893B1D8EC058}"/>
                  </a:ext>
                </a:extLst>
              </p:cNvPr>
              <p:cNvSpPr>
                <a:spLocks noChangeArrowheads="1"/>
              </p:cNvSpPr>
              <p:nvPr/>
            </p:nvSpPr>
            <p:spPr bwMode="auto">
              <a:xfrm>
                <a:off x="4368800" y="2895600"/>
                <a:ext cx="1203122" cy="523220"/>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800" dirty="0">
                    <a:solidFill>
                      <a:srgbClr val="FFFFFF"/>
                    </a:solidFill>
                  </a:rPr>
                  <a:t>= </a:t>
                </a:r>
                <a14:m>
                  <m:oMath xmlns:m="http://schemas.openxmlformats.org/officeDocument/2006/math">
                    <m:sSup>
                      <m:sSupPr>
                        <m:ctrlPr>
                          <a:rPr lang="en-US" altLang="en-US" sz="2000" i="1">
                            <a:solidFill>
                              <a:srgbClr val="FFFFFF"/>
                            </a:solidFill>
                            <a:latin typeface="Cambria Math" panose="02040503050406030204" pitchFamily="18" charset="0"/>
                          </a:rPr>
                        </m:ctrlPr>
                      </m:sSupPr>
                      <m:e>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2</m:t>
                            </m:r>
                          </m:den>
                        </m:f>
                      </m:e>
                      <m:sup/>
                    </m:sSup>
                  </m:oMath>
                </a14:m>
                <a:endParaRPr kumimoji="0" lang="en-US" altLang="en-US" sz="1600" b="0" i="0" u="none" strike="noStrike" kern="1200" cap="none" spc="0" normalizeH="0" noProof="0" dirty="0">
                  <a:ln>
                    <a:noFill/>
                  </a:ln>
                  <a:solidFill>
                    <a:srgbClr val="FFFFFF"/>
                  </a:solidFill>
                  <a:effectLst/>
                  <a:uLnTx/>
                  <a:uFillTx/>
                  <a:latin typeface="Times New Roman" pitchFamily="18" charset="0"/>
                  <a:ea typeface="+mn-ea"/>
                  <a:cs typeface="+mn-cs"/>
                </a:endParaRPr>
              </a:p>
            </p:txBody>
          </p:sp>
        </mc:Choice>
        <mc:Fallback xmlns="">
          <p:sp>
            <p:nvSpPr>
              <p:cNvPr id="45" name="Rectangle 49">
                <a:extLst>
                  <a:ext uri="{FF2B5EF4-FFF2-40B4-BE49-F238E27FC236}">
                    <a16:creationId xmlns:a16="http://schemas.microsoft.com/office/drawing/2014/main" id="{C4C2EF43-98CB-4513-9747-893B1D8EC058}"/>
                  </a:ext>
                </a:extLst>
              </p:cNvPr>
              <p:cNvSpPr>
                <a:spLocks noRot="1" noChangeAspect="1" noMove="1" noResize="1" noEditPoints="1" noAdjustHandles="1" noChangeArrowheads="1" noChangeShapeType="1" noTextEdit="1"/>
              </p:cNvSpPr>
              <p:nvPr/>
            </p:nvSpPr>
            <p:spPr bwMode="auto">
              <a:xfrm>
                <a:off x="4368800" y="2895600"/>
                <a:ext cx="1203122" cy="523220"/>
              </a:xfrm>
              <a:prstGeom prst="rect">
                <a:avLst/>
              </a:prstGeom>
              <a:blipFill>
                <a:blip r:embed="rId8"/>
                <a:stretch>
                  <a:fillRect l="-10660"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grpSp>
        <p:nvGrpSpPr>
          <p:cNvPr id="4" name="Group 3">
            <a:extLst>
              <a:ext uri="{FF2B5EF4-FFF2-40B4-BE49-F238E27FC236}">
                <a16:creationId xmlns:a16="http://schemas.microsoft.com/office/drawing/2014/main" id="{7B713FED-0159-4F79-86E0-037576D00B59}"/>
              </a:ext>
            </a:extLst>
          </p:cNvPr>
          <p:cNvGrpSpPr/>
          <p:nvPr/>
        </p:nvGrpSpPr>
        <p:grpSpPr>
          <a:xfrm>
            <a:off x="3903189" y="1356360"/>
            <a:ext cx="4814091" cy="403980"/>
            <a:chOff x="3903189" y="1356360"/>
            <a:chExt cx="4814091" cy="403980"/>
          </a:xfrm>
        </p:grpSpPr>
        <p:sp>
          <p:nvSpPr>
            <p:cNvPr id="38" name="Rectangle 49">
              <a:extLst>
                <a:ext uri="{FF2B5EF4-FFF2-40B4-BE49-F238E27FC236}">
                  <a16:creationId xmlns:a16="http://schemas.microsoft.com/office/drawing/2014/main" id="{FB18CA85-330E-4233-892E-3623D95F73CE}"/>
                </a:ext>
              </a:extLst>
            </p:cNvPr>
            <p:cNvSpPr>
              <a:spLocks noChangeArrowheads="1"/>
            </p:cNvSpPr>
            <p:nvPr/>
          </p:nvSpPr>
          <p:spPr bwMode="auto">
            <a:xfrm>
              <a:off x="3903189" y="1356360"/>
              <a:ext cx="2040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66FF66"/>
                  </a:solidFill>
                </a:rPr>
                <a:t>T</a:t>
              </a:r>
              <a:r>
                <a:rPr lang="en-US" altLang="en-US" sz="2000" dirty="0">
                  <a:solidFill>
                    <a:srgbClr val="FFFFFF"/>
                  </a:solidFill>
                </a:rPr>
                <a:t>          </a:t>
              </a:r>
              <a:r>
                <a:rPr lang="en-US" altLang="en-US" sz="2000" dirty="0" err="1">
                  <a:solidFill>
                    <a:srgbClr val="66FF66"/>
                  </a:solidFill>
                </a:rPr>
                <a:t>T</a:t>
              </a:r>
              <a:r>
                <a:rPr lang="en-US" altLang="en-US" sz="2000" dirty="0">
                  <a:solidFill>
                    <a:srgbClr val="66FF66"/>
                  </a:solidFill>
                </a:rPr>
                <a:t> </a:t>
              </a:r>
              <a:r>
                <a:rPr lang="en-US" altLang="en-US" sz="2000" dirty="0">
                  <a:solidFill>
                    <a:srgbClr val="FFFFFF"/>
                  </a:solidFill>
                </a:rPr>
                <a:t>      </a:t>
              </a:r>
              <a:r>
                <a:rPr lang="en-US" altLang="en-US" sz="2000" dirty="0">
                  <a:solidFill>
                    <a:srgbClr val="FF0000"/>
                  </a:solidFill>
                </a:rPr>
                <a:t>F</a:t>
              </a:r>
            </a:p>
          </p:txBody>
        </p:sp>
        <p:sp>
          <p:nvSpPr>
            <p:cNvPr id="41" name="Rectangle 49">
              <a:extLst>
                <a:ext uri="{FF2B5EF4-FFF2-40B4-BE49-F238E27FC236}">
                  <a16:creationId xmlns:a16="http://schemas.microsoft.com/office/drawing/2014/main" id="{9AEB39C0-A8A0-4B47-A4A2-31F69CC2BCF6}"/>
                </a:ext>
              </a:extLst>
            </p:cNvPr>
            <p:cNvSpPr>
              <a:spLocks noChangeArrowheads="1"/>
            </p:cNvSpPr>
            <p:nvPr/>
          </p:nvSpPr>
          <p:spPr bwMode="auto">
            <a:xfrm>
              <a:off x="6676869" y="1360230"/>
              <a:ext cx="2040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0000"/>
                  </a:solidFill>
                </a:rPr>
                <a:t>F</a:t>
              </a:r>
              <a:r>
                <a:rPr lang="en-US" altLang="en-US" sz="2000" dirty="0">
                  <a:solidFill>
                    <a:srgbClr val="FFFFFF"/>
                  </a:solidFill>
                </a:rPr>
                <a:t>          </a:t>
              </a:r>
              <a:r>
                <a:rPr lang="en-US" altLang="en-US" sz="2000" dirty="0">
                  <a:solidFill>
                    <a:srgbClr val="66FF66"/>
                  </a:solidFill>
                </a:rPr>
                <a:t>T          </a:t>
              </a:r>
              <a:r>
                <a:rPr lang="en-US" altLang="en-US" sz="2000" dirty="0" err="1">
                  <a:solidFill>
                    <a:srgbClr val="66FF66"/>
                  </a:solidFill>
                </a:rPr>
                <a:t>T</a:t>
              </a:r>
              <a:endParaRPr lang="en-US" altLang="en-US" sz="2000" dirty="0">
                <a:solidFill>
                  <a:srgbClr val="FF0000"/>
                </a:solidFill>
              </a:endParaRPr>
            </a:p>
          </p:txBody>
        </p:sp>
      </p:grpSp>
      <p:sp>
        <p:nvSpPr>
          <p:cNvPr id="51" name="Rectangle 50">
            <a:extLst>
              <a:ext uri="{FF2B5EF4-FFF2-40B4-BE49-F238E27FC236}">
                <a16:creationId xmlns:a16="http://schemas.microsoft.com/office/drawing/2014/main" id="{B63D4892-4E1F-4D50-A309-F9B396E1BCC5}"/>
              </a:ext>
            </a:extLst>
          </p:cNvPr>
          <p:cNvSpPr>
            <a:spLocks noChangeArrowheads="1"/>
          </p:cNvSpPr>
          <p:nvPr/>
        </p:nvSpPr>
        <p:spPr bwMode="auto">
          <a:xfrm>
            <a:off x="2350983" y="1333016"/>
            <a:ext cx="20404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66FF66"/>
                </a:solidFill>
              </a:rPr>
              <a:t>T </a:t>
            </a:r>
            <a:r>
              <a:rPr lang="en-US" altLang="en-US" sz="2000" dirty="0">
                <a:solidFill>
                  <a:srgbClr val="FFFFFF"/>
                </a:solidFill>
              </a:rPr>
              <a:t>         </a:t>
            </a:r>
            <a:r>
              <a:rPr lang="en-US" altLang="en-US" sz="2000" dirty="0">
                <a:solidFill>
                  <a:srgbClr val="FF0000"/>
                </a:solidFill>
              </a:rPr>
              <a:t>F</a:t>
            </a:r>
          </a:p>
        </p:txBody>
      </p:sp>
    </p:spTree>
    <p:extLst>
      <p:ext uri="{BB962C8B-B14F-4D97-AF65-F5344CB8AC3E}">
        <p14:creationId xmlns:p14="http://schemas.microsoft.com/office/powerpoint/2010/main" val="3275837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62673">
                                            <p:txEl>
                                              <p:pRg st="9" end="9"/>
                                            </p:txEl>
                                          </p:spTgt>
                                        </p:tgtEl>
                                        <p:attrNameLst>
                                          <p:attrName>style.visibility</p:attrName>
                                        </p:attrNameLst>
                                      </p:cBhvr>
                                      <p:to>
                                        <p:strVal val="visible"/>
                                      </p:to>
                                    </p:set>
                                    <p:anim calcmode="lin" valueType="num">
                                      <p:cBhvr additive="base">
                                        <p:cTn id="7" dur="500" fill="hold"/>
                                        <p:tgtEl>
                                          <p:spTgt spid="1562673">
                                            <p:txEl>
                                              <p:pRg st="9" end="9"/>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6267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
                                            <p:txEl>
                                              <p:pRg st="0" end="0"/>
                                            </p:txEl>
                                          </p:spTgt>
                                        </p:tgtEl>
                                        <p:attrNameLst>
                                          <p:attrName>style.visibility</p:attrName>
                                        </p:attrNameLst>
                                      </p:cBhvr>
                                      <p:to>
                                        <p:strVal val="visible"/>
                                      </p:to>
                                    </p:set>
                                    <p:anim calcmode="lin" valueType="num">
                                      <p:cBhvr additive="base">
                                        <p:cTn id="13"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8">
                                            <p:txEl>
                                              <p:pRg st="0" end="0"/>
                                            </p:txEl>
                                          </p:spTgt>
                                        </p:tgtEl>
                                        <p:attrNameLst>
                                          <p:attrName>style.visibility</p:attrName>
                                        </p:attrNameLst>
                                      </p:cBhvr>
                                      <p:to>
                                        <p:strVal val="visible"/>
                                      </p:to>
                                    </p:set>
                                    <p:anim calcmode="lin" valueType="num">
                                      <p:cBhvr additive="base">
                                        <p:cTn id="19"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3"/>
                                        </p:tgtEl>
                                        <p:attrNameLst>
                                          <p:attrName>style.visibility</p:attrName>
                                        </p:attrNameLst>
                                      </p:cBhvr>
                                      <p:to>
                                        <p:strVal val="visible"/>
                                      </p:to>
                                    </p:set>
                                    <p:anim calcmode="lin" valueType="num">
                                      <p:cBhvr additive="base">
                                        <p:cTn id="33" dur="500" fill="hold"/>
                                        <p:tgtEl>
                                          <p:spTgt spid="13"/>
                                        </p:tgtEl>
                                        <p:attrNameLst>
                                          <p:attrName>ppt_x</p:attrName>
                                        </p:attrNameLst>
                                      </p:cBhvr>
                                      <p:tavLst>
                                        <p:tav tm="0">
                                          <p:val>
                                            <p:strVal val="0-#ppt_w/2"/>
                                          </p:val>
                                        </p:tav>
                                        <p:tav tm="100000">
                                          <p:val>
                                            <p:strVal val="#ppt_x"/>
                                          </p:val>
                                        </p:tav>
                                      </p:tavLst>
                                    </p:anim>
                                    <p:anim calcmode="lin" valueType="num">
                                      <p:cBhvr additive="base">
                                        <p:cTn id="34" dur="500" fill="hold"/>
                                        <p:tgtEl>
                                          <p:spTgt spid="1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51"/>
                                        </p:tgtEl>
                                        <p:attrNameLst>
                                          <p:attrName>style.visibility</p:attrName>
                                        </p:attrNameLst>
                                      </p:cBhvr>
                                      <p:to>
                                        <p:strVal val="visible"/>
                                      </p:to>
                                    </p:set>
                                    <p:anim calcmode="lin" valueType="num">
                                      <p:cBhvr additive="base">
                                        <p:cTn id="37" dur="500" fill="hold"/>
                                        <p:tgtEl>
                                          <p:spTgt spid="51"/>
                                        </p:tgtEl>
                                        <p:attrNameLst>
                                          <p:attrName>ppt_x</p:attrName>
                                        </p:attrNameLst>
                                      </p:cBhvr>
                                      <p:tavLst>
                                        <p:tav tm="0">
                                          <p:val>
                                            <p:strVal val="0-#ppt_w/2"/>
                                          </p:val>
                                        </p:tav>
                                        <p:tav tm="100000">
                                          <p:val>
                                            <p:strVal val="#ppt_x"/>
                                          </p:val>
                                        </p:tav>
                                      </p:tavLst>
                                    </p:anim>
                                    <p:anim calcmode="lin" valueType="num">
                                      <p:cBhvr additive="base">
                                        <p:cTn id="38" dur="500" fill="hold"/>
                                        <p:tgtEl>
                                          <p:spTgt spid="51"/>
                                        </p:tgtEl>
                                        <p:attrNameLst>
                                          <p:attrName>ppt_y</p:attrName>
                                        </p:attrNameLst>
                                      </p:cBhvr>
                                      <p:tavLst>
                                        <p:tav tm="0">
                                          <p:val>
                                            <p:strVal val="#ppt_y"/>
                                          </p:val>
                                        </p:tav>
                                        <p:tav tm="100000">
                                          <p:val>
                                            <p:strVal val="#ppt_y"/>
                                          </p:val>
                                        </p:tav>
                                      </p:tavLst>
                                    </p:anim>
                                  </p:childTnLst>
                                </p:cTn>
                              </p:par>
                              <p:par>
                                <p:cTn id="39" presetID="1" presetClass="exit" presetSubtype="0" fill="hold" nodeType="withEffect">
                                  <p:stCondLst>
                                    <p:cond delay="0"/>
                                  </p:stCondLst>
                                  <p:childTnLst>
                                    <p:set>
                                      <p:cBhvr>
                                        <p:cTn id="40" dur="1" fill="hold">
                                          <p:stCondLst>
                                            <p:cond delay="0"/>
                                          </p:stCondLst>
                                        </p:cTn>
                                        <p:tgtEl>
                                          <p:spTgt spid="1562673">
                                            <p:txEl>
                                              <p:pRg st="9" end="9"/>
                                            </p:txEl>
                                          </p:spTgt>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30">
                                            <p:txEl>
                                              <p:pRg st="0" end="0"/>
                                            </p:txEl>
                                          </p:spTgt>
                                        </p:tgtEl>
                                        <p:attrNameLst>
                                          <p:attrName>style.visibility</p:attrName>
                                        </p:attrNameLst>
                                      </p:cBhvr>
                                      <p:to>
                                        <p:strVal val="hidden"/>
                                      </p:to>
                                    </p:set>
                                  </p:childTnLst>
                                </p:cTn>
                              </p:par>
                              <p:par>
                                <p:cTn id="43" presetID="1" presetClass="exit" presetSubtype="0" fill="hold" grpId="0" nodeType="withEffect">
                                  <p:stCondLst>
                                    <p:cond delay="0"/>
                                  </p:stCondLst>
                                  <p:childTnLst>
                                    <p:set>
                                      <p:cBhvr>
                                        <p:cTn id="44" dur="1" fill="hold">
                                          <p:stCondLst>
                                            <p:cond delay="0"/>
                                          </p:stCondLst>
                                        </p:cTn>
                                        <p:tgtEl>
                                          <p:spTgt spid="28">
                                            <p:txEl>
                                              <p:pRg st="0" end="0"/>
                                            </p:txEl>
                                          </p:spTgt>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562673">
                                            <p:txEl>
                                              <p:pRg st="0" end="0"/>
                                            </p:txEl>
                                          </p:spTgt>
                                        </p:tgtEl>
                                        <p:attrNameLst>
                                          <p:attrName>style.visibility</p:attrName>
                                        </p:attrNameLst>
                                      </p:cBhvr>
                                      <p:to>
                                        <p:strVal val="visible"/>
                                      </p:to>
                                    </p:set>
                                    <p:anim calcmode="lin" valueType="num">
                                      <p:cBhvr additive="base">
                                        <p:cTn id="49" dur="500" fill="hold"/>
                                        <p:tgtEl>
                                          <p:spTgt spid="1562673">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562673">
                                            <p:txEl>
                                              <p:pRg st="0" end="0"/>
                                            </p:txEl>
                                          </p:spTgt>
                                        </p:tgtEl>
                                        <p:attrNameLst>
                                          <p:attrName>ppt_y</p:attrName>
                                        </p:attrNameLst>
                                      </p:cBhvr>
                                      <p:tavLst>
                                        <p:tav tm="0">
                                          <p:val>
                                            <p:strVal val="#ppt_y"/>
                                          </p:val>
                                        </p:tav>
                                        <p:tav tm="100000">
                                          <p:val>
                                            <p:strVal val="#ppt_y"/>
                                          </p:val>
                                        </p:tav>
                                      </p:tavLst>
                                    </p:anim>
                                  </p:childTnLst>
                                </p:cTn>
                              </p:par>
                              <p:par>
                                <p:cTn id="51" presetID="1" presetClass="exit" presetSubtype="0" fill="hold" nodeType="withEffect">
                                  <p:stCondLst>
                                    <p:cond delay="0"/>
                                  </p:stCondLst>
                                  <p:childTnLst>
                                    <p:set>
                                      <p:cBhvr>
                                        <p:cTn id="52" dur="1" fill="hold">
                                          <p:stCondLst>
                                            <p:cond delay="0"/>
                                          </p:stCondLst>
                                        </p:cTn>
                                        <p:tgtEl>
                                          <p:spTgt spid="4"/>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51"/>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additive="base">
                                        <p:cTn id="59" dur="500" fill="hold"/>
                                        <p:tgtEl>
                                          <p:spTgt spid="34"/>
                                        </p:tgtEl>
                                        <p:attrNameLst>
                                          <p:attrName>ppt_x</p:attrName>
                                        </p:attrNameLst>
                                      </p:cBhvr>
                                      <p:tavLst>
                                        <p:tav tm="0">
                                          <p:val>
                                            <p:strVal val="0-#ppt_w/2"/>
                                          </p:val>
                                        </p:tav>
                                        <p:tav tm="100000">
                                          <p:val>
                                            <p:strVal val="#ppt_x"/>
                                          </p:val>
                                        </p:tav>
                                      </p:tavLst>
                                    </p:anim>
                                    <p:anim calcmode="lin" valueType="num">
                                      <p:cBhvr additive="base">
                                        <p:cTn id="60" dur="500" fill="hold"/>
                                        <p:tgtEl>
                                          <p:spTgt spid="34"/>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37"/>
                                        </p:tgtEl>
                                        <p:attrNameLst>
                                          <p:attrName>style.visibility</p:attrName>
                                        </p:attrNameLst>
                                      </p:cBhvr>
                                      <p:to>
                                        <p:strVal val="visible"/>
                                      </p:to>
                                    </p:set>
                                    <p:anim calcmode="lin" valueType="num">
                                      <p:cBhvr additive="base">
                                        <p:cTn id="63" dur="500" fill="hold"/>
                                        <p:tgtEl>
                                          <p:spTgt spid="37"/>
                                        </p:tgtEl>
                                        <p:attrNameLst>
                                          <p:attrName>ppt_x</p:attrName>
                                        </p:attrNameLst>
                                      </p:cBhvr>
                                      <p:tavLst>
                                        <p:tav tm="0">
                                          <p:val>
                                            <p:strVal val="0-#ppt_w/2"/>
                                          </p:val>
                                        </p:tav>
                                        <p:tav tm="100000">
                                          <p:val>
                                            <p:strVal val="#ppt_x"/>
                                          </p:val>
                                        </p:tav>
                                      </p:tavLst>
                                    </p:anim>
                                    <p:anim calcmode="lin" valueType="num">
                                      <p:cBhvr additive="base">
                                        <p:cTn id="64"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45">
                                            <p:txEl>
                                              <p:pRg st="0" end="0"/>
                                            </p:txEl>
                                          </p:spTgt>
                                        </p:tgtEl>
                                        <p:attrNameLst>
                                          <p:attrName>style.visibility</p:attrName>
                                        </p:attrNameLst>
                                      </p:cBhvr>
                                      <p:to>
                                        <p:strVal val="visible"/>
                                      </p:to>
                                    </p:set>
                                    <p:anim calcmode="lin" valueType="num">
                                      <p:cBhvr additive="base">
                                        <p:cTn id="69"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562673">
                                            <p:txEl>
                                              <p:pRg st="1" end="1"/>
                                            </p:txEl>
                                          </p:spTgt>
                                        </p:tgtEl>
                                        <p:attrNameLst>
                                          <p:attrName>style.visibility</p:attrName>
                                        </p:attrNameLst>
                                      </p:cBhvr>
                                      <p:to>
                                        <p:strVal val="visible"/>
                                      </p:to>
                                    </p:set>
                                    <p:anim calcmode="lin" valueType="num">
                                      <p:cBhvr additive="base">
                                        <p:cTn id="75" dur="500" fill="hold"/>
                                        <p:tgtEl>
                                          <p:spTgt spid="1562673">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562673">
                                            <p:txEl>
                                              <p:pRg st="1" end="1"/>
                                            </p:txEl>
                                          </p:spTgt>
                                        </p:tgtEl>
                                        <p:attrNameLst>
                                          <p:attrName>ppt_y</p:attrName>
                                        </p:attrNameLst>
                                      </p:cBhvr>
                                      <p:tavLst>
                                        <p:tav tm="0">
                                          <p:val>
                                            <p:strVal val="#ppt_y"/>
                                          </p:val>
                                        </p:tav>
                                        <p:tav tm="100000">
                                          <p:val>
                                            <p:strVal val="#ppt_y"/>
                                          </p:val>
                                        </p:tav>
                                      </p:tavLst>
                                    </p:anim>
                                  </p:childTnLst>
                                </p:cTn>
                              </p:par>
                              <p:par>
                                <p:cTn id="77" presetID="2" presetClass="entr" presetSubtype="8" fill="hold" grpId="2" nodeType="with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additive="base">
                                        <p:cTn id="79" dur="500" fill="hold"/>
                                        <p:tgtEl>
                                          <p:spTgt spid="51"/>
                                        </p:tgtEl>
                                        <p:attrNameLst>
                                          <p:attrName>ppt_x</p:attrName>
                                        </p:attrNameLst>
                                      </p:cBhvr>
                                      <p:tavLst>
                                        <p:tav tm="0">
                                          <p:val>
                                            <p:strVal val="0-#ppt_w/2"/>
                                          </p:val>
                                        </p:tav>
                                        <p:tav tm="100000">
                                          <p:val>
                                            <p:strVal val="#ppt_x"/>
                                          </p:val>
                                        </p:tav>
                                      </p:tavLst>
                                    </p:anim>
                                    <p:anim calcmode="lin" valueType="num">
                                      <p:cBhvr additive="base">
                                        <p:cTn id="80" dur="500" fill="hold"/>
                                        <p:tgtEl>
                                          <p:spTgt spid="51"/>
                                        </p:tgtEl>
                                        <p:attrNameLst>
                                          <p:attrName>ppt_y</p:attrName>
                                        </p:attrNameLst>
                                      </p:cBhvr>
                                      <p:tavLst>
                                        <p:tav tm="0">
                                          <p:val>
                                            <p:strVal val="#ppt_y"/>
                                          </p:val>
                                        </p:tav>
                                        <p:tav tm="100000">
                                          <p:val>
                                            <p:strVal val="#ppt_y"/>
                                          </p:val>
                                        </p:tav>
                                      </p:tavLst>
                                    </p:anim>
                                  </p:childTnLst>
                                </p:cTn>
                              </p:par>
                              <p:par>
                                <p:cTn id="81" presetID="1" presetClass="exit" presetSubtype="0" fill="hold" nodeType="withEffect">
                                  <p:stCondLst>
                                    <p:cond delay="0"/>
                                  </p:stCondLst>
                                  <p:childTnLst>
                                    <p:set>
                                      <p:cBhvr>
                                        <p:cTn id="82" dur="1" fill="hold">
                                          <p:stCondLst>
                                            <p:cond delay="0"/>
                                          </p:stCondLst>
                                        </p:cTn>
                                        <p:tgtEl>
                                          <p:spTgt spid="34"/>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7"/>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grpId="0" nodeType="clickEffect">
                                  <p:stCondLst>
                                    <p:cond delay="0"/>
                                  </p:stCondLst>
                                  <p:childTnLst>
                                    <p:set>
                                      <p:cBhvr>
                                        <p:cTn id="88" dur="1" fill="hold">
                                          <p:stCondLst>
                                            <p:cond delay="0"/>
                                          </p:stCondLst>
                                        </p:cTn>
                                        <p:tgtEl>
                                          <p:spTgt spid="43"/>
                                        </p:tgtEl>
                                        <p:attrNameLst>
                                          <p:attrName>style.visibility</p:attrName>
                                        </p:attrNameLst>
                                      </p:cBhvr>
                                      <p:to>
                                        <p:strVal val="visible"/>
                                      </p:to>
                                    </p:set>
                                    <p:anim calcmode="lin" valueType="num">
                                      <p:cBhvr additive="base">
                                        <p:cTn id="89" dur="500" fill="hold"/>
                                        <p:tgtEl>
                                          <p:spTgt spid="43"/>
                                        </p:tgtEl>
                                        <p:attrNameLst>
                                          <p:attrName>ppt_x</p:attrName>
                                        </p:attrNameLst>
                                      </p:cBhvr>
                                      <p:tavLst>
                                        <p:tav tm="0">
                                          <p:val>
                                            <p:strVal val="0-#ppt_w/2"/>
                                          </p:val>
                                        </p:tav>
                                        <p:tav tm="100000">
                                          <p:val>
                                            <p:strVal val="#ppt_x"/>
                                          </p:val>
                                        </p:tav>
                                      </p:tavLst>
                                    </p:anim>
                                    <p:anim calcmode="lin" valueType="num">
                                      <p:cBhvr additive="base">
                                        <p:cTn id="90"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32">
                                            <p:txEl>
                                              <p:pRg st="0" end="0"/>
                                            </p:txEl>
                                          </p:spTgt>
                                        </p:tgtEl>
                                        <p:attrNameLst>
                                          <p:attrName>style.visibility</p:attrName>
                                        </p:attrNameLst>
                                      </p:cBhvr>
                                      <p:to>
                                        <p:strVal val="visible"/>
                                      </p:to>
                                    </p:set>
                                    <p:anim calcmode="lin" valueType="num">
                                      <p:cBhvr additive="base">
                                        <p:cTn id="9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16">
                                            <p:txEl>
                                              <p:pRg st="0" end="0"/>
                                            </p:txEl>
                                          </p:spTgt>
                                        </p:tgtEl>
                                        <p:attrNameLst>
                                          <p:attrName>style.visibility</p:attrName>
                                        </p:attrNameLst>
                                      </p:cBhvr>
                                      <p:to>
                                        <p:strVal val="visible"/>
                                      </p:to>
                                    </p:set>
                                    <p:anim calcmode="lin" valueType="num">
                                      <p:cBhvr additive="base">
                                        <p:cTn id="101"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1562673">
                                            <p:txEl>
                                              <p:pRg st="2" end="2"/>
                                            </p:txEl>
                                          </p:spTgt>
                                        </p:tgtEl>
                                        <p:attrNameLst>
                                          <p:attrName>style.visibility</p:attrName>
                                        </p:attrNameLst>
                                      </p:cBhvr>
                                      <p:to>
                                        <p:strVal val="visible"/>
                                      </p:to>
                                    </p:set>
                                    <p:anim calcmode="lin" valueType="num">
                                      <p:cBhvr additive="base">
                                        <p:cTn id="107" dur="500" fill="hold"/>
                                        <p:tgtEl>
                                          <p:spTgt spid="1562673">
                                            <p:txEl>
                                              <p:pRg st="2" end="2"/>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1562673">
                                            <p:txEl>
                                              <p:pRg st="2" end="2"/>
                                            </p:txEl>
                                          </p:spTgt>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43"/>
                                        </p:tgtEl>
                                        <p:attrNameLst>
                                          <p:attrName>style.visibility</p:attrName>
                                        </p:attrNameLst>
                                      </p:cBhvr>
                                      <p:to>
                                        <p:strVal val="hidden"/>
                                      </p:to>
                                    </p:set>
                                  </p:childTnLst>
                                </p:cTn>
                              </p:par>
                              <p:par>
                                <p:cTn id="111" presetID="1" presetClass="exit" presetSubtype="0" fill="hold" grpId="3" nodeType="withEffect">
                                  <p:stCondLst>
                                    <p:cond delay="0"/>
                                  </p:stCondLst>
                                  <p:childTnLst>
                                    <p:set>
                                      <p:cBhvr>
                                        <p:cTn id="112" dur="1" fill="hold">
                                          <p:stCondLst>
                                            <p:cond delay="0"/>
                                          </p:stCondLst>
                                        </p:cTn>
                                        <p:tgtEl>
                                          <p:spTgt spid="51"/>
                                        </p:tgtEl>
                                        <p:attrNameLst>
                                          <p:attrName>style.visibility</p:attrName>
                                        </p:attrNameLst>
                                      </p:cBhvr>
                                      <p:to>
                                        <p:strVal val="hidden"/>
                                      </p:to>
                                    </p:set>
                                  </p:childTnLst>
                                </p:cTn>
                              </p:par>
                              <p:par>
                                <p:cTn id="113" presetID="1" presetClass="exit" presetSubtype="0" fill="hold" grpId="1" nodeType="withEffect">
                                  <p:stCondLst>
                                    <p:cond delay="0"/>
                                  </p:stCondLst>
                                  <p:childTnLst>
                                    <p:set>
                                      <p:cBhvr>
                                        <p:cTn id="114" dur="1" fill="hold">
                                          <p:stCondLst>
                                            <p:cond delay="0"/>
                                          </p:stCondLst>
                                        </p:cTn>
                                        <p:tgtEl>
                                          <p:spTgt spid="13"/>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500" fill="hold"/>
                                        <p:tgtEl>
                                          <p:spTgt spid="42"/>
                                        </p:tgtEl>
                                        <p:attrNameLst>
                                          <p:attrName>ppt_x</p:attrName>
                                        </p:attrNameLst>
                                      </p:cBhvr>
                                      <p:tavLst>
                                        <p:tav tm="0">
                                          <p:val>
                                            <p:strVal val="0-#ppt_w/2"/>
                                          </p:val>
                                        </p:tav>
                                        <p:tav tm="100000">
                                          <p:val>
                                            <p:strVal val="#ppt_x"/>
                                          </p:val>
                                        </p:tav>
                                      </p:tavLst>
                                    </p:anim>
                                    <p:anim calcmode="lin" valueType="num">
                                      <p:cBhvr additive="base">
                                        <p:cTn id="12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nodeType="clickEffect">
                                  <p:stCondLst>
                                    <p:cond delay="0"/>
                                  </p:stCondLst>
                                  <p:childTnLst>
                                    <p:set>
                                      <p:cBhvr>
                                        <p:cTn id="124" dur="1" fill="hold">
                                          <p:stCondLst>
                                            <p:cond delay="0"/>
                                          </p:stCondLst>
                                        </p:cTn>
                                        <p:tgtEl>
                                          <p:spTgt spid="1562673">
                                            <p:txEl>
                                              <p:pRg st="3" end="3"/>
                                            </p:txEl>
                                          </p:spTgt>
                                        </p:tgtEl>
                                        <p:attrNameLst>
                                          <p:attrName>style.visibility</p:attrName>
                                        </p:attrNameLst>
                                      </p:cBhvr>
                                      <p:to>
                                        <p:strVal val="visible"/>
                                      </p:to>
                                    </p:set>
                                    <p:anim calcmode="lin" valueType="num">
                                      <p:cBhvr additive="base">
                                        <p:cTn id="125" dur="500" fill="hold"/>
                                        <p:tgtEl>
                                          <p:spTgt spid="1562673">
                                            <p:txEl>
                                              <p:pRg st="3" end="3"/>
                                            </p:txEl>
                                          </p:spTgt>
                                        </p:tgtEl>
                                        <p:attrNameLst>
                                          <p:attrName>ppt_x</p:attrName>
                                        </p:attrNameLst>
                                      </p:cBhvr>
                                      <p:tavLst>
                                        <p:tav tm="0">
                                          <p:val>
                                            <p:strVal val="0-#ppt_w/2"/>
                                          </p:val>
                                        </p:tav>
                                        <p:tav tm="100000">
                                          <p:val>
                                            <p:strVal val="#ppt_x"/>
                                          </p:val>
                                        </p:tav>
                                      </p:tavLst>
                                    </p:anim>
                                    <p:anim calcmode="lin" valueType="num">
                                      <p:cBhvr additive="base">
                                        <p:cTn id="126" dur="500" fill="hold"/>
                                        <p:tgtEl>
                                          <p:spTgt spid="156267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nodeType="clickEffect">
                                  <p:stCondLst>
                                    <p:cond delay="0"/>
                                  </p:stCondLst>
                                  <p:childTnLst>
                                    <p:set>
                                      <p:cBhvr>
                                        <p:cTn id="130" dur="1" fill="hold">
                                          <p:stCondLst>
                                            <p:cond delay="0"/>
                                          </p:stCondLst>
                                        </p:cTn>
                                        <p:tgtEl>
                                          <p:spTgt spid="1562673">
                                            <p:txEl>
                                              <p:pRg st="4" end="4"/>
                                            </p:txEl>
                                          </p:spTgt>
                                        </p:tgtEl>
                                        <p:attrNameLst>
                                          <p:attrName>style.visibility</p:attrName>
                                        </p:attrNameLst>
                                      </p:cBhvr>
                                      <p:to>
                                        <p:strVal val="visible"/>
                                      </p:to>
                                    </p:set>
                                    <p:anim calcmode="lin" valueType="num">
                                      <p:cBhvr additive="base">
                                        <p:cTn id="131" dur="500" fill="hold"/>
                                        <p:tgtEl>
                                          <p:spTgt spid="1562673">
                                            <p:txEl>
                                              <p:pRg st="4" end="4"/>
                                            </p:txEl>
                                          </p:spTgt>
                                        </p:tgtEl>
                                        <p:attrNameLst>
                                          <p:attrName>ppt_x</p:attrName>
                                        </p:attrNameLst>
                                      </p:cBhvr>
                                      <p:tavLst>
                                        <p:tav tm="0">
                                          <p:val>
                                            <p:strVal val="0-#ppt_w/2"/>
                                          </p:val>
                                        </p:tav>
                                        <p:tav tm="100000">
                                          <p:val>
                                            <p:strVal val="#ppt_x"/>
                                          </p:val>
                                        </p:tav>
                                      </p:tavLst>
                                    </p:anim>
                                    <p:anim calcmode="lin" valueType="num">
                                      <p:cBhvr additive="base">
                                        <p:cTn id="132" dur="500" fill="hold"/>
                                        <p:tgtEl>
                                          <p:spTgt spid="1562673">
                                            <p:txEl>
                                              <p:pRg st="4" end="4"/>
                                            </p:txEl>
                                          </p:spTgt>
                                        </p:tgtEl>
                                        <p:attrNameLst>
                                          <p:attrName>ppt_y</p:attrName>
                                        </p:attrNameLst>
                                      </p:cBhvr>
                                      <p:tavLst>
                                        <p:tav tm="0">
                                          <p:val>
                                            <p:strVal val="#ppt_y"/>
                                          </p:val>
                                        </p:tav>
                                        <p:tav tm="100000">
                                          <p:val>
                                            <p:strVal val="#ppt_y"/>
                                          </p:val>
                                        </p:tav>
                                      </p:tavLst>
                                    </p:anim>
                                  </p:childTnLst>
                                </p:cTn>
                              </p:par>
                              <p:par>
                                <p:cTn id="133" presetID="1" presetClass="exit" presetSubtype="0" fill="hold" grpId="1" nodeType="withEffect">
                                  <p:stCondLst>
                                    <p:cond delay="0"/>
                                  </p:stCondLst>
                                  <p:childTnLst>
                                    <p:set>
                                      <p:cBhvr>
                                        <p:cTn id="134" dur="1" fill="hold">
                                          <p:stCondLst>
                                            <p:cond delay="0"/>
                                          </p:stCondLst>
                                        </p:cTn>
                                        <p:tgtEl>
                                          <p:spTgt spid="42"/>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 presetClass="entr" presetSubtype="8" fill="hold" nodeType="clickEffect">
                                  <p:stCondLst>
                                    <p:cond delay="0"/>
                                  </p:stCondLst>
                                  <p:childTnLst>
                                    <p:set>
                                      <p:cBhvr>
                                        <p:cTn id="138" dur="1" fill="hold">
                                          <p:stCondLst>
                                            <p:cond delay="0"/>
                                          </p:stCondLst>
                                        </p:cTn>
                                        <p:tgtEl>
                                          <p:spTgt spid="17">
                                            <p:txEl>
                                              <p:pRg st="0" end="0"/>
                                            </p:txEl>
                                          </p:spTgt>
                                        </p:tgtEl>
                                        <p:attrNameLst>
                                          <p:attrName>style.visibility</p:attrName>
                                        </p:attrNameLst>
                                      </p:cBhvr>
                                      <p:to>
                                        <p:strVal val="visible"/>
                                      </p:to>
                                    </p:set>
                                    <p:anim calcmode="lin" valueType="num">
                                      <p:cBhvr additive="base">
                                        <p:cTn id="139"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140"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nodeType="clickEffect">
                                  <p:stCondLst>
                                    <p:cond delay="0"/>
                                  </p:stCondLst>
                                  <p:childTnLst>
                                    <p:set>
                                      <p:cBhvr>
                                        <p:cTn id="144" dur="1" fill="hold">
                                          <p:stCondLst>
                                            <p:cond delay="0"/>
                                          </p:stCondLst>
                                        </p:cTn>
                                        <p:tgtEl>
                                          <p:spTgt spid="18">
                                            <p:txEl>
                                              <p:pRg st="0" end="0"/>
                                            </p:txEl>
                                          </p:spTgt>
                                        </p:tgtEl>
                                        <p:attrNameLst>
                                          <p:attrName>style.visibility</p:attrName>
                                        </p:attrNameLst>
                                      </p:cBhvr>
                                      <p:to>
                                        <p:strVal val="visible"/>
                                      </p:to>
                                    </p:set>
                                    <p:anim calcmode="lin" valueType="num">
                                      <p:cBhvr additive="base">
                                        <p:cTn id="145"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8" fill="hold" nodeType="clickEffect">
                                  <p:stCondLst>
                                    <p:cond delay="0"/>
                                  </p:stCondLst>
                                  <p:childTnLst>
                                    <p:set>
                                      <p:cBhvr>
                                        <p:cTn id="150" dur="1" fill="hold">
                                          <p:stCondLst>
                                            <p:cond delay="0"/>
                                          </p:stCondLst>
                                        </p:cTn>
                                        <p:tgtEl>
                                          <p:spTgt spid="19">
                                            <p:txEl>
                                              <p:pRg st="0" end="0"/>
                                            </p:txEl>
                                          </p:spTgt>
                                        </p:tgtEl>
                                        <p:attrNameLst>
                                          <p:attrName>style.visibility</p:attrName>
                                        </p:attrNameLst>
                                      </p:cBhvr>
                                      <p:to>
                                        <p:strVal val="visible"/>
                                      </p:to>
                                    </p:set>
                                    <p:anim calcmode="lin" valueType="num">
                                      <p:cBhvr additive="base">
                                        <p:cTn id="151"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52" dur="500" fill="hold"/>
                                        <p:tgtEl>
                                          <p:spTgt spid="1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nodeType="clickEffect">
                                  <p:stCondLst>
                                    <p:cond delay="0"/>
                                  </p:stCondLst>
                                  <p:childTnLst>
                                    <p:set>
                                      <p:cBhvr>
                                        <p:cTn id="156" dur="1" fill="hold">
                                          <p:stCondLst>
                                            <p:cond delay="0"/>
                                          </p:stCondLst>
                                        </p:cTn>
                                        <p:tgtEl>
                                          <p:spTgt spid="27">
                                            <p:txEl>
                                              <p:pRg st="0" end="0"/>
                                            </p:txEl>
                                          </p:spTgt>
                                        </p:tgtEl>
                                        <p:attrNameLst>
                                          <p:attrName>style.visibility</p:attrName>
                                        </p:attrNameLst>
                                      </p:cBhvr>
                                      <p:to>
                                        <p:strVal val="visible"/>
                                      </p:to>
                                    </p:set>
                                    <p:anim calcmode="lin" valueType="num">
                                      <p:cBhvr additive="base">
                                        <p:cTn id="157"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58"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8" fill="hold" nodeType="clickEffect">
                                  <p:stCondLst>
                                    <p:cond delay="0"/>
                                  </p:stCondLst>
                                  <p:childTnLst>
                                    <p:set>
                                      <p:cBhvr>
                                        <p:cTn id="162" dur="1" fill="hold">
                                          <p:stCondLst>
                                            <p:cond delay="0"/>
                                          </p:stCondLst>
                                        </p:cTn>
                                        <p:tgtEl>
                                          <p:spTgt spid="1562673">
                                            <p:txEl>
                                              <p:pRg st="6" end="6"/>
                                            </p:txEl>
                                          </p:spTgt>
                                        </p:tgtEl>
                                        <p:attrNameLst>
                                          <p:attrName>style.visibility</p:attrName>
                                        </p:attrNameLst>
                                      </p:cBhvr>
                                      <p:to>
                                        <p:strVal val="visible"/>
                                      </p:to>
                                    </p:set>
                                    <p:anim calcmode="lin" valueType="num">
                                      <p:cBhvr additive="base">
                                        <p:cTn id="163" dur="500" fill="hold"/>
                                        <p:tgtEl>
                                          <p:spTgt spid="1562673">
                                            <p:txEl>
                                              <p:pRg st="6" end="6"/>
                                            </p:txEl>
                                          </p:spTgt>
                                        </p:tgtEl>
                                        <p:attrNameLst>
                                          <p:attrName>ppt_x</p:attrName>
                                        </p:attrNameLst>
                                      </p:cBhvr>
                                      <p:tavLst>
                                        <p:tav tm="0">
                                          <p:val>
                                            <p:strVal val="0-#ppt_w/2"/>
                                          </p:val>
                                        </p:tav>
                                        <p:tav tm="100000">
                                          <p:val>
                                            <p:strVal val="#ppt_x"/>
                                          </p:val>
                                        </p:tav>
                                      </p:tavLst>
                                    </p:anim>
                                    <p:anim calcmode="lin" valueType="num">
                                      <p:cBhvr additive="base">
                                        <p:cTn id="164" dur="500" fill="hold"/>
                                        <p:tgtEl>
                                          <p:spTgt spid="156267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8" fill="hold" nodeType="clickEffect">
                                  <p:stCondLst>
                                    <p:cond delay="0"/>
                                  </p:stCondLst>
                                  <p:childTnLst>
                                    <p:set>
                                      <p:cBhvr>
                                        <p:cTn id="168" dur="1" fill="hold">
                                          <p:stCondLst>
                                            <p:cond delay="0"/>
                                          </p:stCondLst>
                                        </p:cTn>
                                        <p:tgtEl>
                                          <p:spTgt spid="1562673">
                                            <p:txEl>
                                              <p:pRg st="7" end="7"/>
                                            </p:txEl>
                                          </p:spTgt>
                                        </p:tgtEl>
                                        <p:attrNameLst>
                                          <p:attrName>style.visibility</p:attrName>
                                        </p:attrNameLst>
                                      </p:cBhvr>
                                      <p:to>
                                        <p:strVal val="visible"/>
                                      </p:to>
                                    </p:set>
                                    <p:anim calcmode="lin" valueType="num">
                                      <p:cBhvr additive="base">
                                        <p:cTn id="169" dur="500" fill="hold"/>
                                        <p:tgtEl>
                                          <p:spTgt spid="1562673">
                                            <p:txEl>
                                              <p:pRg st="7" end="7"/>
                                            </p:txEl>
                                          </p:spTgt>
                                        </p:tgtEl>
                                        <p:attrNameLst>
                                          <p:attrName>ppt_x</p:attrName>
                                        </p:attrNameLst>
                                      </p:cBhvr>
                                      <p:tavLst>
                                        <p:tav tm="0">
                                          <p:val>
                                            <p:strVal val="0-#ppt_w/2"/>
                                          </p:val>
                                        </p:tav>
                                        <p:tav tm="100000">
                                          <p:val>
                                            <p:strVal val="#ppt_x"/>
                                          </p:val>
                                        </p:tav>
                                      </p:tavLst>
                                    </p:anim>
                                    <p:anim calcmode="lin" valueType="num">
                                      <p:cBhvr additive="base">
                                        <p:cTn id="170" dur="500" fill="hold"/>
                                        <p:tgtEl>
                                          <p:spTgt spid="156267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8" fill="hold" nodeType="clickEffect">
                                  <p:stCondLst>
                                    <p:cond delay="0"/>
                                  </p:stCondLst>
                                  <p:childTnLst>
                                    <p:set>
                                      <p:cBhvr>
                                        <p:cTn id="174" dur="1" fill="hold">
                                          <p:stCondLst>
                                            <p:cond delay="0"/>
                                          </p:stCondLst>
                                        </p:cTn>
                                        <p:tgtEl>
                                          <p:spTgt spid="1562673">
                                            <p:txEl>
                                              <p:pRg st="8" end="8"/>
                                            </p:txEl>
                                          </p:spTgt>
                                        </p:tgtEl>
                                        <p:attrNameLst>
                                          <p:attrName>style.visibility</p:attrName>
                                        </p:attrNameLst>
                                      </p:cBhvr>
                                      <p:to>
                                        <p:strVal val="visible"/>
                                      </p:to>
                                    </p:set>
                                    <p:anim calcmode="lin" valueType="num">
                                      <p:cBhvr additive="base">
                                        <p:cTn id="175" dur="500" fill="hold"/>
                                        <p:tgtEl>
                                          <p:spTgt spid="1562673">
                                            <p:txEl>
                                              <p:pRg st="8" end="8"/>
                                            </p:txEl>
                                          </p:spTgt>
                                        </p:tgtEl>
                                        <p:attrNameLst>
                                          <p:attrName>ppt_x</p:attrName>
                                        </p:attrNameLst>
                                      </p:cBhvr>
                                      <p:tavLst>
                                        <p:tav tm="0">
                                          <p:val>
                                            <p:strVal val="0-#ppt_w/2"/>
                                          </p:val>
                                        </p:tav>
                                        <p:tav tm="100000">
                                          <p:val>
                                            <p:strVal val="#ppt_x"/>
                                          </p:val>
                                        </p:tav>
                                      </p:tavLst>
                                    </p:anim>
                                    <p:anim calcmode="lin" valueType="num">
                                      <p:cBhvr additive="base">
                                        <p:cTn id="176" dur="500" fill="hold"/>
                                        <p:tgtEl>
                                          <p:spTgt spid="156267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8" fill="hold" nodeType="clickEffect">
                                  <p:stCondLst>
                                    <p:cond delay="0"/>
                                  </p:stCondLst>
                                  <p:childTnLst>
                                    <p:set>
                                      <p:cBhvr>
                                        <p:cTn id="180" dur="1" fill="hold">
                                          <p:stCondLst>
                                            <p:cond delay="0"/>
                                          </p:stCondLst>
                                        </p:cTn>
                                        <p:tgtEl>
                                          <p:spTgt spid="44">
                                            <p:txEl>
                                              <p:pRg st="0" end="0"/>
                                            </p:txEl>
                                          </p:spTgt>
                                        </p:tgtEl>
                                        <p:attrNameLst>
                                          <p:attrName>style.visibility</p:attrName>
                                        </p:attrNameLst>
                                      </p:cBhvr>
                                      <p:to>
                                        <p:strVal val="visible"/>
                                      </p:to>
                                    </p:set>
                                    <p:anim calcmode="lin" valueType="num">
                                      <p:cBhvr additive="base">
                                        <p:cTn id="18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82"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8" fill="hold" nodeType="clickEffect">
                                  <p:stCondLst>
                                    <p:cond delay="0"/>
                                  </p:stCondLst>
                                  <p:childTnLst>
                                    <p:set>
                                      <p:cBhvr>
                                        <p:cTn id="186" dur="1" fill="hold">
                                          <p:stCondLst>
                                            <p:cond delay="0"/>
                                          </p:stCondLst>
                                        </p:cTn>
                                        <p:tgtEl>
                                          <p:spTgt spid="1562673">
                                            <p:txEl>
                                              <p:pRg st="9" end="9"/>
                                            </p:txEl>
                                          </p:spTgt>
                                        </p:tgtEl>
                                        <p:attrNameLst>
                                          <p:attrName>style.visibility</p:attrName>
                                        </p:attrNameLst>
                                      </p:cBhvr>
                                      <p:to>
                                        <p:strVal val="visible"/>
                                      </p:to>
                                    </p:set>
                                    <p:anim calcmode="lin" valueType="num">
                                      <p:cBhvr additive="base">
                                        <p:cTn id="187" dur="500" fill="hold"/>
                                        <p:tgtEl>
                                          <p:spTgt spid="1562673">
                                            <p:txEl>
                                              <p:pRg st="9" end="9"/>
                                            </p:txEl>
                                          </p:spTgt>
                                        </p:tgtEl>
                                        <p:attrNameLst>
                                          <p:attrName>ppt_x</p:attrName>
                                        </p:attrNameLst>
                                      </p:cBhvr>
                                      <p:tavLst>
                                        <p:tav tm="0">
                                          <p:val>
                                            <p:strVal val="0-#ppt_w/2"/>
                                          </p:val>
                                        </p:tav>
                                        <p:tav tm="100000">
                                          <p:val>
                                            <p:strVal val="#ppt_x"/>
                                          </p:val>
                                        </p:tav>
                                      </p:tavLst>
                                    </p:anim>
                                    <p:anim calcmode="lin" valueType="num">
                                      <p:cBhvr additive="base">
                                        <p:cTn id="188" dur="500" fill="hold"/>
                                        <p:tgtEl>
                                          <p:spTgt spid="1562673">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8" fill="hold" grpId="1" nodeType="clickEffect">
                                  <p:stCondLst>
                                    <p:cond delay="0"/>
                                  </p:stCondLst>
                                  <p:childTnLst>
                                    <p:set>
                                      <p:cBhvr>
                                        <p:cTn id="192" dur="1" fill="hold">
                                          <p:stCondLst>
                                            <p:cond delay="0"/>
                                          </p:stCondLst>
                                        </p:cTn>
                                        <p:tgtEl>
                                          <p:spTgt spid="30">
                                            <p:txEl>
                                              <p:pRg st="0" end="0"/>
                                            </p:txEl>
                                          </p:spTgt>
                                        </p:tgtEl>
                                        <p:attrNameLst>
                                          <p:attrName>style.visibility</p:attrName>
                                        </p:attrNameLst>
                                      </p:cBhvr>
                                      <p:to>
                                        <p:strVal val="visible"/>
                                      </p:to>
                                    </p:set>
                                    <p:anim calcmode="lin" valueType="num">
                                      <p:cBhvr additive="base">
                                        <p:cTn id="193"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194"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 grpId="1"/>
      <p:bldP spid="28" grpId="0" build="allAtOnce"/>
      <p:bldP spid="30" grpId="0" build="allAtOnce"/>
      <p:bldP spid="30" grpId="1" build="allAtOnce"/>
      <p:bldP spid="37" grpId="0" animBg="1"/>
      <p:bldP spid="37" grpId="1" animBg="1"/>
      <p:bldP spid="42" grpId="0" animBg="1"/>
      <p:bldP spid="42" grpId="1" animBg="1"/>
      <p:bldP spid="43" grpId="0" animBg="1"/>
      <p:bldP spid="43" grpId="1" animBg="1"/>
      <p:bldP spid="51" grpId="0"/>
      <p:bldP spid="51" grpId="1"/>
      <p:bldP spid="51" grpId="2"/>
      <p:bldP spid="51" grpId="3"/>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84048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instance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random</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9</a:t>
            </a:r>
            <a:r>
              <a:rPr lang="en-US" altLang="en-US" sz="2400" dirty="0">
                <a:solidFill>
                  <a:srgbClr val="FFFFFF"/>
                </a:solidFill>
              </a:rPr>
              <a:t>)</a:t>
            </a:r>
            <a:endParaRPr lang="en-US" altLang="en-US" sz="2400" dirty="0">
              <a:cs typeface="Times New Roman" panose="02020603050405020304" pitchFamily="18" charset="0"/>
              <a:sym typeface="Symbol" panose="05050102010706020507" pitchFamily="18" charset="2"/>
            </a:endParaRPr>
          </a:p>
        </p:txBody>
      </p:sp>
      <p:sp>
        <p:nvSpPr>
          <p:cNvPr id="370730" name="Text Box 11"/>
          <p:cNvSpPr txBox="1">
            <a:spLocks noChangeArrowheads="1"/>
          </p:cNvSpPr>
          <p:nvPr/>
        </p:nvSpPr>
        <p:spPr bwMode="auto">
          <a:xfrm>
            <a:off x="384169" y="1725015"/>
            <a:ext cx="68433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Consider a fixed </a:t>
            </a:r>
            <a:r>
              <a:rPr lang="en-US" altLang="en-US" sz="2400" dirty="0">
                <a:solidFill>
                  <a:schemeClr val="tx2"/>
                </a:solidFill>
              </a:rPr>
              <a:t>DP path</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fixing</a:t>
            </a:r>
            <a:r>
              <a:rPr lang="en-US" altLang="en-US" sz="2400" dirty="0">
                <a:solidFill>
                  <a:srgbClr val="FFFFFF"/>
                </a:solidFill>
              </a:rPr>
              <a:t> ½n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the variables:</a:t>
            </a:r>
          </a:p>
        </p:txBody>
      </p:sp>
      <mc:AlternateContent xmlns:mc="http://schemas.openxmlformats.org/markup-compatibility/2006" xmlns:a14="http://schemas.microsoft.com/office/drawing/2010/main">
        <mc:Choice Requires="a14">
          <p:sp>
            <p:nvSpPr>
              <p:cNvPr id="1562673" name="Rectangle 49"/>
              <p:cNvSpPr>
                <a:spLocks noChangeArrowheads="1"/>
              </p:cNvSpPr>
              <p:nvPr/>
            </p:nvSpPr>
            <p:spPr bwMode="auto">
              <a:xfrm>
                <a:off x="533400" y="2133600"/>
                <a:ext cx="7443708" cy="4728026"/>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342900" indent="-342900" eaLnBrk="1" hangingPunct="1">
                  <a:spcBef>
                    <a:spcPts val="0"/>
                  </a:spcBef>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of such paths </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rPr>
                  <a:t>= (# ways to choose the var) </a:t>
                </a:r>
                <a:r>
                  <a:rPr lang="en-US" altLang="en-US" sz="2000" dirty="0">
                    <a:solidFill>
                      <a:srgbClr val="FFFFFF"/>
                    </a:solidFill>
                    <a:sym typeface="Symbol" pitchFamily="18" charset="2"/>
                  </a:rPr>
                  <a:t> </a:t>
                </a:r>
                <a:r>
                  <a:rPr lang="en-US" altLang="en-US" sz="2000" dirty="0">
                    <a:solidFill>
                      <a:srgbClr val="FFFFFF"/>
                    </a:solidFill>
                  </a:rPr>
                  <a:t>(# way to choose T/F.)</a:t>
                </a:r>
              </a:p>
              <a:p>
                <a:pPr eaLnBrk="1" hangingPunct="1">
                  <a:spcBef>
                    <a:spcPts val="0"/>
                  </a:spcBef>
                  <a:buNone/>
                  <a:defRPr/>
                </a:pPr>
                <a:r>
                  <a:rPr lang="en-US" altLang="en-US" sz="2000" dirty="0">
                    <a:solidFill>
                      <a:srgbClr val="FFFFFF"/>
                    </a:solidFill>
                  </a:rPr>
                  <a:t>        =             </a:t>
                </a:r>
                <a14:m>
                  <m:oMath xmlns:m="http://schemas.openxmlformats.org/officeDocument/2006/math">
                    <m:d>
                      <m:dPr>
                        <m:ctrlPr>
                          <a:rPr lang="en-US" altLang="en-US" sz="1400" i="1">
                            <a:solidFill>
                              <a:srgbClr val="FFFFFF"/>
                            </a:solidFill>
                            <a:latin typeface="Cambria Math" panose="02040503050406030204" pitchFamily="18" charset="0"/>
                          </a:rPr>
                        </m:ctrlPr>
                      </m:dPr>
                      <m:e>
                        <m:m>
                          <m:mPr>
                            <m:mcs>
                              <m:mc>
                                <m:mcPr>
                                  <m:count m:val="1"/>
                                  <m:mcJc m:val="center"/>
                                </m:mcPr>
                              </m:mc>
                            </m:mcs>
                            <m:ctrlPr>
                              <a:rPr lang="en-US" altLang="en-US" sz="1400" i="1">
                                <a:solidFill>
                                  <a:srgbClr val="FFFFFF"/>
                                </a:solidFill>
                                <a:latin typeface="Cambria Math" panose="02040503050406030204" pitchFamily="18" charset="0"/>
                              </a:rPr>
                            </m:ctrlPr>
                          </m:mPr>
                          <m:mr>
                            <m:e>
                              <m:r>
                                <m:rPr>
                                  <m:brk m:alnAt="7"/>
                                </m:rPr>
                                <a:rPr lang="en-US" altLang="en-US" sz="1400" i="1">
                                  <a:solidFill>
                                    <a:srgbClr val="FFFFFF"/>
                                  </a:solidFill>
                                  <a:latin typeface="Cambria Math" panose="02040503050406030204" pitchFamily="18" charset="0"/>
                                </a:rPr>
                                <m:t>𝑛</m:t>
                              </m:r>
                            </m:e>
                          </m:mr>
                          <m:mr>
                            <m:e>
                              <m:r>
                                <m:rPr>
                                  <m:nor/>
                                </m:rPr>
                                <a:rPr lang="en-US" altLang="en-US" sz="1400" dirty="0">
                                  <a:solidFill>
                                    <a:srgbClr val="FFFFFF"/>
                                  </a:solidFill>
                                </a:rPr>
                                <m:t>½</m:t>
                              </m:r>
                              <m:r>
                                <a:rPr lang="en-US" altLang="en-US" sz="1400" i="1">
                                  <a:solidFill>
                                    <a:srgbClr val="FFFFFF"/>
                                  </a:solidFill>
                                  <a:latin typeface="Cambria Math" panose="02040503050406030204" pitchFamily="18" charset="0"/>
                                </a:rPr>
                                <m:t>𝑛</m:t>
                              </m:r>
                            </m:e>
                          </m:mr>
                        </m:m>
                      </m:e>
                    </m:d>
                  </m:oMath>
                </a14:m>
                <a:r>
                  <a:rPr lang="en-US" altLang="en-US" sz="2000" dirty="0">
                    <a:solidFill>
                      <a:srgbClr val="FFFFFF"/>
                    </a:solidFill>
                  </a:rPr>
                  <a:t>                         </a:t>
                </a:r>
                <a:r>
                  <a:rPr lang="en-US" altLang="en-US" sz="2000" dirty="0">
                    <a:solidFill>
                      <a:srgbClr val="FFFFFF"/>
                    </a:solidFill>
                    <a:sym typeface="Symbol" pitchFamily="18" charset="2"/>
                  </a:rPr>
                  <a:t>                       </a:t>
                </a:r>
                <a:endParaRPr lang="en-US" altLang="en-US" sz="2000" dirty="0">
                  <a:solidFill>
                    <a:srgbClr val="FFFFFF"/>
                  </a:solidFill>
                </a:endParaRP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[A given literal is none of these variables]  </a:t>
                </a:r>
                <a:endParaRPr kumimoji="0" lang="en-US" altLang="en-US" sz="2000" b="0" i="0" u="none" strike="noStrike" kern="1200" cap="none" spc="0" normalizeH="0" baseline="0" noProof="0" dirty="0">
                  <a:ln>
                    <a:noFill/>
                  </a:ln>
                  <a:solidFill>
                    <a:srgbClr val="FFFFFF"/>
                  </a:solidFill>
                  <a:effectLst/>
                  <a:uLnTx/>
                  <a:uFillTx/>
                </a:endParaRPr>
              </a:p>
              <a:p>
                <a:pPr marL="342900" indent="-342900" eaLnBrk="1" hangingPunct="1">
                  <a:spcBef>
                    <a:spcPts val="0"/>
                  </a:spcBef>
                  <a:defRPr/>
                </a:pPr>
                <a:r>
                  <a:rPr kumimoji="0" lang="en-US" altLang="en-US" sz="2000" b="0" i="0" u="none" strike="noStrike" kern="1200" cap="none" spc="0" normalizeH="0" baseline="0" noProof="0" dirty="0" err="1">
                    <a:ln>
                      <a:noFill/>
                    </a:ln>
                    <a:solidFill>
                      <a:srgbClr val="FFFFFF"/>
                    </a:solidFill>
                    <a:effectLst/>
                    <a:uLnTx/>
                    <a:uFillTx/>
                  </a:rPr>
                  <a:t>Pr</a:t>
                </a:r>
                <a:r>
                  <a:rPr kumimoji="0" lang="en-US" altLang="en-US" sz="2000" b="0" i="0" u="none" strike="noStrike" kern="1200" cap="none" spc="0" normalizeH="0" baseline="0" noProof="0" dirty="0">
                    <a:ln>
                      <a:noFill/>
                    </a:ln>
                    <a:solidFill>
                      <a:srgbClr val="FFFFFF"/>
                    </a:solidFill>
                    <a:effectLst/>
                    <a:uLnTx/>
                    <a:uFillTx/>
                  </a:rPr>
                  <a:t>[A</a:t>
                </a:r>
                <a:r>
                  <a:rPr kumimoji="0" lang="en-US" altLang="en-US" sz="2000" b="0" i="0" u="none" strike="noStrike" kern="1200" cap="none" spc="0" normalizeH="0" noProof="0" dirty="0">
                    <a:ln>
                      <a:noFill/>
                    </a:ln>
                    <a:solidFill>
                      <a:srgbClr val="FFFFFF"/>
                    </a:solidFill>
                    <a:effectLst/>
                    <a:uLnTx/>
                    <a:uFillTx/>
                  </a:rPr>
                  <a:t> given clause contains none of these variables] </a:t>
                </a:r>
                <a:r>
                  <a:rPr lang="en-US" altLang="en-US" sz="2000" dirty="0">
                    <a:solidFill>
                      <a:srgbClr val="FFFFFF"/>
                    </a:solidFill>
                  </a:rPr>
                  <a:t> </a:t>
                </a: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[This DP path terminates] </a:t>
                </a:r>
              </a:p>
              <a:p>
                <a:pPr eaLnBrk="1" hangingPunct="1">
                  <a:spcBef>
                    <a:spcPts val="0"/>
                  </a:spcBef>
                  <a:buNone/>
                  <a:defRPr/>
                </a:pPr>
                <a:r>
                  <a:rPr lang="en-US" altLang="en-US" sz="2000" dirty="0">
                    <a:solidFill>
                      <a:srgbClr val="FFFFFF"/>
                    </a:solidFill>
                  </a:rPr>
                  <a:t>       = </a:t>
                </a:r>
                <a:r>
                  <a:rPr lang="en-US" altLang="en-US" sz="2000" dirty="0" err="1">
                    <a:solidFill>
                      <a:srgbClr val="FFFFFF"/>
                    </a:solidFill>
                  </a:rPr>
                  <a:t>Pr</a:t>
                </a:r>
                <a:r>
                  <a:rPr lang="en-US" altLang="en-US" sz="2000" dirty="0">
                    <a:solidFill>
                      <a:srgbClr val="FFFFFF"/>
                    </a:solidFill>
                  </a:rPr>
                  <a:t>[All m clauses eliminated]</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rPr>
                  <a:t> </a:t>
                </a:r>
                <a:r>
                  <a:rPr lang="en-US" altLang="en-US" sz="2000" dirty="0" err="1">
                    <a:solidFill>
                      <a:srgbClr val="FFFFFF"/>
                    </a:solidFill>
                  </a:rPr>
                  <a:t>Pr</a:t>
                </a:r>
                <a:r>
                  <a:rPr lang="en-US" altLang="en-US" sz="2000" dirty="0">
                    <a:solidFill>
                      <a:srgbClr val="FFFFFF"/>
                    </a:solidFill>
                  </a:rPr>
                  <a:t>[All m clauses contains at least one of variable in path]</a:t>
                </a:r>
              </a:p>
              <a:p>
                <a:pPr eaLnBrk="1" hangingPunct="1">
                  <a:spcBef>
                    <a:spcPts val="0"/>
                  </a:spcBef>
                  <a:buNone/>
                  <a:defRPr/>
                </a:pPr>
                <a:r>
                  <a:rPr lang="en-US" altLang="en-US" sz="2000" dirty="0">
                    <a:solidFill>
                      <a:srgbClr val="FFFFFF"/>
                    </a:solidFill>
                  </a:rPr>
                  <a:t>       = </a:t>
                </a:r>
                <a:r>
                  <a:rPr lang="en-US" altLang="en-US" sz="2000" dirty="0" err="1">
                    <a:solidFill>
                      <a:srgbClr val="FFFFFF"/>
                    </a:solidFill>
                  </a:rPr>
                  <a:t>Pr</a:t>
                </a:r>
                <a:r>
                  <a:rPr lang="en-US" altLang="en-US" sz="2000" dirty="0">
                    <a:solidFill>
                      <a:srgbClr val="FFFFFF"/>
                    </a:solidFill>
                  </a:rPr>
                  <a:t>[A given clause contains at least one of variable in path]</a:t>
                </a:r>
                <a:r>
                  <a:rPr lang="en-US" altLang="en-US" sz="2000" baseline="30000" dirty="0">
                    <a:solidFill>
                      <a:srgbClr val="FFFFFF"/>
                    </a:solidFill>
                  </a:rPr>
                  <a:t>m</a:t>
                </a:r>
              </a:p>
              <a:p>
                <a:pPr eaLnBrk="1" hangingPunct="1">
                  <a:spcBef>
                    <a:spcPts val="0"/>
                  </a:spcBef>
                  <a:buNone/>
                  <a:defRPr/>
                </a:pPr>
                <a:r>
                  <a:rPr lang="en-US" altLang="en-US" sz="2000" baseline="30000" dirty="0">
                    <a:solidFill>
                      <a:srgbClr val="FFFFFF"/>
                    </a:solidFill>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  (1-</a:t>
                </a:r>
                <a14:m>
                  <m:oMath xmlns:m="http://schemas.openxmlformats.org/officeDocument/2006/math">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8</m:t>
                        </m:r>
                      </m:den>
                    </m:f>
                  </m:oMath>
                </a14:m>
                <a:r>
                  <a:rPr lang="en-US"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baseline="30000" dirty="0">
                    <a:solidFill>
                      <a:srgbClr val="FFFFFF"/>
                    </a:solidFill>
                  </a:rPr>
                  <a:t>m    </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000" dirty="0">
                  <a:solidFill>
                    <a:srgbClr val="FFFFFF"/>
                  </a:solidFill>
                </a:endParaRP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[At least one such DP paths terminates] </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 of such paths)</a:t>
                </a:r>
                <a:r>
                  <a:rPr lang="en-US" altLang="en-US" sz="2000" dirty="0">
                    <a:solidFill>
                      <a:srgbClr val="FFFFFF"/>
                    </a:solidFill>
                    <a:sym typeface="Symbol" pitchFamily="18" charset="2"/>
                  </a:rPr>
                  <a:t>  </a:t>
                </a:r>
                <a:r>
                  <a:rPr lang="en-US" altLang="en-US" sz="2000" dirty="0" err="1">
                    <a:solidFill>
                      <a:srgbClr val="FFFFFF"/>
                    </a:solidFill>
                  </a:rPr>
                  <a:t>Pr</a:t>
                </a:r>
                <a:r>
                  <a:rPr lang="en-US" altLang="en-US" sz="2000" dirty="0">
                    <a:solidFill>
                      <a:srgbClr val="FFFFFF"/>
                    </a:solidFill>
                  </a:rPr>
                  <a:t>[This DP paths terminates] </a:t>
                </a:r>
              </a:p>
              <a:p>
                <a:pPr eaLnBrk="1" hangingPunct="1">
                  <a:spcBef>
                    <a:spcPts val="0"/>
                  </a:spcBef>
                  <a:buNone/>
                  <a:defRPr/>
                </a:pPr>
                <a:r>
                  <a:rPr lang="en-US" altLang="en-US" sz="2000" dirty="0">
                    <a:solidFill>
                      <a:srgbClr val="FFFFFF"/>
                    </a:solidFill>
                  </a:rPr>
                  <a:t>      =             </a:t>
                </a:r>
                <a:r>
                  <a:rPr lang="en-US" altLang="en-US" sz="2000" dirty="0">
                    <a:solidFill>
                      <a:srgbClr val="FFFFFF"/>
                    </a:solidFill>
                    <a:latin typeface="Times New Roman"/>
                    <a:cs typeface="Times New Roman" panose="02020603050405020304" pitchFamily="18" charset="0"/>
                    <a:sym typeface="Symbol" panose="05050102010706020507" pitchFamily="18" charset="2"/>
                  </a:rPr>
                  <a:t> 2</a:t>
                </a:r>
                <a:r>
                  <a:rPr lang="en-US" altLang="en-US" sz="2000" baseline="30000" dirty="0">
                    <a:solidFill>
                      <a:srgbClr val="FFFFFF"/>
                    </a:solidFill>
                  </a:rPr>
                  <a:t>n</a:t>
                </a:r>
                <a:r>
                  <a:rPr lang="en-US" altLang="en-US" sz="2000" dirty="0">
                    <a:solidFill>
                      <a:srgbClr val="FFFFFF"/>
                    </a:solidFill>
                  </a:rPr>
                  <a:t>     </a:t>
                </a:r>
                <a:r>
                  <a:rPr lang="en-US" altLang="en-US" sz="1800" dirty="0">
                    <a:solidFill>
                      <a:srgbClr val="FFFFFF"/>
                    </a:solidFill>
                  </a:rPr>
                  <a:t>    </a:t>
                </a:r>
                <a:r>
                  <a:rPr lang="en-US" altLang="en-US" sz="2000" dirty="0">
                    <a:solidFill>
                      <a:srgbClr val="FFFFFF"/>
                    </a:solidFill>
                  </a:rPr>
                  <a:t>    </a:t>
                </a:r>
                <a:r>
                  <a:rPr lang="en-US" altLang="en-US" sz="2000" dirty="0">
                    <a:solidFill>
                      <a:srgbClr val="FFFFFF"/>
                    </a:solidFill>
                    <a:sym typeface="Symbol"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(.45)</a:t>
                </a:r>
                <a:r>
                  <a:rPr lang="en-US" altLang="en-US" sz="2000" baseline="30000" dirty="0">
                    <a:solidFill>
                      <a:srgbClr val="FFFFFF"/>
                    </a:solidFill>
                  </a:rPr>
                  <a:t>n                       </a:t>
                </a:r>
                <a:r>
                  <a:rPr lang="en-US" altLang="en-US" sz="2000" dirty="0">
                    <a:solidFill>
                      <a:srgbClr val="FFFFFF"/>
                    </a:solidFill>
                  </a:rPr>
                  <a:t> </a:t>
                </a: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[Size of smallest DP proof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it-IT" altLang="en-US" sz="2000" dirty="0">
                    <a:sym typeface="Symbol" panose="05050102010706020507" pitchFamily="18" charset="2"/>
                  </a:rPr>
                  <a:t> </a:t>
                </a:r>
                <a:r>
                  <a:rPr lang="it-IT" sz="2000" dirty="0"/>
                  <a:t>2</a:t>
                </a:r>
                <a:r>
                  <a:rPr lang="en-US" altLang="en-US" sz="2000" baseline="30000" dirty="0">
                    <a:solidFill>
                      <a:srgbClr val="FFFFFF"/>
                    </a:solidFill>
                  </a:rPr>
                  <a:t>½</a:t>
                </a:r>
                <a:r>
                  <a:rPr lang="it-IT" sz="2000" baseline="30000" dirty="0"/>
                  <a:t>n</a:t>
                </a:r>
                <a:r>
                  <a:rPr lang="en-US" altLang="en-US" sz="2000" dirty="0">
                    <a:solidFill>
                      <a:srgbClr val="FFFFFF"/>
                    </a:solidFill>
                  </a:rPr>
                  <a:t>] </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err="1">
                    <a:solidFill>
                      <a:srgbClr val="FFFFFF"/>
                    </a:solidFill>
                  </a:rPr>
                  <a:t>Pr</a:t>
                </a:r>
                <a:r>
                  <a:rPr lang="en-US" altLang="en-US" sz="2000" dirty="0">
                    <a:solidFill>
                      <a:srgbClr val="FFFFFF"/>
                    </a:solidFill>
                  </a:rPr>
                  <a:t>[None these DP paths of length ½</a:t>
                </a:r>
                <a14:m>
                  <m:oMath xmlns:m="http://schemas.openxmlformats.org/officeDocument/2006/math">
                    <m:r>
                      <a:rPr lang="en-US" altLang="en-US" sz="2000" b="0" i="1" smtClean="0">
                        <a:solidFill>
                          <a:srgbClr val="FFFFFF"/>
                        </a:solidFill>
                        <a:latin typeface="Cambria Math" panose="02040503050406030204" pitchFamily="18" charset="0"/>
                      </a:rPr>
                      <m:t>𝑛</m:t>
                    </m:r>
                    <m:r>
                      <a:rPr lang="en-US" altLang="en-US" sz="2000" b="0" i="1" smtClean="0">
                        <a:solidFill>
                          <a:srgbClr val="FFFFFF"/>
                        </a:solidFill>
                        <a:latin typeface="Cambria Math" panose="02040503050406030204" pitchFamily="18" charset="0"/>
                      </a:rPr>
                      <m:t> </m:t>
                    </m:r>
                  </m:oMath>
                </a14:m>
                <a:r>
                  <a:rPr lang="en-US" altLang="en-US" sz="2000" dirty="0">
                    <a:solidFill>
                      <a:srgbClr val="FFFFFF"/>
                    </a:solidFill>
                  </a:rPr>
                  <a:t>terminates]</a:t>
                </a:r>
                <a:r>
                  <a:rPr lang="el-GR"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000" dirty="0">
                  <a:solidFill>
                    <a:srgbClr val="FFFFFF"/>
                  </a:solidFill>
                </a:endParaRPr>
              </a:p>
            </p:txBody>
          </p:sp>
        </mc:Choice>
        <mc:Fallback xmlns="">
          <p:sp>
            <p:nvSpPr>
              <p:cNvPr id="1562673" name="Rectangle 49"/>
              <p:cNvSpPr>
                <a:spLocks noRot="1" noChangeAspect="1" noMove="1" noResize="1" noEditPoints="1" noAdjustHandles="1" noChangeArrowheads="1" noChangeShapeType="1" noTextEdit="1"/>
              </p:cNvSpPr>
              <p:nvPr/>
            </p:nvSpPr>
            <p:spPr bwMode="auto">
              <a:xfrm>
                <a:off x="533400" y="2133600"/>
                <a:ext cx="7443708" cy="4728026"/>
              </a:xfrm>
              <a:prstGeom prst="rect">
                <a:avLst/>
              </a:prstGeom>
              <a:blipFill>
                <a:blip r:embed="rId3"/>
                <a:stretch>
                  <a:fillRect l="-737" t="-644" b="-12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40" name="Rectangle 2">
            <a:extLst>
              <a:ext uri="{FF2B5EF4-FFF2-40B4-BE49-F238E27FC236}">
                <a16:creationId xmlns:a16="http://schemas.microsoft.com/office/drawing/2014/main" id="{FFCD424C-1456-4BCA-AB57-DC266AD0B15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46">
            <a:extLst>
              <a:ext uri="{FF2B5EF4-FFF2-40B4-BE49-F238E27FC236}">
                <a16:creationId xmlns:a16="http://schemas.microsoft.com/office/drawing/2014/main" id="{2954C6F3-54FF-450C-A61A-B269510581CF}"/>
              </a:ext>
            </a:extLst>
          </p:cNvPr>
          <p:cNvSpPr/>
          <p:nvPr/>
        </p:nvSpPr>
        <p:spPr>
          <a:xfrm>
            <a:off x="3481073" y="930376"/>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9" name="Rectangle 48">
            <a:extLst>
              <a:ext uri="{FF2B5EF4-FFF2-40B4-BE49-F238E27FC236}">
                <a16:creationId xmlns:a16="http://schemas.microsoft.com/office/drawing/2014/main" id="{6AD153FF-7C9B-41F8-AC69-ECC000CA3007}"/>
              </a:ext>
            </a:extLst>
          </p:cNvPr>
          <p:cNvSpPr/>
          <p:nvPr/>
        </p:nvSpPr>
        <p:spPr>
          <a:xfrm>
            <a:off x="1888923" y="934461"/>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grpSp>
        <p:nvGrpSpPr>
          <p:cNvPr id="41" name="Group 40">
            <a:extLst>
              <a:ext uri="{FF2B5EF4-FFF2-40B4-BE49-F238E27FC236}">
                <a16:creationId xmlns:a16="http://schemas.microsoft.com/office/drawing/2014/main" id="{68BF4A84-5EFE-4715-B725-B2238E2C7B29}"/>
              </a:ext>
            </a:extLst>
          </p:cNvPr>
          <p:cNvGrpSpPr/>
          <p:nvPr/>
        </p:nvGrpSpPr>
        <p:grpSpPr>
          <a:xfrm>
            <a:off x="7306979" y="1451776"/>
            <a:ext cx="1684621" cy="2663024"/>
            <a:chOff x="3800475" y="5947576"/>
            <a:chExt cx="1684621" cy="2663024"/>
          </a:xfrm>
        </p:grpSpPr>
        <p:grpSp>
          <p:nvGrpSpPr>
            <p:cNvPr id="42" name="Group 41">
              <a:extLst>
                <a:ext uri="{FF2B5EF4-FFF2-40B4-BE49-F238E27FC236}">
                  <a16:creationId xmlns:a16="http://schemas.microsoft.com/office/drawing/2014/main" id="{D388908F-C8A8-4D2B-8D72-3B369E0EB120}"/>
                </a:ext>
              </a:extLst>
            </p:cNvPr>
            <p:cNvGrpSpPr/>
            <p:nvPr/>
          </p:nvGrpSpPr>
          <p:grpSpPr>
            <a:xfrm>
              <a:off x="4151244" y="5947576"/>
              <a:ext cx="1333852" cy="1341120"/>
              <a:chOff x="4151244" y="3352800"/>
              <a:chExt cx="1333852" cy="1341120"/>
            </a:xfrm>
          </p:grpSpPr>
          <p:sp>
            <p:nvSpPr>
              <p:cNvPr id="55" name="Rectangle 35">
                <a:extLst>
                  <a:ext uri="{FF2B5EF4-FFF2-40B4-BE49-F238E27FC236}">
                    <a16:creationId xmlns:a16="http://schemas.microsoft.com/office/drawing/2014/main" id="{4C2C6404-A6AC-469D-81EF-B0F59908F568}"/>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sp>
            <p:nvSpPr>
              <p:cNvPr id="56" name="Oval 6">
                <a:extLst>
                  <a:ext uri="{FF2B5EF4-FFF2-40B4-BE49-F238E27FC236}">
                    <a16:creationId xmlns:a16="http://schemas.microsoft.com/office/drawing/2014/main" id="{46094170-27BD-4A21-AD87-B51F80F9C2C1}"/>
                  </a:ext>
                </a:extLst>
              </p:cNvPr>
              <p:cNvSpPr>
                <a:spLocks noChangeArrowheads="1"/>
              </p:cNvSpPr>
              <p:nvPr/>
            </p:nvSpPr>
            <p:spPr bwMode="auto">
              <a:xfrm>
                <a:off x="5203296" y="38100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7">
                <a:extLst>
                  <a:ext uri="{FF2B5EF4-FFF2-40B4-BE49-F238E27FC236}">
                    <a16:creationId xmlns:a16="http://schemas.microsoft.com/office/drawing/2014/main" id="{3E5F09D9-E880-40F1-8F67-F1D38CC629D8}"/>
                  </a:ext>
                </a:extLst>
              </p:cNvPr>
              <p:cNvSpPr>
                <a:spLocks noChangeArrowheads="1"/>
              </p:cNvSpPr>
              <p:nvPr/>
            </p:nvSpPr>
            <p:spPr bwMode="auto">
              <a:xfrm>
                <a:off x="4151244"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8" name="AutoShape 8">
                <a:extLst>
                  <a:ext uri="{FF2B5EF4-FFF2-40B4-BE49-F238E27FC236}">
                    <a16:creationId xmlns:a16="http://schemas.microsoft.com/office/drawing/2014/main" id="{77E17C13-72A0-4DEB-914B-33D97F762033}"/>
                  </a:ext>
                </a:extLst>
              </p:cNvPr>
              <p:cNvCxnSpPr>
                <a:cxnSpLocks noChangeShapeType="1"/>
                <a:stCxn id="56" idx="4"/>
                <a:endCxn id="57" idx="0"/>
              </p:cNvCxnSpPr>
              <p:nvPr/>
            </p:nvCxnSpPr>
            <p:spPr bwMode="auto">
              <a:xfrm flipH="1">
                <a:off x="4292144" y="40560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9" name="Text Box 36">
                <a:extLst>
                  <a:ext uri="{FF2B5EF4-FFF2-40B4-BE49-F238E27FC236}">
                    <a16:creationId xmlns:a16="http://schemas.microsoft.com/office/drawing/2014/main" id="{6036709A-94A0-4BFD-B2D7-405640994BBA}"/>
                  </a:ext>
                </a:extLst>
              </p:cNvPr>
              <p:cNvSpPr txBox="1">
                <a:spLocks noChangeArrowheads="1"/>
              </p:cNvSpPr>
              <p:nvPr/>
            </p:nvSpPr>
            <p:spPr bwMode="auto">
              <a:xfrm>
                <a:off x="4699144" y="3900488"/>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43" name="Group 42">
              <a:extLst>
                <a:ext uri="{FF2B5EF4-FFF2-40B4-BE49-F238E27FC236}">
                  <a16:creationId xmlns:a16="http://schemas.microsoft.com/office/drawing/2014/main" id="{A31DDB48-ECAD-4C8C-99AB-5D22CAA5F724}"/>
                </a:ext>
              </a:extLst>
            </p:cNvPr>
            <p:cNvGrpSpPr/>
            <p:nvPr/>
          </p:nvGrpSpPr>
          <p:grpSpPr>
            <a:xfrm>
              <a:off x="3800475" y="6599238"/>
              <a:ext cx="1214943" cy="1288155"/>
              <a:chOff x="2962275" y="4008438"/>
              <a:chExt cx="1214943" cy="1288155"/>
            </a:xfrm>
          </p:grpSpPr>
          <p:sp>
            <p:nvSpPr>
              <p:cNvPr id="51" name="Oval 15">
                <a:extLst>
                  <a:ext uri="{FF2B5EF4-FFF2-40B4-BE49-F238E27FC236}">
                    <a16:creationId xmlns:a16="http://schemas.microsoft.com/office/drawing/2014/main" id="{267DBF29-A982-4E99-A211-490A50395C07}"/>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2" name="AutoShape 20">
                <a:extLst>
                  <a:ext uri="{FF2B5EF4-FFF2-40B4-BE49-F238E27FC236}">
                    <a16:creationId xmlns:a16="http://schemas.microsoft.com/office/drawing/2014/main" id="{B684F5A0-F060-4EC9-98D7-943182BC9933}"/>
                  </a:ext>
                </a:extLst>
              </p:cNvPr>
              <p:cNvCxnSpPr>
                <a:cxnSpLocks noChangeShapeType="1"/>
                <a:endCxn id="51"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3" name="Rectangle 38">
                <a:extLst>
                  <a:ext uri="{FF2B5EF4-FFF2-40B4-BE49-F238E27FC236}">
                    <a16:creationId xmlns:a16="http://schemas.microsoft.com/office/drawing/2014/main" id="{0413FD22-A96C-449B-B323-B1CD964C7B86}"/>
                  </a:ext>
                </a:extLst>
              </p:cNvPr>
              <p:cNvSpPr>
                <a:spLocks noChangeArrowheads="1"/>
              </p:cNvSpPr>
              <p:nvPr/>
            </p:nvSpPr>
            <p:spPr bwMode="auto">
              <a:xfrm>
                <a:off x="2962275" y="40084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a:ln>
                      <a:noFill/>
                    </a:ln>
                    <a:solidFill>
                      <a:srgbClr val="FFFFFF"/>
                    </a:solidFill>
                    <a:effectLst/>
                    <a:uLnTx/>
                    <a:uFillTx/>
                    <a:latin typeface="Times New Roman" pitchFamily="18" charset="0"/>
                    <a:ea typeface="+mn-ea"/>
                    <a:cs typeface="+mn-cs"/>
                  </a:rPr>
                  <a:t>2</a:t>
                </a:r>
              </a:p>
            </p:txBody>
          </p:sp>
          <p:sp>
            <p:nvSpPr>
              <p:cNvPr id="54" name="Text Box 40">
                <a:extLst>
                  <a:ext uri="{FF2B5EF4-FFF2-40B4-BE49-F238E27FC236}">
                    <a16:creationId xmlns:a16="http://schemas.microsoft.com/office/drawing/2014/main" id="{D0BD655C-B3FE-4919-869F-82FA5CB0F9E0}"/>
                  </a:ext>
                </a:extLst>
              </p:cNvPr>
              <p:cNvSpPr txBox="1">
                <a:spLocks noChangeArrowheads="1"/>
              </p:cNvSpPr>
              <p:nvPr/>
            </p:nvSpPr>
            <p:spPr bwMode="auto">
              <a:xfrm>
                <a:off x="3657600" y="4541838"/>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F</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44" name="Group 43">
              <a:extLst>
                <a:ext uri="{FF2B5EF4-FFF2-40B4-BE49-F238E27FC236}">
                  <a16:creationId xmlns:a16="http://schemas.microsoft.com/office/drawing/2014/main" id="{980E552C-10B2-475B-B9E7-919826A907D8}"/>
                </a:ext>
              </a:extLst>
            </p:cNvPr>
            <p:cNvGrpSpPr/>
            <p:nvPr/>
          </p:nvGrpSpPr>
          <p:grpSpPr>
            <a:xfrm>
              <a:off x="4470605" y="7239000"/>
              <a:ext cx="850733" cy="1371600"/>
              <a:chOff x="3632405" y="4648200"/>
              <a:chExt cx="850733" cy="1371600"/>
            </a:xfrm>
          </p:grpSpPr>
          <p:sp>
            <p:nvSpPr>
              <p:cNvPr id="45" name="Oval 16">
                <a:extLst>
                  <a:ext uri="{FF2B5EF4-FFF2-40B4-BE49-F238E27FC236}">
                    <a16:creationId xmlns:a16="http://schemas.microsoft.com/office/drawing/2014/main" id="{502A48C6-F1D5-4676-8C26-05E83067B628}"/>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6" name="AutoShape 18">
                <a:extLst>
                  <a:ext uri="{FF2B5EF4-FFF2-40B4-BE49-F238E27FC236}">
                    <a16:creationId xmlns:a16="http://schemas.microsoft.com/office/drawing/2014/main" id="{91DFD8ED-3516-4799-8174-03BB42AB7742}"/>
                  </a:ext>
                </a:extLst>
              </p:cNvPr>
              <p:cNvCxnSpPr>
                <a:cxnSpLocks noChangeShapeType="1"/>
                <a:endCxn id="45"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8" name="Rectangle 53">
                <a:extLst>
                  <a:ext uri="{FF2B5EF4-FFF2-40B4-BE49-F238E27FC236}">
                    <a16:creationId xmlns:a16="http://schemas.microsoft.com/office/drawing/2014/main" id="{FF8566CA-275B-43AE-AACD-98238AE6574F}"/>
                  </a:ext>
                </a:extLst>
              </p:cNvPr>
              <p:cNvSpPr>
                <a:spLocks noChangeArrowheads="1"/>
              </p:cNvSpPr>
              <p:nvPr/>
            </p:nvSpPr>
            <p:spPr bwMode="auto">
              <a:xfrm>
                <a:off x="40195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5</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50" name="Text Box 54">
                <a:extLst>
                  <a:ext uri="{FF2B5EF4-FFF2-40B4-BE49-F238E27FC236}">
                    <a16:creationId xmlns:a16="http://schemas.microsoft.com/office/drawing/2014/main" id="{7D3F3F44-4DF7-4F8E-A8B0-9CC60DC6E501}"/>
                  </a:ext>
                </a:extLst>
              </p:cNvPr>
              <p:cNvSpPr txBox="1">
                <a:spLocks noChangeArrowheads="1"/>
              </p:cNvSpPr>
              <p:nvPr/>
            </p:nvSpPr>
            <p:spPr bwMode="auto">
              <a:xfrm>
                <a:off x="3657600" y="5195888"/>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mc:AlternateContent xmlns:mc="http://schemas.openxmlformats.org/markup-compatibility/2006" xmlns:a14="http://schemas.microsoft.com/office/drawing/2010/main">
        <mc:Choice Requires="a14">
          <p:sp>
            <p:nvSpPr>
              <p:cNvPr id="60" name="Rectangle 49">
                <a:extLst>
                  <a:ext uri="{FF2B5EF4-FFF2-40B4-BE49-F238E27FC236}">
                    <a16:creationId xmlns:a16="http://schemas.microsoft.com/office/drawing/2014/main" id="{A5B0F5F6-E09C-4AB7-84F0-B8FE552C9641}"/>
                  </a:ext>
                </a:extLst>
              </p:cNvPr>
              <p:cNvSpPr>
                <a:spLocks noChangeArrowheads="1"/>
              </p:cNvSpPr>
              <p:nvPr/>
            </p:nvSpPr>
            <p:spPr bwMode="auto">
              <a:xfrm>
                <a:off x="2147249" y="4848604"/>
                <a:ext cx="1533868" cy="461665"/>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(1-</a:t>
                </a:r>
                <a14:m>
                  <m:oMath xmlns:m="http://schemas.openxmlformats.org/officeDocument/2006/math">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8</m:t>
                        </m:r>
                      </m:den>
                    </m:f>
                  </m:oMath>
                </a14:m>
                <a:r>
                  <a:rPr lang="en-US"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baseline="30000" dirty="0">
                    <a:solidFill>
                      <a:srgbClr val="FFFFFF"/>
                    </a:solidFill>
                  </a:rPr>
                  <a:t>6n </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mc:Choice>
        <mc:Fallback xmlns="">
          <p:sp>
            <p:nvSpPr>
              <p:cNvPr id="60" name="Rectangle 49">
                <a:extLst>
                  <a:ext uri="{FF2B5EF4-FFF2-40B4-BE49-F238E27FC236}">
                    <a16:creationId xmlns:a16="http://schemas.microsoft.com/office/drawing/2014/main" id="{A5B0F5F6-E09C-4AB7-84F0-B8FE552C9641}"/>
                  </a:ext>
                </a:extLst>
              </p:cNvPr>
              <p:cNvSpPr>
                <a:spLocks noRot="1" noChangeAspect="1" noMove="1" noResize="1" noEditPoints="1" noAdjustHandles="1" noChangeArrowheads="1" noChangeShapeType="1" noTextEdit="1"/>
              </p:cNvSpPr>
              <p:nvPr/>
            </p:nvSpPr>
            <p:spPr bwMode="auto">
              <a:xfrm>
                <a:off x="2147249" y="4848604"/>
                <a:ext cx="1533868" cy="461665"/>
              </a:xfrm>
              <a:prstGeom prst="rect">
                <a:avLst/>
              </a:prstGeom>
              <a:blipFill>
                <a:blip r:embed="rId4"/>
                <a:stretch>
                  <a:fillRect l="-3968" t="-89474" r="-6349" b="-15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61" name="Rectangle 49">
            <a:extLst>
              <a:ext uri="{FF2B5EF4-FFF2-40B4-BE49-F238E27FC236}">
                <a16:creationId xmlns:a16="http://schemas.microsoft.com/office/drawing/2014/main" id="{7A592786-16E3-4920-9C97-12764D677D1C}"/>
              </a:ext>
            </a:extLst>
          </p:cNvPr>
          <p:cNvSpPr>
            <a:spLocks noChangeArrowheads="1"/>
          </p:cNvSpPr>
          <p:nvPr/>
        </p:nvSpPr>
        <p:spPr bwMode="auto">
          <a:xfrm>
            <a:off x="6438617" y="6396335"/>
            <a:ext cx="21719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1 - (.9)</a:t>
            </a:r>
            <a:r>
              <a:rPr lang="en-US" altLang="en-US" sz="2000" baseline="30000" dirty="0">
                <a:solidFill>
                  <a:srgbClr val="FFFFFF"/>
                </a:solidFill>
              </a:rPr>
              <a:t>n  </a:t>
            </a:r>
            <a:r>
              <a:rPr lang="en-US" altLang="en-US" sz="2400" dirty="0">
                <a:solidFill>
                  <a:srgbClr val="FFFFFF"/>
                </a:solidFill>
              </a:rPr>
              <a:t>= </a:t>
            </a:r>
            <a:r>
              <a:rPr lang="en-US" altLang="en-US" sz="1600" dirty="0">
                <a:solidFill>
                  <a:srgbClr val="FFFFFF"/>
                </a:solidFill>
              </a:rPr>
              <a:t>1</a:t>
            </a:r>
            <a:r>
              <a:rPr lang="en-US" altLang="en-US" sz="2400" dirty="0">
                <a:solidFill>
                  <a:srgbClr val="FFFFFF"/>
                </a:solidFill>
              </a:rPr>
              <a:t>-</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sp>
        <p:nvSpPr>
          <p:cNvPr id="62" name="Rectangle 49">
            <a:extLst>
              <a:ext uri="{FF2B5EF4-FFF2-40B4-BE49-F238E27FC236}">
                <a16:creationId xmlns:a16="http://schemas.microsoft.com/office/drawing/2014/main" id="{C7D43C5B-331A-4B9B-8227-BB85ED701AD9}"/>
              </a:ext>
            </a:extLst>
          </p:cNvPr>
          <p:cNvSpPr>
            <a:spLocks noChangeArrowheads="1"/>
          </p:cNvSpPr>
          <p:nvPr/>
        </p:nvSpPr>
        <p:spPr bwMode="auto">
          <a:xfrm>
            <a:off x="6386286" y="5783758"/>
            <a:ext cx="24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(.9)</a:t>
            </a:r>
            <a:r>
              <a:rPr lang="en-US" altLang="en-US" sz="1800" baseline="30000" dirty="0">
                <a:solidFill>
                  <a:srgbClr val="FFFFFF"/>
                </a:solidFill>
              </a:rPr>
              <a:t>n</a:t>
            </a:r>
            <a:r>
              <a:rPr lang="en-US" altLang="en-US" sz="1800" dirty="0">
                <a:solidFill>
                  <a:srgbClr val="FFFFFF"/>
                </a:solidFill>
              </a:rPr>
              <a:t>  </a:t>
            </a:r>
            <a:r>
              <a:rPr lang="en-US" altLang="en-US" sz="2400" dirty="0">
                <a:solidFill>
                  <a:srgbClr val="FFFFFF"/>
                </a:solidFill>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cxnSp>
        <p:nvCxnSpPr>
          <p:cNvPr id="7" name="Straight Connector 6">
            <a:extLst>
              <a:ext uri="{FF2B5EF4-FFF2-40B4-BE49-F238E27FC236}">
                <a16:creationId xmlns:a16="http://schemas.microsoft.com/office/drawing/2014/main" id="{5E47B158-6E65-474D-B488-B8B5FF863550}"/>
              </a:ext>
            </a:extLst>
          </p:cNvPr>
          <p:cNvCxnSpPr/>
          <p:nvPr/>
        </p:nvCxnSpPr>
        <p:spPr bwMode="auto">
          <a:xfrm>
            <a:off x="1524000" y="1299708"/>
            <a:ext cx="1957073" cy="0"/>
          </a:xfrm>
          <a:prstGeom prst="line">
            <a:avLst/>
          </a:prstGeom>
          <a:noFill/>
          <a:ln w="15875" cap="flat" cmpd="sng" algn="ctr">
            <a:solidFill>
              <a:srgbClr val="FF0000"/>
            </a:solidFill>
            <a:prstDash val="solid"/>
            <a:round/>
            <a:headEnd type="none" w="med" len="med"/>
            <a:tailEnd type="none"/>
          </a:ln>
          <a:effectLst/>
        </p:spPr>
      </p:cxnSp>
      <p:sp>
        <p:nvSpPr>
          <p:cNvPr id="8" name="Oval 7">
            <a:extLst>
              <a:ext uri="{FF2B5EF4-FFF2-40B4-BE49-F238E27FC236}">
                <a16:creationId xmlns:a16="http://schemas.microsoft.com/office/drawing/2014/main" id="{3F843CEE-03D6-4590-9E48-F14D975165A6}"/>
              </a:ext>
            </a:extLst>
          </p:cNvPr>
          <p:cNvSpPr/>
          <p:nvPr/>
        </p:nvSpPr>
        <p:spPr>
          <a:xfrm>
            <a:off x="8054019" y="1500807"/>
            <a:ext cx="879525" cy="898705"/>
          </a:xfrm>
          <a:prstGeom prst="ellipse">
            <a:avLst/>
          </a:prstGeom>
          <a:ln>
            <a:solidFill>
              <a:srgbClr val="66FF66"/>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cxnSp>
        <p:nvCxnSpPr>
          <p:cNvPr id="63" name="Straight Connector 62">
            <a:extLst>
              <a:ext uri="{FF2B5EF4-FFF2-40B4-BE49-F238E27FC236}">
                <a16:creationId xmlns:a16="http://schemas.microsoft.com/office/drawing/2014/main" id="{B3B5FC7D-99DF-459B-BBED-410D935FA0A7}"/>
              </a:ext>
            </a:extLst>
          </p:cNvPr>
          <p:cNvCxnSpPr/>
          <p:nvPr/>
        </p:nvCxnSpPr>
        <p:spPr bwMode="auto">
          <a:xfrm>
            <a:off x="3733800" y="1295400"/>
            <a:ext cx="1957073" cy="0"/>
          </a:xfrm>
          <a:prstGeom prst="line">
            <a:avLst/>
          </a:prstGeom>
          <a:noFill/>
          <a:ln w="15875" cap="flat" cmpd="sng" algn="ctr">
            <a:solidFill>
              <a:srgbClr val="FF0000"/>
            </a:solidFill>
            <a:prstDash val="solid"/>
            <a:round/>
            <a:headEnd type="none" w="med" len="med"/>
            <a:tailEnd type="none"/>
          </a:ln>
          <a:effectLst/>
        </p:spPr>
      </p:cxnSp>
      <p:sp>
        <p:nvSpPr>
          <p:cNvPr id="64" name="Oval 63">
            <a:extLst>
              <a:ext uri="{FF2B5EF4-FFF2-40B4-BE49-F238E27FC236}">
                <a16:creationId xmlns:a16="http://schemas.microsoft.com/office/drawing/2014/main" id="{C7EE4417-1080-4C05-8D39-5A4B3C30EDBA}"/>
              </a:ext>
            </a:extLst>
          </p:cNvPr>
          <p:cNvSpPr/>
          <p:nvPr/>
        </p:nvSpPr>
        <p:spPr>
          <a:xfrm>
            <a:off x="7224824" y="2150044"/>
            <a:ext cx="1199899" cy="887887"/>
          </a:xfrm>
          <a:prstGeom prst="ellipse">
            <a:avLst/>
          </a:prstGeom>
          <a:ln>
            <a:solidFill>
              <a:srgbClr val="FF0000"/>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cxnSp>
        <p:nvCxnSpPr>
          <p:cNvPr id="65" name="Straight Connector 64">
            <a:extLst>
              <a:ext uri="{FF2B5EF4-FFF2-40B4-BE49-F238E27FC236}">
                <a16:creationId xmlns:a16="http://schemas.microsoft.com/office/drawing/2014/main" id="{3A7D861B-F1B3-4BE1-A289-96411E4895FB}"/>
              </a:ext>
            </a:extLst>
          </p:cNvPr>
          <p:cNvCxnSpPr/>
          <p:nvPr/>
        </p:nvCxnSpPr>
        <p:spPr bwMode="auto">
          <a:xfrm>
            <a:off x="3732801" y="1325880"/>
            <a:ext cx="1957073" cy="0"/>
          </a:xfrm>
          <a:prstGeom prst="line">
            <a:avLst/>
          </a:prstGeom>
          <a:noFill/>
          <a:ln w="15875" cap="flat" cmpd="sng" algn="ctr">
            <a:solidFill>
              <a:srgbClr val="FF0000"/>
            </a:solidFill>
            <a:prstDash val="solid"/>
            <a:round/>
            <a:headEnd type="none" w="med" len="med"/>
            <a:tailEnd type="none"/>
          </a:ln>
          <a:effectLst/>
        </p:spPr>
      </p:cxnSp>
      <p:sp>
        <p:nvSpPr>
          <p:cNvPr id="66" name="Oval 65">
            <a:extLst>
              <a:ext uri="{FF2B5EF4-FFF2-40B4-BE49-F238E27FC236}">
                <a16:creationId xmlns:a16="http://schemas.microsoft.com/office/drawing/2014/main" id="{EB9D9F6F-1874-43CD-87DC-C6BCC61DA49C}"/>
              </a:ext>
            </a:extLst>
          </p:cNvPr>
          <p:cNvSpPr/>
          <p:nvPr/>
        </p:nvSpPr>
        <p:spPr>
          <a:xfrm>
            <a:off x="7939548" y="2788133"/>
            <a:ext cx="925325" cy="886871"/>
          </a:xfrm>
          <a:prstGeom prst="ellipse">
            <a:avLst/>
          </a:prstGeom>
          <a:ln>
            <a:solidFill>
              <a:srgbClr val="66FF66"/>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cxnSp>
        <p:nvCxnSpPr>
          <p:cNvPr id="71" name="Straight Connector 70">
            <a:extLst>
              <a:ext uri="{FF2B5EF4-FFF2-40B4-BE49-F238E27FC236}">
                <a16:creationId xmlns:a16="http://schemas.microsoft.com/office/drawing/2014/main" id="{5A1E9EA9-FA6B-4E34-B31E-7C6726EE76B8}"/>
              </a:ext>
            </a:extLst>
          </p:cNvPr>
          <p:cNvCxnSpPr>
            <a:cxnSpLocks/>
          </p:cNvCxnSpPr>
          <p:nvPr/>
        </p:nvCxnSpPr>
        <p:spPr bwMode="auto">
          <a:xfrm>
            <a:off x="6747165" y="1338693"/>
            <a:ext cx="1957073" cy="0"/>
          </a:xfrm>
          <a:prstGeom prst="line">
            <a:avLst/>
          </a:prstGeom>
          <a:noFill/>
          <a:ln w="15875" cap="flat" cmpd="sng" algn="ctr">
            <a:solidFill>
              <a:srgbClr val="FF0000"/>
            </a:solidFill>
            <a:prstDash val="dash"/>
            <a:round/>
            <a:headEnd type="none" w="med" len="med"/>
            <a:tailEnd type="none"/>
          </a:ln>
          <a:effectLst/>
        </p:spPr>
      </p:cxnSp>
      <p:cxnSp>
        <p:nvCxnSpPr>
          <p:cNvPr id="72" name="Straight Connector 71">
            <a:extLst>
              <a:ext uri="{FF2B5EF4-FFF2-40B4-BE49-F238E27FC236}">
                <a16:creationId xmlns:a16="http://schemas.microsoft.com/office/drawing/2014/main" id="{EC95E5E3-2D02-46AF-AB66-D39C26AD590A}"/>
              </a:ext>
            </a:extLst>
          </p:cNvPr>
          <p:cNvCxnSpPr>
            <a:cxnSpLocks/>
          </p:cNvCxnSpPr>
          <p:nvPr/>
        </p:nvCxnSpPr>
        <p:spPr bwMode="auto">
          <a:xfrm>
            <a:off x="6747165" y="1339091"/>
            <a:ext cx="392080" cy="3615"/>
          </a:xfrm>
          <a:prstGeom prst="line">
            <a:avLst/>
          </a:prstGeom>
          <a:noFill/>
          <a:ln w="15875" cap="flat" cmpd="sng" algn="ctr">
            <a:solidFill>
              <a:srgbClr val="66FF66"/>
            </a:solidFill>
            <a:prstDash val="solid"/>
            <a:round/>
            <a:headEnd type="none" w="med" len="med"/>
            <a:tailEnd type="none"/>
          </a:ln>
          <a:effectLst/>
        </p:spPr>
      </p:cxnSp>
      <p:sp>
        <p:nvSpPr>
          <p:cNvPr id="73" name="AutoShape 8">
            <a:extLst>
              <a:ext uri="{FF2B5EF4-FFF2-40B4-BE49-F238E27FC236}">
                <a16:creationId xmlns:a16="http://schemas.microsoft.com/office/drawing/2014/main" id="{9C3EA1B6-99B9-46B5-ACC4-709D167028D5}"/>
              </a:ext>
            </a:extLst>
          </p:cNvPr>
          <p:cNvSpPr>
            <a:spLocks noChangeArrowheads="1"/>
          </p:cNvSpPr>
          <p:nvPr/>
        </p:nvSpPr>
        <p:spPr bwMode="auto">
          <a:xfrm>
            <a:off x="374010" y="694777"/>
            <a:ext cx="8431315" cy="821542"/>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4" name="Rectangle 2">
            <a:extLst>
              <a:ext uri="{FF2B5EF4-FFF2-40B4-BE49-F238E27FC236}">
                <a16:creationId xmlns:a16="http://schemas.microsoft.com/office/drawing/2014/main" id="{05DF3C2F-07C0-4F58-ABF0-7F51453F3A05}"/>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cxnSp>
        <p:nvCxnSpPr>
          <p:cNvPr id="75" name="Straight Connector 74">
            <a:extLst>
              <a:ext uri="{FF2B5EF4-FFF2-40B4-BE49-F238E27FC236}">
                <a16:creationId xmlns:a16="http://schemas.microsoft.com/office/drawing/2014/main" id="{A33691B0-0421-4FAC-B26C-0FE2D36DCF07}"/>
              </a:ext>
            </a:extLst>
          </p:cNvPr>
          <p:cNvCxnSpPr>
            <a:cxnSpLocks/>
          </p:cNvCxnSpPr>
          <p:nvPr/>
        </p:nvCxnSpPr>
        <p:spPr bwMode="auto">
          <a:xfrm>
            <a:off x="4267200" y="2655578"/>
            <a:ext cx="2286000" cy="0"/>
          </a:xfrm>
          <a:prstGeom prst="line">
            <a:avLst/>
          </a:prstGeom>
          <a:noFill/>
          <a:ln w="15875" cap="flat" cmpd="sng" algn="ctr">
            <a:solidFill>
              <a:srgbClr val="FF0000"/>
            </a:solidFill>
            <a:prstDash val="solid"/>
            <a:round/>
            <a:headEnd type="none" w="med" len="med"/>
            <a:tailEnd type="none"/>
          </a:ln>
          <a:effectLst/>
        </p:spPr>
      </p:cxnSp>
      <p:sp>
        <p:nvSpPr>
          <p:cNvPr id="77" name="Rectangle 49">
            <a:extLst>
              <a:ext uri="{FF2B5EF4-FFF2-40B4-BE49-F238E27FC236}">
                <a16:creationId xmlns:a16="http://schemas.microsoft.com/office/drawing/2014/main" id="{E350BDE4-382D-4A07-ADFB-A8453DA39025}"/>
              </a:ext>
            </a:extLst>
          </p:cNvPr>
          <p:cNvSpPr>
            <a:spLocks noChangeArrowheads="1"/>
          </p:cNvSpPr>
          <p:nvPr/>
        </p:nvSpPr>
        <p:spPr bwMode="auto">
          <a:xfrm>
            <a:off x="2967739" y="2750745"/>
            <a:ext cx="7133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2</a:t>
            </a:r>
            <a:r>
              <a:rPr lang="en-US" altLang="en-US" sz="2000" baseline="30000" dirty="0">
                <a:solidFill>
                  <a:srgbClr val="FFFFFF"/>
                </a:solidFill>
              </a:rPr>
              <a:t>n</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grpSp>
        <p:nvGrpSpPr>
          <p:cNvPr id="4" name="Group 3">
            <a:extLst>
              <a:ext uri="{FF2B5EF4-FFF2-40B4-BE49-F238E27FC236}">
                <a16:creationId xmlns:a16="http://schemas.microsoft.com/office/drawing/2014/main" id="{88114C34-A383-4BB9-8F65-196A7862B785}"/>
              </a:ext>
            </a:extLst>
          </p:cNvPr>
          <p:cNvGrpSpPr/>
          <p:nvPr/>
        </p:nvGrpSpPr>
        <p:grpSpPr>
          <a:xfrm>
            <a:off x="2355106" y="1462911"/>
            <a:ext cx="4834181" cy="400110"/>
            <a:chOff x="2355106" y="1408319"/>
            <a:chExt cx="4834181" cy="400110"/>
          </a:xfrm>
        </p:grpSpPr>
        <p:sp>
          <p:nvSpPr>
            <p:cNvPr id="78" name="Rectangle 49">
              <a:extLst>
                <a:ext uri="{FF2B5EF4-FFF2-40B4-BE49-F238E27FC236}">
                  <a16:creationId xmlns:a16="http://schemas.microsoft.com/office/drawing/2014/main" id="{90319369-FCE9-454F-B268-CBB951419E45}"/>
                </a:ext>
              </a:extLst>
            </p:cNvPr>
            <p:cNvSpPr>
              <a:spLocks noChangeArrowheads="1"/>
            </p:cNvSpPr>
            <p:nvPr/>
          </p:nvSpPr>
          <p:spPr bwMode="auto">
            <a:xfrm>
              <a:off x="2609209" y="1408319"/>
              <a:ext cx="4580078" cy="400110"/>
            </a:xfrm>
            <a:prstGeom prst="rect">
              <a:avLst/>
            </a:prstGeom>
            <a:solidFill>
              <a:srgbClr val="000066"/>
            </a:solidFill>
            <a:ln>
              <a:noFill/>
            </a:ln>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choosing variable for literal </a:t>
              </a:r>
              <a:endParaRPr kumimoji="0" lang="en-US" altLang="en-US" sz="1600" b="0" i="0" u="none" strike="noStrike" kern="1200" cap="none" spc="0" normalizeH="0" noProof="0" dirty="0">
                <a:ln>
                  <a:noFill/>
                </a:ln>
                <a:solidFill>
                  <a:srgbClr val="FFFFFF"/>
                </a:solidFill>
                <a:effectLst/>
                <a:uLnTx/>
                <a:uFillTx/>
                <a:latin typeface="Times New Roman" pitchFamily="18" charset="0"/>
                <a:ea typeface="+mn-ea"/>
                <a:cs typeface="+mn-cs"/>
              </a:endParaRPr>
            </a:p>
          </p:txBody>
        </p:sp>
        <p:pic>
          <p:nvPicPr>
            <p:cNvPr id="3074" name="Picture 2" descr="7 trick with dice | Mathnasium">
              <a:extLst>
                <a:ext uri="{FF2B5EF4-FFF2-40B4-BE49-F238E27FC236}">
                  <a16:creationId xmlns:a16="http://schemas.microsoft.com/office/drawing/2014/main" id="{545497E0-2156-4E70-9947-5DD76970E03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355106" y="1528285"/>
              <a:ext cx="293877" cy="219589"/>
            </a:xfrm>
            <a:prstGeom prst="rect">
              <a:avLst/>
            </a:prstGeom>
            <a:noFill/>
            <a:extLst>
              <a:ext uri="{909E8E84-426E-40DD-AFC4-6F175D3DCCD1}">
                <a14:hiddenFill xmlns:a14="http://schemas.microsoft.com/office/drawing/2010/main">
                  <a:solidFill>
                    <a:srgbClr val="FFFFFF"/>
                  </a:solidFill>
                </a14:hiddenFill>
              </a:ext>
            </a:extLst>
          </p:spPr>
        </p:pic>
      </p:grpSp>
      <p:sp>
        <p:nvSpPr>
          <p:cNvPr id="79" name="Oval 78">
            <a:extLst>
              <a:ext uri="{FF2B5EF4-FFF2-40B4-BE49-F238E27FC236}">
                <a16:creationId xmlns:a16="http://schemas.microsoft.com/office/drawing/2014/main" id="{A07D889D-4E1D-4535-9BE0-3778C016256B}"/>
              </a:ext>
            </a:extLst>
          </p:cNvPr>
          <p:cNvSpPr/>
          <p:nvPr/>
        </p:nvSpPr>
        <p:spPr>
          <a:xfrm>
            <a:off x="3092244" y="1121392"/>
            <a:ext cx="377027" cy="374904"/>
          </a:xfrm>
          <a:prstGeom prst="ellipse">
            <a:avLst/>
          </a:prstGeom>
          <a:ln>
            <a:solidFill>
              <a:srgbClr val="FF0000"/>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80" name="Rectangle 49">
            <a:extLst>
              <a:ext uri="{FF2B5EF4-FFF2-40B4-BE49-F238E27FC236}">
                <a16:creationId xmlns:a16="http://schemas.microsoft.com/office/drawing/2014/main" id="{65636FAB-29C2-4F66-A273-BBEA6E5ACDAE}"/>
              </a:ext>
            </a:extLst>
          </p:cNvPr>
          <p:cNvSpPr>
            <a:spLocks noChangeArrowheads="1"/>
          </p:cNvSpPr>
          <p:nvPr/>
        </p:nvSpPr>
        <p:spPr bwMode="auto">
          <a:xfrm>
            <a:off x="5461500" y="3075685"/>
            <a:ext cx="10155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 (1-½)</a:t>
            </a:r>
            <a:endParaRPr lang="en-US" altLang="en-US" sz="2400" baseline="30000" dirty="0">
              <a:solidFill>
                <a:srgbClr val="FFFFFF"/>
              </a:solidFill>
            </a:endParaRPr>
          </a:p>
        </p:txBody>
      </p:sp>
      <p:sp>
        <p:nvSpPr>
          <p:cNvPr id="5" name="Isosceles Triangle 4">
            <a:extLst>
              <a:ext uri="{FF2B5EF4-FFF2-40B4-BE49-F238E27FC236}">
                <a16:creationId xmlns:a16="http://schemas.microsoft.com/office/drawing/2014/main" id="{C8270E26-A561-4E02-A470-FDE2C3CA146D}"/>
              </a:ext>
            </a:extLst>
          </p:cNvPr>
          <p:cNvSpPr/>
          <p:nvPr/>
        </p:nvSpPr>
        <p:spPr bwMode="auto">
          <a:xfrm>
            <a:off x="4132652" y="2053598"/>
            <a:ext cx="9583348" cy="2144270"/>
          </a:xfrm>
          <a:prstGeom prst="triangle">
            <a:avLst/>
          </a:prstGeom>
          <a:noFill/>
          <a:ln w="25400" cap="flat" cmpd="sng" algn="ctr">
            <a:solidFill>
              <a:schemeClr val="accent2"/>
            </a:solidFill>
            <a:prstDash val="solid"/>
            <a:round/>
            <a:headEnd type="none" w="med" len="med"/>
            <a:tailEnd type="triangl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3200" b="0" i="0" u="none" strike="noStrike" cap="none" normalizeH="0" baseline="0">
              <a:ln>
                <a:noFill/>
              </a:ln>
              <a:solidFill>
                <a:schemeClr val="tx1"/>
              </a:solidFill>
              <a:effectLst/>
              <a:latin typeface="Times New Roman" pitchFamily="18" charset="0"/>
            </a:endParaRPr>
          </a:p>
        </p:txBody>
      </p:sp>
      <p:sp>
        <p:nvSpPr>
          <p:cNvPr id="81" name="Rectangle 49">
            <a:extLst>
              <a:ext uri="{FF2B5EF4-FFF2-40B4-BE49-F238E27FC236}">
                <a16:creationId xmlns:a16="http://schemas.microsoft.com/office/drawing/2014/main" id="{1E589931-E287-4452-AA6D-CC2B51F4018A}"/>
              </a:ext>
            </a:extLst>
          </p:cNvPr>
          <p:cNvSpPr>
            <a:spLocks noChangeArrowheads="1"/>
          </p:cNvSpPr>
          <p:nvPr/>
        </p:nvSpPr>
        <p:spPr bwMode="auto">
          <a:xfrm>
            <a:off x="3381890" y="4857587"/>
            <a:ext cx="155302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(.45)</a:t>
            </a:r>
            <a:r>
              <a:rPr lang="en-US" altLang="en-US" sz="2000" baseline="30000" dirty="0">
                <a:solidFill>
                  <a:srgbClr val="FFFFFF"/>
                </a:solidFill>
              </a:rPr>
              <a:t>n</a:t>
            </a:r>
            <a:r>
              <a:rPr lang="en-US" altLang="en-US" sz="2000" dirty="0">
                <a:solidFill>
                  <a:srgbClr val="FFFFFF"/>
                </a:solidFill>
              </a:rPr>
              <a:t> </a:t>
            </a:r>
            <a:r>
              <a:rPr lang="en-US" altLang="en-US" sz="2400" dirty="0">
                <a:solidFill>
                  <a:srgbClr val="FFFFFF"/>
                </a:solidFill>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mc:AlternateContent xmlns:mc="http://schemas.openxmlformats.org/markup-compatibility/2006" xmlns:a14="http://schemas.microsoft.com/office/drawing/2010/main">
        <mc:Choice Requires="a14">
          <p:sp>
            <p:nvSpPr>
              <p:cNvPr id="84" name="Rectangle 49">
                <a:extLst>
                  <a:ext uri="{FF2B5EF4-FFF2-40B4-BE49-F238E27FC236}">
                    <a16:creationId xmlns:a16="http://schemas.microsoft.com/office/drawing/2014/main" id="{05749FD5-39CA-443B-925C-CD27F682E2F8}"/>
                  </a:ext>
                </a:extLst>
              </p:cNvPr>
              <p:cNvSpPr>
                <a:spLocks noChangeArrowheads="1"/>
              </p:cNvSpPr>
              <p:nvPr/>
            </p:nvSpPr>
            <p:spPr bwMode="auto">
              <a:xfrm>
                <a:off x="7115155" y="3370971"/>
                <a:ext cx="755656" cy="400110"/>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 </a:t>
                </a:r>
                <a14:m>
                  <m:oMath xmlns:m="http://schemas.openxmlformats.org/officeDocument/2006/math">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8</m:t>
                        </m:r>
                      </m:den>
                    </m:f>
                  </m:oMath>
                </a14:m>
                <a:endParaRPr lang="en-US" altLang="en-US" sz="2400" baseline="30000" dirty="0">
                  <a:solidFill>
                    <a:srgbClr val="FFFFFF"/>
                  </a:solidFill>
                </a:endParaRPr>
              </a:p>
            </p:txBody>
          </p:sp>
        </mc:Choice>
        <mc:Fallback xmlns="">
          <p:sp>
            <p:nvSpPr>
              <p:cNvPr id="84" name="Rectangle 49">
                <a:extLst>
                  <a:ext uri="{FF2B5EF4-FFF2-40B4-BE49-F238E27FC236}">
                    <a16:creationId xmlns:a16="http://schemas.microsoft.com/office/drawing/2014/main" id="{05749FD5-39CA-443B-925C-CD27F682E2F8}"/>
                  </a:ext>
                </a:extLst>
              </p:cNvPr>
              <p:cNvSpPr>
                <a:spLocks noRot="1" noChangeAspect="1" noMove="1" noResize="1" noEditPoints="1" noAdjustHandles="1" noChangeArrowheads="1" noChangeShapeType="1" noTextEdit="1"/>
              </p:cNvSpPr>
              <p:nvPr/>
            </p:nvSpPr>
            <p:spPr bwMode="auto">
              <a:xfrm>
                <a:off x="7115155" y="3370971"/>
                <a:ext cx="755656" cy="400110"/>
              </a:xfrm>
              <a:prstGeom prst="rect">
                <a:avLst/>
              </a:prstGeom>
              <a:blipFill>
                <a:blip r:embed="rId6"/>
                <a:stretch>
                  <a:fillRect l="-8065" t="-115152" r="-76613" b="-1787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85" name="Rectangle 49">
            <a:extLst>
              <a:ext uri="{FF2B5EF4-FFF2-40B4-BE49-F238E27FC236}">
                <a16:creationId xmlns:a16="http://schemas.microsoft.com/office/drawing/2014/main" id="{292F49E1-4E51-4E18-907C-AF035D09E511}"/>
              </a:ext>
            </a:extLst>
          </p:cNvPr>
          <p:cNvSpPr>
            <a:spLocks noChangeArrowheads="1"/>
          </p:cNvSpPr>
          <p:nvPr/>
        </p:nvSpPr>
        <p:spPr bwMode="auto">
          <a:xfrm>
            <a:off x="6154368" y="3379549"/>
            <a:ext cx="1191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 (1-½)</a:t>
            </a:r>
            <a:r>
              <a:rPr lang="en-US" altLang="en-US" sz="2000" baseline="30000" dirty="0">
                <a:solidFill>
                  <a:srgbClr val="FFFFFF"/>
                </a:solidFill>
              </a:rPr>
              <a:t>3</a:t>
            </a:r>
            <a:endParaRPr lang="en-US" altLang="en-US" sz="2400" baseline="30000" dirty="0">
              <a:solidFill>
                <a:srgbClr val="FFFFFF"/>
              </a:solidFill>
            </a:endParaRPr>
          </a:p>
        </p:txBody>
      </p:sp>
      <p:sp>
        <p:nvSpPr>
          <p:cNvPr id="86" name="Oval 85">
            <a:extLst>
              <a:ext uri="{FF2B5EF4-FFF2-40B4-BE49-F238E27FC236}">
                <a16:creationId xmlns:a16="http://schemas.microsoft.com/office/drawing/2014/main" id="{EBFF6C5F-B771-4FCA-A75E-0BFE738C709D}"/>
              </a:ext>
            </a:extLst>
          </p:cNvPr>
          <p:cNvSpPr/>
          <p:nvPr/>
        </p:nvSpPr>
        <p:spPr>
          <a:xfrm>
            <a:off x="4380031" y="1758696"/>
            <a:ext cx="377027" cy="374904"/>
          </a:xfrm>
          <a:prstGeom prst="ellipse">
            <a:avLst/>
          </a:prstGeom>
          <a:ln>
            <a:solidFill>
              <a:srgbClr val="FF0000"/>
            </a:solidFill>
          </a:ln>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cxnSp>
        <p:nvCxnSpPr>
          <p:cNvPr id="82" name="Straight Connector 81">
            <a:extLst>
              <a:ext uri="{FF2B5EF4-FFF2-40B4-BE49-F238E27FC236}">
                <a16:creationId xmlns:a16="http://schemas.microsoft.com/office/drawing/2014/main" id="{91F74D30-ACB2-4783-AB19-ED7B07B102B6}"/>
              </a:ext>
            </a:extLst>
          </p:cNvPr>
          <p:cNvCxnSpPr>
            <a:cxnSpLocks/>
          </p:cNvCxnSpPr>
          <p:nvPr/>
        </p:nvCxnSpPr>
        <p:spPr bwMode="auto">
          <a:xfrm>
            <a:off x="1715366" y="1350151"/>
            <a:ext cx="392080" cy="3615"/>
          </a:xfrm>
          <a:prstGeom prst="line">
            <a:avLst/>
          </a:prstGeom>
          <a:noFill/>
          <a:ln w="15875" cap="flat" cmpd="sng" algn="ctr">
            <a:solidFill>
              <a:srgbClr val="FF0000"/>
            </a:solidFill>
            <a:prstDash val="solid"/>
            <a:round/>
            <a:headEnd type="none" w="med" len="med"/>
            <a:tailEnd type="none"/>
          </a:ln>
          <a:effectLst/>
        </p:spPr>
      </p:cxnSp>
      <p:grpSp>
        <p:nvGrpSpPr>
          <p:cNvPr id="83" name="Group 29">
            <a:extLst>
              <a:ext uri="{FF2B5EF4-FFF2-40B4-BE49-F238E27FC236}">
                <a16:creationId xmlns:a16="http://schemas.microsoft.com/office/drawing/2014/main" id="{47C949B1-8FB5-47B8-9391-1E1A8103F973}"/>
              </a:ext>
            </a:extLst>
          </p:cNvPr>
          <p:cNvGrpSpPr>
            <a:grpSpLocks/>
          </p:cNvGrpSpPr>
          <p:nvPr/>
        </p:nvGrpSpPr>
        <p:grpSpPr bwMode="auto">
          <a:xfrm>
            <a:off x="8375237" y="28014"/>
            <a:ext cx="770279" cy="833366"/>
            <a:chOff x="2065" y="1551"/>
            <a:chExt cx="1628" cy="1988"/>
          </a:xfrm>
        </p:grpSpPr>
        <p:sp>
          <p:nvSpPr>
            <p:cNvPr id="87" name="Freeform 30">
              <a:extLst>
                <a:ext uri="{FF2B5EF4-FFF2-40B4-BE49-F238E27FC236}">
                  <a16:creationId xmlns:a16="http://schemas.microsoft.com/office/drawing/2014/main" id="{CCAAE5F3-C60F-4AE6-A680-F73276D91DA8}"/>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8" name="Freeform 31">
              <a:extLst>
                <a:ext uri="{FF2B5EF4-FFF2-40B4-BE49-F238E27FC236}">
                  <a16:creationId xmlns:a16="http://schemas.microsoft.com/office/drawing/2014/main" id="{8CFCDF49-FB0E-4E0C-A651-7756BE4CB82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89" name="Freeform 32">
              <a:extLst>
                <a:ext uri="{FF2B5EF4-FFF2-40B4-BE49-F238E27FC236}">
                  <a16:creationId xmlns:a16="http://schemas.microsoft.com/office/drawing/2014/main" id="{5ACE757E-D2D0-47C7-A279-49F8ECFC975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0" name="Freeform 33">
              <a:extLst>
                <a:ext uri="{FF2B5EF4-FFF2-40B4-BE49-F238E27FC236}">
                  <a16:creationId xmlns:a16="http://schemas.microsoft.com/office/drawing/2014/main" id="{FBA6155A-DF8A-40EC-B417-14DDBD160A3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1" name="Freeform 34">
              <a:extLst>
                <a:ext uri="{FF2B5EF4-FFF2-40B4-BE49-F238E27FC236}">
                  <a16:creationId xmlns:a16="http://schemas.microsoft.com/office/drawing/2014/main" id="{7AA1B009-9AA5-43CA-A1DB-F07BE8417687}"/>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2" name="Freeform 35">
              <a:extLst>
                <a:ext uri="{FF2B5EF4-FFF2-40B4-BE49-F238E27FC236}">
                  <a16:creationId xmlns:a16="http://schemas.microsoft.com/office/drawing/2014/main" id="{E59B0F53-75D5-4E3B-A11F-EB8E9C8DF3B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3" name="Freeform 36">
              <a:extLst>
                <a:ext uri="{FF2B5EF4-FFF2-40B4-BE49-F238E27FC236}">
                  <a16:creationId xmlns:a16="http://schemas.microsoft.com/office/drawing/2014/main" id="{BA7189E1-21D6-47DB-B91E-4E8DDEEC81F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4" name="Freeform 37">
              <a:extLst>
                <a:ext uri="{FF2B5EF4-FFF2-40B4-BE49-F238E27FC236}">
                  <a16:creationId xmlns:a16="http://schemas.microsoft.com/office/drawing/2014/main" id="{865A19C1-12C6-4EB8-86EE-0D36BA357453}"/>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5" name="Freeform 38">
              <a:extLst>
                <a:ext uri="{FF2B5EF4-FFF2-40B4-BE49-F238E27FC236}">
                  <a16:creationId xmlns:a16="http://schemas.microsoft.com/office/drawing/2014/main" id="{F0835C26-DD21-498D-A7D4-85FCF2A6799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6" name="Freeform 39">
              <a:extLst>
                <a:ext uri="{FF2B5EF4-FFF2-40B4-BE49-F238E27FC236}">
                  <a16:creationId xmlns:a16="http://schemas.microsoft.com/office/drawing/2014/main" id="{538C6459-B5C6-46FD-9184-A997112A0E3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7" name="Freeform 40">
              <a:extLst>
                <a:ext uri="{FF2B5EF4-FFF2-40B4-BE49-F238E27FC236}">
                  <a16:creationId xmlns:a16="http://schemas.microsoft.com/office/drawing/2014/main" id="{52556460-3C68-4385-BF46-A6F5C59BEBF5}"/>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8" name="Freeform 41">
              <a:extLst>
                <a:ext uri="{FF2B5EF4-FFF2-40B4-BE49-F238E27FC236}">
                  <a16:creationId xmlns:a16="http://schemas.microsoft.com/office/drawing/2014/main" id="{3B1C9F14-74FA-43A8-BE7B-FAB7E8E5FBD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99" name="Freeform 42">
              <a:extLst>
                <a:ext uri="{FF2B5EF4-FFF2-40B4-BE49-F238E27FC236}">
                  <a16:creationId xmlns:a16="http://schemas.microsoft.com/office/drawing/2014/main" id="{6DBB2327-1210-42F7-BA1E-EE58619AE92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0" name="Freeform 43">
              <a:extLst>
                <a:ext uri="{FF2B5EF4-FFF2-40B4-BE49-F238E27FC236}">
                  <a16:creationId xmlns:a16="http://schemas.microsoft.com/office/drawing/2014/main" id="{14AFB780-191B-473D-9972-E8DF5552BE9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1" name="Freeform 44">
              <a:extLst>
                <a:ext uri="{FF2B5EF4-FFF2-40B4-BE49-F238E27FC236}">
                  <a16:creationId xmlns:a16="http://schemas.microsoft.com/office/drawing/2014/main" id="{9634EB3C-CC9E-460D-A64A-4D663F902106}"/>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2" name="Freeform 45">
              <a:extLst>
                <a:ext uri="{FF2B5EF4-FFF2-40B4-BE49-F238E27FC236}">
                  <a16:creationId xmlns:a16="http://schemas.microsoft.com/office/drawing/2014/main" id="{B5862106-2A33-4B6C-A3A9-971287C5E46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sp>
          <p:nvSpPr>
            <p:cNvPr id="103" name="Freeform 46">
              <a:extLst>
                <a:ext uri="{FF2B5EF4-FFF2-40B4-BE49-F238E27FC236}">
                  <a16:creationId xmlns:a16="http://schemas.microsoft.com/office/drawing/2014/main" id="{505BD24D-01EE-4D11-BBEE-DB1C95E5CE3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a:p>
          </p:txBody>
        </p:sp>
      </p:grpSp>
      <p:sp>
        <p:nvSpPr>
          <p:cNvPr id="104" name="AutoShape 35">
            <a:extLst>
              <a:ext uri="{FF2B5EF4-FFF2-40B4-BE49-F238E27FC236}">
                <a16:creationId xmlns:a16="http://schemas.microsoft.com/office/drawing/2014/main" id="{37EAAFF1-A42A-4AFB-878A-341FAC6D0536}"/>
              </a:ext>
            </a:extLst>
          </p:cNvPr>
          <p:cNvSpPr>
            <a:spLocks noChangeArrowheads="1"/>
          </p:cNvSpPr>
          <p:nvPr/>
        </p:nvSpPr>
        <p:spPr bwMode="auto">
          <a:xfrm>
            <a:off x="4827133" y="-1"/>
            <a:ext cx="3584063" cy="868613"/>
          </a:xfrm>
          <a:prstGeom prst="wedgeRoundRectCallout">
            <a:avLst>
              <a:gd name="adj1" fmla="val 45301"/>
              <a:gd name="adj2" fmla="val 46630"/>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will give you for free that this clause is eliminated.</a:t>
            </a:r>
          </a:p>
        </p:txBody>
      </p:sp>
      <p:sp>
        <p:nvSpPr>
          <p:cNvPr id="76" name="TextBox 75">
            <a:extLst>
              <a:ext uri="{FF2B5EF4-FFF2-40B4-BE49-F238E27FC236}">
                <a16:creationId xmlns:a16="http://schemas.microsoft.com/office/drawing/2014/main" id="{148D7782-F24C-446A-92B6-F8710FF7CCD9}"/>
              </a:ext>
            </a:extLst>
          </p:cNvPr>
          <p:cNvSpPr txBox="1"/>
          <p:nvPr/>
        </p:nvSpPr>
        <p:spPr>
          <a:xfrm>
            <a:off x="6496388" y="6292644"/>
            <a:ext cx="321706" cy="461665"/>
          </a:xfrm>
          <a:prstGeom prst="rect">
            <a:avLst/>
          </a:prstGeom>
          <a:noFill/>
        </p:spPr>
        <p:txBody>
          <a:bodyPr wrap="square">
            <a:spAutoFit/>
          </a:bodyPr>
          <a:lstStyle/>
          <a:p>
            <a:r>
              <a:rPr lang="en-US" altLang="en-US" sz="2400" dirty="0">
                <a:solidFill>
                  <a:srgbClr val="FF00FF"/>
                </a:solidFill>
              </a:rPr>
              <a:t>?</a:t>
            </a:r>
            <a:endParaRPr lang="en-US" sz="2400" dirty="0">
              <a:solidFill>
                <a:srgbClr val="FF00FF"/>
              </a:solidFill>
            </a:endParaRPr>
          </a:p>
        </p:txBody>
      </p:sp>
      <p:sp>
        <p:nvSpPr>
          <p:cNvPr id="105" name="TextBox 104">
            <a:extLst>
              <a:ext uri="{FF2B5EF4-FFF2-40B4-BE49-F238E27FC236}">
                <a16:creationId xmlns:a16="http://schemas.microsoft.com/office/drawing/2014/main" id="{B44D22DF-CA9B-4683-82DC-C7D9345FFD35}"/>
              </a:ext>
            </a:extLst>
          </p:cNvPr>
          <p:cNvSpPr txBox="1"/>
          <p:nvPr/>
        </p:nvSpPr>
        <p:spPr>
          <a:xfrm>
            <a:off x="1480940" y="5674278"/>
            <a:ext cx="321706" cy="461665"/>
          </a:xfrm>
          <a:prstGeom prst="rect">
            <a:avLst/>
          </a:prstGeom>
          <a:noFill/>
        </p:spPr>
        <p:txBody>
          <a:bodyPr wrap="square">
            <a:spAutoFit/>
          </a:bodyPr>
          <a:lstStyle/>
          <a:p>
            <a:r>
              <a:rPr lang="en-US" altLang="en-US" sz="2400" dirty="0">
                <a:solidFill>
                  <a:srgbClr val="FF00FF"/>
                </a:solidFill>
              </a:rPr>
              <a:t>?</a:t>
            </a:r>
            <a:endParaRPr lang="en-US" sz="2400" dirty="0">
              <a:solidFill>
                <a:srgbClr val="FF00FF"/>
              </a:solidFill>
            </a:endParaRPr>
          </a:p>
        </p:txBody>
      </p:sp>
      <p:sp>
        <p:nvSpPr>
          <p:cNvPr id="106" name="TextBox 105">
            <a:extLst>
              <a:ext uri="{FF2B5EF4-FFF2-40B4-BE49-F238E27FC236}">
                <a16:creationId xmlns:a16="http://schemas.microsoft.com/office/drawing/2014/main" id="{36CA8CA6-F0AD-4AF8-89DB-3262369EF8D0}"/>
              </a:ext>
            </a:extLst>
          </p:cNvPr>
          <p:cNvSpPr txBox="1"/>
          <p:nvPr/>
        </p:nvSpPr>
        <p:spPr>
          <a:xfrm>
            <a:off x="3882487" y="5674278"/>
            <a:ext cx="321706" cy="461665"/>
          </a:xfrm>
          <a:prstGeom prst="rect">
            <a:avLst/>
          </a:prstGeom>
          <a:noFill/>
        </p:spPr>
        <p:txBody>
          <a:bodyPr wrap="square">
            <a:spAutoFit/>
          </a:bodyPr>
          <a:lstStyle/>
          <a:p>
            <a:r>
              <a:rPr lang="en-US" altLang="en-US" sz="2400" dirty="0">
                <a:solidFill>
                  <a:srgbClr val="FF00FF"/>
                </a:solidFill>
              </a:rPr>
              <a:t>?</a:t>
            </a:r>
            <a:endParaRPr lang="en-US" sz="2400" dirty="0">
              <a:solidFill>
                <a:srgbClr val="FF00FF"/>
              </a:solidFill>
            </a:endParaRPr>
          </a:p>
        </p:txBody>
      </p:sp>
      <p:sp>
        <p:nvSpPr>
          <p:cNvPr id="107" name="TextBox 106">
            <a:extLst>
              <a:ext uri="{FF2B5EF4-FFF2-40B4-BE49-F238E27FC236}">
                <a16:creationId xmlns:a16="http://schemas.microsoft.com/office/drawing/2014/main" id="{8766EBF6-7385-418D-BA5B-2469B25A6EBE}"/>
              </a:ext>
            </a:extLst>
          </p:cNvPr>
          <p:cNvSpPr txBox="1"/>
          <p:nvPr/>
        </p:nvSpPr>
        <p:spPr>
          <a:xfrm>
            <a:off x="958946" y="4781387"/>
            <a:ext cx="321706" cy="461665"/>
          </a:xfrm>
          <a:prstGeom prst="rect">
            <a:avLst/>
          </a:prstGeom>
          <a:noFill/>
        </p:spPr>
        <p:txBody>
          <a:bodyPr wrap="square">
            <a:spAutoFit/>
          </a:bodyPr>
          <a:lstStyle/>
          <a:p>
            <a:r>
              <a:rPr lang="en-US" altLang="en-US" sz="2400" dirty="0">
                <a:solidFill>
                  <a:srgbClr val="FF00FF"/>
                </a:solidFill>
              </a:rPr>
              <a:t>?</a:t>
            </a:r>
            <a:endParaRPr lang="en-US" sz="2400" dirty="0">
              <a:solidFill>
                <a:srgbClr val="FF00FF"/>
              </a:solidFill>
            </a:endParaRPr>
          </a:p>
        </p:txBody>
      </p:sp>
    </p:spTree>
    <p:extLst>
      <p:ext uri="{BB962C8B-B14F-4D97-AF65-F5344CB8AC3E}">
        <p14:creationId xmlns:p14="http://schemas.microsoft.com/office/powerpoint/2010/main" val="3111445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62673">
                                            <p:txEl>
                                              <p:pRg st="13" end="13"/>
                                            </p:txEl>
                                          </p:spTgt>
                                        </p:tgtEl>
                                        <p:attrNameLst>
                                          <p:attrName>style.visibility</p:attrName>
                                        </p:attrNameLst>
                                      </p:cBhvr>
                                      <p:to>
                                        <p:strVal val="visible"/>
                                      </p:to>
                                    </p:set>
                                    <p:anim calcmode="lin" valueType="num">
                                      <p:cBhvr additive="base">
                                        <p:cTn id="7" dur="500" fill="hold"/>
                                        <p:tgtEl>
                                          <p:spTgt spid="1562673">
                                            <p:txEl>
                                              <p:pRg st="13" end="1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62673">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1">
                                            <p:txEl>
                                              <p:pRg st="0" end="0"/>
                                            </p:txEl>
                                          </p:spTgt>
                                        </p:tgtEl>
                                        <p:attrNameLst>
                                          <p:attrName>style.visibility</p:attrName>
                                        </p:attrNameLst>
                                      </p:cBhvr>
                                      <p:to>
                                        <p:strVal val="visible"/>
                                      </p:to>
                                    </p:set>
                                    <p:anim calcmode="lin" valueType="num">
                                      <p:cBhvr additive="base">
                                        <p:cTn id="13"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70730"/>
                                        </p:tgtEl>
                                        <p:attrNameLst>
                                          <p:attrName>style.visibility</p:attrName>
                                        </p:attrNameLst>
                                      </p:cBhvr>
                                      <p:to>
                                        <p:strVal val="visible"/>
                                      </p:to>
                                    </p:set>
                                    <p:anim calcmode="lin" valueType="num">
                                      <p:cBhvr additive="base">
                                        <p:cTn id="19" dur="500" fill="hold"/>
                                        <p:tgtEl>
                                          <p:spTgt spid="370730"/>
                                        </p:tgtEl>
                                        <p:attrNameLst>
                                          <p:attrName>ppt_x</p:attrName>
                                        </p:attrNameLst>
                                      </p:cBhvr>
                                      <p:tavLst>
                                        <p:tav tm="0">
                                          <p:val>
                                            <p:strVal val="0-#ppt_w/2"/>
                                          </p:val>
                                        </p:tav>
                                        <p:tav tm="100000">
                                          <p:val>
                                            <p:strVal val="#ppt_x"/>
                                          </p:val>
                                        </p:tav>
                                      </p:tavLst>
                                    </p:anim>
                                    <p:anim calcmode="lin" valueType="num">
                                      <p:cBhvr additive="base">
                                        <p:cTn id="20" dur="500" fill="hold"/>
                                        <p:tgtEl>
                                          <p:spTgt spid="370730"/>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41"/>
                                        </p:tgtEl>
                                        <p:attrNameLst>
                                          <p:attrName>style.visibility</p:attrName>
                                        </p:attrNameLst>
                                      </p:cBhvr>
                                      <p:to>
                                        <p:strVal val="visible"/>
                                      </p:to>
                                    </p:set>
                                    <p:anim calcmode="lin" valueType="num">
                                      <p:cBhvr additive="base">
                                        <p:cTn id="23" dur="500" fill="hold"/>
                                        <p:tgtEl>
                                          <p:spTgt spid="41"/>
                                        </p:tgtEl>
                                        <p:attrNameLst>
                                          <p:attrName>ppt_x</p:attrName>
                                        </p:attrNameLst>
                                      </p:cBhvr>
                                      <p:tavLst>
                                        <p:tav tm="0">
                                          <p:val>
                                            <p:strVal val="0-#ppt_w/2"/>
                                          </p:val>
                                        </p:tav>
                                        <p:tav tm="100000">
                                          <p:val>
                                            <p:strVal val="#ppt_x"/>
                                          </p:val>
                                        </p:tav>
                                      </p:tavLst>
                                    </p:anim>
                                    <p:anim calcmode="lin" valueType="num">
                                      <p:cBhvr additive="base">
                                        <p:cTn id="2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562673">
                                            <p:txEl>
                                              <p:pRg st="14" end="14"/>
                                            </p:txEl>
                                          </p:spTgt>
                                        </p:tgtEl>
                                        <p:attrNameLst>
                                          <p:attrName>style.visibility</p:attrName>
                                        </p:attrNameLst>
                                      </p:cBhvr>
                                      <p:to>
                                        <p:strVal val="visible"/>
                                      </p:to>
                                    </p:set>
                                    <p:anim calcmode="lin" valueType="num">
                                      <p:cBhvr additive="base">
                                        <p:cTn id="29" dur="500" fill="hold"/>
                                        <p:tgtEl>
                                          <p:spTgt spid="1562673">
                                            <p:txEl>
                                              <p:pRg st="14" end="1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562673">
                                            <p:txEl>
                                              <p:pRg st="14" end="14"/>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0-#ppt_w/2"/>
                                          </p:val>
                                        </p:tav>
                                        <p:tav tm="100000">
                                          <p:val>
                                            <p:strVal val="#ppt_x"/>
                                          </p:val>
                                        </p:tav>
                                      </p:tavLst>
                                    </p:anim>
                                    <p:anim calcmode="lin" valueType="num">
                                      <p:cBhvr additive="base">
                                        <p:cTn id="3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additive="base">
                                        <p:cTn id="39" dur="500" fill="hold"/>
                                        <p:tgtEl>
                                          <p:spTgt spid="76"/>
                                        </p:tgtEl>
                                        <p:attrNameLst>
                                          <p:attrName>ppt_x</p:attrName>
                                        </p:attrNameLst>
                                      </p:cBhvr>
                                      <p:tavLst>
                                        <p:tav tm="0">
                                          <p:val>
                                            <p:strVal val="0-#ppt_w/2"/>
                                          </p:val>
                                        </p:tav>
                                        <p:tav tm="100000">
                                          <p:val>
                                            <p:strVal val="#ppt_x"/>
                                          </p:val>
                                        </p:tav>
                                      </p:tavLst>
                                    </p:anim>
                                    <p:anim calcmode="lin" valueType="num">
                                      <p:cBhvr additive="base">
                                        <p:cTn id="40"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1562673">
                                            <p:txEl>
                                              <p:pRg st="13" end="13"/>
                                            </p:txEl>
                                          </p:spTgt>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562673">
                                            <p:txEl>
                                              <p:pRg st="10" end="10"/>
                                            </p:txEl>
                                          </p:spTgt>
                                        </p:tgtEl>
                                        <p:attrNameLst>
                                          <p:attrName>style.visibility</p:attrName>
                                        </p:attrNameLst>
                                      </p:cBhvr>
                                      <p:to>
                                        <p:strVal val="visible"/>
                                      </p:to>
                                    </p:set>
                                    <p:anim calcmode="lin" valueType="num">
                                      <p:cBhvr additive="base">
                                        <p:cTn id="51" dur="500" fill="hold"/>
                                        <p:tgtEl>
                                          <p:spTgt spid="1562673">
                                            <p:txEl>
                                              <p:pRg st="10" end="1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562673">
                                            <p:txEl>
                                              <p:pRg st="10" end="10"/>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62">
                                            <p:txEl>
                                              <p:pRg st="0" end="0"/>
                                            </p:txEl>
                                          </p:spTgt>
                                        </p:tgtEl>
                                        <p:attrNameLst>
                                          <p:attrName>style.visibility</p:attrName>
                                        </p:attrNameLst>
                                      </p:cBhvr>
                                      <p:to>
                                        <p:strVal val="visible"/>
                                      </p:to>
                                    </p:set>
                                    <p:anim calcmode="lin" valueType="num">
                                      <p:cBhvr additive="base">
                                        <p:cTn id="55"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562673">
                                            <p:txEl>
                                              <p:pRg st="11" end="11"/>
                                            </p:txEl>
                                          </p:spTgt>
                                        </p:tgtEl>
                                        <p:attrNameLst>
                                          <p:attrName>style.visibility</p:attrName>
                                        </p:attrNameLst>
                                      </p:cBhvr>
                                      <p:to>
                                        <p:strVal val="visible"/>
                                      </p:to>
                                    </p:set>
                                    <p:anim calcmode="lin" valueType="num">
                                      <p:cBhvr additive="base">
                                        <p:cTn id="61" dur="500" fill="hold"/>
                                        <p:tgtEl>
                                          <p:spTgt spid="1562673">
                                            <p:txEl>
                                              <p:pRg st="11" end="1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562673">
                                            <p:txEl>
                                              <p:pRg st="11" end="11"/>
                                            </p:txEl>
                                          </p:spTgt>
                                        </p:tgtEl>
                                        <p:attrNameLst>
                                          <p:attrName>ppt_y</p:attrName>
                                        </p:attrNameLst>
                                      </p:cBhvr>
                                      <p:tavLst>
                                        <p:tav tm="0">
                                          <p:val>
                                            <p:strVal val="#ppt_y"/>
                                          </p:val>
                                        </p:tav>
                                        <p:tav tm="100000">
                                          <p:val>
                                            <p:strVal val="#ppt_y"/>
                                          </p:val>
                                        </p:tav>
                                      </p:tavLst>
                                    </p:anim>
                                  </p:childTnLst>
                                </p:cTn>
                              </p:par>
                              <p:par>
                                <p:cTn id="63" presetID="1" presetClass="exit" presetSubtype="0" fill="hold" grpId="1" nodeType="withEffect">
                                  <p:stCondLst>
                                    <p:cond delay="0"/>
                                  </p:stCondLst>
                                  <p:childTnLst>
                                    <p:set>
                                      <p:cBhvr>
                                        <p:cTn id="64" dur="1" fill="hold">
                                          <p:stCondLst>
                                            <p:cond delay="0"/>
                                          </p:stCondLst>
                                        </p:cTn>
                                        <p:tgtEl>
                                          <p:spTgt spid="76"/>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562673">
                                            <p:txEl>
                                              <p:pRg st="14" end="14"/>
                                            </p:txEl>
                                          </p:spTgt>
                                        </p:tgtEl>
                                        <p:attrNameLst>
                                          <p:attrName>style.visibility</p:attrName>
                                        </p:attrNameLst>
                                      </p:cBhvr>
                                      <p:to>
                                        <p:strVal val="hidden"/>
                                      </p:to>
                                    </p:set>
                                  </p:childTnLst>
                                </p:cTn>
                              </p:par>
                              <p:par>
                                <p:cTn id="67" presetID="1" presetClass="exit" presetSubtype="0" fill="hold" grpId="0" nodeType="withEffect">
                                  <p:stCondLst>
                                    <p:cond delay="0"/>
                                  </p:stCondLst>
                                  <p:childTnLst>
                                    <p:set>
                                      <p:cBhvr>
                                        <p:cTn id="68" dur="1" fill="hold">
                                          <p:stCondLst>
                                            <p:cond delay="0"/>
                                          </p:stCondLst>
                                        </p:cTn>
                                        <p:tgtEl>
                                          <p:spTgt spid="61">
                                            <p:txEl>
                                              <p:pRg st="0" end="0"/>
                                            </p:txEl>
                                          </p:spTgt>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562673">
                                            <p:txEl>
                                              <p:pRg st="12" end="12"/>
                                            </p:txEl>
                                          </p:spTgt>
                                        </p:tgtEl>
                                        <p:attrNameLst>
                                          <p:attrName>style.visibility</p:attrName>
                                        </p:attrNameLst>
                                      </p:cBhvr>
                                      <p:to>
                                        <p:strVal val="visible"/>
                                      </p:to>
                                    </p:set>
                                    <p:anim calcmode="lin" valueType="num">
                                      <p:cBhvr additive="base">
                                        <p:cTn id="73" dur="500" fill="hold"/>
                                        <p:tgtEl>
                                          <p:spTgt spid="1562673">
                                            <p:txEl>
                                              <p:pRg st="12" end="12"/>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1562673">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05"/>
                                        </p:tgtEl>
                                        <p:attrNameLst>
                                          <p:attrName>style.visibility</p:attrName>
                                        </p:attrNameLst>
                                      </p:cBhvr>
                                      <p:to>
                                        <p:strVal val="visible"/>
                                      </p:to>
                                    </p:set>
                                    <p:anim calcmode="lin" valueType="num">
                                      <p:cBhvr additive="base">
                                        <p:cTn id="79" dur="500" fill="hold"/>
                                        <p:tgtEl>
                                          <p:spTgt spid="105"/>
                                        </p:tgtEl>
                                        <p:attrNameLst>
                                          <p:attrName>ppt_x</p:attrName>
                                        </p:attrNameLst>
                                      </p:cBhvr>
                                      <p:tavLst>
                                        <p:tav tm="0">
                                          <p:val>
                                            <p:strVal val="0-#ppt_w/2"/>
                                          </p:val>
                                        </p:tav>
                                        <p:tav tm="100000">
                                          <p:val>
                                            <p:strVal val="#ppt_x"/>
                                          </p:val>
                                        </p:tav>
                                      </p:tavLst>
                                    </p:anim>
                                    <p:anim calcmode="lin" valueType="num">
                                      <p:cBhvr additive="base">
                                        <p:cTn id="80" dur="500" fill="hold"/>
                                        <p:tgtEl>
                                          <p:spTgt spid="105"/>
                                        </p:tgtEl>
                                        <p:attrNameLst>
                                          <p:attrName>ppt_y</p:attrName>
                                        </p:attrNameLst>
                                      </p:cBhvr>
                                      <p:tavLst>
                                        <p:tav tm="0">
                                          <p:val>
                                            <p:strVal val="#ppt_y"/>
                                          </p:val>
                                        </p:tav>
                                        <p:tav tm="100000">
                                          <p:val>
                                            <p:strVal val="#ppt_y"/>
                                          </p:val>
                                        </p:tav>
                                      </p:tavLst>
                                    </p:anim>
                                  </p:childTnLst>
                                </p:cTn>
                              </p:par>
                              <p:par>
                                <p:cTn id="81" presetID="1" presetClass="exit" presetSubtype="0" fill="hold" nodeType="withEffect">
                                  <p:stCondLst>
                                    <p:cond delay="0"/>
                                  </p:stCondLst>
                                  <p:childTnLst>
                                    <p:set>
                                      <p:cBhvr>
                                        <p:cTn id="82" dur="1" fill="hold">
                                          <p:stCondLst>
                                            <p:cond delay="0"/>
                                          </p:stCondLst>
                                        </p:cTn>
                                        <p:tgtEl>
                                          <p:spTgt spid="1562673">
                                            <p:txEl>
                                              <p:pRg st="10" end="10"/>
                                            </p:txEl>
                                          </p:spTgt>
                                        </p:tgtEl>
                                        <p:attrNameLst>
                                          <p:attrName>style.visibility</p:attrName>
                                        </p:attrNameLst>
                                      </p:cBhvr>
                                      <p:to>
                                        <p:strVal val="hidden"/>
                                      </p:to>
                                    </p:set>
                                  </p:childTnLst>
                                </p:cTn>
                              </p:par>
                              <p:par>
                                <p:cTn id="83" presetID="1" presetClass="exit" presetSubtype="0" fill="hold" grpId="0" nodeType="withEffect">
                                  <p:stCondLst>
                                    <p:cond delay="0"/>
                                  </p:stCondLst>
                                  <p:childTnLst>
                                    <p:set>
                                      <p:cBhvr>
                                        <p:cTn id="84" dur="1" fill="hold">
                                          <p:stCondLst>
                                            <p:cond delay="0"/>
                                          </p:stCondLst>
                                        </p:cTn>
                                        <p:tgtEl>
                                          <p:spTgt spid="62">
                                            <p:txEl>
                                              <p:pRg st="0" end="0"/>
                                            </p:txEl>
                                          </p:spTgt>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562673">
                                            <p:txEl>
                                              <p:pRg st="0" end="0"/>
                                            </p:txEl>
                                          </p:spTgt>
                                        </p:tgtEl>
                                        <p:attrNameLst>
                                          <p:attrName>style.visibility</p:attrName>
                                        </p:attrNameLst>
                                      </p:cBhvr>
                                      <p:to>
                                        <p:strVal val="visible"/>
                                      </p:to>
                                    </p:set>
                                    <p:anim calcmode="lin" valueType="num">
                                      <p:cBhvr additive="base">
                                        <p:cTn id="89" dur="500" fill="hold"/>
                                        <p:tgtEl>
                                          <p:spTgt spid="1562673">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5626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562673">
                                            <p:txEl>
                                              <p:pRg st="1" end="1"/>
                                            </p:txEl>
                                          </p:spTgt>
                                        </p:tgtEl>
                                        <p:attrNameLst>
                                          <p:attrName>style.visibility</p:attrName>
                                        </p:attrNameLst>
                                      </p:cBhvr>
                                      <p:to>
                                        <p:strVal val="visible"/>
                                      </p:to>
                                    </p:set>
                                    <p:anim calcmode="lin" valueType="num">
                                      <p:cBhvr additive="base">
                                        <p:cTn id="95" dur="500" fill="hold"/>
                                        <p:tgtEl>
                                          <p:spTgt spid="1562673">
                                            <p:txEl>
                                              <p:pRg st="1" end="1"/>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5626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75"/>
                                        </p:tgtEl>
                                        <p:attrNameLst>
                                          <p:attrName>style.visibility</p:attrName>
                                        </p:attrNameLst>
                                      </p:cBhvr>
                                      <p:to>
                                        <p:strVal val="visible"/>
                                      </p:to>
                                    </p:set>
                                    <p:anim calcmode="lin" valueType="num">
                                      <p:cBhvr additive="base">
                                        <p:cTn id="101" dur="500" fill="hold"/>
                                        <p:tgtEl>
                                          <p:spTgt spid="75"/>
                                        </p:tgtEl>
                                        <p:attrNameLst>
                                          <p:attrName>ppt_x</p:attrName>
                                        </p:attrNameLst>
                                      </p:cBhvr>
                                      <p:tavLst>
                                        <p:tav tm="0">
                                          <p:val>
                                            <p:strVal val="0-#ppt_w/2"/>
                                          </p:val>
                                        </p:tav>
                                        <p:tav tm="100000">
                                          <p:val>
                                            <p:strVal val="#ppt_x"/>
                                          </p:val>
                                        </p:tav>
                                      </p:tavLst>
                                    </p:anim>
                                    <p:anim calcmode="lin" valueType="num">
                                      <p:cBhvr additive="base">
                                        <p:cTn id="102"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1562673">
                                            <p:txEl>
                                              <p:pRg st="2" end="2"/>
                                            </p:txEl>
                                          </p:spTgt>
                                        </p:tgtEl>
                                        <p:attrNameLst>
                                          <p:attrName>style.visibility</p:attrName>
                                        </p:attrNameLst>
                                      </p:cBhvr>
                                      <p:to>
                                        <p:strVal val="visible"/>
                                      </p:to>
                                    </p:set>
                                    <p:anim calcmode="lin" valueType="num">
                                      <p:cBhvr additive="base">
                                        <p:cTn id="107" dur="500" fill="hold"/>
                                        <p:tgtEl>
                                          <p:spTgt spid="1562673">
                                            <p:txEl>
                                              <p:pRg st="2" end="2"/>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156267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77">
                                            <p:txEl>
                                              <p:pRg st="0" end="0"/>
                                            </p:txEl>
                                          </p:spTgt>
                                        </p:tgtEl>
                                        <p:attrNameLst>
                                          <p:attrName>style.visibility</p:attrName>
                                        </p:attrNameLst>
                                      </p:cBhvr>
                                      <p:to>
                                        <p:strVal val="visible"/>
                                      </p:to>
                                    </p:set>
                                    <p:anim calcmode="lin" valueType="num">
                                      <p:cBhvr additive="base">
                                        <p:cTn id="113"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grpId="0" nodeType="clickEffect">
                                  <p:stCondLst>
                                    <p:cond delay="0"/>
                                  </p:stCondLst>
                                  <p:childTnLst>
                                    <p:set>
                                      <p:cBhvr>
                                        <p:cTn id="118" dur="1" fill="hold">
                                          <p:stCondLst>
                                            <p:cond delay="0"/>
                                          </p:stCondLst>
                                        </p:cTn>
                                        <p:tgtEl>
                                          <p:spTgt spid="106"/>
                                        </p:tgtEl>
                                        <p:attrNameLst>
                                          <p:attrName>style.visibility</p:attrName>
                                        </p:attrNameLst>
                                      </p:cBhvr>
                                      <p:to>
                                        <p:strVal val="visible"/>
                                      </p:to>
                                    </p:set>
                                    <p:anim calcmode="lin" valueType="num">
                                      <p:cBhvr additive="base">
                                        <p:cTn id="119" dur="500" fill="hold"/>
                                        <p:tgtEl>
                                          <p:spTgt spid="106"/>
                                        </p:tgtEl>
                                        <p:attrNameLst>
                                          <p:attrName>ppt_x</p:attrName>
                                        </p:attrNameLst>
                                      </p:cBhvr>
                                      <p:tavLst>
                                        <p:tav tm="0">
                                          <p:val>
                                            <p:strVal val="0-#ppt_w/2"/>
                                          </p:val>
                                        </p:tav>
                                        <p:tav tm="100000">
                                          <p:val>
                                            <p:strVal val="#ppt_x"/>
                                          </p:val>
                                        </p:tav>
                                      </p:tavLst>
                                    </p:anim>
                                    <p:anim calcmode="lin" valueType="num">
                                      <p:cBhvr additive="base">
                                        <p:cTn id="120" dur="500" fill="hold"/>
                                        <p:tgtEl>
                                          <p:spTgt spid="106"/>
                                        </p:tgtEl>
                                        <p:attrNameLst>
                                          <p:attrName>ppt_y</p:attrName>
                                        </p:attrNameLst>
                                      </p:cBhvr>
                                      <p:tavLst>
                                        <p:tav tm="0">
                                          <p:val>
                                            <p:strVal val="#ppt_y"/>
                                          </p:val>
                                        </p:tav>
                                        <p:tav tm="100000">
                                          <p:val>
                                            <p:strVal val="#ppt_y"/>
                                          </p:val>
                                        </p:tav>
                                      </p:tavLst>
                                    </p:anim>
                                  </p:childTnLst>
                                </p:cTn>
                              </p:par>
                              <p:par>
                                <p:cTn id="121" presetID="1" presetClass="exit" presetSubtype="0" fill="hold" grpId="1" nodeType="withEffect">
                                  <p:stCondLst>
                                    <p:cond delay="0"/>
                                  </p:stCondLst>
                                  <p:childTnLst>
                                    <p:set>
                                      <p:cBhvr>
                                        <p:cTn id="122" dur="1" fill="hold">
                                          <p:stCondLst>
                                            <p:cond delay="0"/>
                                          </p:stCondLst>
                                        </p:cTn>
                                        <p:tgtEl>
                                          <p:spTgt spid="105"/>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1562673">
                                            <p:txEl>
                                              <p:pRg st="0" end="0"/>
                                            </p:txEl>
                                          </p:spTgt>
                                        </p:tgtEl>
                                        <p:attrNameLst>
                                          <p:attrName>style.visibility</p:attrName>
                                        </p:attrNameLst>
                                      </p:cBhvr>
                                      <p:to>
                                        <p:strVal val="hidden"/>
                                      </p:to>
                                    </p:set>
                                  </p:childTnLst>
                                </p:cTn>
                              </p:par>
                              <p:par>
                                <p:cTn id="125" presetID="1" presetClass="exit" presetSubtype="0" fill="hold" nodeType="withEffect">
                                  <p:stCondLst>
                                    <p:cond delay="0"/>
                                  </p:stCondLst>
                                  <p:childTnLst>
                                    <p:set>
                                      <p:cBhvr>
                                        <p:cTn id="126" dur="1" fill="hold">
                                          <p:stCondLst>
                                            <p:cond delay="0"/>
                                          </p:stCondLst>
                                        </p:cTn>
                                        <p:tgtEl>
                                          <p:spTgt spid="1562673">
                                            <p:txEl>
                                              <p:pRg st="1" end="1"/>
                                            </p:txEl>
                                          </p:spTgt>
                                        </p:tgtEl>
                                        <p:attrNameLst>
                                          <p:attrName>style.visibility</p:attrName>
                                        </p:attrNameLst>
                                      </p:cBhvr>
                                      <p:to>
                                        <p:strVal val="hidden"/>
                                      </p:to>
                                    </p:set>
                                  </p:childTnLst>
                                </p:cTn>
                              </p:par>
                              <p:par>
                                <p:cTn id="127" presetID="1" presetClass="exit" presetSubtype="0" fill="hold" nodeType="withEffect">
                                  <p:stCondLst>
                                    <p:cond delay="0"/>
                                  </p:stCondLst>
                                  <p:childTnLst>
                                    <p:set>
                                      <p:cBhvr>
                                        <p:cTn id="128" dur="1" fill="hold">
                                          <p:stCondLst>
                                            <p:cond delay="0"/>
                                          </p:stCondLst>
                                        </p:cTn>
                                        <p:tgtEl>
                                          <p:spTgt spid="1562673">
                                            <p:txEl>
                                              <p:pRg st="2" end="2"/>
                                            </p:txEl>
                                          </p:spTgt>
                                        </p:tgtEl>
                                        <p:attrNameLst>
                                          <p:attrName>style.visibility</p:attrName>
                                        </p:attrNameLst>
                                      </p:cBhvr>
                                      <p:to>
                                        <p:strVal val="hidden"/>
                                      </p:to>
                                    </p:set>
                                  </p:childTnLst>
                                </p:cTn>
                              </p:par>
                              <p:par>
                                <p:cTn id="129" presetID="1" presetClass="exit" presetSubtype="0" fill="hold" grpId="0" nodeType="withEffect">
                                  <p:stCondLst>
                                    <p:cond delay="0"/>
                                  </p:stCondLst>
                                  <p:childTnLst>
                                    <p:set>
                                      <p:cBhvr>
                                        <p:cTn id="130" dur="1" fill="hold">
                                          <p:stCondLst>
                                            <p:cond delay="0"/>
                                          </p:stCondLst>
                                        </p:cTn>
                                        <p:tgtEl>
                                          <p:spTgt spid="77">
                                            <p:txEl>
                                              <p:pRg st="0" end="0"/>
                                            </p:txEl>
                                          </p:spTgt>
                                        </p:tgtEl>
                                        <p:attrNameLst>
                                          <p:attrName>style.visibility</p:attrName>
                                        </p:attrNameLst>
                                      </p:cBhvr>
                                      <p:to>
                                        <p:strVal val="hidden"/>
                                      </p:to>
                                    </p:set>
                                  </p:childTnLst>
                                </p:cTn>
                              </p:par>
                              <p:par>
                                <p:cTn id="131" presetID="1" presetClass="exit" presetSubtype="0" fill="hold" nodeType="withEffect">
                                  <p:stCondLst>
                                    <p:cond delay="0"/>
                                  </p:stCondLst>
                                  <p:childTnLst>
                                    <p:set>
                                      <p:cBhvr>
                                        <p:cTn id="132" dur="1" fill="hold">
                                          <p:stCondLst>
                                            <p:cond delay="0"/>
                                          </p:stCondLst>
                                        </p:cTn>
                                        <p:tgtEl>
                                          <p:spTgt spid="75"/>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2" presetClass="entr" presetSubtype="8" fill="hold" nodeType="clickEffect">
                                  <p:stCondLst>
                                    <p:cond delay="0"/>
                                  </p:stCondLst>
                                  <p:childTnLst>
                                    <p:set>
                                      <p:cBhvr>
                                        <p:cTn id="136" dur="1" fill="hold">
                                          <p:stCondLst>
                                            <p:cond delay="0"/>
                                          </p:stCondLst>
                                        </p:cTn>
                                        <p:tgtEl>
                                          <p:spTgt spid="1562673">
                                            <p:txEl>
                                              <p:pRg st="5" end="5"/>
                                            </p:txEl>
                                          </p:spTgt>
                                        </p:tgtEl>
                                        <p:attrNameLst>
                                          <p:attrName>style.visibility</p:attrName>
                                        </p:attrNameLst>
                                      </p:cBhvr>
                                      <p:to>
                                        <p:strVal val="visible"/>
                                      </p:to>
                                    </p:set>
                                    <p:anim calcmode="lin" valueType="num">
                                      <p:cBhvr additive="base">
                                        <p:cTn id="137" dur="500" fill="hold"/>
                                        <p:tgtEl>
                                          <p:spTgt spid="1562673">
                                            <p:txEl>
                                              <p:pRg st="5" end="5"/>
                                            </p:txEl>
                                          </p:spTgt>
                                        </p:tgtEl>
                                        <p:attrNameLst>
                                          <p:attrName>ppt_x</p:attrName>
                                        </p:attrNameLst>
                                      </p:cBhvr>
                                      <p:tavLst>
                                        <p:tav tm="0">
                                          <p:val>
                                            <p:strVal val="0-#ppt_w/2"/>
                                          </p:val>
                                        </p:tav>
                                        <p:tav tm="100000">
                                          <p:val>
                                            <p:strVal val="#ppt_x"/>
                                          </p:val>
                                        </p:tav>
                                      </p:tavLst>
                                    </p:anim>
                                    <p:anim calcmode="lin" valueType="num">
                                      <p:cBhvr additive="base">
                                        <p:cTn id="138" dur="500" fill="hold"/>
                                        <p:tgtEl>
                                          <p:spTgt spid="1562673">
                                            <p:txEl>
                                              <p:pRg st="5" end="5"/>
                                            </p:txEl>
                                          </p:spTgt>
                                        </p:tgtEl>
                                        <p:attrNameLst>
                                          <p:attrName>ppt_y</p:attrName>
                                        </p:attrNameLst>
                                      </p:cBhvr>
                                      <p:tavLst>
                                        <p:tav tm="0">
                                          <p:val>
                                            <p:strVal val="#ppt_y"/>
                                          </p:val>
                                        </p:tav>
                                        <p:tav tm="100000">
                                          <p:val>
                                            <p:strVal val="#ppt_y"/>
                                          </p:val>
                                        </p:tav>
                                      </p:tavLst>
                                    </p:anim>
                                  </p:childTnLst>
                                </p:cTn>
                              </p:par>
                              <p:par>
                                <p:cTn id="139" presetID="2" presetClass="entr" presetSubtype="8" fill="hold" nodeType="withEffect">
                                  <p:stCondLst>
                                    <p:cond delay="0"/>
                                  </p:stCondLst>
                                  <p:childTnLst>
                                    <p:set>
                                      <p:cBhvr>
                                        <p:cTn id="140" dur="1" fill="hold">
                                          <p:stCondLst>
                                            <p:cond delay="0"/>
                                          </p:stCondLst>
                                        </p:cTn>
                                        <p:tgtEl>
                                          <p:spTgt spid="81">
                                            <p:txEl>
                                              <p:pRg st="0" end="0"/>
                                            </p:txEl>
                                          </p:spTgt>
                                        </p:tgtEl>
                                        <p:attrNameLst>
                                          <p:attrName>style.visibility</p:attrName>
                                        </p:attrNameLst>
                                      </p:cBhvr>
                                      <p:to>
                                        <p:strVal val="visible"/>
                                      </p:to>
                                    </p:set>
                                    <p:anim calcmode="lin" valueType="num">
                                      <p:cBhvr additive="base">
                                        <p:cTn id="141" dur="500" fill="hold"/>
                                        <p:tgtEl>
                                          <p:spTgt spid="81">
                                            <p:txEl>
                                              <p:pRg st="0" end="0"/>
                                            </p:txEl>
                                          </p:spTgt>
                                        </p:tgtEl>
                                        <p:attrNameLst>
                                          <p:attrName>ppt_x</p:attrName>
                                        </p:attrNameLst>
                                      </p:cBhvr>
                                      <p:tavLst>
                                        <p:tav tm="0">
                                          <p:val>
                                            <p:strVal val="0-#ppt_w/2"/>
                                          </p:val>
                                        </p:tav>
                                        <p:tav tm="100000">
                                          <p:val>
                                            <p:strVal val="#ppt_x"/>
                                          </p:val>
                                        </p:tav>
                                      </p:tavLst>
                                    </p:anim>
                                    <p:anim calcmode="lin" valueType="num">
                                      <p:cBhvr additive="base">
                                        <p:cTn id="142" dur="500" fill="hold"/>
                                        <p:tgtEl>
                                          <p:spTgt spid="8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nodeType="clickEffect">
                                  <p:stCondLst>
                                    <p:cond delay="0"/>
                                  </p:stCondLst>
                                  <p:childTnLst>
                                    <p:set>
                                      <p:cBhvr>
                                        <p:cTn id="146" dur="1" fill="hold">
                                          <p:stCondLst>
                                            <p:cond delay="0"/>
                                          </p:stCondLst>
                                        </p:cTn>
                                        <p:tgtEl>
                                          <p:spTgt spid="1562673">
                                            <p:txEl>
                                              <p:pRg st="6" end="6"/>
                                            </p:txEl>
                                          </p:spTgt>
                                        </p:tgtEl>
                                        <p:attrNameLst>
                                          <p:attrName>style.visibility</p:attrName>
                                        </p:attrNameLst>
                                      </p:cBhvr>
                                      <p:to>
                                        <p:strVal val="visible"/>
                                      </p:to>
                                    </p:set>
                                    <p:anim calcmode="lin" valueType="num">
                                      <p:cBhvr additive="base">
                                        <p:cTn id="147" dur="500" fill="hold"/>
                                        <p:tgtEl>
                                          <p:spTgt spid="1562673">
                                            <p:txEl>
                                              <p:pRg st="6" end="6"/>
                                            </p:txEl>
                                          </p:spTgt>
                                        </p:tgtEl>
                                        <p:attrNameLst>
                                          <p:attrName>ppt_x</p:attrName>
                                        </p:attrNameLst>
                                      </p:cBhvr>
                                      <p:tavLst>
                                        <p:tav tm="0">
                                          <p:val>
                                            <p:strVal val="0-#ppt_w/2"/>
                                          </p:val>
                                        </p:tav>
                                        <p:tav tm="100000">
                                          <p:val>
                                            <p:strVal val="#ppt_x"/>
                                          </p:val>
                                        </p:tav>
                                      </p:tavLst>
                                    </p:anim>
                                    <p:anim calcmode="lin" valueType="num">
                                      <p:cBhvr additive="base">
                                        <p:cTn id="148" dur="500" fill="hold"/>
                                        <p:tgtEl>
                                          <p:spTgt spid="1562673">
                                            <p:txEl>
                                              <p:pRg st="6" end="6"/>
                                            </p:txEl>
                                          </p:spTgt>
                                        </p:tgtEl>
                                        <p:attrNameLst>
                                          <p:attrName>ppt_y</p:attrName>
                                        </p:attrNameLst>
                                      </p:cBhvr>
                                      <p:tavLst>
                                        <p:tav tm="0">
                                          <p:val>
                                            <p:strVal val="#ppt_y"/>
                                          </p:val>
                                        </p:tav>
                                        <p:tav tm="100000">
                                          <p:val>
                                            <p:strVal val="#ppt_y"/>
                                          </p:val>
                                        </p:tav>
                                      </p:tavLst>
                                    </p:anim>
                                  </p:childTnLst>
                                </p:cTn>
                              </p:par>
                              <p:par>
                                <p:cTn id="149" presetID="1" presetClass="exit" presetSubtype="0" fill="hold" nodeType="withEffect">
                                  <p:stCondLst>
                                    <p:cond delay="0"/>
                                  </p:stCondLst>
                                  <p:childTnLst>
                                    <p:set>
                                      <p:cBhvr>
                                        <p:cTn id="150" dur="1" fill="hold">
                                          <p:stCondLst>
                                            <p:cond delay="0"/>
                                          </p:stCondLst>
                                        </p:cTn>
                                        <p:tgtEl>
                                          <p:spTgt spid="1562673">
                                            <p:txEl>
                                              <p:pRg st="11" end="11"/>
                                            </p:txEl>
                                          </p:spTgt>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1562673">
                                            <p:txEl>
                                              <p:pRg st="12" end="12"/>
                                            </p:txEl>
                                          </p:spTgt>
                                        </p:tgtEl>
                                        <p:attrNameLst>
                                          <p:attrName>style.visibility</p:attrName>
                                        </p:attrNameLst>
                                      </p:cBhvr>
                                      <p:to>
                                        <p:strVal val="hidden"/>
                                      </p:to>
                                    </p:set>
                                  </p:childTnLst>
                                </p:cTn>
                              </p:par>
                              <p:par>
                                <p:cTn id="153" presetID="1" presetClass="exit" presetSubtype="0" fill="hold" grpId="1" nodeType="withEffect">
                                  <p:stCondLst>
                                    <p:cond delay="0"/>
                                  </p:stCondLst>
                                  <p:childTnLst>
                                    <p:set>
                                      <p:cBhvr>
                                        <p:cTn id="154" dur="1" fill="hold">
                                          <p:stCondLst>
                                            <p:cond delay="0"/>
                                          </p:stCondLst>
                                        </p:cTn>
                                        <p:tgtEl>
                                          <p:spTgt spid="106"/>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2" presetClass="entr" presetSubtype="8" fill="hold" grpId="0" nodeType="clickEffect">
                                  <p:stCondLst>
                                    <p:cond delay="0"/>
                                  </p:stCondLst>
                                  <p:childTnLst>
                                    <p:set>
                                      <p:cBhvr>
                                        <p:cTn id="158" dur="1" fill="hold">
                                          <p:stCondLst>
                                            <p:cond delay="0"/>
                                          </p:stCondLst>
                                        </p:cTn>
                                        <p:tgtEl>
                                          <p:spTgt spid="8"/>
                                        </p:tgtEl>
                                        <p:attrNameLst>
                                          <p:attrName>style.visibility</p:attrName>
                                        </p:attrNameLst>
                                      </p:cBhvr>
                                      <p:to>
                                        <p:strVal val="visible"/>
                                      </p:to>
                                    </p:set>
                                    <p:anim calcmode="lin" valueType="num">
                                      <p:cBhvr additive="base">
                                        <p:cTn id="159" dur="500" fill="hold"/>
                                        <p:tgtEl>
                                          <p:spTgt spid="8"/>
                                        </p:tgtEl>
                                        <p:attrNameLst>
                                          <p:attrName>ppt_x</p:attrName>
                                        </p:attrNameLst>
                                      </p:cBhvr>
                                      <p:tavLst>
                                        <p:tav tm="0">
                                          <p:val>
                                            <p:strVal val="0-#ppt_w/2"/>
                                          </p:val>
                                        </p:tav>
                                        <p:tav tm="100000">
                                          <p:val>
                                            <p:strVal val="#ppt_x"/>
                                          </p:val>
                                        </p:tav>
                                      </p:tavLst>
                                    </p:anim>
                                    <p:anim calcmode="lin" valueType="num">
                                      <p:cBhvr additive="base">
                                        <p:cTn id="16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61" fill="hold">
                      <p:stCondLst>
                        <p:cond delay="indefinite"/>
                      </p:stCondLst>
                      <p:childTnLst>
                        <p:par>
                          <p:cTn id="162" fill="hold">
                            <p:stCondLst>
                              <p:cond delay="0"/>
                            </p:stCondLst>
                            <p:childTnLst>
                              <p:par>
                                <p:cTn id="163" presetID="2" presetClass="entr" presetSubtype="8" fill="hold" nodeType="clickEffect">
                                  <p:stCondLst>
                                    <p:cond delay="0"/>
                                  </p:stCondLst>
                                  <p:childTnLst>
                                    <p:set>
                                      <p:cBhvr>
                                        <p:cTn id="164" dur="1" fill="hold">
                                          <p:stCondLst>
                                            <p:cond delay="0"/>
                                          </p:stCondLst>
                                        </p:cTn>
                                        <p:tgtEl>
                                          <p:spTgt spid="82"/>
                                        </p:tgtEl>
                                        <p:attrNameLst>
                                          <p:attrName>style.visibility</p:attrName>
                                        </p:attrNameLst>
                                      </p:cBhvr>
                                      <p:to>
                                        <p:strVal val="visible"/>
                                      </p:to>
                                    </p:set>
                                    <p:anim calcmode="lin" valueType="num">
                                      <p:cBhvr additive="base">
                                        <p:cTn id="165" dur="500" fill="hold"/>
                                        <p:tgtEl>
                                          <p:spTgt spid="82"/>
                                        </p:tgtEl>
                                        <p:attrNameLst>
                                          <p:attrName>ppt_x</p:attrName>
                                        </p:attrNameLst>
                                      </p:cBhvr>
                                      <p:tavLst>
                                        <p:tav tm="0">
                                          <p:val>
                                            <p:strVal val="0-#ppt_w/2"/>
                                          </p:val>
                                        </p:tav>
                                        <p:tav tm="100000">
                                          <p:val>
                                            <p:strVal val="#ppt_x"/>
                                          </p:val>
                                        </p:tav>
                                      </p:tavLst>
                                    </p:anim>
                                    <p:anim calcmode="lin" valueType="num">
                                      <p:cBhvr additive="base">
                                        <p:cTn id="166"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167" fill="hold">
                      <p:stCondLst>
                        <p:cond delay="indefinite"/>
                      </p:stCondLst>
                      <p:childTnLst>
                        <p:par>
                          <p:cTn id="168" fill="hold">
                            <p:stCondLst>
                              <p:cond delay="0"/>
                            </p:stCondLst>
                            <p:childTnLst>
                              <p:par>
                                <p:cTn id="169" presetID="2" presetClass="entr" presetSubtype="8" fill="hold" nodeType="clickEffect">
                                  <p:stCondLst>
                                    <p:cond delay="0"/>
                                  </p:stCondLst>
                                  <p:childTnLst>
                                    <p:set>
                                      <p:cBhvr>
                                        <p:cTn id="170" dur="1" fill="hold">
                                          <p:stCondLst>
                                            <p:cond delay="0"/>
                                          </p:stCondLst>
                                        </p:cTn>
                                        <p:tgtEl>
                                          <p:spTgt spid="7"/>
                                        </p:tgtEl>
                                        <p:attrNameLst>
                                          <p:attrName>style.visibility</p:attrName>
                                        </p:attrNameLst>
                                      </p:cBhvr>
                                      <p:to>
                                        <p:strVal val="visible"/>
                                      </p:to>
                                    </p:set>
                                    <p:anim calcmode="lin" valueType="num">
                                      <p:cBhvr additive="base">
                                        <p:cTn id="171" dur="500" fill="hold"/>
                                        <p:tgtEl>
                                          <p:spTgt spid="7"/>
                                        </p:tgtEl>
                                        <p:attrNameLst>
                                          <p:attrName>ppt_x</p:attrName>
                                        </p:attrNameLst>
                                      </p:cBhvr>
                                      <p:tavLst>
                                        <p:tav tm="0">
                                          <p:val>
                                            <p:strVal val="0-#ppt_w/2"/>
                                          </p:val>
                                        </p:tav>
                                        <p:tav tm="100000">
                                          <p:val>
                                            <p:strVal val="#ppt_x"/>
                                          </p:val>
                                        </p:tav>
                                      </p:tavLst>
                                    </p:anim>
                                    <p:anim calcmode="lin" valueType="num">
                                      <p:cBhvr additive="base">
                                        <p:cTn id="17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2" presetClass="entr" presetSubtype="8" fill="hold" nodeType="clickEffect">
                                  <p:stCondLst>
                                    <p:cond delay="0"/>
                                  </p:stCondLst>
                                  <p:childTnLst>
                                    <p:set>
                                      <p:cBhvr>
                                        <p:cTn id="176" dur="1" fill="hold">
                                          <p:stCondLst>
                                            <p:cond delay="0"/>
                                          </p:stCondLst>
                                        </p:cTn>
                                        <p:tgtEl>
                                          <p:spTgt spid="72"/>
                                        </p:tgtEl>
                                        <p:attrNameLst>
                                          <p:attrName>style.visibility</p:attrName>
                                        </p:attrNameLst>
                                      </p:cBhvr>
                                      <p:to>
                                        <p:strVal val="visible"/>
                                      </p:to>
                                    </p:set>
                                    <p:anim calcmode="lin" valueType="num">
                                      <p:cBhvr additive="base">
                                        <p:cTn id="177" dur="500" fill="hold"/>
                                        <p:tgtEl>
                                          <p:spTgt spid="72"/>
                                        </p:tgtEl>
                                        <p:attrNameLst>
                                          <p:attrName>ppt_x</p:attrName>
                                        </p:attrNameLst>
                                      </p:cBhvr>
                                      <p:tavLst>
                                        <p:tav tm="0">
                                          <p:val>
                                            <p:strVal val="0-#ppt_w/2"/>
                                          </p:val>
                                        </p:tav>
                                        <p:tav tm="100000">
                                          <p:val>
                                            <p:strVal val="#ppt_x"/>
                                          </p:val>
                                        </p:tav>
                                      </p:tavLst>
                                    </p:anim>
                                    <p:anim calcmode="lin" valueType="num">
                                      <p:cBhvr additive="base">
                                        <p:cTn id="178" dur="500" fill="hold"/>
                                        <p:tgtEl>
                                          <p:spTgt spid="72"/>
                                        </p:tgtEl>
                                        <p:attrNameLst>
                                          <p:attrName>ppt_y</p:attrName>
                                        </p:attrNameLst>
                                      </p:cBhvr>
                                      <p:tavLst>
                                        <p:tav tm="0">
                                          <p:val>
                                            <p:strVal val="#ppt_y"/>
                                          </p:val>
                                        </p:tav>
                                        <p:tav tm="100000">
                                          <p:val>
                                            <p:strVal val="#ppt_y"/>
                                          </p:val>
                                        </p:tav>
                                      </p:tavLst>
                                    </p:anim>
                                  </p:childTnLst>
                                </p:cTn>
                              </p:par>
                            </p:childTnLst>
                          </p:cTn>
                        </p:par>
                      </p:childTnLst>
                    </p:cTn>
                  </p:par>
                  <p:par>
                    <p:cTn id="179" fill="hold">
                      <p:stCondLst>
                        <p:cond delay="indefinite"/>
                      </p:stCondLst>
                      <p:childTnLst>
                        <p:par>
                          <p:cTn id="180" fill="hold">
                            <p:stCondLst>
                              <p:cond delay="0"/>
                            </p:stCondLst>
                            <p:childTnLst>
                              <p:par>
                                <p:cTn id="181" presetID="2" presetClass="entr" presetSubtype="2" fill="hold" nodeType="clickEffect">
                                  <p:stCondLst>
                                    <p:cond delay="0"/>
                                  </p:stCondLst>
                                  <p:childTnLst>
                                    <p:set>
                                      <p:cBhvr>
                                        <p:cTn id="182" dur="1" fill="hold">
                                          <p:stCondLst>
                                            <p:cond delay="0"/>
                                          </p:stCondLst>
                                        </p:cTn>
                                        <p:tgtEl>
                                          <p:spTgt spid="83"/>
                                        </p:tgtEl>
                                        <p:attrNameLst>
                                          <p:attrName>style.visibility</p:attrName>
                                        </p:attrNameLst>
                                      </p:cBhvr>
                                      <p:to>
                                        <p:strVal val="visible"/>
                                      </p:to>
                                    </p:set>
                                    <p:anim calcmode="lin" valueType="num">
                                      <p:cBhvr additive="base">
                                        <p:cTn id="183" dur="500" fill="hold"/>
                                        <p:tgtEl>
                                          <p:spTgt spid="83"/>
                                        </p:tgtEl>
                                        <p:attrNameLst>
                                          <p:attrName>ppt_x</p:attrName>
                                        </p:attrNameLst>
                                      </p:cBhvr>
                                      <p:tavLst>
                                        <p:tav tm="0">
                                          <p:val>
                                            <p:strVal val="1+#ppt_w/2"/>
                                          </p:val>
                                        </p:tav>
                                        <p:tav tm="100000">
                                          <p:val>
                                            <p:strVal val="#ppt_x"/>
                                          </p:val>
                                        </p:tav>
                                      </p:tavLst>
                                    </p:anim>
                                    <p:anim calcmode="lin" valueType="num">
                                      <p:cBhvr additive="base">
                                        <p:cTn id="184" dur="500" fill="hold"/>
                                        <p:tgtEl>
                                          <p:spTgt spid="83"/>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104"/>
                                        </p:tgtEl>
                                        <p:attrNameLst>
                                          <p:attrName>style.visibility</p:attrName>
                                        </p:attrNameLst>
                                      </p:cBhvr>
                                      <p:to>
                                        <p:strVal val="visible"/>
                                      </p:to>
                                    </p:set>
                                    <p:anim calcmode="lin" valueType="num">
                                      <p:cBhvr additive="base">
                                        <p:cTn id="187" dur="500" fill="hold"/>
                                        <p:tgtEl>
                                          <p:spTgt spid="104"/>
                                        </p:tgtEl>
                                        <p:attrNameLst>
                                          <p:attrName>ppt_x</p:attrName>
                                        </p:attrNameLst>
                                      </p:cBhvr>
                                      <p:tavLst>
                                        <p:tav tm="0">
                                          <p:val>
                                            <p:strVal val="1+#ppt_w/2"/>
                                          </p:val>
                                        </p:tav>
                                        <p:tav tm="100000">
                                          <p:val>
                                            <p:strVal val="#ppt_x"/>
                                          </p:val>
                                        </p:tav>
                                      </p:tavLst>
                                    </p:anim>
                                    <p:anim calcmode="lin" valueType="num">
                                      <p:cBhvr additive="base">
                                        <p:cTn id="188" dur="500" fill="hold"/>
                                        <p:tgtEl>
                                          <p:spTgt spid="104"/>
                                        </p:tgtEl>
                                        <p:attrNameLst>
                                          <p:attrName>ppt_y</p:attrName>
                                        </p:attrNameLst>
                                      </p:cBhvr>
                                      <p:tavLst>
                                        <p:tav tm="0">
                                          <p:val>
                                            <p:strVal val="#ppt_y"/>
                                          </p:val>
                                        </p:tav>
                                        <p:tav tm="100000">
                                          <p:val>
                                            <p:strVal val="#ppt_y"/>
                                          </p:val>
                                        </p:tav>
                                      </p:tavLst>
                                    </p:anim>
                                  </p:childTnLst>
                                </p:cTn>
                              </p:par>
                              <p:par>
                                <p:cTn id="189" presetID="2" presetClass="entr" presetSubtype="2" fill="hold" nodeType="withEffect">
                                  <p:stCondLst>
                                    <p:cond delay="0"/>
                                  </p:stCondLst>
                                  <p:childTnLst>
                                    <p:set>
                                      <p:cBhvr>
                                        <p:cTn id="190" dur="1" fill="hold">
                                          <p:stCondLst>
                                            <p:cond delay="0"/>
                                          </p:stCondLst>
                                        </p:cTn>
                                        <p:tgtEl>
                                          <p:spTgt spid="104">
                                            <p:txEl>
                                              <p:pRg st="0" end="0"/>
                                            </p:txEl>
                                          </p:spTgt>
                                        </p:tgtEl>
                                        <p:attrNameLst>
                                          <p:attrName>style.visibility</p:attrName>
                                        </p:attrNameLst>
                                      </p:cBhvr>
                                      <p:to>
                                        <p:strVal val="visible"/>
                                      </p:to>
                                    </p:set>
                                    <p:anim calcmode="lin" valueType="num">
                                      <p:cBhvr additive="base">
                                        <p:cTn id="191" dur="500" fill="hold"/>
                                        <p:tgtEl>
                                          <p:spTgt spid="104">
                                            <p:txEl>
                                              <p:pRg st="0" end="0"/>
                                            </p:txEl>
                                          </p:spTgt>
                                        </p:tgtEl>
                                        <p:attrNameLst>
                                          <p:attrName>ppt_x</p:attrName>
                                        </p:attrNameLst>
                                      </p:cBhvr>
                                      <p:tavLst>
                                        <p:tav tm="0">
                                          <p:val>
                                            <p:strVal val="1+#ppt_w/2"/>
                                          </p:val>
                                        </p:tav>
                                        <p:tav tm="100000">
                                          <p:val>
                                            <p:strVal val="#ppt_x"/>
                                          </p:val>
                                        </p:tav>
                                      </p:tavLst>
                                    </p:anim>
                                    <p:anim calcmode="lin" valueType="num">
                                      <p:cBhvr additive="base">
                                        <p:cTn id="192" dur="500" fill="hold"/>
                                        <p:tgtEl>
                                          <p:spTgt spid="104">
                                            <p:txEl>
                                              <p:pRg st="0" end="0"/>
                                            </p:txEl>
                                          </p:spTgt>
                                        </p:tgtEl>
                                        <p:attrNameLst>
                                          <p:attrName>ppt_y</p:attrName>
                                        </p:attrNameLst>
                                      </p:cBhvr>
                                      <p:tavLst>
                                        <p:tav tm="0">
                                          <p:val>
                                            <p:strVal val="#ppt_y"/>
                                          </p:val>
                                        </p:tav>
                                        <p:tav tm="100000">
                                          <p:val>
                                            <p:strVal val="#ppt_y"/>
                                          </p:val>
                                        </p:tav>
                                      </p:tavLst>
                                    </p:anim>
                                  </p:childTnLst>
                                </p:cTn>
                              </p:par>
                              <p:par>
                                <p:cTn id="193" presetID="2" presetClass="entr" presetSubtype="2" fill="hold" nodeType="withEffect">
                                  <p:stCondLst>
                                    <p:cond delay="0"/>
                                  </p:stCondLst>
                                  <p:childTnLst>
                                    <p:set>
                                      <p:cBhvr>
                                        <p:cTn id="194" dur="1" fill="hold">
                                          <p:stCondLst>
                                            <p:cond delay="0"/>
                                          </p:stCondLst>
                                        </p:cTn>
                                        <p:tgtEl>
                                          <p:spTgt spid="71"/>
                                        </p:tgtEl>
                                        <p:attrNameLst>
                                          <p:attrName>style.visibility</p:attrName>
                                        </p:attrNameLst>
                                      </p:cBhvr>
                                      <p:to>
                                        <p:strVal val="visible"/>
                                      </p:to>
                                    </p:set>
                                    <p:anim calcmode="lin" valueType="num">
                                      <p:cBhvr additive="base">
                                        <p:cTn id="195" dur="500" fill="hold"/>
                                        <p:tgtEl>
                                          <p:spTgt spid="71"/>
                                        </p:tgtEl>
                                        <p:attrNameLst>
                                          <p:attrName>ppt_x</p:attrName>
                                        </p:attrNameLst>
                                      </p:cBhvr>
                                      <p:tavLst>
                                        <p:tav tm="0">
                                          <p:val>
                                            <p:strVal val="1+#ppt_w/2"/>
                                          </p:val>
                                        </p:tav>
                                        <p:tav tm="100000">
                                          <p:val>
                                            <p:strVal val="#ppt_x"/>
                                          </p:val>
                                        </p:tav>
                                      </p:tavLst>
                                    </p:anim>
                                    <p:anim calcmode="lin" valueType="num">
                                      <p:cBhvr additive="base">
                                        <p:cTn id="196"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8" fill="hold" nodeType="clickEffect">
                                  <p:stCondLst>
                                    <p:cond delay="0"/>
                                  </p:stCondLst>
                                  <p:childTnLst>
                                    <p:set>
                                      <p:cBhvr>
                                        <p:cTn id="200" dur="1" fill="hold">
                                          <p:stCondLst>
                                            <p:cond delay="0"/>
                                          </p:stCondLst>
                                        </p:cTn>
                                        <p:tgtEl>
                                          <p:spTgt spid="1562673">
                                            <p:txEl>
                                              <p:pRg st="7" end="7"/>
                                            </p:txEl>
                                          </p:spTgt>
                                        </p:tgtEl>
                                        <p:attrNameLst>
                                          <p:attrName>style.visibility</p:attrName>
                                        </p:attrNameLst>
                                      </p:cBhvr>
                                      <p:to>
                                        <p:strVal val="visible"/>
                                      </p:to>
                                    </p:set>
                                    <p:anim calcmode="lin" valueType="num">
                                      <p:cBhvr additive="base">
                                        <p:cTn id="201" dur="500" fill="hold"/>
                                        <p:tgtEl>
                                          <p:spTgt spid="1562673">
                                            <p:txEl>
                                              <p:pRg st="7" end="7"/>
                                            </p:txEl>
                                          </p:spTgt>
                                        </p:tgtEl>
                                        <p:attrNameLst>
                                          <p:attrName>ppt_x</p:attrName>
                                        </p:attrNameLst>
                                      </p:cBhvr>
                                      <p:tavLst>
                                        <p:tav tm="0">
                                          <p:val>
                                            <p:strVal val="0-#ppt_w/2"/>
                                          </p:val>
                                        </p:tav>
                                        <p:tav tm="100000">
                                          <p:val>
                                            <p:strVal val="#ppt_x"/>
                                          </p:val>
                                        </p:tav>
                                      </p:tavLst>
                                    </p:anim>
                                    <p:anim calcmode="lin" valueType="num">
                                      <p:cBhvr additive="base">
                                        <p:cTn id="202" dur="500" fill="hold"/>
                                        <p:tgtEl>
                                          <p:spTgt spid="156267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8" fill="hold" grpId="0" nodeType="click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500" fill="hold"/>
                                        <p:tgtEl>
                                          <p:spTgt spid="64"/>
                                        </p:tgtEl>
                                        <p:attrNameLst>
                                          <p:attrName>ppt_x</p:attrName>
                                        </p:attrNameLst>
                                      </p:cBhvr>
                                      <p:tavLst>
                                        <p:tav tm="0">
                                          <p:val>
                                            <p:strVal val="0-#ppt_w/2"/>
                                          </p:val>
                                        </p:tav>
                                        <p:tav tm="100000">
                                          <p:val>
                                            <p:strVal val="#ppt_x"/>
                                          </p:val>
                                        </p:tav>
                                      </p:tavLst>
                                    </p:anim>
                                    <p:anim calcmode="lin" valueType="num">
                                      <p:cBhvr additive="base">
                                        <p:cTn id="208" dur="500" fill="hold"/>
                                        <p:tgtEl>
                                          <p:spTgt spid="64"/>
                                        </p:tgtEl>
                                        <p:attrNameLst>
                                          <p:attrName>ppt_y</p:attrName>
                                        </p:attrNameLst>
                                      </p:cBhvr>
                                      <p:tavLst>
                                        <p:tav tm="0">
                                          <p:val>
                                            <p:strVal val="#ppt_y"/>
                                          </p:val>
                                        </p:tav>
                                        <p:tav tm="100000">
                                          <p:val>
                                            <p:strVal val="#ppt_y"/>
                                          </p:val>
                                        </p:tav>
                                      </p:tavLst>
                                    </p:anim>
                                  </p:childTnLst>
                                </p:cTn>
                              </p:par>
                              <p:par>
                                <p:cTn id="209" presetID="1" presetClass="exit" presetSubtype="0" fill="hold" grpId="1" nodeType="withEffect">
                                  <p:stCondLst>
                                    <p:cond delay="0"/>
                                  </p:stCondLst>
                                  <p:childTnLst>
                                    <p:set>
                                      <p:cBhvr>
                                        <p:cTn id="210" dur="1" fill="hold">
                                          <p:stCondLst>
                                            <p:cond delay="0"/>
                                          </p:stCondLst>
                                        </p:cTn>
                                        <p:tgtEl>
                                          <p:spTgt spid="8"/>
                                        </p:tgtEl>
                                        <p:attrNameLst>
                                          <p:attrName>style.visibility</p:attrName>
                                        </p:attrNameLst>
                                      </p:cBhvr>
                                      <p:to>
                                        <p:strVal val="hidden"/>
                                      </p:to>
                                    </p:set>
                                  </p:childTnLst>
                                </p:cTn>
                              </p:par>
                              <p:par>
                                <p:cTn id="211" presetID="1" presetClass="exit" presetSubtype="0" fill="hold" nodeType="withEffect">
                                  <p:stCondLst>
                                    <p:cond delay="0"/>
                                  </p:stCondLst>
                                  <p:childTnLst>
                                    <p:set>
                                      <p:cBhvr>
                                        <p:cTn id="212" dur="1" fill="hold">
                                          <p:stCondLst>
                                            <p:cond delay="0"/>
                                          </p:stCondLst>
                                        </p:cTn>
                                        <p:tgtEl>
                                          <p:spTgt spid="83"/>
                                        </p:tgtEl>
                                        <p:attrNameLst>
                                          <p:attrName>style.visibility</p:attrName>
                                        </p:attrNameLst>
                                      </p:cBhvr>
                                      <p:to>
                                        <p:strVal val="hidden"/>
                                      </p:to>
                                    </p:set>
                                  </p:childTnLst>
                                </p:cTn>
                              </p:par>
                              <p:par>
                                <p:cTn id="213" presetID="1" presetClass="exit" presetSubtype="0" fill="hold" grpId="1" nodeType="withEffect">
                                  <p:stCondLst>
                                    <p:cond delay="0"/>
                                  </p:stCondLst>
                                  <p:childTnLst>
                                    <p:set>
                                      <p:cBhvr>
                                        <p:cTn id="214" dur="1" fill="hold">
                                          <p:stCondLst>
                                            <p:cond delay="0"/>
                                          </p:stCondLst>
                                        </p:cTn>
                                        <p:tgtEl>
                                          <p:spTgt spid="104">
                                            <p:txEl>
                                              <p:pRg st="0" end="0"/>
                                            </p:txEl>
                                          </p:spTgt>
                                        </p:tgtEl>
                                        <p:attrNameLst>
                                          <p:attrName>style.visibility</p:attrName>
                                        </p:attrNameLst>
                                      </p:cBhvr>
                                      <p:to>
                                        <p:strVal val="hidden"/>
                                      </p:to>
                                    </p:set>
                                  </p:childTnLst>
                                </p:cTn>
                              </p:par>
                              <p:par>
                                <p:cTn id="215" presetID="1" presetClass="exit" presetSubtype="0" fill="hold" grpId="1" nodeType="withEffect">
                                  <p:stCondLst>
                                    <p:cond delay="0"/>
                                  </p:stCondLst>
                                  <p:childTnLst>
                                    <p:set>
                                      <p:cBhvr>
                                        <p:cTn id="216" dur="1" fill="hold">
                                          <p:stCondLst>
                                            <p:cond delay="0"/>
                                          </p:stCondLst>
                                        </p:cTn>
                                        <p:tgtEl>
                                          <p:spTgt spid="104">
                                            <p:bg/>
                                          </p:spTgt>
                                        </p:tgtEl>
                                        <p:attrNameLst>
                                          <p:attrName>style.visibility</p:attrName>
                                        </p:attrNameLst>
                                      </p:cBhvr>
                                      <p:to>
                                        <p:strVal val="hidden"/>
                                      </p:to>
                                    </p:set>
                                  </p:childTnLst>
                                </p:cTn>
                              </p:par>
                            </p:childTnLst>
                          </p:cTn>
                        </p:par>
                      </p:childTnLst>
                    </p:cTn>
                  </p:par>
                  <p:par>
                    <p:cTn id="217" fill="hold">
                      <p:stCondLst>
                        <p:cond delay="indefinite"/>
                      </p:stCondLst>
                      <p:childTnLst>
                        <p:par>
                          <p:cTn id="218" fill="hold">
                            <p:stCondLst>
                              <p:cond delay="0"/>
                            </p:stCondLst>
                            <p:childTnLst>
                              <p:par>
                                <p:cTn id="219" presetID="2" presetClass="entr" presetSubtype="8" fill="hold" nodeType="clickEffect">
                                  <p:stCondLst>
                                    <p:cond delay="0"/>
                                  </p:stCondLst>
                                  <p:childTnLst>
                                    <p:set>
                                      <p:cBhvr>
                                        <p:cTn id="220" dur="1" fill="hold">
                                          <p:stCondLst>
                                            <p:cond delay="0"/>
                                          </p:stCondLst>
                                        </p:cTn>
                                        <p:tgtEl>
                                          <p:spTgt spid="63"/>
                                        </p:tgtEl>
                                        <p:attrNameLst>
                                          <p:attrName>style.visibility</p:attrName>
                                        </p:attrNameLst>
                                      </p:cBhvr>
                                      <p:to>
                                        <p:strVal val="visible"/>
                                      </p:to>
                                    </p:set>
                                    <p:anim calcmode="lin" valueType="num">
                                      <p:cBhvr additive="base">
                                        <p:cTn id="221" dur="500" fill="hold"/>
                                        <p:tgtEl>
                                          <p:spTgt spid="63"/>
                                        </p:tgtEl>
                                        <p:attrNameLst>
                                          <p:attrName>ppt_x</p:attrName>
                                        </p:attrNameLst>
                                      </p:cBhvr>
                                      <p:tavLst>
                                        <p:tav tm="0">
                                          <p:val>
                                            <p:strVal val="0-#ppt_w/2"/>
                                          </p:val>
                                        </p:tav>
                                        <p:tav tm="100000">
                                          <p:val>
                                            <p:strVal val="#ppt_x"/>
                                          </p:val>
                                        </p:tav>
                                      </p:tavLst>
                                    </p:anim>
                                    <p:anim calcmode="lin" valueType="num">
                                      <p:cBhvr additive="base">
                                        <p:cTn id="22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223" fill="hold">
                      <p:stCondLst>
                        <p:cond delay="indefinite"/>
                      </p:stCondLst>
                      <p:childTnLst>
                        <p:par>
                          <p:cTn id="224" fill="hold">
                            <p:stCondLst>
                              <p:cond delay="0"/>
                            </p:stCondLst>
                            <p:childTnLst>
                              <p:par>
                                <p:cTn id="225" presetID="2" presetClass="entr" presetSubtype="8" fill="hold" grpId="0" nodeType="click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500" fill="hold"/>
                                        <p:tgtEl>
                                          <p:spTgt spid="66"/>
                                        </p:tgtEl>
                                        <p:attrNameLst>
                                          <p:attrName>ppt_x</p:attrName>
                                        </p:attrNameLst>
                                      </p:cBhvr>
                                      <p:tavLst>
                                        <p:tav tm="0">
                                          <p:val>
                                            <p:strVal val="0-#ppt_w/2"/>
                                          </p:val>
                                        </p:tav>
                                        <p:tav tm="100000">
                                          <p:val>
                                            <p:strVal val="#ppt_x"/>
                                          </p:val>
                                        </p:tav>
                                      </p:tavLst>
                                    </p:anim>
                                    <p:anim calcmode="lin" valueType="num">
                                      <p:cBhvr additive="base">
                                        <p:cTn id="228" dur="500" fill="hold"/>
                                        <p:tgtEl>
                                          <p:spTgt spid="66"/>
                                        </p:tgtEl>
                                        <p:attrNameLst>
                                          <p:attrName>ppt_y</p:attrName>
                                        </p:attrNameLst>
                                      </p:cBhvr>
                                      <p:tavLst>
                                        <p:tav tm="0">
                                          <p:val>
                                            <p:strVal val="#ppt_y"/>
                                          </p:val>
                                        </p:tav>
                                        <p:tav tm="100000">
                                          <p:val>
                                            <p:strVal val="#ppt_y"/>
                                          </p:val>
                                        </p:tav>
                                      </p:tavLst>
                                    </p:anim>
                                  </p:childTnLst>
                                </p:cTn>
                              </p:par>
                              <p:par>
                                <p:cTn id="229" presetID="1" presetClass="exit" presetSubtype="0" fill="hold" grpId="1" nodeType="withEffect">
                                  <p:stCondLst>
                                    <p:cond delay="0"/>
                                  </p:stCondLst>
                                  <p:childTnLst>
                                    <p:set>
                                      <p:cBhvr>
                                        <p:cTn id="230" dur="1" fill="hold">
                                          <p:stCondLst>
                                            <p:cond delay="0"/>
                                          </p:stCondLst>
                                        </p:cTn>
                                        <p:tgtEl>
                                          <p:spTgt spid="64"/>
                                        </p:tgtEl>
                                        <p:attrNameLst>
                                          <p:attrName>style.visibility</p:attrName>
                                        </p:attrNameLst>
                                      </p:cBhvr>
                                      <p:to>
                                        <p:strVal val="hidden"/>
                                      </p:to>
                                    </p:set>
                                  </p:childTnLst>
                                </p:cTn>
                              </p:par>
                            </p:childTnLst>
                          </p:cTn>
                        </p:par>
                      </p:childTnLst>
                    </p:cTn>
                  </p:par>
                  <p:par>
                    <p:cTn id="231" fill="hold">
                      <p:stCondLst>
                        <p:cond delay="indefinite"/>
                      </p:stCondLst>
                      <p:childTnLst>
                        <p:par>
                          <p:cTn id="232" fill="hold">
                            <p:stCondLst>
                              <p:cond delay="0"/>
                            </p:stCondLst>
                            <p:childTnLst>
                              <p:par>
                                <p:cTn id="233" presetID="2" presetClass="entr" presetSubtype="8" fill="hold" nodeType="clickEffect">
                                  <p:stCondLst>
                                    <p:cond delay="0"/>
                                  </p:stCondLst>
                                  <p:childTnLst>
                                    <p:set>
                                      <p:cBhvr>
                                        <p:cTn id="234" dur="1" fill="hold">
                                          <p:stCondLst>
                                            <p:cond delay="0"/>
                                          </p:stCondLst>
                                        </p:cTn>
                                        <p:tgtEl>
                                          <p:spTgt spid="65"/>
                                        </p:tgtEl>
                                        <p:attrNameLst>
                                          <p:attrName>style.visibility</p:attrName>
                                        </p:attrNameLst>
                                      </p:cBhvr>
                                      <p:to>
                                        <p:strVal val="visible"/>
                                      </p:to>
                                    </p:set>
                                    <p:anim calcmode="lin" valueType="num">
                                      <p:cBhvr additive="base">
                                        <p:cTn id="235" dur="500" fill="hold"/>
                                        <p:tgtEl>
                                          <p:spTgt spid="65"/>
                                        </p:tgtEl>
                                        <p:attrNameLst>
                                          <p:attrName>ppt_x</p:attrName>
                                        </p:attrNameLst>
                                      </p:cBhvr>
                                      <p:tavLst>
                                        <p:tav tm="0">
                                          <p:val>
                                            <p:strVal val="0-#ppt_w/2"/>
                                          </p:val>
                                        </p:tav>
                                        <p:tav tm="100000">
                                          <p:val>
                                            <p:strVal val="#ppt_x"/>
                                          </p:val>
                                        </p:tav>
                                      </p:tavLst>
                                    </p:anim>
                                    <p:anim calcmode="lin" valueType="num">
                                      <p:cBhvr additive="base">
                                        <p:cTn id="236"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237" fill="hold">
                      <p:stCondLst>
                        <p:cond delay="indefinite"/>
                      </p:stCondLst>
                      <p:childTnLst>
                        <p:par>
                          <p:cTn id="238" fill="hold">
                            <p:stCondLst>
                              <p:cond delay="0"/>
                            </p:stCondLst>
                            <p:childTnLst>
                              <p:par>
                                <p:cTn id="239" presetID="2" presetClass="entr" presetSubtype="8" fill="hold" nodeType="clickEffect">
                                  <p:stCondLst>
                                    <p:cond delay="0"/>
                                  </p:stCondLst>
                                  <p:childTnLst>
                                    <p:set>
                                      <p:cBhvr>
                                        <p:cTn id="240" dur="1" fill="hold">
                                          <p:stCondLst>
                                            <p:cond delay="0"/>
                                          </p:stCondLst>
                                        </p:cTn>
                                        <p:tgtEl>
                                          <p:spTgt spid="1562673">
                                            <p:txEl>
                                              <p:pRg st="8" end="8"/>
                                            </p:txEl>
                                          </p:spTgt>
                                        </p:tgtEl>
                                        <p:attrNameLst>
                                          <p:attrName>style.visibility</p:attrName>
                                        </p:attrNameLst>
                                      </p:cBhvr>
                                      <p:to>
                                        <p:strVal val="visible"/>
                                      </p:to>
                                    </p:set>
                                    <p:anim calcmode="lin" valueType="num">
                                      <p:cBhvr additive="base">
                                        <p:cTn id="241" dur="500" fill="hold"/>
                                        <p:tgtEl>
                                          <p:spTgt spid="1562673">
                                            <p:txEl>
                                              <p:pRg st="8" end="8"/>
                                            </p:txEl>
                                          </p:spTgt>
                                        </p:tgtEl>
                                        <p:attrNameLst>
                                          <p:attrName>ppt_x</p:attrName>
                                        </p:attrNameLst>
                                      </p:cBhvr>
                                      <p:tavLst>
                                        <p:tav tm="0">
                                          <p:val>
                                            <p:strVal val="0-#ppt_w/2"/>
                                          </p:val>
                                        </p:tav>
                                        <p:tav tm="100000">
                                          <p:val>
                                            <p:strVal val="#ppt_x"/>
                                          </p:val>
                                        </p:tav>
                                      </p:tavLst>
                                    </p:anim>
                                    <p:anim calcmode="lin" valueType="num">
                                      <p:cBhvr additive="base">
                                        <p:cTn id="242" dur="500" fill="hold"/>
                                        <p:tgtEl>
                                          <p:spTgt spid="1562673">
                                            <p:txEl>
                                              <p:pRg st="8" end="8"/>
                                            </p:txEl>
                                          </p:spTgt>
                                        </p:tgtEl>
                                        <p:attrNameLst>
                                          <p:attrName>ppt_y</p:attrName>
                                        </p:attrNameLst>
                                      </p:cBhvr>
                                      <p:tavLst>
                                        <p:tav tm="0">
                                          <p:val>
                                            <p:strVal val="#ppt_y"/>
                                          </p:val>
                                        </p:tav>
                                        <p:tav tm="100000">
                                          <p:val>
                                            <p:strVal val="#ppt_y"/>
                                          </p:val>
                                        </p:tav>
                                      </p:tavLst>
                                    </p:anim>
                                  </p:childTnLst>
                                </p:cTn>
                              </p:par>
                              <p:par>
                                <p:cTn id="243" presetID="1" presetClass="exit" presetSubtype="0" fill="hold" grpId="1" nodeType="withEffect">
                                  <p:stCondLst>
                                    <p:cond delay="0"/>
                                  </p:stCondLst>
                                  <p:childTnLst>
                                    <p:set>
                                      <p:cBhvr>
                                        <p:cTn id="244" dur="1" fill="hold">
                                          <p:stCondLst>
                                            <p:cond delay="0"/>
                                          </p:stCondLst>
                                        </p:cTn>
                                        <p:tgtEl>
                                          <p:spTgt spid="66"/>
                                        </p:tgtEl>
                                        <p:attrNameLst>
                                          <p:attrName>style.visibility</p:attrName>
                                        </p:attrNameLst>
                                      </p:cBhvr>
                                      <p:to>
                                        <p:strVal val="hidden"/>
                                      </p:to>
                                    </p:set>
                                  </p:childTnLst>
                                </p:cTn>
                              </p:par>
                              <p:par>
                                <p:cTn id="245" presetID="1" presetClass="exit" presetSubtype="0" fill="hold" nodeType="withEffect">
                                  <p:stCondLst>
                                    <p:cond delay="0"/>
                                  </p:stCondLst>
                                  <p:childTnLst>
                                    <p:set>
                                      <p:cBhvr>
                                        <p:cTn id="246" dur="1" fill="hold">
                                          <p:stCondLst>
                                            <p:cond delay="0"/>
                                          </p:stCondLst>
                                        </p:cTn>
                                        <p:tgtEl>
                                          <p:spTgt spid="7"/>
                                        </p:tgtEl>
                                        <p:attrNameLst>
                                          <p:attrName>style.visibility</p:attrName>
                                        </p:attrNameLst>
                                      </p:cBhvr>
                                      <p:to>
                                        <p:strVal val="hidden"/>
                                      </p:to>
                                    </p:set>
                                  </p:childTnLst>
                                </p:cTn>
                              </p:par>
                              <p:par>
                                <p:cTn id="247" presetID="1" presetClass="exit" presetSubtype="0" fill="hold" nodeType="withEffect">
                                  <p:stCondLst>
                                    <p:cond delay="0"/>
                                  </p:stCondLst>
                                  <p:childTnLst>
                                    <p:set>
                                      <p:cBhvr>
                                        <p:cTn id="248" dur="1" fill="hold">
                                          <p:stCondLst>
                                            <p:cond delay="0"/>
                                          </p:stCondLst>
                                        </p:cTn>
                                        <p:tgtEl>
                                          <p:spTgt spid="72"/>
                                        </p:tgtEl>
                                        <p:attrNameLst>
                                          <p:attrName>style.visibility</p:attrName>
                                        </p:attrNameLst>
                                      </p:cBhvr>
                                      <p:to>
                                        <p:strVal val="hidden"/>
                                      </p:to>
                                    </p:set>
                                  </p:childTnLst>
                                </p:cTn>
                              </p:par>
                              <p:par>
                                <p:cTn id="249" presetID="1" presetClass="exit" presetSubtype="0" fill="hold" nodeType="withEffect">
                                  <p:stCondLst>
                                    <p:cond delay="0"/>
                                  </p:stCondLst>
                                  <p:childTnLst>
                                    <p:set>
                                      <p:cBhvr>
                                        <p:cTn id="250" dur="1" fill="hold">
                                          <p:stCondLst>
                                            <p:cond delay="0"/>
                                          </p:stCondLst>
                                        </p:cTn>
                                        <p:tgtEl>
                                          <p:spTgt spid="71"/>
                                        </p:tgtEl>
                                        <p:attrNameLst>
                                          <p:attrName>style.visibility</p:attrName>
                                        </p:attrNameLst>
                                      </p:cBhvr>
                                      <p:to>
                                        <p:strVal val="hidden"/>
                                      </p:to>
                                    </p:set>
                                  </p:childTnLst>
                                </p:cTn>
                              </p:par>
                              <p:par>
                                <p:cTn id="251" presetID="1" presetClass="exit" presetSubtype="0" fill="hold" nodeType="withEffect">
                                  <p:stCondLst>
                                    <p:cond delay="0"/>
                                  </p:stCondLst>
                                  <p:childTnLst>
                                    <p:set>
                                      <p:cBhvr>
                                        <p:cTn id="252" dur="1" fill="hold">
                                          <p:stCondLst>
                                            <p:cond delay="0"/>
                                          </p:stCondLst>
                                        </p:cTn>
                                        <p:tgtEl>
                                          <p:spTgt spid="63"/>
                                        </p:tgtEl>
                                        <p:attrNameLst>
                                          <p:attrName>style.visibility</p:attrName>
                                        </p:attrNameLst>
                                      </p:cBhvr>
                                      <p:to>
                                        <p:strVal val="hidden"/>
                                      </p:to>
                                    </p:set>
                                  </p:childTnLst>
                                </p:cTn>
                              </p:par>
                              <p:par>
                                <p:cTn id="253" presetID="1" presetClass="exit" presetSubtype="0" fill="hold" nodeType="withEffect">
                                  <p:stCondLst>
                                    <p:cond delay="0"/>
                                  </p:stCondLst>
                                  <p:childTnLst>
                                    <p:set>
                                      <p:cBhvr>
                                        <p:cTn id="254" dur="1" fill="hold">
                                          <p:stCondLst>
                                            <p:cond delay="0"/>
                                          </p:stCondLst>
                                        </p:cTn>
                                        <p:tgtEl>
                                          <p:spTgt spid="82"/>
                                        </p:tgtEl>
                                        <p:attrNameLst>
                                          <p:attrName>style.visibility</p:attrName>
                                        </p:attrNameLst>
                                      </p:cBhvr>
                                      <p:to>
                                        <p:strVal val="hidden"/>
                                      </p:to>
                                    </p:set>
                                  </p:childTnLst>
                                </p:cTn>
                              </p:par>
                              <p:par>
                                <p:cTn id="255" presetID="1" presetClass="exit" presetSubtype="0" fill="hold" nodeType="withEffect">
                                  <p:stCondLst>
                                    <p:cond delay="0"/>
                                  </p:stCondLst>
                                  <p:childTnLst>
                                    <p:set>
                                      <p:cBhvr>
                                        <p:cTn id="256" dur="1" fill="hold">
                                          <p:stCondLst>
                                            <p:cond delay="0"/>
                                          </p:stCondLst>
                                        </p:cTn>
                                        <p:tgtEl>
                                          <p:spTgt spid="65"/>
                                        </p:tgtEl>
                                        <p:attrNameLst>
                                          <p:attrName>style.visibility</p:attrName>
                                        </p:attrNameLst>
                                      </p:cBhvr>
                                      <p:to>
                                        <p:strVal val="hidden"/>
                                      </p:to>
                                    </p:set>
                                  </p:childTnLst>
                                </p:cTn>
                              </p:par>
                            </p:childTnLst>
                          </p:cTn>
                        </p:par>
                      </p:childTnLst>
                    </p:cTn>
                  </p:par>
                  <p:par>
                    <p:cTn id="257" fill="hold">
                      <p:stCondLst>
                        <p:cond delay="indefinite"/>
                      </p:stCondLst>
                      <p:childTnLst>
                        <p:par>
                          <p:cTn id="258" fill="hold">
                            <p:stCondLst>
                              <p:cond delay="0"/>
                            </p:stCondLst>
                            <p:childTnLst>
                              <p:par>
                                <p:cTn id="259" presetID="2" presetClass="entr" presetSubtype="8" fill="hold" nodeType="clickEffect">
                                  <p:stCondLst>
                                    <p:cond delay="0"/>
                                  </p:stCondLst>
                                  <p:childTnLst>
                                    <p:set>
                                      <p:cBhvr>
                                        <p:cTn id="260" dur="1" fill="hold">
                                          <p:stCondLst>
                                            <p:cond delay="0"/>
                                          </p:stCondLst>
                                        </p:cTn>
                                        <p:tgtEl>
                                          <p:spTgt spid="1562673">
                                            <p:txEl>
                                              <p:pRg st="9" end="9"/>
                                            </p:txEl>
                                          </p:spTgt>
                                        </p:tgtEl>
                                        <p:attrNameLst>
                                          <p:attrName>style.visibility</p:attrName>
                                        </p:attrNameLst>
                                      </p:cBhvr>
                                      <p:to>
                                        <p:strVal val="visible"/>
                                      </p:to>
                                    </p:set>
                                    <p:anim calcmode="lin" valueType="num">
                                      <p:cBhvr additive="base">
                                        <p:cTn id="261" dur="500" fill="hold"/>
                                        <p:tgtEl>
                                          <p:spTgt spid="1562673">
                                            <p:txEl>
                                              <p:pRg st="9" end="9"/>
                                            </p:txEl>
                                          </p:spTgt>
                                        </p:tgtEl>
                                        <p:attrNameLst>
                                          <p:attrName>ppt_x</p:attrName>
                                        </p:attrNameLst>
                                      </p:cBhvr>
                                      <p:tavLst>
                                        <p:tav tm="0">
                                          <p:val>
                                            <p:strVal val="0-#ppt_w/2"/>
                                          </p:val>
                                        </p:tav>
                                        <p:tav tm="100000">
                                          <p:val>
                                            <p:strVal val="#ppt_x"/>
                                          </p:val>
                                        </p:tav>
                                      </p:tavLst>
                                    </p:anim>
                                    <p:anim calcmode="lin" valueType="num">
                                      <p:cBhvr additive="base">
                                        <p:cTn id="262" dur="500" fill="hold"/>
                                        <p:tgtEl>
                                          <p:spTgt spid="1562673">
                                            <p:txEl>
                                              <p:pRg st="9" end="9"/>
                                            </p:txEl>
                                          </p:spTgt>
                                        </p:tgtEl>
                                        <p:attrNameLst>
                                          <p:attrName>ppt_y</p:attrName>
                                        </p:attrNameLst>
                                      </p:cBhvr>
                                      <p:tavLst>
                                        <p:tav tm="0">
                                          <p:val>
                                            <p:strVal val="#ppt_y"/>
                                          </p:val>
                                        </p:tav>
                                        <p:tav tm="100000">
                                          <p:val>
                                            <p:strVal val="#ppt_y"/>
                                          </p:val>
                                        </p:tav>
                                      </p:tavLst>
                                    </p:anim>
                                  </p:childTnLst>
                                </p:cTn>
                              </p:par>
                              <p:par>
                                <p:cTn id="263" presetID="2" presetClass="entr" presetSubtype="8" fill="hold" grpId="0" nodeType="withEffect">
                                  <p:stCondLst>
                                    <p:cond delay="0"/>
                                  </p:stCondLst>
                                  <p:childTnLst>
                                    <p:set>
                                      <p:cBhvr>
                                        <p:cTn id="264" dur="1" fill="hold">
                                          <p:stCondLst>
                                            <p:cond delay="0"/>
                                          </p:stCondLst>
                                        </p:cTn>
                                        <p:tgtEl>
                                          <p:spTgt spid="107"/>
                                        </p:tgtEl>
                                        <p:attrNameLst>
                                          <p:attrName>style.visibility</p:attrName>
                                        </p:attrNameLst>
                                      </p:cBhvr>
                                      <p:to>
                                        <p:strVal val="visible"/>
                                      </p:to>
                                    </p:set>
                                    <p:anim calcmode="lin" valueType="num">
                                      <p:cBhvr additive="base">
                                        <p:cTn id="265" dur="500" fill="hold"/>
                                        <p:tgtEl>
                                          <p:spTgt spid="107"/>
                                        </p:tgtEl>
                                        <p:attrNameLst>
                                          <p:attrName>ppt_x</p:attrName>
                                        </p:attrNameLst>
                                      </p:cBhvr>
                                      <p:tavLst>
                                        <p:tav tm="0">
                                          <p:val>
                                            <p:strVal val="0-#ppt_w/2"/>
                                          </p:val>
                                        </p:tav>
                                        <p:tav tm="100000">
                                          <p:val>
                                            <p:strVal val="#ppt_x"/>
                                          </p:val>
                                        </p:tav>
                                      </p:tavLst>
                                    </p:anim>
                                    <p:anim calcmode="lin" valueType="num">
                                      <p:cBhvr additive="base">
                                        <p:cTn id="266"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267" fill="hold">
                      <p:stCondLst>
                        <p:cond delay="indefinite"/>
                      </p:stCondLst>
                      <p:childTnLst>
                        <p:par>
                          <p:cTn id="268" fill="hold">
                            <p:stCondLst>
                              <p:cond delay="0"/>
                            </p:stCondLst>
                            <p:childTnLst>
                              <p:par>
                                <p:cTn id="269" presetID="2" presetClass="entr" presetSubtype="8" fill="hold" nodeType="clickEffect">
                                  <p:stCondLst>
                                    <p:cond delay="0"/>
                                  </p:stCondLst>
                                  <p:childTnLst>
                                    <p:set>
                                      <p:cBhvr>
                                        <p:cTn id="270" dur="1" fill="hold">
                                          <p:stCondLst>
                                            <p:cond delay="0"/>
                                          </p:stCondLst>
                                        </p:cTn>
                                        <p:tgtEl>
                                          <p:spTgt spid="60">
                                            <p:txEl>
                                              <p:pRg st="0" end="0"/>
                                            </p:txEl>
                                          </p:spTgt>
                                        </p:tgtEl>
                                        <p:attrNameLst>
                                          <p:attrName>style.visibility</p:attrName>
                                        </p:attrNameLst>
                                      </p:cBhvr>
                                      <p:to>
                                        <p:strVal val="visible"/>
                                      </p:to>
                                    </p:set>
                                    <p:anim calcmode="lin" valueType="num">
                                      <p:cBhvr additive="base">
                                        <p:cTn id="271"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272"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3" fill="hold">
                      <p:stCondLst>
                        <p:cond delay="indefinite"/>
                      </p:stCondLst>
                      <p:childTnLst>
                        <p:par>
                          <p:cTn id="274" fill="hold">
                            <p:stCondLst>
                              <p:cond delay="0"/>
                            </p:stCondLst>
                            <p:childTnLst>
                              <p:par>
                                <p:cTn id="275" presetID="2" presetClass="entr" presetSubtype="8" fill="hold" nodeType="clickEffect">
                                  <p:stCondLst>
                                    <p:cond delay="0"/>
                                  </p:stCondLst>
                                  <p:childTnLst>
                                    <p:set>
                                      <p:cBhvr>
                                        <p:cTn id="276" dur="1" fill="hold">
                                          <p:stCondLst>
                                            <p:cond delay="0"/>
                                          </p:stCondLst>
                                        </p:cTn>
                                        <p:tgtEl>
                                          <p:spTgt spid="1562673">
                                            <p:txEl>
                                              <p:pRg st="3" end="3"/>
                                            </p:txEl>
                                          </p:spTgt>
                                        </p:tgtEl>
                                        <p:attrNameLst>
                                          <p:attrName>style.visibility</p:attrName>
                                        </p:attrNameLst>
                                      </p:cBhvr>
                                      <p:to>
                                        <p:strVal val="visible"/>
                                      </p:to>
                                    </p:set>
                                    <p:anim calcmode="lin" valueType="num">
                                      <p:cBhvr additive="base">
                                        <p:cTn id="277" dur="500" fill="hold"/>
                                        <p:tgtEl>
                                          <p:spTgt spid="1562673">
                                            <p:txEl>
                                              <p:pRg st="3" end="3"/>
                                            </p:txEl>
                                          </p:spTgt>
                                        </p:tgtEl>
                                        <p:attrNameLst>
                                          <p:attrName>ppt_x</p:attrName>
                                        </p:attrNameLst>
                                      </p:cBhvr>
                                      <p:tavLst>
                                        <p:tav tm="0">
                                          <p:val>
                                            <p:strVal val="0-#ppt_w/2"/>
                                          </p:val>
                                        </p:tav>
                                        <p:tav tm="100000">
                                          <p:val>
                                            <p:strVal val="#ppt_x"/>
                                          </p:val>
                                        </p:tav>
                                      </p:tavLst>
                                    </p:anim>
                                    <p:anim calcmode="lin" valueType="num">
                                      <p:cBhvr additive="base">
                                        <p:cTn id="278" dur="500" fill="hold"/>
                                        <p:tgtEl>
                                          <p:spTgt spid="1562673">
                                            <p:txEl>
                                              <p:pRg st="3" end="3"/>
                                            </p:txEl>
                                          </p:spTgt>
                                        </p:tgtEl>
                                        <p:attrNameLst>
                                          <p:attrName>ppt_y</p:attrName>
                                        </p:attrNameLst>
                                      </p:cBhvr>
                                      <p:tavLst>
                                        <p:tav tm="0">
                                          <p:val>
                                            <p:strVal val="#ppt_y"/>
                                          </p:val>
                                        </p:tav>
                                        <p:tav tm="100000">
                                          <p:val>
                                            <p:strVal val="#ppt_y"/>
                                          </p:val>
                                        </p:tav>
                                      </p:tavLst>
                                    </p:anim>
                                  </p:childTnLst>
                                </p:cTn>
                              </p:par>
                              <p:par>
                                <p:cTn id="279" presetID="2" presetClass="entr" presetSubtype="8" fill="hold" grpId="0" nodeType="withEffect">
                                  <p:stCondLst>
                                    <p:cond delay="0"/>
                                  </p:stCondLst>
                                  <p:childTnLst>
                                    <p:set>
                                      <p:cBhvr>
                                        <p:cTn id="280" dur="1" fill="hold">
                                          <p:stCondLst>
                                            <p:cond delay="0"/>
                                          </p:stCondLst>
                                        </p:cTn>
                                        <p:tgtEl>
                                          <p:spTgt spid="79"/>
                                        </p:tgtEl>
                                        <p:attrNameLst>
                                          <p:attrName>style.visibility</p:attrName>
                                        </p:attrNameLst>
                                      </p:cBhvr>
                                      <p:to>
                                        <p:strVal val="visible"/>
                                      </p:to>
                                    </p:set>
                                    <p:anim calcmode="lin" valueType="num">
                                      <p:cBhvr additive="base">
                                        <p:cTn id="281" dur="500" fill="hold"/>
                                        <p:tgtEl>
                                          <p:spTgt spid="79"/>
                                        </p:tgtEl>
                                        <p:attrNameLst>
                                          <p:attrName>ppt_x</p:attrName>
                                        </p:attrNameLst>
                                      </p:cBhvr>
                                      <p:tavLst>
                                        <p:tav tm="0">
                                          <p:val>
                                            <p:strVal val="0-#ppt_w/2"/>
                                          </p:val>
                                        </p:tav>
                                        <p:tav tm="100000">
                                          <p:val>
                                            <p:strVal val="#ppt_x"/>
                                          </p:val>
                                        </p:tav>
                                      </p:tavLst>
                                    </p:anim>
                                    <p:anim calcmode="lin" valueType="num">
                                      <p:cBhvr additive="base">
                                        <p:cTn id="282" dur="500" fill="hold"/>
                                        <p:tgtEl>
                                          <p:spTgt spid="79"/>
                                        </p:tgtEl>
                                        <p:attrNameLst>
                                          <p:attrName>ppt_y</p:attrName>
                                        </p:attrNameLst>
                                      </p:cBhvr>
                                      <p:tavLst>
                                        <p:tav tm="0">
                                          <p:val>
                                            <p:strVal val="#ppt_y"/>
                                          </p:val>
                                        </p:tav>
                                        <p:tav tm="100000">
                                          <p:val>
                                            <p:strVal val="#ppt_y"/>
                                          </p:val>
                                        </p:tav>
                                      </p:tavLst>
                                    </p:anim>
                                  </p:childTnLst>
                                </p:cTn>
                              </p:par>
                              <p:par>
                                <p:cTn id="283" presetID="1" presetClass="exit" presetSubtype="0" fill="hold" nodeType="withEffect">
                                  <p:stCondLst>
                                    <p:cond delay="0"/>
                                  </p:stCondLst>
                                  <p:childTnLst>
                                    <p:set>
                                      <p:cBhvr>
                                        <p:cTn id="284" dur="1" fill="hold">
                                          <p:stCondLst>
                                            <p:cond delay="0"/>
                                          </p:stCondLst>
                                        </p:cTn>
                                        <p:tgtEl>
                                          <p:spTgt spid="1562673">
                                            <p:txEl>
                                              <p:pRg st="7" end="7"/>
                                            </p:txEl>
                                          </p:spTgt>
                                        </p:tgtEl>
                                        <p:attrNameLst>
                                          <p:attrName>style.visibility</p:attrName>
                                        </p:attrNameLst>
                                      </p:cBhvr>
                                      <p:to>
                                        <p:strVal val="hidden"/>
                                      </p:to>
                                    </p:set>
                                  </p:childTnLst>
                                </p:cTn>
                              </p:par>
                              <p:par>
                                <p:cTn id="285" presetID="1" presetClass="exit" presetSubtype="0" fill="hold" grpId="0" nodeType="withEffect">
                                  <p:stCondLst>
                                    <p:cond delay="0"/>
                                  </p:stCondLst>
                                  <p:childTnLst>
                                    <p:set>
                                      <p:cBhvr>
                                        <p:cTn id="286" dur="1" fill="hold">
                                          <p:stCondLst>
                                            <p:cond delay="0"/>
                                          </p:stCondLst>
                                        </p:cTn>
                                        <p:tgtEl>
                                          <p:spTgt spid="81">
                                            <p:txEl>
                                              <p:pRg st="0" end="0"/>
                                            </p:txEl>
                                          </p:spTgt>
                                        </p:tgtEl>
                                        <p:attrNameLst>
                                          <p:attrName>style.visibility</p:attrName>
                                        </p:attrNameLst>
                                      </p:cBhvr>
                                      <p:to>
                                        <p:strVal val="hidden"/>
                                      </p:to>
                                    </p:set>
                                  </p:childTnLst>
                                </p:cTn>
                              </p:par>
                              <p:par>
                                <p:cTn id="287" presetID="1" presetClass="exit" presetSubtype="0" fill="hold" nodeType="withEffect">
                                  <p:stCondLst>
                                    <p:cond delay="0"/>
                                  </p:stCondLst>
                                  <p:childTnLst>
                                    <p:set>
                                      <p:cBhvr>
                                        <p:cTn id="288" dur="1" fill="hold">
                                          <p:stCondLst>
                                            <p:cond delay="0"/>
                                          </p:stCondLst>
                                        </p:cTn>
                                        <p:tgtEl>
                                          <p:spTgt spid="1562673">
                                            <p:txEl>
                                              <p:pRg st="5" end="5"/>
                                            </p:txEl>
                                          </p:spTgt>
                                        </p:tgtEl>
                                        <p:attrNameLst>
                                          <p:attrName>style.visibility</p:attrName>
                                        </p:attrNameLst>
                                      </p:cBhvr>
                                      <p:to>
                                        <p:strVal val="hidden"/>
                                      </p:to>
                                    </p:set>
                                  </p:childTnLst>
                                </p:cTn>
                              </p:par>
                              <p:par>
                                <p:cTn id="289" presetID="1" presetClass="exit" presetSubtype="0" fill="hold" nodeType="withEffect">
                                  <p:stCondLst>
                                    <p:cond delay="0"/>
                                  </p:stCondLst>
                                  <p:childTnLst>
                                    <p:set>
                                      <p:cBhvr>
                                        <p:cTn id="290" dur="1" fill="hold">
                                          <p:stCondLst>
                                            <p:cond delay="0"/>
                                          </p:stCondLst>
                                        </p:cTn>
                                        <p:tgtEl>
                                          <p:spTgt spid="1562673">
                                            <p:txEl>
                                              <p:pRg st="6" end="6"/>
                                            </p:txEl>
                                          </p:spTgt>
                                        </p:tgtEl>
                                        <p:attrNameLst>
                                          <p:attrName>style.visibility</p:attrName>
                                        </p:attrNameLst>
                                      </p:cBhvr>
                                      <p:to>
                                        <p:strVal val="hidden"/>
                                      </p:to>
                                    </p:set>
                                  </p:childTnLst>
                                </p:cTn>
                              </p:par>
                              <p:par>
                                <p:cTn id="291" presetID="1" presetClass="exit" presetSubtype="0" fill="hold" grpId="0" nodeType="withEffect">
                                  <p:stCondLst>
                                    <p:cond delay="0"/>
                                  </p:stCondLst>
                                  <p:childTnLst>
                                    <p:set>
                                      <p:cBhvr>
                                        <p:cTn id="292" dur="1" fill="hold">
                                          <p:stCondLst>
                                            <p:cond delay="0"/>
                                          </p:stCondLst>
                                        </p:cTn>
                                        <p:tgtEl>
                                          <p:spTgt spid="60">
                                            <p:txEl>
                                              <p:pRg st="0" end="0"/>
                                            </p:txEl>
                                          </p:spTgt>
                                        </p:tgtEl>
                                        <p:attrNameLst>
                                          <p:attrName>style.visibility</p:attrName>
                                        </p:attrNameLst>
                                      </p:cBhvr>
                                      <p:to>
                                        <p:strVal val="hidden"/>
                                      </p:to>
                                    </p:set>
                                  </p:childTnLst>
                                </p:cTn>
                              </p:par>
                            </p:childTnLst>
                          </p:cTn>
                        </p:par>
                      </p:childTnLst>
                    </p:cTn>
                  </p:par>
                  <p:par>
                    <p:cTn id="293" fill="hold">
                      <p:stCondLst>
                        <p:cond delay="indefinite"/>
                      </p:stCondLst>
                      <p:childTnLst>
                        <p:par>
                          <p:cTn id="294" fill="hold">
                            <p:stCondLst>
                              <p:cond delay="0"/>
                            </p:stCondLst>
                            <p:childTnLst>
                              <p:par>
                                <p:cTn id="295" presetID="2" presetClass="entr" presetSubtype="8" fill="hold" nodeType="clickEffect">
                                  <p:stCondLst>
                                    <p:cond delay="0"/>
                                  </p:stCondLst>
                                  <p:childTnLst>
                                    <p:set>
                                      <p:cBhvr>
                                        <p:cTn id="296" dur="1" fill="hold">
                                          <p:stCondLst>
                                            <p:cond delay="0"/>
                                          </p:stCondLst>
                                        </p:cTn>
                                        <p:tgtEl>
                                          <p:spTgt spid="4"/>
                                        </p:tgtEl>
                                        <p:attrNameLst>
                                          <p:attrName>style.visibility</p:attrName>
                                        </p:attrNameLst>
                                      </p:cBhvr>
                                      <p:to>
                                        <p:strVal val="visible"/>
                                      </p:to>
                                    </p:set>
                                    <p:anim calcmode="lin" valueType="num">
                                      <p:cBhvr additive="base">
                                        <p:cTn id="297" dur="500" fill="hold"/>
                                        <p:tgtEl>
                                          <p:spTgt spid="4"/>
                                        </p:tgtEl>
                                        <p:attrNameLst>
                                          <p:attrName>ppt_x</p:attrName>
                                        </p:attrNameLst>
                                      </p:cBhvr>
                                      <p:tavLst>
                                        <p:tav tm="0">
                                          <p:val>
                                            <p:strVal val="0-#ppt_w/2"/>
                                          </p:val>
                                        </p:tav>
                                        <p:tav tm="100000">
                                          <p:val>
                                            <p:strVal val="#ppt_x"/>
                                          </p:val>
                                        </p:tav>
                                      </p:tavLst>
                                    </p:anim>
                                    <p:anim calcmode="lin" valueType="num">
                                      <p:cBhvr additive="base">
                                        <p:cTn id="29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99" fill="hold">
                      <p:stCondLst>
                        <p:cond delay="indefinite"/>
                      </p:stCondLst>
                      <p:childTnLst>
                        <p:par>
                          <p:cTn id="300" fill="hold">
                            <p:stCondLst>
                              <p:cond delay="0"/>
                            </p:stCondLst>
                            <p:childTnLst>
                              <p:par>
                                <p:cTn id="301" presetID="2" presetClass="entr" presetSubtype="8" fill="hold" grpId="0" nodeType="clickEffect">
                                  <p:stCondLst>
                                    <p:cond delay="0"/>
                                  </p:stCondLst>
                                  <p:childTnLst>
                                    <p:set>
                                      <p:cBhvr>
                                        <p:cTn id="302" dur="1" fill="hold">
                                          <p:stCondLst>
                                            <p:cond delay="0"/>
                                          </p:stCondLst>
                                        </p:cTn>
                                        <p:tgtEl>
                                          <p:spTgt spid="86"/>
                                        </p:tgtEl>
                                        <p:attrNameLst>
                                          <p:attrName>style.visibility</p:attrName>
                                        </p:attrNameLst>
                                      </p:cBhvr>
                                      <p:to>
                                        <p:strVal val="visible"/>
                                      </p:to>
                                    </p:set>
                                    <p:anim calcmode="lin" valueType="num">
                                      <p:cBhvr additive="base">
                                        <p:cTn id="303" dur="500" fill="hold"/>
                                        <p:tgtEl>
                                          <p:spTgt spid="86"/>
                                        </p:tgtEl>
                                        <p:attrNameLst>
                                          <p:attrName>ppt_x</p:attrName>
                                        </p:attrNameLst>
                                      </p:cBhvr>
                                      <p:tavLst>
                                        <p:tav tm="0">
                                          <p:val>
                                            <p:strVal val="0-#ppt_w/2"/>
                                          </p:val>
                                        </p:tav>
                                        <p:tav tm="100000">
                                          <p:val>
                                            <p:strVal val="#ppt_x"/>
                                          </p:val>
                                        </p:tav>
                                      </p:tavLst>
                                    </p:anim>
                                    <p:anim calcmode="lin" valueType="num">
                                      <p:cBhvr additive="base">
                                        <p:cTn id="304"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305" fill="hold">
                      <p:stCondLst>
                        <p:cond delay="indefinite"/>
                      </p:stCondLst>
                      <p:childTnLst>
                        <p:par>
                          <p:cTn id="306" fill="hold">
                            <p:stCondLst>
                              <p:cond delay="0"/>
                            </p:stCondLst>
                            <p:childTnLst>
                              <p:par>
                                <p:cTn id="307" presetID="2" presetClass="entr" presetSubtype="8" fill="hold" nodeType="clickEffect">
                                  <p:stCondLst>
                                    <p:cond delay="0"/>
                                  </p:stCondLst>
                                  <p:childTnLst>
                                    <p:set>
                                      <p:cBhvr>
                                        <p:cTn id="308" dur="1" fill="hold">
                                          <p:stCondLst>
                                            <p:cond delay="0"/>
                                          </p:stCondLst>
                                        </p:cTn>
                                        <p:tgtEl>
                                          <p:spTgt spid="80">
                                            <p:txEl>
                                              <p:pRg st="0" end="0"/>
                                            </p:txEl>
                                          </p:spTgt>
                                        </p:tgtEl>
                                        <p:attrNameLst>
                                          <p:attrName>style.visibility</p:attrName>
                                        </p:attrNameLst>
                                      </p:cBhvr>
                                      <p:to>
                                        <p:strVal val="visible"/>
                                      </p:to>
                                    </p:set>
                                    <p:anim calcmode="lin" valueType="num">
                                      <p:cBhvr additive="base">
                                        <p:cTn id="309"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310"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1" fill="hold">
                      <p:stCondLst>
                        <p:cond delay="indefinite"/>
                      </p:stCondLst>
                      <p:childTnLst>
                        <p:par>
                          <p:cTn id="312" fill="hold">
                            <p:stCondLst>
                              <p:cond delay="0"/>
                            </p:stCondLst>
                            <p:childTnLst>
                              <p:par>
                                <p:cTn id="313" presetID="2" presetClass="entr" presetSubtype="8" fill="hold" nodeType="clickEffect">
                                  <p:stCondLst>
                                    <p:cond delay="0"/>
                                  </p:stCondLst>
                                  <p:childTnLst>
                                    <p:set>
                                      <p:cBhvr>
                                        <p:cTn id="314" dur="1" fill="hold">
                                          <p:stCondLst>
                                            <p:cond delay="0"/>
                                          </p:stCondLst>
                                        </p:cTn>
                                        <p:tgtEl>
                                          <p:spTgt spid="1562673">
                                            <p:txEl>
                                              <p:pRg st="4" end="4"/>
                                            </p:txEl>
                                          </p:spTgt>
                                        </p:tgtEl>
                                        <p:attrNameLst>
                                          <p:attrName>style.visibility</p:attrName>
                                        </p:attrNameLst>
                                      </p:cBhvr>
                                      <p:to>
                                        <p:strVal val="visible"/>
                                      </p:to>
                                    </p:set>
                                    <p:anim calcmode="lin" valueType="num">
                                      <p:cBhvr additive="base">
                                        <p:cTn id="315" dur="500" fill="hold"/>
                                        <p:tgtEl>
                                          <p:spTgt spid="1562673">
                                            <p:txEl>
                                              <p:pRg st="4" end="4"/>
                                            </p:txEl>
                                          </p:spTgt>
                                        </p:tgtEl>
                                        <p:attrNameLst>
                                          <p:attrName>ppt_x</p:attrName>
                                        </p:attrNameLst>
                                      </p:cBhvr>
                                      <p:tavLst>
                                        <p:tav tm="0">
                                          <p:val>
                                            <p:strVal val="0-#ppt_w/2"/>
                                          </p:val>
                                        </p:tav>
                                        <p:tav tm="100000">
                                          <p:val>
                                            <p:strVal val="#ppt_x"/>
                                          </p:val>
                                        </p:tav>
                                      </p:tavLst>
                                    </p:anim>
                                    <p:anim calcmode="lin" valueType="num">
                                      <p:cBhvr additive="base">
                                        <p:cTn id="316" dur="500" fill="hold"/>
                                        <p:tgtEl>
                                          <p:spTgt spid="1562673">
                                            <p:txEl>
                                              <p:pRg st="4" end="4"/>
                                            </p:txEl>
                                          </p:spTgt>
                                        </p:tgtEl>
                                        <p:attrNameLst>
                                          <p:attrName>ppt_y</p:attrName>
                                        </p:attrNameLst>
                                      </p:cBhvr>
                                      <p:tavLst>
                                        <p:tav tm="0">
                                          <p:val>
                                            <p:strVal val="#ppt_y"/>
                                          </p:val>
                                        </p:tav>
                                        <p:tav tm="100000">
                                          <p:val>
                                            <p:strVal val="#ppt_y"/>
                                          </p:val>
                                        </p:tav>
                                      </p:tavLst>
                                    </p:anim>
                                  </p:childTnLst>
                                </p:cTn>
                              </p:par>
                              <p:par>
                                <p:cTn id="317" presetID="1" presetClass="exit" presetSubtype="0" fill="hold" nodeType="withEffect">
                                  <p:stCondLst>
                                    <p:cond delay="0"/>
                                  </p:stCondLst>
                                  <p:childTnLst>
                                    <p:set>
                                      <p:cBhvr>
                                        <p:cTn id="318" dur="1" fill="hold">
                                          <p:stCondLst>
                                            <p:cond delay="0"/>
                                          </p:stCondLst>
                                        </p:cTn>
                                        <p:tgtEl>
                                          <p:spTgt spid="4"/>
                                        </p:tgtEl>
                                        <p:attrNameLst>
                                          <p:attrName>style.visibility</p:attrName>
                                        </p:attrNameLst>
                                      </p:cBhvr>
                                      <p:to>
                                        <p:strVal val="hidden"/>
                                      </p:to>
                                    </p:set>
                                  </p:childTnLst>
                                </p:cTn>
                              </p:par>
                              <p:par>
                                <p:cTn id="319" presetID="1" presetClass="exit" presetSubtype="0" fill="hold" grpId="1" nodeType="withEffect">
                                  <p:stCondLst>
                                    <p:cond delay="0"/>
                                  </p:stCondLst>
                                  <p:childTnLst>
                                    <p:set>
                                      <p:cBhvr>
                                        <p:cTn id="320" dur="1" fill="hold">
                                          <p:stCondLst>
                                            <p:cond delay="0"/>
                                          </p:stCondLst>
                                        </p:cTn>
                                        <p:tgtEl>
                                          <p:spTgt spid="79"/>
                                        </p:tgtEl>
                                        <p:attrNameLst>
                                          <p:attrName>style.visibility</p:attrName>
                                        </p:attrNameLst>
                                      </p:cBhvr>
                                      <p:to>
                                        <p:strVal val="hidden"/>
                                      </p:to>
                                    </p:set>
                                  </p:childTnLst>
                                </p:cTn>
                              </p:par>
                              <p:par>
                                <p:cTn id="321" presetID="1" presetClass="exit" presetSubtype="0" fill="hold" grpId="1" nodeType="withEffect">
                                  <p:stCondLst>
                                    <p:cond delay="0"/>
                                  </p:stCondLst>
                                  <p:childTnLst>
                                    <p:set>
                                      <p:cBhvr>
                                        <p:cTn id="322" dur="1" fill="hold">
                                          <p:stCondLst>
                                            <p:cond delay="0"/>
                                          </p:stCondLst>
                                        </p:cTn>
                                        <p:tgtEl>
                                          <p:spTgt spid="86"/>
                                        </p:tgtEl>
                                        <p:attrNameLst>
                                          <p:attrName>style.visibility</p:attrName>
                                        </p:attrNameLst>
                                      </p:cBhvr>
                                      <p:to>
                                        <p:strVal val="hidden"/>
                                      </p:to>
                                    </p:set>
                                  </p:childTnLst>
                                </p:cTn>
                              </p:par>
                            </p:childTnLst>
                          </p:cTn>
                        </p:par>
                      </p:childTnLst>
                    </p:cTn>
                  </p:par>
                  <p:par>
                    <p:cTn id="323" fill="hold">
                      <p:stCondLst>
                        <p:cond delay="indefinite"/>
                      </p:stCondLst>
                      <p:childTnLst>
                        <p:par>
                          <p:cTn id="324" fill="hold">
                            <p:stCondLst>
                              <p:cond delay="0"/>
                            </p:stCondLst>
                            <p:childTnLst>
                              <p:par>
                                <p:cTn id="325" presetID="2" presetClass="entr" presetSubtype="8" fill="hold" nodeType="clickEffect">
                                  <p:stCondLst>
                                    <p:cond delay="0"/>
                                  </p:stCondLst>
                                  <p:childTnLst>
                                    <p:set>
                                      <p:cBhvr>
                                        <p:cTn id="326" dur="1" fill="hold">
                                          <p:stCondLst>
                                            <p:cond delay="0"/>
                                          </p:stCondLst>
                                        </p:cTn>
                                        <p:tgtEl>
                                          <p:spTgt spid="85">
                                            <p:txEl>
                                              <p:pRg st="0" end="0"/>
                                            </p:txEl>
                                          </p:spTgt>
                                        </p:tgtEl>
                                        <p:attrNameLst>
                                          <p:attrName>style.visibility</p:attrName>
                                        </p:attrNameLst>
                                      </p:cBhvr>
                                      <p:to>
                                        <p:strVal val="visible"/>
                                      </p:to>
                                    </p:set>
                                    <p:anim calcmode="lin" valueType="num">
                                      <p:cBhvr additive="base">
                                        <p:cTn id="327" dur="500" fill="hold"/>
                                        <p:tgtEl>
                                          <p:spTgt spid="85">
                                            <p:txEl>
                                              <p:pRg st="0" end="0"/>
                                            </p:txEl>
                                          </p:spTgt>
                                        </p:tgtEl>
                                        <p:attrNameLst>
                                          <p:attrName>ppt_x</p:attrName>
                                        </p:attrNameLst>
                                      </p:cBhvr>
                                      <p:tavLst>
                                        <p:tav tm="0">
                                          <p:val>
                                            <p:strVal val="0-#ppt_w/2"/>
                                          </p:val>
                                        </p:tav>
                                        <p:tav tm="100000">
                                          <p:val>
                                            <p:strVal val="#ppt_x"/>
                                          </p:val>
                                        </p:tav>
                                      </p:tavLst>
                                    </p:anim>
                                    <p:anim calcmode="lin" valueType="num">
                                      <p:cBhvr additive="base">
                                        <p:cTn id="328" dur="500" fill="hold"/>
                                        <p:tgtEl>
                                          <p:spTgt spid="8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29" fill="hold">
                      <p:stCondLst>
                        <p:cond delay="indefinite"/>
                      </p:stCondLst>
                      <p:childTnLst>
                        <p:par>
                          <p:cTn id="330" fill="hold">
                            <p:stCondLst>
                              <p:cond delay="0"/>
                            </p:stCondLst>
                            <p:childTnLst>
                              <p:par>
                                <p:cTn id="331" presetID="2" presetClass="entr" presetSubtype="8" fill="hold" nodeType="clickEffect">
                                  <p:stCondLst>
                                    <p:cond delay="0"/>
                                  </p:stCondLst>
                                  <p:childTnLst>
                                    <p:set>
                                      <p:cBhvr>
                                        <p:cTn id="332" dur="1" fill="hold">
                                          <p:stCondLst>
                                            <p:cond delay="0"/>
                                          </p:stCondLst>
                                        </p:cTn>
                                        <p:tgtEl>
                                          <p:spTgt spid="84">
                                            <p:txEl>
                                              <p:pRg st="0" end="0"/>
                                            </p:txEl>
                                          </p:spTgt>
                                        </p:tgtEl>
                                        <p:attrNameLst>
                                          <p:attrName>style.visibility</p:attrName>
                                        </p:attrNameLst>
                                      </p:cBhvr>
                                      <p:to>
                                        <p:strVal val="visible"/>
                                      </p:to>
                                    </p:set>
                                    <p:anim calcmode="lin" valueType="num">
                                      <p:cBhvr additive="base">
                                        <p:cTn id="333" dur="500" fill="hold"/>
                                        <p:tgtEl>
                                          <p:spTgt spid="84">
                                            <p:txEl>
                                              <p:pRg st="0" end="0"/>
                                            </p:txEl>
                                          </p:spTgt>
                                        </p:tgtEl>
                                        <p:attrNameLst>
                                          <p:attrName>ppt_x</p:attrName>
                                        </p:attrNameLst>
                                      </p:cBhvr>
                                      <p:tavLst>
                                        <p:tav tm="0">
                                          <p:val>
                                            <p:strVal val="0-#ppt_w/2"/>
                                          </p:val>
                                        </p:tav>
                                        <p:tav tm="100000">
                                          <p:val>
                                            <p:strVal val="#ppt_x"/>
                                          </p:val>
                                        </p:tav>
                                      </p:tavLst>
                                    </p:anim>
                                    <p:anim calcmode="lin" valueType="num">
                                      <p:cBhvr additive="base">
                                        <p:cTn id="334" dur="500" fill="hold"/>
                                        <p:tgtEl>
                                          <p:spTgt spid="8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5" fill="hold">
                      <p:stCondLst>
                        <p:cond delay="indefinite"/>
                      </p:stCondLst>
                      <p:childTnLst>
                        <p:par>
                          <p:cTn id="336" fill="hold">
                            <p:stCondLst>
                              <p:cond delay="0"/>
                            </p:stCondLst>
                            <p:childTnLst>
                              <p:par>
                                <p:cTn id="337" presetID="1" presetClass="exit" presetSubtype="0" fill="hold" nodeType="clickEffect">
                                  <p:stCondLst>
                                    <p:cond delay="0"/>
                                  </p:stCondLst>
                                  <p:childTnLst>
                                    <p:set>
                                      <p:cBhvr>
                                        <p:cTn id="338" dur="1" fill="hold">
                                          <p:stCondLst>
                                            <p:cond delay="0"/>
                                          </p:stCondLst>
                                        </p:cTn>
                                        <p:tgtEl>
                                          <p:spTgt spid="1562673">
                                            <p:txEl>
                                              <p:pRg st="8" end="8"/>
                                            </p:txEl>
                                          </p:spTgt>
                                        </p:tgtEl>
                                        <p:attrNameLst>
                                          <p:attrName>style.visibility</p:attrName>
                                        </p:attrNameLst>
                                      </p:cBhvr>
                                      <p:to>
                                        <p:strVal val="hidden"/>
                                      </p:to>
                                    </p:set>
                                  </p:childTnLst>
                                </p:cTn>
                              </p:par>
                              <p:par>
                                <p:cTn id="339" presetID="1" presetClass="exit" presetSubtype="0" fill="hold" grpId="1" nodeType="withEffect">
                                  <p:stCondLst>
                                    <p:cond delay="0"/>
                                  </p:stCondLst>
                                  <p:childTnLst>
                                    <p:set>
                                      <p:cBhvr>
                                        <p:cTn id="340" dur="1" fill="hold">
                                          <p:stCondLst>
                                            <p:cond delay="0"/>
                                          </p:stCondLst>
                                        </p:cTn>
                                        <p:tgtEl>
                                          <p:spTgt spid="107"/>
                                        </p:tgtEl>
                                        <p:attrNameLst>
                                          <p:attrName>style.visibility</p:attrName>
                                        </p:attrNameLst>
                                      </p:cBhvr>
                                      <p:to>
                                        <p:strVal val="hidden"/>
                                      </p:to>
                                    </p:set>
                                  </p:childTnLst>
                                </p:cTn>
                              </p:par>
                              <p:par>
                                <p:cTn id="341" presetID="1" presetClass="exit" presetSubtype="0" fill="hold" nodeType="withEffect">
                                  <p:stCondLst>
                                    <p:cond delay="0"/>
                                  </p:stCondLst>
                                  <p:childTnLst>
                                    <p:set>
                                      <p:cBhvr>
                                        <p:cTn id="342" dur="1" fill="hold">
                                          <p:stCondLst>
                                            <p:cond delay="0"/>
                                          </p:stCondLst>
                                        </p:cTn>
                                        <p:tgtEl>
                                          <p:spTgt spid="1562673">
                                            <p:txEl>
                                              <p:pRg st="9" end="9"/>
                                            </p:txEl>
                                          </p:spTgt>
                                        </p:tgtEl>
                                        <p:attrNameLst>
                                          <p:attrName>style.visibility</p:attrName>
                                        </p:attrNameLst>
                                      </p:cBhvr>
                                      <p:to>
                                        <p:strVal val="hidden"/>
                                      </p:to>
                                    </p:set>
                                  </p:childTnLst>
                                </p:cTn>
                              </p:par>
                            </p:childTnLst>
                          </p:cTn>
                        </p:par>
                      </p:childTnLst>
                    </p:cTn>
                  </p:par>
                  <p:par>
                    <p:cTn id="343" fill="hold">
                      <p:stCondLst>
                        <p:cond delay="indefinite"/>
                      </p:stCondLst>
                      <p:childTnLst>
                        <p:par>
                          <p:cTn id="344" fill="hold">
                            <p:stCondLst>
                              <p:cond delay="0"/>
                            </p:stCondLst>
                            <p:childTnLst>
                              <p:par>
                                <p:cTn id="345" presetID="2" presetClass="entr" presetSubtype="8" fill="hold" nodeType="clickEffect">
                                  <p:stCondLst>
                                    <p:cond delay="0"/>
                                  </p:stCondLst>
                                  <p:childTnLst>
                                    <p:set>
                                      <p:cBhvr>
                                        <p:cTn id="346" dur="1" fill="hold">
                                          <p:stCondLst>
                                            <p:cond delay="0"/>
                                          </p:stCondLst>
                                        </p:cTn>
                                        <p:tgtEl>
                                          <p:spTgt spid="1562673">
                                            <p:txEl>
                                              <p:pRg st="13" end="13"/>
                                            </p:txEl>
                                          </p:spTgt>
                                        </p:tgtEl>
                                        <p:attrNameLst>
                                          <p:attrName>style.visibility</p:attrName>
                                        </p:attrNameLst>
                                      </p:cBhvr>
                                      <p:to>
                                        <p:strVal val="visible"/>
                                      </p:to>
                                    </p:set>
                                    <p:anim calcmode="lin" valueType="num">
                                      <p:cBhvr additive="base">
                                        <p:cTn id="347" dur="500" fill="hold"/>
                                        <p:tgtEl>
                                          <p:spTgt spid="1562673">
                                            <p:txEl>
                                              <p:pRg st="13" end="13"/>
                                            </p:txEl>
                                          </p:spTgt>
                                        </p:tgtEl>
                                        <p:attrNameLst>
                                          <p:attrName>ppt_x</p:attrName>
                                        </p:attrNameLst>
                                      </p:cBhvr>
                                      <p:tavLst>
                                        <p:tav tm="0">
                                          <p:val>
                                            <p:strVal val="0-#ppt_w/2"/>
                                          </p:val>
                                        </p:tav>
                                        <p:tav tm="100000">
                                          <p:val>
                                            <p:strVal val="#ppt_x"/>
                                          </p:val>
                                        </p:tav>
                                      </p:tavLst>
                                    </p:anim>
                                    <p:anim calcmode="lin" valueType="num">
                                      <p:cBhvr additive="base">
                                        <p:cTn id="348" dur="500" fill="hold"/>
                                        <p:tgtEl>
                                          <p:spTgt spid="1562673">
                                            <p:txEl>
                                              <p:pRg st="13" end="13"/>
                                            </p:txEl>
                                          </p:spTgt>
                                        </p:tgtEl>
                                        <p:attrNameLst>
                                          <p:attrName>ppt_y</p:attrName>
                                        </p:attrNameLst>
                                      </p:cBhvr>
                                      <p:tavLst>
                                        <p:tav tm="0">
                                          <p:val>
                                            <p:strVal val="#ppt_y"/>
                                          </p:val>
                                        </p:tav>
                                        <p:tav tm="100000">
                                          <p:val>
                                            <p:strVal val="#ppt_y"/>
                                          </p:val>
                                        </p:tav>
                                      </p:tavLst>
                                    </p:anim>
                                  </p:childTnLst>
                                </p:cTn>
                              </p:par>
                              <p:par>
                                <p:cTn id="349" presetID="2" presetClass="entr" presetSubtype="8" fill="hold" grpId="1" nodeType="withEffect">
                                  <p:stCondLst>
                                    <p:cond delay="0"/>
                                  </p:stCondLst>
                                  <p:childTnLst>
                                    <p:set>
                                      <p:cBhvr>
                                        <p:cTn id="350" dur="1" fill="hold">
                                          <p:stCondLst>
                                            <p:cond delay="0"/>
                                          </p:stCondLst>
                                        </p:cTn>
                                        <p:tgtEl>
                                          <p:spTgt spid="61">
                                            <p:txEl>
                                              <p:pRg st="0" end="0"/>
                                            </p:txEl>
                                          </p:spTgt>
                                        </p:tgtEl>
                                        <p:attrNameLst>
                                          <p:attrName>style.visibility</p:attrName>
                                        </p:attrNameLst>
                                      </p:cBhvr>
                                      <p:to>
                                        <p:strVal val="visible"/>
                                      </p:to>
                                    </p:set>
                                    <p:anim calcmode="lin" valueType="num">
                                      <p:cBhvr additive="base">
                                        <p:cTn id="351"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352" dur="500" fill="hold"/>
                                        <p:tgtEl>
                                          <p:spTgt spid="61">
                                            <p:txEl>
                                              <p:pRg st="0" end="0"/>
                                            </p:txEl>
                                          </p:spTgt>
                                        </p:tgtEl>
                                        <p:attrNameLst>
                                          <p:attrName>ppt_y</p:attrName>
                                        </p:attrNameLst>
                                      </p:cBhvr>
                                      <p:tavLst>
                                        <p:tav tm="0">
                                          <p:val>
                                            <p:strVal val="#ppt_y"/>
                                          </p:val>
                                        </p:tav>
                                        <p:tav tm="100000">
                                          <p:val>
                                            <p:strVal val="#ppt_y"/>
                                          </p:val>
                                        </p:tav>
                                      </p:tavLst>
                                    </p:anim>
                                  </p:childTnLst>
                                </p:cTn>
                              </p:par>
                              <p:par>
                                <p:cTn id="353" presetID="1" presetClass="exit" presetSubtype="0" fill="hold" nodeType="withEffect">
                                  <p:stCondLst>
                                    <p:cond delay="0"/>
                                  </p:stCondLst>
                                  <p:childTnLst>
                                    <p:set>
                                      <p:cBhvr>
                                        <p:cTn id="354" dur="1" fill="hold">
                                          <p:stCondLst>
                                            <p:cond delay="0"/>
                                          </p:stCondLst>
                                        </p:cTn>
                                        <p:tgtEl>
                                          <p:spTgt spid="1562673">
                                            <p:txEl>
                                              <p:pRg st="3" end="3"/>
                                            </p:txEl>
                                          </p:spTgt>
                                        </p:tgtEl>
                                        <p:attrNameLst>
                                          <p:attrName>style.visibility</p:attrName>
                                        </p:attrNameLst>
                                      </p:cBhvr>
                                      <p:to>
                                        <p:strVal val="hidden"/>
                                      </p:to>
                                    </p:set>
                                  </p:childTnLst>
                                </p:cTn>
                              </p:par>
                              <p:par>
                                <p:cTn id="355" presetID="1" presetClass="exit" presetSubtype="0" fill="hold" nodeType="withEffect">
                                  <p:stCondLst>
                                    <p:cond delay="0"/>
                                  </p:stCondLst>
                                  <p:childTnLst>
                                    <p:set>
                                      <p:cBhvr>
                                        <p:cTn id="356" dur="1" fill="hold">
                                          <p:stCondLst>
                                            <p:cond delay="0"/>
                                          </p:stCondLst>
                                        </p:cTn>
                                        <p:tgtEl>
                                          <p:spTgt spid="1562673">
                                            <p:txEl>
                                              <p:pRg st="4" end="4"/>
                                            </p:txEl>
                                          </p:spTgt>
                                        </p:tgtEl>
                                        <p:attrNameLst>
                                          <p:attrName>style.visibility</p:attrName>
                                        </p:attrNameLst>
                                      </p:cBhvr>
                                      <p:to>
                                        <p:strVal val="hidden"/>
                                      </p:to>
                                    </p:set>
                                  </p:childTnLst>
                                </p:cTn>
                              </p:par>
                              <p:par>
                                <p:cTn id="357" presetID="1" presetClass="exit" presetSubtype="0" fill="hold" grpId="0" nodeType="withEffect">
                                  <p:stCondLst>
                                    <p:cond delay="0"/>
                                  </p:stCondLst>
                                  <p:childTnLst>
                                    <p:set>
                                      <p:cBhvr>
                                        <p:cTn id="358" dur="1" fill="hold">
                                          <p:stCondLst>
                                            <p:cond delay="0"/>
                                          </p:stCondLst>
                                        </p:cTn>
                                        <p:tgtEl>
                                          <p:spTgt spid="84">
                                            <p:txEl>
                                              <p:pRg st="0" end="0"/>
                                            </p:txEl>
                                          </p:spTgt>
                                        </p:tgtEl>
                                        <p:attrNameLst>
                                          <p:attrName>style.visibility</p:attrName>
                                        </p:attrNameLst>
                                      </p:cBhvr>
                                      <p:to>
                                        <p:strVal val="hidden"/>
                                      </p:to>
                                    </p:set>
                                  </p:childTnLst>
                                </p:cTn>
                              </p:par>
                              <p:par>
                                <p:cTn id="359" presetID="1" presetClass="exit" presetSubtype="0" fill="hold" grpId="0" nodeType="withEffect">
                                  <p:stCondLst>
                                    <p:cond delay="0"/>
                                  </p:stCondLst>
                                  <p:childTnLst>
                                    <p:set>
                                      <p:cBhvr>
                                        <p:cTn id="360" dur="1" fill="hold">
                                          <p:stCondLst>
                                            <p:cond delay="0"/>
                                          </p:stCondLst>
                                        </p:cTn>
                                        <p:tgtEl>
                                          <p:spTgt spid="85">
                                            <p:txEl>
                                              <p:pRg st="0" end="0"/>
                                            </p:txEl>
                                          </p:spTgt>
                                        </p:tgtEl>
                                        <p:attrNameLst>
                                          <p:attrName>style.visibility</p:attrName>
                                        </p:attrNameLst>
                                      </p:cBhvr>
                                      <p:to>
                                        <p:strVal val="hidden"/>
                                      </p:to>
                                    </p:set>
                                  </p:childTnLst>
                                </p:cTn>
                              </p:par>
                              <p:par>
                                <p:cTn id="361" presetID="1" presetClass="exit" presetSubtype="0" fill="hold" grpId="0" nodeType="withEffect">
                                  <p:stCondLst>
                                    <p:cond delay="0"/>
                                  </p:stCondLst>
                                  <p:childTnLst>
                                    <p:set>
                                      <p:cBhvr>
                                        <p:cTn id="362" dur="1" fill="hold">
                                          <p:stCondLst>
                                            <p:cond delay="0"/>
                                          </p:stCondLst>
                                        </p:cTn>
                                        <p:tgtEl>
                                          <p:spTgt spid="80">
                                            <p:txEl>
                                              <p:pRg st="0" end="0"/>
                                            </p:txEl>
                                          </p:spTgt>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0730" grpId="0"/>
      <p:bldP spid="60" grpId="0" build="allAtOnce"/>
      <p:bldP spid="61" grpId="0" build="allAtOnce"/>
      <p:bldP spid="61" grpId="1" build="allAtOnce"/>
      <p:bldP spid="62" grpId="0" build="allAtOnce"/>
      <p:bldP spid="8" grpId="0" animBg="1"/>
      <p:bldP spid="8" grpId="1" animBg="1"/>
      <p:bldP spid="64" grpId="0" animBg="1"/>
      <p:bldP spid="64" grpId="1" animBg="1"/>
      <p:bldP spid="66" grpId="0" animBg="1"/>
      <p:bldP spid="66" grpId="1" animBg="1"/>
      <p:bldP spid="77" grpId="0" build="allAtOnce"/>
      <p:bldP spid="79" grpId="0" animBg="1"/>
      <p:bldP spid="79" grpId="1" animBg="1"/>
      <p:bldP spid="80" grpId="0" build="allAtOnce"/>
      <p:bldP spid="5" grpId="0" animBg="1"/>
      <p:bldP spid="5" grpId="1" animBg="1"/>
      <p:bldP spid="81" grpId="0" build="allAtOnce"/>
      <p:bldP spid="84" grpId="0" build="allAtOnce"/>
      <p:bldP spid="85" grpId="0" build="allAtOnce"/>
      <p:bldP spid="86" grpId="0" animBg="1"/>
      <p:bldP spid="86" grpId="1" animBg="1"/>
      <p:bldP spid="104" grpId="0" animBg="1"/>
      <p:bldP spid="104" grpId="1" build="allAtOnce" animBg="1"/>
      <p:bldP spid="76" grpId="0"/>
      <p:bldP spid="76" grpId="1"/>
      <p:bldP spid="105" grpId="0"/>
      <p:bldP spid="105" grpId="1"/>
      <p:bldP spid="106" grpId="0"/>
      <p:bldP spid="106" grpId="1"/>
      <p:bldP spid="107" grpId="0"/>
      <p:bldP spid="107" grpId="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737" name="Text Box 9"/>
          <p:cNvSpPr txBox="1">
            <a:spLocks noChangeArrowheads="1"/>
          </p:cNvSpPr>
          <p:nvPr/>
        </p:nvSpPr>
        <p:spPr bwMode="auto">
          <a:xfrm>
            <a:off x="365125" y="669811"/>
            <a:ext cx="840486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 </a:t>
            </a:r>
            <a:r>
              <a:rPr kumimoji="0" lang="en-US" altLang="en-US" sz="2400" b="0" i="0" u="none" strike="noStrike" kern="1200" cap="none" spc="0" normalizeH="0" baseline="0" noProof="0" dirty="0">
                <a:ln>
                  <a:noFill/>
                </a:ln>
                <a:solidFill>
                  <a:schemeClr val="tx2"/>
                </a:solidFill>
                <a:effectLst/>
                <a:uLnTx/>
                <a:uFillTx/>
                <a:latin typeface="Times New Roman" pitchFamily="18" charset="0"/>
                <a:ea typeface="+mn-ea"/>
                <a:cs typeface="+mn-cs"/>
              </a:rPr>
              <a:t>instance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(input) consists of a random</a:t>
            </a:r>
            <a:r>
              <a:rPr kumimoji="0" lang="en-US" altLang="en-US" sz="2400" b="0" i="0" u="none" strike="noStrike" kern="1200" cap="none" spc="0" normalizeH="0" noProof="0" dirty="0">
                <a:ln>
                  <a:noFill/>
                </a:ln>
                <a:solidFill>
                  <a:srgbClr val="FFFFFF"/>
                </a:solidFill>
                <a:effectLst/>
                <a:uLnTx/>
                <a:uFillTx/>
                <a:latin typeface="Times New Roman" pitchFamily="18" charset="0"/>
                <a:ea typeface="+mn-ea"/>
                <a:cs typeface="+mn-cs"/>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formula:</a:t>
            </a:r>
          </a:p>
          <a:p>
            <a:pPr lvl="1" eaLnBrk="1" hangingPunct="1">
              <a:buNone/>
              <a:defRPr/>
            </a:pPr>
            <a:r>
              <a:rPr lang="el-GR" altLang="en-US" sz="2400" dirty="0">
                <a:solidFill>
                  <a:srgbClr val="FFFFFF"/>
                </a:solidFill>
                <a:cs typeface="Times New Roman" panose="02020603050405020304" pitchFamily="18" charset="0"/>
                <a:sym typeface="Symbol" panose="05050102010706020507" pitchFamily="18" charset="2"/>
              </a:rPr>
              <a:t>Φ</a:t>
            </a:r>
            <a:r>
              <a:rPr lang="el-GR" altLang="en-US" sz="2400" i="1" dirty="0">
                <a:solidFill>
                  <a:srgbClr val="FFFFFF"/>
                </a:solidFill>
              </a:rPr>
              <a:t> =</a:t>
            </a:r>
            <a:r>
              <a:rPr lang="en-US" altLang="en-US" sz="2400" dirty="0">
                <a:solidFill>
                  <a:srgbClr val="00FFFF"/>
                </a:solidFill>
              </a:rPr>
              <a:t> </a:t>
            </a:r>
            <a:r>
              <a:rPr lang="en-US" altLang="en-US" sz="2400" dirty="0">
                <a:solidFill>
                  <a:srgbClr val="FFFFFF"/>
                </a:solidFill>
              </a:rPr>
              <a:t>(</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6</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2</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5</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7</a:t>
            </a:r>
            <a:r>
              <a:rPr lang="en-US" altLang="en-US" sz="2400" dirty="0">
                <a:solidFill>
                  <a:srgbClr val="FFFFFF"/>
                </a:solidFill>
              </a:rPr>
              <a:t>) </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 </a:t>
            </a:r>
            <a:r>
              <a:rPr lang="el-GR" altLang="en-US" sz="2400" dirty="0">
                <a:cs typeface="Times New Roman" panose="02020603050405020304" pitchFamily="18" charset="0"/>
                <a:sym typeface="Symbol" panose="05050102010706020507" pitchFamily="18" charset="2"/>
              </a:rPr>
              <a:t></a:t>
            </a:r>
            <a:r>
              <a:rPr lang="en-US" altLang="en-US" sz="2400" dirty="0">
                <a:solidFill>
                  <a:srgbClr val="FFFFFF"/>
                </a:solidFill>
              </a:rPr>
              <a:t> (</a:t>
            </a:r>
            <a:r>
              <a:rPr lang="en-US" altLang="en-US" sz="2400" i="1" dirty="0">
                <a:solidFill>
                  <a:srgbClr val="FFFFFF"/>
                </a:solidFill>
              </a:rPr>
              <a:t>x</a:t>
            </a:r>
            <a:r>
              <a:rPr lang="en-US" altLang="en-US" sz="2400" i="1" baseline="-25000" dirty="0">
                <a:solidFill>
                  <a:srgbClr val="FFFFFF"/>
                </a:solidFill>
              </a:rPr>
              <a:t>3</a:t>
            </a:r>
            <a:r>
              <a:rPr lang="en-US" altLang="en-US" sz="2400" dirty="0">
                <a:solidFill>
                  <a:srgbClr val="FFFFFF"/>
                </a:solidFill>
              </a:rPr>
              <a:t>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4 </a:t>
            </a:r>
            <a:r>
              <a:rPr lang="en-US" altLang="en-US" sz="2400" dirty="0">
                <a:sym typeface="Symbol" panose="05050102010706020507" pitchFamily="18" charset="2"/>
              </a:rPr>
              <a:t></a:t>
            </a:r>
            <a:r>
              <a:rPr lang="en-US" altLang="en-US" sz="2400" dirty="0">
                <a:solidFill>
                  <a:srgbClr val="FFFFFF"/>
                </a:solidFill>
              </a:rPr>
              <a:t> </a:t>
            </a:r>
            <a:r>
              <a:rPr lang="el-GR" altLang="en-US" sz="2400" dirty="0">
                <a:solidFill>
                  <a:srgbClr val="FFFFFF"/>
                </a:solidFill>
                <a:cs typeface="Times New Roman" panose="02020603050405020304" pitchFamily="18" charset="0"/>
                <a:sym typeface="Symbol" panose="05050102010706020507" pitchFamily="18" charset="2"/>
              </a:rPr>
              <a:t></a:t>
            </a:r>
            <a:r>
              <a:rPr lang="en-US" altLang="en-US" sz="2400" i="1" dirty="0">
                <a:solidFill>
                  <a:srgbClr val="FFFFFF"/>
                </a:solidFill>
              </a:rPr>
              <a:t>x</a:t>
            </a:r>
            <a:r>
              <a:rPr lang="en-US" altLang="en-US" sz="2400" i="1" baseline="-25000" dirty="0">
                <a:solidFill>
                  <a:srgbClr val="FFFFFF"/>
                </a:solidFill>
              </a:rPr>
              <a:t>9</a:t>
            </a:r>
            <a:r>
              <a:rPr lang="en-US" altLang="en-US" sz="2400" dirty="0">
                <a:solidFill>
                  <a:srgbClr val="FFFFFF"/>
                </a:solidFill>
              </a:rPr>
              <a:t>)</a:t>
            </a:r>
            <a:endParaRPr lang="en-US" altLang="en-US" sz="2400" dirty="0">
              <a:cs typeface="Times New Roman" panose="02020603050405020304" pitchFamily="18" charset="0"/>
              <a:sym typeface="Symbol" panose="05050102010706020507" pitchFamily="18" charset="2"/>
            </a:endParaRPr>
          </a:p>
        </p:txBody>
      </p:sp>
      <p:sp>
        <p:nvSpPr>
          <p:cNvPr id="370730" name="Text Box 11"/>
          <p:cNvSpPr txBox="1">
            <a:spLocks noChangeArrowheads="1"/>
          </p:cNvSpPr>
          <p:nvPr/>
        </p:nvSpPr>
        <p:spPr bwMode="auto">
          <a:xfrm>
            <a:off x="384169" y="1725015"/>
            <a:ext cx="68433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eaLnBrk="1" hangingPunct="1">
              <a:buNone/>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Consider a fixed </a:t>
            </a:r>
            <a:r>
              <a:rPr lang="en-US" altLang="en-US" sz="2400" dirty="0">
                <a:solidFill>
                  <a:schemeClr val="tx2"/>
                </a:solidFill>
              </a:rPr>
              <a:t>DP path</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fixing</a:t>
            </a:r>
            <a:r>
              <a:rPr lang="en-US" altLang="en-US" sz="2400" dirty="0">
                <a:solidFill>
                  <a:srgbClr val="FFFFFF"/>
                </a:solidFill>
              </a:rPr>
              <a:t> ½n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of the variables:</a:t>
            </a:r>
          </a:p>
        </p:txBody>
      </p:sp>
      <mc:AlternateContent xmlns:mc="http://schemas.openxmlformats.org/markup-compatibility/2006" xmlns:a14="http://schemas.microsoft.com/office/drawing/2010/main">
        <mc:Choice Requires="a14">
          <p:sp>
            <p:nvSpPr>
              <p:cNvPr id="1562673" name="Rectangle 49"/>
              <p:cNvSpPr>
                <a:spLocks noChangeArrowheads="1"/>
              </p:cNvSpPr>
              <p:nvPr/>
            </p:nvSpPr>
            <p:spPr bwMode="auto">
              <a:xfrm>
                <a:off x="533400" y="2133600"/>
                <a:ext cx="7443708" cy="4728026"/>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342900" indent="-342900" eaLnBrk="1" hangingPunct="1">
                  <a:spcBef>
                    <a:spcPts val="0"/>
                  </a:spcBef>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of such paths </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rPr>
                  <a:t>= (# ways to choose the var) </a:t>
                </a:r>
                <a:r>
                  <a:rPr lang="en-US" altLang="en-US" sz="2000" dirty="0">
                    <a:solidFill>
                      <a:srgbClr val="FFFFFF"/>
                    </a:solidFill>
                    <a:sym typeface="Symbol" pitchFamily="18" charset="2"/>
                  </a:rPr>
                  <a:t> </a:t>
                </a:r>
                <a:r>
                  <a:rPr lang="en-US" altLang="en-US" sz="2000" dirty="0">
                    <a:solidFill>
                      <a:srgbClr val="FFFFFF"/>
                    </a:solidFill>
                  </a:rPr>
                  <a:t>(# way to choose T/F.)</a:t>
                </a:r>
              </a:p>
              <a:p>
                <a:pPr eaLnBrk="1" hangingPunct="1">
                  <a:spcBef>
                    <a:spcPts val="0"/>
                  </a:spcBef>
                  <a:buNone/>
                  <a:defRPr/>
                </a:pPr>
                <a:r>
                  <a:rPr lang="en-US" altLang="en-US" sz="2000" dirty="0">
                    <a:solidFill>
                      <a:srgbClr val="FFFFFF"/>
                    </a:solidFill>
                  </a:rPr>
                  <a:t>        =             </a:t>
                </a:r>
                <a14:m>
                  <m:oMath xmlns:m="http://schemas.openxmlformats.org/officeDocument/2006/math">
                    <m:d>
                      <m:dPr>
                        <m:ctrlPr>
                          <a:rPr lang="en-US" altLang="en-US" sz="1400" i="1">
                            <a:solidFill>
                              <a:srgbClr val="FFFFFF"/>
                            </a:solidFill>
                            <a:latin typeface="Cambria Math" panose="02040503050406030204" pitchFamily="18" charset="0"/>
                          </a:rPr>
                        </m:ctrlPr>
                      </m:dPr>
                      <m:e>
                        <m:m>
                          <m:mPr>
                            <m:mcs>
                              <m:mc>
                                <m:mcPr>
                                  <m:count m:val="1"/>
                                  <m:mcJc m:val="center"/>
                                </m:mcPr>
                              </m:mc>
                            </m:mcs>
                            <m:ctrlPr>
                              <a:rPr lang="en-US" altLang="en-US" sz="1400" i="1">
                                <a:solidFill>
                                  <a:srgbClr val="FFFFFF"/>
                                </a:solidFill>
                                <a:latin typeface="Cambria Math" panose="02040503050406030204" pitchFamily="18" charset="0"/>
                              </a:rPr>
                            </m:ctrlPr>
                          </m:mPr>
                          <m:mr>
                            <m:e>
                              <m:r>
                                <m:rPr>
                                  <m:brk m:alnAt="7"/>
                                </m:rPr>
                                <a:rPr lang="en-US" altLang="en-US" sz="1400" i="1">
                                  <a:solidFill>
                                    <a:srgbClr val="FFFFFF"/>
                                  </a:solidFill>
                                  <a:latin typeface="Cambria Math" panose="02040503050406030204" pitchFamily="18" charset="0"/>
                                </a:rPr>
                                <m:t>𝑛</m:t>
                              </m:r>
                            </m:e>
                          </m:mr>
                          <m:mr>
                            <m:e>
                              <m:r>
                                <m:rPr>
                                  <m:nor/>
                                </m:rPr>
                                <a:rPr lang="en-US" altLang="en-US" sz="1400" dirty="0">
                                  <a:solidFill>
                                    <a:srgbClr val="FFFFFF"/>
                                  </a:solidFill>
                                </a:rPr>
                                <m:t>½</m:t>
                              </m:r>
                              <m:r>
                                <a:rPr lang="en-US" altLang="en-US" sz="1400" i="1">
                                  <a:solidFill>
                                    <a:srgbClr val="FFFFFF"/>
                                  </a:solidFill>
                                  <a:latin typeface="Cambria Math" panose="02040503050406030204" pitchFamily="18" charset="0"/>
                                </a:rPr>
                                <m:t>𝑛</m:t>
                              </m:r>
                            </m:e>
                          </m:mr>
                        </m:m>
                      </m:e>
                    </m:d>
                  </m:oMath>
                </a14:m>
                <a:r>
                  <a:rPr lang="en-US" altLang="en-US" sz="2000" dirty="0">
                    <a:solidFill>
                      <a:srgbClr val="FFFFFF"/>
                    </a:solidFill>
                  </a:rPr>
                  <a:t>                         </a:t>
                </a:r>
                <a:r>
                  <a:rPr lang="en-US" altLang="en-US" sz="2000" dirty="0">
                    <a:solidFill>
                      <a:srgbClr val="FFFFFF"/>
                    </a:solidFill>
                    <a:sym typeface="Symbol" pitchFamily="18" charset="2"/>
                  </a:rPr>
                  <a:t>                       </a:t>
                </a:r>
                <a:endParaRPr lang="en-US" altLang="en-US" sz="2000" dirty="0">
                  <a:solidFill>
                    <a:srgbClr val="FFFFFF"/>
                  </a:solidFill>
                </a:endParaRP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[A given literal is none of these variables]  </a:t>
                </a:r>
                <a:endParaRPr kumimoji="0" lang="en-US" altLang="en-US" sz="2000" b="0" i="0" u="none" strike="noStrike" kern="1200" cap="none" spc="0" normalizeH="0" baseline="0" noProof="0" dirty="0">
                  <a:ln>
                    <a:noFill/>
                  </a:ln>
                  <a:solidFill>
                    <a:srgbClr val="FFFFFF"/>
                  </a:solidFill>
                  <a:effectLst/>
                  <a:uLnTx/>
                  <a:uFillTx/>
                </a:endParaRPr>
              </a:p>
              <a:p>
                <a:pPr marL="342900" indent="-342900" eaLnBrk="1" hangingPunct="1">
                  <a:spcBef>
                    <a:spcPts val="0"/>
                  </a:spcBef>
                  <a:defRPr/>
                </a:pPr>
                <a:r>
                  <a:rPr kumimoji="0" lang="en-US" altLang="en-US" sz="2000" b="0" i="0" u="none" strike="noStrike" kern="1200" cap="none" spc="0" normalizeH="0" baseline="0" noProof="0" dirty="0" err="1">
                    <a:ln>
                      <a:noFill/>
                    </a:ln>
                    <a:solidFill>
                      <a:srgbClr val="FFFFFF"/>
                    </a:solidFill>
                    <a:effectLst/>
                    <a:uLnTx/>
                    <a:uFillTx/>
                  </a:rPr>
                  <a:t>Pr</a:t>
                </a:r>
                <a:r>
                  <a:rPr kumimoji="0" lang="en-US" altLang="en-US" sz="2000" b="0" i="0" u="none" strike="noStrike" kern="1200" cap="none" spc="0" normalizeH="0" baseline="0" noProof="0" dirty="0">
                    <a:ln>
                      <a:noFill/>
                    </a:ln>
                    <a:solidFill>
                      <a:srgbClr val="FFFFFF"/>
                    </a:solidFill>
                    <a:effectLst/>
                    <a:uLnTx/>
                    <a:uFillTx/>
                  </a:rPr>
                  <a:t>[A</a:t>
                </a:r>
                <a:r>
                  <a:rPr kumimoji="0" lang="en-US" altLang="en-US" sz="2000" b="0" i="0" u="none" strike="noStrike" kern="1200" cap="none" spc="0" normalizeH="0" noProof="0" dirty="0">
                    <a:ln>
                      <a:noFill/>
                    </a:ln>
                    <a:solidFill>
                      <a:srgbClr val="FFFFFF"/>
                    </a:solidFill>
                    <a:effectLst/>
                    <a:uLnTx/>
                    <a:uFillTx/>
                  </a:rPr>
                  <a:t> given clause contains none of these variables] </a:t>
                </a:r>
                <a:r>
                  <a:rPr lang="en-US" altLang="en-US" sz="2000" dirty="0">
                    <a:solidFill>
                      <a:srgbClr val="FFFFFF"/>
                    </a:solidFill>
                  </a:rPr>
                  <a:t> </a:t>
                </a: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[This DP path terminates] </a:t>
                </a:r>
              </a:p>
              <a:p>
                <a:pPr eaLnBrk="1" hangingPunct="1">
                  <a:spcBef>
                    <a:spcPts val="0"/>
                  </a:spcBef>
                  <a:buNone/>
                  <a:defRPr/>
                </a:pPr>
                <a:r>
                  <a:rPr lang="en-US" altLang="en-US" sz="2000" dirty="0">
                    <a:solidFill>
                      <a:srgbClr val="FFFFFF"/>
                    </a:solidFill>
                  </a:rPr>
                  <a:t>       = </a:t>
                </a:r>
                <a:r>
                  <a:rPr lang="en-US" altLang="en-US" sz="2000" dirty="0" err="1">
                    <a:solidFill>
                      <a:srgbClr val="FFFFFF"/>
                    </a:solidFill>
                  </a:rPr>
                  <a:t>Pr</a:t>
                </a:r>
                <a:r>
                  <a:rPr lang="en-US" altLang="en-US" sz="2000" dirty="0">
                    <a:solidFill>
                      <a:srgbClr val="FFFFFF"/>
                    </a:solidFill>
                  </a:rPr>
                  <a:t>[All m clauses eliminated]</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rPr>
                  <a:t> </a:t>
                </a:r>
                <a:r>
                  <a:rPr lang="en-US" altLang="en-US" sz="2000" dirty="0" err="1">
                    <a:solidFill>
                      <a:srgbClr val="FFFFFF"/>
                    </a:solidFill>
                  </a:rPr>
                  <a:t>Pr</a:t>
                </a:r>
                <a:r>
                  <a:rPr lang="en-US" altLang="en-US" sz="2000" dirty="0">
                    <a:solidFill>
                      <a:srgbClr val="FFFFFF"/>
                    </a:solidFill>
                  </a:rPr>
                  <a:t>[All m clauses contains at least one of variable in path]</a:t>
                </a:r>
              </a:p>
              <a:p>
                <a:pPr eaLnBrk="1" hangingPunct="1">
                  <a:spcBef>
                    <a:spcPts val="0"/>
                  </a:spcBef>
                  <a:buNone/>
                  <a:defRPr/>
                </a:pPr>
                <a:r>
                  <a:rPr lang="en-US" altLang="en-US" sz="2000" dirty="0">
                    <a:solidFill>
                      <a:srgbClr val="FFFFFF"/>
                    </a:solidFill>
                  </a:rPr>
                  <a:t>       = </a:t>
                </a:r>
                <a:r>
                  <a:rPr lang="en-US" altLang="en-US" sz="2000" dirty="0" err="1">
                    <a:solidFill>
                      <a:srgbClr val="FFFFFF"/>
                    </a:solidFill>
                  </a:rPr>
                  <a:t>Pr</a:t>
                </a:r>
                <a:r>
                  <a:rPr lang="en-US" altLang="en-US" sz="2000" dirty="0">
                    <a:solidFill>
                      <a:srgbClr val="FFFFFF"/>
                    </a:solidFill>
                  </a:rPr>
                  <a:t>[A given clause contains at least one of variable in path]</a:t>
                </a:r>
                <a:r>
                  <a:rPr lang="en-US" altLang="en-US" sz="2000" baseline="30000" dirty="0">
                    <a:solidFill>
                      <a:srgbClr val="FFFFFF"/>
                    </a:solidFill>
                  </a:rPr>
                  <a:t>m</a:t>
                </a:r>
              </a:p>
              <a:p>
                <a:pPr eaLnBrk="1" hangingPunct="1">
                  <a:spcBef>
                    <a:spcPts val="0"/>
                  </a:spcBef>
                  <a:buNone/>
                  <a:defRPr/>
                </a:pPr>
                <a:r>
                  <a:rPr lang="en-US" altLang="en-US" sz="2000" baseline="30000" dirty="0">
                    <a:solidFill>
                      <a:srgbClr val="FFFFFF"/>
                    </a:solidFill>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  (1-</a:t>
                </a:r>
                <a14:m>
                  <m:oMath xmlns:m="http://schemas.openxmlformats.org/officeDocument/2006/math">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8</m:t>
                        </m:r>
                      </m:den>
                    </m:f>
                  </m:oMath>
                </a14:m>
                <a:r>
                  <a:rPr lang="en-US"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baseline="30000" dirty="0">
                    <a:solidFill>
                      <a:srgbClr val="FFFFFF"/>
                    </a:solidFill>
                  </a:rPr>
                  <a:t>m    </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000" dirty="0">
                  <a:solidFill>
                    <a:srgbClr val="FFFFFF"/>
                  </a:solidFill>
                </a:endParaRP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[At least one such DP paths terminates] </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 of such paths)</a:t>
                </a:r>
                <a:r>
                  <a:rPr lang="en-US" altLang="en-US" sz="2000" dirty="0">
                    <a:solidFill>
                      <a:srgbClr val="FFFFFF"/>
                    </a:solidFill>
                    <a:sym typeface="Symbol" pitchFamily="18" charset="2"/>
                  </a:rPr>
                  <a:t>  </a:t>
                </a:r>
                <a:r>
                  <a:rPr lang="en-US" altLang="en-US" sz="2000" dirty="0" err="1">
                    <a:solidFill>
                      <a:srgbClr val="FFFFFF"/>
                    </a:solidFill>
                  </a:rPr>
                  <a:t>Pr</a:t>
                </a:r>
                <a:r>
                  <a:rPr lang="en-US" altLang="en-US" sz="2000" dirty="0">
                    <a:solidFill>
                      <a:srgbClr val="FFFFFF"/>
                    </a:solidFill>
                  </a:rPr>
                  <a:t>[This DP paths terminates] </a:t>
                </a:r>
              </a:p>
              <a:p>
                <a:pPr eaLnBrk="1" hangingPunct="1">
                  <a:spcBef>
                    <a:spcPts val="0"/>
                  </a:spcBef>
                  <a:buNone/>
                  <a:defRPr/>
                </a:pPr>
                <a:r>
                  <a:rPr lang="en-US" altLang="en-US" sz="2000" dirty="0">
                    <a:solidFill>
                      <a:srgbClr val="FFFFFF"/>
                    </a:solidFill>
                  </a:rPr>
                  <a:t>      =             </a:t>
                </a:r>
                <a:r>
                  <a:rPr lang="en-US" altLang="en-US" sz="2000" dirty="0">
                    <a:solidFill>
                      <a:srgbClr val="FFFFFF"/>
                    </a:solidFill>
                    <a:latin typeface="Times New Roman"/>
                    <a:cs typeface="Times New Roman" panose="02020603050405020304" pitchFamily="18" charset="0"/>
                    <a:sym typeface="Symbol" panose="05050102010706020507" pitchFamily="18" charset="2"/>
                  </a:rPr>
                  <a:t> 2</a:t>
                </a:r>
                <a:r>
                  <a:rPr lang="en-US" altLang="en-US" sz="2000" baseline="30000" dirty="0">
                    <a:solidFill>
                      <a:srgbClr val="FFFFFF"/>
                    </a:solidFill>
                  </a:rPr>
                  <a:t>n</a:t>
                </a:r>
                <a:r>
                  <a:rPr lang="en-US" altLang="en-US" sz="2000" dirty="0">
                    <a:solidFill>
                      <a:srgbClr val="FFFFFF"/>
                    </a:solidFill>
                  </a:rPr>
                  <a:t>     </a:t>
                </a:r>
                <a:r>
                  <a:rPr lang="en-US" altLang="en-US" sz="1800" dirty="0">
                    <a:solidFill>
                      <a:srgbClr val="FFFFFF"/>
                    </a:solidFill>
                  </a:rPr>
                  <a:t>    </a:t>
                </a:r>
                <a:r>
                  <a:rPr lang="en-US" altLang="en-US" sz="2000" dirty="0">
                    <a:solidFill>
                      <a:srgbClr val="FFFFFF"/>
                    </a:solidFill>
                  </a:rPr>
                  <a:t>    </a:t>
                </a:r>
                <a:r>
                  <a:rPr lang="en-US" altLang="en-US" sz="2000" dirty="0">
                    <a:solidFill>
                      <a:srgbClr val="FFFFFF"/>
                    </a:solidFill>
                    <a:sym typeface="Symbol"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(.45)</a:t>
                </a:r>
                <a:r>
                  <a:rPr lang="en-US" altLang="en-US" sz="2000" baseline="30000" dirty="0">
                    <a:solidFill>
                      <a:srgbClr val="FFFFFF"/>
                    </a:solidFill>
                  </a:rPr>
                  <a:t>n                       </a:t>
                </a:r>
                <a:r>
                  <a:rPr lang="en-US" altLang="en-US" sz="2000" dirty="0">
                    <a:solidFill>
                      <a:srgbClr val="FFFFFF"/>
                    </a:solidFill>
                  </a:rPr>
                  <a:t> </a:t>
                </a:r>
              </a:p>
              <a:p>
                <a:pPr marL="342900" indent="-342900" eaLnBrk="1" hangingPunct="1">
                  <a:spcBef>
                    <a:spcPts val="0"/>
                  </a:spcBef>
                  <a:defRPr/>
                </a:pPr>
                <a:r>
                  <a:rPr lang="en-US" altLang="en-US" sz="2000" dirty="0" err="1">
                    <a:solidFill>
                      <a:srgbClr val="FFFFFF"/>
                    </a:solidFill>
                  </a:rPr>
                  <a:t>Pr</a:t>
                </a:r>
                <a:r>
                  <a:rPr lang="en-US" altLang="en-US" sz="2000" dirty="0">
                    <a:solidFill>
                      <a:srgbClr val="FFFFFF"/>
                    </a:solidFill>
                  </a:rPr>
                  <a:t>[Size of smallest DP proof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it-IT" altLang="en-US" sz="2000" dirty="0">
                    <a:sym typeface="Symbol" panose="05050102010706020507" pitchFamily="18" charset="2"/>
                  </a:rPr>
                  <a:t> </a:t>
                </a:r>
                <a:r>
                  <a:rPr lang="it-IT" sz="2000" dirty="0"/>
                  <a:t>2</a:t>
                </a:r>
                <a:r>
                  <a:rPr lang="en-US" altLang="en-US" sz="2000" baseline="30000" dirty="0">
                    <a:solidFill>
                      <a:srgbClr val="FFFFFF"/>
                    </a:solidFill>
                  </a:rPr>
                  <a:t>½</a:t>
                </a:r>
                <a:r>
                  <a:rPr lang="it-IT" sz="2000" baseline="30000" dirty="0"/>
                  <a:t>n</a:t>
                </a:r>
                <a:r>
                  <a:rPr lang="en-US" altLang="en-US" sz="2000" dirty="0">
                    <a:solidFill>
                      <a:srgbClr val="FFFFFF"/>
                    </a:solidFill>
                  </a:rPr>
                  <a:t>] </a:t>
                </a:r>
              </a:p>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err="1">
                    <a:solidFill>
                      <a:srgbClr val="FFFFFF"/>
                    </a:solidFill>
                  </a:rPr>
                  <a:t>Pr</a:t>
                </a:r>
                <a:r>
                  <a:rPr lang="en-US" altLang="en-US" sz="2000" dirty="0">
                    <a:solidFill>
                      <a:srgbClr val="FFFFFF"/>
                    </a:solidFill>
                  </a:rPr>
                  <a:t>[None these DP paths of length ½</a:t>
                </a:r>
                <a14:m>
                  <m:oMath xmlns:m="http://schemas.openxmlformats.org/officeDocument/2006/math">
                    <m:r>
                      <a:rPr lang="en-US" altLang="en-US" sz="2000" b="0" i="1" smtClean="0">
                        <a:solidFill>
                          <a:srgbClr val="FFFFFF"/>
                        </a:solidFill>
                        <a:latin typeface="Cambria Math" panose="02040503050406030204" pitchFamily="18" charset="0"/>
                      </a:rPr>
                      <m:t>𝑛</m:t>
                    </m:r>
                    <m:r>
                      <a:rPr lang="en-US" altLang="en-US" sz="2000" b="0" i="1" smtClean="0">
                        <a:solidFill>
                          <a:srgbClr val="FFFFFF"/>
                        </a:solidFill>
                        <a:latin typeface="Cambria Math" panose="02040503050406030204" pitchFamily="18" charset="0"/>
                      </a:rPr>
                      <m:t> </m:t>
                    </m:r>
                  </m:oMath>
                </a14:m>
                <a:r>
                  <a:rPr lang="en-US" altLang="en-US" sz="2000" dirty="0">
                    <a:solidFill>
                      <a:srgbClr val="FFFFFF"/>
                    </a:solidFill>
                  </a:rPr>
                  <a:t>terminates]</a:t>
                </a:r>
                <a:r>
                  <a:rPr lang="el-GR" altLang="en-US" sz="20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000" dirty="0">
                  <a:solidFill>
                    <a:srgbClr val="FFFFFF"/>
                  </a:solidFill>
                </a:endParaRPr>
              </a:p>
            </p:txBody>
          </p:sp>
        </mc:Choice>
        <mc:Fallback xmlns="">
          <p:sp>
            <p:nvSpPr>
              <p:cNvPr id="1562673" name="Rectangle 49"/>
              <p:cNvSpPr>
                <a:spLocks noRot="1" noChangeAspect="1" noMove="1" noResize="1" noEditPoints="1" noAdjustHandles="1" noChangeArrowheads="1" noChangeShapeType="1" noTextEdit="1"/>
              </p:cNvSpPr>
              <p:nvPr/>
            </p:nvSpPr>
            <p:spPr bwMode="auto">
              <a:xfrm>
                <a:off x="533400" y="2133600"/>
                <a:ext cx="7443708" cy="4728026"/>
              </a:xfrm>
              <a:prstGeom prst="rect">
                <a:avLst/>
              </a:prstGeom>
              <a:blipFill>
                <a:blip r:embed="rId3"/>
                <a:stretch>
                  <a:fillRect l="-737" t="-644" b="-12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40" name="Rectangle 2">
            <a:extLst>
              <a:ext uri="{FF2B5EF4-FFF2-40B4-BE49-F238E27FC236}">
                <a16:creationId xmlns:a16="http://schemas.microsoft.com/office/drawing/2014/main" id="{FFCD424C-1456-4BCA-AB57-DC266AD0B152}"/>
              </a:ext>
            </a:extLst>
          </p:cNvPr>
          <p:cNvSpPr txBox="1">
            <a:spLocks noChangeArrowheads="1"/>
          </p:cNvSpPr>
          <p:nvPr/>
        </p:nvSpPr>
        <p:spPr bwMode="auto">
          <a:xfrm>
            <a:off x="2874822" y="-116148"/>
            <a:ext cx="3081478" cy="522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00"/>
                </a:solidFill>
                <a:effectLst/>
                <a:uLnTx/>
                <a:uFillTx/>
                <a:latin typeface="Times New Roman"/>
                <a:ea typeface="+mj-ea"/>
                <a:cs typeface="+mj-cs"/>
              </a:rPr>
              <a:t>Proofs of Tautologies</a:t>
            </a:r>
            <a:endParaRPr kumimoji="0" lang="en-CA" altLang="en-US" sz="2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47" name="Rectangle 46">
            <a:extLst>
              <a:ext uri="{FF2B5EF4-FFF2-40B4-BE49-F238E27FC236}">
                <a16:creationId xmlns:a16="http://schemas.microsoft.com/office/drawing/2014/main" id="{2954C6F3-54FF-450C-A61A-B269510581CF}"/>
              </a:ext>
            </a:extLst>
          </p:cNvPr>
          <p:cNvSpPr/>
          <p:nvPr/>
        </p:nvSpPr>
        <p:spPr>
          <a:xfrm>
            <a:off x="3481073" y="930376"/>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49" name="Rectangle 48">
            <a:extLst>
              <a:ext uri="{FF2B5EF4-FFF2-40B4-BE49-F238E27FC236}">
                <a16:creationId xmlns:a16="http://schemas.microsoft.com/office/drawing/2014/main" id="{6AD153FF-7C9B-41F8-AC69-ECC000CA3007}"/>
              </a:ext>
            </a:extLst>
          </p:cNvPr>
          <p:cNvSpPr/>
          <p:nvPr/>
        </p:nvSpPr>
        <p:spPr>
          <a:xfrm>
            <a:off x="1888923" y="934461"/>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grpSp>
        <p:nvGrpSpPr>
          <p:cNvPr id="41" name="Group 40">
            <a:extLst>
              <a:ext uri="{FF2B5EF4-FFF2-40B4-BE49-F238E27FC236}">
                <a16:creationId xmlns:a16="http://schemas.microsoft.com/office/drawing/2014/main" id="{68BF4A84-5EFE-4715-B725-B2238E2C7B29}"/>
              </a:ext>
            </a:extLst>
          </p:cNvPr>
          <p:cNvGrpSpPr/>
          <p:nvPr/>
        </p:nvGrpSpPr>
        <p:grpSpPr>
          <a:xfrm>
            <a:off x="7306979" y="1451776"/>
            <a:ext cx="1684621" cy="2663024"/>
            <a:chOff x="3800475" y="5947576"/>
            <a:chExt cx="1684621" cy="2663024"/>
          </a:xfrm>
        </p:grpSpPr>
        <p:grpSp>
          <p:nvGrpSpPr>
            <p:cNvPr id="42" name="Group 41">
              <a:extLst>
                <a:ext uri="{FF2B5EF4-FFF2-40B4-BE49-F238E27FC236}">
                  <a16:creationId xmlns:a16="http://schemas.microsoft.com/office/drawing/2014/main" id="{D388908F-C8A8-4D2B-8D72-3B369E0EB120}"/>
                </a:ext>
              </a:extLst>
            </p:cNvPr>
            <p:cNvGrpSpPr/>
            <p:nvPr/>
          </p:nvGrpSpPr>
          <p:grpSpPr>
            <a:xfrm>
              <a:off x="4151244" y="5947576"/>
              <a:ext cx="1333852" cy="1341120"/>
              <a:chOff x="4151244" y="3352800"/>
              <a:chExt cx="1333852" cy="1341120"/>
            </a:xfrm>
          </p:grpSpPr>
          <p:sp>
            <p:nvSpPr>
              <p:cNvPr id="55" name="Rectangle 35">
                <a:extLst>
                  <a:ext uri="{FF2B5EF4-FFF2-40B4-BE49-F238E27FC236}">
                    <a16:creationId xmlns:a16="http://schemas.microsoft.com/office/drawing/2014/main" id="{4C2C6404-A6AC-469D-81EF-B0F59908F568}"/>
                  </a:ext>
                </a:extLst>
              </p:cNvPr>
              <p:cNvSpPr>
                <a:spLocks noChangeArrowheads="1"/>
              </p:cNvSpPr>
              <p:nvPr/>
            </p:nvSpPr>
            <p:spPr bwMode="auto">
              <a:xfrm>
                <a:off x="4918219" y="3352800"/>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rPr>
                  <a:t>3</a:t>
                </a:r>
              </a:p>
            </p:txBody>
          </p:sp>
          <p:sp>
            <p:nvSpPr>
              <p:cNvPr id="56" name="Oval 6">
                <a:extLst>
                  <a:ext uri="{FF2B5EF4-FFF2-40B4-BE49-F238E27FC236}">
                    <a16:creationId xmlns:a16="http://schemas.microsoft.com/office/drawing/2014/main" id="{46094170-27BD-4A21-AD87-B51F80F9C2C1}"/>
                  </a:ext>
                </a:extLst>
              </p:cNvPr>
              <p:cNvSpPr>
                <a:spLocks noChangeArrowheads="1"/>
              </p:cNvSpPr>
              <p:nvPr/>
            </p:nvSpPr>
            <p:spPr bwMode="auto">
              <a:xfrm>
                <a:off x="5203296" y="3810000"/>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57" name="Oval 7">
                <a:extLst>
                  <a:ext uri="{FF2B5EF4-FFF2-40B4-BE49-F238E27FC236}">
                    <a16:creationId xmlns:a16="http://schemas.microsoft.com/office/drawing/2014/main" id="{3E5F09D9-E880-40F1-8F67-F1D38CC629D8}"/>
                  </a:ext>
                </a:extLst>
              </p:cNvPr>
              <p:cNvSpPr>
                <a:spLocks noChangeArrowheads="1"/>
              </p:cNvSpPr>
              <p:nvPr/>
            </p:nvSpPr>
            <p:spPr bwMode="auto">
              <a:xfrm>
                <a:off x="4151244" y="445285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8" name="AutoShape 8">
                <a:extLst>
                  <a:ext uri="{FF2B5EF4-FFF2-40B4-BE49-F238E27FC236}">
                    <a16:creationId xmlns:a16="http://schemas.microsoft.com/office/drawing/2014/main" id="{77E17C13-72A0-4DEB-914B-33D97F762033}"/>
                  </a:ext>
                </a:extLst>
              </p:cNvPr>
              <p:cNvCxnSpPr>
                <a:cxnSpLocks noChangeShapeType="1"/>
                <a:stCxn id="56" idx="4"/>
                <a:endCxn id="57" idx="0"/>
              </p:cNvCxnSpPr>
              <p:nvPr/>
            </p:nvCxnSpPr>
            <p:spPr bwMode="auto">
              <a:xfrm flipH="1">
                <a:off x="4292144" y="4056091"/>
                <a:ext cx="1052052" cy="391737"/>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9" name="Text Box 36">
                <a:extLst>
                  <a:ext uri="{FF2B5EF4-FFF2-40B4-BE49-F238E27FC236}">
                    <a16:creationId xmlns:a16="http://schemas.microsoft.com/office/drawing/2014/main" id="{6036709A-94A0-4BFD-B2D7-405640994BBA}"/>
                  </a:ext>
                </a:extLst>
              </p:cNvPr>
              <p:cNvSpPr txBox="1">
                <a:spLocks noChangeArrowheads="1"/>
              </p:cNvSpPr>
              <p:nvPr/>
            </p:nvSpPr>
            <p:spPr bwMode="auto">
              <a:xfrm>
                <a:off x="4699144" y="3900488"/>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43" name="Group 42">
              <a:extLst>
                <a:ext uri="{FF2B5EF4-FFF2-40B4-BE49-F238E27FC236}">
                  <a16:creationId xmlns:a16="http://schemas.microsoft.com/office/drawing/2014/main" id="{A31DDB48-ECAD-4C8C-99AB-5D22CAA5F724}"/>
                </a:ext>
              </a:extLst>
            </p:cNvPr>
            <p:cNvGrpSpPr/>
            <p:nvPr/>
          </p:nvGrpSpPr>
          <p:grpSpPr>
            <a:xfrm>
              <a:off x="3800475" y="6599238"/>
              <a:ext cx="1214943" cy="1288155"/>
              <a:chOff x="2962275" y="4008438"/>
              <a:chExt cx="1214943" cy="1288155"/>
            </a:xfrm>
          </p:grpSpPr>
          <p:sp>
            <p:nvSpPr>
              <p:cNvPr id="51" name="Oval 15">
                <a:extLst>
                  <a:ext uri="{FF2B5EF4-FFF2-40B4-BE49-F238E27FC236}">
                    <a16:creationId xmlns:a16="http://schemas.microsoft.com/office/drawing/2014/main" id="{267DBF29-A982-4E99-A211-490A50395C07}"/>
                  </a:ext>
                </a:extLst>
              </p:cNvPr>
              <p:cNvSpPr>
                <a:spLocks noChangeArrowheads="1"/>
              </p:cNvSpPr>
              <p:nvPr/>
            </p:nvSpPr>
            <p:spPr bwMode="auto">
              <a:xfrm>
                <a:off x="3895418" y="5055524"/>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52" name="AutoShape 20">
                <a:extLst>
                  <a:ext uri="{FF2B5EF4-FFF2-40B4-BE49-F238E27FC236}">
                    <a16:creationId xmlns:a16="http://schemas.microsoft.com/office/drawing/2014/main" id="{B684F5A0-F060-4EC9-98D7-943182BC9933}"/>
                  </a:ext>
                </a:extLst>
              </p:cNvPr>
              <p:cNvCxnSpPr>
                <a:cxnSpLocks noChangeShapeType="1"/>
                <a:endCxn id="51" idx="0"/>
              </p:cNvCxnSpPr>
              <p:nvPr/>
            </p:nvCxnSpPr>
            <p:spPr bwMode="auto">
              <a:xfrm>
                <a:off x="3463325" y="4698942"/>
                <a:ext cx="572992" cy="351559"/>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53" name="Rectangle 38">
                <a:extLst>
                  <a:ext uri="{FF2B5EF4-FFF2-40B4-BE49-F238E27FC236}">
                    <a16:creationId xmlns:a16="http://schemas.microsoft.com/office/drawing/2014/main" id="{0413FD22-A96C-449B-B323-B1CD964C7B86}"/>
                  </a:ext>
                </a:extLst>
              </p:cNvPr>
              <p:cNvSpPr>
                <a:spLocks noChangeArrowheads="1"/>
              </p:cNvSpPr>
              <p:nvPr/>
            </p:nvSpPr>
            <p:spPr bwMode="auto">
              <a:xfrm>
                <a:off x="2962275" y="4008438"/>
                <a:ext cx="46196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FFFFFF"/>
                    </a:solidFill>
                    <a:effectLst/>
                    <a:uLnTx/>
                    <a:uFillTx/>
                    <a:latin typeface="Times New Roman" pitchFamily="18" charset="0"/>
                    <a:ea typeface="+mn-ea"/>
                    <a:cs typeface="+mn-cs"/>
                  </a:rPr>
                  <a:t>x</a:t>
                </a:r>
                <a:r>
                  <a:rPr kumimoji="0" lang="en-US" altLang="en-US" sz="2800" b="0" i="1" u="none" strike="noStrike" kern="1200" cap="none" spc="0" normalizeH="0" baseline="-25000" noProof="0">
                    <a:ln>
                      <a:noFill/>
                    </a:ln>
                    <a:solidFill>
                      <a:srgbClr val="FFFFFF"/>
                    </a:solidFill>
                    <a:effectLst/>
                    <a:uLnTx/>
                    <a:uFillTx/>
                    <a:latin typeface="Times New Roman" pitchFamily="18" charset="0"/>
                    <a:ea typeface="+mn-ea"/>
                    <a:cs typeface="+mn-cs"/>
                  </a:rPr>
                  <a:t>2</a:t>
                </a:r>
              </a:p>
            </p:txBody>
          </p:sp>
          <p:sp>
            <p:nvSpPr>
              <p:cNvPr id="54" name="Text Box 40">
                <a:extLst>
                  <a:ext uri="{FF2B5EF4-FFF2-40B4-BE49-F238E27FC236}">
                    <a16:creationId xmlns:a16="http://schemas.microsoft.com/office/drawing/2014/main" id="{D0BD655C-B3FE-4919-869F-82FA5CB0F9E0}"/>
                  </a:ext>
                </a:extLst>
              </p:cNvPr>
              <p:cNvSpPr txBox="1">
                <a:spLocks noChangeArrowheads="1"/>
              </p:cNvSpPr>
              <p:nvPr/>
            </p:nvSpPr>
            <p:spPr bwMode="auto">
              <a:xfrm>
                <a:off x="3657600" y="4541838"/>
                <a:ext cx="3273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F</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p:nvGrpSpPr>
            <p:cNvPr id="44" name="Group 43">
              <a:extLst>
                <a:ext uri="{FF2B5EF4-FFF2-40B4-BE49-F238E27FC236}">
                  <a16:creationId xmlns:a16="http://schemas.microsoft.com/office/drawing/2014/main" id="{980E552C-10B2-475B-B9E7-919826A907D8}"/>
                </a:ext>
              </a:extLst>
            </p:cNvPr>
            <p:cNvGrpSpPr/>
            <p:nvPr/>
          </p:nvGrpSpPr>
          <p:grpSpPr>
            <a:xfrm>
              <a:off x="4470605" y="7239000"/>
              <a:ext cx="850733" cy="1371600"/>
              <a:chOff x="3632405" y="4648200"/>
              <a:chExt cx="850733" cy="1371600"/>
            </a:xfrm>
          </p:grpSpPr>
          <p:sp>
            <p:nvSpPr>
              <p:cNvPr id="45" name="Oval 16">
                <a:extLst>
                  <a:ext uri="{FF2B5EF4-FFF2-40B4-BE49-F238E27FC236}">
                    <a16:creationId xmlns:a16="http://schemas.microsoft.com/office/drawing/2014/main" id="{502A48C6-F1D5-4676-8C26-05E83067B628}"/>
                  </a:ext>
                </a:extLst>
              </p:cNvPr>
              <p:cNvSpPr>
                <a:spLocks noChangeArrowheads="1"/>
              </p:cNvSpPr>
              <p:nvPr/>
            </p:nvSpPr>
            <p:spPr bwMode="auto">
              <a:xfrm>
                <a:off x="3632405" y="5778731"/>
                <a:ext cx="281800" cy="241069"/>
              </a:xfrm>
              <a:prstGeom prst="ellipse">
                <a:avLst/>
              </a:prstGeom>
              <a:solidFill>
                <a:srgbClr val="FFC000"/>
              </a:solidFill>
              <a:ln w="19050">
                <a:solidFill>
                  <a:schemeClr val="accent2"/>
                </a:solidFill>
                <a:round/>
                <a:headEnd/>
                <a:tailEnd/>
              </a:ln>
            </p:spPr>
            <p:txBody>
              <a:bodyPr wrap="none" anchor="ct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cxnSp>
            <p:nvCxnSpPr>
              <p:cNvPr id="46" name="AutoShape 18">
                <a:extLst>
                  <a:ext uri="{FF2B5EF4-FFF2-40B4-BE49-F238E27FC236}">
                    <a16:creationId xmlns:a16="http://schemas.microsoft.com/office/drawing/2014/main" id="{91DFD8ED-3516-4799-8174-03BB42AB7742}"/>
                  </a:ext>
                </a:extLst>
              </p:cNvPr>
              <p:cNvCxnSpPr>
                <a:cxnSpLocks noChangeShapeType="1"/>
                <a:endCxn id="45" idx="0"/>
              </p:cNvCxnSpPr>
              <p:nvPr/>
            </p:nvCxnSpPr>
            <p:spPr bwMode="auto">
              <a:xfrm flipH="1">
                <a:off x="3773305" y="5301615"/>
                <a:ext cx="263013" cy="472094"/>
              </a:xfrm>
              <a:prstGeom prst="straightConnector1">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cxnSp>
          <p:sp>
            <p:nvSpPr>
              <p:cNvPr id="48" name="Rectangle 53">
                <a:extLst>
                  <a:ext uri="{FF2B5EF4-FFF2-40B4-BE49-F238E27FC236}">
                    <a16:creationId xmlns:a16="http://schemas.microsoft.com/office/drawing/2014/main" id="{FF8566CA-275B-43AE-AACD-98238AE6574F}"/>
                  </a:ext>
                </a:extLst>
              </p:cNvPr>
              <p:cNvSpPr>
                <a:spLocks noChangeArrowheads="1"/>
              </p:cNvSpPr>
              <p:nvPr/>
            </p:nvSpPr>
            <p:spPr bwMode="auto">
              <a:xfrm>
                <a:off x="4019550" y="4648200"/>
                <a:ext cx="4635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mn-cs"/>
                  </a:rPr>
                  <a:t>x</a:t>
                </a:r>
                <a:r>
                  <a:rPr lang="en-US" altLang="en-US" sz="2800" i="1" baseline="-25000" dirty="0">
                    <a:solidFill>
                      <a:srgbClr val="FFFFFF"/>
                    </a:solidFill>
                  </a:rPr>
                  <a:t>5</a:t>
                </a:r>
                <a:endPar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mn-cs"/>
                </a:endParaRPr>
              </a:p>
            </p:txBody>
          </p:sp>
          <p:sp>
            <p:nvSpPr>
              <p:cNvPr id="50" name="Text Box 54">
                <a:extLst>
                  <a:ext uri="{FF2B5EF4-FFF2-40B4-BE49-F238E27FC236}">
                    <a16:creationId xmlns:a16="http://schemas.microsoft.com/office/drawing/2014/main" id="{7D3F3F44-4DF7-4F8E-A8B0-9CC60DC6E501}"/>
                  </a:ext>
                </a:extLst>
              </p:cNvPr>
              <p:cNvSpPr txBox="1">
                <a:spLocks noChangeArrowheads="1"/>
              </p:cNvSpPr>
              <p:nvPr/>
            </p:nvSpPr>
            <p:spPr bwMode="auto">
              <a:xfrm>
                <a:off x="3657600" y="5195888"/>
                <a:ext cx="3417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000" dirty="0">
                    <a:solidFill>
                      <a:srgbClr val="FFFFFF"/>
                    </a:solidFill>
                  </a:rPr>
                  <a:t>T</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grpSp>
      <mc:AlternateContent xmlns:mc="http://schemas.openxmlformats.org/markup-compatibility/2006" xmlns:a14="http://schemas.microsoft.com/office/drawing/2010/main">
        <mc:Choice Requires="a14">
          <p:sp>
            <p:nvSpPr>
              <p:cNvPr id="60" name="Rectangle 49">
                <a:extLst>
                  <a:ext uri="{FF2B5EF4-FFF2-40B4-BE49-F238E27FC236}">
                    <a16:creationId xmlns:a16="http://schemas.microsoft.com/office/drawing/2014/main" id="{A5B0F5F6-E09C-4AB7-84F0-B8FE552C9641}"/>
                  </a:ext>
                </a:extLst>
              </p:cNvPr>
              <p:cNvSpPr>
                <a:spLocks noChangeArrowheads="1"/>
              </p:cNvSpPr>
              <p:nvPr/>
            </p:nvSpPr>
            <p:spPr bwMode="auto">
              <a:xfrm>
                <a:off x="2147249" y="4848604"/>
                <a:ext cx="1533868" cy="461665"/>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latin typeface="Times New Roman"/>
                    <a:cs typeface="Times New Roman" panose="02020603050405020304" pitchFamily="18" charset="0"/>
                    <a:sym typeface="Symbol" panose="05050102010706020507" pitchFamily="18" charset="2"/>
                  </a:rPr>
                  <a:t>= (1-</a:t>
                </a:r>
                <a14:m>
                  <m:oMath xmlns:m="http://schemas.openxmlformats.org/officeDocument/2006/math">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8</m:t>
                        </m:r>
                      </m:den>
                    </m:f>
                  </m:oMath>
                </a14:m>
                <a:r>
                  <a:rPr lang="en-US"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baseline="30000" dirty="0">
                    <a:solidFill>
                      <a:srgbClr val="FFFFFF"/>
                    </a:solidFill>
                  </a:rPr>
                  <a:t>6n </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mc:Choice>
        <mc:Fallback xmlns="">
          <p:sp>
            <p:nvSpPr>
              <p:cNvPr id="60" name="Rectangle 49">
                <a:extLst>
                  <a:ext uri="{FF2B5EF4-FFF2-40B4-BE49-F238E27FC236}">
                    <a16:creationId xmlns:a16="http://schemas.microsoft.com/office/drawing/2014/main" id="{A5B0F5F6-E09C-4AB7-84F0-B8FE552C9641}"/>
                  </a:ext>
                </a:extLst>
              </p:cNvPr>
              <p:cNvSpPr>
                <a:spLocks noRot="1" noChangeAspect="1" noMove="1" noResize="1" noEditPoints="1" noAdjustHandles="1" noChangeArrowheads="1" noChangeShapeType="1" noTextEdit="1"/>
              </p:cNvSpPr>
              <p:nvPr/>
            </p:nvSpPr>
            <p:spPr bwMode="auto">
              <a:xfrm>
                <a:off x="2147249" y="4848604"/>
                <a:ext cx="1533868" cy="461665"/>
              </a:xfrm>
              <a:prstGeom prst="rect">
                <a:avLst/>
              </a:prstGeom>
              <a:blipFill>
                <a:blip r:embed="rId4"/>
                <a:stretch>
                  <a:fillRect l="-3968" t="-89474" r="-6349" b="-15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61" name="Rectangle 49">
            <a:extLst>
              <a:ext uri="{FF2B5EF4-FFF2-40B4-BE49-F238E27FC236}">
                <a16:creationId xmlns:a16="http://schemas.microsoft.com/office/drawing/2014/main" id="{7A592786-16E3-4920-9C97-12764D677D1C}"/>
              </a:ext>
            </a:extLst>
          </p:cNvPr>
          <p:cNvSpPr>
            <a:spLocks noChangeArrowheads="1"/>
          </p:cNvSpPr>
          <p:nvPr/>
        </p:nvSpPr>
        <p:spPr bwMode="auto">
          <a:xfrm>
            <a:off x="6438617" y="6396335"/>
            <a:ext cx="217198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1 - (.9)</a:t>
            </a:r>
            <a:r>
              <a:rPr lang="en-US" altLang="en-US" sz="2000" baseline="30000" dirty="0">
                <a:solidFill>
                  <a:srgbClr val="FFFFFF"/>
                </a:solidFill>
              </a:rPr>
              <a:t>n  </a:t>
            </a:r>
            <a:r>
              <a:rPr lang="en-US" altLang="en-US" sz="2400" dirty="0">
                <a:solidFill>
                  <a:srgbClr val="FFFFFF"/>
                </a:solidFill>
              </a:rPr>
              <a:t>= </a:t>
            </a:r>
            <a:r>
              <a:rPr lang="en-US" altLang="en-US" sz="1600" dirty="0">
                <a:solidFill>
                  <a:srgbClr val="FFFFFF"/>
                </a:solidFill>
              </a:rPr>
              <a:t>1</a:t>
            </a:r>
            <a:r>
              <a:rPr lang="en-US" altLang="en-US" sz="2400" dirty="0">
                <a:solidFill>
                  <a:srgbClr val="FFFFFF"/>
                </a:solidFill>
              </a:rPr>
              <a:t>-</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sp>
        <p:nvSpPr>
          <p:cNvPr id="62" name="Rectangle 49">
            <a:extLst>
              <a:ext uri="{FF2B5EF4-FFF2-40B4-BE49-F238E27FC236}">
                <a16:creationId xmlns:a16="http://schemas.microsoft.com/office/drawing/2014/main" id="{C7D43C5B-331A-4B9B-8227-BB85ED701AD9}"/>
              </a:ext>
            </a:extLst>
          </p:cNvPr>
          <p:cNvSpPr>
            <a:spLocks noChangeArrowheads="1"/>
          </p:cNvSpPr>
          <p:nvPr/>
        </p:nvSpPr>
        <p:spPr bwMode="auto">
          <a:xfrm>
            <a:off x="6386286" y="5783758"/>
            <a:ext cx="244176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(.9)</a:t>
            </a:r>
            <a:r>
              <a:rPr lang="en-US" altLang="en-US" sz="1800" baseline="30000" dirty="0">
                <a:solidFill>
                  <a:srgbClr val="FFFFFF"/>
                </a:solidFill>
              </a:rPr>
              <a:t>n</a:t>
            </a:r>
            <a:r>
              <a:rPr lang="en-US" altLang="en-US" sz="1800" dirty="0">
                <a:solidFill>
                  <a:srgbClr val="FFFFFF"/>
                </a:solidFill>
              </a:rPr>
              <a:t>  </a:t>
            </a:r>
            <a:r>
              <a:rPr lang="en-US" altLang="en-US" sz="2400" dirty="0">
                <a:solidFill>
                  <a:srgbClr val="FFFFFF"/>
                </a:solidFill>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sp>
        <p:nvSpPr>
          <p:cNvPr id="73" name="AutoShape 8">
            <a:extLst>
              <a:ext uri="{FF2B5EF4-FFF2-40B4-BE49-F238E27FC236}">
                <a16:creationId xmlns:a16="http://schemas.microsoft.com/office/drawing/2014/main" id="{9C3EA1B6-99B9-46B5-ACC4-709D167028D5}"/>
              </a:ext>
            </a:extLst>
          </p:cNvPr>
          <p:cNvSpPr>
            <a:spLocks noChangeArrowheads="1"/>
          </p:cNvSpPr>
          <p:nvPr/>
        </p:nvSpPr>
        <p:spPr bwMode="auto">
          <a:xfrm>
            <a:off x="374010" y="694777"/>
            <a:ext cx="8431315" cy="821542"/>
          </a:xfrm>
          <a:prstGeom prst="wedgeRectCallout">
            <a:avLst>
              <a:gd name="adj1" fmla="val -33871"/>
              <a:gd name="adj2" fmla="val 6048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74" name="Rectangle 2">
            <a:extLst>
              <a:ext uri="{FF2B5EF4-FFF2-40B4-BE49-F238E27FC236}">
                <a16:creationId xmlns:a16="http://schemas.microsoft.com/office/drawing/2014/main" id="{05DF3C2F-07C0-4F58-ABF0-7F51453F3A05}"/>
              </a:ext>
            </a:extLst>
          </p:cNvPr>
          <p:cNvSpPr txBox="1">
            <a:spLocks noChangeArrowheads="1"/>
          </p:cNvSpPr>
          <p:nvPr/>
        </p:nvSpPr>
        <p:spPr bwMode="auto">
          <a:xfrm>
            <a:off x="990600" y="228600"/>
            <a:ext cx="7010400" cy="468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sz="3200" dirty="0"/>
              <a:t>Long Davis–Putnam Proofs</a:t>
            </a:r>
            <a:endParaRPr lang="en-US" altLang="en-US" sz="4000" dirty="0"/>
          </a:p>
        </p:txBody>
      </p:sp>
      <p:cxnSp>
        <p:nvCxnSpPr>
          <p:cNvPr id="75" name="Straight Connector 74">
            <a:extLst>
              <a:ext uri="{FF2B5EF4-FFF2-40B4-BE49-F238E27FC236}">
                <a16:creationId xmlns:a16="http://schemas.microsoft.com/office/drawing/2014/main" id="{A33691B0-0421-4FAC-B26C-0FE2D36DCF07}"/>
              </a:ext>
            </a:extLst>
          </p:cNvPr>
          <p:cNvCxnSpPr>
            <a:cxnSpLocks/>
          </p:cNvCxnSpPr>
          <p:nvPr/>
        </p:nvCxnSpPr>
        <p:spPr bwMode="auto">
          <a:xfrm>
            <a:off x="4267200" y="2655578"/>
            <a:ext cx="2286000" cy="0"/>
          </a:xfrm>
          <a:prstGeom prst="line">
            <a:avLst/>
          </a:prstGeom>
          <a:noFill/>
          <a:ln w="15875" cap="flat" cmpd="sng" algn="ctr">
            <a:solidFill>
              <a:srgbClr val="FF0000"/>
            </a:solidFill>
            <a:prstDash val="solid"/>
            <a:round/>
            <a:headEnd type="none" w="med" len="med"/>
            <a:tailEnd type="none"/>
          </a:ln>
          <a:effectLst/>
        </p:spPr>
      </p:cxnSp>
      <p:sp>
        <p:nvSpPr>
          <p:cNvPr id="77" name="Rectangle 49">
            <a:extLst>
              <a:ext uri="{FF2B5EF4-FFF2-40B4-BE49-F238E27FC236}">
                <a16:creationId xmlns:a16="http://schemas.microsoft.com/office/drawing/2014/main" id="{E350BDE4-382D-4A07-ADFB-A8453DA39025}"/>
              </a:ext>
            </a:extLst>
          </p:cNvPr>
          <p:cNvSpPr>
            <a:spLocks noChangeArrowheads="1"/>
          </p:cNvSpPr>
          <p:nvPr/>
        </p:nvSpPr>
        <p:spPr bwMode="auto">
          <a:xfrm>
            <a:off x="2967739" y="2750745"/>
            <a:ext cx="7133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l-GR" altLang="en-US" sz="2000" dirty="0">
                <a:solidFill>
                  <a:srgbClr val="FFFFFF"/>
                </a:solidFill>
                <a:latin typeface="Times New Roman"/>
                <a:cs typeface="Times New Roman" panose="02020603050405020304" pitchFamily="18" charset="0"/>
                <a:sym typeface="Symbol" panose="05050102010706020507" pitchFamily="18" charset="2"/>
              </a:rPr>
              <a:t>≤</a:t>
            </a:r>
            <a:r>
              <a:rPr lang="en-US" altLang="en-US" sz="2000" dirty="0">
                <a:solidFill>
                  <a:srgbClr val="FFFFFF"/>
                </a:solidFill>
                <a:latin typeface="Times New Roman"/>
                <a:cs typeface="Times New Roman" panose="02020603050405020304" pitchFamily="18" charset="0"/>
                <a:sym typeface="Symbol" panose="05050102010706020507" pitchFamily="18" charset="2"/>
              </a:rPr>
              <a:t>  2</a:t>
            </a:r>
            <a:r>
              <a:rPr lang="en-US" altLang="en-US" sz="2000" baseline="30000" dirty="0">
                <a:solidFill>
                  <a:srgbClr val="FFFFFF"/>
                </a:solidFill>
              </a:rPr>
              <a:t>n</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p:sp>
        <p:nvSpPr>
          <p:cNvPr id="80" name="Rectangle 49">
            <a:extLst>
              <a:ext uri="{FF2B5EF4-FFF2-40B4-BE49-F238E27FC236}">
                <a16:creationId xmlns:a16="http://schemas.microsoft.com/office/drawing/2014/main" id="{65636FAB-29C2-4F66-A273-BBEA6E5ACDAE}"/>
              </a:ext>
            </a:extLst>
          </p:cNvPr>
          <p:cNvSpPr>
            <a:spLocks noChangeArrowheads="1"/>
          </p:cNvSpPr>
          <p:nvPr/>
        </p:nvSpPr>
        <p:spPr bwMode="auto">
          <a:xfrm>
            <a:off x="5461500" y="3075685"/>
            <a:ext cx="10155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 (1-½)</a:t>
            </a:r>
            <a:endParaRPr lang="en-US" altLang="en-US" sz="2400" baseline="30000" dirty="0">
              <a:solidFill>
                <a:srgbClr val="FFFFFF"/>
              </a:solidFill>
            </a:endParaRPr>
          </a:p>
        </p:txBody>
      </p:sp>
      <p:sp>
        <p:nvSpPr>
          <p:cNvPr id="81" name="Rectangle 49">
            <a:extLst>
              <a:ext uri="{FF2B5EF4-FFF2-40B4-BE49-F238E27FC236}">
                <a16:creationId xmlns:a16="http://schemas.microsoft.com/office/drawing/2014/main" id="{1E589931-E287-4452-AA6D-CC2B51F4018A}"/>
              </a:ext>
            </a:extLst>
          </p:cNvPr>
          <p:cNvSpPr>
            <a:spLocks noChangeArrowheads="1"/>
          </p:cNvSpPr>
          <p:nvPr/>
        </p:nvSpPr>
        <p:spPr bwMode="auto">
          <a:xfrm>
            <a:off x="3381890" y="4857587"/>
            <a:ext cx="155302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400" dirty="0">
                <a:solidFill>
                  <a:srgbClr val="FFFFFF"/>
                </a:solidFill>
                <a:latin typeface="Times New Roman"/>
                <a:cs typeface="Times New Roman" panose="02020603050405020304" pitchFamily="18" charset="0"/>
                <a:sym typeface="Symbol" panose="05050102010706020507" pitchFamily="18" charset="2"/>
              </a:rPr>
              <a:t>=  </a:t>
            </a:r>
            <a:r>
              <a:rPr lang="en-US" altLang="en-US" sz="2000" dirty="0">
                <a:solidFill>
                  <a:srgbClr val="FFFFFF"/>
                </a:solidFill>
                <a:latin typeface="Times New Roman"/>
                <a:cs typeface="Times New Roman" panose="02020603050405020304" pitchFamily="18" charset="0"/>
                <a:sym typeface="Symbol" panose="05050102010706020507" pitchFamily="18" charset="2"/>
              </a:rPr>
              <a:t>(.45)</a:t>
            </a:r>
            <a:r>
              <a:rPr lang="en-US" altLang="en-US" sz="2000" baseline="30000" dirty="0">
                <a:solidFill>
                  <a:srgbClr val="FFFFFF"/>
                </a:solidFill>
              </a:rPr>
              <a:t>n</a:t>
            </a:r>
            <a:r>
              <a:rPr lang="en-US" altLang="en-US" sz="2000" dirty="0">
                <a:solidFill>
                  <a:srgbClr val="FFFFFF"/>
                </a:solidFill>
              </a:rPr>
              <a:t> </a:t>
            </a:r>
            <a:r>
              <a:rPr lang="en-US" altLang="en-US" sz="2400" dirty="0">
                <a:solidFill>
                  <a:srgbClr val="FFFFFF"/>
                </a:solidFill>
              </a:rPr>
              <a:t>= </a:t>
            </a:r>
            <a:r>
              <a:rPr lang="el-GR" altLang="en-US" sz="2000" dirty="0">
                <a:solidFill>
                  <a:srgbClr val="FFFFFF"/>
                </a:solidFill>
                <a:latin typeface="Times New Roman"/>
                <a:cs typeface="Times New Roman" panose="02020603050405020304" pitchFamily="18" charset="0"/>
                <a:sym typeface="Symbol" panose="05050102010706020507" pitchFamily="18" charset="2"/>
              </a:rPr>
              <a:t>ε</a:t>
            </a:r>
            <a:r>
              <a:rPr lang="en-US" altLang="en-US" sz="2000" dirty="0">
                <a:solidFill>
                  <a:srgbClr val="FFFFFF"/>
                </a:solidFill>
                <a:latin typeface="Times New Roman"/>
                <a:cs typeface="Times New Roman" panose="02020603050405020304" pitchFamily="18" charset="0"/>
                <a:sym typeface="Symbol" panose="05050102010706020507" pitchFamily="18" charset="2"/>
              </a:rPr>
              <a:t> </a:t>
            </a:r>
            <a:endParaRPr lang="en-US" altLang="en-US" sz="2400" baseline="30000" dirty="0">
              <a:solidFill>
                <a:srgbClr val="FFFFFF"/>
              </a:solidFill>
            </a:endParaRPr>
          </a:p>
        </p:txBody>
      </p:sp>
      <mc:AlternateContent xmlns:mc="http://schemas.openxmlformats.org/markup-compatibility/2006" xmlns:a14="http://schemas.microsoft.com/office/drawing/2010/main">
        <mc:Choice Requires="a14">
          <p:sp>
            <p:nvSpPr>
              <p:cNvPr id="84" name="Rectangle 49">
                <a:extLst>
                  <a:ext uri="{FF2B5EF4-FFF2-40B4-BE49-F238E27FC236}">
                    <a16:creationId xmlns:a16="http://schemas.microsoft.com/office/drawing/2014/main" id="{05749FD5-39CA-443B-925C-CD27F682E2F8}"/>
                  </a:ext>
                </a:extLst>
              </p:cNvPr>
              <p:cNvSpPr>
                <a:spLocks noChangeArrowheads="1"/>
              </p:cNvSpPr>
              <p:nvPr/>
            </p:nvSpPr>
            <p:spPr bwMode="auto">
              <a:xfrm>
                <a:off x="7115155" y="3370971"/>
                <a:ext cx="755656" cy="400110"/>
              </a:xfrm>
              <a:prstGeom prst="rect">
                <a:avLst/>
              </a:prstGeom>
              <a:noFill/>
              <a:ln>
                <a:noFill/>
              </a:ln>
              <a:extLst>
                <a:ext uri="{909E8E84-426E-40DD-AFC4-6F175D3DCCD1}">
                  <a14:hiddenFill>
                    <a:solidFill>
                      <a:srgbClr val="FFFFFF"/>
                    </a:solidFill>
                  </a14:hiddenFill>
                </a:ext>
                <a:ext uri="{91240B29-F687-4F45-9708-019B960494DF}">
                  <a14:hiddenLine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 </a:t>
                </a:r>
                <a14:m>
                  <m:oMath xmlns:m="http://schemas.openxmlformats.org/officeDocument/2006/math">
                    <m:f>
                      <m:fPr>
                        <m:type m:val="skw"/>
                        <m:ctrlPr>
                          <a:rPr lang="en-US" altLang="en-US" sz="2000" i="1">
                            <a:solidFill>
                              <a:srgbClr val="FFFFFF"/>
                            </a:solidFill>
                            <a:latin typeface="Cambria Math" panose="02040503050406030204" pitchFamily="18" charset="0"/>
                          </a:rPr>
                        </m:ctrlPr>
                      </m:fPr>
                      <m:num>
                        <m:r>
                          <a:rPr lang="en-US" altLang="en-US" sz="2000" i="1">
                            <a:solidFill>
                              <a:srgbClr val="FFFFFF"/>
                            </a:solidFill>
                            <a:latin typeface="Cambria Math" panose="02040503050406030204" pitchFamily="18" charset="0"/>
                          </a:rPr>
                          <m:t>1</m:t>
                        </m:r>
                      </m:num>
                      <m:den>
                        <m:r>
                          <a:rPr lang="en-US" altLang="en-US" sz="2000" i="1">
                            <a:solidFill>
                              <a:srgbClr val="FFFFFF"/>
                            </a:solidFill>
                            <a:latin typeface="Cambria Math" panose="02040503050406030204" pitchFamily="18" charset="0"/>
                          </a:rPr>
                          <m:t>8</m:t>
                        </m:r>
                      </m:den>
                    </m:f>
                  </m:oMath>
                </a14:m>
                <a:endParaRPr lang="en-US" altLang="en-US" sz="2400" baseline="30000" dirty="0">
                  <a:solidFill>
                    <a:srgbClr val="FFFFFF"/>
                  </a:solidFill>
                </a:endParaRPr>
              </a:p>
            </p:txBody>
          </p:sp>
        </mc:Choice>
        <mc:Fallback xmlns="">
          <p:sp>
            <p:nvSpPr>
              <p:cNvPr id="84" name="Rectangle 49">
                <a:extLst>
                  <a:ext uri="{FF2B5EF4-FFF2-40B4-BE49-F238E27FC236}">
                    <a16:creationId xmlns:a16="http://schemas.microsoft.com/office/drawing/2014/main" id="{05749FD5-39CA-443B-925C-CD27F682E2F8}"/>
                  </a:ext>
                </a:extLst>
              </p:cNvPr>
              <p:cNvSpPr>
                <a:spLocks noRot="1" noChangeAspect="1" noMove="1" noResize="1" noEditPoints="1" noAdjustHandles="1" noChangeArrowheads="1" noChangeShapeType="1" noTextEdit="1"/>
              </p:cNvSpPr>
              <p:nvPr/>
            </p:nvSpPr>
            <p:spPr bwMode="auto">
              <a:xfrm>
                <a:off x="7115155" y="3370971"/>
                <a:ext cx="755656" cy="400110"/>
              </a:xfrm>
              <a:prstGeom prst="rect">
                <a:avLst/>
              </a:prstGeom>
              <a:blipFill>
                <a:blip r:embed="rId5"/>
                <a:stretch>
                  <a:fillRect l="-8065" t="-115152" r="-76613" b="-1787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lstStyle/>
              <a:p>
                <a:r>
                  <a:rPr lang="en-US">
                    <a:noFill/>
                  </a:rPr>
                  <a:t> </a:t>
                </a:r>
              </a:p>
            </p:txBody>
          </p:sp>
        </mc:Fallback>
      </mc:AlternateContent>
      <p:sp>
        <p:nvSpPr>
          <p:cNvPr id="85" name="Rectangle 49">
            <a:extLst>
              <a:ext uri="{FF2B5EF4-FFF2-40B4-BE49-F238E27FC236}">
                <a16:creationId xmlns:a16="http://schemas.microsoft.com/office/drawing/2014/main" id="{292F49E1-4E51-4E18-907C-AF035D09E511}"/>
              </a:ext>
            </a:extLst>
          </p:cNvPr>
          <p:cNvSpPr>
            <a:spLocks noChangeArrowheads="1"/>
          </p:cNvSpPr>
          <p:nvPr/>
        </p:nvSpPr>
        <p:spPr bwMode="auto">
          <a:xfrm>
            <a:off x="6154368" y="3379549"/>
            <a:ext cx="119125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buChar char="•"/>
              <a:defRPr sz="2400">
                <a:solidFill>
                  <a:schemeClr val="tx1"/>
                </a:solidFill>
                <a:latin typeface="Times New Roman" pitchFamily="18" charset="0"/>
              </a:defRPr>
            </a:lvl3pPr>
            <a:lvl4pPr marL="1600200" indent="-228600" algn="l" eaLnBrk="0" hangingPunct="0">
              <a:buChar char="–"/>
              <a:defRPr sz="2000">
                <a:solidFill>
                  <a:schemeClr val="tx1"/>
                </a:solidFill>
                <a:latin typeface="Times New Roman" pitchFamily="18" charset="0"/>
              </a:defRPr>
            </a:lvl4pPr>
            <a:lvl5pPr marL="2057400" indent="-228600" algn="l"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spcBef>
                <a:spcPts val="0"/>
              </a:spcBef>
              <a:buNone/>
              <a:defRPr/>
            </a:pPr>
            <a:r>
              <a:rPr lang="en-US" altLang="en-US" sz="2000" dirty="0">
                <a:solidFill>
                  <a:srgbClr val="FFFFFF"/>
                </a:solidFill>
              </a:rPr>
              <a:t>= (1-½)</a:t>
            </a:r>
            <a:r>
              <a:rPr lang="en-US" altLang="en-US" sz="2000" baseline="30000" dirty="0">
                <a:solidFill>
                  <a:srgbClr val="FFFFFF"/>
                </a:solidFill>
              </a:rPr>
              <a:t>3</a:t>
            </a:r>
            <a:endParaRPr lang="en-US" altLang="en-US" sz="2400" baseline="30000" dirty="0">
              <a:solidFill>
                <a:srgbClr val="FFFFFF"/>
              </a:solidFill>
            </a:endParaRPr>
          </a:p>
        </p:txBody>
      </p:sp>
    </p:spTree>
    <p:extLst>
      <p:ext uri="{BB962C8B-B14F-4D97-AF65-F5344CB8AC3E}">
        <p14:creationId xmlns:p14="http://schemas.microsoft.com/office/powerpoint/2010/main" val="266789975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3"/>
          <p:cNvSpPr txBox="1">
            <a:spLocks noChangeArrowheads="1"/>
          </p:cNvSpPr>
          <p:nvPr/>
        </p:nvSpPr>
        <p:spPr bwMode="auto">
          <a:xfrm>
            <a:off x="37632" y="808866"/>
            <a:ext cx="3845925"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Input is array A[1..n] </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m = A[1]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loop  </a:t>
            </a:r>
            <a:br>
              <a:rPr lang="en-CA"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      “loop-invariant: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exit when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=n)</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 max(</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US" altLang="en-US" sz="2400" b="0" i="0" u="none" strike="noStrike" kern="1200" cap="none" spc="0" normalizeH="0" baseline="0" noProof="0" dirty="0" err="1">
                <a:ln>
                  <a:noFill/>
                </a:ln>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Rectangle 2">
            <a:extLst>
              <a:ext uri="{FF2B5EF4-FFF2-40B4-BE49-F238E27FC236}">
                <a16:creationId xmlns:a16="http://schemas.microsoft.com/office/drawing/2014/main" id="{CC95AAEA-7C59-44A9-BECC-A7F4BDD113F1}"/>
              </a:ext>
            </a:extLst>
          </p:cNvPr>
          <p:cNvSpPr txBox="1">
            <a:spLocks noChangeArrowheads="1"/>
          </p:cNvSpPr>
          <p:nvPr/>
        </p:nvSpPr>
        <p:spPr bwMode="auto">
          <a:xfrm>
            <a:off x="707694"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9" name="Group 29">
            <a:extLst>
              <a:ext uri="{FF2B5EF4-FFF2-40B4-BE49-F238E27FC236}">
                <a16:creationId xmlns:a16="http://schemas.microsoft.com/office/drawing/2014/main" id="{7D74312A-3D8B-4302-BE0C-FF09C9D95DEF}"/>
              </a:ext>
            </a:extLst>
          </p:cNvPr>
          <p:cNvGrpSpPr>
            <a:grpSpLocks/>
          </p:cNvGrpSpPr>
          <p:nvPr/>
        </p:nvGrpSpPr>
        <p:grpSpPr bwMode="auto">
          <a:xfrm>
            <a:off x="8321506" y="2374518"/>
            <a:ext cx="823374" cy="795886"/>
            <a:chOff x="2065" y="1551"/>
            <a:chExt cx="1628" cy="1988"/>
          </a:xfrm>
        </p:grpSpPr>
        <p:sp>
          <p:nvSpPr>
            <p:cNvPr id="50" name="Freeform 30">
              <a:extLst>
                <a:ext uri="{FF2B5EF4-FFF2-40B4-BE49-F238E27FC236}">
                  <a16:creationId xmlns:a16="http://schemas.microsoft.com/office/drawing/2014/main" id="{5B751114-4280-4EE2-85F6-D0A7EDA79D3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1" name="Freeform 31">
              <a:extLst>
                <a:ext uri="{FF2B5EF4-FFF2-40B4-BE49-F238E27FC236}">
                  <a16:creationId xmlns:a16="http://schemas.microsoft.com/office/drawing/2014/main" id="{DDC2C826-09EC-4B1E-A05B-18E52C7F4C7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2" name="Freeform 32">
              <a:extLst>
                <a:ext uri="{FF2B5EF4-FFF2-40B4-BE49-F238E27FC236}">
                  <a16:creationId xmlns:a16="http://schemas.microsoft.com/office/drawing/2014/main" id="{666B4B56-CC86-44EA-8381-2CCDBE5B5B9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3" name="Freeform 33">
              <a:extLst>
                <a:ext uri="{FF2B5EF4-FFF2-40B4-BE49-F238E27FC236}">
                  <a16:creationId xmlns:a16="http://schemas.microsoft.com/office/drawing/2014/main" id="{54108369-68EC-45E9-8A04-D0F162E92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4" name="Freeform 34">
              <a:extLst>
                <a:ext uri="{FF2B5EF4-FFF2-40B4-BE49-F238E27FC236}">
                  <a16:creationId xmlns:a16="http://schemas.microsoft.com/office/drawing/2014/main" id="{19E75CF4-6F27-402E-9515-DF5AFA34E2C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5" name="Freeform 35">
              <a:extLst>
                <a:ext uri="{FF2B5EF4-FFF2-40B4-BE49-F238E27FC236}">
                  <a16:creationId xmlns:a16="http://schemas.microsoft.com/office/drawing/2014/main" id="{D1D6C58B-1F6F-465F-9DE1-38C0A7B00E7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6" name="Freeform 36">
              <a:extLst>
                <a:ext uri="{FF2B5EF4-FFF2-40B4-BE49-F238E27FC236}">
                  <a16:creationId xmlns:a16="http://schemas.microsoft.com/office/drawing/2014/main" id="{C954C9F0-CCA0-4FBF-96DE-0903BDECA14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7" name="Freeform 37">
              <a:extLst>
                <a:ext uri="{FF2B5EF4-FFF2-40B4-BE49-F238E27FC236}">
                  <a16:creationId xmlns:a16="http://schemas.microsoft.com/office/drawing/2014/main" id="{53DF7516-DCE2-4F41-BEC1-CFB5D6ADF9D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8" name="Freeform 38">
              <a:extLst>
                <a:ext uri="{FF2B5EF4-FFF2-40B4-BE49-F238E27FC236}">
                  <a16:creationId xmlns:a16="http://schemas.microsoft.com/office/drawing/2014/main" id="{231637FF-965F-4E3B-908C-D9D2B5B5B99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39">
              <a:extLst>
                <a:ext uri="{FF2B5EF4-FFF2-40B4-BE49-F238E27FC236}">
                  <a16:creationId xmlns:a16="http://schemas.microsoft.com/office/drawing/2014/main" id="{C6B34A11-ABFB-41BB-ABA2-55304F01C68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40">
              <a:extLst>
                <a:ext uri="{FF2B5EF4-FFF2-40B4-BE49-F238E27FC236}">
                  <a16:creationId xmlns:a16="http://schemas.microsoft.com/office/drawing/2014/main" id="{A91A5F2C-2EFF-4909-914F-4FB713B418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41">
              <a:extLst>
                <a:ext uri="{FF2B5EF4-FFF2-40B4-BE49-F238E27FC236}">
                  <a16:creationId xmlns:a16="http://schemas.microsoft.com/office/drawing/2014/main" id="{FF3CCBDA-4452-42C1-8B50-62BC32E0C03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42">
              <a:extLst>
                <a:ext uri="{FF2B5EF4-FFF2-40B4-BE49-F238E27FC236}">
                  <a16:creationId xmlns:a16="http://schemas.microsoft.com/office/drawing/2014/main" id="{5C5C0DC1-BA7B-40EA-986F-03BB665B3F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43">
              <a:extLst>
                <a:ext uri="{FF2B5EF4-FFF2-40B4-BE49-F238E27FC236}">
                  <a16:creationId xmlns:a16="http://schemas.microsoft.com/office/drawing/2014/main" id="{87F16705-3E3B-421D-8CE9-C0AC02F4047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44">
              <a:extLst>
                <a:ext uri="{FF2B5EF4-FFF2-40B4-BE49-F238E27FC236}">
                  <a16:creationId xmlns:a16="http://schemas.microsoft.com/office/drawing/2014/main" id="{8C00B3B0-B31F-47EF-A1B5-D5A9C58D7BC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5" name="Freeform 45">
              <a:extLst>
                <a:ext uri="{FF2B5EF4-FFF2-40B4-BE49-F238E27FC236}">
                  <a16:creationId xmlns:a16="http://schemas.microsoft.com/office/drawing/2014/main" id="{F6C80664-0C0D-410D-A5A8-AC53CD8A193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6" name="Freeform 46">
              <a:extLst>
                <a:ext uri="{FF2B5EF4-FFF2-40B4-BE49-F238E27FC236}">
                  <a16:creationId xmlns:a16="http://schemas.microsoft.com/office/drawing/2014/main" id="{E8CDFCB6-09FD-4CB5-982E-55765F5633F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67" name="AutoShape 35">
            <a:extLst>
              <a:ext uri="{FF2B5EF4-FFF2-40B4-BE49-F238E27FC236}">
                <a16:creationId xmlns:a16="http://schemas.microsoft.com/office/drawing/2014/main" id="{F24A3908-CEAE-40FF-84EF-DBB2354C4C5C}"/>
              </a:ext>
            </a:extLst>
          </p:cNvPr>
          <p:cNvSpPr>
            <a:spLocks noChangeArrowheads="1"/>
          </p:cNvSpPr>
          <p:nvPr/>
        </p:nvSpPr>
        <p:spPr bwMode="auto">
          <a:xfrm>
            <a:off x="4267200" y="829570"/>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boss wants me to write code.</a:t>
            </a:r>
          </a:p>
          <a:p>
            <a:pPr algn="ctr" eaLnBrk="1" hangingPunct="1">
              <a:spcBef>
                <a:spcPct val="0"/>
              </a:spcBef>
              <a:buNone/>
            </a:pPr>
            <a:r>
              <a:rPr lang="en-US" altLang="en-US" sz="2400" dirty="0"/>
              <a:t>He gives me:</a:t>
            </a:r>
            <a:endParaRPr lang="en-CA" altLang="en-US" sz="2400" i="0" dirty="0"/>
          </a:p>
        </p:txBody>
      </p:sp>
      <p:sp>
        <p:nvSpPr>
          <p:cNvPr id="31" name="AutoShape 35">
            <a:extLst>
              <a:ext uri="{FF2B5EF4-FFF2-40B4-BE49-F238E27FC236}">
                <a16:creationId xmlns:a16="http://schemas.microsoft.com/office/drawing/2014/main" id="{FD3AA820-E025-4478-AAC3-094EE17CE45E}"/>
              </a:ext>
            </a:extLst>
          </p:cNvPr>
          <p:cNvSpPr>
            <a:spLocks noChangeArrowheads="1"/>
          </p:cNvSpPr>
          <p:nvPr/>
        </p:nvSpPr>
        <p:spPr bwMode="auto">
          <a:xfrm>
            <a:off x="4267200" y="1813095"/>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contract is </a:t>
            </a:r>
          </a:p>
          <a:p>
            <a:pPr algn="ctr" eaLnBrk="1" hangingPunct="1">
              <a:spcBef>
                <a:spcPct val="0"/>
              </a:spcBef>
              <a:buNone/>
            </a:pPr>
            <a:r>
              <a:rPr lang="en-CA" altLang="en-US" sz="2400" dirty="0" err="1">
                <a:solidFill>
                  <a:srgbClr val="FFFF00"/>
                </a:solidFill>
              </a:rPr>
              <a:t>preCond</a:t>
            </a:r>
            <a:r>
              <a:rPr lang="en-CA" altLang="en-US" sz="2400" dirty="0">
                <a:solidFill>
                  <a:srgbClr val="FFFF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00"/>
                </a:solidFill>
              </a:rPr>
              <a:t> </a:t>
            </a:r>
            <a:r>
              <a:rPr lang="en-CA" altLang="en-US" sz="2400" dirty="0" err="1">
                <a:solidFill>
                  <a:srgbClr val="FFFF00"/>
                </a:solidFill>
              </a:rPr>
              <a:t>postCond</a:t>
            </a:r>
            <a:endParaRPr lang="en-CA" altLang="en-US" sz="2400" i="0" dirty="0">
              <a:solidFill>
                <a:srgbClr val="FFFF00"/>
              </a:solidFill>
            </a:endParaRPr>
          </a:p>
        </p:txBody>
      </p:sp>
      <p:sp>
        <p:nvSpPr>
          <p:cNvPr id="32" name="AutoShape 35">
            <a:extLst>
              <a:ext uri="{FF2B5EF4-FFF2-40B4-BE49-F238E27FC236}">
                <a16:creationId xmlns:a16="http://schemas.microsoft.com/office/drawing/2014/main" id="{D2EEE1AF-30C2-44E2-B92F-53C47AE19E22}"/>
              </a:ext>
            </a:extLst>
          </p:cNvPr>
          <p:cNvSpPr>
            <a:spLocks noChangeArrowheads="1"/>
          </p:cNvSpPr>
          <p:nvPr/>
        </p:nvSpPr>
        <p:spPr bwMode="auto">
          <a:xfrm>
            <a:off x="4267198" y="2790824"/>
            <a:ext cx="4876801" cy="2085976"/>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If the client gives us an input that </a:t>
            </a:r>
            <a:r>
              <a:rPr lang="en-US" altLang="en-US" sz="2400" dirty="0">
                <a:solidFill>
                  <a:srgbClr val="66FF66"/>
                </a:solidFill>
              </a:rPr>
              <a:t>meets</a:t>
            </a:r>
            <a:r>
              <a:rPr lang="en-US" altLang="en-US" sz="2400" dirty="0"/>
              <a:t> the precondition </a:t>
            </a:r>
          </a:p>
          <a:p>
            <a:pPr algn="ctr" eaLnBrk="1" hangingPunct="1">
              <a:spcBef>
                <a:spcPct val="0"/>
              </a:spcBef>
              <a:buNone/>
            </a:pPr>
            <a:r>
              <a:rPr lang="en-US" altLang="en-US" sz="2400" dirty="0"/>
              <a:t>and my program gives an output that </a:t>
            </a:r>
            <a:r>
              <a:rPr lang="en-US" altLang="en-US" sz="2400" dirty="0">
                <a:solidFill>
                  <a:srgbClr val="66FF66"/>
                </a:solidFill>
              </a:rPr>
              <a:t>meets</a:t>
            </a:r>
            <a:r>
              <a:rPr lang="en-US" altLang="en-US" sz="2400" dirty="0"/>
              <a:t> the postcondition,</a:t>
            </a:r>
          </a:p>
          <a:p>
            <a:pPr algn="ctr" eaLnBrk="1" hangingPunct="1">
              <a:spcBef>
                <a:spcPct val="0"/>
              </a:spcBef>
              <a:buNone/>
            </a:pPr>
            <a:r>
              <a:rPr lang="en-US" altLang="en-US" sz="2400" dirty="0"/>
              <a:t>then everyone is happy.</a:t>
            </a:r>
            <a:endParaRPr lang="en-CA" altLang="en-US" sz="2400" i="0" dirty="0"/>
          </a:p>
        </p:txBody>
      </p:sp>
      <p:sp>
        <p:nvSpPr>
          <p:cNvPr id="30" name="Rectangle 29">
            <a:extLst>
              <a:ext uri="{FF2B5EF4-FFF2-40B4-BE49-F238E27FC236}">
                <a16:creationId xmlns:a16="http://schemas.microsoft.com/office/drawing/2014/main" id="{BC6723CF-280B-450A-BAA5-8C381F278BCB}"/>
              </a:ext>
            </a:extLst>
          </p:cNvPr>
          <p:cNvSpPr/>
          <p:nvPr/>
        </p:nvSpPr>
        <p:spPr>
          <a:xfrm>
            <a:off x="5481500" y="250507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33" name="Rectangle 32">
            <a:extLst>
              <a:ext uri="{FF2B5EF4-FFF2-40B4-BE49-F238E27FC236}">
                <a16:creationId xmlns:a16="http://schemas.microsoft.com/office/drawing/2014/main" id="{90B2BBEA-989E-426F-8B43-6349F72E12E7}"/>
              </a:ext>
            </a:extLst>
          </p:cNvPr>
          <p:cNvSpPr/>
          <p:nvPr/>
        </p:nvSpPr>
        <p:spPr>
          <a:xfrm>
            <a:off x="6957876" y="25146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Tree>
    <p:extLst>
      <p:ext uri="{BB962C8B-B14F-4D97-AF65-F5344CB8AC3E}">
        <p14:creationId xmlns:p14="http://schemas.microsoft.com/office/powerpoint/2010/main" val="2507801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1+#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 calcmode="lin" valueType="num">
                                      <p:cBhvr additive="base">
                                        <p:cTn id="11"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500" fill="hold"/>
                                        <p:tgtEl>
                                          <p:spTgt spid="30"/>
                                        </p:tgtEl>
                                        <p:attrNameLst>
                                          <p:attrName>ppt_x</p:attrName>
                                        </p:attrNameLst>
                                      </p:cBhvr>
                                      <p:tavLst>
                                        <p:tav tm="0">
                                          <p:val>
                                            <p:strVal val="1+#ppt_w/2"/>
                                          </p:val>
                                        </p:tav>
                                        <p:tav tm="100000">
                                          <p:val>
                                            <p:strVal val="#ppt_x"/>
                                          </p:val>
                                        </p:tav>
                                      </p:tavLst>
                                    </p:anim>
                                    <p:anim calcmode="lin" valueType="num">
                                      <p:cBhvr additive="base">
                                        <p:cTn id="16"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32">
                                            <p:txEl>
                                              <p:pRg st="1" end="1"/>
                                            </p:txEl>
                                          </p:spTgt>
                                        </p:tgtEl>
                                        <p:attrNameLst>
                                          <p:attrName>style.visibility</p:attrName>
                                        </p:attrNameLst>
                                      </p:cBhvr>
                                      <p:to>
                                        <p:strVal val="visible"/>
                                      </p:to>
                                    </p:set>
                                    <p:anim calcmode="lin" valueType="num">
                                      <p:cBhvr additive="base">
                                        <p:cTn id="21"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32">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anim calcmode="lin" valueType="num">
                                      <p:cBhvr additive="base">
                                        <p:cTn id="25" dur="500" fill="hold"/>
                                        <p:tgtEl>
                                          <p:spTgt spid="33"/>
                                        </p:tgtEl>
                                        <p:attrNameLst>
                                          <p:attrName>ppt_x</p:attrName>
                                        </p:attrNameLst>
                                      </p:cBhvr>
                                      <p:tavLst>
                                        <p:tav tm="0">
                                          <p:val>
                                            <p:strVal val="1+#ppt_w/2"/>
                                          </p:val>
                                        </p:tav>
                                        <p:tav tm="100000">
                                          <p:val>
                                            <p:strVal val="#ppt_x"/>
                                          </p:val>
                                        </p:tav>
                                      </p:tavLst>
                                    </p:anim>
                                    <p:anim calcmode="lin" valueType="num">
                                      <p:cBhvr additive="base">
                                        <p:cTn id="2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32">
                                            <p:txEl>
                                              <p:pRg st="2" end="2"/>
                                            </p:txEl>
                                          </p:spTgt>
                                        </p:tgtEl>
                                        <p:attrNameLst>
                                          <p:attrName>style.visibility</p:attrName>
                                        </p:attrNameLst>
                                      </p:cBhvr>
                                      <p:to>
                                        <p:strVal val="visible"/>
                                      </p:to>
                                    </p:set>
                                    <p:anim calcmode="lin" valueType="num">
                                      <p:cBhvr additive="base">
                                        <p:cTn id="31" dur="500" fill="hold"/>
                                        <p:tgtEl>
                                          <p:spTgt spid="32">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0" grpId="0"/>
      <p:bldP spid="3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3"/>
          <p:cNvSpPr txBox="1">
            <a:spLocks noChangeArrowheads="1"/>
          </p:cNvSpPr>
          <p:nvPr/>
        </p:nvSpPr>
        <p:spPr bwMode="auto">
          <a:xfrm>
            <a:off x="37632" y="808866"/>
            <a:ext cx="3845925"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Input is array A[1..n] </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m = A[1]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loop  </a:t>
            </a:r>
            <a:br>
              <a:rPr lang="en-CA"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      “loop-invariant: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exit when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=n)</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 max(</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US" altLang="en-US" sz="2400" b="0" i="0" u="none" strike="noStrike" kern="1200" cap="none" spc="0" normalizeH="0" baseline="0" noProof="0" dirty="0" err="1">
                <a:ln>
                  <a:noFill/>
                </a:ln>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48" name="Rectangle 2">
            <a:extLst>
              <a:ext uri="{FF2B5EF4-FFF2-40B4-BE49-F238E27FC236}">
                <a16:creationId xmlns:a16="http://schemas.microsoft.com/office/drawing/2014/main" id="{CC95AAEA-7C59-44A9-BECC-A7F4BDD113F1}"/>
              </a:ext>
            </a:extLst>
          </p:cNvPr>
          <p:cNvSpPr txBox="1">
            <a:spLocks noChangeArrowheads="1"/>
          </p:cNvSpPr>
          <p:nvPr/>
        </p:nvSpPr>
        <p:spPr bwMode="auto">
          <a:xfrm>
            <a:off x="707694"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pSp>
        <p:nvGrpSpPr>
          <p:cNvPr id="49" name="Group 29">
            <a:extLst>
              <a:ext uri="{FF2B5EF4-FFF2-40B4-BE49-F238E27FC236}">
                <a16:creationId xmlns:a16="http://schemas.microsoft.com/office/drawing/2014/main" id="{7D74312A-3D8B-4302-BE0C-FF09C9D95DEF}"/>
              </a:ext>
            </a:extLst>
          </p:cNvPr>
          <p:cNvGrpSpPr>
            <a:grpSpLocks/>
          </p:cNvGrpSpPr>
          <p:nvPr/>
        </p:nvGrpSpPr>
        <p:grpSpPr bwMode="auto">
          <a:xfrm>
            <a:off x="8321506" y="2374518"/>
            <a:ext cx="823374" cy="795886"/>
            <a:chOff x="2065" y="1551"/>
            <a:chExt cx="1628" cy="1988"/>
          </a:xfrm>
        </p:grpSpPr>
        <p:sp>
          <p:nvSpPr>
            <p:cNvPr id="50" name="Freeform 30">
              <a:extLst>
                <a:ext uri="{FF2B5EF4-FFF2-40B4-BE49-F238E27FC236}">
                  <a16:creationId xmlns:a16="http://schemas.microsoft.com/office/drawing/2014/main" id="{5B751114-4280-4EE2-85F6-D0A7EDA79D3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1" name="Freeform 31">
              <a:extLst>
                <a:ext uri="{FF2B5EF4-FFF2-40B4-BE49-F238E27FC236}">
                  <a16:creationId xmlns:a16="http://schemas.microsoft.com/office/drawing/2014/main" id="{DDC2C826-09EC-4B1E-A05B-18E52C7F4C7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2" name="Freeform 32">
              <a:extLst>
                <a:ext uri="{FF2B5EF4-FFF2-40B4-BE49-F238E27FC236}">
                  <a16:creationId xmlns:a16="http://schemas.microsoft.com/office/drawing/2014/main" id="{666B4B56-CC86-44EA-8381-2CCDBE5B5B9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3" name="Freeform 33">
              <a:extLst>
                <a:ext uri="{FF2B5EF4-FFF2-40B4-BE49-F238E27FC236}">
                  <a16:creationId xmlns:a16="http://schemas.microsoft.com/office/drawing/2014/main" id="{54108369-68EC-45E9-8A04-D0F162E92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4" name="Freeform 34">
              <a:extLst>
                <a:ext uri="{FF2B5EF4-FFF2-40B4-BE49-F238E27FC236}">
                  <a16:creationId xmlns:a16="http://schemas.microsoft.com/office/drawing/2014/main" id="{19E75CF4-6F27-402E-9515-DF5AFA34E2C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5" name="Freeform 35">
              <a:extLst>
                <a:ext uri="{FF2B5EF4-FFF2-40B4-BE49-F238E27FC236}">
                  <a16:creationId xmlns:a16="http://schemas.microsoft.com/office/drawing/2014/main" id="{D1D6C58B-1F6F-465F-9DE1-38C0A7B00E7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6" name="Freeform 36">
              <a:extLst>
                <a:ext uri="{FF2B5EF4-FFF2-40B4-BE49-F238E27FC236}">
                  <a16:creationId xmlns:a16="http://schemas.microsoft.com/office/drawing/2014/main" id="{C954C9F0-CCA0-4FBF-96DE-0903BDECA14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7" name="Freeform 37">
              <a:extLst>
                <a:ext uri="{FF2B5EF4-FFF2-40B4-BE49-F238E27FC236}">
                  <a16:creationId xmlns:a16="http://schemas.microsoft.com/office/drawing/2014/main" id="{53DF7516-DCE2-4F41-BEC1-CFB5D6ADF9D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8" name="Freeform 38">
              <a:extLst>
                <a:ext uri="{FF2B5EF4-FFF2-40B4-BE49-F238E27FC236}">
                  <a16:creationId xmlns:a16="http://schemas.microsoft.com/office/drawing/2014/main" id="{231637FF-965F-4E3B-908C-D9D2B5B5B99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39">
              <a:extLst>
                <a:ext uri="{FF2B5EF4-FFF2-40B4-BE49-F238E27FC236}">
                  <a16:creationId xmlns:a16="http://schemas.microsoft.com/office/drawing/2014/main" id="{C6B34A11-ABFB-41BB-ABA2-55304F01C68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40">
              <a:extLst>
                <a:ext uri="{FF2B5EF4-FFF2-40B4-BE49-F238E27FC236}">
                  <a16:creationId xmlns:a16="http://schemas.microsoft.com/office/drawing/2014/main" id="{A91A5F2C-2EFF-4909-914F-4FB713B418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41">
              <a:extLst>
                <a:ext uri="{FF2B5EF4-FFF2-40B4-BE49-F238E27FC236}">
                  <a16:creationId xmlns:a16="http://schemas.microsoft.com/office/drawing/2014/main" id="{FF3CCBDA-4452-42C1-8B50-62BC32E0C03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42">
              <a:extLst>
                <a:ext uri="{FF2B5EF4-FFF2-40B4-BE49-F238E27FC236}">
                  <a16:creationId xmlns:a16="http://schemas.microsoft.com/office/drawing/2014/main" id="{5C5C0DC1-BA7B-40EA-986F-03BB665B3F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43">
              <a:extLst>
                <a:ext uri="{FF2B5EF4-FFF2-40B4-BE49-F238E27FC236}">
                  <a16:creationId xmlns:a16="http://schemas.microsoft.com/office/drawing/2014/main" id="{87F16705-3E3B-421D-8CE9-C0AC02F4047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44">
              <a:extLst>
                <a:ext uri="{FF2B5EF4-FFF2-40B4-BE49-F238E27FC236}">
                  <a16:creationId xmlns:a16="http://schemas.microsoft.com/office/drawing/2014/main" id="{8C00B3B0-B31F-47EF-A1B5-D5A9C58D7BC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5" name="Freeform 45">
              <a:extLst>
                <a:ext uri="{FF2B5EF4-FFF2-40B4-BE49-F238E27FC236}">
                  <a16:creationId xmlns:a16="http://schemas.microsoft.com/office/drawing/2014/main" id="{F6C80664-0C0D-410D-A5A8-AC53CD8A193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6" name="Freeform 46">
              <a:extLst>
                <a:ext uri="{FF2B5EF4-FFF2-40B4-BE49-F238E27FC236}">
                  <a16:creationId xmlns:a16="http://schemas.microsoft.com/office/drawing/2014/main" id="{E8CDFCB6-09FD-4CB5-982E-55765F5633F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67" name="AutoShape 35">
            <a:extLst>
              <a:ext uri="{FF2B5EF4-FFF2-40B4-BE49-F238E27FC236}">
                <a16:creationId xmlns:a16="http://schemas.microsoft.com/office/drawing/2014/main" id="{F24A3908-CEAE-40FF-84EF-DBB2354C4C5C}"/>
              </a:ext>
            </a:extLst>
          </p:cNvPr>
          <p:cNvSpPr>
            <a:spLocks noChangeArrowheads="1"/>
          </p:cNvSpPr>
          <p:nvPr/>
        </p:nvSpPr>
        <p:spPr bwMode="auto">
          <a:xfrm>
            <a:off x="4267200" y="829570"/>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boss wants me to write code.</a:t>
            </a:r>
          </a:p>
          <a:p>
            <a:pPr algn="ctr" eaLnBrk="1" hangingPunct="1">
              <a:spcBef>
                <a:spcPct val="0"/>
              </a:spcBef>
              <a:buNone/>
            </a:pPr>
            <a:r>
              <a:rPr lang="en-US" altLang="en-US" sz="2400" dirty="0"/>
              <a:t>He gives me:</a:t>
            </a:r>
            <a:endParaRPr lang="en-CA" altLang="en-US" sz="2400" i="0" dirty="0"/>
          </a:p>
        </p:txBody>
      </p:sp>
      <p:sp>
        <p:nvSpPr>
          <p:cNvPr id="31" name="AutoShape 35">
            <a:extLst>
              <a:ext uri="{FF2B5EF4-FFF2-40B4-BE49-F238E27FC236}">
                <a16:creationId xmlns:a16="http://schemas.microsoft.com/office/drawing/2014/main" id="{FD3AA820-E025-4478-AAC3-094EE17CE45E}"/>
              </a:ext>
            </a:extLst>
          </p:cNvPr>
          <p:cNvSpPr>
            <a:spLocks noChangeArrowheads="1"/>
          </p:cNvSpPr>
          <p:nvPr/>
        </p:nvSpPr>
        <p:spPr bwMode="auto">
          <a:xfrm>
            <a:off x="4267200" y="1813095"/>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contract is </a:t>
            </a:r>
          </a:p>
          <a:p>
            <a:pPr algn="ctr" eaLnBrk="1" hangingPunct="1">
              <a:spcBef>
                <a:spcPct val="0"/>
              </a:spcBef>
              <a:buNone/>
            </a:pPr>
            <a:r>
              <a:rPr lang="en-CA" altLang="en-US" sz="2400" dirty="0" err="1">
                <a:solidFill>
                  <a:srgbClr val="FFFF00"/>
                </a:solidFill>
              </a:rPr>
              <a:t>preCond</a:t>
            </a:r>
            <a:r>
              <a:rPr lang="en-CA" altLang="en-US" sz="2400" dirty="0">
                <a:solidFill>
                  <a:srgbClr val="FFFF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00"/>
                </a:solidFill>
              </a:rPr>
              <a:t> </a:t>
            </a:r>
            <a:r>
              <a:rPr lang="en-CA" altLang="en-US" sz="2400" dirty="0" err="1">
                <a:solidFill>
                  <a:srgbClr val="FFFF00"/>
                </a:solidFill>
              </a:rPr>
              <a:t>postCond</a:t>
            </a:r>
            <a:endParaRPr lang="en-CA" altLang="en-US" sz="2400" i="0" dirty="0">
              <a:solidFill>
                <a:srgbClr val="FFFF00"/>
              </a:solidFill>
            </a:endParaRPr>
          </a:p>
        </p:txBody>
      </p:sp>
      <p:sp>
        <p:nvSpPr>
          <p:cNvPr id="32" name="AutoShape 35">
            <a:extLst>
              <a:ext uri="{FF2B5EF4-FFF2-40B4-BE49-F238E27FC236}">
                <a16:creationId xmlns:a16="http://schemas.microsoft.com/office/drawing/2014/main" id="{D2EEE1AF-30C2-44E2-B92F-53C47AE19E22}"/>
              </a:ext>
            </a:extLst>
          </p:cNvPr>
          <p:cNvSpPr>
            <a:spLocks noChangeArrowheads="1"/>
          </p:cNvSpPr>
          <p:nvPr/>
        </p:nvSpPr>
        <p:spPr bwMode="auto">
          <a:xfrm>
            <a:off x="4267198" y="2790824"/>
            <a:ext cx="4876801" cy="2085976"/>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If the client gives us an input that </a:t>
            </a:r>
            <a:r>
              <a:rPr lang="en-US" altLang="en-US" sz="2400" dirty="0">
                <a:solidFill>
                  <a:srgbClr val="FF0000"/>
                </a:solidFill>
              </a:rPr>
              <a:t>does NOT meet </a:t>
            </a:r>
            <a:r>
              <a:rPr lang="en-US" altLang="en-US" sz="2400" dirty="0"/>
              <a:t>the precondition </a:t>
            </a:r>
          </a:p>
          <a:p>
            <a:pPr algn="ctr" eaLnBrk="1" hangingPunct="1">
              <a:spcBef>
                <a:spcPct val="0"/>
              </a:spcBef>
              <a:buNone/>
            </a:pPr>
            <a:r>
              <a:rPr lang="en-US" altLang="en-US" sz="2400" dirty="0"/>
              <a:t>and my program gives an output that </a:t>
            </a:r>
            <a:r>
              <a:rPr lang="en-US" altLang="en-US" sz="2400" dirty="0">
                <a:solidFill>
                  <a:srgbClr val="FF0000"/>
                </a:solidFill>
              </a:rPr>
              <a:t>does NOT meet </a:t>
            </a:r>
            <a:r>
              <a:rPr lang="en-US" altLang="en-US" sz="2400" dirty="0"/>
              <a:t>the postcondition,</a:t>
            </a:r>
          </a:p>
          <a:p>
            <a:pPr algn="ctr" eaLnBrk="1" hangingPunct="1">
              <a:spcBef>
                <a:spcPct val="0"/>
              </a:spcBef>
              <a:buNone/>
            </a:pPr>
            <a:r>
              <a:rPr lang="en-US" altLang="en-US" sz="2400" dirty="0"/>
              <a:t>then my boss can’t be mad.</a:t>
            </a:r>
            <a:endParaRPr lang="en-CA" altLang="en-US" sz="2400" i="0" dirty="0"/>
          </a:p>
        </p:txBody>
      </p:sp>
      <p:sp>
        <p:nvSpPr>
          <p:cNvPr id="30" name="AutoShape 35">
            <a:extLst>
              <a:ext uri="{FF2B5EF4-FFF2-40B4-BE49-F238E27FC236}">
                <a16:creationId xmlns:a16="http://schemas.microsoft.com/office/drawing/2014/main" id="{8865C144-1C49-467F-BC0A-34D629822F9F}"/>
              </a:ext>
            </a:extLst>
          </p:cNvPr>
          <p:cNvSpPr>
            <a:spLocks noChangeArrowheads="1"/>
          </p:cNvSpPr>
          <p:nvPr/>
        </p:nvSpPr>
        <p:spPr bwMode="auto">
          <a:xfrm>
            <a:off x="5168845" y="5035318"/>
            <a:ext cx="3831894" cy="533400"/>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code meets the contract.</a:t>
            </a:r>
          </a:p>
        </p:txBody>
      </p:sp>
      <p:sp>
        <p:nvSpPr>
          <p:cNvPr id="33" name="Rectangle 32">
            <a:extLst>
              <a:ext uri="{FF2B5EF4-FFF2-40B4-BE49-F238E27FC236}">
                <a16:creationId xmlns:a16="http://schemas.microsoft.com/office/drawing/2014/main" id="{2227FB98-44D2-4F8A-B944-2204CBE16260}"/>
              </a:ext>
            </a:extLst>
          </p:cNvPr>
          <p:cNvSpPr/>
          <p:nvPr/>
        </p:nvSpPr>
        <p:spPr>
          <a:xfrm>
            <a:off x="5481500" y="250507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34" name="Rectangle 33">
            <a:extLst>
              <a:ext uri="{FF2B5EF4-FFF2-40B4-BE49-F238E27FC236}">
                <a16:creationId xmlns:a16="http://schemas.microsoft.com/office/drawing/2014/main" id="{8983B6E8-A5DE-462E-81A5-04E03A4BBACA}"/>
              </a:ext>
            </a:extLst>
          </p:cNvPr>
          <p:cNvSpPr/>
          <p:nvPr/>
        </p:nvSpPr>
        <p:spPr>
          <a:xfrm>
            <a:off x="6957876" y="25146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Tree>
    <p:extLst>
      <p:ext uri="{BB962C8B-B14F-4D97-AF65-F5344CB8AC3E}">
        <p14:creationId xmlns:p14="http://schemas.microsoft.com/office/powerpoint/2010/main" val="1857474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1+#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 calcmode="lin" valueType="num">
                                      <p:cBhvr additive="base">
                                        <p:cTn id="11"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1+#ppt_w/2"/>
                                          </p:val>
                                        </p:tav>
                                        <p:tav tm="100000">
                                          <p:val>
                                            <p:strVal val="#ppt_x"/>
                                          </p:val>
                                        </p:tav>
                                      </p:tavLst>
                                    </p:anim>
                                    <p:anim calcmode="lin" valueType="num">
                                      <p:cBhvr additive="base">
                                        <p:cTn id="1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32">
                                            <p:txEl>
                                              <p:pRg st="1" end="1"/>
                                            </p:txEl>
                                          </p:spTgt>
                                        </p:tgtEl>
                                        <p:attrNameLst>
                                          <p:attrName>style.visibility</p:attrName>
                                        </p:attrNameLst>
                                      </p:cBhvr>
                                      <p:to>
                                        <p:strVal val="visible"/>
                                      </p:to>
                                    </p:set>
                                    <p:anim calcmode="lin" valueType="num">
                                      <p:cBhvr additive="base">
                                        <p:cTn id="21"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32">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1+#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32">
                                            <p:txEl>
                                              <p:pRg st="2" end="2"/>
                                            </p:txEl>
                                          </p:spTgt>
                                        </p:tgtEl>
                                        <p:attrNameLst>
                                          <p:attrName>style.visibility</p:attrName>
                                        </p:attrNameLst>
                                      </p:cBhvr>
                                      <p:to>
                                        <p:strVal val="visible"/>
                                      </p:to>
                                    </p:set>
                                    <p:anim calcmode="lin" valueType="num">
                                      <p:cBhvr additive="base">
                                        <p:cTn id="31" dur="500" fill="hold"/>
                                        <p:tgtEl>
                                          <p:spTgt spid="32">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1+#ppt_w/2"/>
                                          </p:val>
                                        </p:tav>
                                        <p:tav tm="100000">
                                          <p:val>
                                            <p:strVal val="#ppt_x"/>
                                          </p:val>
                                        </p:tav>
                                      </p:tavLst>
                                    </p:anim>
                                    <p:anim calcmode="lin" valueType="num">
                                      <p:cBhvr additive="base">
                                        <p:cTn id="3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0" grpId="0" animBg="1"/>
      <p:bldP spid="33" grpId="0"/>
      <p:bldP spid="34"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1" name="Text Box 3"/>
          <p:cNvSpPr txBox="1">
            <a:spLocks noChangeArrowheads="1"/>
          </p:cNvSpPr>
          <p:nvPr/>
        </p:nvSpPr>
        <p:spPr bwMode="auto">
          <a:xfrm>
            <a:off x="37632" y="808866"/>
            <a:ext cx="3845925" cy="6370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Max( 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preCond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Input is array A[1..n] </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of n values.”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m = A[1]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loop  </a:t>
            </a:r>
            <a:br>
              <a:rPr lang="en-CA"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      “loop-invariant: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is max in {A[1]..A[</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exit when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=n)</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m = max(</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m,A</a:t>
            </a:r>
            <a:r>
              <a:rPr kumimoji="0" lang="en-CA" altLang="en-US" sz="2400" b="0" i="0" u="none" strike="noStrike" kern="1200" cap="none" spc="0" normalizeH="0" baseline="0" noProof="0" dirty="0">
                <a:ln>
                  <a:noFill/>
                </a:ln>
                <a:effectLst/>
                <a:uLnTx/>
                <a:uFillTx/>
                <a:latin typeface="Times New Roman" pitchFamily="18" charset="0"/>
                <a:ea typeface="+mn-ea"/>
                <a:cs typeface="+mn-cs"/>
              </a:rPr>
              <a:t>[i+1])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a:t>
            </a:r>
            <a:r>
              <a:rPr kumimoji="0" lang="en-CA" altLang="en-US" sz="2400" b="0" i="0" u="none" strike="noStrike" kern="1200" cap="none" spc="0" normalizeH="0" baseline="0" noProof="0" dirty="0" err="1">
                <a:ln>
                  <a:noFill/>
                </a:ln>
                <a:effectLst/>
                <a:uLnTx/>
                <a:uFillTx/>
                <a:latin typeface="Times New Roman" pitchFamily="18" charset="0"/>
                <a:ea typeface="+mn-ea"/>
                <a:cs typeface="+mn-cs"/>
              </a:rPr>
              <a:t>i</a:t>
            </a:r>
            <a:r>
              <a:rPr kumimoji="0" lang="en-CA" altLang="en-US" sz="2400" b="0" i="0" u="none" strike="noStrike" kern="1200" cap="none" spc="0" normalizeH="0" baseline="0" noProof="0" dirty="0">
                <a:ln>
                  <a:noFill/>
                </a:ln>
                <a:effectLst/>
                <a:uLnTx/>
                <a:uFillTx/>
                <a:latin typeface="Times New Roman" pitchFamily="18" charset="0"/>
                <a:ea typeface="+mn-ea"/>
                <a:cs typeface="+mn-cs"/>
              </a:rPr>
              <a:t> + 1 </a:t>
            </a:r>
            <a:br>
              <a:rPr kumimoji="0" lang="en-CA" altLang="en-US" sz="2400" b="0" i="0" u="none" strike="noStrike" kern="1200" cap="none" spc="0" normalizeH="0" baseline="0" noProof="0" dirty="0">
                <a:ln>
                  <a:noFill/>
                </a:ln>
                <a:effectLst/>
                <a:uLnTx/>
                <a:uFillTx/>
                <a:latin typeface="Times New Roman" pitchFamily="18" charset="0"/>
                <a:ea typeface="+mn-ea"/>
                <a:cs typeface="+mn-cs"/>
              </a:rPr>
            </a:br>
            <a:r>
              <a:rPr kumimoji="0" lang="en-US" altLang="en-US" sz="2400" b="0" i="0" u="none" strike="noStrike" kern="1200" cap="none" spc="0" normalizeH="0" baseline="0" noProof="0" dirty="0" err="1">
                <a:ln>
                  <a:noFill/>
                </a:ln>
                <a:effectLst/>
                <a:uLnTx/>
                <a:uFillTx/>
                <a:latin typeface="Times New Roman" pitchFamily="18" charset="0"/>
                <a:ea typeface="+mn-ea"/>
                <a:cs typeface="+mn-cs"/>
              </a:rPr>
              <a:t>endloop</a:t>
            </a:r>
            <a:r>
              <a:rPr kumimoji="0" lang="en-CA" altLang="en-US" sz="2400" b="0" i="0" u="none" strike="noStrike" kern="1200" cap="none" spc="0" normalizeH="0" baseline="0" noProof="0" dirty="0">
                <a:ln>
                  <a:noFill/>
                </a:ln>
                <a:effectLst/>
                <a:uLnTx/>
                <a:uFillTx/>
                <a:latin typeface="Times New Roman" pitchFamily="18" charset="0"/>
                <a:ea typeface="+mn-ea"/>
                <a:cs typeface="+mn-cs"/>
              </a:rPr>
              <a:t> </a:t>
            </a:r>
            <a:br>
              <a:rPr lang="en-US" altLang="en-US" sz="2400" dirty="0"/>
            </a:br>
            <a:r>
              <a:rPr kumimoji="0" lang="en-CA" altLang="en-US" sz="2400" b="0" i="0" u="none" strike="noStrike" kern="1200" cap="none" spc="0" normalizeH="0" baseline="0" noProof="0" dirty="0">
                <a:ln>
                  <a:noFill/>
                </a:ln>
                <a:effectLst/>
                <a:uLnTx/>
                <a:uFillTx/>
                <a:latin typeface="Times New Roman" pitchFamily="18" charset="0"/>
                <a:ea typeface="+mn-ea"/>
                <a:cs typeface="+mn-cs"/>
              </a:rPr>
              <a:t>return(m)</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r>
              <a:rPr kumimoji="0" lang="en-CA" altLang="en-US" sz="2400" b="0" i="0" u="none" strike="noStrike" kern="1200" cap="none" spc="0" normalizeH="0" baseline="0" noProof="0" dirty="0" err="1">
                <a:ln>
                  <a:noFill/>
                </a:ln>
                <a:solidFill>
                  <a:srgbClr val="FFFF00"/>
                </a:solidFill>
                <a:effectLst/>
                <a:uLnTx/>
                <a:uFillTx/>
                <a:latin typeface="Times New Roman" pitchFamily="18" charset="0"/>
                <a:ea typeface="+mn-ea"/>
                <a:cs typeface="+mn-cs"/>
              </a:rPr>
              <a:t>postCond</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a:t>
            </a:r>
            <a:br>
              <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mn-cs"/>
              </a:rPr>
              <a:t>  return max in {A[1]..A[n]}”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33CC33"/>
              </a:solidFill>
              <a:effectLst/>
              <a:uLnTx/>
              <a:uFillTx/>
              <a:latin typeface="Times New Roman" pitchFamily="18" charset="0"/>
              <a:ea typeface="+mn-ea"/>
              <a:cs typeface="+mn-cs"/>
            </a:endParaRPr>
          </a:p>
        </p:txBody>
      </p:sp>
      <p:sp>
        <p:nvSpPr>
          <p:cNvPr id="833538" name="AutoShape 2"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0" name="AutoShape 4"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2" name="AutoShape 6" descr="data:image/jpeg;base64,/9j/4AAQSkZJRgABAQAAAQABAAD/2wCEAAkGBxIPDQ4PDxIPDw8PDhAPEA8QDw8PDw8QFRUWFhUVFRUYHiggGBolHhUVITEhJSktLjouFx81ODMtNygtLisBCgoKDg0OGhAQGysmICYrLi8tLS0rLS0vLS0tLy8rLS0tKy0tKzcuLS0tLS0tLystLS0tLS0rKy0tLS0tLS0rK//AABEIARQAtwMBIgACEQEDEQH/xAAbAAADAAMBAQAAAAAAAAAAAAAAAQIDBAUGB//EAEEQAAICAQMCBAMFBQUGBwEAAAECABEDBBIhBTETIkFRMmFxBiOBkaEUQlKx0SQzc8HwFWJyorLhNFNjdIOSsxb/xAAaAQACAwEBAAAAAAAAAAAAAAAAAQIDBAUG/8QAMBEAAgIBAgIJAwQDAQAAAAAAAAECEQMSIQQxEyIyQVFhcYHwI7HBQ5Gh8TPR4RT/2gAMAwEAAhEDEQA/APOVFUuoqnrTik1FUuoVACKhUqoVACKhUqoVACaiqXUVQAmoVKqKoATUKlVFUBk1FUuoqgBNRVKjAgMioqmQrDbEMxRTNsh4ULAwwmU4oQtDNsiTUuKBWTUKjqFQAmoVKqFQGRUKl1FUAIqFS6hUAIqFSqiqAE1FUuoVACKhtl1CoDMdR1HCoALbGEhHukXY0MCBkFpJMWkdll4TEYR6Q1G7CpVQqSKyailQgBMKlVCogJqFShHUGxkhY/DlVKqQbJJGEpJImwRIZY1IGjFUYEdRSQi1qMoJjhcg0ySZLLJqWTJqTRFk1FUuoqgIioVKqEAIqEowgM3KiqXFEImoVKhCwomowsqOJskkQVilmQRBbgw3Q3RVCoUiNstTZAPvJA4FdqlacXkQHtvWz7C+YZqDvtNrubaR2K3wR+EjXWLE+r7mJhFUyXJqTRBk1FUqEBExSooDJilQqMCaiqVUKgBFQlVCIDc2xVLBgTFbHSIAj2wIigIREUqKAghUoQgMiojLMVQEZNDxmxkgtTA7QaLVzV+naRqXDZHYKUDMSEJBK2e1+s2OlLeoxD3b/IzHr025nHsf8hIb6/Yt/S9/wa8I6hUmVkwqVUIATUVS6hUAIqKpdRQAmoVKiMQE1CEIwNuoR1CogFUVS9sW2FhRNQqXtj2wsdGOoVMm2G2Kwox1ERMhEmFiNjpmQJmXIWCeHbAld3I+UxavJ4jl94ybuSwUoPaq+gEnGtkj5N/IyFSuJXb6SvIvpdDfmLbCpUJYUk1Co4RgTUI4QAkyTLigBjimSFQEYiITJUIWBtiPbCo6kSQVAiEDEMKhCK4AMQIhETABESCsu4oAVph5x+P8jIyN5j9SPyMx6jKEFMSoyeTcO6g9yPn/AFmt0jUeIrj0xuVDeretmV39T2Lv0fc2iYrllZNS0oJhKqELFRMKlQhY6JqKpcVQsRNQqVFCwomEqELA2qhULhIkwhCEACoqjhUVgKoql1JIhY6JqJ2oEn0BPvKqKvft68Xx9IWFHF6jjz5W8jnaeyIqWtdrN2SflNQaXUYMoJZsqIwZlCjzfS6b19p9P1f2r02npMSa3KKVA2J1wYz6ClHA/K5i0n2u02qJXImsUXtY5nXUYh8mRjRr6TnPI757+h0FjjR5bHk3KrC6YAixRo88iOpTgWdvazXFcenHpFU6ZzqFUKjqFRCFFKqKoWAopVQqFgTFL2xVCwIjjqELCjYjijkbJ0KOoR3FYUKoRwhYAIQhcQBUREdxQAw5hRxf42P/AKhNTpXJz/47Tb1HxYf8fH/Oa3Sx5tQP/Wb+ZlF/W+eBor6JuVCURFNJnFCEICFCEUACKBigAQMUICETCIwgBtARzb1fTXxC2oiyLF1YmpKoZYTVxdlmlhFEYXByJqI4XFCKw0oqFSYbpJSRFxZUIg0YkkyNGDP/AHmmHvqMf85g6cfPqBxxlP1Ns3eZ8/8AfaX/ANwn8xNfp/8Afar/AI7/AOZ5mv63zwNNfQ+eJvGTLMkzVZlJhHFFYCilRQsBRRxRiFUKjiMLAVQgYRAcvRZeoMGxI+odAd21iNnlIBa34NE8ge82+j6zK75cecLvxmuAFIIJVhQ47iZs2PBjcJ+0PqMKDUjTYB4uRsWYAeE5Vgo81Dt7dvSafQ8jvmynIT4m0KylNhBBINj39+PrOPwuRvKklS/Y6OWCUGdgiKNhJnTZlQREwuL8YhhcLjB+cW75xiLEpPMaWyR34+V/lUx7pjqxlr1v1r9wSTZFK3yFnP8AaNJ/jp/MTDoRWfUAfxH9HaPUuf2jSVzWZTXz3CTpG/tGYeluf+czPf1ff8Gmvo/PE3zJMoxGarMlEmKOEVhRMUqTHYgijihYCijihYhQjihYqOdq8aZc7vs1Q+9ZnXYXOJSbB8pu6B4J9DzMvScZ8TNkG443yZFR2J3Ptb1vm6I7+8waXIMQ1DvmfHntdoxu6rkNNY8q7SL296FHjiZelrkGbMcoK5GJZlawQWN8j8ZxOHtZUdTJ2WdW4iYjJJnVsyUUTFcgmTuisKMhaTcjdDdyB7kD8+IWOj0X2f6Ti1GLI+R3UoSAFCbe1i2Yivyk6foSb7yljiJJfwXR37AKF4PuOPac7pepOHM2J9Vo8aFhWQ6XPma/UL5hddjwOZo/aDr+TTZsSJm0utw5cwDMdGcTY0tboGvT3uc3JlyOT08i+KjVM2euaZcWv06puKeIjLvFPtL1z8+PSc/Ea1OX/wCT/wDSb3Vtp12jKKqKy4HAXbXma78vHrNBsTtqMoxAF/vtoPyYy3Fk6inIslG1SN7fDdMz6J0XeShAFnzBvkew+cnXZcT5GOEEY+CoJtgD2uXw4mM5aYlb4asetvv5d5i3Qvj/AC5mImCy9yM+kybo7kgwuLWHRlQk3LxnnmJzIuNIREmei140p0uLwt3jAeewKJPeeeaQhl1FWOanyRNxQuEs1lug4GpygZDux4+S25MdhUtj8IU2COeDOn00J4uXwi5x9lDoVIH4k/lcNb1XPhz5zw+R2ZcviYMVmiwI2keX4j2/ymPoj2z7dwXkqjNu2gkevv8AP5TlYHeSLRvydlnVMkmLJnRGQZDSki6IBqx2v1nZXBoDiGQ6jJjtiArHBurcACASL45mnPxmPC6lfsrKseCU1aOGxnR6T0sagryygnkqm+ua9xNXrAwYtQuHDlOa03FqTaDbeUFWIPbv853PsqwUAlmX4uQePiEbzKeNTgVZIOLpmzq/snjXTK65XDM23nal9q+nf3nldLg8DNqMe1HbxCFfxcLbAjsHG1vMO4HtxxxU+gfaIk9Nx8qQcxUVdnyXyPwnzzHpwNQzjGQwUMWDLkZz4vmLYvRa9T7WeCKzub2bfePGrTNPUaUg4M20MHbJyCSVYN+8vYe8xfa3xMrYE+8OxmLBsKYygJW+319Zs4NQ1hXOFlTFkRAWUBd7ckEC3fk1fzj69hXLlw40ICnORvLeENl8UTwb8pN12+sg5NW2XpLajMzf2nQi9wXHo1BquNqcV+MvTYQ+rKEEhnzChd2C1Ga2nxOmq06ZL3I+Fee4UFQgPtS7RMo/8ULCH77ICHNJyxHJlz/wbFiJ1Gl05fN4rZdynYA2TNZCqorapCqB/rvOPrNOlt4BKMhUkIdQGZSPq3v8v1nc6p1fDjzZMFYABuByDEuRq2pQXg7QbPI9b7TldT6lp3xZAgVHfYSBjG7cCfMGIBXgsNo4FLXFiZ4XSashJ7s7f2RzONQwzZvExHT7lDMj+YMgADbQ10fpyPWeo6prcSJdUu5lYhntUZWX8eCfT1nj/se2BtQxCqB4eQVuysQN2Oj4Z3EEgejHk9/Sen6icWTCqqhKl7IOQir4Bs8cGvy5kL67TvkRa2RwM7oXY4r8O/LuJJr8QPW/SY7l59OMTFACAKoEhjyLuxxMc6eN3FehW0OMGZNSngYlyZN1OQAqMN1Gu/5zTXrW17TxcbC6yE81Q2/CLB78/McSDyu2kiLRlXEwJdsuNVBfyMxBeqAVbHJvmvnHO1ke8OJ86ZMq5QSmNBp9UTjeiCFY7lI83pQtfapwxfIKslEjawIZQDwCPeQ4fK5Npg4JcioQhNVio1saeNmZ0fMCzOMhD3l28kAsQAbI7X6Q6UrDPn8S/E3vvBv4rFnnmyb7+0y4sOFtU/j+GEAzeTG5bHu81FXVhY7H5gSOiad1zaofGMKOzOFsNtPfvwDxOTw7XSJ+Rsydknr+QhAoCeZ8YLFNzr5h2Pp/ScYvmy7kL5Mm9gqh2YKRy1Dca70frU7erKlQ2RqUZBkA3UvB/wBCLVdVxOuBcfhIcF0TtYNzY3AAWQfW/b2jy5oub0q/OhxxSUdzlnxMXi7a2sPBddoNk2RXBA5x9wfT2Jnq+mdUTAgBBc1yAiMp5BAO76Th6rW5NS7jLkxW7o29i4RRuc+U80oOZmNmbyYLAr2E0cKlJPX5GfMnskdfX/ah82BMAxY1VX3Ct266I9KHrPOOmT9oLg5dpCrbK/hVfIDN5QLJG0frO9o9AqJ4uU7UHPzb/tOLl048VmbMdrLlyJhDrk2MHO1GTf5SfN6CvbmT4lKCi0qQY4UnZmz9MyY8On1G7GEzDLtG0nKwsq/daI7/AL0jq3hHNpk1J1K40yfC2LayD4mICsDV1/8AYn0mRWLY8f3bNiAdeGZiWLeXapPFcml7+tzJh64oyalNTiu1DYidM+RygptlVtCbh2NmYW5U7+fcuSRetx4k1ePJjyjJjDY8iHnd4SkVdnvS9jNDxlyZN4ICnMxJY7QLYnn27zNp9aNR474umaTKVdfhxnT0GO1F5IILEDtZ855oAAw/aPTtjc/sGgRy424fAbIvG/f5gPRlTvfxH0HNnTtrTGP8kuXM2tJhYlyhxL5kVXTJmXxC649rfdEbwPT5kn3vn9U1mbEXfJbpkcLTOTh3WCGG59yngD6d+J1tB1Jsrqf2TQBELDdkxouxiwcUuQgEW1cA+l+sNTrcmTIytg07JhZHL40wY2I4BDED/eQfUyjU06aX7j0p7mPD0jCMGRhmx79RsIZDhxZE81smJ93wjseO08/n02RHBw6lmxl/CrJqcOUqfQlbPlvbzt/GdEqv7w2+WwVAezfY129eflM+XAwC83SqQaUKAyKaJHrRAo+ssUmu8joReBETFiV2Rsm1RkIcVv7NQHzlavAMeRse5HKmiUYMPwIlEjG6OjPuH3lkBSrBj8NHkcA37kzSOo3ZGa3d6O4uCdpDHhfdeR35k8eecZK3sDxRa25m/wBS6jvxogwL90KByDcMvABO09+VNfhOJkzAOyZMGHedu2/ua8pu+QD6TLg0uVcqEanUOEcOADlTxACLXg7lBHHHNCdfLnzjzLuxjIdu98mTJjYG+NzsUrynmr7895BZkvlEJYZ9xu6FtCEXG6lmXGODh0+4vwoCsPMeT6k8D17nn9SZDmc4yWQ0QWu+QPeTrMR2urHEuQMlNjw4m8pUsTvPA9P19pzlbKj40fGQhCgZCjrvFcN3rkC+OPaPhsi123zCeKSRtiEdQnSsoOPjccPs8PhxWGsV9+NxBFVYr2kaHV5OVzY7yOzZB4a2KbmxdmvzmXMhCsjYxQIYWdwsdwABt7Aen7xm5i0eMVkzajLpcm3aAcAYoArKORXlpa/Cpx1kUToPGaeTGfEQjHkW+6HGVo83wB37/pFq9NtyHxPE21uFK7dx8/r/ANp1+k9az7X3a/UYC25worIGc7RR2ni+RffiYNXixsXxpkXVFCqLmKbN1hT2Y3wTXPykdbuyVdxr4cStrEXRsyJS7W1Dpip0G47mqgLAqd3Hk8Ib8gRgaIUNQJ7EE19ZwdCfDBZOCylTspSVr4bCkHv7+s0PtJ0sFMWUZFyAlVFJk4DUTy/xEFgDUtU3F7P+LIOKqzu9b+1AR8ZKFywPhqhDhGFAsfduePbmeZbquE5XfzruuwyljZNnmc/QYvMbA+E7Q2EZQ30BNXxxN8dNG1SSAGfaGbS5K+L3v29B9JdLPKe05X7f8K3HvSPWYNQuTFgeio3rWzGWUAbwAfYfM+/58vXdKfLrctBDt062xOIDha4JX59gfwnNGgrMuQDEhXLiBCabNhFnb7mgfWvn7TvavEgz5C1taKK8MkCsYo2BybJ4v+co1Vy+w0rRwf8AZJxagY8p2jcE8QUyJf73kPmFe0emwMPEsZCVPlI3kXvXsBYHFn8Zt9RxYcerdsT+YZ96P4TAGr8gW6IvbySfxmHQ4Ffx22+I+7erl9m1fMW8vIN8cfpCM3zBo6Gn1vhHBWN0fxHU5gMm+jsoVtAryn2+I96EzZ2Y6rxHJZPERQAAreS14P0Cjt6X63Of1DArY0Axr/EfMbsMbPpz6/jN4YgdWVYgAjuzbU5cXfPHBPNyGSSUrLIR6p0UIQqmbGzWEsKQH3c7ACQRtIPI9eORFqfNu8EucKrjbIC9+GWVRR4F+Za4vsPrMGnwIvgEnG/ipZV3CKh3laJVrB4Bo+59JifU4EokFSzlVIyooUtYIFtbDg+5ML32CjLqdMw2KQwL8ofEUlgSQKN8cg95r6YFM2VT5XRmvkGuQe68Hv6H3mbV6XK678WN8qIcgLK2L4gCWG1mvgTkdT6JkwoMxXLsICttOIlXvaVoG+/r27yahq5tEXNI9AU35TtCiiQu9kJPmH75r0P6GGbLvZRTmlG5ACce6+NqDyjg+nqT6ky/s5oUw4Tqcmal8FtiZca5FfINporz2AYHt24uYBqUx6TUahTudG0xxhG2PtfeWKr3UgKD+B9ZQ8cr23LVONbhq03KGB2hj/AOaB/ofzmFFOOrZsq5NhBLqoxkBhQUk7gLI4rt6RY9Jk1GNsy5CmEYfExqzJtOX1xgAbgexs8eb1mieoDH4QcAF8irsJXIcdkgMp/ds9x8+ZdjxSTS8yvJNNHUqEnxCeQrUXKBmARdwF1uYgXQJq/SE3vPDxMvRs09DmxNl2nJm0+FRWTI+QudwTca+VhR+czp1rAdNlwowDrk8u/DvysD6hxyKofi08b/ALRZaYsPMo8oJoAcc36/pNnp+pxcZXZVY5G8i+J4lcUT6AfP5H8eXkwOPib4ZYujuvpnUo5DEZLKly+1jdHbwPUTeTRbAX3ebdttnUqQO/FXuv39pp/a/wC0mLUYMaY2xouJFXYpYPlJvzEDgn3ujyJz+ndfx+EuMNlbIAGP7qiiKC3Z44HeZYQ4nJBOqfgXPJhjKrOy+syJuC05ZVFbgBu3A/hf8hU1NB1IJlK6nagbHuQud6BgSGAoH5eo/GYMfXNQHPhuUQsjgCw1qbQmiBY94a7rOoyYhjd94x7fCDUQALIs3YILH8DOm+F6ulLwt3v7bGPp97v2+M3H1GnDMPE8dX8N0QZcyDGwJ3UUrkglfkO3M38X2WOZSxVtOp3OlPkdGUFm43sPkB6mp5NdXlXKM1IMi1Tg3W3aF47fCB+U919n/tLi8TEcuRcuxCux8ZXGOKFc9+T6THxuHLghqx3/AD/ouwShkk9Ryf8A+ffGFZHzZFbIgI84TysLPxH0Hb2nV6n0QjLl3rZ2orbdjBOFAINH5/LiVk68hDYc+TbiTM7jHi2tbVQ28g1ZHNTo6XrmDFp82n8XGoyKV3lizMwBZQfl9Jz1xHEaba/o1vDjvY4ul+zgxFmtjjLhW3EFMoXILW8a3Vjv8prYeibmoeJ5iVG0qyj2HmBJ7Cb/AEz7QjSrkw7sOXFlKPYYkFQSSOeQTtnU6d9o9NiysG2rhylC1MjlV8z0B8Q4K8/L1vi5Zsu+xU8MUczL0fKqOmxwUw+bhLI3bm7Diht7TVGmyg7q8jDa27GGVuRkAN++269hPVt9ptF4Jw7WO4mjeLl9qbbPopJP5Gaj/azRFse/EVTGwICbCWUoQwJuzyRXPa4nLLdpBFRSdo52b7MKBit3UIuG9y6ddpcnlvvAbHNWPy7zV6v0kYnGNHARNrb9zBWoWbCZas2PcfKdzJ17THKuTG/j4m2+Lhe1CFQQLs0fcfUfOdXS9Q0L48hzZBuo4yzubIs7QpUnsoriTlnnHmQWNe3oeAx6tceNhkVmKhnG3IibgwAHdj6D1Nc+k1FIyZWdkzFWNjFjzlGG52qyr7TwT2H8gJ7LBqenZMjIufMHLKoay4YEBQnmWyKsVdTBrtb08hQAfLwTiat/N8hl7+nHEcOLt0ouxvhzzGmxAnGDiz5BuyeVMrBmWmoAgmzVc/OYsaEnw9uagGYoHYOACaJ819ibno9Nm0yZHpMpwOpCM7Kpx5G4s7e4Hb6envWnx6Tw2zM2rAK/elMikY1XkBjs54N/iJZ/6uezF0B5emxsqrvUOwSsniE7dxIJ805HVNM2IqaB3BWAKPShqJBB4u/b37mex64dHlOJsD5SN6sTSswAVr5dRR3Vx/vCaui6Di1b+ENVkVsQGQI3hFgFCksNpKr6CzXw/SaYcUorpJJpd+zKZ4G9kZPsjol1GDE2YqXGXIvg5bTEwRBTBm443DiEenxYcWdtPm1SZ9ztlORTtyZC6qfiBsjyXCZ8md6rTdPlt/QliVU0zkJ9mdMjghWeuys5dT9QeDMOTpuBbAxY+/8A5aH/ACm4c1n4v0mnmPPcn8J18WPrbmSUttjczdM04XDWHDziBP3OLk2efhh/srAT/c4vww4h/JZhyuKTzH4fUCUmSv3v5S14tthqW4s3SMP/AJaj6BV/kJk6Z0fC7gNjvn3P9Zgy6hvf+X9ZudHy+cc8/jJqLUCnLLfY9ifsXpPA3+ALruar8ts4PXumYidIi4cIrAVsYsang+4HPf1s/Oei/a8ng1ufbXuanmusl9+I88Kau5jmm2t/H7EuHbp2Zv2dP9mouxP/ABLH+7x/w++2/wBZl6ZolGl1qKieZcQ5VP4v+H+k08OZxgAIO3dfbi5tafUsEyeXggWSszPD1Wtu1f8AJsWTden4DR6TwtNrF24/OuMdk9H/AOH+k1OmLWPWoFxgMEUg7ewf04jz6xvDyiu4Hv6GcnS60r4t/vV6/OPoG1L1X4JwyLq/PE9Dpk/shx7cVftO6qW/gr+HtK6sv3GnTbhpWagFT1Iu6WcvSa/7qrHx3+ky9S1d40ojg3/rmUvE9a27zXja6JmLS5cg1SMNm5QK4WuxHbbX6TZxh1GalwebCVbyY+RuQ/wfITj6bVEZQePwm9+3cP8ANCJqnj8l3HNjPfn4mlptMGyebFgbk2CiEf8ATNz7RYB4WnHg6dAiMF2Y0HG4n+H3M0dHqqyXNvrus3Ji57Aybg+ljsSjJdFLc1+iqV8UDBpnvDkB340agR3FjgiZOmaFGsHFi5PPH6SOkaqi9Ecow7e83+iZfN6d5PJFKUuqu4yZ5tYrTfed7U9EwMgLaXTXsUWqFTwAL4Pc+pnkOpaLHibyIFF2VBIB+tGfQ8uW8fcHy/KeF663m95Dh6uqORweXJLI25v9zjYwp+LGchvgnJlsCu3f/VRTf0OQBT27xzXLQnWk7cdVdo3BhXcfKJytR3P1+cITPgb1jnyNrVUfD8qjyC6sX+slUX+Bf1/rCEue0QXaMedF/gUfgZm6UBvHA7+wihJwfUZVmPoCaZf2fdz27XxOL1jTLvwUKtGJ7d4QnOzyaarz+xZwaT1X5EYMX9lU2fj9+Jl06+RxZriEJSm6fqa66y9DXyL91l5PYceh5nJ0GKxn5PBA9P6QhJNvTL1X4J41vH54mfHgHg3Z/vdvp2/KT1TThUxkepPtCEgpPWvVl0F9NnGwY7ygWefapsZcFBuW4B9R/SEJulJ2c2Ks5eJyGmbX5DtUfKEJpfbRFdlmtpzVzp9ONEGEJPKc3in1T0i6pytWanm+sCybv84QmfD2jBi2nscpWI7EwhCbzsJ7H//Z"/>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6" name="AutoShape 10"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33548" name="AutoShape 12" descr="data:image/png;base64,iVBORw0KGgoAAAANSUhEUgAAAQMAAADCCAMAAAB6zFdcAAABhlBMVEWlt7f8+OwfM04YIzXx69/vxoh1g4YUFBSnubkAAACjtbVEXXHQbi//++/17uGfs7QAECm1xMT///TBzs2tvr7I1NMPDg4UHzIII0SlvL3zx4W/zMuywcEQKEcaL0vEzMfn4dXDu64KFy3X3NUPGy+To6POZh+ZqquGmJ3i3NDp6uA7VmwACiaarK6Ad3DPyLtTZHPOaCMjJSVjbW0vQlltfoje4dl+jI8ABw5GUly1uq7YwZg1UWlIWWorNkRSWlp2h5DXjEn57NXz1KY1QU3VgEt1bWgmHB7pwaUXHikACS7UwZv35sm+vKjksI9UXFxoVz/Vsn5VantTTEkyNjafoJtDSUmGgnzFpo6vpJjSx625Wh/KjWasYDffxa/CVAAAGkC1jXViWFSobE3Ndj3nsGySlpKzWya+VADBpHyghHVTR0OjeWSbgV/CrJelZkbGm33Kh1x9aEr02bDatX0+NSmMdVI+LxqwqJ+qo5GrmHkjDBmekXjmuZt1aFjgpH7ZikOxXzIbaRYKAAAXD0lEQVR4nO1diV/bRtqWQJixQBJoFdsoBtsY4QtzGduFGEI5nJNQHI4kTZNsmqWbdtttmmzXX7520/3Pd2akkWd02CTY2E79/PIjJJZtvY/e+x2NOG6AAQYYYIABBhhggAEGGGCAAQYYYIABBhhggAEGGGCAAQboHgDo9hl0HeDs/M9NggIpqFf/1CSAe+AsoWb+zJqgHOivEyovZR6fXYoEhVPwn/6DAvSDI32H5yEJ1cuQsHFj4947cO9J+07tynCwMaIn9F2Jv8+r8WrqE0kAIH9Dfz+i/6SPbBy09wQ7D2Vk5P/03Z0daUffVeusR7gwHwCkaxVdf6+/e6+/Pxpp/1l2GAf6jbcjKjSFEf2Rg4KUCDjxAh8B8rVKpXjj7dm7J4mjTf210me+FZy/03kJUsDv6CPsuWunGrh5AXFAaqxSXBIEqVBXeTlWyNUurkG9AGBUE/cRA7xaP9I3mJcCQS0Q0lqKA/JjFUOQeQsSX+w3EsTFakLFFLzXn9BxDXChYOBm8FDTAIL/J4BaLrCQkXjV4mBjoZhb7isOuIPFE0iCmniv32NCO1SD0eAo/FMoG3lRBH4KAbYr23K9JPEfJIuDjLScK2pXce5tgvJk5Kxad1MAvUFoFCEUxAidBpAyuBUCjOUysgTV4NVtiwRJilXW8n2kCco9HZJw/puTAo4bZREKrhoaSBkO2UC6khaw6M9eqbZPqOUKfcbByOJv+g1XjhsadbFQ1o5dHBQrMdMfquPPJIsD1cjt9RMHNyAHEK4XiC3QCBrBgJODWiVuiq7e3ieKoMZyQ5+acXYB0B9AEvQDlxoAI+jWhOPVUZGVDdTGzk+s6///AYuE83JuLd1HHJSE+2933ZaAUp/TYPALAstBQlVwcXBmcqD+HrQ5CIytlfuIg7gAkfSqeIGW/+3XX76C+OXXX//1BTEHJwcVAUuufljZoWyhrzhAFAglz6pfOdAb+BfWhNCqxkZ+5BORGkgPXvHEJfJqKjfcR7YgNuFgw3SXGPpXliKECgwJKDZi2e1kGcfGsYU+KpyAPwfKjREKo5ZHWF1lQwPI5QSYFlEEoBypstdHiaIm+3IAaDX4MWjFBk1LsUdtV9LqRtwmQYploBqEnTG0lxHFHMQ9OFCe6PpXvxAeVkMoSYJxIeVMl2GynEY1E+GgPredWxvuIwrESV8OOCj5u3dEEaAahF6erYaccQHVzrlKSjWtAP1Qi7ncQh95RE6M+XFAEsiGOwi+VOtBNwcwm8pV0rIqqYEN+CNZy41N9FXZ6MuBgwL9F5gvBY+hOXgUhJAEyEIsG6iXosXKWGWh0FMUtGoHikkfDg4YCt6OvPvx3VcwWYT5gcengNRmBdIwlqvkxnLD4XIvUQC0yWgUNYI4kQZ1hJLEsTHr4mBjhI4KOzz88Rq1VLxrYrGUWB9agxia3Sr2VCMNFOpC3EQGIZlMxhAoEmC54M0Bqwlvd+APlCl6mQL6mKwsZzbOzwMBo2nfrQu4dS6YAUuGEExAQtwcCF5xgbYG+DvKEFylswUAPx19R6yndAABHJ8JVAJH+r5x6jzNksmTA2XEgeBo8NTb0i3PKsixi4wjrhTaw6rgpAAiTgmiWNohuk8ed5hoVVgNnvroueVZBbmXnKEJUPjBk4PJhsCEAyHm1gTg4ODfh36mTrRJ6DVLQO3x1bgXBzEPDuQScLIAk2WGg3O/qyxy5FOaDN7FC+LSUrMA5VsZ2c2BQHFALNlUBccJsHnSwZTP1ygaUQPPlBuH6MnrEH/BuOYJ8zV01ORktI3qBIzQkhcHdNeImDJShXjUIYNyQGUJftdYidkfcDGXCDzxiTK2/LLUrYSHQxAyTJZEaYKcdOiiwjUco/d3iFxJtt/t3ZGDiCJMNgM+Ah3aZjKAeKvuyQFzrgwJwqRDDruXxA5k7TdHBZsCD7fKmRy0ZMCmoe0c0AkCzpFIzuiSQ6BUAdCqIIq2S3zilUM0+POhoOvQTquU5JkliAQGe5io0STQYVKMXtslHLy9pjicpgjiDRXSnK/2CMDhwzglOfpNiGckwUUCRwkDw6QGWRAVRQGTWem+aQz6riTx2WQUSkpEbThDyPNkrJR1BZZeACjcWoSiQxoEIaPyS7KwlIGk8LyTBFj4ybQuxBQtlszixpC0a2oBtinMw6SCLrnYiCgyfkXiJdnpTXoAQDm9VU0syTIWPS4sCVIG/Sbs6COO6ZqSZEjgrVYxFE9Gs7j7jbrD5MGyH0foldyZVtcBuIe3XiYSUP3hn6V4HNsCD+kY0fUbrAdmwoMtFPxNeqvrO47SCxHkkXmgiswZXrsPAA4RCUvQIQo8TBpNW5AzmXcjziVYDRIo6XBo3cUUeJUeXiz0nkEA6BMeQk3g44gH+FdczkAXWa9DBXdMWsWoiwIouCTLqmrT0RBV5f0ADaLXVEGDJNQTMGHM8FANoPyPT84Wq+880l8z1jE6Hpfk8flXb2SJl2kOVHXnQRMS+GSvRQitcPaynsDi1x9D8avVxd+OEAUeE/eSw8vF+Wfz45AFXmpUoJK68/ur5x/8OXAaxCdWA6KVcbSFTq28eOsxFP8Mil/9/v1r6BDNvGeJc5WKWVaYeEa9Pb+yLy/xjUnS7f35lfH526yblJiZI/x31jYIkA8Yn5ACK9ez2RjKvJJtIuHWw+pjqAPnJ/mNe6QWRGlPKcqwoJRYyeSEzKv7+6rE28WXOg4VA6oGEyokvnQ9WuKZ/5KwQUAdSC/MLuylP5YFJSmZvEpSe7JwkH55dm6IuEZVuIMbpiLgL8jGGsHMSQEvxyVpZ37lg2SbgvQMUzA+rlLSZmNQoUSFi2WZATR/XQFpQxsODw+HJ7bKH2USkILGJ7WnjgKMUSrgCbSHHXKqSc1UBiXr6sDC6/5gZfx546Kr+5iBlTc2B9kkILokKtEkrQxSVrs7sTw3jBCeGC5efE2COElqPfwxHYm2irJxTyVnCy/kdUXhRC8KMAfzt+1VNpYazP9u/Y8slzj6DBWRVgZp99e7C8MEE+sX7rlSlwOlaZ2qSZUoJbMkXwOeFPDSfSi1veqOH7fUwDzWzKrYMxQVLSlbNMAc86gwQTgIb1189Spgz6JjzVplMsuUAd6QKA+ofsBqsLKPNL7ROkg64peiTJoOEhdc/7lLONgrFpv4BMY7iwwJHbIG/EXKddlPdBvIGFZMRYBxElMA04WSQFfbrvYTcZA4/vw4QfRAFccMP3tQSjGRbnRqVEkiXetgziUqMb4VC/JzqAgfVEklFEAtkK4rMYYFdy8ROci3Zhi2FCE8q6pjOb+ZrCah/JJ6fxTFLT6bbVt09IUoulmQkzHqv9QHKFXcvw1zI+wO36BWAYyoIs2CLHhcX8VaxkKMYSGj1sZyY16LVEScnVGZFUqSoLNGrZzJzhfkMBNjWEBOjnVJr1aQ7FZEwIWChNroUImo/pPnWhY8rT0iHMyN1WtjY2O5bScJInHQEq9RJMSkDotOn4LYSJEFOQ6vBZMzSzvjK2Y8gJXDfXPpkTlKoFnwmC4o9/Sj/xzp70lkCOdyYwhFhgMRudBGR4KeCEevrvRCnUGiA2Z/WIwxea+MSgTIwMoDS2MkYrnQrRIWPBRhQ39998ejrbDNwRjDgYg0XYuVzKAkdzIhagWre4IYEIiH19gKSH32BmYJv8skT5BK9hUS4VU0FSHq/uiN13dvLs8OOzioYQ6ANmk2LclXWSR4jmrah6nHHkNDekhQIpHeWUDCqCCpFC/01RLNlRyyV4Gn7C3M2YliuEJzoCUlV1KCSejo9Hrqr8//6iLBe04iJpuHTEZjyeTWgwOgBcI2BxMntVyDA+SMPb6ko3owxe2PP3hed5BAtREFjfp2rUXawN4EJ5vG4OXCtLJtCwsJtYxJIFdaibm+pbOm8PPKG5TsOtLaBgVsR9hpDM5TZRTWWtbkPXQt2wXDwoYaZTiwSGj0riS+gx3ZqfqX4yiyq/v7tCJQFDhyMaW5MUiMAyTG4MlB2uZgtiDEkEvIUWU8/BqZkCBJnezMTz364w+rAzj+tEEC5Qtc/Dc3BonNBpoYg8lBGHmF8FoN20KOXhln65sklbRO2sHTP760OJB25n8iJNgUyFl3O7y5MTjMtklkAAbiYG1tCxVNY9gUclQzRbS4xq2c9grNnMXGl398+eUr6/ZD9dnzOof7Hg0KSh7nLl5rpggSe8uD/9pvDuRxF2UNC2/GxhzdR0ANPNzS66QOgPofUAv+myGTEvX2uLhxb4OiwNsVg6bG4EznZL80CSiYg/CwRQDigLn5UYMEgM4OJAD3zX+//e5bs1GAWqM79/+GbtLaIFNWv9UTLSKDw4WWfGoGtDxuYs5sH9gcGI6CocNlwVR9fp9XUUYu8QKiQNq1euvEGzpXYtmn5g7etDE0xEDt2ibGwGn5dUsVrDwxd7W3eEw9ek6mYvElc2HOzsgIanHpphLE/YeDYlMOrtszFMMwRHyD3I7PSlWglYdnKVW4Wg5gdox7wlJGkpbQ3zJq08K/9BH9vp83JHCNGxgOSHsLnCwuLp4BdNOw7lrWQAC45QmcM4fXrpwDcPL8EeIALT5BIDUyWmKz6+sNLdhNfk8OLKcIUtUqJCE1hVe1oi0EPGcpQDP2JohvdDdROoqp7+czEp/hMxnEQCZOPCMioeVaMsVznQWGmrX2+wBG4fAlVITzn3Rzjisa5ydeIgJQnLV84xVzwE19+0rm0boDaA5x1AGRBJyaqg/+ttOqTePnFSWVP4m8sAIcANo5VITqa+xoj+CvL33224K+0VSF2eLVcsCJ3z1V+YwgZZbMjl2GmMObeus3exKgZs9nIkPTliB5EZxBwRePTA6qi9Xyw0UHuZZ1WL5xYv2qb/UAJ3+/jXaEk5EhSHFsDhJeZrDfMiw7CicJyq+WTjZfTM8MDc2s4RgAkDeA1/6hqQevFxfPNcPBATDIbV6AKywsLLd9MWpLTD1+npHkODQHPgOFxxQg3yjt7PstRbcB8MICBCg9zOdOijMvIpAAhAjOeEEAkVA9f31kzlN+qC6eLVYdG26hbUSs3zUj0I07Pab+MS5LyB9a5gCjAx6lP513d5VooFF9TMhmS8lY9KRc3Jx+EYlMWwRATJueDfzwsvoyPYU9on6DSxWOf3jI5IGQgtBo0A6HXbrna+qbN6okS2jBLpJdxlogJx6tzD/2eQeUXgOpcm1tOhJ58QLKHpmmpDcxU8HiACNQCADuAC/3Q5GRMxhzBwakIHTa/tXYHwnxa5QsZmBwxHqA8iQh8fPKytceUQyLn08XN4eg2E65WRLWUpr5BvNTNqyl7awh5O+E8J4BhXR373aaOnn+TEXLEu0lB0Li6fzKNymHLSD5RWN7eW3afdm9SJjebnV1QWpo5o6111SXbwGe+h76RWqOm03sr6z8g97jhmh/ZabV5acRWW4e5rQ0+qw71l4qh921B5gqUfs0ZB+Nr3z9Pa0EQEHaH/kI8S1VGPIdpnOIAjOIEBL8bg68Knz3hqy4kLI/z698d0JToG2/uJD2e5AQKfpeXW07Yh11J4S3Egked/VGWJD6+8+mO5CEN/Mr/xQZCoqRpoI2xfSmz1qrBgVD03vHaOO50eBqVzeTg6nST0v4LoNx6AoYO9CWpy9wwadhfPR+ZcjT5VPERmoa9LWB0yBUB/cmElcImColEoLKv4IhkaEAbLakYGZ4dj2VV0RtHZV+rkwhUnMZOtBq9qdG0L4YyOnCVCEUauZAOo6pf+4nEh/2579hKRArzSmYwaPCZfM2xKI5OHMeM+3cMBEAW7dmpu1NIUBqNdjIm7sC8eun+/PzTEiEOcya67LOwPg4jX+xp6VWbG8MjYbYdyFBmUhr69bMDGUpsGaCfqGbGwdNncw7QiLOYejriZKjtc1aMZ0eprBANnkBir2mZNMRRyLLDXsAnK1bM+wugkDLBwJd3Vdw6nvWFcAAzthBpJg2FABTey01HKYoaJR6gCwqmS3nN9lgYqXO6CDF1q2ZNWfQ6OCNvRcDYLc/1MqMGJFtDVh10BxNAWXAplNE66sKmpZeYxiciZipM8jbujW92WNbg7jgSAsitsYzFEzQkQ8ErNUEc+saahGyBjG9CTmmzCvShXbJRwH4UzDboCA8ywR/c4KK/h/vCqcpyxGaBZQqpO18O9Lre0VR0YsYgvUCQ0GYzWkAZztFa2GVwRjEzHStQcF2r1PAbbLnnvaiYG7Y6cO1PetVskMiANtDzCfZhtHlhkFLUK4bn7gdxEGapsC92l6z7skYnrAVBIg1d70FC8oecgWeY588kxbM2GkepKDhDef2RNd7bac40dgxFRpEJeLImT5ip+2ObYZiAxiKyzkDg+kTTG+SkraRA6EUYM+DPtspMoMSoJUZg5iu+BTJAO8I4bMLxHXXphDt6UICmJyeOoyatDaI76rZ30QtoIJVkmdsB9bNOXPL7MaqoNj40CZpAWhsDuLHhfUi3hmkPfaknTrLFKquxydMuW9SEyFd94ntxCmGnVumanbiCEltekreu8I4N4hpo2kAcBwcpUlg0wK2GWangYgC78/TCtYhW+5y2UwcfdMCEDU3CbJ2CfKHuUfQZPviChBX0f7YGpn51RjDzTH5vEbKgQXf9AaQdacTHg4TFGdmWsTE7mwWhQY9odEAfoyEo2HiaH4AZZY4PF85bKc44VX+afnl3kwLgIGfqHGYBhpHN0xcl4zIF262Ly4gCYLnahLfB3Z0G1o5iKccoZt0ZuRq/tjB3+XvmA+znOJsP+2hzCFHFrQ2zqfsYNkVeUgSOOfnEBGA5RTn+ulZGwjaobVR9h3bDjwqmgtdYrIQfe7it+72CGCaYGrCsGUHng0t4vKb5fogZTmNLa3jW761FzhNwPCxA452+e6wRx9G+mzlcjptGKjnLpp7w5mpXe8SApTDoMmCswncOMQK/WFX+sNAWyc9xQkTs6jttLW1t7e+vlwIpPM9GxvglVICq4iDL/xqOuLtws0tnUqobYSHwxBz4bkvgpDp494NGSBgjsD9tNV2ic3XztGFlQvmgLmHOYDBodmYB7hbA56H5VtwEApe7aLsjwIMDqspfwpSVlm80GIIAraachA69tidv2cAxJtNvLZ9B9psCwka1aULaLVFsNCzPhGh+VMIixfIlM0DJ+aQC6RnURQHo6O9TEFzkMvbNFNGAMb6+t7e1tbWcHjOjo8Ic3OYg2AfPZzJAZL7tC6GgEYaXaKSTxlGOl0uBwLFYqGAntuCIs+VnHD7Yd2A5lcUe7/HAVyg+j2loQ9gh/2JSzxfSkOK0MPpQQvYLnH4EvUgegTqaC+nB81hu8RL1cTA4+F+/QOyvOJyvRHUrfF5YknvA4jEHVwqsuHeZZ9SQLnES2kyKAe9H2DUD2isMLnUelroFEM+j23pfZB+anjrUhKAQjB0s285sJoHLTPl5oB60K8pEtBSVi3ozJTtFNAbzqYq4qAvUySg5Qv4UcZ37tyhMmWNzEibjUnJAZOTUXxnjxHsr5KJXFyDtFtRst9ooLjmoAoB+s1nSKr1dAfFBVC+uTq6unp63GAAwnrRfJhOk0fp2M/TYR+mA/LHffSMb3AaDIYw7Ad5o0bYx7tEx12t/cMAtNzV1dGgCcxDMLgKOejbwPZJgN6AU1LpcqBweHo8GgodGqlgqF8D2yXQiHsipwHj8HS0r5x6BwDa/5CoAQYYYIABBhjgs0TLJdbu9dafCWyZ0EgxZRhoqojmih5AL6TRESm0Pov7PMiAEoh5KDSapH4C8Hq1lNLPRADR+DTZXVyk+3XYwiltIcBEv04eQT7dHj0IlI1uy/LJuKQ7CGCPYDqEbotyKdhRwQwKdkjwltgKDoa5cvfzCAwUPi47+LxkH2CAAQYYYIC+xf8A9eARK6jskkoAAAAASUVORK5CYII="/>
          <p:cNvSpPr>
            <a:spLocks noChangeAspect="1" noChangeArrowheads="1"/>
          </p:cNvSpPr>
          <p:nvPr/>
        </p:nvSpPr>
        <p:spPr bwMode="auto">
          <a:xfrm>
            <a:off x="155575" y="-144463"/>
            <a:ext cx="304800" cy="304801"/>
          </a:xfrm>
          <a:prstGeom prst="rect">
            <a:avLst/>
          </a:prstGeom>
          <a:noFill/>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3000" b="0" i="1"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67" name="AutoShape 35">
            <a:extLst>
              <a:ext uri="{FF2B5EF4-FFF2-40B4-BE49-F238E27FC236}">
                <a16:creationId xmlns:a16="http://schemas.microsoft.com/office/drawing/2014/main" id="{F24A3908-CEAE-40FF-84EF-DBB2354C4C5C}"/>
              </a:ext>
            </a:extLst>
          </p:cNvPr>
          <p:cNvSpPr>
            <a:spLocks noChangeArrowheads="1"/>
          </p:cNvSpPr>
          <p:nvPr/>
        </p:nvSpPr>
        <p:spPr bwMode="auto">
          <a:xfrm>
            <a:off x="4267200" y="829570"/>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My boss wants me to write code.</a:t>
            </a:r>
          </a:p>
          <a:p>
            <a:pPr algn="ctr" eaLnBrk="1" hangingPunct="1">
              <a:spcBef>
                <a:spcPct val="0"/>
              </a:spcBef>
              <a:buNone/>
            </a:pPr>
            <a:r>
              <a:rPr lang="en-US" altLang="en-US" sz="2400" dirty="0"/>
              <a:t>He gives me:</a:t>
            </a:r>
            <a:endParaRPr lang="en-CA" altLang="en-US" sz="2400" i="0" dirty="0"/>
          </a:p>
        </p:txBody>
      </p:sp>
      <p:sp>
        <p:nvSpPr>
          <p:cNvPr id="31" name="AutoShape 35">
            <a:extLst>
              <a:ext uri="{FF2B5EF4-FFF2-40B4-BE49-F238E27FC236}">
                <a16:creationId xmlns:a16="http://schemas.microsoft.com/office/drawing/2014/main" id="{FD3AA820-E025-4478-AAC3-094EE17CE45E}"/>
              </a:ext>
            </a:extLst>
          </p:cNvPr>
          <p:cNvSpPr>
            <a:spLocks noChangeArrowheads="1"/>
          </p:cNvSpPr>
          <p:nvPr/>
        </p:nvSpPr>
        <p:spPr bwMode="auto">
          <a:xfrm>
            <a:off x="4267200" y="1813095"/>
            <a:ext cx="4315918" cy="917817"/>
          </a:xfrm>
          <a:prstGeom prst="wedgeRoundRectCallout">
            <a:avLst>
              <a:gd name="adj1" fmla="val 39078"/>
              <a:gd name="adj2" fmla="val 53122"/>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contract is </a:t>
            </a:r>
          </a:p>
          <a:p>
            <a:pPr algn="ctr" eaLnBrk="1" hangingPunct="1">
              <a:spcBef>
                <a:spcPct val="0"/>
              </a:spcBef>
              <a:buNone/>
            </a:pPr>
            <a:r>
              <a:rPr lang="en-CA" altLang="en-US" sz="2400" dirty="0" err="1">
                <a:solidFill>
                  <a:srgbClr val="FFFF00"/>
                </a:solidFill>
              </a:rPr>
              <a:t>preCond</a:t>
            </a:r>
            <a:r>
              <a:rPr lang="en-CA" altLang="en-US" sz="2400" dirty="0">
                <a:solidFill>
                  <a:srgbClr val="FFFF00"/>
                </a:solidFill>
              </a:rPr>
              <a:t> </a:t>
            </a:r>
            <a:r>
              <a:rPr lang="el-GR" altLang="en-US" sz="2400" dirty="0">
                <a:solidFill>
                  <a:srgbClr val="FFC000"/>
                </a:solidFill>
                <a:cs typeface="Times New Roman" panose="02020603050405020304" pitchFamily="18" charset="0"/>
                <a:sym typeface="Symbol" panose="05050102010706020507" pitchFamily="18" charset="2"/>
              </a:rPr>
              <a:t></a:t>
            </a:r>
            <a:r>
              <a:rPr lang="en-CA" altLang="en-US" sz="2400" dirty="0">
                <a:solidFill>
                  <a:srgbClr val="FFFF00"/>
                </a:solidFill>
              </a:rPr>
              <a:t> </a:t>
            </a:r>
            <a:r>
              <a:rPr lang="en-CA" altLang="en-US" sz="2400" dirty="0" err="1">
                <a:solidFill>
                  <a:srgbClr val="FFFF00"/>
                </a:solidFill>
              </a:rPr>
              <a:t>postCond</a:t>
            </a:r>
            <a:endParaRPr lang="en-CA" altLang="en-US" sz="2400" i="0" dirty="0">
              <a:solidFill>
                <a:srgbClr val="FFFF00"/>
              </a:solidFill>
            </a:endParaRPr>
          </a:p>
        </p:txBody>
      </p:sp>
      <p:sp>
        <p:nvSpPr>
          <p:cNvPr id="32" name="AutoShape 35">
            <a:extLst>
              <a:ext uri="{FF2B5EF4-FFF2-40B4-BE49-F238E27FC236}">
                <a16:creationId xmlns:a16="http://schemas.microsoft.com/office/drawing/2014/main" id="{D2EEE1AF-30C2-44E2-B92F-53C47AE19E22}"/>
              </a:ext>
            </a:extLst>
          </p:cNvPr>
          <p:cNvSpPr>
            <a:spLocks noChangeArrowheads="1"/>
          </p:cNvSpPr>
          <p:nvPr/>
        </p:nvSpPr>
        <p:spPr bwMode="auto">
          <a:xfrm>
            <a:off x="2667000" y="2790824"/>
            <a:ext cx="6476999" cy="1324342"/>
          </a:xfrm>
          <a:prstGeom prst="wedgeRoundRectCallout">
            <a:avLst>
              <a:gd name="adj1" fmla="val 39078"/>
              <a:gd name="adj2" fmla="val 5312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The only way to break my contract is if </a:t>
            </a:r>
          </a:p>
          <a:p>
            <a:pPr algn="ctr" eaLnBrk="1" hangingPunct="1">
              <a:spcBef>
                <a:spcPct val="0"/>
              </a:spcBef>
              <a:buNone/>
            </a:pPr>
            <a:r>
              <a:rPr lang="en-US" altLang="en-US" sz="2400" dirty="0"/>
              <a:t>the input that </a:t>
            </a:r>
            <a:r>
              <a:rPr lang="en-US" altLang="en-US" sz="2400" dirty="0">
                <a:solidFill>
                  <a:srgbClr val="66FF66"/>
                </a:solidFill>
              </a:rPr>
              <a:t>meets </a:t>
            </a:r>
            <a:r>
              <a:rPr lang="en-US" altLang="en-US" sz="2400" dirty="0"/>
              <a:t>the precondition </a:t>
            </a:r>
          </a:p>
          <a:p>
            <a:pPr algn="ctr" eaLnBrk="1" hangingPunct="1">
              <a:spcBef>
                <a:spcPct val="0"/>
              </a:spcBef>
              <a:buNone/>
            </a:pPr>
            <a:r>
              <a:rPr lang="en-US" altLang="en-US" sz="2400" dirty="0"/>
              <a:t>and my output </a:t>
            </a:r>
            <a:r>
              <a:rPr lang="en-US" altLang="en-US" sz="2400" dirty="0">
                <a:solidFill>
                  <a:srgbClr val="FF0000"/>
                </a:solidFill>
              </a:rPr>
              <a:t>does NOT meet </a:t>
            </a:r>
            <a:r>
              <a:rPr lang="en-US" altLang="en-US" sz="2400" dirty="0"/>
              <a:t>the postcondition.</a:t>
            </a:r>
            <a:endParaRPr lang="en-CA" altLang="en-US" sz="2400" i="0" dirty="0"/>
          </a:p>
        </p:txBody>
      </p:sp>
      <p:sp>
        <p:nvSpPr>
          <p:cNvPr id="30" name="Rectangle 29">
            <a:extLst>
              <a:ext uri="{FF2B5EF4-FFF2-40B4-BE49-F238E27FC236}">
                <a16:creationId xmlns:a16="http://schemas.microsoft.com/office/drawing/2014/main" id="{BC6723CF-280B-450A-BAA5-8C381F278BCB}"/>
              </a:ext>
            </a:extLst>
          </p:cNvPr>
          <p:cNvSpPr/>
          <p:nvPr/>
        </p:nvSpPr>
        <p:spPr>
          <a:xfrm>
            <a:off x="5481500" y="250507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34" name="Rectangle 33">
            <a:extLst>
              <a:ext uri="{FF2B5EF4-FFF2-40B4-BE49-F238E27FC236}">
                <a16:creationId xmlns:a16="http://schemas.microsoft.com/office/drawing/2014/main" id="{0449631C-51AA-4734-B6B3-1E8B37C3EF70}"/>
              </a:ext>
            </a:extLst>
          </p:cNvPr>
          <p:cNvSpPr/>
          <p:nvPr/>
        </p:nvSpPr>
        <p:spPr>
          <a:xfrm>
            <a:off x="6957876" y="25146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grpSp>
        <p:nvGrpSpPr>
          <p:cNvPr id="49" name="Group 29">
            <a:extLst>
              <a:ext uri="{FF2B5EF4-FFF2-40B4-BE49-F238E27FC236}">
                <a16:creationId xmlns:a16="http://schemas.microsoft.com/office/drawing/2014/main" id="{7D74312A-3D8B-4302-BE0C-FF09C9D95DEF}"/>
              </a:ext>
            </a:extLst>
          </p:cNvPr>
          <p:cNvGrpSpPr>
            <a:grpSpLocks/>
          </p:cNvGrpSpPr>
          <p:nvPr/>
        </p:nvGrpSpPr>
        <p:grpSpPr bwMode="auto">
          <a:xfrm>
            <a:off x="8321506" y="2374518"/>
            <a:ext cx="823374" cy="795886"/>
            <a:chOff x="2065" y="1551"/>
            <a:chExt cx="1628" cy="1988"/>
          </a:xfrm>
        </p:grpSpPr>
        <p:sp>
          <p:nvSpPr>
            <p:cNvPr id="50" name="Freeform 30">
              <a:extLst>
                <a:ext uri="{FF2B5EF4-FFF2-40B4-BE49-F238E27FC236}">
                  <a16:creationId xmlns:a16="http://schemas.microsoft.com/office/drawing/2014/main" id="{5B751114-4280-4EE2-85F6-D0A7EDA79D3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1" name="Freeform 31">
              <a:extLst>
                <a:ext uri="{FF2B5EF4-FFF2-40B4-BE49-F238E27FC236}">
                  <a16:creationId xmlns:a16="http://schemas.microsoft.com/office/drawing/2014/main" id="{DDC2C826-09EC-4B1E-A05B-18E52C7F4C7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2" name="Freeform 32">
              <a:extLst>
                <a:ext uri="{FF2B5EF4-FFF2-40B4-BE49-F238E27FC236}">
                  <a16:creationId xmlns:a16="http://schemas.microsoft.com/office/drawing/2014/main" id="{666B4B56-CC86-44EA-8381-2CCDBE5B5B9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3" name="Freeform 33">
              <a:extLst>
                <a:ext uri="{FF2B5EF4-FFF2-40B4-BE49-F238E27FC236}">
                  <a16:creationId xmlns:a16="http://schemas.microsoft.com/office/drawing/2014/main" id="{54108369-68EC-45E9-8A04-D0F162E92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4" name="Freeform 34">
              <a:extLst>
                <a:ext uri="{FF2B5EF4-FFF2-40B4-BE49-F238E27FC236}">
                  <a16:creationId xmlns:a16="http://schemas.microsoft.com/office/drawing/2014/main" id="{19E75CF4-6F27-402E-9515-DF5AFA34E2C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5" name="Freeform 35">
              <a:extLst>
                <a:ext uri="{FF2B5EF4-FFF2-40B4-BE49-F238E27FC236}">
                  <a16:creationId xmlns:a16="http://schemas.microsoft.com/office/drawing/2014/main" id="{D1D6C58B-1F6F-465F-9DE1-38C0A7B00E7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6" name="Freeform 36">
              <a:extLst>
                <a:ext uri="{FF2B5EF4-FFF2-40B4-BE49-F238E27FC236}">
                  <a16:creationId xmlns:a16="http://schemas.microsoft.com/office/drawing/2014/main" id="{C954C9F0-CCA0-4FBF-96DE-0903BDECA14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7" name="Freeform 37">
              <a:extLst>
                <a:ext uri="{FF2B5EF4-FFF2-40B4-BE49-F238E27FC236}">
                  <a16:creationId xmlns:a16="http://schemas.microsoft.com/office/drawing/2014/main" id="{53DF7516-DCE2-4F41-BEC1-CFB5D6ADF9D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8" name="Freeform 38">
              <a:extLst>
                <a:ext uri="{FF2B5EF4-FFF2-40B4-BE49-F238E27FC236}">
                  <a16:creationId xmlns:a16="http://schemas.microsoft.com/office/drawing/2014/main" id="{231637FF-965F-4E3B-908C-D9D2B5B5B996}"/>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39">
              <a:extLst>
                <a:ext uri="{FF2B5EF4-FFF2-40B4-BE49-F238E27FC236}">
                  <a16:creationId xmlns:a16="http://schemas.microsoft.com/office/drawing/2014/main" id="{C6B34A11-ABFB-41BB-ABA2-55304F01C689}"/>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40">
              <a:extLst>
                <a:ext uri="{FF2B5EF4-FFF2-40B4-BE49-F238E27FC236}">
                  <a16:creationId xmlns:a16="http://schemas.microsoft.com/office/drawing/2014/main" id="{A91A5F2C-2EFF-4909-914F-4FB713B41867}"/>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41">
              <a:extLst>
                <a:ext uri="{FF2B5EF4-FFF2-40B4-BE49-F238E27FC236}">
                  <a16:creationId xmlns:a16="http://schemas.microsoft.com/office/drawing/2014/main" id="{FF3CCBDA-4452-42C1-8B50-62BC32E0C03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42">
              <a:extLst>
                <a:ext uri="{FF2B5EF4-FFF2-40B4-BE49-F238E27FC236}">
                  <a16:creationId xmlns:a16="http://schemas.microsoft.com/office/drawing/2014/main" id="{5C5C0DC1-BA7B-40EA-986F-03BB665B3F3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43">
              <a:extLst>
                <a:ext uri="{FF2B5EF4-FFF2-40B4-BE49-F238E27FC236}">
                  <a16:creationId xmlns:a16="http://schemas.microsoft.com/office/drawing/2014/main" id="{87F16705-3E3B-421D-8CE9-C0AC02F4047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44">
              <a:extLst>
                <a:ext uri="{FF2B5EF4-FFF2-40B4-BE49-F238E27FC236}">
                  <a16:creationId xmlns:a16="http://schemas.microsoft.com/office/drawing/2014/main" id="{8C00B3B0-B31F-47EF-A1B5-D5A9C58D7BC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5" name="Freeform 45">
              <a:extLst>
                <a:ext uri="{FF2B5EF4-FFF2-40B4-BE49-F238E27FC236}">
                  <a16:creationId xmlns:a16="http://schemas.microsoft.com/office/drawing/2014/main" id="{F6C80664-0C0D-410D-A5A8-AC53CD8A1936}"/>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6" name="Freeform 46">
              <a:extLst>
                <a:ext uri="{FF2B5EF4-FFF2-40B4-BE49-F238E27FC236}">
                  <a16:creationId xmlns:a16="http://schemas.microsoft.com/office/drawing/2014/main" id="{E8CDFCB6-09FD-4CB5-982E-55765F5633F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
        <p:nvSpPr>
          <p:cNvPr id="33" name="Rectangle 2">
            <a:extLst>
              <a:ext uri="{FF2B5EF4-FFF2-40B4-BE49-F238E27FC236}">
                <a16:creationId xmlns:a16="http://schemas.microsoft.com/office/drawing/2014/main" id="{988EA9B6-B691-49C5-ACEE-6601779E0F5A}"/>
              </a:ext>
            </a:extLst>
          </p:cNvPr>
          <p:cNvSpPr txBox="1">
            <a:spLocks noChangeArrowheads="1"/>
          </p:cNvSpPr>
          <p:nvPr/>
        </p:nvSpPr>
        <p:spPr bwMode="auto">
          <a:xfrm>
            <a:off x="707694"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2986035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1+#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 calcmode="lin" valueType="num">
                                      <p:cBhvr additive="base">
                                        <p:cTn id="11" dur="500" fill="hold"/>
                                        <p:tgtEl>
                                          <p:spTgt spid="32">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2">
                                            <p:txEl>
                                              <p:pRg st="1" end="1"/>
                                            </p:txEl>
                                          </p:spTgt>
                                        </p:tgtEl>
                                        <p:attrNameLst>
                                          <p:attrName>style.visibility</p:attrName>
                                        </p:attrNameLst>
                                      </p:cBhvr>
                                      <p:to>
                                        <p:strVal val="visible"/>
                                      </p:to>
                                    </p:set>
                                    <p:anim calcmode="lin" valueType="num">
                                      <p:cBhvr additive="base">
                                        <p:cTn id="17" dur="500" fill="hold"/>
                                        <p:tgtEl>
                                          <p:spTgt spid="32">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2">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anim calcmode="lin" valueType="num">
                                      <p:cBhvr additive="base">
                                        <p:cTn id="21" dur="500" fill="hold"/>
                                        <p:tgtEl>
                                          <p:spTgt spid="30"/>
                                        </p:tgtEl>
                                        <p:attrNameLst>
                                          <p:attrName>ppt_x</p:attrName>
                                        </p:attrNameLst>
                                      </p:cBhvr>
                                      <p:tavLst>
                                        <p:tav tm="0">
                                          <p:val>
                                            <p:strVal val="1+#ppt_w/2"/>
                                          </p:val>
                                        </p:tav>
                                        <p:tav tm="100000">
                                          <p:val>
                                            <p:strVal val="#ppt_x"/>
                                          </p:val>
                                        </p:tav>
                                      </p:tavLst>
                                    </p:anim>
                                    <p:anim calcmode="lin" valueType="num">
                                      <p:cBhvr additive="base">
                                        <p:cTn id="2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32">
                                            <p:txEl>
                                              <p:pRg st="2" end="2"/>
                                            </p:txEl>
                                          </p:spTgt>
                                        </p:tgtEl>
                                        <p:attrNameLst>
                                          <p:attrName>style.visibility</p:attrName>
                                        </p:attrNameLst>
                                      </p:cBhvr>
                                      <p:to>
                                        <p:strVal val="visible"/>
                                      </p:to>
                                    </p:set>
                                    <p:anim calcmode="lin" valueType="num">
                                      <p:cBhvr additive="base">
                                        <p:cTn id="27" dur="500" fill="hold"/>
                                        <p:tgtEl>
                                          <p:spTgt spid="32">
                                            <p:txEl>
                                              <p:pRg st="2" end="2"/>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32">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1+#ppt_w/2"/>
                                          </p:val>
                                        </p:tav>
                                        <p:tav tm="100000">
                                          <p:val>
                                            <p:strVal val="#ppt_x"/>
                                          </p:val>
                                        </p:tav>
                                      </p:tavLst>
                                    </p:anim>
                                    <p:anim calcmode="lin" valueType="num">
                                      <p:cBhvr additive="base">
                                        <p:cTn id="32"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0" grpId="0"/>
      <p:bldP spid="3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5" name="Rectangle 4"/>
          <p:cNvSpPr>
            <a:spLocks noChangeArrowheads="1"/>
          </p:cNvSpPr>
          <p:nvPr/>
        </p:nvSpPr>
        <p:spPr bwMode="auto">
          <a:xfrm>
            <a:off x="247650" y="2359025"/>
            <a:ext cx="27887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True/False Variables:</a:t>
            </a:r>
          </a:p>
        </p:txBody>
      </p:sp>
      <p:sp>
        <p:nvSpPr>
          <p:cNvPr id="13" name="Rectangle 2">
            <a:extLst>
              <a:ext uri="{FF2B5EF4-FFF2-40B4-BE49-F238E27FC236}">
                <a16:creationId xmlns:a16="http://schemas.microsoft.com/office/drawing/2014/main" id="{9A55922D-F1AE-4027-AD8C-54798AD0550E}"/>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Quick Examples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Tree>
    <p:extLst>
      <p:ext uri="{BB962C8B-B14F-4D97-AF65-F5344CB8AC3E}">
        <p14:creationId xmlns:p14="http://schemas.microsoft.com/office/powerpoint/2010/main" val="1367283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163">
                                            <p:txEl>
                                              <p:pRg st="0" end="0"/>
                                            </p:txEl>
                                          </p:spTgt>
                                        </p:tgtEl>
                                        <p:attrNameLst>
                                          <p:attrName>style.visibility</p:attrName>
                                        </p:attrNameLst>
                                      </p:cBhvr>
                                      <p:to>
                                        <p:strVal val="visible"/>
                                      </p:to>
                                    </p:set>
                                    <p:anim calcmode="lin" valueType="num">
                                      <p:cBhvr additive="base">
                                        <p:cTn id="13" dur="500" fill="hold"/>
                                        <p:tgtEl>
                                          <p:spTgt spid="163">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6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70"/>
                                        </p:tgtEl>
                                        <p:attrNameLst>
                                          <p:attrName>style.visibility</p:attrName>
                                        </p:attrNameLst>
                                      </p:cBhvr>
                                      <p:to>
                                        <p:strVal val="visible"/>
                                      </p:to>
                                    </p:set>
                                    <p:anim calcmode="lin" valueType="num">
                                      <p:cBhvr additive="base">
                                        <p:cTn id="21" dur="500" fill="hold"/>
                                        <p:tgtEl>
                                          <p:spTgt spid="170"/>
                                        </p:tgtEl>
                                        <p:attrNameLst>
                                          <p:attrName>ppt_x</p:attrName>
                                        </p:attrNameLst>
                                      </p:cBhvr>
                                      <p:tavLst>
                                        <p:tav tm="0">
                                          <p:val>
                                            <p:strVal val="1+#ppt_w/2"/>
                                          </p:val>
                                        </p:tav>
                                        <p:tav tm="100000">
                                          <p:val>
                                            <p:strVal val="#ppt_x"/>
                                          </p:val>
                                        </p:tav>
                                      </p:tavLst>
                                    </p:anim>
                                    <p:anim calcmode="lin" valueType="num">
                                      <p:cBhvr additive="base">
                                        <p:cTn id="22" dur="500" fill="hold"/>
                                        <p:tgtEl>
                                          <p:spTgt spid="170"/>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69"/>
                                        </p:tgtEl>
                                        <p:attrNameLst>
                                          <p:attrName>style.visibility</p:attrName>
                                        </p:attrNameLst>
                                      </p:cBhvr>
                                      <p:to>
                                        <p:strVal val="visible"/>
                                      </p:to>
                                    </p:set>
                                    <p:anim calcmode="lin" valueType="num">
                                      <p:cBhvr additive="base">
                                        <p:cTn id="25" dur="500" fill="hold"/>
                                        <p:tgtEl>
                                          <p:spTgt spid="169"/>
                                        </p:tgtEl>
                                        <p:attrNameLst>
                                          <p:attrName>ppt_x</p:attrName>
                                        </p:attrNameLst>
                                      </p:cBhvr>
                                      <p:tavLst>
                                        <p:tav tm="0">
                                          <p:val>
                                            <p:strVal val="1+#ppt_w/2"/>
                                          </p:val>
                                        </p:tav>
                                        <p:tav tm="100000">
                                          <p:val>
                                            <p:strVal val="#ppt_x"/>
                                          </p:val>
                                        </p:tav>
                                      </p:tavLst>
                                    </p:anim>
                                    <p:anim calcmode="lin" valueType="num">
                                      <p:cBhvr additive="base">
                                        <p:cTn id="26"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nodeType="clickEffect">
                                  <p:stCondLst>
                                    <p:cond delay="0"/>
                                  </p:stCondLst>
                                  <p:childTnLst>
                                    <p:set>
                                      <p:cBhvr>
                                        <p:cTn id="30" dur="1" fill="hold">
                                          <p:stCondLst>
                                            <p:cond delay="0"/>
                                          </p:stCondLst>
                                        </p:cTn>
                                        <p:tgtEl>
                                          <p:spTgt spid="163">
                                            <p:txEl>
                                              <p:pRg st="1" end="1"/>
                                            </p:txEl>
                                          </p:spTgt>
                                        </p:tgtEl>
                                        <p:attrNameLst>
                                          <p:attrName>style.visibility</p:attrName>
                                        </p:attrNameLst>
                                      </p:cBhvr>
                                      <p:to>
                                        <p:strVal val="visible"/>
                                      </p:to>
                                    </p:set>
                                    <p:anim calcmode="lin" valueType="num">
                                      <p:cBhvr additive="base">
                                        <p:cTn id="31" dur="500" fill="hold"/>
                                        <p:tgtEl>
                                          <p:spTgt spid="163">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63">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74"/>
                                        </p:tgtEl>
                                        <p:attrNameLst>
                                          <p:attrName>style.visibility</p:attrName>
                                        </p:attrNameLst>
                                      </p:cBhvr>
                                      <p:to>
                                        <p:strVal val="visible"/>
                                      </p:to>
                                    </p:set>
                                    <p:anim calcmode="lin" valueType="num">
                                      <p:cBhvr additive="base">
                                        <p:cTn id="35" dur="500" fill="hold"/>
                                        <p:tgtEl>
                                          <p:spTgt spid="174"/>
                                        </p:tgtEl>
                                        <p:attrNameLst>
                                          <p:attrName>ppt_x</p:attrName>
                                        </p:attrNameLst>
                                      </p:cBhvr>
                                      <p:tavLst>
                                        <p:tav tm="0">
                                          <p:val>
                                            <p:strVal val="1+#ppt_w/2"/>
                                          </p:val>
                                        </p:tav>
                                        <p:tav tm="100000">
                                          <p:val>
                                            <p:strVal val="#ppt_x"/>
                                          </p:val>
                                        </p:tav>
                                      </p:tavLst>
                                    </p:anim>
                                    <p:anim calcmode="lin" valueType="num">
                                      <p:cBhvr additive="base">
                                        <p:cTn id="36" dur="500" fill="hold"/>
                                        <p:tgtEl>
                                          <p:spTgt spid="174"/>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71"/>
                                        </p:tgtEl>
                                        <p:attrNameLst>
                                          <p:attrName>style.visibility</p:attrName>
                                        </p:attrNameLst>
                                      </p:cBhvr>
                                      <p:to>
                                        <p:strVal val="visible"/>
                                      </p:to>
                                    </p:set>
                                    <p:anim calcmode="lin" valueType="num">
                                      <p:cBhvr additive="base">
                                        <p:cTn id="39" dur="500" fill="hold"/>
                                        <p:tgtEl>
                                          <p:spTgt spid="171"/>
                                        </p:tgtEl>
                                        <p:attrNameLst>
                                          <p:attrName>ppt_x</p:attrName>
                                        </p:attrNameLst>
                                      </p:cBhvr>
                                      <p:tavLst>
                                        <p:tav tm="0">
                                          <p:val>
                                            <p:strVal val="1+#ppt_w/2"/>
                                          </p:val>
                                        </p:tav>
                                        <p:tav tm="100000">
                                          <p:val>
                                            <p:strVal val="#ppt_x"/>
                                          </p:val>
                                        </p:tav>
                                      </p:tavLst>
                                    </p:anim>
                                    <p:anim calcmode="lin" valueType="num">
                                      <p:cBhvr additive="base">
                                        <p:cTn id="40" dur="500" fill="hold"/>
                                        <p:tgtEl>
                                          <p:spTgt spid="171"/>
                                        </p:tgtEl>
                                        <p:attrNameLst>
                                          <p:attrName>ppt_y</p:attrName>
                                        </p:attrNameLst>
                                      </p:cBhvr>
                                      <p:tavLst>
                                        <p:tav tm="0">
                                          <p:val>
                                            <p:strVal val="#ppt_y"/>
                                          </p:val>
                                        </p:tav>
                                        <p:tav tm="100000">
                                          <p:val>
                                            <p:strVal val="#ppt_y"/>
                                          </p:val>
                                        </p:tav>
                                      </p:tavLst>
                                    </p:anim>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2" fill="hold" nodeType="clickEffect">
                                  <p:stCondLst>
                                    <p:cond delay="0"/>
                                  </p:stCondLst>
                                  <p:childTnLst>
                                    <p:set>
                                      <p:cBhvr>
                                        <p:cTn id="44" dur="1" fill="hold">
                                          <p:stCondLst>
                                            <p:cond delay="0"/>
                                          </p:stCondLst>
                                        </p:cTn>
                                        <p:tgtEl>
                                          <p:spTgt spid="163">
                                            <p:txEl>
                                              <p:pRg st="2" end="2"/>
                                            </p:txEl>
                                          </p:spTgt>
                                        </p:tgtEl>
                                        <p:attrNameLst>
                                          <p:attrName>style.visibility</p:attrName>
                                        </p:attrNameLst>
                                      </p:cBhvr>
                                      <p:to>
                                        <p:strVal val="visible"/>
                                      </p:to>
                                    </p:set>
                                    <p:anim calcmode="lin" valueType="num">
                                      <p:cBhvr additive="base">
                                        <p:cTn id="45" dur="500" fill="hold"/>
                                        <p:tgtEl>
                                          <p:spTgt spid="163">
                                            <p:txEl>
                                              <p:pRg st="2" end="2"/>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63">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2" fill="hold" grpId="0" nodeType="withEffect">
                                  <p:stCondLst>
                                    <p:cond delay="0"/>
                                  </p:stCondLst>
                                  <p:childTnLst>
                                    <p:set>
                                      <p:cBhvr>
                                        <p:cTn id="48" dur="1" fill="hold">
                                          <p:stCondLst>
                                            <p:cond delay="0"/>
                                          </p:stCondLst>
                                        </p:cTn>
                                        <p:tgtEl>
                                          <p:spTgt spid="175"/>
                                        </p:tgtEl>
                                        <p:attrNameLst>
                                          <p:attrName>style.visibility</p:attrName>
                                        </p:attrNameLst>
                                      </p:cBhvr>
                                      <p:to>
                                        <p:strVal val="visible"/>
                                      </p:to>
                                    </p:set>
                                    <p:anim calcmode="lin" valueType="num">
                                      <p:cBhvr additive="base">
                                        <p:cTn id="49" dur="500" fill="hold"/>
                                        <p:tgtEl>
                                          <p:spTgt spid="175"/>
                                        </p:tgtEl>
                                        <p:attrNameLst>
                                          <p:attrName>ppt_x</p:attrName>
                                        </p:attrNameLst>
                                      </p:cBhvr>
                                      <p:tavLst>
                                        <p:tav tm="0">
                                          <p:val>
                                            <p:strVal val="1+#ppt_w/2"/>
                                          </p:val>
                                        </p:tav>
                                        <p:tav tm="100000">
                                          <p:val>
                                            <p:strVal val="#ppt_x"/>
                                          </p:val>
                                        </p:tav>
                                      </p:tavLst>
                                    </p:anim>
                                    <p:anim calcmode="lin" valueType="num">
                                      <p:cBhvr additive="base">
                                        <p:cTn id="50" dur="500" fill="hold"/>
                                        <p:tgtEl>
                                          <p:spTgt spid="175"/>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391178"/>
                                        </p:tgtEl>
                                        <p:attrNameLst>
                                          <p:attrName>style.visibility</p:attrName>
                                        </p:attrNameLst>
                                      </p:cBhvr>
                                      <p:to>
                                        <p:strVal val="visible"/>
                                      </p:to>
                                    </p:set>
                                    <p:anim calcmode="lin" valueType="num">
                                      <p:cBhvr additive="base">
                                        <p:cTn id="53" dur="500" fill="hold"/>
                                        <p:tgtEl>
                                          <p:spTgt spid="391178"/>
                                        </p:tgtEl>
                                        <p:attrNameLst>
                                          <p:attrName>ppt_x</p:attrName>
                                        </p:attrNameLst>
                                      </p:cBhvr>
                                      <p:tavLst>
                                        <p:tav tm="0">
                                          <p:val>
                                            <p:strVal val="1+#ppt_w/2"/>
                                          </p:val>
                                        </p:tav>
                                        <p:tav tm="100000">
                                          <p:val>
                                            <p:strVal val="#ppt_x"/>
                                          </p:val>
                                        </p:tav>
                                      </p:tavLst>
                                    </p:anim>
                                    <p:anim calcmode="lin" valueType="num">
                                      <p:cBhvr additive="base">
                                        <p:cTn id="54" dur="500" fill="hold"/>
                                        <p:tgtEl>
                                          <p:spTgt spid="391178"/>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2" fill="hold" nodeType="clickEffect">
                                  <p:stCondLst>
                                    <p:cond delay="0"/>
                                  </p:stCondLst>
                                  <p:childTnLst>
                                    <p:set>
                                      <p:cBhvr>
                                        <p:cTn id="58" dur="1" fill="hold">
                                          <p:stCondLst>
                                            <p:cond delay="0"/>
                                          </p:stCondLst>
                                        </p:cTn>
                                        <p:tgtEl>
                                          <p:spTgt spid="163">
                                            <p:txEl>
                                              <p:pRg st="4" end="4"/>
                                            </p:txEl>
                                          </p:spTgt>
                                        </p:tgtEl>
                                        <p:attrNameLst>
                                          <p:attrName>style.visibility</p:attrName>
                                        </p:attrNameLst>
                                      </p:cBhvr>
                                      <p:to>
                                        <p:strVal val="visible"/>
                                      </p:to>
                                    </p:set>
                                    <p:anim calcmode="lin" valueType="num">
                                      <p:cBhvr additive="base">
                                        <p:cTn id="59" dur="500" fill="hold"/>
                                        <p:tgtEl>
                                          <p:spTgt spid="163">
                                            <p:txEl>
                                              <p:pRg st="4" end="4"/>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163">
                                            <p:txEl>
                                              <p:pRg st="4" end="4"/>
                                            </p:txEl>
                                          </p:spTgt>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176"/>
                                        </p:tgtEl>
                                        <p:attrNameLst>
                                          <p:attrName>style.visibility</p:attrName>
                                        </p:attrNameLst>
                                      </p:cBhvr>
                                      <p:to>
                                        <p:strVal val="visible"/>
                                      </p:to>
                                    </p:set>
                                    <p:anim calcmode="lin" valueType="num">
                                      <p:cBhvr additive="base">
                                        <p:cTn id="63" dur="500" fill="hold"/>
                                        <p:tgtEl>
                                          <p:spTgt spid="176"/>
                                        </p:tgtEl>
                                        <p:attrNameLst>
                                          <p:attrName>ppt_x</p:attrName>
                                        </p:attrNameLst>
                                      </p:cBhvr>
                                      <p:tavLst>
                                        <p:tav tm="0">
                                          <p:val>
                                            <p:strVal val="1+#ppt_w/2"/>
                                          </p:val>
                                        </p:tav>
                                        <p:tav tm="100000">
                                          <p:val>
                                            <p:strVal val="#ppt_x"/>
                                          </p:val>
                                        </p:tav>
                                      </p:tavLst>
                                    </p:anim>
                                    <p:anim calcmode="lin" valueType="num">
                                      <p:cBhvr additive="base">
                                        <p:cTn id="64" dur="500" fill="hold"/>
                                        <p:tgtEl>
                                          <p:spTgt spid="1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74" grpId="0"/>
      <p:bldP spid="175" grpId="0"/>
      <p:bldP spid="176" grpId="0"/>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graphicFrame>
        <p:nvGraphicFramePr>
          <p:cNvPr id="46" name="Table 45">
            <a:extLst>
              <a:ext uri="{FF2B5EF4-FFF2-40B4-BE49-F238E27FC236}">
                <a16:creationId xmlns:a16="http://schemas.microsoft.com/office/drawing/2014/main" id="{094D7DBA-F079-4129-BD53-7B8FEBF1B030}"/>
              </a:ext>
            </a:extLst>
          </p:cNvPr>
          <p:cNvGraphicFramePr>
            <a:graphicFrameLocks noGrp="1"/>
          </p:cNvGraphicFramePr>
          <p:nvPr>
            <p:extLst>
              <p:ext uri="{D42A27DB-BD31-4B8C-83A1-F6EECF244321}">
                <p14:modId xmlns:p14="http://schemas.microsoft.com/office/powerpoint/2010/main" val="4226608259"/>
              </p:ext>
            </p:extLst>
          </p:nvPr>
        </p:nvGraphicFramePr>
        <p:xfrm>
          <a:off x="1739900" y="1190446"/>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2" name="Rectangle 1">
            <a:extLst>
              <a:ext uri="{FF2B5EF4-FFF2-40B4-BE49-F238E27FC236}">
                <a16:creationId xmlns:a16="http://schemas.microsoft.com/office/drawing/2014/main" id="{93209C0A-D1D6-41E0-A6F1-153C7712FC7A}"/>
              </a:ext>
            </a:extLst>
          </p:cNvPr>
          <p:cNvSpPr/>
          <p:nvPr/>
        </p:nvSpPr>
        <p:spPr>
          <a:xfrm>
            <a:off x="2547001" y="1147048"/>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47" name="Rectangle 46">
            <a:extLst>
              <a:ext uri="{FF2B5EF4-FFF2-40B4-BE49-F238E27FC236}">
                <a16:creationId xmlns:a16="http://schemas.microsoft.com/office/drawing/2014/main" id="{D532B662-1770-4E62-8303-96E006817EF7}"/>
              </a:ext>
            </a:extLst>
          </p:cNvPr>
          <p:cNvSpPr/>
          <p:nvPr/>
        </p:nvSpPr>
        <p:spPr>
          <a:xfrm>
            <a:off x="2699706" y="155471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8" name="Rectangle 47">
            <a:extLst>
              <a:ext uri="{FF2B5EF4-FFF2-40B4-BE49-F238E27FC236}">
                <a16:creationId xmlns:a16="http://schemas.microsoft.com/office/drawing/2014/main" id="{2D375E65-504C-4696-8025-959738A7075A}"/>
              </a:ext>
            </a:extLst>
          </p:cNvPr>
          <p:cNvSpPr/>
          <p:nvPr/>
        </p:nvSpPr>
        <p:spPr>
          <a:xfrm>
            <a:off x="2701238" y="18902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44" name="AutoShape 35">
            <a:extLst>
              <a:ext uri="{FF2B5EF4-FFF2-40B4-BE49-F238E27FC236}">
                <a16:creationId xmlns:a16="http://schemas.microsoft.com/office/drawing/2014/main" id="{0FC49183-592E-4DA4-9632-81235F63223F}"/>
              </a:ext>
            </a:extLst>
          </p:cNvPr>
          <p:cNvSpPr>
            <a:spLocks noChangeArrowheads="1"/>
          </p:cNvSpPr>
          <p:nvPr/>
        </p:nvSpPr>
        <p:spPr bwMode="auto">
          <a:xfrm>
            <a:off x="5808627" y="4938533"/>
            <a:ext cx="2674973" cy="852667"/>
          </a:xfrm>
          <a:prstGeom prst="wedgeRoundRectCallout">
            <a:avLst>
              <a:gd name="adj1" fmla="val 55822"/>
              <a:gd name="adj2" fmla="val 2580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No problem!</a:t>
            </a:r>
          </a:p>
          <a:p>
            <a:pPr algn="ctr" eaLnBrk="1" hangingPunct="1">
              <a:spcBef>
                <a:spcPct val="0"/>
              </a:spcBef>
              <a:buNone/>
            </a:pPr>
            <a:r>
              <a:rPr lang="en-US" altLang="en-US" sz="2400" i="0" dirty="0"/>
              <a:t>That makes sense.</a:t>
            </a:r>
            <a:endParaRPr lang="en-CA" altLang="en-US" sz="2400" i="0" dirty="0"/>
          </a:p>
        </p:txBody>
      </p:sp>
      <p:sp>
        <p:nvSpPr>
          <p:cNvPr id="51" name="AutoShape 35">
            <a:extLst>
              <a:ext uri="{FF2B5EF4-FFF2-40B4-BE49-F238E27FC236}">
                <a16:creationId xmlns:a16="http://schemas.microsoft.com/office/drawing/2014/main" id="{369BBF31-3350-442B-A929-A6E73AF20A27}"/>
              </a:ext>
            </a:extLst>
          </p:cNvPr>
          <p:cNvSpPr>
            <a:spLocks noChangeArrowheads="1"/>
          </p:cNvSpPr>
          <p:nvPr/>
        </p:nvSpPr>
        <p:spPr bwMode="auto">
          <a:xfrm>
            <a:off x="4956652" y="3109732"/>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sp>
        <p:nvSpPr>
          <p:cNvPr id="42" name="Rectangle 41">
            <a:extLst>
              <a:ext uri="{FF2B5EF4-FFF2-40B4-BE49-F238E27FC236}">
                <a16:creationId xmlns:a16="http://schemas.microsoft.com/office/drawing/2014/main" id="{5B29ECE8-E1DB-4213-A572-80160EED9758}"/>
              </a:ext>
            </a:extLst>
          </p:cNvPr>
          <p:cNvSpPr/>
          <p:nvPr/>
        </p:nvSpPr>
        <p:spPr>
          <a:xfrm>
            <a:off x="2701238" y="221414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3" name="Rectangle 42">
            <a:extLst>
              <a:ext uri="{FF2B5EF4-FFF2-40B4-BE49-F238E27FC236}">
                <a16:creationId xmlns:a16="http://schemas.microsoft.com/office/drawing/2014/main" id="{5FF98C80-46B1-403D-ADA9-C638F3C7B156}"/>
              </a:ext>
            </a:extLst>
          </p:cNvPr>
          <p:cNvSpPr/>
          <p:nvPr/>
        </p:nvSpPr>
        <p:spPr>
          <a:xfrm>
            <a:off x="2702770" y="255704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5" name="AutoShape 35">
            <a:extLst>
              <a:ext uri="{FF2B5EF4-FFF2-40B4-BE49-F238E27FC236}">
                <a16:creationId xmlns:a16="http://schemas.microsoft.com/office/drawing/2014/main" id="{74BE6F58-18DB-4695-90B6-931B00301212}"/>
              </a:ext>
            </a:extLst>
          </p:cNvPr>
          <p:cNvSpPr>
            <a:spLocks noChangeArrowheads="1"/>
          </p:cNvSpPr>
          <p:nvPr/>
        </p:nvSpPr>
        <p:spPr bwMode="auto">
          <a:xfrm>
            <a:off x="76200" y="3105030"/>
            <a:ext cx="4495800" cy="177177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       If</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cs typeface="Times New Roman" panose="02020603050405020304" pitchFamily="18" charset="0"/>
                <a:sym typeface="Symbol" panose="05050102010706020507" pitchFamily="18" charset="2"/>
              </a:rPr>
              <a:t>=F</a:t>
            </a:r>
            <a:r>
              <a:rPr lang="en-US" altLang="en-US" sz="2400" dirty="0">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then</a:t>
            </a:r>
            <a:r>
              <a:rPr lang="en-US" altLang="en-US" sz="2400" i="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i="0" dirty="0">
                <a:solidFill>
                  <a:srgbClr val="FFFFFF"/>
                </a:solidFill>
                <a:cs typeface="Times New Roman" panose="02020603050405020304" pitchFamily="18" charset="0"/>
                <a:sym typeface="Symbol" panose="05050102010706020507" pitchFamily="18" charset="2"/>
              </a:rPr>
              <a:t>is ???.</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We don’t know about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But Let’s make </a:t>
            </a: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FFFF"/>
                </a:solidFill>
                <a:cs typeface="Times New Roman" panose="02020603050405020304" pitchFamily="18" charset="0"/>
                <a:sym typeface="Symbol" panose="05050102010706020507" pitchFamily="18" charset="2"/>
              </a:rPr>
              <a:t>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This table is the </a:t>
            </a:r>
            <a:r>
              <a:rPr lang="en-US" altLang="en-US" sz="2400" dirty="0">
                <a:solidFill>
                  <a:srgbClr val="FFFF00"/>
                </a:solidFill>
                <a:cs typeface="Times New Roman" panose="02020603050405020304" pitchFamily="18" charset="0"/>
                <a:sym typeface="Symbol" panose="05050102010706020507" pitchFamily="18" charset="2"/>
              </a:rPr>
              <a:t>definition</a:t>
            </a:r>
            <a:r>
              <a:rPr lang="en-US" altLang="en-US" sz="2400" dirty="0">
                <a:solidFill>
                  <a:srgbClr val="FFFFFF"/>
                </a:solidFill>
                <a:cs typeface="Times New Roman" panose="02020603050405020304" pitchFamily="18" charset="0"/>
                <a:sym typeface="Symbol" panose="05050102010706020507" pitchFamily="18" charset="2"/>
              </a:rPr>
              <a:t> of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p>
        </p:txBody>
      </p:sp>
      <p:graphicFrame>
        <p:nvGraphicFramePr>
          <p:cNvPr id="56" name="Table 55">
            <a:extLst>
              <a:ext uri="{FF2B5EF4-FFF2-40B4-BE49-F238E27FC236}">
                <a16:creationId xmlns:a16="http://schemas.microsoft.com/office/drawing/2014/main" id="{6A8C673F-64F1-4019-820B-B6C93B876C80}"/>
              </a:ext>
            </a:extLst>
          </p:cNvPr>
          <p:cNvGraphicFramePr>
            <a:graphicFrameLocks noGrp="1"/>
          </p:cNvGraphicFramePr>
          <p:nvPr>
            <p:extLst>
              <p:ext uri="{D42A27DB-BD31-4B8C-83A1-F6EECF244321}">
                <p14:modId xmlns:p14="http://schemas.microsoft.com/office/powerpoint/2010/main" val="2413604926"/>
              </p:ext>
            </p:extLst>
          </p:nvPr>
        </p:nvGraphicFramePr>
        <p:xfrm>
          <a:off x="3704537" y="1188720"/>
          <a:ext cx="3200401" cy="1706880"/>
        </p:xfrm>
        <a:graphic>
          <a:graphicData uri="http://schemas.openxmlformats.org/drawingml/2006/table">
            <a:tbl>
              <a:tblPr firstRow="1" bandRow="1">
                <a:tableStyleId>{5C22544A-7EE6-4342-B048-85BDC9FD1C3A}</a:tableStyleId>
              </a:tblPr>
              <a:tblGrid>
                <a:gridCol w="843354">
                  <a:extLst>
                    <a:ext uri="{9D8B030D-6E8A-4147-A177-3AD203B41FA5}">
                      <a16:colId xmlns:a16="http://schemas.microsoft.com/office/drawing/2014/main" val="2340869092"/>
                    </a:ext>
                  </a:extLst>
                </a:gridCol>
                <a:gridCol w="965066">
                  <a:extLst>
                    <a:ext uri="{9D8B030D-6E8A-4147-A177-3AD203B41FA5}">
                      <a16:colId xmlns:a16="http://schemas.microsoft.com/office/drawing/2014/main" val="3684267543"/>
                    </a:ext>
                  </a:extLst>
                </a:gridCol>
                <a:gridCol w="1391981">
                  <a:extLst>
                    <a:ext uri="{9D8B030D-6E8A-4147-A177-3AD203B41FA5}">
                      <a16:colId xmlns:a16="http://schemas.microsoft.com/office/drawing/2014/main" val="107801234"/>
                    </a:ext>
                  </a:extLst>
                </a:gridCol>
              </a:tblGrid>
              <a:tr h="343718">
                <a:tc>
                  <a:txBody>
                    <a:bodyPr/>
                    <a:lstStyle/>
                    <a:p>
                      <a:pPr algn="ctr"/>
                      <a:r>
                        <a:rPr lang="en-US" sz="1800" b="0" dirty="0">
                          <a:solidFill>
                            <a:schemeClr val="bg2"/>
                          </a:solidFill>
                          <a:cs typeface="Times New Roman" panose="02020603050405020304" pitchFamily="18" charset="0"/>
                          <a:sym typeface="Symbol" panose="05050102010706020507" pitchFamily="18" charset="2"/>
                        </a:rPr>
                        <a:t>Hound</a:t>
                      </a:r>
                      <a:endParaRPr lang="en-US" b="0" dirty="0">
                        <a:solidFill>
                          <a:schemeClr val="bg2"/>
                        </a:solidFill>
                      </a:endParaRPr>
                    </a:p>
                  </a:txBody>
                  <a:tcPr anchor="ctr">
                    <a:solidFill>
                      <a:srgbClr val="FFC000"/>
                    </a:solidFill>
                  </a:tcPr>
                </a:tc>
                <a:tc>
                  <a:txBody>
                    <a:bodyPr/>
                    <a:lstStyle/>
                    <a:p>
                      <a:pPr algn="ctr"/>
                      <a:r>
                        <a:rPr lang="en-US" sz="1800" b="0" dirty="0">
                          <a:solidFill>
                            <a:schemeClr val="bg2"/>
                          </a:solidFill>
                          <a:cs typeface="Times New Roman" panose="02020603050405020304" pitchFamily="18" charset="0"/>
                          <a:sym typeface="Symbol" panose="05050102010706020507" pitchFamily="18" charset="2"/>
                        </a:rPr>
                        <a:t>Dog</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57" name="Rectangle 56">
            <a:extLst>
              <a:ext uri="{FF2B5EF4-FFF2-40B4-BE49-F238E27FC236}">
                <a16:creationId xmlns:a16="http://schemas.microsoft.com/office/drawing/2014/main" id="{5DC4C4D7-2EDB-44DD-97C7-D45D8EB9E8DD}"/>
              </a:ext>
            </a:extLst>
          </p:cNvPr>
          <p:cNvSpPr/>
          <p:nvPr/>
        </p:nvSpPr>
        <p:spPr>
          <a:xfrm>
            <a:off x="5469838" y="1185337"/>
            <a:ext cx="1438214" cy="369332"/>
          </a:xfrm>
          <a:prstGeom prst="rect">
            <a:avLst/>
          </a:prstGeom>
        </p:spPr>
        <p:txBody>
          <a:bodyPr wrap="none">
            <a:spAutoFit/>
          </a:bodyPr>
          <a:lstStyle/>
          <a:p>
            <a:pPr lvl="0" algn="ctr" fontAlgn="auto">
              <a:spcBef>
                <a:spcPts val="0"/>
              </a:spcBef>
              <a:spcAft>
                <a:spcPts val="0"/>
              </a:spcAft>
              <a:defRPr/>
            </a:pPr>
            <a:r>
              <a:rPr lang="en-US" altLang="en-US" sz="1800" dirty="0" err="1">
                <a:solidFill>
                  <a:schemeClr val="bg2"/>
                </a:solidFill>
                <a:cs typeface="Times New Roman" panose="02020603050405020304" pitchFamily="18" charset="0"/>
                <a:sym typeface="Symbol" panose="05050102010706020507" pitchFamily="18" charset="2"/>
              </a:rPr>
              <a:t>Hound</a:t>
            </a:r>
            <a:r>
              <a:rPr lang="en-US" altLang="en-US" sz="1800" dirty="0" err="1">
                <a:solidFill>
                  <a:schemeClr val="bg2"/>
                </a:solidFill>
                <a:sym typeface="Symbol" panose="05050102010706020507" pitchFamily="18" charset="2"/>
              </a:rPr>
              <a:t></a:t>
            </a:r>
            <a:r>
              <a:rPr lang="en-US" altLang="en-US" sz="1800" dirty="0" err="1">
                <a:solidFill>
                  <a:schemeClr val="bg2"/>
                </a:solidFill>
                <a:cs typeface="Times New Roman" panose="02020603050405020304" pitchFamily="18" charset="0"/>
                <a:sym typeface="Symbol" panose="05050102010706020507" pitchFamily="18" charset="2"/>
              </a:rPr>
              <a:t>Dog</a:t>
            </a:r>
            <a:endParaRPr lang="en-US" altLang="en-US" sz="1800" dirty="0">
              <a:solidFill>
                <a:schemeClr val="bg2"/>
              </a:solidFill>
              <a:cs typeface="Times New Roman" panose="02020603050405020304" pitchFamily="18" charset="0"/>
            </a:endParaRPr>
          </a:p>
        </p:txBody>
      </p:sp>
      <p:sp>
        <p:nvSpPr>
          <p:cNvPr id="58" name="Rectangle 57">
            <a:extLst>
              <a:ext uri="{FF2B5EF4-FFF2-40B4-BE49-F238E27FC236}">
                <a16:creationId xmlns:a16="http://schemas.microsoft.com/office/drawing/2014/main" id="{AA7DEFFB-D677-4E52-A429-E6BFCFDB6199}"/>
              </a:ext>
            </a:extLst>
          </p:cNvPr>
          <p:cNvSpPr/>
          <p:nvPr/>
        </p:nvSpPr>
        <p:spPr>
          <a:xfrm>
            <a:off x="6007974" y="155299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59" name="Rectangle 58">
            <a:extLst>
              <a:ext uri="{FF2B5EF4-FFF2-40B4-BE49-F238E27FC236}">
                <a16:creationId xmlns:a16="http://schemas.microsoft.com/office/drawing/2014/main" id="{0F98B8FB-C8CF-403B-8B64-473FF8795887}"/>
              </a:ext>
            </a:extLst>
          </p:cNvPr>
          <p:cNvSpPr/>
          <p:nvPr/>
        </p:nvSpPr>
        <p:spPr>
          <a:xfrm>
            <a:off x="6009506" y="188857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0" name="Rectangle 59">
            <a:extLst>
              <a:ext uri="{FF2B5EF4-FFF2-40B4-BE49-F238E27FC236}">
                <a16:creationId xmlns:a16="http://schemas.microsoft.com/office/drawing/2014/main" id="{8F886C93-232E-4BE7-9BAB-4E88CD44616B}"/>
              </a:ext>
            </a:extLst>
          </p:cNvPr>
          <p:cNvSpPr/>
          <p:nvPr/>
        </p:nvSpPr>
        <p:spPr>
          <a:xfrm>
            <a:off x="6009506" y="221242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1" name="Rectangle 60">
            <a:extLst>
              <a:ext uri="{FF2B5EF4-FFF2-40B4-BE49-F238E27FC236}">
                <a16:creationId xmlns:a16="http://schemas.microsoft.com/office/drawing/2014/main" id="{2A80CB7A-3377-4AE8-9125-36BE3450B4A3}"/>
              </a:ext>
            </a:extLst>
          </p:cNvPr>
          <p:cNvSpPr/>
          <p:nvPr/>
        </p:nvSpPr>
        <p:spPr>
          <a:xfrm>
            <a:off x="6011038" y="255532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grpSp>
        <p:nvGrpSpPr>
          <p:cNvPr id="3" name="Group 2">
            <a:extLst>
              <a:ext uri="{FF2B5EF4-FFF2-40B4-BE49-F238E27FC236}">
                <a16:creationId xmlns:a16="http://schemas.microsoft.com/office/drawing/2014/main" id="{F1491034-39CF-4541-8ADC-20C042BA8EBC}"/>
              </a:ext>
            </a:extLst>
          </p:cNvPr>
          <p:cNvGrpSpPr/>
          <p:nvPr/>
        </p:nvGrpSpPr>
        <p:grpSpPr>
          <a:xfrm>
            <a:off x="3924300" y="1536700"/>
            <a:ext cx="1254236" cy="360362"/>
            <a:chOff x="3924300" y="1536700"/>
            <a:chExt cx="1254236" cy="360362"/>
          </a:xfrm>
        </p:grpSpPr>
        <p:sp>
          <p:nvSpPr>
            <p:cNvPr id="62" name="Rectangle 61">
              <a:extLst>
                <a:ext uri="{FF2B5EF4-FFF2-40B4-BE49-F238E27FC236}">
                  <a16:creationId xmlns:a16="http://schemas.microsoft.com/office/drawing/2014/main" id="{109486DD-C335-4DD7-AB77-DB7A5558B9B1}"/>
                </a:ext>
              </a:extLst>
            </p:cNvPr>
            <p:cNvSpPr/>
            <p:nvPr/>
          </p:nvSpPr>
          <p:spPr>
            <a:xfrm>
              <a:off x="3924300" y="15367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6" name="Rectangle 65">
              <a:extLst>
                <a:ext uri="{FF2B5EF4-FFF2-40B4-BE49-F238E27FC236}">
                  <a16:creationId xmlns:a16="http://schemas.microsoft.com/office/drawing/2014/main" id="{019C8808-7BB0-46AB-9522-7A258224187F}"/>
                </a:ext>
              </a:extLst>
            </p:cNvPr>
            <p:cNvSpPr/>
            <p:nvPr/>
          </p:nvSpPr>
          <p:spPr>
            <a:xfrm>
              <a:off x="4868836" y="155850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grpSp>
      <p:grpSp>
        <p:nvGrpSpPr>
          <p:cNvPr id="4" name="Group 3">
            <a:extLst>
              <a:ext uri="{FF2B5EF4-FFF2-40B4-BE49-F238E27FC236}">
                <a16:creationId xmlns:a16="http://schemas.microsoft.com/office/drawing/2014/main" id="{4288DC3C-1D2D-49D9-8EDB-74E131B9A93F}"/>
              </a:ext>
            </a:extLst>
          </p:cNvPr>
          <p:cNvGrpSpPr/>
          <p:nvPr/>
        </p:nvGrpSpPr>
        <p:grpSpPr>
          <a:xfrm>
            <a:off x="3925832" y="1872278"/>
            <a:ext cx="1254236" cy="360362"/>
            <a:chOff x="3925832" y="1872278"/>
            <a:chExt cx="1254236" cy="360362"/>
          </a:xfrm>
        </p:grpSpPr>
        <p:sp>
          <p:nvSpPr>
            <p:cNvPr id="63" name="Rectangle 62">
              <a:extLst>
                <a:ext uri="{FF2B5EF4-FFF2-40B4-BE49-F238E27FC236}">
                  <a16:creationId xmlns:a16="http://schemas.microsoft.com/office/drawing/2014/main" id="{0DAF5BAE-D13F-4968-8454-16787D9FB122}"/>
                </a:ext>
              </a:extLst>
            </p:cNvPr>
            <p:cNvSpPr/>
            <p:nvPr/>
          </p:nvSpPr>
          <p:spPr>
            <a:xfrm>
              <a:off x="3925832" y="187227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7" name="Rectangle 66">
              <a:extLst>
                <a:ext uri="{FF2B5EF4-FFF2-40B4-BE49-F238E27FC236}">
                  <a16:creationId xmlns:a16="http://schemas.microsoft.com/office/drawing/2014/main" id="{F1F65CDF-0943-4567-BCD3-7F3B06D70B88}"/>
                </a:ext>
              </a:extLst>
            </p:cNvPr>
            <p:cNvSpPr/>
            <p:nvPr/>
          </p:nvSpPr>
          <p:spPr>
            <a:xfrm>
              <a:off x="4870368" y="189408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grpSp>
      <p:grpSp>
        <p:nvGrpSpPr>
          <p:cNvPr id="5" name="Group 4">
            <a:extLst>
              <a:ext uri="{FF2B5EF4-FFF2-40B4-BE49-F238E27FC236}">
                <a16:creationId xmlns:a16="http://schemas.microsoft.com/office/drawing/2014/main" id="{E51E3C84-0A59-4449-8378-B91E0D954C24}"/>
              </a:ext>
            </a:extLst>
          </p:cNvPr>
          <p:cNvGrpSpPr/>
          <p:nvPr/>
        </p:nvGrpSpPr>
        <p:grpSpPr>
          <a:xfrm>
            <a:off x="3925832" y="2196128"/>
            <a:ext cx="1254236" cy="360362"/>
            <a:chOff x="3925832" y="2196128"/>
            <a:chExt cx="1254236" cy="360362"/>
          </a:xfrm>
        </p:grpSpPr>
        <p:sp>
          <p:nvSpPr>
            <p:cNvPr id="64" name="Rectangle 63">
              <a:extLst>
                <a:ext uri="{FF2B5EF4-FFF2-40B4-BE49-F238E27FC236}">
                  <a16:creationId xmlns:a16="http://schemas.microsoft.com/office/drawing/2014/main" id="{52AD6ABD-275B-4EB8-A8D6-DC31B517731C}"/>
                </a:ext>
              </a:extLst>
            </p:cNvPr>
            <p:cNvSpPr/>
            <p:nvPr/>
          </p:nvSpPr>
          <p:spPr>
            <a:xfrm>
              <a:off x="3925832" y="219612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8" name="Rectangle 67">
              <a:extLst>
                <a:ext uri="{FF2B5EF4-FFF2-40B4-BE49-F238E27FC236}">
                  <a16:creationId xmlns:a16="http://schemas.microsoft.com/office/drawing/2014/main" id="{EFFA5276-9A98-486A-81EC-4F8686A265B0}"/>
                </a:ext>
              </a:extLst>
            </p:cNvPr>
            <p:cNvSpPr/>
            <p:nvPr/>
          </p:nvSpPr>
          <p:spPr>
            <a:xfrm>
              <a:off x="4870368" y="221793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grpSp>
      <p:grpSp>
        <p:nvGrpSpPr>
          <p:cNvPr id="6" name="Group 5">
            <a:extLst>
              <a:ext uri="{FF2B5EF4-FFF2-40B4-BE49-F238E27FC236}">
                <a16:creationId xmlns:a16="http://schemas.microsoft.com/office/drawing/2014/main" id="{B8E70315-A8E5-485C-97DF-42373625B166}"/>
              </a:ext>
            </a:extLst>
          </p:cNvPr>
          <p:cNvGrpSpPr/>
          <p:nvPr/>
        </p:nvGrpSpPr>
        <p:grpSpPr>
          <a:xfrm>
            <a:off x="3927364" y="2539028"/>
            <a:ext cx="1254236" cy="339526"/>
            <a:chOff x="3927364" y="2539028"/>
            <a:chExt cx="1254236" cy="339526"/>
          </a:xfrm>
        </p:grpSpPr>
        <p:sp>
          <p:nvSpPr>
            <p:cNvPr id="65" name="Rectangle 64">
              <a:extLst>
                <a:ext uri="{FF2B5EF4-FFF2-40B4-BE49-F238E27FC236}">
                  <a16:creationId xmlns:a16="http://schemas.microsoft.com/office/drawing/2014/main" id="{681F2FA6-0B59-4231-A35D-555A73842BC1}"/>
                </a:ext>
              </a:extLst>
            </p:cNvPr>
            <p:cNvSpPr/>
            <p:nvPr/>
          </p:nvSpPr>
          <p:spPr>
            <a:xfrm>
              <a:off x="3927364" y="253902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9" name="Rectangle 68">
              <a:extLst>
                <a:ext uri="{FF2B5EF4-FFF2-40B4-BE49-F238E27FC236}">
                  <a16:creationId xmlns:a16="http://schemas.microsoft.com/office/drawing/2014/main" id="{F1DD1E6B-ABC5-4E87-8EEC-1A42FBAE5A9D}"/>
                </a:ext>
              </a:extLst>
            </p:cNvPr>
            <p:cNvSpPr/>
            <p:nvPr/>
          </p:nvSpPr>
          <p:spPr>
            <a:xfrm>
              <a:off x="4871900" y="25400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grpSp>
      <p:pic>
        <p:nvPicPr>
          <p:cNvPr id="4098" name="Picture 2" descr="Basset Hound Dog Breed Information">
            <a:extLst>
              <a:ext uri="{FF2B5EF4-FFF2-40B4-BE49-F238E27FC236}">
                <a16:creationId xmlns:a16="http://schemas.microsoft.com/office/drawing/2014/main" id="{EBF52608-1489-4483-A0D2-2FFEF5FD802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02491" y="1601651"/>
            <a:ext cx="1929230" cy="128381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Poodle Dog Breed Information">
            <a:extLst>
              <a:ext uri="{FF2B5EF4-FFF2-40B4-BE49-F238E27FC236}">
                <a16:creationId xmlns:a16="http://schemas.microsoft.com/office/drawing/2014/main" id="{EDF0E4AE-A6BB-4DA9-ABF7-B02966B682F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98348" y="1573919"/>
            <a:ext cx="1929229" cy="1283815"/>
          </a:xfrm>
          <a:prstGeom prst="rect">
            <a:avLst/>
          </a:prstGeom>
          <a:noFill/>
          <a:extLst>
            <a:ext uri="{909E8E84-426E-40DD-AFC4-6F175D3DCCD1}">
              <a14:hiddenFill xmlns:a14="http://schemas.microsoft.com/office/drawing/2010/main">
                <a:solidFill>
                  <a:srgbClr val="FFFFFF"/>
                </a:solidFill>
              </a14:hiddenFill>
            </a:ext>
          </a:extLst>
        </p:spPr>
      </p:pic>
      <p:pic>
        <p:nvPicPr>
          <p:cNvPr id="4102" name="Picture 6" descr="Facebook">
            <a:extLst>
              <a:ext uri="{FF2B5EF4-FFF2-40B4-BE49-F238E27FC236}">
                <a16:creationId xmlns:a16="http://schemas.microsoft.com/office/drawing/2014/main" id="{1DF696A4-C7C3-4C50-A4C6-28A3E046EC8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01462" y="1471668"/>
            <a:ext cx="1980686" cy="1483602"/>
          </a:xfrm>
          <a:prstGeom prst="rect">
            <a:avLst/>
          </a:prstGeom>
          <a:noFill/>
          <a:extLst>
            <a:ext uri="{909E8E84-426E-40DD-AFC4-6F175D3DCCD1}">
              <a14:hiddenFill xmlns:a14="http://schemas.microsoft.com/office/drawing/2010/main">
                <a:solidFill>
                  <a:srgbClr val="FFFFFF"/>
                </a:solidFill>
              </a14:hiddenFill>
            </a:ext>
          </a:extLst>
        </p:spPr>
      </p:pic>
      <p:pic>
        <p:nvPicPr>
          <p:cNvPr id="4104" name="Picture 8" descr="Elvis Presley on film and television - Wikipedia">
            <a:extLst>
              <a:ext uri="{FF2B5EF4-FFF2-40B4-BE49-F238E27FC236}">
                <a16:creationId xmlns:a16="http://schemas.microsoft.com/office/drawing/2014/main" id="{1A51D9B4-0979-4650-A070-F3404B1BE3A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115057" y="943482"/>
            <a:ext cx="1929229" cy="2395593"/>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74" name="Table 2">
            <a:extLst>
              <a:ext uri="{FF2B5EF4-FFF2-40B4-BE49-F238E27FC236}">
                <a16:creationId xmlns:a16="http://schemas.microsoft.com/office/drawing/2014/main" id="{59C793A1-B357-4FDA-AD54-C518E4130A07}"/>
              </a:ext>
            </a:extLst>
          </p:cNvPr>
          <p:cNvGraphicFramePr>
            <a:graphicFrameLocks noGrp="1"/>
          </p:cNvGraphicFramePr>
          <p:nvPr>
            <p:extLst>
              <p:ext uri="{D42A27DB-BD31-4B8C-83A1-F6EECF244321}">
                <p14:modId xmlns:p14="http://schemas.microsoft.com/office/powerpoint/2010/main" val="2497790501"/>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66FF66"/>
                        </a:solidFill>
                      </a:endParaRP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FF0000"/>
                        </a:solidFill>
                      </a:endParaRPr>
                    </a:p>
                  </a:txBody>
                  <a:tcPr/>
                </a:tc>
                <a:extLst>
                  <a:ext uri="{0D108BD9-81ED-4DB2-BD59-A6C34878D82A}">
                    <a16:rowId xmlns:a16="http://schemas.microsoft.com/office/drawing/2014/main" val="1985874961"/>
                  </a:ext>
                </a:extLst>
              </a:tr>
            </a:tbl>
          </a:graphicData>
        </a:graphic>
      </p:graphicFrame>
      <p:sp>
        <p:nvSpPr>
          <p:cNvPr id="75" name="Rectangle 74">
            <a:extLst>
              <a:ext uri="{FF2B5EF4-FFF2-40B4-BE49-F238E27FC236}">
                <a16:creationId xmlns:a16="http://schemas.microsoft.com/office/drawing/2014/main" id="{90803542-54E5-45FC-9392-5CC4C52DBC5F}"/>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76" name="Rectangle 75">
            <a:extLst>
              <a:ext uri="{FF2B5EF4-FFF2-40B4-BE49-F238E27FC236}">
                <a16:creationId xmlns:a16="http://schemas.microsoft.com/office/drawing/2014/main" id="{E8A40F55-C9A2-43B4-84D1-81B86B8C0AED}"/>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
        <p:nvSpPr>
          <p:cNvPr id="81" name="Rectangle 80">
            <a:extLst>
              <a:ext uri="{FF2B5EF4-FFF2-40B4-BE49-F238E27FC236}">
                <a16:creationId xmlns:a16="http://schemas.microsoft.com/office/drawing/2014/main" id="{DE931958-4397-4F46-A507-C9ECBCDA9856}"/>
              </a:ext>
            </a:extLst>
          </p:cNvPr>
          <p:cNvSpPr/>
          <p:nvPr/>
        </p:nvSpPr>
        <p:spPr>
          <a:xfrm>
            <a:off x="1259484" y="19342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82" name="Rectangle 81">
            <a:extLst>
              <a:ext uri="{FF2B5EF4-FFF2-40B4-BE49-F238E27FC236}">
                <a16:creationId xmlns:a16="http://schemas.microsoft.com/office/drawing/2014/main" id="{EC4BC267-9E99-4094-88C4-22FA56AD6FA9}"/>
              </a:ext>
            </a:extLst>
          </p:cNvPr>
          <p:cNvSpPr/>
          <p:nvPr/>
        </p:nvSpPr>
        <p:spPr>
          <a:xfrm>
            <a:off x="861242" y="193675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83" name="Rectangle 82">
            <a:extLst>
              <a:ext uri="{FF2B5EF4-FFF2-40B4-BE49-F238E27FC236}">
                <a16:creationId xmlns:a16="http://schemas.microsoft.com/office/drawing/2014/main" id="{0FD085ED-941C-4C63-94B0-AB326992341C}"/>
              </a:ext>
            </a:extLst>
          </p:cNvPr>
          <p:cNvSpPr/>
          <p:nvPr/>
        </p:nvSpPr>
        <p:spPr>
          <a:xfrm>
            <a:off x="857250" y="23279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84" name="Rectangle 83">
            <a:extLst>
              <a:ext uri="{FF2B5EF4-FFF2-40B4-BE49-F238E27FC236}">
                <a16:creationId xmlns:a16="http://schemas.microsoft.com/office/drawing/2014/main" id="{678A7FC4-E3CC-434D-8700-92DB6A9F53BB}"/>
              </a:ext>
            </a:extLst>
          </p:cNvPr>
          <p:cNvSpPr/>
          <p:nvPr/>
        </p:nvSpPr>
        <p:spPr>
          <a:xfrm>
            <a:off x="1258750" y="23220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Tree>
    <p:extLst>
      <p:ext uri="{BB962C8B-B14F-4D97-AF65-F5344CB8AC3E}">
        <p14:creationId xmlns:p14="http://schemas.microsoft.com/office/powerpoint/2010/main" val="33626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4098"/>
                                        </p:tgtEl>
                                        <p:attrNameLst>
                                          <p:attrName>style.visibility</p:attrName>
                                        </p:attrNameLst>
                                      </p:cBhvr>
                                      <p:to>
                                        <p:strVal val="visible"/>
                                      </p:to>
                                    </p:set>
                                    <p:anim calcmode="lin" valueType="num">
                                      <p:cBhvr additive="base">
                                        <p:cTn id="17" dur="500" fill="hold"/>
                                        <p:tgtEl>
                                          <p:spTgt spid="4098"/>
                                        </p:tgtEl>
                                        <p:attrNameLst>
                                          <p:attrName>ppt_x</p:attrName>
                                        </p:attrNameLst>
                                      </p:cBhvr>
                                      <p:tavLst>
                                        <p:tav tm="0">
                                          <p:val>
                                            <p:strVal val="#ppt_x"/>
                                          </p:val>
                                        </p:tav>
                                        <p:tav tm="100000">
                                          <p:val>
                                            <p:strVal val="#ppt_x"/>
                                          </p:val>
                                        </p:tav>
                                      </p:tavLst>
                                    </p:anim>
                                    <p:anim calcmode="lin" valueType="num">
                                      <p:cBhvr additive="base">
                                        <p:cTn id="18" dur="500" fill="hold"/>
                                        <p:tgtEl>
                                          <p:spTgt spid="409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anim calcmode="lin" valueType="num">
                                      <p:cBhvr additive="base">
                                        <p:cTn id="23" dur="500" fill="hold"/>
                                        <p:tgtEl>
                                          <p:spTgt spid="57"/>
                                        </p:tgtEl>
                                        <p:attrNameLst>
                                          <p:attrName>ppt_x</p:attrName>
                                        </p:attrNameLst>
                                      </p:cBhvr>
                                      <p:tavLst>
                                        <p:tav tm="0">
                                          <p:val>
                                            <p:strVal val="#ppt_x"/>
                                          </p:val>
                                        </p:tav>
                                        <p:tav tm="100000">
                                          <p:val>
                                            <p:strVal val="#ppt_x"/>
                                          </p:val>
                                        </p:tav>
                                      </p:tavLst>
                                    </p:anim>
                                    <p:anim calcmode="lin" valueType="num">
                                      <p:cBhvr additive="base">
                                        <p:cTn id="2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additive="base">
                                        <p:cTn id="29" dur="500" fill="hold"/>
                                        <p:tgtEl>
                                          <p:spTgt spid="58"/>
                                        </p:tgtEl>
                                        <p:attrNameLst>
                                          <p:attrName>ppt_x</p:attrName>
                                        </p:attrNameLst>
                                      </p:cBhvr>
                                      <p:tavLst>
                                        <p:tav tm="0">
                                          <p:val>
                                            <p:strVal val="#ppt_x"/>
                                          </p:val>
                                        </p:tav>
                                        <p:tav tm="100000">
                                          <p:val>
                                            <p:strVal val="#ppt_x"/>
                                          </p:val>
                                        </p:tav>
                                      </p:tavLst>
                                    </p:anim>
                                    <p:anim calcmode="lin" valueType="num">
                                      <p:cBhvr additive="base">
                                        <p:cTn id="3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4104"/>
                                        </p:tgtEl>
                                        <p:attrNameLst>
                                          <p:attrName>style.visibility</p:attrName>
                                        </p:attrNameLst>
                                      </p:cBhvr>
                                      <p:to>
                                        <p:strVal val="visible"/>
                                      </p:to>
                                    </p:set>
                                    <p:anim calcmode="lin" valueType="num">
                                      <p:cBhvr additive="base">
                                        <p:cTn id="39" dur="500" fill="hold"/>
                                        <p:tgtEl>
                                          <p:spTgt spid="4104"/>
                                        </p:tgtEl>
                                        <p:attrNameLst>
                                          <p:attrName>ppt_x</p:attrName>
                                        </p:attrNameLst>
                                      </p:cBhvr>
                                      <p:tavLst>
                                        <p:tav tm="0">
                                          <p:val>
                                            <p:strVal val="#ppt_x"/>
                                          </p:val>
                                        </p:tav>
                                        <p:tav tm="100000">
                                          <p:val>
                                            <p:strVal val="#ppt_x"/>
                                          </p:val>
                                        </p:tav>
                                      </p:tavLst>
                                    </p:anim>
                                    <p:anim calcmode="lin" valueType="num">
                                      <p:cBhvr additive="base">
                                        <p:cTn id="40" dur="500" fill="hold"/>
                                        <p:tgtEl>
                                          <p:spTgt spid="4104"/>
                                        </p:tgtEl>
                                        <p:attrNameLst>
                                          <p:attrName>ppt_y</p:attrName>
                                        </p:attrNameLst>
                                      </p:cBhvr>
                                      <p:tavLst>
                                        <p:tav tm="0">
                                          <p:val>
                                            <p:strVal val="1+#ppt_h/2"/>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4098"/>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ppt_x"/>
                                          </p:val>
                                        </p:tav>
                                        <p:tav tm="100000">
                                          <p:val>
                                            <p:strVal val="#ppt_x"/>
                                          </p:val>
                                        </p:tav>
                                      </p:tavLst>
                                    </p:anim>
                                    <p:anim calcmode="lin" valueType="num">
                                      <p:cBhvr additive="base">
                                        <p:cTn id="4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4100"/>
                                        </p:tgtEl>
                                        <p:attrNameLst>
                                          <p:attrName>style.visibility</p:attrName>
                                        </p:attrNameLst>
                                      </p:cBhvr>
                                      <p:to>
                                        <p:strVal val="visible"/>
                                      </p:to>
                                    </p:set>
                                    <p:anim calcmode="lin" valueType="num">
                                      <p:cBhvr additive="base">
                                        <p:cTn id="57" dur="500" fill="hold"/>
                                        <p:tgtEl>
                                          <p:spTgt spid="4100"/>
                                        </p:tgtEl>
                                        <p:attrNameLst>
                                          <p:attrName>ppt_x</p:attrName>
                                        </p:attrNameLst>
                                      </p:cBhvr>
                                      <p:tavLst>
                                        <p:tav tm="0">
                                          <p:val>
                                            <p:strVal val="#ppt_x"/>
                                          </p:val>
                                        </p:tav>
                                        <p:tav tm="100000">
                                          <p:val>
                                            <p:strVal val="#ppt_x"/>
                                          </p:val>
                                        </p:tav>
                                      </p:tavLst>
                                    </p:anim>
                                    <p:anim calcmode="lin" valueType="num">
                                      <p:cBhvr additive="base">
                                        <p:cTn id="58" dur="500" fill="hold"/>
                                        <p:tgtEl>
                                          <p:spTgt spid="4100"/>
                                        </p:tgtEl>
                                        <p:attrNameLst>
                                          <p:attrName>ppt_y</p:attrName>
                                        </p:attrNameLst>
                                      </p:cBhvr>
                                      <p:tavLst>
                                        <p:tav tm="0">
                                          <p:val>
                                            <p:strVal val="1+#ppt_h/2"/>
                                          </p:val>
                                        </p:tav>
                                        <p:tav tm="100000">
                                          <p:val>
                                            <p:strVal val="#ppt_y"/>
                                          </p:val>
                                        </p:tav>
                                      </p:tavLst>
                                    </p:anim>
                                  </p:childTnLst>
                                </p:cTn>
                              </p:par>
                              <p:par>
                                <p:cTn id="59" presetID="1" presetClass="exit" presetSubtype="0" fill="hold" nodeType="withEffect">
                                  <p:stCondLst>
                                    <p:cond delay="0"/>
                                  </p:stCondLst>
                                  <p:childTnLst>
                                    <p:set>
                                      <p:cBhvr>
                                        <p:cTn id="60" dur="1" fill="hold">
                                          <p:stCondLst>
                                            <p:cond delay="0"/>
                                          </p:stCondLst>
                                        </p:cTn>
                                        <p:tgtEl>
                                          <p:spTgt spid="410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60"/>
                                        </p:tgtEl>
                                        <p:attrNameLst>
                                          <p:attrName>style.visibility</p:attrName>
                                        </p:attrNameLst>
                                      </p:cBhvr>
                                      <p:to>
                                        <p:strVal val="visible"/>
                                      </p:to>
                                    </p:set>
                                    <p:anim calcmode="lin" valueType="num">
                                      <p:cBhvr additive="base">
                                        <p:cTn id="65" dur="500" fill="hold"/>
                                        <p:tgtEl>
                                          <p:spTgt spid="60"/>
                                        </p:tgtEl>
                                        <p:attrNameLst>
                                          <p:attrName>ppt_x</p:attrName>
                                        </p:attrNameLst>
                                      </p:cBhvr>
                                      <p:tavLst>
                                        <p:tav tm="0">
                                          <p:val>
                                            <p:strVal val="#ppt_x"/>
                                          </p:val>
                                        </p:tav>
                                        <p:tav tm="100000">
                                          <p:val>
                                            <p:strVal val="#ppt_x"/>
                                          </p:val>
                                        </p:tav>
                                      </p:tavLst>
                                    </p:anim>
                                    <p:anim calcmode="lin" valueType="num">
                                      <p:cBhvr additive="base">
                                        <p:cTn id="66"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4102"/>
                                        </p:tgtEl>
                                        <p:attrNameLst>
                                          <p:attrName>style.visibility</p:attrName>
                                        </p:attrNameLst>
                                      </p:cBhvr>
                                      <p:to>
                                        <p:strVal val="visible"/>
                                      </p:to>
                                    </p:set>
                                    <p:anim calcmode="lin" valueType="num">
                                      <p:cBhvr additive="base">
                                        <p:cTn id="75" dur="500" fill="hold"/>
                                        <p:tgtEl>
                                          <p:spTgt spid="4102"/>
                                        </p:tgtEl>
                                        <p:attrNameLst>
                                          <p:attrName>ppt_x</p:attrName>
                                        </p:attrNameLst>
                                      </p:cBhvr>
                                      <p:tavLst>
                                        <p:tav tm="0">
                                          <p:val>
                                            <p:strVal val="#ppt_x"/>
                                          </p:val>
                                        </p:tav>
                                        <p:tav tm="100000">
                                          <p:val>
                                            <p:strVal val="#ppt_x"/>
                                          </p:val>
                                        </p:tav>
                                      </p:tavLst>
                                    </p:anim>
                                    <p:anim calcmode="lin" valueType="num">
                                      <p:cBhvr additive="base">
                                        <p:cTn id="76" dur="500" fill="hold"/>
                                        <p:tgtEl>
                                          <p:spTgt spid="4102"/>
                                        </p:tgtEl>
                                        <p:attrNameLst>
                                          <p:attrName>ppt_y</p:attrName>
                                        </p:attrNameLst>
                                      </p:cBhvr>
                                      <p:tavLst>
                                        <p:tav tm="0">
                                          <p:val>
                                            <p:strVal val="1+#ppt_h/2"/>
                                          </p:val>
                                        </p:tav>
                                        <p:tav tm="100000">
                                          <p:val>
                                            <p:strVal val="#ppt_y"/>
                                          </p:val>
                                        </p:tav>
                                      </p:tavLst>
                                    </p:anim>
                                  </p:childTnLst>
                                </p:cTn>
                              </p:par>
                              <p:par>
                                <p:cTn id="77" presetID="1" presetClass="exit" presetSubtype="0" fill="hold" nodeType="withEffect">
                                  <p:stCondLst>
                                    <p:cond delay="0"/>
                                  </p:stCondLst>
                                  <p:childTnLst>
                                    <p:set>
                                      <p:cBhvr>
                                        <p:cTn id="78" dur="1" fill="hold">
                                          <p:stCondLst>
                                            <p:cond delay="0"/>
                                          </p:stCondLst>
                                        </p:cTn>
                                        <p:tgtEl>
                                          <p:spTgt spid="4100"/>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61"/>
                                        </p:tgtEl>
                                        <p:attrNameLst>
                                          <p:attrName>style.visibility</p:attrName>
                                        </p:attrNameLst>
                                      </p:cBhvr>
                                      <p:to>
                                        <p:strVal val="visible"/>
                                      </p:to>
                                    </p:set>
                                    <p:anim calcmode="lin" valueType="num">
                                      <p:cBhvr additive="base">
                                        <p:cTn id="83" dur="500" fill="hold"/>
                                        <p:tgtEl>
                                          <p:spTgt spid="61"/>
                                        </p:tgtEl>
                                        <p:attrNameLst>
                                          <p:attrName>ppt_x</p:attrName>
                                        </p:attrNameLst>
                                      </p:cBhvr>
                                      <p:tavLst>
                                        <p:tav tm="0">
                                          <p:val>
                                            <p:strVal val="#ppt_x"/>
                                          </p:val>
                                        </p:tav>
                                        <p:tav tm="100000">
                                          <p:val>
                                            <p:strVal val="#ppt_x"/>
                                          </p:val>
                                        </p:tav>
                                      </p:tavLst>
                                    </p:anim>
                                    <p:anim calcmode="lin" valueType="num">
                                      <p:cBhvr additive="base">
                                        <p:cTn id="8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44"/>
                                        </p:tgtEl>
                                        <p:attrNameLst>
                                          <p:attrName>style.visibility</p:attrName>
                                        </p:attrNameLst>
                                      </p:cBhvr>
                                      <p:to>
                                        <p:strVal val="visible"/>
                                      </p:to>
                                    </p:set>
                                    <p:anim calcmode="lin" valueType="num">
                                      <p:cBhvr additive="base">
                                        <p:cTn id="89" dur="500" fill="hold"/>
                                        <p:tgtEl>
                                          <p:spTgt spid="44"/>
                                        </p:tgtEl>
                                        <p:attrNameLst>
                                          <p:attrName>ppt_x</p:attrName>
                                        </p:attrNameLst>
                                      </p:cBhvr>
                                      <p:tavLst>
                                        <p:tav tm="0">
                                          <p:val>
                                            <p:strVal val="1+#ppt_w/2"/>
                                          </p:val>
                                        </p:tav>
                                        <p:tav tm="100000">
                                          <p:val>
                                            <p:strVal val="#ppt_x"/>
                                          </p:val>
                                        </p:tav>
                                      </p:tavLst>
                                    </p:anim>
                                    <p:anim calcmode="lin" valueType="num">
                                      <p:cBhvr additive="base">
                                        <p:cTn id="90" dur="500" fill="hold"/>
                                        <p:tgtEl>
                                          <p:spTgt spid="44"/>
                                        </p:tgtEl>
                                        <p:attrNameLst>
                                          <p:attrName>ppt_y</p:attrName>
                                        </p:attrNameLst>
                                      </p:cBhvr>
                                      <p:tavLst>
                                        <p:tav tm="0">
                                          <p:val>
                                            <p:strVal val="#ppt_y"/>
                                          </p:val>
                                        </p:tav>
                                        <p:tav tm="100000">
                                          <p:val>
                                            <p:strVal val="#ppt_y"/>
                                          </p:val>
                                        </p:tav>
                                      </p:tavLst>
                                    </p:anim>
                                  </p:childTnLst>
                                </p:cTn>
                              </p:par>
                              <p:par>
                                <p:cTn id="91" presetID="1" presetClass="exit" presetSubtype="0" fill="hold" nodeType="withEffect">
                                  <p:stCondLst>
                                    <p:cond delay="0"/>
                                  </p:stCondLst>
                                  <p:childTnLst>
                                    <p:set>
                                      <p:cBhvr>
                                        <p:cTn id="92" dur="1" fill="hold">
                                          <p:stCondLst>
                                            <p:cond delay="0"/>
                                          </p:stCondLst>
                                        </p:cTn>
                                        <p:tgtEl>
                                          <p:spTgt spid="410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7" grpId="0"/>
      <p:bldP spid="58" grpId="0"/>
      <p:bldP spid="59" grpId="0"/>
      <p:bldP spid="60" grpId="0"/>
      <p:bldP spid="6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4" name="Picture 5" descr="j0116172">
            <a:extLst>
              <a:ext uri="{FF2B5EF4-FFF2-40B4-BE49-F238E27FC236}">
                <a16:creationId xmlns:a16="http://schemas.microsoft.com/office/drawing/2014/main" id="{E4A06DE3-B1CF-4F93-8340-EF9FE05B322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76200" y="5410200"/>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29">
            <a:extLst>
              <a:ext uri="{FF2B5EF4-FFF2-40B4-BE49-F238E27FC236}">
                <a16:creationId xmlns:a16="http://schemas.microsoft.com/office/drawing/2014/main" id="{0796E18B-D2AA-41FC-9E6E-64764C7F94D7}"/>
              </a:ext>
            </a:extLst>
          </p:cNvPr>
          <p:cNvGrpSpPr>
            <a:grpSpLocks/>
          </p:cNvGrpSpPr>
          <p:nvPr/>
        </p:nvGrpSpPr>
        <p:grpSpPr bwMode="auto">
          <a:xfrm>
            <a:off x="8312369" y="5909714"/>
            <a:ext cx="823374" cy="795886"/>
            <a:chOff x="2065" y="1551"/>
            <a:chExt cx="1628" cy="1988"/>
          </a:xfrm>
        </p:grpSpPr>
        <p:sp>
          <p:nvSpPr>
            <p:cNvPr id="19" name="Freeform 30">
              <a:extLst>
                <a:ext uri="{FF2B5EF4-FFF2-40B4-BE49-F238E27FC236}">
                  <a16:creationId xmlns:a16="http://schemas.microsoft.com/office/drawing/2014/main" id="{22E00205-EE22-4539-92BD-8A7088E704AF}"/>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1">
              <a:extLst>
                <a:ext uri="{FF2B5EF4-FFF2-40B4-BE49-F238E27FC236}">
                  <a16:creationId xmlns:a16="http://schemas.microsoft.com/office/drawing/2014/main" id="{D9FA06B5-2548-42A5-8497-6853BE65BC3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2">
              <a:extLst>
                <a:ext uri="{FF2B5EF4-FFF2-40B4-BE49-F238E27FC236}">
                  <a16:creationId xmlns:a16="http://schemas.microsoft.com/office/drawing/2014/main" id="{CE6F33DD-B086-4442-938D-EB9E36F297F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3">
              <a:extLst>
                <a:ext uri="{FF2B5EF4-FFF2-40B4-BE49-F238E27FC236}">
                  <a16:creationId xmlns:a16="http://schemas.microsoft.com/office/drawing/2014/main" id="{354D1DF9-FEB9-40D0-96F6-07E1FFE2899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4">
              <a:extLst>
                <a:ext uri="{FF2B5EF4-FFF2-40B4-BE49-F238E27FC236}">
                  <a16:creationId xmlns:a16="http://schemas.microsoft.com/office/drawing/2014/main" id="{77D340EC-89DD-4861-BA1E-25822C252E38}"/>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5">
              <a:extLst>
                <a:ext uri="{FF2B5EF4-FFF2-40B4-BE49-F238E27FC236}">
                  <a16:creationId xmlns:a16="http://schemas.microsoft.com/office/drawing/2014/main" id="{B0B2872D-3E25-4784-A438-44170F8096E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6">
              <a:extLst>
                <a:ext uri="{FF2B5EF4-FFF2-40B4-BE49-F238E27FC236}">
                  <a16:creationId xmlns:a16="http://schemas.microsoft.com/office/drawing/2014/main" id="{9E7EE9DD-F079-4A8C-A8DE-BBD37FA396B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37">
              <a:extLst>
                <a:ext uri="{FF2B5EF4-FFF2-40B4-BE49-F238E27FC236}">
                  <a16:creationId xmlns:a16="http://schemas.microsoft.com/office/drawing/2014/main" id="{9E3D780A-B304-434A-9615-F67828DDC41C}"/>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38">
              <a:extLst>
                <a:ext uri="{FF2B5EF4-FFF2-40B4-BE49-F238E27FC236}">
                  <a16:creationId xmlns:a16="http://schemas.microsoft.com/office/drawing/2014/main" id="{B19B76D1-1C7A-4D53-9251-30953BC5884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39">
              <a:extLst>
                <a:ext uri="{FF2B5EF4-FFF2-40B4-BE49-F238E27FC236}">
                  <a16:creationId xmlns:a16="http://schemas.microsoft.com/office/drawing/2014/main" id="{79CB6A27-8F56-4DC0-BC7C-B715D445544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0">
              <a:extLst>
                <a:ext uri="{FF2B5EF4-FFF2-40B4-BE49-F238E27FC236}">
                  <a16:creationId xmlns:a16="http://schemas.microsoft.com/office/drawing/2014/main" id="{2D50721C-8FF8-40A3-955B-234AD801762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1">
              <a:extLst>
                <a:ext uri="{FF2B5EF4-FFF2-40B4-BE49-F238E27FC236}">
                  <a16:creationId xmlns:a16="http://schemas.microsoft.com/office/drawing/2014/main" id="{B04CD0E1-5399-42A1-A2E4-1AC739322C7E}"/>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2">
              <a:extLst>
                <a:ext uri="{FF2B5EF4-FFF2-40B4-BE49-F238E27FC236}">
                  <a16:creationId xmlns:a16="http://schemas.microsoft.com/office/drawing/2014/main" id="{43479A29-AFC2-4C5C-A03A-597A6453387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3">
              <a:extLst>
                <a:ext uri="{FF2B5EF4-FFF2-40B4-BE49-F238E27FC236}">
                  <a16:creationId xmlns:a16="http://schemas.microsoft.com/office/drawing/2014/main" id="{B4B49572-E153-43B0-AA9B-309992E6C692}"/>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7" name="Freeform 44">
              <a:extLst>
                <a:ext uri="{FF2B5EF4-FFF2-40B4-BE49-F238E27FC236}">
                  <a16:creationId xmlns:a16="http://schemas.microsoft.com/office/drawing/2014/main" id="{B94ED280-D4DE-4B9F-9639-C9304294916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8" name="Freeform 45">
              <a:extLst>
                <a:ext uri="{FF2B5EF4-FFF2-40B4-BE49-F238E27FC236}">
                  <a16:creationId xmlns:a16="http://schemas.microsoft.com/office/drawing/2014/main" id="{414C7AE0-C780-4379-A31D-ADB30C5FE30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40" name="Freeform 46">
              <a:extLst>
                <a:ext uri="{FF2B5EF4-FFF2-40B4-BE49-F238E27FC236}">
                  <a16:creationId xmlns:a16="http://schemas.microsoft.com/office/drawing/2014/main" id="{F6C05D14-33CC-4F27-B2EA-0E284D65D30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graphicFrame>
        <p:nvGraphicFramePr>
          <p:cNvPr id="46" name="Table 45">
            <a:extLst>
              <a:ext uri="{FF2B5EF4-FFF2-40B4-BE49-F238E27FC236}">
                <a16:creationId xmlns:a16="http://schemas.microsoft.com/office/drawing/2014/main" id="{094D7DBA-F079-4129-BD53-7B8FEBF1B030}"/>
              </a:ext>
            </a:extLst>
          </p:cNvPr>
          <p:cNvGraphicFramePr>
            <a:graphicFrameLocks noGrp="1"/>
          </p:cNvGraphicFramePr>
          <p:nvPr>
            <p:extLst>
              <p:ext uri="{D42A27DB-BD31-4B8C-83A1-F6EECF244321}">
                <p14:modId xmlns:p14="http://schemas.microsoft.com/office/powerpoint/2010/main" val="2759263102"/>
              </p:ext>
            </p:extLst>
          </p:nvPr>
        </p:nvGraphicFramePr>
        <p:xfrm>
          <a:off x="1739900" y="1190446"/>
          <a:ext cx="1418538" cy="1706880"/>
        </p:xfrm>
        <a:graphic>
          <a:graphicData uri="http://schemas.openxmlformats.org/drawingml/2006/table">
            <a:tbl>
              <a:tblPr firstRow="1" bandRow="1">
                <a:tableStyleId>{5C22544A-7EE6-4342-B048-85BDC9FD1C3A}</a:tableStyleId>
              </a:tblPr>
              <a:tblGrid>
                <a:gridCol w="391979">
                  <a:extLst>
                    <a:ext uri="{9D8B030D-6E8A-4147-A177-3AD203B41FA5}">
                      <a16:colId xmlns:a16="http://schemas.microsoft.com/office/drawing/2014/main" val="2340869092"/>
                    </a:ext>
                  </a:extLst>
                </a:gridCol>
                <a:gridCol w="448549">
                  <a:extLst>
                    <a:ext uri="{9D8B030D-6E8A-4147-A177-3AD203B41FA5}">
                      <a16:colId xmlns:a16="http://schemas.microsoft.com/office/drawing/2014/main" val="3684267543"/>
                    </a:ext>
                  </a:extLst>
                </a:gridCol>
                <a:gridCol w="578010">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2" name="Rectangle 1">
            <a:extLst>
              <a:ext uri="{FF2B5EF4-FFF2-40B4-BE49-F238E27FC236}">
                <a16:creationId xmlns:a16="http://schemas.microsoft.com/office/drawing/2014/main" id="{93209C0A-D1D6-41E0-A6F1-153C7712FC7A}"/>
              </a:ext>
            </a:extLst>
          </p:cNvPr>
          <p:cNvSpPr/>
          <p:nvPr/>
        </p:nvSpPr>
        <p:spPr>
          <a:xfrm>
            <a:off x="2547001" y="1147048"/>
            <a:ext cx="649537" cy="369332"/>
          </a:xfrm>
          <a:prstGeom prst="rect">
            <a:avLst/>
          </a:prstGeom>
        </p:spPr>
        <p:txBody>
          <a:bodyPr wrap="none">
            <a:spAutoFit/>
          </a:bodyPr>
          <a:lstStyle/>
          <a:p>
            <a:pPr lvl="0" algn="ctr" fontAlgn="auto">
              <a:spcBef>
                <a:spcPts val="0"/>
              </a:spcBef>
              <a:spcAft>
                <a:spcPts val="0"/>
              </a:spcAft>
              <a:defRPr/>
            </a:pPr>
            <a:r>
              <a:rPr lang="el-GR" altLang="en-US" sz="1800" dirty="0">
                <a:solidFill>
                  <a:schemeClr val="bg2"/>
                </a:solidFill>
                <a:cs typeface="Times New Roman" panose="02020603050405020304" pitchFamily="18" charset="0"/>
                <a:sym typeface="Symbol" panose="05050102010706020507" pitchFamily="18" charset="2"/>
              </a:rPr>
              <a:t>α</a:t>
            </a:r>
            <a:r>
              <a:rPr lang="en-US" altLang="en-US" sz="1800" dirty="0">
                <a:solidFill>
                  <a:schemeClr val="bg2"/>
                </a:solidFill>
                <a:sym typeface="Symbol" panose="05050102010706020507" pitchFamily="18" charset="2"/>
              </a:rPr>
              <a:t></a:t>
            </a:r>
            <a:r>
              <a:rPr lang="el-GR" altLang="en-US" sz="1800" dirty="0">
                <a:solidFill>
                  <a:schemeClr val="bg2"/>
                </a:solidFill>
                <a:cs typeface="Times New Roman" panose="02020603050405020304" pitchFamily="18" charset="0"/>
                <a:sym typeface="Symbol" panose="05050102010706020507" pitchFamily="18" charset="2"/>
              </a:rPr>
              <a:t>β</a:t>
            </a:r>
            <a:endParaRPr lang="en-US" altLang="en-US" sz="1800" dirty="0">
              <a:solidFill>
                <a:schemeClr val="bg2"/>
              </a:solidFill>
              <a:cs typeface="Times New Roman" panose="02020603050405020304" pitchFamily="18" charset="0"/>
            </a:endParaRPr>
          </a:p>
        </p:txBody>
      </p:sp>
      <p:sp>
        <p:nvSpPr>
          <p:cNvPr id="47" name="Rectangle 46">
            <a:extLst>
              <a:ext uri="{FF2B5EF4-FFF2-40B4-BE49-F238E27FC236}">
                <a16:creationId xmlns:a16="http://schemas.microsoft.com/office/drawing/2014/main" id="{D532B662-1770-4E62-8303-96E006817EF7}"/>
              </a:ext>
            </a:extLst>
          </p:cNvPr>
          <p:cNvSpPr/>
          <p:nvPr/>
        </p:nvSpPr>
        <p:spPr>
          <a:xfrm>
            <a:off x="2699706" y="155471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8" name="Rectangle 47">
            <a:extLst>
              <a:ext uri="{FF2B5EF4-FFF2-40B4-BE49-F238E27FC236}">
                <a16:creationId xmlns:a16="http://schemas.microsoft.com/office/drawing/2014/main" id="{2D375E65-504C-4696-8025-959738A7075A}"/>
              </a:ext>
            </a:extLst>
          </p:cNvPr>
          <p:cNvSpPr/>
          <p:nvPr/>
        </p:nvSpPr>
        <p:spPr>
          <a:xfrm>
            <a:off x="2701238" y="18902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51" name="AutoShape 35">
            <a:extLst>
              <a:ext uri="{FF2B5EF4-FFF2-40B4-BE49-F238E27FC236}">
                <a16:creationId xmlns:a16="http://schemas.microsoft.com/office/drawing/2014/main" id="{369BBF31-3350-442B-A929-A6E73AF20A27}"/>
              </a:ext>
            </a:extLst>
          </p:cNvPr>
          <p:cNvSpPr>
            <a:spLocks noChangeArrowheads="1"/>
          </p:cNvSpPr>
          <p:nvPr/>
        </p:nvSpPr>
        <p:spPr bwMode="auto">
          <a:xfrm>
            <a:off x="4956652" y="3177289"/>
            <a:ext cx="4138123" cy="1699511"/>
          </a:xfrm>
          <a:prstGeom prst="wedgeRoundRectCallout">
            <a:avLst>
              <a:gd name="adj1" fmla="val -52199"/>
              <a:gd name="adj2" fmla="val 35665"/>
              <a:gd name="adj3" fmla="val 16667"/>
            </a:avLst>
          </a:prstGeom>
          <a:no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means:</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algn="ct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But …..</a:t>
            </a:r>
            <a:br>
              <a:rPr lang="en-CA" altLang="en-US" sz="2400" dirty="0">
                <a:solidFill>
                  <a:srgbClr val="FFFFFF"/>
                </a:solidFill>
                <a:cs typeface="Times New Roman" panose="02020603050405020304" pitchFamily="18" charset="0"/>
                <a:sym typeface="Symbol" panose="05050102010706020507" pitchFamily="18" charset="2"/>
              </a:rPr>
            </a:br>
            <a:r>
              <a:rPr lang="en-US" altLang="en-US" sz="2400" dirty="0">
                <a:sym typeface="Symbol" panose="05050102010706020507" pitchFamily="18" charset="2"/>
              </a:rPr>
              <a:t>t</a:t>
            </a:r>
            <a:r>
              <a:rPr lang="en-US" altLang="en-US" sz="2400" dirty="0"/>
              <a:t>here is no sense of </a:t>
            </a:r>
            <a:r>
              <a:rPr lang="en-US" altLang="en-US" sz="2400" dirty="0">
                <a:solidFill>
                  <a:srgbClr val="FF00FF"/>
                </a:solidFill>
              </a:rPr>
              <a:t>causality</a:t>
            </a:r>
            <a:r>
              <a:rPr lang="en-US" altLang="en-US" sz="2400" dirty="0"/>
              <a:t>. </a:t>
            </a:r>
            <a:endParaRPr lang="en-CA" altLang="en-US" sz="2400" dirty="0"/>
          </a:p>
        </p:txBody>
      </p:sp>
      <p:sp>
        <p:nvSpPr>
          <p:cNvPr id="42" name="Rectangle 41">
            <a:extLst>
              <a:ext uri="{FF2B5EF4-FFF2-40B4-BE49-F238E27FC236}">
                <a16:creationId xmlns:a16="http://schemas.microsoft.com/office/drawing/2014/main" id="{5B29ECE8-E1DB-4213-A572-80160EED9758}"/>
              </a:ext>
            </a:extLst>
          </p:cNvPr>
          <p:cNvSpPr/>
          <p:nvPr/>
        </p:nvSpPr>
        <p:spPr>
          <a:xfrm>
            <a:off x="2701238" y="221414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3" name="Rectangle 42">
            <a:extLst>
              <a:ext uri="{FF2B5EF4-FFF2-40B4-BE49-F238E27FC236}">
                <a16:creationId xmlns:a16="http://schemas.microsoft.com/office/drawing/2014/main" id="{5FF98C80-46B1-403D-ADA9-C638F3C7B156}"/>
              </a:ext>
            </a:extLst>
          </p:cNvPr>
          <p:cNvSpPr/>
          <p:nvPr/>
        </p:nvSpPr>
        <p:spPr>
          <a:xfrm>
            <a:off x="2702770" y="255704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45" name="AutoShape 35">
            <a:extLst>
              <a:ext uri="{FF2B5EF4-FFF2-40B4-BE49-F238E27FC236}">
                <a16:creationId xmlns:a16="http://schemas.microsoft.com/office/drawing/2014/main" id="{74BE6F58-18DB-4695-90B6-931B00301212}"/>
              </a:ext>
            </a:extLst>
          </p:cNvPr>
          <p:cNvSpPr>
            <a:spLocks noChangeArrowheads="1"/>
          </p:cNvSpPr>
          <p:nvPr/>
        </p:nvSpPr>
        <p:spPr bwMode="auto">
          <a:xfrm>
            <a:off x="76200" y="3105030"/>
            <a:ext cx="4495800" cy="177177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       If</a:t>
            </a:r>
            <a:r>
              <a:rPr lang="el-GR" altLang="en-US" sz="2400" dirty="0">
                <a:solidFill>
                  <a:srgbClr val="FFC000"/>
                </a:solidFill>
                <a:cs typeface="Times New Roman" panose="02020603050405020304" pitchFamily="18" charset="0"/>
                <a:sym typeface="Symbol" panose="05050102010706020507" pitchFamily="18" charset="2"/>
              </a:rPr>
              <a:t> α</a:t>
            </a:r>
            <a:r>
              <a:rPr lang="en-US" altLang="en-US" sz="2400" dirty="0">
                <a:solidFill>
                  <a:srgbClr val="FFC000"/>
                </a:solidFill>
                <a:cs typeface="Times New Roman" panose="02020603050405020304" pitchFamily="18" charset="0"/>
                <a:sym typeface="Symbol" panose="05050102010706020507" pitchFamily="18" charset="2"/>
              </a:rPr>
              <a:t>=F</a:t>
            </a:r>
            <a:r>
              <a:rPr lang="en-US" altLang="en-US" sz="2400" dirty="0">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then</a:t>
            </a:r>
            <a:r>
              <a:rPr lang="en-US" altLang="en-US" sz="2400" i="0" dirty="0">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i="0" dirty="0">
                <a:solidFill>
                  <a:srgbClr val="FFFFFF"/>
                </a:solidFill>
                <a:cs typeface="Times New Roman" panose="02020603050405020304" pitchFamily="18" charset="0"/>
                <a:sym typeface="Symbol" panose="05050102010706020507" pitchFamily="18" charset="2"/>
              </a:rPr>
              <a:t>is ???.</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We don’t know about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But Let’s make </a:t>
            </a: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FFFF"/>
                </a:solidFill>
                <a:cs typeface="Times New Roman" panose="02020603050405020304" pitchFamily="18" charset="0"/>
                <a:sym typeface="Symbol" panose="05050102010706020507" pitchFamily="18" charset="2"/>
              </a:rPr>
              <a:t>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This table is the </a:t>
            </a:r>
            <a:r>
              <a:rPr lang="en-US" altLang="en-US" sz="2400" dirty="0">
                <a:solidFill>
                  <a:srgbClr val="FFFF00"/>
                </a:solidFill>
                <a:cs typeface="Times New Roman" panose="02020603050405020304" pitchFamily="18" charset="0"/>
                <a:sym typeface="Symbol" panose="05050102010706020507" pitchFamily="18" charset="2"/>
              </a:rPr>
              <a:t>definition</a:t>
            </a:r>
            <a:r>
              <a:rPr lang="en-US" altLang="en-US" sz="2400" dirty="0">
                <a:solidFill>
                  <a:srgbClr val="FFFFFF"/>
                </a:solidFill>
                <a:cs typeface="Times New Roman" panose="02020603050405020304" pitchFamily="18" charset="0"/>
                <a:sym typeface="Symbol" panose="05050102010706020507" pitchFamily="18" charset="2"/>
              </a:rPr>
              <a:t> of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a:t>
            </a:r>
          </a:p>
        </p:txBody>
      </p:sp>
      <p:graphicFrame>
        <p:nvGraphicFramePr>
          <p:cNvPr id="56" name="Table 55">
            <a:extLst>
              <a:ext uri="{FF2B5EF4-FFF2-40B4-BE49-F238E27FC236}">
                <a16:creationId xmlns:a16="http://schemas.microsoft.com/office/drawing/2014/main" id="{6A8C673F-64F1-4019-820B-B6C93B876C80}"/>
              </a:ext>
            </a:extLst>
          </p:cNvPr>
          <p:cNvGraphicFramePr>
            <a:graphicFrameLocks noGrp="1"/>
          </p:cNvGraphicFramePr>
          <p:nvPr>
            <p:extLst>
              <p:ext uri="{D42A27DB-BD31-4B8C-83A1-F6EECF244321}">
                <p14:modId xmlns:p14="http://schemas.microsoft.com/office/powerpoint/2010/main" val="3123352140"/>
              </p:ext>
            </p:extLst>
          </p:nvPr>
        </p:nvGraphicFramePr>
        <p:xfrm>
          <a:off x="3704537" y="1188720"/>
          <a:ext cx="3200401" cy="1706880"/>
        </p:xfrm>
        <a:graphic>
          <a:graphicData uri="http://schemas.openxmlformats.org/drawingml/2006/table">
            <a:tbl>
              <a:tblPr firstRow="1" bandRow="1">
                <a:tableStyleId>{5C22544A-7EE6-4342-B048-85BDC9FD1C3A}</a:tableStyleId>
              </a:tblPr>
              <a:tblGrid>
                <a:gridCol w="1019863">
                  <a:extLst>
                    <a:ext uri="{9D8B030D-6E8A-4147-A177-3AD203B41FA5}">
                      <a16:colId xmlns:a16="http://schemas.microsoft.com/office/drawing/2014/main" val="2340869092"/>
                    </a:ext>
                  </a:extLst>
                </a:gridCol>
                <a:gridCol w="685800">
                  <a:extLst>
                    <a:ext uri="{9D8B030D-6E8A-4147-A177-3AD203B41FA5}">
                      <a16:colId xmlns:a16="http://schemas.microsoft.com/office/drawing/2014/main" val="3684267543"/>
                    </a:ext>
                  </a:extLst>
                </a:gridCol>
                <a:gridCol w="1494738">
                  <a:extLst>
                    <a:ext uri="{9D8B030D-6E8A-4147-A177-3AD203B41FA5}">
                      <a16:colId xmlns:a16="http://schemas.microsoft.com/office/drawing/2014/main" val="107801234"/>
                    </a:ext>
                  </a:extLst>
                </a:gridCol>
              </a:tblGrid>
              <a:tr h="343718">
                <a:tc>
                  <a:txBody>
                    <a:bodyPr/>
                    <a:lstStyle/>
                    <a:p>
                      <a:pPr algn="ctr"/>
                      <a:r>
                        <a:rPr lang="en-US" sz="1800" b="0" dirty="0">
                          <a:solidFill>
                            <a:schemeClr val="bg2"/>
                          </a:solidFill>
                          <a:cs typeface="Times New Roman" panose="02020603050405020304" pitchFamily="18" charset="0"/>
                          <a:sym typeface="Symbol" panose="05050102010706020507" pitchFamily="18" charset="2"/>
                        </a:rPr>
                        <a:t>Elephant</a:t>
                      </a:r>
                      <a:endParaRPr lang="en-US" b="0" dirty="0">
                        <a:solidFill>
                          <a:schemeClr val="bg2"/>
                        </a:solidFill>
                      </a:endParaRPr>
                    </a:p>
                  </a:txBody>
                  <a:tcPr anchor="ctr">
                    <a:solidFill>
                      <a:srgbClr val="FFC000"/>
                    </a:solidFill>
                  </a:tcPr>
                </a:tc>
                <a:tc>
                  <a:txBody>
                    <a:bodyPr/>
                    <a:lstStyle/>
                    <a:p>
                      <a:pPr algn="ctr"/>
                      <a:r>
                        <a:rPr lang="en-US" b="0" dirty="0">
                          <a:solidFill>
                            <a:schemeClr val="bg2"/>
                          </a:solidFill>
                        </a:rPr>
                        <a:t>Pink</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908586618"/>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564142199"/>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020424160"/>
                  </a:ext>
                </a:extLst>
              </a:tr>
              <a:tr h="270594">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tc>
                  <a:txBody>
                    <a:bodyPr/>
                    <a:lstStyle/>
                    <a:p>
                      <a:pPr algn="ctr"/>
                      <a:endParaRPr lang="en-US" sz="1600" b="0" dirty="0">
                        <a:solidFill>
                          <a:schemeClr val="bg2"/>
                        </a:solidFill>
                      </a:endParaRPr>
                    </a:p>
                  </a:txBody>
                  <a:tcPr anchor="ctr"/>
                </a:tc>
                <a:extLst>
                  <a:ext uri="{0D108BD9-81ED-4DB2-BD59-A6C34878D82A}">
                    <a16:rowId xmlns:a16="http://schemas.microsoft.com/office/drawing/2014/main" val="2333313822"/>
                  </a:ext>
                </a:extLst>
              </a:tr>
            </a:tbl>
          </a:graphicData>
        </a:graphic>
      </p:graphicFrame>
      <p:sp>
        <p:nvSpPr>
          <p:cNvPr id="57" name="Rectangle 56">
            <a:extLst>
              <a:ext uri="{FF2B5EF4-FFF2-40B4-BE49-F238E27FC236}">
                <a16:creationId xmlns:a16="http://schemas.microsoft.com/office/drawing/2014/main" id="{5DC4C4D7-2EDB-44DD-97C7-D45D8EB9E8DD}"/>
              </a:ext>
            </a:extLst>
          </p:cNvPr>
          <p:cNvSpPr/>
          <p:nvPr/>
        </p:nvSpPr>
        <p:spPr>
          <a:xfrm>
            <a:off x="5360834" y="1185337"/>
            <a:ext cx="1656224" cy="369332"/>
          </a:xfrm>
          <a:prstGeom prst="rect">
            <a:avLst/>
          </a:prstGeom>
        </p:spPr>
        <p:txBody>
          <a:bodyPr wrap="none">
            <a:spAutoFit/>
          </a:bodyPr>
          <a:lstStyle/>
          <a:p>
            <a:pPr lvl="0" algn="ctr" fontAlgn="auto">
              <a:spcBef>
                <a:spcPts val="0"/>
              </a:spcBef>
              <a:spcAft>
                <a:spcPts val="0"/>
              </a:spcAft>
              <a:defRPr/>
            </a:pPr>
            <a:r>
              <a:rPr lang="en-US" altLang="en-US" sz="1800" dirty="0" err="1">
                <a:solidFill>
                  <a:schemeClr val="bg2"/>
                </a:solidFill>
                <a:cs typeface="Times New Roman" panose="02020603050405020304" pitchFamily="18" charset="0"/>
                <a:sym typeface="Symbol" panose="05050102010706020507" pitchFamily="18" charset="2"/>
              </a:rPr>
              <a:t>Elephant</a:t>
            </a:r>
            <a:r>
              <a:rPr lang="en-US" altLang="en-US" sz="1800" dirty="0" err="1">
                <a:solidFill>
                  <a:schemeClr val="bg2"/>
                </a:solidFill>
                <a:sym typeface="Symbol" panose="05050102010706020507" pitchFamily="18" charset="2"/>
              </a:rPr>
              <a:t></a:t>
            </a:r>
            <a:r>
              <a:rPr lang="en-US" altLang="en-US" sz="1800" dirty="0" err="1">
                <a:solidFill>
                  <a:schemeClr val="bg2"/>
                </a:solidFill>
                <a:cs typeface="Times New Roman" panose="02020603050405020304" pitchFamily="18" charset="0"/>
                <a:sym typeface="Symbol" panose="05050102010706020507" pitchFamily="18" charset="2"/>
              </a:rPr>
              <a:t>Pink</a:t>
            </a:r>
            <a:endParaRPr lang="en-US" altLang="en-US" sz="1800" dirty="0">
              <a:solidFill>
                <a:schemeClr val="bg2"/>
              </a:solidFill>
              <a:cs typeface="Times New Roman" panose="02020603050405020304" pitchFamily="18" charset="0"/>
            </a:endParaRPr>
          </a:p>
        </p:txBody>
      </p:sp>
      <p:sp>
        <p:nvSpPr>
          <p:cNvPr id="58" name="Rectangle 57">
            <a:extLst>
              <a:ext uri="{FF2B5EF4-FFF2-40B4-BE49-F238E27FC236}">
                <a16:creationId xmlns:a16="http://schemas.microsoft.com/office/drawing/2014/main" id="{AA7DEFFB-D677-4E52-A429-E6BFCFDB6199}"/>
              </a:ext>
            </a:extLst>
          </p:cNvPr>
          <p:cNvSpPr/>
          <p:nvPr/>
        </p:nvSpPr>
        <p:spPr>
          <a:xfrm>
            <a:off x="6007974" y="1552992"/>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59" name="Rectangle 58">
            <a:extLst>
              <a:ext uri="{FF2B5EF4-FFF2-40B4-BE49-F238E27FC236}">
                <a16:creationId xmlns:a16="http://schemas.microsoft.com/office/drawing/2014/main" id="{0F98B8FB-C8CF-403B-8B64-473FF8795887}"/>
              </a:ext>
            </a:extLst>
          </p:cNvPr>
          <p:cNvSpPr/>
          <p:nvPr/>
        </p:nvSpPr>
        <p:spPr>
          <a:xfrm>
            <a:off x="6009506" y="188857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0" name="Rectangle 59">
            <a:extLst>
              <a:ext uri="{FF2B5EF4-FFF2-40B4-BE49-F238E27FC236}">
                <a16:creationId xmlns:a16="http://schemas.microsoft.com/office/drawing/2014/main" id="{8F886C93-232E-4BE7-9BAB-4E88CD44616B}"/>
              </a:ext>
            </a:extLst>
          </p:cNvPr>
          <p:cNvSpPr/>
          <p:nvPr/>
        </p:nvSpPr>
        <p:spPr>
          <a:xfrm>
            <a:off x="6009506" y="221242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1" name="Rectangle 60">
            <a:extLst>
              <a:ext uri="{FF2B5EF4-FFF2-40B4-BE49-F238E27FC236}">
                <a16:creationId xmlns:a16="http://schemas.microsoft.com/office/drawing/2014/main" id="{2A80CB7A-3377-4AE8-9125-36BE3450B4A3}"/>
              </a:ext>
            </a:extLst>
          </p:cNvPr>
          <p:cNvSpPr/>
          <p:nvPr/>
        </p:nvSpPr>
        <p:spPr>
          <a:xfrm>
            <a:off x="6011038" y="255532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grpSp>
        <p:nvGrpSpPr>
          <p:cNvPr id="3" name="Group 2">
            <a:extLst>
              <a:ext uri="{FF2B5EF4-FFF2-40B4-BE49-F238E27FC236}">
                <a16:creationId xmlns:a16="http://schemas.microsoft.com/office/drawing/2014/main" id="{F1491034-39CF-4541-8ADC-20C042BA8EBC}"/>
              </a:ext>
            </a:extLst>
          </p:cNvPr>
          <p:cNvGrpSpPr/>
          <p:nvPr/>
        </p:nvGrpSpPr>
        <p:grpSpPr>
          <a:xfrm>
            <a:off x="4033700" y="1536700"/>
            <a:ext cx="1144836" cy="360362"/>
            <a:chOff x="4033700" y="1536700"/>
            <a:chExt cx="1144836" cy="360362"/>
          </a:xfrm>
        </p:grpSpPr>
        <p:sp>
          <p:nvSpPr>
            <p:cNvPr id="62" name="Rectangle 61">
              <a:extLst>
                <a:ext uri="{FF2B5EF4-FFF2-40B4-BE49-F238E27FC236}">
                  <a16:creationId xmlns:a16="http://schemas.microsoft.com/office/drawing/2014/main" id="{109486DD-C335-4DD7-AB77-DB7A5558B9B1}"/>
                </a:ext>
              </a:extLst>
            </p:cNvPr>
            <p:cNvSpPr/>
            <p:nvPr/>
          </p:nvSpPr>
          <p:spPr>
            <a:xfrm>
              <a:off x="4033700" y="15367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6" name="Rectangle 65">
              <a:extLst>
                <a:ext uri="{FF2B5EF4-FFF2-40B4-BE49-F238E27FC236}">
                  <a16:creationId xmlns:a16="http://schemas.microsoft.com/office/drawing/2014/main" id="{019C8808-7BB0-46AB-9522-7A258224187F}"/>
                </a:ext>
              </a:extLst>
            </p:cNvPr>
            <p:cNvSpPr/>
            <p:nvPr/>
          </p:nvSpPr>
          <p:spPr>
            <a:xfrm>
              <a:off x="4868836" y="155850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grpSp>
      <p:grpSp>
        <p:nvGrpSpPr>
          <p:cNvPr id="4" name="Group 3">
            <a:extLst>
              <a:ext uri="{FF2B5EF4-FFF2-40B4-BE49-F238E27FC236}">
                <a16:creationId xmlns:a16="http://schemas.microsoft.com/office/drawing/2014/main" id="{4288DC3C-1D2D-49D9-8EDB-74E131B9A93F}"/>
              </a:ext>
            </a:extLst>
          </p:cNvPr>
          <p:cNvGrpSpPr/>
          <p:nvPr/>
        </p:nvGrpSpPr>
        <p:grpSpPr>
          <a:xfrm>
            <a:off x="4033700" y="1872278"/>
            <a:ext cx="1146368" cy="360362"/>
            <a:chOff x="4033700" y="1872278"/>
            <a:chExt cx="1146368" cy="360362"/>
          </a:xfrm>
        </p:grpSpPr>
        <p:sp>
          <p:nvSpPr>
            <p:cNvPr id="63" name="Rectangle 62">
              <a:extLst>
                <a:ext uri="{FF2B5EF4-FFF2-40B4-BE49-F238E27FC236}">
                  <a16:creationId xmlns:a16="http://schemas.microsoft.com/office/drawing/2014/main" id="{0DAF5BAE-D13F-4968-8454-16787D9FB122}"/>
                </a:ext>
              </a:extLst>
            </p:cNvPr>
            <p:cNvSpPr/>
            <p:nvPr/>
          </p:nvSpPr>
          <p:spPr>
            <a:xfrm>
              <a:off x="4033700" y="187227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67" name="Rectangle 66">
              <a:extLst>
                <a:ext uri="{FF2B5EF4-FFF2-40B4-BE49-F238E27FC236}">
                  <a16:creationId xmlns:a16="http://schemas.microsoft.com/office/drawing/2014/main" id="{F1F65CDF-0943-4567-BCD3-7F3B06D70B88}"/>
                </a:ext>
              </a:extLst>
            </p:cNvPr>
            <p:cNvSpPr/>
            <p:nvPr/>
          </p:nvSpPr>
          <p:spPr>
            <a:xfrm>
              <a:off x="4870368" y="189408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grpSp>
      <p:grpSp>
        <p:nvGrpSpPr>
          <p:cNvPr id="5" name="Group 4">
            <a:extLst>
              <a:ext uri="{FF2B5EF4-FFF2-40B4-BE49-F238E27FC236}">
                <a16:creationId xmlns:a16="http://schemas.microsoft.com/office/drawing/2014/main" id="{E51E3C84-0A59-4449-8378-B91E0D954C24}"/>
              </a:ext>
            </a:extLst>
          </p:cNvPr>
          <p:cNvGrpSpPr/>
          <p:nvPr/>
        </p:nvGrpSpPr>
        <p:grpSpPr>
          <a:xfrm>
            <a:off x="4033700" y="2196128"/>
            <a:ext cx="1146368" cy="360362"/>
            <a:chOff x="4033700" y="2196128"/>
            <a:chExt cx="1146368" cy="360362"/>
          </a:xfrm>
        </p:grpSpPr>
        <p:sp>
          <p:nvSpPr>
            <p:cNvPr id="64" name="Rectangle 63">
              <a:extLst>
                <a:ext uri="{FF2B5EF4-FFF2-40B4-BE49-F238E27FC236}">
                  <a16:creationId xmlns:a16="http://schemas.microsoft.com/office/drawing/2014/main" id="{52AD6ABD-275B-4EB8-A8D6-DC31B517731C}"/>
                </a:ext>
              </a:extLst>
            </p:cNvPr>
            <p:cNvSpPr/>
            <p:nvPr/>
          </p:nvSpPr>
          <p:spPr>
            <a:xfrm>
              <a:off x="4033700" y="219612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8" name="Rectangle 67">
              <a:extLst>
                <a:ext uri="{FF2B5EF4-FFF2-40B4-BE49-F238E27FC236}">
                  <a16:creationId xmlns:a16="http://schemas.microsoft.com/office/drawing/2014/main" id="{EFFA5276-9A98-486A-81EC-4F8686A265B0}"/>
                </a:ext>
              </a:extLst>
            </p:cNvPr>
            <p:cNvSpPr/>
            <p:nvPr/>
          </p:nvSpPr>
          <p:spPr>
            <a:xfrm>
              <a:off x="4870368" y="221793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grpSp>
      <p:grpSp>
        <p:nvGrpSpPr>
          <p:cNvPr id="6" name="Group 5">
            <a:extLst>
              <a:ext uri="{FF2B5EF4-FFF2-40B4-BE49-F238E27FC236}">
                <a16:creationId xmlns:a16="http://schemas.microsoft.com/office/drawing/2014/main" id="{B8E70315-A8E5-485C-97DF-42373625B166}"/>
              </a:ext>
            </a:extLst>
          </p:cNvPr>
          <p:cNvGrpSpPr/>
          <p:nvPr/>
        </p:nvGrpSpPr>
        <p:grpSpPr>
          <a:xfrm>
            <a:off x="4033700" y="2539028"/>
            <a:ext cx="1147900" cy="339526"/>
            <a:chOff x="4033700" y="2539028"/>
            <a:chExt cx="1147900" cy="339526"/>
          </a:xfrm>
        </p:grpSpPr>
        <p:sp>
          <p:nvSpPr>
            <p:cNvPr id="65" name="Rectangle 64">
              <a:extLst>
                <a:ext uri="{FF2B5EF4-FFF2-40B4-BE49-F238E27FC236}">
                  <a16:creationId xmlns:a16="http://schemas.microsoft.com/office/drawing/2014/main" id="{681F2FA6-0B59-4231-A35D-555A73842BC1}"/>
                </a:ext>
              </a:extLst>
            </p:cNvPr>
            <p:cNvSpPr/>
            <p:nvPr/>
          </p:nvSpPr>
          <p:spPr>
            <a:xfrm>
              <a:off x="4033700" y="2539028"/>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69" name="Rectangle 68">
              <a:extLst>
                <a:ext uri="{FF2B5EF4-FFF2-40B4-BE49-F238E27FC236}">
                  <a16:creationId xmlns:a16="http://schemas.microsoft.com/office/drawing/2014/main" id="{F1DD1E6B-ABC5-4E87-8EEC-1A42FBAE5A9D}"/>
                </a:ext>
              </a:extLst>
            </p:cNvPr>
            <p:cNvSpPr/>
            <p:nvPr/>
          </p:nvSpPr>
          <p:spPr>
            <a:xfrm>
              <a:off x="4871900" y="254000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grpSp>
      <p:pic>
        <p:nvPicPr>
          <p:cNvPr id="4102" name="Picture 6" descr="Facebook">
            <a:extLst>
              <a:ext uri="{FF2B5EF4-FFF2-40B4-BE49-F238E27FC236}">
                <a16:creationId xmlns:a16="http://schemas.microsoft.com/office/drawing/2014/main" id="{1DF696A4-C7C3-4C50-A4C6-28A3E046EC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36316" y="1506442"/>
            <a:ext cx="1980686" cy="1483602"/>
          </a:xfrm>
          <a:prstGeom prst="rect">
            <a:avLst/>
          </a:prstGeom>
          <a:noFill/>
          <a:extLst>
            <a:ext uri="{909E8E84-426E-40DD-AFC4-6F175D3DCCD1}">
              <a14:hiddenFill xmlns:a14="http://schemas.microsoft.com/office/drawing/2010/main">
                <a:solidFill>
                  <a:srgbClr val="FFFFFF"/>
                </a:solidFill>
              </a14:hiddenFill>
            </a:ext>
          </a:extLst>
        </p:spPr>
      </p:pic>
      <p:pic>
        <p:nvPicPr>
          <p:cNvPr id="6146" name="Picture 2" descr="Pink Flamingo On The Beach by Jovana Milanko - Caribbean, Flamingo">
            <a:extLst>
              <a:ext uri="{FF2B5EF4-FFF2-40B4-BE49-F238E27FC236}">
                <a16:creationId xmlns:a16="http://schemas.microsoft.com/office/drawing/2014/main" id="{DE5AE506-A77A-47E9-87CD-32DE89BB136E}"/>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359542" y="1386548"/>
            <a:ext cx="1330122" cy="1773496"/>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grey elephant in water photo – Free Elephant Image on Unsplash">
            <a:extLst>
              <a:ext uri="{FF2B5EF4-FFF2-40B4-BE49-F238E27FC236}">
                <a16:creationId xmlns:a16="http://schemas.microsoft.com/office/drawing/2014/main" id="{4AEF77E3-9103-4A1D-A2AB-7374D890F920}"/>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999328" y="1581922"/>
            <a:ext cx="1994807" cy="1332642"/>
          </a:xfrm>
          <a:prstGeom prst="rect">
            <a:avLst/>
          </a:prstGeom>
          <a:noFill/>
          <a:extLst>
            <a:ext uri="{909E8E84-426E-40DD-AFC4-6F175D3DCCD1}">
              <a14:hiddenFill xmlns:a14="http://schemas.microsoft.com/office/drawing/2010/main">
                <a:solidFill>
                  <a:srgbClr val="FFFFFF"/>
                </a:solidFill>
              </a14:hiddenFill>
            </a:ext>
          </a:extLst>
        </p:spPr>
      </p:pic>
      <p:pic>
        <p:nvPicPr>
          <p:cNvPr id="6150" name="Picture 6" descr="It is a giant pink elephant - Pink Elephant, DeForest Traveller Reviews -  Tripadvisor">
            <a:extLst>
              <a:ext uri="{FF2B5EF4-FFF2-40B4-BE49-F238E27FC236}">
                <a16:creationId xmlns:a16="http://schemas.microsoft.com/office/drawing/2014/main" id="{3BA47240-6BB9-4ADE-B4C8-D0BD2758EEF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62201" y="1603367"/>
            <a:ext cx="2069062" cy="1158675"/>
          </a:xfrm>
          <a:prstGeom prst="rect">
            <a:avLst/>
          </a:prstGeom>
          <a:noFill/>
          <a:extLst>
            <a:ext uri="{909E8E84-426E-40DD-AFC4-6F175D3DCCD1}">
              <a14:hiddenFill xmlns:a14="http://schemas.microsoft.com/office/drawing/2010/main">
                <a:solidFill>
                  <a:srgbClr val="FFFFFF"/>
                </a:solidFill>
              </a14:hiddenFill>
            </a:ext>
          </a:extLst>
        </p:spPr>
      </p:pic>
      <p:sp>
        <p:nvSpPr>
          <p:cNvPr id="70" name="AutoShape 35">
            <a:extLst>
              <a:ext uri="{FF2B5EF4-FFF2-40B4-BE49-F238E27FC236}">
                <a16:creationId xmlns:a16="http://schemas.microsoft.com/office/drawing/2014/main" id="{7BE73C1C-B8B2-411B-8E50-94EC52D8767F}"/>
              </a:ext>
            </a:extLst>
          </p:cNvPr>
          <p:cNvSpPr>
            <a:spLocks noChangeArrowheads="1"/>
          </p:cNvSpPr>
          <p:nvPr/>
        </p:nvSpPr>
        <p:spPr bwMode="auto">
          <a:xfrm>
            <a:off x="5181600" y="4938533"/>
            <a:ext cx="3491373" cy="901921"/>
          </a:xfrm>
          <a:prstGeom prst="wedgeRoundRectCallout">
            <a:avLst>
              <a:gd name="adj1" fmla="val 44909"/>
              <a:gd name="adj2" fmla="val 6241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AAAAAH !  </a:t>
            </a:r>
            <a:br>
              <a:rPr lang="en-US" altLang="en-US" sz="2400" dirty="0"/>
            </a:br>
            <a:r>
              <a:rPr lang="en-US" altLang="en-US" sz="2400" dirty="0"/>
              <a:t>This is the confusing one!</a:t>
            </a:r>
            <a:endParaRPr lang="en-CA" altLang="en-US" sz="2400" i="0" dirty="0"/>
          </a:p>
        </p:txBody>
      </p:sp>
      <p:sp>
        <p:nvSpPr>
          <p:cNvPr id="71" name="AutoShape 35">
            <a:extLst>
              <a:ext uri="{FF2B5EF4-FFF2-40B4-BE49-F238E27FC236}">
                <a16:creationId xmlns:a16="http://schemas.microsoft.com/office/drawing/2014/main" id="{F2D47104-7F14-40E5-8BB1-1F56049968E3}"/>
              </a:ext>
            </a:extLst>
          </p:cNvPr>
          <p:cNvSpPr>
            <a:spLocks noChangeArrowheads="1"/>
          </p:cNvSpPr>
          <p:nvPr/>
        </p:nvSpPr>
        <p:spPr bwMode="auto">
          <a:xfrm>
            <a:off x="1114856" y="5215210"/>
            <a:ext cx="3922603" cy="1323447"/>
          </a:xfrm>
          <a:prstGeom prst="wedgeRoundRectCallout">
            <a:avLst>
              <a:gd name="adj1" fmla="val -58089"/>
              <a:gd name="adj2" fmla="val 1701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It is all about the table.</a:t>
            </a:r>
          </a:p>
          <a:p>
            <a:pPr algn="ctr" eaLnBrk="1" hangingPunct="1">
              <a:spcBef>
                <a:spcPct val="0"/>
              </a:spcBef>
              <a:buNone/>
            </a:pPr>
            <a:r>
              <a:rPr lang="en-CA" altLang="en-US" sz="2400" i="0" dirty="0"/>
              <a:t>If </a:t>
            </a:r>
            <a:r>
              <a:rPr lang="en-CA" altLang="en-US" sz="2400" i="0" dirty="0">
                <a:solidFill>
                  <a:srgbClr val="FFC000"/>
                </a:solidFill>
              </a:rPr>
              <a:t>Elephant=Pink=F</a:t>
            </a:r>
            <a:r>
              <a:rPr lang="en-CA" altLang="en-US" sz="2400" dirty="0"/>
              <a:t>, </a:t>
            </a:r>
          </a:p>
          <a:p>
            <a:pPr algn="ctr" eaLnBrk="1" hangingPunct="1">
              <a:spcBef>
                <a:spcPct val="0"/>
              </a:spcBef>
              <a:buNone/>
            </a:pPr>
            <a:r>
              <a:rPr lang="en-CA" altLang="en-US" sz="2400" dirty="0"/>
              <a:t>then </a:t>
            </a:r>
            <a:r>
              <a:rPr lang="en-US" altLang="en-US" sz="2400" dirty="0" err="1">
                <a:solidFill>
                  <a:srgbClr val="FFC000"/>
                </a:solidFill>
                <a:cs typeface="Times New Roman" panose="02020603050405020304" pitchFamily="18" charset="0"/>
                <a:sym typeface="Symbol" panose="05050102010706020507" pitchFamily="18" charset="2"/>
              </a:rPr>
              <a:t>Elephant</a:t>
            </a:r>
            <a:r>
              <a:rPr lang="en-US" altLang="en-US" sz="2400" dirty="0" err="1">
                <a:solidFill>
                  <a:srgbClr val="FFC000"/>
                </a:solidFill>
                <a:sym typeface="Symbol" panose="05050102010706020507" pitchFamily="18" charset="2"/>
              </a:rPr>
              <a:t></a:t>
            </a:r>
            <a:r>
              <a:rPr lang="en-US" altLang="en-US" sz="2400" dirty="0" err="1">
                <a:solidFill>
                  <a:srgbClr val="FFC000"/>
                </a:solidFill>
                <a:cs typeface="Times New Roman" panose="02020603050405020304" pitchFamily="18" charset="0"/>
                <a:sym typeface="Symbol" panose="05050102010706020507" pitchFamily="18" charset="2"/>
              </a:rPr>
              <a:t>Pink</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is </a:t>
            </a:r>
            <a:r>
              <a:rPr lang="en-US" altLang="en-US" sz="2400" dirty="0">
                <a:solidFill>
                  <a:srgbClr val="66FF66"/>
                </a:solidFill>
                <a:cs typeface="Times New Roman" panose="02020603050405020304" pitchFamily="18" charset="0"/>
              </a:rPr>
              <a:t>True</a:t>
            </a:r>
            <a:r>
              <a:rPr lang="en-US" altLang="en-US" sz="2400" dirty="0">
                <a:cs typeface="Times New Roman" panose="02020603050405020304" pitchFamily="18" charset="0"/>
              </a:rPr>
              <a:t>.</a:t>
            </a:r>
            <a:endParaRPr lang="en-CA" altLang="en-US" sz="2400" i="0" dirty="0"/>
          </a:p>
          <a:p>
            <a:pPr algn="ctr" eaLnBrk="1" hangingPunct="1">
              <a:spcBef>
                <a:spcPct val="0"/>
              </a:spcBef>
              <a:buNone/>
            </a:pPr>
            <a:endParaRPr lang="en-CA" altLang="en-US" sz="2400" i="0" dirty="0"/>
          </a:p>
        </p:txBody>
      </p:sp>
      <p:graphicFrame>
        <p:nvGraphicFramePr>
          <p:cNvPr id="74" name="Table 2">
            <a:extLst>
              <a:ext uri="{FF2B5EF4-FFF2-40B4-BE49-F238E27FC236}">
                <a16:creationId xmlns:a16="http://schemas.microsoft.com/office/drawing/2014/main" id="{FDCD1553-DBAE-4750-9CEA-09CBC9302C5D}"/>
              </a:ext>
            </a:extLst>
          </p:cNvPr>
          <p:cNvGraphicFramePr>
            <a:graphicFrameLocks noGrp="1"/>
          </p:cNvGraphicFramePr>
          <p:nvPr>
            <p:extLst>
              <p:ext uri="{D42A27DB-BD31-4B8C-83A1-F6EECF244321}">
                <p14:modId xmlns:p14="http://schemas.microsoft.com/office/powerpoint/2010/main" val="2497790501"/>
              </p:ext>
            </p:extLst>
          </p:nvPr>
        </p:nvGraphicFramePr>
        <p:xfrm>
          <a:off x="450096" y="1554480"/>
          <a:ext cx="1143000" cy="1112520"/>
        </p:xfrm>
        <a:graphic>
          <a:graphicData uri="http://schemas.openxmlformats.org/drawingml/2006/table">
            <a:tbl>
              <a:tblPr firstRow="1" bandRow="1">
                <a:tableStyleId>{5C22544A-7EE6-4342-B048-85BDC9FD1C3A}</a:tableStyleId>
              </a:tblPr>
              <a:tblGrid>
                <a:gridCol w="381000">
                  <a:extLst>
                    <a:ext uri="{9D8B030D-6E8A-4147-A177-3AD203B41FA5}">
                      <a16:colId xmlns:a16="http://schemas.microsoft.com/office/drawing/2014/main" val="1586380259"/>
                    </a:ext>
                  </a:extLst>
                </a:gridCol>
                <a:gridCol w="381000">
                  <a:extLst>
                    <a:ext uri="{9D8B030D-6E8A-4147-A177-3AD203B41FA5}">
                      <a16:colId xmlns:a16="http://schemas.microsoft.com/office/drawing/2014/main" val="989734733"/>
                    </a:ext>
                  </a:extLst>
                </a:gridCol>
                <a:gridCol w="381000">
                  <a:extLst>
                    <a:ext uri="{9D8B030D-6E8A-4147-A177-3AD203B41FA5}">
                      <a16:colId xmlns:a16="http://schemas.microsoft.com/office/drawing/2014/main" val="4043751472"/>
                    </a:ext>
                  </a:extLst>
                </a:gridCol>
              </a:tblGrid>
              <a:tr h="370840">
                <a:tc>
                  <a:txBody>
                    <a:bodyPr/>
                    <a:lstStyle/>
                    <a:p>
                      <a:pPr algn="ctr"/>
                      <a:r>
                        <a:rPr lang="en-US" altLang="en-US" sz="1800" dirty="0">
                          <a:solidFill>
                            <a:schemeClr val="bg2"/>
                          </a:solidFill>
                          <a:sym typeface="Symbol" panose="05050102010706020507" pitchFamily="18" charset="2"/>
                        </a:rPr>
                        <a:t></a:t>
                      </a:r>
                      <a:endParaRPr lang="en-US" b="0" dirty="0">
                        <a:solidFill>
                          <a:schemeClr val="bg2"/>
                        </a:solidFill>
                      </a:endParaRPr>
                    </a:p>
                  </a:txBody>
                  <a:tcPr>
                    <a:solidFill>
                      <a:schemeClr val="accent1"/>
                    </a:solidFill>
                  </a:tcPr>
                </a:tc>
                <a:tc>
                  <a:txBody>
                    <a:bodyPr/>
                    <a:lstStyle/>
                    <a:p>
                      <a:pPr algn="ctr"/>
                      <a:r>
                        <a:rPr lang="en-US" b="0" dirty="0">
                          <a:solidFill>
                            <a:schemeClr val="bg2"/>
                          </a:solidFill>
                        </a:rPr>
                        <a:t>T</a:t>
                      </a:r>
                    </a:p>
                  </a:txBody>
                  <a:tcPr/>
                </a:tc>
                <a:tc>
                  <a:txBody>
                    <a:bodyPr/>
                    <a:lstStyle/>
                    <a:p>
                      <a:pPr algn="ctr"/>
                      <a:r>
                        <a:rPr lang="en-US" b="0" dirty="0">
                          <a:solidFill>
                            <a:schemeClr val="bg2"/>
                          </a:solidFill>
                        </a:rPr>
                        <a:t>F</a:t>
                      </a:r>
                    </a:p>
                  </a:txBody>
                  <a:tcPr/>
                </a:tc>
                <a:extLst>
                  <a:ext uri="{0D108BD9-81ED-4DB2-BD59-A6C34878D82A}">
                    <a16:rowId xmlns:a16="http://schemas.microsoft.com/office/drawing/2014/main" val="592123416"/>
                  </a:ext>
                </a:extLst>
              </a:tr>
              <a:tr h="370840">
                <a:tc>
                  <a:txBody>
                    <a:bodyPr/>
                    <a:lstStyle/>
                    <a:p>
                      <a:pPr algn="ctr"/>
                      <a:r>
                        <a:rPr lang="en-US" b="0" dirty="0">
                          <a:solidFill>
                            <a:schemeClr val="bg2"/>
                          </a:solidFill>
                        </a:rPr>
                        <a:t>T</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66FF66"/>
                        </a:solidFill>
                      </a:endParaRPr>
                    </a:p>
                  </a:txBody>
                  <a:tcPr/>
                </a:tc>
                <a:extLst>
                  <a:ext uri="{0D108BD9-81ED-4DB2-BD59-A6C34878D82A}">
                    <a16:rowId xmlns:a16="http://schemas.microsoft.com/office/drawing/2014/main" val="1960396770"/>
                  </a:ext>
                </a:extLst>
              </a:tr>
              <a:tr h="370840">
                <a:tc>
                  <a:txBody>
                    <a:bodyPr/>
                    <a:lstStyle/>
                    <a:p>
                      <a:pPr algn="ctr"/>
                      <a:r>
                        <a:rPr lang="en-US" b="0" dirty="0">
                          <a:solidFill>
                            <a:schemeClr val="bg2"/>
                          </a:solidFill>
                        </a:rPr>
                        <a:t>F</a:t>
                      </a:r>
                    </a:p>
                  </a:txBody>
                  <a:tcPr>
                    <a:solidFill>
                      <a:schemeClr val="accent1"/>
                    </a:solidFill>
                  </a:tcPr>
                </a:tc>
                <a:tc>
                  <a:txBody>
                    <a:bodyPr/>
                    <a:lstStyle/>
                    <a:p>
                      <a:pPr algn="ctr"/>
                      <a:endParaRPr lang="en-US" b="0" dirty="0">
                        <a:solidFill>
                          <a:srgbClr val="66FF66"/>
                        </a:solidFill>
                      </a:endParaRPr>
                    </a:p>
                  </a:txBody>
                  <a:tcPr/>
                </a:tc>
                <a:tc>
                  <a:txBody>
                    <a:bodyPr/>
                    <a:lstStyle/>
                    <a:p>
                      <a:pPr algn="ctr"/>
                      <a:endParaRPr lang="en-US" b="0" dirty="0">
                        <a:solidFill>
                          <a:srgbClr val="FF0000"/>
                        </a:solidFill>
                      </a:endParaRPr>
                    </a:p>
                  </a:txBody>
                  <a:tcPr/>
                </a:tc>
                <a:extLst>
                  <a:ext uri="{0D108BD9-81ED-4DB2-BD59-A6C34878D82A}">
                    <a16:rowId xmlns:a16="http://schemas.microsoft.com/office/drawing/2014/main" val="1985874961"/>
                  </a:ext>
                </a:extLst>
              </a:tr>
            </a:tbl>
          </a:graphicData>
        </a:graphic>
      </p:graphicFrame>
      <p:sp>
        <p:nvSpPr>
          <p:cNvPr id="75" name="Rectangle 74">
            <a:extLst>
              <a:ext uri="{FF2B5EF4-FFF2-40B4-BE49-F238E27FC236}">
                <a16:creationId xmlns:a16="http://schemas.microsoft.com/office/drawing/2014/main" id="{5E114885-45AD-4399-840E-3BCA0F197787}"/>
              </a:ext>
            </a:extLst>
          </p:cNvPr>
          <p:cNvSpPr/>
          <p:nvPr/>
        </p:nvSpPr>
        <p:spPr>
          <a:xfrm>
            <a:off x="144426" y="2034455"/>
            <a:ext cx="356188" cy="461665"/>
          </a:xfrm>
          <a:prstGeom prst="rect">
            <a:avLst/>
          </a:prstGeom>
        </p:spPr>
        <p:txBody>
          <a:bodyPr wrap="none">
            <a:spAutoFit/>
          </a:bodyPr>
          <a:lstStyle/>
          <a:p>
            <a:r>
              <a:rPr lang="el-GR" altLang="en-US" sz="2400" dirty="0">
                <a:solidFill>
                  <a:schemeClr val="tx2"/>
                </a:solidFill>
                <a:cs typeface="Times New Roman" panose="02020603050405020304" pitchFamily="18" charset="0"/>
                <a:sym typeface="Symbol" panose="05050102010706020507" pitchFamily="18" charset="2"/>
              </a:rPr>
              <a:t>α</a:t>
            </a:r>
            <a:endParaRPr lang="en-CA" sz="2400" dirty="0"/>
          </a:p>
        </p:txBody>
      </p:sp>
      <p:sp>
        <p:nvSpPr>
          <p:cNvPr id="76" name="Rectangle 75">
            <a:extLst>
              <a:ext uri="{FF2B5EF4-FFF2-40B4-BE49-F238E27FC236}">
                <a16:creationId xmlns:a16="http://schemas.microsoft.com/office/drawing/2014/main" id="{77060789-1B5B-473A-979C-D7132E4497D4}"/>
              </a:ext>
            </a:extLst>
          </p:cNvPr>
          <p:cNvSpPr/>
          <p:nvPr/>
        </p:nvSpPr>
        <p:spPr>
          <a:xfrm>
            <a:off x="1036200" y="1169282"/>
            <a:ext cx="341760" cy="461665"/>
          </a:xfrm>
          <a:prstGeom prst="rect">
            <a:avLst/>
          </a:prstGeom>
        </p:spPr>
        <p:txBody>
          <a:bodyPr wrap="none">
            <a:spAutoFit/>
          </a:bodyPr>
          <a:lstStyle/>
          <a:p>
            <a:r>
              <a:rPr lang="el-GR" sz="2400" dirty="0">
                <a:solidFill>
                  <a:schemeClr val="tx2"/>
                </a:solidFill>
                <a:cs typeface="Times New Roman" panose="02020603050405020304" pitchFamily="18" charset="0"/>
                <a:sym typeface="Symbol" panose="05050102010706020507" pitchFamily="18" charset="2"/>
              </a:rPr>
              <a:t>β</a:t>
            </a:r>
            <a:endParaRPr lang="en-CA" sz="2400" dirty="0"/>
          </a:p>
        </p:txBody>
      </p:sp>
      <p:sp>
        <p:nvSpPr>
          <p:cNvPr id="77" name="Rectangle 76">
            <a:extLst>
              <a:ext uri="{FF2B5EF4-FFF2-40B4-BE49-F238E27FC236}">
                <a16:creationId xmlns:a16="http://schemas.microsoft.com/office/drawing/2014/main" id="{323F3B52-5CBF-4AAC-A083-FD4C4C3AA25F}"/>
              </a:ext>
            </a:extLst>
          </p:cNvPr>
          <p:cNvSpPr/>
          <p:nvPr/>
        </p:nvSpPr>
        <p:spPr>
          <a:xfrm>
            <a:off x="1259484" y="19342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FF0000"/>
                </a:solidFill>
                <a:cs typeface="Times New Roman" panose="02020603050405020304" pitchFamily="18" charset="0"/>
                <a:sym typeface="Symbol" panose="05050102010706020507" pitchFamily="18" charset="2"/>
              </a:rPr>
              <a:t>F</a:t>
            </a:r>
            <a:endParaRPr lang="en-US" altLang="en-US" sz="1600" dirty="0">
              <a:solidFill>
                <a:srgbClr val="FF0000"/>
              </a:solidFill>
              <a:cs typeface="Times New Roman" panose="02020603050405020304" pitchFamily="18" charset="0"/>
            </a:endParaRPr>
          </a:p>
        </p:txBody>
      </p:sp>
      <p:sp>
        <p:nvSpPr>
          <p:cNvPr id="78" name="Rectangle 77">
            <a:extLst>
              <a:ext uri="{FF2B5EF4-FFF2-40B4-BE49-F238E27FC236}">
                <a16:creationId xmlns:a16="http://schemas.microsoft.com/office/drawing/2014/main" id="{649A29BF-6685-4222-8AED-EEF11BBC3C53}"/>
              </a:ext>
            </a:extLst>
          </p:cNvPr>
          <p:cNvSpPr/>
          <p:nvPr/>
        </p:nvSpPr>
        <p:spPr>
          <a:xfrm>
            <a:off x="861242" y="1936750"/>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79" name="Rectangle 78">
            <a:extLst>
              <a:ext uri="{FF2B5EF4-FFF2-40B4-BE49-F238E27FC236}">
                <a16:creationId xmlns:a16="http://schemas.microsoft.com/office/drawing/2014/main" id="{DFF4D5BA-3C8A-4682-977F-BF079947E477}"/>
              </a:ext>
            </a:extLst>
          </p:cNvPr>
          <p:cNvSpPr/>
          <p:nvPr/>
        </p:nvSpPr>
        <p:spPr>
          <a:xfrm>
            <a:off x="857250" y="2327909"/>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
        <p:nvSpPr>
          <p:cNvPr id="80" name="Rectangle 79">
            <a:extLst>
              <a:ext uri="{FF2B5EF4-FFF2-40B4-BE49-F238E27FC236}">
                <a16:creationId xmlns:a16="http://schemas.microsoft.com/office/drawing/2014/main" id="{AB68589E-B0A6-4405-9EFD-D955AB1E8144}"/>
              </a:ext>
            </a:extLst>
          </p:cNvPr>
          <p:cNvSpPr/>
          <p:nvPr/>
        </p:nvSpPr>
        <p:spPr>
          <a:xfrm>
            <a:off x="1258750" y="2322096"/>
            <a:ext cx="309700" cy="338554"/>
          </a:xfrm>
          <a:prstGeom prst="rect">
            <a:avLst/>
          </a:prstGeom>
        </p:spPr>
        <p:txBody>
          <a:bodyPr wrap="none">
            <a:spAutoFit/>
          </a:bodyPr>
          <a:lstStyle/>
          <a:p>
            <a:pPr lvl="0" algn="ctr" fontAlgn="auto">
              <a:spcBef>
                <a:spcPts val="0"/>
              </a:spcBef>
              <a:spcAft>
                <a:spcPts val="0"/>
              </a:spcAft>
              <a:defRPr/>
            </a:pPr>
            <a:r>
              <a:rPr lang="en-US" altLang="en-US" sz="1600" dirty="0">
                <a:solidFill>
                  <a:srgbClr val="66FF66"/>
                </a:solidFill>
                <a:cs typeface="Times New Roman" panose="02020603050405020304" pitchFamily="18" charset="0"/>
                <a:sym typeface="Symbol" panose="05050102010706020507" pitchFamily="18" charset="2"/>
              </a:rPr>
              <a:t>T</a:t>
            </a:r>
            <a:endParaRPr lang="en-US" altLang="en-US" sz="1600" dirty="0">
              <a:solidFill>
                <a:srgbClr val="66FF66"/>
              </a:solidFill>
              <a:cs typeface="Times New Roman" panose="02020603050405020304" pitchFamily="18" charset="0"/>
            </a:endParaRPr>
          </a:p>
        </p:txBody>
      </p:sp>
    </p:spTree>
    <p:extLst>
      <p:ext uri="{BB962C8B-B14F-4D97-AF65-F5344CB8AC3E}">
        <p14:creationId xmlns:p14="http://schemas.microsoft.com/office/powerpoint/2010/main" val="969227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150"/>
                                        </p:tgtEl>
                                        <p:attrNameLst>
                                          <p:attrName>style.visibility</p:attrName>
                                        </p:attrNameLst>
                                      </p:cBhvr>
                                      <p:to>
                                        <p:strVal val="visible"/>
                                      </p:to>
                                    </p:set>
                                    <p:anim calcmode="lin" valueType="num">
                                      <p:cBhvr additive="base">
                                        <p:cTn id="17" dur="500" fill="hold"/>
                                        <p:tgtEl>
                                          <p:spTgt spid="6150"/>
                                        </p:tgtEl>
                                        <p:attrNameLst>
                                          <p:attrName>ppt_x</p:attrName>
                                        </p:attrNameLst>
                                      </p:cBhvr>
                                      <p:tavLst>
                                        <p:tav tm="0">
                                          <p:val>
                                            <p:strVal val="#ppt_x"/>
                                          </p:val>
                                        </p:tav>
                                        <p:tav tm="100000">
                                          <p:val>
                                            <p:strVal val="#ppt_x"/>
                                          </p:val>
                                        </p:tav>
                                      </p:tavLst>
                                    </p:anim>
                                    <p:anim calcmode="lin" valueType="num">
                                      <p:cBhvr additive="base">
                                        <p:cTn id="18" dur="500" fill="hold"/>
                                        <p:tgtEl>
                                          <p:spTgt spid="6150"/>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anim calcmode="lin" valueType="num">
                                      <p:cBhvr additive="base">
                                        <p:cTn id="23" dur="500" fill="hold"/>
                                        <p:tgtEl>
                                          <p:spTgt spid="57"/>
                                        </p:tgtEl>
                                        <p:attrNameLst>
                                          <p:attrName>ppt_x</p:attrName>
                                        </p:attrNameLst>
                                      </p:cBhvr>
                                      <p:tavLst>
                                        <p:tav tm="0">
                                          <p:val>
                                            <p:strVal val="#ppt_x"/>
                                          </p:val>
                                        </p:tav>
                                        <p:tav tm="100000">
                                          <p:val>
                                            <p:strVal val="#ppt_x"/>
                                          </p:val>
                                        </p:tav>
                                      </p:tavLst>
                                    </p:anim>
                                    <p:anim calcmode="lin" valueType="num">
                                      <p:cBhvr additive="base">
                                        <p:cTn id="24"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58"/>
                                        </p:tgtEl>
                                        <p:attrNameLst>
                                          <p:attrName>style.visibility</p:attrName>
                                        </p:attrNameLst>
                                      </p:cBhvr>
                                      <p:to>
                                        <p:strVal val="visible"/>
                                      </p:to>
                                    </p:set>
                                    <p:anim calcmode="lin" valueType="num">
                                      <p:cBhvr additive="base">
                                        <p:cTn id="29" dur="500" fill="hold"/>
                                        <p:tgtEl>
                                          <p:spTgt spid="58"/>
                                        </p:tgtEl>
                                        <p:attrNameLst>
                                          <p:attrName>ppt_x</p:attrName>
                                        </p:attrNameLst>
                                      </p:cBhvr>
                                      <p:tavLst>
                                        <p:tav tm="0">
                                          <p:val>
                                            <p:strVal val="#ppt_x"/>
                                          </p:val>
                                        </p:tav>
                                        <p:tav tm="100000">
                                          <p:val>
                                            <p:strVal val="#ppt_x"/>
                                          </p:val>
                                        </p:tav>
                                      </p:tavLst>
                                    </p:anim>
                                    <p:anim calcmode="lin" valueType="num">
                                      <p:cBhvr additive="base">
                                        <p:cTn id="3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ppt_x"/>
                                          </p:val>
                                        </p:tav>
                                        <p:tav tm="100000">
                                          <p:val>
                                            <p:strVal val="#ppt_x"/>
                                          </p:val>
                                        </p:tav>
                                      </p:tavLst>
                                    </p:anim>
                                    <p:anim calcmode="lin" valueType="num">
                                      <p:cBhvr additive="base">
                                        <p:cTn id="36" dur="500" fill="hold"/>
                                        <p:tgtEl>
                                          <p:spTgt spid="4"/>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148"/>
                                        </p:tgtEl>
                                        <p:attrNameLst>
                                          <p:attrName>style.visibility</p:attrName>
                                        </p:attrNameLst>
                                      </p:cBhvr>
                                      <p:to>
                                        <p:strVal val="visible"/>
                                      </p:to>
                                    </p:set>
                                    <p:anim calcmode="lin" valueType="num">
                                      <p:cBhvr additive="base">
                                        <p:cTn id="39" dur="500" fill="hold"/>
                                        <p:tgtEl>
                                          <p:spTgt spid="6148"/>
                                        </p:tgtEl>
                                        <p:attrNameLst>
                                          <p:attrName>ppt_x</p:attrName>
                                        </p:attrNameLst>
                                      </p:cBhvr>
                                      <p:tavLst>
                                        <p:tav tm="0">
                                          <p:val>
                                            <p:strVal val="#ppt_x"/>
                                          </p:val>
                                        </p:tav>
                                        <p:tav tm="100000">
                                          <p:val>
                                            <p:strVal val="#ppt_x"/>
                                          </p:val>
                                        </p:tav>
                                      </p:tavLst>
                                    </p:anim>
                                    <p:anim calcmode="lin" valueType="num">
                                      <p:cBhvr additive="base">
                                        <p:cTn id="40" dur="500" fill="hold"/>
                                        <p:tgtEl>
                                          <p:spTgt spid="6148"/>
                                        </p:tgtEl>
                                        <p:attrNameLst>
                                          <p:attrName>ppt_y</p:attrName>
                                        </p:attrNameLst>
                                      </p:cBhvr>
                                      <p:tavLst>
                                        <p:tav tm="0">
                                          <p:val>
                                            <p:strVal val="1+#ppt_h/2"/>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615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59"/>
                                        </p:tgtEl>
                                        <p:attrNameLst>
                                          <p:attrName>style.visibility</p:attrName>
                                        </p:attrNameLst>
                                      </p:cBhvr>
                                      <p:to>
                                        <p:strVal val="visible"/>
                                      </p:to>
                                    </p:set>
                                    <p:anim calcmode="lin" valueType="num">
                                      <p:cBhvr additive="base">
                                        <p:cTn id="47" dur="500" fill="hold"/>
                                        <p:tgtEl>
                                          <p:spTgt spid="59"/>
                                        </p:tgtEl>
                                        <p:attrNameLst>
                                          <p:attrName>ppt_x</p:attrName>
                                        </p:attrNameLst>
                                      </p:cBhvr>
                                      <p:tavLst>
                                        <p:tav tm="0">
                                          <p:val>
                                            <p:strVal val="#ppt_x"/>
                                          </p:val>
                                        </p:tav>
                                        <p:tav tm="100000">
                                          <p:val>
                                            <p:strVal val="#ppt_x"/>
                                          </p:val>
                                        </p:tav>
                                      </p:tavLst>
                                    </p:anim>
                                    <p:anim calcmode="lin" valueType="num">
                                      <p:cBhvr additive="base">
                                        <p:cTn id="4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6146"/>
                                        </p:tgtEl>
                                        <p:attrNameLst>
                                          <p:attrName>style.visibility</p:attrName>
                                        </p:attrNameLst>
                                      </p:cBhvr>
                                      <p:to>
                                        <p:strVal val="visible"/>
                                      </p:to>
                                    </p:set>
                                    <p:anim calcmode="lin" valueType="num">
                                      <p:cBhvr additive="base">
                                        <p:cTn id="57" dur="500" fill="hold"/>
                                        <p:tgtEl>
                                          <p:spTgt spid="6146"/>
                                        </p:tgtEl>
                                        <p:attrNameLst>
                                          <p:attrName>ppt_x</p:attrName>
                                        </p:attrNameLst>
                                      </p:cBhvr>
                                      <p:tavLst>
                                        <p:tav tm="0">
                                          <p:val>
                                            <p:strVal val="#ppt_x"/>
                                          </p:val>
                                        </p:tav>
                                        <p:tav tm="100000">
                                          <p:val>
                                            <p:strVal val="#ppt_x"/>
                                          </p:val>
                                        </p:tav>
                                      </p:tavLst>
                                    </p:anim>
                                    <p:anim calcmode="lin" valueType="num">
                                      <p:cBhvr additive="base">
                                        <p:cTn id="58" dur="500" fill="hold"/>
                                        <p:tgtEl>
                                          <p:spTgt spid="6146"/>
                                        </p:tgtEl>
                                        <p:attrNameLst>
                                          <p:attrName>ppt_y</p:attrName>
                                        </p:attrNameLst>
                                      </p:cBhvr>
                                      <p:tavLst>
                                        <p:tav tm="0">
                                          <p:val>
                                            <p:strVal val="1+#ppt_h/2"/>
                                          </p:val>
                                        </p:tav>
                                        <p:tav tm="100000">
                                          <p:val>
                                            <p:strVal val="#ppt_y"/>
                                          </p:val>
                                        </p:tav>
                                      </p:tavLst>
                                    </p:anim>
                                  </p:childTnLst>
                                </p:cTn>
                              </p:par>
                              <p:par>
                                <p:cTn id="59" presetID="1" presetClass="exit" presetSubtype="0" fill="hold" nodeType="withEffect">
                                  <p:stCondLst>
                                    <p:cond delay="0"/>
                                  </p:stCondLst>
                                  <p:childTnLst>
                                    <p:set>
                                      <p:cBhvr>
                                        <p:cTn id="60" dur="1" fill="hold">
                                          <p:stCondLst>
                                            <p:cond delay="0"/>
                                          </p:stCondLst>
                                        </p:cTn>
                                        <p:tgtEl>
                                          <p:spTgt spid="6148"/>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60"/>
                                        </p:tgtEl>
                                        <p:attrNameLst>
                                          <p:attrName>style.visibility</p:attrName>
                                        </p:attrNameLst>
                                      </p:cBhvr>
                                      <p:to>
                                        <p:strVal val="visible"/>
                                      </p:to>
                                    </p:set>
                                    <p:anim calcmode="lin" valueType="num">
                                      <p:cBhvr additive="base">
                                        <p:cTn id="65" dur="500" fill="hold"/>
                                        <p:tgtEl>
                                          <p:spTgt spid="60"/>
                                        </p:tgtEl>
                                        <p:attrNameLst>
                                          <p:attrName>ppt_x</p:attrName>
                                        </p:attrNameLst>
                                      </p:cBhvr>
                                      <p:tavLst>
                                        <p:tav tm="0">
                                          <p:val>
                                            <p:strVal val="#ppt_x"/>
                                          </p:val>
                                        </p:tav>
                                        <p:tav tm="100000">
                                          <p:val>
                                            <p:strVal val="#ppt_x"/>
                                          </p:val>
                                        </p:tav>
                                      </p:tavLst>
                                    </p:anim>
                                    <p:anim calcmode="lin" valueType="num">
                                      <p:cBhvr additive="base">
                                        <p:cTn id="66"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6"/>
                                        </p:tgtEl>
                                        <p:attrNameLst>
                                          <p:attrName>style.visibility</p:attrName>
                                        </p:attrNameLst>
                                      </p:cBhvr>
                                      <p:to>
                                        <p:strVal val="visible"/>
                                      </p:to>
                                    </p:set>
                                    <p:anim calcmode="lin" valueType="num">
                                      <p:cBhvr additive="base">
                                        <p:cTn id="71" dur="500" fill="hold"/>
                                        <p:tgtEl>
                                          <p:spTgt spid="6"/>
                                        </p:tgtEl>
                                        <p:attrNameLst>
                                          <p:attrName>ppt_x</p:attrName>
                                        </p:attrNameLst>
                                      </p:cBhvr>
                                      <p:tavLst>
                                        <p:tav tm="0">
                                          <p:val>
                                            <p:strVal val="#ppt_x"/>
                                          </p:val>
                                        </p:tav>
                                        <p:tav tm="100000">
                                          <p:val>
                                            <p:strVal val="#ppt_x"/>
                                          </p:val>
                                        </p:tav>
                                      </p:tavLst>
                                    </p:anim>
                                    <p:anim calcmode="lin" valueType="num">
                                      <p:cBhvr additive="base">
                                        <p:cTn id="72" dur="500" fill="hold"/>
                                        <p:tgtEl>
                                          <p:spTgt spid="6"/>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4102"/>
                                        </p:tgtEl>
                                        <p:attrNameLst>
                                          <p:attrName>style.visibility</p:attrName>
                                        </p:attrNameLst>
                                      </p:cBhvr>
                                      <p:to>
                                        <p:strVal val="visible"/>
                                      </p:to>
                                    </p:set>
                                    <p:anim calcmode="lin" valueType="num">
                                      <p:cBhvr additive="base">
                                        <p:cTn id="75" dur="500" fill="hold"/>
                                        <p:tgtEl>
                                          <p:spTgt spid="4102"/>
                                        </p:tgtEl>
                                        <p:attrNameLst>
                                          <p:attrName>ppt_x</p:attrName>
                                        </p:attrNameLst>
                                      </p:cBhvr>
                                      <p:tavLst>
                                        <p:tav tm="0">
                                          <p:val>
                                            <p:strVal val="#ppt_x"/>
                                          </p:val>
                                        </p:tav>
                                        <p:tav tm="100000">
                                          <p:val>
                                            <p:strVal val="#ppt_x"/>
                                          </p:val>
                                        </p:tav>
                                      </p:tavLst>
                                    </p:anim>
                                    <p:anim calcmode="lin" valueType="num">
                                      <p:cBhvr additive="base">
                                        <p:cTn id="76" dur="500" fill="hold"/>
                                        <p:tgtEl>
                                          <p:spTgt spid="4102"/>
                                        </p:tgtEl>
                                        <p:attrNameLst>
                                          <p:attrName>ppt_y</p:attrName>
                                        </p:attrNameLst>
                                      </p:cBhvr>
                                      <p:tavLst>
                                        <p:tav tm="0">
                                          <p:val>
                                            <p:strVal val="1+#ppt_h/2"/>
                                          </p:val>
                                        </p:tav>
                                        <p:tav tm="100000">
                                          <p:val>
                                            <p:strVal val="#ppt_y"/>
                                          </p:val>
                                        </p:tav>
                                      </p:tavLst>
                                    </p:anim>
                                  </p:childTnLst>
                                </p:cTn>
                              </p:par>
                              <p:par>
                                <p:cTn id="77" presetID="1" presetClass="exit" presetSubtype="0" fill="hold" nodeType="withEffect">
                                  <p:stCondLst>
                                    <p:cond delay="0"/>
                                  </p:stCondLst>
                                  <p:childTnLst>
                                    <p:set>
                                      <p:cBhvr>
                                        <p:cTn id="78" dur="1" fill="hold">
                                          <p:stCondLst>
                                            <p:cond delay="0"/>
                                          </p:stCondLst>
                                        </p:cTn>
                                        <p:tgtEl>
                                          <p:spTgt spid="6146"/>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61"/>
                                        </p:tgtEl>
                                        <p:attrNameLst>
                                          <p:attrName>style.visibility</p:attrName>
                                        </p:attrNameLst>
                                      </p:cBhvr>
                                      <p:to>
                                        <p:strVal val="visible"/>
                                      </p:to>
                                    </p:set>
                                    <p:anim calcmode="lin" valueType="num">
                                      <p:cBhvr additive="base">
                                        <p:cTn id="83" dur="500" fill="hold"/>
                                        <p:tgtEl>
                                          <p:spTgt spid="61"/>
                                        </p:tgtEl>
                                        <p:attrNameLst>
                                          <p:attrName>ppt_x</p:attrName>
                                        </p:attrNameLst>
                                      </p:cBhvr>
                                      <p:tavLst>
                                        <p:tav tm="0">
                                          <p:val>
                                            <p:strVal val="#ppt_x"/>
                                          </p:val>
                                        </p:tav>
                                        <p:tav tm="100000">
                                          <p:val>
                                            <p:strVal val="#ppt_x"/>
                                          </p:val>
                                        </p:tav>
                                      </p:tavLst>
                                    </p:anim>
                                    <p:anim calcmode="lin" valueType="num">
                                      <p:cBhvr additive="base">
                                        <p:cTn id="84"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70"/>
                                        </p:tgtEl>
                                        <p:attrNameLst>
                                          <p:attrName>style.visibility</p:attrName>
                                        </p:attrNameLst>
                                      </p:cBhvr>
                                      <p:to>
                                        <p:strVal val="visible"/>
                                      </p:to>
                                    </p:set>
                                    <p:anim calcmode="lin" valueType="num">
                                      <p:cBhvr additive="base">
                                        <p:cTn id="89" dur="500" fill="hold"/>
                                        <p:tgtEl>
                                          <p:spTgt spid="70"/>
                                        </p:tgtEl>
                                        <p:attrNameLst>
                                          <p:attrName>ppt_x</p:attrName>
                                        </p:attrNameLst>
                                      </p:cBhvr>
                                      <p:tavLst>
                                        <p:tav tm="0">
                                          <p:val>
                                            <p:strVal val="1+#ppt_w/2"/>
                                          </p:val>
                                        </p:tav>
                                        <p:tav tm="100000">
                                          <p:val>
                                            <p:strVal val="#ppt_x"/>
                                          </p:val>
                                        </p:tav>
                                      </p:tavLst>
                                    </p:anim>
                                    <p:anim calcmode="lin" valueType="num">
                                      <p:cBhvr additive="base">
                                        <p:cTn id="90" dur="500" fill="hold"/>
                                        <p:tgtEl>
                                          <p:spTgt spid="70"/>
                                        </p:tgtEl>
                                        <p:attrNameLst>
                                          <p:attrName>ppt_y</p:attrName>
                                        </p:attrNameLst>
                                      </p:cBhvr>
                                      <p:tavLst>
                                        <p:tav tm="0">
                                          <p:val>
                                            <p:strVal val="#ppt_y"/>
                                          </p:val>
                                        </p:tav>
                                        <p:tav tm="100000">
                                          <p:val>
                                            <p:strVal val="#ppt_y"/>
                                          </p:val>
                                        </p:tav>
                                      </p:tavLst>
                                    </p:anim>
                                  </p:childTnLst>
                                </p:cTn>
                              </p:par>
                              <p:par>
                                <p:cTn id="91" presetID="2" presetClass="entr" presetSubtype="2" fill="hold" nodeType="withEffect">
                                  <p:stCondLst>
                                    <p:cond delay="0"/>
                                  </p:stCondLst>
                                  <p:childTnLst>
                                    <p:set>
                                      <p:cBhvr>
                                        <p:cTn id="92" dur="1" fill="hold">
                                          <p:stCondLst>
                                            <p:cond delay="0"/>
                                          </p:stCondLst>
                                        </p:cTn>
                                        <p:tgtEl>
                                          <p:spTgt spid="70">
                                            <p:txEl>
                                              <p:pRg st="0" end="0"/>
                                            </p:txEl>
                                          </p:spTgt>
                                        </p:tgtEl>
                                        <p:attrNameLst>
                                          <p:attrName>style.visibility</p:attrName>
                                        </p:attrNameLst>
                                      </p:cBhvr>
                                      <p:to>
                                        <p:strVal val="visible"/>
                                      </p:to>
                                    </p:set>
                                    <p:anim calcmode="lin" valueType="num">
                                      <p:cBhvr additive="base">
                                        <p:cTn id="93"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71"/>
                                        </p:tgtEl>
                                        <p:attrNameLst>
                                          <p:attrName>style.visibility</p:attrName>
                                        </p:attrNameLst>
                                      </p:cBhvr>
                                      <p:to>
                                        <p:strVal val="visible"/>
                                      </p:to>
                                    </p:set>
                                    <p:anim calcmode="lin" valueType="num">
                                      <p:cBhvr additive="base">
                                        <p:cTn id="99" dur="500" fill="hold"/>
                                        <p:tgtEl>
                                          <p:spTgt spid="71"/>
                                        </p:tgtEl>
                                        <p:attrNameLst>
                                          <p:attrName>ppt_x</p:attrName>
                                        </p:attrNameLst>
                                      </p:cBhvr>
                                      <p:tavLst>
                                        <p:tav tm="0">
                                          <p:val>
                                            <p:strVal val="0-#ppt_w/2"/>
                                          </p:val>
                                        </p:tav>
                                        <p:tav tm="100000">
                                          <p:val>
                                            <p:strVal val="#ppt_x"/>
                                          </p:val>
                                        </p:tav>
                                      </p:tavLst>
                                    </p:anim>
                                    <p:anim calcmode="lin" valueType="num">
                                      <p:cBhvr additive="base">
                                        <p:cTn id="100" dur="500" fill="hold"/>
                                        <p:tgtEl>
                                          <p:spTgt spid="71"/>
                                        </p:tgtEl>
                                        <p:attrNameLst>
                                          <p:attrName>ppt_y</p:attrName>
                                        </p:attrNameLst>
                                      </p:cBhvr>
                                      <p:tavLst>
                                        <p:tav tm="0">
                                          <p:val>
                                            <p:strVal val="#ppt_y"/>
                                          </p:val>
                                        </p:tav>
                                        <p:tav tm="100000">
                                          <p:val>
                                            <p:strVal val="#ppt_y"/>
                                          </p:val>
                                        </p:tav>
                                      </p:tavLst>
                                    </p:anim>
                                  </p:childTnLst>
                                </p:cTn>
                              </p:par>
                              <p:par>
                                <p:cTn id="101" presetID="2" presetClass="entr" presetSubtype="8" fill="hold" nodeType="withEffect">
                                  <p:stCondLst>
                                    <p:cond delay="0"/>
                                  </p:stCondLst>
                                  <p:childTnLst>
                                    <p:set>
                                      <p:cBhvr>
                                        <p:cTn id="102" dur="1" fill="hold">
                                          <p:stCondLst>
                                            <p:cond delay="0"/>
                                          </p:stCondLst>
                                        </p:cTn>
                                        <p:tgtEl>
                                          <p:spTgt spid="71">
                                            <p:txEl>
                                              <p:pRg st="0" end="0"/>
                                            </p:txEl>
                                          </p:spTgt>
                                        </p:tgtEl>
                                        <p:attrNameLst>
                                          <p:attrName>style.visibility</p:attrName>
                                        </p:attrNameLst>
                                      </p:cBhvr>
                                      <p:to>
                                        <p:strVal val="visible"/>
                                      </p:to>
                                    </p:set>
                                    <p:anim calcmode="lin" valueType="num">
                                      <p:cBhvr additive="base">
                                        <p:cTn id="103" dur="500" fill="hold"/>
                                        <p:tgtEl>
                                          <p:spTgt spid="71">
                                            <p:txEl>
                                              <p:pRg st="0" end="0"/>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71">
                                            <p:txEl>
                                              <p:pRg st="0" end="0"/>
                                            </p:txEl>
                                          </p:spTgt>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0"/>
                                  </p:stCondLst>
                                  <p:childTnLst>
                                    <p:set>
                                      <p:cBhvr>
                                        <p:cTn id="106" dur="1" fill="hold">
                                          <p:stCondLst>
                                            <p:cond delay="0"/>
                                          </p:stCondLst>
                                        </p:cTn>
                                        <p:tgtEl>
                                          <p:spTgt spid="71">
                                            <p:txEl>
                                              <p:pRg st="1" end="1"/>
                                            </p:txEl>
                                          </p:spTgt>
                                        </p:tgtEl>
                                        <p:attrNameLst>
                                          <p:attrName>style.visibility</p:attrName>
                                        </p:attrNameLst>
                                      </p:cBhvr>
                                      <p:to>
                                        <p:strVal val="visible"/>
                                      </p:to>
                                    </p:set>
                                    <p:anim calcmode="lin" valueType="num">
                                      <p:cBhvr additive="base">
                                        <p:cTn id="107" dur="500" fill="hold"/>
                                        <p:tgtEl>
                                          <p:spTgt spid="71">
                                            <p:txEl>
                                              <p:pRg st="1" end="1"/>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71">
                                            <p:txEl>
                                              <p:pRg st="1" end="1"/>
                                            </p:txEl>
                                          </p:spTgt>
                                        </p:tgtEl>
                                        <p:attrNameLst>
                                          <p:attrName>ppt_y</p:attrName>
                                        </p:attrNameLst>
                                      </p:cBhvr>
                                      <p:tavLst>
                                        <p:tav tm="0">
                                          <p:val>
                                            <p:strVal val="#ppt_y"/>
                                          </p:val>
                                        </p:tav>
                                        <p:tav tm="100000">
                                          <p:val>
                                            <p:strVal val="#ppt_y"/>
                                          </p:val>
                                        </p:tav>
                                      </p:tavLst>
                                    </p:anim>
                                  </p:childTnLst>
                                </p:cTn>
                              </p:par>
                              <p:par>
                                <p:cTn id="109" presetID="2" presetClass="entr" presetSubtype="8" fill="hold" nodeType="withEffect">
                                  <p:stCondLst>
                                    <p:cond delay="0"/>
                                  </p:stCondLst>
                                  <p:childTnLst>
                                    <p:set>
                                      <p:cBhvr>
                                        <p:cTn id="110" dur="1" fill="hold">
                                          <p:stCondLst>
                                            <p:cond delay="0"/>
                                          </p:stCondLst>
                                        </p:cTn>
                                        <p:tgtEl>
                                          <p:spTgt spid="71">
                                            <p:txEl>
                                              <p:pRg st="2" end="2"/>
                                            </p:txEl>
                                          </p:spTgt>
                                        </p:tgtEl>
                                        <p:attrNameLst>
                                          <p:attrName>style.visibility</p:attrName>
                                        </p:attrNameLst>
                                      </p:cBhvr>
                                      <p:to>
                                        <p:strVal val="visible"/>
                                      </p:to>
                                    </p:set>
                                    <p:anim calcmode="lin" valueType="num">
                                      <p:cBhvr additive="base">
                                        <p:cTn id="111" dur="500" fill="hold"/>
                                        <p:tgtEl>
                                          <p:spTgt spid="71">
                                            <p:txEl>
                                              <p:pRg st="2" end="2"/>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7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58" grpId="0"/>
      <p:bldP spid="59" grpId="0"/>
      <p:bldP spid="60" grpId="0"/>
      <p:bldP spid="61" grpId="0"/>
      <p:bldP spid="70" grpId="0" animBg="1"/>
      <p:bldP spid="71"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37" name="AutoShape 35">
            <a:extLst>
              <a:ext uri="{FF2B5EF4-FFF2-40B4-BE49-F238E27FC236}">
                <a16:creationId xmlns:a16="http://schemas.microsoft.com/office/drawing/2014/main" id="{29466CA1-8061-4DDB-9130-1D373D74D8BF}"/>
              </a:ext>
            </a:extLst>
          </p:cNvPr>
          <p:cNvSpPr>
            <a:spLocks noChangeArrowheads="1"/>
          </p:cNvSpPr>
          <p:nvPr/>
        </p:nvSpPr>
        <p:spPr bwMode="auto">
          <a:xfrm>
            <a:off x="808784" y="3048000"/>
            <a:ext cx="6811216" cy="2514600"/>
          </a:xfrm>
          <a:prstGeom prst="wedgeRoundRectCallout">
            <a:avLst>
              <a:gd name="adj1" fmla="val -44865"/>
              <a:gd name="adj2" fmla="val 56852"/>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42900" indent="-342900" eaLnBrk="1" hangingPunct="1">
              <a:spcBef>
                <a:spcPct val="0"/>
              </a:spcBef>
            </a:pPr>
            <a:r>
              <a:rPr lang="en-CA" altLang="en-US" sz="2400" dirty="0"/>
              <a:t>An </a:t>
            </a:r>
            <a:r>
              <a:rPr lang="en-CA" altLang="en-US" sz="2400" dirty="0">
                <a:solidFill>
                  <a:schemeClr val="tx2"/>
                </a:solidFill>
              </a:rPr>
              <a:t>Assignment</a:t>
            </a:r>
            <a:r>
              <a:rPr lang="en-CA" altLang="en-US" sz="2400" dirty="0"/>
              <a:t> will tell us </a:t>
            </a:r>
            <a:br>
              <a:rPr lang="en-CA" altLang="en-US" sz="2400" dirty="0"/>
            </a:br>
            <a:r>
              <a:rPr lang="en-CA" altLang="en-US" sz="2400" dirty="0"/>
              <a:t>the True/False value of all our variables</a:t>
            </a:r>
          </a:p>
          <a:p>
            <a:pPr marL="342900" indent="-342900" eaLnBrk="1" hangingPunct="1">
              <a:spcBef>
                <a:spcPct val="0"/>
              </a:spcBef>
            </a:pPr>
            <a:r>
              <a:rPr lang="en-CA" altLang="en-US" sz="2400" dirty="0"/>
              <a:t>A </a:t>
            </a:r>
            <a:r>
              <a:rPr lang="en-CA" altLang="en-US" sz="2400" dirty="0">
                <a:solidFill>
                  <a:schemeClr val="tx2"/>
                </a:solidFill>
              </a:rPr>
              <a:t>Model </a:t>
            </a:r>
            <a:r>
              <a:rPr lang="en-US" altLang="en-US" sz="2400" dirty="0">
                <a:solidFill>
                  <a:srgbClr val="66FF66"/>
                </a:solidFill>
                <a:latin typeface="Monotype Corsiva" panose="03010101010201010101" pitchFamily="66" charset="0"/>
              </a:rPr>
              <a:t>M</a:t>
            </a:r>
            <a:r>
              <a:rPr lang="en-CA" altLang="en-US" sz="2400" dirty="0"/>
              <a:t> will tell us </a:t>
            </a:r>
            <a:br>
              <a:rPr lang="en-CA" altLang="en-US" sz="2400" dirty="0"/>
            </a:br>
            <a:r>
              <a:rPr lang="en-CA" altLang="en-US" sz="2400" dirty="0"/>
              <a:t>if we are dealing with reals or integers or people.</a:t>
            </a:r>
          </a:p>
          <a:p>
            <a:pPr eaLnBrk="1" hangingPunct="1">
              <a:spcBef>
                <a:spcPct val="0"/>
              </a:spcBef>
              <a:buNone/>
            </a:pPr>
            <a:r>
              <a:rPr lang="en-CA" altLang="en-US" sz="2400" dirty="0"/>
              <a:t>Together we will call this a </a:t>
            </a:r>
            <a:r>
              <a:rPr lang="en-CA" altLang="en-US" sz="2400" dirty="0">
                <a:solidFill>
                  <a:schemeClr val="tx2"/>
                </a:solidFill>
              </a:rPr>
              <a:t>Universe.</a:t>
            </a:r>
          </a:p>
          <a:p>
            <a:pPr eaLnBrk="1" hangingPunct="1">
              <a:spcBef>
                <a:spcPct val="0"/>
              </a:spcBef>
              <a:buNone/>
            </a:pPr>
            <a:r>
              <a:rPr lang="en-CA" altLang="en-US" sz="2400" dirty="0">
                <a:solidFill>
                  <a:srgbClr val="FFFFFF"/>
                </a:solidFill>
              </a:rPr>
              <a:t>There are many possibilities.</a:t>
            </a:r>
            <a:endParaRPr lang="en-CA" altLang="en-US" sz="2400" i="0" dirty="0">
              <a:solidFill>
                <a:srgbClr val="FFFFFF"/>
              </a:solidFill>
            </a:endParaRPr>
          </a:p>
        </p:txBody>
      </p:sp>
    </p:spTree>
    <p:extLst>
      <p:ext uri="{BB962C8B-B14F-4D97-AF65-F5344CB8AC3E}">
        <p14:creationId xmlns:p14="http://schemas.microsoft.com/office/powerpoint/2010/main" val="394623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 calcmode="lin" valueType="num">
                                      <p:cBhvr additive="base">
                                        <p:cTn id="1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7">
                                            <p:txEl>
                                              <p:pRg st="1" end="1"/>
                                            </p:txEl>
                                          </p:spTgt>
                                        </p:tgtEl>
                                        <p:attrNameLst>
                                          <p:attrName>style.visibility</p:attrName>
                                        </p:attrNameLst>
                                      </p:cBhvr>
                                      <p:to>
                                        <p:strVal val="visible"/>
                                      </p:to>
                                    </p:set>
                                    <p:anim calcmode="lin" valueType="num">
                                      <p:cBhvr additive="base">
                                        <p:cTn id="17"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7">
                                            <p:txEl>
                                              <p:pRg st="2" end="2"/>
                                            </p:txEl>
                                          </p:spTgt>
                                        </p:tgtEl>
                                        <p:attrNameLst>
                                          <p:attrName>style.visibility</p:attrName>
                                        </p:attrNameLst>
                                      </p:cBhvr>
                                      <p:to>
                                        <p:strVal val="visible"/>
                                      </p:to>
                                    </p:set>
                                    <p:anim calcmode="lin" valueType="num">
                                      <p:cBhvr additive="base">
                                        <p:cTn id="23" dur="500" fill="hold"/>
                                        <p:tgtEl>
                                          <p:spTgt spid="3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7">
                                            <p:txEl>
                                              <p:pRg st="3" end="3"/>
                                            </p:txEl>
                                          </p:spTgt>
                                        </p:tgtEl>
                                        <p:attrNameLst>
                                          <p:attrName>style.visibility</p:attrName>
                                        </p:attrNameLst>
                                      </p:cBhvr>
                                      <p:to>
                                        <p:strVal val="visible"/>
                                      </p:to>
                                    </p:set>
                                    <p:anim calcmode="lin" valueType="num">
                                      <p:cBhvr additive="base">
                                        <p:cTn id="29" dur="500" fill="hold"/>
                                        <p:tgtEl>
                                          <p:spTgt spid="37">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53" name="Picture 4" descr="Could Parallel Universes Be Physically Real?"/>
          <p:cNvPicPr>
            <a:picLocks noChangeAspect="1" noChangeArrowheads="1"/>
          </p:cNvPicPr>
          <p:nvPr/>
        </p:nvPicPr>
        <p:blipFill rotWithShape="1">
          <a:blip r:embed="rId3">
            <a:extLst>
              <a:ext uri="{28A0092B-C50C-407E-A947-70E740481C1C}">
                <a14:useLocalDpi xmlns:a14="http://schemas.microsoft.com/office/drawing/2010/main" val="0"/>
              </a:ext>
            </a:extLst>
          </a:blip>
          <a:srcRect l="22214" t="25331" r="57911" b="41543"/>
          <a:stretch/>
        </p:blipFill>
        <p:spPr bwMode="auto">
          <a:xfrm>
            <a:off x="3505201" y="3810000"/>
            <a:ext cx="1295400" cy="1295400"/>
          </a:xfrm>
          <a:prstGeom prst="rect">
            <a:avLst/>
          </a:prstGeom>
          <a:noFill/>
          <a:extLst>
            <a:ext uri="{909E8E84-426E-40DD-AFC4-6F175D3DCCD1}">
              <a14:hiddenFill xmlns:a14="http://schemas.microsoft.com/office/drawing/2010/main">
                <a:solidFill>
                  <a:srgbClr val="FFFFFF"/>
                </a:solidFill>
              </a14:hiddenFill>
            </a:ext>
          </a:extLst>
        </p:spPr>
      </p:pic>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2057400" y="2971800"/>
            <a:ext cx="1524000" cy="990600"/>
          </a:xfrm>
          <a:prstGeom prst="wedgeRoundRectCallout">
            <a:avLst>
              <a:gd name="adj1" fmla="val -61288"/>
              <a:gd name="adj2" fmla="val 5318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In a given universe</a:t>
            </a:r>
            <a:endParaRPr lang="en-CA" altLang="en-US" sz="2400" i="0" dirty="0"/>
          </a:p>
        </p:txBody>
      </p:sp>
      <p:sp>
        <p:nvSpPr>
          <p:cNvPr id="12" name="AutoShape 35">
            <a:extLst>
              <a:ext uri="{FF2B5EF4-FFF2-40B4-BE49-F238E27FC236}">
                <a16:creationId xmlns:a16="http://schemas.microsoft.com/office/drawing/2014/main" id="{29466CA1-8061-4DDB-9130-1D373D74D8BF}"/>
              </a:ext>
            </a:extLst>
          </p:cNvPr>
          <p:cNvSpPr>
            <a:spLocks noChangeArrowheads="1"/>
          </p:cNvSpPr>
          <p:nvPr/>
        </p:nvSpPr>
        <p:spPr bwMode="auto">
          <a:xfrm>
            <a:off x="5257800" y="4724400"/>
            <a:ext cx="3352800" cy="1295400"/>
          </a:xfrm>
          <a:prstGeom prst="wedgeRoundRectCallout">
            <a:avLst>
              <a:gd name="adj1" fmla="val -58089"/>
              <a:gd name="adj2" fmla="val 1701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Each sentence is either true or false</a:t>
            </a:r>
          </a:p>
          <a:p>
            <a:pPr algn="ctr" eaLnBrk="1" hangingPunct="1">
              <a:spcBef>
                <a:spcPct val="0"/>
              </a:spcBef>
              <a:buNone/>
            </a:pPr>
            <a:r>
              <a:rPr lang="en-CA" altLang="en-US" sz="2400" i="0" dirty="0"/>
              <a:t>not both</a:t>
            </a:r>
          </a:p>
        </p:txBody>
      </p:sp>
      <p:sp>
        <p:nvSpPr>
          <p:cNvPr id="14" name="AutoShape 35">
            <a:extLst>
              <a:ext uri="{FF2B5EF4-FFF2-40B4-BE49-F238E27FC236}">
                <a16:creationId xmlns:a16="http://schemas.microsoft.com/office/drawing/2014/main" id="{29466CA1-8061-4DDB-9130-1D373D74D8BF}"/>
              </a:ext>
            </a:extLst>
          </p:cNvPr>
          <p:cNvSpPr>
            <a:spLocks noChangeArrowheads="1"/>
          </p:cNvSpPr>
          <p:nvPr/>
        </p:nvSpPr>
        <p:spPr bwMode="auto">
          <a:xfrm>
            <a:off x="6781800" y="914324"/>
            <a:ext cx="1828800" cy="1226828"/>
          </a:xfrm>
          <a:prstGeom prst="wedgeRoundRectCallout">
            <a:avLst>
              <a:gd name="adj1" fmla="val 51996"/>
              <a:gd name="adj2" fmla="val 2063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But I don’t know what is true.</a:t>
            </a:r>
            <a:endParaRPr lang="en-CA" altLang="en-US" sz="2400" i="0" dirty="0"/>
          </a:p>
        </p:txBody>
      </p:sp>
      <p:grpSp>
        <p:nvGrpSpPr>
          <p:cNvPr id="15" name="Group 29">
            <a:extLst>
              <a:ext uri="{FF2B5EF4-FFF2-40B4-BE49-F238E27FC236}">
                <a16:creationId xmlns:a16="http://schemas.microsoft.com/office/drawing/2014/main" id="{02673357-6FD9-44FA-8A0D-1D43ACEDAC4D}"/>
              </a:ext>
            </a:extLst>
          </p:cNvPr>
          <p:cNvGrpSpPr>
            <a:grpSpLocks/>
          </p:cNvGrpSpPr>
          <p:nvPr/>
        </p:nvGrpSpPr>
        <p:grpSpPr bwMode="auto">
          <a:xfrm>
            <a:off x="8077200" y="2052273"/>
            <a:ext cx="823374" cy="795886"/>
            <a:chOff x="2065" y="1551"/>
            <a:chExt cx="1628" cy="1988"/>
          </a:xfrm>
        </p:grpSpPr>
        <p:sp>
          <p:nvSpPr>
            <p:cNvPr id="16" name="Freeform 30">
              <a:extLst>
                <a:ext uri="{FF2B5EF4-FFF2-40B4-BE49-F238E27FC236}">
                  <a16:creationId xmlns:a16="http://schemas.microsoft.com/office/drawing/2014/main" id="{3C30D211-1529-48DD-99AB-ACBEBB0A779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7" name="Freeform 31">
              <a:extLst>
                <a:ext uri="{FF2B5EF4-FFF2-40B4-BE49-F238E27FC236}">
                  <a16:creationId xmlns:a16="http://schemas.microsoft.com/office/drawing/2014/main" id="{18C6DE7D-00C5-436F-85BE-DA98072CF78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8" name="Freeform 32">
              <a:extLst>
                <a:ext uri="{FF2B5EF4-FFF2-40B4-BE49-F238E27FC236}">
                  <a16:creationId xmlns:a16="http://schemas.microsoft.com/office/drawing/2014/main" id="{3D563E1B-3EC9-45B9-A80C-E3F386A08CD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19" name="Freeform 33">
              <a:extLst>
                <a:ext uri="{FF2B5EF4-FFF2-40B4-BE49-F238E27FC236}">
                  <a16:creationId xmlns:a16="http://schemas.microsoft.com/office/drawing/2014/main" id="{CB802916-D32B-45A6-ADE6-CCCA86037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0" name="Freeform 34">
              <a:extLst>
                <a:ext uri="{FF2B5EF4-FFF2-40B4-BE49-F238E27FC236}">
                  <a16:creationId xmlns:a16="http://schemas.microsoft.com/office/drawing/2014/main" id="{7CB501CC-E0A8-4677-8723-107CD4F5D72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1" name="Freeform 35">
              <a:extLst>
                <a:ext uri="{FF2B5EF4-FFF2-40B4-BE49-F238E27FC236}">
                  <a16:creationId xmlns:a16="http://schemas.microsoft.com/office/drawing/2014/main" id="{0282A5D0-3847-4DBE-B40D-630A1AA82D1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2" name="Freeform 36">
              <a:extLst>
                <a:ext uri="{FF2B5EF4-FFF2-40B4-BE49-F238E27FC236}">
                  <a16:creationId xmlns:a16="http://schemas.microsoft.com/office/drawing/2014/main" id="{27D6E8C5-9AD9-4F17-97BD-05E1E916019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3" name="Freeform 37">
              <a:extLst>
                <a:ext uri="{FF2B5EF4-FFF2-40B4-BE49-F238E27FC236}">
                  <a16:creationId xmlns:a16="http://schemas.microsoft.com/office/drawing/2014/main" id="{69B4B9B3-522C-443D-BA34-68A1BE980F3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4" name="Freeform 38">
              <a:extLst>
                <a:ext uri="{FF2B5EF4-FFF2-40B4-BE49-F238E27FC236}">
                  <a16:creationId xmlns:a16="http://schemas.microsoft.com/office/drawing/2014/main" id="{F8743FD1-5AE8-4089-AC7F-1D4B3804D5B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6" name="Freeform 39">
              <a:extLst>
                <a:ext uri="{FF2B5EF4-FFF2-40B4-BE49-F238E27FC236}">
                  <a16:creationId xmlns:a16="http://schemas.microsoft.com/office/drawing/2014/main" id="{F0BC6A1C-6004-4EDC-B307-38DC5125A3B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29" name="Freeform 40">
              <a:extLst>
                <a:ext uri="{FF2B5EF4-FFF2-40B4-BE49-F238E27FC236}">
                  <a16:creationId xmlns:a16="http://schemas.microsoft.com/office/drawing/2014/main" id="{178C93CE-E3C4-499E-ABBB-E528019425F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1" name="Freeform 41">
              <a:extLst>
                <a:ext uri="{FF2B5EF4-FFF2-40B4-BE49-F238E27FC236}">
                  <a16:creationId xmlns:a16="http://schemas.microsoft.com/office/drawing/2014/main" id="{15E24A64-A8F3-409E-89FF-27D6ED6230F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2" name="Freeform 42">
              <a:extLst>
                <a:ext uri="{FF2B5EF4-FFF2-40B4-BE49-F238E27FC236}">
                  <a16:creationId xmlns:a16="http://schemas.microsoft.com/office/drawing/2014/main" id="{E747B655-DC13-4802-ABD2-779234A58FC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3" name="Freeform 43">
              <a:extLst>
                <a:ext uri="{FF2B5EF4-FFF2-40B4-BE49-F238E27FC236}">
                  <a16:creationId xmlns:a16="http://schemas.microsoft.com/office/drawing/2014/main" id="{67080974-94A1-450C-AD4A-8DDB10D8073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4" name="Freeform 44">
              <a:extLst>
                <a:ext uri="{FF2B5EF4-FFF2-40B4-BE49-F238E27FC236}">
                  <a16:creationId xmlns:a16="http://schemas.microsoft.com/office/drawing/2014/main" id="{BF1E719C-9E96-42FF-AF6D-D8D70F6AE4A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5" name="Freeform 45">
              <a:extLst>
                <a:ext uri="{FF2B5EF4-FFF2-40B4-BE49-F238E27FC236}">
                  <a16:creationId xmlns:a16="http://schemas.microsoft.com/office/drawing/2014/main" id="{CA8099F8-4000-4D34-99CB-31BA762D72D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36" name="Freeform 46">
              <a:extLst>
                <a:ext uri="{FF2B5EF4-FFF2-40B4-BE49-F238E27FC236}">
                  <a16:creationId xmlns:a16="http://schemas.microsoft.com/office/drawing/2014/main" id="{9E446809-E447-4C2C-AF7D-4EAD9551737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Tree>
    <p:extLst>
      <p:ext uri="{BB962C8B-B14F-4D97-AF65-F5344CB8AC3E}">
        <p14:creationId xmlns:p14="http://schemas.microsoft.com/office/powerpoint/2010/main" val="11480851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500" fill="hold"/>
                                        <p:tgtEl>
                                          <p:spTgt spid="53"/>
                                        </p:tgtEl>
                                        <p:attrNameLst>
                                          <p:attrName>ppt_x</p:attrName>
                                        </p:attrNameLst>
                                      </p:cBhvr>
                                      <p:tavLst>
                                        <p:tav tm="0">
                                          <p:val>
                                            <p:strVal val="0-#ppt_w/2"/>
                                          </p:val>
                                        </p:tav>
                                        <p:tav tm="100000">
                                          <p:val>
                                            <p:strVal val="#ppt_x"/>
                                          </p:val>
                                        </p:tav>
                                      </p:tavLst>
                                    </p:anim>
                                    <p:anim calcmode="lin" valueType="num">
                                      <p:cBhvr additive="base">
                                        <p:cTn id="12" dur="500" fill="hold"/>
                                        <p:tgtEl>
                                          <p:spTgt spid="5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5">
                                            <p:txEl>
                                              <p:pRg st="0" end="0"/>
                                            </p:txEl>
                                          </p:spTgt>
                                        </p:tgtEl>
                                        <p:attrNameLst>
                                          <p:attrName>style.visibility</p:attrName>
                                        </p:attrNameLst>
                                      </p:cBhvr>
                                      <p:to>
                                        <p:strVal val="visible"/>
                                      </p:to>
                                    </p:set>
                                    <p:anim calcmode="lin" valueType="num">
                                      <p:cBhvr additive="base">
                                        <p:cTn id="15"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0-#ppt_w/2"/>
                                          </p:val>
                                        </p:tav>
                                        <p:tav tm="100000">
                                          <p:val>
                                            <p:strVal val="#ppt_x"/>
                                          </p:val>
                                        </p:tav>
                                      </p:tavLst>
                                    </p:anim>
                                    <p:anim calcmode="lin" valueType="num">
                                      <p:cBhvr additive="base">
                                        <p:cTn id="22" dur="500" fill="hold"/>
                                        <p:tgtEl>
                                          <p:spTgt spid="12"/>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anim calcmode="lin" valueType="num">
                                      <p:cBhvr additive="base">
                                        <p:cTn id="25"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2">
                                            <p:txEl>
                                              <p:pRg st="1" end="1"/>
                                            </p:txEl>
                                          </p:spTgt>
                                        </p:tgtEl>
                                        <p:attrNameLst>
                                          <p:attrName>style.visibility</p:attrName>
                                        </p:attrNameLst>
                                      </p:cBhvr>
                                      <p:to>
                                        <p:strVal val="visible"/>
                                      </p:to>
                                    </p:set>
                                    <p:anim calcmode="lin" valueType="num">
                                      <p:cBhvr additive="base">
                                        <p:cTn id="29"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1+#ppt_w/2"/>
                                          </p:val>
                                        </p:tav>
                                        <p:tav tm="100000">
                                          <p:val>
                                            <p:strVal val="#ppt_x"/>
                                          </p:val>
                                        </p:tav>
                                      </p:tavLst>
                                    </p:anim>
                                    <p:anim calcmode="lin" valueType="num">
                                      <p:cBhvr additive="base">
                                        <p:cTn id="36" dur="500" fill="hold"/>
                                        <p:tgtEl>
                                          <p:spTgt spid="14"/>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1+#ppt_w/2"/>
                                          </p:val>
                                        </p:tav>
                                        <p:tav tm="100000">
                                          <p:val>
                                            <p:strVal val="#ppt_x"/>
                                          </p:val>
                                        </p:tav>
                                      </p:tavLst>
                                    </p:anim>
                                    <p:anim calcmode="lin" valueType="num">
                                      <p:cBhvr additive="base">
                                        <p:cTn id="40"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12" grpId="0" animBg="1"/>
      <p:bldP spid="1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8">
            <a:extLst>
              <a:ext uri="{FF2B5EF4-FFF2-40B4-BE49-F238E27FC236}">
                <a16:creationId xmlns:a16="http://schemas.microsoft.com/office/drawing/2014/main" id="{F51103F6-0336-4B2E-AD4C-C0D1365FBCD6}"/>
              </a:ext>
            </a:extLst>
          </p:cNvPr>
          <p:cNvSpPr/>
          <p:nvPr/>
        </p:nvSpPr>
        <p:spPr>
          <a:xfrm>
            <a:off x="375138" y="711160"/>
            <a:ext cx="9592237" cy="461665"/>
          </a:xfrm>
          <a:prstGeom prst="rect">
            <a:avLst/>
          </a:prstGeom>
        </p:spPr>
        <p:txBody>
          <a:bodyPr wrap="square">
            <a:spAutoFit/>
          </a:bodyPr>
          <a:lstStyle/>
          <a:p>
            <a:pPr algn="l">
              <a:defRPr/>
            </a:pPr>
            <a:r>
              <a:rPr lang="en-CA" altLang="en-US" sz="2400" dirty="0"/>
              <a:t>In English, a </a:t>
            </a:r>
            <a:r>
              <a:rPr lang="en-CA" altLang="en-US" sz="2400" dirty="0">
                <a:solidFill>
                  <a:schemeClr val="tx2"/>
                </a:solidFill>
              </a:rPr>
              <a:t>Proposition </a:t>
            </a:r>
            <a:r>
              <a:rPr lang="en-CA" altLang="en-US" sz="2400" dirty="0"/>
              <a:t>is </a:t>
            </a:r>
            <a:r>
              <a:rPr lang="en-US" sz="2400" dirty="0"/>
              <a:t>a statement or assertion.</a:t>
            </a: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71224"/>
            <a:ext cx="6517627" cy="3910576"/>
          </a:xfrm>
          <a:prstGeom prst="rect">
            <a:avLst/>
          </a:prstGeom>
          <a:noFill/>
          <a:extLst>
            <a:ext uri="{909E8E84-426E-40DD-AFC4-6F175D3DCCD1}">
              <a14:hiddenFill xmlns:a14="http://schemas.microsoft.com/office/drawing/2010/main">
                <a:solidFill>
                  <a:srgbClr val="FFFFFF"/>
                </a:solidFill>
              </a14:hiddenFill>
            </a:ext>
          </a:extLst>
        </p:spPr>
      </p:pic>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200" y="2743200"/>
            <a:ext cx="1989873" cy="2362200"/>
          </a:xfrm>
          <a:prstGeom prst="wedgeRoundRectCallout">
            <a:avLst>
              <a:gd name="adj1" fmla="val -13633"/>
              <a:gd name="adj2" fmla="val 59599"/>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That is because you do not know which universe we are in.</a:t>
            </a:r>
            <a:endParaRPr lang="en-CA" altLang="en-US" sz="2400" i="0" dirty="0"/>
          </a:p>
        </p:txBody>
      </p:sp>
      <p:sp>
        <p:nvSpPr>
          <p:cNvPr id="56" name="AutoShape 35">
            <a:extLst>
              <a:ext uri="{FF2B5EF4-FFF2-40B4-BE49-F238E27FC236}">
                <a16:creationId xmlns:a16="http://schemas.microsoft.com/office/drawing/2014/main" id="{29466CA1-8061-4DDB-9130-1D373D74D8BF}"/>
              </a:ext>
            </a:extLst>
          </p:cNvPr>
          <p:cNvSpPr>
            <a:spLocks noChangeArrowheads="1"/>
          </p:cNvSpPr>
          <p:nvPr/>
        </p:nvSpPr>
        <p:spPr bwMode="auto">
          <a:xfrm>
            <a:off x="6781800" y="914324"/>
            <a:ext cx="1828800" cy="1226828"/>
          </a:xfrm>
          <a:prstGeom prst="wedgeRoundRectCallout">
            <a:avLst>
              <a:gd name="adj1" fmla="val 51996"/>
              <a:gd name="adj2" fmla="val 2063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But I don’t know what is true.</a:t>
            </a:r>
            <a:endParaRPr lang="en-CA" altLang="en-US" sz="2400" i="0" dirty="0"/>
          </a:p>
        </p:txBody>
      </p:sp>
      <p:grpSp>
        <p:nvGrpSpPr>
          <p:cNvPr id="57" name="Group 29">
            <a:extLst>
              <a:ext uri="{FF2B5EF4-FFF2-40B4-BE49-F238E27FC236}">
                <a16:creationId xmlns:a16="http://schemas.microsoft.com/office/drawing/2014/main" id="{02673357-6FD9-44FA-8A0D-1D43ACEDAC4D}"/>
              </a:ext>
            </a:extLst>
          </p:cNvPr>
          <p:cNvGrpSpPr>
            <a:grpSpLocks/>
          </p:cNvGrpSpPr>
          <p:nvPr/>
        </p:nvGrpSpPr>
        <p:grpSpPr bwMode="auto">
          <a:xfrm>
            <a:off x="8077200" y="2052273"/>
            <a:ext cx="823374" cy="795886"/>
            <a:chOff x="2065" y="1551"/>
            <a:chExt cx="1628" cy="1988"/>
          </a:xfrm>
        </p:grpSpPr>
        <p:sp>
          <p:nvSpPr>
            <p:cNvPr id="58" name="Freeform 30">
              <a:extLst>
                <a:ext uri="{FF2B5EF4-FFF2-40B4-BE49-F238E27FC236}">
                  <a16:creationId xmlns:a16="http://schemas.microsoft.com/office/drawing/2014/main" id="{3C30D211-1529-48DD-99AB-ACBEBB0A779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59" name="Freeform 31">
              <a:extLst>
                <a:ext uri="{FF2B5EF4-FFF2-40B4-BE49-F238E27FC236}">
                  <a16:creationId xmlns:a16="http://schemas.microsoft.com/office/drawing/2014/main" id="{18C6DE7D-00C5-436F-85BE-DA98072CF78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0" name="Freeform 32">
              <a:extLst>
                <a:ext uri="{FF2B5EF4-FFF2-40B4-BE49-F238E27FC236}">
                  <a16:creationId xmlns:a16="http://schemas.microsoft.com/office/drawing/2014/main" id="{3D563E1B-3EC9-45B9-A80C-E3F386A08CD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1" name="Freeform 33">
              <a:extLst>
                <a:ext uri="{FF2B5EF4-FFF2-40B4-BE49-F238E27FC236}">
                  <a16:creationId xmlns:a16="http://schemas.microsoft.com/office/drawing/2014/main" id="{CB802916-D32B-45A6-ADE6-CCCA860378F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2" name="Freeform 34">
              <a:extLst>
                <a:ext uri="{FF2B5EF4-FFF2-40B4-BE49-F238E27FC236}">
                  <a16:creationId xmlns:a16="http://schemas.microsoft.com/office/drawing/2014/main" id="{7CB501CC-E0A8-4677-8723-107CD4F5D72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3" name="Freeform 35">
              <a:extLst>
                <a:ext uri="{FF2B5EF4-FFF2-40B4-BE49-F238E27FC236}">
                  <a16:creationId xmlns:a16="http://schemas.microsoft.com/office/drawing/2014/main" id="{0282A5D0-3847-4DBE-B40D-630A1AA82D1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4" name="Freeform 36">
              <a:extLst>
                <a:ext uri="{FF2B5EF4-FFF2-40B4-BE49-F238E27FC236}">
                  <a16:creationId xmlns:a16="http://schemas.microsoft.com/office/drawing/2014/main" id="{27D6E8C5-9AD9-4F17-97BD-05E1E916019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5" name="Freeform 37">
              <a:extLst>
                <a:ext uri="{FF2B5EF4-FFF2-40B4-BE49-F238E27FC236}">
                  <a16:creationId xmlns:a16="http://schemas.microsoft.com/office/drawing/2014/main" id="{69B4B9B3-522C-443D-BA34-68A1BE980F3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6" name="Freeform 38">
              <a:extLst>
                <a:ext uri="{FF2B5EF4-FFF2-40B4-BE49-F238E27FC236}">
                  <a16:creationId xmlns:a16="http://schemas.microsoft.com/office/drawing/2014/main" id="{F8743FD1-5AE8-4089-AC7F-1D4B3804D5B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7" name="Freeform 39">
              <a:extLst>
                <a:ext uri="{FF2B5EF4-FFF2-40B4-BE49-F238E27FC236}">
                  <a16:creationId xmlns:a16="http://schemas.microsoft.com/office/drawing/2014/main" id="{F0BC6A1C-6004-4EDC-B307-38DC5125A3B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8" name="Freeform 40">
              <a:extLst>
                <a:ext uri="{FF2B5EF4-FFF2-40B4-BE49-F238E27FC236}">
                  <a16:creationId xmlns:a16="http://schemas.microsoft.com/office/drawing/2014/main" id="{178C93CE-E3C4-499E-ABBB-E528019425FF}"/>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69" name="Freeform 41">
              <a:extLst>
                <a:ext uri="{FF2B5EF4-FFF2-40B4-BE49-F238E27FC236}">
                  <a16:creationId xmlns:a16="http://schemas.microsoft.com/office/drawing/2014/main" id="{15E24A64-A8F3-409E-89FF-27D6ED6230F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70" name="Freeform 42">
              <a:extLst>
                <a:ext uri="{FF2B5EF4-FFF2-40B4-BE49-F238E27FC236}">
                  <a16:creationId xmlns:a16="http://schemas.microsoft.com/office/drawing/2014/main" id="{E747B655-DC13-4802-ABD2-779234A58FC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71" name="Freeform 43">
              <a:extLst>
                <a:ext uri="{FF2B5EF4-FFF2-40B4-BE49-F238E27FC236}">
                  <a16:creationId xmlns:a16="http://schemas.microsoft.com/office/drawing/2014/main" id="{67080974-94A1-450C-AD4A-8DDB10D8073A}"/>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72" name="Freeform 44">
              <a:extLst>
                <a:ext uri="{FF2B5EF4-FFF2-40B4-BE49-F238E27FC236}">
                  <a16:creationId xmlns:a16="http://schemas.microsoft.com/office/drawing/2014/main" id="{BF1E719C-9E96-42FF-AF6D-D8D70F6AE4A1}"/>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73" name="Freeform 45">
              <a:extLst>
                <a:ext uri="{FF2B5EF4-FFF2-40B4-BE49-F238E27FC236}">
                  <a16:creationId xmlns:a16="http://schemas.microsoft.com/office/drawing/2014/main" id="{CA8099F8-4000-4D34-99CB-31BA762D72D0}"/>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sp>
          <p:nvSpPr>
            <p:cNvPr id="74" name="Freeform 46">
              <a:extLst>
                <a:ext uri="{FF2B5EF4-FFF2-40B4-BE49-F238E27FC236}">
                  <a16:creationId xmlns:a16="http://schemas.microsoft.com/office/drawing/2014/main" id="{9E446809-E447-4C2C-AF7D-4EAD95517376}"/>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800" dirty="0"/>
            </a:p>
          </p:txBody>
        </p:sp>
      </p:grpSp>
    </p:spTree>
    <p:extLst>
      <p:ext uri="{BB962C8B-B14F-4D97-AF65-F5344CB8AC3E}">
        <p14:creationId xmlns:p14="http://schemas.microsoft.com/office/powerpoint/2010/main" val="515766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200" y="2743200"/>
            <a:ext cx="2642500" cy="205740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is true or false</a:t>
            </a:r>
          </a:p>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 is true or false</a:t>
            </a:r>
          </a:p>
          <a:p>
            <a:pPr algn="ctr" eaLnBrk="1" hangingPunct="1">
              <a:spcBef>
                <a:spcPct val="0"/>
              </a:spcBef>
              <a:buNone/>
            </a:pPr>
            <a:r>
              <a:rPr lang="en-US" altLang="en-US" sz="2400" i="0" dirty="0">
                <a:solidFill>
                  <a:srgbClr val="FFFFFF"/>
                </a:solidFill>
                <a:cs typeface="Times New Roman" panose="02020603050405020304" pitchFamily="18" charset="0"/>
                <a:sym typeface="Symbol" panose="05050102010706020507" pitchFamily="18" charset="2"/>
              </a:rPr>
              <a:t>This gives 4 possibilities.</a:t>
            </a:r>
            <a:endParaRPr lang="en-CA" altLang="en-US" sz="2400" i="0" dirty="0"/>
          </a:p>
        </p:txBody>
      </p:sp>
      <p:graphicFrame>
        <p:nvGraphicFramePr>
          <p:cNvPr id="26" name="Table 25">
            <a:extLst>
              <a:ext uri="{FF2B5EF4-FFF2-40B4-BE49-F238E27FC236}">
                <a16:creationId xmlns:a16="http://schemas.microsoft.com/office/drawing/2014/main" id="{E76353D2-3C1E-4AC8-8781-86DFB162F1CB}"/>
              </a:ext>
            </a:extLst>
          </p:cNvPr>
          <p:cNvGraphicFramePr>
            <a:graphicFrameLocks noGrp="1"/>
          </p:cNvGraphicFramePr>
          <p:nvPr>
            <p:extLst>
              <p:ext uri="{D42A27DB-BD31-4B8C-83A1-F6EECF244321}">
                <p14:modId xmlns:p14="http://schemas.microsoft.com/office/powerpoint/2010/main" val="4158605065"/>
              </p:ext>
            </p:extLst>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50" name="Rectangle 49">
            <a:extLst>
              <a:ext uri="{FF2B5EF4-FFF2-40B4-BE49-F238E27FC236}">
                <a16:creationId xmlns:a16="http://schemas.microsoft.com/office/drawing/2014/main" id="{49CD34AD-45F3-4743-9676-97BDEF4CD068}"/>
              </a:ext>
            </a:extLst>
          </p:cNvPr>
          <p:cNvSpPr/>
          <p:nvPr/>
        </p:nvSpPr>
        <p:spPr>
          <a:xfrm>
            <a:off x="7279756" y="1299211"/>
            <a:ext cx="1077451" cy="1828800"/>
          </a:xfrm>
          <a:prstGeom prst="rect">
            <a:avLst/>
          </a:prstGeom>
          <a:solidFill>
            <a:srgbClr val="000066"/>
          </a:solidFill>
          <a:ln w="31750">
            <a:noFill/>
          </a:ln>
        </p:spPr>
        <p:txBody>
          <a:bodyPr wrap="square" rtlCol="0" anchor="ctr">
            <a:spAutoFit/>
          </a:bodyPr>
          <a:lstStyle/>
          <a:p>
            <a:pPr algn="ctr"/>
            <a:endParaRPr lang="en-US" sz="2800" i="0" dirty="0"/>
          </a:p>
        </p:txBody>
      </p:sp>
    </p:spTree>
    <p:extLst>
      <p:ext uri="{BB962C8B-B14F-4D97-AF65-F5344CB8AC3E}">
        <p14:creationId xmlns:p14="http://schemas.microsoft.com/office/powerpoint/2010/main" val="487531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5">
                                            <p:txEl>
                                              <p:pRg st="1" end="1"/>
                                            </p:txEl>
                                          </p:spTgt>
                                        </p:tgtEl>
                                        <p:attrNameLst>
                                          <p:attrName>style.visibility</p:attrName>
                                        </p:attrNameLst>
                                      </p:cBhvr>
                                      <p:to>
                                        <p:strVal val="visible"/>
                                      </p:to>
                                    </p:set>
                                    <p:anim calcmode="lin" valueType="num">
                                      <p:cBhvr additive="base">
                                        <p:cTn id="17"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5">
                                            <p:txEl>
                                              <p:pRg st="2" end="2"/>
                                            </p:txEl>
                                          </p:spTgt>
                                        </p:tgtEl>
                                        <p:attrNameLst>
                                          <p:attrName>style.visibility</p:attrName>
                                        </p:attrNameLst>
                                      </p:cBhvr>
                                      <p:to>
                                        <p:strVal val="visible"/>
                                      </p:to>
                                    </p:set>
                                    <p:anim calcmode="lin" valueType="num">
                                      <p:cBhvr additive="base">
                                        <p:cTn id="23" dur="500" fill="hold"/>
                                        <p:tgtEl>
                                          <p:spTgt spid="5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500" fill="hold"/>
                                        <p:tgtEl>
                                          <p:spTgt spid="26"/>
                                        </p:tgtEl>
                                        <p:attrNameLst>
                                          <p:attrName>ppt_x</p:attrName>
                                        </p:attrNameLst>
                                      </p:cBhvr>
                                      <p:tavLst>
                                        <p:tav tm="0">
                                          <p:val>
                                            <p:strVal val="#ppt_x"/>
                                          </p:val>
                                        </p:tav>
                                        <p:tav tm="100000">
                                          <p:val>
                                            <p:strVal val="#ppt_x"/>
                                          </p:val>
                                        </p:tav>
                                      </p:tavLst>
                                    </p:anim>
                                    <p:anim calcmode="lin" valueType="num">
                                      <p:cBhvr additive="base">
                                        <p:cTn id="30" dur="500" fill="hold"/>
                                        <p:tgtEl>
                                          <p:spTgt spid="26"/>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50"/>
                                        </p:tgtEl>
                                        <p:attrNameLst>
                                          <p:attrName>style.visibility</p:attrName>
                                        </p:attrNameLst>
                                      </p:cBhvr>
                                      <p:to>
                                        <p:strVal val="visible"/>
                                      </p:to>
                                    </p:set>
                                    <p:anim calcmode="lin" valueType="num">
                                      <p:cBhvr additive="base">
                                        <p:cTn id="33" dur="500" fill="hold"/>
                                        <p:tgtEl>
                                          <p:spTgt spid="50"/>
                                        </p:tgtEl>
                                        <p:attrNameLst>
                                          <p:attrName>ppt_x</p:attrName>
                                        </p:attrNameLst>
                                      </p:cBhvr>
                                      <p:tavLst>
                                        <p:tav tm="0">
                                          <p:val>
                                            <p:strVal val="#ppt_x"/>
                                          </p:val>
                                        </p:tav>
                                        <p:tav tm="100000">
                                          <p:val>
                                            <p:strVal val="#ppt_x"/>
                                          </p:val>
                                        </p:tav>
                                      </p:tavLst>
                                    </p:anim>
                                    <p:anim calcmode="lin" valueType="num">
                                      <p:cBhvr additive="base">
                                        <p:cTn id="34"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199" y="2743200"/>
            <a:ext cx="3352801" cy="461665"/>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In which is</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rPr>
              <a:t>true?</a:t>
            </a:r>
            <a:endParaRPr lang="en-US" altLang="en-US" sz="2400" dirty="0">
              <a:cs typeface="Times New Roman" panose="02020603050405020304" pitchFamily="18" charset="0"/>
              <a:sym typeface="Symbol" panose="05050102010706020507" pitchFamily="18" charset="2"/>
            </a:endParaRPr>
          </a:p>
        </p:txBody>
      </p:sp>
      <p:graphicFrame>
        <p:nvGraphicFramePr>
          <p:cNvPr id="52" name="Table 51">
            <a:extLst>
              <a:ext uri="{FF2B5EF4-FFF2-40B4-BE49-F238E27FC236}">
                <a16:creationId xmlns:a16="http://schemas.microsoft.com/office/drawing/2014/main" id="{3DDEC373-0219-4D88-B934-5E3FA38EC147}"/>
              </a:ext>
            </a:extLst>
          </p:cNvPr>
          <p:cNvGraphicFramePr>
            <a:graphicFrameLocks noGrp="1"/>
          </p:cNvGraphicFramePr>
          <p:nvPr>
            <p:extLst>
              <p:ext uri="{D42A27DB-BD31-4B8C-83A1-F6EECF244321}">
                <p14:modId xmlns:p14="http://schemas.microsoft.com/office/powerpoint/2010/main" val="1480713188"/>
              </p:ext>
            </p:extLst>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54" name="Rectangle 53">
            <a:extLst>
              <a:ext uri="{FF2B5EF4-FFF2-40B4-BE49-F238E27FC236}">
                <a16:creationId xmlns:a16="http://schemas.microsoft.com/office/drawing/2014/main" id="{EBF2B957-4E30-4EE0-9190-663E9EB30370}"/>
              </a:ext>
            </a:extLst>
          </p:cNvPr>
          <p:cNvSpPr/>
          <p:nvPr/>
        </p:nvSpPr>
        <p:spPr>
          <a:xfrm>
            <a:off x="7279756" y="1299211"/>
            <a:ext cx="1077451" cy="1828800"/>
          </a:xfrm>
          <a:prstGeom prst="rect">
            <a:avLst/>
          </a:prstGeom>
          <a:solidFill>
            <a:srgbClr val="000066"/>
          </a:solidFill>
          <a:ln w="31750">
            <a:noFill/>
          </a:ln>
        </p:spPr>
        <p:txBody>
          <a:bodyPr wrap="square" rtlCol="0" anchor="ctr">
            <a:spAutoFit/>
          </a:bodyPr>
          <a:lstStyle/>
          <a:p>
            <a:pPr algn="ctr"/>
            <a:endParaRPr lang="en-US" sz="2800" i="0" dirty="0"/>
          </a:p>
        </p:txBody>
      </p:sp>
      <p:sp>
        <p:nvSpPr>
          <p:cNvPr id="56" name="AutoShape 35">
            <a:extLst>
              <a:ext uri="{FF2B5EF4-FFF2-40B4-BE49-F238E27FC236}">
                <a16:creationId xmlns:a16="http://schemas.microsoft.com/office/drawing/2014/main" id="{740BD2F5-F13E-4CE0-81DB-20B6A39411DD}"/>
              </a:ext>
            </a:extLst>
          </p:cNvPr>
          <p:cNvSpPr>
            <a:spLocks noChangeArrowheads="1"/>
          </p:cNvSpPr>
          <p:nvPr/>
        </p:nvSpPr>
        <p:spPr bwMode="auto">
          <a:xfrm>
            <a:off x="76200" y="3352800"/>
            <a:ext cx="2974882" cy="205740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a:t>
            </a:r>
            <a:br>
              <a:rPr lang="en-US" altLang="en-US" sz="2400" dirty="0">
                <a:solidFill>
                  <a:srgbClr val="FFFFFF"/>
                </a:solidFill>
                <a:cs typeface="Times New Roman" panose="02020603050405020304" pitchFamily="18" charset="0"/>
                <a:sym typeface="Symbol" panose="05050102010706020507" pitchFamily="18" charset="2"/>
              </a:rPr>
            </a:br>
            <a:r>
              <a:rPr lang="en-US" altLang="en-US" sz="2400" dirty="0">
                <a:solidFill>
                  <a:srgbClr val="FFFFFF"/>
                </a:solidFill>
                <a:cs typeface="Times New Roman" panose="02020603050405020304" pitchFamily="18" charset="0"/>
                <a:sym typeface="Symbol" panose="05050102010706020507" pitchFamily="18" charset="2"/>
              </a:rPr>
              <a:t>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eaLnBrk="1" hangingPunct="1">
              <a:spcBef>
                <a:spcPct val="0"/>
              </a:spcBef>
              <a:buNone/>
            </a:pPr>
            <a:r>
              <a:rPr lang="en-CA" altLang="en-US" sz="2400" dirty="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can be confusing  because people think</a:t>
            </a:r>
            <a:br>
              <a:rPr lang="en-US" altLang="en-US" sz="2400" dirty="0">
                <a:solidFill>
                  <a:srgbClr val="FFFFFF"/>
                </a:solidFill>
                <a:cs typeface="Times New Roman" panose="02020603050405020304" pitchFamily="18" charset="0"/>
                <a:sym typeface="Symbol" panose="05050102010706020507" pitchFamily="18" charset="2"/>
              </a:rPr>
            </a:br>
            <a:r>
              <a:rPr lang="en-US" altLang="en-US" sz="2400" dirty="0">
                <a:solidFill>
                  <a:srgbClr val="FFFFFF"/>
                </a:solidFill>
                <a:cs typeface="Times New Roman" panose="02020603050405020304" pitchFamily="18" charset="0"/>
                <a:sym typeface="Symbol" panose="05050102010706020507" pitchFamily="18" charset="2"/>
              </a:rPr>
              <a:t>       of causality.</a:t>
            </a:r>
          </a:p>
        </p:txBody>
      </p:sp>
    </p:spTree>
    <p:extLst>
      <p:ext uri="{BB962C8B-B14F-4D97-AF65-F5344CB8AC3E}">
        <p14:creationId xmlns:p14="http://schemas.microsoft.com/office/powerpoint/2010/main" val="1761097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0-#ppt_w/2"/>
                                          </p:val>
                                        </p:tav>
                                        <p:tav tm="100000">
                                          <p:val>
                                            <p:strVal val="#ppt_x"/>
                                          </p:val>
                                        </p:tav>
                                      </p:tavLst>
                                    </p:anim>
                                    <p:anim calcmode="lin" valueType="num">
                                      <p:cBhvr additive="base">
                                        <p:cTn id="18" dur="500" fill="hold"/>
                                        <p:tgtEl>
                                          <p:spTgt spid="5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6">
                                            <p:txEl>
                                              <p:pRg st="0" end="0"/>
                                            </p:txEl>
                                          </p:spTgt>
                                        </p:tgtEl>
                                        <p:attrNameLst>
                                          <p:attrName>style.visibility</p:attrName>
                                        </p:attrNameLst>
                                      </p:cBhvr>
                                      <p:to>
                                        <p:strVal val="visible"/>
                                      </p:to>
                                    </p:set>
                                    <p:anim calcmode="lin" valueType="num">
                                      <p:cBhvr additive="base">
                                        <p:cTn id="21"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6">
                                            <p:txEl>
                                              <p:pRg st="1" end="1"/>
                                            </p:txEl>
                                          </p:spTgt>
                                        </p:tgtEl>
                                        <p:attrNameLst>
                                          <p:attrName>style.visibility</p:attrName>
                                        </p:attrNameLst>
                                      </p:cBhvr>
                                      <p:to>
                                        <p:strVal val="visible"/>
                                      </p:to>
                                    </p:set>
                                    <p:anim calcmode="lin" valueType="num">
                                      <p:cBhvr additive="base">
                                        <p:cTn id="27"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199" y="2743200"/>
            <a:ext cx="3352801" cy="461665"/>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t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cs typeface="Times New Roman" panose="02020603050405020304" pitchFamily="18" charset="0"/>
                <a:sym typeface="Symbol" panose="05050102010706020507" pitchFamily="18" charset="2"/>
              </a:rPr>
              <a:t>Suppose I tell you</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a:t>
            </a:r>
            <a:endParaRPr lang="en-US" altLang="en-US" sz="2400" dirty="0">
              <a:cs typeface="Times New Roman" panose="02020603050405020304" pitchFamily="18" charset="0"/>
              <a:sym typeface="Symbol" panose="05050102010706020507" pitchFamily="18" charset="2"/>
            </a:endParaRPr>
          </a:p>
        </p:txBody>
      </p:sp>
      <p:graphicFrame>
        <p:nvGraphicFramePr>
          <p:cNvPr id="52" name="Table 51">
            <a:extLst>
              <a:ext uri="{FF2B5EF4-FFF2-40B4-BE49-F238E27FC236}">
                <a16:creationId xmlns:a16="http://schemas.microsoft.com/office/drawing/2014/main" id="{3DDEC373-0219-4D88-B934-5E3FA38EC147}"/>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54" name="Rectangle 53">
            <a:extLst>
              <a:ext uri="{FF2B5EF4-FFF2-40B4-BE49-F238E27FC236}">
                <a16:creationId xmlns:a16="http://schemas.microsoft.com/office/drawing/2014/main" id="{EBF2B957-4E30-4EE0-9190-663E9EB30370}"/>
              </a:ext>
            </a:extLst>
          </p:cNvPr>
          <p:cNvSpPr/>
          <p:nvPr/>
        </p:nvSpPr>
        <p:spPr>
          <a:xfrm>
            <a:off x="7279756" y="1299211"/>
            <a:ext cx="1077451" cy="1828800"/>
          </a:xfrm>
          <a:prstGeom prst="rect">
            <a:avLst/>
          </a:prstGeom>
          <a:solidFill>
            <a:srgbClr val="000066"/>
          </a:solidFill>
          <a:ln w="31750">
            <a:noFill/>
          </a:ln>
        </p:spPr>
        <p:txBody>
          <a:bodyPr wrap="square" rtlCol="0" anchor="ctr">
            <a:spAutoFit/>
          </a:bodyPr>
          <a:lstStyle/>
          <a:p>
            <a:pPr algn="ctr"/>
            <a:endParaRPr lang="en-US" sz="2800" i="0" dirty="0"/>
          </a:p>
        </p:txBody>
      </p:sp>
      <p:sp>
        <p:nvSpPr>
          <p:cNvPr id="56" name="AutoShape 35">
            <a:extLst>
              <a:ext uri="{FF2B5EF4-FFF2-40B4-BE49-F238E27FC236}">
                <a16:creationId xmlns:a16="http://schemas.microsoft.com/office/drawing/2014/main" id="{740BD2F5-F13E-4CE0-81DB-20B6A39411DD}"/>
              </a:ext>
            </a:extLst>
          </p:cNvPr>
          <p:cNvSpPr>
            <a:spLocks noChangeArrowheads="1"/>
          </p:cNvSpPr>
          <p:nvPr/>
        </p:nvSpPr>
        <p:spPr bwMode="auto">
          <a:xfrm>
            <a:off x="76200" y="3352800"/>
            <a:ext cx="2974882" cy="205740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Instead, use the</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operation’s table.</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It is not true that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is true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 is not.”</a:t>
            </a:r>
          </a:p>
          <a:p>
            <a:pPr eaLnBrk="1" hangingPunct="1">
              <a:spcBef>
                <a:spcPct val="0"/>
              </a:spcBef>
              <a:buNone/>
            </a:pPr>
            <a:endParaRPr lang="en-US" altLang="en-US" sz="2400" dirty="0">
              <a:solidFill>
                <a:srgbClr val="FFFFFF"/>
              </a:solidFill>
              <a:cs typeface="Times New Roman" panose="02020603050405020304" pitchFamily="18" charset="0"/>
              <a:sym typeface="Symbol" panose="05050102010706020507" pitchFamily="18" charset="2"/>
            </a:endParaRPr>
          </a:p>
        </p:txBody>
      </p:sp>
      <p:cxnSp>
        <p:nvCxnSpPr>
          <p:cNvPr id="27" name="Straight Connector 26">
            <a:extLst>
              <a:ext uri="{FF2B5EF4-FFF2-40B4-BE49-F238E27FC236}">
                <a16:creationId xmlns:a16="http://schemas.microsoft.com/office/drawing/2014/main" id="{333E241A-D4D5-4022-8A8F-886104681A98}"/>
              </a:ext>
            </a:extLst>
          </p:cNvPr>
          <p:cNvCxnSpPr>
            <a:cxnSpLocks/>
          </p:cNvCxnSpPr>
          <p:nvPr/>
        </p:nvCxnSpPr>
        <p:spPr bwMode="auto">
          <a:xfrm>
            <a:off x="4570889" y="3253860"/>
            <a:ext cx="733276" cy="1618654"/>
          </a:xfrm>
          <a:prstGeom prst="line">
            <a:avLst/>
          </a:prstGeom>
          <a:noFill/>
          <a:ln w="38100" cap="flat" cmpd="sng" algn="ctr">
            <a:solidFill>
              <a:schemeClr val="hlink"/>
            </a:solidFill>
            <a:prstDash val="solid"/>
            <a:round/>
            <a:headEnd type="none" w="med" len="med"/>
            <a:tailEnd type="none" w="med" len="med"/>
          </a:ln>
          <a:effectLst/>
        </p:spPr>
      </p:cxnSp>
      <p:grpSp>
        <p:nvGrpSpPr>
          <p:cNvPr id="39" name="Group 38">
            <a:extLst>
              <a:ext uri="{FF2B5EF4-FFF2-40B4-BE49-F238E27FC236}">
                <a16:creationId xmlns:a16="http://schemas.microsoft.com/office/drawing/2014/main" id="{61638891-6BB6-4474-8849-EBD5D8CBA92C}"/>
              </a:ext>
            </a:extLst>
          </p:cNvPr>
          <p:cNvGrpSpPr/>
          <p:nvPr/>
        </p:nvGrpSpPr>
        <p:grpSpPr>
          <a:xfrm>
            <a:off x="3226186" y="3886200"/>
            <a:ext cx="3517514" cy="1538704"/>
            <a:chOff x="3139521" y="3871496"/>
            <a:chExt cx="3517514" cy="1538704"/>
          </a:xfrm>
        </p:grpSpPr>
        <p:sp>
          <p:nvSpPr>
            <p:cNvPr id="40" name="Rectangle 39">
              <a:extLst>
                <a:ext uri="{FF2B5EF4-FFF2-40B4-BE49-F238E27FC236}">
                  <a16:creationId xmlns:a16="http://schemas.microsoft.com/office/drawing/2014/main" id="{9D0830E1-731C-4729-93DF-EE9C7E3C456E}"/>
                </a:ext>
              </a:extLst>
            </p:cNvPr>
            <p:cNvSpPr/>
            <p:nvPr/>
          </p:nvSpPr>
          <p:spPr>
            <a:xfrm>
              <a:off x="3139521" y="4910435"/>
              <a:ext cx="1203879" cy="461665"/>
            </a:xfrm>
            <a:prstGeom prst="rect">
              <a:avLst/>
            </a:prstGeom>
          </p:spPr>
          <p:txBody>
            <a:bodyPr wrap="square">
              <a:spAutoFit/>
            </a:bodyPr>
            <a:lstStyle/>
            <a:p>
              <a:pPr algn="ct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1" name="Rectangle 40">
              <a:extLst>
                <a:ext uri="{FF2B5EF4-FFF2-40B4-BE49-F238E27FC236}">
                  <a16:creationId xmlns:a16="http://schemas.microsoft.com/office/drawing/2014/main" id="{281B0AEB-B0F9-4EAE-B193-30AE77411E39}"/>
                </a:ext>
              </a:extLst>
            </p:cNvPr>
            <p:cNvSpPr/>
            <p:nvPr/>
          </p:nvSpPr>
          <p:spPr>
            <a:xfrm>
              <a:off x="3810000" y="4948535"/>
              <a:ext cx="1203879" cy="461665"/>
            </a:xfrm>
            <a:prstGeom prst="rect">
              <a:avLst/>
            </a:prstGeom>
          </p:spPr>
          <p:txBody>
            <a:bodyPr wrap="square">
              <a:spAutoFit/>
            </a:bodyPr>
            <a:lstStyle/>
            <a:p>
              <a:pPr algn="ctr"/>
              <a:r>
                <a:rPr lang="en-US" altLang="en-US" sz="2400" dirty="0">
                  <a:solidFill>
                    <a:srgbClr val="FFC000"/>
                  </a:solidFill>
                  <a:latin typeface="Times New Roman"/>
                  <a:cs typeface="Times New Roman" panose="02020603050405020304" pitchFamily="18" charset="0"/>
                  <a:sym typeface="Symbol" panose="05050102010706020507" pitchFamily="18" charset="2"/>
                </a:rPr>
                <a:t>T </a:t>
              </a:r>
              <a:endParaRPr lang="en-US" sz="2400" dirty="0"/>
            </a:p>
          </p:txBody>
        </p:sp>
        <p:sp>
          <p:nvSpPr>
            <p:cNvPr id="42" name="Rectangle 41">
              <a:extLst>
                <a:ext uri="{FF2B5EF4-FFF2-40B4-BE49-F238E27FC236}">
                  <a16:creationId xmlns:a16="http://schemas.microsoft.com/office/drawing/2014/main" id="{AE5D46D4-C68A-4981-ADB7-EA49940AF89F}"/>
                </a:ext>
              </a:extLst>
            </p:cNvPr>
            <p:cNvSpPr/>
            <p:nvPr/>
          </p:nvSpPr>
          <p:spPr>
            <a:xfrm>
              <a:off x="4536400" y="4457700"/>
              <a:ext cx="1203879" cy="400110"/>
            </a:xfrm>
            <a:prstGeom prst="rect">
              <a:avLst/>
            </a:prstGeom>
          </p:spPr>
          <p:txBody>
            <a:bodyPr wrap="square">
              <a:spAutoFit/>
            </a:bodyPr>
            <a:lstStyle/>
            <a:p>
              <a:pPr algn="ctr"/>
              <a:r>
                <a:rPr lang="en-US" altLang="en-US" sz="2000" dirty="0">
                  <a:solidFill>
                    <a:srgbClr val="FFC000"/>
                  </a:solidFill>
                  <a:latin typeface="Times New Roman"/>
                  <a:cs typeface="Times New Roman" panose="02020603050405020304" pitchFamily="18" charset="0"/>
                  <a:sym typeface="Symbol" panose="05050102010706020507" pitchFamily="18" charset="2"/>
                </a:rPr>
                <a:t>F</a:t>
              </a:r>
              <a:endParaRPr lang="en-US" sz="2000" dirty="0"/>
            </a:p>
          </p:txBody>
        </p:sp>
        <p:sp>
          <p:nvSpPr>
            <p:cNvPr id="43" name="Rectangle 42">
              <a:extLst>
                <a:ext uri="{FF2B5EF4-FFF2-40B4-BE49-F238E27FC236}">
                  <a16:creationId xmlns:a16="http://schemas.microsoft.com/office/drawing/2014/main" id="{EC7F1DBA-2315-4CF5-A386-13B238CCD150}"/>
                </a:ext>
              </a:extLst>
            </p:cNvPr>
            <p:cNvSpPr/>
            <p:nvPr/>
          </p:nvSpPr>
          <p:spPr>
            <a:xfrm>
              <a:off x="5124450" y="4076700"/>
              <a:ext cx="1203879" cy="369332"/>
            </a:xfrm>
            <a:prstGeom prst="rect">
              <a:avLst/>
            </a:prstGeom>
          </p:spPr>
          <p:txBody>
            <a:bodyPr wrap="square">
              <a:spAutoFit/>
            </a:bodyPr>
            <a:lstStyle/>
            <a:p>
              <a:pPr algn="ctr"/>
              <a:r>
                <a:rPr lang="en-US" altLang="en-US" sz="1800" dirty="0">
                  <a:solidFill>
                    <a:srgbClr val="FFC000"/>
                  </a:solidFill>
                  <a:cs typeface="Times New Roman" panose="02020603050405020304" pitchFamily="18" charset="0"/>
                  <a:sym typeface="Symbol" panose="05050102010706020507" pitchFamily="18" charset="2"/>
                </a:rPr>
                <a:t>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9" name="Rectangle 48">
              <a:extLst>
                <a:ext uri="{FF2B5EF4-FFF2-40B4-BE49-F238E27FC236}">
                  <a16:creationId xmlns:a16="http://schemas.microsoft.com/office/drawing/2014/main" id="{CEA18292-F955-42F3-8B4F-7897E47FF2F0}"/>
                </a:ext>
              </a:extLst>
            </p:cNvPr>
            <p:cNvSpPr/>
            <p:nvPr/>
          </p:nvSpPr>
          <p:spPr>
            <a:xfrm>
              <a:off x="5562600" y="3871496"/>
              <a:ext cx="1094435" cy="338554"/>
            </a:xfrm>
            <a:prstGeom prst="rect">
              <a:avLst/>
            </a:prstGeom>
          </p:spPr>
          <p:txBody>
            <a:bodyPr wrap="square">
              <a:spAutoFit/>
            </a:bodyPr>
            <a:lstStyle/>
            <a:p>
              <a:pPr algn="ctr"/>
              <a:r>
                <a:rPr lang="en-US" altLang="en-US" sz="1600" dirty="0">
                  <a:solidFill>
                    <a:srgbClr val="FFC000"/>
                  </a:solidFill>
                  <a:latin typeface="Times New Roman"/>
                  <a:cs typeface="Times New Roman" panose="02020603050405020304" pitchFamily="18" charset="0"/>
                  <a:sym typeface="Symbol" panose="05050102010706020507" pitchFamily="18" charset="2"/>
                </a:rPr>
                <a:t>T</a:t>
              </a:r>
              <a:endParaRPr lang="en-US" sz="1600" dirty="0"/>
            </a:p>
          </p:txBody>
        </p:sp>
      </p:grpSp>
      <p:cxnSp>
        <p:nvCxnSpPr>
          <p:cNvPr id="35" name="Straight Connector 34">
            <a:extLst>
              <a:ext uri="{FF2B5EF4-FFF2-40B4-BE49-F238E27FC236}">
                <a16:creationId xmlns:a16="http://schemas.microsoft.com/office/drawing/2014/main" id="{82771E48-4E28-4907-B71F-811638779B67}"/>
              </a:ext>
            </a:extLst>
          </p:cNvPr>
          <p:cNvCxnSpPr>
            <a:cxnSpLocks/>
          </p:cNvCxnSpPr>
          <p:nvPr/>
        </p:nvCxnSpPr>
        <p:spPr bwMode="auto">
          <a:xfrm>
            <a:off x="6437906" y="2209800"/>
            <a:ext cx="1486894" cy="0"/>
          </a:xfrm>
          <a:prstGeom prst="line">
            <a:avLst/>
          </a:prstGeom>
          <a:noFill/>
          <a:ln w="38100" cap="flat" cmpd="sng" algn="ctr">
            <a:solidFill>
              <a:schemeClr val="hlink"/>
            </a:solidFill>
            <a:prstDash val="solid"/>
            <a:round/>
            <a:headEnd type="none" w="med" len="med"/>
            <a:tailEnd type="none" w="med" len="med"/>
          </a:ln>
          <a:effectLst/>
        </p:spPr>
      </p:cxnSp>
    </p:spTree>
    <p:extLst>
      <p:ext uri="{BB962C8B-B14F-4D97-AF65-F5344CB8AC3E}">
        <p14:creationId xmlns:p14="http://schemas.microsoft.com/office/powerpoint/2010/main" val="1415772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6">
                                            <p:txEl>
                                              <p:pRg st="1" end="1"/>
                                            </p:txEl>
                                          </p:spTgt>
                                        </p:tgtEl>
                                        <p:attrNameLst>
                                          <p:attrName>style.visibility</p:attrName>
                                        </p:attrNameLst>
                                      </p:cBhvr>
                                      <p:to>
                                        <p:strVal val="visible"/>
                                      </p:to>
                                    </p:set>
                                    <p:anim calcmode="lin" valueType="num">
                                      <p:cBhvr additive="base">
                                        <p:cTn id="11"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xit" presetSubtype="4" fill="hold" grpId="0" nodeType="clickEffect">
                                  <p:stCondLst>
                                    <p:cond delay="0"/>
                                  </p:stCondLst>
                                  <p:childTnLst>
                                    <p:anim calcmode="lin" valueType="num">
                                      <p:cBhvr additive="base">
                                        <p:cTn id="16" dur="500"/>
                                        <p:tgtEl>
                                          <p:spTgt spid="54"/>
                                        </p:tgtEl>
                                        <p:attrNameLst>
                                          <p:attrName>ppt_x</p:attrName>
                                        </p:attrNameLst>
                                      </p:cBhvr>
                                      <p:tavLst>
                                        <p:tav tm="0">
                                          <p:val>
                                            <p:strVal val="ppt_x"/>
                                          </p:val>
                                        </p:tav>
                                        <p:tav tm="100000">
                                          <p:val>
                                            <p:strVal val="ppt_x"/>
                                          </p:val>
                                        </p:tav>
                                      </p:tavLst>
                                    </p:anim>
                                    <p:anim calcmode="lin" valueType="num">
                                      <p:cBhvr additive="base">
                                        <p:cTn id="17" dur="500"/>
                                        <p:tgtEl>
                                          <p:spTgt spid="54"/>
                                        </p:tgtEl>
                                        <p:attrNameLst>
                                          <p:attrName>ppt_y</p:attrName>
                                        </p:attrNameLst>
                                      </p:cBhvr>
                                      <p:tavLst>
                                        <p:tav tm="0">
                                          <p:val>
                                            <p:strVal val="ppt_y"/>
                                          </p:val>
                                        </p:tav>
                                        <p:tav tm="100000">
                                          <p:val>
                                            <p:strVal val="1+ppt_h/2"/>
                                          </p:val>
                                        </p:tav>
                                      </p:tavLst>
                                    </p:anim>
                                    <p:set>
                                      <p:cBhvr>
                                        <p:cTn id="18" dur="1" fill="hold">
                                          <p:stCondLst>
                                            <p:cond delay="499"/>
                                          </p:stCondLst>
                                        </p:cTn>
                                        <p:tgtEl>
                                          <p:spTgt spid="54"/>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9"/>
                                        </p:tgtEl>
                                        <p:attrNameLst>
                                          <p:attrName>style.visibility</p:attrName>
                                        </p:attrNameLst>
                                      </p:cBhvr>
                                      <p:to>
                                        <p:strVal val="visible"/>
                                      </p:to>
                                    </p:set>
                                    <p:anim calcmode="lin" valueType="num">
                                      <p:cBhvr additive="base">
                                        <p:cTn id="23" dur="500" fill="hold"/>
                                        <p:tgtEl>
                                          <p:spTgt spid="39"/>
                                        </p:tgtEl>
                                        <p:attrNameLst>
                                          <p:attrName>ppt_x</p:attrName>
                                        </p:attrNameLst>
                                      </p:cBhvr>
                                      <p:tavLst>
                                        <p:tav tm="0">
                                          <p:val>
                                            <p:strVal val="0-#ppt_w/2"/>
                                          </p:val>
                                        </p:tav>
                                        <p:tav tm="100000">
                                          <p:val>
                                            <p:strVal val="#ppt_x"/>
                                          </p:val>
                                        </p:tav>
                                      </p:tavLst>
                                    </p:anim>
                                    <p:anim calcmode="lin" valueType="num">
                                      <p:cBhvr additive="base">
                                        <p:cTn id="2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6">
                                            <p:txEl>
                                              <p:pRg st="2" end="2"/>
                                            </p:txEl>
                                          </p:spTgt>
                                        </p:tgtEl>
                                        <p:attrNameLst>
                                          <p:attrName>style.visibility</p:attrName>
                                        </p:attrNameLst>
                                      </p:cBhvr>
                                      <p:to>
                                        <p:strVal val="visible"/>
                                      </p:to>
                                    </p:set>
                                    <p:anim calcmode="lin" valueType="num">
                                      <p:cBhvr additive="base">
                                        <p:cTn id="29" dur="500" fill="hold"/>
                                        <p:tgtEl>
                                          <p:spTgt spid="5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6">
                                            <p:txEl>
                                              <p:pRg st="3" end="3"/>
                                            </p:txEl>
                                          </p:spTgt>
                                        </p:tgtEl>
                                        <p:attrNameLst>
                                          <p:attrName>style.visibility</p:attrName>
                                        </p:attrNameLst>
                                      </p:cBhvr>
                                      <p:to>
                                        <p:strVal val="visible"/>
                                      </p:to>
                                    </p:set>
                                    <p:anim calcmode="lin" valueType="num">
                                      <p:cBhvr additive="base">
                                        <p:cTn id="35" dur="500" fill="hold"/>
                                        <p:tgtEl>
                                          <p:spTgt spid="56">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additive="base">
                                        <p:cTn id="41" dur="500" fill="hold"/>
                                        <p:tgtEl>
                                          <p:spTgt spid="55"/>
                                        </p:tgtEl>
                                        <p:attrNameLst>
                                          <p:attrName>ppt_x</p:attrName>
                                        </p:attrNameLst>
                                      </p:cBhvr>
                                      <p:tavLst>
                                        <p:tav tm="0">
                                          <p:val>
                                            <p:strVal val="0-#ppt_w/2"/>
                                          </p:val>
                                        </p:tav>
                                        <p:tav tm="100000">
                                          <p:val>
                                            <p:strVal val="#ppt_x"/>
                                          </p:val>
                                        </p:tav>
                                      </p:tavLst>
                                    </p:anim>
                                    <p:anim calcmode="lin" valueType="num">
                                      <p:cBhvr additive="base">
                                        <p:cTn id="42"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500" fill="hold"/>
                                        <p:tgtEl>
                                          <p:spTgt spid="27"/>
                                        </p:tgtEl>
                                        <p:attrNameLst>
                                          <p:attrName>ppt_x</p:attrName>
                                        </p:attrNameLst>
                                      </p:cBhvr>
                                      <p:tavLst>
                                        <p:tav tm="0">
                                          <p:val>
                                            <p:strVal val="0-#ppt_w/2"/>
                                          </p:val>
                                        </p:tav>
                                        <p:tav tm="100000">
                                          <p:val>
                                            <p:strVal val="#ppt_x"/>
                                          </p:val>
                                        </p:tav>
                                      </p:tavLst>
                                    </p:anim>
                                    <p:anim calcmode="lin" valueType="num">
                                      <p:cBhvr additive="base">
                                        <p:cTn id="48" dur="500" fill="hold"/>
                                        <p:tgtEl>
                                          <p:spTgt spid="27"/>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additive="base">
                                        <p:cTn id="51" dur="500" fill="hold"/>
                                        <p:tgtEl>
                                          <p:spTgt spid="35"/>
                                        </p:tgtEl>
                                        <p:attrNameLst>
                                          <p:attrName>ppt_x</p:attrName>
                                        </p:attrNameLst>
                                      </p:cBhvr>
                                      <p:tavLst>
                                        <p:tav tm="0">
                                          <p:val>
                                            <p:strVal val="0-#ppt_w/2"/>
                                          </p:val>
                                        </p:tav>
                                        <p:tav tm="100000">
                                          <p:val>
                                            <p:strVal val="#ppt_x"/>
                                          </p:val>
                                        </p:tav>
                                      </p:tavLst>
                                    </p:anim>
                                    <p:anim calcmode="lin" valueType="num">
                                      <p:cBhvr additive="base">
                                        <p:cTn id="52" dur="500" fill="hold"/>
                                        <p:tgtEl>
                                          <p:spTgt spid="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200" y="2743200"/>
            <a:ext cx="2917525" cy="1305818"/>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Telling you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is true,</a:t>
            </a:r>
          </a:p>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eliminates other possibilities.</a:t>
            </a:r>
          </a:p>
        </p:txBody>
      </p:sp>
      <p:graphicFrame>
        <p:nvGraphicFramePr>
          <p:cNvPr id="26" name="Table 25">
            <a:extLst>
              <a:ext uri="{FF2B5EF4-FFF2-40B4-BE49-F238E27FC236}">
                <a16:creationId xmlns:a16="http://schemas.microsoft.com/office/drawing/2014/main" id="{E76353D2-3C1E-4AC8-8781-86DFB162F1CB}"/>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cxnSp>
        <p:nvCxnSpPr>
          <p:cNvPr id="8" name="Straight Connector 7">
            <a:extLst>
              <a:ext uri="{FF2B5EF4-FFF2-40B4-BE49-F238E27FC236}">
                <a16:creationId xmlns:a16="http://schemas.microsoft.com/office/drawing/2014/main" id="{BCB1BDCB-8637-4E42-9B47-EC5542CB8DB0}"/>
              </a:ext>
            </a:extLst>
          </p:cNvPr>
          <p:cNvCxnSpPr>
            <a:cxnSpLocks/>
          </p:cNvCxnSpPr>
          <p:nvPr/>
        </p:nvCxnSpPr>
        <p:spPr bwMode="auto">
          <a:xfrm>
            <a:off x="6437906" y="220980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3052842E-AC65-4704-8D7F-AE3A65FE5D10}"/>
              </a:ext>
            </a:extLst>
          </p:cNvPr>
          <p:cNvCxnSpPr>
            <a:cxnSpLocks/>
          </p:cNvCxnSpPr>
          <p:nvPr/>
        </p:nvCxnSpPr>
        <p:spPr bwMode="auto">
          <a:xfrm>
            <a:off x="5218589" y="3048000"/>
            <a:ext cx="608355" cy="1412736"/>
          </a:xfrm>
          <a:prstGeom prst="line">
            <a:avLst/>
          </a:prstGeom>
          <a:noFill/>
          <a:ln w="38100" cap="flat" cmpd="sng" algn="ctr">
            <a:solidFill>
              <a:schemeClr val="hlink"/>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C1A82960-4404-4FFC-8755-7149D78430D4}"/>
              </a:ext>
            </a:extLst>
          </p:cNvPr>
          <p:cNvCxnSpPr>
            <a:cxnSpLocks/>
          </p:cNvCxnSpPr>
          <p:nvPr/>
        </p:nvCxnSpPr>
        <p:spPr bwMode="auto">
          <a:xfrm>
            <a:off x="5696065" y="2957552"/>
            <a:ext cx="476135" cy="1091466"/>
          </a:xfrm>
          <a:prstGeom prst="line">
            <a:avLst/>
          </a:prstGeom>
          <a:noFill/>
          <a:ln w="38100" cap="flat" cmpd="sng" algn="ctr">
            <a:solidFill>
              <a:schemeClr val="hlink"/>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C9ED3D7-6CF7-4464-8319-CD3AC8BA216C}"/>
              </a:ext>
            </a:extLst>
          </p:cNvPr>
          <p:cNvCxnSpPr>
            <a:cxnSpLocks/>
          </p:cNvCxnSpPr>
          <p:nvPr/>
        </p:nvCxnSpPr>
        <p:spPr bwMode="auto">
          <a:xfrm>
            <a:off x="6438900" y="253365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1ABE2898-FFCA-4A08-B20A-98DCB4397EAE}"/>
              </a:ext>
            </a:extLst>
          </p:cNvPr>
          <p:cNvCxnSpPr>
            <a:cxnSpLocks/>
          </p:cNvCxnSpPr>
          <p:nvPr/>
        </p:nvCxnSpPr>
        <p:spPr bwMode="auto">
          <a:xfrm>
            <a:off x="6434414" y="2862302"/>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59FE415B-DBA4-4A86-9C4D-CC5AD86ADA1D}"/>
              </a:ext>
            </a:extLst>
          </p:cNvPr>
          <p:cNvCxnSpPr>
            <a:cxnSpLocks/>
          </p:cNvCxnSpPr>
          <p:nvPr/>
        </p:nvCxnSpPr>
        <p:spPr bwMode="auto">
          <a:xfrm>
            <a:off x="4570889" y="3253860"/>
            <a:ext cx="733276" cy="1618654"/>
          </a:xfrm>
          <a:prstGeom prst="line">
            <a:avLst/>
          </a:prstGeom>
          <a:noFill/>
          <a:ln w="38100" cap="flat" cmpd="sng" algn="ctr">
            <a:solidFill>
              <a:schemeClr val="hlink"/>
            </a:solidFill>
            <a:prstDash val="solid"/>
            <a:round/>
            <a:headEnd type="none" w="med" len="med"/>
            <a:tailEnd type="none" w="med" len="med"/>
          </a:ln>
          <a:effectLst/>
        </p:spPr>
      </p:cxnSp>
      <p:grpSp>
        <p:nvGrpSpPr>
          <p:cNvPr id="34" name="Group 33">
            <a:extLst>
              <a:ext uri="{FF2B5EF4-FFF2-40B4-BE49-F238E27FC236}">
                <a16:creationId xmlns:a16="http://schemas.microsoft.com/office/drawing/2014/main" id="{56815D4B-42BD-46BB-9C6A-3409B1A056DA}"/>
              </a:ext>
            </a:extLst>
          </p:cNvPr>
          <p:cNvGrpSpPr/>
          <p:nvPr/>
        </p:nvGrpSpPr>
        <p:grpSpPr>
          <a:xfrm>
            <a:off x="3226186" y="3886200"/>
            <a:ext cx="3517514" cy="1538704"/>
            <a:chOff x="3139521" y="3871496"/>
            <a:chExt cx="3517514" cy="1538704"/>
          </a:xfrm>
        </p:grpSpPr>
        <p:sp>
          <p:nvSpPr>
            <p:cNvPr id="35" name="Rectangle 34">
              <a:extLst>
                <a:ext uri="{FF2B5EF4-FFF2-40B4-BE49-F238E27FC236}">
                  <a16:creationId xmlns:a16="http://schemas.microsoft.com/office/drawing/2014/main" id="{B00E515C-C95E-4A44-846B-EA31051F6D4E}"/>
                </a:ext>
              </a:extLst>
            </p:cNvPr>
            <p:cNvSpPr/>
            <p:nvPr/>
          </p:nvSpPr>
          <p:spPr>
            <a:xfrm>
              <a:off x="3139521" y="4910435"/>
              <a:ext cx="1203879" cy="461665"/>
            </a:xfrm>
            <a:prstGeom prst="rect">
              <a:avLst/>
            </a:prstGeom>
          </p:spPr>
          <p:txBody>
            <a:bodyPr wrap="square">
              <a:spAutoFit/>
            </a:bodyPr>
            <a:lstStyle/>
            <a:p>
              <a:pPr algn="ct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36" name="Rectangle 35">
              <a:extLst>
                <a:ext uri="{FF2B5EF4-FFF2-40B4-BE49-F238E27FC236}">
                  <a16:creationId xmlns:a16="http://schemas.microsoft.com/office/drawing/2014/main" id="{B14DA31C-F21E-4B2F-9461-473B981A254F}"/>
                </a:ext>
              </a:extLst>
            </p:cNvPr>
            <p:cNvSpPr/>
            <p:nvPr/>
          </p:nvSpPr>
          <p:spPr>
            <a:xfrm>
              <a:off x="3810000" y="4948535"/>
              <a:ext cx="1203879" cy="461665"/>
            </a:xfrm>
            <a:prstGeom prst="rect">
              <a:avLst/>
            </a:prstGeom>
          </p:spPr>
          <p:txBody>
            <a:bodyPr wrap="square">
              <a:spAutoFit/>
            </a:bodyPr>
            <a:lstStyle/>
            <a:p>
              <a:pPr algn="ctr"/>
              <a:r>
                <a:rPr lang="en-US" altLang="en-US" sz="2400" dirty="0">
                  <a:solidFill>
                    <a:srgbClr val="FFC000"/>
                  </a:solidFill>
                  <a:latin typeface="Times New Roman"/>
                  <a:cs typeface="Times New Roman" panose="02020603050405020304" pitchFamily="18" charset="0"/>
                  <a:sym typeface="Symbol" panose="05050102010706020507" pitchFamily="18" charset="2"/>
                </a:rPr>
                <a:t>T </a:t>
              </a:r>
              <a:endParaRPr lang="en-US" sz="2400" dirty="0"/>
            </a:p>
          </p:txBody>
        </p:sp>
        <p:sp>
          <p:nvSpPr>
            <p:cNvPr id="37" name="Rectangle 36">
              <a:extLst>
                <a:ext uri="{FF2B5EF4-FFF2-40B4-BE49-F238E27FC236}">
                  <a16:creationId xmlns:a16="http://schemas.microsoft.com/office/drawing/2014/main" id="{F96BD663-E7FE-4F85-BA14-5F935A1A86E1}"/>
                </a:ext>
              </a:extLst>
            </p:cNvPr>
            <p:cNvSpPr/>
            <p:nvPr/>
          </p:nvSpPr>
          <p:spPr>
            <a:xfrm>
              <a:off x="4536400" y="4457700"/>
              <a:ext cx="1203879" cy="400110"/>
            </a:xfrm>
            <a:prstGeom prst="rect">
              <a:avLst/>
            </a:prstGeom>
          </p:spPr>
          <p:txBody>
            <a:bodyPr wrap="square">
              <a:spAutoFit/>
            </a:bodyPr>
            <a:lstStyle/>
            <a:p>
              <a:pPr algn="ctr"/>
              <a:r>
                <a:rPr lang="en-US" altLang="en-US" sz="2000" dirty="0">
                  <a:solidFill>
                    <a:srgbClr val="FFC000"/>
                  </a:solidFill>
                  <a:latin typeface="Times New Roman"/>
                  <a:cs typeface="Times New Roman" panose="02020603050405020304" pitchFamily="18" charset="0"/>
                  <a:sym typeface="Symbol" panose="05050102010706020507" pitchFamily="18" charset="2"/>
                </a:rPr>
                <a:t>F</a:t>
              </a:r>
              <a:endParaRPr lang="en-US" sz="2000" dirty="0"/>
            </a:p>
          </p:txBody>
        </p:sp>
        <p:sp>
          <p:nvSpPr>
            <p:cNvPr id="38" name="Rectangle 37">
              <a:extLst>
                <a:ext uri="{FF2B5EF4-FFF2-40B4-BE49-F238E27FC236}">
                  <a16:creationId xmlns:a16="http://schemas.microsoft.com/office/drawing/2014/main" id="{B2F627B3-C9C5-47C3-BAB0-B05CC21C9767}"/>
                </a:ext>
              </a:extLst>
            </p:cNvPr>
            <p:cNvSpPr/>
            <p:nvPr/>
          </p:nvSpPr>
          <p:spPr>
            <a:xfrm>
              <a:off x="5124450" y="4076700"/>
              <a:ext cx="1203879" cy="369332"/>
            </a:xfrm>
            <a:prstGeom prst="rect">
              <a:avLst/>
            </a:prstGeom>
          </p:spPr>
          <p:txBody>
            <a:bodyPr wrap="square">
              <a:spAutoFit/>
            </a:bodyPr>
            <a:lstStyle/>
            <a:p>
              <a:pPr algn="ctr"/>
              <a:r>
                <a:rPr lang="en-US" altLang="en-US" sz="1800" dirty="0">
                  <a:solidFill>
                    <a:srgbClr val="FFC000"/>
                  </a:solidFill>
                  <a:cs typeface="Times New Roman" panose="02020603050405020304" pitchFamily="18" charset="0"/>
                  <a:sym typeface="Symbol" panose="05050102010706020507" pitchFamily="18" charset="2"/>
                </a:rPr>
                <a:t>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50" name="Rectangle 49">
              <a:extLst>
                <a:ext uri="{FF2B5EF4-FFF2-40B4-BE49-F238E27FC236}">
                  <a16:creationId xmlns:a16="http://schemas.microsoft.com/office/drawing/2014/main" id="{A302FFF0-EBC1-4690-96AD-C140DAF5CAEF}"/>
                </a:ext>
              </a:extLst>
            </p:cNvPr>
            <p:cNvSpPr/>
            <p:nvPr/>
          </p:nvSpPr>
          <p:spPr>
            <a:xfrm>
              <a:off x="5562600" y="3871496"/>
              <a:ext cx="1094435" cy="338554"/>
            </a:xfrm>
            <a:prstGeom prst="rect">
              <a:avLst/>
            </a:prstGeom>
          </p:spPr>
          <p:txBody>
            <a:bodyPr wrap="square">
              <a:spAutoFit/>
            </a:bodyPr>
            <a:lstStyle/>
            <a:p>
              <a:pPr algn="ctr"/>
              <a:r>
                <a:rPr lang="en-US" altLang="en-US" sz="1600" dirty="0">
                  <a:solidFill>
                    <a:srgbClr val="FFC000"/>
                  </a:solidFill>
                  <a:latin typeface="Times New Roman"/>
                  <a:cs typeface="Times New Roman" panose="02020603050405020304" pitchFamily="18" charset="0"/>
                  <a:sym typeface="Symbol" panose="05050102010706020507" pitchFamily="18" charset="2"/>
                </a:rPr>
                <a:t>T</a:t>
              </a:r>
              <a:endParaRPr lang="en-US" sz="1600" dirty="0"/>
            </a:p>
          </p:txBody>
        </p:sp>
      </p:grpSp>
    </p:spTree>
    <p:extLst>
      <p:ext uri="{BB962C8B-B14F-4D97-AF65-F5344CB8AC3E}">
        <p14:creationId xmlns:p14="http://schemas.microsoft.com/office/powerpoint/2010/main" val="13962683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5">
                                            <p:txEl>
                                              <p:pRg st="1" end="1"/>
                                            </p:txEl>
                                          </p:spTgt>
                                        </p:tgtEl>
                                        <p:attrNameLst>
                                          <p:attrName>style.visibility</p:attrName>
                                        </p:attrNameLst>
                                      </p:cBhvr>
                                      <p:to>
                                        <p:strVal val="visible"/>
                                      </p:to>
                                    </p:set>
                                    <p:anim calcmode="lin" valueType="num">
                                      <p:cBhvr additive="base">
                                        <p:cTn id="17"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anim calcmode="lin" valueType="num">
                                      <p:cBhvr additive="base">
                                        <p:cTn id="23" dur="500" fill="hold"/>
                                        <p:tgtEl>
                                          <p:spTgt spid="27"/>
                                        </p:tgtEl>
                                        <p:attrNameLst>
                                          <p:attrName>ppt_x</p:attrName>
                                        </p:attrNameLst>
                                      </p:cBhvr>
                                      <p:tavLst>
                                        <p:tav tm="0">
                                          <p:val>
                                            <p:strVal val="0-#ppt_w/2"/>
                                          </p:val>
                                        </p:tav>
                                        <p:tav tm="100000">
                                          <p:val>
                                            <p:strVal val="#ppt_x"/>
                                          </p:val>
                                        </p:tav>
                                      </p:tavLst>
                                    </p:anim>
                                    <p:anim calcmode="lin" valueType="num">
                                      <p:cBhvr additive="base">
                                        <p:cTn id="24" dur="500" fill="hold"/>
                                        <p:tgtEl>
                                          <p:spTgt spid="2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8"/>
                                        </p:tgtEl>
                                        <p:attrNameLst>
                                          <p:attrName>style.visibility</p:attrName>
                                        </p:attrNameLst>
                                      </p:cBhvr>
                                      <p:to>
                                        <p:strVal val="visible"/>
                                      </p:to>
                                    </p:set>
                                    <p:anim calcmode="lin" valueType="num">
                                      <p:cBhvr additive="base">
                                        <p:cTn id="27" dur="500" fill="hold"/>
                                        <p:tgtEl>
                                          <p:spTgt spid="28"/>
                                        </p:tgtEl>
                                        <p:attrNameLst>
                                          <p:attrName>ppt_x</p:attrName>
                                        </p:attrNameLst>
                                      </p:cBhvr>
                                      <p:tavLst>
                                        <p:tav tm="0">
                                          <p:val>
                                            <p:strVal val="0-#ppt_w/2"/>
                                          </p:val>
                                        </p:tav>
                                        <p:tav tm="100000">
                                          <p:val>
                                            <p:strVal val="#ppt_x"/>
                                          </p:val>
                                        </p:tav>
                                      </p:tavLst>
                                    </p:anim>
                                    <p:anim calcmode="lin" valueType="num">
                                      <p:cBhvr additive="base">
                                        <p:cTn id="28" dur="500" fill="hold"/>
                                        <p:tgtEl>
                                          <p:spTgt spid="28"/>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additive="base">
                                        <p:cTn id="31" dur="500" fill="hold"/>
                                        <p:tgtEl>
                                          <p:spTgt spid="31"/>
                                        </p:tgtEl>
                                        <p:attrNameLst>
                                          <p:attrName>ppt_x</p:attrName>
                                        </p:attrNameLst>
                                      </p:cBhvr>
                                      <p:tavLst>
                                        <p:tav tm="0">
                                          <p:val>
                                            <p:strVal val="0-#ppt_w/2"/>
                                          </p:val>
                                        </p:tav>
                                        <p:tav tm="100000">
                                          <p:val>
                                            <p:strVal val="#ppt_x"/>
                                          </p:val>
                                        </p:tav>
                                      </p:tavLst>
                                    </p:anim>
                                    <p:anim calcmode="lin" valueType="num">
                                      <p:cBhvr additive="base">
                                        <p:cTn id="32" dur="500" fill="hold"/>
                                        <p:tgtEl>
                                          <p:spTgt spid="31"/>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additive="base">
                                        <p:cTn id="35" dur="500" fill="hold"/>
                                        <p:tgtEl>
                                          <p:spTgt spid="32"/>
                                        </p:tgtEl>
                                        <p:attrNameLst>
                                          <p:attrName>ppt_x</p:attrName>
                                        </p:attrNameLst>
                                      </p:cBhvr>
                                      <p:tavLst>
                                        <p:tav tm="0">
                                          <p:val>
                                            <p:strVal val="0-#ppt_w/2"/>
                                          </p:val>
                                        </p:tav>
                                        <p:tav tm="100000">
                                          <p:val>
                                            <p:strVal val="#ppt_x"/>
                                          </p:val>
                                        </p:tav>
                                      </p:tavLst>
                                    </p:anim>
                                    <p:anim calcmode="lin" valueType="num">
                                      <p:cBhvr additive="base">
                                        <p:cTn id="36"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200" y="2743200"/>
            <a:ext cx="2917525" cy="1305818"/>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In all the worlds remaining possible,</a:t>
            </a:r>
          </a:p>
          <a:p>
            <a:pPr algn="ct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solidFill>
                  <a:srgbClr val="FFFFFF"/>
                </a:solidFill>
                <a:cs typeface="Times New Roman" panose="02020603050405020304" pitchFamily="18" charset="0"/>
                <a:sym typeface="Symbol" panose="05050102010706020507" pitchFamily="18" charset="2"/>
              </a:rPr>
              <a:t>is true.</a:t>
            </a:r>
          </a:p>
        </p:txBody>
      </p:sp>
      <p:graphicFrame>
        <p:nvGraphicFramePr>
          <p:cNvPr id="26" name="Table 25">
            <a:extLst>
              <a:ext uri="{FF2B5EF4-FFF2-40B4-BE49-F238E27FC236}">
                <a16:creationId xmlns:a16="http://schemas.microsoft.com/office/drawing/2014/main" id="{E76353D2-3C1E-4AC8-8781-86DFB162F1CB}"/>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cxnSp>
        <p:nvCxnSpPr>
          <p:cNvPr id="8" name="Straight Connector 7">
            <a:extLst>
              <a:ext uri="{FF2B5EF4-FFF2-40B4-BE49-F238E27FC236}">
                <a16:creationId xmlns:a16="http://schemas.microsoft.com/office/drawing/2014/main" id="{BCB1BDCB-8637-4E42-9B47-EC5542CB8DB0}"/>
              </a:ext>
            </a:extLst>
          </p:cNvPr>
          <p:cNvCxnSpPr>
            <a:cxnSpLocks/>
          </p:cNvCxnSpPr>
          <p:nvPr/>
        </p:nvCxnSpPr>
        <p:spPr bwMode="auto">
          <a:xfrm>
            <a:off x="6437906" y="220980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C9ED3D7-6CF7-4464-8319-CD3AC8BA216C}"/>
              </a:ext>
            </a:extLst>
          </p:cNvPr>
          <p:cNvCxnSpPr>
            <a:cxnSpLocks/>
          </p:cNvCxnSpPr>
          <p:nvPr/>
        </p:nvCxnSpPr>
        <p:spPr bwMode="auto">
          <a:xfrm>
            <a:off x="6438900" y="253365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1ABE2898-FFCA-4A08-B20A-98DCB4397EAE}"/>
              </a:ext>
            </a:extLst>
          </p:cNvPr>
          <p:cNvCxnSpPr>
            <a:cxnSpLocks/>
          </p:cNvCxnSpPr>
          <p:nvPr/>
        </p:nvCxnSpPr>
        <p:spPr bwMode="auto">
          <a:xfrm>
            <a:off x="6434414" y="2862302"/>
            <a:ext cx="1486894" cy="0"/>
          </a:xfrm>
          <a:prstGeom prst="line">
            <a:avLst/>
          </a:prstGeom>
          <a:noFill/>
          <a:ln w="38100" cap="flat" cmpd="sng" algn="ctr">
            <a:solidFill>
              <a:schemeClr val="hlink"/>
            </a:solidFill>
            <a:prstDash val="solid"/>
            <a:round/>
            <a:headEnd type="none" w="med" len="med"/>
            <a:tailEnd type="none" w="med" len="med"/>
          </a:ln>
          <a:effectLst/>
        </p:spPr>
      </p:cxnSp>
      <p:sp>
        <p:nvSpPr>
          <p:cNvPr id="33" name="Oval 32">
            <a:extLst>
              <a:ext uri="{FF2B5EF4-FFF2-40B4-BE49-F238E27FC236}">
                <a16:creationId xmlns:a16="http://schemas.microsoft.com/office/drawing/2014/main" id="{A531F846-86D0-4689-9441-F54F6840EC0E}"/>
              </a:ext>
            </a:extLst>
          </p:cNvPr>
          <p:cNvSpPr/>
          <p:nvPr/>
        </p:nvSpPr>
        <p:spPr>
          <a:xfrm>
            <a:off x="6858000" y="1676400"/>
            <a:ext cx="467291" cy="379103"/>
          </a:xfrm>
          <a:prstGeom prst="ellipse">
            <a:avLst/>
          </a:prstGeom>
          <a:ln w="19050">
            <a:solidFill>
              <a:srgbClr val="FF00FF"/>
            </a:solidFill>
          </a:ln>
        </p:spPr>
        <p:txBody>
          <a:bodyPr wrap="square" rtlCol="0" anchor="ctr">
            <a:spAutoFit/>
          </a:bodyPr>
          <a:lstStyle/>
          <a:p>
            <a:pPr algn="ctr"/>
            <a:endParaRPr lang="en-US" sz="2800" i="0" dirty="0"/>
          </a:p>
        </p:txBody>
      </p:sp>
      <p:sp>
        <p:nvSpPr>
          <p:cNvPr id="34" name="Oval 33">
            <a:extLst>
              <a:ext uri="{FF2B5EF4-FFF2-40B4-BE49-F238E27FC236}">
                <a16:creationId xmlns:a16="http://schemas.microsoft.com/office/drawing/2014/main" id="{85725F40-1F2F-43E5-BED6-6D77FA6B1BD5}"/>
              </a:ext>
            </a:extLst>
          </p:cNvPr>
          <p:cNvSpPr/>
          <p:nvPr/>
        </p:nvSpPr>
        <p:spPr>
          <a:xfrm>
            <a:off x="3742759" y="3564247"/>
            <a:ext cx="467291" cy="379103"/>
          </a:xfrm>
          <a:prstGeom prst="ellipse">
            <a:avLst/>
          </a:prstGeom>
          <a:ln w="31750">
            <a:solidFill>
              <a:srgbClr val="66FF66"/>
            </a:solidFill>
          </a:ln>
        </p:spPr>
        <p:txBody>
          <a:bodyPr wrap="square" rtlCol="0" anchor="ctr">
            <a:spAutoFit/>
          </a:bodyPr>
          <a:lstStyle/>
          <a:p>
            <a:pPr algn="ctr"/>
            <a:endParaRPr lang="en-US" sz="2800" i="0" dirty="0"/>
          </a:p>
        </p:txBody>
      </p:sp>
      <p:sp>
        <p:nvSpPr>
          <p:cNvPr id="35" name="Oval 34">
            <a:extLst>
              <a:ext uri="{FF2B5EF4-FFF2-40B4-BE49-F238E27FC236}">
                <a16:creationId xmlns:a16="http://schemas.microsoft.com/office/drawing/2014/main" id="{00D7C3C5-142A-4341-AA8A-AE60B1201AEB}"/>
              </a:ext>
            </a:extLst>
          </p:cNvPr>
          <p:cNvSpPr/>
          <p:nvPr/>
        </p:nvSpPr>
        <p:spPr>
          <a:xfrm>
            <a:off x="6437906" y="1638300"/>
            <a:ext cx="1486894" cy="457200"/>
          </a:xfrm>
          <a:prstGeom prst="ellipse">
            <a:avLst/>
          </a:prstGeom>
          <a:ln w="19050">
            <a:solidFill>
              <a:srgbClr val="FF00FF"/>
            </a:solidFill>
          </a:ln>
        </p:spPr>
        <p:txBody>
          <a:bodyPr wrap="square" rtlCol="0" anchor="ctr">
            <a:spAutoFit/>
          </a:bodyPr>
          <a:lstStyle/>
          <a:p>
            <a:pPr algn="ctr"/>
            <a:endParaRPr lang="en-US" sz="2800" i="0" dirty="0"/>
          </a:p>
        </p:txBody>
      </p:sp>
      <p:cxnSp>
        <p:nvCxnSpPr>
          <p:cNvPr id="37" name="Straight Connector 36">
            <a:extLst>
              <a:ext uri="{FF2B5EF4-FFF2-40B4-BE49-F238E27FC236}">
                <a16:creationId xmlns:a16="http://schemas.microsoft.com/office/drawing/2014/main" id="{FCFB41B5-C90D-44A1-A96E-BCA8FA05547E}"/>
              </a:ext>
            </a:extLst>
          </p:cNvPr>
          <p:cNvCxnSpPr>
            <a:cxnSpLocks/>
          </p:cNvCxnSpPr>
          <p:nvPr/>
        </p:nvCxnSpPr>
        <p:spPr bwMode="auto">
          <a:xfrm>
            <a:off x="5218589" y="3048000"/>
            <a:ext cx="608355" cy="1412736"/>
          </a:xfrm>
          <a:prstGeom prst="line">
            <a:avLst/>
          </a:prstGeom>
          <a:noFill/>
          <a:ln w="38100" cap="flat" cmpd="sng" algn="ctr">
            <a:solidFill>
              <a:schemeClr val="hlink"/>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EB706072-A245-4751-946A-C4D14376015E}"/>
              </a:ext>
            </a:extLst>
          </p:cNvPr>
          <p:cNvCxnSpPr>
            <a:cxnSpLocks/>
          </p:cNvCxnSpPr>
          <p:nvPr/>
        </p:nvCxnSpPr>
        <p:spPr bwMode="auto">
          <a:xfrm>
            <a:off x="5696065" y="2957552"/>
            <a:ext cx="476135" cy="1091466"/>
          </a:xfrm>
          <a:prstGeom prst="line">
            <a:avLst/>
          </a:prstGeom>
          <a:noFill/>
          <a:ln w="38100" cap="flat" cmpd="sng" algn="ctr">
            <a:solidFill>
              <a:schemeClr val="hlink"/>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962FAD33-1590-48F4-9888-E482183B2638}"/>
              </a:ext>
            </a:extLst>
          </p:cNvPr>
          <p:cNvCxnSpPr>
            <a:cxnSpLocks/>
          </p:cNvCxnSpPr>
          <p:nvPr/>
        </p:nvCxnSpPr>
        <p:spPr bwMode="auto">
          <a:xfrm>
            <a:off x="4570889" y="3253860"/>
            <a:ext cx="733276" cy="1618654"/>
          </a:xfrm>
          <a:prstGeom prst="line">
            <a:avLst/>
          </a:prstGeom>
          <a:noFill/>
          <a:ln w="38100" cap="flat" cmpd="sng" algn="ctr">
            <a:solidFill>
              <a:schemeClr val="hlink"/>
            </a:solidFill>
            <a:prstDash val="solid"/>
            <a:round/>
            <a:headEnd type="none" w="med" len="med"/>
            <a:tailEnd type="none" w="med" len="med"/>
          </a:ln>
          <a:effectLst/>
        </p:spPr>
      </p:cxnSp>
      <p:grpSp>
        <p:nvGrpSpPr>
          <p:cNvPr id="51" name="Group 50">
            <a:extLst>
              <a:ext uri="{FF2B5EF4-FFF2-40B4-BE49-F238E27FC236}">
                <a16:creationId xmlns:a16="http://schemas.microsoft.com/office/drawing/2014/main" id="{4938D369-34CE-4329-9ECB-151629DD83FE}"/>
              </a:ext>
            </a:extLst>
          </p:cNvPr>
          <p:cNvGrpSpPr/>
          <p:nvPr/>
        </p:nvGrpSpPr>
        <p:grpSpPr>
          <a:xfrm>
            <a:off x="3226186" y="3886200"/>
            <a:ext cx="3517514" cy="1538704"/>
            <a:chOff x="3139521" y="3871496"/>
            <a:chExt cx="3517514" cy="1538704"/>
          </a:xfrm>
        </p:grpSpPr>
        <p:sp>
          <p:nvSpPr>
            <p:cNvPr id="54" name="Rectangle 53">
              <a:extLst>
                <a:ext uri="{FF2B5EF4-FFF2-40B4-BE49-F238E27FC236}">
                  <a16:creationId xmlns:a16="http://schemas.microsoft.com/office/drawing/2014/main" id="{DEDFA341-A3A2-4B8F-AF75-1C2FECCB0B91}"/>
                </a:ext>
              </a:extLst>
            </p:cNvPr>
            <p:cNvSpPr/>
            <p:nvPr/>
          </p:nvSpPr>
          <p:spPr>
            <a:xfrm>
              <a:off x="3139521" y="4910435"/>
              <a:ext cx="1203879" cy="461665"/>
            </a:xfrm>
            <a:prstGeom prst="rect">
              <a:avLst/>
            </a:prstGeom>
          </p:spPr>
          <p:txBody>
            <a:bodyPr wrap="square">
              <a:spAutoFit/>
            </a:bodyPr>
            <a:lstStyle/>
            <a:p>
              <a:pPr algn="ct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56" name="Rectangle 55">
              <a:extLst>
                <a:ext uri="{FF2B5EF4-FFF2-40B4-BE49-F238E27FC236}">
                  <a16:creationId xmlns:a16="http://schemas.microsoft.com/office/drawing/2014/main" id="{EEAE6C88-8B0F-431D-88D1-12A5756F1BDE}"/>
                </a:ext>
              </a:extLst>
            </p:cNvPr>
            <p:cNvSpPr/>
            <p:nvPr/>
          </p:nvSpPr>
          <p:spPr>
            <a:xfrm>
              <a:off x="3810000" y="4948535"/>
              <a:ext cx="1203879" cy="461665"/>
            </a:xfrm>
            <a:prstGeom prst="rect">
              <a:avLst/>
            </a:prstGeom>
          </p:spPr>
          <p:txBody>
            <a:bodyPr wrap="square">
              <a:spAutoFit/>
            </a:bodyPr>
            <a:lstStyle/>
            <a:p>
              <a:pPr algn="ctr"/>
              <a:r>
                <a:rPr lang="en-US" altLang="en-US" sz="2400" dirty="0">
                  <a:solidFill>
                    <a:srgbClr val="FFC000"/>
                  </a:solidFill>
                  <a:latin typeface="Times New Roman"/>
                  <a:cs typeface="Times New Roman" panose="02020603050405020304" pitchFamily="18" charset="0"/>
                  <a:sym typeface="Symbol" panose="05050102010706020507" pitchFamily="18" charset="2"/>
                </a:rPr>
                <a:t>T </a:t>
              </a:r>
              <a:endParaRPr lang="en-US" sz="2400" dirty="0"/>
            </a:p>
          </p:txBody>
        </p:sp>
        <p:sp>
          <p:nvSpPr>
            <p:cNvPr id="57" name="Rectangle 56">
              <a:extLst>
                <a:ext uri="{FF2B5EF4-FFF2-40B4-BE49-F238E27FC236}">
                  <a16:creationId xmlns:a16="http://schemas.microsoft.com/office/drawing/2014/main" id="{CF756A4B-1DE1-495A-A804-5C8DE7710598}"/>
                </a:ext>
              </a:extLst>
            </p:cNvPr>
            <p:cNvSpPr/>
            <p:nvPr/>
          </p:nvSpPr>
          <p:spPr>
            <a:xfrm>
              <a:off x="4536400" y="4457700"/>
              <a:ext cx="1203879" cy="400110"/>
            </a:xfrm>
            <a:prstGeom prst="rect">
              <a:avLst/>
            </a:prstGeom>
          </p:spPr>
          <p:txBody>
            <a:bodyPr wrap="square">
              <a:spAutoFit/>
            </a:bodyPr>
            <a:lstStyle/>
            <a:p>
              <a:pPr algn="ctr"/>
              <a:r>
                <a:rPr lang="en-US" altLang="en-US" sz="2000" dirty="0">
                  <a:solidFill>
                    <a:srgbClr val="FFC000"/>
                  </a:solidFill>
                  <a:latin typeface="Times New Roman"/>
                  <a:cs typeface="Times New Roman" panose="02020603050405020304" pitchFamily="18" charset="0"/>
                  <a:sym typeface="Symbol" panose="05050102010706020507" pitchFamily="18" charset="2"/>
                </a:rPr>
                <a:t>F</a:t>
              </a:r>
              <a:endParaRPr lang="en-US" sz="2000" dirty="0"/>
            </a:p>
          </p:txBody>
        </p:sp>
        <p:sp>
          <p:nvSpPr>
            <p:cNvPr id="58" name="Rectangle 57">
              <a:extLst>
                <a:ext uri="{FF2B5EF4-FFF2-40B4-BE49-F238E27FC236}">
                  <a16:creationId xmlns:a16="http://schemas.microsoft.com/office/drawing/2014/main" id="{16BC6169-32CD-4DD6-A17B-D0074AFC6BF3}"/>
                </a:ext>
              </a:extLst>
            </p:cNvPr>
            <p:cNvSpPr/>
            <p:nvPr/>
          </p:nvSpPr>
          <p:spPr>
            <a:xfrm>
              <a:off x="5124450" y="4076700"/>
              <a:ext cx="1203879" cy="369332"/>
            </a:xfrm>
            <a:prstGeom prst="rect">
              <a:avLst/>
            </a:prstGeom>
          </p:spPr>
          <p:txBody>
            <a:bodyPr wrap="square">
              <a:spAutoFit/>
            </a:bodyPr>
            <a:lstStyle/>
            <a:p>
              <a:pPr algn="ctr"/>
              <a:r>
                <a:rPr lang="en-US" altLang="en-US" sz="1800" dirty="0">
                  <a:solidFill>
                    <a:srgbClr val="FFC000"/>
                  </a:solidFill>
                  <a:cs typeface="Times New Roman" panose="02020603050405020304" pitchFamily="18" charset="0"/>
                  <a:sym typeface="Symbol" panose="05050102010706020507" pitchFamily="18" charset="2"/>
                </a:rPr>
                <a:t>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59" name="Rectangle 58">
              <a:extLst>
                <a:ext uri="{FF2B5EF4-FFF2-40B4-BE49-F238E27FC236}">
                  <a16:creationId xmlns:a16="http://schemas.microsoft.com/office/drawing/2014/main" id="{85B82FB6-E4F1-4962-A902-A0024F1F3C46}"/>
                </a:ext>
              </a:extLst>
            </p:cNvPr>
            <p:cNvSpPr/>
            <p:nvPr/>
          </p:nvSpPr>
          <p:spPr>
            <a:xfrm>
              <a:off x="5562600" y="3871496"/>
              <a:ext cx="1094435" cy="338554"/>
            </a:xfrm>
            <a:prstGeom prst="rect">
              <a:avLst/>
            </a:prstGeom>
          </p:spPr>
          <p:txBody>
            <a:bodyPr wrap="square">
              <a:spAutoFit/>
            </a:bodyPr>
            <a:lstStyle/>
            <a:p>
              <a:pPr algn="ctr"/>
              <a:r>
                <a:rPr lang="en-US" altLang="en-US" sz="1600" dirty="0">
                  <a:solidFill>
                    <a:srgbClr val="FFC000"/>
                  </a:solidFill>
                  <a:latin typeface="Times New Roman"/>
                  <a:cs typeface="Times New Roman" panose="02020603050405020304" pitchFamily="18" charset="0"/>
                  <a:sym typeface="Symbol" panose="05050102010706020507" pitchFamily="18" charset="2"/>
                </a:rPr>
                <a:t>T</a:t>
              </a:r>
              <a:endParaRPr lang="en-US" sz="1600" dirty="0"/>
            </a:p>
          </p:txBody>
        </p:sp>
      </p:grpSp>
      <p:sp>
        <p:nvSpPr>
          <p:cNvPr id="36" name="Oval 35">
            <a:extLst>
              <a:ext uri="{FF2B5EF4-FFF2-40B4-BE49-F238E27FC236}">
                <a16:creationId xmlns:a16="http://schemas.microsoft.com/office/drawing/2014/main" id="{54432F2E-4C31-401C-9C93-B71CAD26D18D}"/>
              </a:ext>
            </a:extLst>
          </p:cNvPr>
          <p:cNvSpPr/>
          <p:nvPr/>
        </p:nvSpPr>
        <p:spPr>
          <a:xfrm rot="3941923">
            <a:off x="2588764" y="3480052"/>
            <a:ext cx="2954180" cy="2329992"/>
          </a:xfrm>
          <a:prstGeom prst="ellipse">
            <a:avLst/>
          </a:prstGeom>
          <a:ln w="31750">
            <a:solidFill>
              <a:srgbClr val="66FF66"/>
            </a:solidFill>
          </a:ln>
        </p:spPr>
        <p:txBody>
          <a:bodyPr wrap="square" rtlCol="0" anchor="ctr">
            <a:spAutoFit/>
          </a:bodyPr>
          <a:lstStyle/>
          <a:p>
            <a:pPr algn="ctr"/>
            <a:endParaRPr lang="en-US" sz="2800" i="0" dirty="0"/>
          </a:p>
        </p:txBody>
      </p:sp>
    </p:spTree>
    <p:extLst>
      <p:ext uri="{BB962C8B-B14F-4D97-AF65-F5344CB8AC3E}">
        <p14:creationId xmlns:p14="http://schemas.microsoft.com/office/powerpoint/2010/main" val="32081473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fill="hold"/>
                                        <p:tgtEl>
                                          <p:spTgt spid="35"/>
                                        </p:tgtEl>
                                        <p:attrNameLst>
                                          <p:attrName>ppt_x</p:attrName>
                                        </p:attrNameLst>
                                      </p:cBhvr>
                                      <p:tavLst>
                                        <p:tav tm="0">
                                          <p:val>
                                            <p:strVal val="0-#ppt_w/2"/>
                                          </p:val>
                                        </p:tav>
                                        <p:tav tm="100000">
                                          <p:val>
                                            <p:strVal val="#ppt_x"/>
                                          </p:val>
                                        </p:tav>
                                      </p:tavLst>
                                    </p:anim>
                                    <p:anim calcmode="lin" valueType="num">
                                      <p:cBhvr additive="base">
                                        <p:cTn id="18" dur="500" fill="hold"/>
                                        <p:tgtEl>
                                          <p:spTgt spid="35"/>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additive="base">
                                        <p:cTn id="21" dur="500" fill="hold"/>
                                        <p:tgtEl>
                                          <p:spTgt spid="36"/>
                                        </p:tgtEl>
                                        <p:attrNameLst>
                                          <p:attrName>ppt_x</p:attrName>
                                        </p:attrNameLst>
                                      </p:cBhvr>
                                      <p:tavLst>
                                        <p:tav tm="0">
                                          <p:val>
                                            <p:strVal val="0-#ppt_w/2"/>
                                          </p:val>
                                        </p:tav>
                                        <p:tav tm="100000">
                                          <p:val>
                                            <p:strVal val="#ppt_x"/>
                                          </p:val>
                                        </p:tav>
                                      </p:tavLst>
                                    </p:anim>
                                    <p:anim calcmode="lin" valueType="num">
                                      <p:cBhvr additive="base">
                                        <p:cTn id="2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5">
                                            <p:txEl>
                                              <p:pRg st="1" end="1"/>
                                            </p:txEl>
                                          </p:spTgt>
                                        </p:tgtEl>
                                        <p:attrNameLst>
                                          <p:attrName>style.visibility</p:attrName>
                                        </p:attrNameLst>
                                      </p:cBhvr>
                                      <p:to>
                                        <p:strVal val="visible"/>
                                      </p:to>
                                    </p:set>
                                    <p:anim calcmode="lin" valueType="num">
                                      <p:cBhvr additive="base">
                                        <p:cTn id="27"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5">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4"/>
                                        </p:tgtEl>
                                        <p:attrNameLst>
                                          <p:attrName>style.visibility</p:attrName>
                                        </p:attrNameLst>
                                      </p:cBhvr>
                                      <p:to>
                                        <p:strVal val="visible"/>
                                      </p:to>
                                    </p:set>
                                    <p:anim calcmode="lin" valueType="num">
                                      <p:cBhvr additive="base">
                                        <p:cTn id="31" dur="500" fill="hold"/>
                                        <p:tgtEl>
                                          <p:spTgt spid="34"/>
                                        </p:tgtEl>
                                        <p:attrNameLst>
                                          <p:attrName>ppt_x</p:attrName>
                                        </p:attrNameLst>
                                      </p:cBhvr>
                                      <p:tavLst>
                                        <p:tav tm="0">
                                          <p:val>
                                            <p:strVal val="0-#ppt_w/2"/>
                                          </p:val>
                                        </p:tav>
                                        <p:tav tm="100000">
                                          <p:val>
                                            <p:strVal val="#ppt_x"/>
                                          </p:val>
                                        </p:tav>
                                      </p:tavLst>
                                    </p:anim>
                                    <p:anim calcmode="lin" valueType="num">
                                      <p:cBhvr additive="base">
                                        <p:cTn id="32" dur="500" fill="hold"/>
                                        <p:tgtEl>
                                          <p:spTgt spid="3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additive="base">
                                        <p:cTn id="35" dur="500" fill="hold"/>
                                        <p:tgtEl>
                                          <p:spTgt spid="33"/>
                                        </p:tgtEl>
                                        <p:attrNameLst>
                                          <p:attrName>ppt_x</p:attrName>
                                        </p:attrNameLst>
                                      </p:cBhvr>
                                      <p:tavLst>
                                        <p:tav tm="0">
                                          <p:val>
                                            <p:strVal val="0-#ppt_w/2"/>
                                          </p:val>
                                        </p:tav>
                                        <p:tav tm="100000">
                                          <p:val>
                                            <p:strVal val="#ppt_x"/>
                                          </p:val>
                                        </p:tav>
                                      </p:tavLst>
                                    </p:anim>
                                    <p:anim calcmode="lin" valueType="num">
                                      <p:cBhvr additive="base">
                                        <p:cTn id="36"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33" grpId="0" animBg="1"/>
      <p:bldP spid="34" grpId="0" animBg="1"/>
      <p:bldP spid="35" grpId="0" animBg="1"/>
      <p:bldP spid="36"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 name="Rectangle 12">
            <a:extLst>
              <a:ext uri="{FF2B5EF4-FFF2-40B4-BE49-F238E27FC236}">
                <a16:creationId xmlns:a16="http://schemas.microsoft.com/office/drawing/2014/main" id="{CFB60AB1-CF64-4113-8CBB-B8AE875234E9}"/>
              </a:ext>
            </a:extLst>
          </p:cNvPr>
          <p:cNvSpPr>
            <a:spLocks noChangeArrowheads="1"/>
          </p:cNvSpPr>
          <p:nvPr/>
        </p:nvSpPr>
        <p:spPr bwMode="auto">
          <a:xfrm>
            <a:off x="247650" y="2563923"/>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a:t>
            </a:r>
          </a:p>
        </p:txBody>
      </p:sp>
      <p:sp>
        <p:nvSpPr>
          <p:cNvPr id="15" name="Rectangle 14">
            <a:extLst>
              <a:ext uri="{FF2B5EF4-FFF2-40B4-BE49-F238E27FC236}">
                <a16:creationId xmlns:a16="http://schemas.microsoft.com/office/drawing/2014/main" id="{A08DDA31-1D0B-4B68-86FD-B545BF710AEC}"/>
              </a:ext>
            </a:extLst>
          </p:cNvPr>
          <p:cNvSpPr>
            <a:spLocks noChangeArrowheads="1"/>
          </p:cNvSpPr>
          <p:nvPr/>
        </p:nvSpPr>
        <p:spPr bwMode="auto">
          <a:xfrm>
            <a:off x="215721" y="4025153"/>
            <a:ext cx="7136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a:t>
            </a:r>
          </a:p>
        </p:txBody>
      </p:sp>
      <p:grpSp>
        <p:nvGrpSpPr>
          <p:cNvPr id="16" name="Group 15">
            <a:extLst>
              <a:ext uri="{FF2B5EF4-FFF2-40B4-BE49-F238E27FC236}">
                <a16:creationId xmlns:a16="http://schemas.microsoft.com/office/drawing/2014/main" id="{1E4C7996-06F6-4F92-8580-7964046E8C13}"/>
              </a:ext>
            </a:extLst>
          </p:cNvPr>
          <p:cNvGrpSpPr>
            <a:grpSpLocks/>
          </p:cNvGrpSpPr>
          <p:nvPr/>
        </p:nvGrpSpPr>
        <p:grpSpPr bwMode="auto">
          <a:xfrm>
            <a:off x="196854" y="3124186"/>
            <a:ext cx="643952" cy="822421"/>
            <a:chOff x="8074152" y="2883849"/>
            <a:chExt cx="643357" cy="822085"/>
          </a:xfrm>
        </p:grpSpPr>
        <p:sp>
          <p:nvSpPr>
            <p:cNvPr id="17" name="Rectangle 5">
              <a:extLst>
                <a:ext uri="{FF2B5EF4-FFF2-40B4-BE49-F238E27FC236}">
                  <a16:creationId xmlns:a16="http://schemas.microsoft.com/office/drawing/2014/main" id="{68F116D0-9B8B-44BA-8D66-E3C58279CC42}"/>
                </a:ext>
              </a:extLst>
            </p:cNvPr>
            <p:cNvSpPr>
              <a:spLocks noChangeArrowheads="1"/>
            </p:cNvSpPr>
            <p:nvPr/>
          </p:nvSpPr>
          <p:spPr bwMode="auto">
            <a:xfrm>
              <a:off x="8089392" y="2883849"/>
              <a:ext cx="628117" cy="461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sp>
          <p:nvSpPr>
            <p:cNvPr id="18" name="Rectangle 14">
              <a:extLst>
                <a:ext uri="{FF2B5EF4-FFF2-40B4-BE49-F238E27FC236}">
                  <a16:creationId xmlns:a16="http://schemas.microsoft.com/office/drawing/2014/main" id="{FC09DC65-2D78-418D-87CE-0E02B899BEB4}"/>
                </a:ext>
              </a:extLst>
            </p:cNvPr>
            <p:cNvSpPr>
              <a:spLocks noChangeArrowheads="1"/>
            </p:cNvSpPr>
            <p:nvPr/>
          </p:nvSpPr>
          <p:spPr bwMode="auto">
            <a:xfrm>
              <a:off x="8074152" y="3244460"/>
              <a:ext cx="628117" cy="461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and</a:t>
              </a:r>
            </a:p>
          </p:txBody>
        </p:sp>
      </p:grpSp>
      <p:sp>
        <p:nvSpPr>
          <p:cNvPr id="19" name="Rectangle 18">
            <a:extLst>
              <a:ext uri="{FF2B5EF4-FFF2-40B4-BE49-F238E27FC236}">
                <a16:creationId xmlns:a16="http://schemas.microsoft.com/office/drawing/2014/main" id="{6F3434FD-5682-4C27-A655-A2A040F0F4B5}"/>
              </a:ext>
            </a:extLst>
          </p:cNvPr>
          <p:cNvSpPr>
            <a:spLocks noChangeArrowheads="1"/>
          </p:cNvSpPr>
          <p:nvPr/>
        </p:nvSpPr>
        <p:spPr bwMode="auto">
          <a:xfrm>
            <a:off x="2687638" y="4800600"/>
            <a:ext cx="2262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K</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P</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0" name="Left Brace 3">
            <a:extLst>
              <a:ext uri="{FF2B5EF4-FFF2-40B4-BE49-F238E27FC236}">
                <a16:creationId xmlns:a16="http://schemas.microsoft.com/office/drawing/2014/main" id="{216D604F-1184-4970-935F-34E10CD3C04A}"/>
              </a:ext>
            </a:extLst>
          </p:cNvPr>
          <p:cNvSpPr>
            <a:spLocks/>
          </p:cNvSpPr>
          <p:nvPr/>
        </p:nvSpPr>
        <p:spPr bwMode="auto">
          <a:xfrm rot="-5400000">
            <a:off x="3319175" y="4596643"/>
            <a:ext cx="300335" cy="1524001"/>
          </a:xfrm>
          <a:prstGeom prst="leftBrace">
            <a:avLst>
              <a:gd name="adj1" fmla="val 8325"/>
              <a:gd name="adj2" fmla="val 50000"/>
            </a:avLst>
          </a:prstGeom>
          <a:noFill/>
          <a:ln w="38100" algn="ctr">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21" name="Rectangle 20">
            <a:extLst>
              <a:ext uri="{FF2B5EF4-FFF2-40B4-BE49-F238E27FC236}">
                <a16:creationId xmlns:a16="http://schemas.microsoft.com/office/drawing/2014/main" id="{696B2D45-16D1-4FA2-B286-292D3E217ED3}"/>
              </a:ext>
            </a:extLst>
          </p:cNvPr>
          <p:cNvSpPr>
            <a:spLocks noChangeArrowheads="1"/>
          </p:cNvSpPr>
          <p:nvPr/>
        </p:nvSpPr>
        <p:spPr bwMode="auto">
          <a:xfrm>
            <a:off x="1569392" y="5471459"/>
            <a:ext cx="2727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 all on left are true,</a:t>
            </a:r>
          </a:p>
        </p:txBody>
      </p:sp>
      <p:sp>
        <p:nvSpPr>
          <p:cNvPr id="22" name="Rectangle 21">
            <a:extLst>
              <a:ext uri="{FF2B5EF4-FFF2-40B4-BE49-F238E27FC236}">
                <a16:creationId xmlns:a16="http://schemas.microsoft.com/office/drawing/2014/main" id="{C2008AE5-525F-4731-A828-A06013EDD95F}"/>
              </a:ext>
            </a:extLst>
          </p:cNvPr>
          <p:cNvSpPr>
            <a:spLocks noChangeArrowheads="1"/>
          </p:cNvSpPr>
          <p:nvPr/>
        </p:nvSpPr>
        <p:spPr bwMode="auto">
          <a:xfrm>
            <a:off x="4572000" y="5472179"/>
            <a:ext cx="320632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 that on right is true.</a:t>
            </a:r>
          </a:p>
        </p:txBody>
      </p:sp>
      <p:sp>
        <p:nvSpPr>
          <p:cNvPr id="23" name="Rectangle 2">
            <a:extLst>
              <a:ext uri="{FF2B5EF4-FFF2-40B4-BE49-F238E27FC236}">
                <a16:creationId xmlns:a16="http://schemas.microsoft.com/office/drawing/2014/main" id="{4B253F14-CC63-4EBB-BD67-ABAC65C45780}"/>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Quick Examples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4" name="Text Box 21">
            <a:extLst>
              <a:ext uri="{FF2B5EF4-FFF2-40B4-BE49-F238E27FC236}">
                <a16:creationId xmlns:a16="http://schemas.microsoft.com/office/drawing/2014/main" id="{1F5CA332-4F57-4BC6-9A70-04ECC2C30B82}"/>
              </a:ext>
            </a:extLst>
          </p:cNvPr>
          <p:cNvSpPr txBox="1">
            <a:spLocks noChangeArrowheads="1"/>
          </p:cNvSpPr>
          <p:nvPr/>
        </p:nvSpPr>
        <p:spPr bwMode="auto">
          <a:xfrm>
            <a:off x="2956229" y="4723005"/>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25" name="Text Box 21">
            <a:extLst>
              <a:ext uri="{FF2B5EF4-FFF2-40B4-BE49-F238E27FC236}">
                <a16:creationId xmlns:a16="http://schemas.microsoft.com/office/drawing/2014/main" id="{D49F9D76-E38B-4221-A23A-583E9AFAC16B}"/>
              </a:ext>
            </a:extLst>
          </p:cNvPr>
          <p:cNvSpPr txBox="1">
            <a:spLocks noChangeArrowheads="1"/>
          </p:cNvSpPr>
          <p:nvPr/>
        </p:nvSpPr>
        <p:spPr bwMode="auto">
          <a:xfrm>
            <a:off x="3582126" y="47244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Tree>
    <p:extLst>
      <p:ext uri="{BB962C8B-B14F-4D97-AF65-F5344CB8AC3E}">
        <p14:creationId xmlns:p14="http://schemas.microsoft.com/office/powerpoint/2010/main" val="2085756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0-#ppt_w/2"/>
                                          </p:val>
                                        </p:tav>
                                        <p:tav tm="100000">
                                          <p:val>
                                            <p:strVal val="#ppt_x"/>
                                          </p:val>
                                        </p:tav>
                                      </p:tavLst>
                                    </p:anim>
                                    <p:anim calcmode="lin" valueType="num">
                                      <p:cBhvr additive="base">
                                        <p:cTn id="14"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25">
                                            <p:txEl>
                                              <p:pRg st="0" end="0"/>
                                            </p:txEl>
                                          </p:spTgt>
                                        </p:tgtEl>
                                        <p:attrNameLst>
                                          <p:attrName>style.visibility</p:attrName>
                                        </p:attrNameLst>
                                      </p:cBhvr>
                                      <p:to>
                                        <p:strVal val="visible"/>
                                      </p:to>
                                    </p:set>
                                    <p:anim calcmode="lin" valueType="num">
                                      <p:cBhvr additive="base">
                                        <p:cTn id="33" dur="500" fill="hold"/>
                                        <p:tgtEl>
                                          <p:spTgt spid="25">
                                            <p:txEl>
                                              <p:pRg st="0" end="0"/>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2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0"/>
                                        </p:tgtEl>
                                        <p:attrNameLst>
                                          <p:attrName>style.visibility</p:attrName>
                                        </p:attrNameLst>
                                      </p:cBhvr>
                                      <p:to>
                                        <p:strVal val="visible"/>
                                      </p:to>
                                    </p:set>
                                    <p:anim calcmode="lin" valueType="num">
                                      <p:cBhvr additive="base">
                                        <p:cTn id="39" dur="500" fill="hold"/>
                                        <p:tgtEl>
                                          <p:spTgt spid="20"/>
                                        </p:tgtEl>
                                        <p:attrNameLst>
                                          <p:attrName>ppt_x</p:attrName>
                                        </p:attrNameLst>
                                      </p:cBhvr>
                                      <p:tavLst>
                                        <p:tav tm="0">
                                          <p:val>
                                            <p:strVal val="#ppt_x"/>
                                          </p:val>
                                        </p:tav>
                                        <p:tav tm="100000">
                                          <p:val>
                                            <p:strVal val="#ppt_x"/>
                                          </p:val>
                                        </p:tav>
                                      </p:tavLst>
                                    </p:anim>
                                    <p:anim calcmode="lin" valueType="num">
                                      <p:cBhvr additive="base">
                                        <p:cTn id="40" dur="500" fill="hold"/>
                                        <p:tgtEl>
                                          <p:spTgt spid="2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
                                        </p:tgtEl>
                                        <p:attrNameLst>
                                          <p:attrName>style.visibility</p:attrName>
                                        </p:attrNameLst>
                                      </p:cBhvr>
                                      <p:to>
                                        <p:strVal val="visible"/>
                                      </p:to>
                                    </p:set>
                                    <p:anim calcmode="lin" valueType="num">
                                      <p:cBhvr additive="base">
                                        <p:cTn id="43" dur="500" fill="hold"/>
                                        <p:tgtEl>
                                          <p:spTgt spid="21"/>
                                        </p:tgtEl>
                                        <p:attrNameLst>
                                          <p:attrName>ppt_x</p:attrName>
                                        </p:attrNameLst>
                                      </p:cBhvr>
                                      <p:tavLst>
                                        <p:tav tm="0">
                                          <p:val>
                                            <p:strVal val="#ppt_x"/>
                                          </p:val>
                                        </p:tav>
                                        <p:tav tm="100000">
                                          <p:val>
                                            <p:strVal val="#ppt_x"/>
                                          </p:val>
                                        </p:tav>
                                      </p:tavLst>
                                    </p:anim>
                                    <p:anim calcmode="lin" valueType="num">
                                      <p:cBhvr additive="base">
                                        <p:cTn id="4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 calcmode="lin" valueType="num">
                                      <p:cBhvr additive="base">
                                        <p:cTn id="49" dur="500" fill="hold"/>
                                        <p:tgtEl>
                                          <p:spTgt spid="22"/>
                                        </p:tgtEl>
                                        <p:attrNameLst>
                                          <p:attrName>ppt_x</p:attrName>
                                        </p:attrNameLst>
                                      </p:cBhvr>
                                      <p:tavLst>
                                        <p:tav tm="0">
                                          <p:val>
                                            <p:strVal val="#ppt_x"/>
                                          </p:val>
                                        </p:tav>
                                        <p:tav tm="100000">
                                          <p:val>
                                            <p:strVal val="#ppt_x"/>
                                          </p:val>
                                        </p:tav>
                                      </p:tavLst>
                                    </p:anim>
                                    <p:anim calcmode="lin" valueType="num">
                                      <p:cBhvr additive="base">
                                        <p:cTn id="5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9" grpId="0"/>
      <p:bldP spid="20" grpId="0" animBg="1"/>
      <p:bldP spid="21" grpId="0"/>
      <p:bldP spid="22" grpId="0"/>
      <p:bldP spid="24" grpId="0" build="allAtOnce"/>
      <p:bldP spid="25" grpId="0" build="allAtOnce"/>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201" y="3038837"/>
            <a:ext cx="2642664" cy="904514"/>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a:solidFill>
                  <a:srgbClr val="FFFFFF"/>
                </a:solidFill>
                <a:cs typeface="Times New Roman" panose="02020603050405020304" pitchFamily="18" charset="0"/>
                <a:sym typeface="Symbol" panose="05050102010706020507" pitchFamily="18" charset="2"/>
              </a:rPr>
              <a:t>From this we can conclude …. </a:t>
            </a:r>
            <a:endParaRPr lang="en-US" altLang="en-US" sz="2400" dirty="0">
              <a:solidFill>
                <a:srgbClr val="FFFFFF"/>
              </a:solidFill>
              <a:cs typeface="Times New Roman" panose="02020603050405020304" pitchFamily="18" charset="0"/>
              <a:sym typeface="Symbol" panose="05050102010706020507" pitchFamily="18" charset="2"/>
            </a:endParaRPr>
          </a:p>
        </p:txBody>
      </p:sp>
      <p:graphicFrame>
        <p:nvGraphicFramePr>
          <p:cNvPr id="26" name="Table 25">
            <a:extLst>
              <a:ext uri="{FF2B5EF4-FFF2-40B4-BE49-F238E27FC236}">
                <a16:creationId xmlns:a16="http://schemas.microsoft.com/office/drawing/2014/main" id="{E76353D2-3C1E-4AC8-8781-86DFB162F1CB}"/>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cxnSp>
        <p:nvCxnSpPr>
          <p:cNvPr id="8" name="Straight Connector 7">
            <a:extLst>
              <a:ext uri="{FF2B5EF4-FFF2-40B4-BE49-F238E27FC236}">
                <a16:creationId xmlns:a16="http://schemas.microsoft.com/office/drawing/2014/main" id="{BCB1BDCB-8637-4E42-9B47-EC5542CB8DB0}"/>
              </a:ext>
            </a:extLst>
          </p:cNvPr>
          <p:cNvCxnSpPr>
            <a:cxnSpLocks/>
          </p:cNvCxnSpPr>
          <p:nvPr/>
        </p:nvCxnSpPr>
        <p:spPr bwMode="auto">
          <a:xfrm>
            <a:off x="6437906" y="220980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C9ED3D7-6CF7-4464-8319-CD3AC8BA216C}"/>
              </a:ext>
            </a:extLst>
          </p:cNvPr>
          <p:cNvCxnSpPr>
            <a:cxnSpLocks/>
          </p:cNvCxnSpPr>
          <p:nvPr/>
        </p:nvCxnSpPr>
        <p:spPr bwMode="auto">
          <a:xfrm>
            <a:off x="6438900" y="253365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1ABE2898-FFCA-4A08-B20A-98DCB4397EAE}"/>
              </a:ext>
            </a:extLst>
          </p:cNvPr>
          <p:cNvCxnSpPr>
            <a:cxnSpLocks/>
          </p:cNvCxnSpPr>
          <p:nvPr/>
        </p:nvCxnSpPr>
        <p:spPr bwMode="auto">
          <a:xfrm>
            <a:off x="6434414" y="2862302"/>
            <a:ext cx="1486894" cy="0"/>
          </a:xfrm>
          <a:prstGeom prst="line">
            <a:avLst/>
          </a:prstGeom>
          <a:noFill/>
          <a:ln w="38100" cap="flat" cmpd="sng" algn="ctr">
            <a:solidFill>
              <a:schemeClr val="hlink"/>
            </a:solidFill>
            <a:prstDash val="solid"/>
            <a:round/>
            <a:headEnd type="none" w="med" len="med"/>
            <a:tailEnd type="none" w="med" len="med"/>
          </a:ln>
          <a:effectLst/>
        </p:spPr>
      </p:cxnSp>
      <p:sp>
        <p:nvSpPr>
          <p:cNvPr id="33" name="Oval 32">
            <a:extLst>
              <a:ext uri="{FF2B5EF4-FFF2-40B4-BE49-F238E27FC236}">
                <a16:creationId xmlns:a16="http://schemas.microsoft.com/office/drawing/2014/main" id="{A531F846-86D0-4689-9441-F54F6840EC0E}"/>
              </a:ext>
            </a:extLst>
          </p:cNvPr>
          <p:cNvSpPr/>
          <p:nvPr/>
        </p:nvSpPr>
        <p:spPr>
          <a:xfrm>
            <a:off x="6858000" y="1676400"/>
            <a:ext cx="467291" cy="379103"/>
          </a:xfrm>
          <a:prstGeom prst="ellipse">
            <a:avLst/>
          </a:prstGeom>
          <a:ln w="31750">
            <a:solidFill>
              <a:srgbClr val="66FF66"/>
            </a:solidFill>
          </a:ln>
        </p:spPr>
        <p:txBody>
          <a:bodyPr wrap="square" rtlCol="0" anchor="ctr">
            <a:spAutoFit/>
          </a:bodyPr>
          <a:lstStyle/>
          <a:p>
            <a:pPr algn="ctr"/>
            <a:endParaRPr lang="en-US" sz="2800" i="0" dirty="0"/>
          </a:p>
        </p:txBody>
      </p:sp>
      <p:sp>
        <p:nvSpPr>
          <p:cNvPr id="34" name="Oval 33">
            <a:extLst>
              <a:ext uri="{FF2B5EF4-FFF2-40B4-BE49-F238E27FC236}">
                <a16:creationId xmlns:a16="http://schemas.microsoft.com/office/drawing/2014/main" id="{85725F40-1F2F-43E5-BED6-6D77FA6B1BD5}"/>
              </a:ext>
            </a:extLst>
          </p:cNvPr>
          <p:cNvSpPr/>
          <p:nvPr/>
        </p:nvSpPr>
        <p:spPr>
          <a:xfrm>
            <a:off x="3742759" y="3564247"/>
            <a:ext cx="467291" cy="379103"/>
          </a:xfrm>
          <a:prstGeom prst="ellipse">
            <a:avLst/>
          </a:prstGeom>
          <a:ln w="31750">
            <a:solidFill>
              <a:srgbClr val="66FF66"/>
            </a:solidFill>
          </a:ln>
        </p:spPr>
        <p:txBody>
          <a:bodyPr wrap="square" rtlCol="0" anchor="ctr">
            <a:spAutoFit/>
          </a:bodyPr>
          <a:lstStyle/>
          <a:p>
            <a:pPr algn="ctr"/>
            <a:endParaRPr lang="en-US" sz="2800" i="0" dirty="0"/>
          </a:p>
        </p:txBody>
      </p:sp>
      <p:grpSp>
        <p:nvGrpSpPr>
          <p:cNvPr id="35" name="Group 34">
            <a:extLst>
              <a:ext uri="{FF2B5EF4-FFF2-40B4-BE49-F238E27FC236}">
                <a16:creationId xmlns:a16="http://schemas.microsoft.com/office/drawing/2014/main" id="{F42F362D-1613-4E3C-800A-6A05B679E795}"/>
              </a:ext>
            </a:extLst>
          </p:cNvPr>
          <p:cNvGrpSpPr/>
          <p:nvPr/>
        </p:nvGrpSpPr>
        <p:grpSpPr>
          <a:xfrm>
            <a:off x="126642" y="764493"/>
            <a:ext cx="6502758" cy="477330"/>
            <a:chOff x="126642" y="764493"/>
            <a:chExt cx="6502758" cy="477330"/>
          </a:xfrm>
        </p:grpSpPr>
        <p:sp>
          <p:nvSpPr>
            <p:cNvPr id="36" name="Text Box 21">
              <a:extLst>
                <a:ext uri="{FF2B5EF4-FFF2-40B4-BE49-F238E27FC236}">
                  <a16:creationId xmlns:a16="http://schemas.microsoft.com/office/drawing/2014/main" id="{81003E34-A83B-4E27-8ABB-E2EA7268910F}"/>
                </a:ext>
              </a:extLst>
            </p:cNvPr>
            <p:cNvSpPr txBox="1">
              <a:spLocks noChangeArrowheads="1"/>
            </p:cNvSpPr>
            <p:nvPr/>
          </p:nvSpPr>
          <p:spPr bwMode="auto">
            <a:xfrm>
              <a:off x="202842" y="780157"/>
              <a:ext cx="20922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a:t>
              </a:r>
            </a:p>
          </p:txBody>
        </p:sp>
        <p:sp>
          <p:nvSpPr>
            <p:cNvPr id="37" name="AutoShape 8">
              <a:extLst>
                <a:ext uri="{FF2B5EF4-FFF2-40B4-BE49-F238E27FC236}">
                  <a16:creationId xmlns:a16="http://schemas.microsoft.com/office/drawing/2014/main" id="{846EC631-50F8-4FBB-A7FF-7019F77783A4}"/>
                </a:ext>
              </a:extLst>
            </p:cNvPr>
            <p:cNvSpPr>
              <a:spLocks noChangeArrowheads="1"/>
            </p:cNvSpPr>
            <p:nvPr/>
          </p:nvSpPr>
          <p:spPr bwMode="auto">
            <a:xfrm>
              <a:off x="126642" y="764493"/>
              <a:ext cx="6350358" cy="477330"/>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8" name="Text Box 21">
              <a:extLst>
                <a:ext uri="{FF2B5EF4-FFF2-40B4-BE49-F238E27FC236}">
                  <a16:creationId xmlns:a16="http://schemas.microsoft.com/office/drawing/2014/main" id="{676F27B6-AE0B-4BB5-A40C-7205A04F6F87}"/>
                </a:ext>
              </a:extLst>
            </p:cNvPr>
            <p:cNvSpPr txBox="1">
              <a:spLocks noChangeArrowheads="1"/>
            </p:cNvSpPr>
            <p:nvPr/>
          </p:nvSpPr>
          <p:spPr bwMode="auto">
            <a:xfrm>
              <a:off x="2514600" y="770812"/>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p:txBody>
        </p:sp>
      </p:grpSp>
      <p:sp>
        <p:nvSpPr>
          <p:cNvPr id="50" name="AutoShape 35">
            <a:extLst>
              <a:ext uri="{FF2B5EF4-FFF2-40B4-BE49-F238E27FC236}">
                <a16:creationId xmlns:a16="http://schemas.microsoft.com/office/drawing/2014/main" id="{B1EE39C8-E15E-4318-BBD3-8CC05CDD0E8A}"/>
              </a:ext>
            </a:extLst>
          </p:cNvPr>
          <p:cNvSpPr>
            <a:spLocks noChangeArrowheads="1"/>
          </p:cNvSpPr>
          <p:nvPr/>
        </p:nvSpPr>
        <p:spPr bwMode="auto">
          <a:xfrm>
            <a:off x="301717" y="1295400"/>
            <a:ext cx="3509367" cy="1371598"/>
          </a:xfrm>
          <a:prstGeom prst="wedgeRoundRectCallout">
            <a:avLst>
              <a:gd name="adj1" fmla="val -29918"/>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“If is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solidFill>
                  <a:srgbClr val="FFFFFF"/>
                </a:solidFill>
                <a:cs typeface="Times New Roman" panose="02020603050405020304" pitchFamily="18" charset="0"/>
                <a:sym typeface="Symbol" panose="05050102010706020507" pitchFamily="18" charset="2"/>
              </a:rPr>
              <a:t>true,</a:t>
            </a:r>
            <a:br>
              <a:rPr lang="en-US" altLang="en-US" sz="2400" dirty="0">
                <a:solidFill>
                  <a:srgbClr val="FFFFFF"/>
                </a:solidFill>
                <a:cs typeface="Times New Roman" panose="02020603050405020304" pitchFamily="18" charset="0"/>
                <a:sym typeface="Symbol" panose="05050102010706020507" pitchFamily="18" charset="2"/>
              </a:rPr>
            </a:br>
            <a:r>
              <a:rPr lang="en-US" altLang="en-US" sz="2400" dirty="0">
                <a:solidFill>
                  <a:srgbClr val="FFFFFF"/>
                </a:solidFill>
                <a:cs typeface="Times New Roman" panose="02020603050405020304" pitchFamily="18" charset="0"/>
                <a:sym typeface="Symbol" panose="05050102010706020507" pitchFamily="18" charset="2"/>
              </a:rPr>
              <a:t>      then so is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sym typeface="Symbol" panose="05050102010706020507" pitchFamily="18" charset="2"/>
              </a:rPr>
              <a:t>”</a:t>
            </a:r>
            <a:endParaRPr lang="en-CA" altLang="en-US" sz="2400" dirty="0">
              <a:sym typeface="Symbol" panose="05050102010706020507" pitchFamily="18" charset="2"/>
            </a:endParaRPr>
          </a:p>
          <a:p>
            <a:pPr eaLnBrk="1" hangingPunct="1">
              <a:spcBef>
                <a:spcPct val="0"/>
              </a:spcBef>
              <a:buNone/>
            </a:pPr>
            <a:r>
              <a:rPr lang="en-CA" altLang="en-US" sz="2400" dirty="0">
                <a:sym typeface="Symbol" panose="05050102010706020507" pitchFamily="18" charset="2"/>
              </a:rPr>
              <a:t> Hey we still do use this!</a:t>
            </a:r>
            <a:endParaRPr lang="en-US" altLang="en-US" sz="2400" dirty="0">
              <a:solidFill>
                <a:srgbClr val="FFFFFF"/>
              </a:solidFill>
              <a:cs typeface="Times New Roman" panose="02020603050405020304" pitchFamily="18" charset="0"/>
              <a:sym typeface="Symbol" panose="05050102010706020507" pitchFamily="18" charset="2"/>
            </a:endParaRPr>
          </a:p>
        </p:txBody>
      </p:sp>
      <p:cxnSp>
        <p:nvCxnSpPr>
          <p:cNvPr id="51" name="Straight Connector 50">
            <a:extLst>
              <a:ext uri="{FF2B5EF4-FFF2-40B4-BE49-F238E27FC236}">
                <a16:creationId xmlns:a16="http://schemas.microsoft.com/office/drawing/2014/main" id="{0B8A4EE7-FA98-468B-B729-2E26DB239CDC}"/>
              </a:ext>
            </a:extLst>
          </p:cNvPr>
          <p:cNvCxnSpPr>
            <a:cxnSpLocks/>
          </p:cNvCxnSpPr>
          <p:nvPr/>
        </p:nvCxnSpPr>
        <p:spPr bwMode="auto">
          <a:xfrm>
            <a:off x="5218589" y="3048000"/>
            <a:ext cx="608355" cy="1412736"/>
          </a:xfrm>
          <a:prstGeom prst="line">
            <a:avLst/>
          </a:prstGeom>
          <a:noFill/>
          <a:ln w="38100" cap="flat" cmpd="sng" algn="ctr">
            <a:solidFill>
              <a:schemeClr val="hlink"/>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0F2F32E5-CD5A-475D-94AE-42A00BF8D4BE}"/>
              </a:ext>
            </a:extLst>
          </p:cNvPr>
          <p:cNvCxnSpPr>
            <a:cxnSpLocks/>
          </p:cNvCxnSpPr>
          <p:nvPr/>
        </p:nvCxnSpPr>
        <p:spPr bwMode="auto">
          <a:xfrm>
            <a:off x="5696065" y="2957552"/>
            <a:ext cx="476135" cy="1091466"/>
          </a:xfrm>
          <a:prstGeom prst="line">
            <a:avLst/>
          </a:prstGeom>
          <a:noFill/>
          <a:ln w="38100" cap="flat" cmpd="sng" algn="ctr">
            <a:solidFill>
              <a:schemeClr val="hlink"/>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027D1C25-7835-483A-B65C-E8833F821CD0}"/>
              </a:ext>
            </a:extLst>
          </p:cNvPr>
          <p:cNvCxnSpPr>
            <a:cxnSpLocks/>
          </p:cNvCxnSpPr>
          <p:nvPr/>
        </p:nvCxnSpPr>
        <p:spPr bwMode="auto">
          <a:xfrm>
            <a:off x="4570889" y="3253860"/>
            <a:ext cx="733276" cy="1618654"/>
          </a:xfrm>
          <a:prstGeom prst="line">
            <a:avLst/>
          </a:prstGeom>
          <a:noFill/>
          <a:ln w="38100" cap="flat" cmpd="sng" algn="ctr">
            <a:solidFill>
              <a:schemeClr val="hlink"/>
            </a:solidFill>
            <a:prstDash val="solid"/>
            <a:round/>
            <a:headEnd type="none" w="med" len="med"/>
            <a:tailEnd type="none" w="med" len="med"/>
          </a:ln>
          <a:effectLst/>
        </p:spPr>
      </p:cxnSp>
      <p:grpSp>
        <p:nvGrpSpPr>
          <p:cNvPr id="57" name="Group 56">
            <a:extLst>
              <a:ext uri="{FF2B5EF4-FFF2-40B4-BE49-F238E27FC236}">
                <a16:creationId xmlns:a16="http://schemas.microsoft.com/office/drawing/2014/main" id="{F8DEF415-FBE0-4936-8516-70A44176430C}"/>
              </a:ext>
            </a:extLst>
          </p:cNvPr>
          <p:cNvGrpSpPr/>
          <p:nvPr/>
        </p:nvGrpSpPr>
        <p:grpSpPr>
          <a:xfrm>
            <a:off x="3226186" y="3886200"/>
            <a:ext cx="3517514" cy="1538704"/>
            <a:chOff x="3139521" y="3871496"/>
            <a:chExt cx="3517514" cy="1538704"/>
          </a:xfrm>
        </p:grpSpPr>
        <p:sp>
          <p:nvSpPr>
            <p:cNvPr id="58" name="Rectangle 57">
              <a:extLst>
                <a:ext uri="{FF2B5EF4-FFF2-40B4-BE49-F238E27FC236}">
                  <a16:creationId xmlns:a16="http://schemas.microsoft.com/office/drawing/2014/main" id="{1822A3A8-309F-4535-ABF9-768FBA04A18F}"/>
                </a:ext>
              </a:extLst>
            </p:cNvPr>
            <p:cNvSpPr/>
            <p:nvPr/>
          </p:nvSpPr>
          <p:spPr>
            <a:xfrm>
              <a:off x="3139521" y="4910435"/>
              <a:ext cx="1203879" cy="461665"/>
            </a:xfrm>
            <a:prstGeom prst="rect">
              <a:avLst/>
            </a:prstGeom>
          </p:spPr>
          <p:txBody>
            <a:bodyPr wrap="square">
              <a:spAutoFit/>
            </a:bodyPr>
            <a:lstStyle/>
            <a:p>
              <a:pPr algn="ct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59" name="Rectangle 58">
              <a:extLst>
                <a:ext uri="{FF2B5EF4-FFF2-40B4-BE49-F238E27FC236}">
                  <a16:creationId xmlns:a16="http://schemas.microsoft.com/office/drawing/2014/main" id="{14B1B6FA-FE48-4374-B90F-6CF3373217BD}"/>
                </a:ext>
              </a:extLst>
            </p:cNvPr>
            <p:cNvSpPr/>
            <p:nvPr/>
          </p:nvSpPr>
          <p:spPr>
            <a:xfrm>
              <a:off x="3810000" y="4948535"/>
              <a:ext cx="1203879" cy="461665"/>
            </a:xfrm>
            <a:prstGeom prst="rect">
              <a:avLst/>
            </a:prstGeom>
          </p:spPr>
          <p:txBody>
            <a:bodyPr wrap="square">
              <a:spAutoFit/>
            </a:bodyPr>
            <a:lstStyle/>
            <a:p>
              <a:pPr algn="ctr"/>
              <a:r>
                <a:rPr lang="en-US" altLang="en-US" sz="2400" dirty="0">
                  <a:solidFill>
                    <a:srgbClr val="FFC000"/>
                  </a:solidFill>
                  <a:latin typeface="Times New Roman"/>
                  <a:cs typeface="Times New Roman" panose="02020603050405020304" pitchFamily="18" charset="0"/>
                  <a:sym typeface="Symbol" panose="05050102010706020507" pitchFamily="18" charset="2"/>
                </a:rPr>
                <a:t>T </a:t>
              </a:r>
              <a:endParaRPr lang="en-US" sz="2400" dirty="0"/>
            </a:p>
          </p:txBody>
        </p:sp>
        <p:sp>
          <p:nvSpPr>
            <p:cNvPr id="60" name="Rectangle 59">
              <a:extLst>
                <a:ext uri="{FF2B5EF4-FFF2-40B4-BE49-F238E27FC236}">
                  <a16:creationId xmlns:a16="http://schemas.microsoft.com/office/drawing/2014/main" id="{7BAEC7ED-7860-4EA0-8C6D-94A2053651D9}"/>
                </a:ext>
              </a:extLst>
            </p:cNvPr>
            <p:cNvSpPr/>
            <p:nvPr/>
          </p:nvSpPr>
          <p:spPr>
            <a:xfrm>
              <a:off x="4536400" y="4457700"/>
              <a:ext cx="1203879" cy="400110"/>
            </a:xfrm>
            <a:prstGeom prst="rect">
              <a:avLst/>
            </a:prstGeom>
          </p:spPr>
          <p:txBody>
            <a:bodyPr wrap="square">
              <a:spAutoFit/>
            </a:bodyPr>
            <a:lstStyle/>
            <a:p>
              <a:pPr algn="ctr"/>
              <a:r>
                <a:rPr lang="en-US" altLang="en-US" sz="2000" dirty="0">
                  <a:solidFill>
                    <a:srgbClr val="FFC000"/>
                  </a:solidFill>
                  <a:latin typeface="Times New Roman"/>
                  <a:cs typeface="Times New Roman" panose="02020603050405020304" pitchFamily="18" charset="0"/>
                  <a:sym typeface="Symbol" panose="05050102010706020507" pitchFamily="18" charset="2"/>
                </a:rPr>
                <a:t>F</a:t>
              </a:r>
              <a:endParaRPr lang="en-US" sz="2000" dirty="0"/>
            </a:p>
          </p:txBody>
        </p:sp>
        <p:sp>
          <p:nvSpPr>
            <p:cNvPr id="61" name="Rectangle 60">
              <a:extLst>
                <a:ext uri="{FF2B5EF4-FFF2-40B4-BE49-F238E27FC236}">
                  <a16:creationId xmlns:a16="http://schemas.microsoft.com/office/drawing/2014/main" id="{AFE17238-9BA6-4296-B9C8-B647DAAF21DB}"/>
                </a:ext>
              </a:extLst>
            </p:cNvPr>
            <p:cNvSpPr/>
            <p:nvPr/>
          </p:nvSpPr>
          <p:spPr>
            <a:xfrm>
              <a:off x="5124450" y="4076700"/>
              <a:ext cx="1203879" cy="369332"/>
            </a:xfrm>
            <a:prstGeom prst="rect">
              <a:avLst/>
            </a:prstGeom>
          </p:spPr>
          <p:txBody>
            <a:bodyPr wrap="square">
              <a:spAutoFit/>
            </a:bodyPr>
            <a:lstStyle/>
            <a:p>
              <a:pPr algn="ctr"/>
              <a:r>
                <a:rPr lang="en-US" altLang="en-US" sz="1800" dirty="0">
                  <a:solidFill>
                    <a:srgbClr val="FFC000"/>
                  </a:solidFill>
                  <a:cs typeface="Times New Roman" panose="02020603050405020304" pitchFamily="18" charset="0"/>
                  <a:sym typeface="Symbol" panose="05050102010706020507" pitchFamily="18" charset="2"/>
                </a:rPr>
                <a:t>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62" name="Rectangle 61">
              <a:extLst>
                <a:ext uri="{FF2B5EF4-FFF2-40B4-BE49-F238E27FC236}">
                  <a16:creationId xmlns:a16="http://schemas.microsoft.com/office/drawing/2014/main" id="{A3376302-9AB7-4DC2-BBC2-3B0450674E00}"/>
                </a:ext>
              </a:extLst>
            </p:cNvPr>
            <p:cNvSpPr/>
            <p:nvPr/>
          </p:nvSpPr>
          <p:spPr>
            <a:xfrm>
              <a:off x="5562600" y="3871496"/>
              <a:ext cx="1094435" cy="338554"/>
            </a:xfrm>
            <a:prstGeom prst="rect">
              <a:avLst/>
            </a:prstGeom>
          </p:spPr>
          <p:txBody>
            <a:bodyPr wrap="square">
              <a:spAutoFit/>
            </a:bodyPr>
            <a:lstStyle/>
            <a:p>
              <a:pPr algn="ctr"/>
              <a:r>
                <a:rPr lang="en-US" altLang="en-US" sz="1600" dirty="0">
                  <a:solidFill>
                    <a:srgbClr val="FFC000"/>
                  </a:solidFill>
                  <a:latin typeface="Times New Roman"/>
                  <a:cs typeface="Times New Roman" panose="02020603050405020304" pitchFamily="18" charset="0"/>
                  <a:sym typeface="Symbol" panose="05050102010706020507" pitchFamily="18" charset="2"/>
                </a:rPr>
                <a:t>T</a:t>
              </a:r>
              <a:endParaRPr lang="en-US" sz="1600" dirty="0"/>
            </a:p>
          </p:txBody>
        </p:sp>
      </p:grpSp>
    </p:spTree>
    <p:extLst>
      <p:ext uri="{BB962C8B-B14F-4D97-AF65-F5344CB8AC3E}">
        <p14:creationId xmlns:p14="http://schemas.microsoft.com/office/powerpoint/2010/main" val="23729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fill="hold"/>
                                        <p:tgtEl>
                                          <p:spTgt spid="35"/>
                                        </p:tgtEl>
                                        <p:attrNameLst>
                                          <p:attrName>ppt_x</p:attrName>
                                        </p:attrNameLst>
                                      </p:cBhvr>
                                      <p:tavLst>
                                        <p:tav tm="0">
                                          <p:val>
                                            <p:strVal val="0-#ppt_w/2"/>
                                          </p:val>
                                        </p:tav>
                                        <p:tav tm="100000">
                                          <p:val>
                                            <p:strVal val="#ppt_x"/>
                                          </p:val>
                                        </p:tav>
                                      </p:tavLst>
                                    </p:anim>
                                    <p:anim calcmode="lin" valueType="num">
                                      <p:cBhvr additive="base">
                                        <p:cTn id="18"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0-#ppt_w/2"/>
                                          </p:val>
                                        </p:tav>
                                        <p:tav tm="100000">
                                          <p:val>
                                            <p:strVal val="#ppt_x"/>
                                          </p:val>
                                        </p:tav>
                                      </p:tavLst>
                                    </p:anim>
                                    <p:anim calcmode="lin" valueType="num">
                                      <p:cBhvr additive="base">
                                        <p:cTn id="24" dur="500" fill="hold"/>
                                        <p:tgtEl>
                                          <p:spTgt spid="50"/>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50">
                                            <p:txEl>
                                              <p:pRg st="0" end="0"/>
                                            </p:txEl>
                                          </p:spTgt>
                                        </p:tgtEl>
                                        <p:attrNameLst>
                                          <p:attrName>style.visibility</p:attrName>
                                        </p:attrNameLst>
                                      </p:cBhvr>
                                      <p:to>
                                        <p:strVal val="visible"/>
                                      </p:to>
                                    </p:set>
                                    <p:anim calcmode="lin" valueType="num">
                                      <p:cBhvr additive="base">
                                        <p:cTn id="2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0">
                                            <p:txEl>
                                              <p:pRg st="1" end="1"/>
                                            </p:txEl>
                                          </p:spTgt>
                                        </p:tgtEl>
                                        <p:attrNameLst>
                                          <p:attrName>style.visibility</p:attrName>
                                        </p:attrNameLst>
                                      </p:cBhvr>
                                      <p:to>
                                        <p:strVal val="visible"/>
                                      </p:to>
                                    </p:set>
                                    <p:anim calcmode="lin" valueType="num">
                                      <p:cBhvr additive="base">
                                        <p:cTn id="33"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0"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7" name="Group 6">
            <a:extLst>
              <a:ext uri="{FF2B5EF4-FFF2-40B4-BE49-F238E27FC236}">
                <a16:creationId xmlns:a16="http://schemas.microsoft.com/office/drawing/2014/main" id="{2DC7C949-73B7-403C-B757-A95CFF1E9D27}"/>
              </a:ext>
            </a:extLst>
          </p:cNvPr>
          <p:cNvGrpSpPr/>
          <p:nvPr/>
        </p:nvGrpSpPr>
        <p:grpSpPr>
          <a:xfrm>
            <a:off x="977695" y="254979"/>
            <a:ext cx="12302858" cy="8266502"/>
            <a:chOff x="977695" y="254979"/>
            <a:chExt cx="12302858" cy="8266502"/>
          </a:xfrm>
        </p:grpSpPr>
        <p:grpSp>
          <p:nvGrpSpPr>
            <p:cNvPr id="5" name="Group 4">
              <a:extLst>
                <a:ext uri="{FF2B5EF4-FFF2-40B4-BE49-F238E27FC236}">
                  <a16:creationId xmlns:a16="http://schemas.microsoft.com/office/drawing/2014/main" id="{7486BA25-F24B-485F-8D70-5A545D409070}"/>
                </a:ext>
              </a:extLst>
            </p:cNvPr>
            <p:cNvGrpSpPr/>
            <p:nvPr/>
          </p:nvGrpSpPr>
          <p:grpSpPr>
            <a:xfrm>
              <a:off x="977695" y="254979"/>
              <a:ext cx="12302858" cy="8266502"/>
              <a:chOff x="977695" y="254979"/>
              <a:chExt cx="12302858" cy="8266502"/>
            </a:xfrm>
          </p:grpSpPr>
          <p:sp>
            <p:nvSpPr>
              <p:cNvPr id="4" name="Rectangle 3">
                <a:extLst>
                  <a:ext uri="{FF2B5EF4-FFF2-40B4-BE49-F238E27FC236}">
                    <a16:creationId xmlns:a16="http://schemas.microsoft.com/office/drawing/2014/main" id="{92E646E2-CF10-4D2C-B88C-AF968C48CB9D}"/>
                  </a:ext>
                </a:extLst>
              </p:cNvPr>
              <p:cNvSpPr/>
              <p:nvPr/>
            </p:nvSpPr>
            <p:spPr>
              <a:xfrm rot="20759261">
                <a:off x="1498121" y="1924077"/>
                <a:ext cx="7391400" cy="1645920"/>
              </a:xfrm>
              <a:prstGeom prst="rect">
                <a:avLst/>
              </a:prstGeom>
              <a:solidFill>
                <a:srgbClr val="000066"/>
              </a:solidFill>
              <a:ln w="31750">
                <a:no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FFE13D65-C2D7-4D10-BE40-A3E87E3C78D1}"/>
                  </a:ext>
                </a:extLst>
              </p:cNvPr>
              <p:cNvSpPr/>
              <p:nvPr/>
            </p:nvSpPr>
            <p:spPr>
              <a:xfrm rot="19663944">
                <a:off x="2291595" y="4315241"/>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74D91A2F-1288-4A24-9324-1BBCC9324D7D}"/>
                  </a:ext>
                </a:extLst>
              </p:cNvPr>
              <p:cNvSpPr/>
              <p:nvPr/>
            </p:nvSpPr>
            <p:spPr>
              <a:xfrm rot="20130222">
                <a:off x="5889153" y="254979"/>
                <a:ext cx="7391400" cy="4206240"/>
              </a:xfrm>
              <a:prstGeom prst="rect">
                <a:avLst/>
              </a:prstGeom>
              <a:solidFill>
                <a:srgbClr val="000066"/>
              </a:solidFill>
              <a:ln w="31750">
                <a:noFill/>
              </a:ln>
            </p:spPr>
            <p:txBody>
              <a:bodyPr wrap="square" rtlCol="0" anchor="ctr">
                <a:spAutoFit/>
              </a:bodyPr>
              <a:lstStyle/>
              <a:p>
                <a:pPr algn="ctr"/>
                <a:endParaRPr lang="en-US" sz="2800" i="0" dirty="0"/>
              </a:p>
            </p:txBody>
          </p:sp>
          <p:sp>
            <p:nvSpPr>
              <p:cNvPr id="20" name="Rectangle 19">
                <a:extLst>
                  <a:ext uri="{FF2B5EF4-FFF2-40B4-BE49-F238E27FC236}">
                    <a16:creationId xmlns:a16="http://schemas.microsoft.com/office/drawing/2014/main" id="{1FB73854-64CA-4231-ABF1-7370FA506DB5}"/>
                  </a:ext>
                </a:extLst>
              </p:cNvPr>
              <p:cNvSpPr/>
              <p:nvPr/>
            </p:nvSpPr>
            <p:spPr>
              <a:xfrm rot="20130222">
                <a:off x="977695" y="3724493"/>
                <a:ext cx="2736300" cy="2856340"/>
              </a:xfrm>
              <a:prstGeom prst="rect">
                <a:avLst/>
              </a:prstGeom>
              <a:solidFill>
                <a:srgbClr val="000066"/>
              </a:solidFill>
              <a:ln w="31750">
                <a:noFill/>
              </a:ln>
            </p:spPr>
            <p:txBody>
              <a:bodyPr wrap="square" rtlCol="0" anchor="ctr">
                <a:spAutoFit/>
              </a:bodyPr>
              <a:lstStyle/>
              <a:p>
                <a:pPr algn="ctr"/>
                <a:endParaRPr lang="en-US" sz="2800" i="0" dirty="0"/>
              </a:p>
            </p:txBody>
          </p:sp>
        </p:grpSp>
        <p:sp>
          <p:nvSpPr>
            <p:cNvPr id="44" name="Rectangle 43">
              <a:extLst>
                <a:ext uri="{FF2B5EF4-FFF2-40B4-BE49-F238E27FC236}">
                  <a16:creationId xmlns:a16="http://schemas.microsoft.com/office/drawing/2014/main" id="{767D9114-6531-4B56-ABDB-823D3743FDD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45" name="Rectangle 44">
              <a:extLst>
                <a:ext uri="{FF2B5EF4-FFF2-40B4-BE49-F238E27FC236}">
                  <a16:creationId xmlns:a16="http://schemas.microsoft.com/office/drawing/2014/main" id="{C6A1C9F3-84C5-46BD-AFC6-43F4FE25D68D}"/>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46" name="Rectangle 45">
              <a:extLst>
                <a:ext uri="{FF2B5EF4-FFF2-40B4-BE49-F238E27FC236}">
                  <a16:creationId xmlns:a16="http://schemas.microsoft.com/office/drawing/2014/main" id="{836FD77E-CF48-4EF6-91FE-A1DB9EDB5687}"/>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47" name="Rectangle 46">
              <a:extLst>
                <a:ext uri="{FF2B5EF4-FFF2-40B4-BE49-F238E27FC236}">
                  <a16:creationId xmlns:a16="http://schemas.microsoft.com/office/drawing/2014/main" id="{9E8D5D1F-5004-4CF4-A623-C12E3D2E71BF}"/>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48" name="Rectangle 47">
              <a:extLst>
                <a:ext uri="{FF2B5EF4-FFF2-40B4-BE49-F238E27FC236}">
                  <a16:creationId xmlns:a16="http://schemas.microsoft.com/office/drawing/2014/main" id="{01CBDF72-EBEE-4F2C-AC53-5922A9B6BE88}"/>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26" name="Table 25">
            <a:extLst>
              <a:ext uri="{FF2B5EF4-FFF2-40B4-BE49-F238E27FC236}">
                <a16:creationId xmlns:a16="http://schemas.microsoft.com/office/drawing/2014/main" id="{E76353D2-3C1E-4AC8-8781-86DFB162F1CB}"/>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cxnSp>
        <p:nvCxnSpPr>
          <p:cNvPr id="8" name="Straight Connector 7">
            <a:extLst>
              <a:ext uri="{FF2B5EF4-FFF2-40B4-BE49-F238E27FC236}">
                <a16:creationId xmlns:a16="http://schemas.microsoft.com/office/drawing/2014/main" id="{BCB1BDCB-8637-4E42-9B47-EC5542CB8DB0}"/>
              </a:ext>
            </a:extLst>
          </p:cNvPr>
          <p:cNvCxnSpPr>
            <a:cxnSpLocks/>
          </p:cNvCxnSpPr>
          <p:nvPr/>
        </p:nvCxnSpPr>
        <p:spPr bwMode="auto">
          <a:xfrm>
            <a:off x="6437906" y="220980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C9ED3D7-6CF7-4464-8319-CD3AC8BA216C}"/>
              </a:ext>
            </a:extLst>
          </p:cNvPr>
          <p:cNvCxnSpPr>
            <a:cxnSpLocks/>
          </p:cNvCxnSpPr>
          <p:nvPr/>
        </p:nvCxnSpPr>
        <p:spPr bwMode="auto">
          <a:xfrm>
            <a:off x="6438900" y="2533650"/>
            <a:ext cx="1486894" cy="0"/>
          </a:xfrm>
          <a:prstGeom prst="line">
            <a:avLst/>
          </a:prstGeom>
          <a:noFill/>
          <a:ln w="38100" cap="flat" cmpd="sng" algn="ctr">
            <a:solidFill>
              <a:schemeClr val="hlink"/>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1ABE2898-FFCA-4A08-B20A-98DCB4397EAE}"/>
              </a:ext>
            </a:extLst>
          </p:cNvPr>
          <p:cNvCxnSpPr>
            <a:cxnSpLocks/>
          </p:cNvCxnSpPr>
          <p:nvPr/>
        </p:nvCxnSpPr>
        <p:spPr bwMode="auto">
          <a:xfrm>
            <a:off x="6434414" y="2862302"/>
            <a:ext cx="1486894" cy="0"/>
          </a:xfrm>
          <a:prstGeom prst="line">
            <a:avLst/>
          </a:prstGeom>
          <a:noFill/>
          <a:ln w="38100" cap="flat" cmpd="sng" algn="ctr">
            <a:solidFill>
              <a:schemeClr val="hlink"/>
            </a:solidFill>
            <a:prstDash val="solid"/>
            <a:round/>
            <a:headEnd type="none" w="med" len="med"/>
            <a:tailEnd type="none" w="med" len="med"/>
          </a:ln>
          <a:effectLst/>
        </p:spPr>
      </p:cxnSp>
      <p:sp>
        <p:nvSpPr>
          <p:cNvPr id="33" name="Oval 32">
            <a:extLst>
              <a:ext uri="{FF2B5EF4-FFF2-40B4-BE49-F238E27FC236}">
                <a16:creationId xmlns:a16="http://schemas.microsoft.com/office/drawing/2014/main" id="{A531F846-86D0-4689-9441-F54F6840EC0E}"/>
              </a:ext>
            </a:extLst>
          </p:cNvPr>
          <p:cNvSpPr/>
          <p:nvPr/>
        </p:nvSpPr>
        <p:spPr>
          <a:xfrm>
            <a:off x="6858000" y="1676400"/>
            <a:ext cx="467291" cy="379103"/>
          </a:xfrm>
          <a:prstGeom prst="ellipse">
            <a:avLst/>
          </a:prstGeom>
          <a:ln w="19050">
            <a:solidFill>
              <a:srgbClr val="FF00FF"/>
            </a:solidFill>
          </a:ln>
        </p:spPr>
        <p:txBody>
          <a:bodyPr wrap="square" rtlCol="0" anchor="ctr">
            <a:spAutoFit/>
          </a:bodyPr>
          <a:lstStyle/>
          <a:p>
            <a:pPr algn="ctr"/>
            <a:endParaRPr lang="en-US" sz="2800" i="0" dirty="0"/>
          </a:p>
        </p:txBody>
      </p:sp>
      <p:sp>
        <p:nvSpPr>
          <p:cNvPr id="34" name="Oval 33">
            <a:extLst>
              <a:ext uri="{FF2B5EF4-FFF2-40B4-BE49-F238E27FC236}">
                <a16:creationId xmlns:a16="http://schemas.microsoft.com/office/drawing/2014/main" id="{85725F40-1F2F-43E5-BED6-6D77FA6B1BD5}"/>
              </a:ext>
            </a:extLst>
          </p:cNvPr>
          <p:cNvSpPr/>
          <p:nvPr/>
        </p:nvSpPr>
        <p:spPr>
          <a:xfrm>
            <a:off x="3742759" y="3564247"/>
            <a:ext cx="467291" cy="379103"/>
          </a:xfrm>
          <a:prstGeom prst="ellipse">
            <a:avLst/>
          </a:prstGeom>
          <a:ln w="31750">
            <a:solidFill>
              <a:srgbClr val="66FF66"/>
            </a:solidFill>
          </a:ln>
        </p:spPr>
        <p:txBody>
          <a:bodyPr wrap="square" rtlCol="0" anchor="ctr">
            <a:spAutoFit/>
          </a:bodyPr>
          <a:lstStyle/>
          <a:p>
            <a:pPr algn="ctr"/>
            <a:endParaRPr lang="en-US" sz="2800" i="0" dirty="0"/>
          </a:p>
        </p:txBody>
      </p:sp>
      <p:grpSp>
        <p:nvGrpSpPr>
          <p:cNvPr id="35" name="Group 34">
            <a:extLst>
              <a:ext uri="{FF2B5EF4-FFF2-40B4-BE49-F238E27FC236}">
                <a16:creationId xmlns:a16="http://schemas.microsoft.com/office/drawing/2014/main" id="{F42F362D-1613-4E3C-800A-6A05B679E795}"/>
              </a:ext>
            </a:extLst>
          </p:cNvPr>
          <p:cNvGrpSpPr/>
          <p:nvPr/>
        </p:nvGrpSpPr>
        <p:grpSpPr>
          <a:xfrm>
            <a:off x="126642" y="764493"/>
            <a:ext cx="6502758" cy="477330"/>
            <a:chOff x="126642" y="764493"/>
            <a:chExt cx="6502758" cy="477330"/>
          </a:xfrm>
        </p:grpSpPr>
        <p:sp>
          <p:nvSpPr>
            <p:cNvPr id="36" name="Text Box 21">
              <a:extLst>
                <a:ext uri="{FF2B5EF4-FFF2-40B4-BE49-F238E27FC236}">
                  <a16:creationId xmlns:a16="http://schemas.microsoft.com/office/drawing/2014/main" id="{81003E34-A83B-4E27-8ABB-E2EA7268910F}"/>
                </a:ext>
              </a:extLst>
            </p:cNvPr>
            <p:cNvSpPr txBox="1">
              <a:spLocks noChangeArrowheads="1"/>
            </p:cNvSpPr>
            <p:nvPr/>
          </p:nvSpPr>
          <p:spPr bwMode="auto">
            <a:xfrm>
              <a:off x="202842" y="780157"/>
              <a:ext cx="20922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a:t>
              </a:r>
            </a:p>
          </p:txBody>
        </p:sp>
        <p:sp>
          <p:nvSpPr>
            <p:cNvPr id="37" name="AutoShape 8">
              <a:extLst>
                <a:ext uri="{FF2B5EF4-FFF2-40B4-BE49-F238E27FC236}">
                  <a16:creationId xmlns:a16="http://schemas.microsoft.com/office/drawing/2014/main" id="{846EC631-50F8-4FBB-A7FF-7019F77783A4}"/>
                </a:ext>
              </a:extLst>
            </p:cNvPr>
            <p:cNvSpPr>
              <a:spLocks noChangeArrowheads="1"/>
            </p:cNvSpPr>
            <p:nvPr/>
          </p:nvSpPr>
          <p:spPr bwMode="auto">
            <a:xfrm>
              <a:off x="126642" y="764493"/>
              <a:ext cx="6350358" cy="477330"/>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38" name="Text Box 21">
              <a:extLst>
                <a:ext uri="{FF2B5EF4-FFF2-40B4-BE49-F238E27FC236}">
                  <a16:creationId xmlns:a16="http://schemas.microsoft.com/office/drawing/2014/main" id="{676F27B6-AE0B-4BB5-A40C-7205A04F6F87}"/>
                </a:ext>
              </a:extLst>
            </p:cNvPr>
            <p:cNvSpPr txBox="1">
              <a:spLocks noChangeArrowheads="1"/>
            </p:cNvSpPr>
            <p:nvPr/>
          </p:nvSpPr>
          <p:spPr bwMode="auto">
            <a:xfrm>
              <a:off x="2514600" y="770812"/>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p:txBody>
        </p:sp>
      </p:grpSp>
      <p:cxnSp>
        <p:nvCxnSpPr>
          <p:cNvPr id="51" name="Straight Connector 50">
            <a:extLst>
              <a:ext uri="{FF2B5EF4-FFF2-40B4-BE49-F238E27FC236}">
                <a16:creationId xmlns:a16="http://schemas.microsoft.com/office/drawing/2014/main" id="{0B8A4EE7-FA98-468B-B729-2E26DB239CDC}"/>
              </a:ext>
            </a:extLst>
          </p:cNvPr>
          <p:cNvCxnSpPr>
            <a:cxnSpLocks/>
          </p:cNvCxnSpPr>
          <p:nvPr/>
        </p:nvCxnSpPr>
        <p:spPr bwMode="auto">
          <a:xfrm>
            <a:off x="5218589" y="3048000"/>
            <a:ext cx="608355" cy="1412736"/>
          </a:xfrm>
          <a:prstGeom prst="line">
            <a:avLst/>
          </a:prstGeom>
          <a:noFill/>
          <a:ln w="38100" cap="flat" cmpd="sng" algn="ctr">
            <a:solidFill>
              <a:schemeClr val="hlink"/>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0F2F32E5-CD5A-475D-94AE-42A00BF8D4BE}"/>
              </a:ext>
            </a:extLst>
          </p:cNvPr>
          <p:cNvCxnSpPr>
            <a:cxnSpLocks/>
          </p:cNvCxnSpPr>
          <p:nvPr/>
        </p:nvCxnSpPr>
        <p:spPr bwMode="auto">
          <a:xfrm>
            <a:off x="5696065" y="2957552"/>
            <a:ext cx="476135" cy="1091466"/>
          </a:xfrm>
          <a:prstGeom prst="line">
            <a:avLst/>
          </a:prstGeom>
          <a:noFill/>
          <a:ln w="38100" cap="flat" cmpd="sng" algn="ctr">
            <a:solidFill>
              <a:schemeClr val="hlink"/>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027D1C25-7835-483A-B65C-E8833F821CD0}"/>
              </a:ext>
            </a:extLst>
          </p:cNvPr>
          <p:cNvCxnSpPr>
            <a:cxnSpLocks/>
          </p:cNvCxnSpPr>
          <p:nvPr/>
        </p:nvCxnSpPr>
        <p:spPr bwMode="auto">
          <a:xfrm>
            <a:off x="4570889" y="3253860"/>
            <a:ext cx="733276" cy="1618654"/>
          </a:xfrm>
          <a:prstGeom prst="line">
            <a:avLst/>
          </a:prstGeom>
          <a:noFill/>
          <a:ln w="38100" cap="flat" cmpd="sng" algn="ctr">
            <a:solidFill>
              <a:schemeClr val="hlink"/>
            </a:solidFill>
            <a:prstDash val="solid"/>
            <a:round/>
            <a:headEnd type="none" w="med" len="med"/>
            <a:tailEnd type="none" w="med" len="med"/>
          </a:ln>
          <a:effectLst/>
        </p:spPr>
      </p:cxnSp>
      <p:grpSp>
        <p:nvGrpSpPr>
          <p:cNvPr id="57" name="Group 56">
            <a:extLst>
              <a:ext uri="{FF2B5EF4-FFF2-40B4-BE49-F238E27FC236}">
                <a16:creationId xmlns:a16="http://schemas.microsoft.com/office/drawing/2014/main" id="{F8DEF415-FBE0-4936-8516-70A44176430C}"/>
              </a:ext>
            </a:extLst>
          </p:cNvPr>
          <p:cNvGrpSpPr/>
          <p:nvPr/>
        </p:nvGrpSpPr>
        <p:grpSpPr>
          <a:xfrm>
            <a:off x="3226186" y="3886200"/>
            <a:ext cx="3517514" cy="1538704"/>
            <a:chOff x="3139521" y="3871496"/>
            <a:chExt cx="3517514" cy="1538704"/>
          </a:xfrm>
        </p:grpSpPr>
        <p:sp>
          <p:nvSpPr>
            <p:cNvPr id="58" name="Rectangle 57">
              <a:extLst>
                <a:ext uri="{FF2B5EF4-FFF2-40B4-BE49-F238E27FC236}">
                  <a16:creationId xmlns:a16="http://schemas.microsoft.com/office/drawing/2014/main" id="{1822A3A8-309F-4535-ABF9-768FBA04A18F}"/>
                </a:ext>
              </a:extLst>
            </p:cNvPr>
            <p:cNvSpPr/>
            <p:nvPr/>
          </p:nvSpPr>
          <p:spPr>
            <a:xfrm>
              <a:off x="3139521" y="4910435"/>
              <a:ext cx="1203879" cy="461665"/>
            </a:xfrm>
            <a:prstGeom prst="rect">
              <a:avLst/>
            </a:prstGeom>
          </p:spPr>
          <p:txBody>
            <a:bodyPr wrap="square">
              <a:spAutoFit/>
            </a:bodyPr>
            <a:lstStyle/>
            <a:p>
              <a:pPr algn="ct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59" name="Rectangle 58">
              <a:extLst>
                <a:ext uri="{FF2B5EF4-FFF2-40B4-BE49-F238E27FC236}">
                  <a16:creationId xmlns:a16="http://schemas.microsoft.com/office/drawing/2014/main" id="{14B1B6FA-FE48-4374-B90F-6CF3373217BD}"/>
                </a:ext>
              </a:extLst>
            </p:cNvPr>
            <p:cNvSpPr/>
            <p:nvPr/>
          </p:nvSpPr>
          <p:spPr>
            <a:xfrm>
              <a:off x="3810000" y="4948535"/>
              <a:ext cx="1203879" cy="461665"/>
            </a:xfrm>
            <a:prstGeom prst="rect">
              <a:avLst/>
            </a:prstGeom>
          </p:spPr>
          <p:txBody>
            <a:bodyPr wrap="square">
              <a:spAutoFit/>
            </a:bodyPr>
            <a:lstStyle/>
            <a:p>
              <a:pPr algn="ctr"/>
              <a:r>
                <a:rPr lang="en-US" altLang="en-US" sz="2400" dirty="0">
                  <a:solidFill>
                    <a:srgbClr val="FFC000"/>
                  </a:solidFill>
                  <a:latin typeface="Times New Roman"/>
                  <a:cs typeface="Times New Roman" panose="02020603050405020304" pitchFamily="18" charset="0"/>
                  <a:sym typeface="Symbol" panose="05050102010706020507" pitchFamily="18" charset="2"/>
                </a:rPr>
                <a:t>T </a:t>
              </a:r>
              <a:endParaRPr lang="en-US" sz="2400" dirty="0"/>
            </a:p>
          </p:txBody>
        </p:sp>
        <p:sp>
          <p:nvSpPr>
            <p:cNvPr id="60" name="Rectangle 59">
              <a:extLst>
                <a:ext uri="{FF2B5EF4-FFF2-40B4-BE49-F238E27FC236}">
                  <a16:creationId xmlns:a16="http://schemas.microsoft.com/office/drawing/2014/main" id="{7BAEC7ED-7860-4EA0-8C6D-94A2053651D9}"/>
                </a:ext>
              </a:extLst>
            </p:cNvPr>
            <p:cNvSpPr/>
            <p:nvPr/>
          </p:nvSpPr>
          <p:spPr>
            <a:xfrm>
              <a:off x="4536400" y="4457700"/>
              <a:ext cx="1203879" cy="400110"/>
            </a:xfrm>
            <a:prstGeom prst="rect">
              <a:avLst/>
            </a:prstGeom>
          </p:spPr>
          <p:txBody>
            <a:bodyPr wrap="square">
              <a:spAutoFit/>
            </a:bodyPr>
            <a:lstStyle/>
            <a:p>
              <a:pPr algn="ctr"/>
              <a:r>
                <a:rPr lang="en-US" altLang="en-US" sz="2000" dirty="0">
                  <a:solidFill>
                    <a:srgbClr val="FFC000"/>
                  </a:solidFill>
                  <a:latin typeface="Times New Roman"/>
                  <a:cs typeface="Times New Roman" panose="02020603050405020304" pitchFamily="18" charset="0"/>
                  <a:sym typeface="Symbol" panose="05050102010706020507" pitchFamily="18" charset="2"/>
                </a:rPr>
                <a:t>F</a:t>
              </a:r>
              <a:endParaRPr lang="en-US" sz="2000" dirty="0"/>
            </a:p>
          </p:txBody>
        </p:sp>
        <p:sp>
          <p:nvSpPr>
            <p:cNvPr id="61" name="Rectangle 60">
              <a:extLst>
                <a:ext uri="{FF2B5EF4-FFF2-40B4-BE49-F238E27FC236}">
                  <a16:creationId xmlns:a16="http://schemas.microsoft.com/office/drawing/2014/main" id="{AFE17238-9BA6-4296-B9C8-B647DAAF21DB}"/>
                </a:ext>
              </a:extLst>
            </p:cNvPr>
            <p:cNvSpPr/>
            <p:nvPr/>
          </p:nvSpPr>
          <p:spPr>
            <a:xfrm>
              <a:off x="5124450" y="4076700"/>
              <a:ext cx="1203879" cy="369332"/>
            </a:xfrm>
            <a:prstGeom prst="rect">
              <a:avLst/>
            </a:prstGeom>
          </p:spPr>
          <p:txBody>
            <a:bodyPr wrap="square">
              <a:spAutoFit/>
            </a:bodyPr>
            <a:lstStyle/>
            <a:p>
              <a:pPr algn="ctr"/>
              <a:r>
                <a:rPr lang="en-US" altLang="en-US" sz="1800" dirty="0">
                  <a:solidFill>
                    <a:srgbClr val="FFC000"/>
                  </a:solidFill>
                  <a:cs typeface="Times New Roman" panose="02020603050405020304" pitchFamily="18" charset="0"/>
                  <a:sym typeface="Symbol" panose="05050102010706020507" pitchFamily="18" charset="2"/>
                </a:rPr>
                <a:t>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62" name="Rectangle 61">
              <a:extLst>
                <a:ext uri="{FF2B5EF4-FFF2-40B4-BE49-F238E27FC236}">
                  <a16:creationId xmlns:a16="http://schemas.microsoft.com/office/drawing/2014/main" id="{A3376302-9AB7-4DC2-BBC2-3B0450674E00}"/>
                </a:ext>
              </a:extLst>
            </p:cNvPr>
            <p:cNvSpPr/>
            <p:nvPr/>
          </p:nvSpPr>
          <p:spPr>
            <a:xfrm>
              <a:off x="5562600" y="3871496"/>
              <a:ext cx="1094435" cy="338554"/>
            </a:xfrm>
            <a:prstGeom prst="rect">
              <a:avLst/>
            </a:prstGeom>
          </p:spPr>
          <p:txBody>
            <a:bodyPr wrap="square">
              <a:spAutoFit/>
            </a:bodyPr>
            <a:lstStyle/>
            <a:p>
              <a:pPr algn="ctr"/>
              <a:r>
                <a:rPr lang="en-US" altLang="en-US" sz="1600" dirty="0">
                  <a:solidFill>
                    <a:srgbClr val="FFC000"/>
                  </a:solidFill>
                  <a:latin typeface="Times New Roman"/>
                  <a:cs typeface="Times New Roman" panose="02020603050405020304" pitchFamily="18" charset="0"/>
                  <a:sym typeface="Symbol" panose="05050102010706020507" pitchFamily="18" charset="2"/>
                </a:rPr>
                <a:t>T</a:t>
              </a:r>
              <a:endParaRPr lang="en-US" sz="1600" dirty="0"/>
            </a:p>
          </p:txBody>
        </p:sp>
      </p:grpSp>
      <p:sp>
        <p:nvSpPr>
          <p:cNvPr id="39" name="AutoShape 35">
            <a:extLst>
              <a:ext uri="{FF2B5EF4-FFF2-40B4-BE49-F238E27FC236}">
                <a16:creationId xmlns:a16="http://schemas.microsoft.com/office/drawing/2014/main" id="{36469467-8440-4B54-ADB8-A7EFAD83B6FB}"/>
              </a:ext>
            </a:extLst>
          </p:cNvPr>
          <p:cNvSpPr>
            <a:spLocks noChangeArrowheads="1"/>
          </p:cNvSpPr>
          <p:nvPr/>
        </p:nvSpPr>
        <p:spPr bwMode="auto">
          <a:xfrm>
            <a:off x="76200" y="2743200"/>
            <a:ext cx="2667000" cy="205740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This sentence is said to be a </a:t>
            </a:r>
            <a:r>
              <a:rPr lang="en-CA" altLang="en-US" sz="2400" dirty="0" err="1">
                <a:solidFill>
                  <a:schemeClr val="tx2"/>
                </a:solidFill>
              </a:rPr>
              <a:t>tautalogy</a:t>
            </a:r>
            <a:r>
              <a:rPr lang="en-CA" altLang="en-US" sz="2400" dirty="0">
                <a:solidFill>
                  <a:schemeClr val="tx2"/>
                </a:solidFill>
              </a:rPr>
              <a:t>/valid</a:t>
            </a:r>
          </a:p>
          <a:p>
            <a:pPr algn="ctr" eaLnBrk="1" hangingPunct="1">
              <a:spcBef>
                <a:spcPct val="0"/>
              </a:spcBef>
              <a:buNone/>
            </a:pPr>
            <a:r>
              <a:rPr lang="en-CA" altLang="en-US" sz="2400" dirty="0"/>
              <a:t>because it is true in every universe.</a:t>
            </a:r>
            <a:endParaRPr lang="en-CA" altLang="en-US" sz="2400" i="0" dirty="0"/>
          </a:p>
        </p:txBody>
      </p:sp>
    </p:spTree>
    <p:extLst>
      <p:ext uri="{BB962C8B-B14F-4D97-AF65-F5344CB8AC3E}">
        <p14:creationId xmlns:p14="http://schemas.microsoft.com/office/powerpoint/2010/main" val="1941492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xEl>
                                              <p:pRg st="0" end="0"/>
                                            </p:txEl>
                                          </p:spTgt>
                                        </p:tgtEl>
                                        <p:attrNameLst>
                                          <p:attrName>style.visibility</p:attrName>
                                        </p:attrNameLst>
                                      </p:cBhvr>
                                      <p:to>
                                        <p:strVal val="visible"/>
                                      </p:to>
                                    </p:set>
                                    <p:anim calcmode="lin" valueType="num">
                                      <p:cBhvr additive="base">
                                        <p:cTn id="11"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9">
                                            <p:txEl>
                                              <p:pRg st="1" end="1"/>
                                            </p:txEl>
                                          </p:spTgt>
                                        </p:tgtEl>
                                        <p:attrNameLst>
                                          <p:attrName>style.visibility</p:attrName>
                                        </p:attrNameLst>
                                      </p:cBhvr>
                                      <p:to>
                                        <p:strVal val="visible"/>
                                      </p:to>
                                    </p:set>
                                    <p:anim calcmode="lin" valueType="num">
                                      <p:cBhvr additive="base">
                                        <p:cTn id="17" dur="500" fill="hold"/>
                                        <p:tgtEl>
                                          <p:spTgt spid="3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What Our Logic Is and Is Not</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53" name="Picture 4" descr="Could Parallel Universes Be Physically Rea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57400" y="2819400"/>
            <a:ext cx="6517627" cy="3910576"/>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roup 17">
            <a:extLst>
              <a:ext uri="{FF2B5EF4-FFF2-40B4-BE49-F238E27FC236}">
                <a16:creationId xmlns:a16="http://schemas.microsoft.com/office/drawing/2014/main" id="{CD89F09A-9B6B-4361-B18C-AE087BB0C5A2}"/>
              </a:ext>
            </a:extLst>
          </p:cNvPr>
          <p:cNvGrpSpPr/>
          <p:nvPr/>
        </p:nvGrpSpPr>
        <p:grpSpPr>
          <a:xfrm>
            <a:off x="126642" y="764493"/>
            <a:ext cx="6502758" cy="477330"/>
            <a:chOff x="126642" y="764493"/>
            <a:chExt cx="6502758" cy="477330"/>
          </a:xfrm>
        </p:grpSpPr>
        <p:sp>
          <p:nvSpPr>
            <p:cNvPr id="19" name="Text Box 21">
              <a:extLst>
                <a:ext uri="{FF2B5EF4-FFF2-40B4-BE49-F238E27FC236}">
                  <a16:creationId xmlns:a16="http://schemas.microsoft.com/office/drawing/2014/main" id="{65BBE6C5-BA02-412D-B525-19BA14E81A68}"/>
                </a:ext>
              </a:extLst>
            </p:cNvPr>
            <p:cNvSpPr txBox="1">
              <a:spLocks noChangeArrowheads="1"/>
            </p:cNvSpPr>
            <p:nvPr/>
          </p:nvSpPr>
          <p:spPr bwMode="auto">
            <a:xfrm>
              <a:off x="202842" y="780157"/>
              <a:ext cx="20922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chemeClr val="tx2"/>
                  </a:solidFill>
                </a:rPr>
                <a:t>Modus Ponens:</a:t>
              </a:r>
            </a:p>
          </p:txBody>
        </p:sp>
        <p:sp>
          <p:nvSpPr>
            <p:cNvPr id="20" name="AutoShape 8">
              <a:extLst>
                <a:ext uri="{FF2B5EF4-FFF2-40B4-BE49-F238E27FC236}">
                  <a16:creationId xmlns:a16="http://schemas.microsoft.com/office/drawing/2014/main" id="{1BDF6C42-ABE1-4158-885E-394AD0CA5800}"/>
                </a:ext>
              </a:extLst>
            </p:cNvPr>
            <p:cNvSpPr>
              <a:spLocks noChangeArrowheads="1"/>
            </p:cNvSpPr>
            <p:nvPr/>
          </p:nvSpPr>
          <p:spPr bwMode="auto">
            <a:xfrm>
              <a:off x="126642" y="764493"/>
              <a:ext cx="6350358" cy="477330"/>
            </a:xfrm>
            <a:prstGeom prst="wedgeRectCallout">
              <a:avLst>
                <a:gd name="adj1" fmla="val -37451"/>
                <a:gd name="adj2" fmla="val 47827"/>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800" dirty="0"/>
            </a:p>
          </p:txBody>
        </p:sp>
        <p:sp>
          <p:nvSpPr>
            <p:cNvPr id="21" name="Text Box 21">
              <a:extLst>
                <a:ext uri="{FF2B5EF4-FFF2-40B4-BE49-F238E27FC236}">
                  <a16:creationId xmlns:a16="http://schemas.microsoft.com/office/drawing/2014/main" id="{849E3B50-E9BC-43F3-B0B0-EF83E83A3DEB}"/>
                </a:ext>
              </a:extLst>
            </p:cNvPr>
            <p:cNvSpPr txBox="1">
              <a:spLocks noChangeArrowheads="1"/>
            </p:cNvSpPr>
            <p:nvPr/>
          </p:nvSpPr>
          <p:spPr bwMode="auto">
            <a:xfrm>
              <a:off x="2514600" y="770812"/>
              <a:ext cx="4114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p:txBody>
        </p:sp>
      </p:grpSp>
      <p:sp>
        <p:nvSpPr>
          <p:cNvPr id="12" name="Rectangle 11">
            <a:extLst>
              <a:ext uri="{FF2B5EF4-FFF2-40B4-BE49-F238E27FC236}">
                <a16:creationId xmlns:a16="http://schemas.microsoft.com/office/drawing/2014/main" id="{05C813B8-84CC-484A-9AEF-FA7BD2BDC905}"/>
              </a:ext>
            </a:extLst>
          </p:cNvPr>
          <p:cNvSpPr/>
          <p:nvPr/>
        </p:nvSpPr>
        <p:spPr>
          <a:xfrm>
            <a:off x="2989225" y="3124200"/>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 </a:t>
            </a:r>
            <a:endParaRPr lang="en-US" sz="2400" dirty="0"/>
          </a:p>
        </p:txBody>
      </p:sp>
      <p:sp>
        <p:nvSpPr>
          <p:cNvPr id="14" name="Rectangle 13">
            <a:extLst>
              <a:ext uri="{FF2B5EF4-FFF2-40B4-BE49-F238E27FC236}">
                <a16:creationId xmlns:a16="http://schemas.microsoft.com/office/drawing/2014/main" id="{0C0E65A6-2237-48DE-80F4-5DB3C6C3FEE8}"/>
              </a:ext>
            </a:extLst>
          </p:cNvPr>
          <p:cNvSpPr/>
          <p:nvPr/>
        </p:nvSpPr>
        <p:spPr>
          <a:xfrm>
            <a:off x="3259586" y="3544277"/>
            <a:ext cx="1203879" cy="461665"/>
          </a:xfrm>
          <a:prstGeom prst="rect">
            <a:avLst/>
          </a:prstGeom>
        </p:spPr>
        <p:txBody>
          <a:bodyPr wrap="square">
            <a:spAutoFit/>
          </a:bodyPr>
          <a:lstStyle/>
          <a:p>
            <a:pPr algn="ct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T</a:t>
            </a:r>
            <a:r>
              <a:rPr lang="en-US" altLang="en-US" sz="2400" dirty="0">
                <a:solidFill>
                  <a:srgbClr val="FFC000"/>
                </a:solidFill>
                <a:cs typeface="Times New Roman" panose="02020603050405020304" pitchFamily="18" charset="0"/>
                <a:sym typeface="Symbol" panose="05050102010706020507" pitchFamily="18" charset="2"/>
              </a:rPr>
              <a:t>,T</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15" name="Rectangle 14">
            <a:extLst>
              <a:ext uri="{FF2B5EF4-FFF2-40B4-BE49-F238E27FC236}">
                <a16:creationId xmlns:a16="http://schemas.microsoft.com/office/drawing/2014/main" id="{A7F9096B-F463-4BB3-B485-8072C5225F1A}"/>
              </a:ext>
            </a:extLst>
          </p:cNvPr>
          <p:cNvSpPr/>
          <p:nvPr/>
        </p:nvSpPr>
        <p:spPr>
          <a:xfrm>
            <a:off x="4100286" y="3377232"/>
            <a:ext cx="1203879" cy="400110"/>
          </a:xfrm>
          <a:prstGeom prst="rect">
            <a:avLst/>
          </a:prstGeom>
        </p:spPr>
        <p:txBody>
          <a:bodyPr wrap="square">
            <a:spAutoFit/>
          </a:bodyPr>
          <a:lstStyle/>
          <a:p>
            <a:pPr algn="ct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T</a:t>
            </a:r>
            <a:r>
              <a:rPr lang="en-US" altLang="en-US" sz="2000" dirty="0">
                <a:solidFill>
                  <a:srgbClr val="FFC000"/>
                </a:solidFill>
                <a:cs typeface="Times New Roman" panose="02020603050405020304" pitchFamily="18" charset="0"/>
                <a:sym typeface="Symbol" panose="05050102010706020507" pitchFamily="18" charset="2"/>
              </a:rPr>
              <a:t>,F</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n-US" altLang="en-US" sz="2000" dirty="0">
                <a:solidFill>
                  <a:srgbClr val="FFC000"/>
                </a:solidFill>
                <a:latin typeface="Times New Roman"/>
                <a:cs typeface="Times New Roman" panose="02020603050405020304" pitchFamily="18" charset="0"/>
                <a:sym typeface="Symbol" panose="05050102010706020507" pitchFamily="18" charset="2"/>
              </a:rPr>
              <a:t> </a:t>
            </a:r>
            <a:endParaRPr lang="en-US" sz="2000" dirty="0"/>
          </a:p>
        </p:txBody>
      </p:sp>
      <p:sp>
        <p:nvSpPr>
          <p:cNvPr id="16" name="Rectangle 15">
            <a:extLst>
              <a:ext uri="{FF2B5EF4-FFF2-40B4-BE49-F238E27FC236}">
                <a16:creationId xmlns:a16="http://schemas.microsoft.com/office/drawing/2014/main" id="{1EAAC7CF-529C-4685-9EE3-534FE3890FF1}"/>
              </a:ext>
            </a:extLst>
          </p:cNvPr>
          <p:cNvSpPr/>
          <p:nvPr/>
        </p:nvSpPr>
        <p:spPr>
          <a:xfrm>
            <a:off x="4728030" y="3253860"/>
            <a:ext cx="1203879" cy="369332"/>
          </a:xfrm>
          <a:prstGeom prst="rect">
            <a:avLst/>
          </a:prstGeom>
        </p:spPr>
        <p:txBody>
          <a:bodyPr wrap="square">
            <a:spAutoFit/>
          </a:bodyPr>
          <a:lstStyle/>
          <a:p>
            <a:pPr algn="ct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F</a:t>
            </a:r>
            <a:r>
              <a:rPr lang="en-US" altLang="en-US" sz="1800" dirty="0">
                <a:solidFill>
                  <a:srgbClr val="FFC000"/>
                </a:solidFill>
                <a:cs typeface="Times New Roman" panose="02020603050405020304" pitchFamily="18" charset="0"/>
                <a:sym typeface="Symbol" panose="05050102010706020507" pitchFamily="18" charset="2"/>
              </a:rPr>
              <a:t>,T</a:t>
            </a:r>
            <a:r>
              <a:rPr lang="el-GR" altLang="en-US" sz="1800" dirty="0">
                <a:solidFill>
                  <a:srgbClr val="FFC000"/>
                </a:solidFill>
                <a:latin typeface="Times New Roman"/>
                <a:cs typeface="Times New Roman" panose="02020603050405020304" pitchFamily="18" charset="0"/>
                <a:sym typeface="Symbol" panose="05050102010706020507" pitchFamily="18" charset="2"/>
              </a:rPr>
              <a: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17" name="Rectangle 16">
            <a:extLst>
              <a:ext uri="{FF2B5EF4-FFF2-40B4-BE49-F238E27FC236}">
                <a16:creationId xmlns:a16="http://schemas.microsoft.com/office/drawing/2014/main" id="{4265477D-3673-41DB-B99E-D2C2A9E16ACC}"/>
              </a:ext>
            </a:extLst>
          </p:cNvPr>
          <p:cNvSpPr/>
          <p:nvPr/>
        </p:nvSpPr>
        <p:spPr>
          <a:xfrm>
            <a:off x="5306365" y="3167742"/>
            <a:ext cx="1094435" cy="338554"/>
          </a:xfrm>
          <a:prstGeom prst="rect">
            <a:avLst/>
          </a:prstGeom>
        </p:spPr>
        <p:txBody>
          <a:bodyPr wrap="square">
            <a:spAutoFit/>
          </a:bodyPr>
          <a:lstStyle/>
          <a:p>
            <a:pPr algn="ct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F</a:t>
            </a:r>
            <a:r>
              <a:rPr lang="en-US" altLang="en-US" sz="1600" dirty="0">
                <a:solidFill>
                  <a:srgbClr val="FFC000"/>
                </a:solidFill>
                <a:cs typeface="Times New Roman" panose="02020603050405020304" pitchFamily="18" charset="0"/>
                <a:sym typeface="Symbol" panose="05050102010706020507" pitchFamily="18" charset="2"/>
              </a:rPr>
              <a:t>,F</a:t>
            </a:r>
            <a:r>
              <a:rPr lang="el-GR" altLang="en-US" sz="1600" dirty="0">
                <a:solidFill>
                  <a:srgbClr val="FFC000"/>
                </a:solidFill>
                <a:latin typeface="Times New Roman"/>
                <a:cs typeface="Times New Roman" panose="02020603050405020304" pitchFamily="18" charset="0"/>
                <a:sym typeface="Symbol" panose="05050102010706020507" pitchFamily="18" charset="2"/>
              </a:rPr>
              <a:t></a:t>
            </a:r>
            <a:r>
              <a:rPr lang="en-US" altLang="en-US" sz="1600" dirty="0">
                <a:solidFill>
                  <a:srgbClr val="FFC000"/>
                </a:solidFill>
                <a:latin typeface="Times New Roman"/>
                <a:cs typeface="Times New Roman" panose="02020603050405020304" pitchFamily="18" charset="0"/>
                <a:sym typeface="Symbol" panose="05050102010706020507" pitchFamily="18" charset="2"/>
              </a:rPr>
              <a:t> </a:t>
            </a:r>
            <a:endParaRPr lang="en-US" sz="1600" dirty="0"/>
          </a:p>
        </p:txBody>
      </p:sp>
      <p:grpSp>
        <p:nvGrpSpPr>
          <p:cNvPr id="26" name="Group 25">
            <a:extLst>
              <a:ext uri="{FF2B5EF4-FFF2-40B4-BE49-F238E27FC236}">
                <a16:creationId xmlns:a16="http://schemas.microsoft.com/office/drawing/2014/main" id="{60756FFD-2213-4649-B492-139AA90B8BCE}"/>
              </a:ext>
            </a:extLst>
          </p:cNvPr>
          <p:cNvGrpSpPr/>
          <p:nvPr/>
        </p:nvGrpSpPr>
        <p:grpSpPr>
          <a:xfrm>
            <a:off x="3226186" y="3886200"/>
            <a:ext cx="3517514" cy="1538704"/>
            <a:chOff x="3139521" y="3871496"/>
            <a:chExt cx="3517514" cy="1538704"/>
          </a:xfrm>
        </p:grpSpPr>
        <p:sp>
          <p:nvSpPr>
            <p:cNvPr id="27" name="Rectangle 26">
              <a:extLst>
                <a:ext uri="{FF2B5EF4-FFF2-40B4-BE49-F238E27FC236}">
                  <a16:creationId xmlns:a16="http://schemas.microsoft.com/office/drawing/2014/main" id="{787E1DBA-73F6-48F6-916F-C5E8158DF376}"/>
                </a:ext>
              </a:extLst>
            </p:cNvPr>
            <p:cNvSpPr/>
            <p:nvPr/>
          </p:nvSpPr>
          <p:spPr>
            <a:xfrm>
              <a:off x="3139521" y="4910435"/>
              <a:ext cx="1203879" cy="461665"/>
            </a:xfrm>
            <a:prstGeom prst="rect">
              <a:avLst/>
            </a:prstGeom>
          </p:spPr>
          <p:txBody>
            <a:bodyPr wrap="square">
              <a:spAutoFit/>
            </a:bodyPr>
            <a:lstStyle/>
            <a:p>
              <a:pPr algn="ctr"/>
              <a:r>
                <a:rPr lang="el-GR" altLang="en-US" sz="2400" dirty="0">
                  <a:solidFill>
                    <a:srgbClr val="FFC000"/>
                  </a:solidFill>
                  <a:cs typeface="Times New Roman" panose="02020603050405020304" pitchFamily="18" charset="0"/>
                  <a:sym typeface="Symbol" panose="05050102010706020507" pitchFamily="18" charset="2"/>
                </a:rPr>
                <a:t>αβ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28" name="Rectangle 27">
              <a:extLst>
                <a:ext uri="{FF2B5EF4-FFF2-40B4-BE49-F238E27FC236}">
                  <a16:creationId xmlns:a16="http://schemas.microsoft.com/office/drawing/2014/main" id="{E8516D6F-0DB4-43DA-8C16-162F787ED98E}"/>
                </a:ext>
              </a:extLst>
            </p:cNvPr>
            <p:cNvSpPr/>
            <p:nvPr/>
          </p:nvSpPr>
          <p:spPr>
            <a:xfrm>
              <a:off x="3810000" y="4948535"/>
              <a:ext cx="1203879" cy="461665"/>
            </a:xfrm>
            <a:prstGeom prst="rect">
              <a:avLst/>
            </a:prstGeom>
          </p:spPr>
          <p:txBody>
            <a:bodyPr wrap="square">
              <a:spAutoFit/>
            </a:bodyPr>
            <a:lstStyle/>
            <a:p>
              <a:pPr algn="ctr"/>
              <a:r>
                <a:rPr lang="en-US" altLang="en-US" sz="2400" dirty="0">
                  <a:solidFill>
                    <a:srgbClr val="FFC000"/>
                  </a:solidFill>
                  <a:latin typeface="Times New Roman"/>
                  <a:cs typeface="Times New Roman" panose="02020603050405020304" pitchFamily="18" charset="0"/>
                  <a:sym typeface="Symbol" panose="05050102010706020507" pitchFamily="18" charset="2"/>
                </a:rPr>
                <a:t>T </a:t>
              </a:r>
              <a:endParaRPr lang="en-US" sz="2400" dirty="0"/>
            </a:p>
          </p:txBody>
        </p:sp>
        <p:sp>
          <p:nvSpPr>
            <p:cNvPr id="29" name="Rectangle 28">
              <a:extLst>
                <a:ext uri="{FF2B5EF4-FFF2-40B4-BE49-F238E27FC236}">
                  <a16:creationId xmlns:a16="http://schemas.microsoft.com/office/drawing/2014/main" id="{AA550B4A-0B46-4F6C-AB05-C6FDA239A207}"/>
                </a:ext>
              </a:extLst>
            </p:cNvPr>
            <p:cNvSpPr/>
            <p:nvPr/>
          </p:nvSpPr>
          <p:spPr>
            <a:xfrm>
              <a:off x="4536400" y="4457700"/>
              <a:ext cx="1203879" cy="400110"/>
            </a:xfrm>
            <a:prstGeom prst="rect">
              <a:avLst/>
            </a:prstGeom>
          </p:spPr>
          <p:txBody>
            <a:bodyPr wrap="square">
              <a:spAutoFit/>
            </a:bodyPr>
            <a:lstStyle/>
            <a:p>
              <a:pPr algn="ctr"/>
              <a:r>
                <a:rPr lang="en-US" altLang="en-US" sz="2000" dirty="0">
                  <a:solidFill>
                    <a:srgbClr val="FFC000"/>
                  </a:solidFill>
                  <a:latin typeface="Times New Roman"/>
                  <a:cs typeface="Times New Roman" panose="02020603050405020304" pitchFamily="18" charset="0"/>
                  <a:sym typeface="Symbol" panose="05050102010706020507" pitchFamily="18" charset="2"/>
                </a:rPr>
                <a:t>F</a:t>
              </a:r>
              <a:endParaRPr lang="en-US" sz="2000" dirty="0"/>
            </a:p>
          </p:txBody>
        </p:sp>
        <p:sp>
          <p:nvSpPr>
            <p:cNvPr id="31" name="Rectangle 30">
              <a:extLst>
                <a:ext uri="{FF2B5EF4-FFF2-40B4-BE49-F238E27FC236}">
                  <a16:creationId xmlns:a16="http://schemas.microsoft.com/office/drawing/2014/main" id="{AE50B0E0-3278-4E9C-9EC7-350401C56F8D}"/>
                </a:ext>
              </a:extLst>
            </p:cNvPr>
            <p:cNvSpPr/>
            <p:nvPr/>
          </p:nvSpPr>
          <p:spPr>
            <a:xfrm>
              <a:off x="5124450" y="4076700"/>
              <a:ext cx="1203879" cy="369332"/>
            </a:xfrm>
            <a:prstGeom prst="rect">
              <a:avLst/>
            </a:prstGeom>
          </p:spPr>
          <p:txBody>
            <a:bodyPr wrap="square">
              <a:spAutoFit/>
            </a:bodyPr>
            <a:lstStyle/>
            <a:p>
              <a:pPr algn="ctr"/>
              <a:r>
                <a:rPr lang="en-US" altLang="en-US" sz="1800" dirty="0">
                  <a:solidFill>
                    <a:srgbClr val="FFC000"/>
                  </a:solidFill>
                  <a:cs typeface="Times New Roman" panose="02020603050405020304" pitchFamily="18" charset="0"/>
                  <a:sym typeface="Symbol" panose="05050102010706020507" pitchFamily="18" charset="2"/>
                </a:rPr>
                <a:t>T</a:t>
              </a:r>
              <a:r>
                <a:rPr lang="en-US" altLang="en-US" sz="1800" dirty="0">
                  <a:solidFill>
                    <a:srgbClr val="FFC000"/>
                  </a:solidFill>
                  <a:latin typeface="Times New Roman"/>
                  <a:cs typeface="Times New Roman" panose="02020603050405020304" pitchFamily="18" charset="0"/>
                  <a:sym typeface="Symbol" panose="05050102010706020507" pitchFamily="18" charset="2"/>
                </a:rPr>
                <a:t> </a:t>
              </a:r>
              <a:endParaRPr lang="en-US" sz="1800" dirty="0"/>
            </a:p>
          </p:txBody>
        </p:sp>
        <p:sp>
          <p:nvSpPr>
            <p:cNvPr id="32" name="Rectangle 31">
              <a:extLst>
                <a:ext uri="{FF2B5EF4-FFF2-40B4-BE49-F238E27FC236}">
                  <a16:creationId xmlns:a16="http://schemas.microsoft.com/office/drawing/2014/main" id="{B948FA94-A793-4AC4-9969-5A49E5D25B71}"/>
                </a:ext>
              </a:extLst>
            </p:cNvPr>
            <p:cNvSpPr/>
            <p:nvPr/>
          </p:nvSpPr>
          <p:spPr>
            <a:xfrm>
              <a:off x="5562600" y="3871496"/>
              <a:ext cx="1094435" cy="338554"/>
            </a:xfrm>
            <a:prstGeom prst="rect">
              <a:avLst/>
            </a:prstGeom>
          </p:spPr>
          <p:txBody>
            <a:bodyPr wrap="square">
              <a:spAutoFit/>
            </a:bodyPr>
            <a:lstStyle/>
            <a:p>
              <a:pPr algn="ctr"/>
              <a:r>
                <a:rPr lang="en-US" altLang="en-US" sz="1600" dirty="0">
                  <a:solidFill>
                    <a:srgbClr val="FFC000"/>
                  </a:solidFill>
                  <a:latin typeface="Times New Roman"/>
                  <a:cs typeface="Times New Roman" panose="02020603050405020304" pitchFamily="18" charset="0"/>
                  <a:sym typeface="Symbol" panose="05050102010706020507" pitchFamily="18" charset="2"/>
                </a:rPr>
                <a:t>T</a:t>
              </a:r>
              <a:endParaRPr lang="en-US" sz="1600" dirty="0"/>
            </a:p>
          </p:txBody>
        </p:sp>
      </p:grpSp>
      <p:sp>
        <p:nvSpPr>
          <p:cNvPr id="55" name="AutoShape 35">
            <a:extLst>
              <a:ext uri="{FF2B5EF4-FFF2-40B4-BE49-F238E27FC236}">
                <a16:creationId xmlns:a16="http://schemas.microsoft.com/office/drawing/2014/main" id="{29466CA1-8061-4DDB-9130-1D373D74D8BF}"/>
              </a:ext>
            </a:extLst>
          </p:cNvPr>
          <p:cNvSpPr>
            <a:spLocks noChangeArrowheads="1"/>
          </p:cNvSpPr>
          <p:nvPr/>
        </p:nvSpPr>
        <p:spPr bwMode="auto">
          <a:xfrm>
            <a:off x="76200" y="2743200"/>
            <a:ext cx="2667000" cy="2057400"/>
          </a:xfrm>
          <a:prstGeom prst="wedgeRoundRectCallout">
            <a:avLst>
              <a:gd name="adj1" fmla="val -13633"/>
              <a:gd name="adj2" fmla="val 59599"/>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This sentence is said to be a </a:t>
            </a:r>
            <a:r>
              <a:rPr lang="en-CA" altLang="en-US" sz="2400" dirty="0" err="1">
                <a:solidFill>
                  <a:schemeClr val="tx2"/>
                </a:solidFill>
              </a:rPr>
              <a:t>tautalogy</a:t>
            </a:r>
            <a:r>
              <a:rPr lang="en-CA" altLang="en-US" sz="2400" dirty="0">
                <a:solidFill>
                  <a:schemeClr val="tx2"/>
                </a:solidFill>
              </a:rPr>
              <a:t>/valid</a:t>
            </a:r>
          </a:p>
          <a:p>
            <a:pPr algn="ctr" eaLnBrk="1" hangingPunct="1">
              <a:spcBef>
                <a:spcPct val="0"/>
              </a:spcBef>
              <a:buNone/>
            </a:pPr>
            <a:r>
              <a:rPr lang="en-CA" altLang="en-US" sz="2400" dirty="0"/>
              <a:t>because it is true in every universe.</a:t>
            </a:r>
            <a:endParaRPr lang="en-CA" altLang="en-US" sz="2400" i="0" dirty="0"/>
          </a:p>
        </p:txBody>
      </p:sp>
      <p:graphicFrame>
        <p:nvGraphicFramePr>
          <p:cNvPr id="22" name="Table 21">
            <a:extLst>
              <a:ext uri="{FF2B5EF4-FFF2-40B4-BE49-F238E27FC236}">
                <a16:creationId xmlns:a16="http://schemas.microsoft.com/office/drawing/2014/main" id="{25913D2E-538F-4D22-B725-F4A3E752AD07}"/>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Tree>
    <p:extLst>
      <p:ext uri="{BB962C8B-B14F-4D97-AF65-F5344CB8AC3E}">
        <p14:creationId xmlns:p14="http://schemas.microsoft.com/office/powerpoint/2010/main" val="265860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9">
            <a:extLst>
              <a:ext uri="{FF2B5EF4-FFF2-40B4-BE49-F238E27FC236}">
                <a16:creationId xmlns:a16="http://schemas.microsoft.com/office/drawing/2014/main" id="{1EF7C735-15D6-46AC-8CAC-9B1B88C2371E}"/>
              </a:ext>
            </a:extLst>
          </p:cNvPr>
          <p:cNvGrpSpPr>
            <a:grpSpLocks/>
          </p:cNvGrpSpPr>
          <p:nvPr/>
        </p:nvGrpSpPr>
        <p:grpSpPr bwMode="auto">
          <a:xfrm>
            <a:off x="188050" y="213005"/>
            <a:ext cx="1574815" cy="1546259"/>
            <a:chOff x="2065" y="1551"/>
            <a:chExt cx="1628" cy="1988"/>
          </a:xfrm>
        </p:grpSpPr>
        <p:sp>
          <p:nvSpPr>
            <p:cNvPr id="5" name="Freeform 30">
              <a:extLst>
                <a:ext uri="{FF2B5EF4-FFF2-40B4-BE49-F238E27FC236}">
                  <a16:creationId xmlns:a16="http://schemas.microsoft.com/office/drawing/2014/main" id="{03A26492-1C0C-4720-8158-A78DEF553BE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 name="Freeform 31">
              <a:extLst>
                <a:ext uri="{FF2B5EF4-FFF2-40B4-BE49-F238E27FC236}">
                  <a16:creationId xmlns:a16="http://schemas.microsoft.com/office/drawing/2014/main" id="{2D4BF796-DA85-4FEB-B434-175B83586057}"/>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 name="Freeform 32">
              <a:extLst>
                <a:ext uri="{FF2B5EF4-FFF2-40B4-BE49-F238E27FC236}">
                  <a16:creationId xmlns:a16="http://schemas.microsoft.com/office/drawing/2014/main" id="{50D1E60A-CE6D-42CE-ABB4-00FA959EFAE9}"/>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 name="Freeform 33">
              <a:extLst>
                <a:ext uri="{FF2B5EF4-FFF2-40B4-BE49-F238E27FC236}">
                  <a16:creationId xmlns:a16="http://schemas.microsoft.com/office/drawing/2014/main" id="{1E2C2FE3-9720-4898-A664-0B16542FE68A}"/>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 name="Freeform 34">
              <a:extLst>
                <a:ext uri="{FF2B5EF4-FFF2-40B4-BE49-F238E27FC236}">
                  <a16:creationId xmlns:a16="http://schemas.microsoft.com/office/drawing/2014/main" id="{129A6794-AC4A-4CEB-8121-98A48321B6F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 name="Freeform 35">
              <a:extLst>
                <a:ext uri="{FF2B5EF4-FFF2-40B4-BE49-F238E27FC236}">
                  <a16:creationId xmlns:a16="http://schemas.microsoft.com/office/drawing/2014/main" id="{CD72D3F0-6B60-4D3C-8197-D4F788F69C4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6">
              <a:extLst>
                <a:ext uri="{FF2B5EF4-FFF2-40B4-BE49-F238E27FC236}">
                  <a16:creationId xmlns:a16="http://schemas.microsoft.com/office/drawing/2014/main" id="{08EB8104-18D0-40DD-B330-61B9848680B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7">
              <a:extLst>
                <a:ext uri="{FF2B5EF4-FFF2-40B4-BE49-F238E27FC236}">
                  <a16:creationId xmlns:a16="http://schemas.microsoft.com/office/drawing/2014/main" id="{570724C6-5160-4FB0-A19C-A8E14DDF738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8">
              <a:extLst>
                <a:ext uri="{FF2B5EF4-FFF2-40B4-BE49-F238E27FC236}">
                  <a16:creationId xmlns:a16="http://schemas.microsoft.com/office/drawing/2014/main" id="{0ED6850F-D141-4789-A5F0-00737A46B0C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9">
              <a:extLst>
                <a:ext uri="{FF2B5EF4-FFF2-40B4-BE49-F238E27FC236}">
                  <a16:creationId xmlns:a16="http://schemas.microsoft.com/office/drawing/2014/main" id="{1C1618AE-41F4-43E6-9C9E-4CED9F2C2E4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40">
              <a:extLst>
                <a:ext uri="{FF2B5EF4-FFF2-40B4-BE49-F238E27FC236}">
                  <a16:creationId xmlns:a16="http://schemas.microsoft.com/office/drawing/2014/main" id="{5CAC22A7-BCC8-4313-9B2C-E7155AB7D013}"/>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41">
              <a:extLst>
                <a:ext uri="{FF2B5EF4-FFF2-40B4-BE49-F238E27FC236}">
                  <a16:creationId xmlns:a16="http://schemas.microsoft.com/office/drawing/2014/main" id="{B01258F6-F5B0-4901-A5F3-3B3D0A358762}"/>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42">
              <a:extLst>
                <a:ext uri="{FF2B5EF4-FFF2-40B4-BE49-F238E27FC236}">
                  <a16:creationId xmlns:a16="http://schemas.microsoft.com/office/drawing/2014/main" id="{BA3DEF00-1E03-4E2D-8FEF-CA35C9E67255}"/>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43">
              <a:extLst>
                <a:ext uri="{FF2B5EF4-FFF2-40B4-BE49-F238E27FC236}">
                  <a16:creationId xmlns:a16="http://schemas.microsoft.com/office/drawing/2014/main" id="{1E805082-E0D4-4C82-A043-DFC04F3D051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44">
              <a:extLst>
                <a:ext uri="{FF2B5EF4-FFF2-40B4-BE49-F238E27FC236}">
                  <a16:creationId xmlns:a16="http://schemas.microsoft.com/office/drawing/2014/main" id="{0344A385-3310-4EDC-864F-B07A35305E1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45">
              <a:extLst>
                <a:ext uri="{FF2B5EF4-FFF2-40B4-BE49-F238E27FC236}">
                  <a16:creationId xmlns:a16="http://schemas.microsoft.com/office/drawing/2014/main" id="{5560AFC9-2A72-49BC-8427-74BBDE946FC2}"/>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46">
              <a:extLst>
                <a:ext uri="{FF2B5EF4-FFF2-40B4-BE49-F238E27FC236}">
                  <a16:creationId xmlns:a16="http://schemas.microsoft.com/office/drawing/2014/main" id="{A0155139-591E-4947-954C-5171D16B453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23" name="AutoShape 35">
            <a:extLst>
              <a:ext uri="{FF2B5EF4-FFF2-40B4-BE49-F238E27FC236}">
                <a16:creationId xmlns:a16="http://schemas.microsoft.com/office/drawing/2014/main" id="{F3472AE5-1C63-48FF-BD6D-9FA13C04C166}"/>
              </a:ext>
            </a:extLst>
          </p:cNvPr>
          <p:cNvSpPr>
            <a:spLocks noChangeArrowheads="1"/>
          </p:cNvSpPr>
          <p:nvPr/>
        </p:nvSpPr>
        <p:spPr bwMode="auto">
          <a:xfrm>
            <a:off x="1865030" y="55794"/>
            <a:ext cx="6756596" cy="1481822"/>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Dude! You will be starting with things that are </a:t>
            </a:r>
          </a:p>
          <a:p>
            <a:pPr defTabSz="685800" eaLnBrk="1" fontAlgn="auto" hangingPunct="1">
              <a:spcBef>
                <a:spcPct val="0"/>
              </a:spcBef>
              <a:spcAft>
                <a:spcPts val="0"/>
              </a:spcAft>
              <a:buNone/>
            </a:pPr>
            <a:endParaRPr lang="en-US" altLang="en-US" sz="2400" dirty="0">
              <a:solidFill>
                <a:srgbClr val="FFFFFF"/>
              </a:solidFill>
            </a:endParaRPr>
          </a:p>
        </p:txBody>
      </p:sp>
      <p:pic>
        <p:nvPicPr>
          <p:cNvPr id="24" name="Picture 5" descr="j0116172">
            <a:extLst>
              <a:ext uri="{FF2B5EF4-FFF2-40B4-BE49-F238E27FC236}">
                <a16:creationId xmlns:a16="http://schemas.microsoft.com/office/drawing/2014/main" id="{50A28BEA-4D84-4FDC-A4AD-ACDFD323C93B}"/>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39329" y="1411945"/>
            <a:ext cx="1076418" cy="1464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AutoShape 8">
            <a:extLst>
              <a:ext uri="{FF2B5EF4-FFF2-40B4-BE49-F238E27FC236}">
                <a16:creationId xmlns:a16="http://schemas.microsoft.com/office/drawing/2014/main" id="{F7FF3FC1-F008-437A-8F34-660B1100DB13}"/>
              </a:ext>
            </a:extLst>
          </p:cNvPr>
          <p:cNvSpPr>
            <a:spLocks noChangeArrowheads="1"/>
          </p:cNvSpPr>
          <p:nvPr/>
        </p:nvSpPr>
        <p:spPr bwMode="auto">
          <a:xfrm>
            <a:off x="188051" y="2595046"/>
            <a:ext cx="6288950" cy="3031036"/>
          </a:xfrm>
          <a:prstGeom prst="wedgeRectCallout">
            <a:avLst>
              <a:gd name="adj1" fmla="val -34464"/>
              <a:gd name="adj2" fmla="val -55751"/>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373063" indent="-373063" algn="ctr" defTabSz="992188" eaLnBrk="1" hangingPunct="1">
              <a:spcBef>
                <a:spcPct val="0"/>
              </a:spcBef>
              <a:buFontTx/>
              <a:buNone/>
              <a:defRPr/>
            </a:pPr>
            <a:r>
              <a:rPr lang="en-US" sz="2400" dirty="0">
                <a:effectLst>
                  <a:outerShdw blurRad="38100" dist="38100" dir="2700000" algn="tl">
                    <a:srgbClr val="000000"/>
                  </a:outerShdw>
                </a:effectLst>
              </a:rPr>
              <a:t>A good martial arts student will attentively repeat each fundamental technique many times. </a:t>
            </a:r>
          </a:p>
          <a:p>
            <a:pPr marL="373063" indent="-373063" algn="ctr" defTabSz="992188" eaLnBrk="1" hangingPunct="1">
              <a:spcBef>
                <a:spcPct val="0"/>
              </a:spcBef>
              <a:buFontTx/>
              <a:buNone/>
              <a:defRPr/>
            </a:pPr>
            <a:endParaRPr lang="en-US" sz="2400" dirty="0">
              <a:effectLst>
                <a:outerShdw blurRad="38100" dist="38100" dir="2700000" algn="tl">
                  <a:srgbClr val="000000"/>
                </a:outerShdw>
              </a:effectLst>
            </a:endParaRPr>
          </a:p>
          <a:p>
            <a:pPr marL="373063" indent="-373063" algn="ctr" defTabSz="992188" eaLnBrk="1" hangingPunct="1">
              <a:spcBef>
                <a:spcPct val="0"/>
              </a:spcBef>
              <a:buFontTx/>
              <a:buNone/>
              <a:defRPr/>
            </a:pPr>
            <a:r>
              <a:rPr lang="en-US" sz="2400" dirty="0">
                <a:effectLst>
                  <a:outerShdw blurRad="38100" dist="38100" dir="2700000" algn="tl">
                    <a:srgbClr val="000000"/>
                  </a:outerShdw>
                </a:effectLst>
              </a:rPr>
              <a:t>Don’t tune out when a concept </a:t>
            </a:r>
            <a:br>
              <a:rPr lang="en-US" sz="2400" dirty="0">
                <a:effectLst>
                  <a:outerShdw blurRad="38100" dist="38100" dir="2700000" algn="tl">
                    <a:srgbClr val="000000"/>
                  </a:outerShdw>
                </a:effectLst>
              </a:rPr>
            </a:br>
            <a:r>
              <a:rPr lang="en-US" sz="2400" dirty="0">
                <a:effectLst>
                  <a:outerShdw blurRad="38100" dist="38100" dir="2700000" algn="tl">
                    <a:srgbClr val="000000"/>
                  </a:outerShdw>
                </a:effectLst>
              </a:rPr>
              <a:t>is taught more than once. </a:t>
            </a:r>
          </a:p>
          <a:p>
            <a:pPr marL="373063" indent="-373063" algn="ctr" defTabSz="992188" eaLnBrk="1" hangingPunct="1">
              <a:spcBef>
                <a:spcPct val="0"/>
              </a:spcBef>
              <a:buFontTx/>
              <a:buNone/>
              <a:defRPr/>
            </a:pPr>
            <a:endParaRPr lang="en-US" sz="2400" dirty="0">
              <a:effectLst>
                <a:outerShdw blurRad="38100" dist="38100" dir="2700000" algn="tl">
                  <a:srgbClr val="000000"/>
                </a:outerShdw>
              </a:effectLst>
            </a:endParaRPr>
          </a:p>
          <a:p>
            <a:pPr marL="373063" indent="-373063" algn="ctr" defTabSz="992188" eaLnBrk="1" hangingPunct="1">
              <a:spcBef>
                <a:spcPct val="0"/>
              </a:spcBef>
              <a:buFontTx/>
              <a:buNone/>
              <a:defRPr/>
            </a:pPr>
            <a:r>
              <a:rPr lang="en-US" sz="2400" dirty="0">
                <a:effectLst>
                  <a:outerShdw blurRad="38100" dist="38100" dir="2700000" algn="tl">
                    <a:srgbClr val="000000"/>
                  </a:outerShdw>
                </a:effectLst>
              </a:rPr>
              <a:t>The better students listen carefully in order to refine and develop their understanding.</a:t>
            </a:r>
          </a:p>
        </p:txBody>
      </p:sp>
      <p:sp>
        <p:nvSpPr>
          <p:cNvPr id="2" name="Rectangle 1">
            <a:extLst>
              <a:ext uri="{FF2B5EF4-FFF2-40B4-BE49-F238E27FC236}">
                <a16:creationId xmlns:a16="http://schemas.microsoft.com/office/drawing/2014/main" id="{F97749A0-A578-4FAF-9864-E07432170B30}"/>
              </a:ext>
            </a:extLst>
          </p:cNvPr>
          <p:cNvSpPr/>
          <p:nvPr/>
        </p:nvSpPr>
        <p:spPr>
          <a:xfrm>
            <a:off x="3489334" y="524470"/>
            <a:ext cx="3295069" cy="923330"/>
          </a:xfrm>
          <a:prstGeom prst="rect">
            <a:avLst/>
          </a:prstGeom>
          <a:noFill/>
        </p:spPr>
        <p:txBody>
          <a:bodyPr wrap="none" lIns="91440" tIns="45720" rIns="91440" bIns="45720">
            <a:spAutoFit/>
            <a:scene3d>
              <a:camera prst="isometricOffAxis1Right"/>
              <a:lightRig rig="threePt" dir="t"/>
            </a:scene3d>
          </a:bodyPr>
          <a:lstStyle/>
          <a:p>
            <a:pPr algn="ctr"/>
            <a:r>
              <a:rPr lang="en-US" sz="5400" b="1" cap="none" spc="0" dirty="0">
                <a:ln w="6600">
                  <a:solidFill>
                    <a:schemeClr val="accent2"/>
                  </a:solidFill>
                  <a:prstDash val="solid"/>
                </a:ln>
                <a:solidFill>
                  <a:srgbClr val="FF00FF"/>
                </a:solidFill>
                <a:effectLst>
                  <a:outerShdw dist="38100" dir="2700000" algn="tl" rotWithShape="0">
                    <a:schemeClr val="accent2"/>
                  </a:outerShdw>
                </a:effectLst>
              </a:rPr>
              <a:t>Too EASY</a:t>
            </a:r>
          </a:p>
        </p:txBody>
      </p:sp>
      <p:pic>
        <p:nvPicPr>
          <p:cNvPr id="3074" name="Picture 2" descr="tai chi chuan | Definition, Meaning, History, Forms, &amp;amp; Facts | Britannica">
            <a:extLst>
              <a:ext uri="{FF2B5EF4-FFF2-40B4-BE49-F238E27FC236}">
                <a16:creationId xmlns:a16="http://schemas.microsoft.com/office/drawing/2014/main" id="{A627E8F4-F414-4435-9093-397BA3D7889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691351" y="1999035"/>
            <a:ext cx="2209800" cy="1496986"/>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Take This Quiz If You&amp;#39;re Extremely Bored">
            <a:extLst>
              <a:ext uri="{FF2B5EF4-FFF2-40B4-BE49-F238E27FC236}">
                <a16:creationId xmlns:a16="http://schemas.microsoft.com/office/drawing/2014/main" id="{6E986C83-519D-416B-8CD5-F9157BDDD6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91351" y="3496021"/>
            <a:ext cx="2209800" cy="1467307"/>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Image result for communicating">
            <a:extLst>
              <a:ext uri="{FF2B5EF4-FFF2-40B4-BE49-F238E27FC236}">
                <a16:creationId xmlns:a16="http://schemas.microsoft.com/office/drawing/2014/main" id="{CD9169FD-B43A-4016-84C8-28A1DFB5157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691351" y="4914324"/>
            <a:ext cx="2209800" cy="12430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56136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3">
                                            <p:txEl>
                                              <p:pRg st="0" end="0"/>
                                            </p:txEl>
                                          </p:spTgt>
                                        </p:tgtEl>
                                        <p:attrNameLst>
                                          <p:attrName>style.visibility</p:attrName>
                                        </p:attrNameLst>
                                      </p:cBhvr>
                                      <p:to>
                                        <p:strVal val="visible"/>
                                      </p:to>
                                    </p:set>
                                    <p:anim calcmode="lin" valueType="num">
                                      <p:cBhvr additive="base">
                                        <p:cTn id="15"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3">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0-#ppt_w/2"/>
                                          </p:val>
                                        </p:tav>
                                        <p:tav tm="100000">
                                          <p:val>
                                            <p:strVal val="#ppt_x"/>
                                          </p:val>
                                        </p:tav>
                                      </p:tavLst>
                                    </p:anim>
                                    <p:anim calcmode="lin" valueType="num">
                                      <p:cBhvr additive="base">
                                        <p:cTn id="20"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31" presetClass="entr" presetSubtype="0"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p:cTn id="25" dur="1000" fill="hold"/>
                                        <p:tgtEl>
                                          <p:spTgt spid="2"/>
                                        </p:tgtEl>
                                        <p:attrNameLst>
                                          <p:attrName>ppt_w</p:attrName>
                                        </p:attrNameLst>
                                      </p:cBhvr>
                                      <p:tavLst>
                                        <p:tav tm="0">
                                          <p:val>
                                            <p:fltVal val="0"/>
                                          </p:val>
                                        </p:tav>
                                        <p:tav tm="100000">
                                          <p:val>
                                            <p:strVal val="#ppt_w"/>
                                          </p:val>
                                        </p:tav>
                                      </p:tavLst>
                                    </p:anim>
                                    <p:anim calcmode="lin" valueType="num">
                                      <p:cBhvr>
                                        <p:cTn id="26" dur="1000" fill="hold"/>
                                        <p:tgtEl>
                                          <p:spTgt spid="2"/>
                                        </p:tgtEl>
                                        <p:attrNameLst>
                                          <p:attrName>ppt_h</p:attrName>
                                        </p:attrNameLst>
                                      </p:cBhvr>
                                      <p:tavLst>
                                        <p:tav tm="0">
                                          <p:val>
                                            <p:fltVal val="0"/>
                                          </p:val>
                                        </p:tav>
                                        <p:tav tm="100000">
                                          <p:val>
                                            <p:strVal val="#ppt_h"/>
                                          </p:val>
                                        </p:tav>
                                      </p:tavLst>
                                    </p:anim>
                                    <p:anim calcmode="lin" valueType="num">
                                      <p:cBhvr>
                                        <p:cTn id="27" dur="1000" fill="hold"/>
                                        <p:tgtEl>
                                          <p:spTgt spid="2"/>
                                        </p:tgtEl>
                                        <p:attrNameLst>
                                          <p:attrName>style.rotation</p:attrName>
                                        </p:attrNameLst>
                                      </p:cBhvr>
                                      <p:tavLst>
                                        <p:tav tm="0">
                                          <p:val>
                                            <p:fltVal val="90"/>
                                          </p:val>
                                        </p:tav>
                                        <p:tav tm="100000">
                                          <p:val>
                                            <p:fltVal val="0"/>
                                          </p:val>
                                        </p:tav>
                                      </p:tavLst>
                                    </p:anim>
                                    <p:animEffect transition="in" filter="fade">
                                      <p:cBhvr>
                                        <p:cTn id="28" dur="1000"/>
                                        <p:tgtEl>
                                          <p:spTgt spid="2"/>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5">
                                            <p:txEl>
                                              <p:pRg st="0" end="0"/>
                                            </p:txEl>
                                          </p:spTgt>
                                        </p:tgtEl>
                                        <p:attrNameLst>
                                          <p:attrName>style.visibility</p:attrName>
                                        </p:attrNameLst>
                                      </p:cBhvr>
                                      <p:to>
                                        <p:strVal val="visible"/>
                                      </p:to>
                                    </p:set>
                                    <p:anim calcmode="lin" valueType="num">
                                      <p:cBhvr additive="base">
                                        <p:cTn id="33"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5">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0-#ppt_w/2"/>
                                          </p:val>
                                        </p:tav>
                                        <p:tav tm="100000">
                                          <p:val>
                                            <p:strVal val="#ppt_x"/>
                                          </p:val>
                                        </p:tav>
                                      </p:tavLst>
                                    </p:anim>
                                    <p:anim calcmode="lin" valueType="num">
                                      <p:cBhvr additive="base">
                                        <p:cTn id="38" dur="500" fill="hold"/>
                                        <p:tgtEl>
                                          <p:spTgt spid="25"/>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3074"/>
                                        </p:tgtEl>
                                        <p:attrNameLst>
                                          <p:attrName>style.visibility</p:attrName>
                                        </p:attrNameLst>
                                      </p:cBhvr>
                                      <p:to>
                                        <p:strVal val="visible"/>
                                      </p:to>
                                    </p:set>
                                    <p:anim calcmode="lin" valueType="num">
                                      <p:cBhvr additive="base">
                                        <p:cTn id="41" dur="500" fill="hold"/>
                                        <p:tgtEl>
                                          <p:spTgt spid="3074"/>
                                        </p:tgtEl>
                                        <p:attrNameLst>
                                          <p:attrName>ppt_x</p:attrName>
                                        </p:attrNameLst>
                                      </p:cBhvr>
                                      <p:tavLst>
                                        <p:tav tm="0">
                                          <p:val>
                                            <p:strVal val="0-#ppt_w/2"/>
                                          </p:val>
                                        </p:tav>
                                        <p:tav tm="100000">
                                          <p:val>
                                            <p:strVal val="#ppt_x"/>
                                          </p:val>
                                        </p:tav>
                                      </p:tavLst>
                                    </p:anim>
                                    <p:anim calcmode="lin" valueType="num">
                                      <p:cBhvr additive="base">
                                        <p:cTn id="42"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5">
                                            <p:txEl>
                                              <p:pRg st="2" end="2"/>
                                            </p:txEl>
                                          </p:spTgt>
                                        </p:tgtEl>
                                        <p:attrNameLst>
                                          <p:attrName>style.visibility</p:attrName>
                                        </p:attrNameLst>
                                      </p:cBhvr>
                                      <p:to>
                                        <p:strVal val="visible"/>
                                      </p:to>
                                    </p:set>
                                    <p:anim calcmode="lin" valueType="num">
                                      <p:cBhvr additive="base">
                                        <p:cTn id="47" dur="500" fill="hold"/>
                                        <p:tgtEl>
                                          <p:spTgt spid="25">
                                            <p:txEl>
                                              <p:pRg st="2" end="2"/>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5">
                                            <p:txEl>
                                              <p:pRg st="2" end="2"/>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3078"/>
                                        </p:tgtEl>
                                        <p:attrNameLst>
                                          <p:attrName>style.visibility</p:attrName>
                                        </p:attrNameLst>
                                      </p:cBhvr>
                                      <p:to>
                                        <p:strVal val="visible"/>
                                      </p:to>
                                    </p:set>
                                    <p:anim calcmode="lin" valueType="num">
                                      <p:cBhvr additive="base">
                                        <p:cTn id="51" dur="500" fill="hold"/>
                                        <p:tgtEl>
                                          <p:spTgt spid="3078"/>
                                        </p:tgtEl>
                                        <p:attrNameLst>
                                          <p:attrName>ppt_x</p:attrName>
                                        </p:attrNameLst>
                                      </p:cBhvr>
                                      <p:tavLst>
                                        <p:tav tm="0">
                                          <p:val>
                                            <p:strVal val="0-#ppt_w/2"/>
                                          </p:val>
                                        </p:tav>
                                        <p:tav tm="100000">
                                          <p:val>
                                            <p:strVal val="#ppt_x"/>
                                          </p:val>
                                        </p:tav>
                                      </p:tavLst>
                                    </p:anim>
                                    <p:anim calcmode="lin" valueType="num">
                                      <p:cBhvr additive="base">
                                        <p:cTn id="52" dur="500" fill="hold"/>
                                        <p:tgtEl>
                                          <p:spTgt spid="3078"/>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29"/>
                                        </p:tgtEl>
                                        <p:attrNameLst>
                                          <p:attrName>style.visibility</p:attrName>
                                        </p:attrNameLst>
                                      </p:cBhvr>
                                      <p:to>
                                        <p:strVal val="visible"/>
                                      </p:to>
                                    </p:set>
                                    <p:anim calcmode="lin" valueType="num">
                                      <p:cBhvr additive="base">
                                        <p:cTn id="57" dur="500" fill="hold"/>
                                        <p:tgtEl>
                                          <p:spTgt spid="29"/>
                                        </p:tgtEl>
                                        <p:attrNameLst>
                                          <p:attrName>ppt_x</p:attrName>
                                        </p:attrNameLst>
                                      </p:cBhvr>
                                      <p:tavLst>
                                        <p:tav tm="0">
                                          <p:val>
                                            <p:strVal val="0-#ppt_w/2"/>
                                          </p:val>
                                        </p:tav>
                                        <p:tav tm="100000">
                                          <p:val>
                                            <p:strVal val="#ppt_x"/>
                                          </p:val>
                                        </p:tav>
                                      </p:tavLst>
                                    </p:anim>
                                    <p:anim calcmode="lin" valueType="num">
                                      <p:cBhvr additive="base">
                                        <p:cTn id="58" dur="500" fill="hold"/>
                                        <p:tgtEl>
                                          <p:spTgt spid="29"/>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25">
                                            <p:txEl>
                                              <p:pRg st="4" end="4"/>
                                            </p:txEl>
                                          </p:spTgt>
                                        </p:tgtEl>
                                        <p:attrNameLst>
                                          <p:attrName>style.visibility</p:attrName>
                                        </p:attrNameLst>
                                      </p:cBhvr>
                                      <p:to>
                                        <p:strVal val="visible"/>
                                      </p:to>
                                    </p:set>
                                    <p:anim calcmode="lin" valueType="num">
                                      <p:cBhvr additive="base">
                                        <p:cTn id="61" dur="500" fill="hold"/>
                                        <p:tgtEl>
                                          <p:spTgt spid="25">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Rectangle 1">
            <a:extLst>
              <a:ext uri="{FF2B5EF4-FFF2-40B4-BE49-F238E27FC236}">
                <a16:creationId xmlns:a16="http://schemas.microsoft.com/office/drawing/2014/main" id="{1B75DDBE-C00E-47DC-A55A-599FFF52D80C}"/>
              </a:ext>
            </a:extLst>
          </p:cNvPr>
          <p:cNvSpPr/>
          <p:nvPr/>
        </p:nvSpPr>
        <p:spPr>
          <a:xfrm>
            <a:off x="1137057" y="685800"/>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 name="Oval 2">
            <a:extLst>
              <a:ext uri="{FF2B5EF4-FFF2-40B4-BE49-F238E27FC236}">
                <a16:creationId xmlns:a16="http://schemas.microsoft.com/office/drawing/2014/main" id="{A7C9843E-B085-4CAF-8AFC-96493A3BB877}"/>
              </a:ext>
            </a:extLst>
          </p:cNvPr>
          <p:cNvSpPr/>
          <p:nvPr/>
        </p:nvSpPr>
        <p:spPr>
          <a:xfrm>
            <a:off x="1391057" y="965200"/>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12" name="Oval 11">
            <a:extLst>
              <a:ext uri="{FF2B5EF4-FFF2-40B4-BE49-F238E27FC236}">
                <a16:creationId xmlns:a16="http://schemas.microsoft.com/office/drawing/2014/main" id="{0B891D40-D347-4068-A2AD-EAB15D3A0F8F}"/>
              </a:ext>
            </a:extLst>
          </p:cNvPr>
          <p:cNvSpPr/>
          <p:nvPr/>
        </p:nvSpPr>
        <p:spPr>
          <a:xfrm>
            <a:off x="1975257" y="965200"/>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14" name="Rectangle 13">
            <a:extLst>
              <a:ext uri="{FF2B5EF4-FFF2-40B4-BE49-F238E27FC236}">
                <a16:creationId xmlns:a16="http://schemas.microsoft.com/office/drawing/2014/main" id="{71BDAB70-C660-4F6B-BAD4-A4D035C4448C}"/>
              </a:ext>
            </a:extLst>
          </p:cNvPr>
          <p:cNvSpPr/>
          <p:nvPr/>
        </p:nvSpPr>
        <p:spPr>
          <a:xfrm>
            <a:off x="2946400" y="757535"/>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27" name="AutoShape 35">
            <a:extLst>
              <a:ext uri="{FF2B5EF4-FFF2-40B4-BE49-F238E27FC236}">
                <a16:creationId xmlns:a16="http://schemas.microsoft.com/office/drawing/2014/main" id="{B268F577-6674-4051-8054-F209C974182A}"/>
              </a:ext>
            </a:extLst>
          </p:cNvPr>
          <p:cNvSpPr>
            <a:spLocks noChangeArrowheads="1"/>
          </p:cNvSpPr>
          <p:nvPr/>
        </p:nvSpPr>
        <p:spPr bwMode="auto">
          <a:xfrm>
            <a:off x="1022756" y="2946400"/>
            <a:ext cx="3320643" cy="3835399"/>
          </a:xfrm>
          <a:prstGeom prst="wedgeRoundRectCallout">
            <a:avLst>
              <a:gd name="adj1" fmla="val -55493"/>
              <a:gd name="adj2" fmla="val 40230"/>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altLang="en-US" sz="2400" dirty="0"/>
              <a:t>Let this denote </a:t>
            </a:r>
            <a:br>
              <a:rPr lang="en-CA" altLang="en-US" sz="2400" dirty="0"/>
            </a:br>
            <a:r>
              <a:rPr lang="en-CA" altLang="en-US" sz="2400" dirty="0"/>
              <a:t>the set of all</a:t>
            </a:r>
            <a:br>
              <a:rPr lang="en-CA" altLang="en-US" sz="2400" dirty="0"/>
            </a:br>
            <a:r>
              <a:rPr lang="en-CA" altLang="en-US" sz="2400" dirty="0"/>
              <a:t>universes/possibilities.</a:t>
            </a:r>
          </a:p>
          <a:p>
            <a:pPr algn="ctr" eaLnBrk="1" hangingPunct="1">
              <a:spcBef>
                <a:spcPct val="0"/>
              </a:spcBef>
              <a:buNone/>
            </a:pPr>
            <a:r>
              <a:rPr lang="en-CA" altLang="en-US" sz="2400" i="0" dirty="0"/>
              <a:t>Let this denote </a:t>
            </a:r>
            <a:br>
              <a:rPr lang="en-CA" altLang="en-US" sz="2400" i="0" dirty="0"/>
            </a:br>
            <a:r>
              <a:rPr lang="en-CA" altLang="en-US" sz="2400" i="0" dirty="0"/>
              <a:t>those in which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i="0" dirty="0"/>
              <a:t>is true.</a:t>
            </a:r>
          </a:p>
          <a:p>
            <a:pPr algn="ctr" eaLnBrk="1" hangingPunct="1">
              <a:spcBef>
                <a:spcPct val="0"/>
              </a:spcBef>
              <a:buNone/>
            </a:pPr>
            <a:r>
              <a:rPr lang="en-CA" altLang="en-US" sz="2400" dirty="0"/>
              <a:t>Let this denote </a:t>
            </a:r>
            <a:br>
              <a:rPr lang="en-CA" altLang="en-US" sz="2400" dirty="0"/>
            </a:br>
            <a:r>
              <a:rPr lang="en-CA" altLang="en-US" sz="2400" dirty="0"/>
              <a:t>those in which is </a:t>
            </a:r>
            <a:r>
              <a:rPr lang="el-GR" altLang="en-US" sz="2400" dirty="0">
                <a:solidFill>
                  <a:srgbClr val="FFC000"/>
                </a:solidFill>
                <a:cs typeface="Times New Roman" panose="02020603050405020304" pitchFamily="18" charset="0"/>
                <a:sym typeface="Symbol" panose="05050102010706020507" pitchFamily="18" charset="2"/>
              </a:rPr>
              <a:t>β </a:t>
            </a:r>
            <a:r>
              <a:rPr lang="en-CA" altLang="en-US" sz="2400" dirty="0"/>
              <a:t>true.</a:t>
            </a:r>
          </a:p>
          <a:p>
            <a:pPr algn="ctr" eaLnBrk="1" hangingPunct="1">
              <a:spcBef>
                <a:spcPct val="0"/>
              </a:spcBef>
              <a:buNone/>
            </a:pPr>
            <a:r>
              <a:rPr lang="en-CA" altLang="en-US" sz="2400" dirty="0"/>
              <a:t>This gives the same four possibilities </a:t>
            </a:r>
            <a:br>
              <a:rPr lang="en-CA" altLang="en-US" sz="2400" dirty="0"/>
            </a:br>
            <a:r>
              <a:rPr lang="en-CA" altLang="en-US" sz="2400" dirty="0"/>
              <a:t>as in the table.</a:t>
            </a:r>
          </a:p>
          <a:p>
            <a:pPr algn="ctr" eaLnBrk="1" hangingPunct="1">
              <a:spcBef>
                <a:spcPct val="0"/>
              </a:spcBef>
              <a:buNone/>
            </a:pPr>
            <a:endParaRPr lang="en-CA" altLang="en-US" sz="2400" i="0" dirty="0"/>
          </a:p>
        </p:txBody>
      </p:sp>
      <p:pic>
        <p:nvPicPr>
          <p:cNvPr id="32" name="Picture 4" descr="Could Parallel Universes Be Physically Real?">
            <a:extLst>
              <a:ext uri="{FF2B5EF4-FFF2-40B4-BE49-F238E27FC236}">
                <a16:creationId xmlns:a16="http://schemas.microsoft.com/office/drawing/2014/main" id="{A8F6D5F7-081D-4539-938D-B0602B3D2399}"/>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2214" t="25331" r="57911" b="41543"/>
          <a:stretch/>
        </p:blipFill>
        <p:spPr bwMode="auto">
          <a:xfrm>
            <a:off x="3974456" y="4356101"/>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extLst>
              <a:ext uri="{FF2B5EF4-FFF2-40B4-BE49-F238E27FC236}">
                <a16:creationId xmlns:a16="http://schemas.microsoft.com/office/drawing/2014/main" id="{2F0C8BC7-5C14-48EA-A4B6-65792290EC24}"/>
              </a:ext>
            </a:extLst>
          </p:cNvPr>
          <p:cNvSpPr/>
          <p:nvPr/>
        </p:nvSpPr>
        <p:spPr>
          <a:xfrm>
            <a:off x="1365657"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graphicFrame>
        <p:nvGraphicFramePr>
          <p:cNvPr id="15" name="Table 14">
            <a:extLst>
              <a:ext uri="{FF2B5EF4-FFF2-40B4-BE49-F238E27FC236}">
                <a16:creationId xmlns:a16="http://schemas.microsoft.com/office/drawing/2014/main" id="{892F4A9D-FA0C-4503-A176-2AC82976518E}"/>
              </a:ext>
            </a:extLst>
          </p:cNvPr>
          <p:cNvGraphicFramePr>
            <a:graphicFrameLocks noGrp="1"/>
          </p:cNvGraphicFramePr>
          <p:nvPr/>
        </p:nvGraphicFramePr>
        <p:xfrm>
          <a:off x="6578599" y="13411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20" name="Rectangle 19">
            <a:extLst>
              <a:ext uri="{FF2B5EF4-FFF2-40B4-BE49-F238E27FC236}">
                <a16:creationId xmlns:a16="http://schemas.microsoft.com/office/drawing/2014/main" id="{56330F3A-4DB8-4D5E-930C-EC08E0551BB6}"/>
              </a:ext>
            </a:extLst>
          </p:cNvPr>
          <p:cNvSpPr/>
          <p:nvPr/>
        </p:nvSpPr>
        <p:spPr>
          <a:xfrm>
            <a:off x="1964618" y="1219200"/>
            <a:ext cx="850267" cy="754053"/>
          </a:xfrm>
          <a:prstGeom prst="rect">
            <a:avLst/>
          </a:prstGeom>
        </p:spPr>
        <p:txBody>
          <a:bodyPr wrap="square">
            <a:spAutoFit/>
          </a:bodyPr>
          <a:lstStyle/>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α</a:t>
            </a:r>
            <a:r>
              <a:rPr lang="en-US" altLang="en-US" sz="1600" dirty="0">
                <a:cs typeface="Times New Roman" panose="02020603050405020304" pitchFamily="18" charset="0"/>
                <a:sym typeface="Symbol" panose="05050102010706020507" pitchFamily="18" charset="2"/>
              </a:rPr>
              <a:t> = T</a:t>
            </a:r>
          </a:p>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 T</a:t>
            </a:r>
            <a:endParaRPr lang="en-US" altLang="en-US" sz="1600" dirty="0">
              <a:cs typeface="Times New Roman" panose="02020603050405020304" pitchFamily="18" charset="0"/>
            </a:endParaRPr>
          </a:p>
          <a:p>
            <a:pPr algn="ctr" fontAlgn="auto">
              <a:spcBef>
                <a:spcPts val="0"/>
              </a:spcBef>
              <a:spcAft>
                <a:spcPts val="0"/>
              </a:spcAft>
              <a:defRPr/>
            </a:pPr>
            <a:r>
              <a:rPr lang="en-US" altLang="en-US" sz="1100" dirty="0">
                <a:cs typeface="Times New Roman" panose="02020603050405020304" pitchFamily="18" charset="0"/>
                <a:sym typeface="Symbol" panose="05050102010706020507" pitchFamily="18" charset="2"/>
              </a:rPr>
              <a:t>(</a:t>
            </a:r>
            <a:r>
              <a:rPr lang="el-GR" altLang="en-US" sz="1100" dirty="0">
                <a:cs typeface="Times New Roman" panose="02020603050405020304" pitchFamily="18" charset="0"/>
                <a:sym typeface="Symbol" panose="05050102010706020507" pitchFamily="18" charset="2"/>
              </a:rPr>
              <a:t>α</a:t>
            </a:r>
            <a:r>
              <a:rPr lang="en-US" altLang="en-US" sz="1100" dirty="0">
                <a:sym typeface="Symbol" panose="05050102010706020507" pitchFamily="18" charset="2"/>
              </a:rPr>
              <a:t></a:t>
            </a:r>
            <a:r>
              <a:rPr lang="el-GR" altLang="en-US" sz="1100" dirty="0">
                <a:cs typeface="Times New Roman" panose="02020603050405020304" pitchFamily="18" charset="0"/>
                <a:sym typeface="Symbol" panose="05050102010706020507" pitchFamily="18" charset="2"/>
              </a:rPr>
              <a:t>β</a:t>
            </a:r>
            <a:r>
              <a:rPr lang="en-US" altLang="en-US" sz="1100" dirty="0">
                <a:cs typeface="Times New Roman" panose="02020603050405020304" pitchFamily="18" charset="0"/>
                <a:sym typeface="Symbol" panose="05050102010706020507" pitchFamily="18" charset="2"/>
              </a:rPr>
              <a:t>) = T</a:t>
            </a:r>
            <a:endParaRPr lang="en-US" altLang="en-US" sz="1100" dirty="0">
              <a:cs typeface="Times New Roman" panose="02020603050405020304" pitchFamily="18" charset="0"/>
            </a:endParaRPr>
          </a:p>
        </p:txBody>
      </p:sp>
      <p:sp>
        <p:nvSpPr>
          <p:cNvPr id="21" name="Rectangle 20">
            <a:extLst>
              <a:ext uri="{FF2B5EF4-FFF2-40B4-BE49-F238E27FC236}">
                <a16:creationId xmlns:a16="http://schemas.microsoft.com/office/drawing/2014/main" id="{B6BF240F-2D77-4A37-BBCD-737ADE744499}"/>
              </a:ext>
            </a:extLst>
          </p:cNvPr>
          <p:cNvSpPr/>
          <p:nvPr/>
        </p:nvSpPr>
        <p:spPr>
          <a:xfrm>
            <a:off x="1257933" y="1231900"/>
            <a:ext cx="850267" cy="754053"/>
          </a:xfrm>
          <a:prstGeom prst="rect">
            <a:avLst/>
          </a:prstGeom>
        </p:spPr>
        <p:txBody>
          <a:bodyPr wrap="square">
            <a:spAutoFit/>
          </a:bodyPr>
          <a:lstStyle/>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α</a:t>
            </a:r>
            <a:r>
              <a:rPr lang="en-US" altLang="en-US" sz="1600" dirty="0">
                <a:cs typeface="Times New Roman" panose="02020603050405020304" pitchFamily="18" charset="0"/>
                <a:sym typeface="Symbol" panose="05050102010706020507" pitchFamily="18" charset="2"/>
              </a:rPr>
              <a:t> = T</a:t>
            </a:r>
          </a:p>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 F</a:t>
            </a:r>
            <a:endParaRPr lang="en-US" altLang="en-US" sz="1600" dirty="0">
              <a:cs typeface="Times New Roman" panose="02020603050405020304" pitchFamily="18" charset="0"/>
            </a:endParaRPr>
          </a:p>
          <a:p>
            <a:pPr algn="ctr" fontAlgn="auto">
              <a:spcBef>
                <a:spcPts val="0"/>
              </a:spcBef>
              <a:spcAft>
                <a:spcPts val="0"/>
              </a:spcAft>
              <a:defRPr/>
            </a:pPr>
            <a:r>
              <a:rPr lang="en-US" altLang="en-US" sz="1100" dirty="0">
                <a:cs typeface="Times New Roman" panose="02020603050405020304" pitchFamily="18" charset="0"/>
                <a:sym typeface="Symbol" panose="05050102010706020507" pitchFamily="18" charset="2"/>
              </a:rPr>
              <a:t>(</a:t>
            </a:r>
            <a:r>
              <a:rPr lang="el-GR" altLang="en-US" sz="1100" dirty="0">
                <a:cs typeface="Times New Roman" panose="02020603050405020304" pitchFamily="18" charset="0"/>
                <a:sym typeface="Symbol" panose="05050102010706020507" pitchFamily="18" charset="2"/>
              </a:rPr>
              <a:t>α</a:t>
            </a:r>
            <a:r>
              <a:rPr lang="en-US" altLang="en-US" sz="1100" dirty="0">
                <a:sym typeface="Symbol" panose="05050102010706020507" pitchFamily="18" charset="2"/>
              </a:rPr>
              <a:t></a:t>
            </a:r>
            <a:r>
              <a:rPr lang="el-GR" altLang="en-US" sz="1100" dirty="0">
                <a:cs typeface="Times New Roman" panose="02020603050405020304" pitchFamily="18" charset="0"/>
                <a:sym typeface="Symbol" panose="05050102010706020507" pitchFamily="18" charset="2"/>
              </a:rPr>
              <a:t>β</a:t>
            </a:r>
            <a:r>
              <a:rPr lang="en-US" altLang="en-US" sz="1100" dirty="0">
                <a:cs typeface="Times New Roman" panose="02020603050405020304" pitchFamily="18" charset="0"/>
                <a:sym typeface="Symbol" panose="05050102010706020507" pitchFamily="18" charset="2"/>
              </a:rPr>
              <a:t>) = F</a:t>
            </a:r>
            <a:endParaRPr lang="en-US" altLang="en-US" sz="1100" dirty="0">
              <a:cs typeface="Times New Roman" panose="02020603050405020304" pitchFamily="18" charset="0"/>
            </a:endParaRPr>
          </a:p>
        </p:txBody>
      </p:sp>
      <p:sp>
        <p:nvSpPr>
          <p:cNvPr id="22" name="Rectangle 21">
            <a:extLst>
              <a:ext uri="{FF2B5EF4-FFF2-40B4-BE49-F238E27FC236}">
                <a16:creationId xmlns:a16="http://schemas.microsoft.com/office/drawing/2014/main" id="{7741951C-146E-4DB6-95FF-CDA0879B667A}"/>
              </a:ext>
            </a:extLst>
          </p:cNvPr>
          <p:cNvSpPr/>
          <p:nvPr/>
        </p:nvSpPr>
        <p:spPr>
          <a:xfrm>
            <a:off x="2590800" y="1219200"/>
            <a:ext cx="850267" cy="754053"/>
          </a:xfrm>
          <a:prstGeom prst="rect">
            <a:avLst/>
          </a:prstGeom>
        </p:spPr>
        <p:txBody>
          <a:bodyPr wrap="square">
            <a:spAutoFit/>
          </a:bodyPr>
          <a:lstStyle/>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α</a:t>
            </a:r>
            <a:r>
              <a:rPr lang="en-US" altLang="en-US" sz="1600" dirty="0">
                <a:cs typeface="Times New Roman" panose="02020603050405020304" pitchFamily="18" charset="0"/>
                <a:sym typeface="Symbol" panose="05050102010706020507" pitchFamily="18" charset="2"/>
              </a:rPr>
              <a:t> = F</a:t>
            </a:r>
          </a:p>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 T</a:t>
            </a:r>
            <a:endParaRPr lang="en-US" altLang="en-US" sz="1600" dirty="0">
              <a:cs typeface="Times New Roman" panose="02020603050405020304" pitchFamily="18" charset="0"/>
            </a:endParaRPr>
          </a:p>
          <a:p>
            <a:pPr algn="ctr" fontAlgn="auto">
              <a:spcBef>
                <a:spcPts val="0"/>
              </a:spcBef>
              <a:spcAft>
                <a:spcPts val="0"/>
              </a:spcAft>
              <a:defRPr/>
            </a:pPr>
            <a:r>
              <a:rPr lang="en-US" altLang="en-US" sz="1100" dirty="0">
                <a:cs typeface="Times New Roman" panose="02020603050405020304" pitchFamily="18" charset="0"/>
                <a:sym typeface="Symbol" panose="05050102010706020507" pitchFamily="18" charset="2"/>
              </a:rPr>
              <a:t>(</a:t>
            </a:r>
            <a:r>
              <a:rPr lang="el-GR" altLang="en-US" sz="1100" dirty="0">
                <a:cs typeface="Times New Roman" panose="02020603050405020304" pitchFamily="18" charset="0"/>
                <a:sym typeface="Symbol" panose="05050102010706020507" pitchFamily="18" charset="2"/>
              </a:rPr>
              <a:t>α</a:t>
            </a:r>
            <a:r>
              <a:rPr lang="en-US" altLang="en-US" sz="1100" dirty="0">
                <a:sym typeface="Symbol" panose="05050102010706020507" pitchFamily="18" charset="2"/>
              </a:rPr>
              <a:t></a:t>
            </a:r>
            <a:r>
              <a:rPr lang="el-GR" altLang="en-US" sz="1100" dirty="0">
                <a:cs typeface="Times New Roman" panose="02020603050405020304" pitchFamily="18" charset="0"/>
                <a:sym typeface="Symbol" panose="05050102010706020507" pitchFamily="18" charset="2"/>
              </a:rPr>
              <a:t>β</a:t>
            </a:r>
            <a:r>
              <a:rPr lang="en-US" altLang="en-US" sz="1100" dirty="0">
                <a:cs typeface="Times New Roman" panose="02020603050405020304" pitchFamily="18" charset="0"/>
                <a:sym typeface="Symbol" panose="05050102010706020507" pitchFamily="18" charset="2"/>
              </a:rPr>
              <a:t>) = T</a:t>
            </a:r>
            <a:endParaRPr lang="en-US" altLang="en-US" sz="1100" dirty="0">
              <a:cs typeface="Times New Roman" panose="02020603050405020304" pitchFamily="18" charset="0"/>
            </a:endParaRPr>
          </a:p>
        </p:txBody>
      </p:sp>
      <p:sp>
        <p:nvSpPr>
          <p:cNvPr id="23" name="Rectangle 22">
            <a:extLst>
              <a:ext uri="{FF2B5EF4-FFF2-40B4-BE49-F238E27FC236}">
                <a16:creationId xmlns:a16="http://schemas.microsoft.com/office/drawing/2014/main" id="{31549781-E73E-46A9-A7FE-200F3A9941CE}"/>
              </a:ext>
            </a:extLst>
          </p:cNvPr>
          <p:cNvSpPr/>
          <p:nvPr/>
        </p:nvSpPr>
        <p:spPr>
          <a:xfrm>
            <a:off x="1054733" y="2293947"/>
            <a:ext cx="2520724" cy="338554"/>
          </a:xfrm>
          <a:prstGeom prst="rect">
            <a:avLst/>
          </a:prstGeom>
        </p:spPr>
        <p:txBody>
          <a:bodyPr wrap="square">
            <a:spAutoFit/>
          </a:bodyPr>
          <a:lstStyle/>
          <a:p>
            <a:pPr algn="ctr" fontAlgn="auto">
              <a:spcBef>
                <a:spcPts val="0"/>
              </a:spcBef>
              <a:spcAft>
                <a:spcPts val="0"/>
              </a:spcAft>
              <a:defRPr/>
            </a:pPr>
            <a:r>
              <a:rPr lang="el-GR" altLang="en-US" sz="1600" dirty="0">
                <a:cs typeface="Times New Roman" panose="02020603050405020304" pitchFamily="18" charset="0"/>
                <a:sym typeface="Symbol" panose="05050102010706020507" pitchFamily="18" charset="2"/>
              </a:rPr>
              <a:t>α</a:t>
            </a:r>
            <a:r>
              <a:rPr lang="en-US" altLang="en-US" sz="1600" dirty="0">
                <a:cs typeface="Times New Roman" panose="02020603050405020304" pitchFamily="18" charset="0"/>
                <a:sym typeface="Symbol" panose="05050102010706020507" pitchFamily="18" charset="2"/>
              </a:rPr>
              <a:t> = F, </a:t>
            </a: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 F, (</a:t>
            </a:r>
            <a:r>
              <a:rPr lang="el-GR" altLang="en-US" sz="1600" dirty="0">
                <a:cs typeface="Times New Roman" panose="02020603050405020304" pitchFamily="18" charset="0"/>
                <a:sym typeface="Symbol" panose="05050102010706020507" pitchFamily="18" charset="2"/>
              </a:rPr>
              <a:t>α</a:t>
            </a:r>
            <a:r>
              <a:rPr lang="en-US" altLang="en-US" sz="1600" dirty="0">
                <a:sym typeface="Symbol" panose="05050102010706020507" pitchFamily="18" charset="2"/>
              </a:rPr>
              <a:t></a:t>
            </a:r>
            <a:r>
              <a:rPr lang="el-GR" altLang="en-US" sz="1600" dirty="0">
                <a:cs typeface="Times New Roman" panose="02020603050405020304" pitchFamily="18" charset="0"/>
                <a:sym typeface="Symbol" panose="05050102010706020507" pitchFamily="18" charset="2"/>
              </a:rPr>
              <a:t>β</a:t>
            </a:r>
            <a:r>
              <a:rPr lang="en-US" altLang="en-US" sz="1600" dirty="0">
                <a:cs typeface="Times New Roman" panose="02020603050405020304" pitchFamily="18" charset="0"/>
                <a:sym typeface="Symbol" panose="05050102010706020507" pitchFamily="18" charset="2"/>
              </a:rPr>
              <a:t>) = T</a:t>
            </a:r>
            <a:endParaRPr lang="en-US" altLang="en-US" sz="1600" dirty="0">
              <a:cs typeface="Times New Roman" panose="02020603050405020304" pitchFamily="18" charset="0"/>
            </a:endParaRPr>
          </a:p>
        </p:txBody>
      </p:sp>
      <p:sp>
        <p:nvSpPr>
          <p:cNvPr id="24" name="Oval 23">
            <a:extLst>
              <a:ext uri="{FF2B5EF4-FFF2-40B4-BE49-F238E27FC236}">
                <a16:creationId xmlns:a16="http://schemas.microsoft.com/office/drawing/2014/main" id="{5CA2CDB2-DF03-4FC8-97D6-8AA0DE56D81C}"/>
              </a:ext>
            </a:extLst>
          </p:cNvPr>
          <p:cNvSpPr/>
          <p:nvPr/>
        </p:nvSpPr>
        <p:spPr>
          <a:xfrm>
            <a:off x="6437906" y="1638300"/>
            <a:ext cx="1486894" cy="457200"/>
          </a:xfrm>
          <a:prstGeom prst="ellipse">
            <a:avLst/>
          </a:prstGeom>
          <a:ln w="19050">
            <a:solidFill>
              <a:srgbClr val="FF00FF"/>
            </a:solidFill>
          </a:ln>
        </p:spPr>
        <p:txBody>
          <a:bodyPr wrap="square" rtlCol="0" anchor="ctr">
            <a:spAutoFit/>
          </a:bodyPr>
          <a:lstStyle/>
          <a:p>
            <a:pPr algn="ctr"/>
            <a:endParaRPr lang="en-US" sz="2800" i="0" dirty="0"/>
          </a:p>
        </p:txBody>
      </p:sp>
      <p:sp>
        <p:nvSpPr>
          <p:cNvPr id="25" name="Oval 24">
            <a:extLst>
              <a:ext uri="{FF2B5EF4-FFF2-40B4-BE49-F238E27FC236}">
                <a16:creationId xmlns:a16="http://schemas.microsoft.com/office/drawing/2014/main" id="{7274EFBA-115B-4C6E-B651-1010961A5BA4}"/>
              </a:ext>
            </a:extLst>
          </p:cNvPr>
          <p:cNvSpPr/>
          <p:nvPr/>
        </p:nvSpPr>
        <p:spPr>
          <a:xfrm>
            <a:off x="6477000" y="1981200"/>
            <a:ext cx="1486894" cy="457200"/>
          </a:xfrm>
          <a:prstGeom prst="ellipse">
            <a:avLst/>
          </a:prstGeom>
          <a:ln w="19050">
            <a:solidFill>
              <a:srgbClr val="FF00FF"/>
            </a:solidFill>
          </a:ln>
        </p:spPr>
        <p:txBody>
          <a:bodyPr wrap="square" rtlCol="0" anchor="ctr">
            <a:spAutoFit/>
          </a:bodyPr>
          <a:lstStyle/>
          <a:p>
            <a:pPr algn="ctr"/>
            <a:endParaRPr lang="en-US" sz="2800" i="0" dirty="0"/>
          </a:p>
        </p:txBody>
      </p:sp>
      <p:sp>
        <p:nvSpPr>
          <p:cNvPr id="26" name="Oval 25">
            <a:extLst>
              <a:ext uri="{FF2B5EF4-FFF2-40B4-BE49-F238E27FC236}">
                <a16:creationId xmlns:a16="http://schemas.microsoft.com/office/drawing/2014/main" id="{F33DF565-66B0-4C69-A69C-FE2C19372500}"/>
              </a:ext>
            </a:extLst>
          </p:cNvPr>
          <p:cNvSpPr/>
          <p:nvPr/>
        </p:nvSpPr>
        <p:spPr>
          <a:xfrm>
            <a:off x="6490694" y="2311400"/>
            <a:ext cx="1486894" cy="457200"/>
          </a:xfrm>
          <a:prstGeom prst="ellipse">
            <a:avLst/>
          </a:prstGeom>
          <a:ln w="19050">
            <a:solidFill>
              <a:srgbClr val="FF00FF"/>
            </a:solidFill>
          </a:ln>
        </p:spPr>
        <p:txBody>
          <a:bodyPr wrap="square" rtlCol="0" anchor="ctr">
            <a:spAutoFit/>
          </a:bodyPr>
          <a:lstStyle/>
          <a:p>
            <a:pPr algn="ctr"/>
            <a:endParaRPr lang="en-US" sz="2800" i="0" dirty="0"/>
          </a:p>
        </p:txBody>
      </p:sp>
      <p:sp>
        <p:nvSpPr>
          <p:cNvPr id="28" name="Oval 27">
            <a:extLst>
              <a:ext uri="{FF2B5EF4-FFF2-40B4-BE49-F238E27FC236}">
                <a16:creationId xmlns:a16="http://schemas.microsoft.com/office/drawing/2014/main" id="{5422BB7D-D5CE-49B4-ACCA-75D3EB744EAD}"/>
              </a:ext>
            </a:extLst>
          </p:cNvPr>
          <p:cNvSpPr/>
          <p:nvPr/>
        </p:nvSpPr>
        <p:spPr>
          <a:xfrm>
            <a:off x="6504388" y="2641600"/>
            <a:ext cx="1486894" cy="457200"/>
          </a:xfrm>
          <a:prstGeom prst="ellipse">
            <a:avLst/>
          </a:prstGeom>
          <a:ln w="19050">
            <a:solidFill>
              <a:srgbClr val="FF00FF"/>
            </a:solidFill>
          </a:ln>
        </p:spPr>
        <p:txBody>
          <a:bodyPr wrap="square" rtlCol="0" anchor="ctr">
            <a:spAutoFit/>
          </a:bodyPr>
          <a:lstStyle/>
          <a:p>
            <a:pPr algn="ctr"/>
            <a:endParaRPr lang="en-US" sz="2800" i="0" dirty="0"/>
          </a:p>
        </p:txBody>
      </p:sp>
    </p:spTree>
    <p:extLst>
      <p:ext uri="{BB962C8B-B14F-4D97-AF65-F5344CB8AC3E}">
        <p14:creationId xmlns:p14="http://schemas.microsoft.com/office/powerpoint/2010/main" val="7631572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ppt_x"/>
                                          </p:val>
                                        </p:tav>
                                        <p:tav tm="100000">
                                          <p:val>
                                            <p:strVal val="#ppt_x"/>
                                          </p:val>
                                        </p:tav>
                                      </p:tavLst>
                                    </p:anim>
                                    <p:anim calcmode="lin" valueType="num">
                                      <p:cBhvr additive="base">
                                        <p:cTn id="14" dur="500" fill="hold"/>
                                        <p:tgtEl>
                                          <p:spTgt spid="27"/>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7">
                                            <p:txEl>
                                              <p:pRg st="0" end="0"/>
                                            </p:txEl>
                                          </p:spTgt>
                                        </p:tgtEl>
                                        <p:attrNameLst>
                                          <p:attrName>style.visibility</p:attrName>
                                        </p:attrNameLst>
                                      </p:cBhvr>
                                      <p:to>
                                        <p:strVal val="visible"/>
                                      </p:to>
                                    </p:set>
                                    <p:anim calcmode="lin" valueType="num">
                                      <p:cBhvr additive="base">
                                        <p:cTn id="17"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19" presetID="42" presetClass="path" presetSubtype="0" accel="50000" decel="50000" fill="hold" nodeType="withEffect">
                                  <p:stCondLst>
                                    <p:cond delay="0"/>
                                  </p:stCondLst>
                                  <p:childTnLst>
                                    <p:animMotion origin="layout" path="M 2.22222E-6 4.07407E-6 L -0.19653 -0.37315 " pathEditMode="relative" rAng="0" ptsTypes="AA">
                                      <p:cBhvr>
                                        <p:cTn id="20" dur="2000" fill="hold"/>
                                        <p:tgtEl>
                                          <p:spTgt spid="32"/>
                                        </p:tgtEl>
                                        <p:attrNameLst>
                                          <p:attrName>ppt_x</p:attrName>
                                          <p:attrName>ppt_y</p:attrName>
                                        </p:attrNameLst>
                                      </p:cBhvr>
                                      <p:rCtr x="-9826" y="-18657"/>
                                    </p:animMotion>
                                  </p:childTnLst>
                                </p:cTn>
                              </p:par>
                              <p:par>
                                <p:cTn id="21" presetID="2" presetClass="entr" presetSubtype="4"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7">
                                            <p:txEl>
                                              <p:pRg st="1" end="1"/>
                                            </p:txEl>
                                          </p:spTgt>
                                        </p:tgtEl>
                                        <p:attrNameLst>
                                          <p:attrName>style.visibility</p:attrName>
                                        </p:attrNameLst>
                                      </p:cBhvr>
                                      <p:to>
                                        <p:strVal val="visible"/>
                                      </p:to>
                                    </p:set>
                                    <p:anim calcmode="lin" valueType="num">
                                      <p:cBhvr additive="base">
                                        <p:cTn id="29" dur="500" fill="hold"/>
                                        <p:tgtEl>
                                          <p:spTgt spid="27">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7">
                                            <p:txEl>
                                              <p:pRg st="1" end="1"/>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7">
                                            <p:txEl>
                                              <p:pRg st="2" end="2"/>
                                            </p:txEl>
                                          </p:spTgt>
                                        </p:tgtEl>
                                        <p:attrNameLst>
                                          <p:attrName>style.visibility</p:attrName>
                                        </p:attrNameLst>
                                      </p:cBhvr>
                                      <p:to>
                                        <p:strVal val="visible"/>
                                      </p:to>
                                    </p:set>
                                    <p:anim calcmode="lin" valueType="num">
                                      <p:cBhvr additive="base">
                                        <p:cTn id="43" dur="500" fill="hold"/>
                                        <p:tgtEl>
                                          <p:spTgt spid="27">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7">
                                            <p:txEl>
                                              <p:pRg st="2" end="2"/>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 calcmode="lin" valueType="num">
                                      <p:cBhvr additive="base">
                                        <p:cTn id="47" dur="500" fill="hold"/>
                                        <p:tgtEl>
                                          <p:spTgt spid="14"/>
                                        </p:tgtEl>
                                        <p:attrNameLst>
                                          <p:attrName>ppt_x</p:attrName>
                                        </p:attrNameLst>
                                      </p:cBhvr>
                                      <p:tavLst>
                                        <p:tav tm="0">
                                          <p:val>
                                            <p:strVal val="#ppt_x"/>
                                          </p:val>
                                        </p:tav>
                                        <p:tav tm="100000">
                                          <p:val>
                                            <p:strVal val="#ppt_x"/>
                                          </p:val>
                                        </p:tav>
                                      </p:tavLst>
                                    </p:anim>
                                    <p:anim calcmode="lin" valueType="num">
                                      <p:cBhvr additive="base">
                                        <p:cTn id="48" dur="500" fill="hold"/>
                                        <p:tgtEl>
                                          <p:spTgt spid="14"/>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ppt_x"/>
                                          </p:val>
                                        </p:tav>
                                        <p:tav tm="100000">
                                          <p:val>
                                            <p:strVal val="#ppt_x"/>
                                          </p:val>
                                        </p:tav>
                                      </p:tavLst>
                                    </p:anim>
                                    <p:anim calcmode="lin" valueType="num">
                                      <p:cBhvr additive="base">
                                        <p:cTn id="5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27">
                                            <p:txEl>
                                              <p:pRg st="3" end="3"/>
                                            </p:txEl>
                                          </p:spTgt>
                                        </p:tgtEl>
                                        <p:attrNameLst>
                                          <p:attrName>style.visibility</p:attrName>
                                        </p:attrNameLst>
                                      </p:cBhvr>
                                      <p:to>
                                        <p:strVal val="visible"/>
                                      </p:to>
                                    </p:set>
                                    <p:anim calcmode="lin" valueType="num">
                                      <p:cBhvr additive="base">
                                        <p:cTn id="57" dur="500" fill="hold"/>
                                        <p:tgtEl>
                                          <p:spTgt spid="27">
                                            <p:txEl>
                                              <p:pRg st="3" end="3"/>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2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20">
                                            <p:txEl>
                                              <p:pRg st="0" end="0"/>
                                            </p:txEl>
                                          </p:spTgt>
                                        </p:tgtEl>
                                        <p:attrNameLst>
                                          <p:attrName>style.visibility</p:attrName>
                                        </p:attrNameLst>
                                      </p:cBhvr>
                                      <p:to>
                                        <p:strVal val="visible"/>
                                      </p:to>
                                    </p:set>
                                    <p:anim calcmode="lin" valueType="num">
                                      <p:cBhvr additive="base">
                                        <p:cTn id="63"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20">
                                            <p:txEl>
                                              <p:pRg st="0" end="0"/>
                                            </p:txEl>
                                          </p:spTgt>
                                        </p:tgtEl>
                                        <p:attrNameLst>
                                          <p:attrName>ppt_y</p:attrName>
                                        </p:attrNameLst>
                                      </p:cBhvr>
                                      <p:tavLst>
                                        <p:tav tm="0">
                                          <p:val>
                                            <p:strVal val="1+#ppt_h/2"/>
                                          </p:val>
                                        </p:tav>
                                        <p:tav tm="100000">
                                          <p:val>
                                            <p:strVal val="#ppt_y"/>
                                          </p:val>
                                        </p:tav>
                                      </p:tavLst>
                                    </p:anim>
                                  </p:childTnLst>
                                </p:cTn>
                              </p:par>
                              <p:par>
                                <p:cTn id="65" presetID="2" presetClass="entr" presetSubtype="4" fill="hold" nodeType="withEffect">
                                  <p:stCondLst>
                                    <p:cond delay="0"/>
                                  </p:stCondLst>
                                  <p:childTnLst>
                                    <p:set>
                                      <p:cBhvr>
                                        <p:cTn id="66" dur="1" fill="hold">
                                          <p:stCondLst>
                                            <p:cond delay="0"/>
                                          </p:stCondLst>
                                        </p:cTn>
                                        <p:tgtEl>
                                          <p:spTgt spid="20">
                                            <p:txEl>
                                              <p:pRg st="1" end="1"/>
                                            </p:txEl>
                                          </p:spTgt>
                                        </p:tgtEl>
                                        <p:attrNameLst>
                                          <p:attrName>style.visibility</p:attrName>
                                        </p:attrNameLst>
                                      </p:cBhvr>
                                      <p:to>
                                        <p:strVal val="visible"/>
                                      </p:to>
                                    </p:set>
                                    <p:anim calcmode="lin" valueType="num">
                                      <p:cBhvr additive="base">
                                        <p:cTn id="67" dur="500" fill="hold"/>
                                        <p:tgtEl>
                                          <p:spTgt spid="20">
                                            <p:txEl>
                                              <p:pRg st="1" end="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20">
                                            <p:txEl>
                                              <p:pRg st="1" end="1"/>
                                            </p:txEl>
                                          </p:spTgt>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4"/>
                                        </p:tgtEl>
                                        <p:attrNameLst>
                                          <p:attrName>style.visibility</p:attrName>
                                        </p:attrNameLst>
                                      </p:cBhvr>
                                      <p:to>
                                        <p:strVal val="visible"/>
                                      </p:to>
                                    </p:set>
                                    <p:anim calcmode="lin" valueType="num">
                                      <p:cBhvr additive="base">
                                        <p:cTn id="71" dur="500" fill="hold"/>
                                        <p:tgtEl>
                                          <p:spTgt spid="24"/>
                                        </p:tgtEl>
                                        <p:attrNameLst>
                                          <p:attrName>ppt_x</p:attrName>
                                        </p:attrNameLst>
                                      </p:cBhvr>
                                      <p:tavLst>
                                        <p:tav tm="0">
                                          <p:val>
                                            <p:strVal val="#ppt_x"/>
                                          </p:val>
                                        </p:tav>
                                        <p:tav tm="100000">
                                          <p:val>
                                            <p:strVal val="#ppt_x"/>
                                          </p:val>
                                        </p:tav>
                                      </p:tavLst>
                                    </p:anim>
                                    <p:anim calcmode="lin" valueType="num">
                                      <p:cBhvr additive="base">
                                        <p:cTn id="7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0">
                                            <p:txEl>
                                              <p:pRg st="2" end="2"/>
                                            </p:txEl>
                                          </p:spTgt>
                                        </p:tgtEl>
                                        <p:attrNameLst>
                                          <p:attrName>style.visibility</p:attrName>
                                        </p:attrNameLst>
                                      </p:cBhvr>
                                      <p:to>
                                        <p:strVal val="visible"/>
                                      </p:to>
                                    </p:set>
                                    <p:anim calcmode="lin" valueType="num">
                                      <p:cBhvr additive="base">
                                        <p:cTn id="77"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0">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21">
                                            <p:txEl>
                                              <p:pRg st="0" end="0"/>
                                            </p:txEl>
                                          </p:spTgt>
                                        </p:tgtEl>
                                        <p:attrNameLst>
                                          <p:attrName>style.visibility</p:attrName>
                                        </p:attrNameLst>
                                      </p:cBhvr>
                                      <p:to>
                                        <p:strVal val="visible"/>
                                      </p:to>
                                    </p:set>
                                    <p:anim calcmode="lin" valueType="num">
                                      <p:cBhvr additive="base">
                                        <p:cTn id="83"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1">
                                            <p:txEl>
                                              <p:pRg st="0" end="0"/>
                                            </p:txEl>
                                          </p:spTgt>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21">
                                            <p:txEl>
                                              <p:pRg st="1" end="1"/>
                                            </p:txEl>
                                          </p:spTgt>
                                        </p:tgtEl>
                                        <p:attrNameLst>
                                          <p:attrName>style.visibility</p:attrName>
                                        </p:attrNameLst>
                                      </p:cBhvr>
                                      <p:to>
                                        <p:strVal val="visible"/>
                                      </p:to>
                                    </p:set>
                                    <p:anim calcmode="lin" valueType="num">
                                      <p:cBhvr additive="base">
                                        <p:cTn id="87"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21">
                                            <p:txEl>
                                              <p:pRg st="1" end="1"/>
                                            </p:txEl>
                                          </p:spTgt>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5"/>
                                        </p:tgtEl>
                                        <p:attrNameLst>
                                          <p:attrName>style.visibility</p:attrName>
                                        </p:attrNameLst>
                                      </p:cBhvr>
                                      <p:to>
                                        <p:strVal val="visible"/>
                                      </p:to>
                                    </p:set>
                                    <p:anim calcmode="lin" valueType="num">
                                      <p:cBhvr additive="base">
                                        <p:cTn id="91" dur="500" fill="hold"/>
                                        <p:tgtEl>
                                          <p:spTgt spid="25"/>
                                        </p:tgtEl>
                                        <p:attrNameLst>
                                          <p:attrName>ppt_x</p:attrName>
                                        </p:attrNameLst>
                                      </p:cBhvr>
                                      <p:tavLst>
                                        <p:tav tm="0">
                                          <p:val>
                                            <p:strVal val="#ppt_x"/>
                                          </p:val>
                                        </p:tav>
                                        <p:tav tm="100000">
                                          <p:val>
                                            <p:strVal val="#ppt_x"/>
                                          </p:val>
                                        </p:tav>
                                      </p:tavLst>
                                    </p:anim>
                                    <p:anim calcmode="lin" valueType="num">
                                      <p:cBhvr additive="base">
                                        <p:cTn id="92" dur="500" fill="hold"/>
                                        <p:tgtEl>
                                          <p:spTgt spid="25"/>
                                        </p:tgtEl>
                                        <p:attrNameLst>
                                          <p:attrName>ppt_y</p:attrName>
                                        </p:attrNameLst>
                                      </p:cBhvr>
                                      <p:tavLst>
                                        <p:tav tm="0">
                                          <p:val>
                                            <p:strVal val="1+#ppt_h/2"/>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24"/>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21">
                                            <p:txEl>
                                              <p:pRg st="2" end="2"/>
                                            </p:txEl>
                                          </p:spTgt>
                                        </p:tgtEl>
                                        <p:attrNameLst>
                                          <p:attrName>style.visibility</p:attrName>
                                        </p:attrNameLst>
                                      </p:cBhvr>
                                      <p:to>
                                        <p:strVal val="visible"/>
                                      </p:to>
                                    </p:set>
                                    <p:anim calcmode="lin" valueType="num">
                                      <p:cBhvr additive="base">
                                        <p:cTn id="99"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2">
                                            <p:txEl>
                                              <p:pRg st="0" end="0"/>
                                            </p:txEl>
                                          </p:spTgt>
                                        </p:tgtEl>
                                        <p:attrNameLst>
                                          <p:attrName>style.visibility</p:attrName>
                                        </p:attrNameLst>
                                      </p:cBhvr>
                                      <p:to>
                                        <p:strVal val="visible"/>
                                      </p:to>
                                    </p:set>
                                    <p:anim calcmode="lin" valueType="num">
                                      <p:cBhvr additive="base">
                                        <p:cTn id="105"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06" dur="500" fill="hold"/>
                                        <p:tgtEl>
                                          <p:spTgt spid="22">
                                            <p:txEl>
                                              <p:pRg st="0" end="0"/>
                                            </p:txEl>
                                          </p:spTgt>
                                        </p:tgtEl>
                                        <p:attrNameLst>
                                          <p:attrName>ppt_y</p:attrName>
                                        </p:attrNameLst>
                                      </p:cBhvr>
                                      <p:tavLst>
                                        <p:tav tm="0">
                                          <p:val>
                                            <p:strVal val="1+#ppt_h/2"/>
                                          </p:val>
                                        </p:tav>
                                        <p:tav tm="100000">
                                          <p:val>
                                            <p:strVal val="#ppt_y"/>
                                          </p:val>
                                        </p:tav>
                                      </p:tavLst>
                                    </p:anim>
                                  </p:childTnLst>
                                </p:cTn>
                              </p:par>
                              <p:par>
                                <p:cTn id="107" presetID="2" presetClass="entr" presetSubtype="4" fill="hold" nodeType="withEffect">
                                  <p:stCondLst>
                                    <p:cond delay="0"/>
                                  </p:stCondLst>
                                  <p:childTnLst>
                                    <p:set>
                                      <p:cBhvr>
                                        <p:cTn id="108" dur="1" fill="hold">
                                          <p:stCondLst>
                                            <p:cond delay="0"/>
                                          </p:stCondLst>
                                        </p:cTn>
                                        <p:tgtEl>
                                          <p:spTgt spid="22">
                                            <p:txEl>
                                              <p:pRg st="1" end="1"/>
                                            </p:txEl>
                                          </p:spTgt>
                                        </p:tgtEl>
                                        <p:attrNameLst>
                                          <p:attrName>style.visibility</p:attrName>
                                        </p:attrNameLst>
                                      </p:cBhvr>
                                      <p:to>
                                        <p:strVal val="visible"/>
                                      </p:to>
                                    </p:set>
                                    <p:anim calcmode="lin" valueType="num">
                                      <p:cBhvr additive="base">
                                        <p:cTn id="109"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2">
                                            <p:txEl>
                                              <p:pRg st="1" end="1"/>
                                            </p:txEl>
                                          </p:spTgt>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26"/>
                                        </p:tgtEl>
                                        <p:attrNameLst>
                                          <p:attrName>style.visibility</p:attrName>
                                        </p:attrNameLst>
                                      </p:cBhvr>
                                      <p:to>
                                        <p:strVal val="visible"/>
                                      </p:to>
                                    </p:set>
                                    <p:anim calcmode="lin" valueType="num">
                                      <p:cBhvr additive="base">
                                        <p:cTn id="113" dur="500" fill="hold"/>
                                        <p:tgtEl>
                                          <p:spTgt spid="26"/>
                                        </p:tgtEl>
                                        <p:attrNameLst>
                                          <p:attrName>ppt_x</p:attrName>
                                        </p:attrNameLst>
                                      </p:cBhvr>
                                      <p:tavLst>
                                        <p:tav tm="0">
                                          <p:val>
                                            <p:strVal val="#ppt_x"/>
                                          </p:val>
                                        </p:tav>
                                        <p:tav tm="100000">
                                          <p:val>
                                            <p:strVal val="#ppt_x"/>
                                          </p:val>
                                        </p:tav>
                                      </p:tavLst>
                                    </p:anim>
                                    <p:anim calcmode="lin" valueType="num">
                                      <p:cBhvr additive="base">
                                        <p:cTn id="114" dur="500" fill="hold"/>
                                        <p:tgtEl>
                                          <p:spTgt spid="26"/>
                                        </p:tgtEl>
                                        <p:attrNameLst>
                                          <p:attrName>ppt_y</p:attrName>
                                        </p:attrNameLst>
                                      </p:cBhvr>
                                      <p:tavLst>
                                        <p:tav tm="0">
                                          <p:val>
                                            <p:strVal val="1+#ppt_h/2"/>
                                          </p:val>
                                        </p:tav>
                                        <p:tav tm="100000">
                                          <p:val>
                                            <p:strVal val="#ppt_y"/>
                                          </p:val>
                                        </p:tav>
                                      </p:tavLst>
                                    </p:anim>
                                  </p:childTnLst>
                                </p:cTn>
                              </p:par>
                              <p:par>
                                <p:cTn id="115" presetID="1" presetClass="exit" presetSubtype="0" fill="hold" grpId="1" nodeType="withEffect">
                                  <p:stCondLst>
                                    <p:cond delay="0"/>
                                  </p:stCondLst>
                                  <p:childTnLst>
                                    <p:set>
                                      <p:cBhvr>
                                        <p:cTn id="116" dur="1" fill="hold">
                                          <p:stCondLst>
                                            <p:cond delay="0"/>
                                          </p:stCondLst>
                                        </p:cTn>
                                        <p:tgtEl>
                                          <p:spTgt spid="25"/>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nodeType="clickEffect">
                                  <p:stCondLst>
                                    <p:cond delay="0"/>
                                  </p:stCondLst>
                                  <p:childTnLst>
                                    <p:set>
                                      <p:cBhvr>
                                        <p:cTn id="120" dur="1" fill="hold">
                                          <p:stCondLst>
                                            <p:cond delay="0"/>
                                          </p:stCondLst>
                                        </p:cTn>
                                        <p:tgtEl>
                                          <p:spTgt spid="22">
                                            <p:txEl>
                                              <p:pRg st="2" end="2"/>
                                            </p:txEl>
                                          </p:spTgt>
                                        </p:tgtEl>
                                        <p:attrNameLst>
                                          <p:attrName>style.visibility</p:attrName>
                                        </p:attrNameLst>
                                      </p:cBhvr>
                                      <p:to>
                                        <p:strVal val="visible"/>
                                      </p:to>
                                    </p:set>
                                    <p:anim calcmode="lin" valueType="num">
                                      <p:cBhvr additive="base">
                                        <p:cTn id="121"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nodeType="clickEffect">
                                  <p:stCondLst>
                                    <p:cond delay="0"/>
                                  </p:stCondLst>
                                  <p:childTnLst>
                                    <p:set>
                                      <p:cBhvr>
                                        <p:cTn id="126" dur="1" fill="hold">
                                          <p:stCondLst>
                                            <p:cond delay="0"/>
                                          </p:stCondLst>
                                        </p:cTn>
                                        <p:tgtEl>
                                          <p:spTgt spid="23">
                                            <p:txEl>
                                              <p:pRg st="0" end="0"/>
                                            </p:txEl>
                                          </p:spTgt>
                                        </p:tgtEl>
                                        <p:attrNameLst>
                                          <p:attrName>style.visibility</p:attrName>
                                        </p:attrNameLst>
                                      </p:cBhvr>
                                      <p:to>
                                        <p:strVal val="visible"/>
                                      </p:to>
                                    </p:set>
                                    <p:anim calcmode="lin" valueType="num">
                                      <p:cBhvr additive="base">
                                        <p:cTn id="127"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28" dur="500" fill="hold"/>
                                        <p:tgtEl>
                                          <p:spTgt spid="23">
                                            <p:txEl>
                                              <p:pRg st="0" end="0"/>
                                            </p:txEl>
                                          </p:spTgt>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8"/>
                                        </p:tgtEl>
                                        <p:attrNameLst>
                                          <p:attrName>style.visibility</p:attrName>
                                        </p:attrNameLst>
                                      </p:cBhvr>
                                      <p:to>
                                        <p:strVal val="visible"/>
                                      </p:to>
                                    </p:set>
                                    <p:anim calcmode="lin" valueType="num">
                                      <p:cBhvr additive="base">
                                        <p:cTn id="131" dur="500" fill="hold"/>
                                        <p:tgtEl>
                                          <p:spTgt spid="28"/>
                                        </p:tgtEl>
                                        <p:attrNameLst>
                                          <p:attrName>ppt_x</p:attrName>
                                        </p:attrNameLst>
                                      </p:cBhvr>
                                      <p:tavLst>
                                        <p:tav tm="0">
                                          <p:val>
                                            <p:strVal val="#ppt_x"/>
                                          </p:val>
                                        </p:tav>
                                        <p:tav tm="100000">
                                          <p:val>
                                            <p:strVal val="#ppt_x"/>
                                          </p:val>
                                        </p:tav>
                                      </p:tavLst>
                                    </p:anim>
                                    <p:anim calcmode="lin" valueType="num">
                                      <p:cBhvr additive="base">
                                        <p:cTn id="132" dur="500" fill="hold"/>
                                        <p:tgtEl>
                                          <p:spTgt spid="28"/>
                                        </p:tgtEl>
                                        <p:attrNameLst>
                                          <p:attrName>ppt_y</p:attrName>
                                        </p:attrNameLst>
                                      </p:cBhvr>
                                      <p:tavLst>
                                        <p:tav tm="0">
                                          <p:val>
                                            <p:strVal val="1+#ppt_h/2"/>
                                          </p:val>
                                        </p:tav>
                                        <p:tav tm="100000">
                                          <p:val>
                                            <p:strVal val="#ppt_y"/>
                                          </p:val>
                                        </p:tav>
                                      </p:tavLst>
                                    </p:anim>
                                  </p:childTnLst>
                                </p:cTn>
                              </p:par>
                              <p:par>
                                <p:cTn id="133" presetID="1" presetClass="exit" presetSubtype="0" fill="hold" grpId="1" nodeType="withEffect">
                                  <p:stCondLst>
                                    <p:cond delay="0"/>
                                  </p:stCondLst>
                                  <p:childTnLst>
                                    <p:set>
                                      <p:cBhvr>
                                        <p:cTn id="134"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 grpId="0" animBg="1"/>
      <p:bldP spid="3" grpId="0" animBg="1"/>
      <p:bldP spid="12" grpId="0" animBg="1"/>
      <p:bldP spid="14" grpId="0"/>
      <p:bldP spid="27" grpId="0" animBg="1"/>
      <p:bldP spid="10" grpId="0"/>
      <p:bldP spid="24" grpId="0" animBg="1"/>
      <p:bldP spid="24" grpId="1" animBg="1"/>
      <p:bldP spid="25" grpId="0" animBg="1"/>
      <p:bldP spid="25" grpId="1" animBg="1"/>
      <p:bldP spid="26" grpId="0" animBg="1"/>
      <p:bldP spid="26" grpId="1" animBg="1"/>
      <p:bldP spid="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264498"/>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75DDBE-C00E-47DC-A55A-599FFF52D80C}"/>
              </a:ext>
            </a:extLst>
          </p:cNvPr>
          <p:cNvSpPr/>
          <p:nvPr/>
        </p:nvSpPr>
        <p:spPr>
          <a:xfrm>
            <a:off x="1137057"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 name="Oval 2">
            <a:extLst>
              <a:ext uri="{FF2B5EF4-FFF2-40B4-BE49-F238E27FC236}">
                <a16:creationId xmlns:a16="http://schemas.microsoft.com/office/drawing/2014/main" id="{A7C9843E-B085-4CAF-8AFC-96493A3BB877}"/>
              </a:ext>
            </a:extLst>
          </p:cNvPr>
          <p:cNvSpPr/>
          <p:nvPr/>
        </p:nvSpPr>
        <p:spPr>
          <a:xfrm>
            <a:off x="1391057"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4" name="Rectangle 3">
            <a:extLst>
              <a:ext uri="{FF2B5EF4-FFF2-40B4-BE49-F238E27FC236}">
                <a16:creationId xmlns:a16="http://schemas.microsoft.com/office/drawing/2014/main" id="{D92757B2-534F-4C82-ACD0-3080B18CEA7F}"/>
              </a:ext>
            </a:extLst>
          </p:cNvPr>
          <p:cNvSpPr/>
          <p:nvPr/>
        </p:nvSpPr>
        <p:spPr>
          <a:xfrm>
            <a:off x="1365657"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12" name="Oval 11">
            <a:extLst>
              <a:ext uri="{FF2B5EF4-FFF2-40B4-BE49-F238E27FC236}">
                <a16:creationId xmlns:a16="http://schemas.microsoft.com/office/drawing/2014/main" id="{0B891D40-D347-4068-A2AD-EAB15D3A0F8F}"/>
              </a:ext>
            </a:extLst>
          </p:cNvPr>
          <p:cNvSpPr/>
          <p:nvPr/>
        </p:nvSpPr>
        <p:spPr>
          <a:xfrm>
            <a:off x="1975257"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14" name="Rectangle 13">
            <a:extLst>
              <a:ext uri="{FF2B5EF4-FFF2-40B4-BE49-F238E27FC236}">
                <a16:creationId xmlns:a16="http://schemas.microsoft.com/office/drawing/2014/main" id="{71BDAB70-C660-4F6B-BAD4-A4D035C4448C}"/>
              </a:ext>
            </a:extLst>
          </p:cNvPr>
          <p:cNvSpPr/>
          <p:nvPr/>
        </p:nvSpPr>
        <p:spPr>
          <a:xfrm>
            <a:off x="2946400"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1" name="Text Box 21">
            <a:extLst>
              <a:ext uri="{FF2B5EF4-FFF2-40B4-BE49-F238E27FC236}">
                <a16:creationId xmlns:a16="http://schemas.microsoft.com/office/drawing/2014/main" id="{E52C19EA-367E-42A7-8AE4-13C297700751}"/>
              </a:ext>
            </a:extLst>
          </p:cNvPr>
          <p:cNvSpPr txBox="1">
            <a:spLocks noChangeArrowheads="1"/>
          </p:cNvSpPr>
          <p:nvPr/>
        </p:nvSpPr>
        <p:spPr bwMode="auto">
          <a:xfrm>
            <a:off x="761829" y="5334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endParaRPr lang="en-US" altLang="en-US" sz="2400" dirty="0">
              <a:solidFill>
                <a:srgbClr val="FFC000"/>
              </a:solidFill>
              <a:sym typeface="Symbol" panose="05050102010706020507" pitchFamily="18" charset="2"/>
            </a:endParaRPr>
          </a:p>
        </p:txBody>
      </p:sp>
      <p:sp>
        <p:nvSpPr>
          <p:cNvPr id="18" name="Rectangle 17">
            <a:extLst>
              <a:ext uri="{FF2B5EF4-FFF2-40B4-BE49-F238E27FC236}">
                <a16:creationId xmlns:a16="http://schemas.microsoft.com/office/drawing/2014/main" id="{172940B9-980A-493F-9C95-CB881F50200F}"/>
              </a:ext>
            </a:extLst>
          </p:cNvPr>
          <p:cNvSpPr/>
          <p:nvPr/>
        </p:nvSpPr>
        <p:spPr>
          <a:xfrm>
            <a:off x="6019800"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358A21E7-09C3-417F-8A18-0A5FC7A7E934}"/>
              </a:ext>
            </a:extLst>
          </p:cNvPr>
          <p:cNvSpPr/>
          <p:nvPr/>
        </p:nvSpPr>
        <p:spPr>
          <a:xfrm>
            <a:off x="6248400"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0" name="Oval 19">
            <a:extLst>
              <a:ext uri="{FF2B5EF4-FFF2-40B4-BE49-F238E27FC236}">
                <a16:creationId xmlns:a16="http://schemas.microsoft.com/office/drawing/2014/main" id="{9289D2D7-F2C0-4F4F-8670-A2457A52DD85}"/>
              </a:ext>
            </a:extLst>
          </p:cNvPr>
          <p:cNvSpPr/>
          <p:nvPr/>
        </p:nvSpPr>
        <p:spPr>
          <a:xfrm>
            <a:off x="6858000"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1" name="Rectangle 20">
            <a:extLst>
              <a:ext uri="{FF2B5EF4-FFF2-40B4-BE49-F238E27FC236}">
                <a16:creationId xmlns:a16="http://schemas.microsoft.com/office/drawing/2014/main" id="{3D8F8E38-505B-462D-9CA9-981965D7900E}"/>
              </a:ext>
            </a:extLst>
          </p:cNvPr>
          <p:cNvSpPr/>
          <p:nvPr/>
        </p:nvSpPr>
        <p:spPr>
          <a:xfrm>
            <a:off x="7836544"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23" name="Oval 22">
            <a:extLst>
              <a:ext uri="{FF2B5EF4-FFF2-40B4-BE49-F238E27FC236}">
                <a16:creationId xmlns:a16="http://schemas.microsoft.com/office/drawing/2014/main" id="{6EA2C6CF-07CD-4ACD-B4BB-65D561802400}"/>
              </a:ext>
            </a:extLst>
          </p:cNvPr>
          <p:cNvSpPr/>
          <p:nvPr/>
        </p:nvSpPr>
        <p:spPr>
          <a:xfrm>
            <a:off x="6273800"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4" name="Text Box 21">
            <a:extLst>
              <a:ext uri="{FF2B5EF4-FFF2-40B4-BE49-F238E27FC236}">
                <a16:creationId xmlns:a16="http://schemas.microsoft.com/office/drawing/2014/main" id="{0331406E-492D-46B5-8395-9684516DC7C8}"/>
              </a:ext>
            </a:extLst>
          </p:cNvPr>
          <p:cNvSpPr txBox="1">
            <a:spLocks noChangeArrowheads="1"/>
          </p:cNvSpPr>
          <p:nvPr/>
        </p:nvSpPr>
        <p:spPr bwMode="auto">
          <a:xfrm>
            <a:off x="5575300" y="540098"/>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2" name="Freeform: Shape 21">
            <a:extLst>
              <a:ext uri="{FF2B5EF4-FFF2-40B4-BE49-F238E27FC236}">
                <a16:creationId xmlns:a16="http://schemas.microsoft.com/office/drawing/2014/main" id="{12B54C35-95AC-4E15-BF26-80A40BB93692}"/>
              </a:ext>
            </a:extLst>
          </p:cNvPr>
          <p:cNvSpPr/>
          <p:nvPr/>
        </p:nvSpPr>
        <p:spPr bwMode="auto">
          <a:xfrm>
            <a:off x="4433835" y="3206453"/>
            <a:ext cx="766816" cy="1214582"/>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5" name="Rectangle 24">
            <a:extLst>
              <a:ext uri="{FF2B5EF4-FFF2-40B4-BE49-F238E27FC236}">
                <a16:creationId xmlns:a16="http://schemas.microsoft.com/office/drawing/2014/main" id="{55A573A4-4FDD-43AA-87DA-2502FA1F2A5E}"/>
              </a:ext>
            </a:extLst>
          </p:cNvPr>
          <p:cNvSpPr/>
          <p:nvPr/>
        </p:nvSpPr>
        <p:spPr>
          <a:xfrm>
            <a:off x="3581400" y="2849265"/>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26" name="Oval 25">
            <a:extLst>
              <a:ext uri="{FF2B5EF4-FFF2-40B4-BE49-F238E27FC236}">
                <a16:creationId xmlns:a16="http://schemas.microsoft.com/office/drawing/2014/main" id="{03356196-7DB0-42A5-A66A-7B17D57706B0}"/>
              </a:ext>
            </a:extLst>
          </p:cNvPr>
          <p:cNvSpPr/>
          <p:nvPr/>
        </p:nvSpPr>
        <p:spPr>
          <a:xfrm>
            <a:off x="3835400" y="312866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7F6E9648-D59A-4A4B-956C-FAEA7A5E3873}"/>
              </a:ext>
            </a:extLst>
          </p:cNvPr>
          <p:cNvSpPr/>
          <p:nvPr/>
        </p:nvSpPr>
        <p:spPr>
          <a:xfrm>
            <a:off x="3810000" y="2925465"/>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9" name="Oval 28">
            <a:extLst>
              <a:ext uri="{FF2B5EF4-FFF2-40B4-BE49-F238E27FC236}">
                <a16:creationId xmlns:a16="http://schemas.microsoft.com/office/drawing/2014/main" id="{EB4C34E9-EAC5-48E7-A273-3AA4185B577E}"/>
              </a:ext>
            </a:extLst>
          </p:cNvPr>
          <p:cNvSpPr/>
          <p:nvPr/>
        </p:nvSpPr>
        <p:spPr>
          <a:xfrm>
            <a:off x="4419600" y="312866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33" name="Rectangle 32">
            <a:extLst>
              <a:ext uri="{FF2B5EF4-FFF2-40B4-BE49-F238E27FC236}">
                <a16:creationId xmlns:a16="http://schemas.microsoft.com/office/drawing/2014/main" id="{F2BA10AE-D15A-4B91-904B-B6152479D024}"/>
              </a:ext>
            </a:extLst>
          </p:cNvPr>
          <p:cNvSpPr/>
          <p:nvPr/>
        </p:nvSpPr>
        <p:spPr>
          <a:xfrm>
            <a:off x="5398144" y="2921000"/>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4" name="Text Box 21">
            <a:extLst>
              <a:ext uri="{FF2B5EF4-FFF2-40B4-BE49-F238E27FC236}">
                <a16:creationId xmlns:a16="http://schemas.microsoft.com/office/drawing/2014/main" id="{BB53B3AE-51B9-41EF-9F34-98FBA0153F02}"/>
              </a:ext>
            </a:extLst>
          </p:cNvPr>
          <p:cNvSpPr txBox="1">
            <a:spLocks noChangeArrowheads="1"/>
          </p:cNvSpPr>
          <p:nvPr/>
        </p:nvSpPr>
        <p:spPr bwMode="auto">
          <a:xfrm>
            <a:off x="2743200" y="2840335"/>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5" name="Rectangle 34">
            <a:extLst>
              <a:ext uri="{FF2B5EF4-FFF2-40B4-BE49-F238E27FC236}">
                <a16:creationId xmlns:a16="http://schemas.microsoft.com/office/drawing/2014/main" id="{8954E8E6-C0B5-43BE-84AC-4E54017A217F}"/>
              </a:ext>
            </a:extLst>
          </p:cNvPr>
          <p:cNvSpPr/>
          <p:nvPr/>
        </p:nvSpPr>
        <p:spPr>
          <a:xfrm>
            <a:off x="3592672" y="4868565"/>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6" name="Oval 35">
            <a:extLst>
              <a:ext uri="{FF2B5EF4-FFF2-40B4-BE49-F238E27FC236}">
                <a16:creationId xmlns:a16="http://schemas.microsoft.com/office/drawing/2014/main" id="{5F607517-D622-435E-A0A1-2A5061EB0C24}"/>
              </a:ext>
            </a:extLst>
          </p:cNvPr>
          <p:cNvSpPr/>
          <p:nvPr/>
        </p:nvSpPr>
        <p:spPr>
          <a:xfrm>
            <a:off x="3846672" y="514796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37" name="Rectangle 36">
            <a:extLst>
              <a:ext uri="{FF2B5EF4-FFF2-40B4-BE49-F238E27FC236}">
                <a16:creationId xmlns:a16="http://schemas.microsoft.com/office/drawing/2014/main" id="{6B3A2332-EA01-4ED4-9647-52AA35110D78}"/>
              </a:ext>
            </a:extLst>
          </p:cNvPr>
          <p:cNvSpPr/>
          <p:nvPr/>
        </p:nvSpPr>
        <p:spPr>
          <a:xfrm>
            <a:off x="3821272" y="4944765"/>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8" name="Oval 37">
            <a:extLst>
              <a:ext uri="{FF2B5EF4-FFF2-40B4-BE49-F238E27FC236}">
                <a16:creationId xmlns:a16="http://schemas.microsoft.com/office/drawing/2014/main" id="{AAC10A0C-6892-4EDB-8288-E1EAFA9E236A}"/>
              </a:ext>
            </a:extLst>
          </p:cNvPr>
          <p:cNvSpPr/>
          <p:nvPr/>
        </p:nvSpPr>
        <p:spPr>
          <a:xfrm>
            <a:off x="4430872" y="514796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39" name="Rectangle 38">
            <a:extLst>
              <a:ext uri="{FF2B5EF4-FFF2-40B4-BE49-F238E27FC236}">
                <a16:creationId xmlns:a16="http://schemas.microsoft.com/office/drawing/2014/main" id="{7A7E7AFA-A9C6-4854-97BE-8901D1AC60B6}"/>
              </a:ext>
            </a:extLst>
          </p:cNvPr>
          <p:cNvSpPr/>
          <p:nvPr/>
        </p:nvSpPr>
        <p:spPr>
          <a:xfrm>
            <a:off x="5409416" y="4940300"/>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40"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2743200" y="4885035"/>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1" name="Oval 40">
            <a:extLst>
              <a:ext uri="{FF2B5EF4-FFF2-40B4-BE49-F238E27FC236}">
                <a16:creationId xmlns:a16="http://schemas.microsoft.com/office/drawing/2014/main" id="{D31EF6B4-7D67-41C9-8F48-3DA82F5DA5BB}"/>
              </a:ext>
            </a:extLst>
          </p:cNvPr>
          <p:cNvSpPr/>
          <p:nvPr/>
        </p:nvSpPr>
        <p:spPr>
          <a:xfrm>
            <a:off x="3848100" y="514350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42" name="Text Box 21">
            <a:extLst>
              <a:ext uri="{FF2B5EF4-FFF2-40B4-BE49-F238E27FC236}">
                <a16:creationId xmlns:a16="http://schemas.microsoft.com/office/drawing/2014/main" id="{B842A4A7-2711-4E58-9941-1008016633B6}"/>
              </a:ext>
            </a:extLst>
          </p:cNvPr>
          <p:cNvSpPr txBox="1">
            <a:spLocks noChangeArrowheads="1"/>
          </p:cNvSpPr>
          <p:nvPr/>
        </p:nvSpPr>
        <p:spPr bwMode="auto">
          <a:xfrm>
            <a:off x="2825599" y="2721749"/>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43" name="Text Box 21">
            <a:extLst>
              <a:ext uri="{FF2B5EF4-FFF2-40B4-BE49-F238E27FC236}">
                <a16:creationId xmlns:a16="http://schemas.microsoft.com/office/drawing/2014/main" id="{A19E3F1E-2036-4994-99E1-BE5083307346}"/>
              </a:ext>
            </a:extLst>
          </p:cNvPr>
          <p:cNvSpPr txBox="1">
            <a:spLocks noChangeArrowheads="1"/>
          </p:cNvSpPr>
          <p:nvPr/>
        </p:nvSpPr>
        <p:spPr bwMode="auto">
          <a:xfrm>
            <a:off x="2895600" y="4736068"/>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sp>
        <p:nvSpPr>
          <p:cNvPr id="32" name="Text Box 21">
            <a:extLst>
              <a:ext uri="{FF2B5EF4-FFF2-40B4-BE49-F238E27FC236}">
                <a16:creationId xmlns:a16="http://schemas.microsoft.com/office/drawing/2014/main" id="{98215AEF-69F1-4426-8029-D264900E58E6}"/>
              </a:ext>
            </a:extLst>
          </p:cNvPr>
          <p:cNvSpPr txBox="1">
            <a:spLocks noChangeArrowheads="1"/>
          </p:cNvSpPr>
          <p:nvPr/>
        </p:nvSpPr>
        <p:spPr bwMode="auto">
          <a:xfrm>
            <a:off x="6248400" y="3505200"/>
            <a:ext cx="2235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Set intersection</a:t>
            </a:r>
          </a:p>
        </p:txBody>
      </p:sp>
      <p:sp>
        <p:nvSpPr>
          <p:cNvPr id="44" name="Text Box 21">
            <a:extLst>
              <a:ext uri="{FF2B5EF4-FFF2-40B4-BE49-F238E27FC236}">
                <a16:creationId xmlns:a16="http://schemas.microsoft.com/office/drawing/2014/main" id="{656123C4-FAC2-4370-A51F-C257E8874BBA}"/>
              </a:ext>
            </a:extLst>
          </p:cNvPr>
          <p:cNvSpPr txBox="1">
            <a:spLocks noChangeArrowheads="1"/>
          </p:cNvSpPr>
          <p:nvPr/>
        </p:nvSpPr>
        <p:spPr bwMode="auto">
          <a:xfrm>
            <a:off x="6248400" y="5368172"/>
            <a:ext cx="2235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Set union</a:t>
            </a:r>
          </a:p>
        </p:txBody>
      </p:sp>
      <p:sp>
        <p:nvSpPr>
          <p:cNvPr id="48" name="Rectangle 47">
            <a:extLst>
              <a:ext uri="{FF2B5EF4-FFF2-40B4-BE49-F238E27FC236}">
                <a16:creationId xmlns:a16="http://schemas.microsoft.com/office/drawing/2014/main" id="{34C7A438-E3C9-454E-B9EC-5951B488BBB6}"/>
              </a:ext>
            </a:extLst>
          </p:cNvPr>
          <p:cNvSpPr/>
          <p:nvPr/>
        </p:nvSpPr>
        <p:spPr>
          <a:xfrm>
            <a:off x="6375400" y="3790356"/>
            <a:ext cx="2235200" cy="830997"/>
          </a:xfrm>
          <a:prstGeom prst="rect">
            <a:avLst/>
          </a:prstGeom>
        </p:spPr>
        <p:txBody>
          <a:bodyPr wrap="square">
            <a:spAutoFit/>
          </a:bodyPr>
          <a:lstStyle/>
          <a:p>
            <a:pPr algn="ctr" defTabSz="685800"/>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solidFill>
                <a:srgbClr val="FFC000"/>
              </a:solidFill>
              <a:latin typeface="Times New Roman"/>
              <a:cs typeface="Times New Roman" panose="02020603050405020304" pitchFamily="18" charset="0"/>
              <a:sym typeface="Symbol" panose="05050102010706020507" pitchFamily="18" charset="2"/>
            </a:endParaRPr>
          </a:p>
          <a:p>
            <a:pPr algn="ctr" defTabSz="685800"/>
            <a:r>
              <a:rPr lang="en-US" sz="2400" dirty="0">
                <a:solidFill>
                  <a:srgbClr val="FFFFFF"/>
                </a:solidFill>
                <a:latin typeface="Times New Roman"/>
                <a:cs typeface="Times New Roman" panose="02020603050405020304" pitchFamily="18" charset="0"/>
                <a:sym typeface="Symbol" panose="05050102010706020507" pitchFamily="18" charset="2"/>
              </a:rPr>
              <a:t>ie only if both</a:t>
            </a:r>
            <a:endParaRPr lang="en-US" sz="2400" dirty="0"/>
          </a:p>
        </p:txBody>
      </p:sp>
      <p:sp>
        <p:nvSpPr>
          <p:cNvPr id="49" name="Rectangle 48">
            <a:extLst>
              <a:ext uri="{FF2B5EF4-FFF2-40B4-BE49-F238E27FC236}">
                <a16:creationId xmlns:a16="http://schemas.microsoft.com/office/drawing/2014/main" id="{6DAC8C42-61AE-43DF-A61D-E07F00E0EBDA}"/>
              </a:ext>
            </a:extLst>
          </p:cNvPr>
          <p:cNvSpPr/>
          <p:nvPr/>
        </p:nvSpPr>
        <p:spPr>
          <a:xfrm>
            <a:off x="6631205" y="5636598"/>
            <a:ext cx="1469590" cy="830997"/>
          </a:xfrm>
          <a:prstGeom prst="rect">
            <a:avLst/>
          </a:prstGeom>
        </p:spPr>
        <p:txBody>
          <a:bodyPr wrap="square">
            <a:spAutoFit/>
          </a:bodyPr>
          <a:lstStyle/>
          <a:p>
            <a:pPr algn="l" defTabSz="685800"/>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 </a:t>
            </a:r>
            <a:r>
              <a:rPr lang="en-US" sz="2400" dirty="0">
                <a:solidFill>
                  <a:srgbClr val="FFFFFF"/>
                </a:solidFill>
                <a:latin typeface="Times New Roman"/>
                <a:cs typeface="Times New Roman" panose="02020603050405020304" pitchFamily="18" charset="0"/>
                <a:sym typeface="Symbol" panose="05050102010706020507" pitchFamily="18" charset="2"/>
              </a:rPr>
              <a:t>  ie if either</a:t>
            </a:r>
            <a:endParaRPr lang="en-US" sz="2400" dirty="0"/>
          </a:p>
        </p:txBody>
      </p:sp>
    </p:spTree>
    <p:extLst>
      <p:ext uri="{BB962C8B-B14F-4D97-AF65-F5344CB8AC3E}">
        <p14:creationId xmlns:p14="http://schemas.microsoft.com/office/powerpoint/2010/main" val="2278313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mph" presetSubtype="2" fill="hold" nodeType="clickEffect">
                                  <p:stCondLst>
                                    <p:cond delay="0"/>
                                  </p:stCondLst>
                                  <p:childTnLst>
                                    <p:animClr clrSpc="rgb" dir="cw">
                                      <p:cBhvr>
                                        <p:cTn id="12" dur="1000" fill="hold"/>
                                        <p:tgtEl>
                                          <p:spTgt spid="3"/>
                                        </p:tgtEl>
                                        <p:attrNameLst>
                                          <p:attrName>fillcolor</p:attrName>
                                        </p:attrNameLst>
                                      </p:cBhvr>
                                      <p:to>
                                        <a:srgbClr val="66FF66"/>
                                      </p:to>
                                    </p:animClr>
                                    <p:set>
                                      <p:cBhvr>
                                        <p:cTn id="13" dur="1000" fill="hold"/>
                                        <p:tgtEl>
                                          <p:spTgt spid="3"/>
                                        </p:tgtEl>
                                        <p:attrNameLst>
                                          <p:attrName>fill.type</p:attrName>
                                        </p:attrNameLst>
                                      </p:cBhvr>
                                      <p:to>
                                        <p:strVal val="solid"/>
                                      </p:to>
                                    </p:set>
                                    <p:set>
                                      <p:cBhvr>
                                        <p:cTn id="14" dur="1000" fill="hold"/>
                                        <p:tgtEl>
                                          <p:spTgt spid="3"/>
                                        </p:tgtEl>
                                        <p:attrNameLst>
                                          <p:attrName>fill.on</p:attrName>
                                        </p:attrNameLst>
                                      </p:cBhvr>
                                      <p:to>
                                        <p:strVal val="tru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4">
                                            <p:txEl>
                                              <p:pRg st="0" end="0"/>
                                            </p:txEl>
                                          </p:spTgt>
                                        </p:tgtEl>
                                        <p:attrNameLst>
                                          <p:attrName>style.visibility</p:attrName>
                                        </p:attrNameLst>
                                      </p:cBhvr>
                                      <p:to>
                                        <p:strVal val="visible"/>
                                      </p:to>
                                    </p:set>
                                    <p:anim calcmode="lin" valueType="num">
                                      <p:cBhvr additive="base">
                                        <p:cTn id="2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4">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fill="hold"/>
                                        <p:tgtEl>
                                          <p:spTgt spid="18"/>
                                        </p:tgtEl>
                                        <p:attrNameLst>
                                          <p:attrName>ppt_x</p:attrName>
                                        </p:attrNameLst>
                                      </p:cBhvr>
                                      <p:tavLst>
                                        <p:tav tm="0">
                                          <p:val>
                                            <p:strVal val="#ppt_x"/>
                                          </p:val>
                                        </p:tav>
                                        <p:tav tm="100000">
                                          <p:val>
                                            <p:strVal val="#ppt_x"/>
                                          </p:val>
                                        </p:tav>
                                      </p:tavLst>
                                    </p:anim>
                                    <p:anim calcmode="lin" valueType="num">
                                      <p:cBhvr additive="base">
                                        <p:cTn id="28" dur="50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500" fill="hold"/>
                                        <p:tgtEl>
                                          <p:spTgt spid="21"/>
                                        </p:tgtEl>
                                        <p:attrNameLst>
                                          <p:attrName>ppt_x</p:attrName>
                                        </p:attrNameLst>
                                      </p:cBhvr>
                                      <p:tavLst>
                                        <p:tav tm="0">
                                          <p:val>
                                            <p:strVal val="#ppt_x"/>
                                          </p:val>
                                        </p:tav>
                                        <p:tav tm="100000">
                                          <p:val>
                                            <p:strVal val="#ppt_x"/>
                                          </p:val>
                                        </p:tav>
                                      </p:tavLst>
                                    </p:anim>
                                    <p:anim calcmode="lin" valueType="num">
                                      <p:cBhvr additive="base">
                                        <p:cTn id="36" dur="500" fill="hold"/>
                                        <p:tgtEl>
                                          <p:spTgt spid="2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additive="base">
                                        <p:cTn id="39" dur="500" fill="hold"/>
                                        <p:tgtEl>
                                          <p:spTgt spid="23"/>
                                        </p:tgtEl>
                                        <p:attrNameLst>
                                          <p:attrName>ppt_x</p:attrName>
                                        </p:attrNameLst>
                                      </p:cBhvr>
                                      <p:tavLst>
                                        <p:tav tm="0">
                                          <p:val>
                                            <p:strVal val="#ppt_x"/>
                                          </p:val>
                                        </p:tav>
                                        <p:tav tm="100000">
                                          <p:val>
                                            <p:strVal val="#ppt_x"/>
                                          </p:val>
                                        </p:tav>
                                      </p:tavLst>
                                    </p:anim>
                                    <p:anim calcmode="lin" valueType="num">
                                      <p:cBhvr additive="base">
                                        <p:cTn id="4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mph" presetSubtype="2" fill="hold" nodeType="clickEffect">
                                  <p:stCondLst>
                                    <p:cond delay="0"/>
                                  </p:stCondLst>
                                  <p:childTnLst>
                                    <p:animClr clrSpc="rgb" dir="cw">
                                      <p:cBhvr>
                                        <p:cTn id="44" dur="1100" fill="hold"/>
                                        <p:tgtEl>
                                          <p:spTgt spid="20"/>
                                        </p:tgtEl>
                                        <p:attrNameLst>
                                          <p:attrName>fillcolor</p:attrName>
                                        </p:attrNameLst>
                                      </p:cBhvr>
                                      <p:to>
                                        <a:srgbClr val="66FF66"/>
                                      </p:to>
                                    </p:animClr>
                                    <p:set>
                                      <p:cBhvr>
                                        <p:cTn id="45" dur="1100" fill="hold"/>
                                        <p:tgtEl>
                                          <p:spTgt spid="20"/>
                                        </p:tgtEl>
                                        <p:attrNameLst>
                                          <p:attrName>fill.type</p:attrName>
                                        </p:attrNameLst>
                                      </p:cBhvr>
                                      <p:to>
                                        <p:strVal val="solid"/>
                                      </p:to>
                                    </p:set>
                                    <p:set>
                                      <p:cBhvr>
                                        <p:cTn id="46" dur="1100" fill="hold"/>
                                        <p:tgtEl>
                                          <p:spTgt spid="20"/>
                                        </p:tgtEl>
                                        <p:attrNameLst>
                                          <p:attrName>fill.on</p:attrName>
                                        </p:attrNameLst>
                                      </p:cBhvr>
                                      <p:to>
                                        <p:strVal val="true"/>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1" nodeType="clickEffect">
                                  <p:stCondLst>
                                    <p:cond delay="0"/>
                                  </p:stCondLst>
                                  <p:childTnLst>
                                    <p:set>
                                      <p:cBhvr>
                                        <p:cTn id="50" dur="1" fill="hold">
                                          <p:stCondLst>
                                            <p:cond delay="0"/>
                                          </p:stCondLst>
                                        </p:cTn>
                                        <p:tgtEl>
                                          <p:spTgt spid="34">
                                            <p:txEl>
                                              <p:pRg st="0" end="0"/>
                                            </p:txEl>
                                          </p:spTgt>
                                        </p:tgtEl>
                                        <p:attrNameLst>
                                          <p:attrName>style.visibility</p:attrName>
                                        </p:attrNameLst>
                                      </p:cBhvr>
                                      <p:to>
                                        <p:strVal val="visible"/>
                                      </p:to>
                                    </p:set>
                                    <p:anim calcmode="lin" valueType="num">
                                      <p:cBhvr additive="base">
                                        <p:cTn id="51"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34">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2"/>
                                        </p:tgtEl>
                                        <p:attrNameLst>
                                          <p:attrName>style.visibility</p:attrName>
                                        </p:attrNameLst>
                                      </p:cBhvr>
                                      <p:to>
                                        <p:strVal val="visible"/>
                                      </p:to>
                                    </p:set>
                                    <p:anim calcmode="lin" valueType="num">
                                      <p:cBhvr additive="base">
                                        <p:cTn id="55" dur="500" fill="hold"/>
                                        <p:tgtEl>
                                          <p:spTgt spid="22"/>
                                        </p:tgtEl>
                                        <p:attrNameLst>
                                          <p:attrName>ppt_x</p:attrName>
                                        </p:attrNameLst>
                                      </p:cBhvr>
                                      <p:tavLst>
                                        <p:tav tm="0">
                                          <p:val>
                                            <p:strVal val="#ppt_x"/>
                                          </p:val>
                                        </p:tav>
                                        <p:tav tm="100000">
                                          <p:val>
                                            <p:strVal val="#ppt_x"/>
                                          </p:val>
                                        </p:tav>
                                      </p:tavLst>
                                    </p:anim>
                                    <p:anim calcmode="lin" valueType="num">
                                      <p:cBhvr additive="base">
                                        <p:cTn id="56" dur="500" fill="hold"/>
                                        <p:tgtEl>
                                          <p:spTgt spid="2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ppt_x"/>
                                          </p:val>
                                        </p:tav>
                                        <p:tav tm="100000">
                                          <p:val>
                                            <p:strVal val="#ppt_x"/>
                                          </p:val>
                                        </p:tav>
                                      </p:tavLst>
                                    </p:anim>
                                    <p:anim calcmode="lin" valueType="num">
                                      <p:cBhvr additive="base">
                                        <p:cTn id="60" dur="500" fill="hold"/>
                                        <p:tgtEl>
                                          <p:spTgt spid="2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6"/>
                                        </p:tgtEl>
                                        <p:attrNameLst>
                                          <p:attrName>style.visibility</p:attrName>
                                        </p:attrNameLst>
                                      </p:cBhvr>
                                      <p:to>
                                        <p:strVal val="visible"/>
                                      </p:to>
                                    </p:set>
                                    <p:anim calcmode="lin" valueType="num">
                                      <p:cBhvr additive="base">
                                        <p:cTn id="63" dur="500" fill="hold"/>
                                        <p:tgtEl>
                                          <p:spTgt spid="26"/>
                                        </p:tgtEl>
                                        <p:attrNameLst>
                                          <p:attrName>ppt_x</p:attrName>
                                        </p:attrNameLst>
                                      </p:cBhvr>
                                      <p:tavLst>
                                        <p:tav tm="0">
                                          <p:val>
                                            <p:strVal val="#ppt_x"/>
                                          </p:val>
                                        </p:tav>
                                        <p:tav tm="100000">
                                          <p:val>
                                            <p:strVal val="#ppt_x"/>
                                          </p:val>
                                        </p:tav>
                                      </p:tavLst>
                                    </p:anim>
                                    <p:anim calcmode="lin" valueType="num">
                                      <p:cBhvr additive="base">
                                        <p:cTn id="64" dur="500" fill="hold"/>
                                        <p:tgtEl>
                                          <p:spTgt spid="2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500" fill="hold"/>
                                        <p:tgtEl>
                                          <p:spTgt spid="28"/>
                                        </p:tgtEl>
                                        <p:attrNameLst>
                                          <p:attrName>ppt_x</p:attrName>
                                        </p:attrNameLst>
                                      </p:cBhvr>
                                      <p:tavLst>
                                        <p:tav tm="0">
                                          <p:val>
                                            <p:strVal val="#ppt_x"/>
                                          </p:val>
                                        </p:tav>
                                        <p:tav tm="100000">
                                          <p:val>
                                            <p:strVal val="#ppt_x"/>
                                          </p:val>
                                        </p:tav>
                                      </p:tavLst>
                                    </p:anim>
                                    <p:anim calcmode="lin" valueType="num">
                                      <p:cBhvr additive="base">
                                        <p:cTn id="68" dur="5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500" fill="hold"/>
                                        <p:tgtEl>
                                          <p:spTgt spid="29"/>
                                        </p:tgtEl>
                                        <p:attrNameLst>
                                          <p:attrName>ppt_x</p:attrName>
                                        </p:attrNameLst>
                                      </p:cBhvr>
                                      <p:tavLst>
                                        <p:tav tm="0">
                                          <p:val>
                                            <p:strVal val="#ppt_x"/>
                                          </p:val>
                                        </p:tav>
                                        <p:tav tm="100000">
                                          <p:val>
                                            <p:strVal val="#ppt_x"/>
                                          </p:val>
                                        </p:tav>
                                      </p:tavLst>
                                    </p:anim>
                                    <p:anim calcmode="lin" valueType="num">
                                      <p:cBhvr additive="base">
                                        <p:cTn id="72" dur="5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3"/>
                                        </p:tgtEl>
                                        <p:attrNameLst>
                                          <p:attrName>style.visibility</p:attrName>
                                        </p:attrNameLst>
                                      </p:cBhvr>
                                      <p:to>
                                        <p:strVal val="visible"/>
                                      </p:to>
                                    </p:set>
                                    <p:anim calcmode="lin" valueType="num">
                                      <p:cBhvr additive="base">
                                        <p:cTn id="75" dur="500" fill="hold"/>
                                        <p:tgtEl>
                                          <p:spTgt spid="33"/>
                                        </p:tgtEl>
                                        <p:attrNameLst>
                                          <p:attrName>ppt_x</p:attrName>
                                        </p:attrNameLst>
                                      </p:cBhvr>
                                      <p:tavLst>
                                        <p:tav tm="0">
                                          <p:val>
                                            <p:strVal val="#ppt_x"/>
                                          </p:val>
                                        </p:tav>
                                        <p:tav tm="100000">
                                          <p:val>
                                            <p:strVal val="#ppt_x"/>
                                          </p:val>
                                        </p:tav>
                                      </p:tavLst>
                                    </p:anim>
                                    <p:anim calcmode="lin" valueType="num">
                                      <p:cBhvr additive="base">
                                        <p:cTn id="76" dur="500" fill="hold"/>
                                        <p:tgtEl>
                                          <p:spTgt spid="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42">
                                            <p:txEl>
                                              <p:pRg st="0" end="0"/>
                                            </p:txEl>
                                          </p:spTgt>
                                        </p:tgtEl>
                                        <p:attrNameLst>
                                          <p:attrName>style.visibility</p:attrName>
                                        </p:attrNameLst>
                                      </p:cBhvr>
                                      <p:to>
                                        <p:strVal val="visible"/>
                                      </p:to>
                                    </p:set>
                                    <p:anim calcmode="lin" valueType="num">
                                      <p:cBhvr additive="base">
                                        <p:cTn id="79"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1" presetClass="emph" presetSubtype="2" fill="hold" nodeType="clickEffect">
                                  <p:stCondLst>
                                    <p:cond delay="0"/>
                                  </p:stCondLst>
                                  <p:childTnLst>
                                    <p:animClr clrSpc="rgb" dir="cw">
                                      <p:cBhvr>
                                        <p:cTn id="84" dur="1200" fill="hold"/>
                                        <p:tgtEl>
                                          <p:spTgt spid="22"/>
                                        </p:tgtEl>
                                        <p:attrNameLst>
                                          <p:attrName>fillcolor</p:attrName>
                                        </p:attrNameLst>
                                      </p:cBhvr>
                                      <p:to>
                                        <a:srgbClr val="66FF66"/>
                                      </p:to>
                                    </p:animClr>
                                    <p:set>
                                      <p:cBhvr>
                                        <p:cTn id="85" dur="1200" fill="hold"/>
                                        <p:tgtEl>
                                          <p:spTgt spid="22"/>
                                        </p:tgtEl>
                                        <p:attrNameLst>
                                          <p:attrName>fill.type</p:attrName>
                                        </p:attrNameLst>
                                      </p:cBhvr>
                                      <p:to>
                                        <p:strVal val="solid"/>
                                      </p:to>
                                    </p:set>
                                    <p:set>
                                      <p:cBhvr>
                                        <p:cTn id="86" dur="1200" fill="hold"/>
                                        <p:tgtEl>
                                          <p:spTgt spid="22"/>
                                        </p:tgtEl>
                                        <p:attrNameLst>
                                          <p:attrName>fill.on</p:attrName>
                                        </p:attrNameLst>
                                      </p:cBhvr>
                                      <p:to>
                                        <p:strVal val="true"/>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40">
                                            <p:txEl>
                                              <p:pRg st="0" end="0"/>
                                            </p:txEl>
                                          </p:spTgt>
                                        </p:tgtEl>
                                        <p:attrNameLst>
                                          <p:attrName>style.visibility</p:attrName>
                                        </p:attrNameLst>
                                      </p:cBhvr>
                                      <p:to>
                                        <p:strVal val="visible"/>
                                      </p:to>
                                    </p:set>
                                    <p:anim calcmode="lin" valueType="num">
                                      <p:cBhvr additive="base">
                                        <p:cTn id="91"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40">
                                            <p:txEl>
                                              <p:pRg st="0" end="0"/>
                                            </p:txEl>
                                          </p:spTgt>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5"/>
                                        </p:tgtEl>
                                        <p:attrNameLst>
                                          <p:attrName>style.visibility</p:attrName>
                                        </p:attrNameLst>
                                      </p:cBhvr>
                                      <p:to>
                                        <p:strVal val="visible"/>
                                      </p:to>
                                    </p:set>
                                    <p:anim calcmode="lin" valueType="num">
                                      <p:cBhvr additive="base">
                                        <p:cTn id="95" dur="500" fill="hold"/>
                                        <p:tgtEl>
                                          <p:spTgt spid="35"/>
                                        </p:tgtEl>
                                        <p:attrNameLst>
                                          <p:attrName>ppt_x</p:attrName>
                                        </p:attrNameLst>
                                      </p:cBhvr>
                                      <p:tavLst>
                                        <p:tav tm="0">
                                          <p:val>
                                            <p:strVal val="#ppt_x"/>
                                          </p:val>
                                        </p:tav>
                                        <p:tav tm="100000">
                                          <p:val>
                                            <p:strVal val="#ppt_x"/>
                                          </p:val>
                                        </p:tav>
                                      </p:tavLst>
                                    </p:anim>
                                    <p:anim calcmode="lin" valueType="num">
                                      <p:cBhvr additive="base">
                                        <p:cTn id="96" dur="500" fill="hold"/>
                                        <p:tgtEl>
                                          <p:spTgt spid="35"/>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6"/>
                                        </p:tgtEl>
                                        <p:attrNameLst>
                                          <p:attrName>style.visibility</p:attrName>
                                        </p:attrNameLst>
                                      </p:cBhvr>
                                      <p:to>
                                        <p:strVal val="visible"/>
                                      </p:to>
                                    </p:set>
                                    <p:anim calcmode="lin" valueType="num">
                                      <p:cBhvr additive="base">
                                        <p:cTn id="99" dur="500" fill="hold"/>
                                        <p:tgtEl>
                                          <p:spTgt spid="36"/>
                                        </p:tgtEl>
                                        <p:attrNameLst>
                                          <p:attrName>ppt_x</p:attrName>
                                        </p:attrNameLst>
                                      </p:cBhvr>
                                      <p:tavLst>
                                        <p:tav tm="0">
                                          <p:val>
                                            <p:strVal val="#ppt_x"/>
                                          </p:val>
                                        </p:tav>
                                        <p:tav tm="100000">
                                          <p:val>
                                            <p:strVal val="#ppt_x"/>
                                          </p:val>
                                        </p:tav>
                                      </p:tavLst>
                                    </p:anim>
                                    <p:anim calcmode="lin" valueType="num">
                                      <p:cBhvr additive="base">
                                        <p:cTn id="100" dur="500" fill="hold"/>
                                        <p:tgtEl>
                                          <p:spTgt spid="36"/>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7"/>
                                        </p:tgtEl>
                                        <p:attrNameLst>
                                          <p:attrName>style.visibility</p:attrName>
                                        </p:attrNameLst>
                                      </p:cBhvr>
                                      <p:to>
                                        <p:strVal val="visible"/>
                                      </p:to>
                                    </p:set>
                                    <p:anim calcmode="lin" valueType="num">
                                      <p:cBhvr additive="base">
                                        <p:cTn id="103" dur="500" fill="hold"/>
                                        <p:tgtEl>
                                          <p:spTgt spid="37"/>
                                        </p:tgtEl>
                                        <p:attrNameLst>
                                          <p:attrName>ppt_x</p:attrName>
                                        </p:attrNameLst>
                                      </p:cBhvr>
                                      <p:tavLst>
                                        <p:tav tm="0">
                                          <p:val>
                                            <p:strVal val="#ppt_x"/>
                                          </p:val>
                                        </p:tav>
                                        <p:tav tm="100000">
                                          <p:val>
                                            <p:strVal val="#ppt_x"/>
                                          </p:val>
                                        </p:tav>
                                      </p:tavLst>
                                    </p:anim>
                                    <p:anim calcmode="lin" valueType="num">
                                      <p:cBhvr additive="base">
                                        <p:cTn id="104" dur="500" fill="hold"/>
                                        <p:tgtEl>
                                          <p:spTgt spid="37"/>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8"/>
                                        </p:tgtEl>
                                        <p:attrNameLst>
                                          <p:attrName>style.visibility</p:attrName>
                                        </p:attrNameLst>
                                      </p:cBhvr>
                                      <p:to>
                                        <p:strVal val="visible"/>
                                      </p:to>
                                    </p:set>
                                    <p:anim calcmode="lin" valueType="num">
                                      <p:cBhvr additive="base">
                                        <p:cTn id="107" dur="500" fill="hold"/>
                                        <p:tgtEl>
                                          <p:spTgt spid="38"/>
                                        </p:tgtEl>
                                        <p:attrNameLst>
                                          <p:attrName>ppt_x</p:attrName>
                                        </p:attrNameLst>
                                      </p:cBhvr>
                                      <p:tavLst>
                                        <p:tav tm="0">
                                          <p:val>
                                            <p:strVal val="#ppt_x"/>
                                          </p:val>
                                        </p:tav>
                                        <p:tav tm="100000">
                                          <p:val>
                                            <p:strVal val="#ppt_x"/>
                                          </p:val>
                                        </p:tav>
                                      </p:tavLst>
                                    </p:anim>
                                    <p:anim calcmode="lin" valueType="num">
                                      <p:cBhvr additive="base">
                                        <p:cTn id="108" dur="500" fill="hold"/>
                                        <p:tgtEl>
                                          <p:spTgt spid="38"/>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1"/>
                                        </p:tgtEl>
                                        <p:attrNameLst>
                                          <p:attrName>style.visibility</p:attrName>
                                        </p:attrNameLst>
                                      </p:cBhvr>
                                      <p:to>
                                        <p:strVal val="visible"/>
                                      </p:to>
                                    </p:set>
                                    <p:anim calcmode="lin" valueType="num">
                                      <p:cBhvr additive="base">
                                        <p:cTn id="111" dur="500" fill="hold"/>
                                        <p:tgtEl>
                                          <p:spTgt spid="41"/>
                                        </p:tgtEl>
                                        <p:attrNameLst>
                                          <p:attrName>ppt_x</p:attrName>
                                        </p:attrNameLst>
                                      </p:cBhvr>
                                      <p:tavLst>
                                        <p:tav tm="0">
                                          <p:val>
                                            <p:strVal val="#ppt_x"/>
                                          </p:val>
                                        </p:tav>
                                        <p:tav tm="100000">
                                          <p:val>
                                            <p:strVal val="#ppt_x"/>
                                          </p:val>
                                        </p:tav>
                                      </p:tavLst>
                                    </p:anim>
                                    <p:anim calcmode="lin" valueType="num">
                                      <p:cBhvr additive="base">
                                        <p:cTn id="112" dur="500" fill="hold"/>
                                        <p:tgtEl>
                                          <p:spTgt spid="41"/>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3">
                                            <p:txEl>
                                              <p:pRg st="0" end="0"/>
                                            </p:txEl>
                                          </p:spTgt>
                                        </p:tgtEl>
                                        <p:attrNameLst>
                                          <p:attrName>style.visibility</p:attrName>
                                        </p:attrNameLst>
                                      </p:cBhvr>
                                      <p:to>
                                        <p:strVal val="visible"/>
                                      </p:to>
                                    </p:set>
                                    <p:anim calcmode="lin" valueType="num">
                                      <p:cBhvr additive="base">
                                        <p:cTn id="115"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43">
                                            <p:txEl>
                                              <p:pRg st="0" end="0"/>
                                            </p:txEl>
                                          </p:spTgt>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500" fill="hold"/>
                                        <p:tgtEl>
                                          <p:spTgt spid="39"/>
                                        </p:tgtEl>
                                        <p:attrNameLst>
                                          <p:attrName>ppt_x</p:attrName>
                                        </p:attrNameLst>
                                      </p:cBhvr>
                                      <p:tavLst>
                                        <p:tav tm="0">
                                          <p:val>
                                            <p:strVal val="#ppt_x"/>
                                          </p:val>
                                        </p:tav>
                                        <p:tav tm="100000">
                                          <p:val>
                                            <p:strVal val="#ppt_x"/>
                                          </p:val>
                                        </p:tav>
                                      </p:tavLst>
                                    </p:anim>
                                    <p:anim calcmode="lin" valueType="num">
                                      <p:cBhvr additive="base">
                                        <p:cTn id="12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 presetClass="emph" presetSubtype="2" fill="hold" nodeType="clickEffect">
                                  <p:stCondLst>
                                    <p:cond delay="0"/>
                                  </p:stCondLst>
                                  <p:childTnLst>
                                    <p:animClr clrSpc="rgb" dir="cw">
                                      <p:cBhvr>
                                        <p:cTn id="124" dur="1100" fill="hold"/>
                                        <p:tgtEl>
                                          <p:spTgt spid="36"/>
                                        </p:tgtEl>
                                        <p:attrNameLst>
                                          <p:attrName>fillcolor</p:attrName>
                                        </p:attrNameLst>
                                      </p:cBhvr>
                                      <p:to>
                                        <a:srgbClr val="66FF66"/>
                                      </p:to>
                                    </p:animClr>
                                    <p:set>
                                      <p:cBhvr>
                                        <p:cTn id="125" dur="1100" fill="hold"/>
                                        <p:tgtEl>
                                          <p:spTgt spid="36"/>
                                        </p:tgtEl>
                                        <p:attrNameLst>
                                          <p:attrName>fill.type</p:attrName>
                                        </p:attrNameLst>
                                      </p:cBhvr>
                                      <p:to>
                                        <p:strVal val="solid"/>
                                      </p:to>
                                    </p:set>
                                    <p:set>
                                      <p:cBhvr>
                                        <p:cTn id="126" dur="1100" fill="hold"/>
                                        <p:tgtEl>
                                          <p:spTgt spid="36"/>
                                        </p:tgtEl>
                                        <p:attrNameLst>
                                          <p:attrName>fill.on</p:attrName>
                                        </p:attrNameLst>
                                      </p:cBhvr>
                                      <p:to>
                                        <p:strVal val="true"/>
                                      </p:to>
                                    </p:set>
                                  </p:childTnLst>
                                </p:cTn>
                              </p:par>
                              <p:par>
                                <p:cTn id="127" presetID="1" presetClass="emph" presetSubtype="2" fill="hold" nodeType="withEffect">
                                  <p:stCondLst>
                                    <p:cond delay="0"/>
                                  </p:stCondLst>
                                  <p:childTnLst>
                                    <p:animClr clrSpc="rgb" dir="cw">
                                      <p:cBhvr>
                                        <p:cTn id="128" dur="1100" fill="hold"/>
                                        <p:tgtEl>
                                          <p:spTgt spid="38"/>
                                        </p:tgtEl>
                                        <p:attrNameLst>
                                          <p:attrName>fillcolor</p:attrName>
                                        </p:attrNameLst>
                                      </p:cBhvr>
                                      <p:to>
                                        <a:srgbClr val="66FF66"/>
                                      </p:to>
                                    </p:animClr>
                                    <p:set>
                                      <p:cBhvr>
                                        <p:cTn id="129" dur="1100" fill="hold"/>
                                        <p:tgtEl>
                                          <p:spTgt spid="38"/>
                                        </p:tgtEl>
                                        <p:attrNameLst>
                                          <p:attrName>fill.type</p:attrName>
                                        </p:attrNameLst>
                                      </p:cBhvr>
                                      <p:to>
                                        <p:strVal val="solid"/>
                                      </p:to>
                                    </p:set>
                                    <p:set>
                                      <p:cBhvr>
                                        <p:cTn id="130" dur="1100" fill="hold"/>
                                        <p:tgtEl>
                                          <p:spTgt spid="38"/>
                                        </p:tgtEl>
                                        <p:attrNameLst>
                                          <p:attrName>fill.on</p:attrName>
                                        </p:attrNameLst>
                                      </p:cBhvr>
                                      <p:to>
                                        <p:strVal val="true"/>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4" fill="hold" grpId="0" nodeType="clickEffect">
                                  <p:stCondLst>
                                    <p:cond delay="0"/>
                                  </p:stCondLst>
                                  <p:childTnLst>
                                    <p:set>
                                      <p:cBhvr>
                                        <p:cTn id="134" dur="1" fill="hold">
                                          <p:stCondLst>
                                            <p:cond delay="0"/>
                                          </p:stCondLst>
                                        </p:cTn>
                                        <p:tgtEl>
                                          <p:spTgt spid="32">
                                            <p:txEl>
                                              <p:pRg st="0" end="0"/>
                                            </p:txEl>
                                          </p:spTgt>
                                        </p:tgtEl>
                                        <p:attrNameLst>
                                          <p:attrName>style.visibility</p:attrName>
                                        </p:attrNameLst>
                                      </p:cBhvr>
                                      <p:to>
                                        <p:strVal val="visible"/>
                                      </p:to>
                                    </p:set>
                                    <p:anim calcmode="lin" valueType="num">
                                      <p:cBhvr additive="base">
                                        <p:cTn id="135"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36"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8"/>
                                        </p:tgtEl>
                                        <p:attrNameLst>
                                          <p:attrName>style.visibility</p:attrName>
                                        </p:attrNameLst>
                                      </p:cBhvr>
                                      <p:to>
                                        <p:strVal val="visible"/>
                                      </p:to>
                                    </p:set>
                                    <p:anim calcmode="lin" valueType="num">
                                      <p:cBhvr additive="base">
                                        <p:cTn id="139" dur="500" fill="hold"/>
                                        <p:tgtEl>
                                          <p:spTgt spid="48"/>
                                        </p:tgtEl>
                                        <p:attrNameLst>
                                          <p:attrName>ppt_x</p:attrName>
                                        </p:attrNameLst>
                                      </p:cBhvr>
                                      <p:tavLst>
                                        <p:tav tm="0">
                                          <p:val>
                                            <p:strVal val="#ppt_x"/>
                                          </p:val>
                                        </p:tav>
                                        <p:tav tm="100000">
                                          <p:val>
                                            <p:strVal val="#ppt_x"/>
                                          </p:val>
                                        </p:tav>
                                      </p:tavLst>
                                    </p:anim>
                                    <p:anim calcmode="lin" valueType="num">
                                      <p:cBhvr additive="base">
                                        <p:cTn id="14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44">
                                            <p:txEl>
                                              <p:pRg st="0" end="0"/>
                                            </p:txEl>
                                          </p:spTgt>
                                        </p:tgtEl>
                                        <p:attrNameLst>
                                          <p:attrName>style.visibility</p:attrName>
                                        </p:attrNameLst>
                                      </p:cBhvr>
                                      <p:to>
                                        <p:strVal val="visible"/>
                                      </p:to>
                                    </p:set>
                                    <p:anim calcmode="lin" valueType="num">
                                      <p:cBhvr additive="base">
                                        <p:cTn id="145"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44">
                                            <p:txEl>
                                              <p:pRg st="0" end="0"/>
                                            </p:txEl>
                                          </p:spTgt>
                                        </p:tgtEl>
                                        <p:attrNameLst>
                                          <p:attrName>ppt_y</p:attrName>
                                        </p:attrNameLst>
                                      </p:cBhvr>
                                      <p:tavLst>
                                        <p:tav tm="0">
                                          <p:val>
                                            <p:strVal val="1+#ppt_h/2"/>
                                          </p:val>
                                        </p:tav>
                                        <p:tav tm="100000">
                                          <p:val>
                                            <p:strVal val="#ppt_y"/>
                                          </p:val>
                                        </p:tav>
                                      </p:tavLst>
                                    </p:anim>
                                  </p:childTnLst>
                                </p:cTn>
                              </p:par>
                              <p:par>
                                <p:cTn id="147" presetID="2" presetClass="entr" presetSubtype="4" fill="hold" grpId="0" nodeType="withEffect">
                                  <p:stCondLst>
                                    <p:cond delay="0"/>
                                  </p:stCondLst>
                                  <p:childTnLst>
                                    <p:set>
                                      <p:cBhvr>
                                        <p:cTn id="148" dur="1" fill="hold">
                                          <p:stCondLst>
                                            <p:cond delay="0"/>
                                          </p:stCondLst>
                                        </p:cTn>
                                        <p:tgtEl>
                                          <p:spTgt spid="49"/>
                                        </p:tgtEl>
                                        <p:attrNameLst>
                                          <p:attrName>style.visibility</p:attrName>
                                        </p:attrNameLst>
                                      </p:cBhvr>
                                      <p:to>
                                        <p:strVal val="visible"/>
                                      </p:to>
                                    </p:set>
                                    <p:anim calcmode="lin" valueType="num">
                                      <p:cBhvr additive="base">
                                        <p:cTn id="149" dur="500" fill="hold"/>
                                        <p:tgtEl>
                                          <p:spTgt spid="49"/>
                                        </p:tgtEl>
                                        <p:attrNameLst>
                                          <p:attrName>ppt_x</p:attrName>
                                        </p:attrNameLst>
                                      </p:cBhvr>
                                      <p:tavLst>
                                        <p:tav tm="0">
                                          <p:val>
                                            <p:strVal val="#ppt_x"/>
                                          </p:val>
                                        </p:tav>
                                        <p:tav tm="100000">
                                          <p:val>
                                            <p:strVal val="#ppt_x"/>
                                          </p:val>
                                        </p:tav>
                                      </p:tavLst>
                                    </p:anim>
                                    <p:anim calcmode="lin" valueType="num">
                                      <p:cBhvr additive="base">
                                        <p:cTn id="150"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18" grpId="0" animBg="1"/>
      <p:bldP spid="19" grpId="0"/>
      <p:bldP spid="20" grpId="0" animBg="1"/>
      <p:bldP spid="21" grpId="0"/>
      <p:bldP spid="23" grpId="0" animBg="1"/>
      <p:bldP spid="24" grpId="0" build="allAtOnce"/>
      <p:bldP spid="22" grpId="0" animBg="1"/>
      <p:bldP spid="25" grpId="0" animBg="1"/>
      <p:bldP spid="26" grpId="0" animBg="1"/>
      <p:bldP spid="28" grpId="0"/>
      <p:bldP spid="29" grpId="0" animBg="1"/>
      <p:bldP spid="33" grpId="0"/>
      <p:bldP spid="34" grpId="1" build="allAtOnce"/>
      <p:bldP spid="35" grpId="0" animBg="1"/>
      <p:bldP spid="36" grpId="0" animBg="1"/>
      <p:bldP spid="37" grpId="0"/>
      <p:bldP spid="38" grpId="0" animBg="1"/>
      <p:bldP spid="39" grpId="0"/>
      <p:bldP spid="40" grpId="0" build="allAtOnce"/>
      <p:bldP spid="41" grpId="0" animBg="1"/>
      <p:bldP spid="42" grpId="0" build="allAtOnce"/>
      <p:bldP spid="43" grpId="0" build="allAtOnce"/>
      <p:bldP spid="32" grpId="0" build="allAtOnce"/>
      <p:bldP spid="44" grpId="0" build="allAtOnce"/>
      <p:bldP spid="48" grpId="0"/>
      <p:bldP spid="49"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264498"/>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75DDBE-C00E-47DC-A55A-599FFF52D80C}"/>
              </a:ext>
            </a:extLst>
          </p:cNvPr>
          <p:cNvSpPr/>
          <p:nvPr/>
        </p:nvSpPr>
        <p:spPr>
          <a:xfrm>
            <a:off x="1137057"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 name="Oval 2">
            <a:extLst>
              <a:ext uri="{FF2B5EF4-FFF2-40B4-BE49-F238E27FC236}">
                <a16:creationId xmlns:a16="http://schemas.microsoft.com/office/drawing/2014/main" id="{A7C9843E-B085-4CAF-8AFC-96493A3BB877}"/>
              </a:ext>
            </a:extLst>
          </p:cNvPr>
          <p:cNvSpPr/>
          <p:nvPr/>
        </p:nvSpPr>
        <p:spPr>
          <a:xfrm>
            <a:off x="1391057" y="971898"/>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4" name="Rectangle 3">
            <a:extLst>
              <a:ext uri="{FF2B5EF4-FFF2-40B4-BE49-F238E27FC236}">
                <a16:creationId xmlns:a16="http://schemas.microsoft.com/office/drawing/2014/main" id="{D92757B2-534F-4C82-ACD0-3080B18CEA7F}"/>
              </a:ext>
            </a:extLst>
          </p:cNvPr>
          <p:cNvSpPr/>
          <p:nvPr/>
        </p:nvSpPr>
        <p:spPr>
          <a:xfrm>
            <a:off x="1365657"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12" name="Oval 11">
            <a:extLst>
              <a:ext uri="{FF2B5EF4-FFF2-40B4-BE49-F238E27FC236}">
                <a16:creationId xmlns:a16="http://schemas.microsoft.com/office/drawing/2014/main" id="{0B891D40-D347-4068-A2AD-EAB15D3A0F8F}"/>
              </a:ext>
            </a:extLst>
          </p:cNvPr>
          <p:cNvSpPr/>
          <p:nvPr/>
        </p:nvSpPr>
        <p:spPr>
          <a:xfrm>
            <a:off x="1975257"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14" name="Rectangle 13">
            <a:extLst>
              <a:ext uri="{FF2B5EF4-FFF2-40B4-BE49-F238E27FC236}">
                <a16:creationId xmlns:a16="http://schemas.microsoft.com/office/drawing/2014/main" id="{71BDAB70-C660-4F6B-BAD4-A4D035C4448C}"/>
              </a:ext>
            </a:extLst>
          </p:cNvPr>
          <p:cNvSpPr/>
          <p:nvPr/>
        </p:nvSpPr>
        <p:spPr>
          <a:xfrm>
            <a:off x="2946400"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1" name="Text Box 21">
            <a:extLst>
              <a:ext uri="{FF2B5EF4-FFF2-40B4-BE49-F238E27FC236}">
                <a16:creationId xmlns:a16="http://schemas.microsoft.com/office/drawing/2014/main" id="{E52C19EA-367E-42A7-8AE4-13C297700751}"/>
              </a:ext>
            </a:extLst>
          </p:cNvPr>
          <p:cNvSpPr txBox="1">
            <a:spLocks noChangeArrowheads="1"/>
          </p:cNvSpPr>
          <p:nvPr/>
        </p:nvSpPr>
        <p:spPr bwMode="auto">
          <a:xfrm>
            <a:off x="609600" y="533400"/>
            <a:ext cx="7367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n-US" altLang="en-US" sz="2400" dirty="0">
                <a:solidFill>
                  <a:srgbClr val="FFC000"/>
                </a:solidFill>
                <a:cs typeface="Times New Roman" panose="02020603050405020304" pitchFamily="18" charset="0"/>
              </a:rPr>
              <a:t>α</a:t>
            </a:r>
            <a:endParaRPr lang="en-US" altLang="en-US" sz="2400" dirty="0">
              <a:solidFill>
                <a:srgbClr val="FFC000"/>
              </a:solidFill>
              <a:sym typeface="Symbol" panose="05050102010706020507" pitchFamily="18" charset="2"/>
            </a:endParaRPr>
          </a:p>
        </p:txBody>
      </p:sp>
      <p:sp>
        <p:nvSpPr>
          <p:cNvPr id="18" name="Rectangle 17">
            <a:extLst>
              <a:ext uri="{FF2B5EF4-FFF2-40B4-BE49-F238E27FC236}">
                <a16:creationId xmlns:a16="http://schemas.microsoft.com/office/drawing/2014/main" id="{172940B9-980A-493F-9C95-CB881F50200F}"/>
              </a:ext>
            </a:extLst>
          </p:cNvPr>
          <p:cNvSpPr/>
          <p:nvPr/>
        </p:nvSpPr>
        <p:spPr>
          <a:xfrm>
            <a:off x="6019800"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358A21E7-09C3-417F-8A18-0A5FC7A7E934}"/>
              </a:ext>
            </a:extLst>
          </p:cNvPr>
          <p:cNvSpPr/>
          <p:nvPr/>
        </p:nvSpPr>
        <p:spPr>
          <a:xfrm>
            <a:off x="6248400"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0" name="Oval 19">
            <a:extLst>
              <a:ext uri="{FF2B5EF4-FFF2-40B4-BE49-F238E27FC236}">
                <a16:creationId xmlns:a16="http://schemas.microsoft.com/office/drawing/2014/main" id="{9289D2D7-F2C0-4F4F-8670-A2457A52DD85}"/>
              </a:ext>
            </a:extLst>
          </p:cNvPr>
          <p:cNvSpPr/>
          <p:nvPr/>
        </p:nvSpPr>
        <p:spPr>
          <a:xfrm>
            <a:off x="6858000" y="971898"/>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21" name="Rectangle 20">
            <a:extLst>
              <a:ext uri="{FF2B5EF4-FFF2-40B4-BE49-F238E27FC236}">
                <a16:creationId xmlns:a16="http://schemas.microsoft.com/office/drawing/2014/main" id="{3D8F8E38-505B-462D-9CA9-981965D7900E}"/>
              </a:ext>
            </a:extLst>
          </p:cNvPr>
          <p:cNvSpPr/>
          <p:nvPr/>
        </p:nvSpPr>
        <p:spPr>
          <a:xfrm>
            <a:off x="7836544"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23" name="Oval 22">
            <a:extLst>
              <a:ext uri="{FF2B5EF4-FFF2-40B4-BE49-F238E27FC236}">
                <a16:creationId xmlns:a16="http://schemas.microsoft.com/office/drawing/2014/main" id="{6EA2C6CF-07CD-4ACD-B4BB-65D561802400}"/>
              </a:ext>
            </a:extLst>
          </p:cNvPr>
          <p:cNvSpPr/>
          <p:nvPr/>
        </p:nvSpPr>
        <p:spPr>
          <a:xfrm>
            <a:off x="6273800"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4" name="Text Box 21">
            <a:extLst>
              <a:ext uri="{FF2B5EF4-FFF2-40B4-BE49-F238E27FC236}">
                <a16:creationId xmlns:a16="http://schemas.microsoft.com/office/drawing/2014/main" id="{0331406E-492D-46B5-8395-9684516DC7C8}"/>
              </a:ext>
            </a:extLst>
          </p:cNvPr>
          <p:cNvSpPr txBox="1">
            <a:spLocks noChangeArrowheads="1"/>
          </p:cNvSpPr>
          <p:nvPr/>
        </p:nvSpPr>
        <p:spPr bwMode="auto">
          <a:xfrm>
            <a:off x="5511800" y="540098"/>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2" name="Freeform: Shape 21">
            <a:extLst>
              <a:ext uri="{FF2B5EF4-FFF2-40B4-BE49-F238E27FC236}">
                <a16:creationId xmlns:a16="http://schemas.microsoft.com/office/drawing/2014/main" id="{12B54C35-95AC-4E15-BF26-80A40BB93692}"/>
              </a:ext>
            </a:extLst>
          </p:cNvPr>
          <p:cNvSpPr/>
          <p:nvPr/>
        </p:nvSpPr>
        <p:spPr bwMode="auto">
          <a:xfrm>
            <a:off x="4433835" y="3206453"/>
            <a:ext cx="766816" cy="1214582"/>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5" name="Rectangle 24">
            <a:extLst>
              <a:ext uri="{FF2B5EF4-FFF2-40B4-BE49-F238E27FC236}">
                <a16:creationId xmlns:a16="http://schemas.microsoft.com/office/drawing/2014/main" id="{55A573A4-4FDD-43AA-87DA-2502FA1F2A5E}"/>
              </a:ext>
            </a:extLst>
          </p:cNvPr>
          <p:cNvSpPr/>
          <p:nvPr/>
        </p:nvSpPr>
        <p:spPr>
          <a:xfrm>
            <a:off x="3581400" y="2849265"/>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26" name="Oval 25">
            <a:extLst>
              <a:ext uri="{FF2B5EF4-FFF2-40B4-BE49-F238E27FC236}">
                <a16:creationId xmlns:a16="http://schemas.microsoft.com/office/drawing/2014/main" id="{03356196-7DB0-42A5-A66A-7B17D57706B0}"/>
              </a:ext>
            </a:extLst>
          </p:cNvPr>
          <p:cNvSpPr/>
          <p:nvPr/>
        </p:nvSpPr>
        <p:spPr>
          <a:xfrm>
            <a:off x="3835400" y="3128665"/>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7F6E9648-D59A-4A4B-956C-FAEA7A5E3873}"/>
              </a:ext>
            </a:extLst>
          </p:cNvPr>
          <p:cNvSpPr/>
          <p:nvPr/>
        </p:nvSpPr>
        <p:spPr>
          <a:xfrm>
            <a:off x="3810000" y="2925465"/>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29" name="Oval 28">
            <a:extLst>
              <a:ext uri="{FF2B5EF4-FFF2-40B4-BE49-F238E27FC236}">
                <a16:creationId xmlns:a16="http://schemas.microsoft.com/office/drawing/2014/main" id="{EB4C34E9-EAC5-48E7-A273-3AA4185B577E}"/>
              </a:ext>
            </a:extLst>
          </p:cNvPr>
          <p:cNvSpPr/>
          <p:nvPr/>
        </p:nvSpPr>
        <p:spPr>
          <a:xfrm>
            <a:off x="4419600" y="3128665"/>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33" name="Rectangle 32">
            <a:extLst>
              <a:ext uri="{FF2B5EF4-FFF2-40B4-BE49-F238E27FC236}">
                <a16:creationId xmlns:a16="http://schemas.microsoft.com/office/drawing/2014/main" id="{F2BA10AE-D15A-4B91-904B-B6152479D024}"/>
              </a:ext>
            </a:extLst>
          </p:cNvPr>
          <p:cNvSpPr/>
          <p:nvPr/>
        </p:nvSpPr>
        <p:spPr>
          <a:xfrm>
            <a:off x="5398144" y="2921000"/>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34" name="Text Box 21">
            <a:extLst>
              <a:ext uri="{FF2B5EF4-FFF2-40B4-BE49-F238E27FC236}">
                <a16:creationId xmlns:a16="http://schemas.microsoft.com/office/drawing/2014/main" id="{BB53B3AE-51B9-41EF-9F34-98FBA0153F02}"/>
              </a:ext>
            </a:extLst>
          </p:cNvPr>
          <p:cNvSpPr txBox="1">
            <a:spLocks noChangeArrowheads="1"/>
          </p:cNvSpPr>
          <p:nvPr/>
        </p:nvSpPr>
        <p:spPr bwMode="auto">
          <a:xfrm>
            <a:off x="2590629" y="28829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5" name="Rectangle 34">
            <a:extLst>
              <a:ext uri="{FF2B5EF4-FFF2-40B4-BE49-F238E27FC236}">
                <a16:creationId xmlns:a16="http://schemas.microsoft.com/office/drawing/2014/main" id="{8954E8E6-C0B5-43BE-84AC-4E54017A217F}"/>
              </a:ext>
            </a:extLst>
          </p:cNvPr>
          <p:cNvSpPr/>
          <p:nvPr/>
        </p:nvSpPr>
        <p:spPr>
          <a:xfrm>
            <a:off x="3592672" y="4868565"/>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7" name="Rectangle 36">
            <a:extLst>
              <a:ext uri="{FF2B5EF4-FFF2-40B4-BE49-F238E27FC236}">
                <a16:creationId xmlns:a16="http://schemas.microsoft.com/office/drawing/2014/main" id="{6B3A2332-EA01-4ED4-9647-52AA35110D78}"/>
              </a:ext>
            </a:extLst>
          </p:cNvPr>
          <p:cNvSpPr/>
          <p:nvPr/>
        </p:nvSpPr>
        <p:spPr>
          <a:xfrm>
            <a:off x="3821272" y="4944765"/>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9" name="Rectangle 38">
            <a:extLst>
              <a:ext uri="{FF2B5EF4-FFF2-40B4-BE49-F238E27FC236}">
                <a16:creationId xmlns:a16="http://schemas.microsoft.com/office/drawing/2014/main" id="{7A7E7AFA-A9C6-4854-97BE-8901D1AC60B6}"/>
              </a:ext>
            </a:extLst>
          </p:cNvPr>
          <p:cNvSpPr/>
          <p:nvPr/>
        </p:nvSpPr>
        <p:spPr>
          <a:xfrm>
            <a:off x="5409416" y="4940300"/>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40" name="Text Box 21">
            <a:extLst>
              <a:ext uri="{FF2B5EF4-FFF2-40B4-BE49-F238E27FC236}">
                <a16:creationId xmlns:a16="http://schemas.microsoft.com/office/drawing/2014/main" id="{8BDAB4A3-8BDF-452F-9045-B69370996FA1}"/>
              </a:ext>
            </a:extLst>
          </p:cNvPr>
          <p:cNvSpPr txBox="1">
            <a:spLocks noChangeArrowheads="1"/>
          </p:cNvSpPr>
          <p:nvPr/>
        </p:nvSpPr>
        <p:spPr bwMode="auto">
          <a:xfrm>
            <a:off x="2590629" y="49022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α</a:t>
            </a: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β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1" name="Oval 40">
            <a:extLst>
              <a:ext uri="{FF2B5EF4-FFF2-40B4-BE49-F238E27FC236}">
                <a16:creationId xmlns:a16="http://schemas.microsoft.com/office/drawing/2014/main" id="{D31EF6B4-7D67-41C9-8F48-3DA82F5DA5BB}"/>
              </a:ext>
            </a:extLst>
          </p:cNvPr>
          <p:cNvSpPr/>
          <p:nvPr/>
        </p:nvSpPr>
        <p:spPr>
          <a:xfrm>
            <a:off x="3835400" y="312420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2" name="Text Box 21">
            <a:extLst>
              <a:ext uri="{FF2B5EF4-FFF2-40B4-BE49-F238E27FC236}">
                <a16:creationId xmlns:a16="http://schemas.microsoft.com/office/drawing/2014/main" id="{366C553C-B803-478F-A612-42C30F1B9EC6}"/>
              </a:ext>
            </a:extLst>
          </p:cNvPr>
          <p:cNvSpPr txBox="1">
            <a:spLocks noChangeArrowheads="1"/>
          </p:cNvSpPr>
          <p:nvPr/>
        </p:nvSpPr>
        <p:spPr bwMode="auto">
          <a:xfrm>
            <a:off x="2825599" y="2721749"/>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42" name="Text Box 21">
            <a:extLst>
              <a:ext uri="{FF2B5EF4-FFF2-40B4-BE49-F238E27FC236}">
                <a16:creationId xmlns:a16="http://schemas.microsoft.com/office/drawing/2014/main" id="{248E49C0-1A62-4512-AF00-23DDC6324419}"/>
              </a:ext>
            </a:extLst>
          </p:cNvPr>
          <p:cNvSpPr txBox="1">
            <a:spLocks noChangeArrowheads="1"/>
          </p:cNvSpPr>
          <p:nvPr/>
        </p:nvSpPr>
        <p:spPr bwMode="auto">
          <a:xfrm>
            <a:off x="2895600" y="4736068"/>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sp>
        <p:nvSpPr>
          <p:cNvPr id="43" name="Freeform: Shape 42">
            <a:extLst>
              <a:ext uri="{FF2B5EF4-FFF2-40B4-BE49-F238E27FC236}">
                <a16:creationId xmlns:a16="http://schemas.microsoft.com/office/drawing/2014/main" id="{4427E99C-CC97-44A1-9E5E-55928963A782}"/>
              </a:ext>
            </a:extLst>
          </p:cNvPr>
          <p:cNvSpPr/>
          <p:nvPr/>
        </p:nvSpPr>
        <p:spPr bwMode="auto">
          <a:xfrm>
            <a:off x="4440184" y="5237018"/>
            <a:ext cx="766816" cy="1214582"/>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36" name="Oval 35">
            <a:extLst>
              <a:ext uri="{FF2B5EF4-FFF2-40B4-BE49-F238E27FC236}">
                <a16:creationId xmlns:a16="http://schemas.microsoft.com/office/drawing/2014/main" id="{5F607517-D622-435E-A0A1-2A5061EB0C24}"/>
              </a:ext>
            </a:extLst>
          </p:cNvPr>
          <p:cNvSpPr/>
          <p:nvPr/>
        </p:nvSpPr>
        <p:spPr>
          <a:xfrm>
            <a:off x="3846672" y="514796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38" name="Oval 37">
            <a:extLst>
              <a:ext uri="{FF2B5EF4-FFF2-40B4-BE49-F238E27FC236}">
                <a16:creationId xmlns:a16="http://schemas.microsoft.com/office/drawing/2014/main" id="{AAC10A0C-6892-4EDB-8288-E1EAFA9E236A}"/>
              </a:ext>
            </a:extLst>
          </p:cNvPr>
          <p:cNvSpPr/>
          <p:nvPr/>
        </p:nvSpPr>
        <p:spPr>
          <a:xfrm>
            <a:off x="4430872" y="5147965"/>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44" name="Text Box 21">
            <a:extLst>
              <a:ext uri="{FF2B5EF4-FFF2-40B4-BE49-F238E27FC236}">
                <a16:creationId xmlns:a16="http://schemas.microsoft.com/office/drawing/2014/main" id="{2FE3E2D3-1663-41E1-B248-2C2EF6090C05}"/>
              </a:ext>
            </a:extLst>
          </p:cNvPr>
          <p:cNvSpPr txBox="1">
            <a:spLocks noChangeArrowheads="1"/>
          </p:cNvSpPr>
          <p:nvPr/>
        </p:nvSpPr>
        <p:spPr bwMode="auto">
          <a:xfrm>
            <a:off x="2514600" y="52197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p:txBody>
      </p:sp>
      <p:sp>
        <p:nvSpPr>
          <p:cNvPr id="45" name="Text Box 21">
            <a:extLst>
              <a:ext uri="{FF2B5EF4-FFF2-40B4-BE49-F238E27FC236}">
                <a16:creationId xmlns:a16="http://schemas.microsoft.com/office/drawing/2014/main" id="{7394371E-8699-4127-893E-654278565A91}"/>
              </a:ext>
            </a:extLst>
          </p:cNvPr>
          <p:cNvSpPr txBox="1">
            <a:spLocks noChangeArrowheads="1"/>
          </p:cNvSpPr>
          <p:nvPr/>
        </p:nvSpPr>
        <p:spPr bwMode="auto">
          <a:xfrm>
            <a:off x="2068482" y="5257800"/>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6" name="Text Box 21">
            <a:extLst>
              <a:ext uri="{FF2B5EF4-FFF2-40B4-BE49-F238E27FC236}">
                <a16:creationId xmlns:a16="http://schemas.microsoft.com/office/drawing/2014/main" id="{B8280889-90EB-4098-86D5-41343A74BBC5}"/>
              </a:ext>
            </a:extLst>
          </p:cNvPr>
          <p:cNvSpPr txBox="1">
            <a:spLocks noChangeArrowheads="1"/>
          </p:cNvSpPr>
          <p:nvPr/>
        </p:nvSpPr>
        <p:spPr bwMode="auto">
          <a:xfrm>
            <a:off x="2514600" y="32131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C000"/>
                </a:solidFill>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7" name="Text Box 21">
            <a:extLst>
              <a:ext uri="{FF2B5EF4-FFF2-40B4-BE49-F238E27FC236}">
                <a16:creationId xmlns:a16="http://schemas.microsoft.com/office/drawing/2014/main" id="{509BEE59-C699-4599-BA3A-127AF9F6F568}"/>
              </a:ext>
            </a:extLst>
          </p:cNvPr>
          <p:cNvSpPr txBox="1">
            <a:spLocks noChangeArrowheads="1"/>
          </p:cNvSpPr>
          <p:nvPr/>
        </p:nvSpPr>
        <p:spPr bwMode="auto">
          <a:xfrm>
            <a:off x="2070100" y="3213100"/>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8" name="Text Box 21">
            <a:extLst>
              <a:ext uri="{FF2B5EF4-FFF2-40B4-BE49-F238E27FC236}">
                <a16:creationId xmlns:a16="http://schemas.microsoft.com/office/drawing/2014/main" id="{092B2219-A235-436C-AE26-B26BD4FC1994}"/>
              </a:ext>
            </a:extLst>
          </p:cNvPr>
          <p:cNvSpPr txBox="1">
            <a:spLocks noChangeArrowheads="1"/>
          </p:cNvSpPr>
          <p:nvPr/>
        </p:nvSpPr>
        <p:spPr bwMode="auto">
          <a:xfrm>
            <a:off x="6248400" y="3505200"/>
            <a:ext cx="2235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Set intersection</a:t>
            </a:r>
          </a:p>
        </p:txBody>
      </p:sp>
      <p:sp>
        <p:nvSpPr>
          <p:cNvPr id="49" name="Text Box 21">
            <a:extLst>
              <a:ext uri="{FF2B5EF4-FFF2-40B4-BE49-F238E27FC236}">
                <a16:creationId xmlns:a16="http://schemas.microsoft.com/office/drawing/2014/main" id="{5E23A9B4-9BA4-48E7-9746-787D20E0A0D7}"/>
              </a:ext>
            </a:extLst>
          </p:cNvPr>
          <p:cNvSpPr txBox="1">
            <a:spLocks noChangeArrowheads="1"/>
          </p:cNvSpPr>
          <p:nvPr/>
        </p:nvSpPr>
        <p:spPr bwMode="auto">
          <a:xfrm>
            <a:off x="6248400" y="5368172"/>
            <a:ext cx="2235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Set union</a:t>
            </a:r>
          </a:p>
        </p:txBody>
      </p:sp>
      <p:sp>
        <p:nvSpPr>
          <p:cNvPr id="50" name="Text Box 21">
            <a:extLst>
              <a:ext uri="{FF2B5EF4-FFF2-40B4-BE49-F238E27FC236}">
                <a16:creationId xmlns:a16="http://schemas.microsoft.com/office/drawing/2014/main" id="{44A3E897-8FE7-4E80-AD68-41009F07EFF3}"/>
              </a:ext>
            </a:extLst>
          </p:cNvPr>
          <p:cNvSpPr txBox="1">
            <a:spLocks noChangeArrowheads="1"/>
          </p:cNvSpPr>
          <p:nvPr/>
        </p:nvSpPr>
        <p:spPr bwMode="auto">
          <a:xfrm>
            <a:off x="1256127" y="5862935"/>
            <a:ext cx="24776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De Morgan's Law</a:t>
            </a:r>
            <a:endParaRPr lang="en-CA" sz="2400" dirty="0"/>
          </a:p>
        </p:txBody>
      </p:sp>
      <p:sp>
        <p:nvSpPr>
          <p:cNvPr id="51" name="Rectangle 50">
            <a:extLst>
              <a:ext uri="{FF2B5EF4-FFF2-40B4-BE49-F238E27FC236}">
                <a16:creationId xmlns:a16="http://schemas.microsoft.com/office/drawing/2014/main" id="{600AA2A9-DAC3-4364-8591-B622CE75B0DE}"/>
              </a:ext>
            </a:extLst>
          </p:cNvPr>
          <p:cNvSpPr/>
          <p:nvPr/>
        </p:nvSpPr>
        <p:spPr>
          <a:xfrm>
            <a:off x="6375400" y="3790356"/>
            <a:ext cx="2235200" cy="830997"/>
          </a:xfrm>
          <a:prstGeom prst="rect">
            <a:avLst/>
          </a:prstGeom>
        </p:spPr>
        <p:txBody>
          <a:bodyPr wrap="square">
            <a:spAutoFit/>
          </a:bodyPr>
          <a:lstStyle/>
          <a:p>
            <a:pPr algn="ctr" defTabSz="685800"/>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solidFill>
                <a:srgbClr val="FFC000"/>
              </a:solidFill>
              <a:latin typeface="Times New Roman"/>
              <a:cs typeface="Times New Roman" panose="02020603050405020304" pitchFamily="18" charset="0"/>
              <a:sym typeface="Symbol" panose="05050102010706020507" pitchFamily="18" charset="2"/>
            </a:endParaRPr>
          </a:p>
          <a:p>
            <a:pPr algn="ctr" defTabSz="685800"/>
            <a:r>
              <a:rPr lang="en-US" sz="2400" dirty="0">
                <a:solidFill>
                  <a:srgbClr val="FFFFFF"/>
                </a:solidFill>
                <a:latin typeface="Times New Roman"/>
                <a:cs typeface="Times New Roman" panose="02020603050405020304" pitchFamily="18" charset="0"/>
                <a:sym typeface="Symbol" panose="05050102010706020507" pitchFamily="18" charset="2"/>
              </a:rPr>
              <a:t>ie only if both</a:t>
            </a:r>
            <a:endParaRPr lang="en-US" sz="2400" dirty="0"/>
          </a:p>
        </p:txBody>
      </p:sp>
      <p:sp>
        <p:nvSpPr>
          <p:cNvPr id="52" name="Rectangle 51">
            <a:extLst>
              <a:ext uri="{FF2B5EF4-FFF2-40B4-BE49-F238E27FC236}">
                <a16:creationId xmlns:a16="http://schemas.microsoft.com/office/drawing/2014/main" id="{8FDE0F18-FC82-4B91-B61A-76F984928A6B}"/>
              </a:ext>
            </a:extLst>
          </p:cNvPr>
          <p:cNvSpPr/>
          <p:nvPr/>
        </p:nvSpPr>
        <p:spPr>
          <a:xfrm>
            <a:off x="6631205" y="5636598"/>
            <a:ext cx="1469590" cy="830997"/>
          </a:xfrm>
          <a:prstGeom prst="rect">
            <a:avLst/>
          </a:prstGeom>
        </p:spPr>
        <p:txBody>
          <a:bodyPr wrap="square">
            <a:spAutoFit/>
          </a:bodyPr>
          <a:lstStyle/>
          <a:p>
            <a:pPr algn="l" defTabSz="685800"/>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 </a:t>
            </a:r>
            <a:r>
              <a:rPr lang="en-US" sz="2400" dirty="0">
                <a:solidFill>
                  <a:srgbClr val="FFFFFF"/>
                </a:solidFill>
                <a:latin typeface="Times New Roman"/>
                <a:cs typeface="Times New Roman" panose="02020603050405020304" pitchFamily="18" charset="0"/>
                <a:sym typeface="Symbol" panose="05050102010706020507" pitchFamily="18" charset="2"/>
              </a:rPr>
              <a:t>  ie if either</a:t>
            </a:r>
            <a:endParaRPr lang="en-US" sz="2400" dirty="0"/>
          </a:p>
        </p:txBody>
      </p:sp>
    </p:spTree>
    <p:extLst>
      <p:ext uri="{BB962C8B-B14F-4D97-AF65-F5344CB8AC3E}">
        <p14:creationId xmlns:p14="http://schemas.microsoft.com/office/powerpoint/2010/main" val="5569749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mph" presetSubtype="2" fill="hold" nodeType="clickEffect">
                                  <p:stCondLst>
                                    <p:cond delay="0"/>
                                  </p:stCondLst>
                                  <p:childTnLst>
                                    <p:animClr clrSpc="rgb" dir="cw">
                                      <p:cBhvr>
                                        <p:cTn id="12" dur="1100" fill="hold"/>
                                        <p:tgtEl>
                                          <p:spTgt spid="2"/>
                                        </p:tgtEl>
                                        <p:attrNameLst>
                                          <p:attrName>fillcolor</p:attrName>
                                        </p:attrNameLst>
                                      </p:cBhvr>
                                      <p:to>
                                        <a:srgbClr val="66FF66"/>
                                      </p:to>
                                    </p:animClr>
                                    <p:set>
                                      <p:cBhvr>
                                        <p:cTn id="13" dur="1100" fill="hold"/>
                                        <p:tgtEl>
                                          <p:spTgt spid="2"/>
                                        </p:tgtEl>
                                        <p:attrNameLst>
                                          <p:attrName>fill.type</p:attrName>
                                        </p:attrNameLst>
                                      </p:cBhvr>
                                      <p:to>
                                        <p:strVal val="solid"/>
                                      </p:to>
                                    </p:set>
                                    <p:set>
                                      <p:cBhvr>
                                        <p:cTn id="14" dur="1100" fill="hold"/>
                                        <p:tgtEl>
                                          <p:spTgt spid="2"/>
                                        </p:tgtEl>
                                        <p:attrNameLst>
                                          <p:attrName>fill.on</p:attrName>
                                        </p:attrNameLst>
                                      </p:cBhvr>
                                      <p:to>
                                        <p:strVal val="true"/>
                                      </p:to>
                                    </p:se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mph" presetSubtype="2" fill="hold" nodeType="clickEffect">
                                  <p:stCondLst>
                                    <p:cond delay="0"/>
                                  </p:stCondLst>
                                  <p:childTnLst>
                                    <p:animClr clrSpc="rgb" dir="cw">
                                      <p:cBhvr>
                                        <p:cTn id="24" dur="1100" fill="hold"/>
                                        <p:tgtEl>
                                          <p:spTgt spid="18"/>
                                        </p:tgtEl>
                                        <p:attrNameLst>
                                          <p:attrName>fillcolor</p:attrName>
                                        </p:attrNameLst>
                                      </p:cBhvr>
                                      <p:to>
                                        <a:srgbClr val="66FF66"/>
                                      </p:to>
                                    </p:animClr>
                                    <p:set>
                                      <p:cBhvr>
                                        <p:cTn id="25" dur="1100" fill="hold"/>
                                        <p:tgtEl>
                                          <p:spTgt spid="18"/>
                                        </p:tgtEl>
                                        <p:attrNameLst>
                                          <p:attrName>fill.type</p:attrName>
                                        </p:attrNameLst>
                                      </p:cBhvr>
                                      <p:to>
                                        <p:strVal val="solid"/>
                                      </p:to>
                                    </p:set>
                                    <p:set>
                                      <p:cBhvr>
                                        <p:cTn id="26" dur="1100" fill="hold"/>
                                        <p:tgtEl>
                                          <p:spTgt spid="18"/>
                                        </p:tgtEl>
                                        <p:attrNameLst>
                                          <p:attrName>fill.on</p:attrName>
                                        </p:attrNameLst>
                                      </p:cBhvr>
                                      <p:to>
                                        <p:strVal val="tru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4">
                                            <p:txEl>
                                              <p:pRg st="0" end="0"/>
                                            </p:txEl>
                                          </p:spTgt>
                                        </p:tgtEl>
                                        <p:attrNameLst>
                                          <p:attrName>style.visibility</p:attrName>
                                        </p:attrNameLst>
                                      </p:cBhvr>
                                      <p:to>
                                        <p:strVal val="visible"/>
                                      </p:to>
                                    </p:set>
                                    <p:anim calcmode="lin" valueType="num">
                                      <p:cBhvr additive="base">
                                        <p:cTn id="31"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mph" presetSubtype="2" fill="hold" nodeType="clickEffect">
                                  <p:stCondLst>
                                    <p:cond delay="0"/>
                                  </p:stCondLst>
                                  <p:childTnLst>
                                    <p:animClr clrSpc="rgb" dir="cw">
                                      <p:cBhvr>
                                        <p:cTn id="36" dur="1200" fill="hold"/>
                                        <p:tgtEl>
                                          <p:spTgt spid="25"/>
                                        </p:tgtEl>
                                        <p:attrNameLst>
                                          <p:attrName>fillcolor</p:attrName>
                                        </p:attrNameLst>
                                      </p:cBhvr>
                                      <p:to>
                                        <a:srgbClr val="66FF66"/>
                                      </p:to>
                                    </p:animClr>
                                    <p:set>
                                      <p:cBhvr>
                                        <p:cTn id="37" dur="1200" fill="hold"/>
                                        <p:tgtEl>
                                          <p:spTgt spid="25"/>
                                        </p:tgtEl>
                                        <p:attrNameLst>
                                          <p:attrName>fill.type</p:attrName>
                                        </p:attrNameLst>
                                      </p:cBhvr>
                                      <p:to>
                                        <p:strVal val="solid"/>
                                      </p:to>
                                    </p:set>
                                    <p:set>
                                      <p:cBhvr>
                                        <p:cTn id="38" dur="1200" fill="hold"/>
                                        <p:tgtEl>
                                          <p:spTgt spid="25"/>
                                        </p:tgtEl>
                                        <p:attrNameLst>
                                          <p:attrName>fill.on</p:attrName>
                                        </p:attrNameLst>
                                      </p:cBhvr>
                                      <p:to>
                                        <p:strVal val="true"/>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0">
                                            <p:txEl>
                                              <p:pRg st="0" end="0"/>
                                            </p:txEl>
                                          </p:spTgt>
                                        </p:tgtEl>
                                        <p:attrNameLst>
                                          <p:attrName>style.visibility</p:attrName>
                                        </p:attrNameLst>
                                      </p:cBhvr>
                                      <p:to>
                                        <p:strVal val="visible"/>
                                      </p:to>
                                    </p:set>
                                    <p:anim calcmode="lin" valueType="num">
                                      <p:cBhvr additive="base">
                                        <p:cTn id="43" dur="500" fill="hold"/>
                                        <p:tgtEl>
                                          <p:spTgt spid="40">
                                            <p:txEl>
                                              <p:pRg st="0" end="0"/>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 presetClass="emph" presetSubtype="2" fill="hold" nodeType="clickEffect">
                                  <p:stCondLst>
                                    <p:cond delay="0"/>
                                  </p:stCondLst>
                                  <p:childTnLst>
                                    <p:animClr clrSpc="rgb" dir="cw">
                                      <p:cBhvr>
                                        <p:cTn id="48" dur="1200" fill="hold"/>
                                        <p:tgtEl>
                                          <p:spTgt spid="35"/>
                                        </p:tgtEl>
                                        <p:attrNameLst>
                                          <p:attrName>fillcolor</p:attrName>
                                        </p:attrNameLst>
                                      </p:cBhvr>
                                      <p:to>
                                        <a:srgbClr val="66FF66"/>
                                      </p:to>
                                    </p:animClr>
                                    <p:set>
                                      <p:cBhvr>
                                        <p:cTn id="49" dur="1200" fill="hold"/>
                                        <p:tgtEl>
                                          <p:spTgt spid="35"/>
                                        </p:tgtEl>
                                        <p:attrNameLst>
                                          <p:attrName>fill.type</p:attrName>
                                        </p:attrNameLst>
                                      </p:cBhvr>
                                      <p:to>
                                        <p:strVal val="solid"/>
                                      </p:to>
                                    </p:set>
                                    <p:set>
                                      <p:cBhvr>
                                        <p:cTn id="50" dur="1200" fill="hold"/>
                                        <p:tgtEl>
                                          <p:spTgt spid="35"/>
                                        </p:tgtEl>
                                        <p:attrNameLst>
                                          <p:attrName>fill.on</p:attrName>
                                        </p:attrNameLst>
                                      </p:cBhvr>
                                      <p:to>
                                        <p:strVal val="true"/>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47"/>
                                        </p:tgtEl>
                                        <p:attrNameLst>
                                          <p:attrName>style.visibility</p:attrName>
                                        </p:attrNameLst>
                                      </p:cBhvr>
                                      <p:to>
                                        <p:strVal val="visible"/>
                                      </p:to>
                                    </p:set>
                                    <p:anim calcmode="lin" valueType="num">
                                      <p:cBhvr additive="base">
                                        <p:cTn id="55" dur="500" fill="hold"/>
                                        <p:tgtEl>
                                          <p:spTgt spid="47"/>
                                        </p:tgtEl>
                                        <p:attrNameLst>
                                          <p:attrName>ppt_x</p:attrName>
                                        </p:attrNameLst>
                                      </p:cBhvr>
                                      <p:tavLst>
                                        <p:tav tm="0">
                                          <p:val>
                                            <p:strVal val="#ppt_x"/>
                                          </p:val>
                                        </p:tav>
                                        <p:tav tm="100000">
                                          <p:val>
                                            <p:strVal val="#ppt_x"/>
                                          </p:val>
                                        </p:tav>
                                      </p:tavLst>
                                    </p:anim>
                                    <p:anim calcmode="lin" valueType="num">
                                      <p:cBhvr additive="base">
                                        <p:cTn id="56"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46">
                                            <p:txEl>
                                              <p:pRg st="0" end="0"/>
                                            </p:txEl>
                                          </p:spTgt>
                                        </p:tgtEl>
                                        <p:attrNameLst>
                                          <p:attrName>style.visibility</p:attrName>
                                        </p:attrNameLst>
                                      </p:cBhvr>
                                      <p:to>
                                        <p:strVal val="visible"/>
                                      </p:to>
                                    </p:set>
                                    <p:anim calcmode="lin" valueType="num">
                                      <p:cBhvr additive="base">
                                        <p:cTn id="61"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45"/>
                                        </p:tgtEl>
                                        <p:attrNameLst>
                                          <p:attrName>style.visibility</p:attrName>
                                        </p:attrNameLst>
                                      </p:cBhvr>
                                      <p:to>
                                        <p:strVal val="visible"/>
                                      </p:to>
                                    </p:set>
                                    <p:anim calcmode="lin" valueType="num">
                                      <p:cBhvr additive="base">
                                        <p:cTn id="67" dur="500" fill="hold"/>
                                        <p:tgtEl>
                                          <p:spTgt spid="45"/>
                                        </p:tgtEl>
                                        <p:attrNameLst>
                                          <p:attrName>ppt_x</p:attrName>
                                        </p:attrNameLst>
                                      </p:cBhvr>
                                      <p:tavLst>
                                        <p:tav tm="0">
                                          <p:val>
                                            <p:strVal val="#ppt_x"/>
                                          </p:val>
                                        </p:tav>
                                        <p:tav tm="100000">
                                          <p:val>
                                            <p:strVal val="#ppt_x"/>
                                          </p:val>
                                        </p:tav>
                                      </p:tavLst>
                                    </p:anim>
                                    <p:anim calcmode="lin" valueType="num">
                                      <p:cBhvr additive="base">
                                        <p:cTn id="68"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 calcmode="lin" valueType="num">
                                      <p:cBhvr additive="base">
                                        <p:cTn id="73" dur="500" fill="hold"/>
                                        <p:tgtEl>
                                          <p:spTgt spid="44">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50"/>
                                        </p:tgtEl>
                                        <p:attrNameLst>
                                          <p:attrName>style.visibility</p:attrName>
                                        </p:attrNameLst>
                                      </p:cBhvr>
                                      <p:to>
                                        <p:strVal val="visible"/>
                                      </p:to>
                                    </p:set>
                                    <p:anim calcmode="lin" valueType="num">
                                      <p:cBhvr additive="base">
                                        <p:cTn id="79" dur="500" fill="hold"/>
                                        <p:tgtEl>
                                          <p:spTgt spid="50"/>
                                        </p:tgtEl>
                                        <p:attrNameLst>
                                          <p:attrName>ppt_x</p:attrName>
                                        </p:attrNameLst>
                                      </p:cBhvr>
                                      <p:tavLst>
                                        <p:tav tm="0">
                                          <p:val>
                                            <p:strVal val="#ppt_x"/>
                                          </p:val>
                                        </p:tav>
                                        <p:tav tm="100000">
                                          <p:val>
                                            <p:strVal val="#ppt_x"/>
                                          </p:val>
                                        </p:tav>
                                      </p:tavLst>
                                    </p:anim>
                                    <p:anim calcmode="lin" valueType="num">
                                      <p:cBhvr additive="base">
                                        <p:cTn id="8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24" grpId="0"/>
      <p:bldP spid="34" grpId="0" build="allAtOnce"/>
      <p:bldP spid="40" grpId="0" build="allAtOnce"/>
      <p:bldP spid="44" grpId="0" build="allAtOnce"/>
      <p:bldP spid="45" grpId="0"/>
      <p:bldP spid="46" grpId="0" build="allAtOnce"/>
      <p:bldP spid="47" grpId="0"/>
      <p:bldP spid="50"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264498"/>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75DDBE-C00E-47DC-A55A-599FFF52D80C}"/>
              </a:ext>
            </a:extLst>
          </p:cNvPr>
          <p:cNvSpPr/>
          <p:nvPr/>
        </p:nvSpPr>
        <p:spPr>
          <a:xfrm>
            <a:off x="1137057"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 name="Oval 2">
            <a:extLst>
              <a:ext uri="{FF2B5EF4-FFF2-40B4-BE49-F238E27FC236}">
                <a16:creationId xmlns:a16="http://schemas.microsoft.com/office/drawing/2014/main" id="{A7C9843E-B085-4CAF-8AFC-96493A3BB877}"/>
              </a:ext>
            </a:extLst>
          </p:cNvPr>
          <p:cNvSpPr/>
          <p:nvPr/>
        </p:nvSpPr>
        <p:spPr>
          <a:xfrm>
            <a:off x="1391057" y="971898"/>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14" name="Rectangle 13">
            <a:extLst>
              <a:ext uri="{FF2B5EF4-FFF2-40B4-BE49-F238E27FC236}">
                <a16:creationId xmlns:a16="http://schemas.microsoft.com/office/drawing/2014/main" id="{71BDAB70-C660-4F6B-BAD4-A4D035C4448C}"/>
              </a:ext>
            </a:extLst>
          </p:cNvPr>
          <p:cNvSpPr/>
          <p:nvPr/>
        </p:nvSpPr>
        <p:spPr>
          <a:xfrm>
            <a:off x="2946400"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48" name="Text Box 21">
            <a:extLst>
              <a:ext uri="{FF2B5EF4-FFF2-40B4-BE49-F238E27FC236}">
                <a16:creationId xmlns:a16="http://schemas.microsoft.com/office/drawing/2014/main" id="{903C89C9-8B1F-4A67-A147-435C3C05958F}"/>
              </a:ext>
            </a:extLst>
          </p:cNvPr>
          <p:cNvSpPr txBox="1">
            <a:spLocks noChangeArrowheads="1"/>
          </p:cNvSpPr>
          <p:nvPr/>
        </p:nvSpPr>
        <p:spPr bwMode="auto">
          <a:xfrm>
            <a:off x="4407714" y="2971800"/>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9" name="Text Box 21">
            <a:extLst>
              <a:ext uri="{FF2B5EF4-FFF2-40B4-BE49-F238E27FC236}">
                <a16:creationId xmlns:a16="http://schemas.microsoft.com/office/drawing/2014/main" id="{686522DE-5617-4AC7-BA79-2516B461CB0F}"/>
              </a:ext>
            </a:extLst>
          </p:cNvPr>
          <p:cNvSpPr txBox="1">
            <a:spLocks noChangeArrowheads="1"/>
          </p:cNvSpPr>
          <p:nvPr/>
        </p:nvSpPr>
        <p:spPr bwMode="auto">
          <a:xfrm>
            <a:off x="4629472" y="590898"/>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endParaRPr lang="en-US" altLang="en-US" sz="2000" dirty="0">
              <a:solidFill>
                <a:srgbClr val="FFC000"/>
              </a:solidFill>
              <a:cs typeface="Times New Roman" panose="02020603050405020304" pitchFamily="18" charset="0"/>
            </a:endParaRPr>
          </a:p>
        </p:txBody>
      </p:sp>
      <p:sp>
        <p:nvSpPr>
          <p:cNvPr id="50" name="Text Box 21">
            <a:extLst>
              <a:ext uri="{FF2B5EF4-FFF2-40B4-BE49-F238E27FC236}">
                <a16:creationId xmlns:a16="http://schemas.microsoft.com/office/drawing/2014/main" id="{46854FC6-46C7-4ABB-9C4F-7C3301A2A324}"/>
              </a:ext>
            </a:extLst>
          </p:cNvPr>
          <p:cNvSpPr txBox="1">
            <a:spLocks noChangeArrowheads="1"/>
          </p:cNvSpPr>
          <p:nvPr/>
        </p:nvSpPr>
        <p:spPr bwMode="auto">
          <a:xfrm>
            <a:off x="4958857" y="292993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52" name="Rectangle 51">
            <a:extLst>
              <a:ext uri="{FF2B5EF4-FFF2-40B4-BE49-F238E27FC236}">
                <a16:creationId xmlns:a16="http://schemas.microsoft.com/office/drawing/2014/main" id="{337BC2EB-72F8-488A-98A9-782E4407CF5E}"/>
              </a:ext>
            </a:extLst>
          </p:cNvPr>
          <p:cNvSpPr/>
          <p:nvPr/>
        </p:nvSpPr>
        <p:spPr>
          <a:xfrm>
            <a:off x="6019800"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53" name="Rectangle 52">
            <a:extLst>
              <a:ext uri="{FF2B5EF4-FFF2-40B4-BE49-F238E27FC236}">
                <a16:creationId xmlns:a16="http://schemas.microsoft.com/office/drawing/2014/main" id="{28BD01DA-D054-4291-9863-DB8E9F38C8E5}"/>
              </a:ext>
            </a:extLst>
          </p:cNvPr>
          <p:cNvSpPr/>
          <p:nvPr/>
        </p:nvSpPr>
        <p:spPr>
          <a:xfrm>
            <a:off x="6248400"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55" name="Rectangle 54">
            <a:extLst>
              <a:ext uri="{FF2B5EF4-FFF2-40B4-BE49-F238E27FC236}">
                <a16:creationId xmlns:a16="http://schemas.microsoft.com/office/drawing/2014/main" id="{985CA24E-A52A-4ED7-B053-B9B6393E2329}"/>
              </a:ext>
            </a:extLst>
          </p:cNvPr>
          <p:cNvSpPr/>
          <p:nvPr/>
        </p:nvSpPr>
        <p:spPr>
          <a:xfrm>
            <a:off x="7836544"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58" name="Text Box 21">
            <a:extLst>
              <a:ext uri="{FF2B5EF4-FFF2-40B4-BE49-F238E27FC236}">
                <a16:creationId xmlns:a16="http://schemas.microsoft.com/office/drawing/2014/main" id="{DF6AE173-85BE-437B-A7CD-48D3C855E1D6}"/>
              </a:ext>
            </a:extLst>
          </p:cNvPr>
          <p:cNvSpPr txBox="1">
            <a:spLocks noChangeArrowheads="1"/>
          </p:cNvSpPr>
          <p:nvPr/>
        </p:nvSpPr>
        <p:spPr bwMode="auto">
          <a:xfrm>
            <a:off x="304800" y="605135"/>
            <a:ext cx="914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endParaRPr lang="en-US" altLang="en-US" sz="2000" dirty="0">
              <a:solidFill>
                <a:srgbClr val="FFC000"/>
              </a:solidFill>
              <a:cs typeface="Times New Roman" panose="02020603050405020304" pitchFamily="18" charset="0"/>
            </a:endParaRPr>
          </a:p>
        </p:txBody>
      </p:sp>
      <p:sp>
        <p:nvSpPr>
          <p:cNvPr id="59" name="Text Box 21">
            <a:extLst>
              <a:ext uri="{FF2B5EF4-FFF2-40B4-BE49-F238E27FC236}">
                <a16:creationId xmlns:a16="http://schemas.microsoft.com/office/drawing/2014/main" id="{D6C7633F-3010-4E5B-B599-8B8E94BEEF4F}"/>
              </a:ext>
            </a:extLst>
          </p:cNvPr>
          <p:cNvSpPr txBox="1">
            <a:spLocks noChangeArrowheads="1"/>
          </p:cNvSpPr>
          <p:nvPr/>
        </p:nvSpPr>
        <p:spPr bwMode="auto">
          <a:xfrm>
            <a:off x="4375928" y="3657959"/>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60" name="Text Box 21">
            <a:extLst>
              <a:ext uri="{FF2B5EF4-FFF2-40B4-BE49-F238E27FC236}">
                <a16:creationId xmlns:a16="http://schemas.microsoft.com/office/drawing/2014/main" id="{635CB827-CC2F-41E0-84B1-2A73B6710FA4}"/>
              </a:ext>
            </a:extLst>
          </p:cNvPr>
          <p:cNvSpPr txBox="1">
            <a:spLocks noChangeArrowheads="1"/>
          </p:cNvSpPr>
          <p:nvPr/>
        </p:nvSpPr>
        <p:spPr bwMode="auto">
          <a:xfrm>
            <a:off x="4787542" y="3634791"/>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n-CA" sz="2400" dirty="0">
                <a:solidFill>
                  <a:srgbClr val="FFC000"/>
                </a:solidFill>
              </a:rPr>
              <a:t>¬</a:t>
            </a:r>
            <a:r>
              <a:rPr lang="el-GR" sz="2400" dirty="0">
                <a:solidFill>
                  <a:srgbClr val="FFC000"/>
                </a:solidFill>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2" name="Oval 21">
            <a:extLst>
              <a:ext uri="{FF2B5EF4-FFF2-40B4-BE49-F238E27FC236}">
                <a16:creationId xmlns:a16="http://schemas.microsoft.com/office/drawing/2014/main" id="{EC02C6CC-30A9-4758-8353-17FF15599E9B}"/>
              </a:ext>
            </a:extLst>
          </p:cNvPr>
          <p:cNvSpPr/>
          <p:nvPr/>
        </p:nvSpPr>
        <p:spPr>
          <a:xfrm>
            <a:off x="1409700" y="965200"/>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4" name="Rectangle 3">
            <a:extLst>
              <a:ext uri="{FF2B5EF4-FFF2-40B4-BE49-F238E27FC236}">
                <a16:creationId xmlns:a16="http://schemas.microsoft.com/office/drawing/2014/main" id="{D92757B2-534F-4C82-ACD0-3080B18CEA7F}"/>
              </a:ext>
            </a:extLst>
          </p:cNvPr>
          <p:cNvSpPr/>
          <p:nvPr/>
        </p:nvSpPr>
        <p:spPr>
          <a:xfrm>
            <a:off x="1365657"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6" name="Freeform: Shape 5">
            <a:extLst>
              <a:ext uri="{FF2B5EF4-FFF2-40B4-BE49-F238E27FC236}">
                <a16:creationId xmlns:a16="http://schemas.microsoft.com/office/drawing/2014/main" id="{F13B1807-F03A-4661-BC13-83671AF4508B}"/>
              </a:ext>
            </a:extLst>
          </p:cNvPr>
          <p:cNvSpPr/>
          <p:nvPr/>
        </p:nvSpPr>
        <p:spPr bwMode="auto">
          <a:xfrm>
            <a:off x="1393252" y="974713"/>
            <a:ext cx="969625" cy="1364022"/>
          </a:xfrm>
          <a:custGeom>
            <a:avLst/>
            <a:gdLst>
              <a:gd name="connsiteX0" fmla="*/ 964186 w 969625"/>
              <a:gd name="connsiteY0" fmla="*/ 63512 h 1364022"/>
              <a:gd name="connsiteX1" fmla="*/ 773686 w 969625"/>
              <a:gd name="connsiteY1" fmla="*/ 1600 h 1364022"/>
              <a:gd name="connsiteX2" fmla="*/ 521273 w 969625"/>
              <a:gd name="connsiteY2" fmla="*/ 25412 h 1364022"/>
              <a:gd name="connsiteX3" fmla="*/ 335536 w 969625"/>
              <a:gd name="connsiteY3" fmla="*/ 101612 h 1364022"/>
              <a:gd name="connsiteX4" fmla="*/ 192661 w 969625"/>
              <a:gd name="connsiteY4" fmla="*/ 220675 h 1364022"/>
              <a:gd name="connsiteX5" fmla="*/ 87886 w 969625"/>
              <a:gd name="connsiteY5" fmla="*/ 358787 h 1364022"/>
              <a:gd name="connsiteX6" fmla="*/ 2161 w 969625"/>
              <a:gd name="connsiteY6" fmla="*/ 639775 h 1364022"/>
              <a:gd name="connsiteX7" fmla="*/ 35498 w 969625"/>
              <a:gd name="connsiteY7" fmla="*/ 901712 h 1364022"/>
              <a:gd name="connsiteX8" fmla="*/ 140273 w 969625"/>
              <a:gd name="connsiteY8" fmla="*/ 1096975 h 1364022"/>
              <a:gd name="connsiteX9" fmla="*/ 273623 w 969625"/>
              <a:gd name="connsiteY9" fmla="*/ 1230325 h 1364022"/>
              <a:gd name="connsiteX10" fmla="*/ 449836 w 969625"/>
              <a:gd name="connsiteY10" fmla="*/ 1325575 h 1364022"/>
              <a:gd name="connsiteX11" fmla="*/ 759398 w 969625"/>
              <a:gd name="connsiteY11" fmla="*/ 1363675 h 1364022"/>
              <a:gd name="connsiteX12" fmla="*/ 968948 w 969625"/>
              <a:gd name="connsiteY12" fmla="*/ 1306525 h 1364022"/>
              <a:gd name="connsiteX13" fmla="*/ 821311 w 969625"/>
              <a:gd name="connsiteY13" fmla="*/ 1211275 h 1364022"/>
              <a:gd name="connsiteX14" fmla="*/ 683198 w 969625"/>
              <a:gd name="connsiteY14" fmla="*/ 1054112 h 1364022"/>
              <a:gd name="connsiteX15" fmla="*/ 597473 w 969625"/>
              <a:gd name="connsiteY15" fmla="*/ 806462 h 1364022"/>
              <a:gd name="connsiteX16" fmla="*/ 602236 w 969625"/>
              <a:gd name="connsiteY16" fmla="*/ 530237 h 1364022"/>
              <a:gd name="connsiteX17" fmla="*/ 711773 w 969625"/>
              <a:gd name="connsiteY17" fmla="*/ 292112 h 1364022"/>
              <a:gd name="connsiteX18" fmla="*/ 887986 w 969625"/>
              <a:gd name="connsiteY18" fmla="*/ 115900 h 1364022"/>
              <a:gd name="connsiteX19" fmla="*/ 964186 w 969625"/>
              <a:gd name="connsiteY19" fmla="*/ 63512 h 13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9625" h="1364022">
                <a:moveTo>
                  <a:pt x="964186" y="63512"/>
                </a:moveTo>
                <a:cubicBezTo>
                  <a:pt x="945136" y="44462"/>
                  <a:pt x="847505" y="7950"/>
                  <a:pt x="773686" y="1600"/>
                </a:cubicBezTo>
                <a:cubicBezTo>
                  <a:pt x="699867" y="-4750"/>
                  <a:pt x="594298" y="8743"/>
                  <a:pt x="521273" y="25412"/>
                </a:cubicBezTo>
                <a:cubicBezTo>
                  <a:pt x="448248" y="42081"/>
                  <a:pt x="390305" y="69068"/>
                  <a:pt x="335536" y="101612"/>
                </a:cubicBezTo>
                <a:cubicBezTo>
                  <a:pt x="280767" y="134156"/>
                  <a:pt x="233936" y="177813"/>
                  <a:pt x="192661" y="220675"/>
                </a:cubicBezTo>
                <a:cubicBezTo>
                  <a:pt x="151386" y="263537"/>
                  <a:pt x="119636" y="288937"/>
                  <a:pt x="87886" y="358787"/>
                </a:cubicBezTo>
                <a:cubicBezTo>
                  <a:pt x="56136" y="428637"/>
                  <a:pt x="10892" y="549288"/>
                  <a:pt x="2161" y="639775"/>
                </a:cubicBezTo>
                <a:cubicBezTo>
                  <a:pt x="-6570" y="730263"/>
                  <a:pt x="12479" y="825512"/>
                  <a:pt x="35498" y="901712"/>
                </a:cubicBezTo>
                <a:cubicBezTo>
                  <a:pt x="58517" y="977912"/>
                  <a:pt x="100585" y="1042206"/>
                  <a:pt x="140273" y="1096975"/>
                </a:cubicBezTo>
                <a:cubicBezTo>
                  <a:pt x="179960" y="1151744"/>
                  <a:pt x="222029" y="1192225"/>
                  <a:pt x="273623" y="1230325"/>
                </a:cubicBezTo>
                <a:cubicBezTo>
                  <a:pt x="325217" y="1268425"/>
                  <a:pt x="368873" y="1303350"/>
                  <a:pt x="449836" y="1325575"/>
                </a:cubicBezTo>
                <a:cubicBezTo>
                  <a:pt x="530798" y="1347800"/>
                  <a:pt x="672879" y="1366850"/>
                  <a:pt x="759398" y="1363675"/>
                </a:cubicBezTo>
                <a:cubicBezTo>
                  <a:pt x="845917" y="1360500"/>
                  <a:pt x="958629" y="1331925"/>
                  <a:pt x="968948" y="1306525"/>
                </a:cubicBezTo>
                <a:cubicBezTo>
                  <a:pt x="979267" y="1281125"/>
                  <a:pt x="868936" y="1253344"/>
                  <a:pt x="821311" y="1211275"/>
                </a:cubicBezTo>
                <a:cubicBezTo>
                  <a:pt x="773686" y="1169206"/>
                  <a:pt x="720504" y="1121581"/>
                  <a:pt x="683198" y="1054112"/>
                </a:cubicBezTo>
                <a:cubicBezTo>
                  <a:pt x="645892" y="986643"/>
                  <a:pt x="610967" y="893775"/>
                  <a:pt x="597473" y="806462"/>
                </a:cubicBezTo>
                <a:cubicBezTo>
                  <a:pt x="583979" y="719150"/>
                  <a:pt x="583186" y="615962"/>
                  <a:pt x="602236" y="530237"/>
                </a:cubicBezTo>
                <a:cubicBezTo>
                  <a:pt x="621286" y="444512"/>
                  <a:pt x="664148" y="361168"/>
                  <a:pt x="711773" y="292112"/>
                </a:cubicBezTo>
                <a:cubicBezTo>
                  <a:pt x="759398" y="223056"/>
                  <a:pt x="845123" y="151619"/>
                  <a:pt x="887986" y="115900"/>
                </a:cubicBezTo>
                <a:cubicBezTo>
                  <a:pt x="930848" y="80181"/>
                  <a:pt x="983236" y="82562"/>
                  <a:pt x="964186" y="63512"/>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1" name="Oval 20">
            <a:extLst>
              <a:ext uri="{FF2B5EF4-FFF2-40B4-BE49-F238E27FC236}">
                <a16:creationId xmlns:a16="http://schemas.microsoft.com/office/drawing/2014/main" id="{81DF2A2A-AD15-4EDF-B508-60FA7BC1484C}"/>
              </a:ext>
            </a:extLst>
          </p:cNvPr>
          <p:cNvSpPr/>
          <p:nvPr/>
        </p:nvSpPr>
        <p:spPr>
          <a:xfrm>
            <a:off x="1397000" y="965200"/>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12" name="Oval 11">
            <a:extLst>
              <a:ext uri="{FF2B5EF4-FFF2-40B4-BE49-F238E27FC236}">
                <a16:creationId xmlns:a16="http://schemas.microsoft.com/office/drawing/2014/main" id="{0B891D40-D347-4068-A2AD-EAB15D3A0F8F}"/>
              </a:ext>
            </a:extLst>
          </p:cNvPr>
          <p:cNvSpPr/>
          <p:nvPr/>
        </p:nvSpPr>
        <p:spPr>
          <a:xfrm>
            <a:off x="1975257"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4" name="Freeform: Shape 23">
            <a:extLst>
              <a:ext uri="{FF2B5EF4-FFF2-40B4-BE49-F238E27FC236}">
                <a16:creationId xmlns:a16="http://schemas.microsoft.com/office/drawing/2014/main" id="{11F05CEC-07F0-4080-A5AE-C6099A901FAC}"/>
              </a:ext>
            </a:extLst>
          </p:cNvPr>
          <p:cNvSpPr/>
          <p:nvPr/>
        </p:nvSpPr>
        <p:spPr bwMode="auto">
          <a:xfrm>
            <a:off x="6273800" y="977900"/>
            <a:ext cx="969625" cy="1364022"/>
          </a:xfrm>
          <a:custGeom>
            <a:avLst/>
            <a:gdLst>
              <a:gd name="connsiteX0" fmla="*/ 964186 w 969625"/>
              <a:gd name="connsiteY0" fmla="*/ 63512 h 1364022"/>
              <a:gd name="connsiteX1" fmla="*/ 773686 w 969625"/>
              <a:gd name="connsiteY1" fmla="*/ 1600 h 1364022"/>
              <a:gd name="connsiteX2" fmla="*/ 521273 w 969625"/>
              <a:gd name="connsiteY2" fmla="*/ 25412 h 1364022"/>
              <a:gd name="connsiteX3" fmla="*/ 335536 w 969625"/>
              <a:gd name="connsiteY3" fmla="*/ 101612 h 1364022"/>
              <a:gd name="connsiteX4" fmla="*/ 192661 w 969625"/>
              <a:gd name="connsiteY4" fmla="*/ 220675 h 1364022"/>
              <a:gd name="connsiteX5" fmla="*/ 87886 w 969625"/>
              <a:gd name="connsiteY5" fmla="*/ 358787 h 1364022"/>
              <a:gd name="connsiteX6" fmla="*/ 2161 w 969625"/>
              <a:gd name="connsiteY6" fmla="*/ 639775 h 1364022"/>
              <a:gd name="connsiteX7" fmla="*/ 35498 w 969625"/>
              <a:gd name="connsiteY7" fmla="*/ 901712 h 1364022"/>
              <a:gd name="connsiteX8" fmla="*/ 140273 w 969625"/>
              <a:gd name="connsiteY8" fmla="*/ 1096975 h 1364022"/>
              <a:gd name="connsiteX9" fmla="*/ 273623 w 969625"/>
              <a:gd name="connsiteY9" fmla="*/ 1230325 h 1364022"/>
              <a:gd name="connsiteX10" fmla="*/ 449836 w 969625"/>
              <a:gd name="connsiteY10" fmla="*/ 1325575 h 1364022"/>
              <a:gd name="connsiteX11" fmla="*/ 759398 w 969625"/>
              <a:gd name="connsiteY11" fmla="*/ 1363675 h 1364022"/>
              <a:gd name="connsiteX12" fmla="*/ 968948 w 969625"/>
              <a:gd name="connsiteY12" fmla="*/ 1306525 h 1364022"/>
              <a:gd name="connsiteX13" fmla="*/ 821311 w 969625"/>
              <a:gd name="connsiteY13" fmla="*/ 1211275 h 1364022"/>
              <a:gd name="connsiteX14" fmla="*/ 683198 w 969625"/>
              <a:gd name="connsiteY14" fmla="*/ 1054112 h 1364022"/>
              <a:gd name="connsiteX15" fmla="*/ 597473 w 969625"/>
              <a:gd name="connsiteY15" fmla="*/ 806462 h 1364022"/>
              <a:gd name="connsiteX16" fmla="*/ 602236 w 969625"/>
              <a:gd name="connsiteY16" fmla="*/ 530237 h 1364022"/>
              <a:gd name="connsiteX17" fmla="*/ 711773 w 969625"/>
              <a:gd name="connsiteY17" fmla="*/ 292112 h 1364022"/>
              <a:gd name="connsiteX18" fmla="*/ 887986 w 969625"/>
              <a:gd name="connsiteY18" fmla="*/ 115900 h 1364022"/>
              <a:gd name="connsiteX19" fmla="*/ 964186 w 969625"/>
              <a:gd name="connsiteY19" fmla="*/ 63512 h 13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9625" h="1364022">
                <a:moveTo>
                  <a:pt x="964186" y="63512"/>
                </a:moveTo>
                <a:cubicBezTo>
                  <a:pt x="945136" y="44462"/>
                  <a:pt x="847505" y="7950"/>
                  <a:pt x="773686" y="1600"/>
                </a:cubicBezTo>
                <a:cubicBezTo>
                  <a:pt x="699867" y="-4750"/>
                  <a:pt x="594298" y="8743"/>
                  <a:pt x="521273" y="25412"/>
                </a:cubicBezTo>
                <a:cubicBezTo>
                  <a:pt x="448248" y="42081"/>
                  <a:pt x="390305" y="69068"/>
                  <a:pt x="335536" y="101612"/>
                </a:cubicBezTo>
                <a:cubicBezTo>
                  <a:pt x="280767" y="134156"/>
                  <a:pt x="233936" y="177813"/>
                  <a:pt x="192661" y="220675"/>
                </a:cubicBezTo>
                <a:cubicBezTo>
                  <a:pt x="151386" y="263537"/>
                  <a:pt x="119636" y="288937"/>
                  <a:pt x="87886" y="358787"/>
                </a:cubicBezTo>
                <a:cubicBezTo>
                  <a:pt x="56136" y="428637"/>
                  <a:pt x="10892" y="549288"/>
                  <a:pt x="2161" y="639775"/>
                </a:cubicBezTo>
                <a:cubicBezTo>
                  <a:pt x="-6570" y="730263"/>
                  <a:pt x="12479" y="825512"/>
                  <a:pt x="35498" y="901712"/>
                </a:cubicBezTo>
                <a:cubicBezTo>
                  <a:pt x="58517" y="977912"/>
                  <a:pt x="100585" y="1042206"/>
                  <a:pt x="140273" y="1096975"/>
                </a:cubicBezTo>
                <a:cubicBezTo>
                  <a:pt x="179960" y="1151744"/>
                  <a:pt x="222029" y="1192225"/>
                  <a:pt x="273623" y="1230325"/>
                </a:cubicBezTo>
                <a:cubicBezTo>
                  <a:pt x="325217" y="1268425"/>
                  <a:pt x="368873" y="1303350"/>
                  <a:pt x="449836" y="1325575"/>
                </a:cubicBezTo>
                <a:cubicBezTo>
                  <a:pt x="530798" y="1347800"/>
                  <a:pt x="672879" y="1366850"/>
                  <a:pt x="759398" y="1363675"/>
                </a:cubicBezTo>
                <a:cubicBezTo>
                  <a:pt x="845917" y="1360500"/>
                  <a:pt x="958629" y="1331925"/>
                  <a:pt x="968948" y="1306525"/>
                </a:cubicBezTo>
                <a:cubicBezTo>
                  <a:pt x="979267" y="1281125"/>
                  <a:pt x="868936" y="1253344"/>
                  <a:pt x="821311" y="1211275"/>
                </a:cubicBezTo>
                <a:cubicBezTo>
                  <a:pt x="773686" y="1169206"/>
                  <a:pt x="720504" y="1121581"/>
                  <a:pt x="683198" y="1054112"/>
                </a:cubicBezTo>
                <a:cubicBezTo>
                  <a:pt x="645892" y="986643"/>
                  <a:pt x="610967" y="893775"/>
                  <a:pt x="597473" y="806462"/>
                </a:cubicBezTo>
                <a:cubicBezTo>
                  <a:pt x="583979" y="719150"/>
                  <a:pt x="583186" y="615962"/>
                  <a:pt x="602236" y="530237"/>
                </a:cubicBezTo>
                <a:cubicBezTo>
                  <a:pt x="621286" y="444512"/>
                  <a:pt x="664148" y="361168"/>
                  <a:pt x="711773" y="292112"/>
                </a:cubicBezTo>
                <a:cubicBezTo>
                  <a:pt x="759398" y="223056"/>
                  <a:pt x="845123" y="151619"/>
                  <a:pt x="887986" y="115900"/>
                </a:cubicBezTo>
                <a:cubicBezTo>
                  <a:pt x="930848" y="80181"/>
                  <a:pt x="983236" y="82562"/>
                  <a:pt x="964186" y="63512"/>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5" name="Rectangle 24">
            <a:extLst>
              <a:ext uri="{FF2B5EF4-FFF2-40B4-BE49-F238E27FC236}">
                <a16:creationId xmlns:a16="http://schemas.microsoft.com/office/drawing/2014/main" id="{619F75F8-02C2-446C-AF8F-E5503E7BA43A}"/>
              </a:ext>
            </a:extLst>
          </p:cNvPr>
          <p:cNvSpPr/>
          <p:nvPr/>
        </p:nvSpPr>
        <p:spPr>
          <a:xfrm>
            <a:off x="6019800" y="263817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7EBF295E-B15C-42A7-BC59-4C7725DDFF47}"/>
              </a:ext>
            </a:extLst>
          </p:cNvPr>
          <p:cNvSpPr/>
          <p:nvPr/>
        </p:nvSpPr>
        <p:spPr>
          <a:xfrm>
            <a:off x="6858000" y="294640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1301939B-BA17-4647-BEBD-82337675B4EF}"/>
              </a:ext>
            </a:extLst>
          </p:cNvPr>
          <p:cNvSpPr/>
          <p:nvPr/>
        </p:nvSpPr>
        <p:spPr>
          <a:xfrm>
            <a:off x="7836544" y="2738735"/>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grpSp>
        <p:nvGrpSpPr>
          <p:cNvPr id="7" name="Group 6">
            <a:extLst>
              <a:ext uri="{FF2B5EF4-FFF2-40B4-BE49-F238E27FC236}">
                <a16:creationId xmlns:a16="http://schemas.microsoft.com/office/drawing/2014/main" id="{EF2B1D24-E9B1-4852-A676-8CD34F6F0FAB}"/>
              </a:ext>
            </a:extLst>
          </p:cNvPr>
          <p:cNvGrpSpPr/>
          <p:nvPr/>
        </p:nvGrpSpPr>
        <p:grpSpPr>
          <a:xfrm>
            <a:off x="6916758" y="3006724"/>
            <a:ext cx="855642" cy="955676"/>
            <a:chOff x="6916758" y="3006724"/>
            <a:chExt cx="855642" cy="955676"/>
          </a:xfrm>
        </p:grpSpPr>
        <p:sp>
          <p:nvSpPr>
            <p:cNvPr id="26" name="Rectangle 25">
              <a:extLst>
                <a:ext uri="{FF2B5EF4-FFF2-40B4-BE49-F238E27FC236}">
                  <a16:creationId xmlns:a16="http://schemas.microsoft.com/office/drawing/2014/main" id="{38E26556-59B2-4B8F-8C47-495AB922D55A}"/>
                </a:ext>
              </a:extLst>
            </p:cNvPr>
            <p:cNvSpPr/>
            <p:nvPr/>
          </p:nvSpPr>
          <p:spPr>
            <a:xfrm>
              <a:off x="6916758" y="3006724"/>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1" name="Oval 30">
              <a:extLst>
                <a:ext uri="{FF2B5EF4-FFF2-40B4-BE49-F238E27FC236}">
                  <a16:creationId xmlns:a16="http://schemas.microsoft.com/office/drawing/2014/main" id="{40A5281A-6758-4D16-ACBC-5B213E82ADA5}"/>
                </a:ext>
              </a:extLst>
            </p:cNvPr>
            <p:cNvSpPr/>
            <p:nvPr/>
          </p:nvSpPr>
          <p:spPr>
            <a:xfrm>
              <a:off x="7030659" y="3276600"/>
              <a:ext cx="741741" cy="685800"/>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32" name="Picture 4" descr="Could Parallel Universes Be Physically Real?">
            <a:extLst>
              <a:ext uri="{FF2B5EF4-FFF2-40B4-BE49-F238E27FC236}">
                <a16:creationId xmlns:a16="http://schemas.microsoft.com/office/drawing/2014/main" id="{1FB93BCE-A028-4811-BDA9-726957CF0667}"/>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404100" y="3581400"/>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33" name="AutoShape 35">
            <a:extLst>
              <a:ext uri="{FF2B5EF4-FFF2-40B4-BE49-F238E27FC236}">
                <a16:creationId xmlns:a16="http://schemas.microsoft.com/office/drawing/2014/main" id="{743607CF-87B1-4E1C-BA5E-F9B8E61A4350}"/>
              </a:ext>
            </a:extLst>
          </p:cNvPr>
          <p:cNvSpPr>
            <a:spLocks noChangeArrowheads="1"/>
          </p:cNvSpPr>
          <p:nvPr/>
        </p:nvSpPr>
        <p:spPr bwMode="auto">
          <a:xfrm>
            <a:off x="82598" y="2946402"/>
            <a:ext cx="4264869" cy="1305818"/>
          </a:xfrm>
          <a:prstGeom prst="wedgeRoundRectCallout">
            <a:avLst>
              <a:gd name="adj1" fmla="val -28316"/>
              <a:gd name="adj2" fmla="val 60941"/>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In addition to knowing </a:t>
            </a: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US" altLang="en-US" sz="2400" dirty="0"/>
              <a:t>,</a:t>
            </a:r>
          </a:p>
          <a:p>
            <a:pPr algn="ctr" eaLnBrk="1" hangingPunct="1">
              <a:spcBef>
                <a:spcPct val="0"/>
              </a:spcBef>
              <a:buNone/>
            </a:pPr>
            <a:r>
              <a:rPr lang="en-US" altLang="en-US" sz="2400" dirty="0"/>
              <a:t>suppose we also know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t>.</a:t>
            </a:r>
          </a:p>
          <a:p>
            <a:pPr algn="ctr" eaLnBrk="1" hangingPunct="1">
              <a:spcBef>
                <a:spcPct val="0"/>
              </a:spcBef>
              <a:buNone/>
            </a:pPr>
            <a:r>
              <a:rPr lang="en-US" altLang="en-US" sz="2400" i="0" dirty="0"/>
              <a:t>We can conclude </a:t>
            </a:r>
            <a:endParaRPr lang="en-CA" altLang="en-US" sz="2400" i="0" dirty="0"/>
          </a:p>
        </p:txBody>
      </p:sp>
      <p:sp>
        <p:nvSpPr>
          <p:cNvPr id="34" name="AutoShape 35">
            <a:extLst>
              <a:ext uri="{FF2B5EF4-FFF2-40B4-BE49-F238E27FC236}">
                <a16:creationId xmlns:a16="http://schemas.microsoft.com/office/drawing/2014/main" id="{65CFFE8E-ACBA-42A0-95F3-A928DC8DE628}"/>
              </a:ext>
            </a:extLst>
          </p:cNvPr>
          <p:cNvSpPr>
            <a:spLocks noChangeArrowheads="1"/>
          </p:cNvSpPr>
          <p:nvPr/>
        </p:nvSpPr>
        <p:spPr bwMode="auto">
          <a:xfrm>
            <a:off x="76200" y="4357666"/>
            <a:ext cx="4264869" cy="1305818"/>
          </a:xfrm>
          <a:prstGeom prst="wedgeRoundRectCallout">
            <a:avLst>
              <a:gd name="adj1" fmla="val -28014"/>
              <a:gd name="adj2" fmla="val 49106"/>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In addition to knowing </a:t>
            </a: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US" altLang="en-US" sz="2400" dirty="0"/>
              <a:t>,</a:t>
            </a:r>
          </a:p>
          <a:p>
            <a:pPr algn="ctr" eaLnBrk="1" hangingPunct="1">
              <a:spcBef>
                <a:spcPct val="0"/>
              </a:spcBef>
              <a:buNone/>
            </a:pPr>
            <a:r>
              <a:rPr lang="en-US" altLang="en-US" sz="2400" dirty="0"/>
              <a:t>suppose we also know </a:t>
            </a:r>
            <a:r>
              <a:rPr lang="el-GR" sz="2400" dirty="0">
                <a:solidFill>
                  <a:srgbClr val="FFC000"/>
                </a:solidFill>
              </a:rPr>
              <a:t>¬β</a:t>
            </a:r>
            <a:r>
              <a:rPr lang="en-US" altLang="en-US" sz="2400" dirty="0"/>
              <a:t>.</a:t>
            </a:r>
          </a:p>
          <a:p>
            <a:pPr algn="ctr" eaLnBrk="1" hangingPunct="1">
              <a:spcBef>
                <a:spcPct val="0"/>
              </a:spcBef>
              <a:buNone/>
            </a:pPr>
            <a:r>
              <a:rPr lang="en-US" altLang="en-US" sz="2400" i="0" dirty="0"/>
              <a:t>We can conclude</a:t>
            </a:r>
            <a:endParaRPr lang="en-CA" altLang="en-US" sz="2400" i="0" dirty="0"/>
          </a:p>
        </p:txBody>
      </p:sp>
      <p:pic>
        <p:nvPicPr>
          <p:cNvPr id="35" name="Picture 4" descr="Could Parallel Universes Be Physically Real?">
            <a:extLst>
              <a:ext uri="{FF2B5EF4-FFF2-40B4-BE49-F238E27FC236}">
                <a16:creationId xmlns:a16="http://schemas.microsoft.com/office/drawing/2014/main" id="{3F39C421-4130-4451-806C-FF54979BF46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6756937" y="4127679"/>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54" name="Oval 53">
            <a:extLst>
              <a:ext uri="{FF2B5EF4-FFF2-40B4-BE49-F238E27FC236}">
                <a16:creationId xmlns:a16="http://schemas.microsoft.com/office/drawing/2014/main" id="{9E8C6DFC-B1D5-4E80-AC3C-D7C8B0091C4D}"/>
              </a:ext>
            </a:extLst>
          </p:cNvPr>
          <p:cNvSpPr/>
          <p:nvPr/>
        </p:nvSpPr>
        <p:spPr>
          <a:xfrm>
            <a:off x="6858000" y="971898"/>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56" name="Oval 55">
            <a:extLst>
              <a:ext uri="{FF2B5EF4-FFF2-40B4-BE49-F238E27FC236}">
                <a16:creationId xmlns:a16="http://schemas.microsoft.com/office/drawing/2014/main" id="{BCC95E6E-FAD3-4C90-80D2-FB228356237D}"/>
              </a:ext>
            </a:extLst>
          </p:cNvPr>
          <p:cNvSpPr/>
          <p:nvPr/>
        </p:nvSpPr>
        <p:spPr>
          <a:xfrm>
            <a:off x="6273800"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grpSp>
        <p:nvGrpSpPr>
          <p:cNvPr id="5" name="Group 4">
            <a:extLst>
              <a:ext uri="{FF2B5EF4-FFF2-40B4-BE49-F238E27FC236}">
                <a16:creationId xmlns:a16="http://schemas.microsoft.com/office/drawing/2014/main" id="{DC353CE3-145C-4DDE-8108-5D4DD2171AAC}"/>
              </a:ext>
            </a:extLst>
          </p:cNvPr>
          <p:cNvGrpSpPr/>
          <p:nvPr/>
        </p:nvGrpSpPr>
        <p:grpSpPr>
          <a:xfrm>
            <a:off x="6248400" y="2742842"/>
            <a:ext cx="1397000" cy="1574800"/>
            <a:chOff x="6400800" y="2159000"/>
            <a:chExt cx="1397000" cy="1574800"/>
          </a:xfrm>
        </p:grpSpPr>
        <p:sp>
          <p:nvSpPr>
            <p:cNvPr id="36" name="Rectangle 35">
              <a:extLst>
                <a:ext uri="{FF2B5EF4-FFF2-40B4-BE49-F238E27FC236}">
                  <a16:creationId xmlns:a16="http://schemas.microsoft.com/office/drawing/2014/main" id="{1DC7CA08-001A-4133-AFE2-C1B333E9DBE0}"/>
                </a:ext>
              </a:extLst>
            </p:cNvPr>
            <p:cNvSpPr/>
            <p:nvPr/>
          </p:nvSpPr>
          <p:spPr>
            <a:xfrm>
              <a:off x="6400800" y="2159000"/>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7" name="Oval 36">
              <a:extLst>
                <a:ext uri="{FF2B5EF4-FFF2-40B4-BE49-F238E27FC236}">
                  <a16:creationId xmlns:a16="http://schemas.microsoft.com/office/drawing/2014/main" id="{79417EFA-5353-426D-8166-8EB03E4896CC}"/>
                </a:ext>
              </a:extLst>
            </p:cNvPr>
            <p:cNvSpPr/>
            <p:nvPr/>
          </p:nvSpPr>
          <p:spPr>
            <a:xfrm>
              <a:off x="6426200" y="2362200"/>
              <a:ext cx="1371600" cy="1371600"/>
            </a:xfrm>
            <a:prstGeom prst="ellipse">
              <a:avLst/>
            </a:prstGeom>
            <a:ln w="31750">
              <a:solidFill>
                <a:srgbClr val="FFC000"/>
              </a:solidFill>
            </a:ln>
          </p:spPr>
          <p:txBody>
            <a:bodyPr wrap="square" rtlCol="0" anchor="ctr">
              <a:spAutoFit/>
            </a:bodyPr>
            <a:lstStyle/>
            <a:p>
              <a:pPr algn="ctr"/>
              <a:endParaRPr lang="en-US" sz="2800" i="0" dirty="0"/>
            </a:p>
          </p:txBody>
        </p:sp>
      </p:grpSp>
      <p:sp>
        <p:nvSpPr>
          <p:cNvPr id="39" name="Text Box 21">
            <a:extLst>
              <a:ext uri="{FF2B5EF4-FFF2-40B4-BE49-F238E27FC236}">
                <a16:creationId xmlns:a16="http://schemas.microsoft.com/office/drawing/2014/main" id="{846F9C3D-6400-4341-ABBF-DE390DE96C9E}"/>
              </a:ext>
            </a:extLst>
          </p:cNvPr>
          <p:cNvSpPr txBox="1">
            <a:spLocks noChangeArrowheads="1"/>
          </p:cNvSpPr>
          <p:nvPr/>
        </p:nvSpPr>
        <p:spPr bwMode="auto">
          <a:xfrm>
            <a:off x="4622442" y="2586335"/>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endParaRPr lang="en-US" altLang="en-US" sz="2000" dirty="0">
              <a:solidFill>
                <a:srgbClr val="FFC000"/>
              </a:solidFill>
              <a:cs typeface="Times New Roman" panose="02020603050405020304" pitchFamily="18" charset="0"/>
            </a:endParaRPr>
          </a:p>
        </p:txBody>
      </p:sp>
      <p:sp>
        <p:nvSpPr>
          <p:cNvPr id="40" name="Text Box 21">
            <a:extLst>
              <a:ext uri="{FF2B5EF4-FFF2-40B4-BE49-F238E27FC236}">
                <a16:creationId xmlns:a16="http://schemas.microsoft.com/office/drawing/2014/main" id="{9F681EBE-0590-4BD8-9B41-9543461323F9}"/>
              </a:ext>
            </a:extLst>
          </p:cNvPr>
          <p:cNvSpPr txBox="1">
            <a:spLocks noChangeArrowheads="1"/>
          </p:cNvSpPr>
          <p:nvPr/>
        </p:nvSpPr>
        <p:spPr bwMode="auto">
          <a:xfrm>
            <a:off x="3268049" y="3686149"/>
            <a:ext cx="8467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n-US" altLang="en-US" sz="2400" dirty="0"/>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1" name="Text Box 21">
            <a:extLst>
              <a:ext uri="{FF2B5EF4-FFF2-40B4-BE49-F238E27FC236}">
                <a16:creationId xmlns:a16="http://schemas.microsoft.com/office/drawing/2014/main" id="{E33927DA-9881-4888-851E-2089D8DBCCF2}"/>
              </a:ext>
            </a:extLst>
          </p:cNvPr>
          <p:cNvSpPr txBox="1">
            <a:spLocks noChangeArrowheads="1"/>
          </p:cNvSpPr>
          <p:nvPr/>
        </p:nvSpPr>
        <p:spPr bwMode="auto">
          <a:xfrm>
            <a:off x="3255170" y="5085181"/>
            <a:ext cx="673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sz="2400" dirty="0">
                <a:solidFill>
                  <a:srgbClr val="FFC000"/>
                </a:solidFill>
              </a:rPr>
              <a:t>α</a:t>
            </a:r>
            <a:r>
              <a:rPr lang="en-US" altLang="en-US" sz="2400" dirty="0"/>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2" name="Text Box 21">
            <a:extLst>
              <a:ext uri="{FF2B5EF4-FFF2-40B4-BE49-F238E27FC236}">
                <a16:creationId xmlns:a16="http://schemas.microsoft.com/office/drawing/2014/main" id="{26527B69-1DF5-45EE-929A-E97EDDA0F6E1}"/>
              </a:ext>
            </a:extLst>
          </p:cNvPr>
          <p:cNvSpPr txBox="1">
            <a:spLocks noChangeArrowheads="1"/>
          </p:cNvSpPr>
          <p:nvPr/>
        </p:nvSpPr>
        <p:spPr bwMode="auto">
          <a:xfrm>
            <a:off x="4382037" y="3299768"/>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3" name="Text Box 21">
            <a:extLst>
              <a:ext uri="{FF2B5EF4-FFF2-40B4-BE49-F238E27FC236}">
                <a16:creationId xmlns:a16="http://schemas.microsoft.com/office/drawing/2014/main" id="{E685C246-9F4C-4A75-9F36-3CC215E0CCCC}"/>
              </a:ext>
            </a:extLst>
          </p:cNvPr>
          <p:cNvSpPr txBox="1">
            <a:spLocks noChangeArrowheads="1"/>
          </p:cNvSpPr>
          <p:nvPr/>
        </p:nvSpPr>
        <p:spPr bwMode="auto">
          <a:xfrm>
            <a:off x="4939950" y="32766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cxnSp>
        <p:nvCxnSpPr>
          <p:cNvPr id="9" name="Straight Connector 8">
            <a:extLst>
              <a:ext uri="{FF2B5EF4-FFF2-40B4-BE49-F238E27FC236}">
                <a16:creationId xmlns:a16="http://schemas.microsoft.com/office/drawing/2014/main" id="{9208CE48-434D-495B-AE5A-C83321D0559C}"/>
              </a:ext>
            </a:extLst>
          </p:cNvPr>
          <p:cNvCxnSpPr>
            <a:cxnSpLocks/>
          </p:cNvCxnSpPr>
          <p:nvPr/>
        </p:nvCxnSpPr>
        <p:spPr bwMode="auto">
          <a:xfrm flipV="1">
            <a:off x="4915437" y="3504126"/>
            <a:ext cx="838200" cy="92186"/>
          </a:xfrm>
          <a:prstGeom prst="line">
            <a:avLst/>
          </a:prstGeom>
          <a:noFill/>
          <a:ln w="38100" cap="flat" cmpd="sng" algn="ctr">
            <a:solidFill>
              <a:schemeClr val="hlink"/>
            </a:solidFill>
            <a:prstDash val="solid"/>
            <a:round/>
            <a:headEnd type="none" w="med" len="med"/>
            <a:tailEnd type="none" w="med" len="med"/>
          </a:ln>
          <a:effectLst/>
        </p:spPr>
      </p:cxnSp>
      <p:pic>
        <p:nvPicPr>
          <p:cNvPr id="47" name="Picture 4" descr="Could Parallel Universes Be Physically Real?">
            <a:extLst>
              <a:ext uri="{FF2B5EF4-FFF2-40B4-BE49-F238E27FC236}">
                <a16:creationId xmlns:a16="http://schemas.microsoft.com/office/drawing/2014/main" id="{2B50F3D5-6DF9-44D9-9B74-F8F7697B32CE}"/>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848600" y="3276600"/>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51" name="Text Box 21">
            <a:extLst>
              <a:ext uri="{FF2B5EF4-FFF2-40B4-BE49-F238E27FC236}">
                <a16:creationId xmlns:a16="http://schemas.microsoft.com/office/drawing/2014/main" id="{0CD60EE3-1494-4E45-837A-FADD8A813D1C}"/>
              </a:ext>
            </a:extLst>
          </p:cNvPr>
          <p:cNvSpPr txBox="1">
            <a:spLocks noChangeArrowheads="1"/>
          </p:cNvSpPr>
          <p:nvPr/>
        </p:nvSpPr>
        <p:spPr bwMode="auto">
          <a:xfrm>
            <a:off x="4641330" y="4584876"/>
            <a:ext cx="22286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a:t>
            </a:r>
            <a:endParaRPr lang="en-CA" sz="2400" dirty="0"/>
          </a:p>
        </p:txBody>
      </p:sp>
      <p:sp>
        <p:nvSpPr>
          <p:cNvPr id="62" name="Text Box 21">
            <a:extLst>
              <a:ext uri="{FF2B5EF4-FFF2-40B4-BE49-F238E27FC236}">
                <a16:creationId xmlns:a16="http://schemas.microsoft.com/office/drawing/2014/main" id="{7E7005A1-C18B-4C7C-B07A-B8F69079EBDB}"/>
              </a:ext>
            </a:extLst>
          </p:cNvPr>
          <p:cNvSpPr txBox="1">
            <a:spLocks noChangeArrowheads="1"/>
          </p:cNvSpPr>
          <p:nvPr/>
        </p:nvSpPr>
        <p:spPr bwMode="auto">
          <a:xfrm>
            <a:off x="7930882" y="4491335"/>
            <a:ext cx="10607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subset</a:t>
            </a:r>
          </a:p>
        </p:txBody>
      </p:sp>
      <p:sp>
        <p:nvSpPr>
          <p:cNvPr id="46" name="Text Box 21">
            <a:extLst>
              <a:ext uri="{FF2B5EF4-FFF2-40B4-BE49-F238E27FC236}">
                <a16:creationId xmlns:a16="http://schemas.microsoft.com/office/drawing/2014/main" id="{C9B0E14E-FE4B-48CE-AA6D-19D651E79900}"/>
              </a:ext>
            </a:extLst>
          </p:cNvPr>
          <p:cNvSpPr txBox="1">
            <a:spLocks noChangeArrowheads="1"/>
          </p:cNvSpPr>
          <p:nvPr/>
        </p:nvSpPr>
        <p:spPr bwMode="auto">
          <a:xfrm>
            <a:off x="7404100" y="4813054"/>
            <a:ext cx="158767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sz="2400" dirty="0">
                <a:solidFill>
                  <a:srgbClr val="FFC000"/>
                </a:solidFill>
                <a:latin typeface="Times New Roman"/>
                <a:cs typeface="Times New Roman" panose="02020603050405020304" pitchFamily="18" charset="0"/>
                <a:sym typeface="Symbol" panose="05050102010706020507" pitchFamily="18" charset="2"/>
              </a:rPr>
              <a:t></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dog</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n-CA" sz="2000" dirty="0">
                <a:solidFill>
                  <a:srgbClr val="FFC000"/>
                </a:solidFill>
                <a:latin typeface="Times New Roman"/>
                <a:cs typeface="Times New Roman" panose="02020603050405020304" pitchFamily="18" charset="0"/>
                <a:sym typeface="Symbol" panose="05050102010706020507" pitchFamily="18" charset="2"/>
              </a:rPr>
              <a:t>  </a:t>
            </a:r>
            <a:r>
              <a:rPr lang="en-US" altLang="en-US" sz="2000" dirty="0">
                <a:solidFill>
                  <a:srgbClr val="FFC000"/>
                </a:solidFill>
                <a:cs typeface="Times New Roman" panose="02020603050405020304" pitchFamily="18" charset="0"/>
                <a:sym typeface="Symbol" panose="05050102010706020507" pitchFamily="18" charset="2"/>
              </a:rPr>
              <a:t>dog</a:t>
            </a:r>
          </a:p>
        </p:txBody>
      </p:sp>
    </p:spTree>
    <p:extLst>
      <p:ext uri="{BB962C8B-B14F-4D97-AF65-F5344CB8AC3E}">
        <p14:creationId xmlns:p14="http://schemas.microsoft.com/office/powerpoint/2010/main" val="3960705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ppt_x"/>
                                          </p:val>
                                        </p:tav>
                                        <p:tav tm="100000">
                                          <p:val>
                                            <p:strVal val="#ppt_x"/>
                                          </p:val>
                                        </p:tav>
                                      </p:tavLst>
                                    </p:anim>
                                    <p:anim calcmode="lin" valueType="num">
                                      <p:cBhvr additive="base">
                                        <p:cTn id="8"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mph" presetSubtype="2" fill="hold" nodeType="clickEffect">
                                  <p:stCondLst>
                                    <p:cond delay="0"/>
                                  </p:stCondLst>
                                  <p:childTnLst>
                                    <p:animClr clrSpc="rgb" dir="cw">
                                      <p:cBhvr>
                                        <p:cTn id="12" dur="600" fill="hold"/>
                                        <p:tgtEl>
                                          <p:spTgt spid="6"/>
                                        </p:tgtEl>
                                        <p:attrNameLst>
                                          <p:attrName>fillcolor</p:attrName>
                                        </p:attrNameLst>
                                      </p:cBhvr>
                                      <p:to>
                                        <a:srgbClr val="66FF66"/>
                                      </p:to>
                                    </p:animClr>
                                    <p:set>
                                      <p:cBhvr>
                                        <p:cTn id="13" dur="600" fill="hold"/>
                                        <p:tgtEl>
                                          <p:spTgt spid="6"/>
                                        </p:tgtEl>
                                        <p:attrNameLst>
                                          <p:attrName>fill.type</p:attrName>
                                        </p:attrNameLst>
                                      </p:cBhvr>
                                      <p:to>
                                        <p:strVal val="solid"/>
                                      </p:to>
                                    </p:set>
                                    <p:set>
                                      <p:cBhvr>
                                        <p:cTn id="14" dur="600" fill="hold"/>
                                        <p:tgtEl>
                                          <p:spTgt spid="6"/>
                                        </p:tgtEl>
                                        <p:attrNameLst>
                                          <p:attrName>fill.on</p:attrName>
                                        </p:attrNameLst>
                                      </p:cBhvr>
                                      <p:to>
                                        <p:strVal val="true"/>
                                      </p:to>
                                    </p:set>
                                  </p:childTnLst>
                                </p:cTn>
                              </p:par>
                              <p:par>
                                <p:cTn id="15" presetID="1" presetClass="emph" presetSubtype="2" fill="hold" nodeType="withEffect">
                                  <p:stCondLst>
                                    <p:cond delay="0"/>
                                  </p:stCondLst>
                                  <p:childTnLst>
                                    <p:animClr clrSpc="rgb" dir="cw">
                                      <p:cBhvr>
                                        <p:cTn id="16" dur="700" fill="hold"/>
                                        <p:tgtEl>
                                          <p:spTgt spid="3"/>
                                        </p:tgtEl>
                                        <p:attrNameLst>
                                          <p:attrName>fillcolor</p:attrName>
                                        </p:attrNameLst>
                                      </p:cBhvr>
                                      <p:to>
                                        <a:srgbClr val="66FF66"/>
                                      </p:to>
                                    </p:animClr>
                                    <p:set>
                                      <p:cBhvr>
                                        <p:cTn id="17" dur="700" fill="hold"/>
                                        <p:tgtEl>
                                          <p:spTgt spid="3"/>
                                        </p:tgtEl>
                                        <p:attrNameLst>
                                          <p:attrName>fill.type</p:attrName>
                                        </p:attrNameLst>
                                      </p:cBhvr>
                                      <p:to>
                                        <p:strVal val="solid"/>
                                      </p:to>
                                    </p:set>
                                    <p:set>
                                      <p:cBhvr>
                                        <p:cTn id="18" dur="700" fill="hold"/>
                                        <p:tgtEl>
                                          <p:spTgt spid="3"/>
                                        </p:tgtEl>
                                        <p:attrNameLst>
                                          <p:attrName>fill.on</p:attrName>
                                        </p:attrNameLst>
                                      </p:cBhvr>
                                      <p:to>
                                        <p:strVal val="true"/>
                                      </p:to>
                                    </p:set>
                                  </p:childTnLst>
                                </p:cTn>
                              </p:par>
                            </p:childTnLst>
                          </p:cTn>
                        </p:par>
                        <p:par>
                          <p:cTn id="19" fill="hold">
                            <p:stCondLst>
                              <p:cond delay="700"/>
                            </p:stCondLst>
                            <p:childTnLst>
                              <p:par>
                                <p:cTn id="20" presetID="1" presetClass="emph" presetSubtype="2" fill="hold" nodeType="afterEffect">
                                  <p:stCondLst>
                                    <p:cond delay="0"/>
                                  </p:stCondLst>
                                  <p:childTnLst>
                                    <p:animClr clrSpc="rgb" dir="cw">
                                      <p:cBhvr>
                                        <p:cTn id="21" dur="600" fill="hold"/>
                                        <p:tgtEl>
                                          <p:spTgt spid="3"/>
                                        </p:tgtEl>
                                        <p:attrNameLst>
                                          <p:attrName>fillcolor</p:attrName>
                                        </p:attrNameLst>
                                      </p:cBhvr>
                                      <p:to>
                                        <a:srgbClr val="3D3D8B"/>
                                      </p:to>
                                    </p:animClr>
                                    <p:set>
                                      <p:cBhvr>
                                        <p:cTn id="22" dur="600" fill="hold"/>
                                        <p:tgtEl>
                                          <p:spTgt spid="3"/>
                                        </p:tgtEl>
                                        <p:attrNameLst>
                                          <p:attrName>fill.type</p:attrName>
                                        </p:attrNameLst>
                                      </p:cBhvr>
                                      <p:to>
                                        <p:strVal val="solid"/>
                                      </p:to>
                                    </p:set>
                                    <p:set>
                                      <p:cBhvr>
                                        <p:cTn id="23" dur="600" fill="hold"/>
                                        <p:tgtEl>
                                          <p:spTgt spid="3"/>
                                        </p:tgtEl>
                                        <p:attrNameLst>
                                          <p:attrName>fill.on</p:attrName>
                                        </p:attrNameLst>
                                      </p:cBhvr>
                                      <p:to>
                                        <p:strVal val="true"/>
                                      </p:to>
                                    </p:set>
                                  </p:childTnLst>
                                </p:cTn>
                              </p:par>
                            </p:childTnLst>
                          </p:cTn>
                        </p:par>
                        <p:par>
                          <p:cTn id="24" fill="hold">
                            <p:stCondLst>
                              <p:cond delay="1300"/>
                            </p:stCondLst>
                            <p:childTnLst>
                              <p:par>
                                <p:cTn id="25" presetID="1" presetClass="entr" presetSubtype="0"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additive="base">
                                        <p:cTn id="31" dur="500" fill="hold"/>
                                        <p:tgtEl>
                                          <p:spTgt spid="49"/>
                                        </p:tgtEl>
                                        <p:attrNameLst>
                                          <p:attrName>ppt_x</p:attrName>
                                        </p:attrNameLst>
                                      </p:cBhvr>
                                      <p:tavLst>
                                        <p:tav tm="0">
                                          <p:val>
                                            <p:strVal val="#ppt_x"/>
                                          </p:val>
                                        </p:tav>
                                        <p:tav tm="100000">
                                          <p:val>
                                            <p:strVal val="#ppt_x"/>
                                          </p:val>
                                        </p:tav>
                                      </p:tavLst>
                                    </p:anim>
                                    <p:anim calcmode="lin" valueType="num">
                                      <p:cBhvr additive="base">
                                        <p:cTn id="32"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mph" presetSubtype="2" fill="hold" nodeType="clickEffect">
                                  <p:stCondLst>
                                    <p:cond delay="0"/>
                                  </p:stCondLst>
                                  <p:childTnLst>
                                    <p:animClr clrSpc="rgb" dir="cw">
                                      <p:cBhvr>
                                        <p:cTn id="36" dur="600" fill="hold"/>
                                        <p:tgtEl>
                                          <p:spTgt spid="24"/>
                                        </p:tgtEl>
                                        <p:attrNameLst>
                                          <p:attrName>fillcolor</p:attrName>
                                        </p:attrNameLst>
                                      </p:cBhvr>
                                      <p:to>
                                        <a:srgbClr val="FF0000"/>
                                      </p:to>
                                    </p:animClr>
                                    <p:set>
                                      <p:cBhvr>
                                        <p:cTn id="37" dur="600" fill="hold"/>
                                        <p:tgtEl>
                                          <p:spTgt spid="24"/>
                                        </p:tgtEl>
                                        <p:attrNameLst>
                                          <p:attrName>fill.type</p:attrName>
                                        </p:attrNameLst>
                                      </p:cBhvr>
                                      <p:to>
                                        <p:strVal val="solid"/>
                                      </p:to>
                                    </p:set>
                                    <p:set>
                                      <p:cBhvr>
                                        <p:cTn id="38" dur="600" fill="hold"/>
                                        <p:tgtEl>
                                          <p:spTgt spid="24"/>
                                        </p:tgtEl>
                                        <p:attrNameLst>
                                          <p:attrName>fill.on</p:attrName>
                                        </p:attrNameLst>
                                      </p:cBhvr>
                                      <p:to>
                                        <p:strVal val="true"/>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5"/>
                                        </p:tgtEl>
                                        <p:attrNameLst>
                                          <p:attrName>style.visibility</p:attrName>
                                        </p:attrNameLst>
                                      </p:cBhvr>
                                      <p:to>
                                        <p:strVal val="visible"/>
                                      </p:to>
                                    </p:set>
                                    <p:anim calcmode="lin" valueType="num">
                                      <p:cBhvr additive="base">
                                        <p:cTn id="43" dur="500" fill="hold"/>
                                        <p:tgtEl>
                                          <p:spTgt spid="25"/>
                                        </p:tgtEl>
                                        <p:attrNameLst>
                                          <p:attrName>ppt_x</p:attrName>
                                        </p:attrNameLst>
                                      </p:cBhvr>
                                      <p:tavLst>
                                        <p:tav tm="0">
                                          <p:val>
                                            <p:strVal val="#ppt_x"/>
                                          </p:val>
                                        </p:tav>
                                        <p:tav tm="100000">
                                          <p:val>
                                            <p:strVal val="#ppt_x"/>
                                          </p:val>
                                        </p:tav>
                                      </p:tavLst>
                                    </p:anim>
                                    <p:anim calcmode="lin" valueType="num">
                                      <p:cBhvr additive="base">
                                        <p:cTn id="44" dur="500" fill="hold"/>
                                        <p:tgtEl>
                                          <p:spTgt spid="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 calcmode="lin" valueType="num">
                                      <p:cBhvr additive="base">
                                        <p:cTn id="47" dur="500" fill="hold"/>
                                        <p:tgtEl>
                                          <p:spTgt spid="27"/>
                                        </p:tgtEl>
                                        <p:attrNameLst>
                                          <p:attrName>ppt_x</p:attrName>
                                        </p:attrNameLst>
                                      </p:cBhvr>
                                      <p:tavLst>
                                        <p:tav tm="0">
                                          <p:val>
                                            <p:strVal val="#ppt_x"/>
                                          </p:val>
                                        </p:tav>
                                        <p:tav tm="100000">
                                          <p:val>
                                            <p:strVal val="#ppt_x"/>
                                          </p:val>
                                        </p:tav>
                                      </p:tavLst>
                                    </p:anim>
                                    <p:anim calcmode="lin" valueType="num">
                                      <p:cBhvr additive="base">
                                        <p:cTn id="48" dur="500" fill="hold"/>
                                        <p:tgtEl>
                                          <p:spTgt spid="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500" fill="hold"/>
                                        <p:tgtEl>
                                          <p:spTgt spid="28"/>
                                        </p:tgtEl>
                                        <p:attrNameLst>
                                          <p:attrName>ppt_x</p:attrName>
                                        </p:attrNameLst>
                                      </p:cBhvr>
                                      <p:tavLst>
                                        <p:tav tm="0">
                                          <p:val>
                                            <p:strVal val="#ppt_x"/>
                                          </p:val>
                                        </p:tav>
                                        <p:tav tm="100000">
                                          <p:val>
                                            <p:strVal val="#ppt_x"/>
                                          </p:val>
                                        </p:tav>
                                      </p:tavLst>
                                    </p:anim>
                                    <p:anim calcmode="lin" valueType="num">
                                      <p:cBhvr additive="base">
                                        <p:cTn id="52" dur="500" fill="hold"/>
                                        <p:tgtEl>
                                          <p:spTgt spid="28"/>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5"/>
                                        </p:tgtEl>
                                        <p:attrNameLst>
                                          <p:attrName>style.visibility</p:attrName>
                                        </p:attrNameLst>
                                      </p:cBhvr>
                                      <p:to>
                                        <p:strVal val="visible"/>
                                      </p:to>
                                    </p:set>
                                    <p:anim calcmode="lin" valueType="num">
                                      <p:cBhvr additive="base">
                                        <p:cTn id="55" dur="500" fill="hold"/>
                                        <p:tgtEl>
                                          <p:spTgt spid="5"/>
                                        </p:tgtEl>
                                        <p:attrNameLst>
                                          <p:attrName>ppt_x</p:attrName>
                                        </p:attrNameLst>
                                      </p:cBhvr>
                                      <p:tavLst>
                                        <p:tav tm="0">
                                          <p:val>
                                            <p:strVal val="#ppt_x"/>
                                          </p:val>
                                        </p:tav>
                                        <p:tav tm="100000">
                                          <p:val>
                                            <p:strVal val="#ppt_x"/>
                                          </p:val>
                                        </p:tav>
                                      </p:tavLst>
                                    </p:anim>
                                    <p:anim calcmode="lin" valueType="num">
                                      <p:cBhvr additive="base">
                                        <p:cTn id="56" dur="500" fill="hold"/>
                                        <p:tgtEl>
                                          <p:spTgt spid="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9"/>
                                        </p:tgtEl>
                                        <p:attrNameLst>
                                          <p:attrName>style.visibility</p:attrName>
                                        </p:attrNameLst>
                                      </p:cBhvr>
                                      <p:to>
                                        <p:strVal val="visible"/>
                                      </p:to>
                                    </p:set>
                                    <p:anim calcmode="lin" valueType="num">
                                      <p:cBhvr additive="base">
                                        <p:cTn id="59" dur="500" fill="hold"/>
                                        <p:tgtEl>
                                          <p:spTgt spid="39"/>
                                        </p:tgtEl>
                                        <p:attrNameLst>
                                          <p:attrName>ppt_x</p:attrName>
                                        </p:attrNameLst>
                                      </p:cBhvr>
                                      <p:tavLst>
                                        <p:tav tm="0">
                                          <p:val>
                                            <p:strVal val="#ppt_x"/>
                                          </p:val>
                                        </p:tav>
                                        <p:tav tm="100000">
                                          <p:val>
                                            <p:strVal val="#ppt_x"/>
                                          </p:val>
                                        </p:tav>
                                      </p:tavLst>
                                    </p:anim>
                                    <p:anim calcmode="lin" valueType="num">
                                      <p:cBhvr additive="base">
                                        <p:cTn id="60"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1" presetClass="exit" presetSubtype="0" fill="hold" nodeType="clickEffect">
                                  <p:stCondLst>
                                    <p:cond delay="0"/>
                                  </p:stCondLst>
                                  <p:childTnLst>
                                    <p:set>
                                      <p:cBhvr>
                                        <p:cTn id="64" dur="1" fill="hold">
                                          <p:stCondLst>
                                            <p:cond delay="0"/>
                                          </p:stCondLst>
                                        </p:cTn>
                                        <p:tgtEl>
                                          <p:spTgt spid="5"/>
                                        </p:tgtEl>
                                        <p:attrNameLst>
                                          <p:attrName>style.visibility</p:attrName>
                                        </p:attrNameLst>
                                      </p:cBhvr>
                                      <p:to>
                                        <p:strVal val="hidden"/>
                                      </p:to>
                                    </p:set>
                                  </p:childTnLst>
                                </p:cTn>
                              </p:par>
                              <p:par>
                                <p:cTn id="65" presetID="1" presetClass="entr" presetSubtype="0" fill="hold" nodeType="withEffect">
                                  <p:stCondLst>
                                    <p:cond delay="0"/>
                                  </p:stCondLst>
                                  <p:childTnLst>
                                    <p:set>
                                      <p:cBhvr>
                                        <p:cTn id="66" dur="1" fill="hold">
                                          <p:stCondLst>
                                            <p:cond delay="0"/>
                                          </p:stCondLst>
                                        </p:cTn>
                                        <p:tgtEl>
                                          <p:spTgt spid="7"/>
                                        </p:tgtEl>
                                        <p:attrNameLst>
                                          <p:attrName>style.visibility</p:attrName>
                                        </p:attrNameLst>
                                      </p:cBhvr>
                                      <p:to>
                                        <p:strVal val="visible"/>
                                      </p:to>
                                    </p:set>
                                  </p:childTnLst>
                                </p:cTn>
                              </p:par>
                              <p:par>
                                <p:cTn id="67" presetID="42" presetClass="path" presetSubtype="0" accel="50000" decel="50000" fill="hold" nodeType="withEffect">
                                  <p:stCondLst>
                                    <p:cond delay="0"/>
                                  </p:stCondLst>
                                  <p:childTnLst>
                                    <p:animMotion origin="layout" path="M -0.06423 -0.00231 L -0.00312 0.00301 " pathEditMode="relative" rAng="0" ptsTypes="AA">
                                      <p:cBhvr>
                                        <p:cTn id="68" dur="900" fill="hold"/>
                                        <p:tgtEl>
                                          <p:spTgt spid="7"/>
                                        </p:tgtEl>
                                        <p:attrNameLst>
                                          <p:attrName>ppt_x</p:attrName>
                                          <p:attrName>ppt_y</p:attrName>
                                        </p:attrNameLst>
                                      </p:cBhvr>
                                      <p:rCtr x="3056" y="255"/>
                                    </p:animMotion>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62"/>
                                        </p:tgtEl>
                                        <p:attrNameLst>
                                          <p:attrName>style.visibility</p:attrName>
                                        </p:attrNameLst>
                                      </p:cBhvr>
                                      <p:to>
                                        <p:strVal val="visible"/>
                                      </p:to>
                                    </p:set>
                                    <p:anim calcmode="lin" valueType="num">
                                      <p:cBhvr additive="base">
                                        <p:cTn id="73" dur="500" fill="hold"/>
                                        <p:tgtEl>
                                          <p:spTgt spid="62"/>
                                        </p:tgtEl>
                                        <p:attrNameLst>
                                          <p:attrName>ppt_x</p:attrName>
                                        </p:attrNameLst>
                                      </p:cBhvr>
                                      <p:tavLst>
                                        <p:tav tm="0">
                                          <p:val>
                                            <p:strVal val="#ppt_x"/>
                                          </p:val>
                                        </p:tav>
                                        <p:tav tm="100000">
                                          <p:val>
                                            <p:strVal val="#ppt_x"/>
                                          </p:val>
                                        </p:tav>
                                      </p:tavLst>
                                    </p:anim>
                                    <p:anim calcmode="lin" valueType="num">
                                      <p:cBhvr additive="base">
                                        <p:cTn id="74" dur="500" fill="hold"/>
                                        <p:tgtEl>
                                          <p:spTgt spid="62"/>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48"/>
                                        </p:tgtEl>
                                        <p:attrNameLst>
                                          <p:attrName>style.visibility</p:attrName>
                                        </p:attrNameLst>
                                      </p:cBhvr>
                                      <p:to>
                                        <p:strVal val="visible"/>
                                      </p:to>
                                    </p:set>
                                    <p:anim calcmode="lin" valueType="num">
                                      <p:cBhvr additive="base">
                                        <p:cTn id="79" dur="500" fill="hold"/>
                                        <p:tgtEl>
                                          <p:spTgt spid="48"/>
                                        </p:tgtEl>
                                        <p:attrNameLst>
                                          <p:attrName>ppt_x</p:attrName>
                                        </p:attrNameLst>
                                      </p:cBhvr>
                                      <p:tavLst>
                                        <p:tav tm="0">
                                          <p:val>
                                            <p:strVal val="#ppt_x"/>
                                          </p:val>
                                        </p:tav>
                                        <p:tav tm="100000">
                                          <p:val>
                                            <p:strVal val="#ppt_x"/>
                                          </p:val>
                                        </p:tav>
                                      </p:tavLst>
                                    </p:anim>
                                    <p:anim calcmode="lin" valueType="num">
                                      <p:cBhvr additive="base">
                                        <p:cTn id="80"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33"/>
                                        </p:tgtEl>
                                        <p:attrNameLst>
                                          <p:attrName>style.visibility</p:attrName>
                                        </p:attrNameLst>
                                      </p:cBhvr>
                                      <p:to>
                                        <p:strVal val="visible"/>
                                      </p:to>
                                    </p:set>
                                    <p:anim calcmode="lin" valueType="num">
                                      <p:cBhvr additive="base">
                                        <p:cTn id="85" dur="500" fill="hold"/>
                                        <p:tgtEl>
                                          <p:spTgt spid="33"/>
                                        </p:tgtEl>
                                        <p:attrNameLst>
                                          <p:attrName>ppt_x</p:attrName>
                                        </p:attrNameLst>
                                      </p:cBhvr>
                                      <p:tavLst>
                                        <p:tav tm="0">
                                          <p:val>
                                            <p:strVal val="#ppt_x"/>
                                          </p:val>
                                        </p:tav>
                                        <p:tav tm="100000">
                                          <p:val>
                                            <p:strVal val="#ppt_x"/>
                                          </p:val>
                                        </p:tav>
                                      </p:tavLst>
                                    </p:anim>
                                    <p:anim calcmode="lin" valueType="num">
                                      <p:cBhvr additive="base">
                                        <p:cTn id="86" dur="500" fill="hold"/>
                                        <p:tgtEl>
                                          <p:spTgt spid="33"/>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33">
                                            <p:txEl>
                                              <p:pRg st="0" end="0"/>
                                            </p:txEl>
                                          </p:spTgt>
                                        </p:tgtEl>
                                        <p:attrNameLst>
                                          <p:attrName>style.visibility</p:attrName>
                                        </p:attrNameLst>
                                      </p:cBhvr>
                                      <p:to>
                                        <p:strVal val="visible"/>
                                      </p:to>
                                    </p:set>
                                    <p:anim calcmode="lin" valueType="num">
                                      <p:cBhvr additive="base">
                                        <p:cTn id="89"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33">
                                            <p:txEl>
                                              <p:pRg st="1" end="1"/>
                                            </p:txEl>
                                          </p:spTgt>
                                        </p:tgtEl>
                                        <p:attrNameLst>
                                          <p:attrName>style.visibility</p:attrName>
                                        </p:attrNameLst>
                                      </p:cBhvr>
                                      <p:to>
                                        <p:strVal val="visible"/>
                                      </p:to>
                                    </p:set>
                                    <p:anim calcmode="lin" valueType="num">
                                      <p:cBhvr additive="base">
                                        <p:cTn id="95" dur="500" fill="hold"/>
                                        <p:tgtEl>
                                          <p:spTgt spid="33">
                                            <p:txEl>
                                              <p:pRg st="1" end="1"/>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3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32"/>
                                        </p:tgtEl>
                                        <p:attrNameLst>
                                          <p:attrName>style.visibility</p:attrName>
                                        </p:attrNameLst>
                                      </p:cBhvr>
                                      <p:to>
                                        <p:strVal val="visible"/>
                                      </p:to>
                                    </p:set>
                                    <p:anim calcmode="lin" valueType="num">
                                      <p:cBhvr additive="base">
                                        <p:cTn id="101" dur="500" fill="hold"/>
                                        <p:tgtEl>
                                          <p:spTgt spid="32"/>
                                        </p:tgtEl>
                                        <p:attrNameLst>
                                          <p:attrName>ppt_x</p:attrName>
                                        </p:attrNameLst>
                                      </p:cBhvr>
                                      <p:tavLst>
                                        <p:tav tm="0">
                                          <p:val>
                                            <p:strVal val="#ppt_x"/>
                                          </p:val>
                                        </p:tav>
                                        <p:tav tm="100000">
                                          <p:val>
                                            <p:strVal val="#ppt_x"/>
                                          </p:val>
                                        </p:tav>
                                      </p:tavLst>
                                    </p:anim>
                                    <p:anim calcmode="lin" valueType="num">
                                      <p:cBhvr additive="base">
                                        <p:cTn id="10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33">
                                            <p:txEl>
                                              <p:pRg st="2" end="2"/>
                                            </p:txEl>
                                          </p:spTgt>
                                        </p:tgtEl>
                                        <p:attrNameLst>
                                          <p:attrName>style.visibility</p:attrName>
                                        </p:attrNameLst>
                                      </p:cBhvr>
                                      <p:to>
                                        <p:strVal val="visible"/>
                                      </p:to>
                                    </p:set>
                                    <p:anim calcmode="lin" valueType="num">
                                      <p:cBhvr additive="base">
                                        <p:cTn id="107" dur="500" fill="hold"/>
                                        <p:tgtEl>
                                          <p:spTgt spid="33">
                                            <p:txEl>
                                              <p:pRg st="2" end="2"/>
                                            </p:txEl>
                                          </p:spTgt>
                                        </p:tgtEl>
                                        <p:attrNameLst>
                                          <p:attrName>ppt_x</p:attrName>
                                        </p:attrNameLst>
                                      </p:cBhvr>
                                      <p:tavLst>
                                        <p:tav tm="0">
                                          <p:val>
                                            <p:strVal val="#ppt_x"/>
                                          </p:val>
                                        </p:tav>
                                        <p:tav tm="100000">
                                          <p:val>
                                            <p:strVal val="#ppt_x"/>
                                          </p:val>
                                        </p:tav>
                                      </p:tavLst>
                                    </p:anim>
                                    <p:anim calcmode="lin" valueType="num">
                                      <p:cBhvr additive="base">
                                        <p:cTn id="108" dur="500" fill="hold"/>
                                        <p:tgtEl>
                                          <p:spTgt spid="3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40"/>
                                        </p:tgtEl>
                                        <p:attrNameLst>
                                          <p:attrName>style.visibility</p:attrName>
                                        </p:attrNameLst>
                                      </p:cBhvr>
                                      <p:to>
                                        <p:strVal val="visible"/>
                                      </p:to>
                                    </p:set>
                                    <p:anim calcmode="lin" valueType="num">
                                      <p:cBhvr additive="base">
                                        <p:cTn id="113" dur="500" fill="hold"/>
                                        <p:tgtEl>
                                          <p:spTgt spid="40"/>
                                        </p:tgtEl>
                                        <p:attrNameLst>
                                          <p:attrName>ppt_x</p:attrName>
                                        </p:attrNameLst>
                                      </p:cBhvr>
                                      <p:tavLst>
                                        <p:tav tm="0">
                                          <p:val>
                                            <p:strVal val="#ppt_x"/>
                                          </p:val>
                                        </p:tav>
                                        <p:tav tm="100000">
                                          <p:val>
                                            <p:strVal val="#ppt_x"/>
                                          </p:val>
                                        </p:tav>
                                      </p:tavLst>
                                    </p:anim>
                                    <p:anim calcmode="lin" valueType="num">
                                      <p:cBhvr additive="base">
                                        <p:cTn id="114"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50"/>
                                        </p:tgtEl>
                                        <p:attrNameLst>
                                          <p:attrName>style.visibility</p:attrName>
                                        </p:attrNameLst>
                                      </p:cBhvr>
                                      <p:to>
                                        <p:strVal val="visible"/>
                                      </p:to>
                                    </p:set>
                                    <p:anim calcmode="lin" valueType="num">
                                      <p:cBhvr additive="base">
                                        <p:cTn id="119" dur="500" fill="hold"/>
                                        <p:tgtEl>
                                          <p:spTgt spid="50"/>
                                        </p:tgtEl>
                                        <p:attrNameLst>
                                          <p:attrName>ppt_x</p:attrName>
                                        </p:attrNameLst>
                                      </p:cBhvr>
                                      <p:tavLst>
                                        <p:tav tm="0">
                                          <p:val>
                                            <p:strVal val="#ppt_x"/>
                                          </p:val>
                                        </p:tav>
                                        <p:tav tm="100000">
                                          <p:val>
                                            <p:strVal val="#ppt_x"/>
                                          </p:val>
                                        </p:tav>
                                      </p:tavLst>
                                    </p:anim>
                                    <p:anim calcmode="lin" valueType="num">
                                      <p:cBhvr additive="base">
                                        <p:cTn id="120"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46">
                                            <p:txEl>
                                              <p:pRg st="0" end="0"/>
                                            </p:txEl>
                                          </p:spTgt>
                                        </p:tgtEl>
                                        <p:attrNameLst>
                                          <p:attrName>style.visibility</p:attrName>
                                        </p:attrNameLst>
                                      </p:cBhvr>
                                      <p:to>
                                        <p:strVal val="visible"/>
                                      </p:to>
                                    </p:set>
                                    <p:anim calcmode="lin" valueType="num">
                                      <p:cBhvr additive="base">
                                        <p:cTn id="125"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126"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nodeType="clickEffect">
                                  <p:stCondLst>
                                    <p:cond delay="0"/>
                                  </p:stCondLst>
                                  <p:childTnLst>
                                    <p:set>
                                      <p:cBhvr>
                                        <p:cTn id="130" dur="1" fill="hold">
                                          <p:stCondLst>
                                            <p:cond delay="0"/>
                                          </p:stCondLst>
                                        </p:cTn>
                                        <p:tgtEl>
                                          <p:spTgt spid="46">
                                            <p:txEl>
                                              <p:pRg st="1" end="1"/>
                                            </p:txEl>
                                          </p:spTgt>
                                        </p:tgtEl>
                                        <p:attrNameLst>
                                          <p:attrName>style.visibility</p:attrName>
                                        </p:attrNameLst>
                                      </p:cBhvr>
                                      <p:to>
                                        <p:strVal val="visible"/>
                                      </p:to>
                                    </p:set>
                                    <p:anim calcmode="lin" valueType="num">
                                      <p:cBhvr additive="base">
                                        <p:cTn id="131" dur="500" fill="hold"/>
                                        <p:tgtEl>
                                          <p:spTgt spid="46">
                                            <p:txEl>
                                              <p:pRg st="1" end="1"/>
                                            </p:txEl>
                                          </p:spTgt>
                                        </p:tgtEl>
                                        <p:attrNameLst>
                                          <p:attrName>ppt_x</p:attrName>
                                        </p:attrNameLst>
                                      </p:cBhvr>
                                      <p:tavLst>
                                        <p:tav tm="0">
                                          <p:val>
                                            <p:strVal val="#ppt_x"/>
                                          </p:val>
                                        </p:tav>
                                        <p:tav tm="100000">
                                          <p:val>
                                            <p:strVal val="#ppt_x"/>
                                          </p:val>
                                        </p:tav>
                                      </p:tavLst>
                                    </p:anim>
                                    <p:anim calcmode="lin" valueType="num">
                                      <p:cBhvr additive="base">
                                        <p:cTn id="132" dur="500" fill="hold"/>
                                        <p:tgtEl>
                                          <p:spTgt spid="4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4" fill="hold" nodeType="clickEffect">
                                  <p:stCondLst>
                                    <p:cond delay="0"/>
                                  </p:stCondLst>
                                  <p:childTnLst>
                                    <p:set>
                                      <p:cBhvr>
                                        <p:cTn id="136" dur="1" fill="hold">
                                          <p:stCondLst>
                                            <p:cond delay="0"/>
                                          </p:stCondLst>
                                        </p:cTn>
                                        <p:tgtEl>
                                          <p:spTgt spid="46">
                                            <p:txEl>
                                              <p:pRg st="2" end="2"/>
                                            </p:txEl>
                                          </p:spTgt>
                                        </p:tgtEl>
                                        <p:attrNameLst>
                                          <p:attrName>style.visibility</p:attrName>
                                        </p:attrNameLst>
                                      </p:cBhvr>
                                      <p:to>
                                        <p:strVal val="visible"/>
                                      </p:to>
                                    </p:set>
                                    <p:anim calcmode="lin" valueType="num">
                                      <p:cBhvr additive="base">
                                        <p:cTn id="137" dur="500" fill="hold"/>
                                        <p:tgtEl>
                                          <p:spTgt spid="46">
                                            <p:txEl>
                                              <p:pRg st="2" end="2"/>
                                            </p:txEl>
                                          </p:spTgt>
                                        </p:tgtEl>
                                        <p:attrNameLst>
                                          <p:attrName>ppt_x</p:attrName>
                                        </p:attrNameLst>
                                      </p:cBhvr>
                                      <p:tavLst>
                                        <p:tav tm="0">
                                          <p:val>
                                            <p:strVal val="#ppt_x"/>
                                          </p:val>
                                        </p:tav>
                                        <p:tav tm="100000">
                                          <p:val>
                                            <p:strVal val="#ppt_x"/>
                                          </p:val>
                                        </p:tav>
                                      </p:tavLst>
                                    </p:anim>
                                    <p:anim calcmode="lin" valueType="num">
                                      <p:cBhvr additive="base">
                                        <p:cTn id="138" dur="500" fill="hold"/>
                                        <p:tgtEl>
                                          <p:spTgt spid="4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42"/>
                                        </p:tgtEl>
                                        <p:attrNameLst>
                                          <p:attrName>style.visibility</p:attrName>
                                        </p:attrNameLst>
                                      </p:cBhvr>
                                      <p:to>
                                        <p:strVal val="visible"/>
                                      </p:to>
                                    </p:set>
                                    <p:anim calcmode="lin" valueType="num">
                                      <p:cBhvr additive="base">
                                        <p:cTn id="143" dur="500" fill="hold"/>
                                        <p:tgtEl>
                                          <p:spTgt spid="42"/>
                                        </p:tgtEl>
                                        <p:attrNameLst>
                                          <p:attrName>ppt_x</p:attrName>
                                        </p:attrNameLst>
                                      </p:cBhvr>
                                      <p:tavLst>
                                        <p:tav tm="0">
                                          <p:val>
                                            <p:strVal val="#ppt_x"/>
                                          </p:val>
                                        </p:tav>
                                        <p:tav tm="100000">
                                          <p:val>
                                            <p:strVal val="#ppt_x"/>
                                          </p:val>
                                        </p:tav>
                                      </p:tavLst>
                                    </p:anim>
                                    <p:anim calcmode="lin" valueType="num">
                                      <p:cBhvr additive="base">
                                        <p:cTn id="144" dur="500" fill="hold"/>
                                        <p:tgtEl>
                                          <p:spTgt spid="42"/>
                                        </p:tgtEl>
                                        <p:attrNameLst>
                                          <p:attrName>ppt_y</p:attrName>
                                        </p:attrNameLst>
                                      </p:cBhvr>
                                      <p:tavLst>
                                        <p:tav tm="0">
                                          <p:val>
                                            <p:strVal val="1+#ppt_h/2"/>
                                          </p:val>
                                        </p:tav>
                                        <p:tav tm="100000">
                                          <p:val>
                                            <p:strVal val="#ppt_y"/>
                                          </p:val>
                                        </p:tav>
                                      </p:tavLst>
                                    </p:anim>
                                  </p:childTnLst>
                                </p:cTn>
                              </p:par>
                              <p:par>
                                <p:cTn id="145" presetID="1" presetClass="exit" presetSubtype="0" fill="hold" nodeType="withEffect">
                                  <p:stCondLst>
                                    <p:cond delay="0"/>
                                  </p:stCondLst>
                                  <p:childTnLst>
                                    <p:set>
                                      <p:cBhvr>
                                        <p:cTn id="146" dur="1" fill="hold">
                                          <p:stCondLst>
                                            <p:cond delay="0"/>
                                          </p:stCondLst>
                                        </p:cTn>
                                        <p:tgtEl>
                                          <p:spTgt spid="32"/>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43"/>
                                        </p:tgtEl>
                                        <p:attrNameLst>
                                          <p:attrName>style.visibility</p:attrName>
                                        </p:attrNameLst>
                                      </p:cBhvr>
                                      <p:to>
                                        <p:strVal val="visible"/>
                                      </p:to>
                                    </p:set>
                                    <p:anim calcmode="lin" valueType="num">
                                      <p:cBhvr additive="base">
                                        <p:cTn id="151" dur="500" fill="hold"/>
                                        <p:tgtEl>
                                          <p:spTgt spid="43"/>
                                        </p:tgtEl>
                                        <p:attrNameLst>
                                          <p:attrName>ppt_x</p:attrName>
                                        </p:attrNameLst>
                                      </p:cBhvr>
                                      <p:tavLst>
                                        <p:tav tm="0">
                                          <p:val>
                                            <p:strVal val="#ppt_x"/>
                                          </p:val>
                                        </p:tav>
                                        <p:tav tm="100000">
                                          <p:val>
                                            <p:strVal val="#ppt_x"/>
                                          </p:val>
                                        </p:tav>
                                      </p:tavLst>
                                    </p:anim>
                                    <p:anim calcmode="lin" valueType="num">
                                      <p:cBhvr additive="base">
                                        <p:cTn id="15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nodeType="clickEffect">
                                  <p:stCondLst>
                                    <p:cond delay="0"/>
                                  </p:stCondLst>
                                  <p:childTnLst>
                                    <p:set>
                                      <p:cBhvr>
                                        <p:cTn id="156" dur="1" fill="hold">
                                          <p:stCondLst>
                                            <p:cond delay="0"/>
                                          </p:stCondLst>
                                        </p:cTn>
                                        <p:tgtEl>
                                          <p:spTgt spid="47"/>
                                        </p:tgtEl>
                                        <p:attrNameLst>
                                          <p:attrName>style.visibility</p:attrName>
                                        </p:attrNameLst>
                                      </p:cBhvr>
                                      <p:to>
                                        <p:strVal val="visible"/>
                                      </p:to>
                                    </p:set>
                                    <p:anim calcmode="lin" valueType="num">
                                      <p:cBhvr additive="base">
                                        <p:cTn id="157" dur="500" fill="hold"/>
                                        <p:tgtEl>
                                          <p:spTgt spid="47"/>
                                        </p:tgtEl>
                                        <p:attrNameLst>
                                          <p:attrName>ppt_x</p:attrName>
                                        </p:attrNameLst>
                                      </p:cBhvr>
                                      <p:tavLst>
                                        <p:tav tm="0">
                                          <p:val>
                                            <p:strVal val="#ppt_x"/>
                                          </p:val>
                                        </p:tav>
                                        <p:tav tm="100000">
                                          <p:val>
                                            <p:strVal val="#ppt_x"/>
                                          </p:val>
                                        </p:tav>
                                      </p:tavLst>
                                    </p:anim>
                                    <p:anim calcmode="lin" valueType="num">
                                      <p:cBhvr additive="base">
                                        <p:cTn id="158"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4" fill="hold" nodeType="clickEffect">
                                  <p:stCondLst>
                                    <p:cond delay="0"/>
                                  </p:stCondLst>
                                  <p:childTnLst>
                                    <p:set>
                                      <p:cBhvr>
                                        <p:cTn id="162" dur="1" fill="hold">
                                          <p:stCondLst>
                                            <p:cond delay="0"/>
                                          </p:stCondLst>
                                        </p:cTn>
                                        <p:tgtEl>
                                          <p:spTgt spid="32"/>
                                        </p:tgtEl>
                                        <p:attrNameLst>
                                          <p:attrName>style.visibility</p:attrName>
                                        </p:attrNameLst>
                                      </p:cBhvr>
                                      <p:to>
                                        <p:strVal val="visible"/>
                                      </p:to>
                                    </p:set>
                                    <p:anim calcmode="lin" valueType="num">
                                      <p:cBhvr additive="base">
                                        <p:cTn id="163" dur="500" fill="hold"/>
                                        <p:tgtEl>
                                          <p:spTgt spid="32"/>
                                        </p:tgtEl>
                                        <p:attrNameLst>
                                          <p:attrName>ppt_x</p:attrName>
                                        </p:attrNameLst>
                                      </p:cBhvr>
                                      <p:tavLst>
                                        <p:tav tm="0">
                                          <p:val>
                                            <p:strVal val="#ppt_x"/>
                                          </p:val>
                                        </p:tav>
                                        <p:tav tm="100000">
                                          <p:val>
                                            <p:strVal val="#ppt_x"/>
                                          </p:val>
                                        </p:tav>
                                      </p:tavLst>
                                    </p:anim>
                                    <p:anim calcmode="lin" valueType="num">
                                      <p:cBhvr additive="base">
                                        <p:cTn id="16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4" fill="hold" nodeType="clickEffect">
                                  <p:stCondLst>
                                    <p:cond delay="0"/>
                                  </p:stCondLst>
                                  <p:childTnLst>
                                    <p:set>
                                      <p:cBhvr>
                                        <p:cTn id="168" dur="1" fill="hold">
                                          <p:stCondLst>
                                            <p:cond delay="0"/>
                                          </p:stCondLst>
                                        </p:cTn>
                                        <p:tgtEl>
                                          <p:spTgt spid="9"/>
                                        </p:tgtEl>
                                        <p:attrNameLst>
                                          <p:attrName>style.visibility</p:attrName>
                                        </p:attrNameLst>
                                      </p:cBhvr>
                                      <p:to>
                                        <p:strVal val="visible"/>
                                      </p:to>
                                    </p:set>
                                    <p:anim calcmode="lin" valueType="num">
                                      <p:cBhvr additive="base">
                                        <p:cTn id="169" dur="500" fill="hold"/>
                                        <p:tgtEl>
                                          <p:spTgt spid="9"/>
                                        </p:tgtEl>
                                        <p:attrNameLst>
                                          <p:attrName>ppt_x</p:attrName>
                                        </p:attrNameLst>
                                      </p:cBhvr>
                                      <p:tavLst>
                                        <p:tav tm="0">
                                          <p:val>
                                            <p:strVal val="#ppt_x"/>
                                          </p:val>
                                        </p:tav>
                                        <p:tav tm="100000">
                                          <p:val>
                                            <p:strVal val="#ppt_x"/>
                                          </p:val>
                                        </p:tav>
                                      </p:tavLst>
                                    </p:anim>
                                    <p:anim calcmode="lin" valueType="num">
                                      <p:cBhvr additive="base">
                                        <p:cTn id="17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4" fill="hold" grpId="0" nodeType="clickEffect">
                                  <p:stCondLst>
                                    <p:cond delay="0"/>
                                  </p:stCondLst>
                                  <p:childTnLst>
                                    <p:set>
                                      <p:cBhvr>
                                        <p:cTn id="174" dur="1" fill="hold">
                                          <p:stCondLst>
                                            <p:cond delay="0"/>
                                          </p:stCondLst>
                                        </p:cTn>
                                        <p:tgtEl>
                                          <p:spTgt spid="59"/>
                                        </p:tgtEl>
                                        <p:attrNameLst>
                                          <p:attrName>style.visibility</p:attrName>
                                        </p:attrNameLst>
                                      </p:cBhvr>
                                      <p:to>
                                        <p:strVal val="visible"/>
                                      </p:to>
                                    </p:set>
                                    <p:anim calcmode="lin" valueType="num">
                                      <p:cBhvr additive="base">
                                        <p:cTn id="175" dur="500" fill="hold"/>
                                        <p:tgtEl>
                                          <p:spTgt spid="59"/>
                                        </p:tgtEl>
                                        <p:attrNameLst>
                                          <p:attrName>ppt_x</p:attrName>
                                        </p:attrNameLst>
                                      </p:cBhvr>
                                      <p:tavLst>
                                        <p:tav tm="0">
                                          <p:val>
                                            <p:strVal val="#ppt_x"/>
                                          </p:val>
                                        </p:tav>
                                        <p:tav tm="100000">
                                          <p:val>
                                            <p:strVal val="#ppt_x"/>
                                          </p:val>
                                        </p:tav>
                                      </p:tavLst>
                                    </p:anim>
                                    <p:anim calcmode="lin" valueType="num">
                                      <p:cBhvr additive="base">
                                        <p:cTn id="176" dur="500" fill="hold"/>
                                        <p:tgtEl>
                                          <p:spTgt spid="59"/>
                                        </p:tgtEl>
                                        <p:attrNameLst>
                                          <p:attrName>ppt_y</p:attrName>
                                        </p:attrNameLst>
                                      </p:cBhvr>
                                      <p:tavLst>
                                        <p:tav tm="0">
                                          <p:val>
                                            <p:strVal val="1+#ppt_h/2"/>
                                          </p:val>
                                        </p:tav>
                                        <p:tav tm="100000">
                                          <p:val>
                                            <p:strVal val="#ppt_y"/>
                                          </p:val>
                                        </p:tav>
                                      </p:tavLst>
                                    </p:anim>
                                  </p:childTnLst>
                                </p:cTn>
                              </p:par>
                              <p:par>
                                <p:cTn id="177" presetID="1" presetClass="exit" presetSubtype="0" fill="hold" nodeType="withEffect">
                                  <p:stCondLst>
                                    <p:cond delay="0"/>
                                  </p:stCondLst>
                                  <p:childTnLst>
                                    <p:set>
                                      <p:cBhvr>
                                        <p:cTn id="178" dur="1" fill="hold">
                                          <p:stCondLst>
                                            <p:cond delay="0"/>
                                          </p:stCondLst>
                                        </p:cTn>
                                        <p:tgtEl>
                                          <p:spTgt spid="32"/>
                                        </p:tgtEl>
                                        <p:attrNameLst>
                                          <p:attrName>style.visibility</p:attrName>
                                        </p:attrNameLst>
                                      </p:cBhvr>
                                      <p:to>
                                        <p:strVal val="hidden"/>
                                      </p:to>
                                    </p:set>
                                  </p:childTnLst>
                                </p:cTn>
                              </p:par>
                              <p:par>
                                <p:cTn id="179" presetID="1" presetClass="exit" presetSubtype="0" fill="hold" nodeType="withEffect">
                                  <p:stCondLst>
                                    <p:cond delay="0"/>
                                  </p:stCondLst>
                                  <p:childTnLst>
                                    <p:set>
                                      <p:cBhvr>
                                        <p:cTn id="180" dur="1" fill="hold">
                                          <p:stCondLst>
                                            <p:cond delay="0"/>
                                          </p:stCondLst>
                                        </p:cTn>
                                        <p:tgtEl>
                                          <p:spTgt spid="47"/>
                                        </p:tgtEl>
                                        <p:attrNameLst>
                                          <p:attrName>style.visibility</p:attrName>
                                        </p:attrNameLst>
                                      </p:cBhvr>
                                      <p:to>
                                        <p:strVal val="hidden"/>
                                      </p:to>
                                    </p:set>
                                  </p:childTnLst>
                                </p:cTn>
                              </p:par>
                            </p:childTnLst>
                          </p:cTn>
                        </p:par>
                      </p:childTnLst>
                    </p:cTn>
                  </p:par>
                  <p:par>
                    <p:cTn id="181" fill="hold">
                      <p:stCondLst>
                        <p:cond delay="indefinite"/>
                      </p:stCondLst>
                      <p:childTnLst>
                        <p:par>
                          <p:cTn id="182" fill="hold">
                            <p:stCondLst>
                              <p:cond delay="0"/>
                            </p:stCondLst>
                            <p:childTnLst>
                              <p:par>
                                <p:cTn id="183" presetID="2" presetClass="entr" presetSubtype="4" fill="hold" grpId="0" nodeType="clickEffect">
                                  <p:stCondLst>
                                    <p:cond delay="0"/>
                                  </p:stCondLst>
                                  <p:childTnLst>
                                    <p:set>
                                      <p:cBhvr>
                                        <p:cTn id="184" dur="1" fill="hold">
                                          <p:stCondLst>
                                            <p:cond delay="0"/>
                                          </p:stCondLst>
                                        </p:cTn>
                                        <p:tgtEl>
                                          <p:spTgt spid="34"/>
                                        </p:tgtEl>
                                        <p:attrNameLst>
                                          <p:attrName>style.visibility</p:attrName>
                                        </p:attrNameLst>
                                      </p:cBhvr>
                                      <p:to>
                                        <p:strVal val="visible"/>
                                      </p:to>
                                    </p:set>
                                    <p:anim calcmode="lin" valueType="num">
                                      <p:cBhvr additive="base">
                                        <p:cTn id="185" dur="500" fill="hold"/>
                                        <p:tgtEl>
                                          <p:spTgt spid="34"/>
                                        </p:tgtEl>
                                        <p:attrNameLst>
                                          <p:attrName>ppt_x</p:attrName>
                                        </p:attrNameLst>
                                      </p:cBhvr>
                                      <p:tavLst>
                                        <p:tav tm="0">
                                          <p:val>
                                            <p:strVal val="#ppt_x"/>
                                          </p:val>
                                        </p:tav>
                                        <p:tav tm="100000">
                                          <p:val>
                                            <p:strVal val="#ppt_x"/>
                                          </p:val>
                                        </p:tav>
                                      </p:tavLst>
                                    </p:anim>
                                    <p:anim calcmode="lin" valueType="num">
                                      <p:cBhvr additive="base">
                                        <p:cTn id="186" dur="500" fill="hold"/>
                                        <p:tgtEl>
                                          <p:spTgt spid="34"/>
                                        </p:tgtEl>
                                        <p:attrNameLst>
                                          <p:attrName>ppt_y</p:attrName>
                                        </p:attrNameLst>
                                      </p:cBhvr>
                                      <p:tavLst>
                                        <p:tav tm="0">
                                          <p:val>
                                            <p:strVal val="1+#ppt_h/2"/>
                                          </p:val>
                                        </p:tav>
                                        <p:tav tm="100000">
                                          <p:val>
                                            <p:strVal val="#ppt_y"/>
                                          </p:val>
                                        </p:tav>
                                      </p:tavLst>
                                    </p:anim>
                                  </p:childTnLst>
                                </p:cTn>
                              </p:par>
                              <p:par>
                                <p:cTn id="187" presetID="2" presetClass="entr" presetSubtype="4" fill="hold" nodeType="withEffect">
                                  <p:stCondLst>
                                    <p:cond delay="0"/>
                                  </p:stCondLst>
                                  <p:childTnLst>
                                    <p:set>
                                      <p:cBhvr>
                                        <p:cTn id="188" dur="1" fill="hold">
                                          <p:stCondLst>
                                            <p:cond delay="0"/>
                                          </p:stCondLst>
                                        </p:cTn>
                                        <p:tgtEl>
                                          <p:spTgt spid="34">
                                            <p:txEl>
                                              <p:pRg st="0" end="0"/>
                                            </p:txEl>
                                          </p:spTgt>
                                        </p:tgtEl>
                                        <p:attrNameLst>
                                          <p:attrName>style.visibility</p:attrName>
                                        </p:attrNameLst>
                                      </p:cBhvr>
                                      <p:to>
                                        <p:strVal val="visible"/>
                                      </p:to>
                                    </p:set>
                                    <p:anim calcmode="lin" valueType="num">
                                      <p:cBhvr additive="base">
                                        <p:cTn id="189"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90"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1" fill="hold">
                      <p:stCondLst>
                        <p:cond delay="indefinite"/>
                      </p:stCondLst>
                      <p:childTnLst>
                        <p:par>
                          <p:cTn id="192" fill="hold">
                            <p:stCondLst>
                              <p:cond delay="0"/>
                            </p:stCondLst>
                            <p:childTnLst>
                              <p:par>
                                <p:cTn id="193" presetID="2" presetClass="entr" presetSubtype="4" fill="hold" nodeType="clickEffect">
                                  <p:stCondLst>
                                    <p:cond delay="0"/>
                                  </p:stCondLst>
                                  <p:childTnLst>
                                    <p:set>
                                      <p:cBhvr>
                                        <p:cTn id="194" dur="1" fill="hold">
                                          <p:stCondLst>
                                            <p:cond delay="0"/>
                                          </p:stCondLst>
                                        </p:cTn>
                                        <p:tgtEl>
                                          <p:spTgt spid="34">
                                            <p:txEl>
                                              <p:pRg st="1" end="1"/>
                                            </p:txEl>
                                          </p:spTgt>
                                        </p:tgtEl>
                                        <p:attrNameLst>
                                          <p:attrName>style.visibility</p:attrName>
                                        </p:attrNameLst>
                                      </p:cBhvr>
                                      <p:to>
                                        <p:strVal val="visible"/>
                                      </p:to>
                                    </p:set>
                                    <p:anim calcmode="lin" valueType="num">
                                      <p:cBhvr additive="base">
                                        <p:cTn id="195" dur="500" fill="hold"/>
                                        <p:tgtEl>
                                          <p:spTgt spid="34">
                                            <p:txEl>
                                              <p:pRg st="1" end="1"/>
                                            </p:txEl>
                                          </p:spTgt>
                                        </p:tgtEl>
                                        <p:attrNameLst>
                                          <p:attrName>ppt_x</p:attrName>
                                        </p:attrNameLst>
                                      </p:cBhvr>
                                      <p:tavLst>
                                        <p:tav tm="0">
                                          <p:val>
                                            <p:strVal val="#ppt_x"/>
                                          </p:val>
                                        </p:tav>
                                        <p:tav tm="100000">
                                          <p:val>
                                            <p:strVal val="#ppt_x"/>
                                          </p:val>
                                        </p:tav>
                                      </p:tavLst>
                                    </p:anim>
                                    <p:anim calcmode="lin" valueType="num">
                                      <p:cBhvr additive="base">
                                        <p:cTn id="196" dur="500" fill="hold"/>
                                        <p:tgtEl>
                                          <p:spTgt spid="3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2" presetClass="entr" presetSubtype="4" fill="hold" nodeType="clickEffect">
                                  <p:stCondLst>
                                    <p:cond delay="0"/>
                                  </p:stCondLst>
                                  <p:childTnLst>
                                    <p:set>
                                      <p:cBhvr>
                                        <p:cTn id="200" dur="1" fill="hold">
                                          <p:stCondLst>
                                            <p:cond delay="0"/>
                                          </p:stCondLst>
                                        </p:cTn>
                                        <p:tgtEl>
                                          <p:spTgt spid="35"/>
                                        </p:tgtEl>
                                        <p:attrNameLst>
                                          <p:attrName>style.visibility</p:attrName>
                                        </p:attrNameLst>
                                      </p:cBhvr>
                                      <p:to>
                                        <p:strVal val="visible"/>
                                      </p:to>
                                    </p:set>
                                    <p:anim calcmode="lin" valueType="num">
                                      <p:cBhvr additive="base">
                                        <p:cTn id="201" dur="500" fill="hold"/>
                                        <p:tgtEl>
                                          <p:spTgt spid="35"/>
                                        </p:tgtEl>
                                        <p:attrNameLst>
                                          <p:attrName>ppt_x</p:attrName>
                                        </p:attrNameLst>
                                      </p:cBhvr>
                                      <p:tavLst>
                                        <p:tav tm="0">
                                          <p:val>
                                            <p:strVal val="#ppt_x"/>
                                          </p:val>
                                        </p:tav>
                                        <p:tav tm="100000">
                                          <p:val>
                                            <p:strVal val="#ppt_x"/>
                                          </p:val>
                                        </p:tav>
                                      </p:tavLst>
                                    </p:anim>
                                    <p:anim calcmode="lin" valueType="num">
                                      <p:cBhvr additive="base">
                                        <p:cTn id="202"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03" fill="hold">
                      <p:stCondLst>
                        <p:cond delay="indefinite"/>
                      </p:stCondLst>
                      <p:childTnLst>
                        <p:par>
                          <p:cTn id="204" fill="hold">
                            <p:stCondLst>
                              <p:cond delay="0"/>
                            </p:stCondLst>
                            <p:childTnLst>
                              <p:par>
                                <p:cTn id="205" presetID="2" presetClass="entr" presetSubtype="4" fill="hold" nodeType="clickEffect">
                                  <p:stCondLst>
                                    <p:cond delay="0"/>
                                  </p:stCondLst>
                                  <p:childTnLst>
                                    <p:set>
                                      <p:cBhvr>
                                        <p:cTn id="206" dur="1" fill="hold">
                                          <p:stCondLst>
                                            <p:cond delay="0"/>
                                          </p:stCondLst>
                                        </p:cTn>
                                        <p:tgtEl>
                                          <p:spTgt spid="34">
                                            <p:txEl>
                                              <p:pRg st="2" end="2"/>
                                            </p:txEl>
                                          </p:spTgt>
                                        </p:tgtEl>
                                        <p:attrNameLst>
                                          <p:attrName>style.visibility</p:attrName>
                                        </p:attrNameLst>
                                      </p:cBhvr>
                                      <p:to>
                                        <p:strVal val="visible"/>
                                      </p:to>
                                    </p:set>
                                    <p:anim calcmode="lin" valueType="num">
                                      <p:cBhvr additive="base">
                                        <p:cTn id="207" dur="500" fill="hold"/>
                                        <p:tgtEl>
                                          <p:spTgt spid="34">
                                            <p:txEl>
                                              <p:pRg st="2" end="2"/>
                                            </p:txEl>
                                          </p:spTgt>
                                        </p:tgtEl>
                                        <p:attrNameLst>
                                          <p:attrName>ppt_x</p:attrName>
                                        </p:attrNameLst>
                                      </p:cBhvr>
                                      <p:tavLst>
                                        <p:tav tm="0">
                                          <p:val>
                                            <p:strVal val="#ppt_x"/>
                                          </p:val>
                                        </p:tav>
                                        <p:tav tm="100000">
                                          <p:val>
                                            <p:strVal val="#ppt_x"/>
                                          </p:val>
                                        </p:tav>
                                      </p:tavLst>
                                    </p:anim>
                                    <p:anim calcmode="lin" valueType="num">
                                      <p:cBhvr additive="base">
                                        <p:cTn id="208" dur="500" fill="hold"/>
                                        <p:tgtEl>
                                          <p:spTgt spid="3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09" fill="hold">
                      <p:stCondLst>
                        <p:cond delay="indefinite"/>
                      </p:stCondLst>
                      <p:childTnLst>
                        <p:par>
                          <p:cTn id="210" fill="hold">
                            <p:stCondLst>
                              <p:cond delay="0"/>
                            </p:stCondLst>
                            <p:childTnLst>
                              <p:par>
                                <p:cTn id="211" presetID="2" presetClass="entr" presetSubtype="4" fill="hold" grpId="0" nodeType="clickEffect">
                                  <p:stCondLst>
                                    <p:cond delay="0"/>
                                  </p:stCondLst>
                                  <p:childTnLst>
                                    <p:set>
                                      <p:cBhvr>
                                        <p:cTn id="212" dur="1" fill="hold">
                                          <p:stCondLst>
                                            <p:cond delay="0"/>
                                          </p:stCondLst>
                                        </p:cTn>
                                        <p:tgtEl>
                                          <p:spTgt spid="41"/>
                                        </p:tgtEl>
                                        <p:attrNameLst>
                                          <p:attrName>style.visibility</p:attrName>
                                        </p:attrNameLst>
                                      </p:cBhvr>
                                      <p:to>
                                        <p:strVal val="visible"/>
                                      </p:to>
                                    </p:set>
                                    <p:anim calcmode="lin" valueType="num">
                                      <p:cBhvr additive="base">
                                        <p:cTn id="213" dur="500" fill="hold"/>
                                        <p:tgtEl>
                                          <p:spTgt spid="41"/>
                                        </p:tgtEl>
                                        <p:attrNameLst>
                                          <p:attrName>ppt_x</p:attrName>
                                        </p:attrNameLst>
                                      </p:cBhvr>
                                      <p:tavLst>
                                        <p:tav tm="0">
                                          <p:val>
                                            <p:strVal val="#ppt_x"/>
                                          </p:val>
                                        </p:tav>
                                        <p:tav tm="100000">
                                          <p:val>
                                            <p:strVal val="#ppt_x"/>
                                          </p:val>
                                        </p:tav>
                                      </p:tavLst>
                                    </p:anim>
                                    <p:anim calcmode="lin" valueType="num">
                                      <p:cBhvr additive="base">
                                        <p:cTn id="214"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215" fill="hold">
                      <p:stCondLst>
                        <p:cond delay="indefinite"/>
                      </p:stCondLst>
                      <p:childTnLst>
                        <p:par>
                          <p:cTn id="216" fill="hold">
                            <p:stCondLst>
                              <p:cond delay="0"/>
                            </p:stCondLst>
                            <p:childTnLst>
                              <p:par>
                                <p:cTn id="217" presetID="2" presetClass="entr" presetSubtype="4" fill="hold" grpId="0" nodeType="clickEffect">
                                  <p:stCondLst>
                                    <p:cond delay="0"/>
                                  </p:stCondLst>
                                  <p:childTnLst>
                                    <p:set>
                                      <p:cBhvr>
                                        <p:cTn id="218" dur="1" fill="hold">
                                          <p:stCondLst>
                                            <p:cond delay="0"/>
                                          </p:stCondLst>
                                        </p:cTn>
                                        <p:tgtEl>
                                          <p:spTgt spid="60"/>
                                        </p:tgtEl>
                                        <p:attrNameLst>
                                          <p:attrName>style.visibility</p:attrName>
                                        </p:attrNameLst>
                                      </p:cBhvr>
                                      <p:to>
                                        <p:strVal val="visible"/>
                                      </p:to>
                                    </p:set>
                                    <p:anim calcmode="lin" valueType="num">
                                      <p:cBhvr additive="base">
                                        <p:cTn id="219" dur="500" fill="hold"/>
                                        <p:tgtEl>
                                          <p:spTgt spid="60"/>
                                        </p:tgtEl>
                                        <p:attrNameLst>
                                          <p:attrName>ppt_x</p:attrName>
                                        </p:attrNameLst>
                                      </p:cBhvr>
                                      <p:tavLst>
                                        <p:tav tm="0">
                                          <p:val>
                                            <p:strVal val="#ppt_x"/>
                                          </p:val>
                                        </p:tav>
                                        <p:tav tm="100000">
                                          <p:val>
                                            <p:strVal val="#ppt_x"/>
                                          </p:val>
                                        </p:tav>
                                      </p:tavLst>
                                    </p:anim>
                                    <p:anim calcmode="lin" valueType="num">
                                      <p:cBhvr additive="base">
                                        <p:cTn id="220"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221" fill="hold">
                      <p:stCondLst>
                        <p:cond delay="indefinite"/>
                      </p:stCondLst>
                      <p:childTnLst>
                        <p:par>
                          <p:cTn id="222" fill="hold">
                            <p:stCondLst>
                              <p:cond delay="0"/>
                            </p:stCondLst>
                            <p:childTnLst>
                              <p:par>
                                <p:cTn id="223" presetID="2" presetClass="entr" presetSubtype="4" fill="hold" grpId="0" nodeType="clickEffect">
                                  <p:stCondLst>
                                    <p:cond delay="0"/>
                                  </p:stCondLst>
                                  <p:childTnLst>
                                    <p:set>
                                      <p:cBhvr>
                                        <p:cTn id="224" dur="1" fill="hold">
                                          <p:stCondLst>
                                            <p:cond delay="0"/>
                                          </p:stCondLst>
                                        </p:cTn>
                                        <p:tgtEl>
                                          <p:spTgt spid="51"/>
                                        </p:tgtEl>
                                        <p:attrNameLst>
                                          <p:attrName>style.visibility</p:attrName>
                                        </p:attrNameLst>
                                      </p:cBhvr>
                                      <p:to>
                                        <p:strVal val="visible"/>
                                      </p:to>
                                    </p:set>
                                    <p:anim calcmode="lin" valueType="num">
                                      <p:cBhvr additive="base">
                                        <p:cTn id="225" dur="500" fill="hold"/>
                                        <p:tgtEl>
                                          <p:spTgt spid="51"/>
                                        </p:tgtEl>
                                        <p:attrNameLst>
                                          <p:attrName>ppt_x</p:attrName>
                                        </p:attrNameLst>
                                      </p:cBhvr>
                                      <p:tavLst>
                                        <p:tav tm="0">
                                          <p:val>
                                            <p:strVal val="#ppt_x"/>
                                          </p:val>
                                        </p:tav>
                                        <p:tav tm="100000">
                                          <p:val>
                                            <p:strVal val="#ppt_x"/>
                                          </p:val>
                                        </p:tav>
                                      </p:tavLst>
                                    </p:anim>
                                    <p:anim calcmode="lin" valueType="num">
                                      <p:cBhvr additive="base">
                                        <p:cTn id="226"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8" grpId="0"/>
      <p:bldP spid="59" grpId="0"/>
      <p:bldP spid="60" grpId="0"/>
      <p:bldP spid="22" grpId="0" animBg="1"/>
      <p:bldP spid="25" grpId="0" animBg="1"/>
      <p:bldP spid="27" grpId="0" animBg="1"/>
      <p:bldP spid="28" grpId="0"/>
      <p:bldP spid="33" grpId="0" animBg="1"/>
      <p:bldP spid="34" grpId="0" animBg="1"/>
      <p:bldP spid="39" grpId="0"/>
      <p:bldP spid="40" grpId="0"/>
      <p:bldP spid="41" grpId="0"/>
      <p:bldP spid="42" grpId="0"/>
      <p:bldP spid="43" grpId="0"/>
      <p:bldP spid="51" grpId="0"/>
      <p:bldP spid="6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264498"/>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75DDBE-C00E-47DC-A55A-599FFF52D80C}"/>
              </a:ext>
            </a:extLst>
          </p:cNvPr>
          <p:cNvSpPr/>
          <p:nvPr/>
        </p:nvSpPr>
        <p:spPr>
          <a:xfrm>
            <a:off x="1137057"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3" name="Oval 2">
            <a:extLst>
              <a:ext uri="{FF2B5EF4-FFF2-40B4-BE49-F238E27FC236}">
                <a16:creationId xmlns:a16="http://schemas.microsoft.com/office/drawing/2014/main" id="{A7C9843E-B085-4CAF-8AFC-96493A3BB877}"/>
              </a:ext>
            </a:extLst>
          </p:cNvPr>
          <p:cNvSpPr/>
          <p:nvPr/>
        </p:nvSpPr>
        <p:spPr>
          <a:xfrm>
            <a:off x="1391057" y="971898"/>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14" name="Rectangle 13">
            <a:extLst>
              <a:ext uri="{FF2B5EF4-FFF2-40B4-BE49-F238E27FC236}">
                <a16:creationId xmlns:a16="http://schemas.microsoft.com/office/drawing/2014/main" id="{71BDAB70-C660-4F6B-BAD4-A4D035C4448C}"/>
              </a:ext>
            </a:extLst>
          </p:cNvPr>
          <p:cNvSpPr/>
          <p:nvPr/>
        </p:nvSpPr>
        <p:spPr>
          <a:xfrm>
            <a:off x="2946400"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48" name="Text Box 21">
            <a:extLst>
              <a:ext uri="{FF2B5EF4-FFF2-40B4-BE49-F238E27FC236}">
                <a16:creationId xmlns:a16="http://schemas.microsoft.com/office/drawing/2014/main" id="{903C89C9-8B1F-4A67-A147-435C3C05958F}"/>
              </a:ext>
            </a:extLst>
          </p:cNvPr>
          <p:cNvSpPr txBox="1">
            <a:spLocks noChangeArrowheads="1"/>
          </p:cNvSpPr>
          <p:nvPr/>
        </p:nvSpPr>
        <p:spPr bwMode="auto">
          <a:xfrm>
            <a:off x="4407714" y="2971800"/>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9" name="Text Box 21">
            <a:extLst>
              <a:ext uri="{FF2B5EF4-FFF2-40B4-BE49-F238E27FC236}">
                <a16:creationId xmlns:a16="http://schemas.microsoft.com/office/drawing/2014/main" id="{686522DE-5617-4AC7-BA79-2516B461CB0F}"/>
              </a:ext>
            </a:extLst>
          </p:cNvPr>
          <p:cNvSpPr txBox="1">
            <a:spLocks noChangeArrowheads="1"/>
          </p:cNvSpPr>
          <p:nvPr/>
        </p:nvSpPr>
        <p:spPr bwMode="auto">
          <a:xfrm>
            <a:off x="4629472" y="590898"/>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endParaRPr lang="en-US" altLang="en-US" sz="2000" dirty="0">
              <a:solidFill>
                <a:srgbClr val="FFC000"/>
              </a:solidFill>
              <a:cs typeface="Times New Roman" panose="02020603050405020304" pitchFamily="18" charset="0"/>
            </a:endParaRPr>
          </a:p>
        </p:txBody>
      </p:sp>
      <p:sp>
        <p:nvSpPr>
          <p:cNvPr id="50" name="Text Box 21">
            <a:extLst>
              <a:ext uri="{FF2B5EF4-FFF2-40B4-BE49-F238E27FC236}">
                <a16:creationId xmlns:a16="http://schemas.microsoft.com/office/drawing/2014/main" id="{46854FC6-46C7-4ABB-9C4F-7C3301A2A324}"/>
              </a:ext>
            </a:extLst>
          </p:cNvPr>
          <p:cNvSpPr txBox="1">
            <a:spLocks noChangeArrowheads="1"/>
          </p:cNvSpPr>
          <p:nvPr/>
        </p:nvSpPr>
        <p:spPr bwMode="auto">
          <a:xfrm>
            <a:off x="4958857" y="292993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52" name="Rectangle 51">
            <a:extLst>
              <a:ext uri="{FF2B5EF4-FFF2-40B4-BE49-F238E27FC236}">
                <a16:creationId xmlns:a16="http://schemas.microsoft.com/office/drawing/2014/main" id="{337BC2EB-72F8-488A-98A9-782E4407CF5E}"/>
              </a:ext>
            </a:extLst>
          </p:cNvPr>
          <p:cNvSpPr/>
          <p:nvPr/>
        </p:nvSpPr>
        <p:spPr>
          <a:xfrm>
            <a:off x="6019800" y="69249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53" name="Rectangle 52">
            <a:extLst>
              <a:ext uri="{FF2B5EF4-FFF2-40B4-BE49-F238E27FC236}">
                <a16:creationId xmlns:a16="http://schemas.microsoft.com/office/drawing/2014/main" id="{28BD01DA-D054-4291-9863-DB8E9F38C8E5}"/>
              </a:ext>
            </a:extLst>
          </p:cNvPr>
          <p:cNvSpPr/>
          <p:nvPr/>
        </p:nvSpPr>
        <p:spPr>
          <a:xfrm>
            <a:off x="6248400"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55" name="Rectangle 54">
            <a:extLst>
              <a:ext uri="{FF2B5EF4-FFF2-40B4-BE49-F238E27FC236}">
                <a16:creationId xmlns:a16="http://schemas.microsoft.com/office/drawing/2014/main" id="{985CA24E-A52A-4ED7-B053-B9B6393E2329}"/>
              </a:ext>
            </a:extLst>
          </p:cNvPr>
          <p:cNvSpPr/>
          <p:nvPr/>
        </p:nvSpPr>
        <p:spPr>
          <a:xfrm>
            <a:off x="7836544" y="764233"/>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59" name="Text Box 21">
            <a:extLst>
              <a:ext uri="{FF2B5EF4-FFF2-40B4-BE49-F238E27FC236}">
                <a16:creationId xmlns:a16="http://schemas.microsoft.com/office/drawing/2014/main" id="{D6C7633F-3010-4E5B-B599-8B8E94BEEF4F}"/>
              </a:ext>
            </a:extLst>
          </p:cNvPr>
          <p:cNvSpPr txBox="1">
            <a:spLocks noChangeArrowheads="1"/>
          </p:cNvSpPr>
          <p:nvPr/>
        </p:nvSpPr>
        <p:spPr bwMode="auto">
          <a:xfrm>
            <a:off x="4375928" y="3657959"/>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60" name="Text Box 21">
            <a:extLst>
              <a:ext uri="{FF2B5EF4-FFF2-40B4-BE49-F238E27FC236}">
                <a16:creationId xmlns:a16="http://schemas.microsoft.com/office/drawing/2014/main" id="{635CB827-CC2F-41E0-84B1-2A73B6710FA4}"/>
              </a:ext>
            </a:extLst>
          </p:cNvPr>
          <p:cNvSpPr txBox="1">
            <a:spLocks noChangeArrowheads="1"/>
          </p:cNvSpPr>
          <p:nvPr/>
        </p:nvSpPr>
        <p:spPr bwMode="auto">
          <a:xfrm>
            <a:off x="4787542" y="3634791"/>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n-CA" sz="2400" dirty="0">
                <a:solidFill>
                  <a:srgbClr val="FFC000"/>
                </a:solidFill>
              </a:rPr>
              <a:t>¬</a:t>
            </a:r>
            <a:r>
              <a:rPr lang="el-GR" sz="2400" dirty="0">
                <a:solidFill>
                  <a:srgbClr val="FFC000"/>
                </a:solidFill>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22" name="Oval 21">
            <a:extLst>
              <a:ext uri="{FF2B5EF4-FFF2-40B4-BE49-F238E27FC236}">
                <a16:creationId xmlns:a16="http://schemas.microsoft.com/office/drawing/2014/main" id="{EC02C6CC-30A9-4758-8353-17FF15599E9B}"/>
              </a:ext>
            </a:extLst>
          </p:cNvPr>
          <p:cNvSpPr/>
          <p:nvPr/>
        </p:nvSpPr>
        <p:spPr>
          <a:xfrm>
            <a:off x="1409700" y="965200"/>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sp>
        <p:nvSpPr>
          <p:cNvPr id="4" name="Rectangle 3">
            <a:extLst>
              <a:ext uri="{FF2B5EF4-FFF2-40B4-BE49-F238E27FC236}">
                <a16:creationId xmlns:a16="http://schemas.microsoft.com/office/drawing/2014/main" id="{D92757B2-534F-4C82-ACD0-3080B18CEA7F}"/>
              </a:ext>
            </a:extLst>
          </p:cNvPr>
          <p:cNvSpPr/>
          <p:nvPr/>
        </p:nvSpPr>
        <p:spPr>
          <a:xfrm>
            <a:off x="1365657" y="76869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6" name="Freeform: Shape 5">
            <a:extLst>
              <a:ext uri="{FF2B5EF4-FFF2-40B4-BE49-F238E27FC236}">
                <a16:creationId xmlns:a16="http://schemas.microsoft.com/office/drawing/2014/main" id="{F13B1807-F03A-4661-BC13-83671AF4508B}"/>
              </a:ext>
            </a:extLst>
          </p:cNvPr>
          <p:cNvSpPr/>
          <p:nvPr/>
        </p:nvSpPr>
        <p:spPr bwMode="auto">
          <a:xfrm>
            <a:off x="1393252" y="974713"/>
            <a:ext cx="969625" cy="1364022"/>
          </a:xfrm>
          <a:custGeom>
            <a:avLst/>
            <a:gdLst>
              <a:gd name="connsiteX0" fmla="*/ 964186 w 969625"/>
              <a:gd name="connsiteY0" fmla="*/ 63512 h 1364022"/>
              <a:gd name="connsiteX1" fmla="*/ 773686 w 969625"/>
              <a:gd name="connsiteY1" fmla="*/ 1600 h 1364022"/>
              <a:gd name="connsiteX2" fmla="*/ 521273 w 969625"/>
              <a:gd name="connsiteY2" fmla="*/ 25412 h 1364022"/>
              <a:gd name="connsiteX3" fmla="*/ 335536 w 969625"/>
              <a:gd name="connsiteY3" fmla="*/ 101612 h 1364022"/>
              <a:gd name="connsiteX4" fmla="*/ 192661 w 969625"/>
              <a:gd name="connsiteY4" fmla="*/ 220675 h 1364022"/>
              <a:gd name="connsiteX5" fmla="*/ 87886 w 969625"/>
              <a:gd name="connsiteY5" fmla="*/ 358787 h 1364022"/>
              <a:gd name="connsiteX6" fmla="*/ 2161 w 969625"/>
              <a:gd name="connsiteY6" fmla="*/ 639775 h 1364022"/>
              <a:gd name="connsiteX7" fmla="*/ 35498 w 969625"/>
              <a:gd name="connsiteY7" fmla="*/ 901712 h 1364022"/>
              <a:gd name="connsiteX8" fmla="*/ 140273 w 969625"/>
              <a:gd name="connsiteY8" fmla="*/ 1096975 h 1364022"/>
              <a:gd name="connsiteX9" fmla="*/ 273623 w 969625"/>
              <a:gd name="connsiteY9" fmla="*/ 1230325 h 1364022"/>
              <a:gd name="connsiteX10" fmla="*/ 449836 w 969625"/>
              <a:gd name="connsiteY10" fmla="*/ 1325575 h 1364022"/>
              <a:gd name="connsiteX11" fmla="*/ 759398 w 969625"/>
              <a:gd name="connsiteY11" fmla="*/ 1363675 h 1364022"/>
              <a:gd name="connsiteX12" fmla="*/ 968948 w 969625"/>
              <a:gd name="connsiteY12" fmla="*/ 1306525 h 1364022"/>
              <a:gd name="connsiteX13" fmla="*/ 821311 w 969625"/>
              <a:gd name="connsiteY13" fmla="*/ 1211275 h 1364022"/>
              <a:gd name="connsiteX14" fmla="*/ 683198 w 969625"/>
              <a:gd name="connsiteY14" fmla="*/ 1054112 h 1364022"/>
              <a:gd name="connsiteX15" fmla="*/ 597473 w 969625"/>
              <a:gd name="connsiteY15" fmla="*/ 806462 h 1364022"/>
              <a:gd name="connsiteX16" fmla="*/ 602236 w 969625"/>
              <a:gd name="connsiteY16" fmla="*/ 530237 h 1364022"/>
              <a:gd name="connsiteX17" fmla="*/ 711773 w 969625"/>
              <a:gd name="connsiteY17" fmla="*/ 292112 h 1364022"/>
              <a:gd name="connsiteX18" fmla="*/ 887986 w 969625"/>
              <a:gd name="connsiteY18" fmla="*/ 115900 h 1364022"/>
              <a:gd name="connsiteX19" fmla="*/ 964186 w 969625"/>
              <a:gd name="connsiteY19" fmla="*/ 63512 h 13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9625" h="1364022">
                <a:moveTo>
                  <a:pt x="964186" y="63512"/>
                </a:moveTo>
                <a:cubicBezTo>
                  <a:pt x="945136" y="44462"/>
                  <a:pt x="847505" y="7950"/>
                  <a:pt x="773686" y="1600"/>
                </a:cubicBezTo>
                <a:cubicBezTo>
                  <a:pt x="699867" y="-4750"/>
                  <a:pt x="594298" y="8743"/>
                  <a:pt x="521273" y="25412"/>
                </a:cubicBezTo>
                <a:cubicBezTo>
                  <a:pt x="448248" y="42081"/>
                  <a:pt x="390305" y="69068"/>
                  <a:pt x="335536" y="101612"/>
                </a:cubicBezTo>
                <a:cubicBezTo>
                  <a:pt x="280767" y="134156"/>
                  <a:pt x="233936" y="177813"/>
                  <a:pt x="192661" y="220675"/>
                </a:cubicBezTo>
                <a:cubicBezTo>
                  <a:pt x="151386" y="263537"/>
                  <a:pt x="119636" y="288937"/>
                  <a:pt x="87886" y="358787"/>
                </a:cubicBezTo>
                <a:cubicBezTo>
                  <a:pt x="56136" y="428637"/>
                  <a:pt x="10892" y="549288"/>
                  <a:pt x="2161" y="639775"/>
                </a:cubicBezTo>
                <a:cubicBezTo>
                  <a:pt x="-6570" y="730263"/>
                  <a:pt x="12479" y="825512"/>
                  <a:pt x="35498" y="901712"/>
                </a:cubicBezTo>
                <a:cubicBezTo>
                  <a:pt x="58517" y="977912"/>
                  <a:pt x="100585" y="1042206"/>
                  <a:pt x="140273" y="1096975"/>
                </a:cubicBezTo>
                <a:cubicBezTo>
                  <a:pt x="179960" y="1151744"/>
                  <a:pt x="222029" y="1192225"/>
                  <a:pt x="273623" y="1230325"/>
                </a:cubicBezTo>
                <a:cubicBezTo>
                  <a:pt x="325217" y="1268425"/>
                  <a:pt x="368873" y="1303350"/>
                  <a:pt x="449836" y="1325575"/>
                </a:cubicBezTo>
                <a:cubicBezTo>
                  <a:pt x="530798" y="1347800"/>
                  <a:pt x="672879" y="1366850"/>
                  <a:pt x="759398" y="1363675"/>
                </a:cubicBezTo>
                <a:cubicBezTo>
                  <a:pt x="845917" y="1360500"/>
                  <a:pt x="958629" y="1331925"/>
                  <a:pt x="968948" y="1306525"/>
                </a:cubicBezTo>
                <a:cubicBezTo>
                  <a:pt x="979267" y="1281125"/>
                  <a:pt x="868936" y="1253344"/>
                  <a:pt x="821311" y="1211275"/>
                </a:cubicBezTo>
                <a:cubicBezTo>
                  <a:pt x="773686" y="1169206"/>
                  <a:pt x="720504" y="1121581"/>
                  <a:pt x="683198" y="1054112"/>
                </a:cubicBezTo>
                <a:cubicBezTo>
                  <a:pt x="645892" y="986643"/>
                  <a:pt x="610967" y="893775"/>
                  <a:pt x="597473" y="806462"/>
                </a:cubicBezTo>
                <a:cubicBezTo>
                  <a:pt x="583979" y="719150"/>
                  <a:pt x="583186" y="615962"/>
                  <a:pt x="602236" y="530237"/>
                </a:cubicBezTo>
                <a:cubicBezTo>
                  <a:pt x="621286" y="444512"/>
                  <a:pt x="664148" y="361168"/>
                  <a:pt x="711773" y="292112"/>
                </a:cubicBezTo>
                <a:cubicBezTo>
                  <a:pt x="759398" y="223056"/>
                  <a:pt x="845123" y="151619"/>
                  <a:pt x="887986" y="115900"/>
                </a:cubicBezTo>
                <a:cubicBezTo>
                  <a:pt x="930848" y="80181"/>
                  <a:pt x="983236" y="82562"/>
                  <a:pt x="964186" y="63512"/>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1" name="Oval 20">
            <a:extLst>
              <a:ext uri="{FF2B5EF4-FFF2-40B4-BE49-F238E27FC236}">
                <a16:creationId xmlns:a16="http://schemas.microsoft.com/office/drawing/2014/main" id="{81DF2A2A-AD15-4EDF-B508-60FA7BC1484C}"/>
              </a:ext>
            </a:extLst>
          </p:cNvPr>
          <p:cNvSpPr/>
          <p:nvPr/>
        </p:nvSpPr>
        <p:spPr>
          <a:xfrm>
            <a:off x="1397000" y="965200"/>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12" name="Oval 11">
            <a:extLst>
              <a:ext uri="{FF2B5EF4-FFF2-40B4-BE49-F238E27FC236}">
                <a16:creationId xmlns:a16="http://schemas.microsoft.com/office/drawing/2014/main" id="{0B891D40-D347-4068-A2AD-EAB15D3A0F8F}"/>
              </a:ext>
            </a:extLst>
          </p:cNvPr>
          <p:cNvSpPr/>
          <p:nvPr/>
        </p:nvSpPr>
        <p:spPr>
          <a:xfrm>
            <a:off x="1975257" y="971898"/>
            <a:ext cx="1371600" cy="1371600"/>
          </a:xfrm>
          <a:prstGeom prst="ellipse">
            <a:avLst/>
          </a:prstGeom>
          <a:ln w="31750">
            <a:solidFill>
              <a:srgbClr val="FFC000"/>
            </a:solidFill>
          </a:ln>
        </p:spPr>
        <p:txBody>
          <a:bodyPr wrap="square" rtlCol="0" anchor="ctr">
            <a:spAutoFit/>
          </a:bodyPr>
          <a:lstStyle/>
          <a:p>
            <a:pPr algn="ctr"/>
            <a:endParaRPr lang="en-US" sz="2800" i="0" dirty="0"/>
          </a:p>
        </p:txBody>
      </p:sp>
      <p:sp>
        <p:nvSpPr>
          <p:cNvPr id="24" name="Freeform: Shape 23">
            <a:extLst>
              <a:ext uri="{FF2B5EF4-FFF2-40B4-BE49-F238E27FC236}">
                <a16:creationId xmlns:a16="http://schemas.microsoft.com/office/drawing/2014/main" id="{11F05CEC-07F0-4080-A5AE-C6099A901FAC}"/>
              </a:ext>
            </a:extLst>
          </p:cNvPr>
          <p:cNvSpPr/>
          <p:nvPr/>
        </p:nvSpPr>
        <p:spPr bwMode="auto">
          <a:xfrm>
            <a:off x="6273800" y="977900"/>
            <a:ext cx="969625" cy="1364022"/>
          </a:xfrm>
          <a:custGeom>
            <a:avLst/>
            <a:gdLst>
              <a:gd name="connsiteX0" fmla="*/ 964186 w 969625"/>
              <a:gd name="connsiteY0" fmla="*/ 63512 h 1364022"/>
              <a:gd name="connsiteX1" fmla="*/ 773686 w 969625"/>
              <a:gd name="connsiteY1" fmla="*/ 1600 h 1364022"/>
              <a:gd name="connsiteX2" fmla="*/ 521273 w 969625"/>
              <a:gd name="connsiteY2" fmla="*/ 25412 h 1364022"/>
              <a:gd name="connsiteX3" fmla="*/ 335536 w 969625"/>
              <a:gd name="connsiteY3" fmla="*/ 101612 h 1364022"/>
              <a:gd name="connsiteX4" fmla="*/ 192661 w 969625"/>
              <a:gd name="connsiteY4" fmla="*/ 220675 h 1364022"/>
              <a:gd name="connsiteX5" fmla="*/ 87886 w 969625"/>
              <a:gd name="connsiteY5" fmla="*/ 358787 h 1364022"/>
              <a:gd name="connsiteX6" fmla="*/ 2161 w 969625"/>
              <a:gd name="connsiteY6" fmla="*/ 639775 h 1364022"/>
              <a:gd name="connsiteX7" fmla="*/ 35498 w 969625"/>
              <a:gd name="connsiteY7" fmla="*/ 901712 h 1364022"/>
              <a:gd name="connsiteX8" fmla="*/ 140273 w 969625"/>
              <a:gd name="connsiteY8" fmla="*/ 1096975 h 1364022"/>
              <a:gd name="connsiteX9" fmla="*/ 273623 w 969625"/>
              <a:gd name="connsiteY9" fmla="*/ 1230325 h 1364022"/>
              <a:gd name="connsiteX10" fmla="*/ 449836 w 969625"/>
              <a:gd name="connsiteY10" fmla="*/ 1325575 h 1364022"/>
              <a:gd name="connsiteX11" fmla="*/ 759398 w 969625"/>
              <a:gd name="connsiteY11" fmla="*/ 1363675 h 1364022"/>
              <a:gd name="connsiteX12" fmla="*/ 968948 w 969625"/>
              <a:gd name="connsiteY12" fmla="*/ 1306525 h 1364022"/>
              <a:gd name="connsiteX13" fmla="*/ 821311 w 969625"/>
              <a:gd name="connsiteY13" fmla="*/ 1211275 h 1364022"/>
              <a:gd name="connsiteX14" fmla="*/ 683198 w 969625"/>
              <a:gd name="connsiteY14" fmla="*/ 1054112 h 1364022"/>
              <a:gd name="connsiteX15" fmla="*/ 597473 w 969625"/>
              <a:gd name="connsiteY15" fmla="*/ 806462 h 1364022"/>
              <a:gd name="connsiteX16" fmla="*/ 602236 w 969625"/>
              <a:gd name="connsiteY16" fmla="*/ 530237 h 1364022"/>
              <a:gd name="connsiteX17" fmla="*/ 711773 w 969625"/>
              <a:gd name="connsiteY17" fmla="*/ 292112 h 1364022"/>
              <a:gd name="connsiteX18" fmla="*/ 887986 w 969625"/>
              <a:gd name="connsiteY18" fmla="*/ 115900 h 1364022"/>
              <a:gd name="connsiteX19" fmla="*/ 964186 w 969625"/>
              <a:gd name="connsiteY19" fmla="*/ 63512 h 136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69625" h="1364022">
                <a:moveTo>
                  <a:pt x="964186" y="63512"/>
                </a:moveTo>
                <a:cubicBezTo>
                  <a:pt x="945136" y="44462"/>
                  <a:pt x="847505" y="7950"/>
                  <a:pt x="773686" y="1600"/>
                </a:cubicBezTo>
                <a:cubicBezTo>
                  <a:pt x="699867" y="-4750"/>
                  <a:pt x="594298" y="8743"/>
                  <a:pt x="521273" y="25412"/>
                </a:cubicBezTo>
                <a:cubicBezTo>
                  <a:pt x="448248" y="42081"/>
                  <a:pt x="390305" y="69068"/>
                  <a:pt x="335536" y="101612"/>
                </a:cubicBezTo>
                <a:cubicBezTo>
                  <a:pt x="280767" y="134156"/>
                  <a:pt x="233936" y="177813"/>
                  <a:pt x="192661" y="220675"/>
                </a:cubicBezTo>
                <a:cubicBezTo>
                  <a:pt x="151386" y="263537"/>
                  <a:pt x="119636" y="288937"/>
                  <a:pt x="87886" y="358787"/>
                </a:cubicBezTo>
                <a:cubicBezTo>
                  <a:pt x="56136" y="428637"/>
                  <a:pt x="10892" y="549288"/>
                  <a:pt x="2161" y="639775"/>
                </a:cubicBezTo>
                <a:cubicBezTo>
                  <a:pt x="-6570" y="730263"/>
                  <a:pt x="12479" y="825512"/>
                  <a:pt x="35498" y="901712"/>
                </a:cubicBezTo>
                <a:cubicBezTo>
                  <a:pt x="58517" y="977912"/>
                  <a:pt x="100585" y="1042206"/>
                  <a:pt x="140273" y="1096975"/>
                </a:cubicBezTo>
                <a:cubicBezTo>
                  <a:pt x="179960" y="1151744"/>
                  <a:pt x="222029" y="1192225"/>
                  <a:pt x="273623" y="1230325"/>
                </a:cubicBezTo>
                <a:cubicBezTo>
                  <a:pt x="325217" y="1268425"/>
                  <a:pt x="368873" y="1303350"/>
                  <a:pt x="449836" y="1325575"/>
                </a:cubicBezTo>
                <a:cubicBezTo>
                  <a:pt x="530798" y="1347800"/>
                  <a:pt x="672879" y="1366850"/>
                  <a:pt x="759398" y="1363675"/>
                </a:cubicBezTo>
                <a:cubicBezTo>
                  <a:pt x="845917" y="1360500"/>
                  <a:pt x="958629" y="1331925"/>
                  <a:pt x="968948" y="1306525"/>
                </a:cubicBezTo>
                <a:cubicBezTo>
                  <a:pt x="979267" y="1281125"/>
                  <a:pt x="868936" y="1253344"/>
                  <a:pt x="821311" y="1211275"/>
                </a:cubicBezTo>
                <a:cubicBezTo>
                  <a:pt x="773686" y="1169206"/>
                  <a:pt x="720504" y="1121581"/>
                  <a:pt x="683198" y="1054112"/>
                </a:cubicBezTo>
                <a:cubicBezTo>
                  <a:pt x="645892" y="986643"/>
                  <a:pt x="610967" y="893775"/>
                  <a:pt x="597473" y="806462"/>
                </a:cubicBezTo>
                <a:cubicBezTo>
                  <a:pt x="583979" y="719150"/>
                  <a:pt x="583186" y="615962"/>
                  <a:pt x="602236" y="530237"/>
                </a:cubicBezTo>
                <a:cubicBezTo>
                  <a:pt x="621286" y="444512"/>
                  <a:pt x="664148" y="361168"/>
                  <a:pt x="711773" y="292112"/>
                </a:cubicBezTo>
                <a:cubicBezTo>
                  <a:pt x="759398" y="223056"/>
                  <a:pt x="845123" y="151619"/>
                  <a:pt x="887986" y="115900"/>
                </a:cubicBezTo>
                <a:cubicBezTo>
                  <a:pt x="930848" y="80181"/>
                  <a:pt x="983236" y="82562"/>
                  <a:pt x="964186" y="63512"/>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5" name="Rectangle 24">
            <a:extLst>
              <a:ext uri="{FF2B5EF4-FFF2-40B4-BE49-F238E27FC236}">
                <a16:creationId xmlns:a16="http://schemas.microsoft.com/office/drawing/2014/main" id="{619F75F8-02C2-446C-AF8F-E5503E7BA43A}"/>
              </a:ext>
            </a:extLst>
          </p:cNvPr>
          <p:cNvSpPr/>
          <p:nvPr/>
        </p:nvSpPr>
        <p:spPr>
          <a:xfrm>
            <a:off x="6019800" y="263817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7EBF295E-B15C-42A7-BC59-4C7725DDFF47}"/>
              </a:ext>
            </a:extLst>
          </p:cNvPr>
          <p:cNvSpPr/>
          <p:nvPr/>
        </p:nvSpPr>
        <p:spPr>
          <a:xfrm>
            <a:off x="6858000" y="294640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1301939B-BA17-4647-BEBD-82337675B4EF}"/>
              </a:ext>
            </a:extLst>
          </p:cNvPr>
          <p:cNvSpPr/>
          <p:nvPr/>
        </p:nvSpPr>
        <p:spPr>
          <a:xfrm>
            <a:off x="7836544" y="2738735"/>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grpSp>
        <p:nvGrpSpPr>
          <p:cNvPr id="7" name="Group 6">
            <a:extLst>
              <a:ext uri="{FF2B5EF4-FFF2-40B4-BE49-F238E27FC236}">
                <a16:creationId xmlns:a16="http://schemas.microsoft.com/office/drawing/2014/main" id="{EF2B1D24-E9B1-4852-A676-8CD34F6F0FAB}"/>
              </a:ext>
            </a:extLst>
          </p:cNvPr>
          <p:cNvGrpSpPr/>
          <p:nvPr/>
        </p:nvGrpSpPr>
        <p:grpSpPr>
          <a:xfrm>
            <a:off x="6880998" y="3027110"/>
            <a:ext cx="855642" cy="955676"/>
            <a:chOff x="6916758" y="3006724"/>
            <a:chExt cx="855642" cy="955676"/>
          </a:xfrm>
        </p:grpSpPr>
        <p:sp>
          <p:nvSpPr>
            <p:cNvPr id="26" name="Rectangle 25">
              <a:extLst>
                <a:ext uri="{FF2B5EF4-FFF2-40B4-BE49-F238E27FC236}">
                  <a16:creationId xmlns:a16="http://schemas.microsoft.com/office/drawing/2014/main" id="{38E26556-59B2-4B8F-8C47-495AB922D55A}"/>
                </a:ext>
              </a:extLst>
            </p:cNvPr>
            <p:cNvSpPr/>
            <p:nvPr/>
          </p:nvSpPr>
          <p:spPr>
            <a:xfrm>
              <a:off x="6916758" y="3006724"/>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1" name="Oval 30">
              <a:extLst>
                <a:ext uri="{FF2B5EF4-FFF2-40B4-BE49-F238E27FC236}">
                  <a16:creationId xmlns:a16="http://schemas.microsoft.com/office/drawing/2014/main" id="{40A5281A-6758-4D16-ACBC-5B213E82ADA5}"/>
                </a:ext>
              </a:extLst>
            </p:cNvPr>
            <p:cNvSpPr/>
            <p:nvPr/>
          </p:nvSpPr>
          <p:spPr>
            <a:xfrm>
              <a:off x="7030659" y="3276600"/>
              <a:ext cx="741741" cy="685800"/>
            </a:xfrm>
            <a:prstGeom prst="ellipse">
              <a:avLst/>
            </a:prstGeom>
            <a:ln w="31750">
              <a:solidFill>
                <a:srgbClr val="FFC000"/>
              </a:solidFill>
            </a:ln>
          </p:spPr>
          <p:txBody>
            <a:bodyPr wrap="square" rtlCol="0" anchor="ctr">
              <a:spAutoFit/>
            </a:bodyPr>
            <a:lstStyle/>
            <a:p>
              <a:pPr algn="ctr"/>
              <a:endParaRPr lang="en-US" sz="2800" i="0" dirty="0"/>
            </a:p>
          </p:txBody>
        </p:sp>
      </p:grpSp>
      <p:sp>
        <p:nvSpPr>
          <p:cNvPr id="33" name="AutoShape 35">
            <a:extLst>
              <a:ext uri="{FF2B5EF4-FFF2-40B4-BE49-F238E27FC236}">
                <a16:creationId xmlns:a16="http://schemas.microsoft.com/office/drawing/2014/main" id="{743607CF-87B1-4E1C-BA5E-F9B8E61A4350}"/>
              </a:ext>
            </a:extLst>
          </p:cNvPr>
          <p:cNvSpPr>
            <a:spLocks noChangeArrowheads="1"/>
          </p:cNvSpPr>
          <p:nvPr/>
        </p:nvSpPr>
        <p:spPr bwMode="auto">
          <a:xfrm>
            <a:off x="82598" y="2946402"/>
            <a:ext cx="4264869" cy="1305818"/>
          </a:xfrm>
          <a:prstGeom prst="wedgeRoundRectCallout">
            <a:avLst>
              <a:gd name="adj1" fmla="val -28316"/>
              <a:gd name="adj2" fmla="val 60941"/>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In addition to knowing </a:t>
            </a: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r>
              <a:rPr lang="en-US" altLang="en-US" sz="2400" dirty="0"/>
              <a:t>,</a:t>
            </a:r>
          </a:p>
          <a:p>
            <a:pPr algn="ctr" eaLnBrk="1" hangingPunct="1">
              <a:spcBef>
                <a:spcPct val="0"/>
              </a:spcBef>
              <a:buNone/>
            </a:pPr>
            <a:r>
              <a:rPr lang="en-US" altLang="en-US" sz="2400" dirty="0"/>
              <a:t>suppose we also know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t>.</a:t>
            </a:r>
          </a:p>
          <a:p>
            <a:pPr algn="ctr" eaLnBrk="1" hangingPunct="1">
              <a:spcBef>
                <a:spcPct val="0"/>
              </a:spcBef>
              <a:buNone/>
            </a:pPr>
            <a:r>
              <a:rPr lang="en-US" altLang="en-US" sz="2400" i="0" dirty="0"/>
              <a:t>We can conclude </a:t>
            </a:r>
            <a:endParaRPr lang="en-CA" altLang="en-US" sz="2400" i="0" dirty="0"/>
          </a:p>
        </p:txBody>
      </p:sp>
      <p:sp>
        <p:nvSpPr>
          <p:cNvPr id="56" name="Oval 55">
            <a:extLst>
              <a:ext uri="{FF2B5EF4-FFF2-40B4-BE49-F238E27FC236}">
                <a16:creationId xmlns:a16="http://schemas.microsoft.com/office/drawing/2014/main" id="{BCC95E6E-FAD3-4C90-80D2-FB228356237D}"/>
              </a:ext>
            </a:extLst>
          </p:cNvPr>
          <p:cNvSpPr/>
          <p:nvPr/>
        </p:nvSpPr>
        <p:spPr>
          <a:xfrm>
            <a:off x="6273800" y="971898"/>
            <a:ext cx="1371600" cy="1371600"/>
          </a:xfrm>
          <a:prstGeom prst="ellipse">
            <a:avLst/>
          </a:prstGeom>
          <a:solidFill>
            <a:srgbClr val="FF0000"/>
          </a:solidFill>
          <a:ln w="31750">
            <a:solidFill>
              <a:srgbClr val="FFC000"/>
            </a:solidFill>
          </a:ln>
        </p:spPr>
        <p:txBody>
          <a:bodyPr wrap="square" rtlCol="0" anchor="ctr">
            <a:spAutoFit/>
          </a:bodyPr>
          <a:lstStyle/>
          <a:p>
            <a:pPr algn="ctr"/>
            <a:endParaRPr lang="en-US" sz="2800" i="0" dirty="0"/>
          </a:p>
        </p:txBody>
      </p:sp>
      <p:sp>
        <p:nvSpPr>
          <p:cNvPr id="39" name="Text Box 21">
            <a:extLst>
              <a:ext uri="{FF2B5EF4-FFF2-40B4-BE49-F238E27FC236}">
                <a16:creationId xmlns:a16="http://schemas.microsoft.com/office/drawing/2014/main" id="{846F9C3D-6400-4341-ABBF-DE390DE96C9E}"/>
              </a:ext>
            </a:extLst>
          </p:cNvPr>
          <p:cNvSpPr txBox="1">
            <a:spLocks noChangeArrowheads="1"/>
          </p:cNvSpPr>
          <p:nvPr/>
        </p:nvSpPr>
        <p:spPr bwMode="auto">
          <a:xfrm>
            <a:off x="4622442" y="2586335"/>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endParaRPr lang="en-US" altLang="en-US" sz="2000" dirty="0">
              <a:solidFill>
                <a:srgbClr val="FFC000"/>
              </a:solidFill>
              <a:cs typeface="Times New Roman" panose="02020603050405020304" pitchFamily="18" charset="0"/>
            </a:endParaRPr>
          </a:p>
        </p:txBody>
      </p:sp>
      <p:sp>
        <p:nvSpPr>
          <p:cNvPr id="40" name="Text Box 21">
            <a:extLst>
              <a:ext uri="{FF2B5EF4-FFF2-40B4-BE49-F238E27FC236}">
                <a16:creationId xmlns:a16="http://schemas.microsoft.com/office/drawing/2014/main" id="{9F681EBE-0590-4BD8-9B41-9543461323F9}"/>
              </a:ext>
            </a:extLst>
          </p:cNvPr>
          <p:cNvSpPr txBox="1">
            <a:spLocks noChangeArrowheads="1"/>
          </p:cNvSpPr>
          <p:nvPr/>
        </p:nvSpPr>
        <p:spPr bwMode="auto">
          <a:xfrm>
            <a:off x="3268049" y="3686149"/>
            <a:ext cx="8467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n-US" altLang="en-US" sz="2400" dirty="0"/>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2" name="Text Box 21">
            <a:extLst>
              <a:ext uri="{FF2B5EF4-FFF2-40B4-BE49-F238E27FC236}">
                <a16:creationId xmlns:a16="http://schemas.microsoft.com/office/drawing/2014/main" id="{26527B69-1DF5-45EE-929A-E97EDDA0F6E1}"/>
              </a:ext>
            </a:extLst>
          </p:cNvPr>
          <p:cNvSpPr txBox="1">
            <a:spLocks noChangeArrowheads="1"/>
          </p:cNvSpPr>
          <p:nvPr/>
        </p:nvSpPr>
        <p:spPr bwMode="auto">
          <a:xfrm>
            <a:off x="4382037" y="3299768"/>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3" name="Text Box 21">
            <a:extLst>
              <a:ext uri="{FF2B5EF4-FFF2-40B4-BE49-F238E27FC236}">
                <a16:creationId xmlns:a16="http://schemas.microsoft.com/office/drawing/2014/main" id="{E685C246-9F4C-4A75-9F36-3CC215E0CCCC}"/>
              </a:ext>
            </a:extLst>
          </p:cNvPr>
          <p:cNvSpPr txBox="1">
            <a:spLocks noChangeArrowheads="1"/>
          </p:cNvSpPr>
          <p:nvPr/>
        </p:nvSpPr>
        <p:spPr bwMode="auto">
          <a:xfrm>
            <a:off x="4939950" y="32766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cxnSp>
        <p:nvCxnSpPr>
          <p:cNvPr id="9" name="Straight Connector 8">
            <a:extLst>
              <a:ext uri="{FF2B5EF4-FFF2-40B4-BE49-F238E27FC236}">
                <a16:creationId xmlns:a16="http://schemas.microsoft.com/office/drawing/2014/main" id="{9208CE48-434D-495B-AE5A-C83321D0559C}"/>
              </a:ext>
            </a:extLst>
          </p:cNvPr>
          <p:cNvCxnSpPr>
            <a:cxnSpLocks/>
          </p:cNvCxnSpPr>
          <p:nvPr/>
        </p:nvCxnSpPr>
        <p:spPr bwMode="auto">
          <a:xfrm flipV="1">
            <a:off x="4915437" y="3504126"/>
            <a:ext cx="838200" cy="92186"/>
          </a:xfrm>
          <a:prstGeom prst="line">
            <a:avLst/>
          </a:prstGeom>
          <a:noFill/>
          <a:ln w="38100" cap="flat" cmpd="sng" algn="ctr">
            <a:solidFill>
              <a:schemeClr val="hlink"/>
            </a:solidFill>
            <a:prstDash val="solid"/>
            <a:round/>
            <a:headEnd type="none" w="med" len="med"/>
            <a:tailEnd type="none" w="med" len="med"/>
          </a:ln>
          <a:effectLst/>
        </p:spPr>
      </p:cxnSp>
      <p:sp>
        <p:nvSpPr>
          <p:cNvPr id="51" name="Text Box 21">
            <a:extLst>
              <a:ext uri="{FF2B5EF4-FFF2-40B4-BE49-F238E27FC236}">
                <a16:creationId xmlns:a16="http://schemas.microsoft.com/office/drawing/2014/main" id="{0CD60EE3-1494-4E45-837A-FADD8A813D1C}"/>
              </a:ext>
            </a:extLst>
          </p:cNvPr>
          <p:cNvSpPr txBox="1">
            <a:spLocks noChangeArrowheads="1"/>
          </p:cNvSpPr>
          <p:nvPr/>
        </p:nvSpPr>
        <p:spPr bwMode="auto">
          <a:xfrm>
            <a:off x="4641330" y="4584876"/>
            <a:ext cx="22286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a:t>
            </a:r>
            <a:endParaRPr lang="en-CA" sz="2400" dirty="0"/>
          </a:p>
        </p:txBody>
      </p:sp>
      <p:sp>
        <p:nvSpPr>
          <p:cNvPr id="62" name="Text Box 21">
            <a:extLst>
              <a:ext uri="{FF2B5EF4-FFF2-40B4-BE49-F238E27FC236}">
                <a16:creationId xmlns:a16="http://schemas.microsoft.com/office/drawing/2014/main" id="{7E7005A1-C18B-4C7C-B07A-B8F69079EBDB}"/>
              </a:ext>
            </a:extLst>
          </p:cNvPr>
          <p:cNvSpPr txBox="1">
            <a:spLocks noChangeArrowheads="1"/>
          </p:cNvSpPr>
          <p:nvPr/>
        </p:nvSpPr>
        <p:spPr bwMode="auto">
          <a:xfrm>
            <a:off x="7930882" y="4491335"/>
            <a:ext cx="10607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subset</a:t>
            </a:r>
          </a:p>
        </p:txBody>
      </p:sp>
      <p:sp>
        <p:nvSpPr>
          <p:cNvPr id="46" name="Text Box 21">
            <a:extLst>
              <a:ext uri="{FF2B5EF4-FFF2-40B4-BE49-F238E27FC236}">
                <a16:creationId xmlns:a16="http://schemas.microsoft.com/office/drawing/2014/main" id="{C9B0E14E-FE4B-48CE-AA6D-19D651E79900}"/>
              </a:ext>
            </a:extLst>
          </p:cNvPr>
          <p:cNvSpPr txBox="1">
            <a:spLocks noChangeArrowheads="1"/>
          </p:cNvSpPr>
          <p:nvPr/>
        </p:nvSpPr>
        <p:spPr bwMode="auto">
          <a:xfrm>
            <a:off x="7404100" y="4813054"/>
            <a:ext cx="158767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sz="2400" dirty="0">
                <a:solidFill>
                  <a:srgbClr val="FFC000"/>
                </a:solidFill>
                <a:latin typeface="Times New Roman"/>
                <a:cs typeface="Times New Roman" panose="02020603050405020304" pitchFamily="18" charset="0"/>
                <a:sym typeface="Symbol" panose="05050102010706020507" pitchFamily="18" charset="2"/>
              </a:rPr>
              <a:t></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dog</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n-CA" sz="2000" dirty="0">
                <a:solidFill>
                  <a:srgbClr val="FFC000"/>
                </a:solidFill>
                <a:latin typeface="Times New Roman"/>
                <a:cs typeface="Times New Roman" panose="02020603050405020304" pitchFamily="18" charset="0"/>
                <a:sym typeface="Symbol" panose="05050102010706020507" pitchFamily="18" charset="2"/>
              </a:rPr>
              <a:t>  </a:t>
            </a:r>
            <a:r>
              <a:rPr lang="en-US" altLang="en-US" sz="2000" dirty="0">
                <a:solidFill>
                  <a:srgbClr val="FFC000"/>
                </a:solidFill>
                <a:cs typeface="Times New Roman" panose="02020603050405020304" pitchFamily="18" charset="0"/>
                <a:sym typeface="Symbol" panose="05050102010706020507" pitchFamily="18" charset="2"/>
              </a:rPr>
              <a:t>dog</a:t>
            </a:r>
          </a:p>
        </p:txBody>
      </p:sp>
      <p:sp>
        <p:nvSpPr>
          <p:cNvPr id="66" name="Text Box 21">
            <a:extLst>
              <a:ext uri="{FF2B5EF4-FFF2-40B4-BE49-F238E27FC236}">
                <a16:creationId xmlns:a16="http://schemas.microsoft.com/office/drawing/2014/main" id="{1CF69458-3AFE-4E2C-B1DC-99EA02053151}"/>
              </a:ext>
            </a:extLst>
          </p:cNvPr>
          <p:cNvSpPr txBox="1">
            <a:spLocks noChangeArrowheads="1"/>
          </p:cNvSpPr>
          <p:nvPr/>
        </p:nvSpPr>
        <p:spPr bwMode="auto">
          <a:xfrm>
            <a:off x="4369526" y="4021072"/>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67" name="Text Box 21">
            <a:extLst>
              <a:ext uri="{FF2B5EF4-FFF2-40B4-BE49-F238E27FC236}">
                <a16:creationId xmlns:a16="http://schemas.microsoft.com/office/drawing/2014/main" id="{780F6DCF-D8B8-40C7-AE14-D9F47CF9FE42}"/>
              </a:ext>
            </a:extLst>
          </p:cNvPr>
          <p:cNvSpPr txBox="1">
            <a:spLocks noChangeArrowheads="1"/>
          </p:cNvSpPr>
          <p:nvPr/>
        </p:nvSpPr>
        <p:spPr bwMode="auto">
          <a:xfrm>
            <a:off x="4781140" y="3997904"/>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sz="2400" dirty="0">
                <a:solidFill>
                  <a:srgbClr val="FFC000"/>
                </a:solidFill>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68" name="Rectangle 67">
            <a:extLst>
              <a:ext uri="{FF2B5EF4-FFF2-40B4-BE49-F238E27FC236}">
                <a16:creationId xmlns:a16="http://schemas.microsoft.com/office/drawing/2014/main" id="{D1879539-A435-490D-9D61-96530F4AE897}"/>
              </a:ext>
            </a:extLst>
          </p:cNvPr>
          <p:cNvSpPr/>
          <p:nvPr/>
        </p:nvSpPr>
        <p:spPr>
          <a:xfrm>
            <a:off x="5126528" y="3972486"/>
            <a:ext cx="333746" cy="307777"/>
          </a:xfrm>
          <a:prstGeom prst="rect">
            <a:avLst/>
          </a:prstGeom>
        </p:spPr>
        <p:txBody>
          <a:bodyPr wrap="none">
            <a:spAutoFit/>
          </a:bodyPr>
          <a:lstStyle/>
          <a:p>
            <a:pPr algn="ctr"/>
            <a:r>
              <a:rPr lang="en-CA" altLang="en-US" sz="1400" dirty="0">
                <a:solidFill>
                  <a:srgbClr val="FFC000"/>
                </a:solidFill>
              </a:rPr>
              <a:t>or</a:t>
            </a:r>
            <a:endParaRPr lang="en-US" sz="1400" dirty="0">
              <a:solidFill>
                <a:srgbClr val="FFC000"/>
              </a:solidFill>
            </a:endParaRPr>
          </a:p>
        </p:txBody>
      </p:sp>
      <p:sp>
        <p:nvSpPr>
          <p:cNvPr id="69" name="Text Box 21">
            <a:extLst>
              <a:ext uri="{FF2B5EF4-FFF2-40B4-BE49-F238E27FC236}">
                <a16:creationId xmlns:a16="http://schemas.microsoft.com/office/drawing/2014/main" id="{2BEDF2F5-BA2D-420D-B0D3-87711003DE14}"/>
              </a:ext>
            </a:extLst>
          </p:cNvPr>
          <p:cNvSpPr txBox="1">
            <a:spLocks noChangeArrowheads="1"/>
          </p:cNvSpPr>
          <p:nvPr/>
        </p:nvSpPr>
        <p:spPr bwMode="auto">
          <a:xfrm>
            <a:off x="304629" y="662314"/>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sz="2400" dirty="0">
                <a:solidFill>
                  <a:srgbClr val="FFC000"/>
                </a:solidFill>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70" name="Rectangle 69">
            <a:extLst>
              <a:ext uri="{FF2B5EF4-FFF2-40B4-BE49-F238E27FC236}">
                <a16:creationId xmlns:a16="http://schemas.microsoft.com/office/drawing/2014/main" id="{860F499C-2A74-49F8-A6B5-6A11BEC5ACE9}"/>
              </a:ext>
            </a:extLst>
          </p:cNvPr>
          <p:cNvSpPr/>
          <p:nvPr/>
        </p:nvSpPr>
        <p:spPr>
          <a:xfrm>
            <a:off x="650017" y="636896"/>
            <a:ext cx="333746" cy="307777"/>
          </a:xfrm>
          <a:prstGeom prst="rect">
            <a:avLst/>
          </a:prstGeom>
        </p:spPr>
        <p:txBody>
          <a:bodyPr wrap="none">
            <a:spAutoFit/>
          </a:bodyPr>
          <a:lstStyle/>
          <a:p>
            <a:pPr algn="ctr"/>
            <a:r>
              <a:rPr lang="en-CA" altLang="en-US" sz="1400" dirty="0">
                <a:solidFill>
                  <a:srgbClr val="FFC000"/>
                </a:solidFill>
              </a:rPr>
              <a:t>or</a:t>
            </a:r>
            <a:endParaRPr lang="en-US" sz="1400" dirty="0">
              <a:solidFill>
                <a:srgbClr val="FFC000"/>
              </a:solidFill>
            </a:endParaRPr>
          </a:p>
        </p:txBody>
      </p:sp>
      <p:sp>
        <p:nvSpPr>
          <p:cNvPr id="57" name="AutoShape 35">
            <a:extLst>
              <a:ext uri="{FF2B5EF4-FFF2-40B4-BE49-F238E27FC236}">
                <a16:creationId xmlns:a16="http://schemas.microsoft.com/office/drawing/2014/main" id="{94754B36-0102-4C83-984A-0CD58E5CE1C3}"/>
              </a:ext>
            </a:extLst>
          </p:cNvPr>
          <p:cNvSpPr>
            <a:spLocks noChangeArrowheads="1"/>
          </p:cNvSpPr>
          <p:nvPr/>
        </p:nvSpPr>
        <p:spPr bwMode="auto">
          <a:xfrm>
            <a:off x="76200" y="4357666"/>
            <a:ext cx="4264869" cy="1305818"/>
          </a:xfrm>
          <a:prstGeom prst="wedgeRoundRectCallout">
            <a:avLst>
              <a:gd name="adj1" fmla="val -28014"/>
              <a:gd name="adj2" fmla="val 49106"/>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In addition to knowing </a:t>
            </a:r>
            <a:r>
              <a:rPr lang="en-CA" sz="2400" dirty="0">
                <a:solidFill>
                  <a:srgbClr val="FFC000"/>
                </a:solidFill>
              </a:rPr>
              <a:t>¬</a:t>
            </a:r>
            <a:r>
              <a:rPr lang="el-GR" sz="2400" dirty="0">
                <a:solidFill>
                  <a:srgbClr val="FFC000"/>
                </a:solidFill>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t>,</a:t>
            </a:r>
          </a:p>
          <a:p>
            <a:pPr algn="ctr" eaLnBrk="1" hangingPunct="1">
              <a:spcBef>
                <a:spcPct val="0"/>
              </a:spcBef>
              <a:buNone/>
            </a:pPr>
            <a:r>
              <a:rPr lang="en-US" altLang="en-US" sz="2400" dirty="0"/>
              <a:t>suppose we also know </a:t>
            </a:r>
            <a:r>
              <a:rPr lang="el-GR" sz="2400" dirty="0">
                <a:solidFill>
                  <a:srgbClr val="FFC000"/>
                </a:solidFill>
              </a:rPr>
              <a:t>¬</a:t>
            </a:r>
            <a:r>
              <a:rPr lang="en-CA" sz="2400" dirty="0">
                <a:solidFill>
                  <a:srgbClr val="FFC000"/>
                </a:solidFill>
              </a:rPr>
              <a:t>¬</a:t>
            </a:r>
            <a:r>
              <a:rPr lang="el-GR" sz="2400" dirty="0">
                <a:solidFill>
                  <a:srgbClr val="FFC000"/>
                </a:solidFill>
              </a:rPr>
              <a:t>α</a:t>
            </a:r>
            <a:r>
              <a:rPr lang="en-US" altLang="en-US" sz="2400" dirty="0"/>
              <a:t>.</a:t>
            </a:r>
          </a:p>
          <a:p>
            <a:pPr algn="ctr" eaLnBrk="1" hangingPunct="1">
              <a:spcBef>
                <a:spcPct val="0"/>
              </a:spcBef>
              <a:buNone/>
            </a:pPr>
            <a:r>
              <a:rPr lang="en-US" altLang="en-US" sz="2400" i="0" dirty="0"/>
              <a:t>We can conclude</a:t>
            </a:r>
            <a:endParaRPr lang="en-CA" altLang="en-US" sz="2400" i="0" dirty="0"/>
          </a:p>
        </p:txBody>
      </p:sp>
      <p:sp>
        <p:nvSpPr>
          <p:cNvPr id="61" name="Text Box 21">
            <a:extLst>
              <a:ext uri="{FF2B5EF4-FFF2-40B4-BE49-F238E27FC236}">
                <a16:creationId xmlns:a16="http://schemas.microsoft.com/office/drawing/2014/main" id="{07570954-D9D8-485A-AFFF-B74F31B75C07}"/>
              </a:ext>
            </a:extLst>
          </p:cNvPr>
          <p:cNvSpPr txBox="1">
            <a:spLocks noChangeArrowheads="1"/>
          </p:cNvSpPr>
          <p:nvPr/>
        </p:nvSpPr>
        <p:spPr bwMode="auto">
          <a:xfrm>
            <a:off x="3255170" y="5085181"/>
            <a:ext cx="673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54" name="Oval 53">
            <a:extLst>
              <a:ext uri="{FF2B5EF4-FFF2-40B4-BE49-F238E27FC236}">
                <a16:creationId xmlns:a16="http://schemas.microsoft.com/office/drawing/2014/main" id="{9E8C6DFC-B1D5-4E80-AC3C-D7C8B0091C4D}"/>
              </a:ext>
            </a:extLst>
          </p:cNvPr>
          <p:cNvSpPr/>
          <p:nvPr/>
        </p:nvSpPr>
        <p:spPr>
          <a:xfrm>
            <a:off x="6858000" y="971898"/>
            <a:ext cx="1371600" cy="1371600"/>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pic>
        <p:nvPicPr>
          <p:cNvPr id="63" name="Picture 4" descr="Could Parallel Universes Be Physically Real?">
            <a:extLst>
              <a:ext uri="{FF2B5EF4-FFF2-40B4-BE49-F238E27FC236}">
                <a16:creationId xmlns:a16="http://schemas.microsoft.com/office/drawing/2014/main" id="{6FC3CFF2-4BB0-4612-AD13-D9E4B402A53F}"/>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404100" y="3581400"/>
            <a:ext cx="215900" cy="215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931730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ppt_x"/>
                                          </p:val>
                                        </p:tav>
                                        <p:tav tm="100000">
                                          <p:val>
                                            <p:strVal val="#ppt_x"/>
                                          </p:val>
                                        </p:tav>
                                      </p:tavLst>
                                    </p:anim>
                                    <p:anim calcmode="lin" valueType="num">
                                      <p:cBhvr additive="base">
                                        <p:cTn id="8" dur="500" fill="hold"/>
                                        <p:tgtEl>
                                          <p:spTgt spid="6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ppt_x"/>
                                          </p:val>
                                        </p:tav>
                                        <p:tav tm="100000">
                                          <p:val>
                                            <p:strVal val="#ppt_x"/>
                                          </p:val>
                                        </p:tav>
                                      </p:tavLst>
                                    </p:anim>
                                    <p:anim calcmode="lin" valueType="num">
                                      <p:cBhvr additive="base">
                                        <p:cTn id="12" dur="500" fill="hold"/>
                                        <p:tgtEl>
                                          <p:spTgt spid="6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additive="base">
                                        <p:cTn id="15" dur="500" fill="hold"/>
                                        <p:tgtEl>
                                          <p:spTgt spid="68"/>
                                        </p:tgtEl>
                                        <p:attrNameLst>
                                          <p:attrName>ppt_x</p:attrName>
                                        </p:attrNameLst>
                                      </p:cBhvr>
                                      <p:tavLst>
                                        <p:tav tm="0">
                                          <p:val>
                                            <p:strVal val="#ppt_x"/>
                                          </p:val>
                                        </p:tav>
                                        <p:tav tm="100000">
                                          <p:val>
                                            <p:strVal val="#ppt_x"/>
                                          </p:val>
                                        </p:tav>
                                      </p:tavLst>
                                    </p:anim>
                                    <p:anim calcmode="lin" valueType="num">
                                      <p:cBhvr additive="base">
                                        <p:cTn id="16" dur="500" fill="hold"/>
                                        <p:tgtEl>
                                          <p:spTgt spid="6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9"/>
                                        </p:tgtEl>
                                        <p:attrNameLst>
                                          <p:attrName>style.visibility</p:attrName>
                                        </p:attrNameLst>
                                      </p:cBhvr>
                                      <p:to>
                                        <p:strVal val="visible"/>
                                      </p:to>
                                    </p:set>
                                    <p:anim calcmode="lin" valueType="num">
                                      <p:cBhvr additive="base">
                                        <p:cTn id="19" dur="500" fill="hold"/>
                                        <p:tgtEl>
                                          <p:spTgt spid="69"/>
                                        </p:tgtEl>
                                        <p:attrNameLst>
                                          <p:attrName>ppt_x</p:attrName>
                                        </p:attrNameLst>
                                      </p:cBhvr>
                                      <p:tavLst>
                                        <p:tav tm="0">
                                          <p:val>
                                            <p:strVal val="#ppt_x"/>
                                          </p:val>
                                        </p:tav>
                                        <p:tav tm="100000">
                                          <p:val>
                                            <p:strVal val="#ppt_x"/>
                                          </p:val>
                                        </p:tav>
                                      </p:tavLst>
                                    </p:anim>
                                    <p:anim calcmode="lin" valueType="num">
                                      <p:cBhvr additive="base">
                                        <p:cTn id="20" dur="500" fill="hold"/>
                                        <p:tgtEl>
                                          <p:spTgt spid="6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70"/>
                                        </p:tgtEl>
                                        <p:attrNameLst>
                                          <p:attrName>style.visibility</p:attrName>
                                        </p:attrNameLst>
                                      </p:cBhvr>
                                      <p:to>
                                        <p:strVal val="visible"/>
                                      </p:to>
                                    </p:set>
                                    <p:anim calcmode="lin" valueType="num">
                                      <p:cBhvr additive="base">
                                        <p:cTn id="23" dur="500" fill="hold"/>
                                        <p:tgtEl>
                                          <p:spTgt spid="70"/>
                                        </p:tgtEl>
                                        <p:attrNameLst>
                                          <p:attrName>ppt_x</p:attrName>
                                        </p:attrNameLst>
                                      </p:cBhvr>
                                      <p:tavLst>
                                        <p:tav tm="0">
                                          <p:val>
                                            <p:strVal val="#ppt_x"/>
                                          </p:val>
                                        </p:tav>
                                        <p:tav tm="100000">
                                          <p:val>
                                            <p:strVal val="#ppt_x"/>
                                          </p:val>
                                        </p:tav>
                                      </p:tavLst>
                                    </p:anim>
                                    <p:anim calcmode="lin" valueType="num">
                                      <p:cBhvr additive="base">
                                        <p:cTn id="24" dur="500" fill="hold"/>
                                        <p:tgtEl>
                                          <p:spTgt spid="70"/>
                                        </p:tgtEl>
                                        <p:attrNameLst>
                                          <p:attrName>ppt_y</p:attrName>
                                        </p:attrNameLst>
                                      </p:cBhvr>
                                      <p:tavLst>
                                        <p:tav tm="0">
                                          <p:val>
                                            <p:strVal val="1+#ppt_h/2"/>
                                          </p:val>
                                        </p:tav>
                                        <p:tav tm="100000">
                                          <p:val>
                                            <p:strVal val="#ppt_y"/>
                                          </p:val>
                                        </p:tav>
                                      </p:tavLst>
                                    </p:anim>
                                  </p:childTnLst>
                                </p:cTn>
                              </p:par>
                              <p:par>
                                <p:cTn id="25" presetID="1" presetClass="emph" presetSubtype="2" fill="hold" nodeType="withEffect">
                                  <p:stCondLst>
                                    <p:cond delay="0"/>
                                  </p:stCondLst>
                                  <p:childTnLst>
                                    <p:animClr clrSpc="rgb" dir="cw">
                                      <p:cBhvr>
                                        <p:cTn id="26" dur="700" fill="hold"/>
                                        <p:tgtEl>
                                          <p:spTgt spid="21"/>
                                        </p:tgtEl>
                                        <p:attrNameLst>
                                          <p:attrName>fillcolor</p:attrName>
                                        </p:attrNameLst>
                                      </p:cBhvr>
                                      <p:to>
                                        <a:srgbClr val="FF0000"/>
                                      </p:to>
                                    </p:animClr>
                                    <p:set>
                                      <p:cBhvr>
                                        <p:cTn id="27" dur="700" fill="hold"/>
                                        <p:tgtEl>
                                          <p:spTgt spid="21"/>
                                        </p:tgtEl>
                                        <p:attrNameLst>
                                          <p:attrName>fill.type</p:attrName>
                                        </p:attrNameLst>
                                      </p:cBhvr>
                                      <p:to>
                                        <p:strVal val="solid"/>
                                      </p:to>
                                    </p:set>
                                    <p:set>
                                      <p:cBhvr>
                                        <p:cTn id="28" dur="700" fill="hold"/>
                                        <p:tgtEl>
                                          <p:spTgt spid="21"/>
                                        </p:tgtEl>
                                        <p:attrNameLst>
                                          <p:attrName>fill.on</p:attrName>
                                        </p:attrNameLst>
                                      </p:cBhvr>
                                      <p:to>
                                        <p:strVal val="true"/>
                                      </p:to>
                                    </p:set>
                                  </p:childTnLst>
                                </p:cTn>
                              </p:par>
                              <p:par>
                                <p:cTn id="29" presetID="1" presetClass="emph" presetSubtype="2" fill="hold" nodeType="withEffect">
                                  <p:stCondLst>
                                    <p:cond delay="0"/>
                                  </p:stCondLst>
                                  <p:childTnLst>
                                    <p:animClr clrSpc="rgb" dir="cw">
                                      <p:cBhvr>
                                        <p:cTn id="30" dur="700" fill="hold"/>
                                        <p:tgtEl>
                                          <p:spTgt spid="2"/>
                                        </p:tgtEl>
                                        <p:attrNameLst>
                                          <p:attrName>fillcolor</p:attrName>
                                        </p:attrNameLst>
                                      </p:cBhvr>
                                      <p:to>
                                        <a:srgbClr val="66FF66"/>
                                      </p:to>
                                    </p:animClr>
                                    <p:set>
                                      <p:cBhvr>
                                        <p:cTn id="31" dur="700" fill="hold"/>
                                        <p:tgtEl>
                                          <p:spTgt spid="2"/>
                                        </p:tgtEl>
                                        <p:attrNameLst>
                                          <p:attrName>fill.type</p:attrName>
                                        </p:attrNameLst>
                                      </p:cBhvr>
                                      <p:to>
                                        <p:strVal val="solid"/>
                                      </p:to>
                                    </p:set>
                                    <p:set>
                                      <p:cBhvr>
                                        <p:cTn id="32" dur="700" fill="hold"/>
                                        <p:tgtEl>
                                          <p:spTgt spid="2"/>
                                        </p:tgtEl>
                                        <p:attrNameLst>
                                          <p:attrName>fill.on</p:attrName>
                                        </p:attrNameLst>
                                      </p:cBhvr>
                                      <p:to>
                                        <p:strVal val="true"/>
                                      </p:to>
                                    </p:set>
                                  </p:childTnLst>
                                </p:cTn>
                              </p:par>
                            </p:childTnLst>
                          </p:cTn>
                        </p:par>
                      </p:childTnLst>
                    </p:cTn>
                  </p:par>
                  <p:par>
                    <p:cTn id="33" fill="hold">
                      <p:stCondLst>
                        <p:cond delay="indefinite"/>
                      </p:stCondLst>
                      <p:childTnLst>
                        <p:par>
                          <p:cTn id="34" fill="hold">
                            <p:stCondLst>
                              <p:cond delay="0"/>
                            </p:stCondLst>
                            <p:childTnLst>
                              <p:par>
                                <p:cTn id="35" presetID="1" presetClass="emph" presetSubtype="2" fill="hold" nodeType="clickEffect">
                                  <p:stCondLst>
                                    <p:cond delay="0"/>
                                  </p:stCondLst>
                                  <p:childTnLst>
                                    <p:animClr clrSpc="rgb" dir="cw">
                                      <p:cBhvr>
                                        <p:cTn id="36" dur="900" fill="hold"/>
                                        <p:tgtEl>
                                          <p:spTgt spid="12"/>
                                        </p:tgtEl>
                                        <p:attrNameLst>
                                          <p:attrName>fillcolor</p:attrName>
                                        </p:attrNameLst>
                                      </p:cBhvr>
                                      <p:to>
                                        <a:srgbClr val="00B050"/>
                                      </p:to>
                                    </p:animClr>
                                    <p:set>
                                      <p:cBhvr>
                                        <p:cTn id="37" dur="900" fill="hold"/>
                                        <p:tgtEl>
                                          <p:spTgt spid="12"/>
                                        </p:tgtEl>
                                        <p:attrNameLst>
                                          <p:attrName>fill.type</p:attrName>
                                        </p:attrNameLst>
                                      </p:cBhvr>
                                      <p:to>
                                        <p:strVal val="solid"/>
                                      </p:to>
                                    </p:set>
                                    <p:set>
                                      <p:cBhvr>
                                        <p:cTn id="38" dur="900" fill="hold"/>
                                        <p:tgtEl>
                                          <p:spTgt spid="12"/>
                                        </p:tgtEl>
                                        <p:attrNameLst>
                                          <p:attrName>fill.on</p:attrName>
                                        </p:attrNameLst>
                                      </p:cBhvr>
                                      <p:to>
                                        <p:strVal val="true"/>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additive="base">
                                        <p:cTn id="43" dur="500" fill="hold"/>
                                        <p:tgtEl>
                                          <p:spTgt spid="57"/>
                                        </p:tgtEl>
                                        <p:attrNameLst>
                                          <p:attrName>ppt_x</p:attrName>
                                        </p:attrNameLst>
                                      </p:cBhvr>
                                      <p:tavLst>
                                        <p:tav tm="0">
                                          <p:val>
                                            <p:strVal val="#ppt_x"/>
                                          </p:val>
                                        </p:tav>
                                        <p:tav tm="100000">
                                          <p:val>
                                            <p:strVal val="#ppt_x"/>
                                          </p:val>
                                        </p:tav>
                                      </p:tavLst>
                                    </p:anim>
                                    <p:anim calcmode="lin" valueType="num">
                                      <p:cBhvr additive="base">
                                        <p:cTn id="44" dur="500" fill="hold"/>
                                        <p:tgtEl>
                                          <p:spTgt spid="57"/>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57">
                                            <p:txEl>
                                              <p:pRg st="0" end="0"/>
                                            </p:txEl>
                                          </p:spTgt>
                                        </p:tgtEl>
                                        <p:attrNameLst>
                                          <p:attrName>style.visibility</p:attrName>
                                        </p:attrNameLst>
                                      </p:cBhvr>
                                      <p:to>
                                        <p:strVal val="visible"/>
                                      </p:to>
                                    </p:set>
                                    <p:anim calcmode="lin" valueType="num">
                                      <p:cBhvr additive="base">
                                        <p:cTn id="47"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7">
                                            <p:txEl>
                                              <p:pRg st="1" end="1"/>
                                            </p:txEl>
                                          </p:spTgt>
                                        </p:tgtEl>
                                        <p:attrNameLst>
                                          <p:attrName>style.visibility</p:attrName>
                                        </p:attrNameLst>
                                      </p:cBhvr>
                                      <p:to>
                                        <p:strVal val="visible"/>
                                      </p:to>
                                    </p:set>
                                    <p:anim calcmode="lin" valueType="num">
                                      <p:cBhvr additive="base">
                                        <p:cTn id="53"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7">
                                            <p:txEl>
                                              <p:pRg st="1" end="1"/>
                                            </p:txEl>
                                          </p:spTgt>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63"/>
                                        </p:tgtEl>
                                        <p:attrNameLst>
                                          <p:attrName>style.visibility</p:attrName>
                                        </p:attrNameLst>
                                      </p:cBhvr>
                                      <p:to>
                                        <p:strVal val="visible"/>
                                      </p:to>
                                    </p:set>
                                    <p:anim calcmode="lin" valueType="num">
                                      <p:cBhvr additive="base">
                                        <p:cTn id="57" dur="500" fill="hold"/>
                                        <p:tgtEl>
                                          <p:spTgt spid="63"/>
                                        </p:tgtEl>
                                        <p:attrNameLst>
                                          <p:attrName>ppt_x</p:attrName>
                                        </p:attrNameLst>
                                      </p:cBhvr>
                                      <p:tavLst>
                                        <p:tav tm="0">
                                          <p:val>
                                            <p:strVal val="#ppt_x"/>
                                          </p:val>
                                        </p:tav>
                                        <p:tav tm="100000">
                                          <p:val>
                                            <p:strVal val="#ppt_x"/>
                                          </p:val>
                                        </p:tav>
                                      </p:tavLst>
                                    </p:anim>
                                    <p:anim calcmode="lin" valueType="num">
                                      <p:cBhvr additive="base">
                                        <p:cTn id="5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57">
                                            <p:txEl>
                                              <p:pRg st="2" end="2"/>
                                            </p:txEl>
                                          </p:spTgt>
                                        </p:tgtEl>
                                        <p:attrNameLst>
                                          <p:attrName>style.visibility</p:attrName>
                                        </p:attrNameLst>
                                      </p:cBhvr>
                                      <p:to>
                                        <p:strVal val="visible"/>
                                      </p:to>
                                    </p:set>
                                    <p:anim calcmode="lin" valueType="num">
                                      <p:cBhvr additive="base">
                                        <p:cTn id="63" dur="500" fill="hold"/>
                                        <p:tgtEl>
                                          <p:spTgt spid="57">
                                            <p:txEl>
                                              <p:pRg st="2" end="2"/>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5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61"/>
                                        </p:tgtEl>
                                        <p:attrNameLst>
                                          <p:attrName>style.visibility</p:attrName>
                                        </p:attrNameLst>
                                      </p:cBhvr>
                                      <p:to>
                                        <p:strVal val="visible"/>
                                      </p:to>
                                    </p:set>
                                    <p:anim calcmode="lin" valueType="num">
                                      <p:cBhvr additive="base">
                                        <p:cTn id="69" dur="500" fill="hold"/>
                                        <p:tgtEl>
                                          <p:spTgt spid="61"/>
                                        </p:tgtEl>
                                        <p:attrNameLst>
                                          <p:attrName>ppt_x</p:attrName>
                                        </p:attrNameLst>
                                      </p:cBhvr>
                                      <p:tavLst>
                                        <p:tav tm="0">
                                          <p:val>
                                            <p:strVal val="#ppt_x"/>
                                          </p:val>
                                        </p:tav>
                                        <p:tav tm="100000">
                                          <p:val>
                                            <p:strVal val="#ppt_x"/>
                                          </p:val>
                                        </p:tav>
                                      </p:tavLst>
                                    </p:anim>
                                    <p:anim calcmode="lin" valueType="num">
                                      <p:cBhvr additive="base">
                                        <p:cTn id="70" dur="500" fill="hold"/>
                                        <p:tgtEl>
                                          <p:spTgt spid="6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P spid="68" grpId="0"/>
      <p:bldP spid="69" grpId="0"/>
      <p:bldP spid="70" grpId="0"/>
      <p:bldP spid="57" grpId="0" animBg="1"/>
      <p:bldP spid="6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Text Box 21">
            <a:extLst>
              <a:ext uri="{FF2B5EF4-FFF2-40B4-BE49-F238E27FC236}">
                <a16:creationId xmlns:a16="http://schemas.microsoft.com/office/drawing/2014/main" id="{63482536-9992-478E-8D0F-D2D072E53576}"/>
              </a:ext>
            </a:extLst>
          </p:cNvPr>
          <p:cNvSpPr txBox="1">
            <a:spLocks noChangeArrowheads="1"/>
          </p:cNvSpPr>
          <p:nvPr/>
        </p:nvSpPr>
        <p:spPr bwMode="auto">
          <a:xfrm>
            <a:off x="4939950" y="32766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l-GR" sz="2400" dirty="0">
                <a:solidFill>
                  <a:srgbClr val="FFC000"/>
                </a:solidFill>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264498"/>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Rectangle 24">
            <a:extLst>
              <a:ext uri="{FF2B5EF4-FFF2-40B4-BE49-F238E27FC236}">
                <a16:creationId xmlns:a16="http://schemas.microsoft.com/office/drawing/2014/main" id="{619F75F8-02C2-446C-AF8F-E5503E7BA43A}"/>
              </a:ext>
            </a:extLst>
          </p:cNvPr>
          <p:cNvSpPr/>
          <p:nvPr/>
        </p:nvSpPr>
        <p:spPr>
          <a:xfrm>
            <a:off x="6019800" y="263817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7EBF295E-B15C-42A7-BC59-4C7725DDFF47}"/>
              </a:ext>
            </a:extLst>
          </p:cNvPr>
          <p:cNvSpPr/>
          <p:nvPr/>
        </p:nvSpPr>
        <p:spPr>
          <a:xfrm>
            <a:off x="6858000" y="294640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1301939B-BA17-4647-BEBD-82337675B4EF}"/>
              </a:ext>
            </a:extLst>
          </p:cNvPr>
          <p:cNvSpPr/>
          <p:nvPr/>
        </p:nvSpPr>
        <p:spPr>
          <a:xfrm>
            <a:off x="7836544" y="2738735"/>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grpSp>
        <p:nvGrpSpPr>
          <p:cNvPr id="7" name="Group 6">
            <a:extLst>
              <a:ext uri="{FF2B5EF4-FFF2-40B4-BE49-F238E27FC236}">
                <a16:creationId xmlns:a16="http://schemas.microsoft.com/office/drawing/2014/main" id="{EF2B1D24-E9B1-4852-A676-8CD34F6F0FAB}"/>
              </a:ext>
            </a:extLst>
          </p:cNvPr>
          <p:cNvGrpSpPr/>
          <p:nvPr/>
        </p:nvGrpSpPr>
        <p:grpSpPr>
          <a:xfrm>
            <a:off x="6891000" y="3019603"/>
            <a:ext cx="855642" cy="955676"/>
            <a:chOff x="6916758" y="3006724"/>
            <a:chExt cx="855642" cy="955676"/>
          </a:xfrm>
        </p:grpSpPr>
        <p:sp>
          <p:nvSpPr>
            <p:cNvPr id="26" name="Rectangle 25">
              <a:extLst>
                <a:ext uri="{FF2B5EF4-FFF2-40B4-BE49-F238E27FC236}">
                  <a16:creationId xmlns:a16="http://schemas.microsoft.com/office/drawing/2014/main" id="{38E26556-59B2-4B8F-8C47-495AB922D55A}"/>
                </a:ext>
              </a:extLst>
            </p:cNvPr>
            <p:cNvSpPr/>
            <p:nvPr/>
          </p:nvSpPr>
          <p:spPr>
            <a:xfrm>
              <a:off x="6916758" y="3006724"/>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31" name="Oval 30">
              <a:extLst>
                <a:ext uri="{FF2B5EF4-FFF2-40B4-BE49-F238E27FC236}">
                  <a16:creationId xmlns:a16="http://schemas.microsoft.com/office/drawing/2014/main" id="{40A5281A-6758-4D16-ACBC-5B213E82ADA5}"/>
                </a:ext>
              </a:extLst>
            </p:cNvPr>
            <p:cNvSpPr/>
            <p:nvPr/>
          </p:nvSpPr>
          <p:spPr>
            <a:xfrm>
              <a:off x="7030659" y="3276600"/>
              <a:ext cx="741741" cy="685800"/>
            </a:xfrm>
            <a:prstGeom prst="ellipse">
              <a:avLst/>
            </a:prstGeom>
            <a:ln w="31750">
              <a:solidFill>
                <a:srgbClr val="FFC000"/>
              </a:solidFill>
            </a:ln>
          </p:spPr>
          <p:txBody>
            <a:bodyPr wrap="square" rtlCol="0" anchor="ctr">
              <a:spAutoFit/>
            </a:bodyPr>
            <a:lstStyle/>
            <a:p>
              <a:pPr algn="ctr"/>
              <a:endParaRPr lang="en-US" sz="2800" i="0" dirty="0"/>
            </a:p>
          </p:txBody>
        </p:sp>
      </p:grpSp>
      <p:sp>
        <p:nvSpPr>
          <p:cNvPr id="34" name="AutoShape 35">
            <a:extLst>
              <a:ext uri="{FF2B5EF4-FFF2-40B4-BE49-F238E27FC236}">
                <a16:creationId xmlns:a16="http://schemas.microsoft.com/office/drawing/2014/main" id="{65CFFE8E-ACBA-42A0-95F3-A928DC8DE628}"/>
              </a:ext>
            </a:extLst>
          </p:cNvPr>
          <p:cNvSpPr>
            <a:spLocks noChangeArrowheads="1"/>
          </p:cNvSpPr>
          <p:nvPr/>
        </p:nvSpPr>
        <p:spPr bwMode="auto">
          <a:xfrm>
            <a:off x="76200" y="685800"/>
            <a:ext cx="4264869" cy="1305818"/>
          </a:xfrm>
          <a:prstGeom prst="wedgeRoundRectCallout">
            <a:avLst>
              <a:gd name="adj1" fmla="val -28014"/>
              <a:gd name="adj2" fmla="val 49106"/>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In addition to knowing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t>suppose we also know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t>.</a:t>
            </a:r>
          </a:p>
          <a:p>
            <a:pPr algn="ctr" eaLnBrk="1" hangingPunct="1">
              <a:spcBef>
                <a:spcPct val="0"/>
              </a:spcBef>
              <a:buNone/>
            </a:pPr>
            <a:r>
              <a:rPr lang="en-US" altLang="en-US" sz="2400" i="0" dirty="0"/>
              <a:t>We can conclude</a:t>
            </a:r>
            <a:endParaRPr lang="en-CA" altLang="en-US" sz="2400" i="0" dirty="0"/>
          </a:p>
        </p:txBody>
      </p:sp>
      <p:sp>
        <p:nvSpPr>
          <p:cNvPr id="39" name="Text Box 21">
            <a:extLst>
              <a:ext uri="{FF2B5EF4-FFF2-40B4-BE49-F238E27FC236}">
                <a16:creationId xmlns:a16="http://schemas.microsoft.com/office/drawing/2014/main" id="{846F9C3D-6400-4341-ABBF-DE390DE96C9E}"/>
              </a:ext>
            </a:extLst>
          </p:cNvPr>
          <p:cNvSpPr txBox="1">
            <a:spLocks noChangeArrowheads="1"/>
          </p:cNvSpPr>
          <p:nvPr/>
        </p:nvSpPr>
        <p:spPr bwMode="auto">
          <a:xfrm>
            <a:off x="4622442" y="2586335"/>
            <a:ext cx="1524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CA" sz="2400" dirty="0">
                <a:solidFill>
                  <a:srgbClr val="FFC000"/>
                </a:solidFill>
              </a:rPr>
              <a:t>¬(</a:t>
            </a:r>
            <a:r>
              <a:rPr lang="el-GR" sz="2400" dirty="0">
                <a:solidFill>
                  <a:srgbClr val="FFC000"/>
                </a:solidFill>
              </a:rPr>
              <a:t>α</a:t>
            </a:r>
            <a:r>
              <a:rPr lang="en-US" altLang="en-US" sz="2400" dirty="0">
                <a:solidFill>
                  <a:srgbClr val="FFC000"/>
                </a:solidFill>
                <a:sym typeface="Symbol" panose="05050102010706020507" pitchFamily="18" charset="2"/>
              </a:rPr>
              <a:t></a:t>
            </a:r>
            <a:r>
              <a:rPr lang="el-GR" sz="2400" dirty="0">
                <a:solidFill>
                  <a:srgbClr val="FFC000"/>
                </a:solidFill>
              </a:rPr>
              <a:t>¬β)</a:t>
            </a:r>
            <a:endParaRPr lang="en-US" altLang="en-US" sz="2000" dirty="0">
              <a:solidFill>
                <a:srgbClr val="FFC000"/>
              </a:solidFill>
              <a:cs typeface="Times New Roman" panose="02020603050405020304" pitchFamily="18" charset="0"/>
            </a:endParaRPr>
          </a:p>
        </p:txBody>
      </p:sp>
      <p:sp>
        <p:nvSpPr>
          <p:cNvPr id="41" name="Text Box 21">
            <a:extLst>
              <a:ext uri="{FF2B5EF4-FFF2-40B4-BE49-F238E27FC236}">
                <a16:creationId xmlns:a16="http://schemas.microsoft.com/office/drawing/2014/main" id="{E33927DA-9881-4888-851E-2089D8DBCCF2}"/>
              </a:ext>
            </a:extLst>
          </p:cNvPr>
          <p:cNvSpPr txBox="1">
            <a:spLocks noChangeArrowheads="1"/>
          </p:cNvSpPr>
          <p:nvPr/>
        </p:nvSpPr>
        <p:spPr bwMode="auto">
          <a:xfrm>
            <a:off x="3222116" y="1423559"/>
            <a:ext cx="960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endParaRPr lang="en-US" altLang="en-US" sz="2400" dirty="0">
              <a:solidFill>
                <a:srgbClr val="FFC000"/>
              </a:solidFill>
              <a:cs typeface="Times New Roman" panose="02020603050405020304" pitchFamily="18" charset="0"/>
              <a:sym typeface="Symbol" panose="05050102010706020507" pitchFamily="18" charset="2"/>
            </a:endParaRPr>
          </a:p>
        </p:txBody>
      </p:sp>
      <p:grpSp>
        <p:nvGrpSpPr>
          <p:cNvPr id="8" name="Group 7">
            <a:extLst>
              <a:ext uri="{FF2B5EF4-FFF2-40B4-BE49-F238E27FC236}">
                <a16:creationId xmlns:a16="http://schemas.microsoft.com/office/drawing/2014/main" id="{46BE218C-7DEC-4D31-8468-EC62D5329606}"/>
              </a:ext>
            </a:extLst>
          </p:cNvPr>
          <p:cNvGrpSpPr/>
          <p:nvPr/>
        </p:nvGrpSpPr>
        <p:grpSpPr>
          <a:xfrm>
            <a:off x="6261279" y="2715452"/>
            <a:ext cx="2120722" cy="1719488"/>
            <a:chOff x="6261279" y="2715452"/>
            <a:chExt cx="2120722" cy="1719488"/>
          </a:xfrm>
        </p:grpSpPr>
        <p:sp>
          <p:nvSpPr>
            <p:cNvPr id="42" name="Oval 41">
              <a:extLst>
                <a:ext uri="{FF2B5EF4-FFF2-40B4-BE49-F238E27FC236}">
                  <a16:creationId xmlns:a16="http://schemas.microsoft.com/office/drawing/2014/main" id="{A88EAEDB-78D5-4ED5-AA47-9235FE97DEE3}"/>
                </a:ext>
              </a:extLst>
            </p:cNvPr>
            <p:cNvSpPr/>
            <p:nvPr/>
          </p:nvSpPr>
          <p:spPr>
            <a:xfrm>
              <a:off x="6361171" y="2715452"/>
              <a:ext cx="2020830" cy="1719488"/>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43" name="Rectangle 42">
              <a:extLst>
                <a:ext uri="{FF2B5EF4-FFF2-40B4-BE49-F238E27FC236}">
                  <a16:creationId xmlns:a16="http://schemas.microsoft.com/office/drawing/2014/main" id="{7AEC2956-1EA7-46FE-A0DA-6C58175760BB}"/>
                </a:ext>
              </a:extLst>
            </p:cNvPr>
            <p:cNvSpPr/>
            <p:nvPr/>
          </p:nvSpPr>
          <p:spPr>
            <a:xfrm>
              <a:off x="6261279" y="2743200"/>
              <a:ext cx="320922"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γ</a:t>
              </a:r>
              <a:endParaRPr lang="en-US" sz="2400" dirty="0"/>
            </a:p>
          </p:txBody>
        </p:sp>
      </p:grpSp>
      <p:pic>
        <p:nvPicPr>
          <p:cNvPr id="37" name="Picture 4" descr="Could Parallel Universes Be Physically Real?">
            <a:extLst>
              <a:ext uri="{FF2B5EF4-FFF2-40B4-BE49-F238E27FC236}">
                <a16:creationId xmlns:a16="http://schemas.microsoft.com/office/drawing/2014/main" id="{47FBBCB7-3924-4580-A747-0D9AE0B213C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2214" t="25331" r="57911" b="41543"/>
          <a:stretch/>
        </p:blipFill>
        <p:spPr bwMode="auto">
          <a:xfrm>
            <a:off x="7404100" y="3581400"/>
            <a:ext cx="215900" cy="215900"/>
          </a:xfrm>
          <a:prstGeom prst="rect">
            <a:avLst/>
          </a:prstGeom>
          <a:noFill/>
          <a:extLst>
            <a:ext uri="{909E8E84-426E-40DD-AFC4-6F175D3DCCD1}">
              <a14:hiddenFill xmlns:a14="http://schemas.microsoft.com/office/drawing/2010/main">
                <a:solidFill>
                  <a:srgbClr val="FFFFFF"/>
                </a:solidFill>
              </a14:hiddenFill>
            </a:ext>
          </a:extLst>
        </p:spPr>
      </p:pic>
      <p:sp>
        <p:nvSpPr>
          <p:cNvPr id="40" name="Text Box 21">
            <a:extLst>
              <a:ext uri="{FF2B5EF4-FFF2-40B4-BE49-F238E27FC236}">
                <a16:creationId xmlns:a16="http://schemas.microsoft.com/office/drawing/2014/main" id="{329D8F73-E86C-458E-9B6B-91167B9C5823}"/>
              </a:ext>
            </a:extLst>
          </p:cNvPr>
          <p:cNvSpPr txBox="1">
            <a:spLocks noChangeArrowheads="1"/>
          </p:cNvSpPr>
          <p:nvPr/>
        </p:nvSpPr>
        <p:spPr bwMode="auto">
          <a:xfrm>
            <a:off x="4407714" y="2971800"/>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6" name="Text Box 21">
            <a:extLst>
              <a:ext uri="{FF2B5EF4-FFF2-40B4-BE49-F238E27FC236}">
                <a16:creationId xmlns:a16="http://schemas.microsoft.com/office/drawing/2014/main" id="{9B6692BB-F39D-4A9D-914D-FF8DA9322559}"/>
              </a:ext>
            </a:extLst>
          </p:cNvPr>
          <p:cNvSpPr txBox="1">
            <a:spLocks noChangeArrowheads="1"/>
          </p:cNvSpPr>
          <p:nvPr/>
        </p:nvSpPr>
        <p:spPr bwMode="auto">
          <a:xfrm>
            <a:off x="4375928" y="3657959"/>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47" name="Text Box 21">
            <a:extLst>
              <a:ext uri="{FF2B5EF4-FFF2-40B4-BE49-F238E27FC236}">
                <a16:creationId xmlns:a16="http://schemas.microsoft.com/office/drawing/2014/main" id="{1060F122-3537-4E6B-8F97-2E9DA7151015}"/>
              </a:ext>
            </a:extLst>
          </p:cNvPr>
          <p:cNvSpPr txBox="1">
            <a:spLocks noChangeArrowheads="1"/>
          </p:cNvSpPr>
          <p:nvPr/>
        </p:nvSpPr>
        <p:spPr bwMode="auto">
          <a:xfrm>
            <a:off x="4787542" y="3634791"/>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400" dirty="0">
                <a:solidFill>
                  <a:srgbClr val="FFC000"/>
                </a:solidFill>
              </a:rPr>
              <a:t>¬β</a:t>
            </a:r>
            <a:r>
              <a:rPr lang="el-GR" altLang="en-US" sz="2400" dirty="0">
                <a:solidFill>
                  <a:srgbClr val="FFC000"/>
                </a:solidFill>
                <a:cs typeface="Times New Roman" panose="02020603050405020304" pitchFamily="18" charset="0"/>
                <a:sym typeface="Symbol" panose="05050102010706020507" pitchFamily="18" charset="2"/>
              </a:rPr>
              <a:t></a:t>
            </a:r>
            <a:r>
              <a:rPr lang="en-CA" sz="2400" dirty="0">
                <a:solidFill>
                  <a:srgbClr val="FFC000"/>
                </a:solidFill>
              </a:rPr>
              <a:t>¬</a:t>
            </a:r>
            <a:r>
              <a:rPr lang="el-GR" sz="2400" dirty="0">
                <a:solidFill>
                  <a:srgbClr val="FFC000"/>
                </a:solidFill>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49" name="Text Box 21">
            <a:extLst>
              <a:ext uri="{FF2B5EF4-FFF2-40B4-BE49-F238E27FC236}">
                <a16:creationId xmlns:a16="http://schemas.microsoft.com/office/drawing/2014/main" id="{603A97C6-E461-4E80-AFE7-D16520646C6D}"/>
              </a:ext>
            </a:extLst>
          </p:cNvPr>
          <p:cNvSpPr txBox="1">
            <a:spLocks noChangeArrowheads="1"/>
          </p:cNvSpPr>
          <p:nvPr/>
        </p:nvSpPr>
        <p:spPr bwMode="auto">
          <a:xfrm>
            <a:off x="4382037" y="3299768"/>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cxnSp>
        <p:nvCxnSpPr>
          <p:cNvPr id="51" name="Straight Connector 50">
            <a:extLst>
              <a:ext uri="{FF2B5EF4-FFF2-40B4-BE49-F238E27FC236}">
                <a16:creationId xmlns:a16="http://schemas.microsoft.com/office/drawing/2014/main" id="{889330B3-DFCC-4080-BAB6-18387E8B1C88}"/>
              </a:ext>
            </a:extLst>
          </p:cNvPr>
          <p:cNvCxnSpPr>
            <a:cxnSpLocks/>
          </p:cNvCxnSpPr>
          <p:nvPr/>
        </p:nvCxnSpPr>
        <p:spPr bwMode="auto">
          <a:xfrm flipV="1">
            <a:off x="4915437" y="3504126"/>
            <a:ext cx="838200" cy="92186"/>
          </a:xfrm>
          <a:prstGeom prst="line">
            <a:avLst/>
          </a:prstGeom>
          <a:noFill/>
          <a:ln w="38100" cap="flat" cmpd="sng" algn="ctr">
            <a:solidFill>
              <a:schemeClr val="hlink"/>
            </a:solidFill>
            <a:prstDash val="solid"/>
            <a:round/>
            <a:headEnd type="none" w="med" len="med"/>
            <a:tailEnd type="none" w="med" len="med"/>
          </a:ln>
          <a:effectLst/>
        </p:spPr>
      </p:cxnSp>
      <p:sp>
        <p:nvSpPr>
          <p:cNvPr id="52" name="Text Box 21">
            <a:extLst>
              <a:ext uri="{FF2B5EF4-FFF2-40B4-BE49-F238E27FC236}">
                <a16:creationId xmlns:a16="http://schemas.microsoft.com/office/drawing/2014/main" id="{DC773884-85F5-480B-B61F-5FD307B6E3E1}"/>
              </a:ext>
            </a:extLst>
          </p:cNvPr>
          <p:cNvSpPr txBox="1">
            <a:spLocks noChangeArrowheads="1"/>
          </p:cNvSpPr>
          <p:nvPr/>
        </p:nvSpPr>
        <p:spPr bwMode="auto">
          <a:xfrm>
            <a:off x="4958857" y="292993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54" name="Text Box 21">
            <a:extLst>
              <a:ext uri="{FF2B5EF4-FFF2-40B4-BE49-F238E27FC236}">
                <a16:creationId xmlns:a16="http://schemas.microsoft.com/office/drawing/2014/main" id="{D395BDA1-77DD-41F1-9C40-25865EEA1DE0}"/>
              </a:ext>
            </a:extLst>
          </p:cNvPr>
          <p:cNvSpPr txBox="1">
            <a:spLocks noChangeArrowheads="1"/>
          </p:cNvSpPr>
          <p:nvPr/>
        </p:nvSpPr>
        <p:spPr bwMode="auto">
          <a:xfrm>
            <a:off x="2438400" y="2043134"/>
            <a:ext cx="22286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cs typeface="Times New Roman" panose="02020603050405020304" pitchFamily="18" charset="0"/>
                <a:sym typeface="Symbol" panose="05050102010706020507" pitchFamily="18" charset="2"/>
              </a:rPr>
              <a:t>Transitivity</a:t>
            </a:r>
            <a:endParaRPr lang="en-CA" sz="2400" dirty="0"/>
          </a:p>
        </p:txBody>
      </p:sp>
      <p:sp>
        <p:nvSpPr>
          <p:cNvPr id="56" name="Text Box 21">
            <a:extLst>
              <a:ext uri="{FF2B5EF4-FFF2-40B4-BE49-F238E27FC236}">
                <a16:creationId xmlns:a16="http://schemas.microsoft.com/office/drawing/2014/main" id="{84ED3D24-9AE7-4B2B-B2BC-3047EC84BBC0}"/>
              </a:ext>
            </a:extLst>
          </p:cNvPr>
          <p:cNvSpPr txBox="1">
            <a:spLocks noChangeArrowheads="1"/>
          </p:cNvSpPr>
          <p:nvPr/>
        </p:nvSpPr>
        <p:spPr bwMode="auto">
          <a:xfrm>
            <a:off x="4641330" y="4584876"/>
            <a:ext cx="22286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a:t>
            </a:r>
            <a:endParaRPr lang="en-CA" sz="2400" dirty="0"/>
          </a:p>
        </p:txBody>
      </p:sp>
      <p:sp>
        <p:nvSpPr>
          <p:cNvPr id="57" name="Text Box 21">
            <a:extLst>
              <a:ext uri="{FF2B5EF4-FFF2-40B4-BE49-F238E27FC236}">
                <a16:creationId xmlns:a16="http://schemas.microsoft.com/office/drawing/2014/main" id="{F4F04581-D72E-4BF3-B070-CB6492507D30}"/>
              </a:ext>
            </a:extLst>
          </p:cNvPr>
          <p:cNvSpPr txBox="1">
            <a:spLocks noChangeArrowheads="1"/>
          </p:cNvSpPr>
          <p:nvPr/>
        </p:nvSpPr>
        <p:spPr bwMode="auto">
          <a:xfrm>
            <a:off x="7930882" y="4491335"/>
            <a:ext cx="10607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subset</a:t>
            </a:r>
          </a:p>
        </p:txBody>
      </p:sp>
      <p:sp>
        <p:nvSpPr>
          <p:cNvPr id="50" name="Text Box 21">
            <a:extLst>
              <a:ext uri="{FF2B5EF4-FFF2-40B4-BE49-F238E27FC236}">
                <a16:creationId xmlns:a16="http://schemas.microsoft.com/office/drawing/2014/main" id="{E90DCDB9-3B99-415B-B15A-BE6825F8509D}"/>
              </a:ext>
            </a:extLst>
          </p:cNvPr>
          <p:cNvSpPr txBox="1">
            <a:spLocks noChangeArrowheads="1"/>
          </p:cNvSpPr>
          <p:nvPr/>
        </p:nvSpPr>
        <p:spPr bwMode="auto">
          <a:xfrm>
            <a:off x="7404100" y="4813054"/>
            <a:ext cx="158767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sz="2400" dirty="0">
                <a:solidFill>
                  <a:srgbClr val="FFC000"/>
                </a:solidFill>
                <a:latin typeface="Times New Roman"/>
                <a:cs typeface="Times New Roman" panose="02020603050405020304" pitchFamily="18" charset="0"/>
                <a:sym typeface="Symbol" panose="05050102010706020507" pitchFamily="18" charset="2"/>
              </a:rPr>
              <a:t></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dog</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n-CA" sz="2000" dirty="0">
                <a:solidFill>
                  <a:srgbClr val="FFC000"/>
                </a:solidFill>
                <a:latin typeface="Times New Roman"/>
                <a:cs typeface="Times New Roman" panose="02020603050405020304" pitchFamily="18" charset="0"/>
                <a:sym typeface="Symbol" panose="05050102010706020507" pitchFamily="18" charset="2"/>
              </a:rPr>
              <a:t>  </a:t>
            </a:r>
            <a:r>
              <a:rPr lang="en-US" altLang="en-US" sz="2000" dirty="0">
                <a:solidFill>
                  <a:srgbClr val="FFC000"/>
                </a:solidFill>
                <a:cs typeface="Times New Roman" panose="02020603050405020304" pitchFamily="18" charset="0"/>
                <a:sym typeface="Symbol" panose="05050102010706020507" pitchFamily="18" charset="2"/>
              </a:rPr>
              <a:t>dog</a:t>
            </a:r>
          </a:p>
        </p:txBody>
      </p:sp>
      <p:sp>
        <p:nvSpPr>
          <p:cNvPr id="33" name="Text Box 21">
            <a:extLst>
              <a:ext uri="{FF2B5EF4-FFF2-40B4-BE49-F238E27FC236}">
                <a16:creationId xmlns:a16="http://schemas.microsoft.com/office/drawing/2014/main" id="{2492943F-CC52-47C4-9429-A8250033B647}"/>
              </a:ext>
            </a:extLst>
          </p:cNvPr>
          <p:cNvSpPr txBox="1">
            <a:spLocks noChangeArrowheads="1"/>
          </p:cNvSpPr>
          <p:nvPr/>
        </p:nvSpPr>
        <p:spPr bwMode="auto">
          <a:xfrm>
            <a:off x="4369526" y="4021072"/>
            <a:ext cx="4715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t>iff</a:t>
            </a:r>
          </a:p>
        </p:txBody>
      </p:sp>
      <p:sp>
        <p:nvSpPr>
          <p:cNvPr id="35" name="Text Box 21">
            <a:extLst>
              <a:ext uri="{FF2B5EF4-FFF2-40B4-BE49-F238E27FC236}">
                <a16:creationId xmlns:a16="http://schemas.microsoft.com/office/drawing/2014/main" id="{C74273E3-6E91-44D9-AABB-0CB086BB89EF}"/>
              </a:ext>
            </a:extLst>
          </p:cNvPr>
          <p:cNvSpPr txBox="1">
            <a:spLocks noChangeArrowheads="1"/>
          </p:cNvSpPr>
          <p:nvPr/>
        </p:nvSpPr>
        <p:spPr bwMode="auto">
          <a:xfrm>
            <a:off x="4781140" y="3997904"/>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C000"/>
                </a:solidFill>
              </a:rPr>
              <a:t>¬</a:t>
            </a:r>
            <a:r>
              <a:rPr lang="el-GR" sz="2400" dirty="0">
                <a:solidFill>
                  <a:srgbClr val="FFC000"/>
                </a:solidFill>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6" name="Rectangle 35">
            <a:extLst>
              <a:ext uri="{FF2B5EF4-FFF2-40B4-BE49-F238E27FC236}">
                <a16:creationId xmlns:a16="http://schemas.microsoft.com/office/drawing/2014/main" id="{4FF6FE5E-360E-49A0-96FA-CDC0FDE6D4CF}"/>
              </a:ext>
            </a:extLst>
          </p:cNvPr>
          <p:cNvSpPr/>
          <p:nvPr/>
        </p:nvSpPr>
        <p:spPr>
          <a:xfrm>
            <a:off x="5126528" y="3972486"/>
            <a:ext cx="333746" cy="307777"/>
          </a:xfrm>
          <a:prstGeom prst="rect">
            <a:avLst/>
          </a:prstGeom>
        </p:spPr>
        <p:txBody>
          <a:bodyPr wrap="none">
            <a:spAutoFit/>
          </a:bodyPr>
          <a:lstStyle/>
          <a:p>
            <a:pPr algn="ctr"/>
            <a:r>
              <a:rPr lang="en-CA" altLang="en-US" sz="1400" dirty="0">
                <a:solidFill>
                  <a:srgbClr val="FFC000"/>
                </a:solidFill>
              </a:rPr>
              <a:t>or</a:t>
            </a:r>
            <a:endParaRPr lang="en-US" sz="1400" dirty="0">
              <a:solidFill>
                <a:srgbClr val="FFC000"/>
              </a:solidFill>
            </a:endParaRPr>
          </a:p>
        </p:txBody>
      </p:sp>
    </p:spTree>
    <p:extLst>
      <p:ext uri="{BB962C8B-B14F-4D97-AF65-F5344CB8AC3E}">
        <p14:creationId xmlns:p14="http://schemas.microsoft.com/office/powerpoint/2010/main" val="1025130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4"/>
                                        </p:tgtEl>
                                        <p:attrNameLst>
                                          <p:attrName>style.visibility</p:attrName>
                                        </p:attrNameLst>
                                      </p:cBhvr>
                                      <p:to>
                                        <p:strVal val="visible"/>
                                      </p:to>
                                    </p:set>
                                    <p:anim calcmode="lin" valueType="num">
                                      <p:cBhvr additive="base">
                                        <p:cTn id="7" dur="500" fill="hold"/>
                                        <p:tgtEl>
                                          <p:spTgt spid="34"/>
                                        </p:tgtEl>
                                        <p:attrNameLst>
                                          <p:attrName>ppt_x</p:attrName>
                                        </p:attrNameLst>
                                      </p:cBhvr>
                                      <p:tavLst>
                                        <p:tav tm="0">
                                          <p:val>
                                            <p:strVal val="#ppt_x"/>
                                          </p:val>
                                        </p:tav>
                                        <p:tav tm="100000">
                                          <p:val>
                                            <p:strVal val="#ppt_x"/>
                                          </p:val>
                                        </p:tav>
                                      </p:tavLst>
                                    </p:anim>
                                    <p:anim calcmode="lin" valueType="num">
                                      <p:cBhvr additive="base">
                                        <p:cTn id="8" dur="500" fill="hold"/>
                                        <p:tgtEl>
                                          <p:spTgt spid="3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4">
                                            <p:txEl>
                                              <p:pRg st="0" end="0"/>
                                            </p:txEl>
                                          </p:spTgt>
                                        </p:tgtEl>
                                        <p:attrNameLst>
                                          <p:attrName>style.visibility</p:attrName>
                                        </p:attrNameLst>
                                      </p:cBhvr>
                                      <p:to>
                                        <p:strVal val="visible"/>
                                      </p:to>
                                    </p:set>
                                    <p:anim calcmode="lin" valueType="num">
                                      <p:cBhvr additive="base">
                                        <p:cTn id="11"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4">
                                            <p:txEl>
                                              <p:pRg st="1" end="1"/>
                                            </p:txEl>
                                          </p:spTgt>
                                        </p:tgtEl>
                                        <p:attrNameLst>
                                          <p:attrName>style.visibility</p:attrName>
                                        </p:attrNameLst>
                                      </p:cBhvr>
                                      <p:to>
                                        <p:strVal val="visible"/>
                                      </p:to>
                                    </p:set>
                                    <p:anim calcmode="lin" valueType="num">
                                      <p:cBhvr additive="base">
                                        <p:cTn id="17" dur="500" fill="hold"/>
                                        <p:tgtEl>
                                          <p:spTgt spid="34">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ppt_x"/>
                                          </p:val>
                                        </p:tav>
                                        <p:tav tm="100000">
                                          <p:val>
                                            <p:strVal val="#ppt_x"/>
                                          </p:val>
                                        </p:tav>
                                      </p:tavLst>
                                    </p:anim>
                                    <p:anim calcmode="lin" valueType="num">
                                      <p:cBhvr additive="base">
                                        <p:cTn id="2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4">
                                            <p:txEl>
                                              <p:pRg st="2" end="2"/>
                                            </p:txEl>
                                          </p:spTgt>
                                        </p:tgtEl>
                                        <p:attrNameLst>
                                          <p:attrName>style.visibility</p:attrName>
                                        </p:attrNameLst>
                                      </p:cBhvr>
                                      <p:to>
                                        <p:strVal val="visible"/>
                                      </p:to>
                                    </p:set>
                                    <p:anim calcmode="lin" valueType="num">
                                      <p:cBhvr additive="base">
                                        <p:cTn id="29" dur="500" fill="hold"/>
                                        <p:tgtEl>
                                          <p:spTgt spid="3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3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37"/>
                                        </p:tgtEl>
                                        <p:attrNameLst>
                                          <p:attrName>style.visibility</p:attrName>
                                        </p:attrNameLst>
                                      </p:cBhvr>
                                      <p:to>
                                        <p:strVal val="visible"/>
                                      </p:to>
                                    </p:set>
                                    <p:anim calcmode="lin" valueType="num">
                                      <p:cBhvr additive="base">
                                        <p:cTn id="35" dur="500" fill="hold"/>
                                        <p:tgtEl>
                                          <p:spTgt spid="37"/>
                                        </p:tgtEl>
                                        <p:attrNameLst>
                                          <p:attrName>ppt_x</p:attrName>
                                        </p:attrNameLst>
                                      </p:cBhvr>
                                      <p:tavLst>
                                        <p:tav tm="0">
                                          <p:val>
                                            <p:strVal val="#ppt_x"/>
                                          </p:val>
                                        </p:tav>
                                        <p:tav tm="100000">
                                          <p:val>
                                            <p:strVal val="#ppt_x"/>
                                          </p:val>
                                        </p:tav>
                                      </p:tavLst>
                                    </p:anim>
                                    <p:anim calcmode="lin" valueType="num">
                                      <p:cBhvr additive="base">
                                        <p:cTn id="3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41"/>
                                        </p:tgtEl>
                                        <p:attrNameLst>
                                          <p:attrName>style.visibility</p:attrName>
                                        </p:attrNameLst>
                                      </p:cBhvr>
                                      <p:to>
                                        <p:strVal val="visible"/>
                                      </p:to>
                                    </p:set>
                                    <p:anim calcmode="lin" valueType="num">
                                      <p:cBhvr additive="base">
                                        <p:cTn id="41" dur="500" fill="hold"/>
                                        <p:tgtEl>
                                          <p:spTgt spid="41"/>
                                        </p:tgtEl>
                                        <p:attrNameLst>
                                          <p:attrName>ppt_x</p:attrName>
                                        </p:attrNameLst>
                                      </p:cBhvr>
                                      <p:tavLst>
                                        <p:tav tm="0">
                                          <p:val>
                                            <p:strVal val="#ppt_x"/>
                                          </p:val>
                                        </p:tav>
                                        <p:tav tm="100000">
                                          <p:val>
                                            <p:strVal val="#ppt_x"/>
                                          </p:val>
                                        </p:tav>
                                      </p:tavLst>
                                    </p:anim>
                                    <p:anim calcmode="lin" valueType="num">
                                      <p:cBhvr additive="base">
                                        <p:cTn id="42"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54"/>
                                        </p:tgtEl>
                                        <p:attrNameLst>
                                          <p:attrName>style.visibility</p:attrName>
                                        </p:attrNameLst>
                                      </p:cBhvr>
                                      <p:to>
                                        <p:strVal val="visible"/>
                                      </p:to>
                                    </p:set>
                                    <p:anim calcmode="lin" valueType="num">
                                      <p:cBhvr additive="base">
                                        <p:cTn id="47" dur="500" fill="hold"/>
                                        <p:tgtEl>
                                          <p:spTgt spid="54"/>
                                        </p:tgtEl>
                                        <p:attrNameLst>
                                          <p:attrName>ppt_x</p:attrName>
                                        </p:attrNameLst>
                                      </p:cBhvr>
                                      <p:tavLst>
                                        <p:tav tm="0">
                                          <p:val>
                                            <p:strVal val="#ppt_x"/>
                                          </p:val>
                                        </p:tav>
                                        <p:tav tm="100000">
                                          <p:val>
                                            <p:strVal val="#ppt_x"/>
                                          </p:val>
                                        </p:tav>
                                      </p:tavLst>
                                    </p:anim>
                                    <p:anim calcmode="lin" valueType="num">
                                      <p:cBhvr additive="base">
                                        <p:cTn id="48"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p:bldP spid="5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 name="Text Box 18"/>
          <p:cNvSpPr txBox="1">
            <a:spLocks noChangeArrowheads="1"/>
          </p:cNvSpPr>
          <p:nvPr/>
        </p:nvSpPr>
        <p:spPr bwMode="auto">
          <a:xfrm>
            <a:off x="1150938" y="2882900"/>
            <a:ext cx="5472973"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loves Colonel Mustard” </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“Colonel Mustard loves Miss Scarlet”</a:t>
            </a: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“it happened in the kitchen”</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a:p>
            <a:pPr marL="742950" marR="0" lvl="1" indent="-28575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pitchFamily="34" charset="0"/>
              </a:rPr>
              <a:t>Mrs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Peacock committed the murder”.</a:t>
            </a:r>
          </a:p>
        </p:txBody>
      </p:sp>
      <p:pic>
        <p:nvPicPr>
          <p:cNvPr id="391178" name="Picture 10" descr="http://img.geocaching.com/cache/684390c5-aa53-4c2c-9b13-6f61cf2a16f4.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00925" y="788988"/>
            <a:ext cx="136207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9" name="Picture 4" descr="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3050" y="788988"/>
            <a:ext cx="9366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0" name="Picture 6" descr="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27525" y="788988"/>
            <a:ext cx="962025"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1" name="Picture 8" descr="imag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65875" y="788988"/>
            <a:ext cx="971550" cy="134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a:spLocks noChangeArrowheads="1"/>
          </p:cNvSpPr>
          <p:nvPr/>
        </p:nvSpPr>
        <p:spPr bwMode="auto">
          <a:xfrm>
            <a:off x="838200" y="2855259"/>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74" name="Rectangle 173"/>
          <p:cNvSpPr>
            <a:spLocks noChangeArrowheads="1"/>
          </p:cNvSpPr>
          <p:nvPr/>
        </p:nvSpPr>
        <p:spPr bwMode="auto">
          <a:xfrm>
            <a:off x="862013" y="3218237"/>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75" name="Rectangle 174"/>
          <p:cNvSpPr>
            <a:spLocks noChangeArrowheads="1"/>
          </p:cNvSpPr>
          <p:nvPr/>
        </p:nvSpPr>
        <p:spPr bwMode="auto">
          <a:xfrm>
            <a:off x="949325" y="3603812"/>
            <a:ext cx="6351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K</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76" name="Rectangle 175"/>
          <p:cNvSpPr>
            <a:spLocks noChangeArrowheads="1"/>
          </p:cNvSpPr>
          <p:nvPr/>
        </p:nvSpPr>
        <p:spPr bwMode="auto">
          <a:xfrm>
            <a:off x="923925" y="4356847"/>
            <a:ext cx="6118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a:ln>
                  <a:noFill/>
                </a:ln>
                <a:solidFill>
                  <a:srgbClr val="FFC000"/>
                </a:solidFill>
                <a:effectLst/>
                <a:uLnTx/>
                <a:uFillTx/>
                <a:latin typeface="Times New Roman" pitchFamily="18" charset="0"/>
                <a:ea typeface="+mn-ea"/>
                <a:cs typeface="Arial" pitchFamily="34" charset="0"/>
                <a:sym typeface="Symbol" pitchFamily="18" charset="2"/>
              </a:rPr>
              <a:t></a:t>
            </a:r>
            <a:endParaRPr kumimoji="0" lang="en-US" altLang="en-US" sz="2400" b="0" i="1" u="none" strike="noStrike" kern="1200" cap="none" spc="0" normalizeH="0" baseline="0" noProof="0">
              <a:ln>
                <a:noFill/>
              </a:ln>
              <a:solidFill>
                <a:srgbClr val="FFFFFF"/>
              </a:solidFill>
              <a:effectLst/>
              <a:uLnTx/>
              <a:uFillTx/>
              <a:latin typeface="Times New Roman" pitchFamily="18" charset="0"/>
              <a:ea typeface="+mn-ea"/>
              <a:cs typeface="Arial" pitchFamily="34" charset="0"/>
            </a:endParaRPr>
          </a:p>
        </p:txBody>
      </p:sp>
      <p:sp>
        <p:nvSpPr>
          <p:cNvPr id="13" name="Rectangle 12">
            <a:extLst>
              <a:ext uri="{FF2B5EF4-FFF2-40B4-BE49-F238E27FC236}">
                <a16:creationId xmlns:a16="http://schemas.microsoft.com/office/drawing/2014/main" id="{20EE52BA-5100-48B4-AF78-DD36F686C711}"/>
              </a:ext>
            </a:extLst>
          </p:cNvPr>
          <p:cNvSpPr>
            <a:spLocks noChangeArrowheads="1"/>
          </p:cNvSpPr>
          <p:nvPr/>
        </p:nvSpPr>
        <p:spPr bwMode="auto">
          <a:xfrm>
            <a:off x="4259869" y="5602461"/>
            <a:ext cx="23535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L</a:t>
            </a:r>
            <a:r>
              <a:rPr lang="en-US" altLang="en-US" sz="2400" i="1" baseline="-25000" dirty="0">
                <a:solidFill>
                  <a:srgbClr val="FFC000"/>
                </a:solidFill>
                <a:cs typeface="Arial" pitchFamily="34" charset="0"/>
              </a:rPr>
              <a:t>1</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lang="en-US" altLang="en-US" sz="2400" i="1" dirty="0">
                <a:solidFill>
                  <a:srgbClr val="FFC000"/>
                </a:solidFill>
                <a:cs typeface="Arial" pitchFamily="34" charset="0"/>
                <a:sym typeface="Symbol" pitchFamily="18" charset="2"/>
              </a:rPr>
              <a:t>L</a:t>
            </a:r>
            <a:r>
              <a:rPr lang="en-US" altLang="en-US" sz="2400" i="1" baseline="-25000" dirty="0">
                <a:solidFill>
                  <a:srgbClr val="FFC000"/>
                </a:solidFill>
                <a:cs typeface="Arial" pitchFamily="34" charset="0"/>
                <a:sym typeface="Symbol" pitchFamily="18" charset="2"/>
              </a:rPr>
              <a:t>2</a:t>
            </a:r>
            <a:r>
              <a:rPr lang="en-US" altLang="en-US" sz="2400" i="1" dirty="0">
                <a:solidFill>
                  <a:srgbClr val="FFC000"/>
                </a:solidFill>
                <a:cs typeface="Arial" pitchFamily="34" charset="0"/>
                <a:sym typeface="Symbol" pitchFamily="18" charset="2"/>
              </a:rPr>
              <a:t> </a:t>
            </a:r>
            <a:r>
              <a:rPr lang="en-US" altLang="en-US" sz="2400" dirty="0">
                <a:solidFill>
                  <a:srgbClr val="FFC000"/>
                </a:solidFill>
                <a:cs typeface="Arial" pitchFamily="34" charset="0"/>
                <a:sym typeface="Symbol" pitchFamily="18" charset="2"/>
              </a:rPr>
              <a:t></a:t>
            </a:r>
            <a:r>
              <a:rPr lang="en-US" altLang="en-US" sz="2400" i="1" dirty="0">
                <a:solidFill>
                  <a:srgbClr val="FFC000"/>
                </a:solidFill>
                <a:cs typeface="Arial" pitchFamily="34" charset="0"/>
                <a:sym typeface="Symbol" pitchFamily="18" charset="2"/>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K</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5" name="Rectangle 14">
            <a:extLst>
              <a:ext uri="{FF2B5EF4-FFF2-40B4-BE49-F238E27FC236}">
                <a16:creationId xmlns:a16="http://schemas.microsoft.com/office/drawing/2014/main" id="{48FF875B-8E60-47B6-BFDF-92D73A94BBF6}"/>
              </a:ext>
            </a:extLst>
          </p:cNvPr>
          <p:cNvSpPr>
            <a:spLocks noChangeArrowheads="1"/>
          </p:cNvSpPr>
          <p:nvPr/>
        </p:nvSpPr>
        <p:spPr bwMode="auto">
          <a:xfrm>
            <a:off x="4163031" y="6027003"/>
            <a:ext cx="269496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At least one of these</a:t>
            </a:r>
            <a:b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must be false</a:t>
            </a:r>
          </a:p>
        </p:txBody>
      </p:sp>
      <p:sp>
        <p:nvSpPr>
          <p:cNvPr id="16" name="Rectangle 15">
            <a:extLst>
              <a:ext uri="{FF2B5EF4-FFF2-40B4-BE49-F238E27FC236}">
                <a16:creationId xmlns:a16="http://schemas.microsoft.com/office/drawing/2014/main" id="{057509B4-682D-498A-8052-3479A43B5919}"/>
              </a:ext>
            </a:extLst>
          </p:cNvPr>
          <p:cNvSpPr>
            <a:spLocks noChangeArrowheads="1"/>
          </p:cNvSpPr>
          <p:nvPr/>
        </p:nvSpPr>
        <p:spPr bwMode="auto">
          <a:xfrm>
            <a:off x="1493237" y="5605514"/>
            <a:ext cx="209384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(L</a:t>
            </a:r>
            <a:r>
              <a:rPr lang="en-US" altLang="en-US" sz="2400" i="1" baseline="-25000" dirty="0">
                <a:solidFill>
                  <a:srgbClr val="FFC000"/>
                </a:solidFill>
                <a:cs typeface="Arial" pitchFamily="34" charset="0"/>
              </a:rPr>
              <a:t>1</a:t>
            </a: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 </a:t>
            </a:r>
            <a:r>
              <a:rPr lang="en-US" altLang="en-US" sz="2400" dirty="0">
                <a:solidFill>
                  <a:srgbClr val="FFC000"/>
                </a:solidFill>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 </a:t>
            </a:r>
            <a:r>
              <a:rPr lang="en-US" altLang="en-US" sz="2400" i="1" dirty="0">
                <a:solidFill>
                  <a:srgbClr val="FFC000"/>
                </a:solidFill>
                <a:cs typeface="Arial" pitchFamily="34" charset="0"/>
              </a:rPr>
              <a:t>L</a:t>
            </a:r>
            <a:r>
              <a:rPr lang="en-US" altLang="en-US" sz="2400" i="1" baseline="-25000" dirty="0">
                <a:solidFill>
                  <a:srgbClr val="FFC000"/>
                </a:solidFill>
                <a:cs typeface="Arial" pitchFamily="34" charset="0"/>
              </a:rPr>
              <a:t>2 </a:t>
            </a:r>
            <a:r>
              <a:rPr lang="en-US" altLang="en-US" sz="2400" dirty="0">
                <a:solidFill>
                  <a:srgbClr val="FFC000"/>
                </a:solidFill>
                <a:cs typeface="Arial" pitchFamily="34" charset="0"/>
                <a:sym typeface="Symbol" pitchFamily="18" charset="2"/>
              </a:rPr>
              <a:t> </a:t>
            </a:r>
            <a:r>
              <a:rPr kumimoji="0" lang="en-US" altLang="en-US" sz="2400" b="0" i="1" u="none" strike="noStrike" kern="1200" cap="none" spc="0" normalizeH="0" baseline="0" noProof="0" dirty="0">
                <a:ln>
                  <a:noFill/>
                </a:ln>
                <a:solidFill>
                  <a:srgbClr val="FFC000"/>
                </a:solidFill>
                <a:effectLst/>
                <a:uLnTx/>
                <a:uFillTx/>
                <a:cs typeface="Arial" pitchFamily="34" charset="0"/>
                <a:sym typeface="Symbol" pitchFamily="18" charset="2"/>
              </a:rPr>
              <a:t>K )</a:t>
            </a:r>
            <a:endParaRPr kumimoji="0" lang="en-US" altLang="en-US" sz="2400" b="0" i="1" u="none" strike="noStrike" kern="1200" cap="none" spc="0" normalizeH="0" baseline="0" noProof="0" dirty="0">
              <a:ln>
                <a:noFill/>
              </a:ln>
              <a:solidFill>
                <a:srgbClr val="FFFFFF"/>
              </a:solidFill>
              <a:effectLst/>
              <a:uLnTx/>
              <a:uFillTx/>
              <a:cs typeface="Arial" pitchFamily="34" charset="0"/>
            </a:endParaRPr>
          </a:p>
        </p:txBody>
      </p:sp>
      <p:sp>
        <p:nvSpPr>
          <p:cNvPr id="17" name="Rectangle 16">
            <a:extLst>
              <a:ext uri="{FF2B5EF4-FFF2-40B4-BE49-F238E27FC236}">
                <a16:creationId xmlns:a16="http://schemas.microsoft.com/office/drawing/2014/main" id="{5EA30B1E-470E-4A08-9715-7F3C4AF6837E}"/>
              </a:ext>
            </a:extLst>
          </p:cNvPr>
          <p:cNvSpPr>
            <a:spLocks noChangeArrowheads="1"/>
          </p:cNvSpPr>
          <p:nvPr/>
        </p:nvSpPr>
        <p:spPr bwMode="auto">
          <a:xfrm>
            <a:off x="1496031" y="6027003"/>
            <a:ext cx="206421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These can’t all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be true.</a:t>
            </a:r>
          </a:p>
        </p:txBody>
      </p:sp>
      <p:sp>
        <p:nvSpPr>
          <p:cNvPr id="18" name="Rectangle 17">
            <a:extLst>
              <a:ext uri="{FF2B5EF4-FFF2-40B4-BE49-F238E27FC236}">
                <a16:creationId xmlns:a16="http://schemas.microsoft.com/office/drawing/2014/main" id="{DE581FA4-AD82-497D-8B85-04C29479D0A6}"/>
              </a:ext>
            </a:extLst>
          </p:cNvPr>
          <p:cNvSpPr>
            <a:spLocks noChangeArrowheads="1"/>
          </p:cNvSpPr>
          <p:nvPr/>
        </p:nvSpPr>
        <p:spPr bwMode="auto">
          <a:xfrm>
            <a:off x="3704772" y="5526261"/>
            <a:ext cx="415498"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lang="el-GR" altLang="en-US" dirty="0">
                <a:solidFill>
                  <a:srgbClr val="FFC000"/>
                </a:solidFill>
                <a:cs typeface="Times New Roman" panose="02020603050405020304" pitchFamily="18" charset="0"/>
                <a:sym typeface="Symbol" panose="05050102010706020507" pitchFamily="18" charset="2"/>
              </a:rPr>
              <a:t>≡</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19" name="Rectangle 18">
            <a:extLst>
              <a:ext uri="{FF2B5EF4-FFF2-40B4-BE49-F238E27FC236}">
                <a16:creationId xmlns:a16="http://schemas.microsoft.com/office/drawing/2014/main" id="{BCE8E0BA-4B60-4EDE-AA76-346D126E13D2}"/>
              </a:ext>
            </a:extLst>
          </p:cNvPr>
          <p:cNvSpPr>
            <a:spLocks noChangeArrowheads="1"/>
          </p:cNvSpPr>
          <p:nvPr/>
        </p:nvSpPr>
        <p:spPr bwMode="auto">
          <a:xfrm>
            <a:off x="862013" y="5236093"/>
            <a:ext cx="104310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lvl="0" algn="l" eaLnBrk="1" hangingPunct="1">
              <a:buNone/>
              <a:defRPr/>
            </a:pPr>
            <a:r>
              <a:rPr lang="en-US" altLang="en-US" sz="2400" i="1" dirty="0">
                <a:solidFill>
                  <a:srgbClr val="FFC000"/>
                </a:solidFill>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P</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lang="en-US" altLang="en-US" sz="2400" dirty="0">
                <a:solidFill>
                  <a:srgbClr val="FFC000"/>
                </a:solidFill>
                <a:sym typeface="Symbol" panose="05050102010706020507" pitchFamily="18" charset="2"/>
              </a:rPr>
              <a:t></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0" name="Rectangle 19">
            <a:extLst>
              <a:ext uri="{FF2B5EF4-FFF2-40B4-BE49-F238E27FC236}">
                <a16:creationId xmlns:a16="http://schemas.microsoft.com/office/drawing/2014/main" id="{37652A2C-99CE-434D-A7FD-2D6A0FDEB690}"/>
              </a:ext>
            </a:extLst>
          </p:cNvPr>
          <p:cNvSpPr>
            <a:spLocks noChangeArrowheads="1"/>
          </p:cNvSpPr>
          <p:nvPr/>
        </p:nvSpPr>
        <p:spPr bwMode="auto">
          <a:xfrm>
            <a:off x="2687638" y="4800600"/>
            <a:ext cx="22621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1</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L</a:t>
            </a:r>
            <a:r>
              <a:rPr kumimoji="0" lang="en-US" altLang="en-US" sz="2400" b="0" i="1" u="none" strike="noStrike" kern="1200" cap="none" spc="0" normalizeH="0" baseline="-25000" noProof="0" dirty="0">
                <a:ln>
                  <a:noFill/>
                </a:ln>
                <a:solidFill>
                  <a:srgbClr val="FFC000"/>
                </a:solidFill>
                <a:effectLst/>
                <a:uLnTx/>
                <a:uFillTx/>
                <a:latin typeface="Times New Roman" pitchFamily="18" charset="0"/>
                <a:ea typeface="+mn-ea"/>
                <a:cs typeface="Arial" pitchFamily="34" charset="0"/>
              </a:rPr>
              <a:t>2</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K</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 </a:t>
            </a:r>
            <a:r>
              <a:rPr kumimoji="0" lang="en-US" altLang="en-US" sz="2400" b="0" i="1" u="none" strike="noStrike" kern="1200" cap="none" spc="0" normalizeH="0" baseline="0" noProof="0" dirty="0">
                <a:ln>
                  <a:noFill/>
                </a:ln>
                <a:solidFill>
                  <a:srgbClr val="FFC000"/>
                </a:solidFill>
                <a:effectLst/>
                <a:uLnTx/>
                <a:uFillTx/>
                <a:latin typeface="Times New Roman" pitchFamily="18" charset="0"/>
                <a:ea typeface="+mn-ea"/>
                <a:cs typeface="Arial" pitchFamily="34" charset="0"/>
                <a:sym typeface="Symbol" pitchFamily="18" charset="2"/>
              </a:rPr>
              <a:t>P</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pitchFamily="34" charset="0"/>
            </a:endParaRPr>
          </a:p>
        </p:txBody>
      </p:sp>
      <p:sp>
        <p:nvSpPr>
          <p:cNvPr id="21" name="Rectangle 2">
            <a:extLst>
              <a:ext uri="{FF2B5EF4-FFF2-40B4-BE49-F238E27FC236}">
                <a16:creationId xmlns:a16="http://schemas.microsoft.com/office/drawing/2014/main" id="{821B9CDC-D091-4367-81EE-94DCF66D0544}"/>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dirty="0">
                <a:solidFill>
                  <a:srgbClr val="FFFF00"/>
                </a:solidFill>
              </a:rPr>
              <a:t>Quick Examples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2" name="Rectangle 21">
            <a:extLst>
              <a:ext uri="{FF2B5EF4-FFF2-40B4-BE49-F238E27FC236}">
                <a16:creationId xmlns:a16="http://schemas.microsoft.com/office/drawing/2014/main" id="{98F947CC-33B1-4933-8853-295382DB10D5}"/>
              </a:ext>
            </a:extLst>
          </p:cNvPr>
          <p:cNvSpPr>
            <a:spLocks noChangeArrowheads="1"/>
          </p:cNvSpPr>
          <p:nvPr/>
        </p:nvSpPr>
        <p:spPr bwMode="auto">
          <a:xfrm>
            <a:off x="247650" y="2563923"/>
            <a:ext cx="3898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If</a:t>
            </a:r>
          </a:p>
        </p:txBody>
      </p:sp>
      <p:sp>
        <p:nvSpPr>
          <p:cNvPr id="23" name="Rectangle 22">
            <a:extLst>
              <a:ext uri="{FF2B5EF4-FFF2-40B4-BE49-F238E27FC236}">
                <a16:creationId xmlns:a16="http://schemas.microsoft.com/office/drawing/2014/main" id="{F51458D8-D629-42C6-872B-E37EB020842F}"/>
              </a:ext>
            </a:extLst>
          </p:cNvPr>
          <p:cNvSpPr>
            <a:spLocks noChangeArrowheads="1"/>
          </p:cNvSpPr>
          <p:nvPr/>
        </p:nvSpPr>
        <p:spPr bwMode="auto">
          <a:xfrm>
            <a:off x="215721" y="4025153"/>
            <a:ext cx="7136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then</a:t>
            </a:r>
          </a:p>
        </p:txBody>
      </p:sp>
      <p:grpSp>
        <p:nvGrpSpPr>
          <p:cNvPr id="24" name="Group 23">
            <a:extLst>
              <a:ext uri="{FF2B5EF4-FFF2-40B4-BE49-F238E27FC236}">
                <a16:creationId xmlns:a16="http://schemas.microsoft.com/office/drawing/2014/main" id="{B0FE5E85-E81F-48FE-9AFF-42D9EC0E79C4}"/>
              </a:ext>
            </a:extLst>
          </p:cNvPr>
          <p:cNvGrpSpPr>
            <a:grpSpLocks/>
          </p:cNvGrpSpPr>
          <p:nvPr/>
        </p:nvGrpSpPr>
        <p:grpSpPr bwMode="auto">
          <a:xfrm>
            <a:off x="196854" y="3124186"/>
            <a:ext cx="643952" cy="822421"/>
            <a:chOff x="8074152" y="2883849"/>
            <a:chExt cx="643357" cy="822085"/>
          </a:xfrm>
        </p:grpSpPr>
        <p:sp>
          <p:nvSpPr>
            <p:cNvPr id="25" name="Rectangle 5">
              <a:extLst>
                <a:ext uri="{FF2B5EF4-FFF2-40B4-BE49-F238E27FC236}">
                  <a16:creationId xmlns:a16="http://schemas.microsoft.com/office/drawing/2014/main" id="{7A4AFB82-40A8-4564-8BC3-04BB134CF974}"/>
                </a:ext>
              </a:extLst>
            </p:cNvPr>
            <p:cNvSpPr>
              <a:spLocks noChangeArrowheads="1"/>
            </p:cNvSpPr>
            <p:nvPr/>
          </p:nvSpPr>
          <p:spPr bwMode="auto">
            <a:xfrm>
              <a:off x="8089392" y="2883849"/>
              <a:ext cx="628117" cy="461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imes New Roman" pitchFamily="18" charset="0"/>
                  <a:ea typeface="+mn-ea"/>
                  <a:cs typeface="Arial" pitchFamily="34" charset="0"/>
                </a:rPr>
                <a:t>and</a:t>
              </a:r>
            </a:p>
          </p:txBody>
        </p:sp>
        <p:sp>
          <p:nvSpPr>
            <p:cNvPr id="26" name="Rectangle 14">
              <a:extLst>
                <a:ext uri="{FF2B5EF4-FFF2-40B4-BE49-F238E27FC236}">
                  <a16:creationId xmlns:a16="http://schemas.microsoft.com/office/drawing/2014/main" id="{FDB88D30-710D-4D81-9CA1-59FADB439A8F}"/>
                </a:ext>
              </a:extLst>
            </p:cNvPr>
            <p:cNvSpPr>
              <a:spLocks noChangeArrowheads="1"/>
            </p:cNvSpPr>
            <p:nvPr/>
          </p:nvSpPr>
          <p:spPr bwMode="auto">
            <a:xfrm>
              <a:off x="8074152" y="3244460"/>
              <a:ext cx="628117" cy="4614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pitchFamily="34" charset="0"/>
                </a:rPr>
                <a:t>and</a:t>
              </a:r>
            </a:p>
          </p:txBody>
        </p:sp>
      </p:grpSp>
      <p:sp>
        <p:nvSpPr>
          <p:cNvPr id="27" name="Text Box 21">
            <a:extLst>
              <a:ext uri="{FF2B5EF4-FFF2-40B4-BE49-F238E27FC236}">
                <a16:creationId xmlns:a16="http://schemas.microsoft.com/office/drawing/2014/main" id="{84F65E07-5306-4F4C-832E-EE722139BA24}"/>
              </a:ext>
            </a:extLst>
          </p:cNvPr>
          <p:cNvSpPr txBox="1">
            <a:spLocks noChangeArrowheads="1"/>
          </p:cNvSpPr>
          <p:nvPr/>
        </p:nvSpPr>
        <p:spPr bwMode="auto">
          <a:xfrm>
            <a:off x="2956229" y="4723005"/>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28" name="Text Box 21">
            <a:extLst>
              <a:ext uri="{FF2B5EF4-FFF2-40B4-BE49-F238E27FC236}">
                <a16:creationId xmlns:a16="http://schemas.microsoft.com/office/drawing/2014/main" id="{5CFF8AE3-851C-46B5-8827-DD32D75A8515}"/>
              </a:ext>
            </a:extLst>
          </p:cNvPr>
          <p:cNvSpPr txBox="1">
            <a:spLocks noChangeArrowheads="1"/>
          </p:cNvSpPr>
          <p:nvPr/>
        </p:nvSpPr>
        <p:spPr bwMode="auto">
          <a:xfrm>
            <a:off x="3582126" y="4724400"/>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29" name="Text Box 21">
            <a:extLst>
              <a:ext uri="{FF2B5EF4-FFF2-40B4-BE49-F238E27FC236}">
                <a16:creationId xmlns:a16="http://schemas.microsoft.com/office/drawing/2014/main" id="{C856AD66-5D11-40F3-A9CE-C378E6E30B4B}"/>
              </a:ext>
            </a:extLst>
          </p:cNvPr>
          <p:cNvSpPr txBox="1">
            <a:spLocks noChangeArrowheads="1"/>
          </p:cNvSpPr>
          <p:nvPr/>
        </p:nvSpPr>
        <p:spPr bwMode="auto">
          <a:xfrm>
            <a:off x="2102788" y="5512526"/>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30" name="Text Box 21">
            <a:extLst>
              <a:ext uri="{FF2B5EF4-FFF2-40B4-BE49-F238E27FC236}">
                <a16:creationId xmlns:a16="http://schemas.microsoft.com/office/drawing/2014/main" id="{51A7E00C-392A-4FE5-83AE-497F6FF64E07}"/>
              </a:ext>
            </a:extLst>
          </p:cNvPr>
          <p:cNvSpPr txBox="1">
            <a:spLocks noChangeArrowheads="1"/>
          </p:cNvSpPr>
          <p:nvPr/>
        </p:nvSpPr>
        <p:spPr bwMode="auto">
          <a:xfrm>
            <a:off x="2715622" y="5500858"/>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and</a:t>
            </a:r>
          </a:p>
        </p:txBody>
      </p:sp>
      <p:sp>
        <p:nvSpPr>
          <p:cNvPr id="31" name="Text Box 21">
            <a:extLst>
              <a:ext uri="{FF2B5EF4-FFF2-40B4-BE49-F238E27FC236}">
                <a16:creationId xmlns:a16="http://schemas.microsoft.com/office/drawing/2014/main" id="{9339EDE5-7D4D-4FBB-B910-DAC9450884CD}"/>
              </a:ext>
            </a:extLst>
          </p:cNvPr>
          <p:cNvSpPr txBox="1">
            <a:spLocks noChangeArrowheads="1"/>
          </p:cNvSpPr>
          <p:nvPr/>
        </p:nvSpPr>
        <p:spPr bwMode="auto">
          <a:xfrm>
            <a:off x="4812211" y="5512526"/>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sp>
        <p:nvSpPr>
          <p:cNvPr id="32" name="Text Box 21">
            <a:extLst>
              <a:ext uri="{FF2B5EF4-FFF2-40B4-BE49-F238E27FC236}">
                <a16:creationId xmlns:a16="http://schemas.microsoft.com/office/drawing/2014/main" id="{49254F30-BE7C-42A9-858A-B7FC5507C699}"/>
              </a:ext>
            </a:extLst>
          </p:cNvPr>
          <p:cNvSpPr txBox="1">
            <a:spLocks noChangeArrowheads="1"/>
          </p:cNvSpPr>
          <p:nvPr/>
        </p:nvSpPr>
        <p:spPr bwMode="auto">
          <a:xfrm>
            <a:off x="5650411" y="5523411"/>
            <a:ext cx="711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1800" dirty="0">
                <a:solidFill>
                  <a:srgbClr val="FFC000"/>
                </a:solidFill>
                <a:cs typeface="Times New Roman" panose="02020603050405020304" pitchFamily="18" charset="0"/>
                <a:sym typeface="Symbol" panose="05050102010706020507" pitchFamily="18" charset="2"/>
              </a:rPr>
              <a:t>or</a:t>
            </a:r>
          </a:p>
        </p:txBody>
      </p:sp>
    </p:spTree>
    <p:extLst>
      <p:ext uri="{BB962C8B-B14F-4D97-AF65-F5344CB8AC3E}">
        <p14:creationId xmlns:p14="http://schemas.microsoft.com/office/powerpoint/2010/main" val="3004011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9">
                                            <p:txEl>
                                              <p:pRg st="0" end="0"/>
                                            </p:txEl>
                                          </p:spTgt>
                                        </p:tgtEl>
                                        <p:attrNameLst>
                                          <p:attrName>style.visibility</p:attrName>
                                        </p:attrNameLst>
                                      </p:cBhvr>
                                      <p:to>
                                        <p:strVal val="visible"/>
                                      </p:to>
                                    </p:set>
                                    <p:anim calcmode="lin" valueType="num">
                                      <p:cBhvr additive="base">
                                        <p:cTn id="17" dur="500" fill="hold"/>
                                        <p:tgtEl>
                                          <p:spTgt spid="2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9">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0">
                                            <p:txEl>
                                              <p:pRg st="0" end="0"/>
                                            </p:txEl>
                                          </p:spTgt>
                                        </p:tgtEl>
                                        <p:attrNameLst>
                                          <p:attrName>style.visibility</p:attrName>
                                        </p:attrNameLst>
                                      </p:cBhvr>
                                      <p:to>
                                        <p:strVal val="visible"/>
                                      </p:to>
                                    </p:set>
                                    <p:anim calcmode="lin" valueType="num">
                                      <p:cBhvr additive="base">
                                        <p:cTn id="21"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ppt_x"/>
                                          </p:val>
                                        </p:tav>
                                        <p:tav tm="100000">
                                          <p:val>
                                            <p:strVal val="#ppt_x"/>
                                          </p:val>
                                        </p:tav>
                                      </p:tavLst>
                                    </p:anim>
                                    <p:anim calcmode="lin" valueType="num">
                                      <p:cBhvr additive="base">
                                        <p:cTn id="3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ppt_x"/>
                                          </p:val>
                                        </p:tav>
                                        <p:tav tm="100000">
                                          <p:val>
                                            <p:strVal val="#ppt_x"/>
                                          </p:val>
                                        </p:tav>
                                      </p:tavLst>
                                    </p:anim>
                                    <p:anim calcmode="lin" valueType="num">
                                      <p:cBhvr additive="base">
                                        <p:cTn id="4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ppt_x"/>
                                          </p:val>
                                        </p:tav>
                                        <p:tav tm="100000">
                                          <p:val>
                                            <p:strVal val="#ppt_x"/>
                                          </p:val>
                                        </p:tav>
                                      </p:tavLst>
                                    </p:anim>
                                    <p:anim calcmode="lin" valueType="num">
                                      <p:cBhvr additive="base">
                                        <p:cTn id="46" dur="500" fill="hold"/>
                                        <p:tgtEl>
                                          <p:spTgt spid="13"/>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1">
                                            <p:txEl>
                                              <p:pRg st="0" end="0"/>
                                            </p:txEl>
                                          </p:spTgt>
                                        </p:tgtEl>
                                        <p:attrNameLst>
                                          <p:attrName>style.visibility</p:attrName>
                                        </p:attrNameLst>
                                      </p:cBhvr>
                                      <p:to>
                                        <p:strVal val="visible"/>
                                      </p:to>
                                    </p:set>
                                    <p:anim calcmode="lin" valueType="num">
                                      <p:cBhvr additive="base">
                                        <p:cTn id="49"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2">
                                            <p:txEl>
                                              <p:pRg st="0" end="0"/>
                                            </p:txEl>
                                          </p:spTgt>
                                        </p:tgtEl>
                                        <p:attrNameLst>
                                          <p:attrName>style.visibility</p:attrName>
                                        </p:attrNameLst>
                                      </p:cBhvr>
                                      <p:to>
                                        <p:strVal val="visible"/>
                                      </p:to>
                                    </p:set>
                                    <p:anim calcmode="lin" valueType="num">
                                      <p:cBhvr additive="base">
                                        <p:cTn id="53"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16" grpId="0"/>
      <p:bldP spid="17" grpId="0"/>
      <p:bldP spid="18" grpId="0"/>
      <p:bldP spid="19" grpId="0"/>
      <p:bldP spid="29" grpId="0" build="allAtOnce"/>
      <p:bldP spid="30" grpId="0" build="allAtOnce"/>
      <p:bldP spid="31" grpId="0" build="allAtOnce"/>
      <p:bldP spid="32" grpId="0" build="allAtOnce"/>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2">
            <a:extLst>
              <a:ext uri="{FF2B5EF4-FFF2-40B4-BE49-F238E27FC236}">
                <a16:creationId xmlns:a16="http://schemas.microsoft.com/office/drawing/2014/main" id="{28477C8E-5789-456E-A4C3-31CD19C257C1}"/>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Venn Diagrams</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30" name="Picture 5" descr="j0116172">
            <a:extLst>
              <a:ext uri="{FF2B5EF4-FFF2-40B4-BE49-F238E27FC236}">
                <a16:creationId xmlns:a16="http://schemas.microsoft.com/office/drawing/2014/main" id="{D34D07FA-F0C6-47E8-90BD-F4E8B6943AE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296127" y="5264498"/>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2">
            <a:extLst>
              <a:ext uri="{FF2B5EF4-FFF2-40B4-BE49-F238E27FC236}">
                <a16:creationId xmlns:a16="http://schemas.microsoft.com/office/drawing/2014/main" id="{C1C9D5D8-C273-49AB-9868-301CDF15219D}"/>
              </a:ext>
            </a:extLst>
          </p:cNvPr>
          <p:cNvGrpSpPr/>
          <p:nvPr/>
        </p:nvGrpSpPr>
        <p:grpSpPr>
          <a:xfrm>
            <a:off x="4958857" y="2638178"/>
            <a:ext cx="4032743" cy="2314822"/>
            <a:chOff x="4958857" y="2638178"/>
            <a:chExt cx="4032743" cy="2314822"/>
          </a:xfrm>
        </p:grpSpPr>
        <p:sp>
          <p:nvSpPr>
            <p:cNvPr id="25" name="Rectangle 24">
              <a:extLst>
                <a:ext uri="{FF2B5EF4-FFF2-40B4-BE49-F238E27FC236}">
                  <a16:creationId xmlns:a16="http://schemas.microsoft.com/office/drawing/2014/main" id="{619F75F8-02C2-446C-AF8F-E5503E7BA43A}"/>
                </a:ext>
              </a:extLst>
            </p:cNvPr>
            <p:cNvSpPr/>
            <p:nvPr/>
          </p:nvSpPr>
          <p:spPr>
            <a:xfrm>
              <a:off x="6019800" y="263817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7EBF295E-B15C-42A7-BC59-4C7725DDFF47}"/>
                </a:ext>
              </a:extLst>
            </p:cNvPr>
            <p:cNvSpPr/>
            <p:nvPr/>
          </p:nvSpPr>
          <p:spPr>
            <a:xfrm>
              <a:off x="6858000" y="294640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1301939B-BA17-4647-BEBD-82337675B4EF}"/>
                </a:ext>
              </a:extLst>
            </p:cNvPr>
            <p:cNvSpPr/>
            <p:nvPr/>
          </p:nvSpPr>
          <p:spPr>
            <a:xfrm>
              <a:off x="7836544" y="2738735"/>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54" name="Text Box 21">
              <a:extLst>
                <a:ext uri="{FF2B5EF4-FFF2-40B4-BE49-F238E27FC236}">
                  <a16:creationId xmlns:a16="http://schemas.microsoft.com/office/drawing/2014/main" id="{4A427D9E-2DCC-4D13-AF5E-A8427CF9D7AC}"/>
                </a:ext>
              </a:extLst>
            </p:cNvPr>
            <p:cNvSpPr txBox="1">
              <a:spLocks noChangeArrowheads="1"/>
            </p:cNvSpPr>
            <p:nvPr/>
          </p:nvSpPr>
          <p:spPr bwMode="auto">
            <a:xfrm>
              <a:off x="4958857" y="292993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αβ</a:t>
              </a:r>
              <a:endParaRPr lang="en-US" altLang="en-US" sz="2400" dirty="0">
                <a:solidFill>
                  <a:srgbClr val="FFC000"/>
                </a:solidFill>
                <a:cs typeface="Times New Roman" panose="02020603050405020304" pitchFamily="18" charset="0"/>
                <a:sym typeface="Symbol" panose="05050102010706020507" pitchFamily="18" charset="2"/>
              </a:endParaRPr>
            </a:p>
          </p:txBody>
        </p:sp>
        <p:grpSp>
          <p:nvGrpSpPr>
            <p:cNvPr id="62" name="Group 61">
              <a:extLst>
                <a:ext uri="{FF2B5EF4-FFF2-40B4-BE49-F238E27FC236}">
                  <a16:creationId xmlns:a16="http://schemas.microsoft.com/office/drawing/2014/main" id="{25E96242-50D7-4DF5-B9B0-9E239D64F122}"/>
                </a:ext>
              </a:extLst>
            </p:cNvPr>
            <p:cNvGrpSpPr/>
            <p:nvPr/>
          </p:nvGrpSpPr>
          <p:grpSpPr>
            <a:xfrm>
              <a:off x="6891000" y="3019603"/>
              <a:ext cx="855642" cy="955676"/>
              <a:chOff x="6916758" y="3006724"/>
              <a:chExt cx="855642" cy="955676"/>
            </a:xfrm>
          </p:grpSpPr>
          <p:sp>
            <p:nvSpPr>
              <p:cNvPr id="63" name="Rectangle 62">
                <a:extLst>
                  <a:ext uri="{FF2B5EF4-FFF2-40B4-BE49-F238E27FC236}">
                    <a16:creationId xmlns:a16="http://schemas.microsoft.com/office/drawing/2014/main" id="{DA29631B-DB6C-47DF-B698-A8C9862690CD}"/>
                  </a:ext>
                </a:extLst>
              </p:cNvPr>
              <p:cNvSpPr/>
              <p:nvPr/>
            </p:nvSpPr>
            <p:spPr>
              <a:xfrm>
                <a:off x="6916758" y="3006724"/>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64" name="Oval 63">
                <a:extLst>
                  <a:ext uri="{FF2B5EF4-FFF2-40B4-BE49-F238E27FC236}">
                    <a16:creationId xmlns:a16="http://schemas.microsoft.com/office/drawing/2014/main" id="{F18C8E38-E0BB-44CC-83E4-E2A40C51F1F4}"/>
                  </a:ext>
                </a:extLst>
              </p:cNvPr>
              <p:cNvSpPr/>
              <p:nvPr/>
            </p:nvSpPr>
            <p:spPr>
              <a:xfrm>
                <a:off x="7030659" y="3276600"/>
                <a:ext cx="741741" cy="685800"/>
              </a:xfrm>
              <a:prstGeom prst="ellipse">
                <a:avLst/>
              </a:prstGeom>
              <a:ln w="31750">
                <a:solidFill>
                  <a:srgbClr val="FFC000"/>
                </a:solidFill>
              </a:ln>
            </p:spPr>
            <p:txBody>
              <a:bodyPr wrap="square" rtlCol="0" anchor="ctr">
                <a:spAutoFit/>
              </a:bodyPr>
              <a:lstStyle/>
              <a:p>
                <a:pPr algn="ctr"/>
                <a:endParaRPr lang="en-US" sz="2800" i="0" dirty="0"/>
              </a:p>
            </p:txBody>
          </p:sp>
        </p:grpSp>
        <p:sp>
          <p:nvSpPr>
            <p:cNvPr id="65" name="Text Box 21">
              <a:extLst>
                <a:ext uri="{FF2B5EF4-FFF2-40B4-BE49-F238E27FC236}">
                  <a16:creationId xmlns:a16="http://schemas.microsoft.com/office/drawing/2014/main" id="{CCDC8CAA-7280-43A3-A1F1-A8B95D532C6E}"/>
                </a:ext>
              </a:extLst>
            </p:cNvPr>
            <p:cNvSpPr txBox="1">
              <a:spLocks noChangeArrowheads="1"/>
            </p:cNvSpPr>
            <p:nvPr/>
          </p:nvSpPr>
          <p:spPr bwMode="auto">
            <a:xfrm>
              <a:off x="7930882" y="4491335"/>
              <a:ext cx="10607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subset</a:t>
              </a:r>
            </a:p>
          </p:txBody>
        </p:sp>
      </p:grpSp>
      <p:grpSp>
        <p:nvGrpSpPr>
          <p:cNvPr id="6" name="Group 5">
            <a:extLst>
              <a:ext uri="{FF2B5EF4-FFF2-40B4-BE49-F238E27FC236}">
                <a16:creationId xmlns:a16="http://schemas.microsoft.com/office/drawing/2014/main" id="{40ECEBCB-D33B-403A-A740-FA818155ACBB}"/>
              </a:ext>
            </a:extLst>
          </p:cNvPr>
          <p:cNvGrpSpPr/>
          <p:nvPr/>
        </p:nvGrpSpPr>
        <p:grpSpPr>
          <a:xfrm>
            <a:off x="1143000" y="2642316"/>
            <a:ext cx="3499343" cy="1905000"/>
            <a:chOff x="1143000" y="2642316"/>
            <a:chExt cx="3499343" cy="1905000"/>
          </a:xfrm>
        </p:grpSpPr>
        <p:sp>
          <p:nvSpPr>
            <p:cNvPr id="40" name="Rectangle 39">
              <a:extLst>
                <a:ext uri="{FF2B5EF4-FFF2-40B4-BE49-F238E27FC236}">
                  <a16:creationId xmlns:a16="http://schemas.microsoft.com/office/drawing/2014/main" id="{9372BED0-0F51-4298-9C05-D949337EB38B}"/>
                </a:ext>
              </a:extLst>
            </p:cNvPr>
            <p:cNvSpPr/>
            <p:nvPr/>
          </p:nvSpPr>
          <p:spPr>
            <a:xfrm>
              <a:off x="2203943" y="2642316"/>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59" name="Text Box 21">
              <a:extLst>
                <a:ext uri="{FF2B5EF4-FFF2-40B4-BE49-F238E27FC236}">
                  <a16:creationId xmlns:a16="http://schemas.microsoft.com/office/drawing/2014/main" id="{5622CE79-37E0-4592-BDFB-8693B26D9D5D}"/>
                </a:ext>
              </a:extLst>
            </p:cNvPr>
            <p:cNvSpPr txBox="1">
              <a:spLocks noChangeArrowheads="1"/>
            </p:cNvSpPr>
            <p:nvPr/>
          </p:nvSpPr>
          <p:spPr bwMode="auto">
            <a:xfrm>
              <a:off x="1143000" y="2934068"/>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βα</a:t>
              </a:r>
              <a:endParaRPr lang="en-US" altLang="en-US" sz="2400" dirty="0">
                <a:solidFill>
                  <a:srgbClr val="FFC000"/>
                </a:solidFill>
                <a:cs typeface="Times New Roman" panose="02020603050405020304" pitchFamily="18" charset="0"/>
                <a:sym typeface="Symbol" panose="05050102010706020507" pitchFamily="18" charset="2"/>
              </a:endParaRPr>
            </a:p>
          </p:txBody>
        </p:sp>
      </p:grpSp>
      <p:grpSp>
        <p:nvGrpSpPr>
          <p:cNvPr id="5" name="Group 4">
            <a:extLst>
              <a:ext uri="{FF2B5EF4-FFF2-40B4-BE49-F238E27FC236}">
                <a16:creationId xmlns:a16="http://schemas.microsoft.com/office/drawing/2014/main" id="{D8365A82-D60C-46D1-8641-7B7C609B3D1F}"/>
              </a:ext>
            </a:extLst>
          </p:cNvPr>
          <p:cNvGrpSpPr/>
          <p:nvPr/>
        </p:nvGrpSpPr>
        <p:grpSpPr>
          <a:xfrm>
            <a:off x="2362200" y="2692758"/>
            <a:ext cx="2813543" cy="2264380"/>
            <a:chOff x="2362200" y="2692758"/>
            <a:chExt cx="2813543" cy="2264380"/>
          </a:xfrm>
        </p:grpSpPr>
        <p:sp>
          <p:nvSpPr>
            <p:cNvPr id="48" name="Oval 47">
              <a:extLst>
                <a:ext uri="{FF2B5EF4-FFF2-40B4-BE49-F238E27FC236}">
                  <a16:creationId xmlns:a16="http://schemas.microsoft.com/office/drawing/2014/main" id="{C4F83B28-E453-4519-BE73-737238137964}"/>
                </a:ext>
              </a:extLst>
            </p:cNvPr>
            <p:cNvSpPr/>
            <p:nvPr/>
          </p:nvSpPr>
          <p:spPr>
            <a:xfrm>
              <a:off x="2362200" y="2950538"/>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50" name="Rectangle 49">
              <a:extLst>
                <a:ext uri="{FF2B5EF4-FFF2-40B4-BE49-F238E27FC236}">
                  <a16:creationId xmlns:a16="http://schemas.microsoft.com/office/drawing/2014/main" id="{A96224B4-CBF1-4D26-B972-1A6FB0DABE72}"/>
                </a:ext>
              </a:extLst>
            </p:cNvPr>
            <p:cNvSpPr/>
            <p:nvPr/>
          </p:nvSpPr>
          <p:spPr>
            <a:xfrm>
              <a:off x="3314986" y="3018851"/>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67" name="Rectangle 66">
              <a:extLst>
                <a:ext uri="{FF2B5EF4-FFF2-40B4-BE49-F238E27FC236}">
                  <a16:creationId xmlns:a16="http://schemas.microsoft.com/office/drawing/2014/main" id="{2B68D7F1-98ED-495C-891E-495B136A7EC6}"/>
                </a:ext>
              </a:extLst>
            </p:cNvPr>
            <p:cNvSpPr/>
            <p:nvPr/>
          </p:nvSpPr>
          <p:spPr>
            <a:xfrm>
              <a:off x="2395200" y="2692758"/>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68" name="Oval 67">
              <a:extLst>
                <a:ext uri="{FF2B5EF4-FFF2-40B4-BE49-F238E27FC236}">
                  <a16:creationId xmlns:a16="http://schemas.microsoft.com/office/drawing/2014/main" id="{28BED356-6788-4424-96CC-B87BA8EBD479}"/>
                </a:ext>
              </a:extLst>
            </p:cNvPr>
            <p:cNvSpPr/>
            <p:nvPr/>
          </p:nvSpPr>
          <p:spPr>
            <a:xfrm>
              <a:off x="2869842" y="3293617"/>
              <a:ext cx="741741" cy="685800"/>
            </a:xfrm>
            <a:prstGeom prst="ellipse">
              <a:avLst/>
            </a:prstGeom>
            <a:ln w="31750">
              <a:solidFill>
                <a:srgbClr val="FFC000"/>
              </a:solidFill>
            </a:ln>
          </p:spPr>
          <p:txBody>
            <a:bodyPr wrap="square" rtlCol="0" anchor="ctr">
              <a:spAutoFit/>
            </a:bodyPr>
            <a:lstStyle/>
            <a:p>
              <a:pPr algn="ctr"/>
              <a:endParaRPr lang="en-US" sz="2800" i="0" dirty="0"/>
            </a:p>
          </p:txBody>
        </p:sp>
        <p:sp>
          <p:nvSpPr>
            <p:cNvPr id="66" name="Text Box 21">
              <a:extLst>
                <a:ext uri="{FF2B5EF4-FFF2-40B4-BE49-F238E27FC236}">
                  <a16:creationId xmlns:a16="http://schemas.microsoft.com/office/drawing/2014/main" id="{606A8D03-D716-4990-A496-C7F7A24E697F}"/>
                </a:ext>
              </a:extLst>
            </p:cNvPr>
            <p:cNvSpPr txBox="1">
              <a:spLocks noChangeArrowheads="1"/>
            </p:cNvSpPr>
            <p:nvPr/>
          </p:nvSpPr>
          <p:spPr bwMode="auto">
            <a:xfrm>
              <a:off x="4115025" y="4495473"/>
              <a:ext cx="106071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subset</a:t>
              </a:r>
            </a:p>
          </p:txBody>
        </p:sp>
      </p:grpSp>
      <p:grpSp>
        <p:nvGrpSpPr>
          <p:cNvPr id="7" name="Group 6">
            <a:extLst>
              <a:ext uri="{FF2B5EF4-FFF2-40B4-BE49-F238E27FC236}">
                <a16:creationId xmlns:a16="http://schemas.microsoft.com/office/drawing/2014/main" id="{2689B189-C391-44BF-B617-CEE4F2509F40}"/>
              </a:ext>
            </a:extLst>
          </p:cNvPr>
          <p:cNvGrpSpPr/>
          <p:nvPr/>
        </p:nvGrpSpPr>
        <p:grpSpPr>
          <a:xfrm>
            <a:off x="4261343" y="5000378"/>
            <a:ext cx="2438400" cy="1905000"/>
            <a:chOff x="4261343" y="5000378"/>
            <a:chExt cx="2438400" cy="1905000"/>
          </a:xfrm>
        </p:grpSpPr>
        <p:sp>
          <p:nvSpPr>
            <p:cNvPr id="70" name="Rectangle 69">
              <a:extLst>
                <a:ext uri="{FF2B5EF4-FFF2-40B4-BE49-F238E27FC236}">
                  <a16:creationId xmlns:a16="http://schemas.microsoft.com/office/drawing/2014/main" id="{1FFC05D6-D745-4514-9BD7-F24D8C312AE0}"/>
                </a:ext>
              </a:extLst>
            </p:cNvPr>
            <p:cNvSpPr/>
            <p:nvPr/>
          </p:nvSpPr>
          <p:spPr>
            <a:xfrm>
              <a:off x="4261343" y="5000378"/>
              <a:ext cx="2438400" cy="1905000"/>
            </a:xfrm>
            <a:prstGeom prst="rect">
              <a:avLst/>
            </a:prstGeom>
            <a:ln w="31750">
              <a:solidFill>
                <a:srgbClr val="FFC000"/>
              </a:solidFill>
            </a:ln>
          </p:spPr>
          <p:txBody>
            <a:bodyPr wrap="square" rtlCol="0" anchor="ctr">
              <a:spAutoFit/>
            </a:bodyPr>
            <a:lstStyle/>
            <a:p>
              <a:pPr algn="ctr"/>
              <a:endParaRPr lang="en-US" sz="2800" i="0" dirty="0"/>
            </a:p>
          </p:txBody>
        </p:sp>
        <p:sp>
          <p:nvSpPr>
            <p:cNvPr id="73" name="Oval 72">
              <a:extLst>
                <a:ext uri="{FF2B5EF4-FFF2-40B4-BE49-F238E27FC236}">
                  <a16:creationId xmlns:a16="http://schemas.microsoft.com/office/drawing/2014/main" id="{C423D335-38CA-4B3E-B90B-B10E6A5148FB}"/>
                </a:ext>
              </a:extLst>
            </p:cNvPr>
            <p:cNvSpPr/>
            <p:nvPr/>
          </p:nvSpPr>
          <p:spPr>
            <a:xfrm>
              <a:off x="4800600" y="5286980"/>
              <a:ext cx="1371600" cy="1371600"/>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75" name="Rectangle 74">
              <a:extLst>
                <a:ext uri="{FF2B5EF4-FFF2-40B4-BE49-F238E27FC236}">
                  <a16:creationId xmlns:a16="http://schemas.microsoft.com/office/drawing/2014/main" id="{FDB0448B-38D0-43E7-9488-1013E5149A80}"/>
                </a:ext>
              </a:extLst>
            </p:cNvPr>
            <p:cNvSpPr/>
            <p:nvPr/>
          </p:nvSpPr>
          <p:spPr>
            <a:xfrm>
              <a:off x="4833600" y="5029200"/>
              <a:ext cx="34657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78" name="Rectangle 77">
              <a:extLst>
                <a:ext uri="{FF2B5EF4-FFF2-40B4-BE49-F238E27FC236}">
                  <a16:creationId xmlns:a16="http://schemas.microsoft.com/office/drawing/2014/main" id="{6D7B3300-9E13-4B63-B967-70697A87456A}"/>
                </a:ext>
              </a:extLst>
            </p:cNvPr>
            <p:cNvSpPr/>
            <p:nvPr/>
          </p:nvSpPr>
          <p:spPr>
            <a:xfrm>
              <a:off x="5849490" y="5048250"/>
              <a:ext cx="341760" cy="461665"/>
            </a:xfrm>
            <a:prstGeom prst="rect">
              <a:avLst/>
            </a:prstGeom>
            <a:ln>
              <a:noFill/>
            </a:ln>
          </p:spPr>
          <p:txBody>
            <a:bodyPr wrap="non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grpSp>
      <p:sp>
        <p:nvSpPr>
          <p:cNvPr id="79" name="AutoShape 35">
            <a:extLst>
              <a:ext uri="{FF2B5EF4-FFF2-40B4-BE49-F238E27FC236}">
                <a16:creationId xmlns:a16="http://schemas.microsoft.com/office/drawing/2014/main" id="{6FAD13F2-DCCA-41E4-B2D5-1553B2192002}"/>
              </a:ext>
            </a:extLst>
          </p:cNvPr>
          <p:cNvSpPr>
            <a:spLocks noChangeArrowheads="1"/>
          </p:cNvSpPr>
          <p:nvPr/>
        </p:nvSpPr>
        <p:spPr bwMode="auto">
          <a:xfrm>
            <a:off x="76200" y="457200"/>
            <a:ext cx="4264869" cy="1305818"/>
          </a:xfrm>
          <a:prstGeom prst="wedgeRoundRectCallout">
            <a:avLst>
              <a:gd name="adj1" fmla="val -24887"/>
              <a:gd name="adj2" fmla="val 62236"/>
              <a:gd name="adj3" fmla="val 16667"/>
            </a:avLst>
          </a:prstGeom>
          <a:noFill/>
          <a:ln w="12700">
            <a:solidFill>
              <a:srgbClr val="FF00FF"/>
            </a:solidFill>
            <a:miter lim="800000"/>
            <a:headEnd/>
            <a:tailEnd/>
          </a:ln>
        </p:spPr>
        <p:txBody>
          <a:bodyPr lIns="0" tIns="0" rIns="0" bIns="0"/>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In addition to knowing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rgbClr val="FFFFFF"/>
                </a:solidFill>
                <a:cs typeface="Times New Roman" panose="02020603050405020304" pitchFamily="18" charset="0"/>
                <a:sym typeface="Symbol" panose="05050102010706020507" pitchFamily="18" charset="2"/>
              </a:rPr>
              <a:t>, </a:t>
            </a:r>
            <a:endParaRPr lang="en-US" altLang="en-US" sz="2400" dirty="0">
              <a:solidFill>
                <a:srgbClr val="FFFFFF"/>
              </a:solidFill>
              <a:cs typeface="Times New Roman" panose="02020603050405020304" pitchFamily="18" charset="0"/>
              <a:sym typeface="Symbol" panose="05050102010706020507" pitchFamily="18" charset="2"/>
            </a:endParaRPr>
          </a:p>
          <a:p>
            <a:pPr algn="ctr" eaLnBrk="1" hangingPunct="1">
              <a:spcBef>
                <a:spcPct val="0"/>
              </a:spcBef>
              <a:buNone/>
            </a:pPr>
            <a:r>
              <a:rPr lang="en-US" altLang="en-US" sz="2400" dirty="0"/>
              <a:t>suppose we also know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r>
              <a:rPr lang="en-US" altLang="en-US" sz="2400" dirty="0"/>
              <a:t>.</a:t>
            </a:r>
          </a:p>
          <a:p>
            <a:pPr algn="ctr" eaLnBrk="1" hangingPunct="1">
              <a:spcBef>
                <a:spcPct val="0"/>
              </a:spcBef>
              <a:buNone/>
            </a:pPr>
            <a:r>
              <a:rPr lang="en-US" altLang="en-US" sz="2400" i="0" dirty="0"/>
              <a:t>We can conclude</a:t>
            </a:r>
            <a:endParaRPr lang="en-CA" altLang="en-US" sz="2400" i="0" dirty="0"/>
          </a:p>
        </p:txBody>
      </p:sp>
      <p:sp>
        <p:nvSpPr>
          <p:cNvPr id="80" name="Text Box 21">
            <a:extLst>
              <a:ext uri="{FF2B5EF4-FFF2-40B4-BE49-F238E27FC236}">
                <a16:creationId xmlns:a16="http://schemas.microsoft.com/office/drawing/2014/main" id="{E4BCA430-5BB4-40C5-A4E7-5CBE12C5D9EC}"/>
              </a:ext>
            </a:extLst>
          </p:cNvPr>
          <p:cNvSpPr txBox="1">
            <a:spLocks noChangeArrowheads="1"/>
          </p:cNvSpPr>
          <p:nvPr/>
        </p:nvSpPr>
        <p:spPr bwMode="auto">
          <a:xfrm>
            <a:off x="2438400" y="1814534"/>
            <a:ext cx="22286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chemeClr val="tx2"/>
                </a:solidFill>
              </a:rPr>
              <a:t>Equivalence</a:t>
            </a:r>
          </a:p>
        </p:txBody>
      </p:sp>
      <p:sp>
        <p:nvSpPr>
          <p:cNvPr id="81" name="Text Box 21">
            <a:extLst>
              <a:ext uri="{FF2B5EF4-FFF2-40B4-BE49-F238E27FC236}">
                <a16:creationId xmlns:a16="http://schemas.microsoft.com/office/drawing/2014/main" id="{E4A53629-2522-4AD6-9DE0-9FCBF139A976}"/>
              </a:ext>
            </a:extLst>
          </p:cNvPr>
          <p:cNvSpPr txBox="1">
            <a:spLocks noChangeArrowheads="1"/>
          </p:cNvSpPr>
          <p:nvPr/>
        </p:nvSpPr>
        <p:spPr bwMode="auto">
          <a:xfrm>
            <a:off x="3295650" y="121920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iff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t>.</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82" name="Text Box 21">
            <a:extLst>
              <a:ext uri="{FF2B5EF4-FFF2-40B4-BE49-F238E27FC236}">
                <a16:creationId xmlns:a16="http://schemas.microsoft.com/office/drawing/2014/main" id="{9270723C-67F8-43DB-9C30-CCD94D5F6753}"/>
              </a:ext>
            </a:extLst>
          </p:cNvPr>
          <p:cNvSpPr txBox="1">
            <a:spLocks noChangeArrowheads="1"/>
          </p:cNvSpPr>
          <p:nvPr/>
        </p:nvSpPr>
        <p:spPr bwMode="auto">
          <a:xfrm>
            <a:off x="6781800" y="6243935"/>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equal sets</a:t>
            </a:r>
          </a:p>
        </p:txBody>
      </p:sp>
      <p:sp>
        <p:nvSpPr>
          <p:cNvPr id="83" name="Text Box 21">
            <a:extLst>
              <a:ext uri="{FF2B5EF4-FFF2-40B4-BE49-F238E27FC236}">
                <a16:creationId xmlns:a16="http://schemas.microsoft.com/office/drawing/2014/main" id="{A8C7ABF5-DB6A-47D3-ADA4-1E11FD13D7D1}"/>
              </a:ext>
            </a:extLst>
          </p:cNvPr>
          <p:cNvSpPr txBox="1">
            <a:spLocks noChangeArrowheads="1"/>
          </p:cNvSpPr>
          <p:nvPr/>
        </p:nvSpPr>
        <p:spPr bwMode="auto">
          <a:xfrm>
            <a:off x="4989040" y="3832663"/>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sym typeface="Symbol" panose="05050102010706020507" pitchFamily="18" charset="2"/>
              </a:rPr>
              <a:t>and</a:t>
            </a:r>
          </a:p>
        </p:txBody>
      </p:sp>
      <p:sp>
        <p:nvSpPr>
          <p:cNvPr id="84" name="Text Box 21">
            <a:extLst>
              <a:ext uri="{FF2B5EF4-FFF2-40B4-BE49-F238E27FC236}">
                <a16:creationId xmlns:a16="http://schemas.microsoft.com/office/drawing/2014/main" id="{7817257A-D24E-465E-83E8-3BC8EB715944}"/>
              </a:ext>
            </a:extLst>
          </p:cNvPr>
          <p:cNvSpPr txBox="1">
            <a:spLocks noChangeArrowheads="1"/>
          </p:cNvSpPr>
          <p:nvPr/>
        </p:nvSpPr>
        <p:spPr bwMode="auto">
          <a:xfrm>
            <a:off x="3200400" y="5292130"/>
            <a:ext cx="12193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iff </a:t>
            </a:r>
            <a:r>
              <a:rPr lang="el-GR" altLang="en-US" sz="2400" dirty="0">
                <a:solidFill>
                  <a:srgbClr val="FFC000"/>
                </a:solidFill>
                <a:cs typeface="Times New Roman" panose="02020603050405020304" pitchFamily="18" charset="0"/>
                <a:sym typeface="Symbol" panose="05050102010706020507" pitchFamily="18" charset="2"/>
              </a:rPr>
              <a:t>α</a:t>
            </a:r>
            <a:endParaRPr lang="en-US" altLang="en-US" sz="2400" dirty="0">
              <a:solidFill>
                <a:srgbClr val="FFC000"/>
              </a:solidFill>
              <a:cs typeface="Times New Roman" panose="02020603050405020304" pitchFamily="18" charset="0"/>
              <a:sym typeface="Symbol" panose="05050102010706020507" pitchFamily="18" charset="2"/>
            </a:endParaRPr>
          </a:p>
        </p:txBody>
      </p:sp>
      <p:sp>
        <p:nvSpPr>
          <p:cNvPr id="34" name="Text Box 21">
            <a:extLst>
              <a:ext uri="{FF2B5EF4-FFF2-40B4-BE49-F238E27FC236}">
                <a16:creationId xmlns:a16="http://schemas.microsoft.com/office/drawing/2014/main" id="{E4A349F6-4185-4CDE-8F69-90818AAF8489}"/>
              </a:ext>
            </a:extLst>
          </p:cNvPr>
          <p:cNvSpPr txBox="1">
            <a:spLocks noChangeArrowheads="1"/>
          </p:cNvSpPr>
          <p:nvPr/>
        </p:nvSpPr>
        <p:spPr bwMode="auto">
          <a:xfrm>
            <a:off x="7404100" y="4813054"/>
            <a:ext cx="1587671"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 </a:t>
            </a:r>
            <a:r>
              <a:rPr lang="el-GR"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a:t>
            </a:r>
            <a:r>
              <a:rPr lang="en-CA" sz="2400" dirty="0">
                <a:solidFill>
                  <a:srgbClr val="FFC000"/>
                </a:solidFill>
                <a:latin typeface="Times New Roman"/>
                <a:cs typeface="Times New Roman" panose="02020603050405020304" pitchFamily="18" charset="0"/>
                <a:sym typeface="Symbol" panose="05050102010706020507" pitchFamily="18" charset="2"/>
              </a:rPr>
              <a:t></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sym typeface="Symbol" panose="05050102010706020507" pitchFamily="18" charset="2"/>
              </a:rPr>
              <a:t> dog</a:t>
            </a:r>
          </a:p>
          <a:p>
            <a:pPr eaLnBrk="1" hangingPunct="1">
              <a:spcBef>
                <a:spcPct val="0"/>
              </a:spcBef>
              <a:buNone/>
            </a:pPr>
            <a:r>
              <a:rPr lang="en-US" altLang="en-US" sz="2000" dirty="0">
                <a:solidFill>
                  <a:srgbClr val="FFC000"/>
                </a:solidFill>
                <a:latin typeface="Times New Roman"/>
                <a:cs typeface="Times New Roman" panose="02020603050405020304" pitchFamily="18" charset="0"/>
                <a:sym typeface="Symbol" panose="05050102010706020507" pitchFamily="18" charset="2"/>
              </a:rPr>
              <a:t>hound</a:t>
            </a:r>
            <a:r>
              <a:rPr lang="en-CA" sz="2000" dirty="0">
                <a:solidFill>
                  <a:srgbClr val="FFC000"/>
                </a:solidFill>
                <a:latin typeface="Times New Roman"/>
                <a:cs typeface="Times New Roman" panose="02020603050405020304" pitchFamily="18" charset="0"/>
                <a:sym typeface="Symbol" panose="05050102010706020507" pitchFamily="18" charset="2"/>
              </a:rPr>
              <a:t>  </a:t>
            </a:r>
            <a:r>
              <a:rPr lang="en-US" altLang="en-US" sz="2000" dirty="0">
                <a:solidFill>
                  <a:srgbClr val="FFC000"/>
                </a:solidFill>
                <a:cs typeface="Times New Roman" panose="02020603050405020304" pitchFamily="18" charset="0"/>
                <a:sym typeface="Symbol" panose="05050102010706020507" pitchFamily="18" charset="2"/>
              </a:rPr>
              <a:t>dog</a:t>
            </a:r>
          </a:p>
        </p:txBody>
      </p:sp>
    </p:spTree>
    <p:extLst>
      <p:ext uri="{BB962C8B-B14F-4D97-AF65-F5344CB8AC3E}">
        <p14:creationId xmlns:p14="http://schemas.microsoft.com/office/powerpoint/2010/main" val="2548694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9">
                                            <p:txEl>
                                              <p:pRg st="0" end="0"/>
                                            </p:txEl>
                                          </p:spTgt>
                                        </p:tgtEl>
                                        <p:attrNameLst>
                                          <p:attrName>style.visibility</p:attrName>
                                        </p:attrNameLst>
                                      </p:cBhvr>
                                      <p:to>
                                        <p:strVal val="visible"/>
                                      </p:to>
                                    </p:set>
                                    <p:anim calcmode="lin" valueType="num">
                                      <p:cBhvr additive="base">
                                        <p:cTn id="11" dur="500" fill="hold"/>
                                        <p:tgtEl>
                                          <p:spTgt spid="79">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9">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additive="base">
                                        <p:cTn id="15" dur="500" fill="hold"/>
                                        <p:tgtEl>
                                          <p:spTgt spid="83"/>
                                        </p:tgtEl>
                                        <p:attrNameLst>
                                          <p:attrName>ppt_x</p:attrName>
                                        </p:attrNameLst>
                                      </p:cBhvr>
                                      <p:tavLst>
                                        <p:tav tm="0">
                                          <p:val>
                                            <p:strVal val="#ppt_x"/>
                                          </p:val>
                                        </p:tav>
                                        <p:tav tm="100000">
                                          <p:val>
                                            <p:strVal val="#ppt_x"/>
                                          </p:val>
                                        </p:tav>
                                      </p:tavLst>
                                    </p:anim>
                                    <p:anim calcmode="lin" valueType="num">
                                      <p:cBhvr additive="base">
                                        <p:cTn id="16"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9">
                                            <p:txEl>
                                              <p:pRg st="1" end="1"/>
                                            </p:txEl>
                                          </p:spTgt>
                                        </p:tgtEl>
                                        <p:attrNameLst>
                                          <p:attrName>style.visibility</p:attrName>
                                        </p:attrNameLst>
                                      </p:cBhvr>
                                      <p:to>
                                        <p:strVal val="visible"/>
                                      </p:to>
                                    </p:set>
                                    <p:anim calcmode="lin" valueType="num">
                                      <p:cBhvr additive="base">
                                        <p:cTn id="21" dur="500" fill="hold"/>
                                        <p:tgtEl>
                                          <p:spTgt spid="79">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7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ppt_x"/>
                                          </p:val>
                                        </p:tav>
                                        <p:tav tm="100000">
                                          <p:val>
                                            <p:strVal val="#ppt_x"/>
                                          </p:val>
                                        </p:tav>
                                      </p:tavLst>
                                    </p:anim>
                                    <p:anim calcmode="lin" valueType="num">
                                      <p:cBhvr additive="base">
                                        <p:cTn id="3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79">
                                            <p:txEl>
                                              <p:pRg st="2" end="2"/>
                                            </p:txEl>
                                          </p:spTgt>
                                        </p:tgtEl>
                                        <p:attrNameLst>
                                          <p:attrName>style.visibility</p:attrName>
                                        </p:attrNameLst>
                                      </p:cBhvr>
                                      <p:to>
                                        <p:strVal val="visible"/>
                                      </p:to>
                                    </p:set>
                                    <p:anim calcmode="lin" valueType="num">
                                      <p:cBhvr additive="base">
                                        <p:cTn id="39" dur="500" fill="hold"/>
                                        <p:tgtEl>
                                          <p:spTgt spid="79">
                                            <p:txEl>
                                              <p:pRg st="2" end="2"/>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7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2"/>
                                        </p:tgtEl>
                                        <p:attrNameLst>
                                          <p:attrName>style.visibility</p:attrName>
                                        </p:attrNameLst>
                                      </p:cBhvr>
                                      <p:to>
                                        <p:strVal val="visible"/>
                                      </p:to>
                                    </p:set>
                                    <p:anim calcmode="lin" valueType="num">
                                      <p:cBhvr additive="base">
                                        <p:cTn id="45" dur="500" fill="hold"/>
                                        <p:tgtEl>
                                          <p:spTgt spid="82"/>
                                        </p:tgtEl>
                                        <p:attrNameLst>
                                          <p:attrName>ppt_x</p:attrName>
                                        </p:attrNameLst>
                                      </p:cBhvr>
                                      <p:tavLst>
                                        <p:tav tm="0">
                                          <p:val>
                                            <p:strVal val="#ppt_x"/>
                                          </p:val>
                                        </p:tav>
                                        <p:tav tm="100000">
                                          <p:val>
                                            <p:strVal val="#ppt_x"/>
                                          </p:val>
                                        </p:tav>
                                      </p:tavLst>
                                    </p:anim>
                                    <p:anim calcmode="lin" valueType="num">
                                      <p:cBhvr additive="base">
                                        <p:cTn id="46" dur="500" fill="hold"/>
                                        <p:tgtEl>
                                          <p:spTgt spid="8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81"/>
                                        </p:tgtEl>
                                        <p:attrNameLst>
                                          <p:attrName>style.visibility</p:attrName>
                                        </p:attrNameLst>
                                      </p:cBhvr>
                                      <p:to>
                                        <p:strVal val="visible"/>
                                      </p:to>
                                    </p:set>
                                    <p:anim calcmode="lin" valueType="num">
                                      <p:cBhvr additive="base">
                                        <p:cTn id="55" dur="500" fill="hold"/>
                                        <p:tgtEl>
                                          <p:spTgt spid="81"/>
                                        </p:tgtEl>
                                        <p:attrNameLst>
                                          <p:attrName>ppt_x</p:attrName>
                                        </p:attrNameLst>
                                      </p:cBhvr>
                                      <p:tavLst>
                                        <p:tav tm="0">
                                          <p:val>
                                            <p:strVal val="#ppt_x"/>
                                          </p:val>
                                        </p:tav>
                                        <p:tav tm="100000">
                                          <p:val>
                                            <p:strVal val="#ppt_x"/>
                                          </p:val>
                                        </p:tav>
                                      </p:tavLst>
                                    </p:anim>
                                    <p:anim calcmode="lin" valueType="num">
                                      <p:cBhvr additive="base">
                                        <p:cTn id="56" dur="500" fill="hold"/>
                                        <p:tgtEl>
                                          <p:spTgt spid="81"/>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84"/>
                                        </p:tgtEl>
                                        <p:attrNameLst>
                                          <p:attrName>style.visibility</p:attrName>
                                        </p:attrNameLst>
                                      </p:cBhvr>
                                      <p:to>
                                        <p:strVal val="visible"/>
                                      </p:to>
                                    </p:set>
                                    <p:anim calcmode="lin" valueType="num">
                                      <p:cBhvr additive="base">
                                        <p:cTn id="59" dur="500" fill="hold"/>
                                        <p:tgtEl>
                                          <p:spTgt spid="84"/>
                                        </p:tgtEl>
                                        <p:attrNameLst>
                                          <p:attrName>ppt_x</p:attrName>
                                        </p:attrNameLst>
                                      </p:cBhvr>
                                      <p:tavLst>
                                        <p:tav tm="0">
                                          <p:val>
                                            <p:strVal val="#ppt_x"/>
                                          </p:val>
                                        </p:tav>
                                        <p:tav tm="100000">
                                          <p:val>
                                            <p:strVal val="#ppt_x"/>
                                          </p:val>
                                        </p:tav>
                                      </p:tavLst>
                                    </p:anim>
                                    <p:anim calcmode="lin" valueType="num">
                                      <p:cBhvr additive="base">
                                        <p:cTn id="60"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80"/>
                                        </p:tgtEl>
                                        <p:attrNameLst>
                                          <p:attrName>style.visibility</p:attrName>
                                        </p:attrNameLst>
                                      </p:cBhvr>
                                      <p:to>
                                        <p:strVal val="visible"/>
                                      </p:to>
                                    </p:set>
                                    <p:anim calcmode="lin" valueType="num">
                                      <p:cBhvr additive="base">
                                        <p:cTn id="65" dur="500" fill="hold"/>
                                        <p:tgtEl>
                                          <p:spTgt spid="80"/>
                                        </p:tgtEl>
                                        <p:attrNameLst>
                                          <p:attrName>ppt_x</p:attrName>
                                        </p:attrNameLst>
                                      </p:cBhvr>
                                      <p:tavLst>
                                        <p:tav tm="0">
                                          <p:val>
                                            <p:strVal val="#ppt_x"/>
                                          </p:val>
                                        </p:tav>
                                        <p:tav tm="100000">
                                          <p:val>
                                            <p:strVal val="#ppt_x"/>
                                          </p:val>
                                        </p:tav>
                                      </p:tavLst>
                                    </p:anim>
                                    <p:anim calcmode="lin" valueType="num">
                                      <p:cBhvr additive="base">
                                        <p:cTn id="66"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p:bldP spid="81" grpId="0"/>
      <p:bldP spid="82" grpId="0"/>
      <p:bldP spid="83" grpId="0"/>
      <p:bldP spid="84"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00" name="Picture 4">
            <a:extLst>
              <a:ext uri="{FF2B5EF4-FFF2-40B4-BE49-F238E27FC236}">
                <a16:creationId xmlns:a16="http://schemas.microsoft.com/office/drawing/2014/main" id="{F913BC01-1108-4798-92E5-18620ECADC73}"/>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5321081" y="828010"/>
            <a:ext cx="1832787" cy="1832787"/>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0" y="2974661"/>
            <a:ext cx="4818506" cy="2511739"/>
            <a:chOff x="0" y="2974661"/>
            <a:chExt cx="4818506" cy="2511739"/>
          </a:xfrm>
        </p:grpSpPr>
        <p:pic>
          <p:nvPicPr>
            <p:cNvPr id="11110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3471" y="2974661"/>
              <a:ext cx="2325035" cy="23763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3" name="Group 2">
              <a:extLst>
                <a:ext uri="{FF2B5EF4-FFF2-40B4-BE49-F238E27FC236}">
                  <a16:creationId xmlns:a16="http://schemas.microsoft.com/office/drawing/2014/main" id="{5E24096F-AE11-44F5-9922-23D442E52AE2}"/>
                </a:ext>
              </a:extLst>
            </p:cNvPr>
            <p:cNvGrpSpPr/>
            <p:nvPr/>
          </p:nvGrpSpPr>
          <p:grpSpPr>
            <a:xfrm>
              <a:off x="0" y="3130407"/>
              <a:ext cx="1911742" cy="2355993"/>
              <a:chOff x="-139896" y="533400"/>
              <a:chExt cx="1911742" cy="2355993"/>
            </a:xfrm>
          </p:grpSpPr>
          <p:pic>
            <p:nvPicPr>
              <p:cNvPr id="3078" name="Picture 6" descr="Euclid_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65100" y="533400"/>
                <a:ext cx="130175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0" name="Text Box 8"/>
              <p:cNvSpPr txBox="1">
                <a:spLocks noChangeArrowheads="1"/>
              </p:cNvSpPr>
              <p:nvPr/>
            </p:nvSpPr>
            <p:spPr bwMode="auto">
              <a:xfrm>
                <a:off x="-139896" y="2550839"/>
                <a:ext cx="191174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Euclid (300 BC)</a:t>
                </a:r>
              </a:p>
            </p:txBody>
          </p:sp>
        </p:grpSp>
      </p:grpSp>
      <p:sp>
        <p:nvSpPr>
          <p:cNvPr id="9" name="Rectangle 2">
            <a:extLst>
              <a:ext uri="{FF2B5EF4-FFF2-40B4-BE49-F238E27FC236}">
                <a16:creationId xmlns:a16="http://schemas.microsoft.com/office/drawing/2014/main" id="{B0A5A788-A2A2-4F3F-895E-118531860F7A}"/>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1" name="AutoShape 35">
            <a:extLst>
              <a:ext uri="{FF2B5EF4-FFF2-40B4-BE49-F238E27FC236}">
                <a16:creationId xmlns:a16="http://schemas.microsoft.com/office/drawing/2014/main" id="{FE301227-D4D9-4F8B-B110-2733C3C2F370}"/>
              </a:ext>
            </a:extLst>
          </p:cNvPr>
          <p:cNvSpPr>
            <a:spLocks noChangeArrowheads="1"/>
          </p:cNvSpPr>
          <p:nvPr/>
        </p:nvSpPr>
        <p:spPr bwMode="auto">
          <a:xfrm>
            <a:off x="2209800" y="5454454"/>
            <a:ext cx="5325171" cy="1295400"/>
          </a:xfrm>
          <a:prstGeom prst="wedgeRoundRectCallout">
            <a:avLst>
              <a:gd name="adj1" fmla="val -31126"/>
              <a:gd name="adj2" fmla="val -2945"/>
              <a:gd name="adj3" fmla="val 16667"/>
            </a:avLst>
          </a:prstGeom>
          <a:noFill/>
          <a:ln w="12700">
            <a:solidFill>
              <a:srgbClr val="FF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chemeClr val="tx2"/>
                </a:solidFill>
              </a:rPr>
              <a:t>A Proof System:</a:t>
            </a:r>
          </a:p>
          <a:p>
            <a:pPr marL="342900" indent="-342900" eaLnBrk="1" hangingPunct="1">
              <a:spcBef>
                <a:spcPct val="0"/>
              </a:spcBef>
            </a:pPr>
            <a:r>
              <a:rPr lang="en-CA" altLang="en-US" sz="2400" dirty="0">
                <a:sym typeface="Symbol" panose="05050102010706020507" pitchFamily="18" charset="2"/>
              </a:rPr>
              <a:t>Is a mechanical method of proving that some formula is true.</a:t>
            </a:r>
          </a:p>
        </p:txBody>
      </p:sp>
      <p:sp>
        <p:nvSpPr>
          <p:cNvPr id="16" name="Text Box 10"/>
          <p:cNvSpPr txBox="1">
            <a:spLocks noChangeArrowheads="1"/>
          </p:cNvSpPr>
          <p:nvPr/>
        </p:nvSpPr>
        <p:spPr bwMode="auto">
          <a:xfrm>
            <a:off x="6013450" y="41449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And it was good.</a:t>
            </a:r>
          </a:p>
        </p:txBody>
      </p:sp>
      <p:sp>
        <p:nvSpPr>
          <p:cNvPr id="17" name="Text Box 7"/>
          <p:cNvSpPr txBox="1">
            <a:spLocks noChangeArrowheads="1"/>
          </p:cNvSpPr>
          <p:nvPr/>
        </p:nvSpPr>
        <p:spPr bwMode="auto">
          <a:xfrm>
            <a:off x="5410200" y="3483988"/>
            <a:ext cx="363176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Monotype Corsiva" pitchFamily="66" charset="0"/>
                <a:ea typeface="+mn-ea"/>
                <a:cs typeface="+mn-cs"/>
              </a:rPr>
              <a:t>“Let there be proofs”</a:t>
            </a:r>
          </a:p>
        </p:txBody>
      </p:sp>
      <p:grpSp>
        <p:nvGrpSpPr>
          <p:cNvPr id="4" name="Group 3"/>
          <p:cNvGrpSpPr/>
          <p:nvPr/>
        </p:nvGrpSpPr>
        <p:grpSpPr>
          <a:xfrm>
            <a:off x="-117965" y="499514"/>
            <a:ext cx="2288447" cy="2499837"/>
            <a:chOff x="-117965" y="499514"/>
            <a:chExt cx="2288447" cy="2499837"/>
          </a:xfrm>
        </p:grpSpPr>
        <p:pic>
          <p:nvPicPr>
            <p:cNvPr id="4098" name="Picture 2" descr="Marble bust of a man with a long, pointed beard, wearing a tainia, a kind of ancient Greek headcovering in this case resembling a turban. The face is somewhat gaunt and has prominent, but thin, eyebrows, which seem halfway fixed into a scowl. The ends of his mustache are long a trail halfway down the length of his beard to about where the bottom of his chin would be if we could see it. None of the hair on his head is visible, since it is completely covered by the taini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92737" y="499514"/>
              <a:ext cx="1516188" cy="2192846"/>
            </a:xfrm>
            <a:prstGeom prst="rect">
              <a:avLst/>
            </a:prstGeom>
            <a:noFill/>
            <a:extLst>
              <a:ext uri="{909E8E84-426E-40DD-AFC4-6F175D3DCCD1}">
                <a14:hiddenFill xmlns:a14="http://schemas.microsoft.com/office/drawing/2010/main">
                  <a:solidFill>
                    <a:srgbClr val="FFFFFF"/>
                  </a:solidFill>
                </a14:hiddenFill>
              </a:ext>
            </a:extLst>
          </p:spPr>
        </p:pic>
        <p:sp>
          <p:nvSpPr>
            <p:cNvPr id="12" name="Text Box 8"/>
            <p:cNvSpPr txBox="1">
              <a:spLocks noChangeArrowheads="1"/>
            </p:cNvSpPr>
            <p:nvPr/>
          </p:nvSpPr>
          <p:spPr bwMode="auto">
            <a:xfrm>
              <a:off x="-117965" y="2660797"/>
              <a:ext cx="228844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en-US" sz="1600" dirty="0">
                  <a:solidFill>
                    <a:srgbClr val="FFFFFF"/>
                  </a:solidFill>
                </a:rPr>
                <a:t>Pythagoras </a:t>
              </a:r>
              <a:r>
                <a:rPr kumimoji="0" lang="en-US" altLang="en-US" sz="1600" b="0" i="0" u="none" strike="noStrike" kern="1200" cap="none" spc="0" normalizeH="0" baseline="0" noProof="0" dirty="0">
                  <a:ln>
                    <a:noFill/>
                  </a:ln>
                  <a:solidFill>
                    <a:srgbClr val="FFFFFF"/>
                  </a:solidFill>
                  <a:effectLst/>
                  <a:uLnTx/>
                  <a:uFillTx/>
                  <a:latin typeface="Times New Roman" pitchFamily="18" charset="0"/>
                  <a:ea typeface="+mn-ea"/>
                  <a:cs typeface="+mn-cs"/>
                </a:rPr>
                <a:t>(400 BC)</a:t>
              </a:r>
            </a:p>
          </p:txBody>
        </p:sp>
      </p:grpSp>
      <p:grpSp>
        <p:nvGrpSpPr>
          <p:cNvPr id="22" name="Group 21">
            <a:extLst>
              <a:ext uri="{FF2B5EF4-FFF2-40B4-BE49-F238E27FC236}">
                <a16:creationId xmlns:a16="http://schemas.microsoft.com/office/drawing/2014/main" id="{63A4EA7F-E789-4F45-8709-3A3D26156EC3}"/>
              </a:ext>
            </a:extLst>
          </p:cNvPr>
          <p:cNvGrpSpPr/>
          <p:nvPr/>
        </p:nvGrpSpPr>
        <p:grpSpPr>
          <a:xfrm>
            <a:off x="1731316" y="465395"/>
            <a:ext cx="3032753" cy="2257426"/>
            <a:chOff x="1731316" y="465395"/>
            <a:chExt cx="3032753" cy="2257426"/>
          </a:xfrm>
        </p:grpSpPr>
        <p:pic>
          <p:nvPicPr>
            <p:cNvPr id="4101" name="Picture 5" descr="https://upload.wikimedia.org/wikipedia/commons/thumb/d/d2/Pythagorean.svg/260px-Pythagorean.svg.pn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287569" y="465395"/>
              <a:ext cx="2476500" cy="2257426"/>
            </a:xfrm>
            <a:prstGeom prst="rect">
              <a:avLst/>
            </a:prstGeom>
            <a:noFill/>
            <a:extLst>
              <a:ext uri="{909E8E84-426E-40DD-AFC4-6F175D3DCCD1}">
                <a14:hiddenFill xmlns:a14="http://schemas.microsoft.com/office/drawing/2010/main">
                  <a:solidFill>
                    <a:srgbClr val="FFFFFF"/>
                  </a:solidFill>
                </a14:hiddenFill>
              </a:ext>
            </a:extLst>
          </p:spPr>
        </p:pic>
        <p:sp>
          <p:nvSpPr>
            <p:cNvPr id="18" name="Text Box 7">
              <a:extLst>
                <a:ext uri="{FF2B5EF4-FFF2-40B4-BE49-F238E27FC236}">
                  <a16:creationId xmlns:a16="http://schemas.microsoft.com/office/drawing/2014/main" id="{69373602-A23C-47DA-85D5-86C1B6D27AA8}"/>
                </a:ext>
              </a:extLst>
            </p:cNvPr>
            <p:cNvSpPr txBox="1">
              <a:spLocks noChangeArrowheads="1"/>
            </p:cNvSpPr>
            <p:nvPr/>
          </p:nvSpPr>
          <p:spPr bwMode="auto">
            <a:xfrm>
              <a:off x="1731316" y="1911085"/>
              <a:ext cx="17738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kumimoji="0" lang="en-US" altLang="en-US" sz="2000" b="0" u="none" strike="noStrike" kern="1200" cap="none" spc="0" normalizeH="0" baseline="0" noProof="0" dirty="0">
                  <a:ln>
                    <a:noFill/>
                  </a:ln>
                  <a:solidFill>
                    <a:srgbClr val="FFFFFF"/>
                  </a:solidFill>
                  <a:effectLst/>
                  <a:uLnTx/>
                  <a:uFillTx/>
                  <a:latin typeface="+mj-lt"/>
                </a:rPr>
                <a:t>a</a:t>
              </a:r>
              <a:r>
                <a:rPr kumimoji="0" lang="en-US" altLang="en-US" sz="2000" b="0" u="none" strike="noStrike" kern="1200" cap="none" spc="0" normalizeH="0" baseline="30000" noProof="0" dirty="0">
                  <a:ln>
                    <a:noFill/>
                  </a:ln>
                  <a:solidFill>
                    <a:srgbClr val="FFFFFF"/>
                  </a:solidFill>
                  <a:effectLst/>
                  <a:uLnTx/>
                  <a:uFillTx/>
                  <a:latin typeface="+mj-lt"/>
                </a:rPr>
                <a:t>2</a:t>
              </a:r>
              <a:r>
                <a:rPr kumimoji="0" lang="en-US" altLang="en-US" sz="2000" b="0" u="none" strike="noStrike" kern="1200" cap="none" spc="0" normalizeH="0" baseline="0" noProof="0" dirty="0">
                  <a:ln>
                    <a:noFill/>
                  </a:ln>
                  <a:solidFill>
                    <a:srgbClr val="FFFFFF"/>
                  </a:solidFill>
                  <a:effectLst/>
                  <a:uLnTx/>
                  <a:uFillTx/>
                  <a:latin typeface="+mj-lt"/>
                </a:rPr>
                <a:t> + </a:t>
              </a:r>
              <a:r>
                <a:rPr lang="en-US" altLang="en-US" sz="2000" noProof="0" dirty="0">
                  <a:solidFill>
                    <a:srgbClr val="FFFFFF"/>
                  </a:solidFill>
                </a:rPr>
                <a:t>b</a:t>
              </a:r>
              <a:r>
                <a:rPr lang="en-US" altLang="en-US" sz="2000" baseline="30000" dirty="0">
                  <a:solidFill>
                    <a:srgbClr val="FFFFFF"/>
                  </a:solidFill>
                </a:rPr>
                <a:t>2</a:t>
              </a:r>
              <a:r>
                <a:rPr lang="en-US" altLang="en-US" sz="2000" dirty="0">
                  <a:solidFill>
                    <a:srgbClr val="FFFFFF"/>
                  </a:solidFill>
                </a:rPr>
                <a:t> = c</a:t>
              </a:r>
              <a:r>
                <a:rPr lang="en-US" altLang="en-US" sz="2000" baseline="30000" dirty="0">
                  <a:solidFill>
                    <a:srgbClr val="FFFFFF"/>
                  </a:solidFill>
                </a:rPr>
                <a:t>2</a:t>
              </a:r>
              <a:r>
                <a:rPr lang="en-US" altLang="en-US" sz="2000" dirty="0">
                  <a:solidFill>
                    <a:srgbClr val="FFFFFF"/>
                  </a:solidFill>
                </a:rPr>
                <a:t> </a:t>
              </a:r>
            </a:p>
          </p:txBody>
        </p:sp>
      </p:grpSp>
      <p:grpSp>
        <p:nvGrpSpPr>
          <p:cNvPr id="23" name="Group 22">
            <a:extLst>
              <a:ext uri="{FF2B5EF4-FFF2-40B4-BE49-F238E27FC236}">
                <a16:creationId xmlns:a16="http://schemas.microsoft.com/office/drawing/2014/main" id="{8A1450EE-F921-4569-88B7-D9DB31D60F84}"/>
              </a:ext>
            </a:extLst>
          </p:cNvPr>
          <p:cNvGrpSpPr/>
          <p:nvPr/>
        </p:nvGrpSpPr>
        <p:grpSpPr>
          <a:xfrm>
            <a:off x="7010400" y="1181090"/>
            <a:ext cx="2325317" cy="1015663"/>
            <a:chOff x="7010400" y="1181090"/>
            <a:chExt cx="2325317" cy="1015663"/>
          </a:xfrm>
        </p:grpSpPr>
        <p:sp>
          <p:nvSpPr>
            <p:cNvPr id="20" name="Text Box 7">
              <a:extLst>
                <a:ext uri="{FF2B5EF4-FFF2-40B4-BE49-F238E27FC236}">
                  <a16:creationId xmlns:a16="http://schemas.microsoft.com/office/drawing/2014/main" id="{B7E30547-7340-4CCB-B527-1EADD7EAAD7D}"/>
                </a:ext>
              </a:extLst>
            </p:cNvPr>
            <p:cNvSpPr txBox="1">
              <a:spLocks noChangeArrowheads="1"/>
            </p:cNvSpPr>
            <p:nvPr/>
          </p:nvSpPr>
          <p:spPr bwMode="auto">
            <a:xfrm>
              <a:off x="7010400" y="1181090"/>
              <a:ext cx="232531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l" eaLnBrk="0" hangingPunct="0">
                <a:defRPr/>
              </a:pPr>
              <a:r>
                <a:rPr lang="en-US" altLang="en-US" sz="2000" dirty="0">
                  <a:solidFill>
                    <a:srgbClr val="FFFFFF"/>
                  </a:solidFill>
                </a:rPr>
                <a:t>4 (½ ab) + c</a:t>
              </a:r>
              <a:r>
                <a:rPr lang="en-US" altLang="en-US" sz="2000" baseline="30000" dirty="0">
                  <a:solidFill>
                    <a:srgbClr val="FFFFFF"/>
                  </a:solidFill>
                </a:rPr>
                <a:t>2  </a:t>
              </a:r>
              <a:r>
                <a:rPr lang="en-US" altLang="en-US" sz="2000" dirty="0">
                  <a:solidFill>
                    <a:srgbClr val="FFFFFF"/>
                  </a:solidFill>
                </a:rPr>
                <a:t>=</a:t>
              </a:r>
            </a:p>
            <a:p>
              <a:pPr algn="l" eaLnBrk="0" hangingPunct="0">
                <a:defRPr/>
              </a:pPr>
              <a:r>
                <a:rPr lang="en-US" altLang="en-US" sz="2000" dirty="0">
                  <a:solidFill>
                    <a:srgbClr val="FFFFFF"/>
                  </a:solidFill>
                </a:rPr>
                <a:t>       (</a:t>
              </a:r>
              <a:r>
                <a:rPr lang="en-US" altLang="en-US" sz="2000" dirty="0" err="1">
                  <a:solidFill>
                    <a:srgbClr val="FFFFFF"/>
                  </a:solidFill>
                </a:rPr>
                <a:t>a+b</a:t>
              </a:r>
              <a:r>
                <a:rPr lang="en-US" altLang="en-US" sz="2000" dirty="0">
                  <a:solidFill>
                    <a:srgbClr val="FFFFFF"/>
                  </a:solidFill>
                </a:rPr>
                <a:t>)</a:t>
              </a:r>
              <a:r>
                <a:rPr lang="en-US" altLang="en-US" sz="2000" baseline="30000" dirty="0">
                  <a:solidFill>
                    <a:srgbClr val="FFFFFF"/>
                  </a:solidFill>
                </a:rPr>
                <a:t>2</a:t>
              </a:r>
            </a:p>
            <a:p>
              <a:pPr algn="l" eaLnBrk="0" hangingPunct="0">
                <a:defRPr/>
              </a:pPr>
              <a:r>
                <a:rPr lang="en-US" altLang="en-US" sz="2000" dirty="0">
                  <a:solidFill>
                    <a:srgbClr val="FFFFFF"/>
                  </a:solidFill>
                </a:rPr>
                <a:t>    = a</a:t>
              </a:r>
              <a:r>
                <a:rPr lang="en-US" altLang="en-US" sz="2000" baseline="30000" dirty="0">
                  <a:solidFill>
                    <a:srgbClr val="FFFFFF"/>
                  </a:solidFill>
                </a:rPr>
                <a:t>2</a:t>
              </a:r>
              <a:r>
                <a:rPr lang="en-US" altLang="en-US" sz="2000" dirty="0">
                  <a:solidFill>
                    <a:srgbClr val="FFFFFF"/>
                  </a:solidFill>
                </a:rPr>
                <a:t> + 2ab</a:t>
              </a:r>
              <a:r>
                <a:rPr lang="en-US" altLang="en-US" sz="2000" baseline="30000" dirty="0">
                  <a:solidFill>
                    <a:srgbClr val="FFFFFF"/>
                  </a:solidFill>
                </a:rPr>
                <a:t> </a:t>
              </a:r>
              <a:r>
                <a:rPr lang="en-US" altLang="en-US" sz="2000" dirty="0">
                  <a:solidFill>
                    <a:srgbClr val="FFFFFF"/>
                  </a:solidFill>
                </a:rPr>
                <a:t>+ b</a:t>
              </a:r>
              <a:r>
                <a:rPr lang="en-US" altLang="en-US" sz="2000" baseline="30000" dirty="0">
                  <a:solidFill>
                    <a:srgbClr val="FFFFFF"/>
                  </a:solidFill>
                </a:rPr>
                <a:t>2</a:t>
              </a:r>
            </a:p>
          </p:txBody>
        </p:sp>
        <p:cxnSp>
          <p:nvCxnSpPr>
            <p:cNvPr id="13" name="Straight Connector 12">
              <a:extLst>
                <a:ext uri="{FF2B5EF4-FFF2-40B4-BE49-F238E27FC236}">
                  <a16:creationId xmlns:a16="http://schemas.microsoft.com/office/drawing/2014/main" id="{778AF4E6-66D2-48E0-9060-422FA53297F0}"/>
                </a:ext>
              </a:extLst>
            </p:cNvPr>
            <p:cNvCxnSpPr>
              <a:cxnSpLocks/>
            </p:cNvCxnSpPr>
            <p:nvPr/>
          </p:nvCxnSpPr>
          <p:spPr bwMode="auto">
            <a:xfrm flipV="1">
              <a:off x="7290516" y="1345842"/>
              <a:ext cx="799563" cy="113763"/>
            </a:xfrm>
            <a:prstGeom prst="line">
              <a:avLst/>
            </a:prstGeom>
            <a:noFill/>
            <a:ln w="6350" cap="flat" cmpd="sng" algn="ctr">
              <a:solidFill>
                <a:schemeClr val="hlink"/>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BECEC32D-218A-4B62-BDE9-7B5E506A5F23}"/>
                </a:ext>
              </a:extLst>
            </p:cNvPr>
            <p:cNvCxnSpPr>
              <a:cxnSpLocks/>
            </p:cNvCxnSpPr>
            <p:nvPr/>
          </p:nvCxnSpPr>
          <p:spPr bwMode="auto">
            <a:xfrm flipV="1">
              <a:off x="8102958" y="1936843"/>
              <a:ext cx="507642" cy="146316"/>
            </a:xfrm>
            <a:prstGeom prst="line">
              <a:avLst/>
            </a:prstGeom>
            <a:noFill/>
            <a:ln w="6350" cap="flat" cmpd="sng" algn="ctr">
              <a:solidFill>
                <a:schemeClr val="hlink"/>
              </a:solidFill>
              <a:prstDash val="solid"/>
              <a:round/>
              <a:headEnd type="none" w="med" len="med"/>
              <a:tailEnd type="none" w="med" len="med"/>
            </a:ln>
            <a:effectLst/>
          </p:spPr>
        </p:cxnSp>
      </p:grpSp>
      <p:sp>
        <p:nvSpPr>
          <p:cNvPr id="29" name="Text Box 8">
            <a:extLst>
              <a:ext uri="{FF2B5EF4-FFF2-40B4-BE49-F238E27FC236}">
                <a16:creationId xmlns:a16="http://schemas.microsoft.com/office/drawing/2014/main" id="{B78D846D-525A-45FD-8DDF-EB063CA335F5}"/>
              </a:ext>
            </a:extLst>
          </p:cNvPr>
          <p:cNvSpPr txBox="1">
            <a:spLocks noChangeArrowheads="1"/>
          </p:cNvSpPr>
          <p:nvPr/>
        </p:nvSpPr>
        <p:spPr bwMode="auto">
          <a:xfrm>
            <a:off x="5486612" y="176583"/>
            <a:ext cx="303544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dirty="0">
                <a:solidFill>
                  <a:srgbClr val="FFFFFF"/>
                </a:solidFill>
              </a:rPr>
              <a:t>Proofs of this date back </a:t>
            </a:r>
          </a:p>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dirty="0">
                <a:solidFill>
                  <a:srgbClr val="FF00FF"/>
                </a:solidFill>
              </a:rPr>
              <a:t>thousands</a:t>
            </a:r>
            <a:r>
              <a:rPr lang="en-US" altLang="en-US" sz="2000" dirty="0">
                <a:solidFill>
                  <a:srgbClr val="FFFFFF"/>
                </a:solidFill>
              </a:rPr>
              <a:t> of years.</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grpSp>
        <p:nvGrpSpPr>
          <p:cNvPr id="8" name="Group 7">
            <a:extLst>
              <a:ext uri="{FF2B5EF4-FFF2-40B4-BE49-F238E27FC236}">
                <a16:creationId xmlns:a16="http://schemas.microsoft.com/office/drawing/2014/main" id="{F4E2F686-A333-4B20-BB01-EC584000B701}"/>
              </a:ext>
            </a:extLst>
          </p:cNvPr>
          <p:cNvGrpSpPr/>
          <p:nvPr/>
        </p:nvGrpSpPr>
        <p:grpSpPr>
          <a:xfrm>
            <a:off x="4256" y="186155"/>
            <a:ext cx="2036781" cy="2878724"/>
            <a:chOff x="-2311281" y="2438399"/>
            <a:chExt cx="2036781" cy="2878724"/>
          </a:xfrm>
        </p:grpSpPr>
        <p:sp>
          <p:nvSpPr>
            <p:cNvPr id="2" name="Rectangle 1">
              <a:extLst>
                <a:ext uri="{FF2B5EF4-FFF2-40B4-BE49-F238E27FC236}">
                  <a16:creationId xmlns:a16="http://schemas.microsoft.com/office/drawing/2014/main" id="{2346BA87-BDE9-4763-975A-111111D5AB74}"/>
                </a:ext>
              </a:extLst>
            </p:cNvPr>
            <p:cNvSpPr/>
            <p:nvPr/>
          </p:nvSpPr>
          <p:spPr>
            <a:xfrm>
              <a:off x="-2311281" y="4732348"/>
              <a:ext cx="2036781" cy="584775"/>
            </a:xfrm>
            <a:prstGeom prst="rect">
              <a:avLst/>
            </a:prstGeom>
          </p:spPr>
          <p:txBody>
            <a:bodyPr wrap="square">
              <a:spAutoFit/>
            </a:bodyPr>
            <a:lstStyle/>
            <a:p>
              <a:pPr algn="ctr"/>
              <a:r>
                <a:rPr lang="en-US" sz="1600" dirty="0">
                  <a:latin typeface="+mj-lt"/>
                </a:rPr>
                <a:t>Babylon and Egypt </a:t>
              </a:r>
            </a:p>
            <a:p>
              <a:pPr algn="ctr"/>
              <a:r>
                <a:rPr lang="en-US" sz="1600" dirty="0">
                  <a:latin typeface="+mj-lt"/>
                </a:rPr>
                <a:t>(1900 B.C.). </a:t>
              </a:r>
            </a:p>
          </p:txBody>
        </p:sp>
        <p:pic>
          <p:nvPicPr>
            <p:cNvPr id="7170" name="Picture 2" descr="The Spiritual Origins of Islam - All Pro Pastors">
              <a:extLst>
                <a:ext uri="{FF2B5EF4-FFF2-40B4-BE49-F238E27FC236}">
                  <a16:creationId xmlns:a16="http://schemas.microsoft.com/office/drawing/2014/main" id="{4193B416-11D1-4438-A40F-5345045EF3AA}"/>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520" t="2498" r="7631" b="3274"/>
            <a:stretch/>
          </p:blipFill>
          <p:spPr bwMode="auto">
            <a:xfrm>
              <a:off x="-1886410" y="3428999"/>
              <a:ext cx="1032414" cy="1346575"/>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a:extLst>
                <a:ext uri="{FF2B5EF4-FFF2-40B4-BE49-F238E27FC236}">
                  <a16:creationId xmlns:a16="http://schemas.microsoft.com/office/drawing/2014/main" id="{1BF54418-E3ED-4537-8D52-79CAA238A0B0}"/>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l="31334" t="1706" r="31333" b="10493"/>
            <a:stretch/>
          </p:blipFill>
          <p:spPr bwMode="auto">
            <a:xfrm>
              <a:off x="-1876853" y="2438399"/>
              <a:ext cx="1040025" cy="9905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6592037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2"/>
                                        </p:tgtEl>
                                        <p:attrNameLst>
                                          <p:attrName>style.visibility</p:attrName>
                                        </p:attrNameLst>
                                      </p:cBhvr>
                                      <p:to>
                                        <p:strVal val="visible"/>
                                      </p:to>
                                    </p:set>
                                    <p:anim calcmode="lin" valueType="num">
                                      <p:cBhvr additive="base">
                                        <p:cTn id="17" dur="500" fill="hold"/>
                                        <p:tgtEl>
                                          <p:spTgt spid="22"/>
                                        </p:tgtEl>
                                        <p:attrNameLst>
                                          <p:attrName>ppt_x</p:attrName>
                                        </p:attrNameLst>
                                      </p:cBhvr>
                                      <p:tavLst>
                                        <p:tav tm="0">
                                          <p:val>
                                            <p:strVal val="#ppt_x"/>
                                          </p:val>
                                        </p:tav>
                                        <p:tav tm="100000">
                                          <p:val>
                                            <p:strVal val="#ppt_x"/>
                                          </p:val>
                                        </p:tav>
                                      </p:tavLst>
                                    </p:anim>
                                    <p:anim calcmode="lin" valueType="num">
                                      <p:cBhvr additive="base">
                                        <p:cTn id="18"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 calcmode="lin" valueType="num">
                                      <p:cBhvr additive="base">
                                        <p:cTn id="23" dur="500" fill="hold"/>
                                        <p:tgtEl>
                                          <p:spTgt spid="29"/>
                                        </p:tgtEl>
                                        <p:attrNameLst>
                                          <p:attrName>ppt_x</p:attrName>
                                        </p:attrNameLst>
                                      </p:cBhvr>
                                      <p:tavLst>
                                        <p:tav tm="0">
                                          <p:val>
                                            <p:strVal val="#ppt_x"/>
                                          </p:val>
                                        </p:tav>
                                        <p:tav tm="100000">
                                          <p:val>
                                            <p:strVal val="#ppt_x"/>
                                          </p:val>
                                        </p:tav>
                                      </p:tavLst>
                                    </p:anim>
                                    <p:anim calcmode="lin" valueType="num">
                                      <p:cBhvr additive="base">
                                        <p:cTn id="2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 calcmode="lin" valueType="num">
                                      <p:cBhvr additive="base">
                                        <p:cTn id="29" dur="500" fill="hold"/>
                                        <p:tgtEl>
                                          <p:spTgt spid="8"/>
                                        </p:tgtEl>
                                        <p:attrNameLst>
                                          <p:attrName>ppt_x</p:attrName>
                                        </p:attrNameLst>
                                      </p:cBhvr>
                                      <p:tavLst>
                                        <p:tav tm="0">
                                          <p:val>
                                            <p:strVal val="#ppt_x"/>
                                          </p:val>
                                        </p:tav>
                                        <p:tav tm="100000">
                                          <p:val>
                                            <p:strVal val="#ppt_x"/>
                                          </p:val>
                                        </p:tav>
                                      </p:tavLst>
                                    </p:anim>
                                    <p:anim calcmode="lin" valueType="num">
                                      <p:cBhvr additive="base">
                                        <p:cTn id="30" dur="500" fill="hold"/>
                                        <p:tgtEl>
                                          <p:spTgt spid="8"/>
                                        </p:tgtEl>
                                        <p:attrNameLst>
                                          <p:attrName>ppt_y</p:attrName>
                                        </p:attrNameLst>
                                      </p:cBhvr>
                                      <p:tavLst>
                                        <p:tav tm="0">
                                          <p:val>
                                            <p:strVal val="1+#ppt_h/2"/>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100"/>
                                        </p:tgtEl>
                                        <p:attrNameLst>
                                          <p:attrName>style.visibility</p:attrName>
                                        </p:attrNameLst>
                                      </p:cBhvr>
                                      <p:to>
                                        <p:strVal val="visible"/>
                                      </p:to>
                                    </p:set>
                                    <p:anim calcmode="lin" valueType="num">
                                      <p:cBhvr additive="base">
                                        <p:cTn id="37" dur="500" fill="hold"/>
                                        <p:tgtEl>
                                          <p:spTgt spid="4100"/>
                                        </p:tgtEl>
                                        <p:attrNameLst>
                                          <p:attrName>ppt_x</p:attrName>
                                        </p:attrNameLst>
                                      </p:cBhvr>
                                      <p:tavLst>
                                        <p:tav tm="0">
                                          <p:val>
                                            <p:strVal val="#ppt_x"/>
                                          </p:val>
                                        </p:tav>
                                        <p:tav tm="100000">
                                          <p:val>
                                            <p:strVal val="#ppt_x"/>
                                          </p:val>
                                        </p:tav>
                                      </p:tavLst>
                                    </p:anim>
                                    <p:anim calcmode="lin" valueType="num">
                                      <p:cBhvr additive="base">
                                        <p:cTn id="38" dur="500" fill="hold"/>
                                        <p:tgtEl>
                                          <p:spTgt spid="4100"/>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ppt_x"/>
                                          </p:val>
                                        </p:tav>
                                        <p:tav tm="100000">
                                          <p:val>
                                            <p:strVal val="#ppt_x"/>
                                          </p:val>
                                        </p:tav>
                                      </p:tavLst>
                                    </p:anim>
                                    <p:anim calcmode="lin" valueType="num">
                                      <p:cBhvr additive="base">
                                        <p:cTn id="4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additive="base">
                                        <p:cTn id="49" dur="500" fill="hold"/>
                                        <p:tgtEl>
                                          <p:spTgt spid="6"/>
                                        </p:tgtEl>
                                        <p:attrNameLst>
                                          <p:attrName>ppt_x</p:attrName>
                                        </p:attrNameLst>
                                      </p:cBhvr>
                                      <p:tavLst>
                                        <p:tav tm="0">
                                          <p:val>
                                            <p:strVal val="#ppt_x"/>
                                          </p:val>
                                        </p:tav>
                                        <p:tav tm="100000">
                                          <p:val>
                                            <p:strVal val="#ppt_x"/>
                                          </p:val>
                                        </p:tav>
                                      </p:tavLst>
                                    </p:anim>
                                    <p:anim calcmode="lin" valueType="num">
                                      <p:cBhvr additive="base">
                                        <p:cTn id="5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7"/>
                                        </p:tgtEl>
                                        <p:attrNameLst>
                                          <p:attrName>style.visibility</p:attrName>
                                        </p:attrNameLst>
                                      </p:cBhvr>
                                      <p:to>
                                        <p:strVal val="visible"/>
                                      </p:to>
                                    </p:set>
                                    <p:anim calcmode="lin" valueType="num">
                                      <p:cBhvr additive="base">
                                        <p:cTn id="55" dur="500" fill="hold"/>
                                        <p:tgtEl>
                                          <p:spTgt spid="17"/>
                                        </p:tgtEl>
                                        <p:attrNameLst>
                                          <p:attrName>ppt_x</p:attrName>
                                        </p:attrNameLst>
                                      </p:cBhvr>
                                      <p:tavLst>
                                        <p:tav tm="0">
                                          <p:val>
                                            <p:strVal val="#ppt_x"/>
                                          </p:val>
                                        </p:tav>
                                        <p:tav tm="100000">
                                          <p:val>
                                            <p:strVal val="#ppt_x"/>
                                          </p:val>
                                        </p:tav>
                                      </p:tavLst>
                                    </p:anim>
                                    <p:anim calcmode="lin" valueType="num">
                                      <p:cBhvr additive="base">
                                        <p:cTn id="5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11"/>
                                        </p:tgtEl>
                                        <p:attrNameLst>
                                          <p:attrName>style.visibility</p:attrName>
                                        </p:attrNameLst>
                                      </p:cBhvr>
                                      <p:to>
                                        <p:strVal val="visible"/>
                                      </p:to>
                                    </p:set>
                                    <p:anim calcmode="lin" valueType="num">
                                      <p:cBhvr additive="base">
                                        <p:cTn id="67" dur="500" fill="hold"/>
                                        <p:tgtEl>
                                          <p:spTgt spid="11"/>
                                        </p:tgtEl>
                                        <p:attrNameLst>
                                          <p:attrName>ppt_x</p:attrName>
                                        </p:attrNameLst>
                                      </p:cBhvr>
                                      <p:tavLst>
                                        <p:tav tm="0">
                                          <p:val>
                                            <p:strVal val="#ppt_x"/>
                                          </p:val>
                                        </p:tav>
                                        <p:tav tm="100000">
                                          <p:val>
                                            <p:strVal val="#ppt_x"/>
                                          </p:val>
                                        </p:tav>
                                      </p:tavLst>
                                    </p:anim>
                                    <p:anim calcmode="lin" valueType="num">
                                      <p:cBhvr additive="base">
                                        <p:cTn id="6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6" grpId="0"/>
      <p:bldP spid="17" grpId="0"/>
      <p:bldP spid="2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2286000" cy="400110"/>
          </a:xfrm>
          <a:prstGeom prst="rect">
            <a:avLst/>
          </a:prstGeom>
        </p:spPr>
        <p:txBody>
          <a:bodyPr wrap="square">
            <a:spAutoFit/>
          </a:bodyPr>
          <a:lstStyle/>
          <a:p>
            <a:pPr algn="l"/>
            <a:r>
              <a:rPr lang="en-US" altLang="en-US" sz="2000" dirty="0"/>
              <a:t>Non-Logical Axiom</a:t>
            </a:r>
          </a:p>
        </p:txBody>
      </p:sp>
      <p:pic>
        <p:nvPicPr>
          <p:cNvPr id="48" name="Picture 5" descr="j0116172">
            <a:extLst>
              <a:ext uri="{FF2B5EF4-FFF2-40B4-BE49-F238E27FC236}">
                <a16:creationId xmlns:a16="http://schemas.microsoft.com/office/drawing/2014/main" id="{A63A177F-58F5-40D0-8B79-0B8B266F593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AutoShape 35">
            <a:extLst>
              <a:ext uri="{FF2B5EF4-FFF2-40B4-BE49-F238E27FC236}">
                <a16:creationId xmlns:a16="http://schemas.microsoft.com/office/drawing/2014/main" id="{857DC1F8-E32B-4466-BFC9-D692F51CD37C}"/>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There is not much you can PROVE to be true</a:t>
            </a:r>
          </a:p>
          <a:p>
            <a:pPr eaLnBrk="1" hangingPunct="1">
              <a:spcBef>
                <a:spcPct val="0"/>
              </a:spcBef>
              <a:buNone/>
            </a:pPr>
            <a:r>
              <a:rPr lang="en-CA" altLang="en-US" sz="2400" dirty="0">
                <a:solidFill>
                  <a:srgbClr val="FFFFFF"/>
                </a:solidFill>
                <a:cs typeface="Times New Roman" panose="02020603050405020304" pitchFamily="18" charset="0"/>
                <a:sym typeface="Symbol" panose="05050102010706020507" pitchFamily="18" charset="2"/>
              </a:rPr>
              <a:t>   without starting with some assumptions.</a:t>
            </a:r>
          </a:p>
          <a:p>
            <a:pPr eaLnBrk="1" hangingPunct="1">
              <a:spcBef>
                <a:spcPct val="0"/>
              </a:spcBef>
              <a:buNone/>
            </a:pPr>
            <a:r>
              <a:rPr lang="en-US" altLang="en-US" sz="2400" dirty="0"/>
              <a:t>Such assumptions are called </a:t>
            </a:r>
            <a:r>
              <a:rPr lang="en-US" altLang="en-US" sz="2400" dirty="0">
                <a:solidFill>
                  <a:schemeClr val="tx2"/>
                </a:solidFill>
              </a:rPr>
              <a:t>Non-Logical Axioms</a:t>
            </a:r>
            <a:r>
              <a:rPr lang="en-US" altLang="en-US" sz="2400" dirty="0"/>
              <a:t>.</a:t>
            </a:r>
          </a:p>
          <a:p>
            <a:pPr eaLnBrk="1" hangingPunct="1">
              <a:spcBef>
                <a:spcPct val="0"/>
              </a:spcBef>
              <a:buNone/>
            </a:pPr>
            <a:r>
              <a:rPr lang="en-US" altLang="en-US" sz="2400" dirty="0">
                <a:cs typeface="Times New Roman" panose="02020603050405020304" pitchFamily="18" charset="0"/>
                <a:sym typeface="Symbol" panose="05050102010706020507" pitchFamily="18" charset="2"/>
              </a:rPr>
              <a:t>We don’t prove them.</a:t>
            </a:r>
          </a:p>
          <a:p>
            <a:pPr eaLnBrk="1" hangingPunct="1">
              <a:spcBef>
                <a:spcPct val="0"/>
              </a:spcBef>
              <a:buNone/>
            </a:pPr>
            <a:r>
              <a:rPr lang="en-US" sz="2400" dirty="0"/>
              <a:t>But our conclusion is only as strong as they are.</a:t>
            </a:r>
          </a:p>
        </p:txBody>
      </p:sp>
      <p:pic>
        <p:nvPicPr>
          <p:cNvPr id="51" name="Picture 50" descr="&lt;strong&gt;Clipart&lt;/strong&gt; - Beautiful Black &lt;strong&gt;Woman&lt;/strong&gt;">
            <a:extLst>
              <a:ext uri="{FF2B5EF4-FFF2-40B4-BE49-F238E27FC236}">
                <a16:creationId xmlns:a16="http://schemas.microsoft.com/office/drawing/2014/main" id="{D6A3BAD8-B94B-4693-AE49-59F0E8CA096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p:cNvSpPr/>
          <p:nvPr/>
        </p:nvSpPr>
        <p:spPr>
          <a:xfrm>
            <a:off x="76200" y="2667000"/>
            <a:ext cx="4572000" cy="400110"/>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AF8911EE-BBD9-4138-8E9F-294C97A0281D}"/>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7" name="Rectangle 16">
            <a:extLst>
              <a:ext uri="{FF2B5EF4-FFF2-40B4-BE49-F238E27FC236}">
                <a16:creationId xmlns:a16="http://schemas.microsoft.com/office/drawing/2014/main" id="{E9C2F644-F2BA-497B-A4E7-8CB12D2F218C}"/>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8" name="Text Box 21">
            <a:extLst>
              <a:ext uri="{FF2B5EF4-FFF2-40B4-BE49-F238E27FC236}">
                <a16:creationId xmlns:a16="http://schemas.microsoft.com/office/drawing/2014/main" id="{3DE679C2-2ED2-4789-9AB5-BCDD42DEDEB5}"/>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19" name="Rectangle 18">
            <a:extLst>
              <a:ext uri="{FF2B5EF4-FFF2-40B4-BE49-F238E27FC236}">
                <a16:creationId xmlns:a16="http://schemas.microsoft.com/office/drawing/2014/main" id="{4B598CE8-4E62-4AE8-B931-098773E824DA}"/>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2" name="Oval 21">
            <a:extLst>
              <a:ext uri="{FF2B5EF4-FFF2-40B4-BE49-F238E27FC236}">
                <a16:creationId xmlns:a16="http://schemas.microsoft.com/office/drawing/2014/main" id="{08853889-FF6F-41E0-848D-9E8169FB369C}"/>
              </a:ext>
            </a:extLst>
          </p:cNvPr>
          <p:cNvSpPr/>
          <p:nvPr/>
        </p:nvSpPr>
        <p:spPr>
          <a:xfrm>
            <a:off x="6932198" y="1197728"/>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3" name="Freeform: Shape 22">
            <a:extLst>
              <a:ext uri="{FF2B5EF4-FFF2-40B4-BE49-F238E27FC236}">
                <a16:creationId xmlns:a16="http://schemas.microsoft.com/office/drawing/2014/main" id="{ED21D529-6516-4561-A698-F4FFDF79322D}"/>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0066"/>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4" name="Oval 23">
            <a:extLst>
              <a:ext uri="{FF2B5EF4-FFF2-40B4-BE49-F238E27FC236}">
                <a16:creationId xmlns:a16="http://schemas.microsoft.com/office/drawing/2014/main" id="{D2750DBA-F047-47E5-8A4E-E548A36DEB28}"/>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5" name="Oval 24">
            <a:extLst>
              <a:ext uri="{FF2B5EF4-FFF2-40B4-BE49-F238E27FC236}">
                <a16:creationId xmlns:a16="http://schemas.microsoft.com/office/drawing/2014/main" id="{D92D28CC-BF05-4C3E-A4DF-E42CAA07CB81}"/>
              </a:ext>
            </a:extLst>
          </p:cNvPr>
          <p:cNvSpPr/>
          <p:nvPr/>
        </p:nvSpPr>
        <p:spPr>
          <a:xfrm>
            <a:off x="6932198" y="119347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6" name="Rectangle 2">
            <a:extLst>
              <a:ext uri="{FF2B5EF4-FFF2-40B4-BE49-F238E27FC236}">
                <a16:creationId xmlns:a16="http://schemas.microsoft.com/office/drawing/2014/main" id="{6578504F-E660-4FFD-886C-12665295C170}"/>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097991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ppt_x"/>
                                          </p:val>
                                        </p:tav>
                                        <p:tav tm="100000">
                                          <p:val>
                                            <p:strVal val="#ppt_x"/>
                                          </p:val>
                                        </p:tav>
                                      </p:tavLst>
                                    </p:anim>
                                    <p:anim calcmode="lin" valueType="num">
                                      <p:cBhvr additive="base">
                                        <p:cTn id="8"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
                                            <p:bg/>
                                          </p:spTgt>
                                        </p:tgtEl>
                                        <p:attrNameLst>
                                          <p:attrName>style.visibility</p:attrName>
                                        </p:attrNameLst>
                                      </p:cBhvr>
                                      <p:to>
                                        <p:strVal val="visible"/>
                                      </p:to>
                                    </p:set>
                                    <p:anim calcmode="lin" valueType="num">
                                      <p:cBhvr additive="base">
                                        <p:cTn id="13" dur="500" fill="hold"/>
                                        <p:tgtEl>
                                          <p:spTgt spid="9">
                                            <p:bg/>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bg/>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 calcmode="lin" valueType="num">
                                      <p:cBhvr additive="base">
                                        <p:cTn id="21" dur="500" fill="hold"/>
                                        <p:tgtEl>
                                          <p:spTgt spid="48"/>
                                        </p:tgtEl>
                                        <p:attrNameLst>
                                          <p:attrName>ppt_x</p:attrName>
                                        </p:attrNameLst>
                                      </p:cBhvr>
                                      <p:tavLst>
                                        <p:tav tm="0">
                                          <p:val>
                                            <p:strVal val="0-#ppt_w/2"/>
                                          </p:val>
                                        </p:tav>
                                        <p:tav tm="100000">
                                          <p:val>
                                            <p:strVal val="#ppt_x"/>
                                          </p:val>
                                        </p:tav>
                                      </p:tavLst>
                                    </p:anim>
                                    <p:anim calcmode="lin" valueType="num">
                                      <p:cBhvr additive="base">
                                        <p:cTn id="22"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9">
                                            <p:bg/>
                                          </p:spTgt>
                                        </p:tgtEl>
                                        <p:attrNameLst>
                                          <p:attrName>style.visibility</p:attrName>
                                        </p:attrNameLst>
                                      </p:cBhvr>
                                      <p:to>
                                        <p:strVal val="visible"/>
                                      </p:to>
                                    </p:set>
                                    <p:anim calcmode="lin" valueType="num">
                                      <p:cBhvr additive="base">
                                        <p:cTn id="27" dur="500" fill="hold"/>
                                        <p:tgtEl>
                                          <p:spTgt spid="49">
                                            <p:bg/>
                                          </p:spTgt>
                                        </p:tgtEl>
                                        <p:attrNameLst>
                                          <p:attrName>ppt_x</p:attrName>
                                        </p:attrNameLst>
                                      </p:cBhvr>
                                      <p:tavLst>
                                        <p:tav tm="0">
                                          <p:val>
                                            <p:strVal val="0-#ppt_w/2"/>
                                          </p:val>
                                        </p:tav>
                                        <p:tav tm="100000">
                                          <p:val>
                                            <p:strVal val="#ppt_x"/>
                                          </p:val>
                                        </p:tav>
                                      </p:tavLst>
                                    </p:anim>
                                    <p:anim calcmode="lin" valueType="num">
                                      <p:cBhvr additive="base">
                                        <p:cTn id="28" dur="500" fill="hold"/>
                                        <p:tgtEl>
                                          <p:spTgt spid="49">
                                            <p:bg/>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9">
                                            <p:txEl>
                                              <p:pRg st="0" end="0"/>
                                            </p:txEl>
                                          </p:spTgt>
                                        </p:tgtEl>
                                        <p:attrNameLst>
                                          <p:attrName>style.visibility</p:attrName>
                                        </p:attrNameLst>
                                      </p:cBhvr>
                                      <p:to>
                                        <p:strVal val="visible"/>
                                      </p:to>
                                    </p:set>
                                    <p:anim calcmode="lin" valueType="num">
                                      <p:cBhvr additive="base">
                                        <p:cTn id="31"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9">
                                            <p:txEl>
                                              <p:pRg st="0" end="0"/>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49">
                                            <p:txEl>
                                              <p:pRg st="1" end="1"/>
                                            </p:txEl>
                                          </p:spTgt>
                                        </p:tgtEl>
                                        <p:attrNameLst>
                                          <p:attrName>style.visibility</p:attrName>
                                        </p:attrNameLst>
                                      </p:cBhvr>
                                      <p:to>
                                        <p:strVal val="visible"/>
                                      </p:to>
                                    </p:set>
                                    <p:anim calcmode="lin" valueType="num">
                                      <p:cBhvr additive="base">
                                        <p:cTn id="35"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49">
                                            <p:txEl>
                                              <p:pRg st="1" end="1"/>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0-#ppt_w/2"/>
                                          </p:val>
                                        </p:tav>
                                        <p:tav tm="100000">
                                          <p:val>
                                            <p:strVal val="#ppt_x"/>
                                          </p:val>
                                        </p:tav>
                                      </p:tavLst>
                                    </p:anim>
                                    <p:anim calcmode="lin" valueType="num">
                                      <p:cBhvr additive="base">
                                        <p:cTn id="40"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4"/>
                                        </p:tgtEl>
                                        <p:attrNameLst>
                                          <p:attrName>style.visibility</p:attrName>
                                        </p:attrNameLst>
                                      </p:cBhvr>
                                      <p:to>
                                        <p:strVal val="visible"/>
                                      </p:to>
                                    </p:set>
                                    <p:anim calcmode="lin" valueType="num">
                                      <p:cBhvr additive="base">
                                        <p:cTn id="45" dur="500" fill="hold"/>
                                        <p:tgtEl>
                                          <p:spTgt spid="14"/>
                                        </p:tgtEl>
                                        <p:attrNameLst>
                                          <p:attrName>ppt_x</p:attrName>
                                        </p:attrNameLst>
                                      </p:cBhvr>
                                      <p:tavLst>
                                        <p:tav tm="0">
                                          <p:val>
                                            <p:strVal val="0-#ppt_w/2"/>
                                          </p:val>
                                        </p:tav>
                                        <p:tav tm="100000">
                                          <p:val>
                                            <p:strVal val="#ppt_x"/>
                                          </p:val>
                                        </p:tav>
                                      </p:tavLst>
                                    </p:anim>
                                    <p:anim calcmode="lin" valueType="num">
                                      <p:cBhvr additive="base">
                                        <p:cTn id="46" dur="500" fill="hold"/>
                                        <p:tgtEl>
                                          <p:spTgt spid="14"/>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400" fill="hold"/>
                                        <p:tgtEl>
                                          <p:spTgt spid="15"/>
                                        </p:tgtEl>
                                        <p:attrNameLst>
                                          <p:attrName>ppt_x</p:attrName>
                                        </p:attrNameLst>
                                      </p:cBhvr>
                                      <p:tavLst>
                                        <p:tav tm="0">
                                          <p:val>
                                            <p:strVal val="0-#ppt_w/2"/>
                                          </p:val>
                                        </p:tav>
                                        <p:tav tm="100000">
                                          <p:val>
                                            <p:strVal val="#ppt_x"/>
                                          </p:val>
                                        </p:tav>
                                      </p:tavLst>
                                    </p:anim>
                                    <p:anim calcmode="lin" valueType="num">
                                      <p:cBhvr additive="base">
                                        <p:cTn id="50" dur="400" fill="hold"/>
                                        <p:tgtEl>
                                          <p:spTgt spid="15"/>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33">
                                            <p:txEl>
                                              <p:pRg st="0" end="0"/>
                                            </p:txEl>
                                          </p:spTgt>
                                        </p:tgtEl>
                                        <p:attrNameLst>
                                          <p:attrName>style.visibility</p:attrName>
                                        </p:attrNameLst>
                                      </p:cBhvr>
                                      <p:to>
                                        <p:strVal val="visible"/>
                                      </p:to>
                                    </p:set>
                                    <p:anim calcmode="lin" valueType="num">
                                      <p:cBhvr additive="base">
                                        <p:cTn id="53"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49">
                                            <p:txEl>
                                              <p:pRg st="2" end="2"/>
                                            </p:txEl>
                                          </p:spTgt>
                                        </p:tgtEl>
                                        <p:attrNameLst>
                                          <p:attrName>style.visibility</p:attrName>
                                        </p:attrNameLst>
                                      </p:cBhvr>
                                      <p:to>
                                        <p:strVal val="visible"/>
                                      </p:to>
                                    </p:set>
                                    <p:anim calcmode="lin" valueType="num">
                                      <p:cBhvr additive="base">
                                        <p:cTn id="59"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49">
                                            <p:txEl>
                                              <p:pRg st="3" end="3"/>
                                            </p:txEl>
                                          </p:spTgt>
                                        </p:tgtEl>
                                        <p:attrNameLst>
                                          <p:attrName>style.visibility</p:attrName>
                                        </p:attrNameLst>
                                      </p:cBhvr>
                                      <p:to>
                                        <p:strVal val="visible"/>
                                      </p:to>
                                    </p:set>
                                    <p:anim calcmode="lin" valueType="num">
                                      <p:cBhvr additive="base">
                                        <p:cTn id="65" dur="500" fill="hold"/>
                                        <p:tgtEl>
                                          <p:spTgt spid="49">
                                            <p:txEl>
                                              <p:pRg st="3" end="3"/>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4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49">
                                            <p:txEl>
                                              <p:pRg st="4" end="4"/>
                                            </p:txEl>
                                          </p:spTgt>
                                        </p:tgtEl>
                                        <p:attrNameLst>
                                          <p:attrName>style.visibility</p:attrName>
                                        </p:attrNameLst>
                                      </p:cBhvr>
                                      <p:to>
                                        <p:strVal val="visible"/>
                                      </p:to>
                                    </p:set>
                                    <p:anim calcmode="lin" valueType="num">
                                      <p:cBhvr additive="base">
                                        <p:cTn id="71" dur="500" fill="hold"/>
                                        <p:tgtEl>
                                          <p:spTgt spid="49">
                                            <p:txEl>
                                              <p:pRg st="4" end="4"/>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4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23"/>
                                        </p:tgtEl>
                                        <p:attrNameLst>
                                          <p:attrName>style.visibility</p:attrName>
                                        </p:attrNameLst>
                                      </p:cBhvr>
                                      <p:to>
                                        <p:strVal val="visible"/>
                                      </p:to>
                                    </p:set>
                                    <p:anim calcmode="lin" valueType="num">
                                      <p:cBhvr additive="base">
                                        <p:cTn id="77" dur="500" fill="hold"/>
                                        <p:tgtEl>
                                          <p:spTgt spid="23"/>
                                        </p:tgtEl>
                                        <p:attrNameLst>
                                          <p:attrName>ppt_x</p:attrName>
                                        </p:attrNameLst>
                                      </p:cBhvr>
                                      <p:tavLst>
                                        <p:tav tm="0">
                                          <p:val>
                                            <p:strVal val="1+#ppt_w/2"/>
                                          </p:val>
                                        </p:tav>
                                        <p:tav tm="100000">
                                          <p:val>
                                            <p:strVal val="#ppt_x"/>
                                          </p:val>
                                        </p:tav>
                                      </p:tavLst>
                                    </p:anim>
                                    <p:anim calcmode="lin" valueType="num">
                                      <p:cBhvr additive="base">
                                        <p:cTn id="78" dur="500" fill="hold"/>
                                        <p:tgtEl>
                                          <p:spTgt spid="23"/>
                                        </p:tgtEl>
                                        <p:attrNameLst>
                                          <p:attrName>ppt_y</p:attrName>
                                        </p:attrNameLst>
                                      </p:cBhvr>
                                      <p:tavLst>
                                        <p:tav tm="0">
                                          <p:val>
                                            <p:strVal val="#ppt_y"/>
                                          </p:val>
                                        </p:tav>
                                        <p:tav tm="100000">
                                          <p:val>
                                            <p:strVal val="#ppt_y"/>
                                          </p:val>
                                        </p:tav>
                                      </p:tavLst>
                                    </p:anim>
                                  </p:childTnLst>
                                </p:cTn>
                              </p:par>
                              <p:par>
                                <p:cTn id="79" presetID="2" presetClass="entr" presetSubtype="2" fill="hold" grpId="0" nodeType="withEffect">
                                  <p:stCondLst>
                                    <p:cond delay="0"/>
                                  </p:stCondLst>
                                  <p:childTnLst>
                                    <p:set>
                                      <p:cBhvr>
                                        <p:cTn id="80" dur="1" fill="hold">
                                          <p:stCondLst>
                                            <p:cond delay="0"/>
                                          </p:stCondLst>
                                        </p:cTn>
                                        <p:tgtEl>
                                          <p:spTgt spid="22"/>
                                        </p:tgtEl>
                                        <p:attrNameLst>
                                          <p:attrName>style.visibility</p:attrName>
                                        </p:attrNameLst>
                                      </p:cBhvr>
                                      <p:to>
                                        <p:strVal val="visible"/>
                                      </p:to>
                                    </p:set>
                                    <p:anim calcmode="lin" valueType="num">
                                      <p:cBhvr additive="base">
                                        <p:cTn id="81" dur="500" fill="hold"/>
                                        <p:tgtEl>
                                          <p:spTgt spid="22"/>
                                        </p:tgtEl>
                                        <p:attrNameLst>
                                          <p:attrName>ppt_x</p:attrName>
                                        </p:attrNameLst>
                                      </p:cBhvr>
                                      <p:tavLst>
                                        <p:tav tm="0">
                                          <p:val>
                                            <p:strVal val="1+#ppt_w/2"/>
                                          </p:val>
                                        </p:tav>
                                        <p:tav tm="100000">
                                          <p:val>
                                            <p:strVal val="#ppt_x"/>
                                          </p:val>
                                        </p:tav>
                                      </p:tavLst>
                                    </p:anim>
                                    <p:anim calcmode="lin" valueType="num">
                                      <p:cBhvr additive="base">
                                        <p:cTn id="82" dur="500" fill="hold"/>
                                        <p:tgtEl>
                                          <p:spTgt spid="22"/>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16"/>
                                        </p:tgtEl>
                                        <p:attrNameLst>
                                          <p:attrName>style.visibility</p:attrName>
                                        </p:attrNameLst>
                                      </p:cBhvr>
                                      <p:to>
                                        <p:strVal val="visible"/>
                                      </p:to>
                                    </p:set>
                                    <p:anim calcmode="lin" valueType="num">
                                      <p:cBhvr additive="base">
                                        <p:cTn id="85" dur="500" fill="hold"/>
                                        <p:tgtEl>
                                          <p:spTgt spid="16"/>
                                        </p:tgtEl>
                                        <p:attrNameLst>
                                          <p:attrName>ppt_x</p:attrName>
                                        </p:attrNameLst>
                                      </p:cBhvr>
                                      <p:tavLst>
                                        <p:tav tm="0">
                                          <p:val>
                                            <p:strVal val="1+#ppt_w/2"/>
                                          </p:val>
                                        </p:tav>
                                        <p:tav tm="100000">
                                          <p:val>
                                            <p:strVal val="#ppt_x"/>
                                          </p:val>
                                        </p:tav>
                                      </p:tavLst>
                                    </p:anim>
                                    <p:anim calcmode="lin" valueType="num">
                                      <p:cBhvr additive="base">
                                        <p:cTn id="86" dur="500" fill="hold"/>
                                        <p:tgtEl>
                                          <p:spTgt spid="16"/>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17"/>
                                        </p:tgtEl>
                                        <p:attrNameLst>
                                          <p:attrName>style.visibility</p:attrName>
                                        </p:attrNameLst>
                                      </p:cBhvr>
                                      <p:to>
                                        <p:strVal val="visible"/>
                                      </p:to>
                                    </p:set>
                                    <p:anim calcmode="lin" valueType="num">
                                      <p:cBhvr additive="base">
                                        <p:cTn id="89" dur="500" fill="hold"/>
                                        <p:tgtEl>
                                          <p:spTgt spid="17"/>
                                        </p:tgtEl>
                                        <p:attrNameLst>
                                          <p:attrName>ppt_x</p:attrName>
                                        </p:attrNameLst>
                                      </p:cBhvr>
                                      <p:tavLst>
                                        <p:tav tm="0">
                                          <p:val>
                                            <p:strVal val="1+#ppt_w/2"/>
                                          </p:val>
                                        </p:tav>
                                        <p:tav tm="100000">
                                          <p:val>
                                            <p:strVal val="#ppt_x"/>
                                          </p:val>
                                        </p:tav>
                                      </p:tavLst>
                                    </p:anim>
                                    <p:anim calcmode="lin" valueType="num">
                                      <p:cBhvr additive="base">
                                        <p:cTn id="90" dur="500" fill="hold"/>
                                        <p:tgtEl>
                                          <p:spTgt spid="17"/>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19"/>
                                        </p:tgtEl>
                                        <p:attrNameLst>
                                          <p:attrName>style.visibility</p:attrName>
                                        </p:attrNameLst>
                                      </p:cBhvr>
                                      <p:to>
                                        <p:strVal val="visible"/>
                                      </p:to>
                                    </p:set>
                                    <p:anim calcmode="lin" valueType="num">
                                      <p:cBhvr additive="base">
                                        <p:cTn id="93" dur="500" fill="hold"/>
                                        <p:tgtEl>
                                          <p:spTgt spid="19"/>
                                        </p:tgtEl>
                                        <p:attrNameLst>
                                          <p:attrName>ppt_x</p:attrName>
                                        </p:attrNameLst>
                                      </p:cBhvr>
                                      <p:tavLst>
                                        <p:tav tm="0">
                                          <p:val>
                                            <p:strVal val="1+#ppt_w/2"/>
                                          </p:val>
                                        </p:tav>
                                        <p:tav tm="100000">
                                          <p:val>
                                            <p:strVal val="#ppt_x"/>
                                          </p:val>
                                        </p:tav>
                                      </p:tavLst>
                                    </p:anim>
                                    <p:anim calcmode="lin" valueType="num">
                                      <p:cBhvr additive="base">
                                        <p:cTn id="94" dur="500" fill="hold"/>
                                        <p:tgtEl>
                                          <p:spTgt spid="19"/>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24"/>
                                        </p:tgtEl>
                                        <p:attrNameLst>
                                          <p:attrName>style.visibility</p:attrName>
                                        </p:attrNameLst>
                                      </p:cBhvr>
                                      <p:to>
                                        <p:strVal val="visible"/>
                                      </p:to>
                                    </p:set>
                                    <p:anim calcmode="lin" valueType="num">
                                      <p:cBhvr additive="base">
                                        <p:cTn id="97" dur="500" fill="hold"/>
                                        <p:tgtEl>
                                          <p:spTgt spid="24"/>
                                        </p:tgtEl>
                                        <p:attrNameLst>
                                          <p:attrName>ppt_x</p:attrName>
                                        </p:attrNameLst>
                                      </p:cBhvr>
                                      <p:tavLst>
                                        <p:tav tm="0">
                                          <p:val>
                                            <p:strVal val="1+#ppt_w/2"/>
                                          </p:val>
                                        </p:tav>
                                        <p:tav tm="100000">
                                          <p:val>
                                            <p:strVal val="#ppt_x"/>
                                          </p:val>
                                        </p:tav>
                                      </p:tavLst>
                                    </p:anim>
                                    <p:anim calcmode="lin" valueType="num">
                                      <p:cBhvr additive="base">
                                        <p:cTn id="98" dur="500" fill="hold"/>
                                        <p:tgtEl>
                                          <p:spTgt spid="24"/>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25"/>
                                        </p:tgtEl>
                                        <p:attrNameLst>
                                          <p:attrName>style.visibility</p:attrName>
                                        </p:attrNameLst>
                                      </p:cBhvr>
                                      <p:to>
                                        <p:strVal val="visible"/>
                                      </p:to>
                                    </p:set>
                                    <p:anim calcmode="lin" valueType="num">
                                      <p:cBhvr additive="base">
                                        <p:cTn id="101" dur="500" fill="hold"/>
                                        <p:tgtEl>
                                          <p:spTgt spid="25"/>
                                        </p:tgtEl>
                                        <p:attrNameLst>
                                          <p:attrName>ppt_x</p:attrName>
                                        </p:attrNameLst>
                                      </p:cBhvr>
                                      <p:tavLst>
                                        <p:tav tm="0">
                                          <p:val>
                                            <p:strVal val="1+#ppt_w/2"/>
                                          </p:val>
                                        </p:tav>
                                        <p:tav tm="100000">
                                          <p:val>
                                            <p:strVal val="#ppt_x"/>
                                          </p:val>
                                        </p:tav>
                                      </p:tavLst>
                                    </p:anim>
                                    <p:anim calcmode="lin" valueType="num">
                                      <p:cBhvr additive="base">
                                        <p:cTn id="102" dur="500" fill="hold"/>
                                        <p:tgtEl>
                                          <p:spTgt spid="25"/>
                                        </p:tgtEl>
                                        <p:attrNameLst>
                                          <p:attrName>ppt_y</p:attrName>
                                        </p:attrNameLst>
                                      </p:cBhvr>
                                      <p:tavLst>
                                        <p:tav tm="0">
                                          <p:val>
                                            <p:strVal val="#ppt_y"/>
                                          </p:val>
                                        </p:tav>
                                        <p:tav tm="100000">
                                          <p:val>
                                            <p:strVal val="#ppt_y"/>
                                          </p:val>
                                        </p:tav>
                                      </p:tavLst>
                                    </p:anim>
                                  </p:childTnLst>
                                </p:cTn>
                              </p:par>
                              <p:par>
                                <p:cTn id="103" presetID="1" presetClass="exit" presetSubtype="0" fill="hold" grpId="1" nodeType="withEffect">
                                  <p:stCondLst>
                                    <p:cond delay="0"/>
                                  </p:stCondLst>
                                  <p:childTnLst>
                                    <p:set>
                                      <p:cBhvr>
                                        <p:cTn id="104" dur="1" fill="hold">
                                          <p:stCondLst>
                                            <p:cond delay="0"/>
                                          </p:stCondLst>
                                        </p:cTn>
                                        <p:tgtEl>
                                          <p:spTgt spid="49">
                                            <p:txEl>
                                              <p:pRg st="0" end="0"/>
                                            </p:txEl>
                                          </p:spTgt>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49">
                                            <p:txEl>
                                              <p:pRg st="1" end="1"/>
                                            </p:txEl>
                                          </p:spTgt>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49">
                                            <p:txEl>
                                              <p:pRg st="2" end="2"/>
                                            </p:txEl>
                                          </p:spTgt>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9">
                                            <p:txEl>
                                              <p:pRg st="3" end="3"/>
                                            </p:txEl>
                                          </p:spTgt>
                                        </p:tgtEl>
                                        <p:attrNameLst>
                                          <p:attrName>style.visibility</p:attrName>
                                        </p:attrNameLst>
                                      </p:cBhvr>
                                      <p:to>
                                        <p:strVal val="hidden"/>
                                      </p:to>
                                    </p:set>
                                  </p:childTnLst>
                                </p:cTn>
                              </p:par>
                              <p:par>
                                <p:cTn id="111" presetID="1" presetClass="exit" presetSubtype="0" fill="hold" grpId="1" nodeType="withEffect">
                                  <p:stCondLst>
                                    <p:cond delay="0"/>
                                  </p:stCondLst>
                                  <p:childTnLst>
                                    <p:set>
                                      <p:cBhvr>
                                        <p:cTn id="112" dur="1" fill="hold">
                                          <p:stCondLst>
                                            <p:cond delay="0"/>
                                          </p:stCondLst>
                                        </p:cTn>
                                        <p:tgtEl>
                                          <p:spTgt spid="49">
                                            <p:txEl>
                                              <p:pRg st="4" end="4"/>
                                            </p:txEl>
                                          </p:spTgt>
                                        </p:tgtEl>
                                        <p:attrNameLst>
                                          <p:attrName>style.visibility</p:attrName>
                                        </p:attrNameLst>
                                      </p:cBhvr>
                                      <p:to>
                                        <p:strVal val="hidden"/>
                                      </p:to>
                                    </p:set>
                                  </p:childTnLst>
                                </p:cTn>
                              </p:par>
                              <p:par>
                                <p:cTn id="113" presetID="1" presetClass="exit" presetSubtype="0" fill="hold" grpId="1" nodeType="withEffect">
                                  <p:stCondLst>
                                    <p:cond delay="0"/>
                                  </p:stCondLst>
                                  <p:childTnLst>
                                    <p:set>
                                      <p:cBhvr>
                                        <p:cTn id="114" dur="1" fill="hold">
                                          <p:stCondLst>
                                            <p:cond delay="0"/>
                                          </p:stCondLst>
                                        </p:cTn>
                                        <p:tgtEl>
                                          <p:spTgt spid="49">
                                            <p:bg/>
                                          </p:spTgt>
                                        </p:tgtEl>
                                        <p:attrNameLst>
                                          <p:attrName>style.visibility</p:attrName>
                                        </p:attrNameLst>
                                      </p:cBhvr>
                                      <p:to>
                                        <p:strVal val="hidden"/>
                                      </p:to>
                                    </p:set>
                                  </p:childTnLst>
                                </p:cTn>
                              </p:par>
                            </p:childTnLst>
                          </p:cTn>
                        </p:par>
                      </p:childTnLst>
                    </p:cTn>
                  </p:par>
                  <p:par>
                    <p:cTn id="115" fill="hold">
                      <p:stCondLst>
                        <p:cond delay="indefinite"/>
                      </p:stCondLst>
                      <p:childTnLst>
                        <p:par>
                          <p:cTn id="116" fill="hold">
                            <p:stCondLst>
                              <p:cond delay="0"/>
                            </p:stCondLst>
                            <p:childTnLst>
                              <p:par>
                                <p:cTn id="117" presetID="2" presetClass="entr" presetSubtype="2" fill="hold" grpId="0" nodeType="clickEffect">
                                  <p:stCondLst>
                                    <p:cond delay="0"/>
                                  </p:stCondLst>
                                  <p:childTnLst>
                                    <p:set>
                                      <p:cBhvr>
                                        <p:cTn id="118" dur="1" fill="hold">
                                          <p:stCondLst>
                                            <p:cond delay="0"/>
                                          </p:stCondLst>
                                        </p:cTn>
                                        <p:tgtEl>
                                          <p:spTgt spid="18"/>
                                        </p:tgtEl>
                                        <p:attrNameLst>
                                          <p:attrName>style.visibility</p:attrName>
                                        </p:attrNameLst>
                                      </p:cBhvr>
                                      <p:to>
                                        <p:strVal val="visible"/>
                                      </p:to>
                                    </p:set>
                                    <p:anim calcmode="lin" valueType="num">
                                      <p:cBhvr additive="base">
                                        <p:cTn id="119" dur="500" fill="hold"/>
                                        <p:tgtEl>
                                          <p:spTgt spid="18"/>
                                        </p:tgtEl>
                                        <p:attrNameLst>
                                          <p:attrName>ppt_x</p:attrName>
                                        </p:attrNameLst>
                                      </p:cBhvr>
                                      <p:tavLst>
                                        <p:tav tm="0">
                                          <p:val>
                                            <p:strVal val="1+#ppt_w/2"/>
                                          </p:val>
                                        </p:tav>
                                        <p:tav tm="100000">
                                          <p:val>
                                            <p:strVal val="#ppt_x"/>
                                          </p:val>
                                        </p:tav>
                                      </p:tavLst>
                                    </p:anim>
                                    <p:anim calcmode="lin" valueType="num">
                                      <p:cBhvr additive="base">
                                        <p:cTn id="120"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1" presetClass="emph" presetSubtype="2" fill="hold" nodeType="clickEffect">
                                  <p:stCondLst>
                                    <p:cond delay="0"/>
                                  </p:stCondLst>
                                  <p:childTnLst>
                                    <p:animClr clrSpc="rgb" dir="cw">
                                      <p:cBhvr>
                                        <p:cTn id="124" dur="800" fill="hold"/>
                                        <p:tgtEl>
                                          <p:spTgt spid="23"/>
                                        </p:tgtEl>
                                        <p:attrNameLst>
                                          <p:attrName>fillcolor</p:attrName>
                                        </p:attrNameLst>
                                      </p:cBhvr>
                                      <p:to>
                                        <a:srgbClr val="00B050"/>
                                      </p:to>
                                    </p:animClr>
                                    <p:set>
                                      <p:cBhvr>
                                        <p:cTn id="125" dur="800" fill="hold"/>
                                        <p:tgtEl>
                                          <p:spTgt spid="23"/>
                                        </p:tgtEl>
                                        <p:attrNameLst>
                                          <p:attrName>fill.type</p:attrName>
                                        </p:attrNameLst>
                                      </p:cBhvr>
                                      <p:to>
                                        <p:strVal val="solid"/>
                                      </p:to>
                                    </p:set>
                                    <p:set>
                                      <p:cBhvr>
                                        <p:cTn id="126" dur="800" fill="hold"/>
                                        <p:tgtEl>
                                          <p:spTgt spid="2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allAtOnce" animBg="1"/>
      <p:bldP spid="49" grpId="0" uiExpand="1" build="allAtOnce" animBg="1"/>
      <p:bldP spid="49" grpId="1" uiExpand="1" build="allAtOnce" animBg="1"/>
      <p:bldP spid="14" grpId="0"/>
      <p:bldP spid="15" grpId="0"/>
      <p:bldP spid="16" grpId="0" animBg="1"/>
      <p:bldP spid="17" grpId="0"/>
      <p:bldP spid="18" grpId="0"/>
      <p:bldP spid="19" grpId="0"/>
      <p:bldP spid="22" grpId="0" animBg="1"/>
      <p:bldP spid="23" grpId="0" animBg="1"/>
      <p:bldP spid="24" grpId="0" animBg="1"/>
      <p:bldP spid="25" grpId="0" animBg="1"/>
      <p:bldP spid="2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400110"/>
          </a:xfrm>
          <a:prstGeom prst="rect">
            <a:avLst/>
          </a:prstGeom>
        </p:spPr>
        <p:txBody>
          <a:bodyPr wrap="square">
            <a:spAutoFit/>
          </a:bodyPr>
          <a:lstStyle/>
          <a:p>
            <a:pPr algn="l"/>
            <a:r>
              <a:rPr lang="en-US" altLang="en-US" sz="2000" dirty="0"/>
              <a:t>Non-Logical Axiom</a:t>
            </a: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90999"/>
            <a:ext cx="7641771" cy="2743201"/>
          </a:xfrm>
          <a:prstGeom prst="wedgeRoundRectCallout">
            <a:avLst>
              <a:gd name="adj1" fmla="val -53814"/>
              <a:gd name="adj2" fmla="val -4314"/>
              <a:gd name="adj3" fmla="val 1666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At each step in the proof,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you can add any line that follows from the previous lines.</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There is an implied “implies”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66FF66"/>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66FF66"/>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r>
              <a:rPr lang="en-US" sz="2400" dirty="0">
                <a:cs typeface="Times New Roman" panose="02020603050405020304" pitchFamily="18" charset="0"/>
                <a:sym typeface="Symbol" panose="05050102010706020507" pitchFamily="18" charset="2"/>
              </a:rPr>
              <a:t>p</a:t>
            </a:r>
            <a:r>
              <a:rPr lang="en-US" sz="2400" dirty="0">
                <a:solidFill>
                  <a:srgbClr val="FFFFFF"/>
                </a:solidFill>
                <a:cs typeface="Times New Roman" panose="02020603050405020304" pitchFamily="18" charset="0"/>
                <a:sym typeface="Symbol" panose="05050102010706020507" pitchFamily="18" charset="2"/>
              </a:rPr>
              <a:t>revious lines</a:t>
            </a:r>
            <a:r>
              <a:rPr lang="en-US" sz="2400" dirty="0">
                <a:solidFill>
                  <a:srgbClr val="FFC000"/>
                </a:solidFill>
                <a:cs typeface="Times New Roman" panose="02020603050405020304" pitchFamily="18" charset="0"/>
                <a:sym typeface="Symbol" panose="05050102010706020507" pitchFamily="18" charset="2"/>
              </a:rPr>
              <a:t>}</a:t>
            </a:r>
            <a:r>
              <a:rPr 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FFFF"/>
                </a:solidFill>
                <a:cs typeface="Times New Roman" panose="02020603050405020304" pitchFamily="18" charset="0"/>
                <a:sym typeface="Symbol" panose="05050102010706020507" pitchFamily="18" charset="2"/>
              </a:rPr>
              <a:t> </a:t>
            </a:r>
            <a:r>
              <a:rPr lang="en-US" sz="2400" dirty="0">
                <a:solidFill>
                  <a:srgbClr val="FFFFFF"/>
                </a:solidFill>
                <a:cs typeface="Times New Roman" panose="02020603050405020304" pitchFamily="18" charset="0"/>
                <a:sym typeface="Symbol" panose="05050102010706020507" pitchFamily="18" charset="2"/>
              </a:rPr>
              <a:t>next line.</a:t>
            </a:r>
          </a:p>
        </p:txBody>
      </p:sp>
      <p:pic>
        <p:nvPicPr>
          <p:cNvPr id="49" name="Picture 5" descr="j0116172">
            <a:extLst>
              <a:ext uri="{FF2B5EF4-FFF2-40B4-BE49-F238E27FC236}">
                <a16:creationId xmlns:a16="http://schemas.microsoft.com/office/drawing/2014/main" id="{31FD4AE9-8D6D-4E1D-82F9-5256AE58757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49" descr="&lt;strong&gt;Clipart&lt;/strong&gt; - Beautiful Black &lt;strong&gt;Woman&lt;/strong&gt;">
            <a:extLst>
              <a:ext uri="{FF2B5EF4-FFF2-40B4-BE49-F238E27FC236}">
                <a16:creationId xmlns:a16="http://schemas.microsoft.com/office/drawing/2014/main" id="{BFF35E8D-C212-49B4-86A1-7BDCB32C17C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3" name="Rectangle 12"/>
          <p:cNvSpPr/>
          <p:nvPr/>
        </p:nvSpPr>
        <p:spPr>
          <a:xfrm>
            <a:off x="76200" y="2667000"/>
            <a:ext cx="4572000" cy="400110"/>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4" name="Rectangle 13">
            <a:extLst>
              <a:ext uri="{FF2B5EF4-FFF2-40B4-BE49-F238E27FC236}">
                <a16:creationId xmlns:a16="http://schemas.microsoft.com/office/drawing/2014/main" id="{6A059113-FE97-480C-9A39-8CC152370A90}"/>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6" name="Rectangle 15">
            <a:extLst>
              <a:ext uri="{FF2B5EF4-FFF2-40B4-BE49-F238E27FC236}">
                <a16:creationId xmlns:a16="http://schemas.microsoft.com/office/drawing/2014/main" id="{5EA73B9B-AEA0-4621-ABBF-263C264C0908}"/>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7" name="Text Box 21">
            <a:extLst>
              <a:ext uri="{FF2B5EF4-FFF2-40B4-BE49-F238E27FC236}">
                <a16:creationId xmlns:a16="http://schemas.microsoft.com/office/drawing/2014/main" id="{8A2B5464-83F7-4990-953A-BF9BDCF5BF96}"/>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18" name="Rectangle 17">
            <a:extLst>
              <a:ext uri="{FF2B5EF4-FFF2-40B4-BE49-F238E27FC236}">
                <a16:creationId xmlns:a16="http://schemas.microsoft.com/office/drawing/2014/main" id="{1D07DA2A-46C3-45A9-9536-F1E36BA0469A}"/>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1" name="Oval 20">
            <a:extLst>
              <a:ext uri="{FF2B5EF4-FFF2-40B4-BE49-F238E27FC236}">
                <a16:creationId xmlns:a16="http://schemas.microsoft.com/office/drawing/2014/main" id="{8D50C726-E001-4429-8C81-26D28B0402D2}"/>
              </a:ext>
            </a:extLst>
          </p:cNvPr>
          <p:cNvSpPr/>
          <p:nvPr/>
        </p:nvSpPr>
        <p:spPr>
          <a:xfrm>
            <a:off x="6932198" y="1197728"/>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2" name="Freeform: Shape 21">
            <a:extLst>
              <a:ext uri="{FF2B5EF4-FFF2-40B4-BE49-F238E27FC236}">
                <a16:creationId xmlns:a16="http://schemas.microsoft.com/office/drawing/2014/main" id="{A9FB6AD0-D964-4ED5-ADED-E79E4ACD1C79}"/>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3" name="Oval 22">
            <a:extLst>
              <a:ext uri="{FF2B5EF4-FFF2-40B4-BE49-F238E27FC236}">
                <a16:creationId xmlns:a16="http://schemas.microsoft.com/office/drawing/2014/main" id="{BA73ABA7-B948-4E8B-99A5-6EED8986C2A7}"/>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4" name="Oval 23">
            <a:extLst>
              <a:ext uri="{FF2B5EF4-FFF2-40B4-BE49-F238E27FC236}">
                <a16:creationId xmlns:a16="http://schemas.microsoft.com/office/drawing/2014/main" id="{3F4FE961-CD93-459F-9088-E0E77904547F}"/>
              </a:ext>
            </a:extLst>
          </p:cNvPr>
          <p:cNvSpPr/>
          <p:nvPr/>
        </p:nvSpPr>
        <p:spPr>
          <a:xfrm>
            <a:off x="6932198" y="119347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28" name="Text Box 21">
            <a:extLst>
              <a:ext uri="{FF2B5EF4-FFF2-40B4-BE49-F238E27FC236}">
                <a16:creationId xmlns:a16="http://schemas.microsoft.com/office/drawing/2014/main" id="{49BEEEB5-0D57-4FC1-9350-1CEA982CC1CE}"/>
              </a:ext>
            </a:extLst>
          </p:cNvPr>
          <p:cNvSpPr txBox="1">
            <a:spLocks noChangeArrowheads="1"/>
          </p:cNvSpPr>
          <p:nvPr/>
        </p:nvSpPr>
        <p:spPr bwMode="auto">
          <a:xfrm>
            <a:off x="220425" y="2924932"/>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5" name="Rectangle 2">
            <a:extLst>
              <a:ext uri="{FF2B5EF4-FFF2-40B4-BE49-F238E27FC236}">
                <a16:creationId xmlns:a16="http://schemas.microsoft.com/office/drawing/2014/main" id="{B4C221DE-811B-4C50-A873-659788BD1667}"/>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629612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8"/>
                                        </p:tgtEl>
                                        <p:attrNameLst>
                                          <p:attrName>style.visibility</p:attrName>
                                        </p:attrNameLst>
                                      </p:cBhvr>
                                      <p:to>
                                        <p:strVal val="visible"/>
                                      </p:to>
                                    </p:set>
                                    <p:anim calcmode="lin" valueType="num">
                                      <p:cBhvr additive="base">
                                        <p:cTn id="23" dur="500" fill="hold"/>
                                        <p:tgtEl>
                                          <p:spTgt spid="28"/>
                                        </p:tgtEl>
                                        <p:attrNameLst>
                                          <p:attrName>ppt_x</p:attrName>
                                        </p:attrNameLst>
                                      </p:cBhvr>
                                      <p:tavLst>
                                        <p:tav tm="0">
                                          <p:val>
                                            <p:strVal val="0-#ppt_w/2"/>
                                          </p:val>
                                        </p:tav>
                                        <p:tav tm="100000">
                                          <p:val>
                                            <p:strVal val="#ppt_x"/>
                                          </p:val>
                                        </p:tav>
                                      </p:tavLst>
                                    </p:anim>
                                    <p:anim calcmode="lin" valueType="num">
                                      <p:cBhvr additive="base">
                                        <p:cTn id="2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2">
                                            <p:txEl>
                                              <p:pRg st="3" end="3"/>
                                            </p:txEl>
                                          </p:spTgt>
                                        </p:tgtEl>
                                        <p:attrNameLst>
                                          <p:attrName>style.visibility</p:attrName>
                                        </p:attrNameLst>
                                      </p:cBhvr>
                                      <p:to>
                                        <p:strVal val="visible"/>
                                      </p:to>
                                    </p:set>
                                    <p:anim calcmode="lin" valueType="num">
                                      <p:cBhvr additive="base">
                                        <p:cTn id="29"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400110"/>
          </a:xfrm>
          <a:prstGeom prst="rect">
            <a:avLst/>
          </a:prstGeom>
        </p:spPr>
        <p:txBody>
          <a:bodyPr wrap="square">
            <a:spAutoFit/>
          </a:bodyPr>
          <a:lstStyle/>
          <a:p>
            <a:pPr algn="l"/>
            <a:r>
              <a:rPr lang="en-US" altLang="en-US" sz="2000" dirty="0"/>
              <a:t>Non-Logical Axiom</a:t>
            </a: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90999"/>
            <a:ext cx="7641771" cy="2743201"/>
          </a:xfrm>
          <a:prstGeom prst="wedgeRoundRectCallout">
            <a:avLst>
              <a:gd name="adj1" fmla="val -53814"/>
              <a:gd name="adj2" fmla="val -4314"/>
              <a:gd name="adj3" fmla="val 16667"/>
            </a:avLst>
          </a:prstGeom>
          <a:noFill/>
          <a:ln w="12700">
            <a:solidFill>
              <a:srgbClr val="4D0201"/>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What </a:t>
            </a:r>
            <a:r>
              <a:rPr lang="en-US" sz="2400" dirty="0">
                <a:solidFill>
                  <a:schemeClr val="tx2"/>
                </a:solidFill>
                <a:cs typeface="Times New Roman" panose="02020603050405020304" pitchFamily="18" charset="0"/>
                <a:sym typeface="Symbol" panose="05050102010706020507" pitchFamily="18" charset="2"/>
              </a:rPr>
              <a:t>follows</a:t>
            </a:r>
            <a:r>
              <a:rPr lang="en-US" sz="2400" dirty="0">
                <a:solidFill>
                  <a:srgbClr val="FFFFFF"/>
                </a:solidFill>
                <a:cs typeface="Times New Roman" panose="02020603050405020304" pitchFamily="18" charset="0"/>
                <a:sym typeface="Symbol" panose="05050102010706020507" pitchFamily="18" charset="2"/>
              </a:rPr>
              <a:t> from this single line?</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Give me a </a:t>
            </a:r>
            <a:r>
              <a:rPr lang="en-US" sz="2400" dirty="0">
                <a:solidFill>
                  <a:schemeClr val="tx2"/>
                </a:solidFill>
                <a:cs typeface="Times New Roman" panose="02020603050405020304" pitchFamily="18" charset="0"/>
                <a:sym typeface="Symbol" panose="05050102010706020507" pitchFamily="18" charset="2"/>
              </a:rPr>
              <a:t>weaker</a:t>
            </a:r>
            <a:r>
              <a:rPr lang="en-US" sz="2400" dirty="0">
                <a:solidFill>
                  <a:srgbClr val="FFFFFF"/>
                </a:solidFill>
                <a:cs typeface="Times New Roman" panose="02020603050405020304" pitchFamily="18" charset="0"/>
                <a:sym typeface="Symbol" panose="05050102010706020507" pitchFamily="18" charset="2"/>
              </a:rPr>
              <a:t> statement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a:t>
            </a:r>
            <a:r>
              <a:rPr lang="en-US" sz="2400" dirty="0" err="1">
                <a:solidFill>
                  <a:srgbClr val="FFFFFF"/>
                </a:solidFill>
                <a:cs typeface="Times New Roman" panose="02020603050405020304" pitchFamily="18" charset="0"/>
                <a:sym typeface="Symbol" panose="05050102010706020507" pitchFamily="18" charset="2"/>
              </a:rPr>
              <a:t>ie</a:t>
            </a:r>
            <a:r>
              <a:rPr lang="en-US" sz="2400" dirty="0">
                <a:solidFill>
                  <a:srgbClr val="FFFFFF"/>
                </a:solidFill>
                <a:cs typeface="Times New Roman" panose="02020603050405020304" pitchFamily="18" charset="0"/>
                <a:sym typeface="Symbol" panose="05050102010706020507" pitchFamily="18" charset="2"/>
              </a:rPr>
              <a:t> one that is guaranteed to be true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     </a:t>
            </a:r>
            <a:r>
              <a:rPr lang="en-US" sz="2400" dirty="0">
                <a:solidFill>
                  <a:schemeClr val="tx2"/>
                </a:solidFill>
                <a:cs typeface="Times New Roman" panose="02020603050405020304" pitchFamily="18" charset="0"/>
                <a:sym typeface="Symbol" panose="05050102010706020507" pitchFamily="18" charset="2"/>
              </a:rPr>
              <a:t>within every universe in which the first is true.</a:t>
            </a:r>
            <a:r>
              <a:rPr lang="en-US" sz="1400" dirty="0">
                <a:solidFill>
                  <a:schemeClr val="tx2"/>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Exactly!</a:t>
            </a:r>
          </a:p>
        </p:txBody>
      </p:sp>
      <p:pic>
        <p:nvPicPr>
          <p:cNvPr id="49" name="Picture 5" descr="j0116172">
            <a:extLst>
              <a:ext uri="{FF2B5EF4-FFF2-40B4-BE49-F238E27FC236}">
                <a16:creationId xmlns:a16="http://schemas.microsoft.com/office/drawing/2014/main" id="{31FD4AE9-8D6D-4E1D-82F9-5256AE58757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49" descr="&lt;strong&gt;Clipart&lt;/strong&gt; - Beautiful Black &lt;strong&gt;Woman&lt;/strong&gt;">
            <a:extLst>
              <a:ext uri="{FF2B5EF4-FFF2-40B4-BE49-F238E27FC236}">
                <a16:creationId xmlns:a16="http://schemas.microsoft.com/office/drawing/2014/main" id="{BFF35E8D-C212-49B4-86A1-7BDCB32C17C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3" name="Rectangle 12"/>
          <p:cNvSpPr/>
          <p:nvPr/>
        </p:nvSpPr>
        <p:spPr>
          <a:xfrm>
            <a:off x="76200" y="2667000"/>
            <a:ext cx="4572000" cy="707886"/>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4" name="Rectangle 13">
            <a:extLst>
              <a:ext uri="{FF2B5EF4-FFF2-40B4-BE49-F238E27FC236}">
                <a16:creationId xmlns:a16="http://schemas.microsoft.com/office/drawing/2014/main" id="{6A059113-FE97-480C-9A39-8CC152370A90}"/>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6" name="Rectangle 15">
            <a:extLst>
              <a:ext uri="{FF2B5EF4-FFF2-40B4-BE49-F238E27FC236}">
                <a16:creationId xmlns:a16="http://schemas.microsoft.com/office/drawing/2014/main" id="{5EA73B9B-AEA0-4621-ABBF-263C264C0908}"/>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7" name="Text Box 21">
            <a:extLst>
              <a:ext uri="{FF2B5EF4-FFF2-40B4-BE49-F238E27FC236}">
                <a16:creationId xmlns:a16="http://schemas.microsoft.com/office/drawing/2014/main" id="{8A2B5464-83F7-4990-953A-BF9BDCF5BF96}"/>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18" name="Rectangle 17">
            <a:extLst>
              <a:ext uri="{FF2B5EF4-FFF2-40B4-BE49-F238E27FC236}">
                <a16:creationId xmlns:a16="http://schemas.microsoft.com/office/drawing/2014/main" id="{1D07DA2A-46C3-45A9-9536-F1E36BA0469A}"/>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9" name="Text Box 21">
            <a:extLst>
              <a:ext uri="{FF2B5EF4-FFF2-40B4-BE49-F238E27FC236}">
                <a16:creationId xmlns:a16="http://schemas.microsoft.com/office/drawing/2014/main" id="{C3FB4212-16A4-4A9F-869C-2CA8B378A74C}"/>
              </a:ext>
            </a:extLst>
          </p:cNvPr>
          <p:cNvSpPr txBox="1">
            <a:spLocks noChangeArrowheads="1"/>
          </p:cNvSpPr>
          <p:nvPr/>
        </p:nvSpPr>
        <p:spPr bwMode="auto">
          <a:xfrm>
            <a:off x="6011963" y="1428690"/>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20" name="Text Box 21">
            <a:extLst>
              <a:ext uri="{FF2B5EF4-FFF2-40B4-BE49-F238E27FC236}">
                <a16:creationId xmlns:a16="http://schemas.microsoft.com/office/drawing/2014/main" id="{5E5B5CB8-8BB0-41C4-879E-E424A4794E9F}"/>
              </a:ext>
            </a:extLst>
          </p:cNvPr>
          <p:cNvSpPr txBox="1">
            <a:spLocks noChangeArrowheads="1"/>
          </p:cNvSpPr>
          <p:nvPr/>
        </p:nvSpPr>
        <p:spPr bwMode="auto">
          <a:xfrm>
            <a:off x="5631842"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1" name="Oval 20">
            <a:extLst>
              <a:ext uri="{FF2B5EF4-FFF2-40B4-BE49-F238E27FC236}">
                <a16:creationId xmlns:a16="http://schemas.microsoft.com/office/drawing/2014/main" id="{8D50C726-E001-4429-8C81-26D28B0402D2}"/>
              </a:ext>
            </a:extLst>
          </p:cNvPr>
          <p:cNvSpPr/>
          <p:nvPr/>
        </p:nvSpPr>
        <p:spPr>
          <a:xfrm>
            <a:off x="6932198" y="1197728"/>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2" name="Freeform: Shape 21">
            <a:extLst>
              <a:ext uri="{FF2B5EF4-FFF2-40B4-BE49-F238E27FC236}">
                <a16:creationId xmlns:a16="http://schemas.microsoft.com/office/drawing/2014/main" id="{A9FB6AD0-D964-4ED5-ADED-E79E4ACD1C79}"/>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3" name="Oval 22">
            <a:extLst>
              <a:ext uri="{FF2B5EF4-FFF2-40B4-BE49-F238E27FC236}">
                <a16:creationId xmlns:a16="http://schemas.microsoft.com/office/drawing/2014/main" id="{BA73ABA7-B948-4E8B-99A5-6EED8986C2A7}"/>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4" name="Oval 23">
            <a:extLst>
              <a:ext uri="{FF2B5EF4-FFF2-40B4-BE49-F238E27FC236}">
                <a16:creationId xmlns:a16="http://schemas.microsoft.com/office/drawing/2014/main" id="{3F4FE961-CD93-459F-9088-E0E77904547F}"/>
              </a:ext>
            </a:extLst>
          </p:cNvPr>
          <p:cNvSpPr/>
          <p:nvPr/>
        </p:nvSpPr>
        <p:spPr>
          <a:xfrm>
            <a:off x="6932198" y="119347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pic>
        <p:nvPicPr>
          <p:cNvPr id="25" name="Picture 4" descr="Could Parallel Universes Be Physically Real?">
            <a:extLst>
              <a:ext uri="{FF2B5EF4-FFF2-40B4-BE49-F238E27FC236}">
                <a16:creationId xmlns:a16="http://schemas.microsoft.com/office/drawing/2014/main" id="{7E19C44C-3238-4891-A26B-5455A61B75F2}"/>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26" name="Text Box 21">
            <a:extLst>
              <a:ext uri="{FF2B5EF4-FFF2-40B4-BE49-F238E27FC236}">
                <a16:creationId xmlns:a16="http://schemas.microsoft.com/office/drawing/2014/main" id="{7E8B4426-D592-4717-B6E9-6DAE8C34144C}"/>
              </a:ext>
            </a:extLst>
          </p:cNvPr>
          <p:cNvSpPr txBox="1">
            <a:spLocks noChangeArrowheads="1"/>
          </p:cNvSpPr>
          <p:nvPr/>
        </p:nvSpPr>
        <p:spPr bwMode="auto">
          <a:xfrm>
            <a:off x="5685392" y="1408669"/>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28" name="Text Box 21">
            <a:extLst>
              <a:ext uri="{FF2B5EF4-FFF2-40B4-BE49-F238E27FC236}">
                <a16:creationId xmlns:a16="http://schemas.microsoft.com/office/drawing/2014/main" id="{49BEEEB5-0D57-4FC1-9350-1CEA982CC1CE}"/>
              </a:ext>
            </a:extLst>
          </p:cNvPr>
          <p:cNvSpPr txBox="1">
            <a:spLocks noChangeArrowheads="1"/>
          </p:cNvSpPr>
          <p:nvPr/>
        </p:nvSpPr>
        <p:spPr bwMode="auto">
          <a:xfrm>
            <a:off x="220425" y="2924932"/>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7" name="Rectangle 2">
            <a:extLst>
              <a:ext uri="{FF2B5EF4-FFF2-40B4-BE49-F238E27FC236}">
                <a16:creationId xmlns:a16="http://schemas.microsoft.com/office/drawing/2014/main" id="{AC440100-BDC3-41FB-A740-096F235BBFA2}"/>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117836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1" end="1"/>
                                            </p:txEl>
                                          </p:spTgt>
                                        </p:tgtEl>
                                        <p:attrNameLst>
                                          <p:attrName>style.visibility</p:attrName>
                                        </p:attrNameLst>
                                      </p:cBhvr>
                                      <p:to>
                                        <p:strVal val="visible"/>
                                      </p:to>
                                    </p:set>
                                    <p:anim calcmode="lin" valueType="num">
                                      <p:cBhvr additive="base">
                                        <p:cTn id="13"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2">
                                            <p:txEl>
                                              <p:pRg st="2" end="2"/>
                                            </p:txEl>
                                          </p:spTgt>
                                        </p:tgtEl>
                                        <p:attrNameLst>
                                          <p:attrName>style.visibility</p:attrName>
                                        </p:attrNameLst>
                                      </p:cBhvr>
                                      <p:to>
                                        <p:strVal val="visible"/>
                                      </p:to>
                                    </p:set>
                                    <p:anim calcmode="lin" valueType="num">
                                      <p:cBhvr additive="base">
                                        <p:cTn id="19"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6">
                                            <p:txEl>
                                              <p:pRg st="0" end="0"/>
                                            </p:txEl>
                                          </p:spTgt>
                                        </p:tgtEl>
                                        <p:attrNameLst>
                                          <p:attrName>style.visibility</p:attrName>
                                        </p:attrNameLst>
                                      </p:cBhvr>
                                      <p:to>
                                        <p:strVal val="visible"/>
                                      </p:to>
                                    </p:set>
                                    <p:anim calcmode="lin" valueType="num">
                                      <p:cBhvr additive="base">
                                        <p:cTn id="25" dur="500" fill="hold"/>
                                        <p:tgtEl>
                                          <p:spTgt spid="26">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mph" presetSubtype="2" fill="hold" nodeType="clickEffect">
                                  <p:stCondLst>
                                    <p:cond delay="0"/>
                                  </p:stCondLst>
                                  <p:childTnLst>
                                    <p:animClr clrSpc="rgb" dir="cw">
                                      <p:cBhvr>
                                        <p:cTn id="30" dur="900" fill="hold"/>
                                        <p:tgtEl>
                                          <p:spTgt spid="21"/>
                                        </p:tgtEl>
                                        <p:attrNameLst>
                                          <p:attrName>fillcolor</p:attrName>
                                        </p:attrNameLst>
                                      </p:cBhvr>
                                      <p:to>
                                        <a:srgbClr val="66FF66"/>
                                      </p:to>
                                    </p:animClr>
                                    <p:set>
                                      <p:cBhvr>
                                        <p:cTn id="31" dur="900" fill="hold"/>
                                        <p:tgtEl>
                                          <p:spTgt spid="21"/>
                                        </p:tgtEl>
                                        <p:attrNameLst>
                                          <p:attrName>fill.type</p:attrName>
                                        </p:attrNameLst>
                                      </p:cBhvr>
                                      <p:to>
                                        <p:strVal val="solid"/>
                                      </p:to>
                                    </p:set>
                                    <p:set>
                                      <p:cBhvr>
                                        <p:cTn id="32" dur="900" fill="hold"/>
                                        <p:tgtEl>
                                          <p:spTgt spid="21"/>
                                        </p:tgtEl>
                                        <p:attrNameLst>
                                          <p:attrName>fill.on</p:attrName>
                                        </p:attrNameLst>
                                      </p:cBhvr>
                                      <p:to>
                                        <p:strVal val="true"/>
                                      </p:to>
                                    </p:set>
                                  </p:childTnLst>
                                </p:cTn>
                              </p:par>
                              <p:par>
                                <p:cTn id="33" presetID="7" presetClass="emph" presetSubtype="2" fill="hold" nodeType="withEffect">
                                  <p:stCondLst>
                                    <p:cond delay="0"/>
                                  </p:stCondLst>
                                  <p:childTnLst>
                                    <p:animClr clrSpc="rgb" dir="cw">
                                      <p:cBhvr>
                                        <p:cTn id="34" dur="1000" fill="hold"/>
                                        <p:tgtEl>
                                          <p:spTgt spid="24"/>
                                        </p:tgtEl>
                                        <p:attrNameLst>
                                          <p:attrName>stroke.color</p:attrName>
                                        </p:attrNameLst>
                                      </p:cBhvr>
                                      <p:to>
                                        <a:srgbClr val="66FF66"/>
                                      </p:to>
                                    </p:animClr>
                                    <p:set>
                                      <p:cBhvr>
                                        <p:cTn id="35" dur="1000" fill="hold"/>
                                        <p:tgtEl>
                                          <p:spTgt spid="24"/>
                                        </p:tgtEl>
                                        <p:attrNameLst>
                                          <p:attrName>stroke.on</p:attrName>
                                        </p:attrNameLst>
                                      </p:cBhvr>
                                      <p:to>
                                        <p:strVal val="true"/>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2" fill="hold" grpId="0" nodeType="click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1+#ppt_w/2"/>
                                          </p:val>
                                        </p:tav>
                                        <p:tav tm="100000">
                                          <p:val>
                                            <p:strVal val="#ppt_x"/>
                                          </p:val>
                                        </p:tav>
                                      </p:tavLst>
                                    </p:anim>
                                    <p:anim calcmode="lin" valueType="num">
                                      <p:cBhvr additive="base">
                                        <p:cTn id="41"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nodeType="clickEffect">
                                  <p:stCondLst>
                                    <p:cond delay="0"/>
                                  </p:stCondLst>
                                  <p:childTnLst>
                                    <p:set>
                                      <p:cBhvr>
                                        <p:cTn id="45" dur="1" fill="hold">
                                          <p:stCondLst>
                                            <p:cond delay="0"/>
                                          </p:stCondLst>
                                        </p:cTn>
                                        <p:tgtEl>
                                          <p:spTgt spid="25"/>
                                        </p:tgtEl>
                                        <p:attrNameLst>
                                          <p:attrName>style.visibility</p:attrName>
                                        </p:attrNameLst>
                                      </p:cBhvr>
                                      <p:to>
                                        <p:strVal val="visible"/>
                                      </p:to>
                                    </p:set>
                                    <p:anim calcmode="lin" valueType="num">
                                      <p:cBhvr additive="base">
                                        <p:cTn id="46" dur="500" fill="hold"/>
                                        <p:tgtEl>
                                          <p:spTgt spid="25"/>
                                        </p:tgtEl>
                                        <p:attrNameLst>
                                          <p:attrName>ppt_x</p:attrName>
                                        </p:attrNameLst>
                                      </p:cBhvr>
                                      <p:tavLst>
                                        <p:tav tm="0">
                                          <p:val>
                                            <p:strVal val="1+#ppt_w/2"/>
                                          </p:val>
                                        </p:tav>
                                        <p:tav tm="100000">
                                          <p:val>
                                            <p:strVal val="#ppt_x"/>
                                          </p:val>
                                        </p:tav>
                                      </p:tavLst>
                                    </p:anim>
                                    <p:anim calcmode="lin" valueType="num">
                                      <p:cBhvr additive="base">
                                        <p:cTn id="47"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 calcmode="lin" valueType="num">
                                      <p:cBhvr additive="base">
                                        <p:cTn id="52" dur="500" fill="hold"/>
                                        <p:tgtEl>
                                          <p:spTgt spid="20"/>
                                        </p:tgtEl>
                                        <p:attrNameLst>
                                          <p:attrName>ppt_x</p:attrName>
                                        </p:attrNameLst>
                                      </p:cBhvr>
                                      <p:tavLst>
                                        <p:tav tm="0">
                                          <p:val>
                                            <p:strVal val="1+#ppt_w/2"/>
                                          </p:val>
                                        </p:tav>
                                        <p:tav tm="100000">
                                          <p:val>
                                            <p:strVal val="#ppt_x"/>
                                          </p:val>
                                        </p:tav>
                                      </p:tavLst>
                                    </p:anim>
                                    <p:anim calcmode="lin" valueType="num">
                                      <p:cBhvr additive="base">
                                        <p:cTn id="53"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nodeType="clickEffect">
                                  <p:stCondLst>
                                    <p:cond delay="0"/>
                                  </p:stCondLst>
                                  <p:childTnLst>
                                    <p:set>
                                      <p:cBhvr>
                                        <p:cTn id="57" dur="1" fill="hold">
                                          <p:stCondLst>
                                            <p:cond delay="0"/>
                                          </p:stCondLst>
                                        </p:cTn>
                                        <p:tgtEl>
                                          <p:spTgt spid="13">
                                            <p:txEl>
                                              <p:pRg st="1" end="1"/>
                                            </p:txEl>
                                          </p:spTgt>
                                        </p:tgtEl>
                                        <p:attrNameLst>
                                          <p:attrName>style.visibility</p:attrName>
                                        </p:attrNameLst>
                                      </p:cBhvr>
                                      <p:to>
                                        <p:strVal val="visible"/>
                                      </p:to>
                                    </p:set>
                                    <p:anim calcmode="lin" valueType="num">
                                      <p:cBhvr additive="base">
                                        <p:cTn id="58"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 presetClass="entr" presetSubtype="8" fill="hold" nodeType="clickEffect">
                                  <p:stCondLst>
                                    <p:cond delay="0"/>
                                  </p:stCondLst>
                                  <p:childTnLst>
                                    <p:set>
                                      <p:cBhvr>
                                        <p:cTn id="63" dur="1" fill="hold">
                                          <p:stCondLst>
                                            <p:cond delay="0"/>
                                          </p:stCondLst>
                                        </p:cTn>
                                        <p:tgtEl>
                                          <p:spTgt spid="32">
                                            <p:txEl>
                                              <p:pRg st="3" end="3"/>
                                            </p:txEl>
                                          </p:spTgt>
                                        </p:tgtEl>
                                        <p:attrNameLst>
                                          <p:attrName>style.visibility</p:attrName>
                                        </p:attrNameLst>
                                      </p:cBhvr>
                                      <p:to>
                                        <p:strVal val="visible"/>
                                      </p:to>
                                    </p:set>
                                    <p:anim calcmode="lin" valueType="num">
                                      <p:cBhvr additive="base">
                                        <p:cTn id="64"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65"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707886"/>
          </a:xfrm>
          <a:prstGeom prst="rect">
            <a:avLst/>
          </a:prstGeom>
        </p:spPr>
        <p:txBody>
          <a:bodyPr wrap="square">
            <a:spAutoFit/>
          </a:bodyPr>
          <a:lstStyle/>
          <a:p>
            <a:pPr algn="l"/>
            <a:r>
              <a:rPr lang="en-US" altLang="en-US" sz="2000" dirty="0"/>
              <a:t>Non-Logical Axiom</a:t>
            </a:r>
          </a:p>
          <a:p>
            <a:pPr algn="l"/>
            <a:r>
              <a:rPr lang="en-US" altLang="en-US" sz="2000" dirty="0">
                <a:cs typeface="Times New Roman" panose="02020603050405020304" pitchFamily="18" charset="0"/>
              </a:rPr>
              <a:t>Separating And: 1</a:t>
            </a:r>
            <a:endParaRPr lang="en-US" altLang="en-US" sz="2000" dirty="0"/>
          </a:p>
        </p:txBody>
      </p:sp>
      <p:sp>
        <p:nvSpPr>
          <p:cNvPr id="45" name="AutoShape 35">
            <a:extLst>
              <a:ext uri="{FF2B5EF4-FFF2-40B4-BE49-F238E27FC236}">
                <a16:creationId xmlns:a16="http://schemas.microsoft.com/office/drawing/2014/main" id="{B606E309-42A5-43A9-976D-5099C7F61DCD}"/>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cs typeface="Times New Roman" panose="02020603050405020304" pitchFamily="18" charset="0"/>
              </a:rPr>
              <a:t>It is good to use established rules in your proof.</a:t>
            </a:r>
          </a:p>
          <a:p>
            <a:pPr eaLnBrk="1" hangingPunct="1">
              <a:spcBef>
                <a:spcPct val="0"/>
              </a:spcBef>
              <a:buNone/>
            </a:pPr>
            <a:r>
              <a:rPr lang="en-US" altLang="en-US" sz="1100" dirty="0">
                <a:solidFill>
                  <a:schemeClr val="tx2"/>
                </a:solidFill>
                <a:cs typeface="Times New Roman" panose="02020603050405020304" pitchFamily="18" charset="0"/>
              </a:rPr>
              <a:t>   </a:t>
            </a:r>
          </a:p>
          <a:p>
            <a:pPr eaLnBrk="1" hangingPunct="1">
              <a:spcBef>
                <a:spcPct val="0"/>
              </a:spcBef>
              <a:buNone/>
            </a:pPr>
            <a:r>
              <a:rPr lang="en-US" altLang="en-US" sz="2400" dirty="0">
                <a:solidFill>
                  <a:schemeClr val="tx2"/>
                </a:solidFill>
                <a:cs typeface="Times New Roman" panose="02020603050405020304" pitchFamily="18" charset="0"/>
              </a:rPr>
              <a:t>Separating And: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eaLnBrk="1" hangingPunct="1">
              <a:spcBef>
                <a:spcPct val="0"/>
              </a:spcBef>
            </a:pPr>
            <a:r>
              <a:rPr lang="en-US" altLang="en-US" sz="2400" dirty="0">
                <a:cs typeface="Times New Roman" panose="02020603050405020304" pitchFamily="18" charset="0"/>
              </a:rPr>
              <a:t>If both are true, then each must be true individually.</a:t>
            </a:r>
          </a:p>
          <a:p>
            <a:pPr eaLnBrk="1" hangingPunct="1">
              <a:spcBef>
                <a:spcPct val="0"/>
              </a:spcBef>
              <a:buNone/>
            </a:pPr>
            <a:r>
              <a:rPr lang="en-US" altLang="en-US" sz="1600" dirty="0">
                <a:cs typeface="Times New Roman" panose="02020603050405020304" pitchFamily="18" charset="0"/>
              </a:rPr>
              <a:t>  </a:t>
            </a:r>
          </a:p>
          <a:p>
            <a:pPr eaLnBrk="1" hangingPunct="1">
              <a:spcBef>
                <a:spcPct val="0"/>
              </a:spcBef>
              <a:buNone/>
            </a:pPr>
            <a:r>
              <a:rPr lang="en-US" altLang="en-US" sz="2400" dirty="0">
                <a:cs typeface="Times New Roman" panose="02020603050405020304" pitchFamily="18" charset="0"/>
              </a:rPr>
              <a:t>It is good to label each line with the rule used.   </a:t>
            </a:r>
          </a:p>
          <a:p>
            <a:pPr eaLnBrk="1" hangingPunct="1">
              <a:spcBef>
                <a:spcPct val="0"/>
              </a:spcBef>
              <a:buNone/>
            </a:pPr>
            <a:endParaRPr lang="en-US" altLang="en-US" sz="2400" dirty="0">
              <a:cs typeface="Times New Roman" panose="02020603050405020304" pitchFamily="18" charset="0"/>
            </a:endParaRPr>
          </a:p>
          <a:p>
            <a:pPr eaLnBrk="1" hangingPunct="1">
              <a:spcBef>
                <a:spcPct val="0"/>
              </a:spcBef>
              <a:buNone/>
            </a:pPr>
            <a:r>
              <a:rPr lang="en-US" altLang="en-US" sz="2400" dirty="0">
                <a:cs typeface="Times New Roman" panose="02020603050405020304" pitchFamily="18" charset="0"/>
              </a:rPr>
              <a:t>                     That was fun. Let’s do it again.</a:t>
            </a:r>
            <a:endParaRPr lang="en-US" altLang="en-US" sz="2400" dirty="0">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A23595E3-4364-4831-8119-7AF78C368865}"/>
              </a:ext>
            </a:extLst>
          </p:cNvPr>
          <p:cNvSpPr/>
          <p:nvPr/>
        </p:nvSpPr>
        <p:spPr>
          <a:xfrm>
            <a:off x="4419600" y="4657049"/>
            <a:ext cx="518091"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and</a:t>
            </a:r>
            <a:endParaRPr lang="en-US" sz="1800" dirty="0">
              <a:solidFill>
                <a:srgbClr val="FFC000"/>
              </a:solidFill>
            </a:endParaRPr>
          </a:p>
        </p:txBody>
      </p:sp>
      <p:pic>
        <p:nvPicPr>
          <p:cNvPr id="54" name="Picture 5" descr="j0116172">
            <a:extLst>
              <a:ext uri="{FF2B5EF4-FFF2-40B4-BE49-F238E27FC236}">
                <a16:creationId xmlns:a16="http://schemas.microsoft.com/office/drawing/2014/main" id="{C6C78BCD-8476-46F8-B232-344E01A9273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54" descr="&lt;strong&gt;Clipart&lt;/strong&gt; - Beautiful Black &lt;strong&gt;Woman&lt;/strong&gt;">
            <a:extLst>
              <a:ext uri="{FF2B5EF4-FFF2-40B4-BE49-F238E27FC236}">
                <a16:creationId xmlns:a16="http://schemas.microsoft.com/office/drawing/2014/main" id="{CCCC7C1A-50F7-4F16-BFD7-39424A420F28}"/>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p:cNvSpPr/>
          <p:nvPr/>
        </p:nvSpPr>
        <p:spPr>
          <a:xfrm>
            <a:off x="76200" y="2667000"/>
            <a:ext cx="4572000" cy="707886"/>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917F91A3-A915-4BE8-B8C5-79A020DB8F2E}"/>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7" name="Rectangle 16">
            <a:extLst>
              <a:ext uri="{FF2B5EF4-FFF2-40B4-BE49-F238E27FC236}">
                <a16:creationId xmlns:a16="http://schemas.microsoft.com/office/drawing/2014/main" id="{7755B7F2-5EA5-467F-B489-27EE4A31C331}"/>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8" name="Text Box 21">
            <a:extLst>
              <a:ext uri="{FF2B5EF4-FFF2-40B4-BE49-F238E27FC236}">
                <a16:creationId xmlns:a16="http://schemas.microsoft.com/office/drawing/2014/main" id="{027E47B8-28E4-478C-AC2F-C346DDA37E62}"/>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19" name="Rectangle 18">
            <a:extLst>
              <a:ext uri="{FF2B5EF4-FFF2-40B4-BE49-F238E27FC236}">
                <a16:creationId xmlns:a16="http://schemas.microsoft.com/office/drawing/2014/main" id="{83539279-DCF9-4383-990D-A1505BA80574}"/>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0" name="Text Box 21">
            <a:extLst>
              <a:ext uri="{FF2B5EF4-FFF2-40B4-BE49-F238E27FC236}">
                <a16:creationId xmlns:a16="http://schemas.microsoft.com/office/drawing/2014/main" id="{B7C4F049-1A8A-47C5-9B90-A7E2B8D4FF9A}"/>
              </a:ext>
            </a:extLst>
          </p:cNvPr>
          <p:cNvSpPr txBox="1">
            <a:spLocks noChangeArrowheads="1"/>
          </p:cNvSpPr>
          <p:nvPr/>
        </p:nvSpPr>
        <p:spPr bwMode="auto">
          <a:xfrm>
            <a:off x="6011963" y="1428690"/>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21" name="Text Box 21">
            <a:extLst>
              <a:ext uri="{FF2B5EF4-FFF2-40B4-BE49-F238E27FC236}">
                <a16:creationId xmlns:a16="http://schemas.microsoft.com/office/drawing/2014/main" id="{4D2A2520-B4F4-44F5-B86D-52AD54B2212E}"/>
              </a:ext>
            </a:extLst>
          </p:cNvPr>
          <p:cNvSpPr txBox="1">
            <a:spLocks noChangeArrowheads="1"/>
          </p:cNvSpPr>
          <p:nvPr/>
        </p:nvSpPr>
        <p:spPr bwMode="auto">
          <a:xfrm>
            <a:off x="5631842"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2" name="Oval 21">
            <a:extLst>
              <a:ext uri="{FF2B5EF4-FFF2-40B4-BE49-F238E27FC236}">
                <a16:creationId xmlns:a16="http://schemas.microsoft.com/office/drawing/2014/main" id="{EB0F7393-3ED7-4F52-B81D-DE427720546C}"/>
              </a:ext>
            </a:extLst>
          </p:cNvPr>
          <p:cNvSpPr/>
          <p:nvPr/>
        </p:nvSpPr>
        <p:spPr>
          <a:xfrm>
            <a:off x="6932198" y="119772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23" name="Freeform: Shape 22">
            <a:extLst>
              <a:ext uri="{FF2B5EF4-FFF2-40B4-BE49-F238E27FC236}">
                <a16:creationId xmlns:a16="http://schemas.microsoft.com/office/drawing/2014/main" id="{F7F5B620-2FFC-4068-9437-336627AEC4CD}"/>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4" name="Oval 23">
            <a:extLst>
              <a:ext uri="{FF2B5EF4-FFF2-40B4-BE49-F238E27FC236}">
                <a16:creationId xmlns:a16="http://schemas.microsoft.com/office/drawing/2014/main" id="{7EE592FE-264A-45D7-A555-1176B2CCD51F}"/>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pic>
        <p:nvPicPr>
          <p:cNvPr id="26" name="Picture 4" descr="Could Parallel Universes Be Physically Real?">
            <a:extLst>
              <a:ext uri="{FF2B5EF4-FFF2-40B4-BE49-F238E27FC236}">
                <a16:creationId xmlns:a16="http://schemas.microsoft.com/office/drawing/2014/main" id="{E45B6CF1-B3B8-43F0-841B-28A0E93EF47F}"/>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29" name="Oval 28">
            <a:extLst>
              <a:ext uri="{FF2B5EF4-FFF2-40B4-BE49-F238E27FC236}">
                <a16:creationId xmlns:a16="http://schemas.microsoft.com/office/drawing/2014/main" id="{417238EF-6199-49EB-B8A0-DB1052FF2145}"/>
              </a:ext>
            </a:extLst>
          </p:cNvPr>
          <p:cNvSpPr/>
          <p:nvPr/>
        </p:nvSpPr>
        <p:spPr>
          <a:xfrm>
            <a:off x="6932198" y="1193479"/>
            <a:ext cx="1048785" cy="1008873"/>
          </a:xfrm>
          <a:prstGeom prst="ellipse">
            <a:avLst/>
          </a:prstGeom>
          <a:noFill/>
          <a:ln w="31750">
            <a:solidFill>
              <a:srgbClr val="66FF66"/>
            </a:solidFill>
          </a:ln>
        </p:spPr>
        <p:txBody>
          <a:bodyPr wrap="square" rtlCol="0" anchor="ctr">
            <a:spAutoFit/>
          </a:bodyPr>
          <a:lstStyle/>
          <a:p>
            <a:pPr algn="ctr"/>
            <a:endParaRPr lang="en-US" sz="2800" i="0" dirty="0"/>
          </a:p>
        </p:txBody>
      </p:sp>
      <p:sp>
        <p:nvSpPr>
          <p:cNvPr id="27" name="Text Box 21">
            <a:extLst>
              <a:ext uri="{FF2B5EF4-FFF2-40B4-BE49-F238E27FC236}">
                <a16:creationId xmlns:a16="http://schemas.microsoft.com/office/drawing/2014/main" id="{32C3F0E2-BD5E-46E4-B2E3-BAB352407ADC}"/>
              </a:ext>
            </a:extLst>
          </p:cNvPr>
          <p:cNvSpPr txBox="1">
            <a:spLocks noChangeArrowheads="1"/>
          </p:cNvSpPr>
          <p:nvPr/>
        </p:nvSpPr>
        <p:spPr bwMode="auto">
          <a:xfrm>
            <a:off x="5685392" y="1408669"/>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28" name="Oval 27">
            <a:extLst>
              <a:ext uri="{FF2B5EF4-FFF2-40B4-BE49-F238E27FC236}">
                <a16:creationId xmlns:a16="http://schemas.microsoft.com/office/drawing/2014/main" id="{5F5E76A0-5311-4E29-A550-C9C9C72906E8}"/>
              </a:ext>
            </a:extLst>
          </p:cNvPr>
          <p:cNvSpPr/>
          <p:nvPr/>
        </p:nvSpPr>
        <p:spPr bwMode="auto">
          <a:xfrm>
            <a:off x="8322794" y="3008811"/>
            <a:ext cx="324817" cy="317030"/>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30" name="Oval 29">
            <a:extLst>
              <a:ext uri="{FF2B5EF4-FFF2-40B4-BE49-F238E27FC236}">
                <a16:creationId xmlns:a16="http://schemas.microsoft.com/office/drawing/2014/main" id="{D0535B13-ED28-45DC-AB91-50C1A86C0E8B}"/>
              </a:ext>
            </a:extLst>
          </p:cNvPr>
          <p:cNvSpPr/>
          <p:nvPr/>
        </p:nvSpPr>
        <p:spPr bwMode="auto">
          <a:xfrm rot="16200000">
            <a:off x="39393" y="2724891"/>
            <a:ext cx="369332" cy="341303"/>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31" name="Rectangle 2">
            <a:extLst>
              <a:ext uri="{FF2B5EF4-FFF2-40B4-BE49-F238E27FC236}">
                <a16:creationId xmlns:a16="http://schemas.microsoft.com/office/drawing/2014/main" id="{EEDF19C8-B8B3-454D-979D-8199530A5603}"/>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551926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 calcmode="lin" valueType="num">
                                      <p:cBhvr additive="base">
                                        <p:cTn id="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5">
                                            <p:txEl>
                                              <p:pRg st="2" end="2"/>
                                            </p:txEl>
                                          </p:spTgt>
                                        </p:tgtEl>
                                        <p:attrNameLst>
                                          <p:attrName>style.visibility</p:attrName>
                                        </p:attrNameLst>
                                      </p:cBhvr>
                                      <p:to>
                                        <p:strVal val="visible"/>
                                      </p:to>
                                    </p:set>
                                    <p:anim calcmode="lin" valueType="num">
                                      <p:cBhvr additive="base">
                                        <p:cTn id="13" dur="500" fill="hold"/>
                                        <p:tgtEl>
                                          <p:spTgt spid="45">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5">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400" fill="hold"/>
                                        <p:tgtEl>
                                          <p:spTgt spid="47"/>
                                        </p:tgtEl>
                                        <p:attrNameLst>
                                          <p:attrName>ppt_x</p:attrName>
                                        </p:attrNameLst>
                                      </p:cBhvr>
                                      <p:tavLst>
                                        <p:tav tm="0">
                                          <p:val>
                                            <p:strVal val="0-#ppt_w/2"/>
                                          </p:val>
                                        </p:tav>
                                        <p:tav tm="100000">
                                          <p:val>
                                            <p:strVal val="#ppt_x"/>
                                          </p:val>
                                        </p:tav>
                                      </p:tavLst>
                                    </p:anim>
                                    <p:anim calcmode="lin" valueType="num">
                                      <p:cBhvr additive="base">
                                        <p:cTn id="18" dur="4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 calcmode="lin" valueType="num">
                                      <p:cBhvr additive="base">
                                        <p:cTn id="23" dur="500" fill="hold"/>
                                        <p:tgtEl>
                                          <p:spTgt spid="45">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 calcmode="lin" valueType="num">
                                      <p:cBhvr additive="base">
                                        <p:cTn id="29" dur="500" fill="hold"/>
                                        <p:tgtEl>
                                          <p:spTgt spid="45">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3">
                                            <p:txEl>
                                              <p:pRg st="1" end="1"/>
                                            </p:txEl>
                                          </p:spTgt>
                                        </p:tgtEl>
                                        <p:attrNameLst>
                                          <p:attrName>style.visibility</p:attrName>
                                        </p:attrNameLst>
                                      </p:cBhvr>
                                      <p:to>
                                        <p:strVal val="visible"/>
                                      </p:to>
                                    </p:set>
                                    <p:anim calcmode="lin" valueType="num">
                                      <p:cBhvr additive="base">
                                        <p:cTn id="35"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0"/>
                                        </p:tgtEl>
                                        <p:attrNameLst>
                                          <p:attrName>style.visibility</p:attrName>
                                        </p:attrNameLst>
                                      </p:cBhvr>
                                      <p:to>
                                        <p:strVal val="visible"/>
                                      </p:to>
                                    </p:set>
                                    <p:anim calcmode="lin" valueType="num">
                                      <p:cBhvr additive="base">
                                        <p:cTn id="41" dur="500" fill="hold"/>
                                        <p:tgtEl>
                                          <p:spTgt spid="30"/>
                                        </p:tgtEl>
                                        <p:attrNameLst>
                                          <p:attrName>ppt_x</p:attrName>
                                        </p:attrNameLst>
                                      </p:cBhvr>
                                      <p:tavLst>
                                        <p:tav tm="0">
                                          <p:val>
                                            <p:strVal val="#ppt_x"/>
                                          </p:val>
                                        </p:tav>
                                        <p:tav tm="100000">
                                          <p:val>
                                            <p:strVal val="#ppt_x"/>
                                          </p:val>
                                        </p:tav>
                                      </p:tavLst>
                                    </p:anim>
                                    <p:anim calcmode="lin" valueType="num">
                                      <p:cBhvr additive="base">
                                        <p:cTn id="42" dur="500" fill="hold"/>
                                        <p:tgtEl>
                                          <p:spTgt spid="30"/>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8"/>
                                        </p:tgtEl>
                                        <p:attrNameLst>
                                          <p:attrName>style.visibility</p:attrName>
                                        </p:attrNameLst>
                                      </p:cBhvr>
                                      <p:to>
                                        <p:strVal val="visible"/>
                                      </p:to>
                                    </p:set>
                                    <p:anim calcmode="lin" valueType="num">
                                      <p:cBhvr additive="base">
                                        <p:cTn id="45" dur="500" fill="hold"/>
                                        <p:tgtEl>
                                          <p:spTgt spid="28"/>
                                        </p:tgtEl>
                                        <p:attrNameLst>
                                          <p:attrName>ppt_x</p:attrName>
                                        </p:attrNameLst>
                                      </p:cBhvr>
                                      <p:tavLst>
                                        <p:tav tm="0">
                                          <p:val>
                                            <p:strVal val="#ppt_x"/>
                                          </p:val>
                                        </p:tav>
                                        <p:tav tm="100000">
                                          <p:val>
                                            <p:strVal val="#ppt_x"/>
                                          </p:val>
                                        </p:tav>
                                      </p:tavLst>
                                    </p:anim>
                                    <p:anim calcmode="lin" valueType="num">
                                      <p:cBhvr additive="base">
                                        <p:cTn id="46"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5">
                                            <p:txEl>
                                              <p:pRg st="7" end="7"/>
                                            </p:txEl>
                                          </p:spTgt>
                                        </p:tgtEl>
                                        <p:attrNameLst>
                                          <p:attrName>style.visibility</p:attrName>
                                        </p:attrNameLst>
                                      </p:cBhvr>
                                      <p:to>
                                        <p:strVal val="visible"/>
                                      </p:to>
                                    </p:set>
                                    <p:anim calcmode="lin" valueType="num">
                                      <p:cBhvr additive="base">
                                        <p:cTn id="51" dur="500" fill="hold"/>
                                        <p:tgtEl>
                                          <p:spTgt spid="45">
                                            <p:txEl>
                                              <p:pRg st="7" end="7"/>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5">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28" grpId="0" animBg="1"/>
      <p:bldP spid="3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Oval 30">
            <a:extLst>
              <a:ext uri="{FF2B5EF4-FFF2-40B4-BE49-F238E27FC236}">
                <a16:creationId xmlns:a16="http://schemas.microsoft.com/office/drawing/2014/main" id="{64782FBD-ABB0-4247-A8A6-3103B7778122}"/>
              </a:ext>
            </a:extLst>
          </p:cNvPr>
          <p:cNvSpPr/>
          <p:nvPr/>
        </p:nvSpPr>
        <p:spPr>
          <a:xfrm>
            <a:off x="7532904" y="1212732"/>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Our next line must follow from a combination of previous.</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Give a new line that is a weakening of the second.</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a:t>
            </a:r>
            <a:r>
              <a:rPr lang="en-US" sz="2400" dirty="0" err="1">
                <a:solidFill>
                  <a:srgbClr val="FFFFFF"/>
                </a:solidFill>
                <a:cs typeface="Times New Roman" panose="02020603050405020304" pitchFamily="18" charset="0"/>
                <a:sym typeface="Symbol" panose="05050102010706020507" pitchFamily="18" charset="2"/>
              </a:rPr>
              <a:t>ie</a:t>
            </a:r>
            <a:r>
              <a:rPr lang="en-US" sz="2400" dirty="0">
                <a:solidFill>
                  <a:srgbClr val="FFFFFF"/>
                </a:solidFill>
                <a:cs typeface="Times New Roman" panose="02020603050405020304" pitchFamily="18" charset="0"/>
                <a:sym typeface="Symbol" panose="05050102010706020507" pitchFamily="18" charset="2"/>
              </a:rPr>
              <a:t> true within every universe in which the second is true.</a:t>
            </a:r>
          </a:p>
        </p:txBody>
      </p:sp>
      <p:sp>
        <p:nvSpPr>
          <p:cNvPr id="34" name="Rectangle 33">
            <a:extLst>
              <a:ext uri="{FF2B5EF4-FFF2-40B4-BE49-F238E27FC236}">
                <a16:creationId xmlns:a16="http://schemas.microsoft.com/office/drawing/2014/main" id="{0401D4D7-B2B5-4404-AE72-CF72B9F4B41E}"/>
              </a:ext>
            </a:extLst>
          </p:cNvPr>
          <p:cNvSpPr/>
          <p:nvPr/>
        </p:nvSpPr>
        <p:spPr>
          <a:xfrm>
            <a:off x="2507744" y="312740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55" descr="&lt;strong&gt;Clipart&lt;/strong&gt; - Beautiful Black &lt;strong&gt;Woman&lt;/strong&gt;">
            <a:extLst>
              <a:ext uri="{FF2B5EF4-FFF2-40B4-BE49-F238E27FC236}">
                <a16:creationId xmlns:a16="http://schemas.microsoft.com/office/drawing/2014/main" id="{5ACB8D31-C8AC-447A-AD76-B22BA33CA72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p:cNvSpPr/>
          <p:nvPr/>
        </p:nvSpPr>
        <p:spPr>
          <a:xfrm>
            <a:off x="76200" y="2667000"/>
            <a:ext cx="4572000" cy="1015663"/>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57C7005B-E5F5-46CF-A28F-B6E16DAB9F2A}"/>
              </a:ext>
            </a:extLst>
          </p:cNvPr>
          <p:cNvSpPr/>
          <p:nvPr/>
        </p:nvSpPr>
        <p:spPr>
          <a:xfrm>
            <a:off x="6629400" y="2641600"/>
            <a:ext cx="5271654" cy="707886"/>
          </a:xfrm>
          <a:prstGeom prst="rect">
            <a:avLst/>
          </a:prstGeom>
        </p:spPr>
        <p:txBody>
          <a:bodyPr wrap="square">
            <a:spAutoFit/>
          </a:bodyPr>
          <a:lstStyle/>
          <a:p>
            <a:pPr algn="l"/>
            <a:r>
              <a:rPr lang="en-US" altLang="en-US" sz="2000" dirty="0"/>
              <a:t>Non-Logical Axiom</a:t>
            </a:r>
          </a:p>
          <a:p>
            <a:pPr algn="l"/>
            <a:r>
              <a:rPr lang="en-US" altLang="en-US" sz="2000" dirty="0">
                <a:cs typeface="Times New Roman" panose="02020603050405020304" pitchFamily="18" charset="0"/>
              </a:rPr>
              <a:t>Separating And: 1</a:t>
            </a:r>
          </a:p>
        </p:txBody>
      </p:sp>
      <p:sp>
        <p:nvSpPr>
          <p:cNvPr id="18" name="Rectangle 17">
            <a:extLst>
              <a:ext uri="{FF2B5EF4-FFF2-40B4-BE49-F238E27FC236}">
                <a16:creationId xmlns:a16="http://schemas.microsoft.com/office/drawing/2014/main" id="{19FA7777-0F82-48B7-A1BE-E85775B49B37}"/>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C67D35E9-85C9-4010-BFAA-8DD104E36D78}"/>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20" name="Text Box 21">
            <a:extLst>
              <a:ext uri="{FF2B5EF4-FFF2-40B4-BE49-F238E27FC236}">
                <a16:creationId xmlns:a16="http://schemas.microsoft.com/office/drawing/2014/main" id="{64BD03EE-F452-4FE9-84B4-2A0D4D8C64F5}"/>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21" name="Rectangle 20">
            <a:extLst>
              <a:ext uri="{FF2B5EF4-FFF2-40B4-BE49-F238E27FC236}">
                <a16:creationId xmlns:a16="http://schemas.microsoft.com/office/drawing/2014/main" id="{6AD09501-8C4F-4867-A670-BFEEE82A6CEF}"/>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2" name="Text Box 21">
            <a:extLst>
              <a:ext uri="{FF2B5EF4-FFF2-40B4-BE49-F238E27FC236}">
                <a16:creationId xmlns:a16="http://schemas.microsoft.com/office/drawing/2014/main" id="{2FE2E9D9-D0F2-48E8-9DA5-6DB4CDDABDE8}"/>
              </a:ext>
            </a:extLst>
          </p:cNvPr>
          <p:cNvSpPr txBox="1">
            <a:spLocks noChangeArrowheads="1"/>
          </p:cNvSpPr>
          <p:nvPr/>
        </p:nvSpPr>
        <p:spPr bwMode="auto">
          <a:xfrm>
            <a:off x="6011963" y="117268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23" name="Text Box 21">
            <a:extLst>
              <a:ext uri="{FF2B5EF4-FFF2-40B4-BE49-F238E27FC236}">
                <a16:creationId xmlns:a16="http://schemas.microsoft.com/office/drawing/2014/main" id="{36796C17-C436-423D-B371-2DCF09A919C7}"/>
              </a:ext>
            </a:extLst>
          </p:cNvPr>
          <p:cNvSpPr txBox="1">
            <a:spLocks noChangeArrowheads="1"/>
          </p:cNvSpPr>
          <p:nvPr/>
        </p:nvSpPr>
        <p:spPr bwMode="auto">
          <a:xfrm>
            <a:off x="5631842"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4" name="Oval 23">
            <a:extLst>
              <a:ext uri="{FF2B5EF4-FFF2-40B4-BE49-F238E27FC236}">
                <a16:creationId xmlns:a16="http://schemas.microsoft.com/office/drawing/2014/main" id="{E47E4C56-B151-40F2-92E8-C548FF25A175}"/>
              </a:ext>
            </a:extLst>
          </p:cNvPr>
          <p:cNvSpPr/>
          <p:nvPr/>
        </p:nvSpPr>
        <p:spPr>
          <a:xfrm>
            <a:off x="6932198" y="119772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25" name="Freeform: Shape 24">
            <a:extLst>
              <a:ext uri="{FF2B5EF4-FFF2-40B4-BE49-F238E27FC236}">
                <a16:creationId xmlns:a16="http://schemas.microsoft.com/office/drawing/2014/main" id="{B24D6234-CD17-498B-AA4C-14CC27105AB2}"/>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6" name="Oval 25">
            <a:extLst>
              <a:ext uri="{FF2B5EF4-FFF2-40B4-BE49-F238E27FC236}">
                <a16:creationId xmlns:a16="http://schemas.microsoft.com/office/drawing/2014/main" id="{AA78BF49-3231-45C9-A640-31F68093BB36}"/>
              </a:ext>
            </a:extLst>
          </p:cNvPr>
          <p:cNvSpPr/>
          <p:nvPr/>
        </p:nvSpPr>
        <p:spPr>
          <a:xfrm>
            <a:off x="7543800"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30" name="Oval 29">
            <a:extLst>
              <a:ext uri="{FF2B5EF4-FFF2-40B4-BE49-F238E27FC236}">
                <a16:creationId xmlns:a16="http://schemas.microsoft.com/office/drawing/2014/main" id="{D18893F7-1B4D-4E18-9A3F-F6CDF941D113}"/>
              </a:ext>
            </a:extLst>
          </p:cNvPr>
          <p:cNvSpPr/>
          <p:nvPr/>
        </p:nvSpPr>
        <p:spPr>
          <a:xfrm>
            <a:off x="6932198" y="119347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6" name="Oval 35">
            <a:extLst>
              <a:ext uri="{FF2B5EF4-FFF2-40B4-BE49-F238E27FC236}">
                <a16:creationId xmlns:a16="http://schemas.microsoft.com/office/drawing/2014/main" id="{82A743B3-7626-416A-B0B7-3FAE29A12034}"/>
              </a:ext>
            </a:extLst>
          </p:cNvPr>
          <p:cNvSpPr/>
          <p:nvPr/>
        </p:nvSpPr>
        <p:spPr>
          <a:xfrm>
            <a:off x="6904496" y="1208482"/>
            <a:ext cx="1117442" cy="1008873"/>
          </a:xfrm>
          <a:prstGeom prst="ellipse">
            <a:avLst/>
          </a:prstGeom>
          <a:solidFill>
            <a:srgbClr val="CCFFCC"/>
          </a:solidFill>
          <a:ln w="31750">
            <a:noFill/>
          </a:ln>
        </p:spPr>
        <p:txBody>
          <a:bodyPr wrap="square" rtlCol="0" anchor="ctr">
            <a:spAutoFit/>
          </a:bodyPr>
          <a:lstStyle/>
          <a:p>
            <a:pPr algn="ctr"/>
            <a:endParaRPr lang="en-US" sz="2800" i="0" dirty="0"/>
          </a:p>
        </p:txBody>
      </p:sp>
      <p:sp>
        <p:nvSpPr>
          <p:cNvPr id="28" name="Text Box 21">
            <a:extLst>
              <a:ext uri="{FF2B5EF4-FFF2-40B4-BE49-F238E27FC236}">
                <a16:creationId xmlns:a16="http://schemas.microsoft.com/office/drawing/2014/main" id="{10F4C9D7-8C29-455D-A3E6-000044494B45}"/>
              </a:ext>
            </a:extLst>
          </p:cNvPr>
          <p:cNvSpPr txBox="1">
            <a:spLocks noChangeArrowheads="1"/>
          </p:cNvSpPr>
          <p:nvPr/>
        </p:nvSpPr>
        <p:spPr bwMode="auto">
          <a:xfrm>
            <a:off x="6009084" y="1466135"/>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29" name="Text Box 21">
            <a:extLst>
              <a:ext uri="{FF2B5EF4-FFF2-40B4-BE49-F238E27FC236}">
                <a16:creationId xmlns:a16="http://schemas.microsoft.com/office/drawing/2014/main" id="{4251A40F-0F8F-4857-AE97-5B2D0A0DA952}"/>
              </a:ext>
            </a:extLst>
          </p:cNvPr>
          <p:cNvSpPr txBox="1">
            <a:spLocks noChangeArrowheads="1"/>
          </p:cNvSpPr>
          <p:nvPr/>
        </p:nvSpPr>
        <p:spPr bwMode="auto">
          <a:xfrm>
            <a:off x="5630963" y="14306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pic>
        <p:nvPicPr>
          <p:cNvPr id="27" name="Picture 4" descr="Could Parallel Universes Be Physically Real?">
            <a:extLst>
              <a:ext uri="{FF2B5EF4-FFF2-40B4-BE49-F238E27FC236}">
                <a16:creationId xmlns:a16="http://schemas.microsoft.com/office/drawing/2014/main" id="{F3796771-2FE2-4307-95AF-7E08B25A152D}"/>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21">
            <a:extLst>
              <a:ext uri="{FF2B5EF4-FFF2-40B4-BE49-F238E27FC236}">
                <a16:creationId xmlns:a16="http://schemas.microsoft.com/office/drawing/2014/main" id="{23909BF9-C995-4F58-8442-346FD87421A1}"/>
              </a:ext>
            </a:extLst>
          </p:cNvPr>
          <p:cNvSpPr txBox="1">
            <a:spLocks noChangeArrowheads="1"/>
          </p:cNvSpPr>
          <p:nvPr/>
        </p:nvSpPr>
        <p:spPr bwMode="auto">
          <a:xfrm>
            <a:off x="5685392" y="1676400"/>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37" name="Rectangle 2">
            <a:extLst>
              <a:ext uri="{FF2B5EF4-FFF2-40B4-BE49-F238E27FC236}">
                <a16:creationId xmlns:a16="http://schemas.microsoft.com/office/drawing/2014/main" id="{8F4EB264-34B8-4CC2-B864-5BFCD5A8500D}"/>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343291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anim calcmode="lin" valueType="num">
                                      <p:cBhvr additive="base">
                                        <p:cTn id="11" dur="500" fill="hold"/>
                                        <p:tgtEl>
                                          <p:spTgt spid="29"/>
                                        </p:tgtEl>
                                        <p:attrNameLst>
                                          <p:attrName>ppt_x</p:attrName>
                                        </p:attrNameLst>
                                      </p:cBhvr>
                                      <p:tavLst>
                                        <p:tav tm="0">
                                          <p:val>
                                            <p:strVal val="0-#ppt_w/2"/>
                                          </p:val>
                                        </p:tav>
                                        <p:tav tm="100000">
                                          <p:val>
                                            <p:strVal val="#ppt_x"/>
                                          </p:val>
                                        </p:tav>
                                      </p:tavLst>
                                    </p:anim>
                                    <p:anim calcmode="lin" valueType="num">
                                      <p:cBhvr additive="base">
                                        <p:cTn id="12" dur="500" fill="hold"/>
                                        <p:tgtEl>
                                          <p:spTgt spid="2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3">
                                            <p:txEl>
                                              <p:pRg st="0" end="0"/>
                                            </p:txEl>
                                          </p:spTgt>
                                        </p:tgtEl>
                                        <p:attrNameLst>
                                          <p:attrName>style.visibility</p:attrName>
                                        </p:attrNameLst>
                                      </p:cBhvr>
                                      <p:to>
                                        <p:strVal val="visible"/>
                                      </p:to>
                                    </p:set>
                                    <p:anim calcmode="lin" valueType="num">
                                      <p:cBhvr additive="base">
                                        <p:cTn id="15"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2">
                                            <p:txEl>
                                              <p:pRg st="1" end="1"/>
                                            </p:txEl>
                                          </p:spTgt>
                                        </p:tgtEl>
                                        <p:attrNameLst>
                                          <p:attrName>style.visibility</p:attrName>
                                        </p:attrNameLst>
                                      </p:cBhvr>
                                      <p:to>
                                        <p:strVal val="visible"/>
                                      </p:to>
                                    </p:set>
                                    <p:anim calcmode="lin" valueType="num">
                                      <p:cBhvr additive="base">
                                        <p:cTn id="21"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2">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2">
                                            <p:txEl>
                                              <p:pRg st="2" end="2"/>
                                            </p:txEl>
                                          </p:spTgt>
                                        </p:tgtEl>
                                        <p:attrNameLst>
                                          <p:attrName>style.visibility</p:attrName>
                                        </p:attrNameLst>
                                      </p:cBhvr>
                                      <p:to>
                                        <p:strVal val="visible"/>
                                      </p:to>
                                    </p:set>
                                    <p:anim calcmode="lin" valueType="num">
                                      <p:cBhvr additive="base">
                                        <p:cTn id="2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500"/>
                                        <p:tgtEl>
                                          <p:spTgt spid="36"/>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additive="base">
                                        <p:cTn id="39" dur="500" fill="hold"/>
                                        <p:tgtEl>
                                          <p:spTgt spid="28"/>
                                        </p:tgtEl>
                                        <p:attrNameLst>
                                          <p:attrName>ppt_x</p:attrName>
                                        </p:attrNameLst>
                                      </p:cBhvr>
                                      <p:tavLst>
                                        <p:tav tm="0">
                                          <p:val>
                                            <p:strVal val="1+#ppt_w/2"/>
                                          </p:val>
                                        </p:tav>
                                        <p:tav tm="100000">
                                          <p:val>
                                            <p:strVal val="#ppt_x"/>
                                          </p:val>
                                        </p:tav>
                                      </p:tavLst>
                                    </p:anim>
                                    <p:anim calcmode="lin" valueType="num">
                                      <p:cBhvr additive="base">
                                        <p:cTn id="40"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4">
                                            <p:txEl>
                                              <p:pRg st="2" end="2"/>
                                            </p:txEl>
                                          </p:spTgt>
                                        </p:tgtEl>
                                        <p:attrNameLst>
                                          <p:attrName>style.visibility</p:attrName>
                                        </p:attrNameLst>
                                      </p:cBhvr>
                                      <p:to>
                                        <p:strVal val="visible"/>
                                      </p:to>
                                    </p:set>
                                    <p:anim calcmode="lin" valueType="num">
                                      <p:cBhvr additive="base">
                                        <p:cTn id="45"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34"/>
                                        </p:tgtEl>
                                        <p:attrNameLst>
                                          <p:attrName>style.visibility</p:attrName>
                                        </p:attrNameLst>
                                      </p:cBhvr>
                                      <p:to>
                                        <p:strVal val="visible"/>
                                      </p:to>
                                    </p:set>
                                    <p:anim calcmode="lin" valueType="num">
                                      <p:cBhvr additive="base">
                                        <p:cTn id="49" dur="400" fill="hold"/>
                                        <p:tgtEl>
                                          <p:spTgt spid="34"/>
                                        </p:tgtEl>
                                        <p:attrNameLst>
                                          <p:attrName>ppt_x</p:attrName>
                                        </p:attrNameLst>
                                      </p:cBhvr>
                                      <p:tavLst>
                                        <p:tav tm="0">
                                          <p:val>
                                            <p:strVal val="0-#ppt_w/2"/>
                                          </p:val>
                                        </p:tav>
                                        <p:tav tm="100000">
                                          <p:val>
                                            <p:strVal val="#ppt_x"/>
                                          </p:val>
                                        </p:tav>
                                      </p:tavLst>
                                    </p:anim>
                                    <p:anim calcmode="lin" valueType="num">
                                      <p:cBhvr additive="base">
                                        <p:cTn id="50" dur="4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p:bldP spid="36" grpId="0" animBg="1"/>
      <p:bldP spid="28" grpId="0"/>
      <p:bldP spid="29"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Our next line must follow from a combination of previous.</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Give a new line that is a weakening of the second.</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a:t>
            </a:r>
            <a:r>
              <a:rPr lang="en-US" sz="2400" dirty="0" err="1">
                <a:solidFill>
                  <a:srgbClr val="FFFFFF"/>
                </a:solidFill>
                <a:cs typeface="Times New Roman" panose="02020603050405020304" pitchFamily="18" charset="0"/>
                <a:sym typeface="Symbol" panose="05050102010706020507" pitchFamily="18" charset="2"/>
              </a:rPr>
              <a:t>ie</a:t>
            </a:r>
            <a:r>
              <a:rPr lang="en-US" sz="2400" dirty="0">
                <a:solidFill>
                  <a:srgbClr val="FFFFFF"/>
                </a:solidFill>
                <a:cs typeface="Times New Roman" panose="02020603050405020304" pitchFamily="18" charset="0"/>
                <a:sym typeface="Symbol" panose="05050102010706020507" pitchFamily="18" charset="2"/>
              </a:rPr>
              <a:t> true within every universe in which the second is true.</a:t>
            </a:r>
          </a:p>
          <a:p>
            <a:pPr eaLnBrk="1" hangingPunct="1">
              <a:spcBef>
                <a:spcPct val="0"/>
              </a:spcBef>
              <a:buNone/>
            </a:pPr>
            <a:r>
              <a:rPr lang="en-US" altLang="en-US"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chemeClr val="tx2"/>
                </a:solidFill>
                <a:cs typeface="Times New Roman" panose="02020603050405020304" pitchFamily="18" charset="0"/>
              </a:rPr>
              <a:t>Evaluating/Building: </a:t>
            </a:r>
          </a:p>
          <a:p>
            <a:pPr marL="342900" indent="-342900" eaLnBrk="1" hangingPunct="1">
              <a:spcBef>
                <a:spcPct val="0"/>
              </a:spcBef>
            </a:pPr>
            <a:r>
              <a:rPr lang="en-US" altLang="en-US" sz="2400" dirty="0">
                <a:cs typeface="Times New Roman" panose="02020603050405020304" pitchFamily="18" charset="0"/>
              </a:rPr>
              <a:t>From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alone</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rPr>
              <a:t>.</a:t>
            </a: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sp>
        <p:nvSpPr>
          <p:cNvPr id="30" name="Rectangle 29">
            <a:extLst>
              <a:ext uri="{FF2B5EF4-FFF2-40B4-BE49-F238E27FC236}">
                <a16:creationId xmlns:a16="http://schemas.microsoft.com/office/drawing/2014/main" id="{34BEEC1D-30CF-4322-988E-37433722BB25}"/>
              </a:ext>
            </a:extLst>
          </p:cNvPr>
          <p:cNvSpPr/>
          <p:nvPr/>
        </p:nvSpPr>
        <p:spPr>
          <a:xfrm>
            <a:off x="5033173" y="5856516"/>
            <a:ext cx="377027" cy="369332"/>
          </a:xfrm>
          <a:prstGeom prst="rect">
            <a:avLst/>
          </a:prstGeom>
        </p:spPr>
        <p:txBody>
          <a:bodyPr wrap="none">
            <a:spAutoFit/>
          </a:bodyPr>
          <a:lstStyle/>
          <a:p>
            <a:r>
              <a:rPr lang="en-US" altLang="en-US" sz="1800" dirty="0">
                <a:solidFill>
                  <a:srgbClr val="FFC000"/>
                </a:solidFill>
                <a:cs typeface="Times New Roman" panose="02020603050405020304" pitchFamily="18" charset="0"/>
                <a:sym typeface="Symbol" panose="05050102010706020507" pitchFamily="18" charset="2"/>
              </a:rPr>
              <a:t>or</a:t>
            </a:r>
            <a:endParaRPr lang="en-US" sz="1800" dirty="0">
              <a:solidFill>
                <a:srgbClr val="FFC000"/>
              </a:solidFill>
            </a:endParaRPr>
          </a:p>
        </p:txBody>
      </p:sp>
      <p:sp>
        <p:nvSpPr>
          <p:cNvPr id="34" name="Rectangle 33">
            <a:extLst>
              <a:ext uri="{FF2B5EF4-FFF2-40B4-BE49-F238E27FC236}">
                <a16:creationId xmlns:a16="http://schemas.microsoft.com/office/drawing/2014/main" id="{0401D4D7-B2B5-4404-AE72-CF72B9F4B41E}"/>
              </a:ext>
            </a:extLst>
          </p:cNvPr>
          <p:cNvSpPr/>
          <p:nvPr/>
        </p:nvSpPr>
        <p:spPr>
          <a:xfrm>
            <a:off x="2507744" y="312740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55" descr="&lt;strong&gt;Clipart&lt;/strong&gt; - Beautiful Black &lt;strong&gt;Woman&lt;/strong&gt;">
            <a:extLst>
              <a:ext uri="{FF2B5EF4-FFF2-40B4-BE49-F238E27FC236}">
                <a16:creationId xmlns:a16="http://schemas.microsoft.com/office/drawing/2014/main" id="{5ACB8D31-C8AC-447A-AD76-B22BA33CA72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p:cNvSpPr/>
          <p:nvPr/>
        </p:nvSpPr>
        <p:spPr>
          <a:xfrm>
            <a:off x="76200" y="2667000"/>
            <a:ext cx="4572000" cy="1015663"/>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6" name="Rectangle 15">
            <a:extLst>
              <a:ext uri="{FF2B5EF4-FFF2-40B4-BE49-F238E27FC236}">
                <a16:creationId xmlns:a16="http://schemas.microsoft.com/office/drawing/2014/main" id="{57C7005B-E5F5-46CF-A28F-B6E16DAB9F2A}"/>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cs typeface="Times New Roman" panose="02020603050405020304" pitchFamily="18" charset="0"/>
              </a:rPr>
              <a:t>Separating And: 1</a:t>
            </a:r>
          </a:p>
          <a:p>
            <a:pPr algn="l"/>
            <a:r>
              <a:rPr lang="en-US" altLang="en-US" sz="2000" dirty="0">
                <a:cs typeface="Times New Roman" panose="02020603050405020304" pitchFamily="18" charset="0"/>
              </a:rPr>
              <a:t>Evaluating/Building: 2</a:t>
            </a:r>
            <a:endParaRPr lang="en-US" altLang="en-US" sz="2000" dirty="0"/>
          </a:p>
        </p:txBody>
      </p:sp>
      <p:sp>
        <p:nvSpPr>
          <p:cNvPr id="17" name="Oval 16">
            <a:extLst>
              <a:ext uri="{FF2B5EF4-FFF2-40B4-BE49-F238E27FC236}">
                <a16:creationId xmlns:a16="http://schemas.microsoft.com/office/drawing/2014/main" id="{28B41C38-05F7-4BE6-92DC-798AB5C9E22E}"/>
              </a:ext>
            </a:extLst>
          </p:cNvPr>
          <p:cNvSpPr/>
          <p:nvPr/>
        </p:nvSpPr>
        <p:spPr>
          <a:xfrm>
            <a:off x="7532904" y="1212732"/>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sp>
        <p:nvSpPr>
          <p:cNvPr id="18" name="Rectangle 17">
            <a:extLst>
              <a:ext uri="{FF2B5EF4-FFF2-40B4-BE49-F238E27FC236}">
                <a16:creationId xmlns:a16="http://schemas.microsoft.com/office/drawing/2014/main" id="{B0DCBCAC-2366-4474-A869-30BAC8399AB0}"/>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9" name="Rectangle 18">
            <a:extLst>
              <a:ext uri="{FF2B5EF4-FFF2-40B4-BE49-F238E27FC236}">
                <a16:creationId xmlns:a16="http://schemas.microsoft.com/office/drawing/2014/main" id="{0314BC31-5D0D-410D-B48B-318987618307}"/>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20" name="Text Box 21">
            <a:extLst>
              <a:ext uri="{FF2B5EF4-FFF2-40B4-BE49-F238E27FC236}">
                <a16:creationId xmlns:a16="http://schemas.microsoft.com/office/drawing/2014/main" id="{3F2D87DB-2382-4A9C-BD31-688A7406A66F}"/>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21" name="Rectangle 20">
            <a:extLst>
              <a:ext uri="{FF2B5EF4-FFF2-40B4-BE49-F238E27FC236}">
                <a16:creationId xmlns:a16="http://schemas.microsoft.com/office/drawing/2014/main" id="{6E423DEE-1530-427B-97ED-ACC57F089768}"/>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2" name="Text Box 21">
            <a:extLst>
              <a:ext uri="{FF2B5EF4-FFF2-40B4-BE49-F238E27FC236}">
                <a16:creationId xmlns:a16="http://schemas.microsoft.com/office/drawing/2014/main" id="{51C6AB69-2E55-404A-A4DC-FE94B3D994DF}"/>
              </a:ext>
            </a:extLst>
          </p:cNvPr>
          <p:cNvSpPr txBox="1">
            <a:spLocks noChangeArrowheads="1"/>
          </p:cNvSpPr>
          <p:nvPr/>
        </p:nvSpPr>
        <p:spPr bwMode="auto">
          <a:xfrm>
            <a:off x="6011963" y="117268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23" name="Text Box 21">
            <a:extLst>
              <a:ext uri="{FF2B5EF4-FFF2-40B4-BE49-F238E27FC236}">
                <a16:creationId xmlns:a16="http://schemas.microsoft.com/office/drawing/2014/main" id="{7606586D-38AD-43AE-83E4-56521762A86A}"/>
              </a:ext>
            </a:extLst>
          </p:cNvPr>
          <p:cNvSpPr txBox="1">
            <a:spLocks noChangeArrowheads="1"/>
          </p:cNvSpPr>
          <p:nvPr/>
        </p:nvSpPr>
        <p:spPr bwMode="auto">
          <a:xfrm>
            <a:off x="5631842"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4" name="Oval 23">
            <a:extLst>
              <a:ext uri="{FF2B5EF4-FFF2-40B4-BE49-F238E27FC236}">
                <a16:creationId xmlns:a16="http://schemas.microsoft.com/office/drawing/2014/main" id="{DD28F4B1-DC9F-4450-9444-CADE1477E487}"/>
              </a:ext>
            </a:extLst>
          </p:cNvPr>
          <p:cNvSpPr/>
          <p:nvPr/>
        </p:nvSpPr>
        <p:spPr>
          <a:xfrm>
            <a:off x="6932198" y="119772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25" name="Freeform: Shape 24">
            <a:extLst>
              <a:ext uri="{FF2B5EF4-FFF2-40B4-BE49-F238E27FC236}">
                <a16:creationId xmlns:a16="http://schemas.microsoft.com/office/drawing/2014/main" id="{B2780DD5-D968-4910-A394-1C24A7151BB8}"/>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6" name="Oval 25">
            <a:extLst>
              <a:ext uri="{FF2B5EF4-FFF2-40B4-BE49-F238E27FC236}">
                <a16:creationId xmlns:a16="http://schemas.microsoft.com/office/drawing/2014/main" id="{DA4F504B-064F-43DA-91C6-18D1E596D6D3}"/>
              </a:ext>
            </a:extLst>
          </p:cNvPr>
          <p:cNvSpPr/>
          <p:nvPr/>
        </p:nvSpPr>
        <p:spPr>
          <a:xfrm>
            <a:off x="7522976" y="1204784"/>
            <a:ext cx="1048785" cy="1008873"/>
          </a:xfrm>
          <a:prstGeom prst="ellipse">
            <a:avLst/>
          </a:prstGeom>
          <a:ln w="31750">
            <a:solidFill>
              <a:srgbClr val="CCFFCC"/>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1F52A26C-3E57-4CD6-BC14-B577A769DB87}"/>
              </a:ext>
            </a:extLst>
          </p:cNvPr>
          <p:cNvSpPr/>
          <p:nvPr/>
        </p:nvSpPr>
        <p:spPr>
          <a:xfrm>
            <a:off x="6932198" y="1193479"/>
            <a:ext cx="1048785" cy="1008873"/>
          </a:xfrm>
          <a:prstGeom prst="ellipse">
            <a:avLst/>
          </a:prstGeom>
          <a:noFill/>
          <a:ln w="31750">
            <a:solidFill>
              <a:srgbClr val="CCFFCC"/>
            </a:solidFill>
          </a:ln>
        </p:spPr>
        <p:txBody>
          <a:bodyPr wrap="square" rtlCol="0" anchor="ctr">
            <a:spAutoFit/>
          </a:bodyPr>
          <a:lstStyle/>
          <a:p>
            <a:pPr algn="ctr"/>
            <a:endParaRPr lang="en-US" sz="2800" i="0" dirty="0"/>
          </a:p>
        </p:txBody>
      </p:sp>
      <p:sp>
        <p:nvSpPr>
          <p:cNvPr id="29" name="Text Box 21">
            <a:extLst>
              <a:ext uri="{FF2B5EF4-FFF2-40B4-BE49-F238E27FC236}">
                <a16:creationId xmlns:a16="http://schemas.microsoft.com/office/drawing/2014/main" id="{66F1EA48-626E-4750-8BA2-8AB1D7E57EA5}"/>
              </a:ext>
            </a:extLst>
          </p:cNvPr>
          <p:cNvSpPr txBox="1">
            <a:spLocks noChangeArrowheads="1"/>
          </p:cNvSpPr>
          <p:nvPr/>
        </p:nvSpPr>
        <p:spPr bwMode="auto">
          <a:xfrm>
            <a:off x="6009084" y="1466135"/>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31" name="Text Box 21">
            <a:extLst>
              <a:ext uri="{FF2B5EF4-FFF2-40B4-BE49-F238E27FC236}">
                <a16:creationId xmlns:a16="http://schemas.microsoft.com/office/drawing/2014/main" id="{A5A59C1E-8AE6-42DD-8548-3D57C36A1B7C}"/>
              </a:ext>
            </a:extLst>
          </p:cNvPr>
          <p:cNvSpPr txBox="1">
            <a:spLocks noChangeArrowheads="1"/>
          </p:cNvSpPr>
          <p:nvPr/>
        </p:nvSpPr>
        <p:spPr bwMode="auto">
          <a:xfrm>
            <a:off x="5630963" y="14306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pic>
        <p:nvPicPr>
          <p:cNvPr id="33" name="Picture 4" descr="Could Parallel Universes Be Physically Real?">
            <a:extLst>
              <a:ext uri="{FF2B5EF4-FFF2-40B4-BE49-F238E27FC236}">
                <a16:creationId xmlns:a16="http://schemas.microsoft.com/office/drawing/2014/main" id="{492AF2F4-79C0-45BC-B88E-9F152EA5E681}"/>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6" name="Text Box 21">
            <a:extLst>
              <a:ext uri="{FF2B5EF4-FFF2-40B4-BE49-F238E27FC236}">
                <a16:creationId xmlns:a16="http://schemas.microsoft.com/office/drawing/2014/main" id="{2E61C266-5F46-4589-B2B0-26CB9FE09D3C}"/>
              </a:ext>
            </a:extLst>
          </p:cNvPr>
          <p:cNvSpPr txBox="1">
            <a:spLocks noChangeArrowheads="1"/>
          </p:cNvSpPr>
          <p:nvPr/>
        </p:nvSpPr>
        <p:spPr bwMode="auto">
          <a:xfrm>
            <a:off x="5685392" y="1676400"/>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grpSp>
        <p:nvGrpSpPr>
          <p:cNvPr id="37" name="Group 29">
            <a:extLst>
              <a:ext uri="{FF2B5EF4-FFF2-40B4-BE49-F238E27FC236}">
                <a16:creationId xmlns:a16="http://schemas.microsoft.com/office/drawing/2014/main" id="{35310344-F818-4E45-AFB7-69F6B36BF989}"/>
              </a:ext>
            </a:extLst>
          </p:cNvPr>
          <p:cNvGrpSpPr>
            <a:grpSpLocks/>
          </p:cNvGrpSpPr>
          <p:nvPr/>
        </p:nvGrpSpPr>
        <p:grpSpPr bwMode="auto">
          <a:xfrm>
            <a:off x="8182344" y="5295855"/>
            <a:ext cx="917591" cy="929993"/>
            <a:chOff x="2065" y="1551"/>
            <a:chExt cx="1628" cy="1988"/>
          </a:xfrm>
        </p:grpSpPr>
        <p:sp>
          <p:nvSpPr>
            <p:cNvPr id="38" name="Freeform 30">
              <a:extLst>
                <a:ext uri="{FF2B5EF4-FFF2-40B4-BE49-F238E27FC236}">
                  <a16:creationId xmlns:a16="http://schemas.microsoft.com/office/drawing/2014/main" id="{8BB7E5F1-E8BD-4061-AADF-4080D6331B8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31">
              <a:extLst>
                <a:ext uri="{FF2B5EF4-FFF2-40B4-BE49-F238E27FC236}">
                  <a16:creationId xmlns:a16="http://schemas.microsoft.com/office/drawing/2014/main" id="{FA8426A5-D43B-49F7-AEF9-03ABAFA927B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32">
              <a:extLst>
                <a:ext uri="{FF2B5EF4-FFF2-40B4-BE49-F238E27FC236}">
                  <a16:creationId xmlns:a16="http://schemas.microsoft.com/office/drawing/2014/main" id="{FD69396F-198C-48F1-817B-CD2AC9E5553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3">
              <a:extLst>
                <a:ext uri="{FF2B5EF4-FFF2-40B4-BE49-F238E27FC236}">
                  <a16:creationId xmlns:a16="http://schemas.microsoft.com/office/drawing/2014/main" id="{388675A9-1FA2-42D8-952F-9C0DF7667CB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4">
              <a:extLst>
                <a:ext uri="{FF2B5EF4-FFF2-40B4-BE49-F238E27FC236}">
                  <a16:creationId xmlns:a16="http://schemas.microsoft.com/office/drawing/2014/main" id="{D8DF10AE-8DF6-41F0-B659-08B379A4572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5">
              <a:extLst>
                <a:ext uri="{FF2B5EF4-FFF2-40B4-BE49-F238E27FC236}">
                  <a16:creationId xmlns:a16="http://schemas.microsoft.com/office/drawing/2014/main" id="{43B22A5D-D98D-4EF7-B81D-EA0EAB8992E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6">
              <a:extLst>
                <a:ext uri="{FF2B5EF4-FFF2-40B4-BE49-F238E27FC236}">
                  <a16:creationId xmlns:a16="http://schemas.microsoft.com/office/drawing/2014/main" id="{10D0C097-6864-4E91-992C-62FFFC0C693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7">
              <a:extLst>
                <a:ext uri="{FF2B5EF4-FFF2-40B4-BE49-F238E27FC236}">
                  <a16:creationId xmlns:a16="http://schemas.microsoft.com/office/drawing/2014/main" id="{906073F5-3B75-45A2-884F-EF09E4AA461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8">
              <a:extLst>
                <a:ext uri="{FF2B5EF4-FFF2-40B4-BE49-F238E27FC236}">
                  <a16:creationId xmlns:a16="http://schemas.microsoft.com/office/drawing/2014/main" id="{7AF52077-0478-42F3-A4F9-7153463E4709}"/>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39">
              <a:extLst>
                <a:ext uri="{FF2B5EF4-FFF2-40B4-BE49-F238E27FC236}">
                  <a16:creationId xmlns:a16="http://schemas.microsoft.com/office/drawing/2014/main" id="{9295BC40-C161-4D6A-A709-1AA2DF4C0941}"/>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40">
              <a:extLst>
                <a:ext uri="{FF2B5EF4-FFF2-40B4-BE49-F238E27FC236}">
                  <a16:creationId xmlns:a16="http://schemas.microsoft.com/office/drawing/2014/main" id="{9DCCC1A7-B035-45C0-AAB1-B5E19CF97699}"/>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41">
              <a:extLst>
                <a:ext uri="{FF2B5EF4-FFF2-40B4-BE49-F238E27FC236}">
                  <a16:creationId xmlns:a16="http://schemas.microsoft.com/office/drawing/2014/main" id="{620E3AAA-D22E-4E20-8939-013007791B0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2">
              <a:extLst>
                <a:ext uri="{FF2B5EF4-FFF2-40B4-BE49-F238E27FC236}">
                  <a16:creationId xmlns:a16="http://schemas.microsoft.com/office/drawing/2014/main" id="{6BD9E575-15B9-4D91-9DB7-5E1252C27ACD}"/>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3">
              <a:extLst>
                <a:ext uri="{FF2B5EF4-FFF2-40B4-BE49-F238E27FC236}">
                  <a16:creationId xmlns:a16="http://schemas.microsoft.com/office/drawing/2014/main" id="{D919EC8B-5E3B-4E11-9338-DDAB2785935B}"/>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4">
              <a:extLst>
                <a:ext uri="{FF2B5EF4-FFF2-40B4-BE49-F238E27FC236}">
                  <a16:creationId xmlns:a16="http://schemas.microsoft.com/office/drawing/2014/main" id="{340307B9-9D4C-4637-83AF-90292DA1AB83}"/>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5">
              <a:extLst>
                <a:ext uri="{FF2B5EF4-FFF2-40B4-BE49-F238E27FC236}">
                  <a16:creationId xmlns:a16="http://schemas.microsoft.com/office/drawing/2014/main" id="{ED33AF69-E6CD-4D9F-BFC4-1C98275BF627}"/>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46">
              <a:extLst>
                <a:ext uri="{FF2B5EF4-FFF2-40B4-BE49-F238E27FC236}">
                  <a16:creationId xmlns:a16="http://schemas.microsoft.com/office/drawing/2014/main" id="{1881B0E5-36FD-400D-ADA2-53037CB2F90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7" name="AutoShape 35">
            <a:extLst>
              <a:ext uri="{FF2B5EF4-FFF2-40B4-BE49-F238E27FC236}">
                <a16:creationId xmlns:a16="http://schemas.microsoft.com/office/drawing/2014/main" id="{3CFEDF38-AD48-41CE-87D7-54DEC6577B7B}"/>
              </a:ext>
            </a:extLst>
          </p:cNvPr>
          <p:cNvSpPr>
            <a:spLocks noChangeArrowheads="1"/>
          </p:cNvSpPr>
          <p:nvPr/>
        </p:nvSpPr>
        <p:spPr bwMode="auto">
          <a:xfrm>
            <a:off x="100691" y="6344459"/>
            <a:ext cx="5657456" cy="479469"/>
          </a:xfrm>
          <a:prstGeom prst="wedgeRoundRectCallout">
            <a:avLst>
              <a:gd name="adj1" fmla="val 40285"/>
              <a:gd name="adj2" fmla="val -57547"/>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If I know</a:t>
            </a:r>
            <a:r>
              <a:rPr lang="en-US" altLang="en-US" sz="2400" dirty="0">
                <a:solidFill>
                  <a:srgbClr val="FFC000"/>
                </a:solidFill>
                <a:cs typeface="Times New Roman" panose="02020603050405020304" pitchFamily="18" charset="0"/>
              </a:rPr>
              <a:t> α</a:t>
            </a:r>
            <a:r>
              <a:rPr lang="en-US" altLang="en-US" sz="2400" dirty="0">
                <a:cs typeface="Times New Roman" panose="02020603050405020304" pitchFamily="18" charset="0"/>
              </a:rPr>
              <a:t>=</a:t>
            </a:r>
            <a:r>
              <a:rPr lang="en-US" altLang="en-US" sz="2400" dirty="0">
                <a:solidFill>
                  <a:srgbClr val="66FF66"/>
                </a:solidFill>
                <a:cs typeface="Times New Roman" panose="02020603050405020304" pitchFamily="18" charset="0"/>
              </a:rPr>
              <a:t>T</a:t>
            </a:r>
            <a:r>
              <a:rPr lang="en-US" altLang="en-US" sz="2400" dirty="0">
                <a:cs typeface="Times New Roman" panose="02020603050405020304" pitchFamily="18" charset="0"/>
              </a:rPr>
              <a:t>, I can </a:t>
            </a:r>
            <a:r>
              <a:rPr lang="en-US" altLang="en-US" sz="2400" dirty="0">
                <a:solidFill>
                  <a:srgbClr val="FFFF00"/>
                </a:solidFill>
                <a:cs typeface="Times New Roman" panose="02020603050405020304" pitchFamily="18" charset="0"/>
              </a:rPr>
              <a:t>evaluate</a:t>
            </a: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to be </a:t>
            </a:r>
            <a:r>
              <a:rPr lang="en-US" altLang="en-US" sz="2400" dirty="0">
                <a:solidFill>
                  <a:srgbClr val="66FF66"/>
                </a:solidFill>
                <a:cs typeface="Times New Roman" panose="02020603050405020304" pitchFamily="18" charset="0"/>
                <a:sym typeface="Symbol" panose="05050102010706020507" pitchFamily="18" charset="2"/>
              </a:rPr>
              <a:t>true</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t>
            </a:r>
            <a:r>
              <a:rPr lang="en-US" altLang="en-US" sz="2400" dirty="0"/>
              <a:t> </a:t>
            </a:r>
          </a:p>
        </p:txBody>
      </p:sp>
      <p:sp>
        <p:nvSpPr>
          <p:cNvPr id="58" name="AutoShape 35">
            <a:extLst>
              <a:ext uri="{FF2B5EF4-FFF2-40B4-BE49-F238E27FC236}">
                <a16:creationId xmlns:a16="http://schemas.microsoft.com/office/drawing/2014/main" id="{816E2B7C-C4B4-4027-BE8C-E715FC05CF12}"/>
              </a:ext>
            </a:extLst>
          </p:cNvPr>
          <p:cNvSpPr>
            <a:spLocks noChangeArrowheads="1"/>
          </p:cNvSpPr>
          <p:nvPr/>
        </p:nvSpPr>
        <p:spPr bwMode="auto">
          <a:xfrm>
            <a:off x="5792235" y="6331605"/>
            <a:ext cx="3523856" cy="505175"/>
          </a:xfrm>
          <a:prstGeom prst="wedgeRoundRectCallout">
            <a:avLst>
              <a:gd name="adj1" fmla="val 21673"/>
              <a:gd name="adj2" fmla="val -8495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From </a:t>
            </a:r>
            <a:r>
              <a:rPr lang="en-US" altLang="en-US" sz="2400" dirty="0">
                <a:solidFill>
                  <a:srgbClr val="FFC000"/>
                </a:solidFill>
                <a:cs typeface="Times New Roman" panose="02020603050405020304" pitchFamily="18" charset="0"/>
              </a:rPr>
              <a:t> α</a:t>
            </a:r>
            <a:r>
              <a:rPr lang="en-US" altLang="en-US" sz="2400" dirty="0">
                <a:cs typeface="Times New Roman" panose="02020603050405020304" pitchFamily="18" charset="0"/>
              </a:rPr>
              <a:t>, I can </a:t>
            </a:r>
            <a:r>
              <a:rPr lang="en-US" altLang="en-US" sz="2400" dirty="0">
                <a:solidFill>
                  <a:srgbClr val="FFFF00"/>
                </a:solidFill>
                <a:cs typeface="Times New Roman" panose="02020603050405020304" pitchFamily="18" charset="0"/>
              </a:rPr>
              <a:t>build</a:t>
            </a:r>
            <a:r>
              <a:rPr lang="en-US" altLang="en-US" sz="2400" dirty="0">
                <a:cs typeface="Times New Roman" panose="02020603050405020304" pitchFamily="18" charset="0"/>
              </a:rPr>
              <a:t>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γ</a:t>
            </a:r>
            <a:r>
              <a:rPr lang="en-US"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rPr>
              <a:t> </a:t>
            </a:r>
            <a:r>
              <a:rPr lang="en-US" altLang="en-US" sz="2400" dirty="0"/>
              <a:t> </a:t>
            </a:r>
          </a:p>
        </p:txBody>
      </p:sp>
      <p:sp>
        <p:nvSpPr>
          <p:cNvPr id="59" name="Rectangle 2">
            <a:extLst>
              <a:ext uri="{FF2B5EF4-FFF2-40B4-BE49-F238E27FC236}">
                <a16:creationId xmlns:a16="http://schemas.microsoft.com/office/drawing/2014/main" id="{79984E70-31EA-4045-BEEA-1D6AF2F7E499}"/>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549965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4" end="4"/>
                                            </p:txEl>
                                          </p:spTgt>
                                        </p:tgtEl>
                                        <p:attrNameLst>
                                          <p:attrName>style.visibility</p:attrName>
                                        </p:attrNameLst>
                                      </p:cBhvr>
                                      <p:to>
                                        <p:strVal val="visible"/>
                                      </p:to>
                                    </p:set>
                                    <p:anim calcmode="lin" valueType="num">
                                      <p:cBhvr additive="base">
                                        <p:cTn id="7"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2">
                                            <p:txEl>
                                              <p:pRg st="5" end="5"/>
                                            </p:txEl>
                                          </p:spTgt>
                                        </p:tgtEl>
                                        <p:attrNameLst>
                                          <p:attrName>style.visibility</p:attrName>
                                        </p:attrNameLst>
                                      </p:cBhvr>
                                      <p:to>
                                        <p:strVal val="visible"/>
                                      </p:to>
                                    </p:set>
                                    <p:anim calcmode="lin" valueType="num">
                                      <p:cBhvr additive="base">
                                        <p:cTn id="11"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2">
                                            <p:txEl>
                                              <p:pRg st="5" end="5"/>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anim calcmode="lin" valueType="num">
                                      <p:cBhvr additive="base">
                                        <p:cTn id="15" dur="400" fill="hold"/>
                                        <p:tgtEl>
                                          <p:spTgt spid="30"/>
                                        </p:tgtEl>
                                        <p:attrNameLst>
                                          <p:attrName>ppt_x</p:attrName>
                                        </p:attrNameLst>
                                      </p:cBhvr>
                                      <p:tavLst>
                                        <p:tav tm="0">
                                          <p:val>
                                            <p:strVal val="0-#ppt_w/2"/>
                                          </p:val>
                                        </p:tav>
                                        <p:tav tm="100000">
                                          <p:val>
                                            <p:strVal val="#ppt_x"/>
                                          </p:val>
                                        </p:tav>
                                      </p:tavLst>
                                    </p:anim>
                                    <p:anim calcmode="lin" valueType="num">
                                      <p:cBhvr additive="base">
                                        <p:cTn id="16" dur="4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additive="base">
                                        <p:cTn id="21" dur="500" fill="hold"/>
                                        <p:tgtEl>
                                          <p:spTgt spid="37"/>
                                        </p:tgtEl>
                                        <p:attrNameLst>
                                          <p:attrName>ppt_x</p:attrName>
                                        </p:attrNameLst>
                                      </p:cBhvr>
                                      <p:tavLst>
                                        <p:tav tm="0">
                                          <p:val>
                                            <p:strVal val="1+#ppt_w/2"/>
                                          </p:val>
                                        </p:tav>
                                        <p:tav tm="100000">
                                          <p:val>
                                            <p:strVal val="#ppt_x"/>
                                          </p:val>
                                        </p:tav>
                                      </p:tavLst>
                                    </p:anim>
                                    <p:anim calcmode="lin" valueType="num">
                                      <p:cBhvr additive="base">
                                        <p:cTn id="22" dur="500" fill="hold"/>
                                        <p:tgtEl>
                                          <p:spTgt spid="37"/>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 calcmode="lin" valueType="num">
                                      <p:cBhvr additive="base">
                                        <p:cTn id="25" dur="500" fill="hold"/>
                                        <p:tgtEl>
                                          <p:spTgt spid="57"/>
                                        </p:tgtEl>
                                        <p:attrNameLst>
                                          <p:attrName>ppt_x</p:attrName>
                                        </p:attrNameLst>
                                      </p:cBhvr>
                                      <p:tavLst>
                                        <p:tav tm="0">
                                          <p:val>
                                            <p:strVal val="1+#ppt_w/2"/>
                                          </p:val>
                                        </p:tav>
                                        <p:tav tm="100000">
                                          <p:val>
                                            <p:strVal val="#ppt_x"/>
                                          </p:val>
                                        </p:tav>
                                      </p:tavLst>
                                    </p:anim>
                                    <p:anim calcmode="lin" valueType="num">
                                      <p:cBhvr additive="base">
                                        <p:cTn id="26"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8"/>
                                        </p:tgtEl>
                                        <p:attrNameLst>
                                          <p:attrName>style.visibility</p:attrName>
                                        </p:attrNameLst>
                                      </p:cBhvr>
                                      <p:to>
                                        <p:strVal val="visible"/>
                                      </p:to>
                                    </p:set>
                                    <p:anim calcmode="lin" valueType="num">
                                      <p:cBhvr additive="base">
                                        <p:cTn id="31" dur="500" fill="hold"/>
                                        <p:tgtEl>
                                          <p:spTgt spid="58"/>
                                        </p:tgtEl>
                                        <p:attrNameLst>
                                          <p:attrName>ppt_x</p:attrName>
                                        </p:attrNameLst>
                                      </p:cBhvr>
                                      <p:tavLst>
                                        <p:tav tm="0">
                                          <p:val>
                                            <p:strVal val="1+#ppt_w/2"/>
                                          </p:val>
                                        </p:tav>
                                        <p:tav tm="100000">
                                          <p:val>
                                            <p:strVal val="#ppt_x"/>
                                          </p:val>
                                        </p:tav>
                                      </p:tavLst>
                                    </p:anim>
                                    <p:anim calcmode="lin" valueType="num">
                                      <p:cBhvr additive="base">
                                        <p:cTn id="3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6">
                                            <p:txEl>
                                              <p:pRg st="2" end="2"/>
                                            </p:txEl>
                                          </p:spTgt>
                                        </p:tgtEl>
                                        <p:attrNameLst>
                                          <p:attrName>style.visibility</p:attrName>
                                        </p:attrNameLst>
                                      </p:cBhvr>
                                      <p:to>
                                        <p:strVal val="visible"/>
                                      </p:to>
                                    </p:set>
                                    <p:anim calcmode="lin" valueType="num">
                                      <p:cBhvr additive="base">
                                        <p:cTn id="37"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57" grpId="0" animBg="1"/>
      <p:bldP spid="58"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Could we turn this around?</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Are these legal proof steps?</a:t>
            </a:r>
          </a:p>
          <a:p>
            <a:pPr eaLnBrk="1" hangingPunct="1">
              <a:spcBef>
                <a:spcPct val="0"/>
              </a:spcBef>
              <a:buNone/>
            </a:pPr>
            <a:endParaRPr lang="en-CA" sz="16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Oops. No.</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In the first, we only know at least one is true.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We do not know which.</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The other’s require knowing that you are doing logic.</a:t>
            </a: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55" descr="&lt;strong&gt;Clipart&lt;/strong&gt; - Beautiful Black &lt;strong&gt;Woman&lt;/strong&gt;">
            <a:extLst>
              <a:ext uri="{FF2B5EF4-FFF2-40B4-BE49-F238E27FC236}">
                <a16:creationId xmlns:a16="http://schemas.microsoft.com/office/drawing/2014/main" id="{5ACB8D31-C8AC-447A-AD76-B22BA33CA72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grpSp>
        <p:nvGrpSpPr>
          <p:cNvPr id="2" name="Group 1"/>
          <p:cNvGrpSpPr/>
          <p:nvPr/>
        </p:nvGrpSpPr>
        <p:grpSpPr>
          <a:xfrm>
            <a:off x="76200" y="2570887"/>
            <a:ext cx="4572000" cy="1111776"/>
            <a:chOff x="76200" y="2570887"/>
            <a:chExt cx="4572000" cy="1111776"/>
          </a:xfrm>
        </p:grpSpPr>
        <p:sp>
          <p:nvSpPr>
            <p:cNvPr id="34" name="Rectangle 33">
              <a:extLst>
                <a:ext uri="{FF2B5EF4-FFF2-40B4-BE49-F238E27FC236}">
                  <a16:creationId xmlns:a16="http://schemas.microsoft.com/office/drawing/2014/main" id="{0401D4D7-B2B5-4404-AE72-CF72B9F4B41E}"/>
                </a:ext>
              </a:extLst>
            </p:cNvPr>
            <p:cNvSpPr/>
            <p:nvPr/>
          </p:nvSpPr>
          <p:spPr>
            <a:xfrm>
              <a:off x="2507744" y="3127408"/>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sp>
          <p:nvSpPr>
            <p:cNvPr id="14" name="Rectangle 13"/>
            <p:cNvSpPr/>
            <p:nvPr/>
          </p:nvSpPr>
          <p:spPr>
            <a:xfrm>
              <a:off x="76200" y="2667000"/>
              <a:ext cx="4572000" cy="1015663"/>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15" name="Rectangle 14">
              <a:extLst>
                <a:ext uri="{FF2B5EF4-FFF2-40B4-BE49-F238E27FC236}">
                  <a16:creationId xmlns:a16="http://schemas.microsoft.com/office/drawing/2014/main" id="{0401D4D7-B2B5-4404-AE72-CF72B9F4B41E}"/>
                </a:ext>
              </a:extLst>
            </p:cNvPr>
            <p:cNvSpPr/>
            <p:nvPr/>
          </p:nvSpPr>
          <p:spPr>
            <a:xfrm>
              <a:off x="2401900" y="2570887"/>
              <a:ext cx="569900"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grpSp>
      <p:sp>
        <p:nvSpPr>
          <p:cNvPr id="16" name="Rectangle 15">
            <a:extLst>
              <a:ext uri="{FF2B5EF4-FFF2-40B4-BE49-F238E27FC236}">
                <a16:creationId xmlns:a16="http://schemas.microsoft.com/office/drawing/2014/main" id="{57C7005B-E5F5-46CF-A28F-B6E16DAB9F2A}"/>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cs typeface="Times New Roman" panose="02020603050405020304" pitchFamily="18" charset="0"/>
              </a:rPr>
              <a:t>Separating And: 1</a:t>
            </a:r>
          </a:p>
          <a:p>
            <a:pPr algn="l"/>
            <a:r>
              <a:rPr lang="en-US" altLang="en-US" sz="2000" dirty="0">
                <a:cs typeface="Times New Roman" panose="02020603050405020304" pitchFamily="18" charset="0"/>
              </a:rPr>
              <a:t>Evaluating/Building: 2</a:t>
            </a:r>
            <a:endParaRPr lang="en-US" altLang="en-US" sz="2000" dirty="0"/>
          </a:p>
        </p:txBody>
      </p:sp>
      <p:grpSp>
        <p:nvGrpSpPr>
          <p:cNvPr id="3" name="Group 2"/>
          <p:cNvGrpSpPr/>
          <p:nvPr/>
        </p:nvGrpSpPr>
        <p:grpSpPr>
          <a:xfrm>
            <a:off x="70556" y="2585156"/>
            <a:ext cx="4572000" cy="1111776"/>
            <a:chOff x="685800" y="5136624"/>
            <a:chExt cx="4572000" cy="1111776"/>
          </a:xfrm>
        </p:grpSpPr>
        <p:sp>
          <p:nvSpPr>
            <p:cNvPr id="18" name="Rectangle 17">
              <a:extLst>
                <a:ext uri="{FF2B5EF4-FFF2-40B4-BE49-F238E27FC236}">
                  <a16:creationId xmlns:a16="http://schemas.microsoft.com/office/drawing/2014/main" id="{0401D4D7-B2B5-4404-AE72-CF72B9F4B41E}"/>
                </a:ext>
              </a:extLst>
            </p:cNvPr>
            <p:cNvSpPr/>
            <p:nvPr/>
          </p:nvSpPr>
          <p:spPr>
            <a:xfrm>
              <a:off x="3087508" y="5703712"/>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19" name="Rectangle 18"/>
            <p:cNvSpPr/>
            <p:nvPr/>
          </p:nvSpPr>
          <p:spPr>
            <a:xfrm>
              <a:off x="685800" y="5232737"/>
              <a:ext cx="4572000" cy="1015663"/>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20" name="Rectangle 19">
              <a:extLst>
                <a:ext uri="{FF2B5EF4-FFF2-40B4-BE49-F238E27FC236}">
                  <a16:creationId xmlns:a16="http://schemas.microsoft.com/office/drawing/2014/main" id="{0401D4D7-B2B5-4404-AE72-CF72B9F4B41E}"/>
                </a:ext>
              </a:extLst>
            </p:cNvPr>
            <p:cNvSpPr/>
            <p:nvPr/>
          </p:nvSpPr>
          <p:spPr>
            <a:xfrm>
              <a:off x="3124200" y="5136624"/>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grpSp>
      <p:sp>
        <p:nvSpPr>
          <p:cNvPr id="21" name="Oval 20">
            <a:extLst>
              <a:ext uri="{FF2B5EF4-FFF2-40B4-BE49-F238E27FC236}">
                <a16:creationId xmlns:a16="http://schemas.microsoft.com/office/drawing/2014/main" id="{80D7C705-EF7F-4CA9-BB95-158FD3AB53FB}"/>
              </a:ext>
            </a:extLst>
          </p:cNvPr>
          <p:cNvSpPr/>
          <p:nvPr/>
        </p:nvSpPr>
        <p:spPr>
          <a:xfrm>
            <a:off x="7532904" y="1212732"/>
            <a:ext cx="1048785" cy="1008873"/>
          </a:xfrm>
          <a:prstGeom prst="ellipse">
            <a:avLst/>
          </a:prstGeom>
          <a:solidFill>
            <a:srgbClr val="CCFFCC"/>
          </a:solidFill>
          <a:ln w="31750">
            <a:solidFill>
              <a:srgbClr val="CCFFCC"/>
            </a:solidFill>
          </a:ln>
        </p:spPr>
        <p:txBody>
          <a:bodyPr wrap="square" rtlCol="0" anchor="ctr">
            <a:spAutoFit/>
          </a:bodyPr>
          <a:lstStyle/>
          <a:p>
            <a:pPr algn="ctr"/>
            <a:endParaRPr lang="en-US" sz="2800" i="0" dirty="0"/>
          </a:p>
        </p:txBody>
      </p:sp>
      <p:sp>
        <p:nvSpPr>
          <p:cNvPr id="22" name="Rectangle 21">
            <a:extLst>
              <a:ext uri="{FF2B5EF4-FFF2-40B4-BE49-F238E27FC236}">
                <a16:creationId xmlns:a16="http://schemas.microsoft.com/office/drawing/2014/main" id="{2052FA92-BBCD-4DE8-B57C-B0A233E5C966}"/>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23" name="Rectangle 22">
            <a:extLst>
              <a:ext uri="{FF2B5EF4-FFF2-40B4-BE49-F238E27FC236}">
                <a16:creationId xmlns:a16="http://schemas.microsoft.com/office/drawing/2014/main" id="{34BDCAD8-B8F5-4399-824D-6BF338E72858}"/>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25" name="Rectangle 24">
            <a:extLst>
              <a:ext uri="{FF2B5EF4-FFF2-40B4-BE49-F238E27FC236}">
                <a16:creationId xmlns:a16="http://schemas.microsoft.com/office/drawing/2014/main" id="{5B05E9DD-8669-4C88-B6C4-996D77DCE911}"/>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8" name="Oval 27">
            <a:extLst>
              <a:ext uri="{FF2B5EF4-FFF2-40B4-BE49-F238E27FC236}">
                <a16:creationId xmlns:a16="http://schemas.microsoft.com/office/drawing/2014/main" id="{B672039B-6859-4867-8136-176DF1F062D5}"/>
              </a:ext>
            </a:extLst>
          </p:cNvPr>
          <p:cNvSpPr/>
          <p:nvPr/>
        </p:nvSpPr>
        <p:spPr>
          <a:xfrm>
            <a:off x="6932198" y="119772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29" name="Freeform: Shape 28">
            <a:extLst>
              <a:ext uri="{FF2B5EF4-FFF2-40B4-BE49-F238E27FC236}">
                <a16:creationId xmlns:a16="http://schemas.microsoft.com/office/drawing/2014/main" id="{8376F897-37E5-4DA0-902E-111F221094FD}"/>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30" name="Oval 29">
            <a:extLst>
              <a:ext uri="{FF2B5EF4-FFF2-40B4-BE49-F238E27FC236}">
                <a16:creationId xmlns:a16="http://schemas.microsoft.com/office/drawing/2014/main" id="{DC7FA6D2-74AC-4E35-B3A3-9BA35E09F0BC}"/>
              </a:ext>
            </a:extLst>
          </p:cNvPr>
          <p:cNvSpPr/>
          <p:nvPr/>
        </p:nvSpPr>
        <p:spPr>
          <a:xfrm>
            <a:off x="7522976" y="1204784"/>
            <a:ext cx="1048785" cy="1008873"/>
          </a:xfrm>
          <a:prstGeom prst="ellipse">
            <a:avLst/>
          </a:prstGeom>
          <a:ln w="31750">
            <a:solidFill>
              <a:srgbClr val="CCFFCC"/>
            </a:solidFill>
          </a:ln>
        </p:spPr>
        <p:txBody>
          <a:bodyPr wrap="square" rtlCol="0" anchor="ctr">
            <a:spAutoFit/>
          </a:bodyPr>
          <a:lstStyle/>
          <a:p>
            <a:pPr algn="ctr"/>
            <a:endParaRPr lang="en-US" sz="2800" i="0" dirty="0"/>
          </a:p>
        </p:txBody>
      </p:sp>
      <p:sp>
        <p:nvSpPr>
          <p:cNvPr id="31" name="Oval 30">
            <a:extLst>
              <a:ext uri="{FF2B5EF4-FFF2-40B4-BE49-F238E27FC236}">
                <a16:creationId xmlns:a16="http://schemas.microsoft.com/office/drawing/2014/main" id="{E39E8711-FB63-47E6-94BD-8EA93FADEA45}"/>
              </a:ext>
            </a:extLst>
          </p:cNvPr>
          <p:cNvSpPr/>
          <p:nvPr/>
        </p:nvSpPr>
        <p:spPr>
          <a:xfrm>
            <a:off x="6932198" y="1193479"/>
            <a:ext cx="1048785" cy="1008873"/>
          </a:xfrm>
          <a:prstGeom prst="ellipse">
            <a:avLst/>
          </a:prstGeom>
          <a:noFill/>
          <a:ln w="31750">
            <a:solidFill>
              <a:srgbClr val="CCFFCC"/>
            </a:solidFill>
          </a:ln>
        </p:spPr>
        <p:txBody>
          <a:bodyPr wrap="square" rtlCol="0" anchor="ctr">
            <a:spAutoFit/>
          </a:bodyPr>
          <a:lstStyle/>
          <a:p>
            <a:pPr algn="ctr"/>
            <a:endParaRPr lang="en-US" sz="2800" i="0" dirty="0"/>
          </a:p>
        </p:txBody>
      </p:sp>
      <p:pic>
        <p:nvPicPr>
          <p:cNvPr id="37" name="Picture 4" descr="Could Parallel Universes Be Physically Real?">
            <a:extLst>
              <a:ext uri="{FF2B5EF4-FFF2-40B4-BE49-F238E27FC236}">
                <a16:creationId xmlns:a16="http://schemas.microsoft.com/office/drawing/2014/main" id="{58ADAA2B-6255-4A43-B585-A494F5FCAA65}"/>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grpSp>
        <p:nvGrpSpPr>
          <p:cNvPr id="38" name="Group 37">
            <a:extLst>
              <a:ext uri="{FF2B5EF4-FFF2-40B4-BE49-F238E27FC236}">
                <a16:creationId xmlns:a16="http://schemas.microsoft.com/office/drawing/2014/main" id="{AD6CC2C6-3762-480A-B113-386ED3CDF611}"/>
              </a:ext>
            </a:extLst>
          </p:cNvPr>
          <p:cNvGrpSpPr/>
          <p:nvPr/>
        </p:nvGrpSpPr>
        <p:grpSpPr>
          <a:xfrm>
            <a:off x="5486400" y="950232"/>
            <a:ext cx="1221874" cy="942068"/>
            <a:chOff x="5570437" y="950232"/>
            <a:chExt cx="1221874" cy="942068"/>
          </a:xfrm>
        </p:grpSpPr>
        <p:sp>
          <p:nvSpPr>
            <p:cNvPr id="39" name="Text Box 21">
              <a:extLst>
                <a:ext uri="{FF2B5EF4-FFF2-40B4-BE49-F238E27FC236}">
                  <a16:creationId xmlns:a16="http://schemas.microsoft.com/office/drawing/2014/main" id="{017203BF-1A66-42E9-9593-B4BEF60E055A}"/>
                </a:ext>
              </a:extLst>
            </p:cNvPr>
            <p:cNvSpPr txBox="1">
              <a:spLocks noChangeArrowheads="1"/>
            </p:cNvSpPr>
            <p:nvPr/>
          </p:nvSpPr>
          <p:spPr bwMode="auto">
            <a:xfrm>
              <a:off x="5570437"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40" name="Text Box 21">
              <a:extLst>
                <a:ext uri="{FF2B5EF4-FFF2-40B4-BE49-F238E27FC236}">
                  <a16:creationId xmlns:a16="http://schemas.microsoft.com/office/drawing/2014/main" id="{85DF6B1D-BF49-408D-9387-0A298425E7D3}"/>
                </a:ext>
              </a:extLst>
            </p:cNvPr>
            <p:cNvSpPr txBox="1">
              <a:spLocks noChangeArrowheads="1"/>
            </p:cNvSpPr>
            <p:nvPr/>
          </p:nvSpPr>
          <p:spPr bwMode="auto">
            <a:xfrm>
              <a:off x="6096000" y="117268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41" name="Text Box 21">
              <a:extLst>
                <a:ext uri="{FF2B5EF4-FFF2-40B4-BE49-F238E27FC236}">
                  <a16:creationId xmlns:a16="http://schemas.microsoft.com/office/drawing/2014/main" id="{0D482EF5-0FCF-4BC6-BBEC-19BD680EB95A}"/>
                </a:ext>
              </a:extLst>
            </p:cNvPr>
            <p:cNvSpPr txBox="1">
              <a:spLocks noChangeArrowheads="1"/>
            </p:cNvSpPr>
            <p:nvPr/>
          </p:nvSpPr>
          <p:spPr bwMode="auto">
            <a:xfrm>
              <a:off x="5715879"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42" name="Text Box 21">
              <a:extLst>
                <a:ext uri="{FF2B5EF4-FFF2-40B4-BE49-F238E27FC236}">
                  <a16:creationId xmlns:a16="http://schemas.microsoft.com/office/drawing/2014/main" id="{BA15F7AB-1D02-4336-82D3-129E1D6195D2}"/>
                </a:ext>
              </a:extLst>
            </p:cNvPr>
            <p:cNvSpPr txBox="1">
              <a:spLocks noChangeArrowheads="1"/>
            </p:cNvSpPr>
            <p:nvPr/>
          </p:nvSpPr>
          <p:spPr bwMode="auto">
            <a:xfrm>
              <a:off x="6093121" y="1466135"/>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43" name="Text Box 21">
              <a:extLst>
                <a:ext uri="{FF2B5EF4-FFF2-40B4-BE49-F238E27FC236}">
                  <a16:creationId xmlns:a16="http://schemas.microsoft.com/office/drawing/2014/main" id="{830BE299-A0E9-420A-BB38-91CC31BDBC17}"/>
                </a:ext>
              </a:extLst>
            </p:cNvPr>
            <p:cNvSpPr txBox="1">
              <a:spLocks noChangeArrowheads="1"/>
            </p:cNvSpPr>
            <p:nvPr/>
          </p:nvSpPr>
          <p:spPr bwMode="auto">
            <a:xfrm>
              <a:off x="5715000" y="14306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grpSp>
      <p:grpSp>
        <p:nvGrpSpPr>
          <p:cNvPr id="44" name="Group 43">
            <a:extLst>
              <a:ext uri="{FF2B5EF4-FFF2-40B4-BE49-F238E27FC236}">
                <a16:creationId xmlns:a16="http://schemas.microsoft.com/office/drawing/2014/main" id="{53634F7A-FEA2-4824-B99A-EEE28677DA28}"/>
              </a:ext>
            </a:extLst>
          </p:cNvPr>
          <p:cNvGrpSpPr/>
          <p:nvPr/>
        </p:nvGrpSpPr>
        <p:grpSpPr>
          <a:xfrm>
            <a:off x="5500805" y="950232"/>
            <a:ext cx="1232079" cy="940158"/>
            <a:chOff x="5570437" y="952142"/>
            <a:chExt cx="1232079" cy="940158"/>
          </a:xfrm>
        </p:grpSpPr>
        <p:sp>
          <p:nvSpPr>
            <p:cNvPr id="45" name="Text Box 21">
              <a:extLst>
                <a:ext uri="{FF2B5EF4-FFF2-40B4-BE49-F238E27FC236}">
                  <a16:creationId xmlns:a16="http://schemas.microsoft.com/office/drawing/2014/main" id="{78E2E1C5-8CE5-448A-A20B-5E67B2253110}"/>
                </a:ext>
              </a:extLst>
            </p:cNvPr>
            <p:cNvSpPr txBox="1">
              <a:spLocks noChangeArrowheads="1"/>
            </p:cNvSpPr>
            <p:nvPr/>
          </p:nvSpPr>
          <p:spPr bwMode="auto">
            <a:xfrm>
              <a:off x="6103326" y="1479311"/>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46" name="Text Box 21">
              <a:extLst>
                <a:ext uri="{FF2B5EF4-FFF2-40B4-BE49-F238E27FC236}">
                  <a16:creationId xmlns:a16="http://schemas.microsoft.com/office/drawing/2014/main" id="{E1236F5C-3A24-43D5-9192-F7E340671813}"/>
                </a:ext>
              </a:extLst>
            </p:cNvPr>
            <p:cNvSpPr txBox="1">
              <a:spLocks noChangeArrowheads="1"/>
            </p:cNvSpPr>
            <p:nvPr/>
          </p:nvSpPr>
          <p:spPr bwMode="auto">
            <a:xfrm>
              <a:off x="6096000" y="117268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47" name="Text Box 21">
              <a:extLst>
                <a:ext uri="{FF2B5EF4-FFF2-40B4-BE49-F238E27FC236}">
                  <a16:creationId xmlns:a16="http://schemas.microsoft.com/office/drawing/2014/main" id="{138539A2-ABDE-4BC4-BC41-237951147DF8}"/>
                </a:ext>
              </a:extLst>
            </p:cNvPr>
            <p:cNvSpPr txBox="1">
              <a:spLocks noChangeArrowheads="1"/>
            </p:cNvSpPr>
            <p:nvPr/>
          </p:nvSpPr>
          <p:spPr bwMode="auto">
            <a:xfrm>
              <a:off x="5715879"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48" name="Text Box 21">
              <a:extLst>
                <a:ext uri="{FF2B5EF4-FFF2-40B4-BE49-F238E27FC236}">
                  <a16:creationId xmlns:a16="http://schemas.microsoft.com/office/drawing/2014/main" id="{6AA496A8-C8A5-42FA-96C1-A00A84121D98}"/>
                </a:ext>
              </a:extLst>
            </p:cNvPr>
            <p:cNvSpPr txBox="1">
              <a:spLocks noChangeArrowheads="1"/>
            </p:cNvSpPr>
            <p:nvPr/>
          </p:nvSpPr>
          <p:spPr bwMode="auto">
            <a:xfrm>
              <a:off x="5570437" y="95214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49" name="Text Box 21">
              <a:extLst>
                <a:ext uri="{FF2B5EF4-FFF2-40B4-BE49-F238E27FC236}">
                  <a16:creationId xmlns:a16="http://schemas.microsoft.com/office/drawing/2014/main" id="{2E454603-0D91-494E-929D-765E5E8F34E8}"/>
                </a:ext>
              </a:extLst>
            </p:cNvPr>
            <p:cNvSpPr txBox="1">
              <a:spLocks noChangeArrowheads="1"/>
            </p:cNvSpPr>
            <p:nvPr/>
          </p:nvSpPr>
          <p:spPr bwMode="auto">
            <a:xfrm>
              <a:off x="5715000" y="14306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grpSp>
      <p:sp>
        <p:nvSpPr>
          <p:cNvPr id="50" name="Text Box 21">
            <a:extLst>
              <a:ext uri="{FF2B5EF4-FFF2-40B4-BE49-F238E27FC236}">
                <a16:creationId xmlns:a16="http://schemas.microsoft.com/office/drawing/2014/main" id="{3036D4EB-F98C-4C41-B402-B2EE0485D70C}"/>
              </a:ext>
            </a:extLst>
          </p:cNvPr>
          <p:cNvSpPr txBox="1">
            <a:spLocks noChangeArrowheads="1"/>
          </p:cNvSpPr>
          <p:nvPr/>
        </p:nvSpPr>
        <p:spPr bwMode="auto">
          <a:xfrm>
            <a:off x="5685392" y="1676400"/>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51" name="Rectangle 2">
            <a:extLst>
              <a:ext uri="{FF2B5EF4-FFF2-40B4-BE49-F238E27FC236}">
                <a16:creationId xmlns:a16="http://schemas.microsoft.com/office/drawing/2014/main" id="{FF1F34B5-2BB4-4A09-99E8-083003E7F40D}"/>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702919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8" presetClass="emph" presetSubtype="0" fill="hold" nodeType="clickEffect">
                                  <p:stCondLst>
                                    <p:cond delay="100"/>
                                  </p:stCondLst>
                                  <p:childTnLst>
                                    <p:animRot by="10800000">
                                      <p:cBhvr>
                                        <p:cTn id="12" dur="700" fill="hold"/>
                                        <p:tgtEl>
                                          <p:spTgt spid="2"/>
                                        </p:tgtEl>
                                        <p:attrNameLst>
                                          <p:attrName>r</p:attrName>
                                        </p:attrNameLst>
                                      </p:cBhvr>
                                    </p:animRot>
                                  </p:childTnLst>
                                </p:cTn>
                              </p:par>
                              <p:par>
                                <p:cTn id="13" presetID="8" presetClass="emph" presetSubtype="0" fill="hold" nodeType="withEffect">
                                  <p:stCondLst>
                                    <p:cond delay="100"/>
                                  </p:stCondLst>
                                  <p:childTnLst>
                                    <p:animRot by="10800000">
                                      <p:cBhvr>
                                        <p:cTn id="14" dur="900" fill="hold"/>
                                        <p:tgtEl>
                                          <p:spTgt spid="38"/>
                                        </p:tgtEl>
                                        <p:attrNameLst>
                                          <p:attrName>r</p:attrName>
                                        </p:attrNameLst>
                                      </p:cBhvr>
                                    </p:animRot>
                                  </p:childTnLst>
                                </p:cTn>
                              </p:par>
                              <p:par>
                                <p:cTn id="15" presetID="8" presetClass="emph" presetSubtype="0" fill="hold" grpId="0" nodeType="withEffect">
                                  <p:stCondLst>
                                    <p:cond delay="100"/>
                                  </p:stCondLst>
                                  <p:childTnLst>
                                    <p:animRot by="10800000">
                                      <p:cBhvr>
                                        <p:cTn id="16" dur="700" fill="hold"/>
                                        <p:tgtEl>
                                          <p:spTgt spid="50"/>
                                        </p:tgtEl>
                                        <p:attrNameLst>
                                          <p:attrName>r</p:attrName>
                                        </p:attrNameLst>
                                      </p:cBhvr>
                                    </p:animRot>
                                  </p:childTnLst>
                                </p:cTn>
                              </p:par>
                              <p:par>
                                <p:cTn id="17" presetID="1" presetClass="exit" presetSubtype="0" fill="hold" nodeType="withEffect">
                                  <p:stCondLst>
                                    <p:cond delay="0"/>
                                  </p:stCondLst>
                                  <p:childTnLst>
                                    <p:set>
                                      <p:cBhvr>
                                        <p:cTn id="18" dur="1" fill="hold">
                                          <p:stCondLst>
                                            <p:cond delay="0"/>
                                          </p:stCondLst>
                                        </p:cTn>
                                        <p:tgtEl>
                                          <p:spTgt spid="16">
                                            <p:txEl>
                                              <p:pRg st="1" end="1"/>
                                            </p:txEl>
                                          </p:spTgt>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6">
                                            <p:txEl>
                                              <p:pRg st="2" end="2"/>
                                            </p:txEl>
                                          </p:spTgt>
                                        </p:tgtEl>
                                        <p:attrNameLst>
                                          <p:attrName>style.visibility</p:attrName>
                                        </p:attrNameLst>
                                      </p:cBhvr>
                                      <p:to>
                                        <p:strVal val="hidden"/>
                                      </p:to>
                                    </p:set>
                                  </p:childTnLst>
                                </p:cTn>
                              </p:par>
                            </p:childTnLst>
                          </p:cTn>
                        </p:par>
                        <p:par>
                          <p:cTn id="21" fill="hold">
                            <p:stCondLst>
                              <p:cond delay="1000"/>
                            </p:stCondLst>
                            <p:childTnLst>
                              <p:par>
                                <p:cTn id="22" presetID="1" presetClass="exit" presetSubtype="0" fill="hold" nodeType="afterEffect">
                                  <p:stCondLst>
                                    <p:cond delay="0"/>
                                  </p:stCondLst>
                                  <p:childTnLst>
                                    <p:set>
                                      <p:cBhvr>
                                        <p:cTn id="23" dur="1" fill="hold">
                                          <p:stCondLst>
                                            <p:cond delay="0"/>
                                          </p:stCondLst>
                                        </p:cTn>
                                        <p:tgtEl>
                                          <p:spTgt spid="2"/>
                                        </p:tgtEl>
                                        <p:attrNameLst>
                                          <p:attrName>style.visibility</p:attrName>
                                        </p:attrNameLst>
                                      </p:cBhvr>
                                      <p:to>
                                        <p:strVal val="hidden"/>
                                      </p:to>
                                    </p:set>
                                  </p:childTnLst>
                                </p:cTn>
                              </p:par>
                              <p:par>
                                <p:cTn id="24" presetID="1" presetClass="exit" presetSubtype="0" fill="hold" nodeType="withEffect">
                                  <p:stCondLst>
                                    <p:cond delay="0"/>
                                  </p:stCondLst>
                                  <p:childTnLst>
                                    <p:set>
                                      <p:cBhvr>
                                        <p:cTn id="25" dur="1" fill="hold">
                                          <p:stCondLst>
                                            <p:cond delay="0"/>
                                          </p:stCondLst>
                                        </p:cTn>
                                        <p:tgtEl>
                                          <p:spTgt spid="38"/>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44"/>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32">
                                            <p:txEl>
                                              <p:pRg st="1" end="1"/>
                                            </p:txEl>
                                          </p:spTgt>
                                        </p:tgtEl>
                                        <p:attrNameLst>
                                          <p:attrName>style.visibility</p:attrName>
                                        </p:attrNameLst>
                                      </p:cBhvr>
                                      <p:to>
                                        <p:strVal val="visible"/>
                                      </p:to>
                                    </p:set>
                                    <p:anim calcmode="lin" valueType="num">
                                      <p:cBhvr additive="base">
                                        <p:cTn id="34"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35"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8" fill="hold" nodeType="clickEffect">
                                  <p:stCondLst>
                                    <p:cond delay="0"/>
                                  </p:stCondLst>
                                  <p:childTnLst>
                                    <p:set>
                                      <p:cBhvr>
                                        <p:cTn id="39" dur="1" fill="hold">
                                          <p:stCondLst>
                                            <p:cond delay="0"/>
                                          </p:stCondLst>
                                        </p:cTn>
                                        <p:tgtEl>
                                          <p:spTgt spid="32">
                                            <p:txEl>
                                              <p:pRg st="3" end="3"/>
                                            </p:txEl>
                                          </p:spTgt>
                                        </p:tgtEl>
                                        <p:attrNameLst>
                                          <p:attrName>style.visibility</p:attrName>
                                        </p:attrNameLst>
                                      </p:cBhvr>
                                      <p:to>
                                        <p:strVal val="visible"/>
                                      </p:to>
                                    </p:set>
                                    <p:anim calcmode="lin" valueType="num">
                                      <p:cBhvr additive="base">
                                        <p:cTn id="40"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41"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nodeType="clickEffect">
                                  <p:stCondLst>
                                    <p:cond delay="0"/>
                                  </p:stCondLst>
                                  <p:childTnLst>
                                    <p:set>
                                      <p:cBhvr>
                                        <p:cTn id="45" dur="1" fill="hold">
                                          <p:stCondLst>
                                            <p:cond delay="0"/>
                                          </p:stCondLst>
                                        </p:cTn>
                                        <p:tgtEl>
                                          <p:spTgt spid="32">
                                            <p:txEl>
                                              <p:pRg st="4" end="4"/>
                                            </p:txEl>
                                          </p:spTgt>
                                        </p:tgtEl>
                                        <p:attrNameLst>
                                          <p:attrName>style.visibility</p:attrName>
                                        </p:attrNameLst>
                                      </p:cBhvr>
                                      <p:to>
                                        <p:strVal val="visible"/>
                                      </p:to>
                                    </p:set>
                                    <p:anim calcmode="lin" valueType="num">
                                      <p:cBhvr additive="base">
                                        <p:cTn id="46"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nodeType="clickEffect">
                                  <p:stCondLst>
                                    <p:cond delay="0"/>
                                  </p:stCondLst>
                                  <p:childTnLst>
                                    <p:set>
                                      <p:cBhvr>
                                        <p:cTn id="51" dur="1" fill="hold">
                                          <p:stCondLst>
                                            <p:cond delay="0"/>
                                          </p:stCondLst>
                                        </p:cTn>
                                        <p:tgtEl>
                                          <p:spTgt spid="32">
                                            <p:txEl>
                                              <p:pRg st="5" end="5"/>
                                            </p:txEl>
                                          </p:spTgt>
                                        </p:tgtEl>
                                        <p:attrNameLst>
                                          <p:attrName>style.visibility</p:attrName>
                                        </p:attrNameLst>
                                      </p:cBhvr>
                                      <p:to>
                                        <p:strVal val="visible"/>
                                      </p:to>
                                    </p:set>
                                    <p:anim calcmode="lin" valueType="num">
                                      <p:cBhvr additive="base">
                                        <p:cTn id="52"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53"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nodeType="clickEffect">
                                  <p:stCondLst>
                                    <p:cond delay="0"/>
                                  </p:stCondLst>
                                  <p:childTnLst>
                                    <p:set>
                                      <p:cBhvr>
                                        <p:cTn id="57" dur="1" fill="hold">
                                          <p:stCondLst>
                                            <p:cond delay="0"/>
                                          </p:stCondLst>
                                        </p:cTn>
                                        <p:tgtEl>
                                          <p:spTgt spid="32">
                                            <p:txEl>
                                              <p:pRg st="6" end="6"/>
                                            </p:txEl>
                                          </p:spTgt>
                                        </p:tgtEl>
                                        <p:attrNameLst>
                                          <p:attrName>style.visibility</p:attrName>
                                        </p:attrNameLst>
                                      </p:cBhvr>
                                      <p:to>
                                        <p:strVal val="visible"/>
                                      </p:to>
                                    </p:set>
                                    <p:anim calcmode="lin" valueType="num">
                                      <p:cBhvr additive="base">
                                        <p:cTn id="58"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Could we turn this around?</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Are these legal proof steps?</a:t>
            </a:r>
          </a:p>
          <a:p>
            <a:pPr eaLnBrk="1" hangingPunct="1">
              <a:spcBef>
                <a:spcPct val="0"/>
              </a:spcBef>
              <a:buNone/>
            </a:pPr>
            <a:endParaRPr lang="en-CA" sz="16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The universe in which I love it, but don’t do it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has the first true and others false.</a:t>
            </a:r>
          </a:p>
          <a:p>
            <a:pPr eaLnBrk="1" hangingPunct="1">
              <a:spcBef>
                <a:spcPct val="0"/>
              </a:spcBef>
              <a:buNone/>
            </a:pPr>
            <a:endParaRPr lang="en-CA" sz="11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Hence, the second two do not follow from the first.</a:t>
            </a: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55" descr="&lt;strong&gt;Clipart&lt;/strong&gt; - Beautiful Black &lt;strong&gt;Woman&lt;/strong&gt;">
            <a:extLst>
              <a:ext uri="{FF2B5EF4-FFF2-40B4-BE49-F238E27FC236}">
                <a16:creationId xmlns:a16="http://schemas.microsoft.com/office/drawing/2014/main" id="{5ACB8D31-C8AC-447A-AD76-B22BA33CA72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6" name="Rectangle 15">
            <a:extLst>
              <a:ext uri="{FF2B5EF4-FFF2-40B4-BE49-F238E27FC236}">
                <a16:creationId xmlns:a16="http://schemas.microsoft.com/office/drawing/2014/main" id="{57C7005B-E5F5-46CF-A28F-B6E16DAB9F2A}"/>
              </a:ext>
            </a:extLst>
          </p:cNvPr>
          <p:cNvSpPr/>
          <p:nvPr/>
        </p:nvSpPr>
        <p:spPr>
          <a:xfrm>
            <a:off x="6653925" y="2647240"/>
            <a:ext cx="5271654" cy="1015663"/>
          </a:xfrm>
          <a:prstGeom prst="rect">
            <a:avLst/>
          </a:prstGeom>
        </p:spPr>
        <p:txBody>
          <a:bodyPr wrap="square">
            <a:spAutoFit/>
          </a:bodyPr>
          <a:lstStyle/>
          <a:p>
            <a:pPr algn="l"/>
            <a:r>
              <a:rPr lang="en-US" altLang="en-US" sz="2000" dirty="0"/>
              <a:t>Non-Logical Axiom</a:t>
            </a:r>
          </a:p>
          <a:p>
            <a:pPr algn="l"/>
            <a:r>
              <a:rPr lang="en-US" altLang="en-US" sz="2000" dirty="0">
                <a:solidFill>
                  <a:srgbClr val="FF0000"/>
                </a:solidFill>
              </a:rPr>
              <a:t>XXXX</a:t>
            </a:r>
          </a:p>
          <a:p>
            <a:pPr algn="l"/>
            <a:r>
              <a:rPr lang="en-US" altLang="en-US" sz="2000" dirty="0">
                <a:solidFill>
                  <a:srgbClr val="FF0000"/>
                </a:solidFill>
              </a:rPr>
              <a:t>XXXX</a:t>
            </a:r>
          </a:p>
        </p:txBody>
      </p:sp>
      <p:grpSp>
        <p:nvGrpSpPr>
          <p:cNvPr id="21" name="Group 20"/>
          <p:cNvGrpSpPr/>
          <p:nvPr/>
        </p:nvGrpSpPr>
        <p:grpSpPr>
          <a:xfrm>
            <a:off x="70556" y="2585156"/>
            <a:ext cx="4572000" cy="1111776"/>
            <a:chOff x="685800" y="5136624"/>
            <a:chExt cx="4572000" cy="1111776"/>
          </a:xfrm>
        </p:grpSpPr>
        <p:sp>
          <p:nvSpPr>
            <p:cNvPr id="22" name="Rectangle 21">
              <a:extLst>
                <a:ext uri="{FF2B5EF4-FFF2-40B4-BE49-F238E27FC236}">
                  <a16:creationId xmlns:a16="http://schemas.microsoft.com/office/drawing/2014/main" id="{0401D4D7-B2B5-4404-AE72-CF72B9F4B41E}"/>
                </a:ext>
              </a:extLst>
            </p:cNvPr>
            <p:cNvSpPr/>
            <p:nvPr/>
          </p:nvSpPr>
          <p:spPr>
            <a:xfrm>
              <a:off x="3087508" y="5703712"/>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3" name="Rectangle 22"/>
            <p:cNvSpPr/>
            <p:nvPr/>
          </p:nvSpPr>
          <p:spPr>
            <a:xfrm>
              <a:off x="685800" y="5232737"/>
              <a:ext cx="4572000" cy="1015663"/>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24" name="Rectangle 23">
              <a:extLst>
                <a:ext uri="{FF2B5EF4-FFF2-40B4-BE49-F238E27FC236}">
                  <a16:creationId xmlns:a16="http://schemas.microsoft.com/office/drawing/2014/main" id="{0401D4D7-B2B5-4404-AE72-CF72B9F4B41E}"/>
                </a:ext>
              </a:extLst>
            </p:cNvPr>
            <p:cNvSpPr/>
            <p:nvPr/>
          </p:nvSpPr>
          <p:spPr>
            <a:xfrm>
              <a:off x="3124200" y="5136624"/>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grpSp>
      <p:sp>
        <p:nvSpPr>
          <p:cNvPr id="25" name="Rectangle 24">
            <a:extLst>
              <a:ext uri="{FF2B5EF4-FFF2-40B4-BE49-F238E27FC236}">
                <a16:creationId xmlns:a16="http://schemas.microsoft.com/office/drawing/2014/main" id="{57C7005B-E5F5-46CF-A28F-B6E16DAB9F2A}"/>
              </a:ext>
            </a:extLst>
          </p:cNvPr>
          <p:cNvSpPr/>
          <p:nvPr/>
        </p:nvSpPr>
        <p:spPr>
          <a:xfrm>
            <a:off x="3124200" y="2520178"/>
            <a:ext cx="381000" cy="400110"/>
          </a:xfrm>
          <a:prstGeom prst="rect">
            <a:avLst/>
          </a:prstGeom>
        </p:spPr>
        <p:txBody>
          <a:bodyPr wrap="square">
            <a:spAutoFit/>
          </a:bodyPr>
          <a:lstStyle/>
          <a:p>
            <a:pPr algn="l"/>
            <a:r>
              <a:rPr lang="en-US" altLang="en-US" sz="2000" dirty="0">
                <a:solidFill>
                  <a:srgbClr val="66FF66"/>
                </a:solidFill>
              </a:rPr>
              <a:t>T</a:t>
            </a:r>
          </a:p>
        </p:txBody>
      </p:sp>
      <p:sp>
        <p:nvSpPr>
          <p:cNvPr id="26" name="Rectangle 25">
            <a:extLst>
              <a:ext uri="{FF2B5EF4-FFF2-40B4-BE49-F238E27FC236}">
                <a16:creationId xmlns:a16="http://schemas.microsoft.com/office/drawing/2014/main" id="{57C7005B-E5F5-46CF-A28F-B6E16DAB9F2A}"/>
              </a:ext>
            </a:extLst>
          </p:cNvPr>
          <p:cNvSpPr/>
          <p:nvPr/>
        </p:nvSpPr>
        <p:spPr>
          <a:xfrm>
            <a:off x="1447800" y="2537031"/>
            <a:ext cx="381000" cy="400110"/>
          </a:xfrm>
          <a:prstGeom prst="rect">
            <a:avLst/>
          </a:prstGeom>
        </p:spPr>
        <p:txBody>
          <a:bodyPr wrap="square">
            <a:spAutoFit/>
          </a:bodyPr>
          <a:lstStyle/>
          <a:p>
            <a:pPr algn="l"/>
            <a:r>
              <a:rPr lang="en-US" altLang="en-US" sz="2000" dirty="0">
                <a:solidFill>
                  <a:srgbClr val="FF0000"/>
                </a:solidFill>
              </a:rPr>
              <a:t>F</a:t>
            </a:r>
          </a:p>
        </p:txBody>
      </p:sp>
      <p:sp>
        <p:nvSpPr>
          <p:cNvPr id="27" name="Rectangle 26">
            <a:extLst>
              <a:ext uri="{FF2B5EF4-FFF2-40B4-BE49-F238E27FC236}">
                <a16:creationId xmlns:a16="http://schemas.microsoft.com/office/drawing/2014/main" id="{57C7005B-E5F5-46CF-A28F-B6E16DAB9F2A}"/>
              </a:ext>
            </a:extLst>
          </p:cNvPr>
          <p:cNvSpPr/>
          <p:nvPr/>
        </p:nvSpPr>
        <p:spPr>
          <a:xfrm>
            <a:off x="4566356" y="2647240"/>
            <a:ext cx="381000" cy="400110"/>
          </a:xfrm>
          <a:prstGeom prst="rect">
            <a:avLst/>
          </a:prstGeom>
        </p:spPr>
        <p:txBody>
          <a:bodyPr wrap="square">
            <a:spAutoFit/>
          </a:bodyPr>
          <a:lstStyle/>
          <a:p>
            <a:pPr algn="l"/>
            <a:r>
              <a:rPr lang="en-US" altLang="en-US" sz="2000" dirty="0">
                <a:solidFill>
                  <a:srgbClr val="66FF66"/>
                </a:solidFill>
              </a:rPr>
              <a:t>T</a:t>
            </a:r>
          </a:p>
        </p:txBody>
      </p:sp>
      <p:sp>
        <p:nvSpPr>
          <p:cNvPr id="28" name="Rectangle 27">
            <a:extLst>
              <a:ext uri="{FF2B5EF4-FFF2-40B4-BE49-F238E27FC236}">
                <a16:creationId xmlns:a16="http://schemas.microsoft.com/office/drawing/2014/main" id="{57C7005B-E5F5-46CF-A28F-B6E16DAB9F2A}"/>
              </a:ext>
            </a:extLst>
          </p:cNvPr>
          <p:cNvSpPr/>
          <p:nvPr/>
        </p:nvSpPr>
        <p:spPr>
          <a:xfrm>
            <a:off x="4594576" y="2958334"/>
            <a:ext cx="381000" cy="400110"/>
          </a:xfrm>
          <a:prstGeom prst="rect">
            <a:avLst/>
          </a:prstGeom>
        </p:spPr>
        <p:txBody>
          <a:bodyPr wrap="square">
            <a:spAutoFit/>
          </a:bodyPr>
          <a:lstStyle/>
          <a:p>
            <a:pPr algn="l"/>
            <a:r>
              <a:rPr lang="en-US" altLang="en-US" sz="2000" dirty="0">
                <a:solidFill>
                  <a:srgbClr val="FF0000"/>
                </a:solidFill>
              </a:rPr>
              <a:t>F</a:t>
            </a:r>
          </a:p>
        </p:txBody>
      </p:sp>
      <p:sp>
        <p:nvSpPr>
          <p:cNvPr id="33" name="Rectangle 32">
            <a:extLst>
              <a:ext uri="{FF2B5EF4-FFF2-40B4-BE49-F238E27FC236}">
                <a16:creationId xmlns:a16="http://schemas.microsoft.com/office/drawing/2014/main" id="{57C7005B-E5F5-46CF-A28F-B6E16DAB9F2A}"/>
              </a:ext>
            </a:extLst>
          </p:cNvPr>
          <p:cNvSpPr/>
          <p:nvPr/>
        </p:nvSpPr>
        <p:spPr>
          <a:xfrm>
            <a:off x="4572000" y="3276600"/>
            <a:ext cx="381000" cy="400110"/>
          </a:xfrm>
          <a:prstGeom prst="rect">
            <a:avLst/>
          </a:prstGeom>
        </p:spPr>
        <p:txBody>
          <a:bodyPr wrap="square">
            <a:spAutoFit/>
          </a:bodyPr>
          <a:lstStyle/>
          <a:p>
            <a:pPr algn="l"/>
            <a:r>
              <a:rPr lang="en-US" altLang="en-US" sz="2000" dirty="0">
                <a:solidFill>
                  <a:srgbClr val="FF0000"/>
                </a:solidFill>
              </a:rPr>
              <a:t>F</a:t>
            </a:r>
          </a:p>
        </p:txBody>
      </p:sp>
      <p:sp>
        <p:nvSpPr>
          <p:cNvPr id="36" name="Rectangle 35">
            <a:extLst>
              <a:ext uri="{FF2B5EF4-FFF2-40B4-BE49-F238E27FC236}">
                <a16:creationId xmlns:a16="http://schemas.microsoft.com/office/drawing/2014/main" id="{57C7005B-E5F5-46CF-A28F-B6E16DAB9F2A}"/>
              </a:ext>
            </a:extLst>
          </p:cNvPr>
          <p:cNvSpPr/>
          <p:nvPr/>
        </p:nvSpPr>
        <p:spPr>
          <a:xfrm>
            <a:off x="1454239" y="2882929"/>
            <a:ext cx="381000" cy="400110"/>
          </a:xfrm>
          <a:prstGeom prst="rect">
            <a:avLst/>
          </a:prstGeom>
        </p:spPr>
        <p:txBody>
          <a:bodyPr wrap="square">
            <a:spAutoFit/>
          </a:bodyPr>
          <a:lstStyle/>
          <a:p>
            <a:pPr algn="l"/>
            <a:r>
              <a:rPr lang="en-US" altLang="en-US" sz="2000" dirty="0">
                <a:solidFill>
                  <a:srgbClr val="FF0000"/>
                </a:solidFill>
              </a:rPr>
              <a:t>F</a:t>
            </a:r>
          </a:p>
        </p:txBody>
      </p:sp>
      <p:sp>
        <p:nvSpPr>
          <p:cNvPr id="38" name="Rectangle 37">
            <a:extLst>
              <a:ext uri="{FF2B5EF4-FFF2-40B4-BE49-F238E27FC236}">
                <a16:creationId xmlns:a16="http://schemas.microsoft.com/office/drawing/2014/main" id="{57C7005B-E5F5-46CF-A28F-B6E16DAB9F2A}"/>
              </a:ext>
            </a:extLst>
          </p:cNvPr>
          <p:cNvSpPr/>
          <p:nvPr/>
        </p:nvSpPr>
        <p:spPr>
          <a:xfrm>
            <a:off x="1454239" y="3181290"/>
            <a:ext cx="381000" cy="400110"/>
          </a:xfrm>
          <a:prstGeom prst="rect">
            <a:avLst/>
          </a:prstGeom>
        </p:spPr>
        <p:txBody>
          <a:bodyPr wrap="square">
            <a:spAutoFit/>
          </a:bodyPr>
          <a:lstStyle/>
          <a:p>
            <a:pPr algn="l"/>
            <a:r>
              <a:rPr lang="en-US" altLang="en-US" sz="2000" dirty="0">
                <a:solidFill>
                  <a:srgbClr val="FF0000"/>
                </a:solidFill>
              </a:rPr>
              <a:t>F</a:t>
            </a:r>
          </a:p>
        </p:txBody>
      </p:sp>
      <p:sp>
        <p:nvSpPr>
          <p:cNvPr id="39" name="Rectangle 38">
            <a:extLst>
              <a:ext uri="{FF2B5EF4-FFF2-40B4-BE49-F238E27FC236}">
                <a16:creationId xmlns:a16="http://schemas.microsoft.com/office/drawing/2014/main" id="{57C7005B-E5F5-46CF-A28F-B6E16DAB9F2A}"/>
              </a:ext>
            </a:extLst>
          </p:cNvPr>
          <p:cNvSpPr/>
          <p:nvPr/>
        </p:nvSpPr>
        <p:spPr>
          <a:xfrm>
            <a:off x="3124200" y="3111529"/>
            <a:ext cx="381000" cy="400110"/>
          </a:xfrm>
          <a:prstGeom prst="rect">
            <a:avLst/>
          </a:prstGeom>
        </p:spPr>
        <p:txBody>
          <a:bodyPr wrap="square">
            <a:spAutoFit/>
          </a:bodyPr>
          <a:lstStyle/>
          <a:p>
            <a:pPr algn="l"/>
            <a:r>
              <a:rPr lang="en-US" altLang="en-US" sz="2000" dirty="0">
                <a:solidFill>
                  <a:srgbClr val="66FF66"/>
                </a:solidFill>
              </a:rPr>
              <a:t>T</a:t>
            </a:r>
          </a:p>
        </p:txBody>
      </p:sp>
      <p:sp>
        <p:nvSpPr>
          <p:cNvPr id="29" name="Oval 28">
            <a:extLst>
              <a:ext uri="{FF2B5EF4-FFF2-40B4-BE49-F238E27FC236}">
                <a16:creationId xmlns:a16="http://schemas.microsoft.com/office/drawing/2014/main" id="{0F717F11-2D02-47FF-BD7B-E2C2AC3F0A85}"/>
              </a:ext>
            </a:extLst>
          </p:cNvPr>
          <p:cNvSpPr/>
          <p:nvPr/>
        </p:nvSpPr>
        <p:spPr>
          <a:xfrm>
            <a:off x="7532904" y="1212732"/>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sp>
        <p:nvSpPr>
          <p:cNvPr id="30" name="Rectangle 29">
            <a:extLst>
              <a:ext uri="{FF2B5EF4-FFF2-40B4-BE49-F238E27FC236}">
                <a16:creationId xmlns:a16="http://schemas.microsoft.com/office/drawing/2014/main" id="{C360035D-64D6-4BD1-9EAB-AA1B7E46CBE0}"/>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31" name="Rectangle 30">
            <a:extLst>
              <a:ext uri="{FF2B5EF4-FFF2-40B4-BE49-F238E27FC236}">
                <a16:creationId xmlns:a16="http://schemas.microsoft.com/office/drawing/2014/main" id="{052559F6-ED44-448F-A86B-38CE21243B88}"/>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37" name="Rectangle 36">
            <a:extLst>
              <a:ext uri="{FF2B5EF4-FFF2-40B4-BE49-F238E27FC236}">
                <a16:creationId xmlns:a16="http://schemas.microsoft.com/office/drawing/2014/main" id="{7ADB8CD9-2C93-41F6-BF99-F5DF13354978}"/>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42" name="Oval 41">
            <a:extLst>
              <a:ext uri="{FF2B5EF4-FFF2-40B4-BE49-F238E27FC236}">
                <a16:creationId xmlns:a16="http://schemas.microsoft.com/office/drawing/2014/main" id="{397B32C2-722E-4C88-8053-314F569F672F}"/>
              </a:ext>
            </a:extLst>
          </p:cNvPr>
          <p:cNvSpPr/>
          <p:nvPr/>
        </p:nvSpPr>
        <p:spPr>
          <a:xfrm>
            <a:off x="6932198" y="119772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43" name="Freeform: Shape 42">
            <a:extLst>
              <a:ext uri="{FF2B5EF4-FFF2-40B4-BE49-F238E27FC236}">
                <a16:creationId xmlns:a16="http://schemas.microsoft.com/office/drawing/2014/main" id="{7AE1BD5D-6788-4F6A-AE24-ACD80FD59DB2}"/>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44" name="Oval 43">
            <a:extLst>
              <a:ext uri="{FF2B5EF4-FFF2-40B4-BE49-F238E27FC236}">
                <a16:creationId xmlns:a16="http://schemas.microsoft.com/office/drawing/2014/main" id="{7C79551F-37CC-4FB1-B0AA-6A89E0152C0F}"/>
              </a:ext>
            </a:extLst>
          </p:cNvPr>
          <p:cNvSpPr/>
          <p:nvPr/>
        </p:nvSpPr>
        <p:spPr>
          <a:xfrm>
            <a:off x="7522976" y="1204784"/>
            <a:ext cx="1048785" cy="1008873"/>
          </a:xfrm>
          <a:prstGeom prst="ellipse">
            <a:avLst/>
          </a:prstGeom>
          <a:ln w="31750">
            <a:solidFill>
              <a:srgbClr val="CCFFCC"/>
            </a:solidFill>
          </a:ln>
        </p:spPr>
        <p:txBody>
          <a:bodyPr wrap="square" rtlCol="0" anchor="ctr">
            <a:spAutoFit/>
          </a:bodyPr>
          <a:lstStyle/>
          <a:p>
            <a:pPr algn="ctr"/>
            <a:endParaRPr lang="en-US" sz="2800" i="0" dirty="0"/>
          </a:p>
        </p:txBody>
      </p:sp>
      <p:sp>
        <p:nvSpPr>
          <p:cNvPr id="45" name="Oval 44">
            <a:extLst>
              <a:ext uri="{FF2B5EF4-FFF2-40B4-BE49-F238E27FC236}">
                <a16:creationId xmlns:a16="http://schemas.microsoft.com/office/drawing/2014/main" id="{0E1DE536-145C-4F53-A992-09F5CB247F93}"/>
              </a:ext>
            </a:extLst>
          </p:cNvPr>
          <p:cNvSpPr/>
          <p:nvPr/>
        </p:nvSpPr>
        <p:spPr>
          <a:xfrm>
            <a:off x="6932198" y="1193479"/>
            <a:ext cx="1048785" cy="1008873"/>
          </a:xfrm>
          <a:prstGeom prst="ellipse">
            <a:avLst/>
          </a:prstGeom>
          <a:noFill/>
          <a:ln w="31750">
            <a:solidFill>
              <a:srgbClr val="CCFFCC"/>
            </a:solidFill>
          </a:ln>
        </p:spPr>
        <p:txBody>
          <a:bodyPr wrap="square" rtlCol="0" anchor="ctr">
            <a:spAutoFit/>
          </a:bodyPr>
          <a:lstStyle/>
          <a:p>
            <a:pPr algn="ctr"/>
            <a:endParaRPr lang="en-US" sz="2800" i="0" dirty="0"/>
          </a:p>
        </p:txBody>
      </p:sp>
      <p:pic>
        <p:nvPicPr>
          <p:cNvPr id="48" name="Picture 4" descr="Could Parallel Universes Be Physically Real?">
            <a:extLst>
              <a:ext uri="{FF2B5EF4-FFF2-40B4-BE49-F238E27FC236}">
                <a16:creationId xmlns:a16="http://schemas.microsoft.com/office/drawing/2014/main" id="{1284CD35-2776-4683-8678-6B25761CAE2A}"/>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8222731" y="1828800"/>
            <a:ext cx="83069" cy="83069"/>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707F6D48-E372-4F31-943D-BE38FEFC95CB}"/>
              </a:ext>
            </a:extLst>
          </p:cNvPr>
          <p:cNvGrpSpPr/>
          <p:nvPr/>
        </p:nvGrpSpPr>
        <p:grpSpPr>
          <a:xfrm>
            <a:off x="5486400" y="950232"/>
            <a:ext cx="1232079" cy="940158"/>
            <a:chOff x="5570437" y="952142"/>
            <a:chExt cx="1232079" cy="940158"/>
          </a:xfrm>
        </p:grpSpPr>
        <p:sp>
          <p:nvSpPr>
            <p:cNvPr id="50" name="Text Box 21">
              <a:extLst>
                <a:ext uri="{FF2B5EF4-FFF2-40B4-BE49-F238E27FC236}">
                  <a16:creationId xmlns:a16="http://schemas.microsoft.com/office/drawing/2014/main" id="{F4BC6E7A-0179-4A63-968E-92652B3E1E8B}"/>
                </a:ext>
              </a:extLst>
            </p:cNvPr>
            <p:cNvSpPr txBox="1">
              <a:spLocks noChangeArrowheads="1"/>
            </p:cNvSpPr>
            <p:nvPr/>
          </p:nvSpPr>
          <p:spPr bwMode="auto">
            <a:xfrm>
              <a:off x="6103326" y="1479311"/>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51" name="Text Box 21">
              <a:extLst>
                <a:ext uri="{FF2B5EF4-FFF2-40B4-BE49-F238E27FC236}">
                  <a16:creationId xmlns:a16="http://schemas.microsoft.com/office/drawing/2014/main" id="{4D1ABB29-0CD9-48ED-8047-25255FCDCB9B}"/>
                </a:ext>
              </a:extLst>
            </p:cNvPr>
            <p:cNvSpPr txBox="1">
              <a:spLocks noChangeArrowheads="1"/>
            </p:cNvSpPr>
            <p:nvPr/>
          </p:nvSpPr>
          <p:spPr bwMode="auto">
            <a:xfrm>
              <a:off x="6096000" y="117268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52" name="Text Box 21">
              <a:extLst>
                <a:ext uri="{FF2B5EF4-FFF2-40B4-BE49-F238E27FC236}">
                  <a16:creationId xmlns:a16="http://schemas.microsoft.com/office/drawing/2014/main" id="{CC81AD4F-438F-4546-B41F-20338092F51B}"/>
                </a:ext>
              </a:extLst>
            </p:cNvPr>
            <p:cNvSpPr txBox="1">
              <a:spLocks noChangeArrowheads="1"/>
            </p:cNvSpPr>
            <p:nvPr/>
          </p:nvSpPr>
          <p:spPr bwMode="auto">
            <a:xfrm>
              <a:off x="5715879"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53" name="Text Box 21">
              <a:extLst>
                <a:ext uri="{FF2B5EF4-FFF2-40B4-BE49-F238E27FC236}">
                  <a16:creationId xmlns:a16="http://schemas.microsoft.com/office/drawing/2014/main" id="{975EF17D-2215-4B57-B408-7654B2D4A5E4}"/>
                </a:ext>
              </a:extLst>
            </p:cNvPr>
            <p:cNvSpPr txBox="1">
              <a:spLocks noChangeArrowheads="1"/>
            </p:cNvSpPr>
            <p:nvPr/>
          </p:nvSpPr>
          <p:spPr bwMode="auto">
            <a:xfrm>
              <a:off x="5570437" y="95214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54" name="Text Box 21">
              <a:extLst>
                <a:ext uri="{FF2B5EF4-FFF2-40B4-BE49-F238E27FC236}">
                  <a16:creationId xmlns:a16="http://schemas.microsoft.com/office/drawing/2014/main" id="{3857F21E-FA41-4B25-87A2-9194545B68B6}"/>
                </a:ext>
              </a:extLst>
            </p:cNvPr>
            <p:cNvSpPr txBox="1">
              <a:spLocks noChangeArrowheads="1"/>
            </p:cNvSpPr>
            <p:nvPr/>
          </p:nvSpPr>
          <p:spPr bwMode="auto">
            <a:xfrm>
              <a:off x="5715000" y="14306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grpSp>
      <p:cxnSp>
        <p:nvCxnSpPr>
          <p:cNvPr id="57" name="Straight Connector 56">
            <a:extLst>
              <a:ext uri="{FF2B5EF4-FFF2-40B4-BE49-F238E27FC236}">
                <a16:creationId xmlns:a16="http://schemas.microsoft.com/office/drawing/2014/main" id="{F05FB578-0529-4392-A2B3-C0E3290D6AC0}"/>
              </a:ext>
            </a:extLst>
          </p:cNvPr>
          <p:cNvCxnSpPr>
            <a:cxnSpLocks/>
          </p:cNvCxnSpPr>
          <p:nvPr/>
        </p:nvCxnSpPr>
        <p:spPr bwMode="auto">
          <a:xfrm flipV="1">
            <a:off x="5730321" y="1315692"/>
            <a:ext cx="232401" cy="194586"/>
          </a:xfrm>
          <a:prstGeom prst="line">
            <a:avLst/>
          </a:prstGeom>
          <a:noFill/>
          <a:ln w="6350" cap="flat" cmpd="sng" algn="ctr">
            <a:solidFill>
              <a:schemeClr val="hlink"/>
            </a:solidFill>
            <a:prstDash val="solid"/>
            <a:round/>
            <a:headEnd type="none" w="med" len="med"/>
            <a:tailEnd type="none" w="med" len="med"/>
          </a:ln>
          <a:effectLst/>
        </p:spPr>
      </p:cxnSp>
      <p:sp>
        <p:nvSpPr>
          <p:cNvPr id="59" name="Rectangle 58">
            <a:extLst>
              <a:ext uri="{FF2B5EF4-FFF2-40B4-BE49-F238E27FC236}">
                <a16:creationId xmlns:a16="http://schemas.microsoft.com/office/drawing/2014/main" id="{C44265FB-D9C8-409B-9538-5E1FA97408F8}"/>
              </a:ext>
            </a:extLst>
          </p:cNvPr>
          <p:cNvSpPr/>
          <p:nvPr/>
        </p:nvSpPr>
        <p:spPr>
          <a:xfrm>
            <a:off x="5771339" y="894095"/>
            <a:ext cx="381000" cy="276999"/>
          </a:xfrm>
          <a:prstGeom prst="rect">
            <a:avLst/>
          </a:prstGeom>
        </p:spPr>
        <p:txBody>
          <a:bodyPr wrap="square">
            <a:spAutoFit/>
          </a:bodyPr>
          <a:lstStyle/>
          <a:p>
            <a:pPr algn="l"/>
            <a:r>
              <a:rPr lang="en-US" altLang="en-US" sz="1200" dirty="0">
                <a:solidFill>
                  <a:srgbClr val="99FF66"/>
                </a:solidFill>
              </a:rPr>
              <a:t>T</a:t>
            </a:r>
          </a:p>
        </p:txBody>
      </p:sp>
      <p:sp>
        <p:nvSpPr>
          <p:cNvPr id="60" name="Rectangle 59">
            <a:extLst>
              <a:ext uri="{FF2B5EF4-FFF2-40B4-BE49-F238E27FC236}">
                <a16:creationId xmlns:a16="http://schemas.microsoft.com/office/drawing/2014/main" id="{66631B80-93ED-42EF-9B1E-3A50CB6EA1D5}"/>
              </a:ext>
            </a:extLst>
          </p:cNvPr>
          <p:cNvSpPr/>
          <p:nvPr/>
        </p:nvSpPr>
        <p:spPr>
          <a:xfrm>
            <a:off x="5524341" y="891897"/>
            <a:ext cx="381000" cy="276999"/>
          </a:xfrm>
          <a:prstGeom prst="rect">
            <a:avLst/>
          </a:prstGeom>
        </p:spPr>
        <p:txBody>
          <a:bodyPr wrap="square">
            <a:spAutoFit/>
          </a:bodyPr>
          <a:lstStyle/>
          <a:p>
            <a:pPr algn="l"/>
            <a:r>
              <a:rPr lang="en-US" altLang="en-US" sz="1200" dirty="0">
                <a:solidFill>
                  <a:srgbClr val="FF0000"/>
                </a:solidFill>
              </a:rPr>
              <a:t>F</a:t>
            </a:r>
          </a:p>
        </p:txBody>
      </p:sp>
      <p:sp>
        <p:nvSpPr>
          <p:cNvPr id="61" name="Rectangle 60">
            <a:extLst>
              <a:ext uri="{FF2B5EF4-FFF2-40B4-BE49-F238E27FC236}">
                <a16:creationId xmlns:a16="http://schemas.microsoft.com/office/drawing/2014/main" id="{F171FEF4-2932-4508-99F6-E0ECDD5F4BC0}"/>
              </a:ext>
            </a:extLst>
          </p:cNvPr>
          <p:cNvSpPr/>
          <p:nvPr/>
        </p:nvSpPr>
        <p:spPr>
          <a:xfrm>
            <a:off x="6052924" y="1142229"/>
            <a:ext cx="381000" cy="276999"/>
          </a:xfrm>
          <a:prstGeom prst="rect">
            <a:avLst/>
          </a:prstGeom>
        </p:spPr>
        <p:txBody>
          <a:bodyPr wrap="square">
            <a:spAutoFit/>
          </a:bodyPr>
          <a:lstStyle/>
          <a:p>
            <a:pPr algn="l"/>
            <a:r>
              <a:rPr lang="en-US" altLang="en-US" sz="1200" dirty="0">
                <a:solidFill>
                  <a:srgbClr val="FF0000"/>
                </a:solidFill>
              </a:rPr>
              <a:t>F</a:t>
            </a:r>
          </a:p>
        </p:txBody>
      </p:sp>
      <p:sp>
        <p:nvSpPr>
          <p:cNvPr id="62" name="Rectangle 61">
            <a:extLst>
              <a:ext uri="{FF2B5EF4-FFF2-40B4-BE49-F238E27FC236}">
                <a16:creationId xmlns:a16="http://schemas.microsoft.com/office/drawing/2014/main" id="{6D23B6F8-18FA-450F-93EF-BE836ABDDCE9}"/>
              </a:ext>
            </a:extLst>
          </p:cNvPr>
          <p:cNvSpPr/>
          <p:nvPr/>
        </p:nvSpPr>
        <p:spPr>
          <a:xfrm>
            <a:off x="6442257" y="974719"/>
            <a:ext cx="381000" cy="400110"/>
          </a:xfrm>
          <a:prstGeom prst="rect">
            <a:avLst/>
          </a:prstGeom>
        </p:spPr>
        <p:txBody>
          <a:bodyPr wrap="square">
            <a:spAutoFit/>
          </a:bodyPr>
          <a:lstStyle/>
          <a:p>
            <a:pPr algn="l"/>
            <a:r>
              <a:rPr lang="en-US" altLang="en-US" sz="2000" dirty="0">
                <a:solidFill>
                  <a:srgbClr val="66FF66"/>
                </a:solidFill>
              </a:rPr>
              <a:t>T</a:t>
            </a:r>
          </a:p>
        </p:txBody>
      </p:sp>
      <p:sp>
        <p:nvSpPr>
          <p:cNvPr id="63" name="Rectangle 62">
            <a:extLst>
              <a:ext uri="{FF2B5EF4-FFF2-40B4-BE49-F238E27FC236}">
                <a16:creationId xmlns:a16="http://schemas.microsoft.com/office/drawing/2014/main" id="{FBDBE281-1C73-4560-A3D8-1A4F2CB06688}"/>
              </a:ext>
            </a:extLst>
          </p:cNvPr>
          <p:cNvSpPr/>
          <p:nvPr/>
        </p:nvSpPr>
        <p:spPr>
          <a:xfrm>
            <a:off x="6471983" y="1195389"/>
            <a:ext cx="381000" cy="400110"/>
          </a:xfrm>
          <a:prstGeom prst="rect">
            <a:avLst/>
          </a:prstGeom>
        </p:spPr>
        <p:txBody>
          <a:bodyPr wrap="square">
            <a:spAutoFit/>
          </a:bodyPr>
          <a:lstStyle/>
          <a:p>
            <a:pPr algn="l"/>
            <a:r>
              <a:rPr lang="en-US" altLang="en-US" sz="2000" dirty="0">
                <a:solidFill>
                  <a:srgbClr val="FF0000"/>
                </a:solidFill>
              </a:rPr>
              <a:t>F</a:t>
            </a:r>
          </a:p>
        </p:txBody>
      </p:sp>
      <p:sp>
        <p:nvSpPr>
          <p:cNvPr id="64" name="Rectangle 63">
            <a:extLst>
              <a:ext uri="{FF2B5EF4-FFF2-40B4-BE49-F238E27FC236}">
                <a16:creationId xmlns:a16="http://schemas.microsoft.com/office/drawing/2014/main" id="{A6708CD8-CE87-4FAC-B131-E1B6E41DDDE0}"/>
              </a:ext>
            </a:extLst>
          </p:cNvPr>
          <p:cNvSpPr/>
          <p:nvPr/>
        </p:nvSpPr>
        <p:spPr>
          <a:xfrm>
            <a:off x="6471983" y="1490280"/>
            <a:ext cx="381000" cy="400110"/>
          </a:xfrm>
          <a:prstGeom prst="rect">
            <a:avLst/>
          </a:prstGeom>
        </p:spPr>
        <p:txBody>
          <a:bodyPr wrap="square">
            <a:spAutoFit/>
          </a:bodyPr>
          <a:lstStyle/>
          <a:p>
            <a:pPr algn="l"/>
            <a:r>
              <a:rPr lang="en-US" altLang="en-US" sz="2000" dirty="0">
                <a:solidFill>
                  <a:srgbClr val="FF0000"/>
                </a:solidFill>
              </a:rPr>
              <a:t>F</a:t>
            </a:r>
          </a:p>
        </p:txBody>
      </p:sp>
      <p:sp>
        <p:nvSpPr>
          <p:cNvPr id="46" name="Text Box 21">
            <a:extLst>
              <a:ext uri="{FF2B5EF4-FFF2-40B4-BE49-F238E27FC236}">
                <a16:creationId xmlns:a16="http://schemas.microsoft.com/office/drawing/2014/main" id="{DF24FE09-5439-47EA-BAE3-1A9BA2E85325}"/>
              </a:ext>
            </a:extLst>
          </p:cNvPr>
          <p:cNvSpPr txBox="1">
            <a:spLocks noChangeArrowheads="1"/>
          </p:cNvSpPr>
          <p:nvPr/>
        </p:nvSpPr>
        <p:spPr bwMode="auto">
          <a:xfrm rot="10800000">
            <a:off x="5600163" y="1739722"/>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47" name="Rectangle 2">
            <a:extLst>
              <a:ext uri="{FF2B5EF4-FFF2-40B4-BE49-F238E27FC236}">
                <a16:creationId xmlns:a16="http://schemas.microsoft.com/office/drawing/2014/main" id="{340D8C77-A5AE-4278-9902-93BF60F303B1}"/>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061208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3" end="3"/>
                                            </p:txEl>
                                          </p:spTgt>
                                        </p:tgtEl>
                                        <p:attrNameLst>
                                          <p:attrName>style.visibility</p:attrName>
                                        </p:attrNameLst>
                                      </p:cBhvr>
                                      <p:to>
                                        <p:strVal val="visible"/>
                                      </p:to>
                                    </p:set>
                                    <p:anim calcmode="lin" valueType="num">
                                      <p:cBhvr additive="base">
                                        <p:cTn id="7"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0-#ppt_w/2"/>
                                          </p:val>
                                        </p:tav>
                                        <p:tav tm="100000">
                                          <p:val>
                                            <p:strVal val="#ppt_x"/>
                                          </p:val>
                                        </p:tav>
                                      </p:tavLst>
                                    </p:anim>
                                    <p:anim calcmode="lin" valueType="num">
                                      <p:cBhvr additive="base">
                                        <p:cTn id="16" dur="500" fill="hold"/>
                                        <p:tgtEl>
                                          <p:spTgt spid="26"/>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0-#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0-#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additive="base">
                                        <p:cTn id="27" dur="500" fill="hold"/>
                                        <p:tgtEl>
                                          <p:spTgt spid="39"/>
                                        </p:tgtEl>
                                        <p:attrNameLst>
                                          <p:attrName>ppt_x</p:attrName>
                                        </p:attrNameLst>
                                      </p:cBhvr>
                                      <p:tavLst>
                                        <p:tav tm="0">
                                          <p:val>
                                            <p:strVal val="0-#ppt_w/2"/>
                                          </p:val>
                                        </p:tav>
                                        <p:tav tm="100000">
                                          <p:val>
                                            <p:strVal val="#ppt_x"/>
                                          </p:val>
                                        </p:tav>
                                      </p:tavLst>
                                    </p:anim>
                                    <p:anim calcmode="lin" valueType="num">
                                      <p:cBhvr additive="base">
                                        <p:cTn id="28" dur="500" fill="hold"/>
                                        <p:tgtEl>
                                          <p:spTgt spid="3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59"/>
                                        </p:tgtEl>
                                        <p:attrNameLst>
                                          <p:attrName>style.visibility</p:attrName>
                                        </p:attrNameLst>
                                      </p:cBhvr>
                                      <p:to>
                                        <p:strVal val="visible"/>
                                      </p:to>
                                    </p:set>
                                    <p:anim calcmode="lin" valueType="num">
                                      <p:cBhvr additive="base">
                                        <p:cTn id="31" dur="500" fill="hold"/>
                                        <p:tgtEl>
                                          <p:spTgt spid="59"/>
                                        </p:tgtEl>
                                        <p:attrNameLst>
                                          <p:attrName>ppt_x</p:attrName>
                                        </p:attrNameLst>
                                      </p:cBhvr>
                                      <p:tavLst>
                                        <p:tav tm="0">
                                          <p:val>
                                            <p:strVal val="0-#ppt_w/2"/>
                                          </p:val>
                                        </p:tav>
                                        <p:tav tm="100000">
                                          <p:val>
                                            <p:strVal val="#ppt_x"/>
                                          </p:val>
                                        </p:tav>
                                      </p:tavLst>
                                    </p:anim>
                                    <p:anim calcmode="lin" valueType="num">
                                      <p:cBhvr additive="base">
                                        <p:cTn id="32" dur="500" fill="hold"/>
                                        <p:tgtEl>
                                          <p:spTgt spid="59"/>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500" fill="hold"/>
                                        <p:tgtEl>
                                          <p:spTgt spid="60"/>
                                        </p:tgtEl>
                                        <p:attrNameLst>
                                          <p:attrName>ppt_x</p:attrName>
                                        </p:attrNameLst>
                                      </p:cBhvr>
                                      <p:tavLst>
                                        <p:tav tm="0">
                                          <p:val>
                                            <p:strVal val="0-#ppt_w/2"/>
                                          </p:val>
                                        </p:tav>
                                        <p:tav tm="100000">
                                          <p:val>
                                            <p:strVal val="#ppt_x"/>
                                          </p:val>
                                        </p:tav>
                                      </p:tavLst>
                                    </p:anim>
                                    <p:anim calcmode="lin" valueType="num">
                                      <p:cBhvr additive="base">
                                        <p:cTn id="36" dur="500" fill="hold"/>
                                        <p:tgtEl>
                                          <p:spTgt spid="6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61"/>
                                        </p:tgtEl>
                                        <p:attrNameLst>
                                          <p:attrName>style.visibility</p:attrName>
                                        </p:attrNameLst>
                                      </p:cBhvr>
                                      <p:to>
                                        <p:strVal val="visible"/>
                                      </p:to>
                                    </p:set>
                                    <p:anim calcmode="lin" valueType="num">
                                      <p:cBhvr additive="base">
                                        <p:cTn id="39" dur="500" fill="hold"/>
                                        <p:tgtEl>
                                          <p:spTgt spid="61"/>
                                        </p:tgtEl>
                                        <p:attrNameLst>
                                          <p:attrName>ppt_x</p:attrName>
                                        </p:attrNameLst>
                                      </p:cBhvr>
                                      <p:tavLst>
                                        <p:tav tm="0">
                                          <p:val>
                                            <p:strVal val="0-#ppt_w/2"/>
                                          </p:val>
                                        </p:tav>
                                        <p:tav tm="100000">
                                          <p:val>
                                            <p:strVal val="#ppt_x"/>
                                          </p:val>
                                        </p:tav>
                                      </p:tavLst>
                                    </p:anim>
                                    <p:anim calcmode="lin" valueType="num">
                                      <p:cBhvr additive="base">
                                        <p:cTn id="40" dur="500" fill="hold"/>
                                        <p:tgtEl>
                                          <p:spTgt spid="6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additive="base">
                                        <p:cTn id="43" dur="500" fill="hold"/>
                                        <p:tgtEl>
                                          <p:spTgt spid="48"/>
                                        </p:tgtEl>
                                        <p:attrNameLst>
                                          <p:attrName>ppt_x</p:attrName>
                                        </p:attrNameLst>
                                      </p:cBhvr>
                                      <p:tavLst>
                                        <p:tav tm="0">
                                          <p:val>
                                            <p:strVal val="0-#ppt_w/2"/>
                                          </p:val>
                                        </p:tav>
                                        <p:tav tm="100000">
                                          <p:val>
                                            <p:strVal val="#ppt_x"/>
                                          </p:val>
                                        </p:tav>
                                      </p:tavLst>
                                    </p:anim>
                                    <p:anim calcmode="lin" valueType="num">
                                      <p:cBhvr additive="base">
                                        <p:cTn id="4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2">
                                            <p:txEl>
                                              <p:pRg st="4" end="4"/>
                                            </p:txEl>
                                          </p:spTgt>
                                        </p:tgtEl>
                                        <p:attrNameLst>
                                          <p:attrName>style.visibility</p:attrName>
                                        </p:attrNameLst>
                                      </p:cBhvr>
                                      <p:to>
                                        <p:strVal val="visible"/>
                                      </p:to>
                                    </p:set>
                                    <p:anim calcmode="lin" valueType="num">
                                      <p:cBhvr additive="base">
                                        <p:cTn id="49"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2">
                                            <p:txEl>
                                              <p:pRg st="4" end="4"/>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500" fill="hold"/>
                                        <p:tgtEl>
                                          <p:spTgt spid="27"/>
                                        </p:tgtEl>
                                        <p:attrNameLst>
                                          <p:attrName>ppt_x</p:attrName>
                                        </p:attrNameLst>
                                      </p:cBhvr>
                                      <p:tavLst>
                                        <p:tav tm="0">
                                          <p:val>
                                            <p:strVal val="0-#ppt_w/2"/>
                                          </p:val>
                                        </p:tav>
                                        <p:tav tm="100000">
                                          <p:val>
                                            <p:strVal val="#ppt_x"/>
                                          </p:val>
                                        </p:tav>
                                      </p:tavLst>
                                    </p:anim>
                                    <p:anim calcmode="lin" valueType="num">
                                      <p:cBhvr additive="base">
                                        <p:cTn id="54" dur="500" fill="hold"/>
                                        <p:tgtEl>
                                          <p:spTgt spid="27"/>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0-#ppt_w/2"/>
                                          </p:val>
                                        </p:tav>
                                        <p:tav tm="100000">
                                          <p:val>
                                            <p:strVal val="#ppt_x"/>
                                          </p:val>
                                        </p:tav>
                                      </p:tavLst>
                                    </p:anim>
                                    <p:anim calcmode="lin" valueType="num">
                                      <p:cBhvr additive="base">
                                        <p:cTn id="58" dur="500" fill="hold"/>
                                        <p:tgtEl>
                                          <p:spTgt spid="28"/>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500" fill="hold"/>
                                        <p:tgtEl>
                                          <p:spTgt spid="33"/>
                                        </p:tgtEl>
                                        <p:attrNameLst>
                                          <p:attrName>ppt_x</p:attrName>
                                        </p:attrNameLst>
                                      </p:cBhvr>
                                      <p:tavLst>
                                        <p:tav tm="0">
                                          <p:val>
                                            <p:strVal val="0-#ppt_w/2"/>
                                          </p:val>
                                        </p:tav>
                                        <p:tav tm="100000">
                                          <p:val>
                                            <p:strVal val="#ppt_x"/>
                                          </p:val>
                                        </p:tav>
                                      </p:tavLst>
                                    </p:anim>
                                    <p:anim calcmode="lin" valueType="num">
                                      <p:cBhvr additive="base">
                                        <p:cTn id="62" dur="500" fill="hold"/>
                                        <p:tgtEl>
                                          <p:spTgt spid="33"/>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 calcmode="lin" valueType="num">
                                      <p:cBhvr additive="base">
                                        <p:cTn id="65" dur="500" fill="hold"/>
                                        <p:tgtEl>
                                          <p:spTgt spid="62"/>
                                        </p:tgtEl>
                                        <p:attrNameLst>
                                          <p:attrName>ppt_x</p:attrName>
                                        </p:attrNameLst>
                                      </p:cBhvr>
                                      <p:tavLst>
                                        <p:tav tm="0">
                                          <p:val>
                                            <p:strVal val="0-#ppt_w/2"/>
                                          </p:val>
                                        </p:tav>
                                        <p:tav tm="100000">
                                          <p:val>
                                            <p:strVal val="#ppt_x"/>
                                          </p:val>
                                        </p:tav>
                                      </p:tavLst>
                                    </p:anim>
                                    <p:anim calcmode="lin" valueType="num">
                                      <p:cBhvr additive="base">
                                        <p:cTn id="66" dur="500" fill="hold"/>
                                        <p:tgtEl>
                                          <p:spTgt spid="62"/>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63"/>
                                        </p:tgtEl>
                                        <p:attrNameLst>
                                          <p:attrName>style.visibility</p:attrName>
                                        </p:attrNameLst>
                                      </p:cBhvr>
                                      <p:to>
                                        <p:strVal val="visible"/>
                                      </p:to>
                                    </p:set>
                                    <p:anim calcmode="lin" valueType="num">
                                      <p:cBhvr additive="base">
                                        <p:cTn id="69" dur="500" fill="hold"/>
                                        <p:tgtEl>
                                          <p:spTgt spid="63"/>
                                        </p:tgtEl>
                                        <p:attrNameLst>
                                          <p:attrName>ppt_x</p:attrName>
                                        </p:attrNameLst>
                                      </p:cBhvr>
                                      <p:tavLst>
                                        <p:tav tm="0">
                                          <p:val>
                                            <p:strVal val="0-#ppt_w/2"/>
                                          </p:val>
                                        </p:tav>
                                        <p:tav tm="100000">
                                          <p:val>
                                            <p:strVal val="#ppt_x"/>
                                          </p:val>
                                        </p:tav>
                                      </p:tavLst>
                                    </p:anim>
                                    <p:anim calcmode="lin" valueType="num">
                                      <p:cBhvr additive="base">
                                        <p:cTn id="70" dur="500" fill="hold"/>
                                        <p:tgtEl>
                                          <p:spTgt spid="63"/>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64"/>
                                        </p:tgtEl>
                                        <p:attrNameLst>
                                          <p:attrName>style.visibility</p:attrName>
                                        </p:attrNameLst>
                                      </p:cBhvr>
                                      <p:to>
                                        <p:strVal val="visible"/>
                                      </p:to>
                                    </p:set>
                                    <p:anim calcmode="lin" valueType="num">
                                      <p:cBhvr additive="base">
                                        <p:cTn id="73" dur="500" fill="hold"/>
                                        <p:tgtEl>
                                          <p:spTgt spid="64"/>
                                        </p:tgtEl>
                                        <p:attrNameLst>
                                          <p:attrName>ppt_x</p:attrName>
                                        </p:attrNameLst>
                                      </p:cBhvr>
                                      <p:tavLst>
                                        <p:tav tm="0">
                                          <p:val>
                                            <p:strVal val="0-#ppt_w/2"/>
                                          </p:val>
                                        </p:tav>
                                        <p:tav tm="100000">
                                          <p:val>
                                            <p:strVal val="#ppt_x"/>
                                          </p:val>
                                        </p:tav>
                                      </p:tavLst>
                                    </p:anim>
                                    <p:anim calcmode="lin" valueType="num">
                                      <p:cBhvr additive="base">
                                        <p:cTn id="74"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32">
                                            <p:txEl>
                                              <p:pRg st="6" end="6"/>
                                            </p:txEl>
                                          </p:spTgt>
                                        </p:tgtEl>
                                        <p:attrNameLst>
                                          <p:attrName>style.visibility</p:attrName>
                                        </p:attrNameLst>
                                      </p:cBhvr>
                                      <p:to>
                                        <p:strVal val="visible"/>
                                      </p:to>
                                    </p:set>
                                    <p:anim calcmode="lin" valueType="num">
                                      <p:cBhvr additive="base">
                                        <p:cTn id="79"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2">
                                            <p:txEl>
                                              <p:pRg st="6" end="6"/>
                                            </p:txEl>
                                          </p:spTgt>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57"/>
                                        </p:tgtEl>
                                        <p:attrNameLst>
                                          <p:attrName>style.visibility</p:attrName>
                                        </p:attrNameLst>
                                      </p:cBhvr>
                                      <p:to>
                                        <p:strVal val="visible"/>
                                      </p:to>
                                    </p:set>
                                    <p:anim calcmode="lin" valueType="num">
                                      <p:cBhvr additive="base">
                                        <p:cTn id="83" dur="500" fill="hold"/>
                                        <p:tgtEl>
                                          <p:spTgt spid="57"/>
                                        </p:tgtEl>
                                        <p:attrNameLst>
                                          <p:attrName>ppt_x</p:attrName>
                                        </p:attrNameLst>
                                      </p:cBhvr>
                                      <p:tavLst>
                                        <p:tav tm="0">
                                          <p:val>
                                            <p:strVal val="0-#ppt_w/2"/>
                                          </p:val>
                                        </p:tav>
                                        <p:tav tm="100000">
                                          <p:val>
                                            <p:strVal val="#ppt_x"/>
                                          </p:val>
                                        </p:tav>
                                      </p:tavLst>
                                    </p:anim>
                                    <p:anim calcmode="lin" valueType="num">
                                      <p:cBhvr additive="base">
                                        <p:cTn id="84"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6">
                                            <p:txEl>
                                              <p:pRg st="1" end="1"/>
                                            </p:txEl>
                                          </p:spTgt>
                                        </p:tgtEl>
                                        <p:attrNameLst>
                                          <p:attrName>style.visibility</p:attrName>
                                        </p:attrNameLst>
                                      </p:cBhvr>
                                      <p:to>
                                        <p:strVal val="visible"/>
                                      </p:to>
                                    </p:set>
                                    <p:anim calcmode="lin" valueType="num">
                                      <p:cBhvr additive="base">
                                        <p:cTn id="89"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6">
                                            <p:txEl>
                                              <p:pRg st="1" end="1"/>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6">
                                            <p:txEl>
                                              <p:pRg st="2" end="2"/>
                                            </p:txEl>
                                          </p:spTgt>
                                        </p:tgtEl>
                                        <p:attrNameLst>
                                          <p:attrName>style.visibility</p:attrName>
                                        </p:attrNameLst>
                                      </p:cBhvr>
                                      <p:to>
                                        <p:strVal val="visible"/>
                                      </p:to>
                                    </p:set>
                                    <p:anim calcmode="lin" valueType="num">
                                      <p:cBhvr additive="base">
                                        <p:cTn id="93"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28" grpId="0"/>
      <p:bldP spid="33" grpId="0"/>
      <p:bldP spid="36" grpId="0"/>
      <p:bldP spid="38" grpId="0"/>
      <p:bldP spid="39" grpId="0"/>
      <p:bldP spid="59" grpId="0"/>
      <p:bldP spid="60" grpId="0"/>
      <p:bldP spid="61" grpId="0"/>
      <p:bldP spid="62" grpId="0"/>
      <p:bldP spid="63" grpId="0"/>
      <p:bldP spid="6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5" descr="j0116172">
            <a:extLst>
              <a:ext uri="{FF2B5EF4-FFF2-40B4-BE49-F238E27FC236}">
                <a16:creationId xmlns:a16="http://schemas.microsoft.com/office/drawing/2014/main" id="{6176B4B6-E8D3-4A00-A01B-36F8828873F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flipH="1">
            <a:off x="-262448" y="5546495"/>
            <a:ext cx="960000" cy="13058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35">
            <a:extLst>
              <a:ext uri="{FF2B5EF4-FFF2-40B4-BE49-F238E27FC236}">
                <a16:creationId xmlns:a16="http://schemas.microsoft.com/office/drawing/2014/main" id="{3E87FC1B-8548-4D80-9C6B-0E59DEA1C2D5}"/>
              </a:ext>
            </a:extLst>
          </p:cNvPr>
          <p:cNvSpPr>
            <a:spLocks noChangeArrowheads="1"/>
          </p:cNvSpPr>
          <p:nvPr/>
        </p:nvSpPr>
        <p:spPr bwMode="auto">
          <a:xfrm>
            <a:off x="101957" y="609600"/>
            <a:ext cx="8977799" cy="3682208"/>
          </a:xfrm>
          <a:prstGeom prst="wedgeRoundRectCallout">
            <a:avLst>
              <a:gd name="adj1" fmla="val -33643"/>
              <a:gd name="adj2" fmla="val 53270"/>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Proof System Notation: </a:t>
            </a:r>
          </a:p>
          <a:p>
            <a:pPr marL="342900" indent="-342900" eaLnBrk="1" hangingPunct="1">
              <a:spcBef>
                <a:spcPct val="0"/>
              </a:spcBef>
            </a:pPr>
            <a:r>
              <a:rPr lang="en-US" altLang="en-US" sz="2400" dirty="0">
                <a:solidFill>
                  <a:srgbClr val="FFC000"/>
                </a:solidFill>
                <a:cs typeface="Times New Roman" panose="02020603050405020304" pitchFamily="18" charset="0"/>
              </a:rPr>
              <a:t>P, Q</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rPr>
              <a:t> </a:t>
            </a:r>
            <a:endParaRPr lang="en-US" altLang="en-US" sz="2400" dirty="0">
              <a:solidFill>
                <a:srgbClr val="FFC000"/>
              </a:solidFill>
              <a:cs typeface="Times New Roman" panose="02020603050405020304" pitchFamily="18" charset="0"/>
              <a:sym typeface="Symbol" panose="05050102010706020507" pitchFamily="18" charset="2"/>
            </a:endParaRPr>
          </a:p>
          <a:p>
            <a:pPr marL="342900" indent="-342900" eaLnBrk="1" hangingPunct="1">
              <a:spcBef>
                <a:spcPct val="0"/>
              </a:spcBef>
            </a:pPr>
            <a:r>
              <a:rPr lang="en-US" altLang="en-US" sz="2400" dirty="0">
                <a:solidFill>
                  <a:srgbClr val="FFC000"/>
                </a:solidFill>
                <a:sym typeface="Symbol" panose="05050102010706020507" pitchFamily="18" charset="2"/>
              </a:rPr>
              <a:t></a:t>
            </a:r>
            <a:r>
              <a:rPr lang="en-US" altLang="en-US" sz="2400" dirty="0">
                <a:solidFill>
                  <a:srgbClr val="FFC000"/>
                </a:solidFill>
                <a:cs typeface="Times New Roman" panose="02020603050405020304" pitchFamily="18" charset="0"/>
              </a:rPr>
              <a:t>α</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iff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a:t>
            </a:r>
          </a:p>
          <a:p>
            <a:pPr marL="342900" indent="-342900" eaLnBrk="1" hangingPunct="1">
              <a:spcBef>
                <a:spcPct val="0"/>
              </a:spcBef>
            </a:pPr>
            <a:r>
              <a:rPr lang="en-US" altLang="en-US" sz="2400" dirty="0">
                <a:solidFill>
                  <a:srgbClr val="FFC000"/>
                </a:solidFill>
                <a:cs typeface="Times New Roman" panose="02020603050405020304" pitchFamily="18" charset="0"/>
              </a:rPr>
              <a:t>α</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p>
        </p:txBody>
      </p:sp>
      <p:sp>
        <p:nvSpPr>
          <p:cNvPr id="6" name="Rectangle 5">
            <a:extLst>
              <a:ext uri="{FF2B5EF4-FFF2-40B4-BE49-F238E27FC236}">
                <a16:creationId xmlns:a16="http://schemas.microsoft.com/office/drawing/2014/main" id="{FC580733-F704-4E73-9C86-49B2362527CA}"/>
              </a:ext>
            </a:extLst>
          </p:cNvPr>
          <p:cNvSpPr/>
          <p:nvPr/>
        </p:nvSpPr>
        <p:spPr>
          <a:xfrm>
            <a:off x="1751062" y="1143000"/>
            <a:ext cx="5460642" cy="3046988"/>
          </a:xfrm>
          <a:prstGeom prst="rect">
            <a:avLst/>
          </a:prstGeom>
        </p:spPr>
        <p:txBody>
          <a:bodyPr wrap="square">
            <a:spAutoFit/>
          </a:bodyPr>
          <a:lstStyle/>
          <a:p>
            <a:pPr marL="342900" indent="-342900" algn="l"/>
            <a:r>
              <a:rPr lang="en-US" altLang="en-US" sz="2400" dirty="0">
                <a:solidFill>
                  <a:srgbClr val="FFC000"/>
                </a:solidFill>
                <a:cs typeface="Times New Roman" panose="02020603050405020304" pitchFamily="18" charset="0"/>
              </a:rPr>
              <a:t>Variables (true/false)</a:t>
            </a:r>
          </a:p>
          <a:p>
            <a:pPr marL="342900" indent="-342900" algn="l"/>
            <a:r>
              <a:rPr lang="en-US" altLang="en-US" sz="2400" dirty="0">
                <a:solidFill>
                  <a:srgbClr val="FFC000"/>
                </a:solidFill>
                <a:cs typeface="Times New Roman" panose="02020603050405020304" pitchFamily="18" charset="0"/>
              </a:rPr>
              <a:t>Formulas (true/false)</a:t>
            </a:r>
          </a:p>
          <a:p>
            <a:pPr marL="342900" indent="-342900"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and</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are true. </a:t>
            </a:r>
            <a:endParaRPr lang="en-US" altLang="en-US" sz="2400" dirty="0">
              <a:solidFill>
                <a:srgbClr val="FFC000"/>
              </a:solidFill>
              <a:cs typeface="Times New Roman" panose="02020603050405020304" pitchFamily="18" charset="0"/>
            </a:endParaRPr>
          </a:p>
          <a:p>
            <a:pPr marL="342900" indent="-342900" algn="l"/>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 </a:t>
            </a:r>
            <a:r>
              <a:rPr lang="en-US" altLang="en-US" sz="2400" dirty="0">
                <a:sym typeface="Symbol" panose="05050102010706020507" pitchFamily="18" charset="2"/>
              </a:rPr>
              <a:t>or</a:t>
            </a:r>
            <a:r>
              <a:rPr lang="en-US" altLang="en-US" sz="2400" dirty="0">
                <a:solidFill>
                  <a:srgbClr val="FFC000"/>
                </a:solidFill>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are true (or both)</a:t>
            </a:r>
          </a:p>
          <a:p>
            <a:pPr marL="342900" indent="-342900" algn="l"/>
            <a:r>
              <a:rPr lang="en-US" altLang="en-US" sz="2400" dirty="0">
                <a:cs typeface="Times New Roman" panose="02020603050405020304" pitchFamily="18" charset="0"/>
                <a:sym typeface="Symbol" panose="05050102010706020507" pitchFamily="18" charset="2"/>
              </a:rPr>
              <a:t>Not</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sym typeface="Symbol" panose="05050102010706020507" pitchFamily="18" charset="2"/>
              </a:rPr>
              <a:t>. </a:t>
            </a:r>
          </a:p>
          <a:p>
            <a:pPr marL="342900" indent="-342900" algn="l"/>
            <a:r>
              <a:rPr lang="en-US" altLang="en-US" sz="2400" dirty="0">
                <a:cs typeface="Times New Roman" panose="02020603050405020304" pitchFamily="18" charset="0"/>
                <a:sym typeface="Symbol" panose="05050102010706020507" pitchFamily="18" charset="2"/>
              </a:rPr>
              <a:t>If</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cs typeface="Times New Roman" panose="02020603050405020304" pitchFamily="18" charset="0"/>
              </a:rPr>
              <a:t>α</a:t>
            </a:r>
            <a:r>
              <a:rPr lang="en-US" altLang="en-US" sz="2400" dirty="0">
                <a:sym typeface="Symbol" panose="05050102010706020507" pitchFamily="18" charset="2"/>
              </a:rPr>
              <a:t>, then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p>
          <a:p>
            <a:pPr marL="342900" indent="-342900" algn="l"/>
            <a:r>
              <a:rPr lang="en-US" altLang="en-US" sz="2400" dirty="0">
                <a:solidFill>
                  <a:srgbClr val="FFC000"/>
                </a:solidFill>
                <a:cs typeface="Times New Roman" panose="02020603050405020304" pitchFamily="18" charset="0"/>
              </a:rPr>
              <a:t>α</a:t>
            </a:r>
            <a:r>
              <a:rPr lang="en-US" altLang="en-US" sz="2400" dirty="0">
                <a:sym typeface="Symbol" panose="05050102010706020507" pitchFamily="18" charset="2"/>
              </a:rPr>
              <a:t> if and only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a:t>
            </a:r>
          </a:p>
          <a:p>
            <a:pPr marL="342900" indent="-342900" algn="l"/>
            <a:r>
              <a:rPr lang="en-US" altLang="en-US" sz="2400" dirty="0">
                <a:cs typeface="Times New Roman" panose="02020603050405020304" pitchFamily="18" charset="0"/>
                <a:sym typeface="Symbol" panose="05050102010706020507" pitchFamily="18" charset="2"/>
              </a:rPr>
              <a:t>Exclusive or (not both). Parity. </a:t>
            </a:r>
          </a:p>
        </p:txBody>
      </p:sp>
      <p:sp>
        <p:nvSpPr>
          <p:cNvPr id="7" name="Rectangle 6">
            <a:extLst>
              <a:ext uri="{FF2B5EF4-FFF2-40B4-BE49-F238E27FC236}">
                <a16:creationId xmlns:a16="http://schemas.microsoft.com/office/drawing/2014/main" id="{2FB965A8-3C2E-4983-A170-558AACD8AB22}"/>
              </a:ext>
            </a:extLst>
          </p:cNvPr>
          <p:cNvSpPr/>
          <p:nvPr/>
        </p:nvSpPr>
        <p:spPr>
          <a:xfrm>
            <a:off x="5046323" y="1895037"/>
            <a:ext cx="48596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rgbClr val="FFFFFF"/>
                </a:solidFill>
                <a:sym typeface="Symbol" panose="05050102010706020507" pitchFamily="18" charset="2"/>
              </a:rPr>
              <a:t>is shaped like </a:t>
            </a:r>
            <a:r>
              <a:rPr lang="en-US" altLang="en-US" sz="2400" dirty="0">
                <a:solidFill>
                  <a:srgbClr val="FFC000"/>
                </a:solidFill>
                <a:sym typeface="Symbol" panose="05050102010706020507" pitchFamily="18" charset="2"/>
              </a:rPr>
              <a:t>A</a:t>
            </a:r>
            <a:r>
              <a:rPr lang="en-US" altLang="en-US" sz="2400" dirty="0">
                <a:solidFill>
                  <a:srgbClr val="FFFFFF"/>
                </a:solidFill>
                <a:sym typeface="Symbol" panose="05050102010706020507" pitchFamily="18" charset="2"/>
              </a:rPr>
              <a:t> for </a:t>
            </a:r>
            <a:r>
              <a:rPr lang="en-US" altLang="en-US" sz="2400" dirty="0">
                <a:solidFill>
                  <a:srgbClr val="FFC000"/>
                </a:solidFill>
                <a:sym typeface="Symbol" panose="05050102010706020507" pitchFamily="18" charset="2"/>
              </a:rPr>
              <a:t>A</a:t>
            </a:r>
            <a:r>
              <a:rPr lang="en-US" altLang="en-US" sz="2400" dirty="0">
                <a:solidFill>
                  <a:srgbClr val="FFFFFF"/>
                </a:solidFill>
                <a:sym typeface="Symbol" panose="05050102010706020507" pitchFamily="18" charset="2"/>
              </a:rPr>
              <a:t>nd.</a:t>
            </a:r>
          </a:p>
          <a:p>
            <a:pPr marL="342900" indent="-342900" algn="l">
              <a:buFont typeface="Symbol" panose="05050102010706020507" pitchFamily="18" charset="2"/>
              <a:buChar char="Ú"/>
            </a:pPr>
            <a:r>
              <a:rPr lang="en-US" altLang="en-US" sz="2400" dirty="0">
                <a:solidFill>
                  <a:srgbClr val="FFFFFF"/>
                </a:solidFill>
                <a:sym typeface="Symbol" panose="05050102010706020507" pitchFamily="18" charset="2"/>
              </a:rPr>
              <a:t>a bucket to put anything</a:t>
            </a:r>
          </a:p>
        </p:txBody>
      </p:sp>
      <p:sp>
        <p:nvSpPr>
          <p:cNvPr id="8" name="Rectangle 2">
            <a:extLst>
              <a:ext uri="{FF2B5EF4-FFF2-40B4-BE49-F238E27FC236}">
                <a16:creationId xmlns:a16="http://schemas.microsoft.com/office/drawing/2014/main" id="{2620C073-5E70-4409-A965-F8E745C317B3}"/>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noProof="0" dirty="0">
                <a:solidFill>
                  <a:srgbClr val="FFFF00"/>
                </a:solidFill>
              </a:rPr>
              <a:t>Notation</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 name="Rectangle 1">
            <a:extLst>
              <a:ext uri="{FF2B5EF4-FFF2-40B4-BE49-F238E27FC236}">
                <a16:creationId xmlns:a16="http://schemas.microsoft.com/office/drawing/2014/main" id="{68B02C88-5368-4638-936C-B2991530029F}"/>
              </a:ext>
            </a:extLst>
          </p:cNvPr>
          <p:cNvSpPr/>
          <p:nvPr/>
        </p:nvSpPr>
        <p:spPr>
          <a:xfrm>
            <a:off x="8646748" y="1976735"/>
            <a:ext cx="497252" cy="461665"/>
          </a:xfrm>
          <a:prstGeom prst="rect">
            <a:avLst/>
          </a:prstGeom>
        </p:spPr>
        <p:txBody>
          <a:bodyPr wrap="none">
            <a:spAutoFit/>
          </a:bodyPr>
          <a:lstStyle/>
          <a:p>
            <a:r>
              <a:rPr lang="el-GR" sz="2400" dirty="0">
                <a:solidFill>
                  <a:srgbClr val="FFC000"/>
                </a:solidFill>
                <a:latin typeface="Times New Roman"/>
                <a:cs typeface="Times New Roman" panose="02020603050405020304" pitchFamily="18" charset="0"/>
                <a:sym typeface="Symbol" panose="05050102010706020507" pitchFamily="18" charset="2"/>
              </a:rPr>
              <a:t></a:t>
            </a:r>
            <a:r>
              <a:rPr lang="en-US" sz="2400" dirty="0">
                <a:solidFill>
                  <a:srgbClr val="FFC000"/>
                </a:solidFill>
                <a:latin typeface="Times New Roman"/>
                <a:cs typeface="Times New Roman" panose="02020603050405020304" pitchFamily="18" charset="0"/>
                <a:sym typeface="Symbol" panose="05050102010706020507" pitchFamily="18" charset="2"/>
              </a:rPr>
              <a:t> </a:t>
            </a:r>
            <a:endParaRPr lang="en-US" sz="2400" dirty="0"/>
          </a:p>
        </p:txBody>
      </p:sp>
      <p:sp>
        <p:nvSpPr>
          <p:cNvPr id="9" name="Rectangle 8">
            <a:extLst>
              <a:ext uri="{FF2B5EF4-FFF2-40B4-BE49-F238E27FC236}">
                <a16:creationId xmlns:a16="http://schemas.microsoft.com/office/drawing/2014/main" id="{79A7FE49-E2D0-4659-A626-E04AC1EFE161}"/>
              </a:ext>
            </a:extLst>
          </p:cNvPr>
          <p:cNvSpPr/>
          <p:nvPr/>
        </p:nvSpPr>
        <p:spPr>
          <a:xfrm>
            <a:off x="8659449" y="2291688"/>
            <a:ext cx="420307" cy="461665"/>
          </a:xfrm>
          <a:prstGeom prst="rect">
            <a:avLst/>
          </a:prstGeom>
        </p:spPr>
        <p:txBody>
          <a:bodyPr wrap="none">
            <a:spAutoFit/>
          </a:bodyPr>
          <a:lstStyle/>
          <a:p>
            <a:r>
              <a:rPr lang="el-GR" sz="2400" dirty="0">
                <a:solidFill>
                  <a:srgbClr val="FFC000"/>
                </a:solidFill>
                <a:latin typeface="Times New Roman"/>
                <a:cs typeface="Times New Roman" panose="02020603050405020304" pitchFamily="18" charset="0"/>
                <a:sym typeface="Symbol" panose="05050102010706020507" pitchFamily="18" charset="2"/>
              </a:rPr>
              <a:t></a:t>
            </a:r>
            <a:endParaRPr lang="en-US" sz="2400" dirty="0"/>
          </a:p>
        </p:txBody>
      </p:sp>
      <p:sp>
        <p:nvSpPr>
          <p:cNvPr id="15" name="Rectangle 14">
            <a:extLst>
              <a:ext uri="{FF2B5EF4-FFF2-40B4-BE49-F238E27FC236}">
                <a16:creationId xmlns:a16="http://schemas.microsoft.com/office/drawing/2014/main" id="{691AA88C-F1CD-4A25-9014-1F784D62BB9F}"/>
              </a:ext>
            </a:extLst>
          </p:cNvPr>
          <p:cNvSpPr/>
          <p:nvPr/>
        </p:nvSpPr>
        <p:spPr>
          <a:xfrm>
            <a:off x="5117950" y="2983827"/>
            <a:ext cx="1947884" cy="830997"/>
          </a:xfrm>
          <a:prstGeom prst="rect">
            <a:avLst/>
          </a:prstGeom>
          <a:noFill/>
        </p:spPr>
        <p:txBody>
          <a:bodyPr wrap="square">
            <a:spAutoFit/>
          </a:bodyPr>
          <a:lstStyle/>
          <a:p>
            <a:pPr algn="l"/>
            <a:r>
              <a:rPr lang="en-US" altLang="en-US" sz="2400" dirty="0">
                <a:solidFill>
                  <a:srgbClr val="FFC000"/>
                </a:solidFill>
                <a:latin typeface="Times New Roman"/>
                <a:cs typeface="Times New Roman" panose="02020603050405020304" pitchFamily="18" charset="0"/>
                <a:sym typeface="Symbol" panose="05050102010706020507" pitchFamily="18" charset="2"/>
              </a:rPr>
              <a:t>hound</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dog</a:t>
            </a:r>
          </a:p>
          <a:p>
            <a:pPr algn="l"/>
            <a:r>
              <a:rPr lang="en-US" altLang="en-US" sz="2400" dirty="0">
                <a:solidFill>
                  <a:srgbClr val="FFC000"/>
                </a:solidFill>
                <a:latin typeface="Times New Roman"/>
                <a:cs typeface="Times New Roman" panose="02020603050405020304" pitchFamily="18" charset="0"/>
                <a:sym typeface="Symbol" panose="05050102010706020507" pitchFamily="18" charset="2"/>
              </a:rPr>
              <a:t>hound</a:t>
            </a:r>
            <a:r>
              <a:rPr lang="en-CA" sz="2400" dirty="0">
                <a:solidFill>
                  <a:srgbClr val="FFC000"/>
                </a:solidFill>
                <a:latin typeface="Times New Roman"/>
                <a:cs typeface="Times New Roman" panose="02020603050405020304" pitchFamily="18" charset="0"/>
                <a:sym typeface="Symbol" panose="05050102010706020507" pitchFamily="18" charset="2"/>
              </a:rPr>
              <a:t>  </a:t>
            </a:r>
            <a:r>
              <a:rPr lang="en-US" altLang="en-US" sz="2400" dirty="0">
                <a:solidFill>
                  <a:srgbClr val="FFC000"/>
                </a:solidFill>
                <a:cs typeface="Times New Roman" panose="02020603050405020304" pitchFamily="18" charset="0"/>
                <a:sym typeface="Symbol" panose="05050102010706020507" pitchFamily="18" charset="2"/>
              </a:rPr>
              <a:t>dog</a:t>
            </a:r>
            <a:endParaRPr lang="en-US" altLang="en-US" sz="2400" dirty="0">
              <a:solidFill>
                <a:srgbClr val="FFFFFF"/>
              </a:solidFill>
              <a:sym typeface="Symbol" panose="05050102010706020507" pitchFamily="18" charset="2"/>
            </a:endParaRPr>
          </a:p>
        </p:txBody>
      </p:sp>
      <p:sp>
        <p:nvSpPr>
          <p:cNvPr id="16" name="Text Box 21">
            <a:extLst>
              <a:ext uri="{FF2B5EF4-FFF2-40B4-BE49-F238E27FC236}">
                <a16:creationId xmlns:a16="http://schemas.microsoft.com/office/drawing/2014/main" id="{AA604B9E-D380-4F1D-BFB8-A548498A4322}"/>
              </a:ext>
            </a:extLst>
          </p:cNvPr>
          <p:cNvSpPr txBox="1">
            <a:spLocks noChangeArrowheads="1"/>
          </p:cNvSpPr>
          <p:nvPr/>
        </p:nvSpPr>
        <p:spPr bwMode="auto">
          <a:xfrm>
            <a:off x="228933" y="4773304"/>
            <a:ext cx="19050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defRPr/>
            </a:pPr>
            <a:r>
              <a:rPr lang="en-US" altLang="en-US" sz="2400" dirty="0">
                <a:solidFill>
                  <a:srgbClr val="FFC000"/>
                </a:solidFill>
                <a:cs typeface="Times New Roman" panose="02020603050405020304" pitchFamily="18" charset="0"/>
              </a:rPr>
              <a:t>α</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endParaRPr lang="en-US" altLang="en-US" sz="2400" dirty="0">
              <a:solidFill>
                <a:srgbClr val="FFFFFF"/>
              </a:solidFill>
            </a:endParaRPr>
          </a:p>
          <a:p>
            <a:pPr lvl="1" indent="0" eaLnBrk="1" hangingPunct="1">
              <a:spcBef>
                <a:spcPct val="0"/>
              </a:spcBef>
              <a:buNone/>
              <a:defRPr/>
            </a:pPr>
            <a:endParaRPr lang="en-US" altLang="en-US" sz="2000" dirty="0">
              <a:solidFill>
                <a:srgbClr val="FFFFFF"/>
              </a:solidFill>
            </a:endParaRPr>
          </a:p>
        </p:txBody>
      </p:sp>
      <p:sp>
        <p:nvSpPr>
          <p:cNvPr id="18" name="Text Box 21">
            <a:extLst>
              <a:ext uri="{FF2B5EF4-FFF2-40B4-BE49-F238E27FC236}">
                <a16:creationId xmlns:a16="http://schemas.microsoft.com/office/drawing/2014/main" id="{2CA316DE-9C3F-4ACE-8689-F3A38619D982}"/>
              </a:ext>
            </a:extLst>
          </p:cNvPr>
          <p:cNvSpPr txBox="1">
            <a:spLocks noChangeArrowheads="1"/>
          </p:cNvSpPr>
          <p:nvPr/>
        </p:nvSpPr>
        <p:spPr bwMode="auto">
          <a:xfrm>
            <a:off x="1742681" y="4779511"/>
            <a:ext cx="7172719" cy="1261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FF"/>
                </a:solidFill>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sym typeface="Symbol" panose="05050102010706020507" pitchFamily="18" charset="2"/>
              </a:rPr>
              <a:t> is a line in the proof, then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sym typeface="Symbol" panose="05050102010706020507" pitchFamily="18" charset="2"/>
              </a:rPr>
              <a:t> can be the next line.</a:t>
            </a:r>
          </a:p>
          <a:p>
            <a:pPr eaLnBrk="1" hangingPunct="1">
              <a:spcBef>
                <a:spcPct val="0"/>
              </a:spcBef>
              <a:buNone/>
              <a:defRPr/>
            </a:pPr>
            <a:r>
              <a:rPr lang="en-US" altLang="en-US" sz="2400" dirty="0">
                <a:solidFill>
                  <a:srgbClr val="FFFFFF"/>
                </a:solidFill>
                <a:sym typeface="Symbol" panose="05050102010706020507" pitchFamily="18" charset="2"/>
              </a:rPr>
              <a:t>If </a:t>
            </a:r>
            <a:r>
              <a:rPr lang="en-US" altLang="en-US" sz="2400" dirty="0">
                <a:solidFill>
                  <a:srgbClr val="FFC000"/>
                </a:solidFill>
                <a:cs typeface="Times New Roman" panose="02020603050405020304" pitchFamily="18" charset="0"/>
              </a:rPr>
              <a:t>α</a:t>
            </a:r>
            <a:r>
              <a:rPr lang="en-US" altLang="en-US" sz="2400" dirty="0">
                <a:solidFill>
                  <a:srgbClr val="FFFFFF"/>
                </a:solidFill>
                <a:sym typeface="Symbol" panose="05050102010706020507" pitchFamily="18" charset="2"/>
              </a:rPr>
              <a:t> is an axiom, then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sym typeface="Symbol" panose="05050102010706020507" pitchFamily="18" charset="2"/>
              </a:rPr>
              <a:t> can be proved.</a:t>
            </a:r>
          </a:p>
          <a:p>
            <a:pPr eaLnBrk="1" hangingPunct="1">
              <a:spcBef>
                <a:spcPct val="0"/>
              </a:spcBef>
              <a:buNone/>
              <a:defRPr/>
            </a:pPr>
            <a:r>
              <a:rPr lang="en-US" altLang="en-US" sz="2800" dirty="0">
                <a:cs typeface="Times New Roman" panose="02020603050405020304" pitchFamily="18" charset="0"/>
                <a:sym typeface="Symbol" panose="05050102010706020507" pitchFamily="18" charset="2"/>
              </a:rPr>
              <a:t>If</a:t>
            </a:r>
            <a:r>
              <a:rPr lang="en-US" altLang="en-US" sz="2800" dirty="0">
                <a:solidFill>
                  <a:srgbClr val="FFC000"/>
                </a:solidFill>
                <a:cs typeface="Times New Roman" panose="02020603050405020304" pitchFamily="18" charset="0"/>
                <a:sym typeface="Symbol" panose="05050102010706020507" pitchFamily="18" charset="2"/>
              </a:rPr>
              <a:t> </a:t>
            </a:r>
            <a:r>
              <a:rPr lang="en-US" altLang="en-US" sz="2800" dirty="0">
                <a:solidFill>
                  <a:srgbClr val="FFC000"/>
                </a:solidFill>
                <a:cs typeface="Times New Roman" panose="02020603050405020304" pitchFamily="18" charset="0"/>
              </a:rPr>
              <a:t>α</a:t>
            </a:r>
            <a:r>
              <a:rPr lang="en-US" altLang="en-US" sz="2800" dirty="0">
                <a:sym typeface="Symbol" panose="05050102010706020507" pitchFamily="18" charset="2"/>
              </a:rPr>
              <a:t>, then </a:t>
            </a:r>
            <a:r>
              <a:rPr lang="el-GR" altLang="en-US" sz="2800" dirty="0">
                <a:solidFill>
                  <a:srgbClr val="FFC000"/>
                </a:solidFill>
                <a:cs typeface="Times New Roman" panose="02020603050405020304" pitchFamily="18" charset="0"/>
                <a:sym typeface="Symbol" panose="05050102010706020507" pitchFamily="18" charset="2"/>
              </a:rPr>
              <a:t>β</a:t>
            </a:r>
            <a:r>
              <a:rPr lang="en-US" altLang="en-US" sz="2800" dirty="0">
                <a:cs typeface="Times New Roman" panose="02020603050405020304" pitchFamily="18" charset="0"/>
                <a:sym typeface="Symbol" panose="05050102010706020507" pitchFamily="18" charset="2"/>
              </a:rPr>
              <a:t>.</a:t>
            </a:r>
            <a:endParaRPr lang="en-US" altLang="en-US" sz="2800" dirty="0">
              <a:solidFill>
                <a:srgbClr val="FFFFFF"/>
              </a:solidFill>
            </a:endParaRPr>
          </a:p>
        </p:txBody>
      </p:sp>
      <p:sp>
        <p:nvSpPr>
          <p:cNvPr id="19" name="Text Box 21">
            <a:extLst>
              <a:ext uri="{FF2B5EF4-FFF2-40B4-BE49-F238E27FC236}">
                <a16:creationId xmlns:a16="http://schemas.microsoft.com/office/drawing/2014/main" id="{A2F038C3-AF6E-4833-A166-5F99AB27EEEE}"/>
              </a:ext>
            </a:extLst>
          </p:cNvPr>
          <p:cNvSpPr txBox="1">
            <a:spLocks noChangeArrowheads="1"/>
          </p:cNvSpPr>
          <p:nvPr/>
        </p:nvSpPr>
        <p:spPr bwMode="auto">
          <a:xfrm>
            <a:off x="340056" y="4367635"/>
            <a:ext cx="754386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400" dirty="0">
                <a:solidFill>
                  <a:srgbClr val="FFFF00"/>
                </a:solidFill>
                <a:sym typeface="Symbol" panose="05050102010706020507" pitchFamily="18" charset="2"/>
              </a:rPr>
              <a:t>“Meta” Notation: </a:t>
            </a:r>
            <a:r>
              <a:rPr lang="en-US" altLang="en-US" sz="1800" dirty="0">
                <a:solidFill>
                  <a:srgbClr val="FFFFFF"/>
                </a:solidFill>
                <a:sym typeface="Symbol" panose="05050102010706020507" pitchFamily="18" charset="2"/>
              </a:rPr>
              <a:t>ie not within the proof system.</a:t>
            </a:r>
            <a:endParaRPr lang="en-US" altLang="en-US" sz="1600" dirty="0">
              <a:solidFill>
                <a:srgbClr val="FFFFFF"/>
              </a:solidFill>
            </a:endParaRPr>
          </a:p>
        </p:txBody>
      </p:sp>
      <p:sp>
        <p:nvSpPr>
          <p:cNvPr id="20" name="Text Box 21">
            <a:extLst>
              <a:ext uri="{FF2B5EF4-FFF2-40B4-BE49-F238E27FC236}">
                <a16:creationId xmlns:a16="http://schemas.microsoft.com/office/drawing/2014/main" id="{30DF855D-E914-4010-B552-906F91E9DE18}"/>
              </a:ext>
            </a:extLst>
          </p:cNvPr>
          <p:cNvSpPr txBox="1">
            <a:spLocks noChangeArrowheads="1"/>
          </p:cNvSpPr>
          <p:nvPr/>
        </p:nvSpPr>
        <p:spPr bwMode="auto">
          <a:xfrm>
            <a:off x="230872" y="5172458"/>
            <a:ext cx="19050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defRPr/>
            </a:pPr>
            <a:r>
              <a:rPr lang="en-US" altLang="en-US" sz="2400" dirty="0">
                <a:solidFill>
                  <a:srgbClr val="FFC000"/>
                </a:solidFill>
                <a:cs typeface="Times New Roman" panose="02020603050405020304" pitchFamily="18" charset="0"/>
              </a:rPr>
              <a:t>α</a:t>
            </a:r>
            <a:r>
              <a:rPr lang="en-CA"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endParaRPr lang="en-US" altLang="en-US" sz="2400" dirty="0">
              <a:solidFill>
                <a:srgbClr val="FFFFFF"/>
              </a:solidFill>
            </a:endParaRPr>
          </a:p>
          <a:p>
            <a:pPr lvl="1" indent="0" eaLnBrk="1" hangingPunct="1">
              <a:spcBef>
                <a:spcPct val="0"/>
              </a:spcBef>
              <a:buNone/>
              <a:defRPr/>
            </a:pPr>
            <a:endParaRPr lang="en-US" altLang="en-US" sz="2000" dirty="0">
              <a:solidFill>
                <a:srgbClr val="FFFFFF"/>
              </a:solidFill>
            </a:endParaRPr>
          </a:p>
        </p:txBody>
      </p:sp>
      <p:sp>
        <p:nvSpPr>
          <p:cNvPr id="21" name="Text Box 21">
            <a:extLst>
              <a:ext uri="{FF2B5EF4-FFF2-40B4-BE49-F238E27FC236}">
                <a16:creationId xmlns:a16="http://schemas.microsoft.com/office/drawing/2014/main" id="{05960B77-3267-4951-956D-319B063CBA82}"/>
              </a:ext>
            </a:extLst>
          </p:cNvPr>
          <p:cNvSpPr txBox="1">
            <a:spLocks noChangeArrowheads="1"/>
          </p:cNvSpPr>
          <p:nvPr/>
        </p:nvSpPr>
        <p:spPr bwMode="auto">
          <a:xfrm>
            <a:off x="6575840" y="5177135"/>
            <a:ext cx="261615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000" dirty="0">
                <a:solidFill>
                  <a:srgbClr val="FFFFFF"/>
                </a:solidFill>
                <a:sym typeface="Symbol" panose="05050102010706020507" pitchFamily="18" charset="2"/>
              </a:rPr>
              <a:t>i.e.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baseline="-25000" dirty="0">
                <a:solidFill>
                  <a:srgbClr val="FFC000"/>
                </a:solidFill>
                <a:cs typeface="Times New Roman" panose="02020603050405020304" pitchFamily="18" charset="0"/>
              </a:rPr>
              <a:t>1</a:t>
            </a:r>
            <a:r>
              <a:rPr lang="en-US" altLang="en-US" sz="2000" dirty="0">
                <a:solidFill>
                  <a:srgbClr val="FFC000"/>
                </a:solidFill>
                <a:sym typeface="Symbol" panose="05050102010706020507" pitchFamily="18" charset="2"/>
              </a:rPr>
              <a:t></a:t>
            </a:r>
            <a:r>
              <a:rPr lang="en-US" altLang="en-US" sz="2000" dirty="0">
                <a:solidFill>
                  <a:srgbClr val="FFC000"/>
                </a:solidFill>
                <a:cs typeface="Times New Roman" panose="02020603050405020304" pitchFamily="18" charset="0"/>
              </a:rPr>
              <a:t>α</a:t>
            </a:r>
            <a:r>
              <a:rPr lang="en-US" altLang="en-US" sz="2000" baseline="-25000" dirty="0">
                <a:solidFill>
                  <a:srgbClr val="FFC000"/>
                </a:solidFill>
                <a:cs typeface="Times New Roman" panose="02020603050405020304" pitchFamily="18" charset="0"/>
              </a:rPr>
              <a:t>2</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400" dirty="0">
              <a:solidFill>
                <a:srgbClr val="FFFFFF"/>
              </a:solidFill>
            </a:endParaRPr>
          </a:p>
        </p:txBody>
      </p:sp>
      <p:sp>
        <p:nvSpPr>
          <p:cNvPr id="22" name="Text Box 21">
            <a:extLst>
              <a:ext uri="{FF2B5EF4-FFF2-40B4-BE49-F238E27FC236}">
                <a16:creationId xmlns:a16="http://schemas.microsoft.com/office/drawing/2014/main" id="{ABE20CBA-4D6D-4243-89FB-AF33568673F8}"/>
              </a:ext>
            </a:extLst>
          </p:cNvPr>
          <p:cNvSpPr txBox="1">
            <a:spLocks noChangeArrowheads="1"/>
          </p:cNvSpPr>
          <p:nvPr/>
        </p:nvSpPr>
        <p:spPr bwMode="auto">
          <a:xfrm>
            <a:off x="236560" y="5540992"/>
            <a:ext cx="19050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indent="-457200" eaLnBrk="1" hangingPunct="1">
              <a:spcBef>
                <a:spcPct val="0"/>
              </a:spcBef>
              <a:defRPr/>
            </a:pPr>
            <a:r>
              <a:rPr lang="en-US" altLang="en-US" sz="2400" dirty="0">
                <a:solidFill>
                  <a:srgbClr val="FFC000"/>
                </a:solidFill>
                <a:cs typeface="Times New Roman" panose="02020603050405020304" pitchFamily="18" charset="0"/>
              </a:rPr>
              <a:t>α</a:t>
            </a:r>
            <a:r>
              <a:rPr lang="en-US" sz="2400" dirty="0">
                <a:solidFill>
                  <a:srgbClr val="FFC000"/>
                </a:solidFill>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endParaRPr lang="en-US" altLang="en-US" sz="2400" dirty="0">
              <a:solidFill>
                <a:srgbClr val="FFFFFF"/>
              </a:solidFill>
            </a:endParaRPr>
          </a:p>
          <a:p>
            <a:pPr lvl="1" indent="0" eaLnBrk="1" hangingPunct="1">
              <a:spcBef>
                <a:spcPct val="0"/>
              </a:spcBef>
              <a:buNone/>
              <a:defRPr/>
            </a:pPr>
            <a:endParaRPr lang="en-US" altLang="en-US" sz="2000" dirty="0">
              <a:solidFill>
                <a:srgbClr val="FFFFFF"/>
              </a:solidFill>
            </a:endParaRPr>
          </a:p>
        </p:txBody>
      </p:sp>
      <p:sp>
        <p:nvSpPr>
          <p:cNvPr id="23" name="Text Box 21">
            <a:extLst>
              <a:ext uri="{FF2B5EF4-FFF2-40B4-BE49-F238E27FC236}">
                <a16:creationId xmlns:a16="http://schemas.microsoft.com/office/drawing/2014/main" id="{E17887D5-AF89-4054-AD51-4BFDC6F0A8F1}"/>
              </a:ext>
            </a:extLst>
          </p:cNvPr>
          <p:cNvSpPr txBox="1">
            <a:spLocks noChangeArrowheads="1"/>
          </p:cNvSpPr>
          <p:nvPr/>
        </p:nvSpPr>
        <p:spPr bwMode="auto">
          <a:xfrm>
            <a:off x="3656445" y="5592435"/>
            <a:ext cx="575627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defRPr/>
            </a:pPr>
            <a:r>
              <a:rPr lang="en-US" altLang="en-US" sz="2000" dirty="0">
                <a:cs typeface="Times New Roman" panose="02020603050405020304" pitchFamily="18" charset="0"/>
                <a:sym typeface="Symbol" panose="05050102010706020507" pitchFamily="18" charset="2"/>
              </a:rPr>
              <a:t>(</a:t>
            </a:r>
            <a:r>
              <a:rPr lang="en-US" altLang="en-US" sz="2000" dirty="0">
                <a:solidFill>
                  <a:srgbClr val="FFFFFF"/>
                </a:solidFill>
                <a:sym typeface="Symbol" panose="05050102010706020507" pitchFamily="18" charset="2"/>
              </a:rPr>
              <a:t>Same as </a:t>
            </a: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FFFF"/>
                </a:solidFill>
                <a:sym typeface="Symbol" panose="05050102010706020507" pitchFamily="18" charset="2"/>
              </a:rPr>
              <a:t>, but stated outside the proof system.) </a:t>
            </a:r>
            <a:endParaRPr lang="en-US" altLang="en-US" sz="2400" dirty="0">
              <a:solidFill>
                <a:srgbClr val="FFFFFF"/>
              </a:solidFill>
            </a:endParaRPr>
          </a:p>
        </p:txBody>
      </p:sp>
    </p:spTree>
    <p:extLst>
      <p:ext uri="{BB962C8B-B14F-4D97-AF65-F5344CB8AC3E}">
        <p14:creationId xmlns:p14="http://schemas.microsoft.com/office/powerpoint/2010/main" val="4182726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
                                            <p:bg/>
                                          </p:spTgt>
                                        </p:tgtEl>
                                        <p:attrNameLst>
                                          <p:attrName>style.visibility</p:attrName>
                                        </p:attrNameLst>
                                      </p:cBhvr>
                                      <p:to>
                                        <p:strVal val="visible"/>
                                      </p:to>
                                    </p:set>
                                    <p:anim calcmode="lin" valueType="num">
                                      <p:cBhvr additive="base">
                                        <p:cTn id="11" dur="500" fill="hold"/>
                                        <p:tgtEl>
                                          <p:spTgt spid="5">
                                            <p:bg/>
                                          </p:spTgt>
                                        </p:tgtEl>
                                        <p:attrNameLst>
                                          <p:attrName>ppt_x</p:attrName>
                                        </p:attrNameLst>
                                      </p:cBhvr>
                                      <p:tavLst>
                                        <p:tav tm="0">
                                          <p:val>
                                            <p:strVal val="#ppt_x"/>
                                          </p:val>
                                        </p:tav>
                                        <p:tav tm="100000">
                                          <p:val>
                                            <p:strVal val="#ppt_x"/>
                                          </p:val>
                                        </p:tav>
                                      </p:tavLst>
                                    </p:anim>
                                    <p:anim calcmode="lin" valueType="num">
                                      <p:cBhvr additive="base">
                                        <p:cTn id="12" dur="500" fill="hold"/>
                                        <p:tgtEl>
                                          <p:spTgt spid="5">
                                            <p:bg/>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xEl>
                                              <p:pRg st="1" end="1"/>
                                            </p:txEl>
                                          </p:spTgt>
                                        </p:tgtEl>
                                        <p:attrNameLst>
                                          <p:attrName>style.visibility</p:attrName>
                                        </p:attrNameLst>
                                      </p:cBhvr>
                                      <p:to>
                                        <p:strVal val="visible"/>
                                      </p:to>
                                    </p:set>
                                    <p:anim calcmode="lin" valueType="num">
                                      <p:cBhvr additive="base">
                                        <p:cTn id="25"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6">
                                            <p:txEl>
                                              <p:pRg st="0" end="0"/>
                                            </p:txEl>
                                          </p:spTgt>
                                        </p:tgtEl>
                                        <p:attrNameLst>
                                          <p:attrName>style.visibility</p:attrName>
                                        </p:attrNameLst>
                                      </p:cBhvr>
                                      <p:to>
                                        <p:strVal val="visible"/>
                                      </p:to>
                                    </p:set>
                                    <p:anim calcmode="lin" valueType="num">
                                      <p:cBhvr additive="base">
                                        <p:cTn id="31"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
                                            <p:txEl>
                                              <p:pRg st="2" end="2"/>
                                            </p:txEl>
                                          </p:spTgt>
                                        </p:tgtEl>
                                        <p:attrNameLst>
                                          <p:attrName>style.visibility</p:attrName>
                                        </p:attrNameLst>
                                      </p:cBhvr>
                                      <p:to>
                                        <p:strVal val="visible"/>
                                      </p:to>
                                    </p:set>
                                    <p:anim calcmode="lin" valueType="num">
                                      <p:cBhvr additive="base">
                                        <p:cTn id="37"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6">
                                            <p:txEl>
                                              <p:pRg st="1" end="1"/>
                                            </p:txEl>
                                          </p:spTgt>
                                        </p:tgtEl>
                                        <p:attrNameLst>
                                          <p:attrName>style.visibility</p:attrName>
                                        </p:attrNameLst>
                                      </p:cBhvr>
                                      <p:to>
                                        <p:strVal val="visible"/>
                                      </p:to>
                                    </p:set>
                                    <p:anim calcmode="lin" valueType="num">
                                      <p:cBhvr additive="base">
                                        <p:cTn id="4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
                                            <p:txEl>
                                              <p:pRg st="3" end="3"/>
                                            </p:txEl>
                                          </p:spTgt>
                                        </p:tgtEl>
                                        <p:attrNameLst>
                                          <p:attrName>style.visibility</p:attrName>
                                        </p:attrNameLst>
                                      </p:cBhvr>
                                      <p:to>
                                        <p:strVal val="visible"/>
                                      </p:to>
                                    </p:set>
                                    <p:anim calcmode="lin" valueType="num">
                                      <p:cBhvr additive="base">
                                        <p:cTn id="49" dur="500" fill="hold"/>
                                        <p:tgtEl>
                                          <p:spTgt spid="5">
                                            <p:txEl>
                                              <p:pRg st="3" end="3"/>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6">
                                            <p:txEl>
                                              <p:pRg st="2" end="2"/>
                                            </p:txEl>
                                          </p:spTgt>
                                        </p:tgtEl>
                                        <p:attrNameLst>
                                          <p:attrName>style.visibility</p:attrName>
                                        </p:attrNameLst>
                                      </p:cBhvr>
                                      <p:to>
                                        <p:strVal val="visible"/>
                                      </p:to>
                                    </p:set>
                                    <p:anim calcmode="lin" valueType="num">
                                      <p:cBhvr additive="base">
                                        <p:cTn id="55"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7">
                                            <p:txEl>
                                              <p:pRg st="0" end="0"/>
                                            </p:txEl>
                                          </p:spTgt>
                                        </p:tgtEl>
                                        <p:attrNameLst>
                                          <p:attrName>style.visibility</p:attrName>
                                        </p:attrNameLst>
                                      </p:cBhvr>
                                      <p:to>
                                        <p:strVal val="visible"/>
                                      </p:to>
                                    </p:set>
                                    <p:anim calcmode="lin" valueType="num">
                                      <p:cBhvr additive="base">
                                        <p:cTn id="61"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5">
                                            <p:txEl>
                                              <p:pRg st="4" end="4"/>
                                            </p:txEl>
                                          </p:spTgt>
                                        </p:tgtEl>
                                        <p:attrNameLst>
                                          <p:attrName>style.visibility</p:attrName>
                                        </p:attrNameLst>
                                      </p:cBhvr>
                                      <p:to>
                                        <p:strVal val="visible"/>
                                      </p:to>
                                    </p:set>
                                    <p:anim calcmode="lin" valueType="num">
                                      <p:cBhvr additive="base">
                                        <p:cTn id="67" dur="500" fill="hold"/>
                                        <p:tgtEl>
                                          <p:spTgt spid="5">
                                            <p:txEl>
                                              <p:pRg st="4" end="4"/>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5">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6">
                                            <p:txEl>
                                              <p:pRg st="3" end="3"/>
                                            </p:txEl>
                                          </p:spTgt>
                                        </p:tgtEl>
                                        <p:attrNameLst>
                                          <p:attrName>style.visibility</p:attrName>
                                        </p:attrNameLst>
                                      </p:cBhvr>
                                      <p:to>
                                        <p:strVal val="visible"/>
                                      </p:to>
                                    </p:set>
                                    <p:anim calcmode="lin" valueType="num">
                                      <p:cBhvr additive="base">
                                        <p:cTn id="73"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7">
                                            <p:txEl>
                                              <p:pRg st="1" end="1"/>
                                            </p:txEl>
                                          </p:spTgt>
                                        </p:tgtEl>
                                        <p:attrNameLst>
                                          <p:attrName>style.visibility</p:attrName>
                                        </p:attrNameLst>
                                      </p:cBhvr>
                                      <p:to>
                                        <p:strVal val="visible"/>
                                      </p:to>
                                    </p:set>
                                    <p:anim calcmode="lin" valueType="num">
                                      <p:cBhvr additive="base">
                                        <p:cTn id="79" dur="500" fill="hold"/>
                                        <p:tgtEl>
                                          <p:spTgt spid="7">
                                            <p:txEl>
                                              <p:pRg st="1" end="1"/>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5">
                                            <p:txEl>
                                              <p:pRg st="5" end="5"/>
                                            </p:txEl>
                                          </p:spTgt>
                                        </p:tgtEl>
                                        <p:attrNameLst>
                                          <p:attrName>style.visibility</p:attrName>
                                        </p:attrNameLst>
                                      </p:cBhvr>
                                      <p:to>
                                        <p:strVal val="visible"/>
                                      </p:to>
                                    </p:set>
                                    <p:anim calcmode="lin" valueType="num">
                                      <p:cBhvr additive="base">
                                        <p:cTn id="85" dur="500" fill="hold"/>
                                        <p:tgtEl>
                                          <p:spTgt spid="5">
                                            <p:txEl>
                                              <p:pRg st="5" end="5"/>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5">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6">
                                            <p:txEl>
                                              <p:pRg st="4" end="4"/>
                                            </p:txEl>
                                          </p:spTgt>
                                        </p:tgtEl>
                                        <p:attrNameLst>
                                          <p:attrName>style.visibility</p:attrName>
                                        </p:attrNameLst>
                                      </p:cBhvr>
                                      <p:to>
                                        <p:strVal val="visible"/>
                                      </p:to>
                                    </p:set>
                                    <p:anim calcmode="lin" valueType="num">
                                      <p:cBhvr additive="base">
                                        <p:cTn id="91"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5">
                                            <p:txEl>
                                              <p:pRg st="6" end="6"/>
                                            </p:txEl>
                                          </p:spTgt>
                                        </p:tgtEl>
                                        <p:attrNameLst>
                                          <p:attrName>style.visibility</p:attrName>
                                        </p:attrNameLst>
                                      </p:cBhvr>
                                      <p:to>
                                        <p:strVal val="visible"/>
                                      </p:to>
                                    </p:set>
                                    <p:anim calcmode="lin" valueType="num">
                                      <p:cBhvr additive="base">
                                        <p:cTn id="97" dur="500" fill="hold"/>
                                        <p:tgtEl>
                                          <p:spTgt spid="5">
                                            <p:txEl>
                                              <p:pRg st="6" end="6"/>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5">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6">
                                            <p:txEl>
                                              <p:pRg st="5" end="5"/>
                                            </p:txEl>
                                          </p:spTgt>
                                        </p:tgtEl>
                                        <p:attrNameLst>
                                          <p:attrName>style.visibility</p:attrName>
                                        </p:attrNameLst>
                                      </p:cBhvr>
                                      <p:to>
                                        <p:strVal val="visible"/>
                                      </p:to>
                                    </p:set>
                                    <p:anim calcmode="lin" valueType="num">
                                      <p:cBhvr additive="base">
                                        <p:cTn id="103" dur="500" fill="hold"/>
                                        <p:tgtEl>
                                          <p:spTgt spid="6">
                                            <p:txEl>
                                              <p:pRg st="5" end="5"/>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15">
                                            <p:txEl>
                                              <p:pRg st="0" end="0"/>
                                            </p:txEl>
                                          </p:spTgt>
                                        </p:tgtEl>
                                        <p:attrNameLst>
                                          <p:attrName>style.visibility</p:attrName>
                                        </p:attrNameLst>
                                      </p:cBhvr>
                                      <p:to>
                                        <p:strVal val="visible"/>
                                      </p:to>
                                    </p:set>
                                    <p:anim calcmode="lin" valueType="num">
                                      <p:cBhvr additive="base">
                                        <p:cTn id="109"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15">
                                            <p:txEl>
                                              <p:pRg st="1" end="1"/>
                                            </p:txEl>
                                          </p:spTgt>
                                        </p:tgtEl>
                                        <p:attrNameLst>
                                          <p:attrName>style.visibility</p:attrName>
                                        </p:attrNameLst>
                                      </p:cBhvr>
                                      <p:to>
                                        <p:strVal val="visible"/>
                                      </p:to>
                                    </p:set>
                                    <p:anim calcmode="lin" valueType="num">
                                      <p:cBhvr additive="base">
                                        <p:cTn id="115"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2"/>
                                        </p:tgtEl>
                                        <p:attrNameLst>
                                          <p:attrName>style.visibility</p:attrName>
                                        </p:attrNameLst>
                                      </p:cBhvr>
                                      <p:to>
                                        <p:strVal val="visible"/>
                                      </p:to>
                                    </p:set>
                                    <p:anim calcmode="lin" valueType="num">
                                      <p:cBhvr additive="base">
                                        <p:cTn id="121" dur="500" fill="hold"/>
                                        <p:tgtEl>
                                          <p:spTgt spid="2"/>
                                        </p:tgtEl>
                                        <p:attrNameLst>
                                          <p:attrName>ppt_x</p:attrName>
                                        </p:attrNameLst>
                                      </p:cBhvr>
                                      <p:tavLst>
                                        <p:tav tm="0">
                                          <p:val>
                                            <p:strVal val="#ppt_x"/>
                                          </p:val>
                                        </p:tav>
                                        <p:tav tm="100000">
                                          <p:val>
                                            <p:strVal val="#ppt_x"/>
                                          </p:val>
                                        </p:tav>
                                      </p:tavLst>
                                    </p:anim>
                                    <p:anim calcmode="lin" valueType="num">
                                      <p:cBhvr additive="base">
                                        <p:cTn id="12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9"/>
                                        </p:tgtEl>
                                        <p:attrNameLst>
                                          <p:attrName>style.visibility</p:attrName>
                                        </p:attrNameLst>
                                      </p:cBhvr>
                                      <p:to>
                                        <p:strVal val="visible"/>
                                      </p:to>
                                    </p:set>
                                    <p:anim calcmode="lin" valueType="num">
                                      <p:cBhvr additive="base">
                                        <p:cTn id="127" dur="500" fill="hold"/>
                                        <p:tgtEl>
                                          <p:spTgt spid="9"/>
                                        </p:tgtEl>
                                        <p:attrNameLst>
                                          <p:attrName>ppt_x</p:attrName>
                                        </p:attrNameLst>
                                      </p:cBhvr>
                                      <p:tavLst>
                                        <p:tav tm="0">
                                          <p:val>
                                            <p:strVal val="#ppt_x"/>
                                          </p:val>
                                        </p:tav>
                                        <p:tav tm="100000">
                                          <p:val>
                                            <p:strVal val="#ppt_x"/>
                                          </p:val>
                                        </p:tav>
                                      </p:tavLst>
                                    </p:anim>
                                    <p:anim calcmode="lin" valueType="num">
                                      <p:cBhvr additive="base">
                                        <p:cTn id="12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nodeType="clickEffect">
                                  <p:stCondLst>
                                    <p:cond delay="0"/>
                                  </p:stCondLst>
                                  <p:childTnLst>
                                    <p:set>
                                      <p:cBhvr>
                                        <p:cTn id="132" dur="1" fill="hold">
                                          <p:stCondLst>
                                            <p:cond delay="0"/>
                                          </p:stCondLst>
                                        </p:cTn>
                                        <p:tgtEl>
                                          <p:spTgt spid="5">
                                            <p:txEl>
                                              <p:pRg st="7" end="7"/>
                                            </p:txEl>
                                          </p:spTgt>
                                        </p:tgtEl>
                                        <p:attrNameLst>
                                          <p:attrName>style.visibility</p:attrName>
                                        </p:attrNameLst>
                                      </p:cBhvr>
                                      <p:to>
                                        <p:strVal val="visible"/>
                                      </p:to>
                                    </p:set>
                                    <p:anim calcmode="lin" valueType="num">
                                      <p:cBhvr additive="base">
                                        <p:cTn id="133" dur="500" fill="hold"/>
                                        <p:tgtEl>
                                          <p:spTgt spid="5">
                                            <p:txEl>
                                              <p:pRg st="7" end="7"/>
                                            </p:txEl>
                                          </p:spTgt>
                                        </p:tgtEl>
                                        <p:attrNameLst>
                                          <p:attrName>ppt_x</p:attrName>
                                        </p:attrNameLst>
                                      </p:cBhvr>
                                      <p:tavLst>
                                        <p:tav tm="0">
                                          <p:val>
                                            <p:strVal val="#ppt_x"/>
                                          </p:val>
                                        </p:tav>
                                        <p:tav tm="100000">
                                          <p:val>
                                            <p:strVal val="#ppt_x"/>
                                          </p:val>
                                        </p:tav>
                                      </p:tavLst>
                                    </p:anim>
                                    <p:anim calcmode="lin" valueType="num">
                                      <p:cBhvr additive="base">
                                        <p:cTn id="134" dur="500" fill="hold"/>
                                        <p:tgtEl>
                                          <p:spTgt spid="5">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nodeType="clickEffect">
                                  <p:stCondLst>
                                    <p:cond delay="0"/>
                                  </p:stCondLst>
                                  <p:childTnLst>
                                    <p:set>
                                      <p:cBhvr>
                                        <p:cTn id="138" dur="1" fill="hold">
                                          <p:stCondLst>
                                            <p:cond delay="0"/>
                                          </p:stCondLst>
                                        </p:cTn>
                                        <p:tgtEl>
                                          <p:spTgt spid="6">
                                            <p:txEl>
                                              <p:pRg st="6" end="6"/>
                                            </p:txEl>
                                          </p:spTgt>
                                        </p:tgtEl>
                                        <p:attrNameLst>
                                          <p:attrName>style.visibility</p:attrName>
                                        </p:attrNameLst>
                                      </p:cBhvr>
                                      <p:to>
                                        <p:strVal val="visible"/>
                                      </p:to>
                                    </p:set>
                                    <p:anim calcmode="lin" valueType="num">
                                      <p:cBhvr additive="base">
                                        <p:cTn id="139"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nodeType="clickEffect">
                                  <p:stCondLst>
                                    <p:cond delay="0"/>
                                  </p:stCondLst>
                                  <p:childTnLst>
                                    <p:set>
                                      <p:cBhvr>
                                        <p:cTn id="144" dur="1" fill="hold">
                                          <p:stCondLst>
                                            <p:cond delay="0"/>
                                          </p:stCondLst>
                                        </p:cTn>
                                        <p:tgtEl>
                                          <p:spTgt spid="5">
                                            <p:txEl>
                                              <p:pRg st="8" end="8"/>
                                            </p:txEl>
                                          </p:spTgt>
                                        </p:tgtEl>
                                        <p:attrNameLst>
                                          <p:attrName>style.visibility</p:attrName>
                                        </p:attrNameLst>
                                      </p:cBhvr>
                                      <p:to>
                                        <p:strVal val="visible"/>
                                      </p:to>
                                    </p:set>
                                    <p:anim calcmode="lin" valueType="num">
                                      <p:cBhvr additive="base">
                                        <p:cTn id="145" dur="500" fill="hold"/>
                                        <p:tgtEl>
                                          <p:spTgt spid="5">
                                            <p:txEl>
                                              <p:pRg st="8" end="8"/>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5">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nodeType="clickEffect">
                                  <p:stCondLst>
                                    <p:cond delay="0"/>
                                  </p:stCondLst>
                                  <p:childTnLst>
                                    <p:set>
                                      <p:cBhvr>
                                        <p:cTn id="150" dur="1" fill="hold">
                                          <p:stCondLst>
                                            <p:cond delay="0"/>
                                          </p:stCondLst>
                                        </p:cTn>
                                        <p:tgtEl>
                                          <p:spTgt spid="6">
                                            <p:txEl>
                                              <p:pRg st="7" end="7"/>
                                            </p:txEl>
                                          </p:spTgt>
                                        </p:tgtEl>
                                        <p:attrNameLst>
                                          <p:attrName>style.visibility</p:attrName>
                                        </p:attrNameLst>
                                      </p:cBhvr>
                                      <p:to>
                                        <p:strVal val="visible"/>
                                      </p:to>
                                    </p:set>
                                    <p:anim calcmode="lin" valueType="num">
                                      <p:cBhvr additive="base">
                                        <p:cTn id="151" dur="500" fill="hold"/>
                                        <p:tgtEl>
                                          <p:spTgt spid="6">
                                            <p:txEl>
                                              <p:pRg st="7" end="7"/>
                                            </p:txEl>
                                          </p:spTgt>
                                        </p:tgtEl>
                                        <p:attrNameLst>
                                          <p:attrName>ppt_x</p:attrName>
                                        </p:attrNameLst>
                                      </p:cBhvr>
                                      <p:tavLst>
                                        <p:tav tm="0">
                                          <p:val>
                                            <p:strVal val="#ppt_x"/>
                                          </p:val>
                                        </p:tav>
                                        <p:tav tm="100000">
                                          <p:val>
                                            <p:strVal val="#ppt_x"/>
                                          </p:val>
                                        </p:tav>
                                      </p:tavLst>
                                    </p:anim>
                                    <p:anim calcmode="lin" valueType="num">
                                      <p:cBhvr additive="base">
                                        <p:cTn id="152" dur="500" fill="hold"/>
                                        <p:tgtEl>
                                          <p:spTgt spid="6">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153" fill="hold">
                      <p:stCondLst>
                        <p:cond delay="indefinite"/>
                      </p:stCondLst>
                      <p:childTnLst>
                        <p:par>
                          <p:cTn id="154" fill="hold">
                            <p:stCondLst>
                              <p:cond delay="0"/>
                            </p:stCondLst>
                            <p:childTnLst>
                              <p:par>
                                <p:cTn id="155" presetID="2" presetClass="entr" presetSubtype="4" fill="hold" grpId="0" nodeType="clickEffect">
                                  <p:stCondLst>
                                    <p:cond delay="0"/>
                                  </p:stCondLst>
                                  <p:childTnLst>
                                    <p:set>
                                      <p:cBhvr>
                                        <p:cTn id="156" dur="1" fill="hold">
                                          <p:stCondLst>
                                            <p:cond delay="0"/>
                                          </p:stCondLst>
                                        </p:cTn>
                                        <p:tgtEl>
                                          <p:spTgt spid="19"/>
                                        </p:tgtEl>
                                        <p:attrNameLst>
                                          <p:attrName>style.visibility</p:attrName>
                                        </p:attrNameLst>
                                      </p:cBhvr>
                                      <p:to>
                                        <p:strVal val="visible"/>
                                      </p:to>
                                    </p:set>
                                    <p:anim calcmode="lin" valueType="num">
                                      <p:cBhvr additive="base">
                                        <p:cTn id="157" dur="500" fill="hold"/>
                                        <p:tgtEl>
                                          <p:spTgt spid="19"/>
                                        </p:tgtEl>
                                        <p:attrNameLst>
                                          <p:attrName>ppt_x</p:attrName>
                                        </p:attrNameLst>
                                      </p:cBhvr>
                                      <p:tavLst>
                                        <p:tav tm="0">
                                          <p:val>
                                            <p:strVal val="#ppt_x"/>
                                          </p:val>
                                        </p:tav>
                                        <p:tav tm="100000">
                                          <p:val>
                                            <p:strVal val="#ppt_x"/>
                                          </p:val>
                                        </p:tav>
                                      </p:tavLst>
                                    </p:anim>
                                    <p:anim calcmode="lin" valueType="num">
                                      <p:cBhvr additive="base">
                                        <p:cTn id="15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59" fill="hold">
                      <p:stCondLst>
                        <p:cond delay="indefinite"/>
                      </p:stCondLst>
                      <p:childTnLst>
                        <p:par>
                          <p:cTn id="160" fill="hold">
                            <p:stCondLst>
                              <p:cond delay="0"/>
                            </p:stCondLst>
                            <p:childTnLst>
                              <p:par>
                                <p:cTn id="161" presetID="2" presetClass="entr" presetSubtype="4" fill="hold" nodeType="clickEffect">
                                  <p:stCondLst>
                                    <p:cond delay="0"/>
                                  </p:stCondLst>
                                  <p:childTnLst>
                                    <p:set>
                                      <p:cBhvr>
                                        <p:cTn id="162" dur="1" fill="hold">
                                          <p:stCondLst>
                                            <p:cond delay="0"/>
                                          </p:stCondLst>
                                        </p:cTn>
                                        <p:tgtEl>
                                          <p:spTgt spid="16">
                                            <p:txEl>
                                              <p:pRg st="0" end="0"/>
                                            </p:txEl>
                                          </p:spTgt>
                                        </p:tgtEl>
                                        <p:attrNameLst>
                                          <p:attrName>style.visibility</p:attrName>
                                        </p:attrNameLst>
                                      </p:cBhvr>
                                      <p:to>
                                        <p:strVal val="visible"/>
                                      </p:to>
                                    </p:set>
                                    <p:anim calcmode="lin" valueType="num">
                                      <p:cBhvr additive="base">
                                        <p:cTn id="163"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64" dur="500" fill="hold"/>
                                        <p:tgtEl>
                                          <p:spTgt spid="1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65" fill="hold">
                      <p:stCondLst>
                        <p:cond delay="indefinite"/>
                      </p:stCondLst>
                      <p:childTnLst>
                        <p:par>
                          <p:cTn id="166" fill="hold">
                            <p:stCondLst>
                              <p:cond delay="0"/>
                            </p:stCondLst>
                            <p:childTnLst>
                              <p:par>
                                <p:cTn id="167" presetID="2" presetClass="entr" presetSubtype="4" fill="hold" nodeType="clickEffect">
                                  <p:stCondLst>
                                    <p:cond delay="0"/>
                                  </p:stCondLst>
                                  <p:childTnLst>
                                    <p:set>
                                      <p:cBhvr>
                                        <p:cTn id="168" dur="1" fill="hold">
                                          <p:stCondLst>
                                            <p:cond delay="0"/>
                                          </p:stCondLst>
                                        </p:cTn>
                                        <p:tgtEl>
                                          <p:spTgt spid="18">
                                            <p:txEl>
                                              <p:pRg st="0" end="0"/>
                                            </p:txEl>
                                          </p:spTgt>
                                        </p:tgtEl>
                                        <p:attrNameLst>
                                          <p:attrName>style.visibility</p:attrName>
                                        </p:attrNameLst>
                                      </p:cBhvr>
                                      <p:to>
                                        <p:strVal val="visible"/>
                                      </p:to>
                                    </p:set>
                                    <p:anim calcmode="lin" valueType="num">
                                      <p:cBhvr additive="base">
                                        <p:cTn id="169"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70"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4" fill="hold" nodeType="clickEffect">
                                  <p:stCondLst>
                                    <p:cond delay="0"/>
                                  </p:stCondLst>
                                  <p:childTnLst>
                                    <p:set>
                                      <p:cBhvr>
                                        <p:cTn id="174" dur="1" fill="hold">
                                          <p:stCondLst>
                                            <p:cond delay="0"/>
                                          </p:stCondLst>
                                        </p:cTn>
                                        <p:tgtEl>
                                          <p:spTgt spid="20">
                                            <p:txEl>
                                              <p:pRg st="0" end="0"/>
                                            </p:txEl>
                                          </p:spTgt>
                                        </p:tgtEl>
                                        <p:attrNameLst>
                                          <p:attrName>style.visibility</p:attrName>
                                        </p:attrNameLst>
                                      </p:cBhvr>
                                      <p:to>
                                        <p:strVal val="visible"/>
                                      </p:to>
                                    </p:set>
                                    <p:anim calcmode="lin" valueType="num">
                                      <p:cBhvr additive="base">
                                        <p:cTn id="17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176"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7" fill="hold">
                      <p:stCondLst>
                        <p:cond delay="indefinite"/>
                      </p:stCondLst>
                      <p:childTnLst>
                        <p:par>
                          <p:cTn id="178" fill="hold">
                            <p:stCondLst>
                              <p:cond delay="0"/>
                            </p:stCondLst>
                            <p:childTnLst>
                              <p:par>
                                <p:cTn id="179" presetID="2" presetClass="entr" presetSubtype="4" fill="hold" nodeType="clickEffect">
                                  <p:stCondLst>
                                    <p:cond delay="0"/>
                                  </p:stCondLst>
                                  <p:childTnLst>
                                    <p:set>
                                      <p:cBhvr>
                                        <p:cTn id="180" dur="1" fill="hold">
                                          <p:stCondLst>
                                            <p:cond delay="0"/>
                                          </p:stCondLst>
                                        </p:cTn>
                                        <p:tgtEl>
                                          <p:spTgt spid="18">
                                            <p:txEl>
                                              <p:pRg st="1" end="1"/>
                                            </p:txEl>
                                          </p:spTgt>
                                        </p:tgtEl>
                                        <p:attrNameLst>
                                          <p:attrName>style.visibility</p:attrName>
                                        </p:attrNameLst>
                                      </p:cBhvr>
                                      <p:to>
                                        <p:strVal val="visible"/>
                                      </p:to>
                                    </p:set>
                                    <p:anim calcmode="lin" valueType="num">
                                      <p:cBhvr additive="base">
                                        <p:cTn id="181"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182"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83" fill="hold">
                      <p:stCondLst>
                        <p:cond delay="indefinite"/>
                      </p:stCondLst>
                      <p:childTnLst>
                        <p:par>
                          <p:cTn id="184" fill="hold">
                            <p:stCondLst>
                              <p:cond delay="0"/>
                            </p:stCondLst>
                            <p:childTnLst>
                              <p:par>
                                <p:cTn id="185" presetID="2" presetClass="entr" presetSubtype="4" fill="hold" nodeType="clickEffect">
                                  <p:stCondLst>
                                    <p:cond delay="0"/>
                                  </p:stCondLst>
                                  <p:childTnLst>
                                    <p:set>
                                      <p:cBhvr>
                                        <p:cTn id="186" dur="1" fill="hold">
                                          <p:stCondLst>
                                            <p:cond delay="0"/>
                                          </p:stCondLst>
                                        </p:cTn>
                                        <p:tgtEl>
                                          <p:spTgt spid="21">
                                            <p:txEl>
                                              <p:pRg st="0" end="0"/>
                                            </p:txEl>
                                          </p:spTgt>
                                        </p:tgtEl>
                                        <p:attrNameLst>
                                          <p:attrName>style.visibility</p:attrName>
                                        </p:attrNameLst>
                                      </p:cBhvr>
                                      <p:to>
                                        <p:strVal val="visible"/>
                                      </p:to>
                                    </p:set>
                                    <p:anim calcmode="lin" valueType="num">
                                      <p:cBhvr additive="base">
                                        <p:cTn id="187"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88"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89" fill="hold">
                      <p:stCondLst>
                        <p:cond delay="indefinite"/>
                      </p:stCondLst>
                      <p:childTnLst>
                        <p:par>
                          <p:cTn id="190" fill="hold">
                            <p:stCondLst>
                              <p:cond delay="0"/>
                            </p:stCondLst>
                            <p:childTnLst>
                              <p:par>
                                <p:cTn id="191" presetID="2" presetClass="entr" presetSubtype="4" fill="hold" nodeType="clickEffect">
                                  <p:stCondLst>
                                    <p:cond delay="0"/>
                                  </p:stCondLst>
                                  <p:childTnLst>
                                    <p:set>
                                      <p:cBhvr>
                                        <p:cTn id="192" dur="1" fill="hold">
                                          <p:stCondLst>
                                            <p:cond delay="0"/>
                                          </p:stCondLst>
                                        </p:cTn>
                                        <p:tgtEl>
                                          <p:spTgt spid="22">
                                            <p:txEl>
                                              <p:pRg st="0" end="0"/>
                                            </p:txEl>
                                          </p:spTgt>
                                        </p:tgtEl>
                                        <p:attrNameLst>
                                          <p:attrName>style.visibility</p:attrName>
                                        </p:attrNameLst>
                                      </p:cBhvr>
                                      <p:to>
                                        <p:strVal val="visible"/>
                                      </p:to>
                                    </p:set>
                                    <p:anim calcmode="lin" valueType="num">
                                      <p:cBhvr additive="base">
                                        <p:cTn id="19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94"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5" fill="hold">
                      <p:stCondLst>
                        <p:cond delay="indefinite"/>
                      </p:stCondLst>
                      <p:childTnLst>
                        <p:par>
                          <p:cTn id="196" fill="hold">
                            <p:stCondLst>
                              <p:cond delay="0"/>
                            </p:stCondLst>
                            <p:childTnLst>
                              <p:par>
                                <p:cTn id="197" presetID="2" presetClass="entr" presetSubtype="4" fill="hold" nodeType="clickEffect">
                                  <p:stCondLst>
                                    <p:cond delay="0"/>
                                  </p:stCondLst>
                                  <p:childTnLst>
                                    <p:set>
                                      <p:cBhvr>
                                        <p:cTn id="198" dur="1" fill="hold">
                                          <p:stCondLst>
                                            <p:cond delay="0"/>
                                          </p:stCondLst>
                                        </p:cTn>
                                        <p:tgtEl>
                                          <p:spTgt spid="18">
                                            <p:txEl>
                                              <p:pRg st="2" end="2"/>
                                            </p:txEl>
                                          </p:spTgt>
                                        </p:tgtEl>
                                        <p:attrNameLst>
                                          <p:attrName>style.visibility</p:attrName>
                                        </p:attrNameLst>
                                      </p:cBhvr>
                                      <p:to>
                                        <p:strVal val="visible"/>
                                      </p:to>
                                    </p:set>
                                    <p:anim calcmode="lin" valueType="num">
                                      <p:cBhvr additive="base">
                                        <p:cTn id="199"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200"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01" fill="hold">
                      <p:stCondLst>
                        <p:cond delay="indefinite"/>
                      </p:stCondLst>
                      <p:childTnLst>
                        <p:par>
                          <p:cTn id="202" fill="hold">
                            <p:stCondLst>
                              <p:cond delay="0"/>
                            </p:stCondLst>
                            <p:childTnLst>
                              <p:par>
                                <p:cTn id="203" presetID="2" presetClass="entr" presetSubtype="4" fill="hold" nodeType="clickEffect">
                                  <p:stCondLst>
                                    <p:cond delay="0"/>
                                  </p:stCondLst>
                                  <p:childTnLst>
                                    <p:set>
                                      <p:cBhvr>
                                        <p:cTn id="204" dur="1" fill="hold">
                                          <p:stCondLst>
                                            <p:cond delay="0"/>
                                          </p:stCondLst>
                                        </p:cTn>
                                        <p:tgtEl>
                                          <p:spTgt spid="23">
                                            <p:txEl>
                                              <p:pRg st="0" end="0"/>
                                            </p:txEl>
                                          </p:spTgt>
                                        </p:tgtEl>
                                        <p:attrNameLst>
                                          <p:attrName>style.visibility</p:attrName>
                                        </p:attrNameLst>
                                      </p:cBhvr>
                                      <p:to>
                                        <p:strVal val="visible"/>
                                      </p:to>
                                    </p:set>
                                    <p:anim calcmode="lin" valueType="num">
                                      <p:cBhvr additive="base">
                                        <p:cTn id="205"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206"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allAtOnce" animBg="1"/>
      <p:bldP spid="8" grpId="0"/>
      <p:bldP spid="2" grpId="0"/>
      <p:bldP spid="9" grpId="0"/>
      <p:bldP spid="19"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Could we turn this around?</a:t>
            </a:r>
          </a:p>
          <a:p>
            <a:pPr eaLnBrk="1" hangingPunct="1">
              <a:spcBef>
                <a:spcPct val="0"/>
              </a:spcBef>
              <a:buNone/>
            </a:pPr>
            <a:r>
              <a:rPr lang="en-CA" sz="2400" dirty="0">
                <a:solidFill>
                  <a:srgbClr val="FFFFFF"/>
                </a:solidFill>
                <a:cs typeface="Times New Roman" panose="02020603050405020304" pitchFamily="18" charset="0"/>
                <a:sym typeface="Symbol" panose="05050102010706020507" pitchFamily="18" charset="2"/>
              </a:rPr>
              <a:t>Are these legal proof steps?</a:t>
            </a:r>
          </a:p>
          <a:p>
            <a:pPr eaLnBrk="1" hangingPunct="1">
              <a:spcBef>
                <a:spcPct val="0"/>
              </a:spcBef>
              <a:buNone/>
            </a:pPr>
            <a:endParaRPr lang="en-CA" sz="16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The universe in which I do it, but don’t love it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has the first two true and third false.</a:t>
            </a:r>
          </a:p>
          <a:p>
            <a:pPr eaLnBrk="1" hangingPunct="1">
              <a:spcBef>
                <a:spcPct val="0"/>
              </a:spcBef>
              <a:buNone/>
            </a:pPr>
            <a:endParaRPr lang="en-CA" sz="11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Hence, the third does not follow from the first two.</a:t>
            </a:r>
          </a:p>
        </p:txBody>
      </p:sp>
      <p:pic>
        <p:nvPicPr>
          <p:cNvPr id="55" name="Picture 5" descr="j0116172">
            <a:extLst>
              <a:ext uri="{FF2B5EF4-FFF2-40B4-BE49-F238E27FC236}">
                <a16:creationId xmlns:a16="http://schemas.microsoft.com/office/drawing/2014/main" id="{1CCC2499-8611-4BE4-99B5-9252AC5B3BE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55" descr="&lt;strong&gt;Clipart&lt;/strong&gt; - Beautiful Black &lt;strong&gt;Woman&lt;/strong&gt;">
            <a:extLst>
              <a:ext uri="{FF2B5EF4-FFF2-40B4-BE49-F238E27FC236}">
                <a16:creationId xmlns:a16="http://schemas.microsoft.com/office/drawing/2014/main" id="{5ACB8D31-C8AC-447A-AD76-B22BA33CA72D}"/>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6" name="Rectangle 15">
            <a:extLst>
              <a:ext uri="{FF2B5EF4-FFF2-40B4-BE49-F238E27FC236}">
                <a16:creationId xmlns:a16="http://schemas.microsoft.com/office/drawing/2014/main" id="{57C7005B-E5F5-46CF-A28F-B6E16DAB9F2A}"/>
              </a:ext>
            </a:extLst>
          </p:cNvPr>
          <p:cNvSpPr/>
          <p:nvPr/>
        </p:nvSpPr>
        <p:spPr>
          <a:xfrm>
            <a:off x="6653925" y="2647240"/>
            <a:ext cx="5271654" cy="1015663"/>
          </a:xfrm>
          <a:prstGeom prst="rect">
            <a:avLst/>
          </a:prstGeom>
        </p:spPr>
        <p:txBody>
          <a:bodyPr wrap="square">
            <a:spAutoFit/>
          </a:bodyPr>
          <a:lstStyle/>
          <a:p>
            <a:pPr algn="l"/>
            <a:r>
              <a:rPr lang="en-US" altLang="en-US" sz="2000" dirty="0"/>
              <a:t>Non-Logical Axiom</a:t>
            </a:r>
          </a:p>
          <a:p>
            <a:pPr algn="l"/>
            <a:r>
              <a:rPr lang="en-US" altLang="en-US" sz="2000" dirty="0">
                <a:solidFill>
                  <a:srgbClr val="FF0000"/>
                </a:solidFill>
              </a:rPr>
              <a:t>XXXX</a:t>
            </a:r>
          </a:p>
          <a:p>
            <a:pPr algn="l"/>
            <a:r>
              <a:rPr lang="en-US" altLang="en-US" sz="2000" dirty="0">
                <a:solidFill>
                  <a:srgbClr val="FF0000"/>
                </a:solidFill>
              </a:rPr>
              <a:t>XXXX</a:t>
            </a:r>
          </a:p>
        </p:txBody>
      </p:sp>
      <p:grpSp>
        <p:nvGrpSpPr>
          <p:cNvPr id="21" name="Group 20"/>
          <p:cNvGrpSpPr/>
          <p:nvPr/>
        </p:nvGrpSpPr>
        <p:grpSpPr>
          <a:xfrm>
            <a:off x="70556" y="2585156"/>
            <a:ext cx="4572000" cy="1111776"/>
            <a:chOff x="685800" y="5136624"/>
            <a:chExt cx="4572000" cy="1111776"/>
          </a:xfrm>
        </p:grpSpPr>
        <p:sp>
          <p:nvSpPr>
            <p:cNvPr id="22" name="Rectangle 21">
              <a:extLst>
                <a:ext uri="{FF2B5EF4-FFF2-40B4-BE49-F238E27FC236}">
                  <a16:creationId xmlns:a16="http://schemas.microsoft.com/office/drawing/2014/main" id="{0401D4D7-B2B5-4404-AE72-CF72B9F4B41E}"/>
                </a:ext>
              </a:extLst>
            </p:cNvPr>
            <p:cNvSpPr/>
            <p:nvPr/>
          </p:nvSpPr>
          <p:spPr>
            <a:xfrm>
              <a:off x="3087508" y="5703712"/>
              <a:ext cx="518091"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and</a:t>
              </a:r>
              <a:endParaRPr lang="en-US" sz="1800" dirty="0"/>
            </a:p>
          </p:txBody>
        </p:sp>
        <p:sp>
          <p:nvSpPr>
            <p:cNvPr id="23" name="Rectangle 22"/>
            <p:cNvSpPr/>
            <p:nvPr/>
          </p:nvSpPr>
          <p:spPr>
            <a:xfrm>
              <a:off x="685800" y="5232737"/>
              <a:ext cx="4572000" cy="1015663"/>
            </a:xfrm>
            <a:prstGeom prst="rect">
              <a:avLst/>
            </a:prstGeom>
          </p:spPr>
          <p:txBody>
            <a:bodyPr>
              <a:spAutoFit/>
            </a:bodyPr>
            <a:lstStyle/>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a:p>
              <a:pPr marL="514350" indent="-514350" algn="l">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 </a:t>
              </a:r>
              <a:endParaRPr lang="en-US" altLang="en-US" sz="2000" dirty="0">
                <a:sym typeface="Symbol" panose="05050102010706020507" pitchFamily="18" charset="2"/>
              </a:endParaRPr>
            </a:p>
          </p:txBody>
        </p:sp>
        <p:sp>
          <p:nvSpPr>
            <p:cNvPr id="24" name="Rectangle 23">
              <a:extLst>
                <a:ext uri="{FF2B5EF4-FFF2-40B4-BE49-F238E27FC236}">
                  <a16:creationId xmlns:a16="http://schemas.microsoft.com/office/drawing/2014/main" id="{0401D4D7-B2B5-4404-AE72-CF72B9F4B41E}"/>
                </a:ext>
              </a:extLst>
            </p:cNvPr>
            <p:cNvSpPr/>
            <p:nvPr/>
          </p:nvSpPr>
          <p:spPr>
            <a:xfrm>
              <a:off x="3124200" y="5136624"/>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grpSp>
      <p:sp>
        <p:nvSpPr>
          <p:cNvPr id="25" name="Rectangle 24">
            <a:extLst>
              <a:ext uri="{FF2B5EF4-FFF2-40B4-BE49-F238E27FC236}">
                <a16:creationId xmlns:a16="http://schemas.microsoft.com/office/drawing/2014/main" id="{57C7005B-E5F5-46CF-A28F-B6E16DAB9F2A}"/>
              </a:ext>
            </a:extLst>
          </p:cNvPr>
          <p:cNvSpPr/>
          <p:nvPr/>
        </p:nvSpPr>
        <p:spPr>
          <a:xfrm>
            <a:off x="3124200" y="2520178"/>
            <a:ext cx="381000" cy="400110"/>
          </a:xfrm>
          <a:prstGeom prst="rect">
            <a:avLst/>
          </a:prstGeom>
        </p:spPr>
        <p:txBody>
          <a:bodyPr wrap="square">
            <a:spAutoFit/>
          </a:bodyPr>
          <a:lstStyle/>
          <a:p>
            <a:pPr algn="l"/>
            <a:r>
              <a:rPr lang="en-US" altLang="en-US" sz="2000" dirty="0">
                <a:solidFill>
                  <a:srgbClr val="FF0000"/>
                </a:solidFill>
              </a:rPr>
              <a:t>F</a:t>
            </a:r>
          </a:p>
        </p:txBody>
      </p:sp>
      <p:sp>
        <p:nvSpPr>
          <p:cNvPr id="26" name="Rectangle 25">
            <a:extLst>
              <a:ext uri="{FF2B5EF4-FFF2-40B4-BE49-F238E27FC236}">
                <a16:creationId xmlns:a16="http://schemas.microsoft.com/office/drawing/2014/main" id="{57C7005B-E5F5-46CF-A28F-B6E16DAB9F2A}"/>
              </a:ext>
            </a:extLst>
          </p:cNvPr>
          <p:cNvSpPr/>
          <p:nvPr/>
        </p:nvSpPr>
        <p:spPr>
          <a:xfrm>
            <a:off x="1447800" y="2537031"/>
            <a:ext cx="381000" cy="400110"/>
          </a:xfrm>
          <a:prstGeom prst="rect">
            <a:avLst/>
          </a:prstGeom>
        </p:spPr>
        <p:txBody>
          <a:bodyPr wrap="square">
            <a:spAutoFit/>
          </a:bodyPr>
          <a:lstStyle/>
          <a:p>
            <a:pPr algn="l"/>
            <a:r>
              <a:rPr lang="en-US" altLang="en-US" sz="2000" dirty="0">
                <a:solidFill>
                  <a:srgbClr val="66FF66"/>
                </a:solidFill>
              </a:rPr>
              <a:t>T</a:t>
            </a:r>
          </a:p>
        </p:txBody>
      </p:sp>
      <p:sp>
        <p:nvSpPr>
          <p:cNvPr id="27" name="Rectangle 26">
            <a:extLst>
              <a:ext uri="{FF2B5EF4-FFF2-40B4-BE49-F238E27FC236}">
                <a16:creationId xmlns:a16="http://schemas.microsoft.com/office/drawing/2014/main" id="{57C7005B-E5F5-46CF-A28F-B6E16DAB9F2A}"/>
              </a:ext>
            </a:extLst>
          </p:cNvPr>
          <p:cNvSpPr/>
          <p:nvPr/>
        </p:nvSpPr>
        <p:spPr>
          <a:xfrm>
            <a:off x="4566356" y="2647240"/>
            <a:ext cx="381000" cy="400110"/>
          </a:xfrm>
          <a:prstGeom prst="rect">
            <a:avLst/>
          </a:prstGeom>
        </p:spPr>
        <p:txBody>
          <a:bodyPr wrap="square">
            <a:spAutoFit/>
          </a:bodyPr>
          <a:lstStyle/>
          <a:p>
            <a:pPr algn="l"/>
            <a:r>
              <a:rPr lang="en-US" altLang="en-US" sz="2000" dirty="0">
                <a:solidFill>
                  <a:srgbClr val="66FF66"/>
                </a:solidFill>
              </a:rPr>
              <a:t>T</a:t>
            </a:r>
          </a:p>
        </p:txBody>
      </p:sp>
      <p:sp>
        <p:nvSpPr>
          <p:cNvPr id="28" name="Rectangle 27">
            <a:extLst>
              <a:ext uri="{FF2B5EF4-FFF2-40B4-BE49-F238E27FC236}">
                <a16:creationId xmlns:a16="http://schemas.microsoft.com/office/drawing/2014/main" id="{57C7005B-E5F5-46CF-A28F-B6E16DAB9F2A}"/>
              </a:ext>
            </a:extLst>
          </p:cNvPr>
          <p:cNvSpPr/>
          <p:nvPr/>
        </p:nvSpPr>
        <p:spPr>
          <a:xfrm>
            <a:off x="4555942" y="2958334"/>
            <a:ext cx="381000" cy="400110"/>
          </a:xfrm>
          <a:prstGeom prst="rect">
            <a:avLst/>
          </a:prstGeom>
        </p:spPr>
        <p:txBody>
          <a:bodyPr wrap="square">
            <a:spAutoFit/>
          </a:bodyPr>
          <a:lstStyle/>
          <a:p>
            <a:pPr algn="l"/>
            <a:r>
              <a:rPr lang="en-US" altLang="en-US" sz="2000" dirty="0">
                <a:solidFill>
                  <a:srgbClr val="66FF66"/>
                </a:solidFill>
              </a:rPr>
              <a:t>T</a:t>
            </a:r>
          </a:p>
        </p:txBody>
      </p:sp>
      <p:sp>
        <p:nvSpPr>
          <p:cNvPr id="33" name="Rectangle 32">
            <a:extLst>
              <a:ext uri="{FF2B5EF4-FFF2-40B4-BE49-F238E27FC236}">
                <a16:creationId xmlns:a16="http://schemas.microsoft.com/office/drawing/2014/main" id="{57C7005B-E5F5-46CF-A28F-B6E16DAB9F2A}"/>
              </a:ext>
            </a:extLst>
          </p:cNvPr>
          <p:cNvSpPr/>
          <p:nvPr/>
        </p:nvSpPr>
        <p:spPr>
          <a:xfrm>
            <a:off x="4572000" y="3276600"/>
            <a:ext cx="381000" cy="400110"/>
          </a:xfrm>
          <a:prstGeom prst="rect">
            <a:avLst/>
          </a:prstGeom>
        </p:spPr>
        <p:txBody>
          <a:bodyPr wrap="square">
            <a:spAutoFit/>
          </a:bodyPr>
          <a:lstStyle/>
          <a:p>
            <a:pPr algn="l"/>
            <a:r>
              <a:rPr lang="en-US" altLang="en-US" sz="2000" dirty="0">
                <a:solidFill>
                  <a:srgbClr val="FF0000"/>
                </a:solidFill>
              </a:rPr>
              <a:t>F</a:t>
            </a:r>
          </a:p>
        </p:txBody>
      </p:sp>
      <p:sp>
        <p:nvSpPr>
          <p:cNvPr id="36" name="Rectangle 35">
            <a:extLst>
              <a:ext uri="{FF2B5EF4-FFF2-40B4-BE49-F238E27FC236}">
                <a16:creationId xmlns:a16="http://schemas.microsoft.com/office/drawing/2014/main" id="{57C7005B-E5F5-46CF-A28F-B6E16DAB9F2A}"/>
              </a:ext>
            </a:extLst>
          </p:cNvPr>
          <p:cNvSpPr/>
          <p:nvPr/>
        </p:nvSpPr>
        <p:spPr>
          <a:xfrm>
            <a:off x="1454239" y="2882929"/>
            <a:ext cx="381000" cy="400110"/>
          </a:xfrm>
          <a:prstGeom prst="rect">
            <a:avLst/>
          </a:prstGeom>
        </p:spPr>
        <p:txBody>
          <a:bodyPr wrap="square">
            <a:spAutoFit/>
          </a:bodyPr>
          <a:lstStyle/>
          <a:p>
            <a:pPr algn="l"/>
            <a:r>
              <a:rPr lang="en-US" altLang="en-US" sz="2000" dirty="0">
                <a:solidFill>
                  <a:srgbClr val="66FF66"/>
                </a:solidFill>
              </a:rPr>
              <a:t>T</a:t>
            </a:r>
          </a:p>
        </p:txBody>
      </p:sp>
      <p:sp>
        <p:nvSpPr>
          <p:cNvPr id="38" name="Rectangle 37">
            <a:extLst>
              <a:ext uri="{FF2B5EF4-FFF2-40B4-BE49-F238E27FC236}">
                <a16:creationId xmlns:a16="http://schemas.microsoft.com/office/drawing/2014/main" id="{57C7005B-E5F5-46CF-A28F-B6E16DAB9F2A}"/>
              </a:ext>
            </a:extLst>
          </p:cNvPr>
          <p:cNvSpPr/>
          <p:nvPr/>
        </p:nvSpPr>
        <p:spPr>
          <a:xfrm>
            <a:off x="1454239" y="3181290"/>
            <a:ext cx="381000" cy="400110"/>
          </a:xfrm>
          <a:prstGeom prst="rect">
            <a:avLst/>
          </a:prstGeom>
        </p:spPr>
        <p:txBody>
          <a:bodyPr wrap="square">
            <a:spAutoFit/>
          </a:bodyPr>
          <a:lstStyle/>
          <a:p>
            <a:pPr algn="l"/>
            <a:r>
              <a:rPr lang="en-US" altLang="en-US" sz="2000" dirty="0">
                <a:solidFill>
                  <a:srgbClr val="66FF66"/>
                </a:solidFill>
              </a:rPr>
              <a:t>T</a:t>
            </a:r>
          </a:p>
        </p:txBody>
      </p:sp>
      <p:sp>
        <p:nvSpPr>
          <p:cNvPr id="39" name="Rectangle 38">
            <a:extLst>
              <a:ext uri="{FF2B5EF4-FFF2-40B4-BE49-F238E27FC236}">
                <a16:creationId xmlns:a16="http://schemas.microsoft.com/office/drawing/2014/main" id="{57C7005B-E5F5-46CF-A28F-B6E16DAB9F2A}"/>
              </a:ext>
            </a:extLst>
          </p:cNvPr>
          <p:cNvSpPr/>
          <p:nvPr/>
        </p:nvSpPr>
        <p:spPr>
          <a:xfrm>
            <a:off x="3124200" y="3111529"/>
            <a:ext cx="381000" cy="400110"/>
          </a:xfrm>
          <a:prstGeom prst="rect">
            <a:avLst/>
          </a:prstGeom>
        </p:spPr>
        <p:txBody>
          <a:bodyPr wrap="square">
            <a:spAutoFit/>
          </a:bodyPr>
          <a:lstStyle/>
          <a:p>
            <a:pPr algn="l"/>
            <a:r>
              <a:rPr lang="en-US" altLang="en-US" sz="2000" dirty="0">
                <a:solidFill>
                  <a:srgbClr val="FF0000"/>
                </a:solidFill>
              </a:rPr>
              <a:t>F</a:t>
            </a:r>
          </a:p>
        </p:txBody>
      </p:sp>
      <p:sp>
        <p:nvSpPr>
          <p:cNvPr id="29" name="Oval 28">
            <a:extLst>
              <a:ext uri="{FF2B5EF4-FFF2-40B4-BE49-F238E27FC236}">
                <a16:creationId xmlns:a16="http://schemas.microsoft.com/office/drawing/2014/main" id="{50D46F29-205A-4642-9861-92CA6671F053}"/>
              </a:ext>
            </a:extLst>
          </p:cNvPr>
          <p:cNvSpPr/>
          <p:nvPr/>
        </p:nvSpPr>
        <p:spPr>
          <a:xfrm>
            <a:off x="7532904" y="1212732"/>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sp>
        <p:nvSpPr>
          <p:cNvPr id="30" name="Rectangle 29">
            <a:extLst>
              <a:ext uri="{FF2B5EF4-FFF2-40B4-BE49-F238E27FC236}">
                <a16:creationId xmlns:a16="http://schemas.microsoft.com/office/drawing/2014/main" id="{4E4E35FA-5F64-400D-AACF-1DD51A3D00E9}"/>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31" name="Rectangle 30">
            <a:extLst>
              <a:ext uri="{FF2B5EF4-FFF2-40B4-BE49-F238E27FC236}">
                <a16:creationId xmlns:a16="http://schemas.microsoft.com/office/drawing/2014/main" id="{B7513E64-2A06-49D8-9EAC-E30C9523EF55}"/>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37" name="Rectangle 36">
            <a:extLst>
              <a:ext uri="{FF2B5EF4-FFF2-40B4-BE49-F238E27FC236}">
                <a16:creationId xmlns:a16="http://schemas.microsoft.com/office/drawing/2014/main" id="{B4E0DF90-2E84-4031-8A05-2B8FB0E74892}"/>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42" name="Oval 41">
            <a:extLst>
              <a:ext uri="{FF2B5EF4-FFF2-40B4-BE49-F238E27FC236}">
                <a16:creationId xmlns:a16="http://schemas.microsoft.com/office/drawing/2014/main" id="{5E6F40EF-018B-446A-BCC3-589DD9D7449B}"/>
              </a:ext>
            </a:extLst>
          </p:cNvPr>
          <p:cNvSpPr/>
          <p:nvPr/>
        </p:nvSpPr>
        <p:spPr>
          <a:xfrm>
            <a:off x="6932198" y="1197728"/>
            <a:ext cx="1048785" cy="1008873"/>
          </a:xfrm>
          <a:prstGeom prst="ellipse">
            <a:avLst/>
          </a:prstGeom>
          <a:solidFill>
            <a:srgbClr val="66FF66"/>
          </a:solidFill>
          <a:ln w="31750">
            <a:solidFill>
              <a:srgbClr val="FFC000"/>
            </a:solidFill>
          </a:ln>
        </p:spPr>
        <p:txBody>
          <a:bodyPr wrap="square" rtlCol="0" anchor="ctr">
            <a:spAutoFit/>
          </a:bodyPr>
          <a:lstStyle/>
          <a:p>
            <a:pPr algn="ctr"/>
            <a:endParaRPr lang="en-US" sz="2800" i="0" dirty="0"/>
          </a:p>
        </p:txBody>
      </p:sp>
      <p:sp>
        <p:nvSpPr>
          <p:cNvPr id="43" name="Freeform: Shape 42">
            <a:extLst>
              <a:ext uri="{FF2B5EF4-FFF2-40B4-BE49-F238E27FC236}">
                <a16:creationId xmlns:a16="http://schemas.microsoft.com/office/drawing/2014/main" id="{9660E538-18A4-427D-BD30-494BC863594F}"/>
              </a:ext>
            </a:extLst>
          </p:cNvPr>
          <p:cNvSpPr/>
          <p:nvPr/>
        </p:nvSpPr>
        <p:spPr bwMode="auto">
          <a:xfrm>
            <a:off x="7515324" y="1321918"/>
            <a:ext cx="465659" cy="786384"/>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00B050"/>
          </a:solidFill>
          <a:ln w="12700">
            <a:solidFill>
              <a:srgbClr val="000066"/>
            </a:solidFill>
            <a:miter lim="800000"/>
            <a:headEnd/>
            <a:tailEnd/>
          </a:ln>
        </p:spPr>
        <p:txBody>
          <a:bodyPr lIns="0" tIns="0" rIns="0" bIns="0" rtlCol="0" anchor="ctr"/>
          <a:lstStyle/>
          <a:p>
            <a:pPr algn="ctr" eaLnBrk="1" hangingPunct="1">
              <a:spcBef>
                <a:spcPct val="0"/>
              </a:spcBef>
              <a:buNone/>
            </a:pPr>
            <a:endParaRPr lang="en-US" sz="2400" dirty="0"/>
          </a:p>
        </p:txBody>
      </p:sp>
      <p:sp>
        <p:nvSpPr>
          <p:cNvPr id="44" name="Oval 43">
            <a:extLst>
              <a:ext uri="{FF2B5EF4-FFF2-40B4-BE49-F238E27FC236}">
                <a16:creationId xmlns:a16="http://schemas.microsoft.com/office/drawing/2014/main" id="{815F5E4C-0EC2-445B-A774-8A04B7918736}"/>
              </a:ext>
            </a:extLst>
          </p:cNvPr>
          <p:cNvSpPr/>
          <p:nvPr/>
        </p:nvSpPr>
        <p:spPr>
          <a:xfrm>
            <a:off x="7522976" y="1204784"/>
            <a:ext cx="1048785" cy="1008873"/>
          </a:xfrm>
          <a:prstGeom prst="ellipse">
            <a:avLst/>
          </a:prstGeom>
          <a:ln w="31750">
            <a:solidFill>
              <a:srgbClr val="CCFFCC"/>
            </a:solidFill>
          </a:ln>
        </p:spPr>
        <p:txBody>
          <a:bodyPr wrap="square" rtlCol="0" anchor="ctr">
            <a:spAutoFit/>
          </a:bodyPr>
          <a:lstStyle/>
          <a:p>
            <a:pPr algn="ctr"/>
            <a:endParaRPr lang="en-US" sz="2800" i="0" dirty="0"/>
          </a:p>
        </p:txBody>
      </p:sp>
      <p:sp>
        <p:nvSpPr>
          <p:cNvPr id="45" name="Oval 44">
            <a:extLst>
              <a:ext uri="{FF2B5EF4-FFF2-40B4-BE49-F238E27FC236}">
                <a16:creationId xmlns:a16="http://schemas.microsoft.com/office/drawing/2014/main" id="{E9E706E5-D526-4521-B6A6-2EFEE963A632}"/>
              </a:ext>
            </a:extLst>
          </p:cNvPr>
          <p:cNvSpPr/>
          <p:nvPr/>
        </p:nvSpPr>
        <p:spPr>
          <a:xfrm>
            <a:off x="6932198" y="1193479"/>
            <a:ext cx="1048785" cy="1008873"/>
          </a:xfrm>
          <a:prstGeom prst="ellipse">
            <a:avLst/>
          </a:prstGeom>
          <a:noFill/>
          <a:ln w="31750">
            <a:solidFill>
              <a:srgbClr val="CCFFCC"/>
            </a:solidFill>
          </a:ln>
        </p:spPr>
        <p:txBody>
          <a:bodyPr wrap="square" rtlCol="0" anchor="ctr">
            <a:spAutoFit/>
          </a:bodyPr>
          <a:lstStyle/>
          <a:p>
            <a:pPr algn="ctr"/>
            <a:endParaRPr lang="en-US" sz="2800" i="0" dirty="0"/>
          </a:p>
        </p:txBody>
      </p:sp>
      <p:pic>
        <p:nvPicPr>
          <p:cNvPr id="49" name="Picture 4" descr="Could Parallel Universes Be Physically Real?">
            <a:extLst>
              <a:ext uri="{FF2B5EF4-FFF2-40B4-BE49-F238E27FC236}">
                <a16:creationId xmlns:a16="http://schemas.microsoft.com/office/drawing/2014/main" id="{B579E6EE-614D-4241-A9F2-5A933C048360}"/>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315200" y="1828800"/>
            <a:ext cx="83069" cy="83069"/>
          </a:xfrm>
          <a:prstGeom prst="rect">
            <a:avLst/>
          </a:prstGeom>
          <a:noFill/>
          <a:extLst>
            <a:ext uri="{909E8E84-426E-40DD-AFC4-6F175D3DCCD1}">
              <a14:hiddenFill xmlns:a14="http://schemas.microsoft.com/office/drawing/2010/main">
                <a:solidFill>
                  <a:srgbClr val="FFFFFF"/>
                </a:solidFill>
              </a14:hiddenFill>
            </a:ext>
          </a:extLst>
        </p:spPr>
      </p:pic>
      <p:grpSp>
        <p:nvGrpSpPr>
          <p:cNvPr id="50" name="Group 49">
            <a:extLst>
              <a:ext uri="{FF2B5EF4-FFF2-40B4-BE49-F238E27FC236}">
                <a16:creationId xmlns:a16="http://schemas.microsoft.com/office/drawing/2014/main" id="{0316C969-017C-42BD-AFE5-6B38A4C5DA70}"/>
              </a:ext>
            </a:extLst>
          </p:cNvPr>
          <p:cNvGrpSpPr/>
          <p:nvPr/>
        </p:nvGrpSpPr>
        <p:grpSpPr>
          <a:xfrm>
            <a:off x="5486400" y="950232"/>
            <a:ext cx="1232079" cy="940158"/>
            <a:chOff x="5570437" y="952142"/>
            <a:chExt cx="1232079" cy="940158"/>
          </a:xfrm>
        </p:grpSpPr>
        <p:sp>
          <p:nvSpPr>
            <p:cNvPr id="51" name="Text Box 21">
              <a:extLst>
                <a:ext uri="{FF2B5EF4-FFF2-40B4-BE49-F238E27FC236}">
                  <a16:creationId xmlns:a16="http://schemas.microsoft.com/office/drawing/2014/main" id="{A2574A5C-A46B-4840-B41A-E21BE68BD723}"/>
                </a:ext>
              </a:extLst>
            </p:cNvPr>
            <p:cNvSpPr txBox="1">
              <a:spLocks noChangeArrowheads="1"/>
            </p:cNvSpPr>
            <p:nvPr/>
          </p:nvSpPr>
          <p:spPr bwMode="auto">
            <a:xfrm>
              <a:off x="6103326" y="1479311"/>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00B050"/>
                  </a:solidFill>
                </a:rPr>
                <a:t>α</a:t>
              </a:r>
              <a:r>
                <a:rPr lang="en-US" altLang="en-US" sz="2000" dirty="0">
                  <a:solidFill>
                    <a:srgbClr val="00B050"/>
                  </a:solidFill>
                  <a:sym typeface="Symbol" panose="05050102010706020507" pitchFamily="18" charset="2"/>
                </a:rPr>
                <a:t></a:t>
              </a:r>
              <a:r>
                <a:rPr lang="el-GR" sz="2000" dirty="0">
                  <a:solidFill>
                    <a:srgbClr val="00B050"/>
                  </a:solidFill>
                </a:rPr>
                <a:t>β</a:t>
              </a:r>
              <a:endParaRPr lang="en-US" altLang="en-US" sz="1800" dirty="0">
                <a:solidFill>
                  <a:srgbClr val="00B050"/>
                </a:solidFill>
                <a:cs typeface="Times New Roman" panose="02020603050405020304" pitchFamily="18" charset="0"/>
              </a:endParaRPr>
            </a:p>
          </p:txBody>
        </p:sp>
        <p:sp>
          <p:nvSpPr>
            <p:cNvPr id="52" name="Text Box 21">
              <a:extLst>
                <a:ext uri="{FF2B5EF4-FFF2-40B4-BE49-F238E27FC236}">
                  <a16:creationId xmlns:a16="http://schemas.microsoft.com/office/drawing/2014/main" id="{8FF3BC6A-421A-4B95-9EAC-9776B46CBECF}"/>
                </a:ext>
              </a:extLst>
            </p:cNvPr>
            <p:cNvSpPr txBox="1">
              <a:spLocks noChangeArrowheads="1"/>
            </p:cNvSpPr>
            <p:nvPr/>
          </p:nvSpPr>
          <p:spPr bwMode="auto">
            <a:xfrm>
              <a:off x="6096000" y="1172686"/>
              <a:ext cx="31965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66FF66"/>
                  </a:solidFill>
                </a:rPr>
                <a:t>α</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53" name="Text Box 21">
              <a:extLst>
                <a:ext uri="{FF2B5EF4-FFF2-40B4-BE49-F238E27FC236}">
                  <a16:creationId xmlns:a16="http://schemas.microsoft.com/office/drawing/2014/main" id="{F61B2D0D-00E9-4B40-9FA4-4046B1BEBE4E}"/>
                </a:ext>
              </a:extLst>
            </p:cNvPr>
            <p:cNvSpPr txBox="1">
              <a:spLocks noChangeArrowheads="1"/>
            </p:cNvSpPr>
            <p:nvPr/>
          </p:nvSpPr>
          <p:spPr bwMode="auto">
            <a:xfrm>
              <a:off x="5715879" y="11385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54" name="Text Box 21">
              <a:extLst>
                <a:ext uri="{FF2B5EF4-FFF2-40B4-BE49-F238E27FC236}">
                  <a16:creationId xmlns:a16="http://schemas.microsoft.com/office/drawing/2014/main" id="{896D3772-404F-4BE1-8AAD-460C8920A5D2}"/>
                </a:ext>
              </a:extLst>
            </p:cNvPr>
            <p:cNvSpPr txBox="1">
              <a:spLocks noChangeArrowheads="1"/>
            </p:cNvSpPr>
            <p:nvPr/>
          </p:nvSpPr>
          <p:spPr bwMode="auto">
            <a:xfrm>
              <a:off x="5570437" y="95214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57" name="Text Box 21">
              <a:extLst>
                <a:ext uri="{FF2B5EF4-FFF2-40B4-BE49-F238E27FC236}">
                  <a16:creationId xmlns:a16="http://schemas.microsoft.com/office/drawing/2014/main" id="{D5E7AF66-BA6D-431D-A0BA-1E822D96278E}"/>
                </a:ext>
              </a:extLst>
            </p:cNvPr>
            <p:cNvSpPr txBox="1">
              <a:spLocks noChangeArrowheads="1"/>
            </p:cNvSpPr>
            <p:nvPr/>
          </p:nvSpPr>
          <p:spPr bwMode="auto">
            <a:xfrm>
              <a:off x="5715000" y="14306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grpSp>
      <p:cxnSp>
        <p:nvCxnSpPr>
          <p:cNvPr id="58" name="Straight Connector 57">
            <a:extLst>
              <a:ext uri="{FF2B5EF4-FFF2-40B4-BE49-F238E27FC236}">
                <a16:creationId xmlns:a16="http://schemas.microsoft.com/office/drawing/2014/main" id="{607E9501-4E37-48D3-A871-1248A10FFB4D}"/>
              </a:ext>
            </a:extLst>
          </p:cNvPr>
          <p:cNvCxnSpPr>
            <a:cxnSpLocks/>
          </p:cNvCxnSpPr>
          <p:nvPr/>
        </p:nvCxnSpPr>
        <p:spPr bwMode="auto">
          <a:xfrm flipV="1">
            <a:off x="5730321" y="1315692"/>
            <a:ext cx="232401" cy="194586"/>
          </a:xfrm>
          <a:prstGeom prst="line">
            <a:avLst/>
          </a:prstGeom>
          <a:noFill/>
          <a:ln w="6350" cap="flat" cmpd="sng" algn="ctr">
            <a:solidFill>
              <a:schemeClr val="hlink"/>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A654DFBA-B6B7-46BB-A66B-6B5E6D694FE2}"/>
              </a:ext>
            </a:extLst>
          </p:cNvPr>
          <p:cNvCxnSpPr>
            <a:cxnSpLocks/>
          </p:cNvCxnSpPr>
          <p:nvPr/>
        </p:nvCxnSpPr>
        <p:spPr bwMode="auto">
          <a:xfrm flipV="1">
            <a:off x="5768958" y="1583772"/>
            <a:ext cx="232401" cy="194586"/>
          </a:xfrm>
          <a:prstGeom prst="line">
            <a:avLst/>
          </a:prstGeom>
          <a:noFill/>
          <a:ln w="6350" cap="flat" cmpd="sng" algn="ctr">
            <a:solidFill>
              <a:schemeClr val="hlink"/>
            </a:solidFill>
            <a:prstDash val="solid"/>
            <a:round/>
            <a:headEnd type="none" w="med" len="med"/>
            <a:tailEnd type="none" w="med" len="med"/>
          </a:ln>
          <a:effectLst/>
        </p:spPr>
      </p:cxnSp>
      <p:sp>
        <p:nvSpPr>
          <p:cNvPr id="60" name="Rectangle 59">
            <a:extLst>
              <a:ext uri="{FF2B5EF4-FFF2-40B4-BE49-F238E27FC236}">
                <a16:creationId xmlns:a16="http://schemas.microsoft.com/office/drawing/2014/main" id="{41A94BA4-78E8-4067-9CCB-7FB7ACD520C7}"/>
              </a:ext>
            </a:extLst>
          </p:cNvPr>
          <p:cNvSpPr/>
          <p:nvPr/>
        </p:nvSpPr>
        <p:spPr>
          <a:xfrm>
            <a:off x="5519879" y="894095"/>
            <a:ext cx="381000" cy="276999"/>
          </a:xfrm>
          <a:prstGeom prst="rect">
            <a:avLst/>
          </a:prstGeom>
        </p:spPr>
        <p:txBody>
          <a:bodyPr wrap="square">
            <a:spAutoFit/>
          </a:bodyPr>
          <a:lstStyle/>
          <a:p>
            <a:pPr algn="l"/>
            <a:r>
              <a:rPr lang="en-US" altLang="en-US" sz="1200" dirty="0">
                <a:solidFill>
                  <a:srgbClr val="99FF66"/>
                </a:solidFill>
              </a:rPr>
              <a:t>T</a:t>
            </a:r>
          </a:p>
        </p:txBody>
      </p:sp>
      <p:sp>
        <p:nvSpPr>
          <p:cNvPr id="61" name="Rectangle 60">
            <a:extLst>
              <a:ext uri="{FF2B5EF4-FFF2-40B4-BE49-F238E27FC236}">
                <a16:creationId xmlns:a16="http://schemas.microsoft.com/office/drawing/2014/main" id="{C500CF96-8FD9-4E56-89A4-EFF90911E18A}"/>
              </a:ext>
            </a:extLst>
          </p:cNvPr>
          <p:cNvSpPr/>
          <p:nvPr/>
        </p:nvSpPr>
        <p:spPr>
          <a:xfrm>
            <a:off x="5806440" y="891897"/>
            <a:ext cx="381000" cy="276999"/>
          </a:xfrm>
          <a:prstGeom prst="rect">
            <a:avLst/>
          </a:prstGeom>
        </p:spPr>
        <p:txBody>
          <a:bodyPr wrap="square">
            <a:spAutoFit/>
          </a:bodyPr>
          <a:lstStyle/>
          <a:p>
            <a:pPr algn="l"/>
            <a:r>
              <a:rPr lang="en-US" altLang="en-US" sz="1200" dirty="0">
                <a:solidFill>
                  <a:srgbClr val="FF0000"/>
                </a:solidFill>
              </a:rPr>
              <a:t>F</a:t>
            </a:r>
          </a:p>
        </p:txBody>
      </p:sp>
      <p:sp>
        <p:nvSpPr>
          <p:cNvPr id="62" name="Rectangle 61">
            <a:extLst>
              <a:ext uri="{FF2B5EF4-FFF2-40B4-BE49-F238E27FC236}">
                <a16:creationId xmlns:a16="http://schemas.microsoft.com/office/drawing/2014/main" id="{FFC03EE0-198F-4E3E-BB5A-C28B8FB027B7}"/>
              </a:ext>
            </a:extLst>
          </p:cNvPr>
          <p:cNvSpPr/>
          <p:nvPr/>
        </p:nvSpPr>
        <p:spPr>
          <a:xfrm>
            <a:off x="6037684" y="1142229"/>
            <a:ext cx="381000" cy="276999"/>
          </a:xfrm>
          <a:prstGeom prst="rect">
            <a:avLst/>
          </a:prstGeom>
        </p:spPr>
        <p:txBody>
          <a:bodyPr wrap="square">
            <a:spAutoFit/>
          </a:bodyPr>
          <a:lstStyle/>
          <a:p>
            <a:pPr algn="l"/>
            <a:r>
              <a:rPr lang="en-US" altLang="en-US" sz="1200" dirty="0">
                <a:solidFill>
                  <a:srgbClr val="99FF66"/>
                </a:solidFill>
              </a:rPr>
              <a:t>T</a:t>
            </a:r>
          </a:p>
        </p:txBody>
      </p:sp>
      <p:sp>
        <p:nvSpPr>
          <p:cNvPr id="63" name="Rectangle 62">
            <a:extLst>
              <a:ext uri="{FF2B5EF4-FFF2-40B4-BE49-F238E27FC236}">
                <a16:creationId xmlns:a16="http://schemas.microsoft.com/office/drawing/2014/main" id="{2F388AF7-5EB0-4892-9B8A-DCCCBDFAE7F0}"/>
              </a:ext>
            </a:extLst>
          </p:cNvPr>
          <p:cNvSpPr/>
          <p:nvPr/>
        </p:nvSpPr>
        <p:spPr>
          <a:xfrm>
            <a:off x="6442257" y="974719"/>
            <a:ext cx="381000" cy="400110"/>
          </a:xfrm>
          <a:prstGeom prst="rect">
            <a:avLst/>
          </a:prstGeom>
        </p:spPr>
        <p:txBody>
          <a:bodyPr wrap="square">
            <a:spAutoFit/>
          </a:bodyPr>
          <a:lstStyle/>
          <a:p>
            <a:pPr algn="l"/>
            <a:r>
              <a:rPr lang="en-US" altLang="en-US" sz="2000" dirty="0">
                <a:solidFill>
                  <a:srgbClr val="66FF66"/>
                </a:solidFill>
              </a:rPr>
              <a:t>T</a:t>
            </a:r>
          </a:p>
        </p:txBody>
      </p:sp>
      <p:sp>
        <p:nvSpPr>
          <p:cNvPr id="64" name="Rectangle 63">
            <a:extLst>
              <a:ext uri="{FF2B5EF4-FFF2-40B4-BE49-F238E27FC236}">
                <a16:creationId xmlns:a16="http://schemas.microsoft.com/office/drawing/2014/main" id="{6548C142-427C-433E-B3CA-C511140A21AF}"/>
              </a:ext>
            </a:extLst>
          </p:cNvPr>
          <p:cNvSpPr/>
          <p:nvPr/>
        </p:nvSpPr>
        <p:spPr>
          <a:xfrm>
            <a:off x="6456743" y="1195389"/>
            <a:ext cx="381000" cy="400110"/>
          </a:xfrm>
          <a:prstGeom prst="rect">
            <a:avLst/>
          </a:prstGeom>
        </p:spPr>
        <p:txBody>
          <a:bodyPr wrap="square">
            <a:spAutoFit/>
          </a:bodyPr>
          <a:lstStyle/>
          <a:p>
            <a:pPr algn="l"/>
            <a:r>
              <a:rPr lang="en-US" altLang="en-US" sz="2000" dirty="0">
                <a:solidFill>
                  <a:srgbClr val="99FF66"/>
                </a:solidFill>
              </a:rPr>
              <a:t>T</a:t>
            </a:r>
          </a:p>
        </p:txBody>
      </p:sp>
      <p:sp>
        <p:nvSpPr>
          <p:cNvPr id="65" name="Rectangle 64">
            <a:extLst>
              <a:ext uri="{FF2B5EF4-FFF2-40B4-BE49-F238E27FC236}">
                <a16:creationId xmlns:a16="http://schemas.microsoft.com/office/drawing/2014/main" id="{39C79BDF-3D8B-48B2-8AC6-CE0DFFB921F1}"/>
              </a:ext>
            </a:extLst>
          </p:cNvPr>
          <p:cNvSpPr/>
          <p:nvPr/>
        </p:nvSpPr>
        <p:spPr>
          <a:xfrm>
            <a:off x="6471983" y="1490280"/>
            <a:ext cx="381000" cy="400110"/>
          </a:xfrm>
          <a:prstGeom prst="rect">
            <a:avLst/>
          </a:prstGeom>
        </p:spPr>
        <p:txBody>
          <a:bodyPr wrap="square">
            <a:spAutoFit/>
          </a:bodyPr>
          <a:lstStyle/>
          <a:p>
            <a:pPr algn="l"/>
            <a:r>
              <a:rPr lang="en-US" altLang="en-US" sz="2000" dirty="0">
                <a:solidFill>
                  <a:srgbClr val="FF0000"/>
                </a:solidFill>
              </a:rPr>
              <a:t>F</a:t>
            </a:r>
          </a:p>
        </p:txBody>
      </p:sp>
      <p:sp>
        <p:nvSpPr>
          <p:cNvPr id="47" name="Text Box 21">
            <a:extLst>
              <a:ext uri="{FF2B5EF4-FFF2-40B4-BE49-F238E27FC236}">
                <a16:creationId xmlns:a16="http://schemas.microsoft.com/office/drawing/2014/main" id="{F88C8E54-E0C9-4D8D-AB31-CC1126E262AA}"/>
              </a:ext>
            </a:extLst>
          </p:cNvPr>
          <p:cNvSpPr txBox="1">
            <a:spLocks noChangeArrowheads="1"/>
          </p:cNvSpPr>
          <p:nvPr/>
        </p:nvSpPr>
        <p:spPr bwMode="auto">
          <a:xfrm rot="10800000">
            <a:off x="5600163" y="1739722"/>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48" name="Rectangle 2">
            <a:extLst>
              <a:ext uri="{FF2B5EF4-FFF2-40B4-BE49-F238E27FC236}">
                <a16:creationId xmlns:a16="http://schemas.microsoft.com/office/drawing/2014/main" id="{35B039CD-5566-4A91-A638-9B405F878724}"/>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351789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3" end="3"/>
                                            </p:txEl>
                                          </p:spTgt>
                                        </p:tgtEl>
                                        <p:attrNameLst>
                                          <p:attrName>style.visibility</p:attrName>
                                        </p:attrNameLst>
                                      </p:cBhvr>
                                      <p:to>
                                        <p:strVal val="visible"/>
                                      </p:to>
                                    </p:set>
                                    <p:anim calcmode="lin" valueType="num">
                                      <p:cBhvr additive="base">
                                        <p:cTn id="7"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0-#ppt_w/2"/>
                                          </p:val>
                                        </p:tav>
                                        <p:tav tm="100000">
                                          <p:val>
                                            <p:strVal val="#ppt_x"/>
                                          </p:val>
                                        </p:tav>
                                      </p:tavLst>
                                    </p:anim>
                                    <p:anim calcmode="lin" valueType="num">
                                      <p:cBhvr additive="base">
                                        <p:cTn id="16" dur="500" fill="hold"/>
                                        <p:tgtEl>
                                          <p:spTgt spid="26"/>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0-#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0-#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anim calcmode="lin" valueType="num">
                                      <p:cBhvr additive="base">
                                        <p:cTn id="27" dur="500" fill="hold"/>
                                        <p:tgtEl>
                                          <p:spTgt spid="39"/>
                                        </p:tgtEl>
                                        <p:attrNameLst>
                                          <p:attrName>ppt_x</p:attrName>
                                        </p:attrNameLst>
                                      </p:cBhvr>
                                      <p:tavLst>
                                        <p:tav tm="0">
                                          <p:val>
                                            <p:strVal val="0-#ppt_w/2"/>
                                          </p:val>
                                        </p:tav>
                                        <p:tav tm="100000">
                                          <p:val>
                                            <p:strVal val="#ppt_x"/>
                                          </p:val>
                                        </p:tav>
                                      </p:tavLst>
                                    </p:anim>
                                    <p:anim calcmode="lin" valueType="num">
                                      <p:cBhvr additive="base">
                                        <p:cTn id="28" dur="500" fill="hold"/>
                                        <p:tgtEl>
                                          <p:spTgt spid="3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additive="base">
                                        <p:cTn id="31" dur="500" fill="hold"/>
                                        <p:tgtEl>
                                          <p:spTgt spid="60"/>
                                        </p:tgtEl>
                                        <p:attrNameLst>
                                          <p:attrName>ppt_x</p:attrName>
                                        </p:attrNameLst>
                                      </p:cBhvr>
                                      <p:tavLst>
                                        <p:tav tm="0">
                                          <p:val>
                                            <p:strVal val="0-#ppt_w/2"/>
                                          </p:val>
                                        </p:tav>
                                        <p:tav tm="100000">
                                          <p:val>
                                            <p:strVal val="#ppt_x"/>
                                          </p:val>
                                        </p:tav>
                                      </p:tavLst>
                                    </p:anim>
                                    <p:anim calcmode="lin" valueType="num">
                                      <p:cBhvr additive="base">
                                        <p:cTn id="32" dur="500" fill="hold"/>
                                        <p:tgtEl>
                                          <p:spTgt spid="60"/>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1"/>
                                        </p:tgtEl>
                                        <p:attrNameLst>
                                          <p:attrName>style.visibility</p:attrName>
                                        </p:attrNameLst>
                                      </p:cBhvr>
                                      <p:to>
                                        <p:strVal val="visible"/>
                                      </p:to>
                                    </p:set>
                                    <p:anim calcmode="lin" valueType="num">
                                      <p:cBhvr additive="base">
                                        <p:cTn id="35" dur="500" fill="hold"/>
                                        <p:tgtEl>
                                          <p:spTgt spid="61"/>
                                        </p:tgtEl>
                                        <p:attrNameLst>
                                          <p:attrName>ppt_x</p:attrName>
                                        </p:attrNameLst>
                                      </p:cBhvr>
                                      <p:tavLst>
                                        <p:tav tm="0">
                                          <p:val>
                                            <p:strVal val="0-#ppt_w/2"/>
                                          </p:val>
                                        </p:tav>
                                        <p:tav tm="100000">
                                          <p:val>
                                            <p:strVal val="#ppt_x"/>
                                          </p:val>
                                        </p:tav>
                                      </p:tavLst>
                                    </p:anim>
                                    <p:anim calcmode="lin" valueType="num">
                                      <p:cBhvr additive="base">
                                        <p:cTn id="36" dur="500" fill="hold"/>
                                        <p:tgtEl>
                                          <p:spTgt spid="61"/>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62"/>
                                        </p:tgtEl>
                                        <p:attrNameLst>
                                          <p:attrName>style.visibility</p:attrName>
                                        </p:attrNameLst>
                                      </p:cBhvr>
                                      <p:to>
                                        <p:strVal val="visible"/>
                                      </p:to>
                                    </p:set>
                                    <p:anim calcmode="lin" valueType="num">
                                      <p:cBhvr additive="base">
                                        <p:cTn id="39" dur="500" fill="hold"/>
                                        <p:tgtEl>
                                          <p:spTgt spid="62"/>
                                        </p:tgtEl>
                                        <p:attrNameLst>
                                          <p:attrName>ppt_x</p:attrName>
                                        </p:attrNameLst>
                                      </p:cBhvr>
                                      <p:tavLst>
                                        <p:tav tm="0">
                                          <p:val>
                                            <p:strVal val="0-#ppt_w/2"/>
                                          </p:val>
                                        </p:tav>
                                        <p:tav tm="100000">
                                          <p:val>
                                            <p:strVal val="#ppt_x"/>
                                          </p:val>
                                        </p:tav>
                                      </p:tavLst>
                                    </p:anim>
                                    <p:anim calcmode="lin" valueType="num">
                                      <p:cBhvr additive="base">
                                        <p:cTn id="40" dur="500" fill="hold"/>
                                        <p:tgtEl>
                                          <p:spTgt spid="62"/>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additive="base">
                                        <p:cTn id="43" dur="500" fill="hold"/>
                                        <p:tgtEl>
                                          <p:spTgt spid="49"/>
                                        </p:tgtEl>
                                        <p:attrNameLst>
                                          <p:attrName>ppt_x</p:attrName>
                                        </p:attrNameLst>
                                      </p:cBhvr>
                                      <p:tavLst>
                                        <p:tav tm="0">
                                          <p:val>
                                            <p:strVal val="0-#ppt_w/2"/>
                                          </p:val>
                                        </p:tav>
                                        <p:tav tm="100000">
                                          <p:val>
                                            <p:strVal val="#ppt_x"/>
                                          </p:val>
                                        </p:tav>
                                      </p:tavLst>
                                    </p:anim>
                                    <p:anim calcmode="lin" valueType="num">
                                      <p:cBhvr additive="base">
                                        <p:cTn id="44"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2">
                                            <p:txEl>
                                              <p:pRg st="4" end="4"/>
                                            </p:txEl>
                                          </p:spTgt>
                                        </p:tgtEl>
                                        <p:attrNameLst>
                                          <p:attrName>style.visibility</p:attrName>
                                        </p:attrNameLst>
                                      </p:cBhvr>
                                      <p:to>
                                        <p:strVal val="visible"/>
                                      </p:to>
                                    </p:set>
                                    <p:anim calcmode="lin" valueType="num">
                                      <p:cBhvr additive="base">
                                        <p:cTn id="49"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2">
                                            <p:txEl>
                                              <p:pRg st="4" end="4"/>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500" fill="hold"/>
                                        <p:tgtEl>
                                          <p:spTgt spid="27"/>
                                        </p:tgtEl>
                                        <p:attrNameLst>
                                          <p:attrName>ppt_x</p:attrName>
                                        </p:attrNameLst>
                                      </p:cBhvr>
                                      <p:tavLst>
                                        <p:tav tm="0">
                                          <p:val>
                                            <p:strVal val="0-#ppt_w/2"/>
                                          </p:val>
                                        </p:tav>
                                        <p:tav tm="100000">
                                          <p:val>
                                            <p:strVal val="#ppt_x"/>
                                          </p:val>
                                        </p:tav>
                                      </p:tavLst>
                                    </p:anim>
                                    <p:anim calcmode="lin" valueType="num">
                                      <p:cBhvr additive="base">
                                        <p:cTn id="54" dur="500" fill="hold"/>
                                        <p:tgtEl>
                                          <p:spTgt spid="27"/>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anim calcmode="lin" valueType="num">
                                      <p:cBhvr additive="base">
                                        <p:cTn id="57" dur="500" fill="hold"/>
                                        <p:tgtEl>
                                          <p:spTgt spid="28"/>
                                        </p:tgtEl>
                                        <p:attrNameLst>
                                          <p:attrName>ppt_x</p:attrName>
                                        </p:attrNameLst>
                                      </p:cBhvr>
                                      <p:tavLst>
                                        <p:tav tm="0">
                                          <p:val>
                                            <p:strVal val="0-#ppt_w/2"/>
                                          </p:val>
                                        </p:tav>
                                        <p:tav tm="100000">
                                          <p:val>
                                            <p:strVal val="#ppt_x"/>
                                          </p:val>
                                        </p:tav>
                                      </p:tavLst>
                                    </p:anim>
                                    <p:anim calcmode="lin" valueType="num">
                                      <p:cBhvr additive="base">
                                        <p:cTn id="58" dur="500" fill="hold"/>
                                        <p:tgtEl>
                                          <p:spTgt spid="28"/>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additive="base">
                                        <p:cTn id="61" dur="500" fill="hold"/>
                                        <p:tgtEl>
                                          <p:spTgt spid="33"/>
                                        </p:tgtEl>
                                        <p:attrNameLst>
                                          <p:attrName>ppt_x</p:attrName>
                                        </p:attrNameLst>
                                      </p:cBhvr>
                                      <p:tavLst>
                                        <p:tav tm="0">
                                          <p:val>
                                            <p:strVal val="0-#ppt_w/2"/>
                                          </p:val>
                                        </p:tav>
                                        <p:tav tm="100000">
                                          <p:val>
                                            <p:strVal val="#ppt_x"/>
                                          </p:val>
                                        </p:tav>
                                      </p:tavLst>
                                    </p:anim>
                                    <p:anim calcmode="lin" valueType="num">
                                      <p:cBhvr additive="base">
                                        <p:cTn id="62" dur="500" fill="hold"/>
                                        <p:tgtEl>
                                          <p:spTgt spid="33"/>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additive="base">
                                        <p:cTn id="65" dur="500" fill="hold"/>
                                        <p:tgtEl>
                                          <p:spTgt spid="63"/>
                                        </p:tgtEl>
                                        <p:attrNameLst>
                                          <p:attrName>ppt_x</p:attrName>
                                        </p:attrNameLst>
                                      </p:cBhvr>
                                      <p:tavLst>
                                        <p:tav tm="0">
                                          <p:val>
                                            <p:strVal val="0-#ppt_w/2"/>
                                          </p:val>
                                        </p:tav>
                                        <p:tav tm="100000">
                                          <p:val>
                                            <p:strVal val="#ppt_x"/>
                                          </p:val>
                                        </p:tav>
                                      </p:tavLst>
                                    </p:anim>
                                    <p:anim calcmode="lin" valueType="num">
                                      <p:cBhvr additive="base">
                                        <p:cTn id="66" dur="500" fill="hold"/>
                                        <p:tgtEl>
                                          <p:spTgt spid="63"/>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additive="base">
                                        <p:cTn id="69" dur="500" fill="hold"/>
                                        <p:tgtEl>
                                          <p:spTgt spid="64"/>
                                        </p:tgtEl>
                                        <p:attrNameLst>
                                          <p:attrName>ppt_x</p:attrName>
                                        </p:attrNameLst>
                                      </p:cBhvr>
                                      <p:tavLst>
                                        <p:tav tm="0">
                                          <p:val>
                                            <p:strVal val="0-#ppt_w/2"/>
                                          </p:val>
                                        </p:tav>
                                        <p:tav tm="100000">
                                          <p:val>
                                            <p:strVal val="#ppt_x"/>
                                          </p:val>
                                        </p:tav>
                                      </p:tavLst>
                                    </p:anim>
                                    <p:anim calcmode="lin" valueType="num">
                                      <p:cBhvr additive="base">
                                        <p:cTn id="70" dur="500" fill="hold"/>
                                        <p:tgtEl>
                                          <p:spTgt spid="64"/>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65"/>
                                        </p:tgtEl>
                                        <p:attrNameLst>
                                          <p:attrName>style.visibility</p:attrName>
                                        </p:attrNameLst>
                                      </p:cBhvr>
                                      <p:to>
                                        <p:strVal val="visible"/>
                                      </p:to>
                                    </p:set>
                                    <p:anim calcmode="lin" valueType="num">
                                      <p:cBhvr additive="base">
                                        <p:cTn id="73" dur="500" fill="hold"/>
                                        <p:tgtEl>
                                          <p:spTgt spid="65"/>
                                        </p:tgtEl>
                                        <p:attrNameLst>
                                          <p:attrName>ppt_x</p:attrName>
                                        </p:attrNameLst>
                                      </p:cBhvr>
                                      <p:tavLst>
                                        <p:tav tm="0">
                                          <p:val>
                                            <p:strVal val="0-#ppt_w/2"/>
                                          </p:val>
                                        </p:tav>
                                        <p:tav tm="100000">
                                          <p:val>
                                            <p:strVal val="#ppt_x"/>
                                          </p:val>
                                        </p:tav>
                                      </p:tavLst>
                                    </p:anim>
                                    <p:anim calcmode="lin" valueType="num">
                                      <p:cBhvr additive="base">
                                        <p:cTn id="74"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32">
                                            <p:txEl>
                                              <p:pRg st="6" end="6"/>
                                            </p:txEl>
                                          </p:spTgt>
                                        </p:tgtEl>
                                        <p:attrNameLst>
                                          <p:attrName>style.visibility</p:attrName>
                                        </p:attrNameLst>
                                      </p:cBhvr>
                                      <p:to>
                                        <p:strVal val="visible"/>
                                      </p:to>
                                    </p:set>
                                    <p:anim calcmode="lin" valueType="num">
                                      <p:cBhvr additive="base">
                                        <p:cTn id="79"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2">
                                            <p:txEl>
                                              <p:pRg st="6" end="6"/>
                                            </p:txEl>
                                          </p:spTgt>
                                        </p:tgtEl>
                                        <p:attrNameLst>
                                          <p:attrName>ppt_y</p:attrName>
                                        </p:attrNameLst>
                                      </p:cBhvr>
                                      <p:tavLst>
                                        <p:tav tm="0">
                                          <p:val>
                                            <p:strVal val="#ppt_y"/>
                                          </p:val>
                                        </p:tav>
                                        <p:tav tm="100000">
                                          <p:val>
                                            <p:strVal val="#ppt_y"/>
                                          </p:val>
                                        </p:tav>
                                      </p:tavLst>
                                    </p:anim>
                                  </p:childTnLst>
                                </p:cTn>
                              </p:par>
                              <p:par>
                                <p:cTn id="81" presetID="2" presetClass="entr" presetSubtype="8" fill="hold" nodeType="withEffect">
                                  <p:stCondLst>
                                    <p:cond delay="0"/>
                                  </p:stCondLst>
                                  <p:childTnLst>
                                    <p:set>
                                      <p:cBhvr>
                                        <p:cTn id="82" dur="1" fill="hold">
                                          <p:stCondLst>
                                            <p:cond delay="0"/>
                                          </p:stCondLst>
                                        </p:cTn>
                                        <p:tgtEl>
                                          <p:spTgt spid="59"/>
                                        </p:tgtEl>
                                        <p:attrNameLst>
                                          <p:attrName>style.visibility</p:attrName>
                                        </p:attrNameLst>
                                      </p:cBhvr>
                                      <p:to>
                                        <p:strVal val="visible"/>
                                      </p:to>
                                    </p:set>
                                    <p:anim calcmode="lin" valueType="num">
                                      <p:cBhvr additive="base">
                                        <p:cTn id="83" dur="500" fill="hold"/>
                                        <p:tgtEl>
                                          <p:spTgt spid="59"/>
                                        </p:tgtEl>
                                        <p:attrNameLst>
                                          <p:attrName>ppt_x</p:attrName>
                                        </p:attrNameLst>
                                      </p:cBhvr>
                                      <p:tavLst>
                                        <p:tav tm="0">
                                          <p:val>
                                            <p:strVal val="0-#ppt_w/2"/>
                                          </p:val>
                                        </p:tav>
                                        <p:tav tm="100000">
                                          <p:val>
                                            <p:strVal val="#ppt_x"/>
                                          </p:val>
                                        </p:tav>
                                      </p:tavLst>
                                    </p:anim>
                                    <p:anim calcmode="lin" valueType="num">
                                      <p:cBhvr additive="base">
                                        <p:cTn id="84"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6">
                                            <p:txEl>
                                              <p:pRg st="2" end="2"/>
                                            </p:txEl>
                                          </p:spTgt>
                                        </p:tgtEl>
                                        <p:attrNameLst>
                                          <p:attrName>style.visibility</p:attrName>
                                        </p:attrNameLst>
                                      </p:cBhvr>
                                      <p:to>
                                        <p:strVal val="visible"/>
                                      </p:to>
                                    </p:set>
                                    <p:anim calcmode="lin" valueType="num">
                                      <p:cBhvr additive="base">
                                        <p:cTn id="89"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28" grpId="0"/>
      <p:bldP spid="33" grpId="0"/>
      <p:bldP spid="36" grpId="0"/>
      <p:bldP spid="38" grpId="0"/>
      <p:bldP spid="39" grpId="0"/>
      <p:bldP spid="60" grpId="0"/>
      <p:bldP spid="61" grpId="0"/>
      <p:bldP spid="62" grpId="0"/>
      <p:bldP spid="63" grpId="0"/>
      <p:bldP spid="64" grpId="0"/>
      <p:bldP spid="6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Oval 38">
            <a:extLst>
              <a:ext uri="{FF2B5EF4-FFF2-40B4-BE49-F238E27FC236}">
                <a16:creationId xmlns:a16="http://schemas.microsoft.com/office/drawing/2014/main" id="{376A9188-7BBC-4DC2-8FE3-D3BF660D67EB}"/>
              </a:ext>
            </a:extLst>
          </p:cNvPr>
          <p:cNvSpPr/>
          <p:nvPr/>
        </p:nvSpPr>
        <p:spPr>
          <a:xfrm>
            <a:off x="7471047" y="1202328"/>
            <a:ext cx="1117442" cy="1008873"/>
          </a:xfrm>
          <a:prstGeom prst="ellipse">
            <a:avLst/>
          </a:prstGeom>
          <a:solidFill>
            <a:srgbClr val="CCFFCC"/>
          </a:solidFill>
          <a:ln w="31750">
            <a:noFill/>
          </a:ln>
        </p:spPr>
        <p:txBody>
          <a:bodyPr wrap="square" rtlCol="0" anchor="ctr">
            <a:spAutoFit/>
          </a:bodyPr>
          <a:lstStyle/>
          <a:p>
            <a:pPr algn="ctr"/>
            <a:endParaRPr lang="en-US" sz="2800" i="0" dirty="0"/>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400110"/>
          </a:xfrm>
          <a:prstGeom prst="rect">
            <a:avLst/>
          </a:prstGeom>
        </p:spPr>
        <p:txBody>
          <a:bodyPr wrap="square">
            <a:spAutoFit/>
          </a:bodyPr>
          <a:lstStyle/>
          <a:p>
            <a:pPr algn="l"/>
            <a:r>
              <a:rPr lang="en-US" altLang="en-US" sz="2000" dirty="0"/>
              <a:t>Non-Logical Axiom</a:t>
            </a: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We have our new lines follow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    from two or more previous lines.</a:t>
            </a:r>
            <a:endParaRPr lang="en-US" altLang="en-US" sz="2400" dirty="0">
              <a:cs typeface="Times New Roman" panose="02020603050405020304" pitchFamily="18" charset="0"/>
            </a:endParaRPr>
          </a:p>
        </p:txBody>
      </p:sp>
      <p:sp>
        <p:nvSpPr>
          <p:cNvPr id="30" name="Rectangle 29">
            <a:extLst>
              <a:ext uri="{FF2B5EF4-FFF2-40B4-BE49-F238E27FC236}">
                <a16:creationId xmlns:a16="http://schemas.microsoft.com/office/drawing/2014/main" id="{50CFA6B1-25CA-4432-B0E1-45E6082E45BA}"/>
              </a:ext>
            </a:extLst>
          </p:cNvPr>
          <p:cNvSpPr/>
          <p:nvPr/>
        </p:nvSpPr>
        <p:spPr>
          <a:xfrm>
            <a:off x="2496456" y="2532744"/>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3" name="Picture 5" descr="j0116172">
            <a:extLst>
              <a:ext uri="{FF2B5EF4-FFF2-40B4-BE49-F238E27FC236}">
                <a16:creationId xmlns:a16="http://schemas.microsoft.com/office/drawing/2014/main" id="{0728FE1F-60D5-4413-9EE5-1B5CDAEF55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53" descr="&lt;strong&gt;Clipart&lt;/strong&gt; - Beautiful Black &lt;strong&gt;Woman&lt;/strong&gt;">
            <a:extLst>
              <a:ext uri="{FF2B5EF4-FFF2-40B4-BE49-F238E27FC236}">
                <a16:creationId xmlns:a16="http://schemas.microsoft.com/office/drawing/2014/main" id="{BDED5B75-B46E-460F-879B-26E8D383346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a:extLst>
              <a:ext uri="{FF2B5EF4-FFF2-40B4-BE49-F238E27FC236}">
                <a16:creationId xmlns:a16="http://schemas.microsoft.com/office/drawing/2014/main" id="{937A2F01-CCA8-4BCB-8E92-761915D06708}"/>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5" name="Rectangle 14">
            <a:extLst>
              <a:ext uri="{FF2B5EF4-FFF2-40B4-BE49-F238E27FC236}">
                <a16:creationId xmlns:a16="http://schemas.microsoft.com/office/drawing/2014/main" id="{5AC6B716-052F-4C4C-8C72-BDB9D66E5630}"/>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7" name="Rectangle 16">
            <a:extLst>
              <a:ext uri="{FF2B5EF4-FFF2-40B4-BE49-F238E27FC236}">
                <a16:creationId xmlns:a16="http://schemas.microsoft.com/office/drawing/2014/main" id="{C0A7D933-4859-42EB-AF03-469F2BEC148D}"/>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0" name="Oval 19">
            <a:extLst>
              <a:ext uri="{FF2B5EF4-FFF2-40B4-BE49-F238E27FC236}">
                <a16:creationId xmlns:a16="http://schemas.microsoft.com/office/drawing/2014/main" id="{5DD2FFAF-2754-4C0A-B21A-9B062F7E2A17}"/>
              </a:ext>
            </a:extLst>
          </p:cNvPr>
          <p:cNvSpPr/>
          <p:nvPr/>
        </p:nvSpPr>
        <p:spPr>
          <a:xfrm>
            <a:off x="6932198" y="1197728"/>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pic>
        <p:nvPicPr>
          <p:cNvPr id="26" name="Picture 4" descr="Could Parallel Universes Be Physically Real?">
            <a:extLst>
              <a:ext uri="{FF2B5EF4-FFF2-40B4-BE49-F238E27FC236}">
                <a16:creationId xmlns:a16="http://schemas.microsoft.com/office/drawing/2014/main" id="{4AA14AC4-6E64-4E2B-A60E-2080975A78F5}"/>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4" name="Text Box 21">
            <a:extLst>
              <a:ext uri="{FF2B5EF4-FFF2-40B4-BE49-F238E27FC236}">
                <a16:creationId xmlns:a16="http://schemas.microsoft.com/office/drawing/2014/main" id="{3049A064-1627-409E-AAC3-52963F94C149}"/>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22" name="Oval 21">
            <a:extLst>
              <a:ext uri="{FF2B5EF4-FFF2-40B4-BE49-F238E27FC236}">
                <a16:creationId xmlns:a16="http://schemas.microsoft.com/office/drawing/2014/main" id="{CAA38B1D-79DE-4A12-9ACD-D268876B9084}"/>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41" name="Group 29">
            <a:extLst>
              <a:ext uri="{FF2B5EF4-FFF2-40B4-BE49-F238E27FC236}">
                <a16:creationId xmlns:a16="http://schemas.microsoft.com/office/drawing/2014/main" id="{7D7AEF5D-56F8-40A9-85F0-D8E78B1C6133}"/>
              </a:ext>
            </a:extLst>
          </p:cNvPr>
          <p:cNvGrpSpPr>
            <a:grpSpLocks/>
          </p:cNvGrpSpPr>
          <p:nvPr/>
        </p:nvGrpSpPr>
        <p:grpSpPr bwMode="auto">
          <a:xfrm>
            <a:off x="447342" y="3249283"/>
            <a:ext cx="917591" cy="929993"/>
            <a:chOff x="2065" y="1551"/>
            <a:chExt cx="1628" cy="1988"/>
          </a:xfrm>
        </p:grpSpPr>
        <p:sp>
          <p:nvSpPr>
            <p:cNvPr id="42" name="Freeform 30">
              <a:extLst>
                <a:ext uri="{FF2B5EF4-FFF2-40B4-BE49-F238E27FC236}">
                  <a16:creationId xmlns:a16="http://schemas.microsoft.com/office/drawing/2014/main" id="{830B1CE9-062B-4683-BA81-D457BCD7C5EA}"/>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1">
              <a:extLst>
                <a:ext uri="{FF2B5EF4-FFF2-40B4-BE49-F238E27FC236}">
                  <a16:creationId xmlns:a16="http://schemas.microsoft.com/office/drawing/2014/main" id="{68339430-2FF1-40CA-9635-8DFB7B386D2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2">
              <a:extLst>
                <a:ext uri="{FF2B5EF4-FFF2-40B4-BE49-F238E27FC236}">
                  <a16:creationId xmlns:a16="http://schemas.microsoft.com/office/drawing/2014/main" id="{1FCC7642-D94D-40B0-9ECA-2734558E4C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3">
              <a:extLst>
                <a:ext uri="{FF2B5EF4-FFF2-40B4-BE49-F238E27FC236}">
                  <a16:creationId xmlns:a16="http://schemas.microsoft.com/office/drawing/2014/main" id="{20E7499D-F851-4069-A665-19425857E46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4">
              <a:extLst>
                <a:ext uri="{FF2B5EF4-FFF2-40B4-BE49-F238E27FC236}">
                  <a16:creationId xmlns:a16="http://schemas.microsoft.com/office/drawing/2014/main" id="{07970644-C1E2-4A72-839D-71F470DF156E}"/>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35">
              <a:extLst>
                <a:ext uri="{FF2B5EF4-FFF2-40B4-BE49-F238E27FC236}">
                  <a16:creationId xmlns:a16="http://schemas.microsoft.com/office/drawing/2014/main" id="{4B279777-BC82-4680-8411-4D6A22901AA3}"/>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6">
              <a:extLst>
                <a:ext uri="{FF2B5EF4-FFF2-40B4-BE49-F238E27FC236}">
                  <a16:creationId xmlns:a16="http://schemas.microsoft.com/office/drawing/2014/main" id="{F5FD7BCB-A0BF-4A56-9D34-DF470F564098}"/>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37">
              <a:extLst>
                <a:ext uri="{FF2B5EF4-FFF2-40B4-BE49-F238E27FC236}">
                  <a16:creationId xmlns:a16="http://schemas.microsoft.com/office/drawing/2014/main" id="{7CF31BA9-AEF2-4F58-AAF8-72B2F1B871F7}"/>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38">
              <a:extLst>
                <a:ext uri="{FF2B5EF4-FFF2-40B4-BE49-F238E27FC236}">
                  <a16:creationId xmlns:a16="http://schemas.microsoft.com/office/drawing/2014/main" id="{9850DAE9-9DA2-4A0B-AB8C-591D5B71D96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39">
              <a:extLst>
                <a:ext uri="{FF2B5EF4-FFF2-40B4-BE49-F238E27FC236}">
                  <a16:creationId xmlns:a16="http://schemas.microsoft.com/office/drawing/2014/main" id="{A7ED0CC5-4489-4725-A0E6-7A92C4C628E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0">
              <a:extLst>
                <a:ext uri="{FF2B5EF4-FFF2-40B4-BE49-F238E27FC236}">
                  <a16:creationId xmlns:a16="http://schemas.microsoft.com/office/drawing/2014/main" id="{81846E83-799D-43D0-B6E7-2308D32337E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1">
              <a:extLst>
                <a:ext uri="{FF2B5EF4-FFF2-40B4-BE49-F238E27FC236}">
                  <a16:creationId xmlns:a16="http://schemas.microsoft.com/office/drawing/2014/main" id="{DF0D2AE2-F866-41C9-9C54-2FFBEB9D54C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42">
              <a:extLst>
                <a:ext uri="{FF2B5EF4-FFF2-40B4-BE49-F238E27FC236}">
                  <a16:creationId xmlns:a16="http://schemas.microsoft.com/office/drawing/2014/main" id="{6492ADC5-3B84-45BB-AFAE-A6AB84E85A1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3">
              <a:extLst>
                <a:ext uri="{FF2B5EF4-FFF2-40B4-BE49-F238E27FC236}">
                  <a16:creationId xmlns:a16="http://schemas.microsoft.com/office/drawing/2014/main" id="{A95C5E3C-072F-4BEC-9003-C800482955C9}"/>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4">
              <a:extLst>
                <a:ext uri="{FF2B5EF4-FFF2-40B4-BE49-F238E27FC236}">
                  <a16:creationId xmlns:a16="http://schemas.microsoft.com/office/drawing/2014/main" id="{BA0137B4-949B-4B58-9323-5C11851E535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9" name="Freeform 45">
              <a:extLst>
                <a:ext uri="{FF2B5EF4-FFF2-40B4-BE49-F238E27FC236}">
                  <a16:creationId xmlns:a16="http://schemas.microsoft.com/office/drawing/2014/main" id="{04ECCC94-75B7-4D5A-B297-177100C6A6F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0" name="Freeform 46">
              <a:extLst>
                <a:ext uri="{FF2B5EF4-FFF2-40B4-BE49-F238E27FC236}">
                  <a16:creationId xmlns:a16="http://schemas.microsoft.com/office/drawing/2014/main" id="{3116DCAD-D508-4F4B-89D3-8C9E11B31FD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61" name="AutoShape 35">
            <a:extLst>
              <a:ext uri="{FF2B5EF4-FFF2-40B4-BE49-F238E27FC236}">
                <a16:creationId xmlns:a16="http://schemas.microsoft.com/office/drawing/2014/main" id="{860654CD-AB74-4017-BFEB-60FC8911F2B5}"/>
              </a:ext>
            </a:extLst>
          </p:cNvPr>
          <p:cNvSpPr>
            <a:spLocks noChangeArrowheads="1"/>
          </p:cNvSpPr>
          <p:nvPr/>
        </p:nvSpPr>
        <p:spPr bwMode="auto">
          <a:xfrm>
            <a:off x="1551796" y="3083809"/>
            <a:ext cx="5083495" cy="834571"/>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If each line of the proof is weaker, </a:t>
            </a:r>
          </a:p>
          <a:p>
            <a:pPr defTabSz="685800" eaLnBrk="1" fontAlgn="auto" hangingPunct="1">
              <a:spcBef>
                <a:spcPct val="0"/>
              </a:spcBef>
              <a:spcAft>
                <a:spcPts val="0"/>
              </a:spcAft>
              <a:buNone/>
            </a:pPr>
            <a:r>
              <a:rPr lang="en-US" altLang="en-US" sz="2400" dirty="0">
                <a:solidFill>
                  <a:srgbClr val="FFFFFF"/>
                </a:solidFill>
              </a:rPr>
              <a:t>   how do we prove strong statements?</a:t>
            </a:r>
          </a:p>
        </p:txBody>
      </p:sp>
      <p:sp>
        <p:nvSpPr>
          <p:cNvPr id="40" name="Rectangle 2">
            <a:extLst>
              <a:ext uri="{FF2B5EF4-FFF2-40B4-BE49-F238E27FC236}">
                <a16:creationId xmlns:a16="http://schemas.microsoft.com/office/drawing/2014/main" id="{81864B69-44D0-4D17-A101-7CD4CE6AEFF3}"/>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154816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1">
                                            <p:txEl>
                                              <p:pRg st="0" end="0"/>
                                            </p:txEl>
                                          </p:spTgt>
                                        </p:tgtEl>
                                        <p:attrNameLst>
                                          <p:attrName>style.visibility</p:attrName>
                                        </p:attrNameLst>
                                      </p:cBhvr>
                                      <p:to>
                                        <p:strVal val="visible"/>
                                      </p:to>
                                    </p:set>
                                    <p:anim calcmode="lin" valueType="num">
                                      <p:cBhvr additive="base">
                                        <p:cTn id="11"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1">
                                            <p:txEl>
                                              <p:pRg st="1" end="1"/>
                                            </p:txEl>
                                          </p:spTgt>
                                        </p:tgtEl>
                                        <p:attrNameLst>
                                          <p:attrName>style.visibility</p:attrName>
                                        </p:attrNameLst>
                                      </p:cBhvr>
                                      <p:to>
                                        <p:strVal val="visible"/>
                                      </p:to>
                                    </p:set>
                                    <p:anim calcmode="lin" valueType="num">
                                      <p:cBhvr additive="base">
                                        <p:cTn id="17" dur="500" fill="hold"/>
                                        <p:tgtEl>
                                          <p:spTgt spid="61">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2">
                                            <p:txEl>
                                              <p:pRg st="0" end="0"/>
                                            </p:txEl>
                                          </p:spTgt>
                                        </p:tgtEl>
                                        <p:attrNameLst>
                                          <p:attrName>style.visibility</p:attrName>
                                        </p:attrNameLst>
                                      </p:cBhvr>
                                      <p:to>
                                        <p:strVal val="visible"/>
                                      </p:to>
                                    </p:set>
                                    <p:anim calcmode="lin" valueType="num">
                                      <p:cBhvr additive="base">
                                        <p:cTn id="23"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Oval 38">
            <a:extLst>
              <a:ext uri="{FF2B5EF4-FFF2-40B4-BE49-F238E27FC236}">
                <a16:creationId xmlns:a16="http://schemas.microsoft.com/office/drawing/2014/main" id="{376A9188-7BBC-4DC2-8FE3-D3BF660D67EB}"/>
              </a:ext>
            </a:extLst>
          </p:cNvPr>
          <p:cNvSpPr/>
          <p:nvPr/>
        </p:nvSpPr>
        <p:spPr>
          <a:xfrm>
            <a:off x="7471047" y="1202328"/>
            <a:ext cx="1117442" cy="1008873"/>
          </a:xfrm>
          <a:prstGeom prst="ellipse">
            <a:avLst/>
          </a:prstGeom>
          <a:solidFill>
            <a:srgbClr val="CCFFCC"/>
          </a:solidFill>
          <a:ln w="31750">
            <a:noFill/>
          </a:ln>
        </p:spPr>
        <p:txBody>
          <a:bodyPr wrap="square" rtlCol="0" anchor="ctr">
            <a:spAutoFit/>
          </a:bodyPr>
          <a:lstStyle/>
          <a:p>
            <a:pPr algn="ctr"/>
            <a:endParaRPr lang="en-US" sz="2800" i="0" dirty="0"/>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t>Non-Logical Axiom</a:t>
            </a:r>
          </a:p>
          <a:p>
            <a:pPr algn="l"/>
            <a:r>
              <a:rPr lang="en-US" altLang="en-US" sz="2000" dirty="0">
                <a:cs typeface="Times New Roman" panose="02020603050405020304" pitchFamily="18" charset="0"/>
              </a:rPr>
              <a:t>Selecting </a:t>
            </a:r>
            <a:r>
              <a:rPr lang="en-US" altLang="en-US" sz="2000" dirty="0">
                <a:cs typeface="Times New Roman" panose="02020603050405020304" pitchFamily="18" charset="0"/>
                <a:sym typeface="Symbol" panose="05050102010706020507" pitchFamily="18" charset="2"/>
              </a:rPr>
              <a:t>Or: 1 &amp; 2</a:t>
            </a:r>
            <a:endParaRPr lang="en-US" altLang="en-US" sz="2000" dirty="0"/>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What follows from these two lines?</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Exactly!</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chemeClr val="tx2"/>
                </a:solidFill>
                <a:cs typeface="Times New Roman" panose="02020603050405020304" pitchFamily="18" charset="0"/>
              </a:rPr>
              <a:t>Selecting </a:t>
            </a:r>
            <a:r>
              <a:rPr lang="en-US" altLang="en-US" sz="2400" dirty="0">
                <a:solidFill>
                  <a:schemeClr val="tx2"/>
                </a:solidFill>
                <a:cs typeface="Times New Roman" panose="02020603050405020304" pitchFamily="18" charset="0"/>
                <a:sym typeface="Symbol" panose="05050102010706020507" pitchFamily="18" charset="2"/>
              </a:rPr>
              <a:t>Or</a:t>
            </a:r>
            <a:r>
              <a:rPr lang="en-US" altLang="en-US" sz="2400" dirty="0">
                <a:solidFill>
                  <a:schemeClr val="tx2"/>
                </a:solidFill>
                <a:cs typeface="Times New Roman" panose="02020603050405020304" pitchFamily="18" charset="0"/>
              </a:rPr>
              <a:t>:  </a:t>
            </a:r>
            <a:r>
              <a:rPr lang="en-CA" altLang="en-US" sz="2400" dirty="0">
                <a:solidFill>
                  <a:srgbClr val="FFFFFF"/>
                </a:solidFill>
                <a:cs typeface="Times New Roman" panose="02020603050405020304" pitchFamily="18" charset="0"/>
                <a:sym typeface="Symbol" panose="05050102010706020507" pitchFamily="18" charset="2"/>
              </a:rPr>
              <a:t>From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and</a:t>
            </a:r>
            <a:r>
              <a:rPr lang="en-CA" altLang="en-US" sz="2400" dirty="0">
                <a:solidFill>
                  <a:schemeClr val="tx2"/>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conclude </a:t>
            </a:r>
            <a:r>
              <a:rPr lang="en-US" altLang="en-US" sz="2400" dirty="0">
                <a:solidFill>
                  <a:srgbClr val="FFC000"/>
                </a:solidFill>
                <a:cs typeface="Times New Roman" panose="02020603050405020304" pitchFamily="18" charset="0"/>
              </a:rPr>
              <a:t>α</a:t>
            </a:r>
            <a:r>
              <a:rPr lang="en-US" altLang="en-US" sz="2400" dirty="0">
                <a:cs typeface="Times New Roman" panose="02020603050405020304" pitchFamily="18" charset="0"/>
              </a:rPr>
              <a:t>.</a:t>
            </a:r>
          </a:p>
          <a:p>
            <a:pPr marL="342900" indent="-342900" eaLnBrk="1" hangingPunct="1">
              <a:spcBef>
                <a:spcPct val="0"/>
              </a:spcBef>
            </a:pPr>
            <a:r>
              <a:rPr lang="en-US" altLang="en-US" sz="2400" dirty="0">
                <a:cs typeface="Times New Roman" panose="02020603050405020304" pitchFamily="18" charset="0"/>
              </a:rPr>
              <a:t>If at least one of </a:t>
            </a:r>
            <a:r>
              <a:rPr lang="en-US" altLang="en-US" sz="2400" dirty="0">
                <a:solidFill>
                  <a:srgbClr val="FFC000"/>
                </a:solidFill>
                <a:cs typeface="Times New Roman" panose="02020603050405020304" pitchFamily="18" charset="0"/>
              </a:rPr>
              <a:t>α</a:t>
            </a:r>
            <a:r>
              <a:rPr lang="en-US" altLang="en-US" sz="2400" dirty="0">
                <a:solidFill>
                  <a:schemeClr val="tx2"/>
                </a:solidFill>
                <a:sym typeface="Symbol" panose="05050102010706020507" pitchFamily="18" charset="2"/>
              </a:rPr>
              <a:t> </a:t>
            </a:r>
            <a:r>
              <a:rPr lang="en-CA" altLang="en-US" sz="2400" dirty="0">
                <a:solidFill>
                  <a:srgbClr val="FFFFFF"/>
                </a:solidFill>
                <a:cs typeface="Times New Roman" panose="02020603050405020304" pitchFamily="18" charset="0"/>
                <a:sym typeface="Symbol" panose="05050102010706020507" pitchFamily="18" charset="2"/>
              </a:rPr>
              <a:t>and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FFFF"/>
                </a:solidFill>
                <a:cs typeface="Times New Roman" panose="02020603050405020304" pitchFamily="18" charset="0"/>
              </a:rPr>
              <a:t> </a:t>
            </a:r>
            <a:r>
              <a:rPr lang="en-US" altLang="en-US" sz="2400" dirty="0">
                <a:cs typeface="Times New Roman" panose="02020603050405020304" pitchFamily="18" charset="0"/>
              </a:rPr>
              <a:t>is true,</a:t>
            </a:r>
          </a:p>
          <a:p>
            <a:pPr eaLnBrk="1" hangingPunct="1">
              <a:spcBef>
                <a:spcPct val="0"/>
              </a:spcBef>
              <a:buNone/>
            </a:pPr>
            <a:r>
              <a:rPr lang="en-US" altLang="en-US" sz="2400" dirty="0">
                <a:cs typeface="Times New Roman" panose="02020603050405020304" pitchFamily="18" charset="0"/>
              </a:rPr>
              <a:t>     and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is not,</a:t>
            </a:r>
          </a:p>
          <a:p>
            <a:pPr eaLnBrk="1" hangingPunct="1">
              <a:spcBef>
                <a:spcPct val="0"/>
              </a:spcBef>
              <a:buNone/>
            </a:pPr>
            <a:r>
              <a:rPr lang="en-US" altLang="en-US" sz="2400" dirty="0">
                <a:cs typeface="Times New Roman" panose="02020603050405020304" pitchFamily="18" charset="0"/>
              </a:rPr>
              <a:t>     then </a:t>
            </a:r>
            <a:r>
              <a:rPr lang="en-US" altLang="en-US" sz="2400" dirty="0">
                <a:solidFill>
                  <a:srgbClr val="FFC000"/>
                </a:solidFill>
                <a:cs typeface="Times New Roman" panose="02020603050405020304" pitchFamily="18" charset="0"/>
              </a:rPr>
              <a:t>α</a:t>
            </a:r>
            <a:r>
              <a:rPr lang="el-GR"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rPr>
              <a:t>must be.</a:t>
            </a:r>
          </a:p>
        </p:txBody>
      </p:sp>
      <p:sp>
        <p:nvSpPr>
          <p:cNvPr id="30" name="Rectangle 29">
            <a:extLst>
              <a:ext uri="{FF2B5EF4-FFF2-40B4-BE49-F238E27FC236}">
                <a16:creationId xmlns:a16="http://schemas.microsoft.com/office/drawing/2014/main" id="{50CFA6B1-25CA-4432-B0E1-45E6082E45BA}"/>
              </a:ext>
            </a:extLst>
          </p:cNvPr>
          <p:cNvSpPr/>
          <p:nvPr/>
        </p:nvSpPr>
        <p:spPr>
          <a:xfrm>
            <a:off x="2496456" y="2532744"/>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3" name="Picture 5" descr="j0116172">
            <a:extLst>
              <a:ext uri="{FF2B5EF4-FFF2-40B4-BE49-F238E27FC236}">
                <a16:creationId xmlns:a16="http://schemas.microsoft.com/office/drawing/2014/main" id="{0728FE1F-60D5-4413-9EE5-1B5CDAEF55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53" descr="&lt;strong&gt;Clipart&lt;/strong&gt; - Beautiful Black &lt;strong&gt;Woman&lt;/strong&gt;">
            <a:extLst>
              <a:ext uri="{FF2B5EF4-FFF2-40B4-BE49-F238E27FC236}">
                <a16:creationId xmlns:a16="http://schemas.microsoft.com/office/drawing/2014/main" id="{BDED5B75-B46E-460F-879B-26E8D383346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a:extLst>
              <a:ext uri="{FF2B5EF4-FFF2-40B4-BE49-F238E27FC236}">
                <a16:creationId xmlns:a16="http://schemas.microsoft.com/office/drawing/2014/main" id="{937A2F01-CCA8-4BCB-8E92-761915D06708}"/>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5" name="Rectangle 14">
            <a:extLst>
              <a:ext uri="{FF2B5EF4-FFF2-40B4-BE49-F238E27FC236}">
                <a16:creationId xmlns:a16="http://schemas.microsoft.com/office/drawing/2014/main" id="{5AC6B716-052F-4C4C-8C72-BDB9D66E5630}"/>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7" name="Rectangle 16">
            <a:extLst>
              <a:ext uri="{FF2B5EF4-FFF2-40B4-BE49-F238E27FC236}">
                <a16:creationId xmlns:a16="http://schemas.microsoft.com/office/drawing/2014/main" id="{C0A7D933-4859-42EB-AF03-469F2BEC148D}"/>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0" name="Oval 19">
            <a:extLst>
              <a:ext uri="{FF2B5EF4-FFF2-40B4-BE49-F238E27FC236}">
                <a16:creationId xmlns:a16="http://schemas.microsoft.com/office/drawing/2014/main" id="{5DD2FFAF-2754-4C0A-B21A-9B062F7E2A17}"/>
              </a:ext>
            </a:extLst>
          </p:cNvPr>
          <p:cNvSpPr/>
          <p:nvPr/>
        </p:nvSpPr>
        <p:spPr>
          <a:xfrm>
            <a:off x="6932198" y="1197728"/>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pic>
        <p:nvPicPr>
          <p:cNvPr id="26" name="Picture 4" descr="Could Parallel Universes Be Physically Real?">
            <a:extLst>
              <a:ext uri="{FF2B5EF4-FFF2-40B4-BE49-F238E27FC236}">
                <a16:creationId xmlns:a16="http://schemas.microsoft.com/office/drawing/2014/main" id="{4AA14AC4-6E64-4E2B-A60E-2080975A78F5}"/>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28" name="Text Box 21">
            <a:extLst>
              <a:ext uri="{FF2B5EF4-FFF2-40B4-BE49-F238E27FC236}">
                <a16:creationId xmlns:a16="http://schemas.microsoft.com/office/drawing/2014/main" id="{EF9563D5-BA63-4902-8275-F1E918AF8A80}"/>
              </a:ext>
            </a:extLst>
          </p:cNvPr>
          <p:cNvSpPr txBox="1">
            <a:spLocks noChangeArrowheads="1"/>
          </p:cNvSpPr>
          <p:nvPr/>
        </p:nvSpPr>
        <p:spPr bwMode="auto">
          <a:xfrm>
            <a:off x="6019289" y="1477401"/>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endParaRPr lang="en-US" altLang="en-US" sz="1800" dirty="0">
              <a:solidFill>
                <a:srgbClr val="CCFFCC"/>
              </a:solidFill>
              <a:cs typeface="Times New Roman" panose="02020603050405020304" pitchFamily="18" charset="0"/>
            </a:endParaRPr>
          </a:p>
        </p:txBody>
      </p:sp>
      <p:grpSp>
        <p:nvGrpSpPr>
          <p:cNvPr id="2" name="Group 1">
            <a:extLst>
              <a:ext uri="{FF2B5EF4-FFF2-40B4-BE49-F238E27FC236}">
                <a16:creationId xmlns:a16="http://schemas.microsoft.com/office/drawing/2014/main" id="{FF1B07A7-6ED4-40A4-9AC1-55AF01E04463}"/>
              </a:ext>
            </a:extLst>
          </p:cNvPr>
          <p:cNvGrpSpPr/>
          <p:nvPr/>
        </p:nvGrpSpPr>
        <p:grpSpPr>
          <a:xfrm>
            <a:off x="5791121" y="1174332"/>
            <a:ext cx="1009728" cy="404778"/>
            <a:chOff x="5889563" y="1174332"/>
            <a:chExt cx="1009728" cy="404778"/>
          </a:xfrm>
        </p:grpSpPr>
        <p:sp>
          <p:nvSpPr>
            <p:cNvPr id="29" name="Text Box 21">
              <a:extLst>
                <a:ext uri="{FF2B5EF4-FFF2-40B4-BE49-F238E27FC236}">
                  <a16:creationId xmlns:a16="http://schemas.microsoft.com/office/drawing/2014/main" id="{85F2FA00-0313-463A-A7F6-E60C3D30BBD1}"/>
                </a:ext>
              </a:extLst>
            </p:cNvPr>
            <p:cNvSpPr txBox="1">
              <a:spLocks noChangeArrowheads="1"/>
            </p:cNvSpPr>
            <p:nvPr/>
          </p:nvSpPr>
          <p:spPr bwMode="auto">
            <a:xfrm>
              <a:off x="6113921" y="1179000"/>
              <a:ext cx="7853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CCFFCC"/>
                  </a:solidFill>
                  <a:cs typeface="Times New Roman" panose="02020603050405020304" pitchFamily="18" charset="0"/>
                  <a:sym typeface="Symbol" panose="05050102010706020507" pitchFamily="18" charset="2"/>
                </a:rPr>
                <a:t>β</a:t>
              </a:r>
              <a:endParaRPr lang="en-US" altLang="en-US" sz="2000" dirty="0">
                <a:solidFill>
                  <a:srgbClr val="CCFFCC"/>
                </a:solidFill>
                <a:cs typeface="Times New Roman" panose="02020603050405020304" pitchFamily="18" charset="0"/>
                <a:sym typeface="Symbol" panose="05050102010706020507" pitchFamily="18" charset="2"/>
              </a:endParaRPr>
            </a:p>
          </p:txBody>
        </p:sp>
        <p:sp>
          <p:nvSpPr>
            <p:cNvPr id="31" name="Text Box 21">
              <a:extLst>
                <a:ext uri="{FF2B5EF4-FFF2-40B4-BE49-F238E27FC236}">
                  <a16:creationId xmlns:a16="http://schemas.microsoft.com/office/drawing/2014/main" id="{79B60BC4-5BB1-4D9F-A14A-41C238E5004F}"/>
                </a:ext>
              </a:extLst>
            </p:cNvPr>
            <p:cNvSpPr txBox="1">
              <a:spLocks noChangeArrowheads="1"/>
            </p:cNvSpPr>
            <p:nvPr/>
          </p:nvSpPr>
          <p:spPr bwMode="auto">
            <a:xfrm>
              <a:off x="5889563" y="1174332"/>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&amp;</a:t>
              </a:r>
              <a:endParaRPr lang="en-US" altLang="en-US" sz="2000" dirty="0">
                <a:solidFill>
                  <a:srgbClr val="66FF66"/>
                </a:solidFill>
                <a:cs typeface="Times New Roman" panose="02020603050405020304" pitchFamily="18" charset="0"/>
                <a:sym typeface="Symbol" panose="05050102010706020507" pitchFamily="18" charset="2"/>
              </a:endParaRPr>
            </a:p>
          </p:txBody>
        </p:sp>
      </p:grpSp>
      <p:sp>
        <p:nvSpPr>
          <p:cNvPr id="34" name="Text Box 21">
            <a:extLst>
              <a:ext uri="{FF2B5EF4-FFF2-40B4-BE49-F238E27FC236}">
                <a16:creationId xmlns:a16="http://schemas.microsoft.com/office/drawing/2014/main" id="{3049A064-1627-409E-AAC3-52963F94C149}"/>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36" name="Text Box 21">
            <a:extLst>
              <a:ext uri="{FF2B5EF4-FFF2-40B4-BE49-F238E27FC236}">
                <a16:creationId xmlns:a16="http://schemas.microsoft.com/office/drawing/2014/main" id="{D43C3FB5-140A-4A83-8D66-43D9D6E9D794}"/>
              </a:ext>
            </a:extLst>
          </p:cNvPr>
          <p:cNvSpPr txBox="1">
            <a:spLocks noChangeArrowheads="1"/>
          </p:cNvSpPr>
          <p:nvPr/>
        </p:nvSpPr>
        <p:spPr bwMode="auto">
          <a:xfrm>
            <a:off x="5630963" y="142872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2" name="Oval 21">
            <a:extLst>
              <a:ext uri="{FF2B5EF4-FFF2-40B4-BE49-F238E27FC236}">
                <a16:creationId xmlns:a16="http://schemas.microsoft.com/office/drawing/2014/main" id="{CAA38B1D-79DE-4A12-9ACD-D268876B9084}"/>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22C144F7-B1C8-4463-B35C-4C2E83EEA960}"/>
              </a:ext>
            </a:extLst>
          </p:cNvPr>
          <p:cNvSpPr/>
          <p:nvPr/>
        </p:nvSpPr>
        <p:spPr>
          <a:xfrm>
            <a:off x="7518042" y="1206321"/>
            <a:ext cx="1048785" cy="1008873"/>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pic>
        <p:nvPicPr>
          <p:cNvPr id="37" name="Picture 4" descr="Could Parallel Universes Be Physically Real?">
            <a:extLst>
              <a:ext uri="{FF2B5EF4-FFF2-40B4-BE49-F238E27FC236}">
                <a16:creationId xmlns:a16="http://schemas.microsoft.com/office/drawing/2014/main" id="{C3C8E9BC-6906-4681-BB9A-C2198FCEDAF5}"/>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315200" y="19812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8" name="Text Box 21">
            <a:extLst>
              <a:ext uri="{FF2B5EF4-FFF2-40B4-BE49-F238E27FC236}">
                <a16:creationId xmlns:a16="http://schemas.microsoft.com/office/drawing/2014/main" id="{7E505600-E183-4E9C-993C-5DF73B5E7E27}"/>
              </a:ext>
            </a:extLst>
          </p:cNvPr>
          <p:cNvSpPr txBox="1">
            <a:spLocks noChangeArrowheads="1"/>
          </p:cNvSpPr>
          <p:nvPr/>
        </p:nvSpPr>
        <p:spPr bwMode="auto">
          <a:xfrm>
            <a:off x="5685392" y="1676400"/>
            <a:ext cx="4572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sz="2000" dirty="0">
                <a:solidFill>
                  <a:srgbClr val="FFC000"/>
                </a:solidFill>
                <a:latin typeface="Times New Roman"/>
                <a:cs typeface="Times New Roman" panose="02020603050405020304" pitchFamily="18" charset="0"/>
                <a:sym typeface="Symbol" panose="05050102010706020507" pitchFamily="18" charset="2"/>
              </a:rPr>
              <a:t></a:t>
            </a:r>
          </a:p>
        </p:txBody>
      </p:sp>
      <p:sp>
        <p:nvSpPr>
          <p:cNvPr id="40" name="Oval 39">
            <a:extLst>
              <a:ext uri="{FF2B5EF4-FFF2-40B4-BE49-F238E27FC236}">
                <a16:creationId xmlns:a16="http://schemas.microsoft.com/office/drawing/2014/main" id="{7832F85B-8B44-49FC-878A-AFDB07D1DE09}"/>
              </a:ext>
            </a:extLst>
          </p:cNvPr>
          <p:cNvSpPr/>
          <p:nvPr/>
        </p:nvSpPr>
        <p:spPr>
          <a:xfrm>
            <a:off x="6933455" y="1202829"/>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 name="Oval 2">
            <a:extLst>
              <a:ext uri="{FF2B5EF4-FFF2-40B4-BE49-F238E27FC236}">
                <a16:creationId xmlns:a16="http://schemas.microsoft.com/office/drawing/2014/main" id="{C1A97A38-DB1D-43A7-9F8D-8188E9EA70CF}"/>
              </a:ext>
            </a:extLst>
          </p:cNvPr>
          <p:cNvSpPr/>
          <p:nvPr/>
        </p:nvSpPr>
        <p:spPr bwMode="auto">
          <a:xfrm>
            <a:off x="7980983" y="3311856"/>
            <a:ext cx="1010617" cy="304463"/>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41" name="Oval 40">
            <a:extLst>
              <a:ext uri="{FF2B5EF4-FFF2-40B4-BE49-F238E27FC236}">
                <a16:creationId xmlns:a16="http://schemas.microsoft.com/office/drawing/2014/main" id="{C983A00D-EFCB-4978-92F7-20B6E91C6202}"/>
              </a:ext>
            </a:extLst>
          </p:cNvPr>
          <p:cNvSpPr/>
          <p:nvPr/>
        </p:nvSpPr>
        <p:spPr bwMode="auto">
          <a:xfrm rot="16200000">
            <a:off x="-120436" y="2884719"/>
            <a:ext cx="688988" cy="341303"/>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42" name="Rectangle 2">
            <a:extLst>
              <a:ext uri="{FF2B5EF4-FFF2-40B4-BE49-F238E27FC236}">
                <a16:creationId xmlns:a16="http://schemas.microsoft.com/office/drawing/2014/main" id="{50139CB4-EE40-4104-85DE-3395DBA1CCB2}"/>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96539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7" end="7"/>
                                            </p:txEl>
                                          </p:spTgt>
                                        </p:tgtEl>
                                        <p:attrNameLst>
                                          <p:attrName>style.visibility</p:attrName>
                                        </p:attrNameLst>
                                      </p:cBhvr>
                                      <p:to>
                                        <p:strVal val="visible"/>
                                      </p:to>
                                    </p:set>
                                    <p:anim calcmode="lin" valueType="num">
                                      <p:cBhvr additive="base">
                                        <p:cTn id="7"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7" end="7"/>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3">
                                            <p:txEl>
                                              <p:pRg st="1" end="1"/>
                                            </p:txEl>
                                          </p:spTgt>
                                        </p:tgtEl>
                                        <p:attrNameLst>
                                          <p:attrName>style.visibility</p:attrName>
                                        </p:attrNameLst>
                                      </p:cBhvr>
                                      <p:to>
                                        <p:strVal val="visible"/>
                                      </p:to>
                                    </p:set>
                                    <p:anim calcmode="lin" valueType="num">
                                      <p:cBhvr additive="base">
                                        <p:cTn id="11"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1+#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10" presetClass="exit" presetSubtype="0" fill="hold" grpId="2" nodeType="clickEffect">
                                  <p:stCondLst>
                                    <p:cond delay="0"/>
                                  </p:stCondLst>
                                  <p:childTnLst>
                                    <p:animEffect transition="out" filter="fade">
                                      <p:cBhvr>
                                        <p:cTn id="22" dur="500"/>
                                        <p:tgtEl>
                                          <p:spTgt spid="39"/>
                                        </p:tgtEl>
                                      </p:cBhvr>
                                    </p:animEffect>
                                    <p:set>
                                      <p:cBhvr>
                                        <p:cTn id="23" dur="1" fill="hold">
                                          <p:stCondLst>
                                            <p:cond delay="499"/>
                                          </p:stCondLst>
                                        </p:cTn>
                                        <p:tgtEl>
                                          <p:spTgt spid="39"/>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nodeType="clickEffect">
                                  <p:stCondLst>
                                    <p:cond delay="0"/>
                                  </p:stCondLst>
                                  <p:childTnLst>
                                    <p:set>
                                      <p:cBhvr>
                                        <p:cTn id="29" dur="1" fill="hold">
                                          <p:stCondLst>
                                            <p:cond delay="0"/>
                                          </p:stCondLst>
                                        </p:cTn>
                                        <p:tgtEl>
                                          <p:spTgt spid="32">
                                            <p:txEl>
                                              <p:pRg st="0" end="0"/>
                                            </p:txEl>
                                          </p:spTgt>
                                        </p:tgtEl>
                                        <p:attrNameLst>
                                          <p:attrName>style.visibility</p:attrName>
                                        </p:attrNameLst>
                                      </p:cBhvr>
                                      <p:to>
                                        <p:strVal val="visible"/>
                                      </p:to>
                                    </p:set>
                                    <p:anim calcmode="lin" valueType="num">
                                      <p:cBhvr additive="base">
                                        <p:cTn id="30"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31" dur="500" fill="hold"/>
                                        <p:tgtEl>
                                          <p:spTgt spid="3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grpId="0" nodeType="click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500" fill="hold"/>
                                        <p:tgtEl>
                                          <p:spTgt spid="36"/>
                                        </p:tgtEl>
                                        <p:attrNameLst>
                                          <p:attrName>ppt_x</p:attrName>
                                        </p:attrNameLst>
                                      </p:cBhvr>
                                      <p:tavLst>
                                        <p:tav tm="0">
                                          <p:val>
                                            <p:strVal val="1+#ppt_w/2"/>
                                          </p:val>
                                        </p:tav>
                                        <p:tav tm="100000">
                                          <p:val>
                                            <p:strVal val="#ppt_x"/>
                                          </p:val>
                                        </p:tav>
                                      </p:tavLst>
                                    </p:anim>
                                    <p:anim calcmode="lin" valueType="num">
                                      <p:cBhvr additive="base">
                                        <p:cTn id="37" dur="500" fill="hold"/>
                                        <p:tgtEl>
                                          <p:spTgt spid="36"/>
                                        </p:tgtEl>
                                        <p:attrNameLst>
                                          <p:attrName>ppt_y</p:attrName>
                                        </p:attrNameLst>
                                      </p:cBhvr>
                                      <p:tavLst>
                                        <p:tav tm="0">
                                          <p:val>
                                            <p:strVal val="#ppt_y"/>
                                          </p:val>
                                        </p:tav>
                                        <p:tav tm="100000">
                                          <p:val>
                                            <p:strVal val="#ppt_y"/>
                                          </p:val>
                                        </p:tav>
                                      </p:tavLst>
                                    </p:anim>
                                  </p:childTnLst>
                                </p:cTn>
                              </p:par>
                              <p:par>
                                <p:cTn id="38" presetID="2" presetClass="entr" presetSubtype="2" fill="hold" nodeType="with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additive="base">
                                        <p:cTn id="40" dur="500" fill="hold"/>
                                        <p:tgtEl>
                                          <p:spTgt spid="37"/>
                                        </p:tgtEl>
                                        <p:attrNameLst>
                                          <p:attrName>ppt_x</p:attrName>
                                        </p:attrNameLst>
                                      </p:cBhvr>
                                      <p:tavLst>
                                        <p:tav tm="0">
                                          <p:val>
                                            <p:strVal val="1+#ppt_w/2"/>
                                          </p:val>
                                        </p:tav>
                                        <p:tav tm="100000">
                                          <p:val>
                                            <p:strVal val="#ppt_x"/>
                                          </p:val>
                                        </p:tav>
                                      </p:tavLst>
                                    </p:anim>
                                    <p:anim calcmode="lin" valueType="num">
                                      <p:cBhvr additive="base">
                                        <p:cTn id="41"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grpId="0" nodeType="clickEffect">
                                  <p:stCondLst>
                                    <p:cond delay="0"/>
                                  </p:stCondLst>
                                  <p:childTnLst>
                                    <p:set>
                                      <p:cBhvr>
                                        <p:cTn id="45" dur="1" fill="hold">
                                          <p:stCondLst>
                                            <p:cond delay="0"/>
                                          </p:stCondLst>
                                        </p:cTn>
                                        <p:tgtEl>
                                          <p:spTgt spid="38"/>
                                        </p:tgtEl>
                                        <p:attrNameLst>
                                          <p:attrName>style.visibility</p:attrName>
                                        </p:attrNameLst>
                                      </p:cBhvr>
                                      <p:to>
                                        <p:strVal val="visible"/>
                                      </p:to>
                                    </p:set>
                                    <p:anim calcmode="lin" valueType="num">
                                      <p:cBhvr additive="base">
                                        <p:cTn id="46" dur="500" fill="hold"/>
                                        <p:tgtEl>
                                          <p:spTgt spid="38"/>
                                        </p:tgtEl>
                                        <p:attrNameLst>
                                          <p:attrName>ppt_x</p:attrName>
                                        </p:attrNameLst>
                                      </p:cBhvr>
                                      <p:tavLst>
                                        <p:tav tm="0">
                                          <p:val>
                                            <p:strVal val="1+#ppt_w/2"/>
                                          </p:val>
                                        </p:tav>
                                        <p:tav tm="100000">
                                          <p:val>
                                            <p:strVal val="#ppt_x"/>
                                          </p:val>
                                        </p:tav>
                                      </p:tavLst>
                                    </p:anim>
                                    <p:anim calcmode="lin" valueType="num">
                                      <p:cBhvr additive="base">
                                        <p:cTn id="47"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2" presetClass="entr" presetSubtype="2" fill="hold" grpId="0" nodeType="click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additive="base">
                                        <p:cTn id="52" dur="500" fill="hold"/>
                                        <p:tgtEl>
                                          <p:spTgt spid="28"/>
                                        </p:tgtEl>
                                        <p:attrNameLst>
                                          <p:attrName>ppt_x</p:attrName>
                                        </p:attrNameLst>
                                      </p:cBhvr>
                                      <p:tavLst>
                                        <p:tav tm="0">
                                          <p:val>
                                            <p:strVal val="1+#ppt_w/2"/>
                                          </p:val>
                                        </p:tav>
                                        <p:tav tm="100000">
                                          <p:val>
                                            <p:strVal val="#ppt_x"/>
                                          </p:val>
                                        </p:tav>
                                      </p:tavLst>
                                    </p:anim>
                                    <p:anim calcmode="lin" valueType="num">
                                      <p:cBhvr additive="base">
                                        <p:cTn id="53" dur="500" fill="hold"/>
                                        <p:tgtEl>
                                          <p:spTgt spid="28"/>
                                        </p:tgtEl>
                                        <p:attrNameLst>
                                          <p:attrName>ppt_y</p:attrName>
                                        </p:attrNameLst>
                                      </p:cBhvr>
                                      <p:tavLst>
                                        <p:tav tm="0">
                                          <p:val>
                                            <p:strVal val="#ppt_y"/>
                                          </p:val>
                                        </p:tav>
                                        <p:tav tm="100000">
                                          <p:val>
                                            <p:strVal val="#ppt_y"/>
                                          </p:val>
                                        </p:tav>
                                      </p:tavLst>
                                    </p:anim>
                                  </p:childTnLst>
                                </p:cTn>
                              </p:par>
                              <p:par>
                                <p:cTn id="54" presetID="1" presetClass="entr" presetSubtype="0" fill="hold" grpId="0" nodeType="withEffect">
                                  <p:stCondLst>
                                    <p:cond delay="0"/>
                                  </p:stCondLst>
                                  <p:childTnLst>
                                    <p:set>
                                      <p:cBhvr>
                                        <p:cTn id="55" dur="1" fill="hold">
                                          <p:stCondLst>
                                            <p:cond delay="0"/>
                                          </p:stCondLst>
                                        </p:cTn>
                                        <p:tgtEl>
                                          <p:spTgt spid="40"/>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nodeType="clickEffect">
                                  <p:stCondLst>
                                    <p:cond delay="0"/>
                                  </p:stCondLst>
                                  <p:childTnLst>
                                    <p:set>
                                      <p:cBhvr>
                                        <p:cTn id="59" dur="1" fill="hold">
                                          <p:stCondLst>
                                            <p:cond delay="0"/>
                                          </p:stCondLst>
                                        </p:cTn>
                                        <p:tgtEl>
                                          <p:spTgt spid="9">
                                            <p:txEl>
                                              <p:pRg st="8" end="8"/>
                                            </p:txEl>
                                          </p:spTgt>
                                        </p:tgtEl>
                                        <p:attrNameLst>
                                          <p:attrName>style.visibility</p:attrName>
                                        </p:attrNameLst>
                                      </p:cBhvr>
                                      <p:to>
                                        <p:strVal val="visible"/>
                                      </p:to>
                                    </p:set>
                                    <p:anim calcmode="lin" valueType="num">
                                      <p:cBhvr additive="base">
                                        <p:cTn id="60" dur="500" fill="hold"/>
                                        <p:tgtEl>
                                          <p:spTgt spid="9">
                                            <p:txEl>
                                              <p:pRg st="8" end="8"/>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9">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2" presetClass="entr" presetSubtype="8" fill="hold" nodeType="clickEffect">
                                  <p:stCondLst>
                                    <p:cond delay="0"/>
                                  </p:stCondLst>
                                  <p:childTnLst>
                                    <p:set>
                                      <p:cBhvr>
                                        <p:cTn id="65" dur="1" fill="hold">
                                          <p:stCondLst>
                                            <p:cond delay="0"/>
                                          </p:stCondLst>
                                        </p:cTn>
                                        <p:tgtEl>
                                          <p:spTgt spid="32">
                                            <p:txEl>
                                              <p:pRg st="1" end="1"/>
                                            </p:txEl>
                                          </p:spTgt>
                                        </p:tgtEl>
                                        <p:attrNameLst>
                                          <p:attrName>style.visibility</p:attrName>
                                        </p:attrNameLst>
                                      </p:cBhvr>
                                      <p:to>
                                        <p:strVal val="visible"/>
                                      </p:to>
                                    </p:set>
                                    <p:anim calcmode="lin" valueType="num">
                                      <p:cBhvr additive="base">
                                        <p:cTn id="66" dur="500" fill="hold"/>
                                        <p:tgtEl>
                                          <p:spTgt spid="32">
                                            <p:txEl>
                                              <p:pRg st="1" end="1"/>
                                            </p:txEl>
                                          </p:spTgt>
                                        </p:tgtEl>
                                        <p:attrNameLst>
                                          <p:attrName>ppt_x</p:attrName>
                                        </p:attrNameLst>
                                      </p:cBhvr>
                                      <p:tavLst>
                                        <p:tav tm="0">
                                          <p:val>
                                            <p:strVal val="0-#ppt_w/2"/>
                                          </p:val>
                                        </p:tav>
                                        <p:tav tm="100000">
                                          <p:val>
                                            <p:strVal val="#ppt_x"/>
                                          </p:val>
                                        </p:tav>
                                      </p:tavLst>
                                    </p:anim>
                                    <p:anim calcmode="lin" valueType="num">
                                      <p:cBhvr additive="base">
                                        <p:cTn id="67" dur="500" fill="hold"/>
                                        <p:tgtEl>
                                          <p:spTgt spid="3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2" presetClass="entr" presetSubtype="8" fill="hold" nodeType="clickEffect">
                                  <p:stCondLst>
                                    <p:cond delay="0"/>
                                  </p:stCondLst>
                                  <p:childTnLst>
                                    <p:set>
                                      <p:cBhvr>
                                        <p:cTn id="71" dur="1" fill="hold">
                                          <p:stCondLst>
                                            <p:cond delay="0"/>
                                          </p:stCondLst>
                                        </p:cTn>
                                        <p:tgtEl>
                                          <p:spTgt spid="32">
                                            <p:txEl>
                                              <p:pRg st="3" end="3"/>
                                            </p:txEl>
                                          </p:spTgt>
                                        </p:tgtEl>
                                        <p:attrNameLst>
                                          <p:attrName>style.visibility</p:attrName>
                                        </p:attrNameLst>
                                      </p:cBhvr>
                                      <p:to>
                                        <p:strVal val="visible"/>
                                      </p:to>
                                    </p:set>
                                    <p:anim calcmode="lin" valueType="num">
                                      <p:cBhvr additive="base">
                                        <p:cTn id="72"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73"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 presetClass="entr" presetSubtype="8" fill="hold" nodeType="clickEffect">
                                  <p:stCondLst>
                                    <p:cond delay="0"/>
                                  </p:stCondLst>
                                  <p:childTnLst>
                                    <p:set>
                                      <p:cBhvr>
                                        <p:cTn id="77" dur="1" fill="hold">
                                          <p:stCondLst>
                                            <p:cond delay="0"/>
                                          </p:stCondLst>
                                        </p:cTn>
                                        <p:tgtEl>
                                          <p:spTgt spid="32">
                                            <p:txEl>
                                              <p:pRg st="4" end="4"/>
                                            </p:txEl>
                                          </p:spTgt>
                                        </p:tgtEl>
                                        <p:attrNameLst>
                                          <p:attrName>style.visibility</p:attrName>
                                        </p:attrNameLst>
                                      </p:cBhvr>
                                      <p:to>
                                        <p:strVal val="visible"/>
                                      </p:to>
                                    </p:set>
                                    <p:anim calcmode="lin" valueType="num">
                                      <p:cBhvr additive="base">
                                        <p:cTn id="78"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79"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nodeType="clickEffect">
                                  <p:stCondLst>
                                    <p:cond delay="0"/>
                                  </p:stCondLst>
                                  <p:childTnLst>
                                    <p:set>
                                      <p:cBhvr>
                                        <p:cTn id="83" dur="1" fill="hold">
                                          <p:stCondLst>
                                            <p:cond delay="0"/>
                                          </p:stCondLst>
                                        </p:cTn>
                                        <p:tgtEl>
                                          <p:spTgt spid="32">
                                            <p:txEl>
                                              <p:pRg st="5" end="5"/>
                                            </p:txEl>
                                          </p:spTgt>
                                        </p:tgtEl>
                                        <p:attrNameLst>
                                          <p:attrName>style.visibility</p:attrName>
                                        </p:attrNameLst>
                                      </p:cBhvr>
                                      <p:to>
                                        <p:strVal val="visible"/>
                                      </p:to>
                                    </p:set>
                                    <p:anim calcmode="lin" valueType="num">
                                      <p:cBhvr additive="base">
                                        <p:cTn id="84"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85"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2" presetClass="entr" presetSubtype="8" fill="hold" nodeType="clickEffect">
                                  <p:stCondLst>
                                    <p:cond delay="0"/>
                                  </p:stCondLst>
                                  <p:childTnLst>
                                    <p:set>
                                      <p:cBhvr>
                                        <p:cTn id="89" dur="1" fill="hold">
                                          <p:stCondLst>
                                            <p:cond delay="0"/>
                                          </p:stCondLst>
                                        </p:cTn>
                                        <p:tgtEl>
                                          <p:spTgt spid="32">
                                            <p:txEl>
                                              <p:pRg st="6" end="6"/>
                                            </p:txEl>
                                          </p:spTgt>
                                        </p:tgtEl>
                                        <p:attrNameLst>
                                          <p:attrName>style.visibility</p:attrName>
                                        </p:attrNameLst>
                                      </p:cBhvr>
                                      <p:to>
                                        <p:strVal val="visible"/>
                                      </p:to>
                                    </p:set>
                                    <p:anim calcmode="lin" valueType="num">
                                      <p:cBhvr additive="base">
                                        <p:cTn id="90"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91"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nodeType="clickEffect">
                                  <p:stCondLst>
                                    <p:cond delay="0"/>
                                  </p:stCondLst>
                                  <p:childTnLst>
                                    <p:set>
                                      <p:cBhvr>
                                        <p:cTn id="95" dur="1" fill="hold">
                                          <p:stCondLst>
                                            <p:cond delay="0"/>
                                          </p:stCondLst>
                                        </p:cTn>
                                        <p:tgtEl>
                                          <p:spTgt spid="33">
                                            <p:txEl>
                                              <p:pRg st="2" end="2"/>
                                            </p:txEl>
                                          </p:spTgt>
                                        </p:tgtEl>
                                        <p:attrNameLst>
                                          <p:attrName>style.visibility</p:attrName>
                                        </p:attrNameLst>
                                      </p:cBhvr>
                                      <p:to>
                                        <p:strVal val="visible"/>
                                      </p:to>
                                    </p:set>
                                    <p:anim calcmode="lin" valueType="num">
                                      <p:cBhvr additive="base">
                                        <p:cTn id="96"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97" dur="500" fill="hold"/>
                                        <p:tgtEl>
                                          <p:spTgt spid="33">
                                            <p:txEl>
                                              <p:pRg st="2" end="2"/>
                                            </p:txEl>
                                          </p:spTgt>
                                        </p:tgtEl>
                                        <p:attrNameLst>
                                          <p:attrName>ppt_y</p:attrName>
                                        </p:attrNameLst>
                                      </p:cBhvr>
                                      <p:tavLst>
                                        <p:tav tm="0">
                                          <p:val>
                                            <p:strVal val="#ppt_y"/>
                                          </p:val>
                                        </p:tav>
                                        <p:tav tm="100000">
                                          <p:val>
                                            <p:strVal val="#ppt_y"/>
                                          </p:val>
                                        </p:tav>
                                      </p:tavLst>
                                    </p:anim>
                                  </p:childTnLst>
                                </p:cTn>
                              </p:par>
                              <p:par>
                                <p:cTn id="98" presetID="10" presetClass="entr" presetSubtype="0" fill="hold" grpId="0" nodeType="withEffect">
                                  <p:stCondLst>
                                    <p:cond delay="0"/>
                                  </p:stCondLst>
                                  <p:childTnLst>
                                    <p:set>
                                      <p:cBhvr>
                                        <p:cTn id="99" dur="1" fill="hold">
                                          <p:stCondLst>
                                            <p:cond delay="0"/>
                                          </p:stCondLst>
                                        </p:cTn>
                                        <p:tgtEl>
                                          <p:spTgt spid="39"/>
                                        </p:tgtEl>
                                        <p:attrNameLst>
                                          <p:attrName>style.visibility</p:attrName>
                                        </p:attrNameLst>
                                      </p:cBhvr>
                                      <p:to>
                                        <p:strVal val="visible"/>
                                      </p:to>
                                    </p:set>
                                    <p:animEffect transition="in" filter="fade">
                                      <p:cBhvr>
                                        <p:cTn id="100" dur="500"/>
                                        <p:tgtEl>
                                          <p:spTgt spid="39"/>
                                        </p:tgtEl>
                                      </p:cBhvr>
                                    </p:animEffect>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41"/>
                                        </p:tgtEl>
                                        <p:attrNameLst>
                                          <p:attrName>style.visibility</p:attrName>
                                        </p:attrNameLst>
                                      </p:cBhvr>
                                      <p:to>
                                        <p:strVal val="visible"/>
                                      </p:to>
                                    </p:set>
                                    <p:anim calcmode="lin" valueType="num">
                                      <p:cBhvr additive="base">
                                        <p:cTn id="105" dur="500" fill="hold"/>
                                        <p:tgtEl>
                                          <p:spTgt spid="41"/>
                                        </p:tgtEl>
                                        <p:attrNameLst>
                                          <p:attrName>ppt_x</p:attrName>
                                        </p:attrNameLst>
                                      </p:cBhvr>
                                      <p:tavLst>
                                        <p:tav tm="0">
                                          <p:val>
                                            <p:strVal val="#ppt_x"/>
                                          </p:val>
                                        </p:tav>
                                        <p:tav tm="100000">
                                          <p:val>
                                            <p:strVal val="#ppt_x"/>
                                          </p:val>
                                        </p:tav>
                                      </p:tavLst>
                                    </p:anim>
                                    <p:anim calcmode="lin" valueType="num">
                                      <p:cBhvr additive="base">
                                        <p:cTn id="106" dur="500" fill="hold"/>
                                        <p:tgtEl>
                                          <p:spTgt spid="41"/>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additive="base">
                                        <p:cTn id="109" dur="500" fill="hold"/>
                                        <p:tgtEl>
                                          <p:spTgt spid="3"/>
                                        </p:tgtEl>
                                        <p:attrNameLst>
                                          <p:attrName>ppt_x</p:attrName>
                                        </p:attrNameLst>
                                      </p:cBhvr>
                                      <p:tavLst>
                                        <p:tav tm="0">
                                          <p:val>
                                            <p:strVal val="#ppt_x"/>
                                          </p:val>
                                        </p:tav>
                                        <p:tav tm="100000">
                                          <p:val>
                                            <p:strVal val="#ppt_x"/>
                                          </p:val>
                                        </p:tav>
                                      </p:tavLst>
                                    </p:anim>
                                    <p:anim calcmode="lin" valueType="num">
                                      <p:cBhvr additive="base">
                                        <p:cTn id="11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9" grpId="2" animBg="1"/>
      <p:bldP spid="28" grpId="0"/>
      <p:bldP spid="36" grpId="0"/>
      <p:bldP spid="27" grpId="0" animBg="1"/>
      <p:bldP spid="38" grpId="0"/>
      <p:bldP spid="40" grpId="0" animBg="1"/>
      <p:bldP spid="3" grpId="0" animBg="1"/>
      <p:bldP spid="41"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Oval 38">
            <a:extLst>
              <a:ext uri="{FF2B5EF4-FFF2-40B4-BE49-F238E27FC236}">
                <a16:creationId xmlns:a16="http://schemas.microsoft.com/office/drawing/2014/main" id="{376A9188-7BBC-4DC2-8FE3-D3BF660D67EB}"/>
              </a:ext>
            </a:extLst>
          </p:cNvPr>
          <p:cNvSpPr/>
          <p:nvPr/>
        </p:nvSpPr>
        <p:spPr>
          <a:xfrm>
            <a:off x="7471047" y="1202328"/>
            <a:ext cx="1117442" cy="1008873"/>
          </a:xfrm>
          <a:prstGeom prst="ellipse">
            <a:avLst/>
          </a:prstGeom>
          <a:solidFill>
            <a:srgbClr val="CCFFCC"/>
          </a:solidFill>
          <a:ln w="31750">
            <a:noFill/>
          </a:ln>
        </p:spPr>
        <p:txBody>
          <a:bodyPr wrap="square" rtlCol="0" anchor="ctr">
            <a:spAutoFit/>
          </a:bodyPr>
          <a:lstStyle/>
          <a:p>
            <a:pPr algn="ctr"/>
            <a:endParaRPr lang="en-US" sz="2800" i="0" dirty="0"/>
          </a:p>
        </p:txBody>
      </p:sp>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l-GR" altLang="en-US" sz="2000" dirty="0">
                <a:cs typeface="Times New Roman" panose="02020603050405020304" pitchFamily="18" charset="0"/>
                <a:sym typeface="Symbol" panose="05050102010706020507" pitchFamily="18" charset="2"/>
              </a:rPr>
              <a:t></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t>Non-Logical Axiom</a:t>
            </a:r>
          </a:p>
          <a:p>
            <a:pPr algn="l"/>
            <a:r>
              <a:rPr lang="en-US" altLang="en-US" sz="2000" dirty="0">
                <a:cs typeface="Times New Roman" panose="02020603050405020304" pitchFamily="18" charset="0"/>
              </a:rPr>
              <a:t>Selecting </a:t>
            </a:r>
            <a:r>
              <a:rPr lang="en-US" altLang="en-US" sz="2000" dirty="0">
                <a:cs typeface="Times New Roman" panose="02020603050405020304" pitchFamily="18" charset="0"/>
                <a:sym typeface="Symbol" panose="05050102010706020507" pitchFamily="18" charset="2"/>
              </a:rPr>
              <a:t>Or: 1 &amp; 2</a:t>
            </a:r>
            <a:endParaRPr lang="en-US" altLang="en-US" sz="2000" dirty="0"/>
          </a:p>
        </p:txBody>
      </p:sp>
      <p:sp>
        <p:nvSpPr>
          <p:cNvPr id="30" name="Rectangle 29">
            <a:extLst>
              <a:ext uri="{FF2B5EF4-FFF2-40B4-BE49-F238E27FC236}">
                <a16:creationId xmlns:a16="http://schemas.microsoft.com/office/drawing/2014/main" id="{50CFA6B1-25CA-4432-B0E1-45E6082E45BA}"/>
              </a:ext>
            </a:extLst>
          </p:cNvPr>
          <p:cNvSpPr/>
          <p:nvPr/>
        </p:nvSpPr>
        <p:spPr>
          <a:xfrm>
            <a:off x="2496456" y="2532744"/>
            <a:ext cx="377027" cy="369332"/>
          </a:xfrm>
          <a:prstGeom prst="rect">
            <a:avLst/>
          </a:prstGeom>
        </p:spPr>
        <p:txBody>
          <a:bodyPr wrap="none">
            <a:spAutoFit/>
          </a:bodyPr>
          <a:lstStyle/>
          <a:p>
            <a:r>
              <a:rPr lang="en-US" altLang="en-US" sz="1800" dirty="0">
                <a:cs typeface="Times New Roman" panose="02020603050405020304" pitchFamily="18" charset="0"/>
                <a:sym typeface="Symbol" panose="05050102010706020507" pitchFamily="18" charset="2"/>
              </a:rPr>
              <a:t>or</a:t>
            </a:r>
            <a:endParaRPr lang="en-US" sz="1800" dirty="0"/>
          </a:p>
        </p:txBody>
      </p:sp>
      <p:pic>
        <p:nvPicPr>
          <p:cNvPr id="53" name="Picture 5" descr="j0116172">
            <a:extLst>
              <a:ext uri="{FF2B5EF4-FFF2-40B4-BE49-F238E27FC236}">
                <a16:creationId xmlns:a16="http://schemas.microsoft.com/office/drawing/2014/main" id="{0728FE1F-60D5-4413-9EE5-1B5CDAEF554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Rectangle 13">
            <a:extLst>
              <a:ext uri="{FF2B5EF4-FFF2-40B4-BE49-F238E27FC236}">
                <a16:creationId xmlns:a16="http://schemas.microsoft.com/office/drawing/2014/main" id="{937A2F01-CCA8-4BCB-8E92-761915D06708}"/>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5" name="Rectangle 14">
            <a:extLst>
              <a:ext uri="{FF2B5EF4-FFF2-40B4-BE49-F238E27FC236}">
                <a16:creationId xmlns:a16="http://schemas.microsoft.com/office/drawing/2014/main" id="{5AC6B716-052F-4C4C-8C72-BDB9D66E5630}"/>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7" name="Rectangle 16">
            <a:extLst>
              <a:ext uri="{FF2B5EF4-FFF2-40B4-BE49-F238E27FC236}">
                <a16:creationId xmlns:a16="http://schemas.microsoft.com/office/drawing/2014/main" id="{C0A7D933-4859-42EB-AF03-469F2BEC148D}"/>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0" name="Oval 19">
            <a:extLst>
              <a:ext uri="{FF2B5EF4-FFF2-40B4-BE49-F238E27FC236}">
                <a16:creationId xmlns:a16="http://schemas.microsoft.com/office/drawing/2014/main" id="{5DD2FFAF-2754-4C0A-B21A-9B062F7E2A17}"/>
              </a:ext>
            </a:extLst>
          </p:cNvPr>
          <p:cNvSpPr/>
          <p:nvPr/>
        </p:nvSpPr>
        <p:spPr>
          <a:xfrm>
            <a:off x="6932198" y="1197728"/>
            <a:ext cx="1048785" cy="1008873"/>
          </a:xfrm>
          <a:prstGeom prst="ellipse">
            <a:avLst/>
          </a:prstGeom>
          <a:solidFill>
            <a:srgbClr val="CCFFCC"/>
          </a:solidFill>
          <a:ln w="31750">
            <a:solidFill>
              <a:srgbClr val="FFC000"/>
            </a:solidFill>
          </a:ln>
        </p:spPr>
        <p:txBody>
          <a:bodyPr wrap="square" rtlCol="0" anchor="ctr">
            <a:spAutoFit/>
          </a:bodyPr>
          <a:lstStyle/>
          <a:p>
            <a:pPr algn="ctr"/>
            <a:endParaRPr lang="en-US" sz="2800" i="0" dirty="0"/>
          </a:p>
        </p:txBody>
      </p:sp>
      <p:pic>
        <p:nvPicPr>
          <p:cNvPr id="26" name="Picture 4" descr="Could Parallel Universes Be Physically Real?">
            <a:extLst>
              <a:ext uri="{FF2B5EF4-FFF2-40B4-BE49-F238E27FC236}">
                <a16:creationId xmlns:a16="http://schemas.microsoft.com/office/drawing/2014/main" id="{4AA14AC4-6E64-4E2B-A60E-2080975A78F5}"/>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620000" y="1828800"/>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28" name="Text Box 21">
            <a:extLst>
              <a:ext uri="{FF2B5EF4-FFF2-40B4-BE49-F238E27FC236}">
                <a16:creationId xmlns:a16="http://schemas.microsoft.com/office/drawing/2014/main" id="{EF9563D5-BA63-4902-8275-F1E918AF8A80}"/>
              </a:ext>
            </a:extLst>
          </p:cNvPr>
          <p:cNvSpPr txBox="1">
            <a:spLocks noChangeArrowheads="1"/>
          </p:cNvSpPr>
          <p:nvPr/>
        </p:nvSpPr>
        <p:spPr bwMode="auto">
          <a:xfrm>
            <a:off x="6019289" y="1477401"/>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endParaRPr lang="en-US" altLang="en-US" sz="1800" dirty="0">
              <a:solidFill>
                <a:srgbClr val="CCFFCC"/>
              </a:solidFill>
              <a:cs typeface="Times New Roman" panose="02020603050405020304" pitchFamily="18" charset="0"/>
            </a:endParaRPr>
          </a:p>
        </p:txBody>
      </p:sp>
      <p:grpSp>
        <p:nvGrpSpPr>
          <p:cNvPr id="2" name="Group 1">
            <a:extLst>
              <a:ext uri="{FF2B5EF4-FFF2-40B4-BE49-F238E27FC236}">
                <a16:creationId xmlns:a16="http://schemas.microsoft.com/office/drawing/2014/main" id="{FF1B07A7-6ED4-40A4-9AC1-55AF01E04463}"/>
              </a:ext>
            </a:extLst>
          </p:cNvPr>
          <p:cNvGrpSpPr/>
          <p:nvPr/>
        </p:nvGrpSpPr>
        <p:grpSpPr>
          <a:xfrm>
            <a:off x="5791121" y="1174332"/>
            <a:ext cx="1009728" cy="404778"/>
            <a:chOff x="5889563" y="1174332"/>
            <a:chExt cx="1009728" cy="404778"/>
          </a:xfrm>
        </p:grpSpPr>
        <p:sp>
          <p:nvSpPr>
            <p:cNvPr id="29" name="Text Box 21">
              <a:extLst>
                <a:ext uri="{FF2B5EF4-FFF2-40B4-BE49-F238E27FC236}">
                  <a16:creationId xmlns:a16="http://schemas.microsoft.com/office/drawing/2014/main" id="{85F2FA00-0313-463A-A7F6-E60C3D30BBD1}"/>
                </a:ext>
              </a:extLst>
            </p:cNvPr>
            <p:cNvSpPr txBox="1">
              <a:spLocks noChangeArrowheads="1"/>
            </p:cNvSpPr>
            <p:nvPr/>
          </p:nvSpPr>
          <p:spPr bwMode="auto">
            <a:xfrm>
              <a:off x="6113921" y="1179000"/>
              <a:ext cx="7853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CCFFCC"/>
                  </a:solidFill>
                  <a:cs typeface="Times New Roman" panose="02020603050405020304" pitchFamily="18" charset="0"/>
                  <a:sym typeface="Symbol" panose="05050102010706020507" pitchFamily="18" charset="2"/>
                </a:rPr>
                <a:t>β</a:t>
              </a:r>
              <a:endParaRPr lang="en-US" altLang="en-US" sz="2000" dirty="0">
                <a:solidFill>
                  <a:srgbClr val="CCFFCC"/>
                </a:solidFill>
                <a:cs typeface="Times New Roman" panose="02020603050405020304" pitchFamily="18" charset="0"/>
                <a:sym typeface="Symbol" panose="05050102010706020507" pitchFamily="18" charset="2"/>
              </a:endParaRPr>
            </a:p>
          </p:txBody>
        </p:sp>
        <p:sp>
          <p:nvSpPr>
            <p:cNvPr id="31" name="Text Box 21">
              <a:extLst>
                <a:ext uri="{FF2B5EF4-FFF2-40B4-BE49-F238E27FC236}">
                  <a16:creationId xmlns:a16="http://schemas.microsoft.com/office/drawing/2014/main" id="{79B60BC4-5BB1-4D9F-A14A-41C238E5004F}"/>
                </a:ext>
              </a:extLst>
            </p:cNvPr>
            <p:cNvSpPr txBox="1">
              <a:spLocks noChangeArrowheads="1"/>
            </p:cNvSpPr>
            <p:nvPr/>
          </p:nvSpPr>
          <p:spPr bwMode="auto">
            <a:xfrm>
              <a:off x="5889563" y="1174332"/>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&amp;</a:t>
              </a:r>
              <a:endParaRPr lang="en-US" altLang="en-US" sz="2000" dirty="0">
                <a:solidFill>
                  <a:srgbClr val="66FF66"/>
                </a:solidFill>
                <a:cs typeface="Times New Roman" panose="02020603050405020304" pitchFamily="18" charset="0"/>
                <a:sym typeface="Symbol" panose="05050102010706020507" pitchFamily="18" charset="2"/>
              </a:endParaRPr>
            </a:p>
          </p:txBody>
        </p:sp>
      </p:grpSp>
      <p:sp>
        <p:nvSpPr>
          <p:cNvPr id="34" name="Text Box 21">
            <a:extLst>
              <a:ext uri="{FF2B5EF4-FFF2-40B4-BE49-F238E27FC236}">
                <a16:creationId xmlns:a16="http://schemas.microsoft.com/office/drawing/2014/main" id="{3049A064-1627-409E-AAC3-52963F94C149}"/>
              </a:ext>
            </a:extLst>
          </p:cNvPr>
          <p:cNvSpPr txBox="1">
            <a:spLocks noChangeArrowheads="1"/>
          </p:cNvSpPr>
          <p:nvPr/>
        </p:nvSpPr>
        <p:spPr bwMode="auto">
          <a:xfrm>
            <a:off x="54864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solidFill>
                  <a:srgbClr val="CCFFCC"/>
                </a:solidFill>
              </a:rPr>
              <a:t>α</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solidFill>
                  <a:srgbClr val="CCFFCC"/>
                </a:solidFill>
              </a:rPr>
              <a:t>β</a:t>
            </a:r>
            <a:endParaRPr lang="en-US" altLang="en-US" sz="1800" dirty="0">
              <a:solidFill>
                <a:srgbClr val="CCFFCC"/>
              </a:solidFill>
              <a:cs typeface="Times New Roman" panose="02020603050405020304" pitchFamily="18" charset="0"/>
            </a:endParaRPr>
          </a:p>
        </p:txBody>
      </p:sp>
      <p:sp>
        <p:nvSpPr>
          <p:cNvPr id="36" name="Text Box 21">
            <a:extLst>
              <a:ext uri="{FF2B5EF4-FFF2-40B4-BE49-F238E27FC236}">
                <a16:creationId xmlns:a16="http://schemas.microsoft.com/office/drawing/2014/main" id="{D43C3FB5-140A-4A83-8D66-43D9D6E9D794}"/>
              </a:ext>
            </a:extLst>
          </p:cNvPr>
          <p:cNvSpPr txBox="1">
            <a:spLocks noChangeArrowheads="1"/>
          </p:cNvSpPr>
          <p:nvPr/>
        </p:nvSpPr>
        <p:spPr bwMode="auto">
          <a:xfrm>
            <a:off x="5630963" y="142872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22" name="Oval 21">
            <a:extLst>
              <a:ext uri="{FF2B5EF4-FFF2-40B4-BE49-F238E27FC236}">
                <a16:creationId xmlns:a16="http://schemas.microsoft.com/office/drawing/2014/main" id="{CAA38B1D-79DE-4A12-9ACD-D268876B9084}"/>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sp>
        <p:nvSpPr>
          <p:cNvPr id="27" name="Oval 26">
            <a:extLst>
              <a:ext uri="{FF2B5EF4-FFF2-40B4-BE49-F238E27FC236}">
                <a16:creationId xmlns:a16="http://schemas.microsoft.com/office/drawing/2014/main" id="{22C144F7-B1C8-4463-B35C-4C2E83EEA960}"/>
              </a:ext>
            </a:extLst>
          </p:cNvPr>
          <p:cNvSpPr/>
          <p:nvPr/>
        </p:nvSpPr>
        <p:spPr>
          <a:xfrm>
            <a:off x="7518042" y="1206321"/>
            <a:ext cx="1048785" cy="1008873"/>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pic>
        <p:nvPicPr>
          <p:cNvPr id="37" name="Picture 4" descr="Could Parallel Universes Be Physically Real?">
            <a:extLst>
              <a:ext uri="{FF2B5EF4-FFF2-40B4-BE49-F238E27FC236}">
                <a16:creationId xmlns:a16="http://schemas.microsoft.com/office/drawing/2014/main" id="{C3C8E9BC-6906-4681-BB9A-C2198FCEDAF5}"/>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315200" y="1981200"/>
            <a:ext cx="83069" cy="8306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40" name="Table 3">
            <a:extLst>
              <a:ext uri="{FF2B5EF4-FFF2-40B4-BE49-F238E27FC236}">
                <a16:creationId xmlns:a16="http://schemas.microsoft.com/office/drawing/2014/main" id="{31C5E5FF-3DC2-4617-92EF-A179CC48B614}"/>
              </a:ext>
            </a:extLst>
          </p:cNvPr>
          <p:cNvGraphicFramePr>
            <a:graphicFrameLocks noGrp="1"/>
          </p:cNvGraphicFramePr>
          <p:nvPr>
            <p:extLst>
              <p:ext uri="{D42A27DB-BD31-4B8C-83A1-F6EECF244321}">
                <p14:modId xmlns:p14="http://schemas.microsoft.com/office/powerpoint/2010/main" val="4090440394"/>
              </p:ext>
            </p:extLst>
          </p:nvPr>
        </p:nvGraphicFramePr>
        <p:xfrm>
          <a:off x="101958" y="4279946"/>
          <a:ext cx="8915400" cy="2159574"/>
        </p:xfrm>
        <a:graphic>
          <a:graphicData uri="http://schemas.openxmlformats.org/drawingml/2006/table">
            <a:tbl>
              <a:tblPr firstRow="1" bandRow="1">
                <a:tableStyleId>{5C22544A-7EE6-4342-B048-85BDC9FD1C3A}</a:tableStyleId>
              </a:tblPr>
              <a:tblGrid>
                <a:gridCol w="1219200">
                  <a:extLst>
                    <a:ext uri="{9D8B030D-6E8A-4147-A177-3AD203B41FA5}">
                      <a16:colId xmlns:a16="http://schemas.microsoft.com/office/drawing/2014/main" val="1561835000"/>
                    </a:ext>
                  </a:extLst>
                </a:gridCol>
                <a:gridCol w="3886200">
                  <a:extLst>
                    <a:ext uri="{9D8B030D-6E8A-4147-A177-3AD203B41FA5}">
                      <a16:colId xmlns:a16="http://schemas.microsoft.com/office/drawing/2014/main" val="365351071"/>
                    </a:ext>
                  </a:extLst>
                </a:gridCol>
                <a:gridCol w="3810000">
                  <a:extLst>
                    <a:ext uri="{9D8B030D-6E8A-4147-A177-3AD203B41FA5}">
                      <a16:colId xmlns:a16="http://schemas.microsoft.com/office/drawing/2014/main" val="682990331"/>
                    </a:ext>
                  </a:extLst>
                </a:gridCol>
              </a:tblGrid>
              <a:tr h="676461">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r h="705873">
                <a:tc>
                  <a:txBody>
                    <a:bodyPr/>
                    <a:lstStyle/>
                    <a:p>
                      <a:pPr algn="ctr"/>
                      <a:r>
                        <a:rPr lang="en-US" altLang="en-US" sz="1000" b="1" dirty="0">
                          <a:solidFill>
                            <a:schemeClr val="bg2"/>
                          </a:solidFill>
                          <a:sym typeface="Symbol" panose="05050102010706020507" pitchFamily="18" charset="2"/>
                        </a:rPr>
                        <a:t>  </a:t>
                      </a:r>
                    </a:p>
                    <a:p>
                      <a:pPr algn="ctr"/>
                      <a:r>
                        <a:rPr lang="en-US" altLang="en-US" sz="2000" b="1" dirty="0">
                          <a:solidFill>
                            <a:schemeClr val="bg2"/>
                          </a:solidFill>
                          <a:sym typeface="Symbol" panose="05050102010706020507" pitchFamily="18" charset="2"/>
                        </a:rPr>
                        <a:t>And :</a:t>
                      </a: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altLang="en-US" sz="2000" dirty="0">
                          <a:solidFill>
                            <a:schemeClr val="tx2"/>
                          </a:solidFill>
                          <a:cs typeface="Times New Roman" panose="02020603050405020304" pitchFamily="18" charset="0"/>
                          <a:sym typeface="Symbol" panose="05050102010706020507" pitchFamily="18" charset="2"/>
                        </a:rPr>
                        <a:t> </a:t>
                      </a:r>
                    </a:p>
                  </a:txBody>
                  <a:tcPr>
                    <a:solidFill>
                      <a:srgbClr val="000066"/>
                    </a:solidFill>
                  </a:tcPr>
                </a:tc>
                <a:extLst>
                  <a:ext uri="{0D108BD9-81ED-4DB2-BD59-A6C34878D82A}">
                    <a16:rowId xmlns:a16="http://schemas.microsoft.com/office/drawing/2014/main" val="4206479045"/>
                  </a:ext>
                </a:extLst>
              </a:tr>
              <a:tr h="0">
                <a:tc>
                  <a:txBody>
                    <a:bodyPr/>
                    <a:lstStyle/>
                    <a:p>
                      <a:pPr algn="ctr"/>
                      <a:r>
                        <a:rPr lang="en-US" sz="400" b="1" dirty="0">
                          <a:solidFill>
                            <a:schemeClr val="bg2"/>
                          </a:solidFill>
                        </a:rPr>
                        <a:t>  </a:t>
                      </a:r>
                    </a:p>
                    <a:p>
                      <a:pPr algn="ctr"/>
                      <a:r>
                        <a:rPr lang="en-US" sz="2000" b="1" dirty="0">
                          <a:solidFill>
                            <a:schemeClr val="bg2"/>
                          </a:solidFill>
                        </a:rPr>
                        <a:t>Or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US" altLang="en-US" sz="2000" dirty="0">
                        <a:solidFill>
                          <a:schemeClr val="tx2"/>
                        </a:solidFill>
                        <a:cs typeface="Times New Roman" panose="02020603050405020304" pitchFamily="18" charset="0"/>
                      </a:endParaRPr>
                    </a:p>
                    <a:p>
                      <a:pPr algn="ctr" eaLnBrk="1" hangingPunct="1">
                        <a:spcBef>
                          <a:spcPct val="0"/>
                        </a:spcBef>
                        <a:buNone/>
                      </a:pPr>
                      <a:r>
                        <a:rPr lang="en-US" altLang="en-US" sz="500" dirty="0">
                          <a:solidFill>
                            <a:schemeClr val="tx2"/>
                          </a:solidFill>
                          <a:cs typeface="Times New Roman" panose="02020603050405020304" pitchFamily="18" charset="0"/>
                        </a:rPr>
                        <a:t>  </a:t>
                      </a:r>
                    </a:p>
                    <a:p>
                      <a:pPr algn="ctr" eaLnBrk="1" hangingPunct="1">
                        <a:spcBef>
                          <a:spcPct val="0"/>
                        </a:spcBef>
                        <a:buNone/>
                      </a:pPr>
                      <a:endParaRPr lang="en-US" altLang="en-US" sz="2000" dirty="0">
                        <a:solidFill>
                          <a:schemeClr val="tx2"/>
                        </a:solidFill>
                        <a:cs typeface="Times New Roman" panose="02020603050405020304" pitchFamily="18" charset="0"/>
                      </a:endParaRPr>
                    </a:p>
                  </a:txBody>
                  <a:tcPr>
                    <a:solidFill>
                      <a:srgbClr val="000066"/>
                    </a:solidFill>
                  </a:tcPr>
                </a:tc>
                <a:tc>
                  <a:txBody>
                    <a:bodyPr/>
                    <a:lstStyle/>
                    <a:p>
                      <a:pPr algn="ct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2824709688"/>
                  </a:ext>
                </a:extLst>
              </a:tr>
            </a:tbl>
          </a:graphicData>
        </a:graphic>
      </p:graphicFrame>
      <p:grpSp>
        <p:nvGrpSpPr>
          <p:cNvPr id="84" name="Group 83">
            <a:extLst>
              <a:ext uri="{FF2B5EF4-FFF2-40B4-BE49-F238E27FC236}">
                <a16:creationId xmlns:a16="http://schemas.microsoft.com/office/drawing/2014/main" id="{B672E2F3-CCAB-478F-B802-B2137ACE9A21}"/>
              </a:ext>
            </a:extLst>
          </p:cNvPr>
          <p:cNvGrpSpPr/>
          <p:nvPr/>
        </p:nvGrpSpPr>
        <p:grpSpPr>
          <a:xfrm>
            <a:off x="266700" y="4178307"/>
            <a:ext cx="8466507" cy="853737"/>
            <a:chOff x="228600" y="83403"/>
            <a:chExt cx="8466507" cy="853737"/>
          </a:xfrm>
        </p:grpSpPr>
        <p:sp>
          <p:nvSpPr>
            <p:cNvPr id="87" name="Rectangle 86">
              <a:extLst>
                <a:ext uri="{FF2B5EF4-FFF2-40B4-BE49-F238E27FC236}">
                  <a16:creationId xmlns:a16="http://schemas.microsoft.com/office/drawing/2014/main" id="{42FF6198-50A0-469D-8B42-9A80C798D274}"/>
                </a:ext>
              </a:extLst>
            </p:cNvPr>
            <p:cNvSpPr/>
            <p:nvPr/>
          </p:nvSpPr>
          <p:spPr>
            <a:xfrm>
              <a:off x="228600" y="83403"/>
              <a:ext cx="1354477" cy="830997"/>
            </a:xfrm>
            <a:prstGeom prst="rect">
              <a:avLst/>
            </a:prstGeom>
          </p:spPr>
          <p:txBody>
            <a:bodyPr wrap="square">
              <a:spAutoFit/>
            </a:bodyPr>
            <a:lstStyle/>
            <a:p>
              <a:pPr marL="342900" indent="-342900" algn="l">
                <a:buFont typeface="Symbol" panose="05050102010706020507" pitchFamily="18" charset="2"/>
                <a:buChar char="Ù"/>
              </a:pPr>
              <a:r>
                <a:rPr lang="en-US" altLang="en-US" sz="2400" dirty="0">
                  <a:solidFill>
                    <a:schemeClr val="bg2"/>
                  </a:solidFill>
                  <a:sym typeface="Symbol" panose="05050102010706020507" pitchFamily="18" charset="2"/>
                </a:rPr>
                <a:t>And </a:t>
              </a:r>
            </a:p>
            <a:p>
              <a:pPr marL="342900" indent="-342900" algn="l">
                <a:buFont typeface="Symbol" panose="05050102010706020507" pitchFamily="18" charset="2"/>
                <a:buChar char="Ú"/>
              </a:pPr>
              <a:r>
                <a:rPr lang="en-US" altLang="en-US" sz="2400" dirty="0">
                  <a:solidFill>
                    <a:schemeClr val="bg2"/>
                  </a:solidFill>
                  <a:sym typeface="Symbol" panose="05050102010706020507" pitchFamily="18" charset="2"/>
                </a:rPr>
                <a:t>Or</a:t>
              </a:r>
            </a:p>
          </p:txBody>
        </p:sp>
        <p:sp>
          <p:nvSpPr>
            <p:cNvPr id="88" name="Rectangle 87">
              <a:extLst>
                <a:ext uri="{FF2B5EF4-FFF2-40B4-BE49-F238E27FC236}">
                  <a16:creationId xmlns:a16="http://schemas.microsoft.com/office/drawing/2014/main" id="{0D845170-8BA5-451F-9C97-893C4F0CF134}"/>
                </a:ext>
              </a:extLst>
            </p:cNvPr>
            <p:cNvSpPr/>
            <p:nvPr/>
          </p:nvSpPr>
          <p:spPr>
            <a:xfrm>
              <a:off x="3776657"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89" name="Rectangle 88">
              <a:extLst>
                <a:ext uri="{FF2B5EF4-FFF2-40B4-BE49-F238E27FC236}">
                  <a16:creationId xmlns:a16="http://schemas.microsoft.com/office/drawing/2014/main" id="{2D711C5A-B0D0-45A0-A7A7-67390658D11B}"/>
                </a:ext>
              </a:extLst>
            </p:cNvPr>
            <p:cNvSpPr/>
            <p:nvPr/>
          </p:nvSpPr>
          <p:spPr>
            <a:xfrm>
              <a:off x="1954124" y="533400"/>
              <a:ext cx="941476" cy="400110"/>
            </a:xfrm>
            <a:prstGeom prst="rect">
              <a:avLst/>
            </a:prstGeom>
          </p:spPr>
          <p:txBody>
            <a:bodyPr wrap="none">
              <a:spAutoFit/>
            </a:bodyPr>
            <a:lstStyle/>
            <a:p>
              <a:pPr algn="l"/>
              <a:r>
                <a:rPr lang="en-US" sz="2000" b="1" dirty="0">
                  <a:solidFill>
                    <a:schemeClr val="bg2"/>
                  </a:solidFill>
                </a:rPr>
                <a:t>From: </a:t>
              </a:r>
            </a:p>
          </p:txBody>
        </p:sp>
        <p:sp>
          <p:nvSpPr>
            <p:cNvPr id="90" name="Rectangle 89">
              <a:extLst>
                <a:ext uri="{FF2B5EF4-FFF2-40B4-BE49-F238E27FC236}">
                  <a16:creationId xmlns:a16="http://schemas.microsoft.com/office/drawing/2014/main" id="{ACA1835D-BFEA-427C-8911-EBE0D76642BA}"/>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91" name="Rectangle 90">
              <a:extLst>
                <a:ext uri="{FF2B5EF4-FFF2-40B4-BE49-F238E27FC236}">
                  <a16:creationId xmlns:a16="http://schemas.microsoft.com/office/drawing/2014/main" id="{ED6FC7F9-4949-457C-A165-1E309247FE59}"/>
                </a:ext>
              </a:extLst>
            </p:cNvPr>
            <p:cNvSpPr/>
            <p:nvPr/>
          </p:nvSpPr>
          <p:spPr>
            <a:xfrm>
              <a:off x="7385133"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92" name="Rectangle 91">
              <a:extLst>
                <a:ext uri="{FF2B5EF4-FFF2-40B4-BE49-F238E27FC236}">
                  <a16:creationId xmlns:a16="http://schemas.microsoft.com/office/drawing/2014/main" id="{B3C12D40-6148-4A9F-A3ED-2F531B5811A3}"/>
                </a:ext>
              </a:extLst>
            </p:cNvPr>
            <p:cNvSpPr/>
            <p:nvPr/>
          </p:nvSpPr>
          <p:spPr>
            <a:xfrm>
              <a:off x="5562600" y="533400"/>
              <a:ext cx="941476" cy="400110"/>
            </a:xfrm>
            <a:prstGeom prst="rect">
              <a:avLst/>
            </a:prstGeom>
          </p:spPr>
          <p:txBody>
            <a:bodyPr wrap="none">
              <a:spAutoFit/>
            </a:bodyPr>
            <a:lstStyle/>
            <a:p>
              <a:pPr algn="l"/>
              <a:r>
                <a:rPr lang="en-US" sz="2000" b="1" dirty="0">
                  <a:solidFill>
                    <a:schemeClr val="bg2"/>
                  </a:solidFill>
                </a:rPr>
                <a:t>From: </a:t>
              </a:r>
            </a:p>
          </p:txBody>
        </p:sp>
        <p:sp>
          <p:nvSpPr>
            <p:cNvPr id="93" name="Rectangle 92">
              <a:extLst>
                <a:ext uri="{FF2B5EF4-FFF2-40B4-BE49-F238E27FC236}">
                  <a16:creationId xmlns:a16="http://schemas.microsoft.com/office/drawing/2014/main" id="{87C571BB-D31E-40AF-AD40-F346CABE8B81}"/>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94" name="Straight Connector 93">
              <a:extLst>
                <a:ext uri="{FF2B5EF4-FFF2-40B4-BE49-F238E27FC236}">
                  <a16:creationId xmlns:a16="http://schemas.microsoft.com/office/drawing/2014/main" id="{35249036-1977-4753-A7CA-7E1ECF253A36}"/>
                </a:ext>
              </a:extLst>
            </p:cNvPr>
            <p:cNvCxnSpPr>
              <a:cxnSpLocks/>
            </p:cNvCxnSpPr>
            <p:nvPr/>
          </p:nvCxnSpPr>
          <p:spPr bwMode="auto">
            <a:xfrm>
              <a:off x="5170714" y="196109"/>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95" name="Rectangle 94">
              <a:extLst>
                <a:ext uri="{FF2B5EF4-FFF2-40B4-BE49-F238E27FC236}">
                  <a16:creationId xmlns:a16="http://schemas.microsoft.com/office/drawing/2014/main" id="{66273DAA-1455-4FC6-845D-0E6BF012BA22}"/>
                </a:ext>
              </a:extLst>
            </p:cNvPr>
            <p:cNvSpPr/>
            <p:nvPr/>
          </p:nvSpPr>
          <p:spPr>
            <a:xfrm>
              <a:off x="3624257" y="105561"/>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grpSp>
        <p:nvGrpSpPr>
          <p:cNvPr id="96" name="Group 95">
            <a:extLst>
              <a:ext uri="{FF2B5EF4-FFF2-40B4-BE49-F238E27FC236}">
                <a16:creationId xmlns:a16="http://schemas.microsoft.com/office/drawing/2014/main" id="{62A687D1-BD93-40DD-BD6F-0937C7AA2EEF}"/>
              </a:ext>
            </a:extLst>
          </p:cNvPr>
          <p:cNvGrpSpPr/>
          <p:nvPr/>
        </p:nvGrpSpPr>
        <p:grpSpPr>
          <a:xfrm>
            <a:off x="1359258" y="5713968"/>
            <a:ext cx="3908330" cy="689028"/>
            <a:chOff x="1359258" y="1778062"/>
            <a:chExt cx="3908330" cy="689028"/>
          </a:xfrm>
        </p:grpSpPr>
        <p:sp>
          <p:nvSpPr>
            <p:cNvPr id="97" name="Rectangle 96">
              <a:extLst>
                <a:ext uri="{FF2B5EF4-FFF2-40B4-BE49-F238E27FC236}">
                  <a16:creationId xmlns:a16="http://schemas.microsoft.com/office/drawing/2014/main" id="{84AAF26A-F3CF-4970-BFE4-C44561845EB6}"/>
                </a:ext>
              </a:extLst>
            </p:cNvPr>
            <p:cNvSpPr/>
            <p:nvPr/>
          </p:nvSpPr>
          <p:spPr>
            <a:xfrm>
              <a:off x="1359258" y="2049563"/>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a:t>
              </a:r>
              <a:r>
                <a:rPr lang="en-US" altLang="en-US" sz="2000" dirty="0">
                  <a:solidFill>
                    <a:srgbClr val="FFC000"/>
                  </a:solidFill>
                  <a:cs typeface="Times New Roman" panose="02020603050405020304" pitchFamily="18" charset="0"/>
                </a:rPr>
                <a:t>α</a:t>
              </a:r>
              <a:endParaRPr lang="en-US" altLang="en-US" sz="2000" dirty="0">
                <a:solidFill>
                  <a:schemeClr val="tx2"/>
                </a:solidFill>
                <a:cs typeface="Times New Roman" panose="02020603050405020304" pitchFamily="18" charset="0"/>
              </a:endParaRPr>
            </a:p>
          </p:txBody>
        </p:sp>
        <p:sp>
          <p:nvSpPr>
            <p:cNvPr id="98" name="Rectangle 97">
              <a:extLst>
                <a:ext uri="{FF2B5EF4-FFF2-40B4-BE49-F238E27FC236}">
                  <a16:creationId xmlns:a16="http://schemas.microsoft.com/office/drawing/2014/main" id="{98AC2ECE-FB3A-4509-9696-68EB079FA32F}"/>
                </a:ext>
              </a:extLst>
            </p:cNvPr>
            <p:cNvSpPr/>
            <p:nvPr/>
          </p:nvSpPr>
          <p:spPr>
            <a:xfrm>
              <a:off x="3307706" y="2066980"/>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9" name="Straight Connector 98">
              <a:extLst>
                <a:ext uri="{FF2B5EF4-FFF2-40B4-BE49-F238E27FC236}">
                  <a16:creationId xmlns:a16="http://schemas.microsoft.com/office/drawing/2014/main" id="{A30F0034-839D-45E5-B2CE-F8FF10914EE3}"/>
                </a:ext>
              </a:extLst>
            </p:cNvPr>
            <p:cNvCxnSpPr>
              <a:cxnSpLocks/>
            </p:cNvCxnSpPr>
            <p:nvPr/>
          </p:nvCxnSpPr>
          <p:spPr bwMode="auto">
            <a:xfrm>
              <a:off x="3307705" y="215842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00" name="Rectangle 99">
              <a:extLst>
                <a:ext uri="{FF2B5EF4-FFF2-40B4-BE49-F238E27FC236}">
                  <a16:creationId xmlns:a16="http://schemas.microsoft.com/office/drawing/2014/main" id="{B3336F4A-8695-40DE-B4C5-B5A4BCA86F26}"/>
                </a:ext>
              </a:extLst>
            </p:cNvPr>
            <p:cNvSpPr/>
            <p:nvPr/>
          </p:nvSpPr>
          <p:spPr>
            <a:xfrm>
              <a:off x="1362983" y="1778062"/>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Selecting </a:t>
              </a:r>
              <a:r>
                <a:rPr lang="en-US" altLang="en-US" sz="2000" dirty="0">
                  <a:solidFill>
                    <a:schemeClr val="tx2"/>
                  </a:solidFill>
                  <a:cs typeface="Times New Roman" panose="02020603050405020304" pitchFamily="18" charset="0"/>
                  <a:sym typeface="Symbol" panose="05050102010706020507" pitchFamily="18" charset="2"/>
                </a:rPr>
                <a:t>Or</a:t>
              </a:r>
              <a:endParaRPr lang="en-US" altLang="en-US" sz="2000" dirty="0">
                <a:solidFill>
                  <a:schemeClr val="tx2"/>
                </a:solidFill>
                <a:cs typeface="Times New Roman" panose="02020603050405020304" pitchFamily="18" charset="0"/>
              </a:endParaRPr>
            </a:p>
          </p:txBody>
        </p:sp>
      </p:grpSp>
      <p:grpSp>
        <p:nvGrpSpPr>
          <p:cNvPr id="101" name="Group 100">
            <a:extLst>
              <a:ext uri="{FF2B5EF4-FFF2-40B4-BE49-F238E27FC236}">
                <a16:creationId xmlns:a16="http://schemas.microsoft.com/office/drawing/2014/main" id="{2BACE76E-EEEE-494A-B490-7C94604DD376}"/>
              </a:ext>
            </a:extLst>
          </p:cNvPr>
          <p:cNvGrpSpPr/>
          <p:nvPr/>
        </p:nvGrpSpPr>
        <p:grpSpPr>
          <a:xfrm>
            <a:off x="1359258" y="4971924"/>
            <a:ext cx="3908330" cy="689028"/>
            <a:chOff x="1359258" y="1036018"/>
            <a:chExt cx="3908330" cy="689028"/>
          </a:xfrm>
        </p:grpSpPr>
        <p:sp>
          <p:nvSpPr>
            <p:cNvPr id="102" name="Rectangle 101">
              <a:extLst>
                <a:ext uri="{FF2B5EF4-FFF2-40B4-BE49-F238E27FC236}">
                  <a16:creationId xmlns:a16="http://schemas.microsoft.com/office/drawing/2014/main" id="{BAF8DA3D-5171-4F13-BCE5-347D02D19427}"/>
                </a:ext>
              </a:extLst>
            </p:cNvPr>
            <p:cNvSpPr/>
            <p:nvPr/>
          </p:nvSpPr>
          <p:spPr>
            <a:xfrm>
              <a:off x="1359258" y="130751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103" name="Rectangle 102">
              <a:extLst>
                <a:ext uri="{FF2B5EF4-FFF2-40B4-BE49-F238E27FC236}">
                  <a16:creationId xmlns:a16="http://schemas.microsoft.com/office/drawing/2014/main" id="{231BD5A1-3BE1-4641-B23E-94A7500FCAA5}"/>
                </a:ext>
              </a:extLst>
            </p:cNvPr>
            <p:cNvSpPr/>
            <p:nvPr/>
          </p:nvSpPr>
          <p:spPr>
            <a:xfrm>
              <a:off x="3307706" y="1324936"/>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cs typeface="Times New Roman" panose="02020603050405020304" pitchFamily="18" charset="0"/>
                </a:rPr>
                <a:t> &amp;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04" name="Straight Connector 103">
              <a:extLst>
                <a:ext uri="{FF2B5EF4-FFF2-40B4-BE49-F238E27FC236}">
                  <a16:creationId xmlns:a16="http://schemas.microsoft.com/office/drawing/2014/main" id="{98C7828B-E632-40E5-AE12-332460B402C9}"/>
                </a:ext>
              </a:extLst>
            </p:cNvPr>
            <p:cNvCxnSpPr>
              <a:cxnSpLocks/>
            </p:cNvCxnSpPr>
            <p:nvPr/>
          </p:nvCxnSpPr>
          <p:spPr bwMode="auto">
            <a:xfrm>
              <a:off x="3307705" y="141637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05" name="Rectangle 104">
              <a:extLst>
                <a:ext uri="{FF2B5EF4-FFF2-40B4-BE49-F238E27FC236}">
                  <a16:creationId xmlns:a16="http://schemas.microsoft.com/office/drawing/2014/main" id="{0A977735-369C-481A-B0AD-5D04AF366A56}"/>
                </a:ext>
              </a:extLst>
            </p:cNvPr>
            <p:cNvSpPr/>
            <p:nvPr/>
          </p:nvSpPr>
          <p:spPr>
            <a:xfrm>
              <a:off x="1362983" y="1036018"/>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Separating And</a:t>
              </a:r>
            </a:p>
          </p:txBody>
        </p:sp>
      </p:grpSp>
      <p:sp>
        <p:nvSpPr>
          <p:cNvPr id="107" name="Rectangle 106">
            <a:extLst>
              <a:ext uri="{FF2B5EF4-FFF2-40B4-BE49-F238E27FC236}">
                <a16:creationId xmlns:a16="http://schemas.microsoft.com/office/drawing/2014/main" id="{75C2EFE8-A36B-48D2-953D-7E18010E405B}"/>
              </a:ext>
            </a:extLst>
          </p:cNvPr>
          <p:cNvSpPr/>
          <p:nvPr/>
        </p:nvSpPr>
        <p:spPr>
          <a:xfrm>
            <a:off x="5954049" y="5953780"/>
            <a:ext cx="1142595"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C000"/>
                </a:solidFill>
                <a:cs typeface="Times New Roman" panose="02020603050405020304" pitchFamily="18" charset="0"/>
                <a:sym typeface="Symbol" panose="05050102010706020507" pitchFamily="18" charset="2"/>
              </a:rPr>
              <a:t> </a:t>
            </a:r>
            <a:endParaRPr lang="en-US" altLang="en-US" sz="1400" dirty="0">
              <a:solidFill>
                <a:schemeClr val="tx2"/>
              </a:solidFill>
              <a:cs typeface="Times New Roman" panose="02020603050405020304" pitchFamily="18" charset="0"/>
            </a:endParaRPr>
          </a:p>
        </p:txBody>
      </p:sp>
      <p:sp>
        <p:nvSpPr>
          <p:cNvPr id="108" name="Rectangle 107">
            <a:extLst>
              <a:ext uri="{FF2B5EF4-FFF2-40B4-BE49-F238E27FC236}">
                <a16:creationId xmlns:a16="http://schemas.microsoft.com/office/drawing/2014/main" id="{081CD784-A900-4EDF-A647-86CE2810B7A8}"/>
              </a:ext>
            </a:extLst>
          </p:cNvPr>
          <p:cNvSpPr/>
          <p:nvPr/>
        </p:nvSpPr>
        <p:spPr>
          <a:xfrm>
            <a:off x="7283520" y="5927286"/>
            <a:ext cx="893020"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l-GR" altLang="en-US" sz="1400" dirty="0">
                <a:solidFill>
                  <a:srgbClr val="FF00FF"/>
                </a:solidFill>
                <a:cs typeface="Times New Roman" panose="02020603050405020304" pitchFamily="18" charset="0"/>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cxnSp>
        <p:nvCxnSpPr>
          <p:cNvPr id="109" name="Straight Connector 108">
            <a:extLst>
              <a:ext uri="{FF2B5EF4-FFF2-40B4-BE49-F238E27FC236}">
                <a16:creationId xmlns:a16="http://schemas.microsoft.com/office/drawing/2014/main" id="{4DC728BA-8309-4BA2-AE69-4A37CE066EE2}"/>
              </a:ext>
            </a:extLst>
          </p:cNvPr>
          <p:cNvCxnSpPr>
            <a:cxnSpLocks/>
          </p:cNvCxnSpPr>
          <p:nvPr/>
        </p:nvCxnSpPr>
        <p:spPr bwMode="auto">
          <a:xfrm flipH="1">
            <a:off x="7174002" y="6022937"/>
            <a:ext cx="2" cy="346650"/>
          </a:xfrm>
          <a:prstGeom prst="line">
            <a:avLst/>
          </a:prstGeom>
          <a:noFill/>
          <a:ln w="9525" cap="flat" cmpd="sng" algn="ctr">
            <a:solidFill>
              <a:srgbClr val="FF00FF"/>
            </a:solidFill>
            <a:prstDash val="solid"/>
            <a:round/>
            <a:headEnd type="none" w="med" len="med"/>
            <a:tailEnd type="none" w="med" len="med"/>
          </a:ln>
          <a:effectLst/>
        </p:spPr>
      </p:cxnSp>
      <p:sp>
        <p:nvSpPr>
          <p:cNvPr id="110" name="Rectangle 109">
            <a:extLst>
              <a:ext uri="{FF2B5EF4-FFF2-40B4-BE49-F238E27FC236}">
                <a16:creationId xmlns:a16="http://schemas.microsoft.com/office/drawing/2014/main" id="{84650961-8C24-4BCC-8A2F-AFBBC30FCE79}"/>
              </a:ext>
            </a:extLst>
          </p:cNvPr>
          <p:cNvSpPr/>
          <p:nvPr/>
        </p:nvSpPr>
        <p:spPr>
          <a:xfrm>
            <a:off x="5247231" y="5675827"/>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l-GR" altLang="en-US" sz="2000" dirty="0">
                <a:solidFill>
                  <a:schemeClr val="tx2"/>
                </a:solidFill>
                <a:cs typeface="Times New Roman" panose="02020603050405020304" pitchFamily="18" charset="0"/>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11" name="Straight Connector 110">
            <a:extLst>
              <a:ext uri="{FF2B5EF4-FFF2-40B4-BE49-F238E27FC236}">
                <a16:creationId xmlns:a16="http://schemas.microsoft.com/office/drawing/2014/main" id="{6F3EF597-D7C5-4723-BECD-39BB1C050970}"/>
              </a:ext>
            </a:extLst>
          </p:cNvPr>
          <p:cNvCxnSpPr>
            <a:cxnSpLocks/>
          </p:cNvCxnSpPr>
          <p:nvPr/>
        </p:nvCxnSpPr>
        <p:spPr bwMode="auto">
          <a:xfrm>
            <a:off x="5878602" y="6200977"/>
            <a:ext cx="2590800" cy="0"/>
          </a:xfrm>
          <a:prstGeom prst="line">
            <a:avLst/>
          </a:prstGeom>
          <a:noFill/>
          <a:ln w="9525" cap="flat" cmpd="sng" algn="ctr">
            <a:solidFill>
              <a:srgbClr val="FF00FF"/>
            </a:solidFill>
            <a:prstDash val="solid"/>
            <a:round/>
            <a:headEnd type="none" w="med" len="med"/>
            <a:tailEnd type="none" w="med" len="med"/>
          </a:ln>
          <a:effectLst/>
        </p:spPr>
      </p:cxnSp>
      <p:sp>
        <p:nvSpPr>
          <p:cNvPr id="113" name="Rectangle 112">
            <a:extLst>
              <a:ext uri="{FF2B5EF4-FFF2-40B4-BE49-F238E27FC236}">
                <a16:creationId xmlns:a16="http://schemas.microsoft.com/office/drawing/2014/main" id="{D29BE2DD-2331-4D6E-809E-653FBA31B97E}"/>
              </a:ext>
            </a:extLst>
          </p:cNvPr>
          <p:cNvSpPr/>
          <p:nvPr/>
        </p:nvSpPr>
        <p:spPr>
          <a:xfrm>
            <a:off x="6126141" y="5187042"/>
            <a:ext cx="798777"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CA" altLang="en-US" sz="1400" dirty="0">
                <a:solidFill>
                  <a:srgbClr val="FFFFFF"/>
                </a:solidFill>
                <a:cs typeface="Times New Roman" panose="02020603050405020304" pitchFamily="18" charset="0"/>
                <a:sym typeface="Symbol" panose="05050102010706020507" pitchFamily="18" charset="2"/>
              </a:rPr>
              <a:t> &amp; </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 </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chemeClr val="tx2"/>
              </a:solidFill>
              <a:cs typeface="Times New Roman" panose="02020603050405020304" pitchFamily="18" charset="0"/>
            </a:endParaRPr>
          </a:p>
        </p:txBody>
      </p:sp>
      <p:sp>
        <p:nvSpPr>
          <p:cNvPr id="114" name="Rectangle 113">
            <a:extLst>
              <a:ext uri="{FF2B5EF4-FFF2-40B4-BE49-F238E27FC236}">
                <a16:creationId xmlns:a16="http://schemas.microsoft.com/office/drawing/2014/main" id="{5F01400F-E3B6-45D0-A0C9-22042992D12E}"/>
              </a:ext>
            </a:extLst>
          </p:cNvPr>
          <p:cNvSpPr/>
          <p:nvPr/>
        </p:nvSpPr>
        <p:spPr>
          <a:xfrm>
            <a:off x="7283699" y="5204459"/>
            <a:ext cx="893028" cy="523220"/>
          </a:xfrm>
          <a:prstGeom prst="rect">
            <a:avLst/>
          </a:prstGeom>
        </p:spPr>
        <p:txBody>
          <a:bodyPr wrap="square">
            <a:spAutoFit/>
          </a:bodyPr>
          <a:lstStyle/>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15" name="Rectangle 114">
            <a:extLst>
              <a:ext uri="{FF2B5EF4-FFF2-40B4-BE49-F238E27FC236}">
                <a16:creationId xmlns:a16="http://schemas.microsoft.com/office/drawing/2014/main" id="{6B316506-C0C9-41B2-8215-56CE536A09D1}"/>
              </a:ext>
            </a:extLst>
          </p:cNvPr>
          <p:cNvSpPr/>
          <p:nvPr/>
        </p:nvSpPr>
        <p:spPr>
          <a:xfrm>
            <a:off x="5247414" y="4953000"/>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16" name="Straight Connector 115">
            <a:extLst>
              <a:ext uri="{FF2B5EF4-FFF2-40B4-BE49-F238E27FC236}">
                <a16:creationId xmlns:a16="http://schemas.microsoft.com/office/drawing/2014/main" id="{B3032094-28D6-4A97-B3E9-B7B1A23FA6A1}"/>
              </a:ext>
            </a:extLst>
          </p:cNvPr>
          <p:cNvCxnSpPr>
            <a:cxnSpLocks/>
          </p:cNvCxnSpPr>
          <p:nvPr/>
        </p:nvCxnSpPr>
        <p:spPr bwMode="auto">
          <a:xfrm>
            <a:off x="5878785" y="5478150"/>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14F67EB6-BC12-4E8A-BB0D-E80978FC5FF4}"/>
              </a:ext>
            </a:extLst>
          </p:cNvPr>
          <p:cNvCxnSpPr>
            <a:cxnSpLocks/>
          </p:cNvCxnSpPr>
          <p:nvPr/>
        </p:nvCxnSpPr>
        <p:spPr bwMode="auto">
          <a:xfrm flipH="1">
            <a:off x="7172368" y="5281969"/>
            <a:ext cx="2" cy="346650"/>
          </a:xfrm>
          <a:prstGeom prst="line">
            <a:avLst/>
          </a:prstGeom>
          <a:noFill/>
          <a:ln w="9525" cap="flat" cmpd="sng" algn="ctr">
            <a:solidFill>
              <a:srgbClr val="FF00FF"/>
            </a:solidFill>
            <a:prstDash val="solid"/>
            <a:round/>
            <a:headEnd type="none" w="med" len="med"/>
            <a:tailEnd type="none" w="med" len="med"/>
          </a:ln>
          <a:effectLst/>
        </p:spPr>
      </p:cxnSp>
      <p:sp>
        <p:nvSpPr>
          <p:cNvPr id="57" name="Rectangle 56">
            <a:extLst>
              <a:ext uri="{FF2B5EF4-FFF2-40B4-BE49-F238E27FC236}">
                <a16:creationId xmlns:a16="http://schemas.microsoft.com/office/drawing/2014/main" id="{5538E73F-D917-4DD0-BA83-973928C846E9}"/>
              </a:ext>
            </a:extLst>
          </p:cNvPr>
          <p:cNvSpPr/>
          <p:nvPr/>
        </p:nvSpPr>
        <p:spPr>
          <a:xfrm>
            <a:off x="6529487" y="6165566"/>
            <a:ext cx="743379" cy="307777"/>
          </a:xfrm>
          <a:prstGeom prst="rect">
            <a:avLst/>
          </a:prstGeom>
        </p:spPr>
        <p:txBody>
          <a:bodyPr wrap="square">
            <a:spAutoFit/>
          </a:bodyPr>
          <a:lstStyle/>
          <a:p>
            <a:pPr lvl="0" algn="ctr" fontAlgn="auto">
              <a:spcBef>
                <a:spcPts val="0"/>
              </a:spcBef>
              <a:spcAft>
                <a:spcPts val="0"/>
              </a:spcAft>
              <a:defRPr/>
            </a:pP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grpSp>
        <p:nvGrpSpPr>
          <p:cNvPr id="62" name="Group 29">
            <a:extLst>
              <a:ext uri="{FF2B5EF4-FFF2-40B4-BE49-F238E27FC236}">
                <a16:creationId xmlns:a16="http://schemas.microsoft.com/office/drawing/2014/main" id="{1388FD26-AEA9-4474-A793-DF8AC1EBFA87}"/>
              </a:ext>
            </a:extLst>
          </p:cNvPr>
          <p:cNvGrpSpPr>
            <a:grpSpLocks/>
          </p:cNvGrpSpPr>
          <p:nvPr/>
        </p:nvGrpSpPr>
        <p:grpSpPr bwMode="auto">
          <a:xfrm>
            <a:off x="8504795" y="6271139"/>
            <a:ext cx="519805" cy="536946"/>
            <a:chOff x="2065" y="1551"/>
            <a:chExt cx="1628" cy="1988"/>
          </a:xfrm>
        </p:grpSpPr>
        <p:sp>
          <p:nvSpPr>
            <p:cNvPr id="63" name="Freeform 30">
              <a:extLst>
                <a:ext uri="{FF2B5EF4-FFF2-40B4-BE49-F238E27FC236}">
                  <a16:creationId xmlns:a16="http://schemas.microsoft.com/office/drawing/2014/main" id="{6B96FAFE-B190-41BD-8B03-E50A53155E4D}"/>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31">
              <a:extLst>
                <a:ext uri="{FF2B5EF4-FFF2-40B4-BE49-F238E27FC236}">
                  <a16:creationId xmlns:a16="http://schemas.microsoft.com/office/drawing/2014/main" id="{74509FCF-E334-43A8-BCC3-7396962F79A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5" name="Freeform 32">
              <a:extLst>
                <a:ext uri="{FF2B5EF4-FFF2-40B4-BE49-F238E27FC236}">
                  <a16:creationId xmlns:a16="http://schemas.microsoft.com/office/drawing/2014/main" id="{25C921D4-557D-43FA-AC29-D1E96B766B03}"/>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6" name="Freeform 33">
              <a:extLst>
                <a:ext uri="{FF2B5EF4-FFF2-40B4-BE49-F238E27FC236}">
                  <a16:creationId xmlns:a16="http://schemas.microsoft.com/office/drawing/2014/main" id="{0C2236AB-F8FA-425A-B00B-FB05BA1D2C8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34">
              <a:extLst>
                <a:ext uri="{FF2B5EF4-FFF2-40B4-BE49-F238E27FC236}">
                  <a16:creationId xmlns:a16="http://schemas.microsoft.com/office/drawing/2014/main" id="{92E12782-4F77-42B8-B6E6-0ADDEDF5558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8" name="Freeform 35">
              <a:extLst>
                <a:ext uri="{FF2B5EF4-FFF2-40B4-BE49-F238E27FC236}">
                  <a16:creationId xmlns:a16="http://schemas.microsoft.com/office/drawing/2014/main" id="{5E4AF15F-A0A7-471E-AF24-129B3CB950EF}"/>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9" name="Freeform 36">
              <a:extLst>
                <a:ext uri="{FF2B5EF4-FFF2-40B4-BE49-F238E27FC236}">
                  <a16:creationId xmlns:a16="http://schemas.microsoft.com/office/drawing/2014/main" id="{EE2D9627-1A4E-4993-BA93-7F4F318D61B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0" name="Freeform 37">
              <a:extLst>
                <a:ext uri="{FF2B5EF4-FFF2-40B4-BE49-F238E27FC236}">
                  <a16:creationId xmlns:a16="http://schemas.microsoft.com/office/drawing/2014/main" id="{27C2BF99-09D3-4D6F-9918-B0888B3350F4}"/>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1" name="Freeform 38">
              <a:extLst>
                <a:ext uri="{FF2B5EF4-FFF2-40B4-BE49-F238E27FC236}">
                  <a16:creationId xmlns:a16="http://schemas.microsoft.com/office/drawing/2014/main" id="{59AF39A3-90B2-4054-8504-D2F09942E1A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2" name="Freeform 39">
              <a:extLst>
                <a:ext uri="{FF2B5EF4-FFF2-40B4-BE49-F238E27FC236}">
                  <a16:creationId xmlns:a16="http://schemas.microsoft.com/office/drawing/2014/main" id="{026E1B13-9D33-4B5D-9B0C-109971473930}"/>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3" name="Freeform 40">
              <a:extLst>
                <a:ext uri="{FF2B5EF4-FFF2-40B4-BE49-F238E27FC236}">
                  <a16:creationId xmlns:a16="http://schemas.microsoft.com/office/drawing/2014/main" id="{D81144A2-AE83-445E-9CC3-CDA5CAE05720}"/>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4" name="Freeform 41">
              <a:extLst>
                <a:ext uri="{FF2B5EF4-FFF2-40B4-BE49-F238E27FC236}">
                  <a16:creationId xmlns:a16="http://schemas.microsoft.com/office/drawing/2014/main" id="{B49BBE6A-7C8F-427D-95A1-A5480FFEAD6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 name="Freeform 42">
              <a:extLst>
                <a:ext uri="{FF2B5EF4-FFF2-40B4-BE49-F238E27FC236}">
                  <a16:creationId xmlns:a16="http://schemas.microsoft.com/office/drawing/2014/main" id="{0E4B639C-5CFD-4F2C-A322-786A79CDDA60}"/>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 name="Freeform 43">
              <a:extLst>
                <a:ext uri="{FF2B5EF4-FFF2-40B4-BE49-F238E27FC236}">
                  <a16:creationId xmlns:a16="http://schemas.microsoft.com/office/drawing/2014/main" id="{C6533254-FF5E-43AA-AE42-51B1E83543C1}"/>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7" name="Freeform 44">
              <a:extLst>
                <a:ext uri="{FF2B5EF4-FFF2-40B4-BE49-F238E27FC236}">
                  <a16:creationId xmlns:a16="http://schemas.microsoft.com/office/drawing/2014/main" id="{A7429B37-7B3D-4EED-825D-A8353D39340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8" name="Freeform 45">
              <a:extLst>
                <a:ext uri="{FF2B5EF4-FFF2-40B4-BE49-F238E27FC236}">
                  <a16:creationId xmlns:a16="http://schemas.microsoft.com/office/drawing/2014/main" id="{47EBDDA9-E082-4CEF-845B-5F99829535BD}"/>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9" name="Freeform 46">
              <a:extLst>
                <a:ext uri="{FF2B5EF4-FFF2-40B4-BE49-F238E27FC236}">
                  <a16:creationId xmlns:a16="http://schemas.microsoft.com/office/drawing/2014/main" id="{EFA1BDBD-FAE9-4BA9-80AC-E8FE00712D6B}"/>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80" name="AutoShape 35">
            <a:extLst>
              <a:ext uri="{FF2B5EF4-FFF2-40B4-BE49-F238E27FC236}">
                <a16:creationId xmlns:a16="http://schemas.microsoft.com/office/drawing/2014/main" id="{4335EA9D-F5E1-4230-8C01-4AAFE9709F89}"/>
              </a:ext>
            </a:extLst>
          </p:cNvPr>
          <p:cNvSpPr>
            <a:spLocks noChangeArrowheads="1"/>
          </p:cNvSpPr>
          <p:nvPr/>
        </p:nvSpPr>
        <p:spPr bwMode="auto">
          <a:xfrm>
            <a:off x="6176736" y="6479723"/>
            <a:ext cx="2302195" cy="314945"/>
          </a:xfrm>
          <a:prstGeom prst="wedgeRoundRectCallout">
            <a:avLst>
              <a:gd name="adj1" fmla="val 53383"/>
              <a:gd name="adj2" fmla="val -3912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1800" dirty="0">
                <a:solidFill>
                  <a:srgbClr val="FFFFFF"/>
                </a:solidFill>
              </a:rPr>
              <a:t>No! What if </a:t>
            </a:r>
            <a:r>
              <a:rPr lang="el-GR" altLang="en-US" sz="1800" dirty="0">
                <a:solidFill>
                  <a:srgbClr val="FFC000"/>
                </a:solidFill>
                <a:cs typeface="Times New Roman" panose="02020603050405020304" pitchFamily="18" charset="0"/>
                <a:sym typeface="Symbol" panose="05050102010706020507" pitchFamily="18" charset="2"/>
              </a:rPr>
              <a:t>β </a:t>
            </a:r>
            <a:r>
              <a:rPr lang="en-US" altLang="en-US" sz="1800" dirty="0">
                <a:solidFill>
                  <a:srgbClr val="FFFFFF"/>
                </a:solidFill>
              </a:rPr>
              <a:t>is true?</a:t>
            </a:r>
          </a:p>
        </p:txBody>
      </p:sp>
      <p:sp>
        <p:nvSpPr>
          <p:cNvPr id="81" name="Rectangle 2">
            <a:extLst>
              <a:ext uri="{FF2B5EF4-FFF2-40B4-BE49-F238E27FC236}">
                <a16:creationId xmlns:a16="http://schemas.microsoft.com/office/drawing/2014/main" id="{15B2617C-D696-4EED-8D91-F254EB951AB9}"/>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And vs Or</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80155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4"/>
                                        </p:tgtEl>
                                        <p:attrNameLst>
                                          <p:attrName>style.visibility</p:attrName>
                                        </p:attrNameLst>
                                      </p:cBhvr>
                                      <p:to>
                                        <p:strVal val="visible"/>
                                      </p:to>
                                    </p:set>
                                    <p:anim calcmode="lin" valueType="num">
                                      <p:cBhvr additive="base">
                                        <p:cTn id="11" dur="500" fill="hold"/>
                                        <p:tgtEl>
                                          <p:spTgt spid="84"/>
                                        </p:tgtEl>
                                        <p:attrNameLst>
                                          <p:attrName>ppt_x</p:attrName>
                                        </p:attrNameLst>
                                      </p:cBhvr>
                                      <p:tavLst>
                                        <p:tav tm="0">
                                          <p:val>
                                            <p:strVal val="#ppt_x"/>
                                          </p:val>
                                        </p:tav>
                                        <p:tav tm="100000">
                                          <p:val>
                                            <p:strVal val="#ppt_x"/>
                                          </p:val>
                                        </p:tav>
                                      </p:tavLst>
                                    </p:anim>
                                    <p:anim calcmode="lin" valueType="num">
                                      <p:cBhvr additive="base">
                                        <p:cTn id="12"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1"/>
                                        </p:tgtEl>
                                        <p:attrNameLst>
                                          <p:attrName>style.visibility</p:attrName>
                                        </p:attrNameLst>
                                      </p:cBhvr>
                                      <p:to>
                                        <p:strVal val="visible"/>
                                      </p:to>
                                    </p:set>
                                    <p:anim calcmode="lin" valueType="num">
                                      <p:cBhvr additive="base">
                                        <p:cTn id="17" dur="500" fill="hold"/>
                                        <p:tgtEl>
                                          <p:spTgt spid="101"/>
                                        </p:tgtEl>
                                        <p:attrNameLst>
                                          <p:attrName>ppt_x</p:attrName>
                                        </p:attrNameLst>
                                      </p:cBhvr>
                                      <p:tavLst>
                                        <p:tav tm="0">
                                          <p:val>
                                            <p:strVal val="#ppt_x"/>
                                          </p:val>
                                        </p:tav>
                                        <p:tav tm="100000">
                                          <p:val>
                                            <p:strVal val="#ppt_x"/>
                                          </p:val>
                                        </p:tav>
                                      </p:tavLst>
                                    </p:anim>
                                    <p:anim calcmode="lin" valueType="num">
                                      <p:cBhvr additive="base">
                                        <p:cTn id="18"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15"/>
                                        </p:tgtEl>
                                        <p:attrNameLst>
                                          <p:attrName>style.visibility</p:attrName>
                                        </p:attrNameLst>
                                      </p:cBhvr>
                                      <p:to>
                                        <p:strVal val="visible"/>
                                      </p:to>
                                    </p:set>
                                    <p:anim calcmode="lin" valueType="num">
                                      <p:cBhvr additive="base">
                                        <p:cTn id="23" dur="500" fill="hold"/>
                                        <p:tgtEl>
                                          <p:spTgt spid="115"/>
                                        </p:tgtEl>
                                        <p:attrNameLst>
                                          <p:attrName>ppt_x</p:attrName>
                                        </p:attrNameLst>
                                      </p:cBhvr>
                                      <p:tavLst>
                                        <p:tav tm="0">
                                          <p:val>
                                            <p:strVal val="#ppt_x"/>
                                          </p:val>
                                        </p:tav>
                                        <p:tav tm="100000">
                                          <p:val>
                                            <p:strVal val="#ppt_x"/>
                                          </p:val>
                                        </p:tav>
                                      </p:tavLst>
                                    </p:anim>
                                    <p:anim calcmode="lin" valueType="num">
                                      <p:cBhvr additive="base">
                                        <p:cTn id="24" dur="500" fill="hold"/>
                                        <p:tgtEl>
                                          <p:spTgt spid="115"/>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13">
                                            <p:txEl>
                                              <p:pRg st="0" end="0"/>
                                            </p:txEl>
                                          </p:spTgt>
                                        </p:tgtEl>
                                        <p:attrNameLst>
                                          <p:attrName>style.visibility</p:attrName>
                                        </p:attrNameLst>
                                      </p:cBhvr>
                                      <p:to>
                                        <p:strVal val="visible"/>
                                      </p:to>
                                    </p:set>
                                    <p:anim calcmode="lin" valueType="num">
                                      <p:cBhvr additive="base">
                                        <p:cTn id="27" dur="500" fill="hold"/>
                                        <p:tgtEl>
                                          <p:spTgt spid="113">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13">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117"/>
                                        </p:tgtEl>
                                        <p:attrNameLst>
                                          <p:attrName>style.visibility</p:attrName>
                                        </p:attrNameLst>
                                      </p:cBhvr>
                                      <p:to>
                                        <p:strVal val="visible"/>
                                      </p:to>
                                    </p:set>
                                    <p:anim calcmode="lin" valueType="num">
                                      <p:cBhvr additive="base">
                                        <p:cTn id="31" dur="500" fill="hold"/>
                                        <p:tgtEl>
                                          <p:spTgt spid="117"/>
                                        </p:tgtEl>
                                        <p:attrNameLst>
                                          <p:attrName>ppt_x</p:attrName>
                                        </p:attrNameLst>
                                      </p:cBhvr>
                                      <p:tavLst>
                                        <p:tav tm="0">
                                          <p:val>
                                            <p:strVal val="#ppt_x"/>
                                          </p:val>
                                        </p:tav>
                                        <p:tav tm="100000">
                                          <p:val>
                                            <p:strVal val="#ppt_x"/>
                                          </p:val>
                                        </p:tav>
                                      </p:tavLst>
                                    </p:anim>
                                    <p:anim calcmode="lin" valueType="num">
                                      <p:cBhvr additive="base">
                                        <p:cTn id="32" dur="500" fill="hold"/>
                                        <p:tgtEl>
                                          <p:spTgt spid="117"/>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114">
                                            <p:txEl>
                                              <p:pRg st="0" end="0"/>
                                            </p:txEl>
                                          </p:spTgt>
                                        </p:tgtEl>
                                        <p:attrNameLst>
                                          <p:attrName>style.visibility</p:attrName>
                                        </p:attrNameLst>
                                      </p:cBhvr>
                                      <p:to>
                                        <p:strVal val="visible"/>
                                      </p:to>
                                    </p:set>
                                    <p:anim calcmode="lin" valueType="num">
                                      <p:cBhvr additive="base">
                                        <p:cTn id="35" dur="500" fill="hold"/>
                                        <p:tgtEl>
                                          <p:spTgt spid="114">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1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96"/>
                                        </p:tgtEl>
                                        <p:attrNameLst>
                                          <p:attrName>style.visibility</p:attrName>
                                        </p:attrNameLst>
                                      </p:cBhvr>
                                      <p:to>
                                        <p:strVal val="visible"/>
                                      </p:to>
                                    </p:set>
                                    <p:anim calcmode="lin" valueType="num">
                                      <p:cBhvr additive="base">
                                        <p:cTn id="41" dur="500" fill="hold"/>
                                        <p:tgtEl>
                                          <p:spTgt spid="96"/>
                                        </p:tgtEl>
                                        <p:attrNameLst>
                                          <p:attrName>ppt_x</p:attrName>
                                        </p:attrNameLst>
                                      </p:cBhvr>
                                      <p:tavLst>
                                        <p:tav tm="0">
                                          <p:val>
                                            <p:strVal val="#ppt_x"/>
                                          </p:val>
                                        </p:tav>
                                        <p:tav tm="100000">
                                          <p:val>
                                            <p:strVal val="#ppt_x"/>
                                          </p:val>
                                        </p:tav>
                                      </p:tavLst>
                                    </p:anim>
                                    <p:anim calcmode="lin" valueType="num">
                                      <p:cBhvr additive="base">
                                        <p:cTn id="42" dur="500" fill="hold"/>
                                        <p:tgtEl>
                                          <p:spTgt spid="9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110"/>
                                        </p:tgtEl>
                                        <p:attrNameLst>
                                          <p:attrName>style.visibility</p:attrName>
                                        </p:attrNameLst>
                                      </p:cBhvr>
                                      <p:to>
                                        <p:strVal val="visible"/>
                                      </p:to>
                                    </p:set>
                                    <p:anim calcmode="lin" valueType="num">
                                      <p:cBhvr additive="base">
                                        <p:cTn id="47" dur="500" fill="hold"/>
                                        <p:tgtEl>
                                          <p:spTgt spid="110"/>
                                        </p:tgtEl>
                                        <p:attrNameLst>
                                          <p:attrName>ppt_x</p:attrName>
                                        </p:attrNameLst>
                                      </p:cBhvr>
                                      <p:tavLst>
                                        <p:tav tm="0">
                                          <p:val>
                                            <p:strVal val="#ppt_x"/>
                                          </p:val>
                                        </p:tav>
                                        <p:tav tm="100000">
                                          <p:val>
                                            <p:strVal val="#ppt_x"/>
                                          </p:val>
                                        </p:tav>
                                      </p:tavLst>
                                    </p:anim>
                                    <p:anim calcmode="lin" valueType="num">
                                      <p:cBhvr additive="base">
                                        <p:cTn id="48" dur="500" fill="hold"/>
                                        <p:tgtEl>
                                          <p:spTgt spid="110"/>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107">
                                            <p:txEl>
                                              <p:pRg st="0" end="0"/>
                                            </p:txEl>
                                          </p:spTgt>
                                        </p:tgtEl>
                                        <p:attrNameLst>
                                          <p:attrName>style.visibility</p:attrName>
                                        </p:attrNameLst>
                                      </p:cBhvr>
                                      <p:to>
                                        <p:strVal val="visible"/>
                                      </p:to>
                                    </p:set>
                                    <p:anim calcmode="lin" valueType="num">
                                      <p:cBhvr additive="base">
                                        <p:cTn id="51" dur="500" fill="hold"/>
                                        <p:tgtEl>
                                          <p:spTgt spid="107">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07">
                                            <p:txEl>
                                              <p:pRg st="0" end="0"/>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08">
                                            <p:txEl>
                                              <p:pRg st="0" end="0"/>
                                            </p:txEl>
                                          </p:spTgt>
                                        </p:tgtEl>
                                        <p:attrNameLst>
                                          <p:attrName>style.visibility</p:attrName>
                                        </p:attrNameLst>
                                      </p:cBhvr>
                                      <p:to>
                                        <p:strVal val="visible"/>
                                      </p:to>
                                    </p:set>
                                    <p:anim calcmode="lin" valueType="num">
                                      <p:cBhvr additive="base">
                                        <p:cTn id="55" dur="500" fill="hold"/>
                                        <p:tgtEl>
                                          <p:spTgt spid="108">
                                            <p:txEl>
                                              <p:pRg st="0" end="0"/>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08">
                                            <p:txEl>
                                              <p:pRg st="0" end="0"/>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09"/>
                                        </p:tgtEl>
                                        <p:attrNameLst>
                                          <p:attrName>style.visibility</p:attrName>
                                        </p:attrNameLst>
                                      </p:cBhvr>
                                      <p:to>
                                        <p:strVal val="visible"/>
                                      </p:to>
                                    </p:set>
                                    <p:anim calcmode="lin" valueType="num">
                                      <p:cBhvr additive="base">
                                        <p:cTn id="59" dur="500" fill="hold"/>
                                        <p:tgtEl>
                                          <p:spTgt spid="109"/>
                                        </p:tgtEl>
                                        <p:attrNameLst>
                                          <p:attrName>ppt_x</p:attrName>
                                        </p:attrNameLst>
                                      </p:cBhvr>
                                      <p:tavLst>
                                        <p:tav tm="0">
                                          <p:val>
                                            <p:strVal val="#ppt_x"/>
                                          </p:val>
                                        </p:tav>
                                        <p:tav tm="100000">
                                          <p:val>
                                            <p:strVal val="#ppt_x"/>
                                          </p:val>
                                        </p:tav>
                                      </p:tavLst>
                                    </p:anim>
                                    <p:anim calcmode="lin" valueType="num">
                                      <p:cBhvr additive="base">
                                        <p:cTn id="60"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116"/>
                                        </p:tgtEl>
                                        <p:attrNameLst>
                                          <p:attrName>style.visibility</p:attrName>
                                        </p:attrNameLst>
                                      </p:cBhvr>
                                      <p:to>
                                        <p:strVal val="visible"/>
                                      </p:to>
                                    </p:set>
                                    <p:anim calcmode="lin" valueType="num">
                                      <p:cBhvr additive="base">
                                        <p:cTn id="65" dur="500" fill="hold"/>
                                        <p:tgtEl>
                                          <p:spTgt spid="116"/>
                                        </p:tgtEl>
                                        <p:attrNameLst>
                                          <p:attrName>ppt_x</p:attrName>
                                        </p:attrNameLst>
                                      </p:cBhvr>
                                      <p:tavLst>
                                        <p:tav tm="0">
                                          <p:val>
                                            <p:strVal val="#ppt_x"/>
                                          </p:val>
                                        </p:tav>
                                        <p:tav tm="100000">
                                          <p:val>
                                            <p:strVal val="#ppt_x"/>
                                          </p:val>
                                        </p:tav>
                                      </p:tavLst>
                                    </p:anim>
                                    <p:anim calcmode="lin" valueType="num">
                                      <p:cBhvr additive="base">
                                        <p:cTn id="66" dur="500" fill="hold"/>
                                        <p:tgtEl>
                                          <p:spTgt spid="116"/>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13">
                                            <p:txEl>
                                              <p:pRg st="1" end="1"/>
                                            </p:txEl>
                                          </p:spTgt>
                                        </p:tgtEl>
                                        <p:attrNameLst>
                                          <p:attrName>style.visibility</p:attrName>
                                        </p:attrNameLst>
                                      </p:cBhvr>
                                      <p:to>
                                        <p:strVal val="visible"/>
                                      </p:to>
                                    </p:set>
                                    <p:anim calcmode="lin" valueType="num">
                                      <p:cBhvr additive="base">
                                        <p:cTn id="69" dur="500" fill="hold"/>
                                        <p:tgtEl>
                                          <p:spTgt spid="113">
                                            <p:txEl>
                                              <p:pRg st="1" end="1"/>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113">
                                            <p:txEl>
                                              <p:pRg st="1" end="1"/>
                                            </p:txEl>
                                          </p:spTgt>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14">
                                            <p:txEl>
                                              <p:pRg st="1" end="1"/>
                                            </p:txEl>
                                          </p:spTgt>
                                        </p:tgtEl>
                                        <p:attrNameLst>
                                          <p:attrName>style.visibility</p:attrName>
                                        </p:attrNameLst>
                                      </p:cBhvr>
                                      <p:to>
                                        <p:strVal val="visible"/>
                                      </p:to>
                                    </p:set>
                                    <p:anim calcmode="lin" valueType="num">
                                      <p:cBhvr additive="base">
                                        <p:cTn id="73" dur="500" fill="hold"/>
                                        <p:tgtEl>
                                          <p:spTgt spid="114">
                                            <p:txEl>
                                              <p:pRg st="1" end="1"/>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14">
                                            <p:txEl>
                                              <p:pRg st="1" end="1"/>
                                            </p:txEl>
                                          </p:spTgt>
                                        </p:tgtEl>
                                        <p:attrNameLst>
                                          <p:attrName>ppt_y</p:attrName>
                                        </p:attrNameLst>
                                      </p:cBhvr>
                                      <p:tavLst>
                                        <p:tav tm="0">
                                          <p:val>
                                            <p:strVal val="1+#ppt_h/2"/>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113">
                                            <p:txEl>
                                              <p:pRg st="0" end="0"/>
                                            </p:txEl>
                                          </p:spTgt>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114">
                                            <p:txEl>
                                              <p:pRg st="0" end="0"/>
                                            </p:txEl>
                                          </p:spTgt>
                                        </p:tgtEl>
                                        <p:attrNameLst>
                                          <p:attrName>style.visibility</p:attrName>
                                        </p:attrNameLst>
                                      </p:cBhvr>
                                      <p:to>
                                        <p:strVal val="hidden"/>
                                      </p:to>
                                    </p:set>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111"/>
                                        </p:tgtEl>
                                        <p:attrNameLst>
                                          <p:attrName>style.visibility</p:attrName>
                                        </p:attrNameLst>
                                      </p:cBhvr>
                                      <p:to>
                                        <p:strVal val="visible"/>
                                      </p:to>
                                    </p:set>
                                    <p:anim calcmode="lin" valueType="num">
                                      <p:cBhvr additive="base">
                                        <p:cTn id="83" dur="500" fill="hold"/>
                                        <p:tgtEl>
                                          <p:spTgt spid="111"/>
                                        </p:tgtEl>
                                        <p:attrNameLst>
                                          <p:attrName>ppt_x</p:attrName>
                                        </p:attrNameLst>
                                      </p:cBhvr>
                                      <p:tavLst>
                                        <p:tav tm="0">
                                          <p:val>
                                            <p:strVal val="#ppt_x"/>
                                          </p:val>
                                        </p:tav>
                                        <p:tav tm="100000">
                                          <p:val>
                                            <p:strVal val="#ppt_x"/>
                                          </p:val>
                                        </p:tav>
                                      </p:tavLst>
                                    </p:anim>
                                    <p:anim calcmode="lin" valueType="num">
                                      <p:cBhvr additive="base">
                                        <p:cTn id="84" dur="500" fill="hold"/>
                                        <p:tgtEl>
                                          <p:spTgt spid="111"/>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107">
                                            <p:txEl>
                                              <p:pRg st="1" end="1"/>
                                            </p:txEl>
                                          </p:spTgt>
                                        </p:tgtEl>
                                        <p:attrNameLst>
                                          <p:attrName>style.visibility</p:attrName>
                                        </p:attrNameLst>
                                      </p:cBhvr>
                                      <p:to>
                                        <p:strVal val="visible"/>
                                      </p:to>
                                    </p:set>
                                    <p:anim calcmode="lin" valueType="num">
                                      <p:cBhvr additive="base">
                                        <p:cTn id="87" dur="500" fill="hold"/>
                                        <p:tgtEl>
                                          <p:spTgt spid="107">
                                            <p:txEl>
                                              <p:pRg st="1" end="1"/>
                                            </p:txEl>
                                          </p:spTgt>
                                        </p:tgtEl>
                                        <p:attrNameLst>
                                          <p:attrName>ppt_x</p:attrName>
                                        </p:attrNameLst>
                                      </p:cBhvr>
                                      <p:tavLst>
                                        <p:tav tm="0">
                                          <p:val>
                                            <p:strVal val="#ppt_x"/>
                                          </p:val>
                                        </p:tav>
                                        <p:tav tm="100000">
                                          <p:val>
                                            <p:strVal val="#ppt_x"/>
                                          </p:val>
                                        </p:tav>
                                      </p:tavLst>
                                    </p:anim>
                                    <p:anim calcmode="lin" valueType="num">
                                      <p:cBhvr additive="base">
                                        <p:cTn id="88" dur="500" fill="hold"/>
                                        <p:tgtEl>
                                          <p:spTgt spid="107">
                                            <p:txEl>
                                              <p:pRg st="1" end="1"/>
                                            </p:txEl>
                                          </p:spTgt>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108">
                                            <p:txEl>
                                              <p:pRg st="1" end="1"/>
                                            </p:txEl>
                                          </p:spTgt>
                                        </p:tgtEl>
                                        <p:attrNameLst>
                                          <p:attrName>style.visibility</p:attrName>
                                        </p:attrNameLst>
                                      </p:cBhvr>
                                      <p:to>
                                        <p:strVal val="visible"/>
                                      </p:to>
                                    </p:set>
                                    <p:anim calcmode="lin" valueType="num">
                                      <p:cBhvr additive="base">
                                        <p:cTn id="91" dur="500" fill="hold"/>
                                        <p:tgtEl>
                                          <p:spTgt spid="108">
                                            <p:txEl>
                                              <p:pRg st="1" end="1"/>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08">
                                            <p:txEl>
                                              <p:pRg st="1" end="1"/>
                                            </p:txEl>
                                          </p:spTgt>
                                        </p:tgtEl>
                                        <p:attrNameLst>
                                          <p:attrName>ppt_y</p:attrName>
                                        </p:attrNameLst>
                                      </p:cBhvr>
                                      <p:tavLst>
                                        <p:tav tm="0">
                                          <p:val>
                                            <p:strVal val="1+#ppt_h/2"/>
                                          </p:val>
                                        </p:tav>
                                        <p:tav tm="100000">
                                          <p:val>
                                            <p:strVal val="#ppt_y"/>
                                          </p:val>
                                        </p:tav>
                                      </p:tavLst>
                                    </p:anim>
                                  </p:childTnLst>
                                </p:cTn>
                              </p:par>
                              <p:par>
                                <p:cTn id="93" presetID="1" presetClass="exit" presetSubtype="0" fill="hold" nodeType="withEffect">
                                  <p:stCondLst>
                                    <p:cond delay="0"/>
                                  </p:stCondLst>
                                  <p:childTnLst>
                                    <p:set>
                                      <p:cBhvr>
                                        <p:cTn id="94" dur="1" fill="hold">
                                          <p:stCondLst>
                                            <p:cond delay="0"/>
                                          </p:stCondLst>
                                        </p:cTn>
                                        <p:tgtEl>
                                          <p:spTgt spid="107">
                                            <p:txEl>
                                              <p:pRg st="0" end="0"/>
                                            </p:txEl>
                                          </p:spTgt>
                                        </p:tgtEl>
                                        <p:attrNameLst>
                                          <p:attrName>style.visibility</p:attrName>
                                        </p:attrNameLst>
                                      </p:cBhvr>
                                      <p:to>
                                        <p:strVal val="hidden"/>
                                      </p:to>
                                    </p:set>
                                  </p:childTnLst>
                                </p:cTn>
                              </p:par>
                              <p:par>
                                <p:cTn id="95" presetID="1" presetClass="exit" presetSubtype="0" fill="hold" nodeType="withEffect">
                                  <p:stCondLst>
                                    <p:cond delay="0"/>
                                  </p:stCondLst>
                                  <p:childTnLst>
                                    <p:set>
                                      <p:cBhvr>
                                        <p:cTn id="96" dur="1" fill="hold">
                                          <p:stCondLst>
                                            <p:cond delay="0"/>
                                          </p:stCondLst>
                                        </p:cTn>
                                        <p:tgtEl>
                                          <p:spTgt spid="108">
                                            <p:txEl>
                                              <p:pRg st="0" end="0"/>
                                            </p:txEl>
                                          </p:spTgt>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grpId="0" nodeType="clickEffect">
                                  <p:stCondLst>
                                    <p:cond delay="0"/>
                                  </p:stCondLst>
                                  <p:childTnLst>
                                    <p:set>
                                      <p:cBhvr>
                                        <p:cTn id="100" dur="1" fill="hold">
                                          <p:stCondLst>
                                            <p:cond delay="0"/>
                                          </p:stCondLst>
                                        </p:cTn>
                                        <p:tgtEl>
                                          <p:spTgt spid="80"/>
                                        </p:tgtEl>
                                        <p:attrNameLst>
                                          <p:attrName>style.visibility</p:attrName>
                                        </p:attrNameLst>
                                      </p:cBhvr>
                                      <p:to>
                                        <p:strVal val="visible"/>
                                      </p:to>
                                    </p:set>
                                    <p:anim calcmode="lin" valueType="num">
                                      <p:cBhvr additive="base">
                                        <p:cTn id="101" dur="500" fill="hold"/>
                                        <p:tgtEl>
                                          <p:spTgt spid="80"/>
                                        </p:tgtEl>
                                        <p:attrNameLst>
                                          <p:attrName>ppt_x</p:attrName>
                                        </p:attrNameLst>
                                      </p:cBhvr>
                                      <p:tavLst>
                                        <p:tav tm="0">
                                          <p:val>
                                            <p:strVal val="1+#ppt_w/2"/>
                                          </p:val>
                                        </p:tav>
                                        <p:tav tm="100000">
                                          <p:val>
                                            <p:strVal val="#ppt_x"/>
                                          </p:val>
                                        </p:tav>
                                      </p:tavLst>
                                    </p:anim>
                                    <p:anim calcmode="lin" valueType="num">
                                      <p:cBhvr additive="base">
                                        <p:cTn id="102" dur="500" fill="hold"/>
                                        <p:tgtEl>
                                          <p:spTgt spid="80"/>
                                        </p:tgtEl>
                                        <p:attrNameLst>
                                          <p:attrName>ppt_y</p:attrName>
                                        </p:attrNameLst>
                                      </p:cBhvr>
                                      <p:tavLst>
                                        <p:tav tm="0">
                                          <p:val>
                                            <p:strVal val="#ppt_y"/>
                                          </p:val>
                                        </p:tav>
                                        <p:tav tm="100000">
                                          <p:val>
                                            <p:strVal val="#ppt_y"/>
                                          </p:val>
                                        </p:tav>
                                      </p:tavLst>
                                    </p:anim>
                                  </p:childTnLst>
                                </p:cTn>
                              </p:par>
                              <p:par>
                                <p:cTn id="103" presetID="2" presetClass="entr" presetSubtype="2" fill="hold" nodeType="withEffect">
                                  <p:stCondLst>
                                    <p:cond delay="0"/>
                                  </p:stCondLst>
                                  <p:childTnLst>
                                    <p:set>
                                      <p:cBhvr>
                                        <p:cTn id="104" dur="1" fill="hold">
                                          <p:stCondLst>
                                            <p:cond delay="0"/>
                                          </p:stCondLst>
                                        </p:cTn>
                                        <p:tgtEl>
                                          <p:spTgt spid="80">
                                            <p:txEl>
                                              <p:pRg st="0" end="0"/>
                                            </p:txEl>
                                          </p:spTgt>
                                        </p:tgtEl>
                                        <p:attrNameLst>
                                          <p:attrName>style.visibility</p:attrName>
                                        </p:attrNameLst>
                                      </p:cBhvr>
                                      <p:to>
                                        <p:strVal val="visible"/>
                                      </p:to>
                                    </p:set>
                                    <p:anim calcmode="lin" valueType="num">
                                      <p:cBhvr additive="base">
                                        <p:cTn id="105" dur="500" fill="hold"/>
                                        <p:tgtEl>
                                          <p:spTgt spid="80">
                                            <p:txEl>
                                              <p:pRg st="0" end="0"/>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80">
                                            <p:txEl>
                                              <p:pRg st="0" end="0"/>
                                            </p:txEl>
                                          </p:spTgt>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62"/>
                                        </p:tgtEl>
                                        <p:attrNameLst>
                                          <p:attrName>style.visibility</p:attrName>
                                        </p:attrNameLst>
                                      </p:cBhvr>
                                      <p:to>
                                        <p:strVal val="visible"/>
                                      </p:to>
                                    </p:set>
                                    <p:anim calcmode="lin" valueType="num">
                                      <p:cBhvr additive="base">
                                        <p:cTn id="109" dur="500" fill="hold"/>
                                        <p:tgtEl>
                                          <p:spTgt spid="62"/>
                                        </p:tgtEl>
                                        <p:attrNameLst>
                                          <p:attrName>ppt_x</p:attrName>
                                        </p:attrNameLst>
                                      </p:cBhvr>
                                      <p:tavLst>
                                        <p:tav tm="0">
                                          <p:val>
                                            <p:strVal val="1+#ppt_w/2"/>
                                          </p:val>
                                        </p:tav>
                                        <p:tav tm="100000">
                                          <p:val>
                                            <p:strVal val="#ppt_x"/>
                                          </p:val>
                                        </p:tav>
                                      </p:tavLst>
                                    </p:anim>
                                    <p:anim calcmode="lin" valueType="num">
                                      <p:cBhvr additive="base">
                                        <p:cTn id="110"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57">
                                            <p:txEl>
                                              <p:pRg st="0" end="0"/>
                                            </p:txEl>
                                          </p:spTgt>
                                        </p:tgtEl>
                                        <p:attrNameLst>
                                          <p:attrName>style.visibility</p:attrName>
                                        </p:attrNameLst>
                                      </p:cBhvr>
                                      <p:to>
                                        <p:strVal val="visible"/>
                                      </p:to>
                                    </p:set>
                                    <p:anim calcmode="lin" valueType="num">
                                      <p:cBhvr additive="base">
                                        <p:cTn id="115"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5" grpId="0"/>
      <p:bldP spid="8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1015663"/>
          </a:xfrm>
          <a:prstGeom prst="rect">
            <a:avLst/>
          </a:prstGeom>
        </p:spPr>
        <p:txBody>
          <a:bodyPr wrap="square">
            <a:spAutoFit/>
          </a:bodyPr>
          <a:lstStyle/>
          <a:p>
            <a:pPr algn="l"/>
            <a:r>
              <a:rPr lang="en-US" altLang="en-US" sz="2000" dirty="0"/>
              <a:t>Non-Logical Axiom</a:t>
            </a:r>
          </a:p>
          <a:p>
            <a:pPr algn="l"/>
            <a:r>
              <a:rPr lang="en-US" altLang="en-US" sz="2000" dirty="0"/>
              <a:t>Non-Logical Axiom</a:t>
            </a:r>
          </a:p>
          <a:p>
            <a:pPr algn="l"/>
            <a:r>
              <a:rPr lang="en-CA" sz="2000" dirty="0"/>
              <a:t>Modus Ponens: 1 &amp; 2</a:t>
            </a:r>
            <a:endParaRPr lang="en-US" altLang="en-US" sz="2000" dirty="0"/>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What follows from these two lines?</a:t>
            </a:r>
          </a:p>
          <a:p>
            <a:pPr eaLnBrk="1" hangingPunct="1">
              <a:spcBef>
                <a:spcPct val="0"/>
              </a:spcBef>
              <a:buNone/>
            </a:pPr>
            <a:r>
              <a:rPr lang="en-US"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Exactly!</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p>
          <a:p>
            <a:pPr>
              <a:buNone/>
            </a:pPr>
            <a:r>
              <a:rPr lang="en-CA" sz="2400" dirty="0">
                <a:solidFill>
                  <a:schemeClr val="tx2"/>
                </a:solidFill>
              </a:rPr>
              <a:t>Modus Ponens:</a:t>
            </a:r>
            <a:r>
              <a:rPr lang="en-US" sz="2400" dirty="0">
                <a:solidFill>
                  <a:schemeClr val="tx2"/>
                </a:solidFill>
              </a:rPr>
              <a:t> </a:t>
            </a:r>
            <a:r>
              <a:rPr lang="en-CA" altLang="en-US" sz="2400" dirty="0">
                <a:solidFill>
                  <a:srgbClr val="FFFFFF"/>
                </a:solidFill>
                <a:cs typeface="Times New Roman" panose="02020603050405020304" pitchFamily="18" charset="0"/>
                <a:sym typeface="Symbol" panose="05050102010706020507" pitchFamily="18" charset="2"/>
              </a:rPr>
              <a:t>From</a:t>
            </a:r>
            <a:r>
              <a:rPr lang="en-US" sz="2400" dirty="0">
                <a:solidFill>
                  <a:srgbClr val="FFFFFF"/>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 </a:t>
            </a:r>
            <a:r>
              <a:rPr lang="en-CA" altLang="en-US" sz="2400" dirty="0">
                <a:solidFill>
                  <a:srgbClr val="FFFFFF"/>
                </a:solidFill>
                <a:cs typeface="Times New Roman" panose="02020603050405020304" pitchFamily="18" charset="0"/>
                <a:sym typeface="Symbol" panose="05050102010706020507" pitchFamily="18" charset="2"/>
              </a:rPr>
              <a:t>and</a:t>
            </a:r>
            <a:r>
              <a:rPr lang="en-US" altLang="en-US" sz="2400" dirty="0">
                <a:solidFill>
                  <a:srgbClr val="FFC000"/>
                </a:solidFill>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CA"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p>
          <a:p>
            <a:pPr marL="342900" indent="-342900"/>
            <a:r>
              <a:rPr lang="en-US" altLang="en-US" sz="2400" dirty="0">
                <a:cs typeface="Times New Roman" panose="02020603050405020304" pitchFamily="18" charset="0"/>
              </a:rPr>
              <a:t>If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is true and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ensures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then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must be true.</a:t>
            </a:r>
          </a:p>
        </p:txBody>
      </p:sp>
      <p:pic>
        <p:nvPicPr>
          <p:cNvPr id="52" name="Picture 5" descr="j0116172">
            <a:extLst>
              <a:ext uri="{FF2B5EF4-FFF2-40B4-BE49-F238E27FC236}">
                <a16:creationId xmlns:a16="http://schemas.microsoft.com/office/drawing/2014/main" id="{3C1925A3-4065-4E93-B0B6-1045E2A5D51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52" descr="&lt;strong&gt;Clipart&lt;/strong&gt; - Beautiful Black &lt;strong&gt;Woman&lt;/strong&gt;">
            <a:extLst>
              <a:ext uri="{FF2B5EF4-FFF2-40B4-BE49-F238E27FC236}">
                <a16:creationId xmlns:a16="http://schemas.microsoft.com/office/drawing/2014/main" id="{CE912075-ACC2-48C8-8C04-6CC17EAF0A1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Text Box 21">
            <a:extLst>
              <a:ext uri="{FF2B5EF4-FFF2-40B4-BE49-F238E27FC236}">
                <a16:creationId xmlns:a16="http://schemas.microsoft.com/office/drawing/2014/main" id="{27D63278-A3E5-4CD2-B162-A0C8D64D78B9}"/>
              </a:ext>
            </a:extLst>
          </p:cNvPr>
          <p:cNvSpPr txBox="1">
            <a:spLocks noChangeArrowheads="1"/>
          </p:cNvSpPr>
          <p:nvPr/>
        </p:nvSpPr>
        <p:spPr bwMode="auto">
          <a:xfrm>
            <a:off x="52578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r>
              <a:rPr lang="el-GR" altLang="en-US" sz="2000" dirty="0">
                <a:cs typeface="Times New Roman" panose="02020603050405020304" pitchFamily="18" charset="0"/>
                <a:sym typeface="Symbol" panose="05050102010706020507" pitchFamily="18" charset="2"/>
              </a:rPr>
              <a:t></a:t>
            </a:r>
            <a:r>
              <a:rPr lang="el-GR" sz="2000" dirty="0"/>
              <a:t>β</a:t>
            </a:r>
            <a:endParaRPr lang="en-US" altLang="en-US" sz="1800" dirty="0">
              <a:cs typeface="Times New Roman" panose="02020603050405020304" pitchFamily="18" charset="0"/>
            </a:endParaRPr>
          </a:p>
        </p:txBody>
      </p:sp>
      <p:sp>
        <p:nvSpPr>
          <p:cNvPr id="22" name="Text Box 21">
            <a:extLst>
              <a:ext uri="{FF2B5EF4-FFF2-40B4-BE49-F238E27FC236}">
                <a16:creationId xmlns:a16="http://schemas.microsoft.com/office/drawing/2014/main" id="{BB8012CB-0DAC-4096-B7D0-3BA2546DB1FA}"/>
              </a:ext>
            </a:extLst>
          </p:cNvPr>
          <p:cNvSpPr txBox="1">
            <a:spLocks noChangeArrowheads="1"/>
          </p:cNvSpPr>
          <p:nvPr/>
        </p:nvSpPr>
        <p:spPr bwMode="auto">
          <a:xfrm>
            <a:off x="6005511" y="1485838"/>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cs typeface="Times New Roman" panose="02020603050405020304" pitchFamily="18" charset="0"/>
                <a:sym typeface="Symbol" panose="05050102010706020507" pitchFamily="18" charset="2"/>
              </a:rPr>
              <a:t>β</a:t>
            </a:r>
            <a:endParaRPr lang="en-US" altLang="en-US" sz="1800" dirty="0">
              <a:cs typeface="Times New Roman" panose="02020603050405020304" pitchFamily="18" charset="0"/>
            </a:endParaRPr>
          </a:p>
        </p:txBody>
      </p:sp>
      <p:grpSp>
        <p:nvGrpSpPr>
          <p:cNvPr id="23" name="Group 22">
            <a:extLst>
              <a:ext uri="{FF2B5EF4-FFF2-40B4-BE49-F238E27FC236}">
                <a16:creationId xmlns:a16="http://schemas.microsoft.com/office/drawing/2014/main" id="{209AE7D8-E960-4D2F-BF12-A30DD03F12B5}"/>
              </a:ext>
            </a:extLst>
          </p:cNvPr>
          <p:cNvGrpSpPr/>
          <p:nvPr/>
        </p:nvGrpSpPr>
        <p:grpSpPr>
          <a:xfrm>
            <a:off x="5562521" y="1174332"/>
            <a:ext cx="1009728" cy="404778"/>
            <a:chOff x="5889563" y="1174332"/>
            <a:chExt cx="1009728" cy="404778"/>
          </a:xfrm>
        </p:grpSpPr>
        <p:sp>
          <p:nvSpPr>
            <p:cNvPr id="24" name="Text Box 21">
              <a:extLst>
                <a:ext uri="{FF2B5EF4-FFF2-40B4-BE49-F238E27FC236}">
                  <a16:creationId xmlns:a16="http://schemas.microsoft.com/office/drawing/2014/main" id="{ACDB2F74-5D7B-42F4-A533-C1B190BD02E9}"/>
                </a:ext>
              </a:extLst>
            </p:cNvPr>
            <p:cNvSpPr txBox="1">
              <a:spLocks noChangeArrowheads="1"/>
            </p:cNvSpPr>
            <p:nvPr/>
          </p:nvSpPr>
          <p:spPr bwMode="auto">
            <a:xfrm>
              <a:off x="6113921" y="1179000"/>
              <a:ext cx="78537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endParaRPr lang="en-US" altLang="en-US" sz="2000" dirty="0">
                <a:solidFill>
                  <a:srgbClr val="CCFFCC"/>
                </a:solidFill>
                <a:cs typeface="Times New Roman" panose="02020603050405020304" pitchFamily="18" charset="0"/>
                <a:sym typeface="Symbol" panose="05050102010706020507" pitchFamily="18" charset="2"/>
              </a:endParaRPr>
            </a:p>
          </p:txBody>
        </p:sp>
        <p:sp>
          <p:nvSpPr>
            <p:cNvPr id="25" name="Text Box 21">
              <a:extLst>
                <a:ext uri="{FF2B5EF4-FFF2-40B4-BE49-F238E27FC236}">
                  <a16:creationId xmlns:a16="http://schemas.microsoft.com/office/drawing/2014/main" id="{C4FE424A-E1F8-416E-A792-7722D2616656}"/>
                </a:ext>
              </a:extLst>
            </p:cNvPr>
            <p:cNvSpPr txBox="1">
              <a:spLocks noChangeArrowheads="1"/>
            </p:cNvSpPr>
            <p:nvPr/>
          </p:nvSpPr>
          <p:spPr bwMode="auto">
            <a:xfrm>
              <a:off x="5889563" y="1174332"/>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000" dirty="0">
                  <a:solidFill>
                    <a:srgbClr val="FFC000"/>
                  </a:solidFill>
                  <a:cs typeface="Times New Roman" panose="02020603050405020304" pitchFamily="18" charset="0"/>
                  <a:sym typeface="Symbol" panose="05050102010706020507" pitchFamily="18" charset="2"/>
                </a:rPr>
                <a:t>&amp;</a:t>
              </a:r>
              <a:endParaRPr lang="en-US" altLang="en-US" sz="2000" dirty="0">
                <a:solidFill>
                  <a:srgbClr val="66FF66"/>
                </a:solidFill>
                <a:cs typeface="Times New Roman" panose="02020603050405020304" pitchFamily="18" charset="0"/>
                <a:sym typeface="Symbol" panose="05050102010706020507" pitchFamily="18" charset="2"/>
              </a:endParaRPr>
            </a:p>
          </p:txBody>
        </p:sp>
      </p:grpSp>
      <p:sp>
        <p:nvSpPr>
          <p:cNvPr id="26" name="Text Box 21">
            <a:extLst>
              <a:ext uri="{FF2B5EF4-FFF2-40B4-BE49-F238E27FC236}">
                <a16:creationId xmlns:a16="http://schemas.microsoft.com/office/drawing/2014/main" id="{257FC58A-62E1-4F0D-BC84-B6B22B357F95}"/>
              </a:ext>
            </a:extLst>
          </p:cNvPr>
          <p:cNvSpPr txBox="1">
            <a:spLocks noChangeArrowheads="1"/>
          </p:cNvSpPr>
          <p:nvPr/>
        </p:nvSpPr>
        <p:spPr bwMode="auto">
          <a:xfrm>
            <a:off x="5715000" y="1456214"/>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50F1F7CF-E8E8-477F-AAFA-4E5B080E022F}"/>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28" name="Rectangle 27">
            <a:extLst>
              <a:ext uri="{FF2B5EF4-FFF2-40B4-BE49-F238E27FC236}">
                <a16:creationId xmlns:a16="http://schemas.microsoft.com/office/drawing/2014/main" id="{50241F2A-42E6-438A-B85D-5B359C2E74D3}"/>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37" name="Oval 36">
            <a:extLst>
              <a:ext uri="{FF2B5EF4-FFF2-40B4-BE49-F238E27FC236}">
                <a16:creationId xmlns:a16="http://schemas.microsoft.com/office/drawing/2014/main" id="{31E983D3-88DD-4C7B-AE85-1D3DA6C39221}"/>
              </a:ext>
            </a:extLst>
          </p:cNvPr>
          <p:cNvSpPr/>
          <p:nvPr/>
        </p:nvSpPr>
        <p:spPr>
          <a:xfrm>
            <a:off x="6932198" y="1197728"/>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38" name="Rectangle 37">
            <a:extLst>
              <a:ext uri="{FF2B5EF4-FFF2-40B4-BE49-F238E27FC236}">
                <a16:creationId xmlns:a16="http://schemas.microsoft.com/office/drawing/2014/main" id="{A9032DDA-0665-4EC3-A753-4AB1A8BE4341}"/>
              </a:ext>
            </a:extLst>
          </p:cNvPr>
          <p:cNvSpPr/>
          <p:nvPr/>
        </p:nvSpPr>
        <p:spPr>
          <a:xfrm>
            <a:off x="6849828" y="1014108"/>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graphicFrame>
        <p:nvGraphicFramePr>
          <p:cNvPr id="40" name="Table 39">
            <a:extLst>
              <a:ext uri="{FF2B5EF4-FFF2-40B4-BE49-F238E27FC236}">
                <a16:creationId xmlns:a16="http://schemas.microsoft.com/office/drawing/2014/main" id="{04E1D7D0-3721-4893-80E8-5DFB590479E1}"/>
              </a:ext>
            </a:extLst>
          </p:cNvPr>
          <p:cNvGraphicFramePr>
            <a:graphicFrameLocks noGrp="1"/>
          </p:cNvGraphicFramePr>
          <p:nvPr>
            <p:extLst>
              <p:ext uri="{D42A27DB-BD31-4B8C-83A1-F6EECF244321}">
                <p14:modId xmlns:p14="http://schemas.microsoft.com/office/powerpoint/2010/main" val="835442202"/>
              </p:ext>
            </p:extLst>
          </p:nvPr>
        </p:nvGraphicFramePr>
        <p:xfrm>
          <a:off x="3886200" y="943188"/>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cxnSp>
        <p:nvCxnSpPr>
          <p:cNvPr id="3" name="Straight Connector 2">
            <a:extLst>
              <a:ext uri="{FF2B5EF4-FFF2-40B4-BE49-F238E27FC236}">
                <a16:creationId xmlns:a16="http://schemas.microsoft.com/office/drawing/2014/main" id="{4EF5E83E-8179-43EC-B87B-0F75FCB71085}"/>
              </a:ext>
            </a:extLst>
          </p:cNvPr>
          <p:cNvCxnSpPr/>
          <p:nvPr/>
        </p:nvCxnSpPr>
        <p:spPr bwMode="auto">
          <a:xfrm>
            <a:off x="3829050" y="1807750"/>
            <a:ext cx="1371600" cy="0"/>
          </a:xfrm>
          <a:prstGeom prst="line">
            <a:avLst/>
          </a:prstGeom>
          <a:noFill/>
          <a:ln w="38100" cap="flat" cmpd="sng" algn="ctr">
            <a:solidFill>
              <a:schemeClr val="hlink"/>
            </a:solidFill>
            <a:prstDash val="solid"/>
            <a:round/>
            <a:headEnd type="none" w="med" len="med"/>
            <a:tailEnd type="none" w="med" len="med"/>
          </a:ln>
          <a:effectLst/>
        </p:spPr>
      </p:cxnSp>
      <p:sp>
        <p:nvSpPr>
          <p:cNvPr id="29" name="Oval 28">
            <a:extLst>
              <a:ext uri="{FF2B5EF4-FFF2-40B4-BE49-F238E27FC236}">
                <a16:creationId xmlns:a16="http://schemas.microsoft.com/office/drawing/2014/main" id="{9F39377B-0D8A-4481-AAB0-6DA3E56504A4}"/>
              </a:ext>
            </a:extLst>
          </p:cNvPr>
          <p:cNvSpPr/>
          <p:nvPr/>
        </p:nvSpPr>
        <p:spPr>
          <a:xfrm>
            <a:off x="7522976" y="1204784"/>
            <a:ext cx="1048785" cy="1008873"/>
          </a:xfrm>
          <a:prstGeom prst="ellipse">
            <a:avLst/>
          </a:prstGeom>
          <a:solidFill>
            <a:srgbClr val="000066"/>
          </a:solidFill>
          <a:ln w="31750">
            <a:solidFill>
              <a:srgbClr val="FFC000"/>
            </a:solidFill>
          </a:ln>
        </p:spPr>
        <p:txBody>
          <a:bodyPr wrap="square" rtlCol="0" anchor="ctr">
            <a:spAutoFit/>
          </a:bodyPr>
          <a:lstStyle/>
          <a:p>
            <a:pPr algn="ctr"/>
            <a:endParaRPr lang="en-US" sz="2800" i="0" dirty="0"/>
          </a:p>
        </p:txBody>
      </p:sp>
      <p:grpSp>
        <p:nvGrpSpPr>
          <p:cNvPr id="30" name="Group 29">
            <a:extLst>
              <a:ext uri="{FF2B5EF4-FFF2-40B4-BE49-F238E27FC236}">
                <a16:creationId xmlns:a16="http://schemas.microsoft.com/office/drawing/2014/main" id="{D62C656D-69B9-45CA-8CCF-D745042DB0C3}"/>
              </a:ext>
            </a:extLst>
          </p:cNvPr>
          <p:cNvGrpSpPr/>
          <p:nvPr/>
        </p:nvGrpSpPr>
        <p:grpSpPr>
          <a:xfrm>
            <a:off x="7558737" y="1295959"/>
            <a:ext cx="659664" cy="685241"/>
            <a:chOff x="7558737" y="1295959"/>
            <a:chExt cx="659664" cy="685241"/>
          </a:xfrm>
        </p:grpSpPr>
        <p:sp>
          <p:nvSpPr>
            <p:cNvPr id="31" name="Rectangle 30">
              <a:extLst>
                <a:ext uri="{FF2B5EF4-FFF2-40B4-BE49-F238E27FC236}">
                  <a16:creationId xmlns:a16="http://schemas.microsoft.com/office/drawing/2014/main" id="{1AFCEAAE-8B1A-4583-B97E-B346C2E0D355}"/>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34" name="Oval 33">
              <a:extLst>
                <a:ext uri="{FF2B5EF4-FFF2-40B4-BE49-F238E27FC236}">
                  <a16:creationId xmlns:a16="http://schemas.microsoft.com/office/drawing/2014/main" id="{36D65023-30E9-44C5-AF05-963499200C48}"/>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39" name="Picture 4" descr="Could Parallel Universes Be Physically Real?">
            <a:extLst>
              <a:ext uri="{FF2B5EF4-FFF2-40B4-BE49-F238E27FC236}">
                <a16:creationId xmlns:a16="http://schemas.microsoft.com/office/drawing/2014/main" id="{2070D18C-948A-46F2-9980-FAF3E56BF5BD}"/>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972298" y="1790959"/>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44" name="Oval 43">
            <a:extLst>
              <a:ext uri="{FF2B5EF4-FFF2-40B4-BE49-F238E27FC236}">
                <a16:creationId xmlns:a16="http://schemas.microsoft.com/office/drawing/2014/main" id="{746832FC-E393-4E32-B485-85EC20742652}"/>
              </a:ext>
            </a:extLst>
          </p:cNvPr>
          <p:cNvSpPr/>
          <p:nvPr/>
        </p:nvSpPr>
        <p:spPr>
          <a:xfrm>
            <a:off x="6924212" y="1200441"/>
            <a:ext cx="1048785" cy="1008873"/>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46" name="Rectangle 45">
            <a:extLst>
              <a:ext uri="{FF2B5EF4-FFF2-40B4-BE49-F238E27FC236}">
                <a16:creationId xmlns:a16="http://schemas.microsoft.com/office/drawing/2014/main" id="{E69B7BD6-5A7E-4873-B4CB-A84A914A3582}"/>
              </a:ext>
            </a:extLst>
          </p:cNvPr>
          <p:cNvSpPr/>
          <p:nvPr/>
        </p:nvSpPr>
        <p:spPr>
          <a:xfrm>
            <a:off x="333084" y="2389496"/>
            <a:ext cx="3034128" cy="400110"/>
          </a:xfrm>
          <a:prstGeom prst="rect">
            <a:avLst/>
          </a:prstGeom>
          <a:solidFill>
            <a:srgbClr val="000066"/>
          </a:solidFill>
        </p:spPr>
        <p:txBody>
          <a:bodyPr wrap="square">
            <a:spAutoFit/>
          </a:bodyPr>
          <a:lstStyle/>
          <a:p>
            <a:pPr algn="l"/>
            <a:r>
              <a:rPr lang="en-US" altLang="en-US" sz="2000" dirty="0"/>
              <a:t>If                          then</a:t>
            </a:r>
          </a:p>
        </p:txBody>
      </p:sp>
      <p:sp>
        <p:nvSpPr>
          <p:cNvPr id="36" name="Rectangle 2">
            <a:extLst>
              <a:ext uri="{FF2B5EF4-FFF2-40B4-BE49-F238E27FC236}">
                <a16:creationId xmlns:a16="http://schemas.microsoft.com/office/drawing/2014/main" id="{EF18D708-8BD1-495F-AB97-2DC49F70AA39}"/>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Implies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5857746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6" end="6"/>
                                            </p:txEl>
                                          </p:spTgt>
                                        </p:tgtEl>
                                        <p:attrNameLst>
                                          <p:attrName>style.visibility</p:attrName>
                                        </p:attrNameLst>
                                      </p:cBhvr>
                                      <p:to>
                                        <p:strVal val="visible"/>
                                      </p:to>
                                    </p:set>
                                    <p:anim calcmode="lin" valueType="num">
                                      <p:cBhvr additive="base">
                                        <p:cTn id="13"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6" end="6"/>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3">
                                            <p:txEl>
                                              <p:pRg st="0" end="0"/>
                                            </p:txEl>
                                          </p:spTgt>
                                        </p:tgtEl>
                                        <p:attrNameLst>
                                          <p:attrName>style.visibility</p:attrName>
                                        </p:attrNameLst>
                                      </p:cBhvr>
                                      <p:to>
                                        <p:strVal val="visible"/>
                                      </p:to>
                                    </p:set>
                                    <p:anim calcmode="lin" valueType="num">
                                      <p:cBhvr additive="base">
                                        <p:cTn id="17" dur="500" fill="hold"/>
                                        <p:tgtEl>
                                          <p:spTgt spid="33">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500" fill="hold"/>
                                        <p:tgtEl>
                                          <p:spTgt spid="46"/>
                                        </p:tgtEl>
                                        <p:attrNameLst>
                                          <p:attrName>ppt_x</p:attrName>
                                        </p:attrNameLst>
                                      </p:cBhvr>
                                      <p:tavLst>
                                        <p:tav tm="0">
                                          <p:val>
                                            <p:strVal val="0-#ppt_w/2"/>
                                          </p:val>
                                        </p:tav>
                                        <p:tav tm="100000">
                                          <p:val>
                                            <p:strVal val="#ppt_x"/>
                                          </p:val>
                                        </p:tav>
                                      </p:tavLst>
                                    </p:anim>
                                    <p:anim calcmode="lin" valueType="num">
                                      <p:cBhvr additive="base">
                                        <p:cTn id="2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0-#ppt_w/2"/>
                                          </p:val>
                                        </p:tav>
                                        <p:tav tm="100000">
                                          <p:val>
                                            <p:strVal val="#ppt_x"/>
                                          </p:val>
                                        </p:tav>
                                      </p:tavLst>
                                    </p:anim>
                                    <p:anim calcmode="lin" valueType="num">
                                      <p:cBhvr additive="base">
                                        <p:cTn id="3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0-#ppt_w/2"/>
                                          </p:val>
                                        </p:tav>
                                        <p:tav tm="100000">
                                          <p:val>
                                            <p:strVal val="#ppt_x"/>
                                          </p:val>
                                        </p:tav>
                                      </p:tavLst>
                                    </p:anim>
                                    <p:anim calcmode="lin" valueType="num">
                                      <p:cBhvr additive="base">
                                        <p:cTn id="4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 presetClass="emph" presetSubtype="2" fill="hold" nodeType="clickEffect">
                                  <p:stCondLst>
                                    <p:cond delay="0"/>
                                  </p:stCondLst>
                                  <p:childTnLst>
                                    <p:animClr clrSpc="rgb" dir="cw">
                                      <p:cBhvr>
                                        <p:cTn id="46" dur="600" fill="hold"/>
                                        <p:tgtEl>
                                          <p:spTgt spid="37"/>
                                        </p:tgtEl>
                                        <p:attrNameLst>
                                          <p:attrName>fillcolor</p:attrName>
                                        </p:attrNameLst>
                                      </p:cBhvr>
                                      <p:to>
                                        <a:srgbClr val="FF0000"/>
                                      </p:to>
                                    </p:animClr>
                                    <p:set>
                                      <p:cBhvr>
                                        <p:cTn id="47" dur="600" fill="hold"/>
                                        <p:tgtEl>
                                          <p:spTgt spid="37"/>
                                        </p:tgtEl>
                                        <p:attrNameLst>
                                          <p:attrName>fill.type</p:attrName>
                                        </p:attrNameLst>
                                      </p:cBhvr>
                                      <p:to>
                                        <p:strVal val="solid"/>
                                      </p:to>
                                    </p:set>
                                    <p:set>
                                      <p:cBhvr>
                                        <p:cTn id="48" dur="600" fill="hold"/>
                                        <p:tgtEl>
                                          <p:spTgt spid="37"/>
                                        </p:tgtEl>
                                        <p:attrNameLst>
                                          <p:attrName>fill.on</p:attrName>
                                        </p:attrNameLst>
                                      </p:cBhvr>
                                      <p:to>
                                        <p:strVal val="true"/>
                                      </p:to>
                                    </p:set>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0" nodeType="clickEffect">
                                  <p:stCondLst>
                                    <p:cond delay="0"/>
                                  </p:stCondLst>
                                  <p:childTnLst>
                                    <p:animEffect transition="out" filter="fade">
                                      <p:cBhvr>
                                        <p:cTn id="52" dur="500"/>
                                        <p:tgtEl>
                                          <p:spTgt spid="37"/>
                                        </p:tgtEl>
                                      </p:cBhvr>
                                    </p:animEffect>
                                    <p:set>
                                      <p:cBhvr>
                                        <p:cTn id="53" dur="1" fill="hold">
                                          <p:stCondLst>
                                            <p:cond delay="499"/>
                                          </p:stCondLst>
                                        </p:cTn>
                                        <p:tgtEl>
                                          <p:spTgt spid="37"/>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500"/>
                                        <p:tgtEl>
                                          <p:spTgt spid="44"/>
                                        </p:tgtEl>
                                      </p:cBhvr>
                                    </p:animEffect>
                                    <p:set>
                                      <p:cBhvr>
                                        <p:cTn id="56" dur="1" fill="hold">
                                          <p:stCondLst>
                                            <p:cond delay="499"/>
                                          </p:stCondLst>
                                        </p:cTn>
                                        <p:tgtEl>
                                          <p:spTgt spid="44"/>
                                        </p:tgtEl>
                                        <p:attrNameLst>
                                          <p:attrName>style.visibility</p:attrName>
                                        </p:attrNameLst>
                                      </p:cBhvr>
                                      <p:to>
                                        <p:strVal val="hidden"/>
                                      </p:to>
                                    </p:set>
                                  </p:childTnLst>
                                </p:cTn>
                              </p:par>
                              <p:par>
                                <p:cTn id="57" presetID="10" presetClass="exit" presetSubtype="0" fill="hold" grpId="0" nodeType="withEffect">
                                  <p:stCondLst>
                                    <p:cond delay="0"/>
                                  </p:stCondLst>
                                  <p:childTnLst>
                                    <p:animEffect transition="out" filter="fade">
                                      <p:cBhvr>
                                        <p:cTn id="58" dur="500"/>
                                        <p:tgtEl>
                                          <p:spTgt spid="38"/>
                                        </p:tgtEl>
                                      </p:cBhvr>
                                    </p:animEffect>
                                    <p:set>
                                      <p:cBhvr>
                                        <p:cTn id="59" dur="1" fill="hold">
                                          <p:stCondLst>
                                            <p:cond delay="499"/>
                                          </p:stCondLst>
                                        </p:cTn>
                                        <p:tgtEl>
                                          <p:spTgt spid="38"/>
                                        </p:tgtEl>
                                        <p:attrNameLst>
                                          <p:attrName>style.visibility</p:attrName>
                                        </p:attrNameLst>
                                      </p:cBhvr>
                                      <p:to>
                                        <p:strVal val="hidden"/>
                                      </p:to>
                                    </p:set>
                                  </p:childTnLst>
                                </p:cTn>
                              </p:par>
                              <p:par>
                                <p:cTn id="60" presetID="10" presetClass="entr" presetSubtype="0"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Effect transition="in" filter="fade">
                                      <p:cBhvr>
                                        <p:cTn id="62" dur="500"/>
                                        <p:tgtEl>
                                          <p:spTgt spid="30"/>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9">
                                            <p:txEl>
                                              <p:pRg st="7" end="7"/>
                                            </p:txEl>
                                          </p:spTgt>
                                        </p:tgtEl>
                                        <p:attrNameLst>
                                          <p:attrName>style.visibility</p:attrName>
                                        </p:attrNameLst>
                                      </p:cBhvr>
                                      <p:to>
                                        <p:strVal val="visible"/>
                                      </p:to>
                                    </p:set>
                                    <p:anim calcmode="lin" valueType="num">
                                      <p:cBhvr additive="base">
                                        <p:cTn id="67"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9">
                                            <p:txEl>
                                              <p:pRg st="7" end="7"/>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33">
                                            <p:txEl>
                                              <p:pRg st="1" end="1"/>
                                            </p:txEl>
                                          </p:spTgt>
                                        </p:tgtEl>
                                        <p:attrNameLst>
                                          <p:attrName>style.visibility</p:attrName>
                                        </p:attrNameLst>
                                      </p:cBhvr>
                                      <p:to>
                                        <p:strVal val="visible"/>
                                      </p:to>
                                    </p:set>
                                    <p:anim calcmode="lin" valueType="num">
                                      <p:cBhvr additive="base">
                                        <p:cTn id="71"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3">
                                            <p:txEl>
                                              <p:pRg st="1" end="1"/>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23"/>
                                        </p:tgtEl>
                                        <p:attrNameLst>
                                          <p:attrName>style.visibility</p:attrName>
                                        </p:attrNameLst>
                                      </p:cBhvr>
                                      <p:to>
                                        <p:strVal val="visible"/>
                                      </p:to>
                                    </p:set>
                                    <p:anim calcmode="lin" valueType="num">
                                      <p:cBhvr additive="base">
                                        <p:cTn id="75" dur="500" fill="hold"/>
                                        <p:tgtEl>
                                          <p:spTgt spid="23"/>
                                        </p:tgtEl>
                                        <p:attrNameLst>
                                          <p:attrName>ppt_x</p:attrName>
                                        </p:attrNameLst>
                                      </p:cBhvr>
                                      <p:tavLst>
                                        <p:tav tm="0">
                                          <p:val>
                                            <p:strVal val="0-#ppt_w/2"/>
                                          </p:val>
                                        </p:tav>
                                        <p:tav tm="100000">
                                          <p:val>
                                            <p:strVal val="#ppt_x"/>
                                          </p:val>
                                        </p:tav>
                                      </p:tavLst>
                                    </p:anim>
                                    <p:anim calcmode="lin" valueType="num">
                                      <p:cBhvr additive="base">
                                        <p:cTn id="76" dur="500" fill="hold"/>
                                        <p:tgtEl>
                                          <p:spTgt spid="23"/>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additive="base">
                                        <p:cTn id="79" dur="500" fill="hold"/>
                                        <p:tgtEl>
                                          <p:spTgt spid="39"/>
                                        </p:tgtEl>
                                        <p:attrNameLst>
                                          <p:attrName>ppt_x</p:attrName>
                                        </p:attrNameLst>
                                      </p:cBhvr>
                                      <p:tavLst>
                                        <p:tav tm="0">
                                          <p:val>
                                            <p:strVal val="0-#ppt_w/2"/>
                                          </p:val>
                                        </p:tav>
                                        <p:tav tm="100000">
                                          <p:val>
                                            <p:strVal val="#ppt_x"/>
                                          </p:val>
                                        </p:tav>
                                      </p:tavLst>
                                    </p:anim>
                                    <p:anim calcmode="lin" valueType="num">
                                      <p:cBhvr additive="base">
                                        <p:cTn id="8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32">
                                            <p:txEl>
                                              <p:pRg st="0" end="0"/>
                                            </p:txEl>
                                          </p:spTgt>
                                        </p:tgtEl>
                                        <p:attrNameLst>
                                          <p:attrName>style.visibility</p:attrName>
                                        </p:attrNameLst>
                                      </p:cBhvr>
                                      <p:to>
                                        <p:strVal val="visible"/>
                                      </p:to>
                                    </p:set>
                                    <p:anim calcmode="lin" valueType="num">
                                      <p:cBhvr additive="base">
                                        <p:cTn id="85"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32">
                                            <p:txEl>
                                              <p:pRg st="0" end="0"/>
                                            </p:txEl>
                                          </p:spTgt>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26"/>
                                        </p:tgtEl>
                                        <p:attrNameLst>
                                          <p:attrName>style.visibility</p:attrName>
                                        </p:attrNameLst>
                                      </p:cBhvr>
                                      <p:to>
                                        <p:strVal val="visible"/>
                                      </p:to>
                                    </p:set>
                                    <p:anim calcmode="lin" valueType="num">
                                      <p:cBhvr additive="base">
                                        <p:cTn id="89" dur="500" fill="hold"/>
                                        <p:tgtEl>
                                          <p:spTgt spid="26"/>
                                        </p:tgtEl>
                                        <p:attrNameLst>
                                          <p:attrName>ppt_x</p:attrName>
                                        </p:attrNameLst>
                                      </p:cBhvr>
                                      <p:tavLst>
                                        <p:tav tm="0">
                                          <p:val>
                                            <p:strVal val="0-#ppt_w/2"/>
                                          </p:val>
                                        </p:tav>
                                        <p:tav tm="100000">
                                          <p:val>
                                            <p:strVal val="#ppt_x"/>
                                          </p:val>
                                        </p:tav>
                                      </p:tavLst>
                                    </p:anim>
                                    <p:anim calcmode="lin" valueType="num">
                                      <p:cBhvr additive="base">
                                        <p:cTn id="90"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9">
                                            <p:txEl>
                                              <p:pRg st="8" end="8"/>
                                            </p:txEl>
                                          </p:spTgt>
                                        </p:tgtEl>
                                        <p:attrNameLst>
                                          <p:attrName>style.visibility</p:attrName>
                                        </p:attrNameLst>
                                      </p:cBhvr>
                                      <p:to>
                                        <p:strVal val="visible"/>
                                      </p:to>
                                    </p:set>
                                    <p:anim calcmode="lin" valueType="num">
                                      <p:cBhvr additive="base">
                                        <p:cTn id="95" dur="500" fill="hold"/>
                                        <p:tgtEl>
                                          <p:spTgt spid="9">
                                            <p:txEl>
                                              <p:pRg st="8" end="8"/>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9">
                                            <p:txEl>
                                              <p:pRg st="8" end="8"/>
                                            </p:txEl>
                                          </p:spTgt>
                                        </p:tgtEl>
                                        <p:attrNameLst>
                                          <p:attrName>ppt_y</p:attrName>
                                        </p:attrNameLst>
                                      </p:cBhvr>
                                      <p:tavLst>
                                        <p:tav tm="0">
                                          <p:val>
                                            <p:strVal val="#ppt_y"/>
                                          </p:val>
                                        </p:tav>
                                        <p:tav tm="100000">
                                          <p:val>
                                            <p:strVal val="#ppt_y"/>
                                          </p:val>
                                        </p:tav>
                                      </p:tavLst>
                                    </p:anim>
                                  </p:childTnLst>
                                </p:cTn>
                              </p:par>
                              <p:par>
                                <p:cTn id="97" presetID="2" presetClass="entr" presetSubtype="8" fill="hold" grpId="0" nodeType="with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0-#ppt_w/2"/>
                                          </p:val>
                                        </p:tav>
                                        <p:tav tm="100000">
                                          <p:val>
                                            <p:strVal val="#ppt_x"/>
                                          </p:val>
                                        </p:tav>
                                      </p:tavLst>
                                    </p:anim>
                                    <p:anim calcmode="lin" valueType="num">
                                      <p:cBhvr additive="base">
                                        <p:cTn id="10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32">
                                            <p:txEl>
                                              <p:pRg st="2" end="2"/>
                                            </p:txEl>
                                          </p:spTgt>
                                        </p:tgtEl>
                                        <p:attrNameLst>
                                          <p:attrName>style.visibility</p:attrName>
                                        </p:attrNameLst>
                                      </p:cBhvr>
                                      <p:to>
                                        <p:strVal val="visible"/>
                                      </p:to>
                                    </p:set>
                                    <p:anim calcmode="lin" valueType="num">
                                      <p:cBhvr additive="base">
                                        <p:cTn id="10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10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32">
                                            <p:txEl>
                                              <p:pRg st="4" end="4"/>
                                            </p:txEl>
                                          </p:spTgt>
                                        </p:tgtEl>
                                        <p:attrNameLst>
                                          <p:attrName>style.visibility</p:attrName>
                                        </p:attrNameLst>
                                      </p:cBhvr>
                                      <p:to>
                                        <p:strVal val="visible"/>
                                      </p:to>
                                    </p:set>
                                    <p:anim calcmode="lin" valueType="num">
                                      <p:cBhvr additive="base">
                                        <p:cTn id="111"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nodeType="clickEffect">
                                  <p:stCondLst>
                                    <p:cond delay="0"/>
                                  </p:stCondLst>
                                  <p:childTnLst>
                                    <p:set>
                                      <p:cBhvr>
                                        <p:cTn id="116" dur="1" fill="hold">
                                          <p:stCondLst>
                                            <p:cond delay="0"/>
                                          </p:stCondLst>
                                        </p:cTn>
                                        <p:tgtEl>
                                          <p:spTgt spid="32">
                                            <p:txEl>
                                              <p:pRg st="5" end="5"/>
                                            </p:txEl>
                                          </p:spTgt>
                                        </p:tgtEl>
                                        <p:attrNameLst>
                                          <p:attrName>style.visibility</p:attrName>
                                        </p:attrNameLst>
                                      </p:cBhvr>
                                      <p:to>
                                        <p:strVal val="visible"/>
                                      </p:to>
                                    </p:set>
                                    <p:anim calcmode="lin" valueType="num">
                                      <p:cBhvr additive="base">
                                        <p:cTn id="117"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nodeType="clickEffect">
                                  <p:stCondLst>
                                    <p:cond delay="0"/>
                                  </p:stCondLst>
                                  <p:childTnLst>
                                    <p:set>
                                      <p:cBhvr>
                                        <p:cTn id="122" dur="1" fill="hold">
                                          <p:stCondLst>
                                            <p:cond delay="0"/>
                                          </p:stCondLst>
                                        </p:cTn>
                                        <p:tgtEl>
                                          <p:spTgt spid="33">
                                            <p:txEl>
                                              <p:pRg st="2" end="2"/>
                                            </p:txEl>
                                          </p:spTgt>
                                        </p:tgtEl>
                                        <p:attrNameLst>
                                          <p:attrName>style.visibility</p:attrName>
                                        </p:attrNameLst>
                                      </p:cBhvr>
                                      <p:to>
                                        <p:strVal val="visible"/>
                                      </p:to>
                                    </p:set>
                                    <p:anim calcmode="lin" valueType="num">
                                      <p:cBhvr additive="base">
                                        <p:cTn id="123" dur="500" fill="hold"/>
                                        <p:tgtEl>
                                          <p:spTgt spid="33">
                                            <p:txEl>
                                              <p:pRg st="2" end="2"/>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3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2" grpId="0"/>
      <p:bldP spid="26" grpId="0"/>
      <p:bldP spid="37" grpId="0" animBg="1"/>
      <p:bldP spid="38" grpId="0"/>
      <p:bldP spid="44" grpId="0" animBg="1"/>
      <p:bldP spid="46" grpId="0" animBg="1"/>
      <p:bldP spid="3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52158" y="2641600"/>
            <a:ext cx="5248895" cy="707885"/>
          </a:xfrm>
          <a:prstGeom prst="rect">
            <a:avLst/>
          </a:prstGeom>
        </p:spPr>
        <p:txBody>
          <a:bodyPr wrap="square">
            <a:spAutoFit/>
          </a:bodyPr>
          <a:lstStyle/>
          <a:p>
            <a:pPr algn="l"/>
            <a:r>
              <a:rPr lang="en-US" altLang="en-US" sz="2000" dirty="0"/>
              <a:t>Non-Logical Axiom</a:t>
            </a:r>
          </a:p>
          <a:p>
            <a:pPr algn="l"/>
            <a:r>
              <a:rPr lang="en-US" altLang="en-US" sz="2000" dirty="0">
                <a:solidFill>
                  <a:srgbClr val="FF0000"/>
                </a:solidFill>
              </a:rPr>
              <a:t>XXXX</a:t>
            </a: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Does the second line follow from the first?</a:t>
            </a:r>
          </a:p>
          <a:p>
            <a:pPr eaLnBrk="1" hangingPunct="1">
              <a:spcBef>
                <a:spcPct val="0"/>
              </a:spcBef>
              <a:buNone/>
            </a:pPr>
            <a:r>
              <a:rPr lang="en-US" sz="105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Oops. No.</a:t>
            </a:r>
          </a:p>
          <a:p>
            <a:pPr eaLnBrk="1" hangingPunct="1">
              <a:spcBef>
                <a:spcPct val="0"/>
              </a:spcBef>
              <a:buNone/>
            </a:pPr>
            <a:r>
              <a:rPr lang="en-US" altLang="en-US" sz="2400" dirty="0">
                <a:sym typeface="Symbol" panose="05050102010706020507" pitchFamily="18" charset="2"/>
              </a:rPr>
              <a:t>It says “IF I love logic”.</a:t>
            </a:r>
          </a:p>
          <a:p>
            <a:pPr eaLnBrk="1" hangingPunct="1">
              <a:spcBef>
                <a:spcPct val="0"/>
              </a:spcBef>
              <a:buNone/>
            </a:pPr>
            <a:r>
              <a:rPr lang="en-US" altLang="en-US" sz="2400" dirty="0">
                <a:sym typeface="Symbol" panose="05050102010706020507" pitchFamily="18" charset="2"/>
              </a:rPr>
              <a:t>It does not say that I love it. </a:t>
            </a:r>
          </a:p>
          <a:p>
            <a:pPr eaLnBrk="1" hangingPunct="1">
              <a:spcBef>
                <a:spcPct val="0"/>
              </a:spcBef>
              <a:buNone/>
            </a:pPr>
            <a:r>
              <a:rPr lang="en-US"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The universe in which I do it, but don’t love it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has the first true and second false.</a:t>
            </a:r>
            <a:endParaRPr lang="en-US" sz="12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Hence, the second does not follow from the first.</a:t>
            </a: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a:t>
            </a:r>
          </a:p>
        </p:txBody>
      </p:sp>
      <p:pic>
        <p:nvPicPr>
          <p:cNvPr id="52" name="Picture 5" descr="j0116172">
            <a:extLst>
              <a:ext uri="{FF2B5EF4-FFF2-40B4-BE49-F238E27FC236}">
                <a16:creationId xmlns:a16="http://schemas.microsoft.com/office/drawing/2014/main" id="{9A2D353B-3316-4EB6-80E4-CA5D79B6A94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52" descr="&lt;strong&gt;Clipart&lt;/strong&gt; - Beautiful Black &lt;strong&gt;Woman&lt;/strong&gt;">
            <a:extLst>
              <a:ext uri="{FF2B5EF4-FFF2-40B4-BE49-F238E27FC236}">
                <a16:creationId xmlns:a16="http://schemas.microsoft.com/office/drawing/2014/main" id="{811447BD-2E81-4805-B39C-874F203D3DE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a:extLst>
              <a:ext uri="{FF2B5EF4-FFF2-40B4-BE49-F238E27FC236}">
                <a16:creationId xmlns:a16="http://schemas.microsoft.com/office/drawing/2014/main" id="{57C7005B-E5F5-46CF-A28F-B6E16DAB9F2A}"/>
              </a:ext>
            </a:extLst>
          </p:cNvPr>
          <p:cNvSpPr/>
          <p:nvPr/>
        </p:nvSpPr>
        <p:spPr>
          <a:xfrm>
            <a:off x="4543780" y="2664172"/>
            <a:ext cx="381000" cy="400110"/>
          </a:xfrm>
          <a:prstGeom prst="rect">
            <a:avLst/>
          </a:prstGeom>
        </p:spPr>
        <p:txBody>
          <a:bodyPr wrap="square">
            <a:spAutoFit/>
          </a:bodyPr>
          <a:lstStyle/>
          <a:p>
            <a:pPr algn="l"/>
            <a:r>
              <a:rPr lang="en-US" altLang="en-US" sz="2000" dirty="0">
                <a:solidFill>
                  <a:srgbClr val="66FF66"/>
                </a:solidFill>
              </a:rPr>
              <a:t>T</a:t>
            </a:r>
          </a:p>
        </p:txBody>
      </p:sp>
      <p:sp>
        <p:nvSpPr>
          <p:cNvPr id="19" name="Rectangle 18">
            <a:extLst>
              <a:ext uri="{FF2B5EF4-FFF2-40B4-BE49-F238E27FC236}">
                <a16:creationId xmlns:a16="http://schemas.microsoft.com/office/drawing/2014/main" id="{57C7005B-E5F5-46CF-A28F-B6E16DAB9F2A}"/>
              </a:ext>
            </a:extLst>
          </p:cNvPr>
          <p:cNvSpPr/>
          <p:nvPr/>
        </p:nvSpPr>
        <p:spPr>
          <a:xfrm>
            <a:off x="4572000" y="2942772"/>
            <a:ext cx="381000" cy="400110"/>
          </a:xfrm>
          <a:prstGeom prst="rect">
            <a:avLst/>
          </a:prstGeom>
        </p:spPr>
        <p:txBody>
          <a:bodyPr wrap="square">
            <a:spAutoFit/>
          </a:bodyPr>
          <a:lstStyle/>
          <a:p>
            <a:pPr algn="l"/>
            <a:r>
              <a:rPr lang="en-US" altLang="en-US" sz="2000" dirty="0">
                <a:solidFill>
                  <a:srgbClr val="FF0000"/>
                </a:solidFill>
              </a:rPr>
              <a:t>F</a:t>
            </a:r>
          </a:p>
        </p:txBody>
      </p:sp>
      <p:graphicFrame>
        <p:nvGraphicFramePr>
          <p:cNvPr id="20" name="Table 19">
            <a:extLst>
              <a:ext uri="{FF2B5EF4-FFF2-40B4-BE49-F238E27FC236}">
                <a16:creationId xmlns:a16="http://schemas.microsoft.com/office/drawing/2014/main" id="{E76353D2-3C1E-4AC8-8781-86DFB162F1CB}"/>
              </a:ext>
            </a:extLst>
          </p:cNvPr>
          <p:cNvGraphicFramePr>
            <a:graphicFrameLocks noGrp="1"/>
          </p:cNvGraphicFramePr>
          <p:nvPr/>
        </p:nvGraphicFramePr>
        <p:xfrm>
          <a:off x="3886200" y="943188"/>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40" name="Rectangle 39">
            <a:extLst>
              <a:ext uri="{FF2B5EF4-FFF2-40B4-BE49-F238E27FC236}">
                <a16:creationId xmlns:a16="http://schemas.microsoft.com/office/drawing/2014/main" id="{602C4B9E-A2A9-402A-838B-6D592348EA4B}"/>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41" name="Rectangle 40">
            <a:extLst>
              <a:ext uri="{FF2B5EF4-FFF2-40B4-BE49-F238E27FC236}">
                <a16:creationId xmlns:a16="http://schemas.microsoft.com/office/drawing/2014/main" id="{65DA83F4-3241-4334-ABE4-D3681B6A146F}"/>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49" name="Text Box 21">
            <a:extLst>
              <a:ext uri="{FF2B5EF4-FFF2-40B4-BE49-F238E27FC236}">
                <a16:creationId xmlns:a16="http://schemas.microsoft.com/office/drawing/2014/main" id="{49A4CFE4-50E8-4DBA-82DD-3D9562A3EEAD}"/>
              </a:ext>
            </a:extLst>
          </p:cNvPr>
          <p:cNvSpPr txBox="1">
            <a:spLocks noChangeArrowheads="1"/>
          </p:cNvSpPr>
          <p:nvPr/>
        </p:nvSpPr>
        <p:spPr bwMode="auto">
          <a:xfrm>
            <a:off x="52578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r>
              <a:rPr lang="el-GR" altLang="en-US" sz="2000" dirty="0">
                <a:cs typeface="Times New Roman" panose="02020603050405020304" pitchFamily="18" charset="0"/>
                <a:sym typeface="Symbol" panose="05050102010706020507" pitchFamily="18" charset="2"/>
              </a:rPr>
              <a:t></a:t>
            </a:r>
            <a:r>
              <a:rPr lang="el-GR" sz="2000" dirty="0"/>
              <a:t>β</a:t>
            </a:r>
            <a:endParaRPr lang="en-US" altLang="en-US" sz="1800" dirty="0">
              <a:cs typeface="Times New Roman" panose="02020603050405020304" pitchFamily="18" charset="0"/>
            </a:endParaRPr>
          </a:p>
        </p:txBody>
      </p:sp>
      <p:sp>
        <p:nvSpPr>
          <p:cNvPr id="51" name="Oval 50">
            <a:extLst>
              <a:ext uri="{FF2B5EF4-FFF2-40B4-BE49-F238E27FC236}">
                <a16:creationId xmlns:a16="http://schemas.microsoft.com/office/drawing/2014/main" id="{E0D5BBCA-CA87-4868-B16A-3C73140D6057}"/>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2" name="Group 1">
            <a:extLst>
              <a:ext uri="{FF2B5EF4-FFF2-40B4-BE49-F238E27FC236}">
                <a16:creationId xmlns:a16="http://schemas.microsoft.com/office/drawing/2014/main" id="{7BCC40B0-C1AE-4BF3-A23F-C86F9EC7325F}"/>
              </a:ext>
            </a:extLst>
          </p:cNvPr>
          <p:cNvGrpSpPr/>
          <p:nvPr/>
        </p:nvGrpSpPr>
        <p:grpSpPr>
          <a:xfrm>
            <a:off x="7558737" y="1295959"/>
            <a:ext cx="659664" cy="685241"/>
            <a:chOff x="7558737" y="1295959"/>
            <a:chExt cx="659664" cy="685241"/>
          </a:xfrm>
        </p:grpSpPr>
        <p:sp>
          <p:nvSpPr>
            <p:cNvPr id="42" name="Rectangle 41">
              <a:extLst>
                <a:ext uri="{FF2B5EF4-FFF2-40B4-BE49-F238E27FC236}">
                  <a16:creationId xmlns:a16="http://schemas.microsoft.com/office/drawing/2014/main" id="{661A1F81-0AE2-4727-AD96-A82C25AFE1FB}"/>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71" name="Oval 70">
              <a:extLst>
                <a:ext uri="{FF2B5EF4-FFF2-40B4-BE49-F238E27FC236}">
                  <a16:creationId xmlns:a16="http://schemas.microsoft.com/office/drawing/2014/main" id="{69350E60-0928-4108-BA39-7BF80F923678}"/>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sp>
        <p:nvSpPr>
          <p:cNvPr id="79" name="Rectangle 78">
            <a:extLst>
              <a:ext uri="{FF2B5EF4-FFF2-40B4-BE49-F238E27FC236}">
                <a16:creationId xmlns:a16="http://schemas.microsoft.com/office/drawing/2014/main" id="{1FBDD298-BE53-49A7-9845-5D4CD244164A}"/>
              </a:ext>
            </a:extLst>
          </p:cNvPr>
          <p:cNvSpPr/>
          <p:nvPr/>
        </p:nvSpPr>
        <p:spPr>
          <a:xfrm>
            <a:off x="1028163" y="2851806"/>
            <a:ext cx="381000" cy="400110"/>
          </a:xfrm>
          <a:prstGeom prst="rect">
            <a:avLst/>
          </a:prstGeom>
        </p:spPr>
        <p:txBody>
          <a:bodyPr wrap="square">
            <a:spAutoFit/>
          </a:bodyPr>
          <a:lstStyle/>
          <a:p>
            <a:pPr algn="l"/>
            <a:r>
              <a:rPr lang="en-US" altLang="en-US" sz="2000" dirty="0">
                <a:solidFill>
                  <a:srgbClr val="FF0000"/>
                </a:solidFill>
              </a:rPr>
              <a:t>F</a:t>
            </a:r>
          </a:p>
        </p:txBody>
      </p:sp>
      <p:sp>
        <p:nvSpPr>
          <p:cNvPr id="80" name="Rectangle 79">
            <a:extLst>
              <a:ext uri="{FF2B5EF4-FFF2-40B4-BE49-F238E27FC236}">
                <a16:creationId xmlns:a16="http://schemas.microsoft.com/office/drawing/2014/main" id="{4FDC4823-7C46-4E9A-B4B2-9C98039F6680}"/>
              </a:ext>
            </a:extLst>
          </p:cNvPr>
          <p:cNvSpPr/>
          <p:nvPr/>
        </p:nvSpPr>
        <p:spPr>
          <a:xfrm>
            <a:off x="5659045" y="894095"/>
            <a:ext cx="381000" cy="276999"/>
          </a:xfrm>
          <a:prstGeom prst="rect">
            <a:avLst/>
          </a:prstGeom>
        </p:spPr>
        <p:txBody>
          <a:bodyPr wrap="square">
            <a:spAutoFit/>
          </a:bodyPr>
          <a:lstStyle/>
          <a:p>
            <a:pPr algn="l"/>
            <a:r>
              <a:rPr lang="en-US" altLang="en-US" sz="1200" dirty="0">
                <a:solidFill>
                  <a:srgbClr val="FF0000"/>
                </a:solidFill>
              </a:rPr>
              <a:t>F</a:t>
            </a:r>
          </a:p>
        </p:txBody>
      </p:sp>
      <p:sp>
        <p:nvSpPr>
          <p:cNvPr id="81" name="Rectangle 80">
            <a:extLst>
              <a:ext uri="{FF2B5EF4-FFF2-40B4-BE49-F238E27FC236}">
                <a16:creationId xmlns:a16="http://schemas.microsoft.com/office/drawing/2014/main" id="{99242BE5-5C93-4E32-BDF6-AD7CB3DEAC39}"/>
              </a:ext>
            </a:extLst>
          </p:cNvPr>
          <p:cNvSpPr/>
          <p:nvPr/>
        </p:nvSpPr>
        <p:spPr>
          <a:xfrm>
            <a:off x="5295741" y="891897"/>
            <a:ext cx="381000" cy="276999"/>
          </a:xfrm>
          <a:prstGeom prst="rect">
            <a:avLst/>
          </a:prstGeom>
        </p:spPr>
        <p:txBody>
          <a:bodyPr wrap="square">
            <a:spAutoFit/>
          </a:bodyPr>
          <a:lstStyle/>
          <a:p>
            <a:pPr algn="l"/>
            <a:r>
              <a:rPr lang="en-US" altLang="en-US" sz="1200" dirty="0">
                <a:solidFill>
                  <a:srgbClr val="FF0000"/>
                </a:solidFill>
              </a:rPr>
              <a:t>F</a:t>
            </a:r>
          </a:p>
        </p:txBody>
      </p:sp>
      <p:sp>
        <p:nvSpPr>
          <p:cNvPr id="82" name="Rectangle 81">
            <a:extLst>
              <a:ext uri="{FF2B5EF4-FFF2-40B4-BE49-F238E27FC236}">
                <a16:creationId xmlns:a16="http://schemas.microsoft.com/office/drawing/2014/main" id="{29FF5587-0415-4042-8520-108C81501FAA}"/>
              </a:ext>
            </a:extLst>
          </p:cNvPr>
          <p:cNvSpPr/>
          <p:nvPr/>
        </p:nvSpPr>
        <p:spPr>
          <a:xfrm>
            <a:off x="6036150" y="1435526"/>
            <a:ext cx="381000" cy="276999"/>
          </a:xfrm>
          <a:prstGeom prst="rect">
            <a:avLst/>
          </a:prstGeom>
        </p:spPr>
        <p:txBody>
          <a:bodyPr wrap="square">
            <a:spAutoFit/>
          </a:bodyPr>
          <a:lstStyle/>
          <a:p>
            <a:pPr algn="l"/>
            <a:r>
              <a:rPr lang="en-US" altLang="en-US" sz="1200" dirty="0">
                <a:solidFill>
                  <a:srgbClr val="FF0000"/>
                </a:solidFill>
              </a:rPr>
              <a:t>F</a:t>
            </a:r>
          </a:p>
        </p:txBody>
      </p:sp>
      <p:sp>
        <p:nvSpPr>
          <p:cNvPr id="83" name="Rectangle 82">
            <a:extLst>
              <a:ext uri="{FF2B5EF4-FFF2-40B4-BE49-F238E27FC236}">
                <a16:creationId xmlns:a16="http://schemas.microsoft.com/office/drawing/2014/main" id="{EB4DC264-4171-4602-8F1E-FE6D704BDFE3}"/>
              </a:ext>
            </a:extLst>
          </p:cNvPr>
          <p:cNvSpPr/>
          <p:nvPr/>
        </p:nvSpPr>
        <p:spPr>
          <a:xfrm>
            <a:off x="6266587" y="952543"/>
            <a:ext cx="381000" cy="400110"/>
          </a:xfrm>
          <a:prstGeom prst="rect">
            <a:avLst/>
          </a:prstGeom>
        </p:spPr>
        <p:txBody>
          <a:bodyPr wrap="square">
            <a:spAutoFit/>
          </a:bodyPr>
          <a:lstStyle/>
          <a:p>
            <a:pPr algn="l"/>
            <a:r>
              <a:rPr lang="en-US" altLang="en-US" sz="2000" dirty="0">
                <a:solidFill>
                  <a:srgbClr val="66FF66"/>
                </a:solidFill>
              </a:rPr>
              <a:t>T</a:t>
            </a:r>
          </a:p>
        </p:txBody>
      </p:sp>
      <p:sp>
        <p:nvSpPr>
          <p:cNvPr id="87" name="Rectangle 86">
            <a:extLst>
              <a:ext uri="{FF2B5EF4-FFF2-40B4-BE49-F238E27FC236}">
                <a16:creationId xmlns:a16="http://schemas.microsoft.com/office/drawing/2014/main" id="{81084D27-BEC9-4E61-8276-B413C7C2918A}"/>
              </a:ext>
            </a:extLst>
          </p:cNvPr>
          <p:cNvSpPr/>
          <p:nvPr/>
        </p:nvSpPr>
        <p:spPr>
          <a:xfrm>
            <a:off x="6292591" y="1486305"/>
            <a:ext cx="381000" cy="400110"/>
          </a:xfrm>
          <a:prstGeom prst="rect">
            <a:avLst/>
          </a:prstGeom>
        </p:spPr>
        <p:txBody>
          <a:bodyPr wrap="square">
            <a:spAutoFit/>
          </a:bodyPr>
          <a:lstStyle/>
          <a:p>
            <a:pPr algn="l"/>
            <a:r>
              <a:rPr lang="en-US" altLang="en-US" sz="2000" dirty="0">
                <a:solidFill>
                  <a:srgbClr val="FF0000"/>
                </a:solidFill>
              </a:rPr>
              <a:t>F</a:t>
            </a:r>
          </a:p>
        </p:txBody>
      </p:sp>
      <p:sp>
        <p:nvSpPr>
          <p:cNvPr id="7" name="Oval 6">
            <a:extLst>
              <a:ext uri="{FF2B5EF4-FFF2-40B4-BE49-F238E27FC236}">
                <a16:creationId xmlns:a16="http://schemas.microsoft.com/office/drawing/2014/main" id="{DC0B628C-1DD3-4154-BBD9-7E73C8C1B5A7}"/>
              </a:ext>
            </a:extLst>
          </p:cNvPr>
          <p:cNvSpPr/>
          <p:nvPr/>
        </p:nvSpPr>
        <p:spPr bwMode="auto">
          <a:xfrm>
            <a:off x="3761193" y="2362201"/>
            <a:ext cx="1434921" cy="279400"/>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pic>
        <p:nvPicPr>
          <p:cNvPr id="37" name="Picture 4" descr="Could Parallel Universes Be Physically Real?">
            <a:extLst>
              <a:ext uri="{FF2B5EF4-FFF2-40B4-BE49-F238E27FC236}">
                <a16:creationId xmlns:a16="http://schemas.microsoft.com/office/drawing/2014/main" id="{3ACF6893-CA80-4E3B-9BDB-D0A35B3A605D}"/>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309529" y="2032217"/>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39" name="Rectangle 38">
            <a:extLst>
              <a:ext uri="{FF2B5EF4-FFF2-40B4-BE49-F238E27FC236}">
                <a16:creationId xmlns:a16="http://schemas.microsoft.com/office/drawing/2014/main" id="{DF6A143D-6980-4A2E-8923-55FFF2A51E7D}"/>
              </a:ext>
            </a:extLst>
          </p:cNvPr>
          <p:cNvSpPr/>
          <p:nvPr/>
        </p:nvSpPr>
        <p:spPr>
          <a:xfrm>
            <a:off x="6629400" y="2939042"/>
            <a:ext cx="2285012" cy="400110"/>
          </a:xfrm>
          <a:prstGeom prst="rect">
            <a:avLst/>
          </a:prstGeom>
        </p:spPr>
        <p:txBody>
          <a:bodyPr wrap="square">
            <a:spAutoFit/>
          </a:bodyPr>
          <a:lstStyle/>
          <a:p>
            <a:pPr algn="l"/>
            <a:r>
              <a:rPr lang="en-US" altLang="en-US" sz="2000" dirty="0"/>
              <a:t>Non-Logical Axiom</a:t>
            </a:r>
          </a:p>
        </p:txBody>
      </p:sp>
      <p:sp>
        <p:nvSpPr>
          <p:cNvPr id="43" name="Rectangle 42">
            <a:extLst>
              <a:ext uri="{FF2B5EF4-FFF2-40B4-BE49-F238E27FC236}">
                <a16:creationId xmlns:a16="http://schemas.microsoft.com/office/drawing/2014/main" id="{2B97082F-CE56-4D86-850B-A23D790A86A8}"/>
              </a:ext>
            </a:extLst>
          </p:cNvPr>
          <p:cNvSpPr/>
          <p:nvPr/>
        </p:nvSpPr>
        <p:spPr>
          <a:xfrm>
            <a:off x="6667685" y="2949375"/>
            <a:ext cx="1041939" cy="400110"/>
          </a:xfrm>
          <a:prstGeom prst="rect">
            <a:avLst/>
          </a:prstGeom>
        </p:spPr>
        <p:txBody>
          <a:bodyPr wrap="square">
            <a:spAutoFit/>
          </a:bodyPr>
          <a:lstStyle/>
          <a:p>
            <a:pPr algn="l"/>
            <a:r>
              <a:rPr lang="en-US" altLang="en-US" sz="2000" dirty="0"/>
              <a:t>????</a:t>
            </a:r>
          </a:p>
        </p:txBody>
      </p:sp>
      <p:sp>
        <p:nvSpPr>
          <p:cNvPr id="44" name="Text Box 21">
            <a:extLst>
              <a:ext uri="{FF2B5EF4-FFF2-40B4-BE49-F238E27FC236}">
                <a16:creationId xmlns:a16="http://schemas.microsoft.com/office/drawing/2014/main" id="{EDED31D6-D49A-4C3F-B3FD-0406862E3E56}"/>
              </a:ext>
            </a:extLst>
          </p:cNvPr>
          <p:cNvSpPr txBox="1">
            <a:spLocks noChangeArrowheads="1"/>
          </p:cNvSpPr>
          <p:nvPr/>
        </p:nvSpPr>
        <p:spPr bwMode="auto">
          <a:xfrm>
            <a:off x="6005511" y="1466790"/>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endParaRPr lang="en-US" altLang="en-US" sz="1800" dirty="0">
              <a:cs typeface="Times New Roman" panose="02020603050405020304" pitchFamily="18" charset="0"/>
            </a:endParaRPr>
          </a:p>
        </p:txBody>
      </p:sp>
      <p:sp>
        <p:nvSpPr>
          <p:cNvPr id="46" name="Text Box 21">
            <a:extLst>
              <a:ext uri="{FF2B5EF4-FFF2-40B4-BE49-F238E27FC236}">
                <a16:creationId xmlns:a16="http://schemas.microsoft.com/office/drawing/2014/main" id="{A7E8DB7A-1299-4AF4-80CE-CA12A25D4B45}"/>
              </a:ext>
            </a:extLst>
          </p:cNvPr>
          <p:cNvSpPr txBox="1">
            <a:spLocks noChangeArrowheads="1"/>
          </p:cNvSpPr>
          <p:nvPr/>
        </p:nvSpPr>
        <p:spPr bwMode="auto">
          <a:xfrm>
            <a:off x="5715000" y="1456214"/>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CB848E55-AF6F-497A-BD18-CEB3EFA77EB4}"/>
              </a:ext>
            </a:extLst>
          </p:cNvPr>
          <p:cNvSpPr/>
          <p:nvPr/>
        </p:nvSpPr>
        <p:spPr>
          <a:xfrm>
            <a:off x="333084" y="2389496"/>
            <a:ext cx="3034128" cy="400110"/>
          </a:xfrm>
          <a:prstGeom prst="rect">
            <a:avLst/>
          </a:prstGeom>
          <a:solidFill>
            <a:srgbClr val="000066"/>
          </a:solidFill>
        </p:spPr>
        <p:txBody>
          <a:bodyPr wrap="square">
            <a:spAutoFit/>
          </a:bodyPr>
          <a:lstStyle/>
          <a:p>
            <a:pPr algn="l"/>
            <a:r>
              <a:rPr lang="en-US" altLang="en-US" sz="2000" dirty="0"/>
              <a:t>If                          then</a:t>
            </a:r>
          </a:p>
        </p:txBody>
      </p:sp>
      <p:sp>
        <p:nvSpPr>
          <p:cNvPr id="16" name="Rectangle 15">
            <a:extLst>
              <a:ext uri="{FF2B5EF4-FFF2-40B4-BE49-F238E27FC236}">
                <a16:creationId xmlns:a16="http://schemas.microsoft.com/office/drawing/2014/main" id="{57C7005B-E5F5-46CF-A28F-B6E16DAB9F2A}"/>
              </a:ext>
            </a:extLst>
          </p:cNvPr>
          <p:cNvSpPr/>
          <p:nvPr/>
        </p:nvSpPr>
        <p:spPr>
          <a:xfrm>
            <a:off x="1028700" y="2516501"/>
            <a:ext cx="381000" cy="400110"/>
          </a:xfrm>
          <a:prstGeom prst="rect">
            <a:avLst/>
          </a:prstGeom>
        </p:spPr>
        <p:txBody>
          <a:bodyPr wrap="square">
            <a:spAutoFit/>
          </a:bodyPr>
          <a:lstStyle/>
          <a:p>
            <a:pPr algn="l"/>
            <a:r>
              <a:rPr lang="en-US" altLang="en-US" sz="2000" dirty="0">
                <a:solidFill>
                  <a:srgbClr val="FF0000"/>
                </a:solidFill>
              </a:rPr>
              <a:t>F</a:t>
            </a:r>
          </a:p>
        </p:txBody>
      </p:sp>
      <p:sp>
        <p:nvSpPr>
          <p:cNvPr id="12" name="Rectangle 11">
            <a:extLst>
              <a:ext uri="{FF2B5EF4-FFF2-40B4-BE49-F238E27FC236}">
                <a16:creationId xmlns:a16="http://schemas.microsoft.com/office/drawing/2014/main" id="{57C7005B-E5F5-46CF-A28F-B6E16DAB9F2A}"/>
              </a:ext>
            </a:extLst>
          </p:cNvPr>
          <p:cNvSpPr/>
          <p:nvPr/>
        </p:nvSpPr>
        <p:spPr>
          <a:xfrm>
            <a:off x="3137079" y="2514600"/>
            <a:ext cx="381000" cy="400110"/>
          </a:xfrm>
          <a:prstGeom prst="rect">
            <a:avLst/>
          </a:prstGeom>
        </p:spPr>
        <p:txBody>
          <a:bodyPr wrap="square">
            <a:spAutoFit/>
          </a:bodyPr>
          <a:lstStyle/>
          <a:p>
            <a:pPr algn="l"/>
            <a:r>
              <a:rPr lang="en-US" altLang="en-US" sz="2000" dirty="0">
                <a:solidFill>
                  <a:srgbClr val="FF0000"/>
                </a:solidFill>
              </a:rPr>
              <a:t>F</a:t>
            </a:r>
          </a:p>
        </p:txBody>
      </p:sp>
      <p:sp>
        <p:nvSpPr>
          <p:cNvPr id="38" name="Rectangle 2">
            <a:extLst>
              <a:ext uri="{FF2B5EF4-FFF2-40B4-BE49-F238E27FC236}">
                <a16:creationId xmlns:a16="http://schemas.microsoft.com/office/drawing/2014/main" id="{17906F6F-4E0B-45C9-AB15-8C3D71D3B9DF}"/>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Implies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586909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4"/>
                                        </p:tgtEl>
                                        <p:attrNameLst>
                                          <p:attrName>style.visibility</p:attrName>
                                        </p:attrNameLst>
                                      </p:cBhvr>
                                      <p:to>
                                        <p:strVal val="visible"/>
                                      </p:to>
                                    </p:set>
                                    <p:anim calcmode="lin" valueType="num">
                                      <p:cBhvr additive="base">
                                        <p:cTn id="11" dur="500" fill="hold"/>
                                        <p:tgtEl>
                                          <p:spTgt spid="44"/>
                                        </p:tgtEl>
                                        <p:attrNameLst>
                                          <p:attrName>ppt_x</p:attrName>
                                        </p:attrNameLst>
                                      </p:cBhvr>
                                      <p:tavLst>
                                        <p:tav tm="0">
                                          <p:val>
                                            <p:strVal val="0-#ppt_w/2"/>
                                          </p:val>
                                        </p:tav>
                                        <p:tav tm="100000">
                                          <p:val>
                                            <p:strVal val="#ppt_x"/>
                                          </p:val>
                                        </p:tav>
                                      </p:tavLst>
                                    </p:anim>
                                    <p:anim calcmode="lin" valueType="num">
                                      <p:cBhvr additive="base">
                                        <p:cTn id="12" dur="500" fill="hold"/>
                                        <p:tgtEl>
                                          <p:spTgt spid="44"/>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500" fill="hold"/>
                                        <p:tgtEl>
                                          <p:spTgt spid="43"/>
                                        </p:tgtEl>
                                        <p:attrNameLst>
                                          <p:attrName>ppt_x</p:attrName>
                                        </p:attrNameLst>
                                      </p:cBhvr>
                                      <p:tavLst>
                                        <p:tav tm="0">
                                          <p:val>
                                            <p:strVal val="0-#ppt_w/2"/>
                                          </p:val>
                                        </p:tav>
                                        <p:tav tm="100000">
                                          <p:val>
                                            <p:strVal val="#ppt_x"/>
                                          </p:val>
                                        </p:tav>
                                      </p:tavLst>
                                    </p:anim>
                                    <p:anim calcmode="lin" valueType="num">
                                      <p:cBhvr additive="base">
                                        <p:cTn id="16" dur="500" fill="hold"/>
                                        <p:tgtEl>
                                          <p:spTgt spid="43"/>
                                        </p:tgtEl>
                                        <p:attrNameLst>
                                          <p:attrName>ppt_y</p:attrName>
                                        </p:attrNameLst>
                                      </p:cBhvr>
                                      <p:tavLst>
                                        <p:tav tm="0">
                                          <p:val>
                                            <p:strVal val="#ppt_y"/>
                                          </p:val>
                                        </p:tav>
                                        <p:tav tm="100000">
                                          <p:val>
                                            <p:strVal val="#ppt_y"/>
                                          </p:val>
                                        </p:tav>
                                      </p:tavLst>
                                    </p:anim>
                                  </p:childTnLst>
                                </p:cTn>
                              </p:par>
                              <p:par>
                                <p:cTn id="17" presetID="2" presetClass="exit" presetSubtype="2" fill="hold" grpId="0" nodeType="withEffect">
                                  <p:stCondLst>
                                    <p:cond delay="0"/>
                                  </p:stCondLst>
                                  <p:childTnLst>
                                    <p:anim calcmode="lin" valueType="num">
                                      <p:cBhvr additive="base">
                                        <p:cTn id="18" dur="500"/>
                                        <p:tgtEl>
                                          <p:spTgt spid="39"/>
                                        </p:tgtEl>
                                        <p:attrNameLst>
                                          <p:attrName>ppt_x</p:attrName>
                                        </p:attrNameLst>
                                      </p:cBhvr>
                                      <p:tavLst>
                                        <p:tav tm="0">
                                          <p:val>
                                            <p:strVal val="ppt_x"/>
                                          </p:val>
                                        </p:tav>
                                        <p:tav tm="100000">
                                          <p:val>
                                            <p:strVal val="1+ppt_w/2"/>
                                          </p:val>
                                        </p:tav>
                                      </p:tavLst>
                                    </p:anim>
                                    <p:anim calcmode="lin" valueType="num">
                                      <p:cBhvr additive="base">
                                        <p:cTn id="19" dur="500"/>
                                        <p:tgtEl>
                                          <p:spTgt spid="39"/>
                                        </p:tgtEl>
                                        <p:attrNameLst>
                                          <p:attrName>ppt_y</p:attrName>
                                        </p:attrNameLst>
                                      </p:cBhvr>
                                      <p:tavLst>
                                        <p:tav tm="0">
                                          <p:val>
                                            <p:strVal val="ppt_y"/>
                                          </p:val>
                                        </p:tav>
                                        <p:tav tm="100000">
                                          <p:val>
                                            <p:strVal val="ppt_y"/>
                                          </p:val>
                                        </p:tav>
                                      </p:tavLst>
                                    </p:anim>
                                    <p:set>
                                      <p:cBhvr>
                                        <p:cTn id="20" dur="1" fill="hold">
                                          <p:stCondLst>
                                            <p:cond delay="499"/>
                                          </p:stCondLst>
                                        </p:cTn>
                                        <p:tgtEl>
                                          <p:spTgt spid="39"/>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2" end="2"/>
                                            </p:txEl>
                                          </p:spTgt>
                                        </p:tgtEl>
                                        <p:attrNameLst>
                                          <p:attrName>style.visibility</p:attrName>
                                        </p:attrNameLst>
                                      </p:cBhvr>
                                      <p:to>
                                        <p:strVal val="visible"/>
                                      </p:to>
                                    </p:set>
                                    <p:anim calcmode="lin" valueType="num">
                                      <p:cBhvr additive="base">
                                        <p:cTn id="2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2">
                                            <p:txEl>
                                              <p:pRg st="3" end="3"/>
                                            </p:txEl>
                                          </p:spTgt>
                                        </p:tgtEl>
                                        <p:attrNameLst>
                                          <p:attrName>style.visibility</p:attrName>
                                        </p:attrNameLst>
                                      </p:cBhvr>
                                      <p:to>
                                        <p:strVal val="visible"/>
                                      </p:to>
                                    </p:set>
                                    <p:anim calcmode="lin" valueType="num">
                                      <p:cBhvr additive="base">
                                        <p:cTn id="31"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4" end="4"/>
                                            </p:txEl>
                                          </p:spTgt>
                                        </p:tgtEl>
                                        <p:attrNameLst>
                                          <p:attrName>style.visibility</p:attrName>
                                        </p:attrNameLst>
                                      </p:cBhvr>
                                      <p:to>
                                        <p:strVal val="visible"/>
                                      </p:to>
                                    </p:set>
                                    <p:anim calcmode="lin" valueType="num">
                                      <p:cBhvr additive="base">
                                        <p:cTn id="37"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2">
                                            <p:txEl>
                                              <p:pRg st="6" end="6"/>
                                            </p:txEl>
                                          </p:spTgt>
                                        </p:tgtEl>
                                        <p:attrNameLst>
                                          <p:attrName>style.visibility</p:attrName>
                                        </p:attrNameLst>
                                      </p:cBhvr>
                                      <p:to>
                                        <p:strVal val="visible"/>
                                      </p:to>
                                    </p:set>
                                    <p:anim calcmode="lin" valueType="num">
                                      <p:cBhvr additive="base">
                                        <p:cTn id="43"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2">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79"/>
                                        </p:tgtEl>
                                        <p:attrNameLst>
                                          <p:attrName>style.visibility</p:attrName>
                                        </p:attrNameLst>
                                      </p:cBhvr>
                                      <p:to>
                                        <p:strVal val="visible"/>
                                      </p:to>
                                    </p:set>
                                    <p:anim calcmode="lin" valueType="num">
                                      <p:cBhvr additive="base">
                                        <p:cTn id="47" dur="500" fill="hold"/>
                                        <p:tgtEl>
                                          <p:spTgt spid="79"/>
                                        </p:tgtEl>
                                        <p:attrNameLst>
                                          <p:attrName>ppt_x</p:attrName>
                                        </p:attrNameLst>
                                      </p:cBhvr>
                                      <p:tavLst>
                                        <p:tav tm="0">
                                          <p:val>
                                            <p:strVal val="0-#ppt_w/2"/>
                                          </p:val>
                                        </p:tav>
                                        <p:tav tm="100000">
                                          <p:val>
                                            <p:strVal val="#ppt_x"/>
                                          </p:val>
                                        </p:tav>
                                      </p:tavLst>
                                    </p:anim>
                                    <p:anim calcmode="lin" valueType="num">
                                      <p:cBhvr additive="base">
                                        <p:cTn id="48" dur="500" fill="hold"/>
                                        <p:tgtEl>
                                          <p:spTgt spid="79"/>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0-#ppt_w/2"/>
                                          </p:val>
                                        </p:tav>
                                        <p:tav tm="100000">
                                          <p:val>
                                            <p:strVal val="#ppt_x"/>
                                          </p:val>
                                        </p:tav>
                                      </p:tavLst>
                                    </p:anim>
                                    <p:anim calcmode="lin" valueType="num">
                                      <p:cBhvr additive="base">
                                        <p:cTn id="52" dur="500" fill="hold"/>
                                        <p:tgtEl>
                                          <p:spTgt spid="12"/>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6"/>
                                        </p:tgtEl>
                                        <p:attrNameLst>
                                          <p:attrName>style.visibility</p:attrName>
                                        </p:attrNameLst>
                                      </p:cBhvr>
                                      <p:to>
                                        <p:strVal val="visible"/>
                                      </p:to>
                                    </p:set>
                                    <p:anim calcmode="lin" valueType="num">
                                      <p:cBhvr additive="base">
                                        <p:cTn id="55" dur="500" fill="hold"/>
                                        <p:tgtEl>
                                          <p:spTgt spid="16"/>
                                        </p:tgtEl>
                                        <p:attrNameLst>
                                          <p:attrName>ppt_x</p:attrName>
                                        </p:attrNameLst>
                                      </p:cBhvr>
                                      <p:tavLst>
                                        <p:tav tm="0">
                                          <p:val>
                                            <p:strVal val="0-#ppt_w/2"/>
                                          </p:val>
                                        </p:tav>
                                        <p:tav tm="100000">
                                          <p:val>
                                            <p:strVal val="#ppt_x"/>
                                          </p:val>
                                        </p:tav>
                                      </p:tavLst>
                                    </p:anim>
                                    <p:anim calcmode="lin" valueType="num">
                                      <p:cBhvr additive="base">
                                        <p:cTn id="56" dur="500" fill="hold"/>
                                        <p:tgtEl>
                                          <p:spTgt spid="16"/>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80"/>
                                        </p:tgtEl>
                                        <p:attrNameLst>
                                          <p:attrName>style.visibility</p:attrName>
                                        </p:attrNameLst>
                                      </p:cBhvr>
                                      <p:to>
                                        <p:strVal val="visible"/>
                                      </p:to>
                                    </p:set>
                                    <p:anim calcmode="lin" valueType="num">
                                      <p:cBhvr additive="base">
                                        <p:cTn id="59" dur="500" fill="hold"/>
                                        <p:tgtEl>
                                          <p:spTgt spid="80"/>
                                        </p:tgtEl>
                                        <p:attrNameLst>
                                          <p:attrName>ppt_x</p:attrName>
                                        </p:attrNameLst>
                                      </p:cBhvr>
                                      <p:tavLst>
                                        <p:tav tm="0">
                                          <p:val>
                                            <p:strVal val="0-#ppt_w/2"/>
                                          </p:val>
                                        </p:tav>
                                        <p:tav tm="100000">
                                          <p:val>
                                            <p:strVal val="#ppt_x"/>
                                          </p:val>
                                        </p:tav>
                                      </p:tavLst>
                                    </p:anim>
                                    <p:anim calcmode="lin" valueType="num">
                                      <p:cBhvr additive="base">
                                        <p:cTn id="60" dur="500" fill="hold"/>
                                        <p:tgtEl>
                                          <p:spTgt spid="80"/>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81"/>
                                        </p:tgtEl>
                                        <p:attrNameLst>
                                          <p:attrName>style.visibility</p:attrName>
                                        </p:attrNameLst>
                                      </p:cBhvr>
                                      <p:to>
                                        <p:strVal val="visible"/>
                                      </p:to>
                                    </p:set>
                                    <p:anim calcmode="lin" valueType="num">
                                      <p:cBhvr additive="base">
                                        <p:cTn id="63" dur="500" fill="hold"/>
                                        <p:tgtEl>
                                          <p:spTgt spid="81"/>
                                        </p:tgtEl>
                                        <p:attrNameLst>
                                          <p:attrName>ppt_x</p:attrName>
                                        </p:attrNameLst>
                                      </p:cBhvr>
                                      <p:tavLst>
                                        <p:tav tm="0">
                                          <p:val>
                                            <p:strVal val="0-#ppt_w/2"/>
                                          </p:val>
                                        </p:tav>
                                        <p:tav tm="100000">
                                          <p:val>
                                            <p:strVal val="#ppt_x"/>
                                          </p:val>
                                        </p:tav>
                                      </p:tavLst>
                                    </p:anim>
                                    <p:anim calcmode="lin" valueType="num">
                                      <p:cBhvr additive="base">
                                        <p:cTn id="64" dur="500" fill="hold"/>
                                        <p:tgtEl>
                                          <p:spTgt spid="8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82"/>
                                        </p:tgtEl>
                                        <p:attrNameLst>
                                          <p:attrName>style.visibility</p:attrName>
                                        </p:attrNameLst>
                                      </p:cBhvr>
                                      <p:to>
                                        <p:strVal val="visible"/>
                                      </p:to>
                                    </p:set>
                                    <p:anim calcmode="lin" valueType="num">
                                      <p:cBhvr additive="base">
                                        <p:cTn id="67" dur="500" fill="hold"/>
                                        <p:tgtEl>
                                          <p:spTgt spid="82"/>
                                        </p:tgtEl>
                                        <p:attrNameLst>
                                          <p:attrName>ppt_x</p:attrName>
                                        </p:attrNameLst>
                                      </p:cBhvr>
                                      <p:tavLst>
                                        <p:tav tm="0">
                                          <p:val>
                                            <p:strVal val="0-#ppt_w/2"/>
                                          </p:val>
                                        </p:tav>
                                        <p:tav tm="100000">
                                          <p:val>
                                            <p:strVal val="#ppt_x"/>
                                          </p:val>
                                        </p:tav>
                                      </p:tavLst>
                                    </p:anim>
                                    <p:anim calcmode="lin" valueType="num">
                                      <p:cBhvr additive="base">
                                        <p:cTn id="68" dur="500" fill="hold"/>
                                        <p:tgtEl>
                                          <p:spTgt spid="82"/>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7"/>
                                        </p:tgtEl>
                                        <p:attrNameLst>
                                          <p:attrName>style.visibility</p:attrName>
                                        </p:attrNameLst>
                                      </p:cBhvr>
                                      <p:to>
                                        <p:strVal val="visible"/>
                                      </p:to>
                                    </p:set>
                                    <p:anim calcmode="lin" valueType="num">
                                      <p:cBhvr additive="base">
                                        <p:cTn id="71" dur="500" fill="hold"/>
                                        <p:tgtEl>
                                          <p:spTgt spid="7"/>
                                        </p:tgtEl>
                                        <p:attrNameLst>
                                          <p:attrName>ppt_x</p:attrName>
                                        </p:attrNameLst>
                                      </p:cBhvr>
                                      <p:tavLst>
                                        <p:tav tm="0">
                                          <p:val>
                                            <p:strVal val="0-#ppt_w/2"/>
                                          </p:val>
                                        </p:tav>
                                        <p:tav tm="100000">
                                          <p:val>
                                            <p:strVal val="#ppt_x"/>
                                          </p:val>
                                        </p:tav>
                                      </p:tavLst>
                                    </p:anim>
                                    <p:anim calcmode="lin" valueType="num">
                                      <p:cBhvr additive="base">
                                        <p:cTn id="72" dur="500" fill="hold"/>
                                        <p:tgtEl>
                                          <p:spTgt spid="7"/>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500" fill="hold"/>
                                        <p:tgtEl>
                                          <p:spTgt spid="37"/>
                                        </p:tgtEl>
                                        <p:attrNameLst>
                                          <p:attrName>ppt_x</p:attrName>
                                        </p:attrNameLst>
                                      </p:cBhvr>
                                      <p:tavLst>
                                        <p:tav tm="0">
                                          <p:val>
                                            <p:strVal val="0-#ppt_w/2"/>
                                          </p:val>
                                        </p:tav>
                                        <p:tav tm="100000">
                                          <p:val>
                                            <p:strVal val="#ppt_x"/>
                                          </p:val>
                                        </p:tav>
                                      </p:tavLst>
                                    </p:anim>
                                    <p:anim calcmode="lin" valueType="num">
                                      <p:cBhvr additive="base">
                                        <p:cTn id="76"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32">
                                            <p:txEl>
                                              <p:pRg st="7" end="7"/>
                                            </p:txEl>
                                          </p:spTgt>
                                        </p:tgtEl>
                                        <p:attrNameLst>
                                          <p:attrName>style.visibility</p:attrName>
                                        </p:attrNameLst>
                                      </p:cBhvr>
                                      <p:to>
                                        <p:strVal val="visible"/>
                                      </p:to>
                                    </p:set>
                                    <p:anim calcmode="lin" valueType="num">
                                      <p:cBhvr additive="base">
                                        <p:cTn id="81" dur="500" fill="hold"/>
                                        <p:tgtEl>
                                          <p:spTgt spid="32">
                                            <p:txEl>
                                              <p:pRg st="7" end="7"/>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32">
                                            <p:txEl>
                                              <p:pRg st="7" end="7"/>
                                            </p:txEl>
                                          </p:spTgt>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14"/>
                                        </p:tgtEl>
                                        <p:attrNameLst>
                                          <p:attrName>style.visibility</p:attrName>
                                        </p:attrNameLst>
                                      </p:cBhvr>
                                      <p:to>
                                        <p:strVal val="visible"/>
                                      </p:to>
                                    </p:set>
                                    <p:anim calcmode="lin" valueType="num">
                                      <p:cBhvr additive="base">
                                        <p:cTn id="85" dur="500" fill="hold"/>
                                        <p:tgtEl>
                                          <p:spTgt spid="14"/>
                                        </p:tgtEl>
                                        <p:attrNameLst>
                                          <p:attrName>ppt_x</p:attrName>
                                        </p:attrNameLst>
                                      </p:cBhvr>
                                      <p:tavLst>
                                        <p:tav tm="0">
                                          <p:val>
                                            <p:strVal val="0-#ppt_w/2"/>
                                          </p:val>
                                        </p:tav>
                                        <p:tav tm="100000">
                                          <p:val>
                                            <p:strVal val="#ppt_x"/>
                                          </p:val>
                                        </p:tav>
                                      </p:tavLst>
                                    </p:anim>
                                    <p:anim calcmode="lin" valueType="num">
                                      <p:cBhvr additive="base">
                                        <p:cTn id="86" dur="500" fill="hold"/>
                                        <p:tgtEl>
                                          <p:spTgt spid="14"/>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0"/>
                                  </p:stCondLst>
                                  <p:childTnLst>
                                    <p:set>
                                      <p:cBhvr>
                                        <p:cTn id="88" dur="1" fill="hold">
                                          <p:stCondLst>
                                            <p:cond delay="0"/>
                                          </p:stCondLst>
                                        </p:cTn>
                                        <p:tgtEl>
                                          <p:spTgt spid="19"/>
                                        </p:tgtEl>
                                        <p:attrNameLst>
                                          <p:attrName>style.visibility</p:attrName>
                                        </p:attrNameLst>
                                      </p:cBhvr>
                                      <p:to>
                                        <p:strVal val="visible"/>
                                      </p:to>
                                    </p:set>
                                    <p:anim calcmode="lin" valueType="num">
                                      <p:cBhvr additive="base">
                                        <p:cTn id="89" dur="500" fill="hold"/>
                                        <p:tgtEl>
                                          <p:spTgt spid="19"/>
                                        </p:tgtEl>
                                        <p:attrNameLst>
                                          <p:attrName>ppt_x</p:attrName>
                                        </p:attrNameLst>
                                      </p:cBhvr>
                                      <p:tavLst>
                                        <p:tav tm="0">
                                          <p:val>
                                            <p:strVal val="0-#ppt_w/2"/>
                                          </p:val>
                                        </p:tav>
                                        <p:tav tm="100000">
                                          <p:val>
                                            <p:strVal val="#ppt_x"/>
                                          </p:val>
                                        </p:tav>
                                      </p:tavLst>
                                    </p:anim>
                                    <p:anim calcmode="lin" valueType="num">
                                      <p:cBhvr additive="base">
                                        <p:cTn id="90" dur="500" fill="hold"/>
                                        <p:tgtEl>
                                          <p:spTgt spid="19"/>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83"/>
                                        </p:tgtEl>
                                        <p:attrNameLst>
                                          <p:attrName>style.visibility</p:attrName>
                                        </p:attrNameLst>
                                      </p:cBhvr>
                                      <p:to>
                                        <p:strVal val="visible"/>
                                      </p:to>
                                    </p:set>
                                    <p:anim calcmode="lin" valueType="num">
                                      <p:cBhvr additive="base">
                                        <p:cTn id="93" dur="500" fill="hold"/>
                                        <p:tgtEl>
                                          <p:spTgt spid="83"/>
                                        </p:tgtEl>
                                        <p:attrNameLst>
                                          <p:attrName>ppt_x</p:attrName>
                                        </p:attrNameLst>
                                      </p:cBhvr>
                                      <p:tavLst>
                                        <p:tav tm="0">
                                          <p:val>
                                            <p:strVal val="0-#ppt_w/2"/>
                                          </p:val>
                                        </p:tav>
                                        <p:tav tm="100000">
                                          <p:val>
                                            <p:strVal val="#ppt_x"/>
                                          </p:val>
                                        </p:tav>
                                      </p:tavLst>
                                    </p:anim>
                                    <p:anim calcmode="lin" valueType="num">
                                      <p:cBhvr additive="base">
                                        <p:cTn id="94" dur="500" fill="hold"/>
                                        <p:tgtEl>
                                          <p:spTgt spid="83"/>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87"/>
                                        </p:tgtEl>
                                        <p:attrNameLst>
                                          <p:attrName>style.visibility</p:attrName>
                                        </p:attrNameLst>
                                      </p:cBhvr>
                                      <p:to>
                                        <p:strVal val="visible"/>
                                      </p:to>
                                    </p:set>
                                    <p:anim calcmode="lin" valueType="num">
                                      <p:cBhvr additive="base">
                                        <p:cTn id="97" dur="500" fill="hold"/>
                                        <p:tgtEl>
                                          <p:spTgt spid="87"/>
                                        </p:tgtEl>
                                        <p:attrNameLst>
                                          <p:attrName>ppt_x</p:attrName>
                                        </p:attrNameLst>
                                      </p:cBhvr>
                                      <p:tavLst>
                                        <p:tav tm="0">
                                          <p:val>
                                            <p:strVal val="0-#ppt_w/2"/>
                                          </p:val>
                                        </p:tav>
                                        <p:tav tm="100000">
                                          <p:val>
                                            <p:strVal val="#ppt_x"/>
                                          </p:val>
                                        </p:tav>
                                      </p:tavLst>
                                    </p:anim>
                                    <p:anim calcmode="lin" valueType="num">
                                      <p:cBhvr additive="base">
                                        <p:cTn id="98" dur="500" fill="hold"/>
                                        <p:tgtEl>
                                          <p:spTgt spid="87"/>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32">
                                            <p:txEl>
                                              <p:pRg st="8" end="8"/>
                                            </p:txEl>
                                          </p:spTgt>
                                        </p:tgtEl>
                                        <p:attrNameLst>
                                          <p:attrName>style.visibility</p:attrName>
                                        </p:attrNameLst>
                                      </p:cBhvr>
                                      <p:to>
                                        <p:strVal val="visible"/>
                                      </p:to>
                                    </p:set>
                                    <p:anim calcmode="lin" valueType="num">
                                      <p:cBhvr additive="base">
                                        <p:cTn id="103" dur="500" fill="hold"/>
                                        <p:tgtEl>
                                          <p:spTgt spid="32">
                                            <p:txEl>
                                              <p:pRg st="8" end="8"/>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2">
                                            <p:txEl>
                                              <p:pRg st="8" end="8"/>
                                            </p:txEl>
                                          </p:spTgt>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0"/>
                                  </p:stCondLst>
                                  <p:childTnLst>
                                    <p:set>
                                      <p:cBhvr>
                                        <p:cTn id="106" dur="1" fill="hold">
                                          <p:stCondLst>
                                            <p:cond delay="0"/>
                                          </p:stCondLst>
                                        </p:cTn>
                                        <p:tgtEl>
                                          <p:spTgt spid="33">
                                            <p:txEl>
                                              <p:pRg st="1" end="1"/>
                                            </p:txEl>
                                          </p:spTgt>
                                        </p:tgtEl>
                                        <p:attrNameLst>
                                          <p:attrName>style.visibility</p:attrName>
                                        </p:attrNameLst>
                                      </p:cBhvr>
                                      <p:to>
                                        <p:strVal val="visible"/>
                                      </p:to>
                                    </p:set>
                                    <p:anim calcmode="lin" valueType="num">
                                      <p:cBhvr additive="base">
                                        <p:cTn id="107"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33">
                                            <p:txEl>
                                              <p:pRg st="1" end="1"/>
                                            </p:txEl>
                                          </p:spTgt>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9" grpId="0"/>
      <p:bldP spid="79" grpId="0"/>
      <p:bldP spid="80" grpId="0"/>
      <p:bldP spid="81" grpId="0"/>
      <p:bldP spid="82" grpId="0"/>
      <p:bldP spid="83" grpId="0"/>
      <p:bldP spid="87" grpId="0"/>
      <p:bldP spid="7" grpId="0" animBg="1"/>
      <p:bldP spid="39" grpId="0"/>
      <p:bldP spid="43" grpId="0"/>
      <p:bldP spid="43" grpId="1"/>
      <p:bldP spid="44" grpId="0"/>
      <p:bldP spid="16" grpId="0"/>
      <p:bldP spid="1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707886"/>
          </a:xfrm>
          <a:prstGeom prst="rect">
            <a:avLst/>
          </a:prstGeom>
        </p:spPr>
        <p:txBody>
          <a:bodyPr wrap="square">
            <a:spAutoFit/>
          </a:bodyPr>
          <a:lstStyle/>
          <a:p>
            <a:pPr algn="l"/>
            <a:r>
              <a:rPr lang="en-US" altLang="en-US" sz="2000" dirty="0"/>
              <a:t>Non-Logical Axiom</a:t>
            </a:r>
          </a:p>
          <a:p>
            <a:pPr algn="l"/>
            <a:r>
              <a:rPr lang="en-US" altLang="en-US" sz="2000" dirty="0">
                <a:solidFill>
                  <a:srgbClr val="FF0000"/>
                </a:solidFill>
              </a:rPr>
              <a:t>XXXX</a:t>
            </a:r>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What follows from this single line?</a:t>
            </a:r>
          </a:p>
          <a:p>
            <a:pPr eaLnBrk="1" hangingPunct="1">
              <a:spcBef>
                <a:spcPct val="0"/>
              </a:spcBef>
              <a:buNone/>
            </a:pPr>
            <a:r>
              <a:rPr lang="en-US" sz="105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Oops. No.</a:t>
            </a:r>
          </a:p>
          <a:p>
            <a:pPr eaLnBrk="1" hangingPunct="1">
              <a:spcBef>
                <a:spcPct val="0"/>
              </a:spcBef>
              <a:buNone/>
            </a:pPr>
            <a:r>
              <a:rPr lang="en-US" altLang="en-US" sz="2400" dirty="0" err="1">
                <a:sym typeface="Symbol" panose="05050102010706020507" pitchFamily="18" charset="2"/>
              </a:rPr>
              <a:t>hound</a:t>
            </a:r>
            <a:r>
              <a:rPr lang="en-US" sz="2400" dirty="0" err="1">
                <a:solidFill>
                  <a:srgbClr val="FFFFFF"/>
                </a:solidFill>
                <a:cs typeface="Times New Roman" panose="02020603050405020304" pitchFamily="18" charset="0"/>
                <a:sym typeface="Symbol" panose="05050102010706020507" pitchFamily="18" charset="2"/>
              </a:rPr>
              <a:t>dog</a:t>
            </a:r>
            <a:r>
              <a:rPr lang="en-US" sz="2400" dirty="0">
                <a:solidFill>
                  <a:srgbClr val="FFFFFF"/>
                </a:solidFill>
                <a:cs typeface="Times New Roman" panose="02020603050405020304" pitchFamily="18" charset="0"/>
                <a:sym typeface="Symbol" panose="05050102010706020507" pitchFamily="18" charset="2"/>
              </a:rPr>
              <a:t>  does not imply </a:t>
            </a:r>
            <a:r>
              <a:rPr lang="en-US" sz="2400" dirty="0" err="1">
                <a:solidFill>
                  <a:srgbClr val="FFFFFF"/>
                </a:solidFill>
                <a:cs typeface="Times New Roman" panose="02020603050405020304" pitchFamily="18" charset="0"/>
                <a:sym typeface="Symbol" panose="05050102010706020507" pitchFamily="18" charset="2"/>
              </a:rPr>
              <a:t>dog</a:t>
            </a:r>
            <a:r>
              <a:rPr lang="en-US" altLang="en-US" sz="2400" dirty="0" err="1">
                <a:sym typeface="Symbol" panose="05050102010706020507" pitchFamily="18" charset="2"/>
              </a:rPr>
              <a:t>hound</a:t>
            </a:r>
            <a:endParaRPr lang="en-US" altLang="en-US" sz="2400" dirty="0">
              <a:sym typeface="Symbol" panose="05050102010706020507" pitchFamily="18" charset="2"/>
            </a:endParaRPr>
          </a:p>
          <a:p>
            <a:pPr eaLnBrk="1" hangingPunct="1">
              <a:spcBef>
                <a:spcPct val="0"/>
              </a:spcBef>
              <a:buNone/>
            </a:pPr>
            <a:r>
              <a:rPr lang="en-US"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The universe in which I do it, but don’t love it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has the first true and second false.</a:t>
            </a:r>
            <a:endParaRPr lang="en-US" sz="12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Hence, the second does not follow from the first.</a:t>
            </a:r>
          </a:p>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a:t>
            </a:r>
          </a:p>
        </p:txBody>
      </p:sp>
      <p:pic>
        <p:nvPicPr>
          <p:cNvPr id="52" name="Picture 5" descr="j0116172">
            <a:extLst>
              <a:ext uri="{FF2B5EF4-FFF2-40B4-BE49-F238E27FC236}">
                <a16:creationId xmlns:a16="http://schemas.microsoft.com/office/drawing/2014/main" id="{9A2D353B-3316-4EB6-80E4-CA5D79B6A941}"/>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52" descr="&lt;strong&gt;Clipart&lt;/strong&gt; - Beautiful Black &lt;strong&gt;Woman&lt;/strong&gt;">
            <a:extLst>
              <a:ext uri="{FF2B5EF4-FFF2-40B4-BE49-F238E27FC236}">
                <a16:creationId xmlns:a16="http://schemas.microsoft.com/office/drawing/2014/main" id="{811447BD-2E81-4805-B39C-874F203D3DE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4" name="Rectangle 13">
            <a:extLst>
              <a:ext uri="{FF2B5EF4-FFF2-40B4-BE49-F238E27FC236}">
                <a16:creationId xmlns:a16="http://schemas.microsoft.com/office/drawing/2014/main" id="{57C7005B-E5F5-46CF-A28F-B6E16DAB9F2A}"/>
              </a:ext>
            </a:extLst>
          </p:cNvPr>
          <p:cNvSpPr/>
          <p:nvPr/>
        </p:nvSpPr>
        <p:spPr>
          <a:xfrm>
            <a:off x="4543780" y="2664172"/>
            <a:ext cx="381000" cy="400110"/>
          </a:xfrm>
          <a:prstGeom prst="rect">
            <a:avLst/>
          </a:prstGeom>
        </p:spPr>
        <p:txBody>
          <a:bodyPr wrap="square">
            <a:spAutoFit/>
          </a:bodyPr>
          <a:lstStyle/>
          <a:p>
            <a:pPr algn="l"/>
            <a:r>
              <a:rPr lang="en-US" altLang="en-US" sz="2000" dirty="0">
                <a:solidFill>
                  <a:srgbClr val="66FF66"/>
                </a:solidFill>
              </a:rPr>
              <a:t>T</a:t>
            </a:r>
          </a:p>
        </p:txBody>
      </p:sp>
      <p:sp>
        <p:nvSpPr>
          <p:cNvPr id="19" name="Rectangle 18">
            <a:extLst>
              <a:ext uri="{FF2B5EF4-FFF2-40B4-BE49-F238E27FC236}">
                <a16:creationId xmlns:a16="http://schemas.microsoft.com/office/drawing/2014/main" id="{57C7005B-E5F5-46CF-A28F-B6E16DAB9F2A}"/>
              </a:ext>
            </a:extLst>
          </p:cNvPr>
          <p:cNvSpPr/>
          <p:nvPr/>
        </p:nvSpPr>
        <p:spPr>
          <a:xfrm>
            <a:off x="4572000" y="2955547"/>
            <a:ext cx="381000" cy="400110"/>
          </a:xfrm>
          <a:prstGeom prst="rect">
            <a:avLst/>
          </a:prstGeom>
        </p:spPr>
        <p:txBody>
          <a:bodyPr wrap="square">
            <a:spAutoFit/>
          </a:bodyPr>
          <a:lstStyle/>
          <a:p>
            <a:pPr algn="l"/>
            <a:r>
              <a:rPr lang="en-US" altLang="en-US" sz="2000" dirty="0">
                <a:solidFill>
                  <a:srgbClr val="FF0000"/>
                </a:solidFill>
              </a:rPr>
              <a:t>F</a:t>
            </a:r>
          </a:p>
        </p:txBody>
      </p:sp>
      <p:graphicFrame>
        <p:nvGraphicFramePr>
          <p:cNvPr id="20" name="Table 19">
            <a:extLst>
              <a:ext uri="{FF2B5EF4-FFF2-40B4-BE49-F238E27FC236}">
                <a16:creationId xmlns:a16="http://schemas.microsoft.com/office/drawing/2014/main" id="{E76353D2-3C1E-4AC8-8781-86DFB162F1CB}"/>
              </a:ext>
            </a:extLst>
          </p:cNvPr>
          <p:cNvGraphicFramePr>
            <a:graphicFrameLocks noGrp="1"/>
          </p:cNvGraphicFramePr>
          <p:nvPr>
            <p:extLst>
              <p:ext uri="{D42A27DB-BD31-4B8C-83A1-F6EECF244321}">
                <p14:modId xmlns:p14="http://schemas.microsoft.com/office/powerpoint/2010/main" val="3623206797"/>
              </p:ext>
            </p:extLst>
          </p:nvPr>
        </p:nvGraphicFramePr>
        <p:xfrm>
          <a:off x="3886200" y="943188"/>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40" name="Rectangle 39">
            <a:extLst>
              <a:ext uri="{FF2B5EF4-FFF2-40B4-BE49-F238E27FC236}">
                <a16:creationId xmlns:a16="http://schemas.microsoft.com/office/drawing/2014/main" id="{602C4B9E-A2A9-402A-838B-6D592348EA4B}"/>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41" name="Rectangle 40">
            <a:extLst>
              <a:ext uri="{FF2B5EF4-FFF2-40B4-BE49-F238E27FC236}">
                <a16:creationId xmlns:a16="http://schemas.microsoft.com/office/drawing/2014/main" id="{65DA83F4-3241-4334-ABE4-D3681B6A146F}"/>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45" name="Text Box 21">
            <a:extLst>
              <a:ext uri="{FF2B5EF4-FFF2-40B4-BE49-F238E27FC236}">
                <a16:creationId xmlns:a16="http://schemas.microsoft.com/office/drawing/2014/main" id="{178C9C1A-B679-44BF-8CB3-BEEFB280695E}"/>
              </a:ext>
            </a:extLst>
          </p:cNvPr>
          <p:cNvSpPr txBox="1">
            <a:spLocks noChangeArrowheads="1"/>
          </p:cNvSpPr>
          <p:nvPr/>
        </p:nvSpPr>
        <p:spPr bwMode="auto">
          <a:xfrm>
            <a:off x="5790689" y="1720890"/>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β</a:t>
            </a:r>
            <a:r>
              <a:rPr lang="el-GR" altLang="en-US" sz="2000" dirty="0">
                <a:cs typeface="Times New Roman" panose="02020603050405020304" pitchFamily="18" charset="0"/>
                <a:sym typeface="Symbol" panose="05050102010706020507" pitchFamily="18" charset="2"/>
              </a:rPr>
              <a:t></a:t>
            </a:r>
            <a:r>
              <a:rPr lang="el-GR" sz="2000" dirty="0"/>
              <a:t>α</a:t>
            </a:r>
            <a:endParaRPr lang="en-US" altLang="en-US" sz="1800" dirty="0">
              <a:cs typeface="Times New Roman" panose="02020603050405020304" pitchFamily="18" charset="0"/>
            </a:endParaRPr>
          </a:p>
        </p:txBody>
      </p:sp>
      <p:sp>
        <p:nvSpPr>
          <p:cNvPr id="49" name="Text Box 21">
            <a:extLst>
              <a:ext uri="{FF2B5EF4-FFF2-40B4-BE49-F238E27FC236}">
                <a16:creationId xmlns:a16="http://schemas.microsoft.com/office/drawing/2014/main" id="{49A4CFE4-50E8-4DBA-82DD-3D9562A3EEAD}"/>
              </a:ext>
            </a:extLst>
          </p:cNvPr>
          <p:cNvSpPr txBox="1">
            <a:spLocks noChangeArrowheads="1"/>
          </p:cNvSpPr>
          <p:nvPr/>
        </p:nvSpPr>
        <p:spPr bwMode="auto">
          <a:xfrm>
            <a:off x="52578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r>
              <a:rPr lang="el-GR" altLang="en-US" sz="2000" dirty="0">
                <a:cs typeface="Times New Roman" panose="02020603050405020304" pitchFamily="18" charset="0"/>
                <a:sym typeface="Symbol" panose="05050102010706020507" pitchFamily="18" charset="2"/>
              </a:rPr>
              <a:t></a:t>
            </a:r>
            <a:r>
              <a:rPr lang="el-GR" sz="2000" dirty="0"/>
              <a:t>β</a:t>
            </a:r>
            <a:endParaRPr lang="en-US" altLang="en-US" sz="1800" dirty="0">
              <a:cs typeface="Times New Roman" panose="02020603050405020304" pitchFamily="18" charset="0"/>
            </a:endParaRPr>
          </a:p>
        </p:txBody>
      </p:sp>
      <p:sp>
        <p:nvSpPr>
          <p:cNvPr id="51" name="Oval 50">
            <a:extLst>
              <a:ext uri="{FF2B5EF4-FFF2-40B4-BE49-F238E27FC236}">
                <a16:creationId xmlns:a16="http://schemas.microsoft.com/office/drawing/2014/main" id="{E0D5BBCA-CA87-4868-B16A-3C73140D6057}"/>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2" name="Group 1">
            <a:extLst>
              <a:ext uri="{FF2B5EF4-FFF2-40B4-BE49-F238E27FC236}">
                <a16:creationId xmlns:a16="http://schemas.microsoft.com/office/drawing/2014/main" id="{7BCC40B0-C1AE-4BF3-A23F-C86F9EC7325F}"/>
              </a:ext>
            </a:extLst>
          </p:cNvPr>
          <p:cNvGrpSpPr/>
          <p:nvPr/>
        </p:nvGrpSpPr>
        <p:grpSpPr>
          <a:xfrm>
            <a:off x="7558737" y="1295959"/>
            <a:ext cx="659664" cy="685241"/>
            <a:chOff x="7558737" y="1295959"/>
            <a:chExt cx="659664" cy="685241"/>
          </a:xfrm>
        </p:grpSpPr>
        <p:sp>
          <p:nvSpPr>
            <p:cNvPr id="42" name="Rectangle 41">
              <a:extLst>
                <a:ext uri="{FF2B5EF4-FFF2-40B4-BE49-F238E27FC236}">
                  <a16:creationId xmlns:a16="http://schemas.microsoft.com/office/drawing/2014/main" id="{661A1F81-0AE2-4727-AD96-A82C25AFE1FB}"/>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71" name="Oval 70">
              <a:extLst>
                <a:ext uri="{FF2B5EF4-FFF2-40B4-BE49-F238E27FC236}">
                  <a16:creationId xmlns:a16="http://schemas.microsoft.com/office/drawing/2014/main" id="{69350E60-0928-4108-BA39-7BF80F923678}"/>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77" name="Picture 4" descr="Could Parallel Universes Be Physically Real?">
            <a:extLst>
              <a:ext uri="{FF2B5EF4-FFF2-40B4-BE49-F238E27FC236}">
                <a16:creationId xmlns:a16="http://schemas.microsoft.com/office/drawing/2014/main" id="{B50E72B9-478F-4935-8751-2CBF0530A419}"/>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8347594" y="1739721"/>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44" name="Rectangle 43">
            <a:extLst>
              <a:ext uri="{FF2B5EF4-FFF2-40B4-BE49-F238E27FC236}">
                <a16:creationId xmlns:a16="http://schemas.microsoft.com/office/drawing/2014/main" id="{162FC69F-D8D3-4E23-8951-0B07B7CD6204}"/>
              </a:ext>
            </a:extLst>
          </p:cNvPr>
          <p:cNvSpPr/>
          <p:nvPr/>
        </p:nvSpPr>
        <p:spPr>
          <a:xfrm>
            <a:off x="5661660" y="894095"/>
            <a:ext cx="381000" cy="276999"/>
          </a:xfrm>
          <a:prstGeom prst="rect">
            <a:avLst/>
          </a:prstGeom>
        </p:spPr>
        <p:txBody>
          <a:bodyPr wrap="square">
            <a:spAutoFit/>
          </a:bodyPr>
          <a:lstStyle/>
          <a:p>
            <a:pPr algn="l"/>
            <a:r>
              <a:rPr lang="en-US" altLang="en-US" sz="1200" dirty="0">
                <a:solidFill>
                  <a:srgbClr val="99FF66"/>
                </a:solidFill>
              </a:rPr>
              <a:t>T</a:t>
            </a:r>
          </a:p>
        </p:txBody>
      </p:sp>
      <p:sp>
        <p:nvSpPr>
          <p:cNvPr id="46" name="Rectangle 45">
            <a:extLst>
              <a:ext uri="{FF2B5EF4-FFF2-40B4-BE49-F238E27FC236}">
                <a16:creationId xmlns:a16="http://schemas.microsoft.com/office/drawing/2014/main" id="{EF722BC1-C692-4DAC-BF90-E628B86344E9}"/>
              </a:ext>
            </a:extLst>
          </p:cNvPr>
          <p:cNvSpPr/>
          <p:nvPr/>
        </p:nvSpPr>
        <p:spPr>
          <a:xfrm>
            <a:off x="5307091" y="891897"/>
            <a:ext cx="381000" cy="276999"/>
          </a:xfrm>
          <a:prstGeom prst="rect">
            <a:avLst/>
          </a:prstGeom>
        </p:spPr>
        <p:txBody>
          <a:bodyPr wrap="square">
            <a:spAutoFit/>
          </a:bodyPr>
          <a:lstStyle/>
          <a:p>
            <a:pPr algn="l"/>
            <a:r>
              <a:rPr lang="en-US" altLang="en-US" sz="1200" dirty="0">
                <a:solidFill>
                  <a:srgbClr val="FF0000"/>
                </a:solidFill>
              </a:rPr>
              <a:t>F</a:t>
            </a:r>
          </a:p>
        </p:txBody>
      </p:sp>
      <p:sp>
        <p:nvSpPr>
          <p:cNvPr id="47" name="Rectangle 46">
            <a:extLst>
              <a:ext uri="{FF2B5EF4-FFF2-40B4-BE49-F238E27FC236}">
                <a16:creationId xmlns:a16="http://schemas.microsoft.com/office/drawing/2014/main" id="{4EDAA84D-6FAF-447C-BA7F-1F3EA9F73BE2}"/>
              </a:ext>
            </a:extLst>
          </p:cNvPr>
          <p:cNvSpPr/>
          <p:nvPr/>
        </p:nvSpPr>
        <p:spPr>
          <a:xfrm>
            <a:off x="6225540" y="1678801"/>
            <a:ext cx="381000" cy="276999"/>
          </a:xfrm>
          <a:prstGeom prst="rect">
            <a:avLst/>
          </a:prstGeom>
        </p:spPr>
        <p:txBody>
          <a:bodyPr wrap="square">
            <a:spAutoFit/>
          </a:bodyPr>
          <a:lstStyle/>
          <a:p>
            <a:pPr algn="l"/>
            <a:r>
              <a:rPr lang="en-US" altLang="en-US" sz="1200" dirty="0">
                <a:solidFill>
                  <a:srgbClr val="FF0000"/>
                </a:solidFill>
              </a:rPr>
              <a:t>F</a:t>
            </a:r>
          </a:p>
        </p:txBody>
      </p:sp>
      <p:sp>
        <p:nvSpPr>
          <p:cNvPr id="48" name="Rectangle 47">
            <a:extLst>
              <a:ext uri="{FF2B5EF4-FFF2-40B4-BE49-F238E27FC236}">
                <a16:creationId xmlns:a16="http://schemas.microsoft.com/office/drawing/2014/main" id="{6CDDD5A7-3AB6-453A-B977-698EE760615F}"/>
              </a:ext>
            </a:extLst>
          </p:cNvPr>
          <p:cNvSpPr/>
          <p:nvPr/>
        </p:nvSpPr>
        <p:spPr>
          <a:xfrm>
            <a:off x="6431791" y="982813"/>
            <a:ext cx="381000" cy="400110"/>
          </a:xfrm>
          <a:prstGeom prst="rect">
            <a:avLst/>
          </a:prstGeom>
        </p:spPr>
        <p:txBody>
          <a:bodyPr wrap="square">
            <a:spAutoFit/>
          </a:bodyPr>
          <a:lstStyle/>
          <a:p>
            <a:pPr algn="l"/>
            <a:r>
              <a:rPr lang="en-US" altLang="en-US" sz="2000" dirty="0">
                <a:solidFill>
                  <a:srgbClr val="66FF66"/>
                </a:solidFill>
              </a:rPr>
              <a:t>T</a:t>
            </a:r>
          </a:p>
        </p:txBody>
      </p:sp>
      <p:sp>
        <p:nvSpPr>
          <p:cNvPr id="55" name="Rectangle 54">
            <a:extLst>
              <a:ext uri="{FF2B5EF4-FFF2-40B4-BE49-F238E27FC236}">
                <a16:creationId xmlns:a16="http://schemas.microsoft.com/office/drawing/2014/main" id="{CBF43E03-BE43-416D-8362-7854BEE38D3A}"/>
              </a:ext>
            </a:extLst>
          </p:cNvPr>
          <p:cNvSpPr/>
          <p:nvPr/>
        </p:nvSpPr>
        <p:spPr>
          <a:xfrm>
            <a:off x="6481726" y="1733490"/>
            <a:ext cx="381000" cy="400110"/>
          </a:xfrm>
          <a:prstGeom prst="rect">
            <a:avLst/>
          </a:prstGeom>
        </p:spPr>
        <p:txBody>
          <a:bodyPr wrap="square">
            <a:spAutoFit/>
          </a:bodyPr>
          <a:lstStyle/>
          <a:p>
            <a:pPr algn="l"/>
            <a:r>
              <a:rPr lang="en-US" altLang="en-US" sz="2000" dirty="0">
                <a:solidFill>
                  <a:srgbClr val="FF0000"/>
                </a:solidFill>
              </a:rPr>
              <a:t>F</a:t>
            </a:r>
          </a:p>
        </p:txBody>
      </p:sp>
      <p:sp>
        <p:nvSpPr>
          <p:cNvPr id="58" name="Rectangle 57">
            <a:extLst>
              <a:ext uri="{FF2B5EF4-FFF2-40B4-BE49-F238E27FC236}">
                <a16:creationId xmlns:a16="http://schemas.microsoft.com/office/drawing/2014/main" id="{E96B631B-9994-43C8-869B-ED0FB3E3E164}"/>
              </a:ext>
            </a:extLst>
          </p:cNvPr>
          <p:cNvSpPr/>
          <p:nvPr/>
        </p:nvSpPr>
        <p:spPr>
          <a:xfrm>
            <a:off x="5806440" y="1673721"/>
            <a:ext cx="381000" cy="276999"/>
          </a:xfrm>
          <a:prstGeom prst="rect">
            <a:avLst/>
          </a:prstGeom>
        </p:spPr>
        <p:txBody>
          <a:bodyPr wrap="square">
            <a:spAutoFit/>
          </a:bodyPr>
          <a:lstStyle/>
          <a:p>
            <a:pPr algn="l"/>
            <a:r>
              <a:rPr lang="en-US" altLang="en-US" sz="1200" dirty="0">
                <a:solidFill>
                  <a:srgbClr val="99FF66"/>
                </a:solidFill>
              </a:rPr>
              <a:t>T</a:t>
            </a:r>
          </a:p>
        </p:txBody>
      </p:sp>
      <p:sp>
        <p:nvSpPr>
          <p:cNvPr id="59" name="Oval 58">
            <a:extLst>
              <a:ext uri="{FF2B5EF4-FFF2-40B4-BE49-F238E27FC236}">
                <a16:creationId xmlns:a16="http://schemas.microsoft.com/office/drawing/2014/main" id="{5828352E-DB8C-464E-8B93-AF71FDDFD510}"/>
              </a:ext>
            </a:extLst>
          </p:cNvPr>
          <p:cNvSpPr/>
          <p:nvPr/>
        </p:nvSpPr>
        <p:spPr bwMode="auto">
          <a:xfrm>
            <a:off x="3761193" y="2013858"/>
            <a:ext cx="1434921" cy="279400"/>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60" name="Oval 59">
            <a:extLst>
              <a:ext uri="{FF2B5EF4-FFF2-40B4-BE49-F238E27FC236}">
                <a16:creationId xmlns:a16="http://schemas.microsoft.com/office/drawing/2014/main" id="{AA453E60-1F8C-43D8-982D-82B5A3795144}"/>
              </a:ext>
            </a:extLst>
          </p:cNvPr>
          <p:cNvSpPr/>
          <p:nvPr/>
        </p:nvSpPr>
        <p:spPr bwMode="auto">
          <a:xfrm>
            <a:off x="3766458" y="1661886"/>
            <a:ext cx="1434921" cy="279400"/>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37" name="Rectangle 36">
            <a:extLst>
              <a:ext uri="{FF2B5EF4-FFF2-40B4-BE49-F238E27FC236}">
                <a16:creationId xmlns:a16="http://schemas.microsoft.com/office/drawing/2014/main" id="{02B1B773-5147-4E5B-9430-F66B1754C904}"/>
              </a:ext>
            </a:extLst>
          </p:cNvPr>
          <p:cNvSpPr/>
          <p:nvPr/>
        </p:nvSpPr>
        <p:spPr>
          <a:xfrm>
            <a:off x="333084" y="2389496"/>
            <a:ext cx="3034128" cy="400110"/>
          </a:xfrm>
          <a:prstGeom prst="rect">
            <a:avLst/>
          </a:prstGeom>
          <a:solidFill>
            <a:srgbClr val="000066"/>
          </a:solidFill>
        </p:spPr>
        <p:txBody>
          <a:bodyPr wrap="square">
            <a:spAutoFit/>
          </a:bodyPr>
          <a:lstStyle/>
          <a:p>
            <a:pPr algn="l"/>
            <a:r>
              <a:rPr lang="en-US" altLang="en-US" sz="2000" dirty="0"/>
              <a:t>If                          then</a:t>
            </a:r>
          </a:p>
        </p:txBody>
      </p:sp>
      <p:sp>
        <p:nvSpPr>
          <p:cNvPr id="12" name="Rectangle 11">
            <a:extLst>
              <a:ext uri="{FF2B5EF4-FFF2-40B4-BE49-F238E27FC236}">
                <a16:creationId xmlns:a16="http://schemas.microsoft.com/office/drawing/2014/main" id="{57C7005B-E5F5-46CF-A28F-B6E16DAB9F2A}"/>
              </a:ext>
            </a:extLst>
          </p:cNvPr>
          <p:cNvSpPr/>
          <p:nvPr/>
        </p:nvSpPr>
        <p:spPr>
          <a:xfrm>
            <a:off x="3137079" y="2819400"/>
            <a:ext cx="381000" cy="400110"/>
          </a:xfrm>
          <a:prstGeom prst="rect">
            <a:avLst/>
          </a:prstGeom>
        </p:spPr>
        <p:txBody>
          <a:bodyPr wrap="square">
            <a:spAutoFit/>
          </a:bodyPr>
          <a:lstStyle/>
          <a:p>
            <a:pPr algn="l"/>
            <a:r>
              <a:rPr lang="en-US" altLang="en-US" sz="2000" dirty="0">
                <a:solidFill>
                  <a:srgbClr val="FF0000"/>
                </a:solidFill>
              </a:rPr>
              <a:t>F</a:t>
            </a:r>
          </a:p>
        </p:txBody>
      </p:sp>
      <p:sp>
        <p:nvSpPr>
          <p:cNvPr id="13" name="Rectangle 12">
            <a:extLst>
              <a:ext uri="{FF2B5EF4-FFF2-40B4-BE49-F238E27FC236}">
                <a16:creationId xmlns:a16="http://schemas.microsoft.com/office/drawing/2014/main" id="{57C7005B-E5F5-46CF-A28F-B6E16DAB9F2A}"/>
              </a:ext>
            </a:extLst>
          </p:cNvPr>
          <p:cNvSpPr/>
          <p:nvPr/>
        </p:nvSpPr>
        <p:spPr>
          <a:xfrm>
            <a:off x="996244" y="2836253"/>
            <a:ext cx="381000" cy="400110"/>
          </a:xfrm>
          <a:prstGeom prst="rect">
            <a:avLst/>
          </a:prstGeom>
        </p:spPr>
        <p:txBody>
          <a:bodyPr wrap="square">
            <a:spAutoFit/>
          </a:bodyPr>
          <a:lstStyle/>
          <a:p>
            <a:pPr algn="l"/>
            <a:r>
              <a:rPr lang="en-US" altLang="en-US" sz="2000" dirty="0">
                <a:solidFill>
                  <a:srgbClr val="66FF66"/>
                </a:solidFill>
              </a:rPr>
              <a:t>T</a:t>
            </a:r>
          </a:p>
        </p:txBody>
      </p:sp>
      <p:sp>
        <p:nvSpPr>
          <p:cNvPr id="16" name="Rectangle 15">
            <a:extLst>
              <a:ext uri="{FF2B5EF4-FFF2-40B4-BE49-F238E27FC236}">
                <a16:creationId xmlns:a16="http://schemas.microsoft.com/office/drawing/2014/main" id="{57C7005B-E5F5-46CF-A28F-B6E16DAB9F2A}"/>
              </a:ext>
            </a:extLst>
          </p:cNvPr>
          <p:cNvSpPr/>
          <p:nvPr/>
        </p:nvSpPr>
        <p:spPr>
          <a:xfrm>
            <a:off x="1028700" y="2516501"/>
            <a:ext cx="381000" cy="400110"/>
          </a:xfrm>
          <a:prstGeom prst="rect">
            <a:avLst/>
          </a:prstGeom>
        </p:spPr>
        <p:txBody>
          <a:bodyPr wrap="square">
            <a:spAutoFit/>
          </a:bodyPr>
          <a:lstStyle/>
          <a:p>
            <a:pPr algn="l"/>
            <a:r>
              <a:rPr lang="en-US" altLang="en-US" sz="2000" dirty="0">
                <a:solidFill>
                  <a:srgbClr val="FF0000"/>
                </a:solidFill>
              </a:rPr>
              <a:t>F</a:t>
            </a:r>
          </a:p>
        </p:txBody>
      </p:sp>
      <p:sp>
        <p:nvSpPr>
          <p:cNvPr id="17" name="Rectangle 16">
            <a:extLst>
              <a:ext uri="{FF2B5EF4-FFF2-40B4-BE49-F238E27FC236}">
                <a16:creationId xmlns:a16="http://schemas.microsoft.com/office/drawing/2014/main" id="{57C7005B-E5F5-46CF-A28F-B6E16DAB9F2A}"/>
              </a:ext>
            </a:extLst>
          </p:cNvPr>
          <p:cNvSpPr/>
          <p:nvPr/>
        </p:nvSpPr>
        <p:spPr>
          <a:xfrm>
            <a:off x="3129844" y="2477037"/>
            <a:ext cx="381000" cy="400110"/>
          </a:xfrm>
          <a:prstGeom prst="rect">
            <a:avLst/>
          </a:prstGeom>
        </p:spPr>
        <p:txBody>
          <a:bodyPr wrap="square">
            <a:spAutoFit/>
          </a:bodyPr>
          <a:lstStyle/>
          <a:p>
            <a:pPr algn="l"/>
            <a:r>
              <a:rPr lang="en-US" altLang="en-US" sz="2000" dirty="0">
                <a:solidFill>
                  <a:srgbClr val="66FF66"/>
                </a:solidFill>
              </a:rPr>
              <a:t>T</a:t>
            </a:r>
          </a:p>
        </p:txBody>
      </p:sp>
      <p:sp>
        <p:nvSpPr>
          <p:cNvPr id="38" name="Text Box 21">
            <a:extLst>
              <a:ext uri="{FF2B5EF4-FFF2-40B4-BE49-F238E27FC236}">
                <a16:creationId xmlns:a16="http://schemas.microsoft.com/office/drawing/2014/main" id="{781F4696-49FB-40BE-8D3B-4013E756893A}"/>
              </a:ext>
            </a:extLst>
          </p:cNvPr>
          <p:cNvSpPr txBox="1">
            <a:spLocks noChangeArrowheads="1"/>
          </p:cNvSpPr>
          <p:nvPr/>
        </p:nvSpPr>
        <p:spPr bwMode="auto">
          <a:xfrm>
            <a:off x="5715000" y="1456214"/>
            <a:ext cx="3211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FFC000"/>
                </a:solidFill>
                <a:cs typeface="Times New Roman" panose="02020603050405020304" pitchFamily="18" charset="0"/>
                <a:sym typeface="Symbol" panose="05050102010706020507" pitchFamily="18" charset="2"/>
              </a:rPr>
              <a:t></a:t>
            </a:r>
            <a:endParaRPr lang="en-US" altLang="en-US" sz="2000" dirty="0">
              <a:solidFill>
                <a:srgbClr val="66FF66"/>
              </a:solidFill>
              <a:cs typeface="Times New Roman" panose="02020603050405020304" pitchFamily="18" charset="0"/>
              <a:sym typeface="Symbol" panose="05050102010706020507" pitchFamily="18" charset="2"/>
            </a:endParaRPr>
          </a:p>
        </p:txBody>
      </p:sp>
      <p:sp>
        <p:nvSpPr>
          <p:cNvPr id="39" name="Rectangle 2">
            <a:extLst>
              <a:ext uri="{FF2B5EF4-FFF2-40B4-BE49-F238E27FC236}">
                <a16:creationId xmlns:a16="http://schemas.microsoft.com/office/drawing/2014/main" id="{74530A17-EB55-4EC7-A4D8-E34C7AB626F0}"/>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Implies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536220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fill="hold" nodeType="withEffect">
                                  <p:stCondLst>
                                    <p:cond delay="0"/>
                                  </p:stCondLst>
                                  <p:childTnLst>
                                    <p:animRot by="120000">
                                      <p:cBhvr>
                                        <p:cTn id="6" dur="100" fill="hold">
                                          <p:stCondLst>
                                            <p:cond delay="0"/>
                                          </p:stCondLst>
                                        </p:cTn>
                                        <p:tgtEl>
                                          <p:spTgt spid="32">
                                            <p:txEl>
                                              <p:pRg st="0" end="0"/>
                                            </p:txEl>
                                          </p:spTgt>
                                        </p:tgtEl>
                                        <p:attrNameLst>
                                          <p:attrName>r</p:attrName>
                                        </p:attrNameLst>
                                      </p:cBhvr>
                                    </p:animRot>
                                    <p:animRot by="-240000">
                                      <p:cBhvr>
                                        <p:cTn id="7" dur="200" fill="hold">
                                          <p:stCondLst>
                                            <p:cond delay="200"/>
                                          </p:stCondLst>
                                        </p:cTn>
                                        <p:tgtEl>
                                          <p:spTgt spid="32">
                                            <p:txEl>
                                              <p:pRg st="0" end="0"/>
                                            </p:txEl>
                                          </p:spTgt>
                                        </p:tgtEl>
                                        <p:attrNameLst>
                                          <p:attrName>r</p:attrName>
                                        </p:attrNameLst>
                                      </p:cBhvr>
                                    </p:animRot>
                                    <p:animRot by="240000">
                                      <p:cBhvr>
                                        <p:cTn id="8" dur="200" fill="hold">
                                          <p:stCondLst>
                                            <p:cond delay="400"/>
                                          </p:stCondLst>
                                        </p:cTn>
                                        <p:tgtEl>
                                          <p:spTgt spid="32">
                                            <p:txEl>
                                              <p:pRg st="0" end="0"/>
                                            </p:txEl>
                                          </p:spTgt>
                                        </p:tgtEl>
                                        <p:attrNameLst>
                                          <p:attrName>r</p:attrName>
                                        </p:attrNameLst>
                                      </p:cBhvr>
                                    </p:animRot>
                                    <p:animRot by="-240000">
                                      <p:cBhvr>
                                        <p:cTn id="9" dur="200" fill="hold">
                                          <p:stCondLst>
                                            <p:cond delay="600"/>
                                          </p:stCondLst>
                                        </p:cTn>
                                        <p:tgtEl>
                                          <p:spTgt spid="32">
                                            <p:txEl>
                                              <p:pRg st="0" end="0"/>
                                            </p:txEl>
                                          </p:spTgt>
                                        </p:tgtEl>
                                        <p:attrNameLst>
                                          <p:attrName>r</p:attrName>
                                        </p:attrNameLst>
                                      </p:cBhvr>
                                    </p:animRot>
                                    <p:animRot by="120000">
                                      <p:cBhvr>
                                        <p:cTn id="10" dur="200" fill="hold">
                                          <p:stCondLst>
                                            <p:cond delay="800"/>
                                          </p:stCondLst>
                                        </p:cTn>
                                        <p:tgtEl>
                                          <p:spTgt spid="32">
                                            <p:txEl>
                                              <p:pRg st="0" end="0"/>
                                            </p:txEl>
                                          </p:spTgt>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9">
                                            <p:txEl>
                                              <p:pRg st="7" end="7"/>
                                            </p:txEl>
                                          </p:spTgt>
                                        </p:tgtEl>
                                        <p:attrNameLst>
                                          <p:attrName>style.visibility</p:attrName>
                                        </p:attrNameLst>
                                      </p:cBhvr>
                                      <p:to>
                                        <p:strVal val="visible"/>
                                      </p:to>
                                    </p:set>
                                    <p:anim calcmode="lin" valueType="num">
                                      <p:cBhvr additive="base">
                                        <p:cTn id="15"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
                                            <p:txEl>
                                              <p:pRg st="7" end="7"/>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0-#ppt_w/2"/>
                                          </p:val>
                                        </p:tav>
                                        <p:tav tm="100000">
                                          <p:val>
                                            <p:strVal val="#ppt_x"/>
                                          </p:val>
                                        </p:tav>
                                      </p:tavLst>
                                    </p:anim>
                                    <p:anim calcmode="lin" valueType="num">
                                      <p:cBhvr additive="base">
                                        <p:cTn id="20"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2" end="2"/>
                                            </p:txEl>
                                          </p:spTgt>
                                        </p:tgtEl>
                                        <p:attrNameLst>
                                          <p:attrName>style.visibility</p:attrName>
                                        </p:attrNameLst>
                                      </p:cBhvr>
                                      <p:to>
                                        <p:strVal val="visible"/>
                                      </p:to>
                                    </p:set>
                                    <p:anim calcmode="lin" valueType="num">
                                      <p:cBhvr additive="base">
                                        <p:cTn id="2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2">
                                            <p:txEl>
                                              <p:pRg st="3" end="3"/>
                                            </p:txEl>
                                          </p:spTgt>
                                        </p:tgtEl>
                                        <p:attrNameLst>
                                          <p:attrName>style.visibility</p:attrName>
                                        </p:attrNameLst>
                                      </p:cBhvr>
                                      <p:to>
                                        <p:strVal val="visible"/>
                                      </p:to>
                                    </p:set>
                                    <p:anim calcmode="lin" valueType="num">
                                      <p:cBhvr additive="base">
                                        <p:cTn id="31" dur="500" fill="hold"/>
                                        <p:tgtEl>
                                          <p:spTgt spid="3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5" end="5"/>
                                            </p:txEl>
                                          </p:spTgt>
                                        </p:tgtEl>
                                        <p:attrNameLst>
                                          <p:attrName>style.visibility</p:attrName>
                                        </p:attrNameLst>
                                      </p:cBhvr>
                                      <p:to>
                                        <p:strVal val="visible"/>
                                      </p:to>
                                    </p:set>
                                    <p:anim calcmode="lin" valueType="num">
                                      <p:cBhvr additive="base">
                                        <p:cTn id="37"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5" end="5"/>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2"/>
                                        </p:tgtEl>
                                        <p:attrNameLst>
                                          <p:attrName>style.visibility</p:attrName>
                                        </p:attrNameLst>
                                      </p:cBhvr>
                                      <p:to>
                                        <p:strVal val="visible"/>
                                      </p:to>
                                    </p:set>
                                    <p:anim calcmode="lin" valueType="num">
                                      <p:cBhvr additive="base">
                                        <p:cTn id="41" dur="500" fill="hold"/>
                                        <p:tgtEl>
                                          <p:spTgt spid="12"/>
                                        </p:tgtEl>
                                        <p:attrNameLst>
                                          <p:attrName>ppt_x</p:attrName>
                                        </p:attrNameLst>
                                      </p:cBhvr>
                                      <p:tavLst>
                                        <p:tav tm="0">
                                          <p:val>
                                            <p:strVal val="0-#ppt_w/2"/>
                                          </p:val>
                                        </p:tav>
                                        <p:tav tm="100000">
                                          <p:val>
                                            <p:strVal val="#ppt_x"/>
                                          </p:val>
                                        </p:tav>
                                      </p:tavLst>
                                    </p:anim>
                                    <p:anim calcmode="lin" valueType="num">
                                      <p:cBhvr additive="base">
                                        <p:cTn id="42" dur="500" fill="hold"/>
                                        <p:tgtEl>
                                          <p:spTgt spid="12"/>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0-#ppt_w/2"/>
                                          </p:val>
                                        </p:tav>
                                        <p:tav tm="100000">
                                          <p:val>
                                            <p:strVal val="#ppt_x"/>
                                          </p:val>
                                        </p:tav>
                                      </p:tavLst>
                                    </p:anim>
                                    <p:anim calcmode="lin" valueType="num">
                                      <p:cBhvr additive="base">
                                        <p:cTn id="46" dur="500" fill="hold"/>
                                        <p:tgtEl>
                                          <p:spTgt spid="1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6"/>
                                        </p:tgtEl>
                                        <p:attrNameLst>
                                          <p:attrName>style.visibility</p:attrName>
                                        </p:attrNameLst>
                                      </p:cBhvr>
                                      <p:to>
                                        <p:strVal val="visible"/>
                                      </p:to>
                                    </p:set>
                                    <p:anim calcmode="lin" valueType="num">
                                      <p:cBhvr additive="base">
                                        <p:cTn id="49" dur="500" fill="hold"/>
                                        <p:tgtEl>
                                          <p:spTgt spid="16"/>
                                        </p:tgtEl>
                                        <p:attrNameLst>
                                          <p:attrName>ppt_x</p:attrName>
                                        </p:attrNameLst>
                                      </p:cBhvr>
                                      <p:tavLst>
                                        <p:tav tm="0">
                                          <p:val>
                                            <p:strVal val="0-#ppt_w/2"/>
                                          </p:val>
                                        </p:tav>
                                        <p:tav tm="100000">
                                          <p:val>
                                            <p:strVal val="#ppt_x"/>
                                          </p:val>
                                        </p:tav>
                                      </p:tavLst>
                                    </p:anim>
                                    <p:anim calcmode="lin" valueType="num">
                                      <p:cBhvr additive="base">
                                        <p:cTn id="50" dur="500" fill="hold"/>
                                        <p:tgtEl>
                                          <p:spTgt spid="1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additive="base">
                                        <p:cTn id="53" dur="500" fill="hold"/>
                                        <p:tgtEl>
                                          <p:spTgt spid="17"/>
                                        </p:tgtEl>
                                        <p:attrNameLst>
                                          <p:attrName>ppt_x</p:attrName>
                                        </p:attrNameLst>
                                      </p:cBhvr>
                                      <p:tavLst>
                                        <p:tav tm="0">
                                          <p:val>
                                            <p:strVal val="0-#ppt_w/2"/>
                                          </p:val>
                                        </p:tav>
                                        <p:tav tm="100000">
                                          <p:val>
                                            <p:strVal val="#ppt_x"/>
                                          </p:val>
                                        </p:tav>
                                      </p:tavLst>
                                    </p:anim>
                                    <p:anim calcmode="lin" valueType="num">
                                      <p:cBhvr additive="base">
                                        <p:cTn id="54" dur="500" fill="hold"/>
                                        <p:tgtEl>
                                          <p:spTgt spid="17"/>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77"/>
                                        </p:tgtEl>
                                        <p:attrNameLst>
                                          <p:attrName>style.visibility</p:attrName>
                                        </p:attrNameLst>
                                      </p:cBhvr>
                                      <p:to>
                                        <p:strVal val="visible"/>
                                      </p:to>
                                    </p:set>
                                    <p:anim calcmode="lin" valueType="num">
                                      <p:cBhvr additive="base">
                                        <p:cTn id="57" dur="500" fill="hold"/>
                                        <p:tgtEl>
                                          <p:spTgt spid="77"/>
                                        </p:tgtEl>
                                        <p:attrNameLst>
                                          <p:attrName>ppt_x</p:attrName>
                                        </p:attrNameLst>
                                      </p:cBhvr>
                                      <p:tavLst>
                                        <p:tav tm="0">
                                          <p:val>
                                            <p:strVal val="0-#ppt_w/2"/>
                                          </p:val>
                                        </p:tav>
                                        <p:tav tm="100000">
                                          <p:val>
                                            <p:strVal val="#ppt_x"/>
                                          </p:val>
                                        </p:tav>
                                      </p:tavLst>
                                    </p:anim>
                                    <p:anim calcmode="lin" valueType="num">
                                      <p:cBhvr additive="base">
                                        <p:cTn id="58" dur="500" fill="hold"/>
                                        <p:tgtEl>
                                          <p:spTgt spid="77"/>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 calcmode="lin" valueType="num">
                                      <p:cBhvr additive="base">
                                        <p:cTn id="61" dur="500" fill="hold"/>
                                        <p:tgtEl>
                                          <p:spTgt spid="44"/>
                                        </p:tgtEl>
                                        <p:attrNameLst>
                                          <p:attrName>ppt_x</p:attrName>
                                        </p:attrNameLst>
                                      </p:cBhvr>
                                      <p:tavLst>
                                        <p:tav tm="0">
                                          <p:val>
                                            <p:strVal val="0-#ppt_w/2"/>
                                          </p:val>
                                        </p:tav>
                                        <p:tav tm="100000">
                                          <p:val>
                                            <p:strVal val="#ppt_x"/>
                                          </p:val>
                                        </p:tav>
                                      </p:tavLst>
                                    </p:anim>
                                    <p:anim calcmode="lin" valueType="num">
                                      <p:cBhvr additive="base">
                                        <p:cTn id="62" dur="500" fill="hold"/>
                                        <p:tgtEl>
                                          <p:spTgt spid="44"/>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46"/>
                                        </p:tgtEl>
                                        <p:attrNameLst>
                                          <p:attrName>style.visibility</p:attrName>
                                        </p:attrNameLst>
                                      </p:cBhvr>
                                      <p:to>
                                        <p:strVal val="visible"/>
                                      </p:to>
                                    </p:set>
                                    <p:anim calcmode="lin" valueType="num">
                                      <p:cBhvr additive="base">
                                        <p:cTn id="65" dur="500" fill="hold"/>
                                        <p:tgtEl>
                                          <p:spTgt spid="46"/>
                                        </p:tgtEl>
                                        <p:attrNameLst>
                                          <p:attrName>ppt_x</p:attrName>
                                        </p:attrNameLst>
                                      </p:cBhvr>
                                      <p:tavLst>
                                        <p:tav tm="0">
                                          <p:val>
                                            <p:strVal val="0-#ppt_w/2"/>
                                          </p:val>
                                        </p:tav>
                                        <p:tav tm="100000">
                                          <p:val>
                                            <p:strVal val="#ppt_x"/>
                                          </p:val>
                                        </p:tav>
                                      </p:tavLst>
                                    </p:anim>
                                    <p:anim calcmode="lin" valueType="num">
                                      <p:cBhvr additive="base">
                                        <p:cTn id="66" dur="500" fill="hold"/>
                                        <p:tgtEl>
                                          <p:spTgt spid="46"/>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47"/>
                                        </p:tgtEl>
                                        <p:attrNameLst>
                                          <p:attrName>style.visibility</p:attrName>
                                        </p:attrNameLst>
                                      </p:cBhvr>
                                      <p:to>
                                        <p:strVal val="visible"/>
                                      </p:to>
                                    </p:set>
                                    <p:anim calcmode="lin" valueType="num">
                                      <p:cBhvr additive="base">
                                        <p:cTn id="69" dur="500" fill="hold"/>
                                        <p:tgtEl>
                                          <p:spTgt spid="47"/>
                                        </p:tgtEl>
                                        <p:attrNameLst>
                                          <p:attrName>ppt_x</p:attrName>
                                        </p:attrNameLst>
                                      </p:cBhvr>
                                      <p:tavLst>
                                        <p:tav tm="0">
                                          <p:val>
                                            <p:strVal val="0-#ppt_w/2"/>
                                          </p:val>
                                        </p:tav>
                                        <p:tav tm="100000">
                                          <p:val>
                                            <p:strVal val="#ppt_x"/>
                                          </p:val>
                                        </p:tav>
                                      </p:tavLst>
                                    </p:anim>
                                    <p:anim calcmode="lin" valueType="num">
                                      <p:cBhvr additive="base">
                                        <p:cTn id="70" dur="500" fill="hold"/>
                                        <p:tgtEl>
                                          <p:spTgt spid="47"/>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58"/>
                                        </p:tgtEl>
                                        <p:attrNameLst>
                                          <p:attrName>style.visibility</p:attrName>
                                        </p:attrNameLst>
                                      </p:cBhvr>
                                      <p:to>
                                        <p:strVal val="visible"/>
                                      </p:to>
                                    </p:set>
                                    <p:anim calcmode="lin" valueType="num">
                                      <p:cBhvr additive="base">
                                        <p:cTn id="73" dur="500" fill="hold"/>
                                        <p:tgtEl>
                                          <p:spTgt spid="58"/>
                                        </p:tgtEl>
                                        <p:attrNameLst>
                                          <p:attrName>ppt_x</p:attrName>
                                        </p:attrNameLst>
                                      </p:cBhvr>
                                      <p:tavLst>
                                        <p:tav tm="0">
                                          <p:val>
                                            <p:strVal val="0-#ppt_w/2"/>
                                          </p:val>
                                        </p:tav>
                                        <p:tav tm="100000">
                                          <p:val>
                                            <p:strVal val="#ppt_x"/>
                                          </p:val>
                                        </p:tav>
                                      </p:tavLst>
                                    </p:anim>
                                    <p:anim calcmode="lin" valueType="num">
                                      <p:cBhvr additive="base">
                                        <p:cTn id="74"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59"/>
                                        </p:tgtEl>
                                        <p:attrNameLst>
                                          <p:attrName>style.visibility</p:attrName>
                                        </p:attrNameLst>
                                      </p:cBhvr>
                                      <p:to>
                                        <p:strVal val="visible"/>
                                      </p:to>
                                    </p:set>
                                    <p:anim calcmode="lin" valueType="num">
                                      <p:cBhvr additive="base">
                                        <p:cTn id="79" dur="500" fill="hold"/>
                                        <p:tgtEl>
                                          <p:spTgt spid="59"/>
                                        </p:tgtEl>
                                        <p:attrNameLst>
                                          <p:attrName>ppt_x</p:attrName>
                                        </p:attrNameLst>
                                      </p:cBhvr>
                                      <p:tavLst>
                                        <p:tav tm="0">
                                          <p:val>
                                            <p:strVal val="0-#ppt_w/2"/>
                                          </p:val>
                                        </p:tav>
                                        <p:tav tm="100000">
                                          <p:val>
                                            <p:strVal val="#ppt_x"/>
                                          </p:val>
                                        </p:tav>
                                      </p:tavLst>
                                    </p:anim>
                                    <p:anim calcmode="lin" valueType="num">
                                      <p:cBhvr additive="base">
                                        <p:cTn id="80" dur="500" fill="hold"/>
                                        <p:tgtEl>
                                          <p:spTgt spid="59"/>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60"/>
                                        </p:tgtEl>
                                        <p:attrNameLst>
                                          <p:attrName>style.visibility</p:attrName>
                                        </p:attrNameLst>
                                      </p:cBhvr>
                                      <p:to>
                                        <p:strVal val="visible"/>
                                      </p:to>
                                    </p:set>
                                    <p:anim calcmode="lin" valueType="num">
                                      <p:cBhvr additive="base">
                                        <p:cTn id="83" dur="500" fill="hold"/>
                                        <p:tgtEl>
                                          <p:spTgt spid="60"/>
                                        </p:tgtEl>
                                        <p:attrNameLst>
                                          <p:attrName>ppt_x</p:attrName>
                                        </p:attrNameLst>
                                      </p:cBhvr>
                                      <p:tavLst>
                                        <p:tav tm="0">
                                          <p:val>
                                            <p:strVal val="0-#ppt_w/2"/>
                                          </p:val>
                                        </p:tav>
                                        <p:tav tm="100000">
                                          <p:val>
                                            <p:strVal val="#ppt_x"/>
                                          </p:val>
                                        </p:tav>
                                      </p:tavLst>
                                    </p:anim>
                                    <p:anim calcmode="lin" valueType="num">
                                      <p:cBhvr additive="base">
                                        <p:cTn id="84"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32">
                                            <p:txEl>
                                              <p:pRg st="6" end="6"/>
                                            </p:txEl>
                                          </p:spTgt>
                                        </p:tgtEl>
                                        <p:attrNameLst>
                                          <p:attrName>style.visibility</p:attrName>
                                        </p:attrNameLst>
                                      </p:cBhvr>
                                      <p:to>
                                        <p:strVal val="visible"/>
                                      </p:to>
                                    </p:set>
                                    <p:anim calcmode="lin" valueType="num">
                                      <p:cBhvr additive="base">
                                        <p:cTn id="89"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32">
                                            <p:txEl>
                                              <p:pRg st="6" end="6"/>
                                            </p:txEl>
                                          </p:spTgt>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0-#ppt_w/2"/>
                                          </p:val>
                                        </p:tav>
                                        <p:tav tm="100000">
                                          <p:val>
                                            <p:strVal val="#ppt_x"/>
                                          </p:val>
                                        </p:tav>
                                      </p:tavLst>
                                    </p:anim>
                                    <p:anim calcmode="lin" valueType="num">
                                      <p:cBhvr additive="base">
                                        <p:cTn id="94" dur="500" fill="hold"/>
                                        <p:tgtEl>
                                          <p:spTgt spid="14"/>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19"/>
                                        </p:tgtEl>
                                        <p:attrNameLst>
                                          <p:attrName>style.visibility</p:attrName>
                                        </p:attrNameLst>
                                      </p:cBhvr>
                                      <p:to>
                                        <p:strVal val="visible"/>
                                      </p:to>
                                    </p:set>
                                    <p:anim calcmode="lin" valueType="num">
                                      <p:cBhvr additive="base">
                                        <p:cTn id="97" dur="500" fill="hold"/>
                                        <p:tgtEl>
                                          <p:spTgt spid="19"/>
                                        </p:tgtEl>
                                        <p:attrNameLst>
                                          <p:attrName>ppt_x</p:attrName>
                                        </p:attrNameLst>
                                      </p:cBhvr>
                                      <p:tavLst>
                                        <p:tav tm="0">
                                          <p:val>
                                            <p:strVal val="0-#ppt_w/2"/>
                                          </p:val>
                                        </p:tav>
                                        <p:tav tm="100000">
                                          <p:val>
                                            <p:strVal val="#ppt_x"/>
                                          </p:val>
                                        </p:tav>
                                      </p:tavLst>
                                    </p:anim>
                                    <p:anim calcmode="lin" valueType="num">
                                      <p:cBhvr additive="base">
                                        <p:cTn id="98" dur="500" fill="hold"/>
                                        <p:tgtEl>
                                          <p:spTgt spid="19"/>
                                        </p:tgtEl>
                                        <p:attrNameLst>
                                          <p:attrName>ppt_y</p:attrName>
                                        </p:attrNameLst>
                                      </p:cBhvr>
                                      <p:tavLst>
                                        <p:tav tm="0">
                                          <p:val>
                                            <p:strVal val="#ppt_y"/>
                                          </p:val>
                                        </p:tav>
                                        <p:tav tm="100000">
                                          <p:val>
                                            <p:strVal val="#ppt_y"/>
                                          </p:val>
                                        </p:tav>
                                      </p:tavLst>
                                    </p:anim>
                                  </p:childTnLst>
                                </p:cTn>
                              </p:par>
                              <p:par>
                                <p:cTn id="99" presetID="2" presetClass="entr" presetSubtype="8"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anim calcmode="lin" valueType="num">
                                      <p:cBhvr additive="base">
                                        <p:cTn id="101" dur="500" fill="hold"/>
                                        <p:tgtEl>
                                          <p:spTgt spid="48"/>
                                        </p:tgtEl>
                                        <p:attrNameLst>
                                          <p:attrName>ppt_x</p:attrName>
                                        </p:attrNameLst>
                                      </p:cBhvr>
                                      <p:tavLst>
                                        <p:tav tm="0">
                                          <p:val>
                                            <p:strVal val="0-#ppt_w/2"/>
                                          </p:val>
                                        </p:tav>
                                        <p:tav tm="100000">
                                          <p:val>
                                            <p:strVal val="#ppt_x"/>
                                          </p:val>
                                        </p:tav>
                                      </p:tavLst>
                                    </p:anim>
                                    <p:anim calcmode="lin" valueType="num">
                                      <p:cBhvr additive="base">
                                        <p:cTn id="102" dur="500" fill="hold"/>
                                        <p:tgtEl>
                                          <p:spTgt spid="48"/>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anim calcmode="lin" valueType="num">
                                      <p:cBhvr additive="base">
                                        <p:cTn id="105" dur="500" fill="hold"/>
                                        <p:tgtEl>
                                          <p:spTgt spid="55"/>
                                        </p:tgtEl>
                                        <p:attrNameLst>
                                          <p:attrName>ppt_x</p:attrName>
                                        </p:attrNameLst>
                                      </p:cBhvr>
                                      <p:tavLst>
                                        <p:tav tm="0">
                                          <p:val>
                                            <p:strVal val="0-#ppt_w/2"/>
                                          </p:val>
                                        </p:tav>
                                        <p:tav tm="100000">
                                          <p:val>
                                            <p:strVal val="#ppt_x"/>
                                          </p:val>
                                        </p:tav>
                                      </p:tavLst>
                                    </p:anim>
                                    <p:anim calcmode="lin" valueType="num">
                                      <p:cBhvr additive="base">
                                        <p:cTn id="106"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32">
                                            <p:txEl>
                                              <p:pRg st="7" end="7"/>
                                            </p:txEl>
                                          </p:spTgt>
                                        </p:tgtEl>
                                        <p:attrNameLst>
                                          <p:attrName>style.visibility</p:attrName>
                                        </p:attrNameLst>
                                      </p:cBhvr>
                                      <p:to>
                                        <p:strVal val="visible"/>
                                      </p:to>
                                    </p:set>
                                    <p:anim calcmode="lin" valueType="num">
                                      <p:cBhvr additive="base">
                                        <p:cTn id="111" dur="500" fill="hold"/>
                                        <p:tgtEl>
                                          <p:spTgt spid="32">
                                            <p:txEl>
                                              <p:pRg st="7" end="7"/>
                                            </p:txEl>
                                          </p:spTgt>
                                        </p:tgtEl>
                                        <p:attrNameLst>
                                          <p:attrName>ppt_x</p:attrName>
                                        </p:attrNameLst>
                                      </p:cBhvr>
                                      <p:tavLst>
                                        <p:tav tm="0">
                                          <p:val>
                                            <p:strVal val="0-#ppt_w/2"/>
                                          </p:val>
                                        </p:tav>
                                        <p:tav tm="100000">
                                          <p:val>
                                            <p:strVal val="#ppt_x"/>
                                          </p:val>
                                        </p:tav>
                                      </p:tavLst>
                                    </p:anim>
                                    <p:anim calcmode="lin" valueType="num">
                                      <p:cBhvr additive="base">
                                        <p:cTn id="112" dur="500" fill="hold"/>
                                        <p:tgtEl>
                                          <p:spTgt spid="32">
                                            <p:txEl>
                                              <p:pRg st="7" end="7"/>
                                            </p:txEl>
                                          </p:spTgt>
                                        </p:tgtEl>
                                        <p:attrNameLst>
                                          <p:attrName>ppt_y</p:attrName>
                                        </p:attrNameLst>
                                      </p:cBhvr>
                                      <p:tavLst>
                                        <p:tav tm="0">
                                          <p:val>
                                            <p:strVal val="#ppt_y"/>
                                          </p:val>
                                        </p:tav>
                                        <p:tav tm="100000">
                                          <p:val>
                                            <p:strVal val="#ppt_y"/>
                                          </p:val>
                                        </p:tav>
                                      </p:tavLst>
                                    </p:anim>
                                  </p:childTnLst>
                                </p:cTn>
                              </p:par>
                              <p:par>
                                <p:cTn id="113" presetID="2" presetClass="entr" presetSubtype="8" fill="hold" nodeType="withEffect">
                                  <p:stCondLst>
                                    <p:cond delay="0"/>
                                  </p:stCondLst>
                                  <p:childTnLst>
                                    <p:set>
                                      <p:cBhvr>
                                        <p:cTn id="114" dur="1" fill="hold">
                                          <p:stCondLst>
                                            <p:cond delay="0"/>
                                          </p:stCondLst>
                                        </p:cTn>
                                        <p:tgtEl>
                                          <p:spTgt spid="33">
                                            <p:txEl>
                                              <p:pRg st="1" end="1"/>
                                            </p:txEl>
                                          </p:spTgt>
                                        </p:tgtEl>
                                        <p:attrNameLst>
                                          <p:attrName>style.visibility</p:attrName>
                                        </p:attrNameLst>
                                      </p:cBhvr>
                                      <p:to>
                                        <p:strVal val="visible"/>
                                      </p:to>
                                    </p:set>
                                    <p:anim calcmode="lin" valueType="num">
                                      <p:cBhvr additive="base">
                                        <p:cTn id="115"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9" grpId="0"/>
      <p:bldP spid="45" grpId="0"/>
      <p:bldP spid="44" grpId="0"/>
      <p:bldP spid="46" grpId="0"/>
      <p:bldP spid="47" grpId="0"/>
      <p:bldP spid="48" grpId="0"/>
      <p:bldP spid="55" grpId="0"/>
      <p:bldP spid="58" grpId="0"/>
      <p:bldP spid="59" grpId="0" animBg="1"/>
      <p:bldP spid="60" grpId="0" animBg="1"/>
      <p:bldP spid="12" grpId="0"/>
      <p:bldP spid="13" grpId="0"/>
      <p:bldP spid="16" grpId="0"/>
      <p:bldP spid="17"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5271654" cy="707886"/>
          </a:xfrm>
          <a:prstGeom prst="rect">
            <a:avLst/>
          </a:prstGeom>
        </p:spPr>
        <p:txBody>
          <a:bodyPr wrap="square">
            <a:spAutoFit/>
          </a:bodyPr>
          <a:lstStyle/>
          <a:p>
            <a:pPr algn="l"/>
            <a:r>
              <a:rPr lang="en-US" altLang="en-US" sz="2000" dirty="0"/>
              <a:t>Non-Logical Axiom</a:t>
            </a:r>
          </a:p>
          <a:p>
            <a:pPr algn="l"/>
            <a:r>
              <a:rPr lang="en-US" altLang="en-US" sz="2000" dirty="0">
                <a:cs typeface="Times New Roman" panose="02020603050405020304" pitchFamily="18" charset="0"/>
                <a:sym typeface="Symbol" panose="05050102010706020507" pitchFamily="18" charset="2"/>
              </a:rPr>
              <a:t>Contrapositive</a:t>
            </a:r>
            <a:endParaRPr lang="en-US" altLang="en-US" sz="2000" dirty="0"/>
          </a:p>
        </p:txBody>
      </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What follows from this single line?</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endParaRPr lang="en-US" sz="2400" dirty="0">
              <a:solidFill>
                <a:srgbClr val="FFFFFF"/>
              </a:solidFill>
              <a:cs typeface="Times New Roman" panose="02020603050405020304" pitchFamily="18" charset="0"/>
              <a:sym typeface="Symbol" panose="05050102010706020507" pitchFamily="18" charset="2"/>
            </a:endParaRP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Exactly!</a:t>
            </a:r>
          </a:p>
          <a:p>
            <a:pPr eaLnBrk="1" hangingPunct="1">
              <a:spcBef>
                <a:spcPct val="0"/>
              </a:spcBef>
              <a:buNone/>
            </a:pPr>
            <a:r>
              <a:rPr lang="en-US" sz="14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chemeClr val="tx2"/>
                </a:solidFill>
                <a:cs typeface="Times New Roman" panose="02020603050405020304" pitchFamily="18" charset="0"/>
                <a:sym typeface="Symbol" panose="05050102010706020507" pitchFamily="18" charset="2"/>
              </a:rPr>
              <a:t>Contrapositive: </a:t>
            </a:r>
            <a:r>
              <a:rPr lang="en-CA" altLang="en-US" sz="2400" dirty="0">
                <a:solidFill>
                  <a:srgbClr val="FFFFFF"/>
                </a:solidFill>
                <a:cs typeface="Times New Roman" panose="02020603050405020304" pitchFamily="18" charset="0"/>
                <a:sym typeface="Symbol" panose="05050102010706020507" pitchFamily="18" charset="2"/>
              </a:rPr>
              <a:t>From </a:t>
            </a:r>
            <a:r>
              <a:rPr lang="el-GR" altLang="en-US" sz="2400" dirty="0">
                <a:solidFill>
                  <a:srgbClr val="FFC000"/>
                </a:solidFill>
                <a:cs typeface="Times New Roman" panose="02020603050405020304" pitchFamily="18" charset="0"/>
                <a:sym typeface="Symbol" panose="05050102010706020507" pitchFamily="18" charset="2"/>
              </a:rPr>
              <a:t>αβ</a:t>
            </a:r>
            <a:r>
              <a:rPr lang="en-US" altLang="en-US" sz="2400" dirty="0">
                <a:solidFill>
                  <a:srgbClr val="FFFFFF"/>
                </a:solidFill>
                <a:cs typeface="Times New Roman" panose="02020603050405020304" pitchFamily="18" charset="0"/>
              </a:rPr>
              <a:t>, conclude</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solidFill>
                  <a:srgbClr val="FFC000"/>
                </a:solidFill>
                <a:sym typeface="Symbol" panose="05050102010706020507" pitchFamily="18" charset="2"/>
              </a:rPr>
              <a:t></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ym typeface="Symbol" panose="05050102010706020507" pitchFamily="18" charset="2"/>
              </a:rPr>
              <a:t>.</a:t>
            </a:r>
          </a:p>
          <a:p>
            <a:pPr marL="457200" indent="-457200" eaLnBrk="1" hangingPunct="1">
              <a:spcBef>
                <a:spcPct val="0"/>
              </a:spcBef>
              <a:defRPr/>
            </a:pPr>
            <a:r>
              <a:rPr lang="en-US" altLang="en-US" sz="2400" dirty="0">
                <a:cs typeface="Times New Roman" panose="02020603050405020304" pitchFamily="18" charset="0"/>
              </a:rPr>
              <a:t>If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ensures </a:t>
            </a:r>
            <a:r>
              <a:rPr lang="el-GR" altLang="en-US" sz="2400" dirty="0">
                <a:solidFill>
                  <a:srgbClr val="FFC000"/>
                </a:solidFill>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sym typeface="Symbol" panose="05050102010706020507" pitchFamily="18" charset="2"/>
              </a:rPr>
              <a:t> and</a:t>
            </a:r>
            <a:r>
              <a:rPr lang="en-US" altLang="en-US" sz="2400" dirty="0">
                <a:cs typeface="Times New Roman" panose="02020603050405020304" pitchFamily="18" charset="0"/>
              </a:rPr>
              <a:t>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sym typeface="Symbol" panose="05050102010706020507" pitchFamily="18" charset="2"/>
              </a:rPr>
              <a:t>is not</a:t>
            </a:r>
            <a:r>
              <a:rPr lang="en-US" altLang="en-US" sz="2400" dirty="0">
                <a:cs typeface="Times New Roman" panose="02020603050405020304" pitchFamily="18" charset="0"/>
              </a:rPr>
              <a:t> true, then </a:t>
            </a:r>
            <a:r>
              <a:rPr lang="el-GR" altLang="en-US" sz="2400" dirty="0">
                <a:solidFill>
                  <a:srgbClr val="FFC000"/>
                </a:solidFill>
                <a:cs typeface="Times New Roman" panose="02020603050405020304" pitchFamily="18" charset="0"/>
                <a:sym typeface="Symbol" panose="05050102010706020507" pitchFamily="18" charset="2"/>
              </a:rPr>
              <a:t>α </a:t>
            </a:r>
            <a:r>
              <a:rPr lang="en-US" altLang="en-US" sz="2400" dirty="0">
                <a:cs typeface="Times New Roman" panose="02020603050405020304" pitchFamily="18" charset="0"/>
              </a:rPr>
              <a:t>can’t be.</a:t>
            </a:r>
          </a:p>
          <a:p>
            <a:pPr eaLnBrk="1" hangingPunct="1">
              <a:spcBef>
                <a:spcPct val="0"/>
              </a:spcBef>
              <a:buNone/>
              <a:defRPr/>
            </a:pPr>
            <a:r>
              <a:rPr lang="en-US" altLang="en-US" sz="2400" dirty="0">
                <a:cs typeface="Times New Roman" panose="02020603050405020304" pitchFamily="18" charset="0"/>
              </a:rPr>
              <a:t>      Otherwise </a:t>
            </a:r>
            <a:r>
              <a:rPr lang="el-GR" altLang="en-US" sz="2400" dirty="0">
                <a:solidFill>
                  <a:srgbClr val="FFC000"/>
                </a:solidFill>
                <a:cs typeface="Times New Roman" panose="02020603050405020304" pitchFamily="18" charset="0"/>
                <a:sym typeface="Symbol" panose="05050102010706020507" pitchFamily="18" charset="2"/>
              </a:rPr>
              <a:t>β </a:t>
            </a:r>
            <a:r>
              <a:rPr lang="en-US" altLang="en-US" sz="2400" dirty="0">
                <a:cs typeface="Times New Roman" panose="02020603050405020304" pitchFamily="18" charset="0"/>
              </a:rPr>
              <a:t>would be.</a:t>
            </a:r>
          </a:p>
        </p:txBody>
      </p:sp>
      <p:pic>
        <p:nvPicPr>
          <p:cNvPr id="52" name="Picture 5" descr="j0116172">
            <a:extLst>
              <a:ext uri="{FF2B5EF4-FFF2-40B4-BE49-F238E27FC236}">
                <a16:creationId xmlns:a16="http://schemas.microsoft.com/office/drawing/2014/main" id="{2913A59E-232D-4854-8103-0E5C1D5667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52" descr="&lt;strong&gt;Clipart&lt;/strong&gt; - Beautiful Black &lt;strong&gt;Woman&lt;/strong&gt;">
            <a:extLst>
              <a:ext uri="{FF2B5EF4-FFF2-40B4-BE49-F238E27FC236}">
                <a16:creationId xmlns:a16="http://schemas.microsoft.com/office/drawing/2014/main" id="{E21D23F7-0F98-49EC-BB13-8DB4C980EC8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2" name="Rectangle 11">
            <a:extLst>
              <a:ext uri="{FF2B5EF4-FFF2-40B4-BE49-F238E27FC236}">
                <a16:creationId xmlns:a16="http://schemas.microsoft.com/office/drawing/2014/main" id="{98A0D46D-71CF-4E93-8C8E-E81652E14FD4}"/>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3" name="Rectangle 12">
            <a:extLst>
              <a:ext uri="{FF2B5EF4-FFF2-40B4-BE49-F238E27FC236}">
                <a16:creationId xmlns:a16="http://schemas.microsoft.com/office/drawing/2014/main" id="{A6D1ECAF-5A74-4FE4-A9CD-38A10AD2476D}"/>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5" name="Text Box 21">
            <a:extLst>
              <a:ext uri="{FF2B5EF4-FFF2-40B4-BE49-F238E27FC236}">
                <a16:creationId xmlns:a16="http://schemas.microsoft.com/office/drawing/2014/main" id="{EEB3CDF6-C63C-4456-AAF9-FB0B8299D25D}"/>
              </a:ext>
            </a:extLst>
          </p:cNvPr>
          <p:cNvSpPr txBox="1">
            <a:spLocks noChangeArrowheads="1"/>
          </p:cNvSpPr>
          <p:nvPr/>
        </p:nvSpPr>
        <p:spPr bwMode="auto">
          <a:xfrm>
            <a:off x="52578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r>
              <a:rPr lang="el-GR" altLang="en-US" sz="2000" dirty="0">
                <a:cs typeface="Times New Roman" panose="02020603050405020304" pitchFamily="18" charset="0"/>
                <a:sym typeface="Symbol" panose="05050102010706020507" pitchFamily="18" charset="2"/>
              </a:rPr>
              <a:t></a:t>
            </a:r>
            <a:r>
              <a:rPr lang="el-GR" sz="2000" dirty="0"/>
              <a:t>β</a:t>
            </a:r>
            <a:endParaRPr lang="en-US" altLang="en-US" sz="1800" dirty="0">
              <a:cs typeface="Times New Roman" panose="02020603050405020304" pitchFamily="18" charset="0"/>
            </a:endParaRPr>
          </a:p>
        </p:txBody>
      </p:sp>
      <p:sp>
        <p:nvSpPr>
          <p:cNvPr id="16" name="Text Box 21">
            <a:extLst>
              <a:ext uri="{FF2B5EF4-FFF2-40B4-BE49-F238E27FC236}">
                <a16:creationId xmlns:a16="http://schemas.microsoft.com/office/drawing/2014/main" id="{915C2802-A115-4790-A28B-005D4843474A}"/>
              </a:ext>
            </a:extLst>
          </p:cNvPr>
          <p:cNvSpPr txBox="1">
            <a:spLocks noChangeArrowheads="1"/>
          </p:cNvSpPr>
          <p:nvPr/>
        </p:nvSpPr>
        <p:spPr bwMode="auto">
          <a:xfrm>
            <a:off x="5402363" y="12909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17" name="Oval 16">
            <a:extLst>
              <a:ext uri="{FF2B5EF4-FFF2-40B4-BE49-F238E27FC236}">
                <a16:creationId xmlns:a16="http://schemas.microsoft.com/office/drawing/2014/main" id="{163F1087-C7F3-454A-9A6A-E68EBEF309DA}"/>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18" name="Group 17">
            <a:extLst>
              <a:ext uri="{FF2B5EF4-FFF2-40B4-BE49-F238E27FC236}">
                <a16:creationId xmlns:a16="http://schemas.microsoft.com/office/drawing/2014/main" id="{2773B72D-8174-4813-9094-33B0C8C4A33A}"/>
              </a:ext>
            </a:extLst>
          </p:cNvPr>
          <p:cNvGrpSpPr/>
          <p:nvPr/>
        </p:nvGrpSpPr>
        <p:grpSpPr>
          <a:xfrm>
            <a:off x="7558737" y="1295959"/>
            <a:ext cx="659664" cy="685241"/>
            <a:chOff x="7558737" y="1295959"/>
            <a:chExt cx="659664" cy="685241"/>
          </a:xfrm>
        </p:grpSpPr>
        <p:sp>
          <p:nvSpPr>
            <p:cNvPr id="19" name="Rectangle 18">
              <a:extLst>
                <a:ext uri="{FF2B5EF4-FFF2-40B4-BE49-F238E27FC236}">
                  <a16:creationId xmlns:a16="http://schemas.microsoft.com/office/drawing/2014/main" id="{2E815473-B5E7-4A03-BE5B-9517F7C24A8C}"/>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0" name="Oval 19">
              <a:extLst>
                <a:ext uri="{FF2B5EF4-FFF2-40B4-BE49-F238E27FC236}">
                  <a16:creationId xmlns:a16="http://schemas.microsoft.com/office/drawing/2014/main" id="{104A0BC0-5C73-4403-A4CE-2ED46BDBBC7B}"/>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24" name="Picture 4" descr="Could Parallel Universes Be Physically Real?">
            <a:extLst>
              <a:ext uri="{FF2B5EF4-FFF2-40B4-BE49-F238E27FC236}">
                <a16:creationId xmlns:a16="http://schemas.microsoft.com/office/drawing/2014/main" id="{33447629-7925-4768-B3B8-E3D4B9A04B9F}"/>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153821" y="1793218"/>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25" name="Text Box 21">
            <a:extLst>
              <a:ext uri="{FF2B5EF4-FFF2-40B4-BE49-F238E27FC236}">
                <a16:creationId xmlns:a16="http://schemas.microsoft.com/office/drawing/2014/main" id="{B742DCD8-E6A5-41E8-A410-CD2C1BB70EC5}"/>
              </a:ext>
            </a:extLst>
          </p:cNvPr>
          <p:cNvSpPr txBox="1">
            <a:spLocks noChangeArrowheads="1"/>
          </p:cNvSpPr>
          <p:nvPr/>
        </p:nvSpPr>
        <p:spPr bwMode="auto">
          <a:xfrm>
            <a:off x="5404472" y="1586885"/>
            <a:ext cx="116782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CCFFCC"/>
                </a:solidFill>
                <a:cs typeface="Times New Roman" panose="02020603050405020304" pitchFamily="18" charset="0"/>
                <a:sym typeface="Symbol" panose="05050102010706020507" pitchFamily="18" charset="2"/>
              </a:rPr>
              <a:t></a:t>
            </a:r>
            <a:r>
              <a:rPr lang="el-GR" sz="2000" dirty="0"/>
              <a:t>β</a:t>
            </a:r>
            <a:r>
              <a:rPr lang="el-GR" altLang="en-US" sz="2000" dirty="0">
                <a:cs typeface="Times New Roman" panose="02020603050405020304" pitchFamily="18" charset="0"/>
                <a:sym typeface="Symbol" panose="05050102010706020507" pitchFamily="18" charset="2"/>
              </a:rPr>
              <a:t></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t>α</a:t>
            </a:r>
            <a:endParaRPr lang="en-US" altLang="en-US" sz="1800" dirty="0">
              <a:cs typeface="Times New Roman" panose="02020603050405020304" pitchFamily="18" charset="0"/>
            </a:endParaRPr>
          </a:p>
        </p:txBody>
      </p:sp>
      <p:sp>
        <p:nvSpPr>
          <p:cNvPr id="22" name="Rectangle 2">
            <a:extLst>
              <a:ext uri="{FF2B5EF4-FFF2-40B4-BE49-F238E27FC236}">
                <a16:creationId xmlns:a16="http://schemas.microsoft.com/office/drawing/2014/main" id="{318CA8A7-1687-4ACE-8D71-9A9D46CA51B1}"/>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Implies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726267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4"/>
                                        </p:tgtEl>
                                        <p:attrNameLst>
                                          <p:attrName>style.visibility</p:attrName>
                                        </p:attrNameLst>
                                      </p:cBhvr>
                                      <p:to>
                                        <p:strVal val="visible"/>
                                      </p:to>
                                    </p:set>
                                    <p:anim calcmode="lin" valueType="num">
                                      <p:cBhvr additive="base">
                                        <p:cTn id="13" dur="500" fill="hold"/>
                                        <p:tgtEl>
                                          <p:spTgt spid="24"/>
                                        </p:tgtEl>
                                        <p:attrNameLst>
                                          <p:attrName>ppt_x</p:attrName>
                                        </p:attrNameLst>
                                      </p:cBhvr>
                                      <p:tavLst>
                                        <p:tav tm="0">
                                          <p:val>
                                            <p:strVal val="0-#ppt_w/2"/>
                                          </p:val>
                                        </p:tav>
                                        <p:tav tm="100000">
                                          <p:val>
                                            <p:strVal val="#ppt_x"/>
                                          </p:val>
                                        </p:tav>
                                      </p:tavLst>
                                    </p:anim>
                                    <p:anim calcmode="lin" valueType="num">
                                      <p:cBhvr additive="base">
                                        <p:cTn id="14"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7" end="7"/>
                                            </p:txEl>
                                          </p:spTgt>
                                        </p:tgtEl>
                                        <p:attrNameLst>
                                          <p:attrName>style.visibility</p:attrName>
                                        </p:attrNameLst>
                                      </p:cBhvr>
                                      <p:to>
                                        <p:strVal val="visible"/>
                                      </p:to>
                                    </p:set>
                                    <p:anim calcmode="lin" valueType="num">
                                      <p:cBhvr additive="base">
                                        <p:cTn id="19" dur="500" fill="hold"/>
                                        <p:tgtEl>
                                          <p:spTgt spid="9">
                                            <p:txEl>
                                              <p:pRg st="7" end="7"/>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2">
                                            <p:txEl>
                                              <p:pRg st="2" end="2"/>
                                            </p:txEl>
                                          </p:spTgt>
                                        </p:tgtEl>
                                        <p:attrNameLst>
                                          <p:attrName>style.visibility</p:attrName>
                                        </p:attrNameLst>
                                      </p:cBhvr>
                                      <p:to>
                                        <p:strVal val="visible"/>
                                      </p:to>
                                    </p:set>
                                    <p:anim calcmode="lin" valueType="num">
                                      <p:cBhvr additive="base">
                                        <p:cTn id="25"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2">
                                            <p:txEl>
                                              <p:pRg st="4" end="4"/>
                                            </p:txEl>
                                          </p:spTgt>
                                        </p:tgtEl>
                                        <p:attrNameLst>
                                          <p:attrName>style.visibility</p:attrName>
                                        </p:attrNameLst>
                                      </p:cBhvr>
                                      <p:to>
                                        <p:strVal val="visible"/>
                                      </p:to>
                                    </p:set>
                                    <p:anim calcmode="lin" valueType="num">
                                      <p:cBhvr additive="base">
                                        <p:cTn id="31"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2">
                                            <p:txEl>
                                              <p:pRg st="5" end="5"/>
                                            </p:txEl>
                                          </p:spTgt>
                                        </p:tgtEl>
                                        <p:attrNameLst>
                                          <p:attrName>style.visibility</p:attrName>
                                        </p:attrNameLst>
                                      </p:cBhvr>
                                      <p:to>
                                        <p:strVal val="visible"/>
                                      </p:to>
                                    </p:set>
                                    <p:anim calcmode="lin" valueType="num">
                                      <p:cBhvr additive="base">
                                        <p:cTn id="37" dur="500" fill="hold"/>
                                        <p:tgtEl>
                                          <p:spTgt spid="32">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2">
                                            <p:txEl>
                                              <p:pRg st="6" end="6"/>
                                            </p:txEl>
                                          </p:spTgt>
                                        </p:tgtEl>
                                        <p:attrNameLst>
                                          <p:attrName>style.visibility</p:attrName>
                                        </p:attrNameLst>
                                      </p:cBhvr>
                                      <p:to>
                                        <p:strVal val="visible"/>
                                      </p:to>
                                    </p:set>
                                    <p:anim calcmode="lin" valueType="num">
                                      <p:cBhvr additive="base">
                                        <p:cTn id="43" dur="500" fill="hold"/>
                                        <p:tgtEl>
                                          <p:spTgt spid="32">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3">
                                            <p:txEl>
                                              <p:pRg st="1" end="1"/>
                                            </p:txEl>
                                          </p:spTgt>
                                        </p:tgtEl>
                                        <p:attrNameLst>
                                          <p:attrName>style.visibility</p:attrName>
                                        </p:attrNameLst>
                                      </p:cBhvr>
                                      <p:to>
                                        <p:strVal val="visible"/>
                                      </p:to>
                                    </p:set>
                                    <p:anim calcmode="lin" valueType="num">
                                      <p:cBhvr additive="base">
                                        <p:cTn id="49" dur="500" fill="hold"/>
                                        <p:tgtEl>
                                          <p:spTgt spid="33">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am doing logic</a:t>
            </a:r>
            <a:r>
              <a:rPr lang="en-US" altLang="en-US" sz="2000" dirty="0"/>
              <a:t>” </a:t>
            </a:r>
            <a:r>
              <a:rPr lang="en-US" altLang="en-US" sz="2000" dirty="0">
                <a:sym typeface="Symbol" panose="05050102010706020507" pitchFamily="18" charset="2"/>
              </a:rPr>
              <a:t> </a:t>
            </a:r>
            <a:r>
              <a:rPr lang="el-GR" altLang="en-US" sz="2000" dirty="0">
                <a:cs typeface="Times New Roman" panose="02020603050405020304" pitchFamily="18" charset="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3" name="Rectangle 32">
            <a:extLst>
              <a:ext uri="{FF2B5EF4-FFF2-40B4-BE49-F238E27FC236}">
                <a16:creationId xmlns:a16="http://schemas.microsoft.com/office/drawing/2014/main" id="{57C7005B-E5F5-46CF-A28F-B6E16DAB9F2A}"/>
              </a:ext>
            </a:extLst>
          </p:cNvPr>
          <p:cNvSpPr/>
          <p:nvPr/>
        </p:nvSpPr>
        <p:spPr>
          <a:xfrm>
            <a:off x="6629400" y="2641600"/>
            <a:ext cx="2598923" cy="707886"/>
          </a:xfrm>
          <a:prstGeom prst="rect">
            <a:avLst/>
          </a:prstGeom>
        </p:spPr>
        <p:txBody>
          <a:bodyPr wrap="square">
            <a:spAutoFit/>
          </a:bodyPr>
          <a:lstStyle/>
          <a:p>
            <a:pPr algn="l"/>
            <a:r>
              <a:rPr lang="en-US" altLang="en-US" sz="2000" dirty="0"/>
              <a:t>Non-Logical Axiom</a:t>
            </a:r>
          </a:p>
          <a:p>
            <a:pPr algn="l"/>
            <a:r>
              <a:rPr lang="en-US" altLang="en-US" sz="2000" dirty="0">
                <a:cs typeface="Times New Roman" panose="02020603050405020304" pitchFamily="18" charset="0"/>
                <a:sym typeface="Symbol" panose="05050102010706020507" pitchFamily="18" charset="2"/>
              </a:rPr>
              <a:t>Contrapositive</a:t>
            </a:r>
            <a:endParaRPr lang="en-US" altLang="en-US" sz="2000" dirty="0"/>
          </a:p>
        </p:txBody>
      </p:sp>
      <p:pic>
        <p:nvPicPr>
          <p:cNvPr id="52" name="Picture 5" descr="j0116172">
            <a:extLst>
              <a:ext uri="{FF2B5EF4-FFF2-40B4-BE49-F238E27FC236}">
                <a16:creationId xmlns:a16="http://schemas.microsoft.com/office/drawing/2014/main" id="{2913A59E-232D-4854-8103-0E5C1D5667AF}"/>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a:extLst>
              <a:ext uri="{FF2B5EF4-FFF2-40B4-BE49-F238E27FC236}">
                <a16:creationId xmlns:a16="http://schemas.microsoft.com/office/drawing/2014/main" id="{98A0D46D-71CF-4E93-8C8E-E81652E14FD4}"/>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3" name="Rectangle 12">
            <a:extLst>
              <a:ext uri="{FF2B5EF4-FFF2-40B4-BE49-F238E27FC236}">
                <a16:creationId xmlns:a16="http://schemas.microsoft.com/office/drawing/2014/main" id="{A6D1ECAF-5A74-4FE4-A9CD-38A10AD2476D}"/>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5" name="Text Box 21">
            <a:extLst>
              <a:ext uri="{FF2B5EF4-FFF2-40B4-BE49-F238E27FC236}">
                <a16:creationId xmlns:a16="http://schemas.microsoft.com/office/drawing/2014/main" id="{EEB3CDF6-C63C-4456-AAF9-FB0B8299D25D}"/>
              </a:ext>
            </a:extLst>
          </p:cNvPr>
          <p:cNvSpPr txBox="1">
            <a:spLocks noChangeArrowheads="1"/>
          </p:cNvSpPr>
          <p:nvPr/>
        </p:nvSpPr>
        <p:spPr bwMode="auto">
          <a:xfrm>
            <a:off x="5257800" y="950232"/>
            <a:ext cx="6991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sz="2000" dirty="0"/>
              <a:t>α</a:t>
            </a:r>
            <a:r>
              <a:rPr lang="el-GR" altLang="en-US" sz="2000" dirty="0">
                <a:cs typeface="Times New Roman" panose="02020603050405020304" pitchFamily="18" charset="0"/>
                <a:sym typeface="Symbol" panose="05050102010706020507" pitchFamily="18" charset="2"/>
              </a:rPr>
              <a:t></a:t>
            </a:r>
            <a:r>
              <a:rPr lang="el-GR" sz="2000" dirty="0"/>
              <a:t>β</a:t>
            </a:r>
            <a:endParaRPr lang="en-US" altLang="en-US" sz="1800" dirty="0">
              <a:cs typeface="Times New Roman" panose="02020603050405020304" pitchFamily="18" charset="0"/>
            </a:endParaRPr>
          </a:p>
        </p:txBody>
      </p:sp>
      <p:sp>
        <p:nvSpPr>
          <p:cNvPr id="16" name="Text Box 21">
            <a:extLst>
              <a:ext uri="{FF2B5EF4-FFF2-40B4-BE49-F238E27FC236}">
                <a16:creationId xmlns:a16="http://schemas.microsoft.com/office/drawing/2014/main" id="{915C2802-A115-4790-A28B-005D4843474A}"/>
              </a:ext>
            </a:extLst>
          </p:cNvPr>
          <p:cNvSpPr txBox="1">
            <a:spLocks noChangeArrowheads="1"/>
          </p:cNvSpPr>
          <p:nvPr/>
        </p:nvSpPr>
        <p:spPr bwMode="auto">
          <a:xfrm>
            <a:off x="5402363" y="1290935"/>
            <a:ext cx="3211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400" dirty="0">
                <a:solidFill>
                  <a:srgbClr val="FFC000"/>
                </a:solidFill>
                <a:cs typeface="Times New Roman" panose="02020603050405020304" pitchFamily="18" charset="0"/>
                <a:sym typeface="Symbol" panose="05050102010706020507" pitchFamily="18" charset="2"/>
              </a:rPr>
              <a:t></a:t>
            </a:r>
            <a:endParaRPr lang="en-US" altLang="en-US" sz="2400" dirty="0">
              <a:solidFill>
                <a:srgbClr val="66FF66"/>
              </a:solidFill>
              <a:cs typeface="Times New Roman" panose="02020603050405020304" pitchFamily="18" charset="0"/>
              <a:sym typeface="Symbol" panose="05050102010706020507" pitchFamily="18" charset="2"/>
            </a:endParaRPr>
          </a:p>
        </p:txBody>
      </p:sp>
      <p:sp>
        <p:nvSpPr>
          <p:cNvPr id="17" name="Oval 16">
            <a:extLst>
              <a:ext uri="{FF2B5EF4-FFF2-40B4-BE49-F238E27FC236}">
                <a16:creationId xmlns:a16="http://schemas.microsoft.com/office/drawing/2014/main" id="{163F1087-C7F3-454A-9A6A-E68EBEF309DA}"/>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18" name="Group 17">
            <a:extLst>
              <a:ext uri="{FF2B5EF4-FFF2-40B4-BE49-F238E27FC236}">
                <a16:creationId xmlns:a16="http://schemas.microsoft.com/office/drawing/2014/main" id="{2773B72D-8174-4813-9094-33B0C8C4A33A}"/>
              </a:ext>
            </a:extLst>
          </p:cNvPr>
          <p:cNvGrpSpPr/>
          <p:nvPr/>
        </p:nvGrpSpPr>
        <p:grpSpPr>
          <a:xfrm>
            <a:off x="7558737" y="1295959"/>
            <a:ext cx="659664" cy="685241"/>
            <a:chOff x="7558737" y="1295959"/>
            <a:chExt cx="659664" cy="685241"/>
          </a:xfrm>
        </p:grpSpPr>
        <p:sp>
          <p:nvSpPr>
            <p:cNvPr id="19" name="Rectangle 18">
              <a:extLst>
                <a:ext uri="{FF2B5EF4-FFF2-40B4-BE49-F238E27FC236}">
                  <a16:creationId xmlns:a16="http://schemas.microsoft.com/office/drawing/2014/main" id="{2E815473-B5E7-4A03-BE5B-9517F7C24A8C}"/>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20" name="Oval 19">
              <a:extLst>
                <a:ext uri="{FF2B5EF4-FFF2-40B4-BE49-F238E27FC236}">
                  <a16:creationId xmlns:a16="http://schemas.microsoft.com/office/drawing/2014/main" id="{104A0BC0-5C73-4403-A4CE-2ED46BDBBC7B}"/>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24" name="Picture 4" descr="Could Parallel Universes Be Physically Real?">
            <a:extLst>
              <a:ext uri="{FF2B5EF4-FFF2-40B4-BE49-F238E27FC236}">
                <a16:creationId xmlns:a16="http://schemas.microsoft.com/office/drawing/2014/main" id="{33447629-7925-4768-B3B8-E3D4B9A04B9F}"/>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153821" y="1793218"/>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25" name="Text Box 21">
            <a:extLst>
              <a:ext uri="{FF2B5EF4-FFF2-40B4-BE49-F238E27FC236}">
                <a16:creationId xmlns:a16="http://schemas.microsoft.com/office/drawing/2014/main" id="{B742DCD8-E6A5-41E8-A410-CD2C1BB70EC5}"/>
              </a:ext>
            </a:extLst>
          </p:cNvPr>
          <p:cNvSpPr txBox="1">
            <a:spLocks noChangeArrowheads="1"/>
          </p:cNvSpPr>
          <p:nvPr/>
        </p:nvSpPr>
        <p:spPr bwMode="auto">
          <a:xfrm>
            <a:off x="5404472" y="1586885"/>
            <a:ext cx="116782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l-GR" altLang="en-US" sz="2000" dirty="0">
                <a:solidFill>
                  <a:srgbClr val="CCFFCC"/>
                </a:solidFill>
                <a:cs typeface="Times New Roman" panose="02020603050405020304" pitchFamily="18" charset="0"/>
                <a:sym typeface="Symbol" panose="05050102010706020507" pitchFamily="18" charset="2"/>
              </a:rPr>
              <a:t></a:t>
            </a:r>
            <a:r>
              <a:rPr lang="el-GR" sz="2000" dirty="0"/>
              <a:t>β</a:t>
            </a:r>
            <a:r>
              <a:rPr lang="el-GR" altLang="en-US" sz="2000" dirty="0">
                <a:cs typeface="Times New Roman" panose="02020603050405020304" pitchFamily="18" charset="0"/>
                <a:sym typeface="Symbol" panose="05050102010706020507" pitchFamily="18" charset="2"/>
              </a:rPr>
              <a:t></a:t>
            </a:r>
            <a:r>
              <a:rPr lang="el-GR" altLang="en-US" sz="2000" dirty="0">
                <a:solidFill>
                  <a:srgbClr val="CCFFCC"/>
                </a:solidFill>
                <a:cs typeface="Times New Roman" panose="02020603050405020304" pitchFamily="18" charset="0"/>
                <a:sym typeface="Symbol" panose="05050102010706020507" pitchFamily="18" charset="2"/>
              </a:rPr>
              <a:t></a:t>
            </a:r>
            <a:r>
              <a:rPr lang="el-GR" sz="2000" dirty="0"/>
              <a:t>α</a:t>
            </a:r>
            <a:endParaRPr lang="en-US" altLang="en-US" sz="1800" dirty="0">
              <a:cs typeface="Times New Roman" panose="02020603050405020304" pitchFamily="18" charset="0"/>
            </a:endParaRPr>
          </a:p>
        </p:txBody>
      </p:sp>
      <p:graphicFrame>
        <p:nvGraphicFramePr>
          <p:cNvPr id="23" name="Table 3">
            <a:extLst>
              <a:ext uri="{FF2B5EF4-FFF2-40B4-BE49-F238E27FC236}">
                <a16:creationId xmlns:a16="http://schemas.microsoft.com/office/drawing/2014/main" id="{7E9BCD42-A368-4DCC-A270-403E1154D52B}"/>
              </a:ext>
            </a:extLst>
          </p:cNvPr>
          <p:cNvGraphicFramePr>
            <a:graphicFrameLocks noGrp="1"/>
          </p:cNvGraphicFramePr>
          <p:nvPr>
            <p:extLst>
              <p:ext uri="{D42A27DB-BD31-4B8C-83A1-F6EECF244321}">
                <p14:modId xmlns:p14="http://schemas.microsoft.com/office/powerpoint/2010/main" val="369086766"/>
              </p:ext>
            </p:extLst>
          </p:nvPr>
        </p:nvGraphicFramePr>
        <p:xfrm>
          <a:off x="126642" y="3846876"/>
          <a:ext cx="8890715" cy="2990196"/>
        </p:xfrm>
        <a:graphic>
          <a:graphicData uri="http://schemas.openxmlformats.org/drawingml/2006/table">
            <a:tbl>
              <a:tblPr firstRow="1" bandRow="1">
                <a:tableStyleId>{5C22544A-7EE6-4342-B048-85BDC9FD1C3A}</a:tableStyleId>
              </a:tblPr>
              <a:tblGrid>
                <a:gridCol w="1215824">
                  <a:extLst>
                    <a:ext uri="{9D8B030D-6E8A-4147-A177-3AD203B41FA5}">
                      <a16:colId xmlns:a16="http://schemas.microsoft.com/office/drawing/2014/main" val="1561835000"/>
                    </a:ext>
                  </a:extLst>
                </a:gridCol>
                <a:gridCol w="3875440">
                  <a:extLst>
                    <a:ext uri="{9D8B030D-6E8A-4147-A177-3AD203B41FA5}">
                      <a16:colId xmlns:a16="http://schemas.microsoft.com/office/drawing/2014/main" val="365351071"/>
                    </a:ext>
                  </a:extLst>
                </a:gridCol>
                <a:gridCol w="3799451">
                  <a:extLst>
                    <a:ext uri="{9D8B030D-6E8A-4147-A177-3AD203B41FA5}">
                      <a16:colId xmlns:a16="http://schemas.microsoft.com/office/drawing/2014/main" val="682990331"/>
                    </a:ext>
                  </a:extLst>
                </a:gridCol>
              </a:tblGrid>
              <a:tr h="765156">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r h="2055956">
                <a:tc>
                  <a:txBody>
                    <a:bodyPr/>
                    <a:lstStyle/>
                    <a:p>
                      <a:pPr algn="ctr"/>
                      <a:r>
                        <a:rPr lang="en-US" sz="100" b="1" dirty="0">
                          <a:solidFill>
                            <a:schemeClr val="bg2"/>
                          </a:solidFill>
                        </a:rPr>
                        <a:t>   </a:t>
                      </a:r>
                      <a:r>
                        <a:rPr lang="en-US" sz="700" b="1" dirty="0">
                          <a:solidFill>
                            <a:schemeClr val="bg2"/>
                          </a:solidFill>
                        </a:rPr>
                        <a:t> </a:t>
                      </a: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p>
                      <a:pPr algn="ctr" eaLnBrk="1" hangingPunct="1">
                        <a:spcBef>
                          <a:spcPct val="0"/>
                        </a:spcBef>
                        <a:buNone/>
                      </a:pPr>
                      <a:endParaRPr lang="en-CA" sz="2000" dirty="0">
                        <a:solidFill>
                          <a:schemeClr val="tx2"/>
                        </a:solidFill>
                      </a:endParaRPr>
                    </a:p>
                    <a:p>
                      <a:pPr algn="ctr" eaLnBrk="1" hangingPunct="1">
                        <a:spcBef>
                          <a:spcPct val="0"/>
                        </a:spcBef>
                        <a:buNone/>
                      </a:pPr>
                      <a:endParaRPr lang="en-CA" sz="2000" dirty="0">
                        <a:solidFill>
                          <a:schemeClr val="tx2"/>
                        </a:solidFill>
                      </a:endParaRPr>
                    </a:p>
                    <a:p>
                      <a:pPr algn="ctr" eaLnBrk="1" hangingPunct="1">
                        <a:spcBef>
                          <a:spcPct val="0"/>
                        </a:spcBef>
                        <a:buNone/>
                      </a:pPr>
                      <a:endParaRPr lang="en-CA" sz="2000" dirty="0">
                        <a:solidFill>
                          <a:schemeClr val="tx2"/>
                        </a:solidFill>
                      </a:endParaRPr>
                    </a:p>
                    <a:p>
                      <a:pPr algn="ctr" eaLnBrk="1" hangingPunct="1">
                        <a:spcBef>
                          <a:spcPct val="0"/>
                        </a:spcBef>
                        <a:buNone/>
                      </a:pPr>
                      <a:endParaRPr lang="en-CA" sz="2000" dirty="0">
                        <a:solidFill>
                          <a:schemeClr val="tx2"/>
                        </a:solidFill>
                      </a:endParaRPr>
                    </a:p>
                    <a:p>
                      <a:pPr algn="ctr" eaLnBrk="1" hangingPunct="1">
                        <a:spcBef>
                          <a:spcPct val="0"/>
                        </a:spcBef>
                        <a:buNone/>
                      </a:pPr>
                      <a:endParaRPr lang="en-CA" sz="2000" dirty="0">
                        <a:solidFill>
                          <a:schemeClr val="tx2"/>
                        </a:solidFill>
                      </a:endParaRPr>
                    </a:p>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bl>
          </a:graphicData>
        </a:graphic>
      </p:graphicFrame>
      <p:grpSp>
        <p:nvGrpSpPr>
          <p:cNvPr id="59" name="Group 58">
            <a:extLst>
              <a:ext uri="{FF2B5EF4-FFF2-40B4-BE49-F238E27FC236}">
                <a16:creationId xmlns:a16="http://schemas.microsoft.com/office/drawing/2014/main" id="{7999403A-FF04-4FAF-B7EB-E42ADEE6E245}"/>
              </a:ext>
            </a:extLst>
          </p:cNvPr>
          <p:cNvGrpSpPr/>
          <p:nvPr/>
        </p:nvGrpSpPr>
        <p:grpSpPr>
          <a:xfrm>
            <a:off x="1992224" y="3774603"/>
            <a:ext cx="6740983" cy="831579"/>
            <a:chOff x="1954124" y="105561"/>
            <a:chExt cx="6740983" cy="831579"/>
          </a:xfrm>
        </p:grpSpPr>
        <p:sp>
          <p:nvSpPr>
            <p:cNvPr id="61" name="Rectangle 60">
              <a:extLst>
                <a:ext uri="{FF2B5EF4-FFF2-40B4-BE49-F238E27FC236}">
                  <a16:creationId xmlns:a16="http://schemas.microsoft.com/office/drawing/2014/main" id="{0AEC201E-3B07-4126-BDDA-9AAE0E8EE977}"/>
                </a:ext>
              </a:extLst>
            </p:cNvPr>
            <p:cNvSpPr/>
            <p:nvPr/>
          </p:nvSpPr>
          <p:spPr>
            <a:xfrm>
              <a:off x="3776657"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62" name="Rectangle 61">
              <a:extLst>
                <a:ext uri="{FF2B5EF4-FFF2-40B4-BE49-F238E27FC236}">
                  <a16:creationId xmlns:a16="http://schemas.microsoft.com/office/drawing/2014/main" id="{1EBBD793-50AF-427C-ACD1-5E8B02016DE9}"/>
                </a:ext>
              </a:extLst>
            </p:cNvPr>
            <p:cNvSpPr/>
            <p:nvPr/>
          </p:nvSpPr>
          <p:spPr>
            <a:xfrm>
              <a:off x="1954124" y="533400"/>
              <a:ext cx="941476" cy="400110"/>
            </a:xfrm>
            <a:prstGeom prst="rect">
              <a:avLst/>
            </a:prstGeom>
          </p:spPr>
          <p:txBody>
            <a:bodyPr wrap="none">
              <a:spAutoFit/>
            </a:bodyPr>
            <a:lstStyle/>
            <a:p>
              <a:pPr algn="l"/>
              <a:r>
                <a:rPr lang="en-US" sz="2000" b="1" dirty="0">
                  <a:solidFill>
                    <a:schemeClr val="bg2"/>
                  </a:solidFill>
                </a:rPr>
                <a:t>From: </a:t>
              </a:r>
            </a:p>
          </p:txBody>
        </p:sp>
        <p:sp>
          <p:nvSpPr>
            <p:cNvPr id="63" name="Rectangle 62">
              <a:extLst>
                <a:ext uri="{FF2B5EF4-FFF2-40B4-BE49-F238E27FC236}">
                  <a16:creationId xmlns:a16="http://schemas.microsoft.com/office/drawing/2014/main" id="{F41B72C5-D5E4-47D9-91DF-23F4B6C170B1}"/>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64" name="Rectangle 63">
              <a:extLst>
                <a:ext uri="{FF2B5EF4-FFF2-40B4-BE49-F238E27FC236}">
                  <a16:creationId xmlns:a16="http://schemas.microsoft.com/office/drawing/2014/main" id="{0FD3C7FE-6F66-44F2-B224-E62B761FED10}"/>
                </a:ext>
              </a:extLst>
            </p:cNvPr>
            <p:cNvSpPr/>
            <p:nvPr/>
          </p:nvSpPr>
          <p:spPr>
            <a:xfrm>
              <a:off x="7385133"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65" name="Rectangle 64">
              <a:extLst>
                <a:ext uri="{FF2B5EF4-FFF2-40B4-BE49-F238E27FC236}">
                  <a16:creationId xmlns:a16="http://schemas.microsoft.com/office/drawing/2014/main" id="{553D4483-4E19-4EF2-8742-D0452097F172}"/>
                </a:ext>
              </a:extLst>
            </p:cNvPr>
            <p:cNvSpPr/>
            <p:nvPr/>
          </p:nvSpPr>
          <p:spPr>
            <a:xfrm>
              <a:off x="5562600" y="533400"/>
              <a:ext cx="941476" cy="400110"/>
            </a:xfrm>
            <a:prstGeom prst="rect">
              <a:avLst/>
            </a:prstGeom>
          </p:spPr>
          <p:txBody>
            <a:bodyPr wrap="none">
              <a:spAutoFit/>
            </a:bodyPr>
            <a:lstStyle/>
            <a:p>
              <a:pPr algn="l"/>
              <a:r>
                <a:rPr lang="en-US" sz="2000" b="1" dirty="0">
                  <a:solidFill>
                    <a:schemeClr val="bg2"/>
                  </a:solidFill>
                </a:rPr>
                <a:t>From: </a:t>
              </a:r>
            </a:p>
          </p:txBody>
        </p:sp>
        <p:sp>
          <p:nvSpPr>
            <p:cNvPr id="66" name="Rectangle 65">
              <a:extLst>
                <a:ext uri="{FF2B5EF4-FFF2-40B4-BE49-F238E27FC236}">
                  <a16:creationId xmlns:a16="http://schemas.microsoft.com/office/drawing/2014/main" id="{39C8A2BF-40A0-4B89-937E-2CC3BBA4CF27}"/>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67" name="Straight Connector 66">
              <a:extLst>
                <a:ext uri="{FF2B5EF4-FFF2-40B4-BE49-F238E27FC236}">
                  <a16:creationId xmlns:a16="http://schemas.microsoft.com/office/drawing/2014/main" id="{3D3F634C-0730-49D6-B602-43372BBF630C}"/>
                </a:ext>
              </a:extLst>
            </p:cNvPr>
            <p:cNvCxnSpPr>
              <a:cxnSpLocks/>
            </p:cNvCxnSpPr>
            <p:nvPr/>
          </p:nvCxnSpPr>
          <p:spPr bwMode="auto">
            <a:xfrm>
              <a:off x="5170714" y="196109"/>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68" name="Rectangle 67">
              <a:extLst>
                <a:ext uri="{FF2B5EF4-FFF2-40B4-BE49-F238E27FC236}">
                  <a16:creationId xmlns:a16="http://schemas.microsoft.com/office/drawing/2014/main" id="{51AADFFC-0646-44BE-937B-67D1CEB75841}"/>
                </a:ext>
              </a:extLst>
            </p:cNvPr>
            <p:cNvSpPr/>
            <p:nvPr/>
          </p:nvSpPr>
          <p:spPr>
            <a:xfrm>
              <a:off x="3624257" y="105561"/>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grpSp>
        <p:nvGrpSpPr>
          <p:cNvPr id="8" name="Group 7">
            <a:extLst>
              <a:ext uri="{FF2B5EF4-FFF2-40B4-BE49-F238E27FC236}">
                <a16:creationId xmlns:a16="http://schemas.microsoft.com/office/drawing/2014/main" id="{05857836-FDE7-4E14-8D18-C84978690B08}"/>
              </a:ext>
            </a:extLst>
          </p:cNvPr>
          <p:cNvGrpSpPr/>
          <p:nvPr/>
        </p:nvGrpSpPr>
        <p:grpSpPr>
          <a:xfrm>
            <a:off x="1293586" y="5507594"/>
            <a:ext cx="4060730" cy="704520"/>
            <a:chOff x="1293586" y="5471646"/>
            <a:chExt cx="4060730" cy="704520"/>
          </a:xfrm>
        </p:grpSpPr>
        <p:cxnSp>
          <p:nvCxnSpPr>
            <p:cNvPr id="74" name="Straight Connector 73">
              <a:extLst>
                <a:ext uri="{FF2B5EF4-FFF2-40B4-BE49-F238E27FC236}">
                  <a16:creationId xmlns:a16="http://schemas.microsoft.com/office/drawing/2014/main" id="{E9D224A6-EF47-4ECE-8C10-5ACDB4E67DCD}"/>
                </a:ext>
              </a:extLst>
            </p:cNvPr>
            <p:cNvCxnSpPr>
              <a:cxnSpLocks/>
            </p:cNvCxnSpPr>
            <p:nvPr/>
          </p:nvCxnSpPr>
          <p:spPr bwMode="auto">
            <a:xfrm flipH="1" flipV="1">
              <a:off x="1533788" y="5471646"/>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80" name="Rectangle 79">
              <a:extLst>
                <a:ext uri="{FF2B5EF4-FFF2-40B4-BE49-F238E27FC236}">
                  <a16:creationId xmlns:a16="http://schemas.microsoft.com/office/drawing/2014/main" id="{8FB3FEA8-AC6F-4C1E-AF1C-CF50C5BCD804}"/>
                </a:ext>
              </a:extLst>
            </p:cNvPr>
            <p:cNvSpPr/>
            <p:nvPr/>
          </p:nvSpPr>
          <p:spPr>
            <a:xfrm>
              <a:off x="1293586" y="5758639"/>
              <a:ext cx="2286000"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a:t>
              </a:r>
              <a:r>
                <a:rPr lang="el-GR" sz="2000" dirty="0">
                  <a:solidFill>
                    <a:srgbClr val="FF00FF"/>
                  </a:solidFill>
                </a:rPr>
                <a:t>→</a:t>
              </a:r>
              <a:r>
                <a:rPr lang="el-GR" sz="2000" dirty="0">
                  <a:solidFill>
                    <a:srgbClr val="FFC000"/>
                  </a:solidFill>
                </a:rPr>
                <a:t>β </a:t>
              </a:r>
              <a:r>
                <a:rPr lang="en-US" altLang="en-US" sz="2000" dirty="0">
                  <a:cs typeface="Times New Roman" panose="02020603050405020304" pitchFamily="18" charset="0"/>
                </a:rPr>
                <a:t>&amp;</a:t>
              </a:r>
              <a:r>
                <a:rPr lang="el-GR" sz="2000" dirty="0">
                  <a:solidFill>
                    <a:srgbClr val="FFC000"/>
                  </a:solidFill>
                </a:rPr>
                <a:t> β</a:t>
              </a:r>
              <a:r>
                <a:rPr lang="el-GR" sz="2000" dirty="0">
                  <a:solidFill>
                    <a:srgbClr val="FF00FF"/>
                  </a:solidFill>
                </a:rPr>
                <a:t>→</a:t>
              </a:r>
              <a:r>
                <a:rPr lang="el-GR" sz="2000" dirty="0">
                  <a:solidFill>
                    <a:srgbClr val="FFC000"/>
                  </a:solidFill>
                </a:rPr>
                <a:t>α</a:t>
              </a:r>
              <a:r>
                <a:rPr lang="el-GR"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81" name="Rectangle 80">
              <a:extLst>
                <a:ext uri="{FF2B5EF4-FFF2-40B4-BE49-F238E27FC236}">
                  <a16:creationId xmlns:a16="http://schemas.microsoft.com/office/drawing/2014/main" id="{9E7363A0-3D6D-4988-B261-C18AF0EAE255}"/>
                </a:ext>
              </a:extLst>
            </p:cNvPr>
            <p:cNvSpPr/>
            <p:nvPr/>
          </p:nvSpPr>
          <p:spPr>
            <a:xfrm>
              <a:off x="3394434" y="5776056"/>
              <a:ext cx="1959882" cy="400110"/>
            </a:xfrm>
            <a:prstGeom prst="rect">
              <a:avLst/>
            </a:prstGeom>
          </p:spPr>
          <p:txBody>
            <a:bodyPr wrap="square">
              <a:spAutoFit/>
            </a:bodyPr>
            <a:lstStyle/>
            <a:p>
              <a:pPr lvl="0" algn="ctr" fontAlgn="auto">
                <a:spcBef>
                  <a:spcPts val="0"/>
                </a:spcBef>
                <a:spcAft>
                  <a:spcPts val="0"/>
                </a:spcAft>
                <a:defRPr/>
              </a:pPr>
              <a:r>
                <a:rPr lang="el-GR" sz="2000" dirty="0">
                  <a:solidFill>
                    <a:srgbClr val="FFC000"/>
                  </a:solidFill>
                </a:rPr>
                <a:t>α </a:t>
              </a:r>
              <a:r>
                <a:rPr lang="en-CA" sz="2000" dirty="0">
                  <a:solidFill>
                    <a:srgbClr val="FFC000"/>
                  </a:solidFill>
                </a:rPr>
                <a:t>iff </a:t>
              </a:r>
              <a:r>
                <a:rPr lang="el-GR"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82" name="Straight Connector 81">
              <a:extLst>
                <a:ext uri="{FF2B5EF4-FFF2-40B4-BE49-F238E27FC236}">
                  <a16:creationId xmlns:a16="http://schemas.microsoft.com/office/drawing/2014/main" id="{32FE5EE4-E46A-4581-8DCA-65840207522E}"/>
                </a:ext>
              </a:extLst>
            </p:cNvPr>
            <p:cNvCxnSpPr>
              <a:cxnSpLocks/>
            </p:cNvCxnSpPr>
            <p:nvPr/>
          </p:nvCxnSpPr>
          <p:spPr bwMode="auto">
            <a:xfrm>
              <a:off x="3517896" y="586749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83" name="Rectangle 82">
              <a:extLst>
                <a:ext uri="{FF2B5EF4-FFF2-40B4-BE49-F238E27FC236}">
                  <a16:creationId xmlns:a16="http://schemas.microsoft.com/office/drawing/2014/main" id="{E02E0314-0C7F-4BA5-A91A-DC534E7FA1D1}"/>
                </a:ext>
              </a:extLst>
            </p:cNvPr>
            <p:cNvSpPr/>
            <p:nvPr/>
          </p:nvSpPr>
          <p:spPr>
            <a:xfrm>
              <a:off x="1406074" y="5486160"/>
              <a:ext cx="3853542" cy="400110"/>
            </a:xfrm>
            <a:prstGeom prst="rect">
              <a:avLst/>
            </a:prstGeom>
          </p:spPr>
          <p:txBody>
            <a:bodyPr wrap="square">
              <a:spAutoFit/>
            </a:bodyPr>
            <a:lstStyle/>
            <a:p>
              <a:pPr lvl="0" algn="ctr" fontAlgn="auto">
                <a:spcBef>
                  <a:spcPts val="0"/>
                </a:spcBef>
                <a:spcAft>
                  <a:spcPts val="0"/>
                </a:spcAft>
                <a:defRPr/>
              </a:pPr>
              <a:r>
                <a:rPr lang="en-US" sz="2000" dirty="0">
                  <a:solidFill>
                    <a:schemeClr val="tx2"/>
                  </a:solidFill>
                </a:rPr>
                <a:t>Equivalence</a:t>
              </a:r>
              <a:endParaRPr lang="en-US" altLang="en-US" sz="2000" dirty="0">
                <a:solidFill>
                  <a:schemeClr val="tx2"/>
                </a:solidFill>
                <a:cs typeface="Times New Roman" panose="02020603050405020304" pitchFamily="18" charset="0"/>
              </a:endParaRPr>
            </a:p>
          </p:txBody>
        </p:sp>
      </p:grpSp>
      <p:grpSp>
        <p:nvGrpSpPr>
          <p:cNvPr id="3" name="Group 2">
            <a:extLst>
              <a:ext uri="{FF2B5EF4-FFF2-40B4-BE49-F238E27FC236}">
                <a16:creationId xmlns:a16="http://schemas.microsoft.com/office/drawing/2014/main" id="{DE47068C-5CCA-4B66-81F2-6A2C9C5BE2EC}"/>
              </a:ext>
            </a:extLst>
          </p:cNvPr>
          <p:cNvGrpSpPr/>
          <p:nvPr/>
        </p:nvGrpSpPr>
        <p:grpSpPr>
          <a:xfrm>
            <a:off x="4838700" y="5507594"/>
            <a:ext cx="4354644" cy="704520"/>
            <a:chOff x="4838700" y="5471646"/>
            <a:chExt cx="4354644" cy="704520"/>
          </a:xfrm>
        </p:grpSpPr>
        <p:cxnSp>
          <p:nvCxnSpPr>
            <p:cNvPr id="84" name="Straight Connector 83">
              <a:extLst>
                <a:ext uri="{FF2B5EF4-FFF2-40B4-BE49-F238E27FC236}">
                  <a16:creationId xmlns:a16="http://schemas.microsoft.com/office/drawing/2014/main" id="{A17B1052-6247-4627-BE99-4B2EAB49B597}"/>
                </a:ext>
              </a:extLst>
            </p:cNvPr>
            <p:cNvCxnSpPr>
              <a:cxnSpLocks/>
            </p:cNvCxnSpPr>
            <p:nvPr/>
          </p:nvCxnSpPr>
          <p:spPr bwMode="auto">
            <a:xfrm flipH="1" flipV="1">
              <a:off x="5372816" y="5471646"/>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85" name="Rectangle 84">
              <a:extLst>
                <a:ext uri="{FF2B5EF4-FFF2-40B4-BE49-F238E27FC236}">
                  <a16:creationId xmlns:a16="http://schemas.microsoft.com/office/drawing/2014/main" id="{01208774-0CF3-45C8-BD00-957AF157431B}"/>
                </a:ext>
              </a:extLst>
            </p:cNvPr>
            <p:cNvSpPr/>
            <p:nvPr/>
          </p:nvSpPr>
          <p:spPr>
            <a:xfrm>
              <a:off x="4838700" y="5758639"/>
              <a:ext cx="3011710" cy="400110"/>
            </a:xfrm>
            <a:prstGeom prst="rect">
              <a:avLst/>
            </a:prstGeom>
          </p:spPr>
          <p:txBody>
            <a:bodyPr wrap="square">
              <a:spAutoFit/>
            </a:bodyPr>
            <a:lstStyle/>
            <a:p>
              <a:r>
                <a:rPr lang="en-CA" sz="2000" dirty="0">
                  <a:solidFill>
                    <a:srgbClr val="FFC000"/>
                  </a:solidFill>
                </a:rPr>
                <a:t>¬</a:t>
              </a:r>
              <a:r>
                <a:rPr lang="el-GR" sz="2000" dirty="0">
                  <a:solidFill>
                    <a:srgbClr val="FFC000"/>
                  </a:solidFill>
                </a:rPr>
                <a:t>α</a:t>
              </a:r>
              <a:r>
                <a:rPr lang="el-GR" altLang="en-US" sz="2000" dirty="0">
                  <a:solidFill>
                    <a:srgbClr val="FFC000"/>
                  </a:solidFill>
                  <a:latin typeface="Times New Roman"/>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sz="2000" dirty="0">
                  <a:solidFill>
                    <a:srgbClr val="FFFFFF"/>
                  </a:solidFill>
                  <a:cs typeface="Times New Roman" panose="02020603050405020304" pitchFamily="18" charset="0"/>
                  <a:sym typeface="Symbol" panose="05050102010706020507" pitchFamily="18" charset="2"/>
                </a:rPr>
                <a:t> iff</a:t>
              </a:r>
              <a:r>
                <a:rPr lang="en-US" altLang="en-US" sz="2000" dirty="0">
                  <a:solidFill>
                    <a:srgbClr val="FFFFFF"/>
                  </a:solidFill>
                  <a:cs typeface="Times New Roman" panose="02020603050405020304" pitchFamily="18" charset="0"/>
                </a:rPr>
                <a:t> </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iff</a:t>
              </a:r>
              <a:endParaRPr lang="en-CA" altLang="en-US" sz="20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46FD9E99-DE4F-4021-B574-A9EDB4EB03BE}"/>
                </a:ext>
              </a:extLst>
            </p:cNvPr>
            <p:cNvSpPr/>
            <p:nvPr/>
          </p:nvSpPr>
          <p:spPr>
            <a:xfrm>
              <a:off x="7233462" y="5776056"/>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sp>
          <p:nvSpPr>
            <p:cNvPr id="88" name="Rectangle 87">
              <a:extLst>
                <a:ext uri="{FF2B5EF4-FFF2-40B4-BE49-F238E27FC236}">
                  <a16:creationId xmlns:a16="http://schemas.microsoft.com/office/drawing/2014/main" id="{94336741-D78D-49F5-B5B6-A8C94574DD08}"/>
                </a:ext>
              </a:extLst>
            </p:cNvPr>
            <p:cNvSpPr/>
            <p:nvPr/>
          </p:nvSpPr>
          <p:spPr>
            <a:xfrm>
              <a:off x="5245102" y="5486160"/>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sym typeface="Symbol" panose="05050102010706020507" pitchFamily="18" charset="2"/>
                </a:rPr>
                <a:t>Contrapositive</a:t>
              </a:r>
              <a:endParaRPr lang="en-US" altLang="en-US" sz="2000" dirty="0">
                <a:solidFill>
                  <a:schemeClr val="tx2"/>
                </a:solidFill>
                <a:cs typeface="Times New Roman" panose="02020603050405020304" pitchFamily="18" charset="0"/>
              </a:endParaRPr>
            </a:p>
          </p:txBody>
        </p:sp>
      </p:grpSp>
      <p:grpSp>
        <p:nvGrpSpPr>
          <p:cNvPr id="7" name="Group 6">
            <a:extLst>
              <a:ext uri="{FF2B5EF4-FFF2-40B4-BE49-F238E27FC236}">
                <a16:creationId xmlns:a16="http://schemas.microsoft.com/office/drawing/2014/main" id="{3A069E74-3F09-49A4-A0BD-02D617BF4C49}"/>
              </a:ext>
            </a:extLst>
          </p:cNvPr>
          <p:cNvGrpSpPr/>
          <p:nvPr/>
        </p:nvGrpSpPr>
        <p:grpSpPr>
          <a:xfrm>
            <a:off x="1304472" y="6178880"/>
            <a:ext cx="4060730" cy="704520"/>
            <a:chOff x="1304472" y="6142932"/>
            <a:chExt cx="4060730" cy="704520"/>
          </a:xfrm>
        </p:grpSpPr>
        <p:cxnSp>
          <p:nvCxnSpPr>
            <p:cNvPr id="89" name="Straight Connector 88">
              <a:extLst>
                <a:ext uri="{FF2B5EF4-FFF2-40B4-BE49-F238E27FC236}">
                  <a16:creationId xmlns:a16="http://schemas.microsoft.com/office/drawing/2014/main" id="{A2028344-612F-4776-99E8-FC2810802FD6}"/>
                </a:ext>
              </a:extLst>
            </p:cNvPr>
            <p:cNvCxnSpPr>
              <a:cxnSpLocks/>
            </p:cNvCxnSpPr>
            <p:nvPr/>
          </p:nvCxnSpPr>
          <p:spPr bwMode="auto">
            <a:xfrm flipH="1" flipV="1">
              <a:off x="1544674" y="6142932"/>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90" name="Rectangle 89">
              <a:extLst>
                <a:ext uri="{FF2B5EF4-FFF2-40B4-BE49-F238E27FC236}">
                  <a16:creationId xmlns:a16="http://schemas.microsoft.com/office/drawing/2014/main" id="{D3F58B59-DC88-44D5-B866-821393F37BFB}"/>
                </a:ext>
              </a:extLst>
            </p:cNvPr>
            <p:cNvSpPr/>
            <p:nvPr/>
          </p:nvSpPr>
          <p:spPr>
            <a:xfrm>
              <a:off x="1304472" y="6429925"/>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91" name="Rectangle 90">
              <a:extLst>
                <a:ext uri="{FF2B5EF4-FFF2-40B4-BE49-F238E27FC236}">
                  <a16:creationId xmlns:a16="http://schemas.microsoft.com/office/drawing/2014/main" id="{502985BF-A989-4588-A4A2-3B0C20D75FE4}"/>
                </a:ext>
              </a:extLst>
            </p:cNvPr>
            <p:cNvSpPr/>
            <p:nvPr/>
          </p:nvSpPr>
          <p:spPr>
            <a:xfrm>
              <a:off x="3405320" y="6447342"/>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2" name="Straight Connector 91">
              <a:extLst>
                <a:ext uri="{FF2B5EF4-FFF2-40B4-BE49-F238E27FC236}">
                  <a16:creationId xmlns:a16="http://schemas.microsoft.com/office/drawing/2014/main" id="{851C09C0-F446-46C6-BDDB-A017EADC35FA}"/>
                </a:ext>
              </a:extLst>
            </p:cNvPr>
            <p:cNvCxnSpPr>
              <a:cxnSpLocks/>
            </p:cNvCxnSpPr>
            <p:nvPr/>
          </p:nvCxnSpPr>
          <p:spPr bwMode="auto">
            <a:xfrm>
              <a:off x="3528782" y="6538783"/>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3" name="Rectangle 92">
              <a:extLst>
                <a:ext uri="{FF2B5EF4-FFF2-40B4-BE49-F238E27FC236}">
                  <a16:creationId xmlns:a16="http://schemas.microsoft.com/office/drawing/2014/main" id="{BC870454-A891-4E0A-B65F-A738C0B3C27A}"/>
                </a:ext>
              </a:extLst>
            </p:cNvPr>
            <p:cNvSpPr/>
            <p:nvPr/>
          </p:nvSpPr>
          <p:spPr>
            <a:xfrm>
              <a:off x="1416960" y="6157446"/>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grpSp>
        <p:nvGrpSpPr>
          <p:cNvPr id="2" name="Group 1">
            <a:extLst>
              <a:ext uri="{FF2B5EF4-FFF2-40B4-BE49-F238E27FC236}">
                <a16:creationId xmlns:a16="http://schemas.microsoft.com/office/drawing/2014/main" id="{59A388F0-3E02-4AAA-A9FA-122B295D3BC0}"/>
              </a:ext>
            </a:extLst>
          </p:cNvPr>
          <p:cNvGrpSpPr/>
          <p:nvPr/>
        </p:nvGrpSpPr>
        <p:grpSpPr>
          <a:xfrm>
            <a:off x="5143500" y="6178880"/>
            <a:ext cx="4060730" cy="704520"/>
            <a:chOff x="5143500" y="6142932"/>
            <a:chExt cx="4060730" cy="704520"/>
          </a:xfrm>
        </p:grpSpPr>
        <p:cxnSp>
          <p:nvCxnSpPr>
            <p:cNvPr id="94" name="Straight Connector 93">
              <a:extLst>
                <a:ext uri="{FF2B5EF4-FFF2-40B4-BE49-F238E27FC236}">
                  <a16:creationId xmlns:a16="http://schemas.microsoft.com/office/drawing/2014/main" id="{3187BF97-EA74-4E53-9574-1CCBF84BA007}"/>
                </a:ext>
              </a:extLst>
            </p:cNvPr>
            <p:cNvCxnSpPr>
              <a:cxnSpLocks/>
            </p:cNvCxnSpPr>
            <p:nvPr/>
          </p:nvCxnSpPr>
          <p:spPr bwMode="auto">
            <a:xfrm flipH="1" flipV="1">
              <a:off x="5383702" y="6142932"/>
              <a:ext cx="3585028" cy="11046"/>
            </a:xfrm>
            <a:prstGeom prst="line">
              <a:avLst/>
            </a:prstGeom>
            <a:noFill/>
            <a:ln w="9525" cap="flat" cmpd="sng" algn="ctr">
              <a:solidFill>
                <a:srgbClr val="FF00FF"/>
              </a:solidFill>
              <a:prstDash val="solid"/>
              <a:round/>
              <a:headEnd type="none" w="med" len="med"/>
              <a:tailEnd type="none" w="med" len="med"/>
            </a:ln>
            <a:effectLst/>
          </p:spPr>
        </p:cxnSp>
        <p:sp>
          <p:nvSpPr>
            <p:cNvPr id="95" name="Rectangle 94">
              <a:extLst>
                <a:ext uri="{FF2B5EF4-FFF2-40B4-BE49-F238E27FC236}">
                  <a16:creationId xmlns:a16="http://schemas.microsoft.com/office/drawing/2014/main" id="{8857D554-7B84-4991-9A6E-BF13D4F71CDC}"/>
                </a:ext>
              </a:extLst>
            </p:cNvPr>
            <p:cNvSpPr/>
            <p:nvPr/>
          </p:nvSpPr>
          <p:spPr>
            <a:xfrm>
              <a:off x="5143500" y="6429925"/>
              <a:ext cx="2286000"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l-GR"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96" name="Rectangle 95">
              <a:extLst>
                <a:ext uri="{FF2B5EF4-FFF2-40B4-BE49-F238E27FC236}">
                  <a16:creationId xmlns:a16="http://schemas.microsoft.com/office/drawing/2014/main" id="{6B0C0C99-6245-45FB-9B29-2EB202D118AE}"/>
                </a:ext>
              </a:extLst>
            </p:cNvPr>
            <p:cNvSpPr/>
            <p:nvPr/>
          </p:nvSpPr>
          <p:spPr>
            <a:xfrm>
              <a:off x="7244348" y="6447342"/>
              <a:ext cx="1959882"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97" name="Straight Connector 96">
              <a:extLst>
                <a:ext uri="{FF2B5EF4-FFF2-40B4-BE49-F238E27FC236}">
                  <a16:creationId xmlns:a16="http://schemas.microsoft.com/office/drawing/2014/main" id="{E496E3A2-2FA2-4AEF-AB78-41A537CB9E49}"/>
                </a:ext>
              </a:extLst>
            </p:cNvPr>
            <p:cNvCxnSpPr>
              <a:cxnSpLocks/>
            </p:cNvCxnSpPr>
            <p:nvPr/>
          </p:nvCxnSpPr>
          <p:spPr bwMode="auto">
            <a:xfrm>
              <a:off x="7367810" y="6538783"/>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8" name="Rectangle 97">
              <a:extLst>
                <a:ext uri="{FF2B5EF4-FFF2-40B4-BE49-F238E27FC236}">
                  <a16:creationId xmlns:a16="http://schemas.microsoft.com/office/drawing/2014/main" id="{466DC265-11FD-491E-825E-20495F7EA3FC}"/>
                </a:ext>
              </a:extLst>
            </p:cNvPr>
            <p:cNvSpPr/>
            <p:nvPr/>
          </p:nvSpPr>
          <p:spPr>
            <a:xfrm>
              <a:off x="5255988" y="6157446"/>
              <a:ext cx="3853542"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Transitivity</a:t>
              </a:r>
              <a:endParaRPr lang="en-US" altLang="en-US" sz="2000" dirty="0">
                <a:solidFill>
                  <a:schemeClr val="tx2"/>
                </a:solidFill>
                <a:cs typeface="Times New Roman" panose="02020603050405020304" pitchFamily="18" charset="0"/>
              </a:endParaRPr>
            </a:p>
          </p:txBody>
        </p:sp>
      </p:grpSp>
      <p:cxnSp>
        <p:nvCxnSpPr>
          <p:cNvPr id="99" name="Straight Connector 98">
            <a:extLst>
              <a:ext uri="{FF2B5EF4-FFF2-40B4-BE49-F238E27FC236}">
                <a16:creationId xmlns:a16="http://schemas.microsoft.com/office/drawing/2014/main" id="{84370395-AF23-4459-8BFE-7FA90528ACC1}"/>
              </a:ext>
            </a:extLst>
          </p:cNvPr>
          <p:cNvCxnSpPr>
            <a:cxnSpLocks/>
          </p:cNvCxnSpPr>
          <p:nvPr/>
        </p:nvCxnSpPr>
        <p:spPr bwMode="auto">
          <a:xfrm flipH="1">
            <a:off x="1342572" y="6825385"/>
            <a:ext cx="7696200" cy="4771"/>
          </a:xfrm>
          <a:prstGeom prst="line">
            <a:avLst/>
          </a:prstGeom>
          <a:noFill/>
          <a:ln w="9525" cap="flat" cmpd="sng" algn="ctr">
            <a:solidFill>
              <a:srgbClr val="FF00FF"/>
            </a:solidFill>
            <a:prstDash val="solid"/>
            <a:round/>
            <a:headEnd type="none" w="med" len="med"/>
            <a:tailEnd type="none" w="med" len="med"/>
          </a:ln>
          <a:effectLst/>
        </p:spPr>
      </p:cxnSp>
      <p:graphicFrame>
        <p:nvGraphicFramePr>
          <p:cNvPr id="100" name="Table 99">
            <a:extLst>
              <a:ext uri="{FF2B5EF4-FFF2-40B4-BE49-F238E27FC236}">
                <a16:creationId xmlns:a16="http://schemas.microsoft.com/office/drawing/2014/main" id="{FA2768B3-79E1-4D5F-9FFF-CA0521CA03D5}"/>
              </a:ext>
            </a:extLst>
          </p:cNvPr>
          <p:cNvGraphicFramePr>
            <a:graphicFrameLocks noGrp="1"/>
          </p:cNvGraphicFramePr>
          <p:nvPr>
            <p:extLst>
              <p:ext uri="{D42A27DB-BD31-4B8C-83A1-F6EECF244321}">
                <p14:modId xmlns:p14="http://schemas.microsoft.com/office/powerpoint/2010/main" val="1715969250"/>
              </p:ext>
            </p:extLst>
          </p:nvPr>
        </p:nvGraphicFramePr>
        <p:xfrm>
          <a:off x="3886200" y="943188"/>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101" name="Oval 100">
            <a:extLst>
              <a:ext uri="{FF2B5EF4-FFF2-40B4-BE49-F238E27FC236}">
                <a16:creationId xmlns:a16="http://schemas.microsoft.com/office/drawing/2014/main" id="{ECEDF58A-F226-4E36-B692-469D3EB190C1}"/>
              </a:ext>
            </a:extLst>
          </p:cNvPr>
          <p:cNvSpPr/>
          <p:nvPr/>
        </p:nvSpPr>
        <p:spPr bwMode="auto">
          <a:xfrm>
            <a:off x="4232430" y="1321364"/>
            <a:ext cx="364970" cy="321356"/>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102" name="Oval 101">
            <a:extLst>
              <a:ext uri="{FF2B5EF4-FFF2-40B4-BE49-F238E27FC236}">
                <a16:creationId xmlns:a16="http://schemas.microsoft.com/office/drawing/2014/main" id="{85BC25F4-75C1-4CC6-AAF4-77BDA8171A26}"/>
              </a:ext>
            </a:extLst>
          </p:cNvPr>
          <p:cNvSpPr/>
          <p:nvPr/>
        </p:nvSpPr>
        <p:spPr bwMode="auto">
          <a:xfrm>
            <a:off x="3766459" y="1661886"/>
            <a:ext cx="805542" cy="229458"/>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107" name="Oval 106">
            <a:extLst>
              <a:ext uri="{FF2B5EF4-FFF2-40B4-BE49-F238E27FC236}">
                <a16:creationId xmlns:a16="http://schemas.microsoft.com/office/drawing/2014/main" id="{91F3E526-0177-4CE6-A87D-1C98382620C6}"/>
              </a:ext>
            </a:extLst>
          </p:cNvPr>
          <p:cNvSpPr/>
          <p:nvPr/>
        </p:nvSpPr>
        <p:spPr bwMode="auto">
          <a:xfrm>
            <a:off x="4232333" y="1964644"/>
            <a:ext cx="364970" cy="321356"/>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108" name="Oval 107">
            <a:extLst>
              <a:ext uri="{FF2B5EF4-FFF2-40B4-BE49-F238E27FC236}">
                <a16:creationId xmlns:a16="http://schemas.microsoft.com/office/drawing/2014/main" id="{5DA7230F-2376-4A27-B372-1BE3FB1B6E33}"/>
              </a:ext>
            </a:extLst>
          </p:cNvPr>
          <p:cNvSpPr/>
          <p:nvPr/>
        </p:nvSpPr>
        <p:spPr bwMode="auto">
          <a:xfrm>
            <a:off x="3864129" y="1929451"/>
            <a:ext cx="364971" cy="754789"/>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grpSp>
        <p:nvGrpSpPr>
          <p:cNvPr id="21" name="Group 20">
            <a:extLst>
              <a:ext uri="{FF2B5EF4-FFF2-40B4-BE49-F238E27FC236}">
                <a16:creationId xmlns:a16="http://schemas.microsoft.com/office/drawing/2014/main" id="{FA6F4F61-6943-4E48-9569-02D6FFAEECB6}"/>
              </a:ext>
            </a:extLst>
          </p:cNvPr>
          <p:cNvGrpSpPr/>
          <p:nvPr/>
        </p:nvGrpSpPr>
        <p:grpSpPr>
          <a:xfrm>
            <a:off x="5723513" y="2769097"/>
            <a:ext cx="3131789" cy="929993"/>
            <a:chOff x="3567144" y="3108607"/>
            <a:chExt cx="3131789" cy="929993"/>
          </a:xfrm>
        </p:grpSpPr>
        <p:grpSp>
          <p:nvGrpSpPr>
            <p:cNvPr id="109" name="Group 29">
              <a:extLst>
                <a:ext uri="{FF2B5EF4-FFF2-40B4-BE49-F238E27FC236}">
                  <a16:creationId xmlns:a16="http://schemas.microsoft.com/office/drawing/2014/main" id="{503BB963-B3D3-4FA2-BA9B-D54E7F4D7081}"/>
                </a:ext>
              </a:extLst>
            </p:cNvPr>
            <p:cNvGrpSpPr>
              <a:grpSpLocks/>
            </p:cNvGrpSpPr>
            <p:nvPr/>
          </p:nvGrpSpPr>
          <p:grpSpPr bwMode="auto">
            <a:xfrm>
              <a:off x="5781342" y="3108607"/>
              <a:ext cx="917591" cy="929993"/>
              <a:chOff x="2065" y="1551"/>
              <a:chExt cx="1628" cy="1988"/>
            </a:xfrm>
          </p:grpSpPr>
          <p:sp>
            <p:nvSpPr>
              <p:cNvPr id="110" name="Freeform 30">
                <a:extLst>
                  <a:ext uri="{FF2B5EF4-FFF2-40B4-BE49-F238E27FC236}">
                    <a16:creationId xmlns:a16="http://schemas.microsoft.com/office/drawing/2014/main" id="{8728A671-A6F4-4A80-BBF9-D98C25560BF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1" name="Freeform 31">
                <a:extLst>
                  <a:ext uri="{FF2B5EF4-FFF2-40B4-BE49-F238E27FC236}">
                    <a16:creationId xmlns:a16="http://schemas.microsoft.com/office/drawing/2014/main" id="{6C0ADCFB-C9B5-4B6D-B068-434461684C13}"/>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2" name="Freeform 32">
                <a:extLst>
                  <a:ext uri="{FF2B5EF4-FFF2-40B4-BE49-F238E27FC236}">
                    <a16:creationId xmlns:a16="http://schemas.microsoft.com/office/drawing/2014/main" id="{76FBE86E-E24F-4548-9C30-CF4AA2A90734}"/>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3" name="Freeform 33">
                <a:extLst>
                  <a:ext uri="{FF2B5EF4-FFF2-40B4-BE49-F238E27FC236}">
                    <a16:creationId xmlns:a16="http://schemas.microsoft.com/office/drawing/2014/main" id="{146D3D83-8111-47EB-9F9A-E326F5246D3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4" name="Freeform 34">
                <a:extLst>
                  <a:ext uri="{FF2B5EF4-FFF2-40B4-BE49-F238E27FC236}">
                    <a16:creationId xmlns:a16="http://schemas.microsoft.com/office/drawing/2014/main" id="{E8E1088D-A826-47B2-80C6-B14D339D22A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5" name="Freeform 35">
                <a:extLst>
                  <a:ext uri="{FF2B5EF4-FFF2-40B4-BE49-F238E27FC236}">
                    <a16:creationId xmlns:a16="http://schemas.microsoft.com/office/drawing/2014/main" id="{16422E03-9B97-403A-8F38-15BF0547EE24}"/>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6" name="Freeform 36">
                <a:extLst>
                  <a:ext uri="{FF2B5EF4-FFF2-40B4-BE49-F238E27FC236}">
                    <a16:creationId xmlns:a16="http://schemas.microsoft.com/office/drawing/2014/main" id="{6BDFDEBD-BF7D-445A-8967-7459C31BD0C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7" name="Freeform 37">
                <a:extLst>
                  <a:ext uri="{FF2B5EF4-FFF2-40B4-BE49-F238E27FC236}">
                    <a16:creationId xmlns:a16="http://schemas.microsoft.com/office/drawing/2014/main" id="{F28D5FE6-9EE4-4233-A2EE-4C35EEF8D83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8" name="Freeform 38">
                <a:extLst>
                  <a:ext uri="{FF2B5EF4-FFF2-40B4-BE49-F238E27FC236}">
                    <a16:creationId xmlns:a16="http://schemas.microsoft.com/office/drawing/2014/main" id="{71F40FD6-18BE-42EA-88A7-F3454EF545AD}"/>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9" name="Freeform 39">
                <a:extLst>
                  <a:ext uri="{FF2B5EF4-FFF2-40B4-BE49-F238E27FC236}">
                    <a16:creationId xmlns:a16="http://schemas.microsoft.com/office/drawing/2014/main" id="{978617B5-A167-47C3-B699-4B038AAABB1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0" name="Freeform 40">
                <a:extLst>
                  <a:ext uri="{FF2B5EF4-FFF2-40B4-BE49-F238E27FC236}">
                    <a16:creationId xmlns:a16="http://schemas.microsoft.com/office/drawing/2014/main" id="{66C3D448-322D-41EC-84D7-D7616C89621A}"/>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1" name="Freeform 41">
                <a:extLst>
                  <a:ext uri="{FF2B5EF4-FFF2-40B4-BE49-F238E27FC236}">
                    <a16:creationId xmlns:a16="http://schemas.microsoft.com/office/drawing/2014/main" id="{161C15C7-A1BA-4EA5-8D9B-7836E1A6D95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2" name="Freeform 42">
                <a:extLst>
                  <a:ext uri="{FF2B5EF4-FFF2-40B4-BE49-F238E27FC236}">
                    <a16:creationId xmlns:a16="http://schemas.microsoft.com/office/drawing/2014/main" id="{89DEC537-1D52-4B0F-9D95-9D6113A8291F}"/>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3" name="Freeform 43">
                <a:extLst>
                  <a:ext uri="{FF2B5EF4-FFF2-40B4-BE49-F238E27FC236}">
                    <a16:creationId xmlns:a16="http://schemas.microsoft.com/office/drawing/2014/main" id="{41AC6293-7C74-4D0F-B01A-80CF1457275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4" name="Freeform 44">
                <a:extLst>
                  <a:ext uri="{FF2B5EF4-FFF2-40B4-BE49-F238E27FC236}">
                    <a16:creationId xmlns:a16="http://schemas.microsoft.com/office/drawing/2014/main" id="{170A6BC8-5E81-48EA-ADA0-40EF6DB3C9B3}"/>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5" name="Freeform 45">
                <a:extLst>
                  <a:ext uri="{FF2B5EF4-FFF2-40B4-BE49-F238E27FC236}">
                    <a16:creationId xmlns:a16="http://schemas.microsoft.com/office/drawing/2014/main" id="{33CE9FAE-E433-46BF-99DE-49371F11AA38}"/>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6" name="Freeform 46">
                <a:extLst>
                  <a:ext uri="{FF2B5EF4-FFF2-40B4-BE49-F238E27FC236}">
                    <a16:creationId xmlns:a16="http://schemas.microsoft.com/office/drawing/2014/main" id="{627E2474-2E8C-4F12-A71B-58DF6B2C2CAA}"/>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27" name="AutoShape 35">
              <a:extLst>
                <a:ext uri="{FF2B5EF4-FFF2-40B4-BE49-F238E27FC236}">
                  <a16:creationId xmlns:a16="http://schemas.microsoft.com/office/drawing/2014/main" id="{D7CB9245-A9E5-49FB-A940-E8B7A2B63C68}"/>
                </a:ext>
              </a:extLst>
            </p:cNvPr>
            <p:cNvSpPr>
              <a:spLocks noChangeArrowheads="1"/>
            </p:cNvSpPr>
            <p:nvPr/>
          </p:nvSpPr>
          <p:spPr bwMode="auto">
            <a:xfrm>
              <a:off x="3567144" y="3330551"/>
              <a:ext cx="2328616" cy="678247"/>
            </a:xfrm>
            <a:prstGeom prst="wedgeRoundRectCallout">
              <a:avLst>
                <a:gd name="adj1" fmla="val 61544"/>
                <a:gd name="adj2" fmla="val -37731"/>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The next rules will</a:t>
              </a:r>
            </a:p>
            <a:p>
              <a:pPr algn="ctr" defTabSz="685800" eaLnBrk="1" fontAlgn="auto" hangingPunct="1">
                <a:spcBef>
                  <a:spcPct val="0"/>
                </a:spcBef>
                <a:spcAft>
                  <a:spcPts val="0"/>
                </a:spcAft>
                <a:buNone/>
              </a:pPr>
              <a:r>
                <a:rPr lang="en-US" altLang="en-US" sz="2000" dirty="0">
                  <a:solidFill>
                    <a:srgbClr val="FFFFFF"/>
                  </a:solidFill>
                </a:rPr>
                <a:t>define this table.</a:t>
              </a:r>
            </a:p>
          </p:txBody>
        </p:sp>
      </p:grpSp>
      <p:sp>
        <p:nvSpPr>
          <p:cNvPr id="129" name="Rectangle 128">
            <a:extLst>
              <a:ext uri="{FF2B5EF4-FFF2-40B4-BE49-F238E27FC236}">
                <a16:creationId xmlns:a16="http://schemas.microsoft.com/office/drawing/2014/main" id="{8CDDDB3C-046C-44C1-95FF-DB5644FBEE15}"/>
              </a:ext>
            </a:extLst>
          </p:cNvPr>
          <p:cNvSpPr/>
          <p:nvPr/>
        </p:nvSpPr>
        <p:spPr>
          <a:xfrm>
            <a:off x="6042065" y="4776913"/>
            <a:ext cx="1049194"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β</a:t>
            </a:r>
            <a:endParaRPr lang="en-CA"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endParaRPr lang="en-US" altLang="en-US" sz="1400" dirty="0">
              <a:solidFill>
                <a:srgbClr val="FFC000"/>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CA" altLang="en-US" sz="1400" dirty="0">
                <a:solidFill>
                  <a:srgbClr val="FFFFFF"/>
                </a:solidFill>
                <a:cs typeface="Times New Roman" panose="02020603050405020304" pitchFamily="18" charset="0"/>
                <a:sym typeface="Symbol" panose="05050102010706020507" pitchFamily="18" charset="2"/>
              </a:rPr>
              <a:t> </a:t>
            </a:r>
            <a:r>
              <a:rPr lang="en-US" altLang="en-US" sz="1400" dirty="0">
                <a:solidFill>
                  <a:srgbClr val="FFC000"/>
                </a:solidFill>
                <a:cs typeface="Times New Roman" panose="02020603050405020304" pitchFamily="18" charset="0"/>
              </a:rPr>
              <a:t>α</a:t>
            </a:r>
            <a:r>
              <a:rPr lang="en-US" altLang="en-US" sz="1400" dirty="0">
                <a:solidFill>
                  <a:srgbClr val="FFC000"/>
                </a:solidFill>
                <a:cs typeface="Times New Roman" panose="02020603050405020304" pitchFamily="18" charset="0"/>
                <a:sym typeface="Symbol" panose="05050102010706020507" pitchFamily="18" charset="2"/>
              </a:rPr>
              <a:t> </a:t>
            </a:r>
            <a:r>
              <a:rPr lang="en-US" altLang="en-US" sz="1400" dirty="0">
                <a:solidFill>
                  <a:srgbClr val="FFFFFF"/>
                </a:solidFill>
                <a:cs typeface="Times New Roman" panose="02020603050405020304" pitchFamily="18" charset="0"/>
              </a:rPr>
              <a:t>&amp; </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chemeClr val="tx2"/>
              </a:solidFill>
              <a:cs typeface="Times New Roman" panose="02020603050405020304" pitchFamily="18" charset="0"/>
            </a:endParaRPr>
          </a:p>
        </p:txBody>
      </p:sp>
      <p:sp>
        <p:nvSpPr>
          <p:cNvPr id="130" name="Rectangle 129">
            <a:extLst>
              <a:ext uri="{FF2B5EF4-FFF2-40B4-BE49-F238E27FC236}">
                <a16:creationId xmlns:a16="http://schemas.microsoft.com/office/drawing/2014/main" id="{DF94688F-EB2B-4012-8E9C-310A2CED51C0}"/>
              </a:ext>
            </a:extLst>
          </p:cNvPr>
          <p:cNvSpPr/>
          <p:nvPr/>
        </p:nvSpPr>
        <p:spPr>
          <a:xfrm>
            <a:off x="7213503" y="4794330"/>
            <a:ext cx="1115686" cy="738664"/>
          </a:xfrm>
          <a:prstGeom prst="rect">
            <a:avLst/>
          </a:prstGeom>
        </p:spPr>
        <p:txBody>
          <a:bodyPr wrap="square">
            <a:spAutoFit/>
          </a:bodyPr>
          <a:lstStyle/>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γ</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γ</a:t>
            </a:r>
            <a:endParaRPr lang="en-US" altLang="en-US" sz="1400" dirty="0">
              <a:solidFill>
                <a:srgbClr val="FFFFFF"/>
              </a:solidFill>
              <a:cs typeface="Times New Roman" panose="02020603050405020304" pitchFamily="18" charset="0"/>
              <a:sym typeface="Symbol" panose="05050102010706020507" pitchFamily="18" charset="2"/>
            </a:endParaRPr>
          </a:p>
          <a:p>
            <a:pPr lvl="0" algn="ctr" fontAlgn="auto">
              <a:spcBef>
                <a:spcPts val="0"/>
              </a:spcBef>
              <a:spcAft>
                <a:spcPts val="0"/>
              </a:spcAft>
              <a:defRPr/>
            </a:pPr>
            <a:r>
              <a:rPr lang="el-GR"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sym typeface="Symbol" panose="05050102010706020507" pitchFamily="18" charset="2"/>
              </a:rPr>
              <a:t>(</a:t>
            </a:r>
            <a:r>
              <a:rPr lang="en-US" altLang="en-US" sz="1400" dirty="0">
                <a:solidFill>
                  <a:srgbClr val="FFC000"/>
                </a:solidFill>
                <a:cs typeface="Times New Roman" panose="02020603050405020304" pitchFamily="18" charset="0"/>
              </a:rPr>
              <a:t>α</a:t>
            </a:r>
            <a:r>
              <a:rPr lang="en-US" altLang="en-US" sz="1400" dirty="0">
                <a:solidFill>
                  <a:srgbClr val="FF00FF"/>
                </a:solidFill>
                <a:sym typeface="Symbol" panose="05050102010706020507" pitchFamily="18" charset="2"/>
              </a:rPr>
              <a:t></a:t>
            </a:r>
            <a:r>
              <a:rPr lang="el-GR" altLang="en-US" sz="1400" dirty="0">
                <a:solidFill>
                  <a:srgbClr val="FFC000"/>
                </a:solidFill>
                <a:cs typeface="Times New Roman" panose="02020603050405020304" pitchFamily="18" charset="0"/>
                <a:sym typeface="Symbol" panose="05050102010706020507" pitchFamily="18" charset="2"/>
              </a:rPr>
              <a:t>β</a:t>
            </a:r>
            <a:r>
              <a:rPr lang="en-US" altLang="en-US" sz="1400" dirty="0">
                <a:solidFill>
                  <a:srgbClr val="FFC000"/>
                </a:solidFill>
                <a:cs typeface="Times New Roman" panose="02020603050405020304" pitchFamily="18" charset="0"/>
                <a:sym typeface="Symbol" panose="05050102010706020507" pitchFamily="18" charset="2"/>
              </a:rPr>
              <a:t>)</a:t>
            </a:r>
            <a:endParaRPr lang="en-US" altLang="en-US" sz="1400" dirty="0">
              <a:solidFill>
                <a:schemeClr val="tx2"/>
              </a:solidFill>
              <a:cs typeface="Times New Roman" panose="02020603050405020304" pitchFamily="18" charset="0"/>
            </a:endParaRPr>
          </a:p>
        </p:txBody>
      </p:sp>
      <p:sp>
        <p:nvSpPr>
          <p:cNvPr id="131" name="Rectangle 130">
            <a:extLst>
              <a:ext uri="{FF2B5EF4-FFF2-40B4-BE49-F238E27FC236}">
                <a16:creationId xmlns:a16="http://schemas.microsoft.com/office/drawing/2014/main" id="{8F695037-D4FF-4359-A4C1-9DEED067C0DB}"/>
              </a:ext>
            </a:extLst>
          </p:cNvPr>
          <p:cNvSpPr/>
          <p:nvPr/>
        </p:nvSpPr>
        <p:spPr>
          <a:xfrm>
            <a:off x="6448425" y="4542047"/>
            <a:ext cx="1598289" cy="400110"/>
          </a:xfrm>
          <a:prstGeom prst="rect">
            <a:avLst/>
          </a:prstGeom>
        </p:spPr>
        <p:txBody>
          <a:bodyPr wrap="square">
            <a:spAutoFit/>
          </a:bodyPr>
          <a:lstStyle/>
          <a:p>
            <a:pPr lvl="0" algn="ctr" fontAlgn="auto">
              <a:spcBef>
                <a:spcPts val="0"/>
              </a:spcBef>
              <a:spcAft>
                <a:spcPts val="0"/>
              </a:spcAft>
              <a:defRPr/>
            </a:pPr>
            <a:r>
              <a:rPr lang="en-CA" altLang="en-US" sz="2000" dirty="0">
                <a:solidFill>
                  <a:schemeClr val="tx2"/>
                </a:solidFill>
                <a:cs typeface="Times New Roman" panose="02020603050405020304" pitchFamily="18" charset="0"/>
                <a:sym typeface="Symbol" panose="05050102010706020507" pitchFamily="18" charset="2"/>
              </a:rPr>
              <a:t>Eval/Build </a:t>
            </a:r>
            <a:r>
              <a:rPr lang="en-US" altLang="en-US" sz="2000" dirty="0">
                <a:solidFill>
                  <a:schemeClr val="tx2"/>
                </a:solidFill>
                <a:sym typeface="Symbol" panose="05050102010706020507" pitchFamily="18" charset="2"/>
              </a:rPr>
              <a:t></a:t>
            </a:r>
            <a:endParaRPr lang="en-US" altLang="en-US" sz="2000" dirty="0">
              <a:solidFill>
                <a:schemeClr val="tx2"/>
              </a:solidFill>
              <a:cs typeface="Times New Roman" panose="02020603050405020304" pitchFamily="18" charset="0"/>
            </a:endParaRPr>
          </a:p>
        </p:txBody>
      </p:sp>
      <p:cxnSp>
        <p:nvCxnSpPr>
          <p:cNvPr id="132" name="Straight Connector 131">
            <a:extLst>
              <a:ext uri="{FF2B5EF4-FFF2-40B4-BE49-F238E27FC236}">
                <a16:creationId xmlns:a16="http://schemas.microsoft.com/office/drawing/2014/main" id="{6D1745E5-03D0-4E2F-9E61-8AB16AB5D513}"/>
              </a:ext>
            </a:extLst>
          </p:cNvPr>
          <p:cNvCxnSpPr>
            <a:cxnSpLocks/>
          </p:cNvCxnSpPr>
          <p:nvPr/>
        </p:nvCxnSpPr>
        <p:spPr bwMode="auto">
          <a:xfrm>
            <a:off x="5919918" y="5076439"/>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6ED06D81-B975-4401-BDAF-9B823D23A4BF}"/>
              </a:ext>
            </a:extLst>
          </p:cNvPr>
          <p:cNvCxnSpPr>
            <a:cxnSpLocks/>
          </p:cNvCxnSpPr>
          <p:nvPr/>
        </p:nvCxnSpPr>
        <p:spPr bwMode="auto">
          <a:xfrm>
            <a:off x="5919918" y="5278150"/>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01EE4B54-30C8-412F-B8F3-0B93FC378FC4}"/>
              </a:ext>
            </a:extLst>
          </p:cNvPr>
          <p:cNvCxnSpPr>
            <a:cxnSpLocks/>
          </p:cNvCxnSpPr>
          <p:nvPr/>
        </p:nvCxnSpPr>
        <p:spPr bwMode="auto">
          <a:xfrm>
            <a:off x="7211687" y="4909754"/>
            <a:ext cx="1719" cy="520842"/>
          </a:xfrm>
          <a:prstGeom prst="line">
            <a:avLst/>
          </a:prstGeom>
          <a:noFill/>
          <a:ln w="9525" cap="flat" cmpd="sng" algn="ctr">
            <a:solidFill>
              <a:srgbClr val="FF00FF"/>
            </a:solidFill>
            <a:prstDash val="solid"/>
            <a:round/>
            <a:headEnd type="none" w="med" len="med"/>
            <a:tailEnd type="none" w="med" len="med"/>
          </a:ln>
          <a:effectLst/>
        </p:spPr>
      </p:cxnSp>
      <p:grpSp>
        <p:nvGrpSpPr>
          <p:cNvPr id="103" name="Group 102">
            <a:extLst>
              <a:ext uri="{FF2B5EF4-FFF2-40B4-BE49-F238E27FC236}">
                <a16:creationId xmlns:a16="http://schemas.microsoft.com/office/drawing/2014/main" id="{AAF9F798-EEDA-4626-8DDE-F73898E7DE90}"/>
              </a:ext>
            </a:extLst>
          </p:cNvPr>
          <p:cNvGrpSpPr/>
          <p:nvPr/>
        </p:nvGrpSpPr>
        <p:grpSpPr>
          <a:xfrm>
            <a:off x="1375228" y="4711337"/>
            <a:ext cx="3908330" cy="689028"/>
            <a:chOff x="1375228" y="5085468"/>
            <a:chExt cx="3908330" cy="689028"/>
          </a:xfrm>
        </p:grpSpPr>
        <p:sp>
          <p:nvSpPr>
            <p:cNvPr id="128" name="Rectangle 127">
              <a:extLst>
                <a:ext uri="{FF2B5EF4-FFF2-40B4-BE49-F238E27FC236}">
                  <a16:creationId xmlns:a16="http://schemas.microsoft.com/office/drawing/2014/main" id="{8555482F-68A5-4B8D-BFB8-CDEA1FF1070F}"/>
                </a:ext>
              </a:extLst>
            </p:cNvPr>
            <p:cNvSpPr/>
            <p:nvPr/>
          </p:nvSpPr>
          <p:spPr>
            <a:xfrm>
              <a:off x="1375228" y="535696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135" name="Rectangle 134">
              <a:extLst>
                <a:ext uri="{FF2B5EF4-FFF2-40B4-BE49-F238E27FC236}">
                  <a16:creationId xmlns:a16="http://schemas.microsoft.com/office/drawing/2014/main" id="{E5110939-EFED-48C8-9E63-078633AED809}"/>
                </a:ext>
              </a:extLst>
            </p:cNvPr>
            <p:cNvSpPr/>
            <p:nvPr/>
          </p:nvSpPr>
          <p:spPr>
            <a:xfrm>
              <a:off x="3323676" y="5374386"/>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136" name="Straight Connector 135">
              <a:extLst>
                <a:ext uri="{FF2B5EF4-FFF2-40B4-BE49-F238E27FC236}">
                  <a16:creationId xmlns:a16="http://schemas.microsoft.com/office/drawing/2014/main" id="{B93637F6-ED84-4F63-9243-EBA935B9ACC5}"/>
                </a:ext>
              </a:extLst>
            </p:cNvPr>
            <p:cNvCxnSpPr>
              <a:cxnSpLocks/>
            </p:cNvCxnSpPr>
            <p:nvPr/>
          </p:nvCxnSpPr>
          <p:spPr bwMode="auto">
            <a:xfrm>
              <a:off x="3323675" y="546582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137" name="Rectangle 136">
              <a:extLst>
                <a:ext uri="{FF2B5EF4-FFF2-40B4-BE49-F238E27FC236}">
                  <a16:creationId xmlns:a16="http://schemas.microsoft.com/office/drawing/2014/main" id="{38E578F4-04B3-4CEB-9CD4-785F06C155B4}"/>
                </a:ext>
              </a:extLst>
            </p:cNvPr>
            <p:cNvSpPr/>
            <p:nvPr/>
          </p:nvSpPr>
          <p:spPr>
            <a:xfrm>
              <a:off x="1378953" y="5085468"/>
              <a:ext cx="3853542" cy="400110"/>
            </a:xfrm>
            <a:prstGeom prst="rect">
              <a:avLst/>
            </a:prstGeom>
          </p:spPr>
          <p:txBody>
            <a:bodyPr wrap="square">
              <a:spAutoFit/>
            </a:bodyPr>
            <a:lstStyle/>
            <a:p>
              <a:pPr lvl="0" algn="ctr" fontAlgn="auto">
                <a:spcBef>
                  <a:spcPts val="0"/>
                </a:spcBef>
                <a:spcAft>
                  <a:spcPts val="0"/>
                </a:spcAft>
                <a:defRPr/>
              </a:pPr>
              <a:r>
                <a:rPr lang="en-CA" sz="2000" dirty="0">
                  <a:solidFill>
                    <a:schemeClr val="tx2"/>
                  </a:solidFill>
                </a:rPr>
                <a:t>Modus Ponens</a:t>
              </a:r>
              <a:endParaRPr lang="en-US" altLang="en-US" sz="2000" dirty="0">
                <a:solidFill>
                  <a:schemeClr val="tx2"/>
                </a:solidFill>
                <a:cs typeface="Times New Roman" panose="02020603050405020304" pitchFamily="18" charset="0"/>
              </a:endParaRPr>
            </a:p>
          </p:txBody>
        </p:sp>
      </p:grpSp>
      <p:cxnSp>
        <p:nvCxnSpPr>
          <p:cNvPr id="10" name="Straight Arrow Connector 9">
            <a:extLst>
              <a:ext uri="{FF2B5EF4-FFF2-40B4-BE49-F238E27FC236}">
                <a16:creationId xmlns:a16="http://schemas.microsoft.com/office/drawing/2014/main" id="{4433EB2C-7FE9-4F2E-8350-03F05EC514F4}"/>
              </a:ext>
            </a:extLst>
          </p:cNvPr>
          <p:cNvCxnSpPr>
            <a:cxnSpLocks/>
          </p:cNvCxnSpPr>
          <p:nvPr/>
        </p:nvCxnSpPr>
        <p:spPr bwMode="auto">
          <a:xfrm>
            <a:off x="4597303" y="1463765"/>
            <a:ext cx="182880" cy="0"/>
          </a:xfrm>
          <a:prstGeom prst="straightConnector1">
            <a:avLst/>
          </a:prstGeom>
          <a:noFill/>
          <a:ln w="12700" cap="flat" cmpd="sng" algn="ctr">
            <a:solidFill>
              <a:srgbClr val="66FF66"/>
            </a:solidFill>
            <a:prstDash val="solid"/>
            <a:round/>
            <a:headEnd type="none" w="med" len="med"/>
            <a:tailEnd type="triangle"/>
          </a:ln>
          <a:effectLst/>
        </p:spPr>
      </p:cxnSp>
      <p:cxnSp>
        <p:nvCxnSpPr>
          <p:cNvPr id="138" name="Straight Arrow Connector 137">
            <a:extLst>
              <a:ext uri="{FF2B5EF4-FFF2-40B4-BE49-F238E27FC236}">
                <a16:creationId xmlns:a16="http://schemas.microsoft.com/office/drawing/2014/main" id="{B61F89A5-F4A2-4B28-A5BB-78580E8A0247}"/>
              </a:ext>
            </a:extLst>
          </p:cNvPr>
          <p:cNvCxnSpPr>
            <a:cxnSpLocks/>
          </p:cNvCxnSpPr>
          <p:nvPr/>
        </p:nvCxnSpPr>
        <p:spPr bwMode="auto">
          <a:xfrm>
            <a:off x="4597400" y="2133600"/>
            <a:ext cx="182880" cy="0"/>
          </a:xfrm>
          <a:prstGeom prst="straightConnector1">
            <a:avLst/>
          </a:prstGeom>
          <a:noFill/>
          <a:ln w="12700" cap="flat" cmpd="sng" algn="ctr">
            <a:solidFill>
              <a:srgbClr val="66FF66"/>
            </a:solidFill>
            <a:prstDash val="solid"/>
            <a:round/>
            <a:headEnd type="none" w="med" len="med"/>
            <a:tailEnd type="triangle"/>
          </a:ln>
          <a:effectLst/>
        </p:spPr>
      </p:cxnSp>
      <p:cxnSp>
        <p:nvCxnSpPr>
          <p:cNvPr id="139" name="Straight Arrow Connector 138">
            <a:extLst>
              <a:ext uri="{FF2B5EF4-FFF2-40B4-BE49-F238E27FC236}">
                <a16:creationId xmlns:a16="http://schemas.microsoft.com/office/drawing/2014/main" id="{8660BE25-332A-4C8A-9986-9E78CBEA2502}"/>
              </a:ext>
            </a:extLst>
          </p:cNvPr>
          <p:cNvCxnSpPr>
            <a:cxnSpLocks/>
          </p:cNvCxnSpPr>
          <p:nvPr/>
        </p:nvCxnSpPr>
        <p:spPr bwMode="auto">
          <a:xfrm>
            <a:off x="4241800" y="2133600"/>
            <a:ext cx="538383" cy="0"/>
          </a:xfrm>
          <a:prstGeom prst="straightConnector1">
            <a:avLst/>
          </a:prstGeom>
          <a:noFill/>
          <a:ln w="12700" cap="flat" cmpd="sng" algn="ctr">
            <a:solidFill>
              <a:srgbClr val="66FF66"/>
            </a:solidFill>
            <a:prstDash val="solid"/>
            <a:round/>
            <a:headEnd type="none" w="med" len="med"/>
            <a:tailEnd type="triangle"/>
          </a:ln>
          <a:effectLst/>
        </p:spPr>
      </p:cxnSp>
      <p:cxnSp>
        <p:nvCxnSpPr>
          <p:cNvPr id="140" name="Straight Arrow Connector 139">
            <a:extLst>
              <a:ext uri="{FF2B5EF4-FFF2-40B4-BE49-F238E27FC236}">
                <a16:creationId xmlns:a16="http://schemas.microsoft.com/office/drawing/2014/main" id="{B65C71EA-582F-41FF-ACDF-7200ED17F705}"/>
              </a:ext>
            </a:extLst>
          </p:cNvPr>
          <p:cNvCxnSpPr>
            <a:cxnSpLocks/>
          </p:cNvCxnSpPr>
          <p:nvPr/>
        </p:nvCxnSpPr>
        <p:spPr bwMode="auto">
          <a:xfrm>
            <a:off x="4160617" y="2489200"/>
            <a:ext cx="538383" cy="0"/>
          </a:xfrm>
          <a:prstGeom prst="straightConnector1">
            <a:avLst/>
          </a:prstGeom>
          <a:noFill/>
          <a:ln w="12700" cap="flat" cmpd="sng" algn="ctr">
            <a:solidFill>
              <a:srgbClr val="66FF66"/>
            </a:solidFill>
            <a:prstDash val="solid"/>
            <a:round/>
            <a:headEnd type="none" w="med" len="med"/>
            <a:tailEnd type="triangle"/>
          </a:ln>
          <a:effectLst/>
        </p:spPr>
      </p:cxnSp>
      <p:cxnSp>
        <p:nvCxnSpPr>
          <p:cNvPr id="141" name="Straight Arrow Connector 140">
            <a:extLst>
              <a:ext uri="{FF2B5EF4-FFF2-40B4-BE49-F238E27FC236}">
                <a16:creationId xmlns:a16="http://schemas.microsoft.com/office/drawing/2014/main" id="{FBE99D6F-C075-4EB7-A46E-0D0DC7135798}"/>
              </a:ext>
            </a:extLst>
          </p:cNvPr>
          <p:cNvCxnSpPr>
            <a:cxnSpLocks/>
          </p:cNvCxnSpPr>
          <p:nvPr/>
        </p:nvCxnSpPr>
        <p:spPr bwMode="auto">
          <a:xfrm>
            <a:off x="4579717" y="1778000"/>
            <a:ext cx="187766" cy="0"/>
          </a:xfrm>
          <a:prstGeom prst="straightConnector1">
            <a:avLst/>
          </a:prstGeom>
          <a:noFill/>
          <a:ln w="12700" cap="flat" cmpd="sng" algn="ctr">
            <a:solidFill>
              <a:srgbClr val="FF0000"/>
            </a:solidFill>
            <a:prstDash val="solid"/>
            <a:round/>
            <a:headEnd type="none" w="med" len="med"/>
            <a:tailEnd type="triangle"/>
          </a:ln>
          <a:effectLst/>
        </p:spPr>
      </p:cxnSp>
      <p:sp>
        <p:nvSpPr>
          <p:cNvPr id="142" name="Rectangle 2">
            <a:extLst>
              <a:ext uri="{FF2B5EF4-FFF2-40B4-BE49-F238E27FC236}">
                <a16:creationId xmlns:a16="http://schemas.microsoft.com/office/drawing/2014/main" id="{7615BEE5-A71C-4036-B3BD-123C4D992927}"/>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04" name="Rectangle 2">
            <a:extLst>
              <a:ext uri="{FF2B5EF4-FFF2-40B4-BE49-F238E27FC236}">
                <a16:creationId xmlns:a16="http://schemas.microsoft.com/office/drawing/2014/main" id="{585BF39A-D7AF-417D-9834-B0C08B99FE26}"/>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Implies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1481234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ppt_x"/>
                                          </p:val>
                                        </p:tav>
                                        <p:tav tm="100000">
                                          <p:val>
                                            <p:strVal val="#ppt_x"/>
                                          </p:val>
                                        </p:tav>
                                      </p:tavLst>
                                    </p:anim>
                                    <p:anim calcmode="lin" valueType="num">
                                      <p:cBhvr additive="base">
                                        <p:cTn id="8" dur="500" fill="hold"/>
                                        <p:tgtEl>
                                          <p:spTgt spid="2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9"/>
                                        </p:tgtEl>
                                        <p:attrNameLst>
                                          <p:attrName>style.visibility</p:attrName>
                                        </p:attrNameLst>
                                      </p:cBhvr>
                                      <p:to>
                                        <p:strVal val="visible"/>
                                      </p:to>
                                    </p:set>
                                    <p:anim calcmode="lin" valueType="num">
                                      <p:cBhvr additive="base">
                                        <p:cTn id="11" dur="500" fill="hold"/>
                                        <p:tgtEl>
                                          <p:spTgt spid="59"/>
                                        </p:tgtEl>
                                        <p:attrNameLst>
                                          <p:attrName>ppt_x</p:attrName>
                                        </p:attrNameLst>
                                      </p:cBhvr>
                                      <p:tavLst>
                                        <p:tav tm="0">
                                          <p:val>
                                            <p:strVal val="#ppt_x"/>
                                          </p:val>
                                        </p:tav>
                                        <p:tav tm="100000">
                                          <p:val>
                                            <p:strVal val="#ppt_x"/>
                                          </p:val>
                                        </p:tav>
                                      </p:tavLst>
                                    </p:anim>
                                    <p:anim calcmode="lin" valueType="num">
                                      <p:cBhvr additive="base">
                                        <p:cTn id="12"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03"/>
                                        </p:tgtEl>
                                        <p:attrNameLst>
                                          <p:attrName>style.visibility</p:attrName>
                                        </p:attrNameLst>
                                      </p:cBhvr>
                                      <p:to>
                                        <p:strVal val="visible"/>
                                      </p:to>
                                    </p:set>
                                    <p:anim calcmode="lin" valueType="num">
                                      <p:cBhvr additive="base">
                                        <p:cTn id="17" dur="500" fill="hold"/>
                                        <p:tgtEl>
                                          <p:spTgt spid="103"/>
                                        </p:tgtEl>
                                        <p:attrNameLst>
                                          <p:attrName>ppt_x</p:attrName>
                                        </p:attrNameLst>
                                      </p:cBhvr>
                                      <p:tavLst>
                                        <p:tav tm="0">
                                          <p:val>
                                            <p:strVal val="#ppt_x"/>
                                          </p:val>
                                        </p:tav>
                                        <p:tav tm="100000">
                                          <p:val>
                                            <p:strVal val="#ppt_x"/>
                                          </p:val>
                                        </p:tav>
                                      </p:tavLst>
                                    </p:anim>
                                    <p:anim calcmode="lin" valueType="num">
                                      <p:cBhvr additive="base">
                                        <p:cTn id="18"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ppt_x"/>
                                          </p:val>
                                        </p:tav>
                                        <p:tav tm="100000">
                                          <p:val>
                                            <p:strVal val="#ppt_x"/>
                                          </p:val>
                                        </p:tav>
                                      </p:tavLst>
                                    </p:anim>
                                    <p:anim calcmode="lin" valueType="num">
                                      <p:cBhvr additive="base">
                                        <p:cTn id="24" dur="500" fill="hold"/>
                                        <p:tgtEl>
                                          <p:spTgt spid="3"/>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9"/>
                                        </p:tgtEl>
                                        <p:attrNameLst>
                                          <p:attrName>style.visibility</p:attrName>
                                        </p:attrNameLst>
                                      </p:cBhvr>
                                      <p:to>
                                        <p:strVal val="visible"/>
                                      </p:to>
                                    </p:set>
                                    <p:anim calcmode="lin" valueType="num">
                                      <p:cBhvr additive="base">
                                        <p:cTn id="27" dur="500" fill="hold"/>
                                        <p:tgtEl>
                                          <p:spTgt spid="99"/>
                                        </p:tgtEl>
                                        <p:attrNameLst>
                                          <p:attrName>ppt_x</p:attrName>
                                        </p:attrNameLst>
                                      </p:cBhvr>
                                      <p:tavLst>
                                        <p:tav tm="0">
                                          <p:val>
                                            <p:strVal val="#ppt_x"/>
                                          </p:val>
                                        </p:tav>
                                        <p:tav tm="100000">
                                          <p:val>
                                            <p:strVal val="#ppt_x"/>
                                          </p:val>
                                        </p:tav>
                                      </p:tavLst>
                                    </p:anim>
                                    <p:anim calcmode="lin" valueType="num">
                                      <p:cBhvr additive="base">
                                        <p:cTn id="28" dur="500" fill="hold"/>
                                        <p:tgtEl>
                                          <p:spTgt spid="99"/>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100"/>
                                        </p:tgtEl>
                                        <p:attrNameLst>
                                          <p:attrName>style.visibility</p:attrName>
                                        </p:attrNameLst>
                                      </p:cBhvr>
                                      <p:to>
                                        <p:strVal val="visible"/>
                                      </p:to>
                                    </p:set>
                                    <p:anim calcmode="lin" valueType="num">
                                      <p:cBhvr additive="base">
                                        <p:cTn id="33" dur="500" fill="hold"/>
                                        <p:tgtEl>
                                          <p:spTgt spid="100"/>
                                        </p:tgtEl>
                                        <p:attrNameLst>
                                          <p:attrName>ppt_x</p:attrName>
                                        </p:attrNameLst>
                                      </p:cBhvr>
                                      <p:tavLst>
                                        <p:tav tm="0">
                                          <p:val>
                                            <p:strVal val="1+#ppt_w/2"/>
                                          </p:val>
                                        </p:tav>
                                        <p:tav tm="100000">
                                          <p:val>
                                            <p:strVal val="#ppt_x"/>
                                          </p:val>
                                        </p:tav>
                                      </p:tavLst>
                                    </p:anim>
                                    <p:anim calcmode="lin" valueType="num">
                                      <p:cBhvr additive="base">
                                        <p:cTn id="34" dur="500" fill="hold"/>
                                        <p:tgtEl>
                                          <p:spTgt spid="100"/>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1+#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par>
                                <p:cTn id="39" presetID="1" presetClass="exit" presetSubtype="0" fill="hold" grpId="0" nodeType="withEffect">
                                  <p:stCondLst>
                                    <p:cond delay="0"/>
                                  </p:stCondLst>
                                  <p:childTnLst>
                                    <p:set>
                                      <p:cBhvr>
                                        <p:cTn id="40" dur="1" fill="hold">
                                          <p:stCondLst>
                                            <p:cond delay="0"/>
                                          </p:stCondLst>
                                        </p:cTn>
                                        <p:tgtEl>
                                          <p:spTgt spid="33"/>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grpId="0" nodeType="clickEffect">
                                  <p:stCondLst>
                                    <p:cond delay="0"/>
                                  </p:stCondLst>
                                  <p:childTnLst>
                                    <p:set>
                                      <p:cBhvr>
                                        <p:cTn id="44" dur="1" fill="hold">
                                          <p:stCondLst>
                                            <p:cond delay="0"/>
                                          </p:stCondLst>
                                        </p:cTn>
                                        <p:tgtEl>
                                          <p:spTgt spid="131"/>
                                        </p:tgtEl>
                                        <p:attrNameLst>
                                          <p:attrName>style.visibility</p:attrName>
                                        </p:attrNameLst>
                                      </p:cBhvr>
                                      <p:to>
                                        <p:strVal val="visible"/>
                                      </p:to>
                                    </p:set>
                                    <p:anim calcmode="lin" valueType="num">
                                      <p:cBhvr additive="base">
                                        <p:cTn id="45" dur="500" fill="hold"/>
                                        <p:tgtEl>
                                          <p:spTgt spid="131"/>
                                        </p:tgtEl>
                                        <p:attrNameLst>
                                          <p:attrName>ppt_x</p:attrName>
                                        </p:attrNameLst>
                                      </p:cBhvr>
                                      <p:tavLst>
                                        <p:tav tm="0">
                                          <p:val>
                                            <p:strVal val="1+#ppt_w/2"/>
                                          </p:val>
                                        </p:tav>
                                        <p:tav tm="100000">
                                          <p:val>
                                            <p:strVal val="#ppt_x"/>
                                          </p:val>
                                        </p:tav>
                                      </p:tavLst>
                                    </p:anim>
                                    <p:anim calcmode="lin" valueType="num">
                                      <p:cBhvr additive="base">
                                        <p:cTn id="46" dur="500" fill="hold"/>
                                        <p:tgtEl>
                                          <p:spTgt spid="131"/>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129">
                                            <p:txEl>
                                              <p:pRg st="0" end="0"/>
                                            </p:txEl>
                                          </p:spTgt>
                                        </p:tgtEl>
                                        <p:attrNameLst>
                                          <p:attrName>style.visibility</p:attrName>
                                        </p:attrNameLst>
                                      </p:cBhvr>
                                      <p:to>
                                        <p:strVal val="visible"/>
                                      </p:to>
                                    </p:set>
                                    <p:anim calcmode="lin" valueType="num">
                                      <p:cBhvr additive="base">
                                        <p:cTn id="49" dur="500" fill="hold"/>
                                        <p:tgtEl>
                                          <p:spTgt spid="129">
                                            <p:txEl>
                                              <p:pRg st="0" end="0"/>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29">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130">
                                            <p:txEl>
                                              <p:pRg st="0" end="0"/>
                                            </p:txEl>
                                          </p:spTgt>
                                        </p:tgtEl>
                                        <p:attrNameLst>
                                          <p:attrName>style.visibility</p:attrName>
                                        </p:attrNameLst>
                                      </p:cBhvr>
                                      <p:to>
                                        <p:strVal val="visible"/>
                                      </p:to>
                                    </p:set>
                                    <p:anim calcmode="lin" valueType="num">
                                      <p:cBhvr additive="base">
                                        <p:cTn id="53" dur="500" fill="hold"/>
                                        <p:tgtEl>
                                          <p:spTgt spid="130">
                                            <p:txEl>
                                              <p:pRg st="0" end="0"/>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130">
                                            <p:txEl>
                                              <p:pRg st="0" end="0"/>
                                            </p:txEl>
                                          </p:spTgt>
                                        </p:tgtEl>
                                        <p:attrNameLst>
                                          <p:attrName>ppt_y</p:attrName>
                                        </p:attrNameLst>
                                      </p:cBhvr>
                                      <p:tavLst>
                                        <p:tav tm="0">
                                          <p:val>
                                            <p:strVal val="#ppt_y"/>
                                          </p:val>
                                        </p:tav>
                                        <p:tav tm="100000">
                                          <p:val>
                                            <p:strVal val="#ppt_y"/>
                                          </p:val>
                                        </p:tav>
                                      </p:tavLst>
                                    </p:anim>
                                  </p:childTnLst>
                                </p:cTn>
                              </p:par>
                              <p:par>
                                <p:cTn id="55" presetID="2" presetClass="entr" presetSubtype="2" fill="hold" nodeType="withEffect">
                                  <p:stCondLst>
                                    <p:cond delay="0"/>
                                  </p:stCondLst>
                                  <p:childTnLst>
                                    <p:set>
                                      <p:cBhvr>
                                        <p:cTn id="56" dur="1" fill="hold">
                                          <p:stCondLst>
                                            <p:cond delay="0"/>
                                          </p:stCondLst>
                                        </p:cTn>
                                        <p:tgtEl>
                                          <p:spTgt spid="134"/>
                                        </p:tgtEl>
                                        <p:attrNameLst>
                                          <p:attrName>style.visibility</p:attrName>
                                        </p:attrNameLst>
                                      </p:cBhvr>
                                      <p:to>
                                        <p:strVal val="visible"/>
                                      </p:to>
                                    </p:set>
                                    <p:anim calcmode="lin" valueType="num">
                                      <p:cBhvr additive="base">
                                        <p:cTn id="57" dur="500" fill="hold"/>
                                        <p:tgtEl>
                                          <p:spTgt spid="134"/>
                                        </p:tgtEl>
                                        <p:attrNameLst>
                                          <p:attrName>ppt_x</p:attrName>
                                        </p:attrNameLst>
                                      </p:cBhvr>
                                      <p:tavLst>
                                        <p:tav tm="0">
                                          <p:val>
                                            <p:strVal val="1+#ppt_w/2"/>
                                          </p:val>
                                        </p:tav>
                                        <p:tav tm="100000">
                                          <p:val>
                                            <p:strVal val="#ppt_x"/>
                                          </p:val>
                                        </p:tav>
                                      </p:tavLst>
                                    </p:anim>
                                    <p:anim calcmode="lin" valueType="num">
                                      <p:cBhvr additive="base">
                                        <p:cTn id="58" dur="500" fill="hold"/>
                                        <p:tgtEl>
                                          <p:spTgt spid="134"/>
                                        </p:tgtEl>
                                        <p:attrNameLst>
                                          <p:attrName>ppt_y</p:attrName>
                                        </p:attrNameLst>
                                      </p:cBhvr>
                                      <p:tavLst>
                                        <p:tav tm="0">
                                          <p:val>
                                            <p:strVal val="#ppt_y"/>
                                          </p:val>
                                        </p:tav>
                                        <p:tav tm="100000">
                                          <p:val>
                                            <p:strVal val="#ppt_y"/>
                                          </p:val>
                                        </p:tav>
                                      </p:tavLst>
                                    </p:anim>
                                  </p:childTnLst>
                                </p:cTn>
                              </p:par>
                              <p:par>
                                <p:cTn id="59" presetID="2" presetClass="entr" presetSubtype="2" fill="hold" grpId="0" nodeType="withEffect">
                                  <p:stCondLst>
                                    <p:cond delay="0"/>
                                  </p:stCondLst>
                                  <p:childTnLst>
                                    <p:set>
                                      <p:cBhvr>
                                        <p:cTn id="60" dur="1" fill="hold">
                                          <p:stCondLst>
                                            <p:cond delay="0"/>
                                          </p:stCondLst>
                                        </p:cTn>
                                        <p:tgtEl>
                                          <p:spTgt spid="101"/>
                                        </p:tgtEl>
                                        <p:attrNameLst>
                                          <p:attrName>style.visibility</p:attrName>
                                        </p:attrNameLst>
                                      </p:cBhvr>
                                      <p:to>
                                        <p:strVal val="visible"/>
                                      </p:to>
                                    </p:set>
                                    <p:anim calcmode="lin" valueType="num">
                                      <p:cBhvr additive="base">
                                        <p:cTn id="61" dur="500" fill="hold"/>
                                        <p:tgtEl>
                                          <p:spTgt spid="101"/>
                                        </p:tgtEl>
                                        <p:attrNameLst>
                                          <p:attrName>ppt_x</p:attrName>
                                        </p:attrNameLst>
                                      </p:cBhvr>
                                      <p:tavLst>
                                        <p:tav tm="0">
                                          <p:val>
                                            <p:strVal val="1+#ppt_w/2"/>
                                          </p:val>
                                        </p:tav>
                                        <p:tav tm="100000">
                                          <p:val>
                                            <p:strVal val="#ppt_x"/>
                                          </p:val>
                                        </p:tav>
                                      </p:tavLst>
                                    </p:anim>
                                    <p:anim calcmode="lin" valueType="num">
                                      <p:cBhvr additive="base">
                                        <p:cTn id="62" dur="500" fill="hold"/>
                                        <p:tgtEl>
                                          <p:spTgt spid="101"/>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107"/>
                                        </p:tgtEl>
                                        <p:attrNameLst>
                                          <p:attrName>style.visibility</p:attrName>
                                        </p:attrNameLst>
                                      </p:cBhvr>
                                      <p:to>
                                        <p:strVal val="visible"/>
                                      </p:to>
                                    </p:set>
                                    <p:anim calcmode="lin" valueType="num">
                                      <p:cBhvr additive="base">
                                        <p:cTn id="65" dur="500" fill="hold"/>
                                        <p:tgtEl>
                                          <p:spTgt spid="107"/>
                                        </p:tgtEl>
                                        <p:attrNameLst>
                                          <p:attrName>ppt_x</p:attrName>
                                        </p:attrNameLst>
                                      </p:cBhvr>
                                      <p:tavLst>
                                        <p:tav tm="0">
                                          <p:val>
                                            <p:strVal val="1+#ppt_w/2"/>
                                          </p:val>
                                        </p:tav>
                                        <p:tav tm="100000">
                                          <p:val>
                                            <p:strVal val="#ppt_x"/>
                                          </p:val>
                                        </p:tav>
                                      </p:tavLst>
                                    </p:anim>
                                    <p:anim calcmode="lin" valueType="num">
                                      <p:cBhvr additive="base">
                                        <p:cTn id="66" dur="500" fill="hold"/>
                                        <p:tgtEl>
                                          <p:spTgt spid="107"/>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10"/>
                                        </p:tgtEl>
                                        <p:attrNameLst>
                                          <p:attrName>style.visibility</p:attrName>
                                        </p:attrNameLst>
                                      </p:cBhvr>
                                      <p:to>
                                        <p:strVal val="visible"/>
                                      </p:to>
                                    </p:set>
                                    <p:anim calcmode="lin" valueType="num">
                                      <p:cBhvr additive="base">
                                        <p:cTn id="69" dur="500" fill="hold"/>
                                        <p:tgtEl>
                                          <p:spTgt spid="10"/>
                                        </p:tgtEl>
                                        <p:attrNameLst>
                                          <p:attrName>ppt_x</p:attrName>
                                        </p:attrNameLst>
                                      </p:cBhvr>
                                      <p:tavLst>
                                        <p:tav tm="0">
                                          <p:val>
                                            <p:strVal val="1+#ppt_w/2"/>
                                          </p:val>
                                        </p:tav>
                                        <p:tav tm="100000">
                                          <p:val>
                                            <p:strVal val="#ppt_x"/>
                                          </p:val>
                                        </p:tav>
                                      </p:tavLst>
                                    </p:anim>
                                    <p:anim calcmode="lin" valueType="num">
                                      <p:cBhvr additive="base">
                                        <p:cTn id="70" dur="500" fill="hold"/>
                                        <p:tgtEl>
                                          <p:spTgt spid="10"/>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138"/>
                                        </p:tgtEl>
                                        <p:attrNameLst>
                                          <p:attrName>style.visibility</p:attrName>
                                        </p:attrNameLst>
                                      </p:cBhvr>
                                      <p:to>
                                        <p:strVal val="visible"/>
                                      </p:to>
                                    </p:set>
                                    <p:anim calcmode="lin" valueType="num">
                                      <p:cBhvr additive="base">
                                        <p:cTn id="73" dur="500" fill="hold"/>
                                        <p:tgtEl>
                                          <p:spTgt spid="138"/>
                                        </p:tgtEl>
                                        <p:attrNameLst>
                                          <p:attrName>ppt_x</p:attrName>
                                        </p:attrNameLst>
                                      </p:cBhvr>
                                      <p:tavLst>
                                        <p:tav tm="0">
                                          <p:val>
                                            <p:strVal val="1+#ppt_w/2"/>
                                          </p:val>
                                        </p:tav>
                                        <p:tav tm="100000">
                                          <p:val>
                                            <p:strVal val="#ppt_x"/>
                                          </p:val>
                                        </p:tav>
                                      </p:tavLst>
                                    </p:anim>
                                    <p:anim calcmode="lin" valueType="num">
                                      <p:cBhvr additive="base">
                                        <p:cTn id="74" dur="500" fill="hold"/>
                                        <p:tgtEl>
                                          <p:spTgt spid="13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nodeType="clickEffect">
                                  <p:stCondLst>
                                    <p:cond delay="0"/>
                                  </p:stCondLst>
                                  <p:childTnLst>
                                    <p:set>
                                      <p:cBhvr>
                                        <p:cTn id="78" dur="1" fill="hold">
                                          <p:stCondLst>
                                            <p:cond delay="0"/>
                                          </p:stCondLst>
                                        </p:cTn>
                                        <p:tgtEl>
                                          <p:spTgt spid="132"/>
                                        </p:tgtEl>
                                        <p:attrNameLst>
                                          <p:attrName>style.visibility</p:attrName>
                                        </p:attrNameLst>
                                      </p:cBhvr>
                                      <p:to>
                                        <p:strVal val="visible"/>
                                      </p:to>
                                    </p:set>
                                    <p:anim calcmode="lin" valueType="num">
                                      <p:cBhvr additive="base">
                                        <p:cTn id="79" dur="500" fill="hold"/>
                                        <p:tgtEl>
                                          <p:spTgt spid="132"/>
                                        </p:tgtEl>
                                        <p:attrNameLst>
                                          <p:attrName>ppt_x</p:attrName>
                                        </p:attrNameLst>
                                      </p:cBhvr>
                                      <p:tavLst>
                                        <p:tav tm="0">
                                          <p:val>
                                            <p:strVal val="1+#ppt_w/2"/>
                                          </p:val>
                                        </p:tav>
                                        <p:tav tm="100000">
                                          <p:val>
                                            <p:strVal val="#ppt_x"/>
                                          </p:val>
                                        </p:tav>
                                      </p:tavLst>
                                    </p:anim>
                                    <p:anim calcmode="lin" valueType="num">
                                      <p:cBhvr additive="base">
                                        <p:cTn id="80" dur="500" fill="hold"/>
                                        <p:tgtEl>
                                          <p:spTgt spid="132"/>
                                        </p:tgtEl>
                                        <p:attrNameLst>
                                          <p:attrName>ppt_y</p:attrName>
                                        </p:attrNameLst>
                                      </p:cBhvr>
                                      <p:tavLst>
                                        <p:tav tm="0">
                                          <p:val>
                                            <p:strVal val="#ppt_y"/>
                                          </p:val>
                                        </p:tav>
                                        <p:tav tm="100000">
                                          <p:val>
                                            <p:strVal val="#ppt_y"/>
                                          </p:val>
                                        </p:tav>
                                      </p:tavLst>
                                    </p:anim>
                                  </p:childTnLst>
                                </p:cTn>
                              </p:par>
                              <p:par>
                                <p:cTn id="81" presetID="2" presetClass="entr" presetSubtype="2" fill="hold" nodeType="withEffect">
                                  <p:stCondLst>
                                    <p:cond delay="0"/>
                                  </p:stCondLst>
                                  <p:childTnLst>
                                    <p:set>
                                      <p:cBhvr>
                                        <p:cTn id="82" dur="1" fill="hold">
                                          <p:stCondLst>
                                            <p:cond delay="0"/>
                                          </p:stCondLst>
                                        </p:cTn>
                                        <p:tgtEl>
                                          <p:spTgt spid="129">
                                            <p:txEl>
                                              <p:pRg st="1" end="1"/>
                                            </p:txEl>
                                          </p:spTgt>
                                        </p:tgtEl>
                                        <p:attrNameLst>
                                          <p:attrName>style.visibility</p:attrName>
                                        </p:attrNameLst>
                                      </p:cBhvr>
                                      <p:to>
                                        <p:strVal val="visible"/>
                                      </p:to>
                                    </p:set>
                                    <p:anim calcmode="lin" valueType="num">
                                      <p:cBhvr additive="base">
                                        <p:cTn id="83" dur="500" fill="hold"/>
                                        <p:tgtEl>
                                          <p:spTgt spid="129">
                                            <p:txEl>
                                              <p:pRg st="1" end="1"/>
                                            </p:txEl>
                                          </p:spTgt>
                                        </p:tgtEl>
                                        <p:attrNameLst>
                                          <p:attrName>ppt_x</p:attrName>
                                        </p:attrNameLst>
                                      </p:cBhvr>
                                      <p:tavLst>
                                        <p:tav tm="0">
                                          <p:val>
                                            <p:strVal val="1+#ppt_w/2"/>
                                          </p:val>
                                        </p:tav>
                                        <p:tav tm="100000">
                                          <p:val>
                                            <p:strVal val="#ppt_x"/>
                                          </p:val>
                                        </p:tav>
                                      </p:tavLst>
                                    </p:anim>
                                    <p:anim calcmode="lin" valueType="num">
                                      <p:cBhvr additive="base">
                                        <p:cTn id="84" dur="500" fill="hold"/>
                                        <p:tgtEl>
                                          <p:spTgt spid="129">
                                            <p:txEl>
                                              <p:pRg st="1" end="1"/>
                                            </p:txEl>
                                          </p:spTgt>
                                        </p:tgtEl>
                                        <p:attrNameLst>
                                          <p:attrName>ppt_y</p:attrName>
                                        </p:attrNameLst>
                                      </p:cBhvr>
                                      <p:tavLst>
                                        <p:tav tm="0">
                                          <p:val>
                                            <p:strVal val="#ppt_y"/>
                                          </p:val>
                                        </p:tav>
                                        <p:tav tm="100000">
                                          <p:val>
                                            <p:strVal val="#ppt_y"/>
                                          </p:val>
                                        </p:tav>
                                      </p:tavLst>
                                    </p:anim>
                                  </p:childTnLst>
                                </p:cTn>
                              </p:par>
                              <p:par>
                                <p:cTn id="85" presetID="2" presetClass="entr" presetSubtype="2" fill="hold" nodeType="withEffect">
                                  <p:stCondLst>
                                    <p:cond delay="0"/>
                                  </p:stCondLst>
                                  <p:childTnLst>
                                    <p:set>
                                      <p:cBhvr>
                                        <p:cTn id="86" dur="1" fill="hold">
                                          <p:stCondLst>
                                            <p:cond delay="0"/>
                                          </p:stCondLst>
                                        </p:cTn>
                                        <p:tgtEl>
                                          <p:spTgt spid="130">
                                            <p:txEl>
                                              <p:pRg st="1" end="1"/>
                                            </p:txEl>
                                          </p:spTgt>
                                        </p:tgtEl>
                                        <p:attrNameLst>
                                          <p:attrName>style.visibility</p:attrName>
                                        </p:attrNameLst>
                                      </p:cBhvr>
                                      <p:to>
                                        <p:strVal val="visible"/>
                                      </p:to>
                                    </p:set>
                                    <p:anim calcmode="lin" valueType="num">
                                      <p:cBhvr additive="base">
                                        <p:cTn id="87" dur="500" fill="hold"/>
                                        <p:tgtEl>
                                          <p:spTgt spid="130">
                                            <p:txEl>
                                              <p:pRg st="1" end="1"/>
                                            </p:txEl>
                                          </p:spTgt>
                                        </p:tgtEl>
                                        <p:attrNameLst>
                                          <p:attrName>ppt_x</p:attrName>
                                        </p:attrNameLst>
                                      </p:cBhvr>
                                      <p:tavLst>
                                        <p:tav tm="0">
                                          <p:val>
                                            <p:strVal val="1+#ppt_w/2"/>
                                          </p:val>
                                        </p:tav>
                                        <p:tav tm="100000">
                                          <p:val>
                                            <p:strVal val="#ppt_x"/>
                                          </p:val>
                                        </p:tav>
                                      </p:tavLst>
                                    </p:anim>
                                    <p:anim calcmode="lin" valueType="num">
                                      <p:cBhvr additive="base">
                                        <p:cTn id="88" dur="500" fill="hold"/>
                                        <p:tgtEl>
                                          <p:spTgt spid="130">
                                            <p:txEl>
                                              <p:pRg st="1" end="1"/>
                                            </p:txEl>
                                          </p:spTgt>
                                        </p:tgtEl>
                                        <p:attrNameLst>
                                          <p:attrName>ppt_y</p:attrName>
                                        </p:attrNameLst>
                                      </p:cBhvr>
                                      <p:tavLst>
                                        <p:tav tm="0">
                                          <p:val>
                                            <p:strVal val="#ppt_y"/>
                                          </p:val>
                                        </p:tav>
                                        <p:tav tm="100000">
                                          <p:val>
                                            <p:strVal val="#ppt_y"/>
                                          </p:val>
                                        </p:tav>
                                      </p:tavLst>
                                    </p:anim>
                                  </p:childTnLst>
                                </p:cTn>
                              </p:par>
                              <p:par>
                                <p:cTn id="89" presetID="1" presetClass="exit" presetSubtype="0" fill="hold" grpId="1" nodeType="withEffect">
                                  <p:stCondLst>
                                    <p:cond delay="0"/>
                                  </p:stCondLst>
                                  <p:childTnLst>
                                    <p:set>
                                      <p:cBhvr>
                                        <p:cTn id="90" dur="1" fill="hold">
                                          <p:stCondLst>
                                            <p:cond delay="0"/>
                                          </p:stCondLst>
                                        </p:cTn>
                                        <p:tgtEl>
                                          <p:spTgt spid="101"/>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107"/>
                                        </p:tgtEl>
                                        <p:attrNameLst>
                                          <p:attrName>style.visibility</p:attrName>
                                        </p:attrNameLst>
                                      </p:cBhvr>
                                      <p:to>
                                        <p:strVal val="hidden"/>
                                      </p:to>
                                    </p:set>
                                  </p:childTnLst>
                                </p:cTn>
                              </p:par>
                              <p:par>
                                <p:cTn id="93" presetID="1" presetClass="exit" presetSubtype="0" fill="hold" nodeType="withEffect">
                                  <p:stCondLst>
                                    <p:cond delay="0"/>
                                  </p:stCondLst>
                                  <p:childTnLst>
                                    <p:set>
                                      <p:cBhvr>
                                        <p:cTn id="94" dur="1" fill="hold">
                                          <p:stCondLst>
                                            <p:cond delay="0"/>
                                          </p:stCondLst>
                                        </p:cTn>
                                        <p:tgtEl>
                                          <p:spTgt spid="129">
                                            <p:txEl>
                                              <p:pRg st="0" end="0"/>
                                            </p:txEl>
                                          </p:spTgt>
                                        </p:tgtEl>
                                        <p:attrNameLst>
                                          <p:attrName>style.visibility</p:attrName>
                                        </p:attrNameLst>
                                      </p:cBhvr>
                                      <p:to>
                                        <p:strVal val="hidden"/>
                                      </p:to>
                                    </p:set>
                                  </p:childTnLst>
                                </p:cTn>
                              </p:par>
                              <p:par>
                                <p:cTn id="95" presetID="1" presetClass="exit" presetSubtype="0" fill="hold" nodeType="withEffect">
                                  <p:stCondLst>
                                    <p:cond delay="0"/>
                                  </p:stCondLst>
                                  <p:childTnLst>
                                    <p:set>
                                      <p:cBhvr>
                                        <p:cTn id="96" dur="1" fill="hold">
                                          <p:stCondLst>
                                            <p:cond delay="0"/>
                                          </p:stCondLst>
                                        </p:cTn>
                                        <p:tgtEl>
                                          <p:spTgt spid="130">
                                            <p:txEl>
                                              <p:pRg st="0" end="0"/>
                                            </p:txEl>
                                          </p:spTgt>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10"/>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138"/>
                                        </p:tgtEl>
                                        <p:attrNameLst>
                                          <p:attrName>style.visibility</p:attrName>
                                        </p:attrNameLst>
                                      </p:cBhvr>
                                      <p:to>
                                        <p:strVal val="hidden"/>
                                      </p:to>
                                    </p:set>
                                  </p:childTnLst>
                                </p:cTn>
                              </p:par>
                              <p:par>
                                <p:cTn id="101" presetID="2" presetClass="entr" presetSubtype="2" fill="hold" grpId="0" nodeType="withEffect">
                                  <p:stCondLst>
                                    <p:cond delay="0"/>
                                  </p:stCondLst>
                                  <p:childTnLst>
                                    <p:set>
                                      <p:cBhvr>
                                        <p:cTn id="102" dur="1" fill="hold">
                                          <p:stCondLst>
                                            <p:cond delay="0"/>
                                          </p:stCondLst>
                                        </p:cTn>
                                        <p:tgtEl>
                                          <p:spTgt spid="108"/>
                                        </p:tgtEl>
                                        <p:attrNameLst>
                                          <p:attrName>style.visibility</p:attrName>
                                        </p:attrNameLst>
                                      </p:cBhvr>
                                      <p:to>
                                        <p:strVal val="visible"/>
                                      </p:to>
                                    </p:set>
                                    <p:anim calcmode="lin" valueType="num">
                                      <p:cBhvr additive="base">
                                        <p:cTn id="103" dur="500" fill="hold"/>
                                        <p:tgtEl>
                                          <p:spTgt spid="108"/>
                                        </p:tgtEl>
                                        <p:attrNameLst>
                                          <p:attrName>ppt_x</p:attrName>
                                        </p:attrNameLst>
                                      </p:cBhvr>
                                      <p:tavLst>
                                        <p:tav tm="0">
                                          <p:val>
                                            <p:strVal val="1+#ppt_w/2"/>
                                          </p:val>
                                        </p:tav>
                                        <p:tav tm="100000">
                                          <p:val>
                                            <p:strVal val="#ppt_x"/>
                                          </p:val>
                                        </p:tav>
                                      </p:tavLst>
                                    </p:anim>
                                    <p:anim calcmode="lin" valueType="num">
                                      <p:cBhvr additive="base">
                                        <p:cTn id="104" dur="500" fill="hold"/>
                                        <p:tgtEl>
                                          <p:spTgt spid="108"/>
                                        </p:tgtEl>
                                        <p:attrNameLst>
                                          <p:attrName>ppt_y</p:attrName>
                                        </p:attrNameLst>
                                      </p:cBhvr>
                                      <p:tavLst>
                                        <p:tav tm="0">
                                          <p:val>
                                            <p:strVal val="#ppt_y"/>
                                          </p:val>
                                        </p:tav>
                                        <p:tav tm="100000">
                                          <p:val>
                                            <p:strVal val="#ppt_y"/>
                                          </p:val>
                                        </p:tav>
                                      </p:tavLst>
                                    </p:anim>
                                  </p:childTnLst>
                                </p:cTn>
                              </p:par>
                              <p:par>
                                <p:cTn id="105" presetID="2" presetClass="entr" presetSubtype="2" fill="hold" nodeType="withEffect">
                                  <p:stCondLst>
                                    <p:cond delay="0"/>
                                  </p:stCondLst>
                                  <p:childTnLst>
                                    <p:set>
                                      <p:cBhvr>
                                        <p:cTn id="106" dur="1" fill="hold">
                                          <p:stCondLst>
                                            <p:cond delay="0"/>
                                          </p:stCondLst>
                                        </p:cTn>
                                        <p:tgtEl>
                                          <p:spTgt spid="139"/>
                                        </p:tgtEl>
                                        <p:attrNameLst>
                                          <p:attrName>style.visibility</p:attrName>
                                        </p:attrNameLst>
                                      </p:cBhvr>
                                      <p:to>
                                        <p:strVal val="visible"/>
                                      </p:to>
                                    </p:set>
                                    <p:anim calcmode="lin" valueType="num">
                                      <p:cBhvr additive="base">
                                        <p:cTn id="107" dur="500" fill="hold"/>
                                        <p:tgtEl>
                                          <p:spTgt spid="139"/>
                                        </p:tgtEl>
                                        <p:attrNameLst>
                                          <p:attrName>ppt_x</p:attrName>
                                        </p:attrNameLst>
                                      </p:cBhvr>
                                      <p:tavLst>
                                        <p:tav tm="0">
                                          <p:val>
                                            <p:strVal val="1+#ppt_w/2"/>
                                          </p:val>
                                        </p:tav>
                                        <p:tav tm="100000">
                                          <p:val>
                                            <p:strVal val="#ppt_x"/>
                                          </p:val>
                                        </p:tav>
                                      </p:tavLst>
                                    </p:anim>
                                    <p:anim calcmode="lin" valueType="num">
                                      <p:cBhvr additive="base">
                                        <p:cTn id="108" dur="500" fill="hold"/>
                                        <p:tgtEl>
                                          <p:spTgt spid="139"/>
                                        </p:tgtEl>
                                        <p:attrNameLst>
                                          <p:attrName>ppt_y</p:attrName>
                                        </p:attrNameLst>
                                      </p:cBhvr>
                                      <p:tavLst>
                                        <p:tav tm="0">
                                          <p:val>
                                            <p:strVal val="#ppt_y"/>
                                          </p:val>
                                        </p:tav>
                                        <p:tav tm="100000">
                                          <p:val>
                                            <p:strVal val="#ppt_y"/>
                                          </p:val>
                                        </p:tav>
                                      </p:tavLst>
                                    </p:anim>
                                  </p:childTnLst>
                                </p:cTn>
                              </p:par>
                              <p:par>
                                <p:cTn id="109" presetID="2" presetClass="entr" presetSubtype="2" fill="hold" nodeType="withEffect">
                                  <p:stCondLst>
                                    <p:cond delay="0"/>
                                  </p:stCondLst>
                                  <p:childTnLst>
                                    <p:set>
                                      <p:cBhvr>
                                        <p:cTn id="110" dur="1" fill="hold">
                                          <p:stCondLst>
                                            <p:cond delay="0"/>
                                          </p:stCondLst>
                                        </p:cTn>
                                        <p:tgtEl>
                                          <p:spTgt spid="140"/>
                                        </p:tgtEl>
                                        <p:attrNameLst>
                                          <p:attrName>style.visibility</p:attrName>
                                        </p:attrNameLst>
                                      </p:cBhvr>
                                      <p:to>
                                        <p:strVal val="visible"/>
                                      </p:to>
                                    </p:set>
                                    <p:anim calcmode="lin" valueType="num">
                                      <p:cBhvr additive="base">
                                        <p:cTn id="111" dur="500" fill="hold"/>
                                        <p:tgtEl>
                                          <p:spTgt spid="140"/>
                                        </p:tgtEl>
                                        <p:attrNameLst>
                                          <p:attrName>ppt_x</p:attrName>
                                        </p:attrNameLst>
                                      </p:cBhvr>
                                      <p:tavLst>
                                        <p:tav tm="0">
                                          <p:val>
                                            <p:strVal val="1+#ppt_w/2"/>
                                          </p:val>
                                        </p:tav>
                                        <p:tav tm="100000">
                                          <p:val>
                                            <p:strVal val="#ppt_x"/>
                                          </p:val>
                                        </p:tav>
                                      </p:tavLst>
                                    </p:anim>
                                    <p:anim calcmode="lin" valueType="num">
                                      <p:cBhvr additive="base">
                                        <p:cTn id="112"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2" fill="hold" nodeType="clickEffect">
                                  <p:stCondLst>
                                    <p:cond delay="0"/>
                                  </p:stCondLst>
                                  <p:childTnLst>
                                    <p:set>
                                      <p:cBhvr>
                                        <p:cTn id="116" dur="1" fill="hold">
                                          <p:stCondLst>
                                            <p:cond delay="0"/>
                                          </p:stCondLst>
                                        </p:cTn>
                                        <p:tgtEl>
                                          <p:spTgt spid="133"/>
                                        </p:tgtEl>
                                        <p:attrNameLst>
                                          <p:attrName>style.visibility</p:attrName>
                                        </p:attrNameLst>
                                      </p:cBhvr>
                                      <p:to>
                                        <p:strVal val="visible"/>
                                      </p:to>
                                    </p:set>
                                    <p:anim calcmode="lin" valueType="num">
                                      <p:cBhvr additive="base">
                                        <p:cTn id="117" dur="500" fill="hold"/>
                                        <p:tgtEl>
                                          <p:spTgt spid="133"/>
                                        </p:tgtEl>
                                        <p:attrNameLst>
                                          <p:attrName>ppt_x</p:attrName>
                                        </p:attrNameLst>
                                      </p:cBhvr>
                                      <p:tavLst>
                                        <p:tav tm="0">
                                          <p:val>
                                            <p:strVal val="1+#ppt_w/2"/>
                                          </p:val>
                                        </p:tav>
                                        <p:tav tm="100000">
                                          <p:val>
                                            <p:strVal val="#ppt_x"/>
                                          </p:val>
                                        </p:tav>
                                      </p:tavLst>
                                    </p:anim>
                                    <p:anim calcmode="lin" valueType="num">
                                      <p:cBhvr additive="base">
                                        <p:cTn id="118" dur="500" fill="hold"/>
                                        <p:tgtEl>
                                          <p:spTgt spid="133"/>
                                        </p:tgtEl>
                                        <p:attrNameLst>
                                          <p:attrName>ppt_y</p:attrName>
                                        </p:attrNameLst>
                                      </p:cBhvr>
                                      <p:tavLst>
                                        <p:tav tm="0">
                                          <p:val>
                                            <p:strVal val="#ppt_y"/>
                                          </p:val>
                                        </p:tav>
                                        <p:tav tm="100000">
                                          <p:val>
                                            <p:strVal val="#ppt_y"/>
                                          </p:val>
                                        </p:tav>
                                      </p:tavLst>
                                    </p:anim>
                                  </p:childTnLst>
                                </p:cTn>
                              </p:par>
                              <p:par>
                                <p:cTn id="119" presetID="2" presetClass="entr" presetSubtype="2" fill="hold" nodeType="withEffect">
                                  <p:stCondLst>
                                    <p:cond delay="0"/>
                                  </p:stCondLst>
                                  <p:childTnLst>
                                    <p:set>
                                      <p:cBhvr>
                                        <p:cTn id="120" dur="1" fill="hold">
                                          <p:stCondLst>
                                            <p:cond delay="0"/>
                                          </p:stCondLst>
                                        </p:cTn>
                                        <p:tgtEl>
                                          <p:spTgt spid="129">
                                            <p:txEl>
                                              <p:pRg st="2" end="2"/>
                                            </p:txEl>
                                          </p:spTgt>
                                        </p:tgtEl>
                                        <p:attrNameLst>
                                          <p:attrName>style.visibility</p:attrName>
                                        </p:attrNameLst>
                                      </p:cBhvr>
                                      <p:to>
                                        <p:strVal val="visible"/>
                                      </p:to>
                                    </p:set>
                                    <p:anim calcmode="lin" valueType="num">
                                      <p:cBhvr additive="base">
                                        <p:cTn id="121" dur="500" fill="hold"/>
                                        <p:tgtEl>
                                          <p:spTgt spid="129">
                                            <p:txEl>
                                              <p:pRg st="2" end="2"/>
                                            </p:txEl>
                                          </p:spTgt>
                                        </p:tgtEl>
                                        <p:attrNameLst>
                                          <p:attrName>ppt_x</p:attrName>
                                        </p:attrNameLst>
                                      </p:cBhvr>
                                      <p:tavLst>
                                        <p:tav tm="0">
                                          <p:val>
                                            <p:strVal val="1+#ppt_w/2"/>
                                          </p:val>
                                        </p:tav>
                                        <p:tav tm="100000">
                                          <p:val>
                                            <p:strVal val="#ppt_x"/>
                                          </p:val>
                                        </p:tav>
                                      </p:tavLst>
                                    </p:anim>
                                    <p:anim calcmode="lin" valueType="num">
                                      <p:cBhvr additive="base">
                                        <p:cTn id="122" dur="500" fill="hold"/>
                                        <p:tgtEl>
                                          <p:spTgt spid="129">
                                            <p:txEl>
                                              <p:pRg st="2" end="2"/>
                                            </p:txEl>
                                          </p:spTgt>
                                        </p:tgtEl>
                                        <p:attrNameLst>
                                          <p:attrName>ppt_y</p:attrName>
                                        </p:attrNameLst>
                                      </p:cBhvr>
                                      <p:tavLst>
                                        <p:tav tm="0">
                                          <p:val>
                                            <p:strVal val="#ppt_y"/>
                                          </p:val>
                                        </p:tav>
                                        <p:tav tm="100000">
                                          <p:val>
                                            <p:strVal val="#ppt_y"/>
                                          </p:val>
                                        </p:tav>
                                      </p:tavLst>
                                    </p:anim>
                                  </p:childTnLst>
                                </p:cTn>
                              </p:par>
                              <p:par>
                                <p:cTn id="123" presetID="2" presetClass="entr" presetSubtype="2" fill="hold" nodeType="withEffect">
                                  <p:stCondLst>
                                    <p:cond delay="0"/>
                                  </p:stCondLst>
                                  <p:childTnLst>
                                    <p:set>
                                      <p:cBhvr>
                                        <p:cTn id="124" dur="1" fill="hold">
                                          <p:stCondLst>
                                            <p:cond delay="0"/>
                                          </p:stCondLst>
                                        </p:cTn>
                                        <p:tgtEl>
                                          <p:spTgt spid="130">
                                            <p:txEl>
                                              <p:pRg st="2" end="2"/>
                                            </p:txEl>
                                          </p:spTgt>
                                        </p:tgtEl>
                                        <p:attrNameLst>
                                          <p:attrName>style.visibility</p:attrName>
                                        </p:attrNameLst>
                                      </p:cBhvr>
                                      <p:to>
                                        <p:strVal val="visible"/>
                                      </p:to>
                                    </p:set>
                                    <p:anim calcmode="lin" valueType="num">
                                      <p:cBhvr additive="base">
                                        <p:cTn id="125" dur="500" fill="hold"/>
                                        <p:tgtEl>
                                          <p:spTgt spid="130">
                                            <p:txEl>
                                              <p:pRg st="2" end="2"/>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130">
                                            <p:txEl>
                                              <p:pRg st="2" end="2"/>
                                            </p:txEl>
                                          </p:spTgt>
                                        </p:tgtEl>
                                        <p:attrNameLst>
                                          <p:attrName>ppt_y</p:attrName>
                                        </p:attrNameLst>
                                      </p:cBhvr>
                                      <p:tavLst>
                                        <p:tav tm="0">
                                          <p:val>
                                            <p:strVal val="#ppt_y"/>
                                          </p:val>
                                        </p:tav>
                                        <p:tav tm="100000">
                                          <p:val>
                                            <p:strVal val="#ppt_y"/>
                                          </p:val>
                                        </p:tav>
                                      </p:tavLst>
                                    </p:anim>
                                  </p:childTnLst>
                                </p:cTn>
                              </p:par>
                              <p:par>
                                <p:cTn id="127" presetID="1" presetClass="exit" presetSubtype="0" fill="hold" grpId="1" nodeType="withEffect">
                                  <p:stCondLst>
                                    <p:cond delay="0"/>
                                  </p:stCondLst>
                                  <p:childTnLst>
                                    <p:set>
                                      <p:cBhvr>
                                        <p:cTn id="128" dur="1" fill="hold">
                                          <p:stCondLst>
                                            <p:cond delay="0"/>
                                          </p:stCondLst>
                                        </p:cTn>
                                        <p:tgtEl>
                                          <p:spTgt spid="108"/>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129">
                                            <p:txEl>
                                              <p:pRg st="1" end="1"/>
                                            </p:txEl>
                                          </p:spTgt>
                                        </p:tgtEl>
                                        <p:attrNameLst>
                                          <p:attrName>style.visibility</p:attrName>
                                        </p:attrNameLst>
                                      </p:cBhvr>
                                      <p:to>
                                        <p:strVal val="hidden"/>
                                      </p:to>
                                    </p:set>
                                  </p:childTnLst>
                                </p:cTn>
                              </p:par>
                              <p:par>
                                <p:cTn id="131" presetID="1" presetClass="exit" presetSubtype="0" fill="hold" nodeType="withEffect">
                                  <p:stCondLst>
                                    <p:cond delay="0"/>
                                  </p:stCondLst>
                                  <p:childTnLst>
                                    <p:set>
                                      <p:cBhvr>
                                        <p:cTn id="132" dur="1" fill="hold">
                                          <p:stCondLst>
                                            <p:cond delay="0"/>
                                          </p:stCondLst>
                                        </p:cTn>
                                        <p:tgtEl>
                                          <p:spTgt spid="130">
                                            <p:txEl>
                                              <p:pRg st="1" end="1"/>
                                            </p:txEl>
                                          </p:spTgt>
                                        </p:tgtEl>
                                        <p:attrNameLst>
                                          <p:attrName>style.visibility</p:attrName>
                                        </p:attrNameLst>
                                      </p:cBhvr>
                                      <p:to>
                                        <p:strVal val="hidden"/>
                                      </p:to>
                                    </p:set>
                                  </p:childTnLst>
                                </p:cTn>
                              </p:par>
                              <p:par>
                                <p:cTn id="133" presetID="1" presetClass="exit" presetSubtype="0" fill="hold" nodeType="withEffect">
                                  <p:stCondLst>
                                    <p:cond delay="0"/>
                                  </p:stCondLst>
                                  <p:childTnLst>
                                    <p:set>
                                      <p:cBhvr>
                                        <p:cTn id="134" dur="1" fill="hold">
                                          <p:stCondLst>
                                            <p:cond delay="0"/>
                                          </p:stCondLst>
                                        </p:cTn>
                                        <p:tgtEl>
                                          <p:spTgt spid="139"/>
                                        </p:tgtEl>
                                        <p:attrNameLst>
                                          <p:attrName>style.visibility</p:attrName>
                                        </p:attrNameLst>
                                      </p:cBhvr>
                                      <p:to>
                                        <p:strVal val="hidden"/>
                                      </p:to>
                                    </p:set>
                                  </p:childTnLst>
                                </p:cTn>
                              </p:par>
                              <p:par>
                                <p:cTn id="135" presetID="1" presetClass="exit" presetSubtype="0" fill="hold" nodeType="withEffect">
                                  <p:stCondLst>
                                    <p:cond delay="0"/>
                                  </p:stCondLst>
                                  <p:childTnLst>
                                    <p:set>
                                      <p:cBhvr>
                                        <p:cTn id="136" dur="1" fill="hold">
                                          <p:stCondLst>
                                            <p:cond delay="0"/>
                                          </p:stCondLst>
                                        </p:cTn>
                                        <p:tgtEl>
                                          <p:spTgt spid="140"/>
                                        </p:tgtEl>
                                        <p:attrNameLst>
                                          <p:attrName>style.visibility</p:attrName>
                                        </p:attrNameLst>
                                      </p:cBhvr>
                                      <p:to>
                                        <p:strVal val="hidden"/>
                                      </p:to>
                                    </p:set>
                                  </p:childTnLst>
                                </p:cTn>
                              </p:par>
                              <p:par>
                                <p:cTn id="137" presetID="2" presetClass="entr" presetSubtype="2" fill="hold" grpId="0" nodeType="withEffect">
                                  <p:stCondLst>
                                    <p:cond delay="0"/>
                                  </p:stCondLst>
                                  <p:childTnLst>
                                    <p:set>
                                      <p:cBhvr>
                                        <p:cTn id="138" dur="1" fill="hold">
                                          <p:stCondLst>
                                            <p:cond delay="0"/>
                                          </p:stCondLst>
                                        </p:cTn>
                                        <p:tgtEl>
                                          <p:spTgt spid="102"/>
                                        </p:tgtEl>
                                        <p:attrNameLst>
                                          <p:attrName>style.visibility</p:attrName>
                                        </p:attrNameLst>
                                      </p:cBhvr>
                                      <p:to>
                                        <p:strVal val="visible"/>
                                      </p:to>
                                    </p:set>
                                    <p:anim calcmode="lin" valueType="num">
                                      <p:cBhvr additive="base">
                                        <p:cTn id="139" dur="500" fill="hold"/>
                                        <p:tgtEl>
                                          <p:spTgt spid="102"/>
                                        </p:tgtEl>
                                        <p:attrNameLst>
                                          <p:attrName>ppt_x</p:attrName>
                                        </p:attrNameLst>
                                      </p:cBhvr>
                                      <p:tavLst>
                                        <p:tav tm="0">
                                          <p:val>
                                            <p:strVal val="1+#ppt_w/2"/>
                                          </p:val>
                                        </p:tav>
                                        <p:tav tm="100000">
                                          <p:val>
                                            <p:strVal val="#ppt_x"/>
                                          </p:val>
                                        </p:tav>
                                      </p:tavLst>
                                    </p:anim>
                                    <p:anim calcmode="lin" valueType="num">
                                      <p:cBhvr additive="base">
                                        <p:cTn id="140" dur="500" fill="hold"/>
                                        <p:tgtEl>
                                          <p:spTgt spid="102"/>
                                        </p:tgtEl>
                                        <p:attrNameLst>
                                          <p:attrName>ppt_y</p:attrName>
                                        </p:attrNameLst>
                                      </p:cBhvr>
                                      <p:tavLst>
                                        <p:tav tm="0">
                                          <p:val>
                                            <p:strVal val="#ppt_y"/>
                                          </p:val>
                                        </p:tav>
                                        <p:tav tm="100000">
                                          <p:val>
                                            <p:strVal val="#ppt_y"/>
                                          </p:val>
                                        </p:tav>
                                      </p:tavLst>
                                    </p:anim>
                                  </p:childTnLst>
                                </p:cTn>
                              </p:par>
                              <p:par>
                                <p:cTn id="141" presetID="2" presetClass="entr" presetSubtype="2" fill="hold" nodeType="withEffect">
                                  <p:stCondLst>
                                    <p:cond delay="0"/>
                                  </p:stCondLst>
                                  <p:childTnLst>
                                    <p:set>
                                      <p:cBhvr>
                                        <p:cTn id="142" dur="1" fill="hold">
                                          <p:stCondLst>
                                            <p:cond delay="0"/>
                                          </p:stCondLst>
                                        </p:cTn>
                                        <p:tgtEl>
                                          <p:spTgt spid="141"/>
                                        </p:tgtEl>
                                        <p:attrNameLst>
                                          <p:attrName>style.visibility</p:attrName>
                                        </p:attrNameLst>
                                      </p:cBhvr>
                                      <p:to>
                                        <p:strVal val="visible"/>
                                      </p:to>
                                    </p:set>
                                    <p:anim calcmode="lin" valueType="num">
                                      <p:cBhvr additive="base">
                                        <p:cTn id="143" dur="500" fill="hold"/>
                                        <p:tgtEl>
                                          <p:spTgt spid="141"/>
                                        </p:tgtEl>
                                        <p:attrNameLst>
                                          <p:attrName>ppt_x</p:attrName>
                                        </p:attrNameLst>
                                      </p:cBhvr>
                                      <p:tavLst>
                                        <p:tav tm="0">
                                          <p:val>
                                            <p:strVal val="1+#ppt_w/2"/>
                                          </p:val>
                                        </p:tav>
                                        <p:tav tm="100000">
                                          <p:val>
                                            <p:strVal val="#ppt_x"/>
                                          </p:val>
                                        </p:tav>
                                      </p:tavLst>
                                    </p:anim>
                                    <p:anim calcmode="lin" valueType="num">
                                      <p:cBhvr additive="base">
                                        <p:cTn id="144" dur="500" fill="hold"/>
                                        <p:tgtEl>
                                          <p:spTgt spid="141"/>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4" fill="hold" nodeType="clickEffect">
                                  <p:stCondLst>
                                    <p:cond delay="0"/>
                                  </p:stCondLst>
                                  <p:childTnLst>
                                    <p:set>
                                      <p:cBhvr>
                                        <p:cTn id="148" dur="1" fill="hold">
                                          <p:stCondLst>
                                            <p:cond delay="0"/>
                                          </p:stCondLst>
                                        </p:cTn>
                                        <p:tgtEl>
                                          <p:spTgt spid="8"/>
                                        </p:tgtEl>
                                        <p:attrNameLst>
                                          <p:attrName>style.visibility</p:attrName>
                                        </p:attrNameLst>
                                      </p:cBhvr>
                                      <p:to>
                                        <p:strVal val="visible"/>
                                      </p:to>
                                    </p:set>
                                    <p:anim calcmode="lin" valueType="num">
                                      <p:cBhvr additive="base">
                                        <p:cTn id="149" dur="500" fill="hold"/>
                                        <p:tgtEl>
                                          <p:spTgt spid="8"/>
                                        </p:tgtEl>
                                        <p:attrNameLst>
                                          <p:attrName>ppt_x</p:attrName>
                                        </p:attrNameLst>
                                      </p:cBhvr>
                                      <p:tavLst>
                                        <p:tav tm="0">
                                          <p:val>
                                            <p:strVal val="#ppt_x"/>
                                          </p:val>
                                        </p:tav>
                                        <p:tav tm="100000">
                                          <p:val>
                                            <p:strVal val="#ppt_x"/>
                                          </p:val>
                                        </p:tav>
                                      </p:tavLst>
                                    </p:anim>
                                    <p:anim calcmode="lin" valueType="num">
                                      <p:cBhvr additive="base">
                                        <p:cTn id="150" dur="500" fill="hold"/>
                                        <p:tgtEl>
                                          <p:spTgt spid="8"/>
                                        </p:tgtEl>
                                        <p:attrNameLst>
                                          <p:attrName>ppt_y</p:attrName>
                                        </p:attrNameLst>
                                      </p:cBhvr>
                                      <p:tavLst>
                                        <p:tav tm="0">
                                          <p:val>
                                            <p:strVal val="1+#ppt_h/2"/>
                                          </p:val>
                                        </p:tav>
                                        <p:tav tm="100000">
                                          <p:val>
                                            <p:strVal val="#ppt_y"/>
                                          </p:val>
                                        </p:tav>
                                      </p:tavLst>
                                    </p:anim>
                                  </p:childTnLst>
                                </p:cTn>
                              </p:par>
                              <p:par>
                                <p:cTn id="151" presetID="1" presetClass="exit" presetSubtype="0" fill="hold" grpId="1" nodeType="withEffect">
                                  <p:stCondLst>
                                    <p:cond delay="0"/>
                                  </p:stCondLst>
                                  <p:childTnLst>
                                    <p:set>
                                      <p:cBhvr>
                                        <p:cTn id="152" dur="1" fill="hold">
                                          <p:stCondLst>
                                            <p:cond delay="0"/>
                                          </p:stCondLst>
                                        </p:cTn>
                                        <p:tgtEl>
                                          <p:spTgt spid="102"/>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21"/>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100"/>
                                        </p:tgtEl>
                                        <p:attrNameLst>
                                          <p:attrName>style.visibility</p:attrName>
                                        </p:attrNameLst>
                                      </p:cBhvr>
                                      <p:to>
                                        <p:strVal val="hidden"/>
                                      </p:to>
                                    </p:set>
                                  </p:childTnLst>
                                </p:cTn>
                              </p:par>
                              <p:par>
                                <p:cTn id="157" presetID="1" presetClass="exit" presetSubtype="0" fill="hold" nodeType="withEffect">
                                  <p:stCondLst>
                                    <p:cond delay="0"/>
                                  </p:stCondLst>
                                  <p:childTnLst>
                                    <p:set>
                                      <p:cBhvr>
                                        <p:cTn id="158" dur="1" fill="hold">
                                          <p:stCondLst>
                                            <p:cond delay="0"/>
                                          </p:stCondLst>
                                        </p:cTn>
                                        <p:tgtEl>
                                          <p:spTgt spid="141"/>
                                        </p:tgtEl>
                                        <p:attrNameLst>
                                          <p:attrName>style.visibility</p:attrName>
                                        </p:attrNameLst>
                                      </p:cBhvr>
                                      <p:to>
                                        <p:strVal val="hidden"/>
                                      </p:to>
                                    </p:set>
                                  </p:childTnLst>
                                </p:cTn>
                              </p:par>
                              <p:par>
                                <p:cTn id="159" presetID="1" presetClass="entr" presetSubtype="0" fill="hold" nodeType="withEffect">
                                  <p:stCondLst>
                                    <p:cond delay="0"/>
                                  </p:stCondLst>
                                  <p:childTnLst>
                                    <p:set>
                                      <p:cBhvr>
                                        <p:cTn id="160" dur="1" fill="hold">
                                          <p:stCondLst>
                                            <p:cond delay="0"/>
                                          </p:stCondLst>
                                        </p:cTn>
                                        <p:tgtEl>
                                          <p:spTgt spid="129">
                                            <p:txEl>
                                              <p:pRg st="0" end="0"/>
                                            </p:txEl>
                                          </p:spTgt>
                                        </p:tgtEl>
                                        <p:attrNameLst>
                                          <p:attrName>style.visibility</p:attrName>
                                        </p:attrNameLst>
                                      </p:cBhvr>
                                      <p:to>
                                        <p:strVal val="visible"/>
                                      </p:to>
                                    </p:set>
                                  </p:childTnLst>
                                </p:cTn>
                              </p:par>
                              <p:par>
                                <p:cTn id="161" presetID="1" presetClass="entr" presetSubtype="0" fill="hold" nodeType="withEffect">
                                  <p:stCondLst>
                                    <p:cond delay="0"/>
                                  </p:stCondLst>
                                  <p:childTnLst>
                                    <p:set>
                                      <p:cBhvr>
                                        <p:cTn id="162" dur="1" fill="hold">
                                          <p:stCondLst>
                                            <p:cond delay="0"/>
                                          </p:stCondLst>
                                        </p:cTn>
                                        <p:tgtEl>
                                          <p:spTgt spid="130">
                                            <p:txEl>
                                              <p:pRg st="0" end="0"/>
                                            </p:txEl>
                                          </p:spTgt>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129">
                                            <p:txEl>
                                              <p:pRg st="1" end="1"/>
                                            </p:txEl>
                                          </p:spTgt>
                                        </p:tgtEl>
                                        <p:attrNameLst>
                                          <p:attrName>style.visibility</p:attrName>
                                        </p:attrNameLst>
                                      </p:cBhvr>
                                      <p:to>
                                        <p:strVal val="visible"/>
                                      </p:to>
                                    </p:set>
                                  </p:childTnLst>
                                </p:cTn>
                              </p:par>
                              <p:par>
                                <p:cTn id="165" presetID="1" presetClass="entr" presetSubtype="0" fill="hold" nodeType="withEffect">
                                  <p:stCondLst>
                                    <p:cond delay="0"/>
                                  </p:stCondLst>
                                  <p:childTnLst>
                                    <p:set>
                                      <p:cBhvr>
                                        <p:cTn id="166" dur="1" fill="hold">
                                          <p:stCondLst>
                                            <p:cond delay="0"/>
                                          </p:stCondLst>
                                        </p:cTn>
                                        <p:tgtEl>
                                          <p:spTgt spid="130">
                                            <p:txEl>
                                              <p:pRg st="1" end="1"/>
                                            </p:txEl>
                                          </p:spTgt>
                                        </p:tgtEl>
                                        <p:attrNameLst>
                                          <p:attrName>style.visibility</p:attrName>
                                        </p:attrNameLst>
                                      </p:cBhvr>
                                      <p:to>
                                        <p:strVal val="visible"/>
                                      </p:to>
                                    </p:set>
                                  </p:childTnLst>
                                </p:cTn>
                              </p:par>
                            </p:childTnLst>
                          </p:cTn>
                        </p:par>
                      </p:childTnLst>
                    </p:cTn>
                  </p:par>
                  <p:par>
                    <p:cTn id="167" fill="hold">
                      <p:stCondLst>
                        <p:cond delay="indefinite"/>
                      </p:stCondLst>
                      <p:childTnLst>
                        <p:par>
                          <p:cTn id="168" fill="hold">
                            <p:stCondLst>
                              <p:cond delay="0"/>
                            </p:stCondLst>
                            <p:childTnLst>
                              <p:par>
                                <p:cTn id="169" presetID="2" presetClass="entr" presetSubtype="4" fill="hold" nodeType="clickEffect">
                                  <p:stCondLst>
                                    <p:cond delay="0"/>
                                  </p:stCondLst>
                                  <p:childTnLst>
                                    <p:set>
                                      <p:cBhvr>
                                        <p:cTn id="170" dur="1" fill="hold">
                                          <p:stCondLst>
                                            <p:cond delay="0"/>
                                          </p:stCondLst>
                                        </p:cTn>
                                        <p:tgtEl>
                                          <p:spTgt spid="2"/>
                                        </p:tgtEl>
                                        <p:attrNameLst>
                                          <p:attrName>style.visibility</p:attrName>
                                        </p:attrNameLst>
                                      </p:cBhvr>
                                      <p:to>
                                        <p:strVal val="visible"/>
                                      </p:to>
                                    </p:set>
                                    <p:anim calcmode="lin" valueType="num">
                                      <p:cBhvr additive="base">
                                        <p:cTn id="171" dur="500" fill="hold"/>
                                        <p:tgtEl>
                                          <p:spTgt spid="2"/>
                                        </p:tgtEl>
                                        <p:attrNameLst>
                                          <p:attrName>ppt_x</p:attrName>
                                        </p:attrNameLst>
                                      </p:cBhvr>
                                      <p:tavLst>
                                        <p:tav tm="0">
                                          <p:val>
                                            <p:strVal val="#ppt_x"/>
                                          </p:val>
                                        </p:tav>
                                        <p:tav tm="100000">
                                          <p:val>
                                            <p:strVal val="#ppt_x"/>
                                          </p:val>
                                        </p:tav>
                                      </p:tavLst>
                                    </p:anim>
                                    <p:anim calcmode="lin" valueType="num">
                                      <p:cBhvr additive="base">
                                        <p:cTn id="172" dur="500" fill="hold"/>
                                        <p:tgtEl>
                                          <p:spTgt spid="2"/>
                                        </p:tgtEl>
                                        <p:attrNameLst>
                                          <p:attrName>ppt_y</p:attrName>
                                        </p:attrNameLst>
                                      </p:cBhvr>
                                      <p:tavLst>
                                        <p:tav tm="0">
                                          <p:val>
                                            <p:strVal val="1+#ppt_h/2"/>
                                          </p:val>
                                        </p:tav>
                                        <p:tav tm="100000">
                                          <p:val>
                                            <p:strVal val="#ppt_y"/>
                                          </p:val>
                                        </p:tav>
                                      </p:tavLst>
                                    </p:anim>
                                  </p:childTnLst>
                                </p:cTn>
                              </p:par>
                              <p:par>
                                <p:cTn id="173" presetID="2" presetClass="entr" presetSubtype="4" fill="hold" nodeType="withEffect">
                                  <p:stCondLst>
                                    <p:cond delay="0"/>
                                  </p:stCondLst>
                                  <p:childTnLst>
                                    <p:set>
                                      <p:cBhvr>
                                        <p:cTn id="174" dur="1" fill="hold">
                                          <p:stCondLst>
                                            <p:cond delay="0"/>
                                          </p:stCondLst>
                                        </p:cTn>
                                        <p:tgtEl>
                                          <p:spTgt spid="7"/>
                                        </p:tgtEl>
                                        <p:attrNameLst>
                                          <p:attrName>style.visibility</p:attrName>
                                        </p:attrNameLst>
                                      </p:cBhvr>
                                      <p:to>
                                        <p:strVal val="visible"/>
                                      </p:to>
                                    </p:set>
                                    <p:anim calcmode="lin" valueType="num">
                                      <p:cBhvr additive="base">
                                        <p:cTn id="175" dur="500" fill="hold"/>
                                        <p:tgtEl>
                                          <p:spTgt spid="7"/>
                                        </p:tgtEl>
                                        <p:attrNameLst>
                                          <p:attrName>ppt_x</p:attrName>
                                        </p:attrNameLst>
                                      </p:cBhvr>
                                      <p:tavLst>
                                        <p:tav tm="0">
                                          <p:val>
                                            <p:strVal val="#ppt_x"/>
                                          </p:val>
                                        </p:tav>
                                        <p:tav tm="100000">
                                          <p:val>
                                            <p:strVal val="#ppt_x"/>
                                          </p:val>
                                        </p:tav>
                                      </p:tavLst>
                                    </p:anim>
                                    <p:anim calcmode="lin" valueType="num">
                                      <p:cBhvr additive="base">
                                        <p:cTn id="17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101" grpId="0" animBg="1"/>
      <p:bldP spid="101" grpId="1" animBg="1"/>
      <p:bldP spid="102" grpId="0" animBg="1"/>
      <p:bldP spid="102" grpId="1" animBg="1"/>
      <p:bldP spid="107" grpId="0" animBg="1"/>
      <p:bldP spid="107" grpId="1" animBg="1"/>
      <p:bldP spid="108" grpId="0" animBg="1"/>
      <p:bldP spid="108" grpId="1" animBg="1"/>
      <p:bldP spid="13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pic>
        <p:nvPicPr>
          <p:cNvPr id="52" name="Picture 5" descr="j0116172">
            <a:extLst>
              <a:ext uri="{FF2B5EF4-FFF2-40B4-BE49-F238E27FC236}">
                <a16:creationId xmlns:a16="http://schemas.microsoft.com/office/drawing/2014/main" id="{3C1925A3-4065-4E93-B0B6-1045E2A5D51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11">
            <a:extLst>
              <a:ext uri="{FF2B5EF4-FFF2-40B4-BE49-F238E27FC236}">
                <a16:creationId xmlns:a16="http://schemas.microsoft.com/office/drawing/2014/main" id="{82117ACD-E9AB-4691-B689-FB002AD2F03B}"/>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3" name="Rectangle 12">
            <a:extLst>
              <a:ext uri="{FF2B5EF4-FFF2-40B4-BE49-F238E27FC236}">
                <a16:creationId xmlns:a16="http://schemas.microsoft.com/office/drawing/2014/main" id="{866F4156-A079-4E13-B3CA-D91E592CC336}"/>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6" name="Oval 15">
            <a:extLst>
              <a:ext uri="{FF2B5EF4-FFF2-40B4-BE49-F238E27FC236}">
                <a16:creationId xmlns:a16="http://schemas.microsoft.com/office/drawing/2014/main" id="{FD6823CC-CD45-4412-8545-DED7FC0AB789}"/>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17" name="Group 16">
            <a:extLst>
              <a:ext uri="{FF2B5EF4-FFF2-40B4-BE49-F238E27FC236}">
                <a16:creationId xmlns:a16="http://schemas.microsoft.com/office/drawing/2014/main" id="{6FD83DE2-8ADF-42CF-B61A-E9EB847DAE71}"/>
              </a:ext>
            </a:extLst>
          </p:cNvPr>
          <p:cNvGrpSpPr/>
          <p:nvPr/>
        </p:nvGrpSpPr>
        <p:grpSpPr>
          <a:xfrm>
            <a:off x="7558737" y="1295959"/>
            <a:ext cx="659664" cy="685241"/>
            <a:chOff x="7558737" y="1295959"/>
            <a:chExt cx="659664" cy="685241"/>
          </a:xfrm>
        </p:grpSpPr>
        <p:sp>
          <p:nvSpPr>
            <p:cNvPr id="18" name="Rectangle 17">
              <a:extLst>
                <a:ext uri="{FF2B5EF4-FFF2-40B4-BE49-F238E27FC236}">
                  <a16:creationId xmlns:a16="http://schemas.microsoft.com/office/drawing/2014/main" id="{3B86983E-7331-4253-BB08-9D60BE051E37}"/>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9" name="Oval 18">
              <a:extLst>
                <a:ext uri="{FF2B5EF4-FFF2-40B4-BE49-F238E27FC236}">
                  <a16:creationId xmlns:a16="http://schemas.microsoft.com/office/drawing/2014/main" id="{395EE51E-2344-479C-81B3-DAF6129A0D9F}"/>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20" name="Picture 4" descr="Could Parallel Universes Be Physically Real?">
            <a:extLst>
              <a:ext uri="{FF2B5EF4-FFF2-40B4-BE49-F238E27FC236}">
                <a16:creationId xmlns:a16="http://schemas.microsoft.com/office/drawing/2014/main" id="{3ABF1CD1-4BCD-462F-A079-8ABC0B796013}"/>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214" t="25331" r="57911" b="41543"/>
          <a:stretch/>
        </p:blipFill>
        <p:spPr bwMode="auto">
          <a:xfrm>
            <a:off x="7934419" y="1766215"/>
            <a:ext cx="83069" cy="8306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1" name="Table 3">
            <a:extLst>
              <a:ext uri="{FF2B5EF4-FFF2-40B4-BE49-F238E27FC236}">
                <a16:creationId xmlns:a16="http://schemas.microsoft.com/office/drawing/2014/main" id="{7D575D5F-DC31-4EEC-B578-40C97A992D5F}"/>
              </a:ext>
            </a:extLst>
          </p:cNvPr>
          <p:cNvGraphicFramePr>
            <a:graphicFrameLocks noGrp="1"/>
          </p:cNvGraphicFramePr>
          <p:nvPr>
            <p:extLst>
              <p:ext uri="{D42A27DB-BD31-4B8C-83A1-F6EECF244321}">
                <p14:modId xmlns:p14="http://schemas.microsoft.com/office/powerpoint/2010/main" val="3759750383"/>
              </p:ext>
            </p:extLst>
          </p:nvPr>
        </p:nvGraphicFramePr>
        <p:xfrm>
          <a:off x="126642" y="4294524"/>
          <a:ext cx="8890715" cy="1572876"/>
        </p:xfrm>
        <a:graphic>
          <a:graphicData uri="http://schemas.openxmlformats.org/drawingml/2006/table">
            <a:tbl>
              <a:tblPr firstRow="1" bandRow="1">
                <a:tableStyleId>{5C22544A-7EE6-4342-B048-85BDC9FD1C3A}</a:tableStyleId>
              </a:tblPr>
              <a:tblGrid>
                <a:gridCol w="1215824">
                  <a:extLst>
                    <a:ext uri="{9D8B030D-6E8A-4147-A177-3AD203B41FA5}">
                      <a16:colId xmlns:a16="http://schemas.microsoft.com/office/drawing/2014/main" val="1561835000"/>
                    </a:ext>
                  </a:extLst>
                </a:gridCol>
                <a:gridCol w="3875440">
                  <a:extLst>
                    <a:ext uri="{9D8B030D-6E8A-4147-A177-3AD203B41FA5}">
                      <a16:colId xmlns:a16="http://schemas.microsoft.com/office/drawing/2014/main" val="365351071"/>
                    </a:ext>
                  </a:extLst>
                </a:gridCol>
                <a:gridCol w="3799451">
                  <a:extLst>
                    <a:ext uri="{9D8B030D-6E8A-4147-A177-3AD203B41FA5}">
                      <a16:colId xmlns:a16="http://schemas.microsoft.com/office/drawing/2014/main" val="682990331"/>
                    </a:ext>
                  </a:extLst>
                </a:gridCol>
              </a:tblGrid>
              <a:tr h="765156">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r h="803561">
                <a:tc>
                  <a:txBody>
                    <a:bodyPr/>
                    <a:lstStyle/>
                    <a:p>
                      <a:pPr algn="ctr"/>
                      <a:r>
                        <a:rPr lang="en-US" sz="100" b="1" dirty="0">
                          <a:solidFill>
                            <a:schemeClr val="bg2"/>
                          </a:solidFill>
                        </a:rPr>
                        <a:t>   </a:t>
                      </a:r>
                      <a:r>
                        <a:rPr lang="en-US" sz="700" b="1" dirty="0">
                          <a:solidFill>
                            <a:schemeClr val="bg2"/>
                          </a:solidFill>
                        </a:rPr>
                        <a:t> </a:t>
                      </a: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bl>
          </a:graphicData>
        </a:graphic>
      </p:graphicFrame>
      <p:grpSp>
        <p:nvGrpSpPr>
          <p:cNvPr id="2" name="Group 1">
            <a:extLst>
              <a:ext uri="{FF2B5EF4-FFF2-40B4-BE49-F238E27FC236}">
                <a16:creationId xmlns:a16="http://schemas.microsoft.com/office/drawing/2014/main" id="{57E35155-379D-4918-B5EA-C0A10D4F24E8}"/>
              </a:ext>
            </a:extLst>
          </p:cNvPr>
          <p:cNvGrpSpPr/>
          <p:nvPr/>
        </p:nvGrpSpPr>
        <p:grpSpPr>
          <a:xfrm>
            <a:off x="1375228" y="5085468"/>
            <a:ext cx="3908330" cy="689028"/>
            <a:chOff x="1375228" y="5085468"/>
            <a:chExt cx="3908330" cy="689028"/>
          </a:xfrm>
        </p:grpSpPr>
        <p:sp>
          <p:nvSpPr>
            <p:cNvPr id="34" name="Rectangle 33">
              <a:extLst>
                <a:ext uri="{FF2B5EF4-FFF2-40B4-BE49-F238E27FC236}">
                  <a16:creationId xmlns:a16="http://schemas.microsoft.com/office/drawing/2014/main" id="{877561B3-80C3-4450-BFE7-CC32E54B0F74}"/>
                </a:ext>
              </a:extLst>
            </p:cNvPr>
            <p:cNvSpPr/>
            <p:nvPr/>
          </p:nvSpPr>
          <p:spPr>
            <a:xfrm>
              <a:off x="1375228" y="5356969"/>
              <a:ext cx="1948447" cy="400110"/>
            </a:xfrm>
            <a:prstGeom prst="rect">
              <a:avLst/>
            </a:prstGeom>
          </p:spPr>
          <p:txBody>
            <a:bodyPr wrap="square">
              <a:spAutoFit/>
            </a:bodyPr>
            <a:lstStyle/>
            <a:p>
              <a:pPr lvl="0" algn="ctr" fontAlgn="auto">
                <a:spcBef>
                  <a:spcPts val="0"/>
                </a:spcBef>
                <a:spcAft>
                  <a:spcPts val="0"/>
                </a:spcAft>
                <a:defRPr/>
              </a:pPr>
              <a:r>
                <a:rPr lang="en-US" altLang="en-US" sz="2000" dirty="0">
                  <a:solidFill>
                    <a:srgbClr val="FFC000"/>
                  </a:solidFill>
                  <a:cs typeface="Times New Roman" panose="02020603050405020304" pitchFamily="18" charset="0"/>
                </a:rPr>
                <a:t>α</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endParaRPr lang="en-US" altLang="en-US" sz="2000" dirty="0">
                <a:solidFill>
                  <a:schemeClr val="tx2"/>
                </a:solidFill>
                <a:cs typeface="Times New Roman" panose="02020603050405020304" pitchFamily="18" charset="0"/>
              </a:endParaRPr>
            </a:p>
          </p:txBody>
        </p:sp>
        <p:sp>
          <p:nvSpPr>
            <p:cNvPr id="36" name="Rectangle 35">
              <a:extLst>
                <a:ext uri="{FF2B5EF4-FFF2-40B4-BE49-F238E27FC236}">
                  <a16:creationId xmlns:a16="http://schemas.microsoft.com/office/drawing/2014/main" id="{5EB83575-A51F-419D-B742-DC5BE3EEC8AD}"/>
                </a:ext>
              </a:extLst>
            </p:cNvPr>
            <p:cNvSpPr/>
            <p:nvPr/>
          </p:nvSpPr>
          <p:spPr>
            <a:xfrm>
              <a:off x="3323676" y="5374386"/>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37" name="Straight Connector 36">
              <a:extLst>
                <a:ext uri="{FF2B5EF4-FFF2-40B4-BE49-F238E27FC236}">
                  <a16:creationId xmlns:a16="http://schemas.microsoft.com/office/drawing/2014/main" id="{63DF1F1E-BCBB-494B-96B4-5BC63613E51C}"/>
                </a:ext>
              </a:extLst>
            </p:cNvPr>
            <p:cNvCxnSpPr>
              <a:cxnSpLocks/>
            </p:cNvCxnSpPr>
            <p:nvPr/>
          </p:nvCxnSpPr>
          <p:spPr bwMode="auto">
            <a:xfrm>
              <a:off x="3323675" y="5465827"/>
              <a:ext cx="4" cy="265127"/>
            </a:xfrm>
            <a:prstGeom prst="line">
              <a:avLst/>
            </a:prstGeom>
            <a:noFill/>
            <a:ln w="9525" cap="flat" cmpd="sng" algn="ctr">
              <a:solidFill>
                <a:srgbClr val="FF00FF"/>
              </a:solidFill>
              <a:prstDash val="solid"/>
              <a:round/>
              <a:headEnd type="none" w="med" len="med"/>
              <a:tailEnd type="none" w="med" len="med"/>
            </a:ln>
            <a:effectLst/>
          </p:spPr>
        </p:cxnSp>
        <p:sp>
          <p:nvSpPr>
            <p:cNvPr id="41" name="Rectangle 40">
              <a:extLst>
                <a:ext uri="{FF2B5EF4-FFF2-40B4-BE49-F238E27FC236}">
                  <a16:creationId xmlns:a16="http://schemas.microsoft.com/office/drawing/2014/main" id="{505F37C7-0391-4085-BBCA-34E54C3399DB}"/>
                </a:ext>
              </a:extLst>
            </p:cNvPr>
            <p:cNvSpPr/>
            <p:nvPr/>
          </p:nvSpPr>
          <p:spPr>
            <a:xfrm>
              <a:off x="1378953" y="5085468"/>
              <a:ext cx="3853542" cy="400110"/>
            </a:xfrm>
            <a:prstGeom prst="rect">
              <a:avLst/>
            </a:prstGeom>
          </p:spPr>
          <p:txBody>
            <a:bodyPr wrap="square">
              <a:spAutoFit/>
            </a:bodyPr>
            <a:lstStyle/>
            <a:p>
              <a:pPr lvl="0" algn="ctr" fontAlgn="auto">
                <a:spcBef>
                  <a:spcPts val="0"/>
                </a:spcBef>
                <a:spcAft>
                  <a:spcPts val="0"/>
                </a:spcAft>
                <a:defRPr/>
              </a:pPr>
              <a:r>
                <a:rPr lang="en-CA" sz="2000" dirty="0">
                  <a:solidFill>
                    <a:schemeClr val="tx2"/>
                  </a:solidFill>
                </a:rPr>
                <a:t>Modus Ponens</a:t>
              </a:r>
              <a:endParaRPr lang="en-US" altLang="en-US" sz="2000" dirty="0">
                <a:solidFill>
                  <a:schemeClr val="tx2"/>
                </a:solidFill>
                <a:cs typeface="Times New Roman" panose="02020603050405020304" pitchFamily="18" charset="0"/>
              </a:endParaRPr>
            </a:p>
          </p:txBody>
        </p:sp>
      </p:grpSp>
      <p:grpSp>
        <p:nvGrpSpPr>
          <p:cNvPr id="3" name="Group 2">
            <a:extLst>
              <a:ext uri="{FF2B5EF4-FFF2-40B4-BE49-F238E27FC236}">
                <a16:creationId xmlns:a16="http://schemas.microsoft.com/office/drawing/2014/main" id="{DB313CCA-A26C-44B4-B92F-87B40CA9CAA6}"/>
              </a:ext>
            </a:extLst>
          </p:cNvPr>
          <p:cNvGrpSpPr/>
          <p:nvPr/>
        </p:nvGrpSpPr>
        <p:grpSpPr>
          <a:xfrm>
            <a:off x="5134788" y="5084827"/>
            <a:ext cx="4034970" cy="733807"/>
            <a:chOff x="5134788" y="5084827"/>
            <a:chExt cx="4034970" cy="733807"/>
          </a:xfrm>
        </p:grpSpPr>
        <p:sp>
          <p:nvSpPr>
            <p:cNvPr id="38" name="Rectangle 37">
              <a:extLst>
                <a:ext uri="{FF2B5EF4-FFF2-40B4-BE49-F238E27FC236}">
                  <a16:creationId xmlns:a16="http://schemas.microsoft.com/office/drawing/2014/main" id="{501731B8-58EA-4795-AF27-EF728112FC3B}"/>
                </a:ext>
              </a:extLst>
            </p:cNvPr>
            <p:cNvSpPr/>
            <p:nvPr/>
          </p:nvSpPr>
          <p:spPr>
            <a:xfrm>
              <a:off x="5134788" y="5356969"/>
              <a:ext cx="2079530" cy="461665"/>
            </a:xfrm>
            <a:prstGeom prst="rect">
              <a:avLst/>
            </a:prstGeom>
          </p:spPr>
          <p:txBody>
            <a:bodyPr wrap="square">
              <a:spAutoFit/>
            </a:bodyPr>
            <a:lstStyle/>
            <a:p>
              <a:pPr lvl="0" algn="ctr" fontAlgn="auto">
                <a:spcBef>
                  <a:spcPts val="0"/>
                </a:spcBef>
                <a:spcAft>
                  <a:spcPts val="0"/>
                </a:spcAft>
                <a:defRPr/>
              </a:pPr>
              <a:r>
                <a:rPr lang="it-IT" sz="1800" dirty="0"/>
                <a:t>Assume</a:t>
              </a:r>
              <a:r>
                <a:rPr lang="it-IT" sz="1600" dirty="0"/>
                <a:t> </a:t>
              </a:r>
              <a:r>
                <a:rPr lang="it-IT" sz="2000" dirty="0">
                  <a:solidFill>
                    <a:srgbClr val="FFC000"/>
                  </a:solidFill>
                </a:rPr>
                <a:t>α</a:t>
              </a:r>
              <a:r>
                <a:rPr lang="it-IT" sz="2000" dirty="0"/>
                <a:t>, </a:t>
              </a:r>
              <a:r>
                <a:rPr lang="it-IT" sz="1800" dirty="0"/>
                <a:t>prove</a:t>
              </a:r>
              <a:r>
                <a:rPr lang="it-IT" sz="2400" dirty="0"/>
                <a:t> </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sp>
          <p:nvSpPr>
            <p:cNvPr id="39" name="Rectangle 38">
              <a:extLst>
                <a:ext uri="{FF2B5EF4-FFF2-40B4-BE49-F238E27FC236}">
                  <a16:creationId xmlns:a16="http://schemas.microsoft.com/office/drawing/2014/main" id="{0843035D-AB1A-487E-80A2-5C076A490C85}"/>
                </a:ext>
              </a:extLst>
            </p:cNvPr>
            <p:cNvSpPr/>
            <p:nvPr/>
          </p:nvSpPr>
          <p:spPr>
            <a:xfrm>
              <a:off x="7209876" y="5374386"/>
              <a:ext cx="1959882" cy="400110"/>
            </a:xfrm>
            <a:prstGeom prst="rect">
              <a:avLst/>
            </a:prstGeom>
          </p:spPr>
          <p:txBody>
            <a:bodyPr wrap="square">
              <a:spAutoFit/>
            </a:bodyPr>
            <a:lstStyle/>
            <a:p>
              <a:pPr lvl="0" algn="ctr" fontAlgn="auto">
                <a:spcBef>
                  <a:spcPts val="0"/>
                </a:spcBef>
                <a:spcAft>
                  <a:spcPts val="0"/>
                </a:spcAft>
                <a:defRPr/>
              </a:pPr>
              <a:r>
                <a:rPr lang="it-IT" sz="2000" dirty="0">
                  <a:solidFill>
                    <a:srgbClr val="FFC000"/>
                  </a:solidFill>
                </a:rPr>
                <a:t>α</a:t>
              </a:r>
              <a:r>
                <a:rPr lang="it-IT" sz="2000" dirty="0">
                  <a:solidFill>
                    <a:srgbClr val="FF00FF"/>
                  </a:solidFill>
                </a:rPr>
                <a:t>→</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40" name="Straight Connector 39">
              <a:extLst>
                <a:ext uri="{FF2B5EF4-FFF2-40B4-BE49-F238E27FC236}">
                  <a16:creationId xmlns:a16="http://schemas.microsoft.com/office/drawing/2014/main" id="{C0BC39A7-72AF-4A20-B93C-C5831102F42A}"/>
                </a:ext>
              </a:extLst>
            </p:cNvPr>
            <p:cNvCxnSpPr>
              <a:cxnSpLocks/>
            </p:cNvCxnSpPr>
            <p:nvPr/>
          </p:nvCxnSpPr>
          <p:spPr bwMode="auto">
            <a:xfrm>
              <a:off x="7180938" y="548034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42" name="Rectangle 41">
              <a:extLst>
                <a:ext uri="{FF2B5EF4-FFF2-40B4-BE49-F238E27FC236}">
                  <a16:creationId xmlns:a16="http://schemas.microsoft.com/office/drawing/2014/main" id="{83A80ECB-EEFE-4DED-A3A4-3E601B6E1C74}"/>
                </a:ext>
              </a:extLst>
            </p:cNvPr>
            <p:cNvSpPr/>
            <p:nvPr/>
          </p:nvSpPr>
          <p:spPr>
            <a:xfrm>
              <a:off x="5250544" y="508482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Deduction</a:t>
              </a:r>
            </a:p>
          </p:txBody>
        </p:sp>
      </p:grpSp>
      <p:grpSp>
        <p:nvGrpSpPr>
          <p:cNvPr id="45" name="Group 44">
            <a:extLst>
              <a:ext uri="{FF2B5EF4-FFF2-40B4-BE49-F238E27FC236}">
                <a16:creationId xmlns:a16="http://schemas.microsoft.com/office/drawing/2014/main" id="{E89480E4-3A09-424E-B27C-3BD4E1413584}"/>
              </a:ext>
            </a:extLst>
          </p:cNvPr>
          <p:cNvGrpSpPr/>
          <p:nvPr/>
        </p:nvGrpSpPr>
        <p:grpSpPr>
          <a:xfrm>
            <a:off x="1975757" y="4214113"/>
            <a:ext cx="6740983" cy="831579"/>
            <a:chOff x="1954124" y="105561"/>
            <a:chExt cx="6740983" cy="831579"/>
          </a:xfrm>
        </p:grpSpPr>
        <p:sp>
          <p:nvSpPr>
            <p:cNvPr id="47" name="Rectangle 46">
              <a:extLst>
                <a:ext uri="{FF2B5EF4-FFF2-40B4-BE49-F238E27FC236}">
                  <a16:creationId xmlns:a16="http://schemas.microsoft.com/office/drawing/2014/main" id="{A18E6BC4-61C4-4599-989C-A5475DA7BB67}"/>
                </a:ext>
              </a:extLst>
            </p:cNvPr>
            <p:cNvSpPr/>
            <p:nvPr/>
          </p:nvSpPr>
          <p:spPr>
            <a:xfrm>
              <a:off x="3776657"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48" name="Rectangle 47">
              <a:extLst>
                <a:ext uri="{FF2B5EF4-FFF2-40B4-BE49-F238E27FC236}">
                  <a16:creationId xmlns:a16="http://schemas.microsoft.com/office/drawing/2014/main" id="{AB2CAB13-DC7E-4DA2-96DD-BD373A8C192E}"/>
                </a:ext>
              </a:extLst>
            </p:cNvPr>
            <p:cNvSpPr/>
            <p:nvPr/>
          </p:nvSpPr>
          <p:spPr>
            <a:xfrm>
              <a:off x="1954124" y="533400"/>
              <a:ext cx="941476" cy="400110"/>
            </a:xfrm>
            <a:prstGeom prst="rect">
              <a:avLst/>
            </a:prstGeom>
          </p:spPr>
          <p:txBody>
            <a:bodyPr wrap="none">
              <a:spAutoFit/>
            </a:bodyPr>
            <a:lstStyle/>
            <a:p>
              <a:pPr algn="l"/>
              <a:r>
                <a:rPr lang="en-US" sz="2000" b="1" dirty="0">
                  <a:solidFill>
                    <a:schemeClr val="bg2"/>
                  </a:solidFill>
                </a:rPr>
                <a:t>From: </a:t>
              </a:r>
            </a:p>
          </p:txBody>
        </p:sp>
        <p:sp>
          <p:nvSpPr>
            <p:cNvPr id="49" name="Rectangle 48">
              <a:extLst>
                <a:ext uri="{FF2B5EF4-FFF2-40B4-BE49-F238E27FC236}">
                  <a16:creationId xmlns:a16="http://schemas.microsoft.com/office/drawing/2014/main" id="{4A4D5EC3-E02C-47F3-BFEB-DCB6192CF694}"/>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50" name="Rectangle 49">
              <a:extLst>
                <a:ext uri="{FF2B5EF4-FFF2-40B4-BE49-F238E27FC236}">
                  <a16:creationId xmlns:a16="http://schemas.microsoft.com/office/drawing/2014/main" id="{9F614E81-D17F-42B6-9B4F-182F106828C7}"/>
                </a:ext>
              </a:extLst>
            </p:cNvPr>
            <p:cNvSpPr/>
            <p:nvPr/>
          </p:nvSpPr>
          <p:spPr>
            <a:xfrm>
              <a:off x="7385133"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51" name="Rectangle 50">
              <a:extLst>
                <a:ext uri="{FF2B5EF4-FFF2-40B4-BE49-F238E27FC236}">
                  <a16:creationId xmlns:a16="http://schemas.microsoft.com/office/drawing/2014/main" id="{D9D86622-74CE-43DC-82E6-43BD14B2B4D6}"/>
                </a:ext>
              </a:extLst>
            </p:cNvPr>
            <p:cNvSpPr/>
            <p:nvPr/>
          </p:nvSpPr>
          <p:spPr>
            <a:xfrm>
              <a:off x="5562600" y="533400"/>
              <a:ext cx="941476" cy="400110"/>
            </a:xfrm>
            <a:prstGeom prst="rect">
              <a:avLst/>
            </a:prstGeom>
          </p:spPr>
          <p:txBody>
            <a:bodyPr wrap="none">
              <a:spAutoFit/>
            </a:bodyPr>
            <a:lstStyle/>
            <a:p>
              <a:pPr algn="l"/>
              <a:r>
                <a:rPr lang="en-US" sz="2000" b="1" dirty="0">
                  <a:solidFill>
                    <a:schemeClr val="bg2"/>
                  </a:solidFill>
                </a:rPr>
                <a:t>From: </a:t>
              </a:r>
            </a:p>
          </p:txBody>
        </p:sp>
        <p:cxnSp>
          <p:nvCxnSpPr>
            <p:cNvPr id="54" name="Straight Connector 53">
              <a:extLst>
                <a:ext uri="{FF2B5EF4-FFF2-40B4-BE49-F238E27FC236}">
                  <a16:creationId xmlns:a16="http://schemas.microsoft.com/office/drawing/2014/main" id="{3BB60230-DB58-4DDB-9EF8-4F4B9FD8F700}"/>
                </a:ext>
              </a:extLst>
            </p:cNvPr>
            <p:cNvCxnSpPr>
              <a:cxnSpLocks/>
            </p:cNvCxnSpPr>
            <p:nvPr/>
          </p:nvCxnSpPr>
          <p:spPr bwMode="auto">
            <a:xfrm>
              <a:off x="5170714" y="196109"/>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55" name="Rectangle 54">
              <a:extLst>
                <a:ext uri="{FF2B5EF4-FFF2-40B4-BE49-F238E27FC236}">
                  <a16:creationId xmlns:a16="http://schemas.microsoft.com/office/drawing/2014/main" id="{6F78CDA4-629F-4541-B3FB-BBAEB9FFD562}"/>
                </a:ext>
              </a:extLst>
            </p:cNvPr>
            <p:cNvSpPr/>
            <p:nvPr/>
          </p:nvSpPr>
          <p:spPr>
            <a:xfrm>
              <a:off x="3624257" y="105561"/>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sp>
        <p:nvSpPr>
          <p:cNvPr id="56" name="Rectangle 55">
            <a:extLst>
              <a:ext uri="{FF2B5EF4-FFF2-40B4-BE49-F238E27FC236}">
                <a16:creationId xmlns:a16="http://schemas.microsoft.com/office/drawing/2014/main" id="{486258D5-8A36-4141-B322-65AEA4B37093}"/>
              </a:ext>
            </a:extLst>
          </p:cNvPr>
          <p:cNvSpPr/>
          <p:nvPr/>
        </p:nvSpPr>
        <p:spPr>
          <a:xfrm>
            <a:off x="6545663" y="4413352"/>
            <a:ext cx="1133837" cy="400110"/>
          </a:xfrm>
          <a:prstGeom prst="rect">
            <a:avLst/>
          </a:prstGeom>
        </p:spPr>
        <p:txBody>
          <a:bodyPr wrap="none">
            <a:spAutoFit/>
          </a:bodyPr>
          <a:lstStyle/>
          <a:p>
            <a:pPr algn="l"/>
            <a:r>
              <a:rPr lang="en-US" sz="2000" b="1" dirty="0">
                <a:solidFill>
                  <a:schemeClr val="bg2"/>
                </a:solidFill>
              </a:rPr>
              <a:t>Proving:</a:t>
            </a:r>
          </a:p>
        </p:txBody>
      </p:sp>
      <p:sp>
        <p:nvSpPr>
          <p:cNvPr id="43" name="Rectangle 2">
            <a:extLst>
              <a:ext uri="{FF2B5EF4-FFF2-40B4-BE49-F238E27FC236}">
                <a16:creationId xmlns:a16="http://schemas.microsoft.com/office/drawing/2014/main" id="{32420627-A9E8-4489-A3B0-6D8DE9D14D5B}"/>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Deduction</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390345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ppt_x"/>
                                          </p:val>
                                        </p:tav>
                                        <p:tav tm="100000">
                                          <p:val>
                                            <p:strVal val="#ppt_x"/>
                                          </p:val>
                                        </p:tav>
                                      </p:tavLst>
                                    </p:anim>
                                    <p:anim calcmode="lin" valueType="num">
                                      <p:cBhvr additive="base">
                                        <p:cTn id="12" dur="500" fill="hold"/>
                                        <p:tgtEl>
                                          <p:spTgt spid="56"/>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5"/>
                                        </p:tgtEl>
                                        <p:attrNameLst>
                                          <p:attrName>style.visibility</p:attrName>
                                        </p:attrNameLst>
                                      </p:cBhvr>
                                      <p:to>
                                        <p:strVal val="visible"/>
                                      </p:to>
                                    </p:set>
                                    <p:anim calcmode="lin" valueType="num">
                                      <p:cBhvr additive="base">
                                        <p:cTn id="15" dur="500" fill="hold"/>
                                        <p:tgtEl>
                                          <p:spTgt spid="45"/>
                                        </p:tgtEl>
                                        <p:attrNameLst>
                                          <p:attrName>ppt_x</p:attrName>
                                        </p:attrNameLst>
                                      </p:cBhvr>
                                      <p:tavLst>
                                        <p:tav tm="0">
                                          <p:val>
                                            <p:strVal val="#ppt_x"/>
                                          </p:val>
                                        </p:tav>
                                        <p:tav tm="100000">
                                          <p:val>
                                            <p:strVal val="#ppt_x"/>
                                          </p:val>
                                        </p:tav>
                                      </p:tavLst>
                                    </p:anim>
                                    <p:anim calcmode="lin" valueType="num">
                                      <p:cBhvr additive="base">
                                        <p:cTn id="16" dur="500" fill="hold"/>
                                        <p:tgtEl>
                                          <p:spTgt spid="45"/>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8" presetClass="emph" presetSubtype="0" fill="hold" grpId="2" nodeType="clickEffect">
                                  <p:stCondLst>
                                    <p:cond delay="0"/>
                                  </p:stCondLst>
                                  <p:childTnLst>
                                    <p:animRot by="21600000">
                                      <p:cBhvr>
                                        <p:cTn id="24" dur="1100" fill="hold"/>
                                        <p:tgtEl>
                                          <p:spTgt spid="56"/>
                                        </p:tgtEl>
                                        <p:attrNameLst>
                                          <p:attrName>r</p:attrName>
                                        </p:attrNameLst>
                                      </p:cBhvr>
                                    </p:animRo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ppt_x"/>
                                          </p:val>
                                        </p:tav>
                                        <p:tav tm="100000">
                                          <p:val>
                                            <p:strVal val="#ppt_x"/>
                                          </p:val>
                                        </p:tav>
                                      </p:tavLst>
                                    </p:anim>
                                    <p:anim calcmode="lin" valueType="num">
                                      <p:cBhvr additive="base">
                                        <p:cTn id="36"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6" grpId="2"/>
      <p:bldP spid="4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1D050C2-3B70-43C4-9656-45445B790FC6}"/>
              </a:ext>
            </a:extLst>
          </p:cNvPr>
          <p:cNvSpPr txBox="1"/>
          <p:nvPr/>
        </p:nvSpPr>
        <p:spPr>
          <a:xfrm>
            <a:off x="76200" y="2972812"/>
            <a:ext cx="9525000" cy="3046988"/>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Instead of   </a:t>
            </a:r>
          </a:p>
          <a:p>
            <a:pPr lvl="0" algn="l">
              <a:defRPr/>
            </a:pP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Φ ≡ </a:t>
            </a:r>
            <a:r>
              <a:rPr lang="en-US" altLang="en-US" sz="2400" dirty="0">
                <a:solidFill>
                  <a:srgbClr val="FFC000"/>
                </a:solidFill>
                <a:latin typeface="Symbol" pitchFamily="18" charset="2"/>
              </a:rPr>
              <a:t>"</a:t>
            </a:r>
            <a:r>
              <a:rPr lang="en-US" altLang="en-US" sz="2400" dirty="0">
                <a:solidFill>
                  <a:srgbClr val="FFC000"/>
                </a:solidFill>
                <a:latin typeface="+mj-lt"/>
              </a:rPr>
              <a:t>x</a:t>
            </a:r>
            <a:r>
              <a:rPr lang="en-US" altLang="en-US" sz="2400" dirty="0">
                <a:solidFill>
                  <a:srgbClr val="FFC000"/>
                </a:solidFill>
                <a:latin typeface="Times New Roman"/>
              </a:rPr>
              <a:t> </a:t>
            </a:r>
            <a:r>
              <a:rPr lang="en-US" altLang="en-US" sz="2400" dirty="0">
                <a:solidFill>
                  <a:srgbClr val="FFC000"/>
                </a:solidFill>
                <a:latin typeface="Symbol" pitchFamily="18" charset="2"/>
              </a:rPr>
              <a:t> $</a:t>
            </a:r>
            <a:r>
              <a:rPr lang="en-US" altLang="en-US" sz="2400" dirty="0">
                <a:solidFill>
                  <a:srgbClr val="FFC000"/>
                </a:solidFill>
                <a:latin typeface="+mj-lt"/>
              </a:rPr>
              <a:t>y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lang="en-CA" altLang="en-US" sz="2400" dirty="0">
                <a:solidFill>
                  <a:srgbClr val="FFC000"/>
                </a:solidFill>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lang="el-GR" altLang="en-US" sz="2400" dirty="0">
                <a:solidFill>
                  <a:srgbClr val="FFC000"/>
                </a:solidFill>
                <a:latin typeface="Times New Roman"/>
                <a:cs typeface="Times New Roman" panose="02020603050405020304" pitchFamily="18" charset="0"/>
                <a:sym typeface="Symbol" panose="05050102010706020507" pitchFamily="18" charset="2"/>
              </a:rPr>
              <a:t>δωµπσ</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Γ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Φ</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solidFill>
                  <a:srgbClr val="FFC000"/>
                </a:solidFill>
                <a:latin typeface="Times New Roman"/>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en-US" sz="2400" dirty="0">
              <a:solidFill>
                <a:srgbClr val="FFC000"/>
              </a:solidFill>
              <a:latin typeface="Times New Roman"/>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en-US" sz="2400" dirty="0">
              <a:solidFill>
                <a:srgbClr val="FFC000"/>
              </a:solidFill>
              <a:latin typeface="Times New Roman"/>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lang="en-US" altLang="en-US" sz="2400" dirty="0">
              <a:solidFill>
                <a:srgbClr val="FFC000"/>
              </a:solidFill>
              <a:latin typeface="Times New Roman"/>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cs typeface="Times New Roman" panose="02020603050405020304" pitchFamily="18" charset="0"/>
                <a:sym typeface="Symbol" panose="05050102010706020507" pitchFamily="18" charset="2"/>
              </a:rPr>
              <a:t>Feel free to write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FFFF"/>
                </a:solidFill>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Forall  </a:t>
            </a:r>
            <a:r>
              <a:rPr lang="en-US" altLang="en-US" sz="2400" dirty="0">
                <a:latin typeface="+mj-lt"/>
              </a:rPr>
              <a:t>x  exits y  </a:t>
            </a:r>
            <a:r>
              <a:rPr lang="en-US" altLang="en-US" sz="2400" dirty="0">
                <a:latin typeface="+mj-lt"/>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effectLst/>
                <a:uLnTx/>
                <a:uFillTx/>
                <a:latin typeface="+mj-lt"/>
                <a:ea typeface="+mn-ea"/>
                <a:cs typeface="Times New Roman" panose="02020603050405020304" pitchFamily="18" charset="0"/>
                <a:sym typeface="Symbol" panose="05050102010706020507" pitchFamily="18" charset="2"/>
              </a:rPr>
              <a:t>(</a:t>
            </a:r>
            <a:r>
              <a:rPr lang="en-US" altLang="en-US" sz="2400" dirty="0">
                <a:latin typeface="+mj-lt"/>
                <a:cs typeface="Times New Roman" panose="02020603050405020304" pitchFamily="18" charset="0"/>
                <a:sym typeface="Symbol" panose="05050102010706020507" pitchFamily="18" charset="2"/>
              </a:rPr>
              <a:t>a or b</a:t>
            </a:r>
            <a:r>
              <a:rPr kumimoji="0" lang="en-US" altLang="en-US" sz="2400" b="0" i="0" u="none" strike="noStrike" kern="1200" cap="none" spc="0" normalizeH="0" baseline="0" noProof="0" dirty="0">
                <a:ln>
                  <a:noFill/>
                </a:ln>
                <a:effectLst/>
                <a:uLnTx/>
                <a:uFillTx/>
                <a:latin typeface="+mj-lt"/>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effectLst/>
                <a:uLnTx/>
                <a:uFillTx/>
                <a:latin typeface="+mj-lt"/>
                <a:ea typeface="+mn-ea"/>
                <a:cs typeface="Times New Roman" panose="02020603050405020304" pitchFamily="18" charset="0"/>
                <a:sym typeface="Symbol" panose="05050102010706020507" pitchFamily="18" charset="2"/>
              </a:rPr>
              <a:t> --&gt;</a:t>
            </a:r>
            <a:r>
              <a:rPr lang="en-US" altLang="en-US" sz="2400" dirty="0">
                <a:latin typeface="+mj-lt"/>
                <a:sym typeface="Symbol" panose="05050102010706020507" pitchFamily="18" charset="2"/>
              </a:rPr>
              <a:t> </a:t>
            </a:r>
            <a:r>
              <a:rPr kumimoji="0" lang="en-US" altLang="en-US" sz="2400" b="0" i="0" u="none" strike="noStrike" kern="1200" cap="none" spc="0" normalizeH="0" baseline="0" noProof="0" dirty="0">
                <a:ln>
                  <a:noFill/>
                </a:ln>
                <a:effectLst/>
                <a:uLnTx/>
                <a:uFillTx/>
                <a:latin typeface="+mj-lt"/>
                <a:ea typeface="+mn-ea"/>
                <a:cs typeface="Times New Roman" panose="02020603050405020304" pitchFamily="18" charset="0"/>
                <a:sym typeface="Symbol" panose="05050102010706020507" pitchFamily="18" charset="2"/>
              </a:rPr>
              <a:t>g &amp; </a:t>
            </a:r>
            <a:r>
              <a:rPr lang="en-US" altLang="en-US" sz="2400" dirty="0">
                <a:latin typeface="+mj-lt"/>
                <a:cs typeface="Times New Roman" panose="02020603050405020304" pitchFamily="18" charset="0"/>
                <a:sym typeface="Symbol" panose="05050102010706020507" pitchFamily="18" charset="2"/>
              </a:rPr>
              <a:t>d &amp; w &amp; u &amp; p &amp; s</a:t>
            </a:r>
            <a:r>
              <a:rPr lang="en-CA" altLang="en-US" sz="2400" dirty="0">
                <a:latin typeface="+mj-lt"/>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effectLst/>
              <a:uLnTx/>
              <a:uFillTx/>
              <a:latin typeface="+mj-lt"/>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lang="en-CA" altLang="en-US" sz="2400" dirty="0">
                <a:solidFill>
                  <a:srgbClr val="FFC000"/>
                </a:solidFill>
                <a:latin typeface="+mj-lt"/>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mj-lt"/>
              <a:ea typeface="+mn-ea"/>
              <a:cs typeface="Times New Roman" panose="02020603050405020304" pitchFamily="18" charset="0"/>
            </a:endParaRPr>
          </a:p>
        </p:txBody>
      </p:sp>
      <p:sp>
        <p:nvSpPr>
          <p:cNvPr id="8" name="TextBox 7">
            <a:extLst>
              <a:ext uri="{FF2B5EF4-FFF2-40B4-BE49-F238E27FC236}">
                <a16:creationId xmlns:a16="http://schemas.microsoft.com/office/drawing/2014/main" id="{BE81B0D3-6756-45BE-A1BD-C34E96EEAEAD}"/>
              </a:ext>
            </a:extLst>
          </p:cNvPr>
          <p:cNvSpPr txBox="1"/>
          <p:nvPr/>
        </p:nvSpPr>
        <p:spPr>
          <a:xfrm rot="3524174">
            <a:off x="3179416"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alpha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9" name="TextBox 8">
            <a:extLst>
              <a:ext uri="{FF2B5EF4-FFF2-40B4-BE49-F238E27FC236}">
                <a16:creationId xmlns:a16="http://schemas.microsoft.com/office/drawing/2014/main" id="{FEAE5DCC-25E0-4AE3-8C2C-E8B8F3B8E98B}"/>
              </a:ext>
            </a:extLst>
          </p:cNvPr>
          <p:cNvSpPr txBox="1"/>
          <p:nvPr/>
        </p:nvSpPr>
        <p:spPr>
          <a:xfrm rot="3524174">
            <a:off x="3558872" y="4033071"/>
            <a:ext cx="1176519"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beta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b</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0" name="TextBox 9">
            <a:extLst>
              <a:ext uri="{FF2B5EF4-FFF2-40B4-BE49-F238E27FC236}">
                <a16:creationId xmlns:a16="http://schemas.microsoft.com/office/drawing/2014/main" id="{4E77085A-510B-45CC-8438-7D98E4300437}"/>
              </a:ext>
            </a:extLst>
          </p:cNvPr>
          <p:cNvSpPr txBox="1"/>
          <p:nvPr/>
        </p:nvSpPr>
        <p:spPr>
          <a:xfrm rot="3524174">
            <a:off x="4132552" y="4257308"/>
            <a:ext cx="170118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gamma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g</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1" name="TextBox 10">
            <a:extLst>
              <a:ext uri="{FF2B5EF4-FFF2-40B4-BE49-F238E27FC236}">
                <a16:creationId xmlns:a16="http://schemas.microsoft.com/office/drawing/2014/main" id="{18FD1ECC-C000-4CB4-90DB-E8D83473B281}"/>
              </a:ext>
            </a:extLst>
          </p:cNvPr>
          <p:cNvSpPr txBox="1"/>
          <p:nvPr/>
        </p:nvSpPr>
        <p:spPr>
          <a:xfrm rot="3524174">
            <a:off x="4517144"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delta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d</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2" name="TextBox 11">
            <a:extLst>
              <a:ext uri="{FF2B5EF4-FFF2-40B4-BE49-F238E27FC236}">
                <a16:creationId xmlns:a16="http://schemas.microsoft.com/office/drawing/2014/main" id="{E4FAAA49-9B5D-4EFE-BFCC-58F10039F2A5}"/>
              </a:ext>
            </a:extLst>
          </p:cNvPr>
          <p:cNvSpPr txBox="1"/>
          <p:nvPr/>
        </p:nvSpPr>
        <p:spPr>
          <a:xfrm rot="3524174">
            <a:off x="4869823" y="4226256"/>
            <a:ext cx="1628526"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omega</a:t>
            </a:r>
            <a:r>
              <a:rPr lang="el-GR" altLang="en-US" sz="240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 w</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3" name="TextBox 12">
            <a:extLst>
              <a:ext uri="{FF2B5EF4-FFF2-40B4-BE49-F238E27FC236}">
                <a16:creationId xmlns:a16="http://schemas.microsoft.com/office/drawing/2014/main" id="{25B04E85-4920-4F98-B44A-0183DA31924A}"/>
              </a:ext>
            </a:extLst>
          </p:cNvPr>
          <p:cNvSpPr txBox="1"/>
          <p:nvPr/>
        </p:nvSpPr>
        <p:spPr>
          <a:xfrm rot="3524174">
            <a:off x="5276796"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mu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 u</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4" name="TextBox 13">
            <a:extLst>
              <a:ext uri="{FF2B5EF4-FFF2-40B4-BE49-F238E27FC236}">
                <a16:creationId xmlns:a16="http://schemas.microsoft.com/office/drawing/2014/main" id="{7EFA32C2-BF26-45D3-9269-7DA07498E23B}"/>
              </a:ext>
            </a:extLst>
          </p:cNvPr>
          <p:cNvSpPr txBox="1"/>
          <p:nvPr/>
        </p:nvSpPr>
        <p:spPr>
          <a:xfrm rot="3524174">
            <a:off x="5635520"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pi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a:solidFill>
                  <a:srgbClr val="FFC000"/>
                </a:solidFill>
                <a:latin typeface="Times New Roman"/>
                <a:cs typeface="Times New Roman" panose="02020603050405020304" pitchFamily="18" charset="0"/>
                <a:sym typeface="Symbol" panose="05050102010706020507" pitchFamily="18" charset="2"/>
              </a:rPr>
              <a:t> p</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5" name="TextBox 14">
            <a:extLst>
              <a:ext uri="{FF2B5EF4-FFF2-40B4-BE49-F238E27FC236}">
                <a16:creationId xmlns:a16="http://schemas.microsoft.com/office/drawing/2014/main" id="{EE57BA61-6D07-4154-A602-E67C1A0BBBE4}"/>
              </a:ext>
            </a:extLst>
          </p:cNvPr>
          <p:cNvSpPr txBox="1"/>
          <p:nvPr/>
        </p:nvSpPr>
        <p:spPr>
          <a:xfrm rot="3524174">
            <a:off x="6027076"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sigma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s</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6" name="TextBox 15">
            <a:extLst>
              <a:ext uri="{FF2B5EF4-FFF2-40B4-BE49-F238E27FC236}">
                <a16:creationId xmlns:a16="http://schemas.microsoft.com/office/drawing/2014/main" id="{A40B0B18-F1FC-4A50-AAA7-5EF8A58BC543}"/>
              </a:ext>
            </a:extLst>
          </p:cNvPr>
          <p:cNvSpPr txBox="1"/>
          <p:nvPr/>
        </p:nvSpPr>
        <p:spPr>
          <a:xfrm rot="7275826" flipV="1">
            <a:off x="2688010" y="2165306"/>
            <a:ext cx="229280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negate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not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7" name="TextBox 16">
            <a:extLst>
              <a:ext uri="{FF2B5EF4-FFF2-40B4-BE49-F238E27FC236}">
                <a16:creationId xmlns:a16="http://schemas.microsoft.com/office/drawing/2014/main" id="{5955E061-50F6-4038-A5DF-7E86820EE5D9}"/>
              </a:ext>
            </a:extLst>
          </p:cNvPr>
          <p:cNvSpPr txBox="1"/>
          <p:nvPr/>
        </p:nvSpPr>
        <p:spPr>
          <a:xfrm rot="7275826" flipV="1">
            <a:off x="3159278" y="2165306"/>
            <a:ext cx="229280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or</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8" name="TextBox 17">
            <a:extLst>
              <a:ext uri="{FF2B5EF4-FFF2-40B4-BE49-F238E27FC236}">
                <a16:creationId xmlns:a16="http://schemas.microsoft.com/office/drawing/2014/main" id="{4C86722A-CA10-4CD4-B7B7-8628119DFD6A}"/>
              </a:ext>
            </a:extLst>
          </p:cNvPr>
          <p:cNvSpPr txBox="1"/>
          <p:nvPr/>
        </p:nvSpPr>
        <p:spPr>
          <a:xfrm rot="7275826" flipV="1">
            <a:off x="3756401" y="2165306"/>
            <a:ext cx="229280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implies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--&gt;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19" name="TextBox 18">
            <a:extLst>
              <a:ext uri="{FF2B5EF4-FFF2-40B4-BE49-F238E27FC236}">
                <a16:creationId xmlns:a16="http://schemas.microsoft.com/office/drawing/2014/main" id="{84615F3B-1961-485C-8412-10CE122C31A1}"/>
              </a:ext>
            </a:extLst>
          </p:cNvPr>
          <p:cNvSpPr txBox="1"/>
          <p:nvPr/>
        </p:nvSpPr>
        <p:spPr>
          <a:xfrm rot="7275826" flipV="1">
            <a:off x="4275733" y="2165306"/>
            <a:ext cx="229280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and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&amp;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20" name="TextBox 19">
            <a:extLst>
              <a:ext uri="{FF2B5EF4-FFF2-40B4-BE49-F238E27FC236}">
                <a16:creationId xmlns:a16="http://schemas.microsoft.com/office/drawing/2014/main" id="{AB4BD408-BD75-4B9C-ADF5-CCBA042EE86E}"/>
              </a:ext>
            </a:extLst>
          </p:cNvPr>
          <p:cNvSpPr txBox="1"/>
          <p:nvPr/>
        </p:nvSpPr>
        <p:spPr>
          <a:xfrm rot="7275826" flipV="1">
            <a:off x="1703270" y="2165306"/>
            <a:ext cx="229280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err="1">
                <a:solidFill>
                  <a:srgbClr val="FFC000"/>
                </a:solidFill>
                <a:cs typeface="Times New Roman" panose="02020603050405020304" pitchFamily="18" charset="0"/>
                <a:sym typeface="Symbol" panose="05050102010706020507" pitchFamily="18" charset="2"/>
              </a:rPr>
              <a:t>forall</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21" name="TextBox 20">
            <a:extLst>
              <a:ext uri="{FF2B5EF4-FFF2-40B4-BE49-F238E27FC236}">
                <a16:creationId xmlns:a16="http://schemas.microsoft.com/office/drawing/2014/main" id="{9DA34AC9-0357-4F00-B82D-7869A318E332}"/>
              </a:ext>
            </a:extLst>
          </p:cNvPr>
          <p:cNvSpPr txBox="1"/>
          <p:nvPr/>
        </p:nvSpPr>
        <p:spPr>
          <a:xfrm rot="7275826" flipV="1">
            <a:off x="2218333" y="2165306"/>
            <a:ext cx="2292801"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exists</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23" name="Rectangle 2">
            <a:extLst>
              <a:ext uri="{FF2B5EF4-FFF2-40B4-BE49-F238E27FC236}">
                <a16:creationId xmlns:a16="http://schemas.microsoft.com/office/drawing/2014/main" id="{AA68EE25-7652-42FB-830C-E3B42F2DE21A}"/>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noProof="0" dirty="0">
                <a:solidFill>
                  <a:srgbClr val="FFFF00"/>
                </a:solidFill>
              </a:rPr>
              <a:t>Notation</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sp>
        <p:nvSpPr>
          <p:cNvPr id="29" name="TextBox 28">
            <a:extLst>
              <a:ext uri="{FF2B5EF4-FFF2-40B4-BE49-F238E27FC236}">
                <a16:creationId xmlns:a16="http://schemas.microsoft.com/office/drawing/2014/main" id="{EF6E5F41-0A7C-4F6B-8F4E-F74E13B8CD4F}"/>
              </a:ext>
            </a:extLst>
          </p:cNvPr>
          <p:cNvSpPr txBox="1"/>
          <p:nvPr/>
        </p:nvSpPr>
        <p:spPr>
          <a:xfrm rot="3524174">
            <a:off x="1455076"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Phi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I</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30" name="TextBox 29">
            <a:extLst>
              <a:ext uri="{FF2B5EF4-FFF2-40B4-BE49-F238E27FC236}">
                <a16:creationId xmlns:a16="http://schemas.microsoft.com/office/drawing/2014/main" id="{963F5177-0573-42B6-BB05-DB9E5A16EDAE}"/>
              </a:ext>
            </a:extLst>
          </p:cNvPr>
          <p:cNvSpPr txBox="1"/>
          <p:nvPr/>
        </p:nvSpPr>
        <p:spPr>
          <a:xfrm rot="3524174">
            <a:off x="6559510" y="4343584"/>
            <a:ext cx="1903046"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noProof="0" dirty="0">
                <a:solidFill>
                  <a:srgbClr val="FFC000"/>
                </a:solidFill>
                <a:cs typeface="Times New Roman" panose="02020603050405020304" pitchFamily="18" charset="0"/>
                <a:sym typeface="Symbol" panose="05050102010706020507" pitchFamily="18" charset="2"/>
              </a:rPr>
              <a:t>Gamma</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G</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31" name="TextBox 30">
            <a:extLst>
              <a:ext uri="{FF2B5EF4-FFF2-40B4-BE49-F238E27FC236}">
                <a16:creationId xmlns:a16="http://schemas.microsoft.com/office/drawing/2014/main" id="{0F109D78-B1AC-438B-BE4B-D90A6C84DC33}"/>
              </a:ext>
            </a:extLst>
          </p:cNvPr>
          <p:cNvSpPr txBox="1"/>
          <p:nvPr/>
        </p:nvSpPr>
        <p:spPr>
          <a:xfrm rot="3524174">
            <a:off x="7208176"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Phi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I</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
        <p:nvSpPr>
          <p:cNvPr id="32" name="TextBox 31">
            <a:extLst>
              <a:ext uri="{FF2B5EF4-FFF2-40B4-BE49-F238E27FC236}">
                <a16:creationId xmlns:a16="http://schemas.microsoft.com/office/drawing/2014/main" id="{15E70EE6-152D-41F8-914F-E3B73B40A06C}"/>
              </a:ext>
            </a:extLst>
          </p:cNvPr>
          <p:cNvSpPr txBox="1"/>
          <p:nvPr/>
        </p:nvSpPr>
        <p:spPr>
          <a:xfrm rot="3524174">
            <a:off x="7688416" y="4165515"/>
            <a:ext cx="148640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400" dirty="0">
                <a:solidFill>
                  <a:srgbClr val="FFC000"/>
                </a:solidFill>
                <a:cs typeface="Times New Roman" panose="02020603050405020304" pitchFamily="18" charset="0"/>
                <a:sym typeface="Symbol" panose="05050102010706020507" pitchFamily="18" charset="2"/>
              </a:rPr>
              <a:t>phi</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dirty="0">
                <a:solidFill>
                  <a:srgbClr val="FFC000"/>
                </a:solidFill>
                <a:latin typeface="Times New Roman"/>
                <a:cs typeface="Times New Roman" panose="02020603050405020304" pitchFamily="18" charset="0"/>
                <a:sym typeface="Symbol" panose="05050102010706020507" pitchFamily="18" charset="2"/>
              </a:rPr>
              <a:t> I</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p:txBody>
      </p:sp>
    </p:spTree>
    <p:extLst>
      <p:ext uri="{BB962C8B-B14F-4D97-AF65-F5344CB8AC3E}">
        <p14:creationId xmlns:p14="http://schemas.microsoft.com/office/powerpoint/2010/main" val="1339723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anim calcmode="lin" valueType="num">
                                      <p:cBhvr additive="base">
                                        <p:cTn id="11"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5" end="5"/>
                                            </p:txEl>
                                          </p:spTgt>
                                        </p:tgtEl>
                                        <p:attrNameLst>
                                          <p:attrName>style.visibility</p:attrName>
                                        </p:attrNameLst>
                                      </p:cBhvr>
                                      <p:to>
                                        <p:strVal val="visible"/>
                                      </p:to>
                                    </p:set>
                                    <p:anim calcmode="lin" valueType="num">
                                      <p:cBhvr additive="base">
                                        <p:cTn id="17" dur="500" fill="hold"/>
                                        <p:tgtEl>
                                          <p:spTgt spid="7">
                                            <p:txEl>
                                              <p:pRg st="5" end="5"/>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5" end="5"/>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7">
                                            <p:txEl>
                                              <p:pRg st="6" end="6"/>
                                            </p:txEl>
                                          </p:spTgt>
                                        </p:tgtEl>
                                        <p:attrNameLst>
                                          <p:attrName>style.visibility</p:attrName>
                                        </p:attrNameLst>
                                      </p:cBhvr>
                                      <p:to>
                                        <p:strVal val="visible"/>
                                      </p:to>
                                    </p:set>
                                    <p:anim calcmode="lin" valueType="num">
                                      <p:cBhvr additive="base">
                                        <p:cTn id="21" dur="500" fill="hold"/>
                                        <p:tgtEl>
                                          <p:spTgt spid="7">
                                            <p:txEl>
                                              <p:pRg st="6" end="6"/>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500" fill="hold"/>
                                        <p:tgtEl>
                                          <p:spTgt spid="20"/>
                                        </p:tgtEl>
                                        <p:attrNameLst>
                                          <p:attrName>ppt_x</p:attrName>
                                        </p:attrNameLst>
                                      </p:cBhvr>
                                      <p:tavLst>
                                        <p:tav tm="0">
                                          <p:val>
                                            <p:strVal val="#ppt_x"/>
                                          </p:val>
                                        </p:tav>
                                        <p:tav tm="100000">
                                          <p:val>
                                            <p:strVal val="#ppt_x"/>
                                          </p:val>
                                        </p:tav>
                                      </p:tavLst>
                                    </p:anim>
                                    <p:anim calcmode="lin" valueType="num">
                                      <p:cBhvr additive="base">
                                        <p:cTn id="2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additive="base">
                                        <p:cTn id="33" dur="500" fill="hold"/>
                                        <p:tgtEl>
                                          <p:spTgt spid="21"/>
                                        </p:tgtEl>
                                        <p:attrNameLst>
                                          <p:attrName>ppt_x</p:attrName>
                                        </p:attrNameLst>
                                      </p:cBhvr>
                                      <p:tavLst>
                                        <p:tav tm="0">
                                          <p:val>
                                            <p:strVal val="#ppt_x"/>
                                          </p:val>
                                        </p:tav>
                                        <p:tav tm="100000">
                                          <p:val>
                                            <p:strVal val="#ppt_x"/>
                                          </p:val>
                                        </p:tav>
                                      </p:tavLst>
                                    </p:anim>
                                    <p:anim calcmode="lin" valueType="num">
                                      <p:cBhvr additive="base">
                                        <p:cTn id="3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anim calcmode="lin" valueType="num">
                                      <p:cBhvr additive="base">
                                        <p:cTn id="39" dur="500" fill="hold"/>
                                        <p:tgtEl>
                                          <p:spTgt spid="16"/>
                                        </p:tgtEl>
                                        <p:attrNameLst>
                                          <p:attrName>ppt_x</p:attrName>
                                        </p:attrNameLst>
                                      </p:cBhvr>
                                      <p:tavLst>
                                        <p:tav tm="0">
                                          <p:val>
                                            <p:strVal val="#ppt_x"/>
                                          </p:val>
                                        </p:tav>
                                        <p:tav tm="100000">
                                          <p:val>
                                            <p:strVal val="#ppt_x"/>
                                          </p:val>
                                        </p:tav>
                                      </p:tavLst>
                                    </p:anim>
                                    <p:anim calcmode="lin" valueType="num">
                                      <p:cBhvr additive="base">
                                        <p:cTn id="4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7"/>
                                        </p:tgtEl>
                                        <p:attrNameLst>
                                          <p:attrName>style.visibility</p:attrName>
                                        </p:attrNameLst>
                                      </p:cBhvr>
                                      <p:to>
                                        <p:strVal val="visible"/>
                                      </p:to>
                                    </p:set>
                                    <p:anim calcmode="lin" valueType="num">
                                      <p:cBhvr additive="base">
                                        <p:cTn id="45" dur="500" fill="hold"/>
                                        <p:tgtEl>
                                          <p:spTgt spid="17"/>
                                        </p:tgtEl>
                                        <p:attrNameLst>
                                          <p:attrName>ppt_x</p:attrName>
                                        </p:attrNameLst>
                                      </p:cBhvr>
                                      <p:tavLst>
                                        <p:tav tm="0">
                                          <p:val>
                                            <p:strVal val="#ppt_x"/>
                                          </p:val>
                                        </p:tav>
                                        <p:tav tm="100000">
                                          <p:val>
                                            <p:strVal val="#ppt_x"/>
                                          </p:val>
                                        </p:tav>
                                      </p:tavLst>
                                    </p:anim>
                                    <p:anim calcmode="lin" valueType="num">
                                      <p:cBhvr additive="base">
                                        <p:cTn id="46"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ppt_x"/>
                                          </p:val>
                                        </p:tav>
                                        <p:tav tm="100000">
                                          <p:val>
                                            <p:strVal val="#ppt_x"/>
                                          </p:val>
                                        </p:tav>
                                      </p:tavLst>
                                    </p:anim>
                                    <p:anim calcmode="lin" valueType="num">
                                      <p:cBhvr additive="base">
                                        <p:cTn id="52"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500" fill="hold"/>
                                        <p:tgtEl>
                                          <p:spTgt spid="8"/>
                                        </p:tgtEl>
                                        <p:attrNameLst>
                                          <p:attrName>ppt_x</p:attrName>
                                        </p:attrNameLst>
                                      </p:cBhvr>
                                      <p:tavLst>
                                        <p:tav tm="0">
                                          <p:val>
                                            <p:strVal val="#ppt_x"/>
                                          </p:val>
                                        </p:tav>
                                        <p:tav tm="100000">
                                          <p:val>
                                            <p:strVal val="#ppt_x"/>
                                          </p:val>
                                        </p:tav>
                                      </p:tavLst>
                                    </p:anim>
                                    <p:anim calcmode="lin" valueType="num">
                                      <p:cBhvr additive="base">
                                        <p:cTn id="6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9"/>
                                        </p:tgtEl>
                                        <p:attrNameLst>
                                          <p:attrName>style.visibility</p:attrName>
                                        </p:attrNameLst>
                                      </p:cBhvr>
                                      <p:to>
                                        <p:strVal val="visible"/>
                                      </p:to>
                                    </p:set>
                                    <p:anim calcmode="lin" valueType="num">
                                      <p:cBhvr additive="base">
                                        <p:cTn id="69" dur="500" fill="hold"/>
                                        <p:tgtEl>
                                          <p:spTgt spid="9"/>
                                        </p:tgtEl>
                                        <p:attrNameLst>
                                          <p:attrName>ppt_x</p:attrName>
                                        </p:attrNameLst>
                                      </p:cBhvr>
                                      <p:tavLst>
                                        <p:tav tm="0">
                                          <p:val>
                                            <p:strVal val="#ppt_x"/>
                                          </p:val>
                                        </p:tav>
                                        <p:tav tm="100000">
                                          <p:val>
                                            <p:strVal val="#ppt_x"/>
                                          </p:val>
                                        </p:tav>
                                      </p:tavLst>
                                    </p:anim>
                                    <p:anim calcmode="lin" valueType="num">
                                      <p:cBhvr additive="base">
                                        <p:cTn id="7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fill="hold"/>
                                        <p:tgtEl>
                                          <p:spTgt spid="10"/>
                                        </p:tgtEl>
                                        <p:attrNameLst>
                                          <p:attrName>ppt_x</p:attrName>
                                        </p:attrNameLst>
                                      </p:cBhvr>
                                      <p:tavLst>
                                        <p:tav tm="0">
                                          <p:val>
                                            <p:strVal val="#ppt_x"/>
                                          </p:val>
                                        </p:tav>
                                        <p:tav tm="100000">
                                          <p:val>
                                            <p:strVal val="#ppt_x"/>
                                          </p:val>
                                        </p:tav>
                                      </p:tavLst>
                                    </p:anim>
                                    <p:anim calcmode="lin" valueType="num">
                                      <p:cBhvr additive="base">
                                        <p:cTn id="7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1"/>
                                        </p:tgtEl>
                                        <p:attrNameLst>
                                          <p:attrName>style.visibility</p:attrName>
                                        </p:attrNameLst>
                                      </p:cBhvr>
                                      <p:to>
                                        <p:strVal val="visible"/>
                                      </p:to>
                                    </p:set>
                                    <p:anim calcmode="lin" valueType="num">
                                      <p:cBhvr additive="base">
                                        <p:cTn id="81" dur="500" fill="hold"/>
                                        <p:tgtEl>
                                          <p:spTgt spid="11"/>
                                        </p:tgtEl>
                                        <p:attrNameLst>
                                          <p:attrName>ppt_x</p:attrName>
                                        </p:attrNameLst>
                                      </p:cBhvr>
                                      <p:tavLst>
                                        <p:tav tm="0">
                                          <p:val>
                                            <p:strVal val="#ppt_x"/>
                                          </p:val>
                                        </p:tav>
                                        <p:tav tm="100000">
                                          <p:val>
                                            <p:strVal val="#ppt_x"/>
                                          </p:val>
                                        </p:tav>
                                      </p:tavLst>
                                    </p:anim>
                                    <p:anim calcmode="lin" valueType="num">
                                      <p:cBhvr additive="base">
                                        <p:cTn id="8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additive="base">
                                        <p:cTn id="87" dur="500" fill="hold"/>
                                        <p:tgtEl>
                                          <p:spTgt spid="12"/>
                                        </p:tgtEl>
                                        <p:attrNameLst>
                                          <p:attrName>ppt_x</p:attrName>
                                        </p:attrNameLst>
                                      </p:cBhvr>
                                      <p:tavLst>
                                        <p:tav tm="0">
                                          <p:val>
                                            <p:strVal val="#ppt_x"/>
                                          </p:val>
                                        </p:tav>
                                        <p:tav tm="100000">
                                          <p:val>
                                            <p:strVal val="#ppt_x"/>
                                          </p:val>
                                        </p:tav>
                                      </p:tavLst>
                                    </p:anim>
                                    <p:anim calcmode="lin" valueType="num">
                                      <p:cBhvr additive="base">
                                        <p:cTn id="8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3"/>
                                        </p:tgtEl>
                                        <p:attrNameLst>
                                          <p:attrName>style.visibility</p:attrName>
                                        </p:attrNameLst>
                                      </p:cBhvr>
                                      <p:to>
                                        <p:strVal val="visible"/>
                                      </p:to>
                                    </p:set>
                                    <p:anim calcmode="lin" valueType="num">
                                      <p:cBhvr additive="base">
                                        <p:cTn id="93" dur="500" fill="hold"/>
                                        <p:tgtEl>
                                          <p:spTgt spid="13"/>
                                        </p:tgtEl>
                                        <p:attrNameLst>
                                          <p:attrName>ppt_x</p:attrName>
                                        </p:attrNameLst>
                                      </p:cBhvr>
                                      <p:tavLst>
                                        <p:tav tm="0">
                                          <p:val>
                                            <p:strVal val="#ppt_x"/>
                                          </p:val>
                                        </p:tav>
                                        <p:tav tm="100000">
                                          <p:val>
                                            <p:strVal val="#ppt_x"/>
                                          </p:val>
                                        </p:tav>
                                      </p:tavLst>
                                    </p:anim>
                                    <p:anim calcmode="lin" valueType="num">
                                      <p:cBhvr additive="base">
                                        <p:cTn id="9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 calcmode="lin" valueType="num">
                                      <p:cBhvr additive="base">
                                        <p:cTn id="99" dur="500" fill="hold"/>
                                        <p:tgtEl>
                                          <p:spTgt spid="14"/>
                                        </p:tgtEl>
                                        <p:attrNameLst>
                                          <p:attrName>ppt_x</p:attrName>
                                        </p:attrNameLst>
                                      </p:cBhvr>
                                      <p:tavLst>
                                        <p:tav tm="0">
                                          <p:val>
                                            <p:strVal val="#ppt_x"/>
                                          </p:val>
                                        </p:tav>
                                        <p:tav tm="100000">
                                          <p:val>
                                            <p:strVal val="#ppt_x"/>
                                          </p:val>
                                        </p:tav>
                                      </p:tavLst>
                                    </p:anim>
                                    <p:anim calcmode="lin" valueType="num">
                                      <p:cBhvr additive="base">
                                        <p:cTn id="10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grpId="0" nodeType="click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additive="base">
                                        <p:cTn id="105" dur="500" fill="hold"/>
                                        <p:tgtEl>
                                          <p:spTgt spid="15"/>
                                        </p:tgtEl>
                                        <p:attrNameLst>
                                          <p:attrName>ppt_x</p:attrName>
                                        </p:attrNameLst>
                                      </p:cBhvr>
                                      <p:tavLst>
                                        <p:tav tm="0">
                                          <p:val>
                                            <p:strVal val="#ppt_x"/>
                                          </p:val>
                                        </p:tav>
                                        <p:tav tm="100000">
                                          <p:val>
                                            <p:strVal val="#ppt_x"/>
                                          </p:val>
                                        </p:tav>
                                      </p:tavLst>
                                    </p:anim>
                                    <p:anim calcmode="lin" valueType="num">
                                      <p:cBhvr additive="base">
                                        <p:cTn id="10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9"/>
                                        </p:tgtEl>
                                        <p:attrNameLst>
                                          <p:attrName>style.visibility</p:attrName>
                                        </p:attrNameLst>
                                      </p:cBhvr>
                                      <p:to>
                                        <p:strVal val="visible"/>
                                      </p:to>
                                    </p:set>
                                    <p:anim calcmode="lin" valueType="num">
                                      <p:cBhvr additive="base">
                                        <p:cTn id="111" dur="500" fill="hold"/>
                                        <p:tgtEl>
                                          <p:spTgt spid="29"/>
                                        </p:tgtEl>
                                        <p:attrNameLst>
                                          <p:attrName>ppt_x</p:attrName>
                                        </p:attrNameLst>
                                      </p:cBhvr>
                                      <p:tavLst>
                                        <p:tav tm="0">
                                          <p:val>
                                            <p:strVal val="#ppt_x"/>
                                          </p:val>
                                        </p:tav>
                                        <p:tav tm="100000">
                                          <p:val>
                                            <p:strVal val="#ppt_x"/>
                                          </p:val>
                                        </p:tav>
                                      </p:tavLst>
                                    </p:anim>
                                    <p:anim calcmode="lin" valueType="num">
                                      <p:cBhvr additive="base">
                                        <p:cTn id="112"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30"/>
                                        </p:tgtEl>
                                        <p:attrNameLst>
                                          <p:attrName>style.visibility</p:attrName>
                                        </p:attrNameLst>
                                      </p:cBhvr>
                                      <p:to>
                                        <p:strVal val="visible"/>
                                      </p:to>
                                    </p:set>
                                    <p:anim calcmode="lin" valueType="num">
                                      <p:cBhvr additive="base">
                                        <p:cTn id="117" dur="500" fill="hold"/>
                                        <p:tgtEl>
                                          <p:spTgt spid="30"/>
                                        </p:tgtEl>
                                        <p:attrNameLst>
                                          <p:attrName>ppt_x</p:attrName>
                                        </p:attrNameLst>
                                      </p:cBhvr>
                                      <p:tavLst>
                                        <p:tav tm="0">
                                          <p:val>
                                            <p:strVal val="#ppt_x"/>
                                          </p:val>
                                        </p:tav>
                                        <p:tav tm="100000">
                                          <p:val>
                                            <p:strVal val="#ppt_x"/>
                                          </p:val>
                                        </p:tav>
                                      </p:tavLst>
                                    </p:anim>
                                    <p:anim calcmode="lin" valueType="num">
                                      <p:cBhvr additive="base">
                                        <p:cTn id="11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4" fill="hold" grpId="0" nodeType="clickEffect">
                                  <p:stCondLst>
                                    <p:cond delay="0"/>
                                  </p:stCondLst>
                                  <p:childTnLst>
                                    <p:set>
                                      <p:cBhvr>
                                        <p:cTn id="122" dur="1" fill="hold">
                                          <p:stCondLst>
                                            <p:cond delay="0"/>
                                          </p:stCondLst>
                                        </p:cTn>
                                        <p:tgtEl>
                                          <p:spTgt spid="31"/>
                                        </p:tgtEl>
                                        <p:attrNameLst>
                                          <p:attrName>style.visibility</p:attrName>
                                        </p:attrNameLst>
                                      </p:cBhvr>
                                      <p:to>
                                        <p:strVal val="visible"/>
                                      </p:to>
                                    </p:set>
                                    <p:anim calcmode="lin" valueType="num">
                                      <p:cBhvr additive="base">
                                        <p:cTn id="123" dur="500" fill="hold"/>
                                        <p:tgtEl>
                                          <p:spTgt spid="31"/>
                                        </p:tgtEl>
                                        <p:attrNameLst>
                                          <p:attrName>ppt_x</p:attrName>
                                        </p:attrNameLst>
                                      </p:cBhvr>
                                      <p:tavLst>
                                        <p:tav tm="0">
                                          <p:val>
                                            <p:strVal val="#ppt_x"/>
                                          </p:val>
                                        </p:tav>
                                        <p:tav tm="100000">
                                          <p:val>
                                            <p:strVal val="#ppt_x"/>
                                          </p:val>
                                        </p:tav>
                                      </p:tavLst>
                                    </p:anim>
                                    <p:anim calcmode="lin" valueType="num">
                                      <p:cBhvr additive="base">
                                        <p:cTn id="124"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32"/>
                                        </p:tgtEl>
                                        <p:attrNameLst>
                                          <p:attrName>style.visibility</p:attrName>
                                        </p:attrNameLst>
                                      </p:cBhvr>
                                      <p:to>
                                        <p:strVal val="visible"/>
                                      </p:to>
                                    </p:set>
                                    <p:anim calcmode="lin" valueType="num">
                                      <p:cBhvr additive="base">
                                        <p:cTn id="129" dur="500" fill="hold"/>
                                        <p:tgtEl>
                                          <p:spTgt spid="32"/>
                                        </p:tgtEl>
                                        <p:attrNameLst>
                                          <p:attrName>ppt_x</p:attrName>
                                        </p:attrNameLst>
                                      </p:cBhvr>
                                      <p:tavLst>
                                        <p:tav tm="0">
                                          <p:val>
                                            <p:strVal val="#ppt_x"/>
                                          </p:val>
                                        </p:tav>
                                        <p:tav tm="100000">
                                          <p:val>
                                            <p:strVal val="#ppt_x"/>
                                          </p:val>
                                        </p:tav>
                                      </p:tavLst>
                                    </p:anim>
                                    <p:anim calcmode="lin" valueType="num">
                                      <p:cBhvr additive="base">
                                        <p:cTn id="130"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P spid="14" grpId="0"/>
      <p:bldP spid="15" grpId="0"/>
      <p:bldP spid="16" grpId="0"/>
      <p:bldP spid="17" grpId="0"/>
      <p:bldP spid="18" grpId="0"/>
      <p:bldP spid="19" grpId="0"/>
      <p:bldP spid="20" grpId="0"/>
      <p:bldP spid="21" grpId="0"/>
      <p:bldP spid="29" grpId="0"/>
      <p:bldP spid="30" grpId="0"/>
      <p:bldP spid="31" grpId="0"/>
      <p:bldP spid="3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AutoShape 8">
            <a:extLst>
              <a:ext uri="{FF2B5EF4-FFF2-40B4-BE49-F238E27FC236}">
                <a16:creationId xmlns:a16="http://schemas.microsoft.com/office/drawing/2014/main" id="{5BAED96E-20E0-4B9C-B42A-4EB98BA4419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grpSp>
        <p:nvGrpSpPr>
          <p:cNvPr id="6" name="Group 5">
            <a:extLst>
              <a:ext uri="{FF2B5EF4-FFF2-40B4-BE49-F238E27FC236}">
                <a16:creationId xmlns:a16="http://schemas.microsoft.com/office/drawing/2014/main" id="{D5FC6342-5C15-499D-BE5A-82EA61A11EAE}"/>
              </a:ext>
            </a:extLst>
          </p:cNvPr>
          <p:cNvGrpSpPr/>
          <p:nvPr/>
        </p:nvGrpSpPr>
        <p:grpSpPr>
          <a:xfrm>
            <a:off x="50800" y="893511"/>
            <a:ext cx="3213638" cy="1780494"/>
            <a:chOff x="50800" y="893511"/>
            <a:chExt cx="3213638" cy="1780494"/>
          </a:xfrm>
        </p:grpSpPr>
        <p:pic>
          <p:nvPicPr>
            <p:cNvPr id="4098" name="Picture 2" descr="Thinking Is Hard-How To Help Your Child Think | by Marla Szwast | The  Homeschool Nook | Medium">
              <a:extLst>
                <a:ext uri="{FF2B5EF4-FFF2-40B4-BE49-F238E27FC236}">
                  <a16:creationId xmlns:a16="http://schemas.microsoft.com/office/drawing/2014/main" id="{6B220F84-D6A2-45B3-AF40-7ABA26D22C9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576" y="941496"/>
              <a:ext cx="2598763" cy="173250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a:extLst>
                <a:ext uri="{FF2B5EF4-FFF2-40B4-BE49-F238E27FC236}">
                  <a16:creationId xmlns:a16="http://schemas.microsoft.com/office/drawing/2014/main" id="{06ED3C64-6734-4DDE-86FB-70745F0FC8DE}"/>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5" name="Rectangle 34">
              <a:extLst>
                <a:ext uri="{FF2B5EF4-FFF2-40B4-BE49-F238E27FC236}">
                  <a16:creationId xmlns:a16="http://schemas.microsoft.com/office/drawing/2014/main" id="{479C760D-3FD0-4929-B756-53A371EA0A44}"/>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grpSp>
      <p:sp>
        <p:nvSpPr>
          <p:cNvPr id="32" name="AutoShape 35">
            <a:extLst>
              <a:ext uri="{FF2B5EF4-FFF2-40B4-BE49-F238E27FC236}">
                <a16:creationId xmlns:a16="http://schemas.microsoft.com/office/drawing/2014/main" id="{394EC455-8B8C-44EF-974C-A540BBCA94C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cs typeface="Times New Roman" panose="02020603050405020304" pitchFamily="18" charset="0"/>
              </a:rPr>
              <a:t>Deduction: </a:t>
            </a:r>
            <a:r>
              <a:rPr lang="it-IT" sz="2400" dirty="0"/>
              <a:t>Assume </a:t>
            </a:r>
            <a:r>
              <a:rPr lang="it-IT" sz="2400" dirty="0">
                <a:solidFill>
                  <a:srgbClr val="FFC000"/>
                </a:solidFill>
              </a:rPr>
              <a:t>α</a:t>
            </a:r>
            <a:r>
              <a:rPr lang="it-IT" sz="2400" dirty="0"/>
              <a:t>, prove </a:t>
            </a:r>
            <a:r>
              <a:rPr lang="it-IT" sz="2400" dirty="0">
                <a:solidFill>
                  <a:srgbClr val="FFC000"/>
                </a:solidFill>
              </a:rPr>
              <a:t>β</a:t>
            </a:r>
            <a:r>
              <a:rPr lang="it-IT" sz="2400" dirty="0"/>
              <a:t>, conclude </a:t>
            </a:r>
            <a:r>
              <a:rPr lang="it-IT" sz="2400" dirty="0">
                <a:solidFill>
                  <a:srgbClr val="FFC000"/>
                </a:solidFill>
              </a:rPr>
              <a:t>α→β</a:t>
            </a:r>
            <a:r>
              <a:rPr lang="it-IT" sz="2400" dirty="0"/>
              <a:t>.</a:t>
            </a:r>
            <a:r>
              <a:rPr lang="en-US" altLang="en-US" sz="2400" dirty="0">
                <a:solidFill>
                  <a:schemeClr val="tx2"/>
                </a:solidFill>
                <a:cs typeface="Times New Roman" panose="02020603050405020304" pitchFamily="18" charset="0"/>
              </a:rPr>
              <a:t> </a:t>
            </a:r>
            <a:r>
              <a:rPr lang="en-US" sz="2400" dirty="0">
                <a:solidFill>
                  <a:schemeClr val="tx2"/>
                </a:solidFill>
              </a:rPr>
              <a:t> </a:t>
            </a:r>
          </a:p>
          <a:p>
            <a:pPr eaLnBrk="1" hangingPunct="1">
              <a:spcBef>
                <a:spcPct val="0"/>
              </a:spcBef>
              <a:buNone/>
            </a:pPr>
            <a:r>
              <a:rPr lang="en-US"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sz="2400" dirty="0">
                <a:solidFill>
                  <a:srgbClr val="FFFFFF"/>
                </a:solidFill>
                <a:cs typeface="Times New Roman" panose="02020603050405020304" pitchFamily="18" charset="0"/>
                <a:sym typeface="Symbol" panose="05050102010706020507" pitchFamily="18" charset="2"/>
              </a:rPr>
              <a:t>  If </a:t>
            </a:r>
            <a:r>
              <a:rPr lang="it-IT" sz="2400" dirty="0">
                <a:solidFill>
                  <a:srgbClr val="FFC000"/>
                </a:solidFill>
              </a:rPr>
              <a:t>α </a:t>
            </a:r>
            <a:r>
              <a:rPr lang="en-US" sz="2400" dirty="0">
                <a:solidFill>
                  <a:srgbClr val="FFFFFF"/>
                </a:solidFill>
                <a:cs typeface="Times New Roman" panose="02020603050405020304" pitchFamily="18" charset="0"/>
                <a:sym typeface="Symbol" panose="05050102010706020507" pitchFamily="18" charset="2"/>
              </a:rPr>
              <a:t>is false, then </a:t>
            </a:r>
            <a:r>
              <a:rPr lang="it-IT" sz="2400" dirty="0">
                <a:solidFill>
                  <a:srgbClr val="FFC000"/>
                </a:solidFill>
              </a:rPr>
              <a:t>α→β </a:t>
            </a:r>
            <a:r>
              <a:rPr lang="en-US" sz="2400" dirty="0">
                <a:solidFill>
                  <a:srgbClr val="FFFFFF"/>
                </a:solidFill>
                <a:cs typeface="Times New Roman" panose="02020603050405020304" pitchFamily="18" charset="0"/>
                <a:sym typeface="Symbol" panose="05050102010706020507" pitchFamily="18" charset="2"/>
              </a:rPr>
              <a:t>is automatically true.</a:t>
            </a:r>
          </a:p>
          <a:p>
            <a:pPr eaLnBrk="1" hangingPunct="1">
              <a:spcBef>
                <a:spcPct val="0"/>
              </a:spcBef>
              <a:buNone/>
            </a:pPr>
            <a:r>
              <a:rPr lang="en-US" altLang="en-US" sz="1600" dirty="0">
                <a:solidFill>
                  <a:srgbClr val="FFFFFF"/>
                </a:solidFill>
                <a:cs typeface="Times New Roman" panose="02020603050405020304" pitchFamily="18" charset="0"/>
                <a:sym typeface="Symbol" panose="05050102010706020507" pitchFamily="18" charset="2"/>
              </a:rPr>
              <a:t>     </a:t>
            </a:r>
          </a:p>
          <a:p>
            <a:pPr eaLnBrk="1" hangingPunct="1">
              <a:spcBef>
                <a:spcPct val="0"/>
              </a:spcBef>
              <a:buNone/>
            </a:pPr>
            <a:r>
              <a:rPr lang="en-US" altLang="en-US" sz="2400" dirty="0">
                <a:solidFill>
                  <a:srgbClr val="FFFFFF"/>
                </a:solidFill>
                <a:cs typeface="Times New Roman" panose="02020603050405020304" pitchFamily="18" charset="0"/>
                <a:sym typeface="Symbol" panose="05050102010706020507" pitchFamily="18" charset="2"/>
              </a:rPr>
              <a:t>  We temporally assume </a:t>
            </a:r>
            <a:r>
              <a:rPr lang="it-IT" sz="2400" dirty="0">
                <a:solidFill>
                  <a:srgbClr val="FFC000"/>
                </a:solidFill>
              </a:rPr>
              <a:t>α </a:t>
            </a:r>
            <a:r>
              <a:rPr lang="en-US" sz="2400" dirty="0">
                <a:solidFill>
                  <a:srgbClr val="FFFFFF"/>
                </a:solidFill>
                <a:cs typeface="Times New Roman" panose="02020603050405020304" pitchFamily="18" charset="0"/>
                <a:sym typeface="Symbol" panose="05050102010706020507" pitchFamily="18" charset="2"/>
              </a:rPr>
              <a:t>is true, </a:t>
            </a:r>
            <a:br>
              <a:rPr lang="en-US" sz="2400" dirty="0">
                <a:solidFill>
                  <a:srgbClr val="FFFFFF"/>
                </a:solidFill>
                <a:cs typeface="Times New Roman" panose="02020603050405020304" pitchFamily="18" charset="0"/>
                <a:sym typeface="Symbol" panose="05050102010706020507" pitchFamily="18" charset="2"/>
              </a:rPr>
            </a:br>
            <a:r>
              <a:rPr lang="en-US" sz="2400" dirty="0">
                <a:solidFill>
                  <a:srgbClr val="FFFFFF"/>
                </a:solidFill>
                <a:cs typeface="Times New Roman" panose="02020603050405020304" pitchFamily="18" charset="0"/>
                <a:sym typeface="Symbol" panose="05050102010706020507" pitchFamily="18" charset="2"/>
              </a:rPr>
              <a:t>    and with this </a:t>
            </a:r>
            <a:r>
              <a:rPr lang="en-US" altLang="en-US" sz="2400" dirty="0">
                <a:solidFill>
                  <a:srgbClr val="FFFFFF"/>
                </a:solidFill>
                <a:cs typeface="Times New Roman" panose="02020603050405020304" pitchFamily="18" charset="0"/>
                <a:sym typeface="Symbol" panose="05050102010706020507" pitchFamily="18" charset="2"/>
              </a:rPr>
              <a:t>we need to prove </a:t>
            </a:r>
            <a:r>
              <a:rPr lang="it-IT" sz="2400" dirty="0">
                <a:solidFill>
                  <a:srgbClr val="FFC000"/>
                </a:solidFill>
              </a:rPr>
              <a:t>β</a:t>
            </a:r>
            <a:r>
              <a:rPr lang="en-US" altLang="en-US" sz="2400" dirty="0">
                <a:solidFill>
                  <a:srgbClr val="FFFFFF"/>
                </a:solidFill>
                <a:cs typeface="Times New Roman" panose="02020603050405020304" pitchFamily="18" charset="0"/>
                <a:sym typeface="Symbol" panose="05050102010706020507" pitchFamily="18" charset="2"/>
              </a:rPr>
              <a:t> is true.</a:t>
            </a:r>
            <a:endParaRPr lang="en-US" altLang="en-US" sz="2400" dirty="0">
              <a:cs typeface="Times New Roman" panose="02020603050405020304" pitchFamily="18" charset="0"/>
            </a:endParaRPr>
          </a:p>
        </p:txBody>
      </p:sp>
      <p:pic>
        <p:nvPicPr>
          <p:cNvPr id="52" name="Picture 5" descr="j0116172">
            <a:extLst>
              <a:ext uri="{FF2B5EF4-FFF2-40B4-BE49-F238E27FC236}">
                <a16:creationId xmlns:a16="http://schemas.microsoft.com/office/drawing/2014/main" id="{3C1925A3-4065-4E93-B0B6-1045E2A5D51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52" descr="&lt;strong&gt;Clipart&lt;/strong&gt; - Beautiful Black &lt;strong&gt;Woman&lt;/strong&gt;">
            <a:extLst>
              <a:ext uri="{FF2B5EF4-FFF2-40B4-BE49-F238E27FC236}">
                <a16:creationId xmlns:a16="http://schemas.microsoft.com/office/drawing/2014/main" id="{CE912075-ACC2-48C8-8C04-6CC17EAF0A1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12" name="Rectangle 11">
            <a:extLst>
              <a:ext uri="{FF2B5EF4-FFF2-40B4-BE49-F238E27FC236}">
                <a16:creationId xmlns:a16="http://schemas.microsoft.com/office/drawing/2014/main" id="{82117ACD-E9AB-4691-B689-FB002AD2F03B}"/>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13" name="Rectangle 12">
            <a:extLst>
              <a:ext uri="{FF2B5EF4-FFF2-40B4-BE49-F238E27FC236}">
                <a16:creationId xmlns:a16="http://schemas.microsoft.com/office/drawing/2014/main" id="{866F4156-A079-4E13-B3CA-D91E592CC336}"/>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6" name="Oval 15">
            <a:extLst>
              <a:ext uri="{FF2B5EF4-FFF2-40B4-BE49-F238E27FC236}">
                <a16:creationId xmlns:a16="http://schemas.microsoft.com/office/drawing/2014/main" id="{FD6823CC-CD45-4412-8545-DED7FC0AB789}"/>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17" name="Group 16">
            <a:extLst>
              <a:ext uri="{FF2B5EF4-FFF2-40B4-BE49-F238E27FC236}">
                <a16:creationId xmlns:a16="http://schemas.microsoft.com/office/drawing/2014/main" id="{6FD83DE2-8ADF-42CF-B61A-E9EB847DAE71}"/>
              </a:ext>
            </a:extLst>
          </p:cNvPr>
          <p:cNvGrpSpPr/>
          <p:nvPr/>
        </p:nvGrpSpPr>
        <p:grpSpPr>
          <a:xfrm>
            <a:off x="7558737" y="1295959"/>
            <a:ext cx="659664" cy="685241"/>
            <a:chOff x="7558737" y="1295959"/>
            <a:chExt cx="659664" cy="685241"/>
          </a:xfrm>
        </p:grpSpPr>
        <p:sp>
          <p:nvSpPr>
            <p:cNvPr id="18" name="Rectangle 17">
              <a:extLst>
                <a:ext uri="{FF2B5EF4-FFF2-40B4-BE49-F238E27FC236}">
                  <a16:creationId xmlns:a16="http://schemas.microsoft.com/office/drawing/2014/main" id="{3B86983E-7331-4253-BB08-9D60BE051E37}"/>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9" name="Oval 18">
              <a:extLst>
                <a:ext uri="{FF2B5EF4-FFF2-40B4-BE49-F238E27FC236}">
                  <a16:creationId xmlns:a16="http://schemas.microsoft.com/office/drawing/2014/main" id="{395EE51E-2344-479C-81B3-DAF6129A0D9F}"/>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20" name="Picture 4" descr="Could Parallel Universes Be Physically Real?">
            <a:extLst>
              <a:ext uri="{FF2B5EF4-FFF2-40B4-BE49-F238E27FC236}">
                <a16:creationId xmlns:a16="http://schemas.microsoft.com/office/drawing/2014/main" id="{3ABF1CD1-4BCD-462F-A079-8ABC0B796013}"/>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934419" y="1766215"/>
            <a:ext cx="83069" cy="83069"/>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7" name="Table 26">
            <a:extLst>
              <a:ext uri="{FF2B5EF4-FFF2-40B4-BE49-F238E27FC236}">
                <a16:creationId xmlns:a16="http://schemas.microsoft.com/office/drawing/2014/main" id="{3903F065-CB26-4D43-9055-CD8BFDAAFA45}"/>
              </a:ext>
            </a:extLst>
          </p:cNvPr>
          <p:cNvGraphicFramePr>
            <a:graphicFrameLocks noGrp="1"/>
          </p:cNvGraphicFramePr>
          <p:nvPr>
            <p:extLst>
              <p:ext uri="{D42A27DB-BD31-4B8C-83A1-F6EECF244321}">
                <p14:modId xmlns:p14="http://schemas.microsoft.com/office/powerpoint/2010/main" val="2668818741"/>
              </p:ext>
            </p:extLst>
          </p:nvPr>
        </p:nvGraphicFramePr>
        <p:xfrm>
          <a:off x="7373976" y="4693920"/>
          <a:ext cx="1236624" cy="1706880"/>
        </p:xfrm>
        <a:graphic>
          <a:graphicData uri="http://schemas.openxmlformats.org/drawingml/2006/table">
            <a:tbl>
              <a:tblPr firstRow="1" bandRow="1">
                <a:tableStyleId>{5C22544A-7EE6-4342-B048-85BDC9FD1C3A}</a:tableStyleId>
              </a:tblPr>
              <a:tblGrid>
                <a:gridCol w="341711">
                  <a:extLst>
                    <a:ext uri="{9D8B030D-6E8A-4147-A177-3AD203B41FA5}">
                      <a16:colId xmlns:a16="http://schemas.microsoft.com/office/drawing/2014/main" val="2340869092"/>
                    </a:ext>
                  </a:extLst>
                </a:gridCol>
                <a:gridCol w="341711">
                  <a:extLst>
                    <a:ext uri="{9D8B030D-6E8A-4147-A177-3AD203B41FA5}">
                      <a16:colId xmlns:a16="http://schemas.microsoft.com/office/drawing/2014/main" val="3684267543"/>
                    </a:ext>
                  </a:extLst>
                </a:gridCol>
                <a:gridCol w="553202">
                  <a:extLst>
                    <a:ext uri="{9D8B030D-6E8A-4147-A177-3AD203B41FA5}">
                      <a16:colId xmlns:a16="http://schemas.microsoft.com/office/drawing/2014/main" val="107801234"/>
                    </a:ext>
                  </a:extLst>
                </a:gridCol>
              </a:tblGrid>
              <a:tr h="343718">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α</a:t>
                      </a:r>
                      <a:endParaRPr lang="en-US" b="0" dirty="0">
                        <a:solidFill>
                          <a:schemeClr val="bg2"/>
                        </a:solidFill>
                      </a:endParaRPr>
                    </a:p>
                  </a:txBody>
                  <a:tcPr anchor="ctr">
                    <a:solidFill>
                      <a:srgbClr val="FFC000"/>
                    </a:solidFill>
                  </a:tcPr>
                </a:tc>
                <a:tc>
                  <a:txBody>
                    <a:bodyPr/>
                    <a:lstStyle/>
                    <a:p>
                      <a:pPr algn="ctr"/>
                      <a:r>
                        <a:rPr lang="el-GR" altLang="en-US" sz="1800" b="0" dirty="0">
                          <a:solidFill>
                            <a:schemeClr val="bg2"/>
                          </a:solidFill>
                          <a:cs typeface="Times New Roman" panose="02020603050405020304" pitchFamily="18" charset="0"/>
                          <a:sym typeface="Symbol" panose="05050102010706020507" pitchFamily="18" charset="2"/>
                        </a:rPr>
                        <a:t>β</a:t>
                      </a:r>
                      <a:endParaRPr lang="en-US" b="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l-GR" altLang="en-US" sz="1400" b="0" dirty="0">
                          <a:solidFill>
                            <a:schemeClr val="bg2"/>
                          </a:solidFill>
                          <a:cs typeface="Times New Roman" panose="02020603050405020304" pitchFamily="18" charset="0"/>
                          <a:sym typeface="Symbol" panose="05050102010706020507" pitchFamily="18" charset="2"/>
                        </a:rPr>
                        <a:t>α</a:t>
                      </a:r>
                      <a:r>
                        <a:rPr lang="en-US" altLang="en-US" sz="1400" b="0" dirty="0">
                          <a:solidFill>
                            <a:schemeClr val="bg2"/>
                          </a:solidFill>
                          <a:sym typeface="Symbol" panose="05050102010706020507" pitchFamily="18" charset="2"/>
                        </a:rPr>
                        <a:t></a:t>
                      </a:r>
                      <a:r>
                        <a:rPr lang="el-GR" altLang="en-US" sz="1400" b="0" dirty="0">
                          <a:solidFill>
                            <a:schemeClr val="bg2"/>
                          </a:solidFill>
                          <a:cs typeface="Times New Roman" panose="02020603050405020304" pitchFamily="18" charset="0"/>
                          <a:sym typeface="Symbol" panose="05050102010706020507" pitchFamily="18" charset="2"/>
                        </a:rPr>
                        <a:t>β</a:t>
                      </a:r>
                      <a:endParaRPr lang="en-US" altLang="en-US" sz="1400" b="0" dirty="0">
                        <a:solidFill>
                          <a:schemeClr val="bg2"/>
                        </a:solidFill>
                        <a:cs typeface="Times New Roman" panose="02020603050405020304" pitchFamily="18" charset="0"/>
                      </a:endParaRPr>
                    </a:p>
                  </a:txBody>
                  <a:tcPr anchor="ctr">
                    <a:solidFill>
                      <a:srgbClr val="FFC000"/>
                    </a:solidFill>
                  </a:tcPr>
                </a:tc>
                <a:extLst>
                  <a:ext uri="{0D108BD9-81ED-4DB2-BD59-A6C34878D82A}">
                    <a16:rowId xmlns:a16="http://schemas.microsoft.com/office/drawing/2014/main" val="2130995079"/>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908586618"/>
                  </a:ext>
                </a:extLst>
              </a:tr>
              <a:tr h="270594">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extLst>
                  <a:ext uri="{0D108BD9-81ED-4DB2-BD59-A6C34878D82A}">
                    <a16:rowId xmlns:a16="http://schemas.microsoft.com/office/drawing/2014/main" val="2564142199"/>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020424160"/>
                  </a:ext>
                </a:extLst>
              </a:tr>
              <a:tr h="270594">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F</a:t>
                      </a:r>
                    </a:p>
                  </a:txBody>
                  <a:tcPr anchor="ctr"/>
                </a:tc>
                <a:tc>
                  <a:txBody>
                    <a:bodyPr/>
                    <a:lstStyle/>
                    <a:p>
                      <a:pPr algn="ctr"/>
                      <a:r>
                        <a:rPr lang="en-US" sz="1600" b="0" dirty="0">
                          <a:solidFill>
                            <a:schemeClr val="bg2"/>
                          </a:solidFill>
                        </a:rPr>
                        <a:t>T</a:t>
                      </a:r>
                    </a:p>
                  </a:txBody>
                  <a:tcPr anchor="ctr"/>
                </a:tc>
                <a:extLst>
                  <a:ext uri="{0D108BD9-81ED-4DB2-BD59-A6C34878D82A}">
                    <a16:rowId xmlns:a16="http://schemas.microsoft.com/office/drawing/2014/main" val="2333313822"/>
                  </a:ext>
                </a:extLst>
              </a:tr>
            </a:tbl>
          </a:graphicData>
        </a:graphic>
      </p:graphicFrame>
      <p:sp>
        <p:nvSpPr>
          <p:cNvPr id="28" name="Oval 27">
            <a:extLst>
              <a:ext uri="{FF2B5EF4-FFF2-40B4-BE49-F238E27FC236}">
                <a16:creationId xmlns:a16="http://schemas.microsoft.com/office/drawing/2014/main" id="{F5ADE512-95CB-4F12-A04D-50AFC80D9B4E}"/>
              </a:ext>
            </a:extLst>
          </p:cNvPr>
          <p:cNvSpPr/>
          <p:nvPr/>
        </p:nvSpPr>
        <p:spPr bwMode="auto">
          <a:xfrm>
            <a:off x="7270023" y="5715000"/>
            <a:ext cx="1434921" cy="685800"/>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9" name="Oval 28">
            <a:extLst>
              <a:ext uri="{FF2B5EF4-FFF2-40B4-BE49-F238E27FC236}">
                <a16:creationId xmlns:a16="http://schemas.microsoft.com/office/drawing/2014/main" id="{9DE0FA21-AEBD-4830-9ED8-8749B7D48021}"/>
              </a:ext>
            </a:extLst>
          </p:cNvPr>
          <p:cNvSpPr/>
          <p:nvPr/>
        </p:nvSpPr>
        <p:spPr bwMode="auto">
          <a:xfrm>
            <a:off x="7239000" y="5032829"/>
            <a:ext cx="1434921" cy="398805"/>
          </a:xfrm>
          <a:prstGeom prst="ellipse">
            <a:avLst/>
          </a:prstGeom>
          <a:noFill/>
          <a:ln w="12700">
            <a:solidFill>
              <a:srgbClr val="99FF66"/>
            </a:solidFill>
            <a:miter lim="800000"/>
            <a:headEnd/>
            <a:tailEnd/>
          </a:ln>
        </p:spPr>
        <p:txBody>
          <a:bodyPr lIns="0" tIns="0" rIns="0" bIns="0" rtlCol="0" anchor="ctr"/>
          <a:lstStyle/>
          <a:p>
            <a:pPr algn="ctr" eaLnBrk="1" hangingPunct="1">
              <a:spcBef>
                <a:spcPct val="0"/>
              </a:spcBef>
              <a:buNone/>
            </a:pPr>
            <a:endParaRPr lang="en-US" sz="2400" dirty="0"/>
          </a:p>
        </p:txBody>
      </p:sp>
      <p:sp>
        <p:nvSpPr>
          <p:cNvPr id="21" name="Rectangle 2">
            <a:extLst>
              <a:ext uri="{FF2B5EF4-FFF2-40B4-BE49-F238E27FC236}">
                <a16:creationId xmlns:a16="http://schemas.microsoft.com/office/drawing/2014/main" id="{BBC8F576-FF3A-4B79-8FFB-B0A35FA93643}"/>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Deduction</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460454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2">
                                            <p:txEl>
                                              <p:pRg st="0" end="0"/>
                                            </p:txEl>
                                          </p:spTgt>
                                        </p:tgtEl>
                                        <p:attrNameLst>
                                          <p:attrName>style.visibility</p:attrName>
                                        </p:attrNameLst>
                                      </p:cBhvr>
                                      <p:to>
                                        <p:strVal val="visible"/>
                                      </p:to>
                                    </p:set>
                                    <p:anim calcmode="lin" valueType="num">
                                      <p:cBhvr additive="base">
                                        <p:cTn id="7"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2">
                                            <p:txEl>
                                              <p:pRg st="2" end="2"/>
                                            </p:txEl>
                                          </p:spTgt>
                                        </p:tgtEl>
                                        <p:attrNameLst>
                                          <p:attrName>style.visibility</p:attrName>
                                        </p:attrNameLst>
                                      </p:cBhvr>
                                      <p:to>
                                        <p:strVal val="visible"/>
                                      </p:to>
                                    </p:set>
                                    <p:anim calcmode="lin" valueType="num">
                                      <p:cBhvr additive="base">
                                        <p:cTn id="13" dur="500" fill="hold"/>
                                        <p:tgtEl>
                                          <p:spTgt spid="3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2">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0-#ppt_w/2"/>
                                          </p:val>
                                        </p:tav>
                                        <p:tav tm="100000">
                                          <p:val>
                                            <p:strVal val="#ppt_x"/>
                                          </p:val>
                                        </p:tav>
                                      </p:tavLst>
                                    </p:anim>
                                    <p:anim calcmode="lin" valueType="num">
                                      <p:cBhvr additive="base">
                                        <p:cTn id="18" dur="500" fill="hold"/>
                                        <p:tgtEl>
                                          <p:spTgt spid="28"/>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0-#ppt_w/2"/>
                                          </p:val>
                                        </p:tav>
                                        <p:tav tm="100000">
                                          <p:val>
                                            <p:strVal val="#ppt_x"/>
                                          </p:val>
                                        </p:tav>
                                      </p:tavLst>
                                    </p:anim>
                                    <p:anim calcmode="lin" valueType="num">
                                      <p:cBhvr additive="base">
                                        <p:cTn id="22"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2">
                                            <p:txEl>
                                              <p:pRg st="4" end="4"/>
                                            </p:txEl>
                                          </p:spTgt>
                                        </p:tgtEl>
                                        <p:attrNameLst>
                                          <p:attrName>style.visibility</p:attrName>
                                        </p:attrNameLst>
                                      </p:cBhvr>
                                      <p:to>
                                        <p:strVal val="visible"/>
                                      </p:to>
                                    </p:set>
                                    <p:anim calcmode="lin" valueType="num">
                                      <p:cBhvr additive="base">
                                        <p:cTn id="27" dur="500" fill="hold"/>
                                        <p:tgtEl>
                                          <p:spTgt spid="32">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2">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9"/>
                                        </p:tgtEl>
                                        <p:attrNameLst>
                                          <p:attrName>style.visibility</p:attrName>
                                        </p:attrNameLst>
                                      </p:cBhvr>
                                      <p:to>
                                        <p:strVal val="visible"/>
                                      </p:to>
                                    </p:set>
                                    <p:anim calcmode="lin" valueType="num">
                                      <p:cBhvr additive="base">
                                        <p:cTn id="31" dur="500" fill="hold"/>
                                        <p:tgtEl>
                                          <p:spTgt spid="29"/>
                                        </p:tgtEl>
                                        <p:attrNameLst>
                                          <p:attrName>ppt_x</p:attrName>
                                        </p:attrNameLst>
                                      </p:cBhvr>
                                      <p:tavLst>
                                        <p:tav tm="0">
                                          <p:val>
                                            <p:strVal val="0-#ppt_w/2"/>
                                          </p:val>
                                        </p:tav>
                                        <p:tav tm="100000">
                                          <p:val>
                                            <p:strVal val="#ppt_x"/>
                                          </p:val>
                                        </p:tav>
                                      </p:tavLst>
                                    </p:anim>
                                    <p:anim calcmode="lin" valueType="num">
                                      <p:cBhvr additive="base">
                                        <p:cTn id="32" dur="500" fill="hold"/>
                                        <p:tgtEl>
                                          <p:spTgt spid="29"/>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8" grpId="1" animBg="1"/>
      <p:bldP spid="2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AutoShape 35">
            <a:extLst>
              <a:ext uri="{FF2B5EF4-FFF2-40B4-BE49-F238E27FC236}">
                <a16:creationId xmlns:a16="http://schemas.microsoft.com/office/drawing/2014/main" id="{9742132E-6417-4406-8E77-F3AD0AAE6E33}"/>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endParaRPr lang="en-US" sz="2400" dirty="0">
              <a:solidFill>
                <a:srgbClr val="FFFFFF"/>
              </a:solidFill>
              <a:cs typeface="Times New Roman" panose="02020603050405020304" pitchFamily="18" charset="0"/>
              <a:sym typeface="Symbol" panose="05050102010706020507" pitchFamily="18" charset="2"/>
            </a:endParaRPr>
          </a:p>
        </p:txBody>
      </p:sp>
      <p:sp>
        <p:nvSpPr>
          <p:cNvPr id="22" name="Rectangle 21">
            <a:extLst>
              <a:ext uri="{FF2B5EF4-FFF2-40B4-BE49-F238E27FC236}">
                <a16:creationId xmlns:a16="http://schemas.microsoft.com/office/drawing/2014/main" id="{9ACA01B0-2540-4B6F-842A-6E9357070064}"/>
              </a:ext>
            </a:extLst>
          </p:cNvPr>
          <p:cNvSpPr/>
          <p:nvPr/>
        </p:nvSpPr>
        <p:spPr>
          <a:xfrm>
            <a:off x="1676400" y="4343400"/>
            <a:ext cx="6341088" cy="2308324"/>
          </a:xfrm>
          <a:prstGeom prst="rect">
            <a:avLst/>
          </a:prstGeom>
        </p:spPr>
        <p:txBody>
          <a:bodyPr wrap="square">
            <a:spAutoFit/>
          </a:bodyPr>
          <a:lstStyle/>
          <a:p>
            <a:pPr algn="l">
              <a:defRPr/>
            </a:pPr>
            <a:r>
              <a:rPr lang="en-US" sz="2400" dirty="0">
                <a:solidFill>
                  <a:srgbClr val="FFFF00"/>
                </a:solidFill>
                <a:cs typeface="Times New Roman" panose="02020603050405020304" pitchFamily="18" charset="0"/>
              </a:rPr>
              <a:t>Deduction Format: </a:t>
            </a:r>
            <a:endParaRPr lang="en-CA" altLang="en-US" sz="2400" dirty="0">
              <a:solidFill>
                <a:srgbClr val="FF00FF"/>
              </a:solidFill>
              <a:cs typeface="Times New Roman" panose="02020603050405020304" pitchFamily="18" charset="0"/>
              <a:sym typeface="Symbol" panose="05050102010706020507" pitchFamily="18" charset="2"/>
            </a:endParaRPr>
          </a:p>
          <a:p>
            <a:pPr lvl="1" algn="l">
              <a:defRPr/>
            </a:pP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Deduction Goal: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 </a:t>
            </a:r>
            <a:endPar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endParaRPr>
          </a:p>
          <a:p>
            <a:pPr lvl="1" algn="l">
              <a:defRPr/>
            </a:pP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a:t>
            </a:r>
            <a:r>
              <a:rPr lang="en-US" altLang="en-US" sz="2400" noProof="0" dirty="0">
                <a:solidFill>
                  <a:srgbClr val="FFC000"/>
                </a:solidFill>
                <a:latin typeface="Times New Roman"/>
                <a:cs typeface="Times New Roman" panose="02020603050405020304" pitchFamily="18" charset="0"/>
                <a:sym typeface="Symbol" panose="05050102010706020507" pitchFamily="18" charset="2"/>
              </a:rPr>
              <a:t> </a:t>
            </a:r>
            <a:r>
              <a:rPr lang="en-US" altLang="en-US" sz="2400" dirty="0">
                <a:solidFill>
                  <a:srgbClr val="FFC000"/>
                </a:solidFill>
                <a:latin typeface="Times New Roman"/>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n-US" altLang="en-US" sz="2400" noProof="0" dirty="0">
                <a:cs typeface="Times New Roman" panose="02020603050405020304" pitchFamily="18" charset="0"/>
                <a:sym typeface="Symbol" panose="05050102010706020507" pitchFamily="18" charset="2"/>
              </a:rPr>
              <a:t>A</a:t>
            </a: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ssumption</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p>
          <a:p>
            <a:pPr lvl="1" algn="l">
              <a:defRPr/>
            </a:pPr>
            <a:r>
              <a:rPr kumimoji="0" lang="en-US"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______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lang="en-US" altLang="en-US" sz="2400" noProof="0" dirty="0">
                <a:solidFill>
                  <a:srgbClr val="FFC000"/>
                </a:solidFill>
                <a:latin typeface="Times New Roman"/>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lang="en-US" altLang="en-US" sz="2400" dirty="0"/>
              <a:t>Proved somehow</a:t>
            </a:r>
            <a:endPar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endParaRPr>
          </a:p>
          <a:p>
            <a:pPr lvl="1" algn="l">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αβ</a:t>
            </a:r>
            <a:r>
              <a:rPr lang="en-US" altLang="en-US" sz="2400" noProof="0" dirty="0">
                <a:solidFill>
                  <a:srgbClr val="FFC000"/>
                </a:solidFill>
                <a:latin typeface="Times New Roman"/>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a:t>
            </a:r>
            <a:r>
              <a:rPr kumimoji="0" lang="en-US" sz="2400" b="0" i="0" u="none" strike="noStrike" kern="1200" cap="none" spc="0" normalizeH="0" noProof="0" dirty="0">
                <a:ln>
                  <a:noFill/>
                </a:ln>
                <a:effectLst/>
                <a:uLnTx/>
                <a:uFillTx/>
                <a:latin typeface="Times New Roman" pitchFamily="18" charset="0"/>
                <a:ea typeface="+mn-ea"/>
                <a:cs typeface="Times New Roman" panose="02020603050405020304" pitchFamily="18" charset="0"/>
                <a:sym typeface="Wingdings" panose="05000000000000000000" pitchFamily="2" charset="2"/>
              </a:rPr>
              <a:t>Deduction</a:t>
            </a:r>
            <a:r>
              <a:rPr lang="en-US" sz="2400" dirty="0">
                <a:cs typeface="Times New Roman" panose="02020603050405020304" pitchFamily="18" charset="0"/>
                <a:sym typeface="Wingdings" panose="05000000000000000000" pitchFamily="2" charset="2"/>
              </a:rPr>
              <a:t> Conclusion</a:t>
            </a:r>
            <a:r>
              <a:rPr kumimoji="0" lang="en-CA" alt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endParaRPr>
          </a:p>
        </p:txBody>
      </p:sp>
      <p:pic>
        <p:nvPicPr>
          <p:cNvPr id="23" name="Picture 22" descr="&lt;strong&gt;Clipart&lt;/strong&gt; - Beautiful Black &lt;strong&gt;Woman&lt;/strong&gt;">
            <a:extLst>
              <a:ext uri="{FF2B5EF4-FFF2-40B4-BE49-F238E27FC236}">
                <a16:creationId xmlns:a16="http://schemas.microsoft.com/office/drawing/2014/main" id="{C0ED9D11-DD32-450C-B62C-163418B602C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2" name="Right Brace 1">
            <a:extLst>
              <a:ext uri="{FF2B5EF4-FFF2-40B4-BE49-F238E27FC236}">
                <a16:creationId xmlns:a16="http://schemas.microsoft.com/office/drawing/2014/main" id="{DCD99EF5-C68D-4EB5-BF41-2A7F99427DD1}"/>
              </a:ext>
            </a:extLst>
          </p:cNvPr>
          <p:cNvSpPr/>
          <p:nvPr/>
        </p:nvSpPr>
        <p:spPr bwMode="auto">
          <a:xfrm>
            <a:off x="6519676" y="5257800"/>
            <a:ext cx="228600" cy="990600"/>
          </a:xfrm>
          <a:prstGeom prst="rightBrace">
            <a:avLst/>
          </a:prstGeom>
          <a:noFill/>
          <a:ln w="19050" cap="flat" cmpd="sng" algn="ctr">
            <a:solidFill>
              <a:schemeClr val="hlink"/>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3200" b="0" i="1" u="none" strike="noStrike" cap="none" normalizeH="0" baseline="0">
              <a:ln>
                <a:noFill/>
              </a:ln>
              <a:solidFill>
                <a:schemeClr val="tx1"/>
              </a:solidFill>
              <a:effectLst/>
              <a:latin typeface="Times New Roman" pitchFamily="18" charset="0"/>
            </a:endParaRPr>
          </a:p>
        </p:txBody>
      </p:sp>
      <p:sp>
        <p:nvSpPr>
          <p:cNvPr id="25" name="Rectangle 24">
            <a:extLst>
              <a:ext uri="{FF2B5EF4-FFF2-40B4-BE49-F238E27FC236}">
                <a16:creationId xmlns:a16="http://schemas.microsoft.com/office/drawing/2014/main" id="{6A61E7A2-1E4A-43F9-A0F7-525EC194AAFC}"/>
              </a:ext>
            </a:extLst>
          </p:cNvPr>
          <p:cNvSpPr/>
          <p:nvPr/>
        </p:nvSpPr>
        <p:spPr>
          <a:xfrm>
            <a:off x="6680739" y="4968270"/>
            <a:ext cx="2286000" cy="1569660"/>
          </a:xfrm>
          <a:prstGeom prst="rect">
            <a:avLst/>
          </a:prstGeom>
        </p:spPr>
        <p:txBody>
          <a:bodyPr wrap="square">
            <a:spAutoFit/>
          </a:bodyPr>
          <a:lstStyle/>
          <a:p>
            <a:pPr algn="ctr">
              <a:defRPr/>
            </a:pPr>
            <a:r>
              <a:rPr lang="en-US" sz="2400" dirty="0">
                <a:cs typeface="Times New Roman" panose="02020603050405020304" pitchFamily="18" charset="0"/>
              </a:rPr>
              <a:t>It is indented</a:t>
            </a:r>
          </a:p>
          <a:p>
            <a:pPr algn="ctr">
              <a:defRPr/>
            </a:pPr>
            <a:r>
              <a:rPr lang="en-US" sz="2400" dirty="0">
                <a:cs typeface="Times New Roman" panose="02020603050405020304" pitchFamily="18" charset="0"/>
              </a:rPr>
              <a:t>to remind </a:t>
            </a:r>
          </a:p>
          <a:p>
            <a:pPr algn="ctr">
              <a:defRPr/>
            </a:pPr>
            <a:r>
              <a:rPr kumimoji="0" lang="en-US" sz="2400" b="0" i="0" u="none" strike="noStrike" kern="1200" cap="none" spc="0" normalizeH="0" baseline="0" noProof="0" dirty="0">
                <a:ln>
                  <a:noFill/>
                </a:ln>
                <a:effectLst/>
                <a:uLnTx/>
                <a:uFillTx/>
                <a:latin typeface="Times New Roman" pitchFamily="18" charset="0"/>
                <a:ea typeface="+mn-ea"/>
                <a:cs typeface="Times New Roman" panose="02020603050405020304" pitchFamily="18" charset="0"/>
              </a:rPr>
              <a:t>within</a:t>
            </a:r>
            <a:r>
              <a:rPr kumimoji="0" lang="en-US" sz="2400" b="0" i="0" u="none" strike="noStrike" kern="1200" cap="none" spc="0" normalizeH="0" noProof="0" dirty="0">
                <a:ln>
                  <a:noFill/>
                </a:ln>
                <a:effectLst/>
                <a:uLnTx/>
                <a:uFillTx/>
                <a:latin typeface="Times New Roman" pitchFamily="18" charset="0"/>
                <a:ea typeface="+mn-ea"/>
                <a:cs typeface="Times New Roman" panose="02020603050405020304" pitchFamily="18" charset="0"/>
              </a:rPr>
              <a:t> this scope</a:t>
            </a:r>
          </a:p>
          <a:p>
            <a:pPr algn="ctr">
              <a:defRPr/>
            </a:pPr>
            <a:r>
              <a:rPr lang="en-US" sz="2400" noProof="0" dirty="0">
                <a:cs typeface="Times New Roman" panose="02020603050405020304" pitchFamily="18" charset="0"/>
              </a:rPr>
              <a:t>is </a:t>
            </a:r>
            <a:r>
              <a:rPr lang="el-GR" altLang="en-US" sz="2400" dirty="0">
                <a:solidFill>
                  <a:srgbClr val="FFC000"/>
                </a:solidFill>
                <a:cs typeface="Times New Roman" panose="02020603050405020304" pitchFamily="18" charset="0"/>
                <a:sym typeface="Symbol" panose="05050102010706020507" pitchFamily="18" charset="2"/>
              </a:rPr>
              <a:t>α </a:t>
            </a:r>
            <a:r>
              <a:rPr lang="en-US" sz="2400" noProof="0" dirty="0">
                <a:cs typeface="Times New Roman" panose="02020603050405020304" pitchFamily="18" charset="0"/>
              </a:rPr>
              <a:t>assumed.</a:t>
            </a:r>
            <a:endParaRPr kumimoji="0" lang="en-US" sz="2400" b="0" i="0" u="none" strike="noStrike" kern="1200" cap="none" spc="0" normalizeH="0" baseline="0" noProof="0" dirty="0">
              <a:ln>
                <a:noFill/>
              </a:ln>
              <a:effectLst/>
              <a:uLnTx/>
              <a:uFillTx/>
              <a:cs typeface="Times New Roman" panose="02020603050405020304" pitchFamily="18" charset="0"/>
            </a:endParaRPr>
          </a:p>
        </p:txBody>
      </p:sp>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sz="2000" dirty="0">
                <a:cs typeface="Times New Roman" panose="02020603050405020304" pitchFamily="18" charset="0"/>
              </a:rPr>
              <a:t>Deduction Goal: </a:t>
            </a: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“If I love x”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do x</a:t>
            </a:r>
            <a:r>
              <a:rPr lang="en-US" altLang="en-US" sz="2000" dirty="0"/>
              <a:t>”</a:t>
            </a:r>
          </a:p>
          <a:p>
            <a:pPr marL="514350" indent="-514350" eaLnBrk="1" hangingPunct="1">
              <a:spcBef>
                <a:spcPct val="0"/>
              </a:spcBef>
              <a:buFont typeface="+mj-lt"/>
              <a:buAutoNum type="arabicPeriod"/>
            </a:pPr>
            <a:r>
              <a:rPr lang="en-US" altLang="en-US" sz="2000" dirty="0"/>
              <a:t>             “</a:t>
            </a:r>
            <a:r>
              <a:rPr lang="en-US" altLang="en-US" sz="2000" dirty="0">
                <a:sym typeface="Symbol" panose="05050102010706020507" pitchFamily="18" charset="2"/>
              </a:rPr>
              <a:t>I am doing logic</a:t>
            </a:r>
            <a:r>
              <a:rPr lang="en-US" altLang="en-US" sz="2000" dirty="0"/>
              <a:t>”</a:t>
            </a:r>
          </a:p>
          <a:p>
            <a:pPr marL="514350" indent="-514350" eaLnBrk="1" hangingPunct="1">
              <a:spcBef>
                <a:spcPct val="0"/>
              </a:spcBef>
              <a:buFont typeface="+mj-lt"/>
              <a:buAutoNum type="arabicPeriod"/>
            </a:pPr>
            <a:r>
              <a:rPr lang="en-US" altLang="en-US" sz="2000" dirty="0"/>
              <a:t>“</a:t>
            </a:r>
            <a:r>
              <a:rPr lang="en-US" altLang="en-US" sz="2000" dirty="0">
                <a:sym typeface="Symbol" panose="05050102010706020507" pitchFamily="18" charset="2"/>
              </a:rPr>
              <a:t>I love logic</a:t>
            </a:r>
            <a:r>
              <a:rPr lang="en-US" altLang="en-US" sz="2000" dirty="0"/>
              <a:t>” </a:t>
            </a: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am doing logic</a:t>
            </a:r>
            <a:r>
              <a:rPr lang="en-US" altLang="en-US" sz="2000" dirty="0"/>
              <a:t>”</a:t>
            </a: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Rectangle 37">
            <a:extLst>
              <a:ext uri="{FF2B5EF4-FFF2-40B4-BE49-F238E27FC236}">
                <a16:creationId xmlns:a16="http://schemas.microsoft.com/office/drawing/2014/main" id="{5768D744-4903-4F41-AF7C-D3D4259D669A}"/>
              </a:ext>
            </a:extLst>
          </p:cNvPr>
          <p:cNvSpPr/>
          <p:nvPr/>
        </p:nvSpPr>
        <p:spPr>
          <a:xfrm>
            <a:off x="6760976" y="974719"/>
            <a:ext cx="2002024" cy="1387481"/>
          </a:xfrm>
          <a:prstGeom prst="rect">
            <a:avLst/>
          </a:prstGeom>
          <a:noFill/>
          <a:ln w="31750">
            <a:solidFill>
              <a:srgbClr val="FFC000"/>
            </a:solidFill>
          </a:ln>
        </p:spPr>
        <p:txBody>
          <a:bodyPr wrap="square" rtlCol="0" anchor="ctr">
            <a:spAutoFit/>
          </a:bodyPr>
          <a:lstStyle/>
          <a:p>
            <a:pPr algn="ctr"/>
            <a:endParaRPr lang="en-US" sz="2800" i="0" dirty="0"/>
          </a:p>
        </p:txBody>
      </p:sp>
      <p:sp>
        <p:nvSpPr>
          <p:cNvPr id="39" name="Rectangle 38">
            <a:extLst>
              <a:ext uri="{FF2B5EF4-FFF2-40B4-BE49-F238E27FC236}">
                <a16:creationId xmlns:a16="http://schemas.microsoft.com/office/drawing/2014/main" id="{6314C4F5-E6FE-4394-8962-841D0B274561}"/>
              </a:ext>
            </a:extLst>
          </p:cNvPr>
          <p:cNvSpPr/>
          <p:nvPr/>
        </p:nvSpPr>
        <p:spPr>
          <a:xfrm>
            <a:off x="8379816" y="1050955"/>
            <a:ext cx="261324"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40" name="Oval 39">
            <a:extLst>
              <a:ext uri="{FF2B5EF4-FFF2-40B4-BE49-F238E27FC236}">
                <a16:creationId xmlns:a16="http://schemas.microsoft.com/office/drawing/2014/main" id="{93C1B47C-8D45-49E7-9814-726C5421FC30}"/>
              </a:ext>
            </a:extLst>
          </p:cNvPr>
          <p:cNvSpPr/>
          <p:nvPr/>
        </p:nvSpPr>
        <p:spPr>
          <a:xfrm>
            <a:off x="7522976" y="1204784"/>
            <a:ext cx="1048785" cy="1008873"/>
          </a:xfrm>
          <a:prstGeom prst="ellipse">
            <a:avLst/>
          </a:prstGeom>
          <a:ln w="31750">
            <a:solidFill>
              <a:srgbClr val="FFC000"/>
            </a:solidFill>
          </a:ln>
        </p:spPr>
        <p:txBody>
          <a:bodyPr wrap="square" rtlCol="0" anchor="ctr">
            <a:spAutoFit/>
          </a:bodyPr>
          <a:lstStyle/>
          <a:p>
            <a:pPr algn="ctr"/>
            <a:endParaRPr lang="en-US" sz="2800" i="0" dirty="0"/>
          </a:p>
        </p:txBody>
      </p:sp>
      <p:grpSp>
        <p:nvGrpSpPr>
          <p:cNvPr id="41" name="Group 40">
            <a:extLst>
              <a:ext uri="{FF2B5EF4-FFF2-40B4-BE49-F238E27FC236}">
                <a16:creationId xmlns:a16="http://schemas.microsoft.com/office/drawing/2014/main" id="{08AA6760-3A5D-4C71-8C96-7E66A9ABCE55}"/>
              </a:ext>
            </a:extLst>
          </p:cNvPr>
          <p:cNvGrpSpPr/>
          <p:nvPr/>
        </p:nvGrpSpPr>
        <p:grpSpPr>
          <a:xfrm>
            <a:off x="7558737" y="1295959"/>
            <a:ext cx="659664" cy="685241"/>
            <a:chOff x="7558737" y="1295959"/>
            <a:chExt cx="659664" cy="685241"/>
          </a:xfrm>
        </p:grpSpPr>
        <p:sp>
          <p:nvSpPr>
            <p:cNvPr id="42" name="Rectangle 41">
              <a:extLst>
                <a:ext uri="{FF2B5EF4-FFF2-40B4-BE49-F238E27FC236}">
                  <a16:creationId xmlns:a16="http://schemas.microsoft.com/office/drawing/2014/main" id="{D125CF72-6934-408D-B976-49FAB9B6FE91}"/>
                </a:ext>
              </a:extLst>
            </p:cNvPr>
            <p:cNvSpPr/>
            <p:nvPr/>
          </p:nvSpPr>
          <p:spPr>
            <a:xfrm>
              <a:off x="7558737" y="1295959"/>
              <a:ext cx="265002" cy="400110"/>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43" name="Oval 42">
              <a:extLst>
                <a:ext uri="{FF2B5EF4-FFF2-40B4-BE49-F238E27FC236}">
                  <a16:creationId xmlns:a16="http://schemas.microsoft.com/office/drawing/2014/main" id="{E7E29267-9D55-453E-A734-CB8D5102CD01}"/>
                </a:ext>
              </a:extLst>
            </p:cNvPr>
            <p:cNvSpPr/>
            <p:nvPr/>
          </p:nvSpPr>
          <p:spPr>
            <a:xfrm>
              <a:off x="7733508" y="1527012"/>
              <a:ext cx="484893" cy="454188"/>
            </a:xfrm>
            <a:prstGeom prst="ellipse">
              <a:avLst/>
            </a:prstGeom>
            <a:ln w="31750">
              <a:solidFill>
                <a:srgbClr val="FFC000"/>
              </a:solidFill>
            </a:ln>
          </p:spPr>
          <p:txBody>
            <a:bodyPr wrap="square" rtlCol="0" anchor="ctr">
              <a:spAutoFit/>
            </a:bodyPr>
            <a:lstStyle/>
            <a:p>
              <a:pPr algn="ctr"/>
              <a:endParaRPr lang="en-US" sz="2800" i="0" dirty="0"/>
            </a:p>
          </p:txBody>
        </p:sp>
      </p:grpSp>
      <p:pic>
        <p:nvPicPr>
          <p:cNvPr id="44" name="Picture 4" descr="Could Parallel Universes Be Physically Real?">
            <a:extLst>
              <a:ext uri="{FF2B5EF4-FFF2-40B4-BE49-F238E27FC236}">
                <a16:creationId xmlns:a16="http://schemas.microsoft.com/office/drawing/2014/main" id="{817F4954-F92C-42A7-A504-A64EA44E491A}"/>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934419" y="1766215"/>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a:extLst>
              <a:ext uri="{FF2B5EF4-FFF2-40B4-BE49-F238E27FC236}">
                <a16:creationId xmlns:a16="http://schemas.microsoft.com/office/drawing/2014/main" id="{E67D7811-8041-4854-ADA9-9A1DA4EEE001}"/>
              </a:ext>
            </a:extLst>
          </p:cNvPr>
          <p:cNvSpPr/>
          <p:nvPr/>
        </p:nvSpPr>
        <p:spPr>
          <a:xfrm>
            <a:off x="6629400" y="2608944"/>
            <a:ext cx="5271654" cy="1323439"/>
          </a:xfrm>
          <a:prstGeom prst="rect">
            <a:avLst/>
          </a:prstGeom>
        </p:spPr>
        <p:txBody>
          <a:bodyPr wrap="square">
            <a:spAutoFit/>
          </a:bodyPr>
          <a:lstStyle/>
          <a:p>
            <a:pPr algn="l"/>
            <a:r>
              <a:rPr lang="en-US" altLang="en-US" sz="2000" dirty="0"/>
              <a:t>Assumption</a:t>
            </a:r>
          </a:p>
          <a:p>
            <a:pPr algn="l"/>
            <a:r>
              <a:rPr lang="en-US" altLang="en-US" sz="2000" dirty="0"/>
              <a:t>Non-Logical Axiom</a:t>
            </a:r>
          </a:p>
          <a:p>
            <a:pPr algn="l"/>
            <a:r>
              <a:rPr lang="en-CA" sz="2000" dirty="0"/>
              <a:t>Modus Ponens: 2 &amp; 3</a:t>
            </a:r>
            <a:endParaRPr lang="en-US" sz="2000" dirty="0"/>
          </a:p>
          <a:p>
            <a:pPr algn="l"/>
            <a:r>
              <a:rPr lang="en-US" altLang="en-US" sz="2000" dirty="0"/>
              <a:t>Deduction Conclusion </a:t>
            </a:r>
          </a:p>
        </p:txBody>
      </p:sp>
      <p:sp>
        <p:nvSpPr>
          <p:cNvPr id="24" name="Rectangle 2">
            <a:extLst>
              <a:ext uri="{FF2B5EF4-FFF2-40B4-BE49-F238E27FC236}">
                <a16:creationId xmlns:a16="http://schemas.microsoft.com/office/drawing/2014/main" id="{80D76A69-F329-4C1E-822D-688897192C52}"/>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err="1">
                <a:solidFill>
                  <a:srgbClr val="FFFF00"/>
                </a:solidFill>
                <a:latin typeface="Times New Roman"/>
              </a:rPr>
              <a:t>Deduction</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832549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xEl>
                                              <p:pRg st="0" end="0"/>
                                            </p:txEl>
                                          </p:spTgt>
                                        </p:tgtEl>
                                        <p:attrNameLst>
                                          <p:attrName>style.visibility</p:attrName>
                                        </p:attrNameLst>
                                      </p:cBhvr>
                                      <p:to>
                                        <p:strVal val="visible"/>
                                      </p:to>
                                    </p:set>
                                    <p:anim calcmode="lin" valueType="num">
                                      <p:cBhvr additive="base">
                                        <p:cTn id="7"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2">
                                            <p:txEl>
                                              <p:pRg st="1" end="1"/>
                                            </p:txEl>
                                          </p:spTgt>
                                        </p:tgtEl>
                                        <p:attrNameLst>
                                          <p:attrName>style.visibility</p:attrName>
                                        </p:attrNameLst>
                                      </p:cBhvr>
                                      <p:to>
                                        <p:strVal val="visible"/>
                                      </p:to>
                                    </p:set>
                                    <p:anim calcmode="lin" valueType="num">
                                      <p:cBhvr additive="base">
                                        <p:cTn id="13"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2">
                                            <p:txEl>
                                              <p:pRg st="2" end="2"/>
                                            </p:txEl>
                                          </p:spTgt>
                                        </p:tgtEl>
                                        <p:attrNameLst>
                                          <p:attrName>style.visibility</p:attrName>
                                        </p:attrNameLst>
                                      </p:cBhvr>
                                      <p:to>
                                        <p:strVal val="visible"/>
                                      </p:to>
                                    </p:set>
                                    <p:anim calcmode="lin" valueType="num">
                                      <p:cBhvr additive="base">
                                        <p:cTn id="19"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2">
                                            <p:txEl>
                                              <p:pRg st="4" end="4"/>
                                            </p:txEl>
                                          </p:spTgt>
                                        </p:tgtEl>
                                        <p:attrNameLst>
                                          <p:attrName>style.visibility</p:attrName>
                                        </p:attrNameLst>
                                      </p:cBhvr>
                                      <p:to>
                                        <p:strVal val="visible"/>
                                      </p:to>
                                    </p:set>
                                    <p:anim calcmode="lin" valueType="num">
                                      <p:cBhvr additive="base">
                                        <p:cTn id="25"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2">
                                            <p:txEl>
                                              <p:pRg st="4" end="4"/>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2">
                                            <p:txEl>
                                              <p:pRg st="3" end="3"/>
                                            </p:txEl>
                                          </p:spTgt>
                                        </p:tgtEl>
                                        <p:attrNameLst>
                                          <p:attrName>style.visibility</p:attrName>
                                        </p:attrNameLst>
                                      </p:cBhvr>
                                      <p:to>
                                        <p:strVal val="visible"/>
                                      </p:to>
                                    </p:set>
                                    <p:anim calcmode="lin" valueType="num">
                                      <p:cBhvr additive="base">
                                        <p:cTn id="29" dur="500" fill="hold"/>
                                        <p:tgtEl>
                                          <p:spTgt spid="22">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2">
                                            <p:txEl>
                                              <p:pRg st="5" end="5"/>
                                            </p:txEl>
                                          </p:spTgt>
                                        </p:tgtEl>
                                        <p:attrNameLst>
                                          <p:attrName>style.visibility</p:attrName>
                                        </p:attrNameLst>
                                      </p:cBhvr>
                                      <p:to>
                                        <p:strVal val="visible"/>
                                      </p:to>
                                    </p:set>
                                    <p:anim calcmode="lin" valueType="num">
                                      <p:cBhvr additive="base">
                                        <p:cTn id="35" dur="500" fill="hold"/>
                                        <p:tgtEl>
                                          <p:spTgt spid="22">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1+#ppt_w/2"/>
                                          </p:val>
                                        </p:tav>
                                        <p:tav tm="100000">
                                          <p:val>
                                            <p:strVal val="#ppt_x"/>
                                          </p:val>
                                        </p:tav>
                                      </p:tavLst>
                                    </p:anim>
                                    <p:anim calcmode="lin" valueType="num">
                                      <p:cBhvr additive="base">
                                        <p:cTn id="42" dur="500" fill="hold"/>
                                        <p:tgtEl>
                                          <p:spTgt spid="2"/>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500" fill="hold"/>
                                        <p:tgtEl>
                                          <p:spTgt spid="25"/>
                                        </p:tgtEl>
                                        <p:attrNameLst>
                                          <p:attrName>ppt_x</p:attrName>
                                        </p:attrNameLst>
                                      </p:cBhvr>
                                      <p:tavLst>
                                        <p:tav tm="0">
                                          <p:val>
                                            <p:strVal val="1+#ppt_w/2"/>
                                          </p:val>
                                        </p:tav>
                                        <p:tav tm="100000">
                                          <p:val>
                                            <p:strVal val="#ppt_x"/>
                                          </p:val>
                                        </p:tav>
                                      </p:tavLst>
                                    </p:anim>
                                    <p:anim calcmode="lin" valueType="num">
                                      <p:cBhvr additive="base">
                                        <p:cTn id="46"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0">
                                            <p:txEl>
                                              <p:pRg st="5" end="5"/>
                                            </p:txEl>
                                          </p:spTgt>
                                        </p:tgtEl>
                                        <p:attrNameLst>
                                          <p:attrName>style.visibility</p:attrName>
                                        </p:attrNameLst>
                                      </p:cBhvr>
                                      <p:to>
                                        <p:strVal val="visible"/>
                                      </p:to>
                                    </p:set>
                                    <p:anim calcmode="lin" valueType="num">
                                      <p:cBhvr additive="base">
                                        <p:cTn id="51" dur="500" fill="hold"/>
                                        <p:tgtEl>
                                          <p:spTgt spid="30">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0">
                                            <p:txEl>
                                              <p:pRg st="6" end="6"/>
                                            </p:txEl>
                                          </p:spTgt>
                                        </p:tgtEl>
                                        <p:attrNameLst>
                                          <p:attrName>style.visibility</p:attrName>
                                        </p:attrNameLst>
                                      </p:cBhvr>
                                      <p:to>
                                        <p:strVal val="visible"/>
                                      </p:to>
                                    </p:set>
                                    <p:anim calcmode="lin" valueType="num">
                                      <p:cBhvr additive="base">
                                        <p:cTn id="57" dur="500" fill="hold"/>
                                        <p:tgtEl>
                                          <p:spTgt spid="30">
                                            <p:txEl>
                                              <p:pRg st="6" end="6"/>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0">
                                            <p:txEl>
                                              <p:pRg st="6" end="6"/>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61">
                                            <p:txEl>
                                              <p:pRg st="0" end="0"/>
                                            </p:txEl>
                                          </p:spTgt>
                                        </p:tgtEl>
                                        <p:attrNameLst>
                                          <p:attrName>style.visibility</p:attrName>
                                        </p:attrNameLst>
                                      </p:cBhvr>
                                      <p:to>
                                        <p:strVal val="visible"/>
                                      </p:to>
                                    </p:set>
                                    <p:anim calcmode="lin" valueType="num">
                                      <p:cBhvr additive="base">
                                        <p:cTn id="61"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0">
                                            <p:txEl>
                                              <p:pRg st="7" end="7"/>
                                            </p:txEl>
                                          </p:spTgt>
                                        </p:tgtEl>
                                        <p:attrNameLst>
                                          <p:attrName>style.visibility</p:attrName>
                                        </p:attrNameLst>
                                      </p:cBhvr>
                                      <p:to>
                                        <p:strVal val="visible"/>
                                      </p:to>
                                    </p:set>
                                    <p:anim calcmode="lin" valueType="num">
                                      <p:cBhvr additive="base">
                                        <p:cTn id="67" dur="500" fill="hold"/>
                                        <p:tgtEl>
                                          <p:spTgt spid="30">
                                            <p:txEl>
                                              <p:pRg st="7" end="7"/>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0">
                                            <p:txEl>
                                              <p:pRg st="7" end="7"/>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61">
                                            <p:txEl>
                                              <p:pRg st="1" end="1"/>
                                            </p:txEl>
                                          </p:spTgt>
                                        </p:tgtEl>
                                        <p:attrNameLst>
                                          <p:attrName>style.visibility</p:attrName>
                                        </p:attrNameLst>
                                      </p:cBhvr>
                                      <p:to>
                                        <p:strVal val="visible"/>
                                      </p:to>
                                    </p:set>
                                    <p:anim calcmode="lin" valueType="num">
                                      <p:cBhvr additive="base">
                                        <p:cTn id="71" dur="500" fill="hold"/>
                                        <p:tgtEl>
                                          <p:spTgt spid="61">
                                            <p:txEl>
                                              <p:pRg st="1" end="1"/>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6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30">
                                            <p:txEl>
                                              <p:pRg st="8" end="8"/>
                                            </p:txEl>
                                          </p:spTgt>
                                        </p:tgtEl>
                                        <p:attrNameLst>
                                          <p:attrName>style.visibility</p:attrName>
                                        </p:attrNameLst>
                                      </p:cBhvr>
                                      <p:to>
                                        <p:strVal val="visible"/>
                                      </p:to>
                                    </p:set>
                                    <p:anim calcmode="lin" valueType="num">
                                      <p:cBhvr additive="base">
                                        <p:cTn id="77" dur="500" fill="hold"/>
                                        <p:tgtEl>
                                          <p:spTgt spid="30">
                                            <p:txEl>
                                              <p:pRg st="8" end="8"/>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0">
                                            <p:txEl>
                                              <p:pRg st="8" end="8"/>
                                            </p:txEl>
                                          </p:spTgt>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61">
                                            <p:txEl>
                                              <p:pRg st="2" end="2"/>
                                            </p:txEl>
                                          </p:spTgt>
                                        </p:tgtEl>
                                        <p:attrNameLst>
                                          <p:attrName>style.visibility</p:attrName>
                                        </p:attrNameLst>
                                      </p:cBhvr>
                                      <p:to>
                                        <p:strVal val="visible"/>
                                      </p:to>
                                    </p:set>
                                    <p:anim calcmode="lin" valueType="num">
                                      <p:cBhvr additive="base">
                                        <p:cTn id="81" dur="500" fill="hold"/>
                                        <p:tgtEl>
                                          <p:spTgt spid="61">
                                            <p:txEl>
                                              <p:pRg st="2" end="2"/>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6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30">
                                            <p:txEl>
                                              <p:pRg st="9" end="9"/>
                                            </p:txEl>
                                          </p:spTgt>
                                        </p:tgtEl>
                                        <p:attrNameLst>
                                          <p:attrName>style.visibility</p:attrName>
                                        </p:attrNameLst>
                                      </p:cBhvr>
                                      <p:to>
                                        <p:strVal val="visible"/>
                                      </p:to>
                                    </p:set>
                                    <p:anim calcmode="lin" valueType="num">
                                      <p:cBhvr additive="base">
                                        <p:cTn id="87" dur="500" fill="hold"/>
                                        <p:tgtEl>
                                          <p:spTgt spid="30">
                                            <p:txEl>
                                              <p:pRg st="9" end="9"/>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30">
                                            <p:txEl>
                                              <p:pRg st="9" end="9"/>
                                            </p:txEl>
                                          </p:spTgt>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61">
                                            <p:txEl>
                                              <p:pRg st="3" end="3"/>
                                            </p:txEl>
                                          </p:spTgt>
                                        </p:tgtEl>
                                        <p:attrNameLst>
                                          <p:attrName>style.visibility</p:attrName>
                                        </p:attrNameLst>
                                      </p:cBhvr>
                                      <p:to>
                                        <p:strVal val="visible"/>
                                      </p:to>
                                    </p:set>
                                    <p:anim calcmode="lin" valueType="num">
                                      <p:cBhvr additive="base">
                                        <p:cTn id="91" dur="500" fill="hold"/>
                                        <p:tgtEl>
                                          <p:spTgt spid="61">
                                            <p:txEl>
                                              <p:pRg st="3" end="3"/>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6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35">
            <a:extLst>
              <a:ext uri="{FF2B5EF4-FFF2-40B4-BE49-F238E27FC236}">
                <a16:creationId xmlns:a16="http://schemas.microsoft.com/office/drawing/2014/main" id="{9EF8D5C7-CDFE-40CB-A20A-3A53794E0CFF}"/>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Cases Goal:</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Given: There are only two cases α</a:t>
            </a:r>
            <a:r>
              <a:rPr lang="en-US" altLang="en-US" sz="2400" dirty="0">
                <a:sym typeface="Symbol" panose="05050102010706020507" pitchFamily="18" charset="2"/>
              </a:rPr>
              <a:t> &amp;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            </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Case 1: Assume </a:t>
            </a:r>
            <a:r>
              <a:rPr lang="en-US" altLang="en-US" sz="2400" dirty="0">
                <a:cs typeface="Times New Roman" panose="02020603050405020304" pitchFamily="18" charset="0"/>
              </a:rPr>
              <a:t>α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Case 2: Assume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Conclude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p:txBody>
      </p:sp>
      <p:pic>
        <p:nvPicPr>
          <p:cNvPr id="28" name="Picture 27" descr="&lt;strong&gt;Clipart&lt;/strong&gt; - Beautiful Black &lt;strong&gt;Woman&lt;/strong&gt;">
            <a:extLst>
              <a:ext uri="{FF2B5EF4-FFF2-40B4-BE49-F238E27FC236}">
                <a16:creationId xmlns:a16="http://schemas.microsoft.com/office/drawing/2014/main" id="{4F2D8A07-9434-4DB2-AF67-BA060E976EB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grpSp>
        <p:nvGrpSpPr>
          <p:cNvPr id="14" name="Group 29">
            <a:extLst>
              <a:ext uri="{FF2B5EF4-FFF2-40B4-BE49-F238E27FC236}">
                <a16:creationId xmlns:a16="http://schemas.microsoft.com/office/drawing/2014/main" id="{BAB5E77A-99CD-4711-80D3-7D54D2E2F355}"/>
              </a:ext>
            </a:extLst>
          </p:cNvPr>
          <p:cNvGrpSpPr>
            <a:grpSpLocks/>
          </p:cNvGrpSpPr>
          <p:nvPr/>
        </p:nvGrpSpPr>
        <p:grpSpPr bwMode="auto">
          <a:xfrm>
            <a:off x="3806809" y="2252484"/>
            <a:ext cx="917591" cy="929993"/>
            <a:chOff x="2065" y="1551"/>
            <a:chExt cx="1628" cy="1988"/>
          </a:xfrm>
        </p:grpSpPr>
        <p:sp>
          <p:nvSpPr>
            <p:cNvPr id="16" name="Freeform 30">
              <a:extLst>
                <a:ext uri="{FF2B5EF4-FFF2-40B4-BE49-F238E27FC236}">
                  <a16:creationId xmlns:a16="http://schemas.microsoft.com/office/drawing/2014/main" id="{B52986FF-298D-459F-89E7-2F3097237192}"/>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1">
              <a:extLst>
                <a:ext uri="{FF2B5EF4-FFF2-40B4-BE49-F238E27FC236}">
                  <a16:creationId xmlns:a16="http://schemas.microsoft.com/office/drawing/2014/main" id="{DC2A0980-FF0D-437A-AF42-4FC793F7B3D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2">
              <a:extLst>
                <a:ext uri="{FF2B5EF4-FFF2-40B4-BE49-F238E27FC236}">
                  <a16:creationId xmlns:a16="http://schemas.microsoft.com/office/drawing/2014/main" id="{EBB5FA60-D2B6-47D8-AC11-28422B3F171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3">
              <a:extLst>
                <a:ext uri="{FF2B5EF4-FFF2-40B4-BE49-F238E27FC236}">
                  <a16:creationId xmlns:a16="http://schemas.microsoft.com/office/drawing/2014/main" id="{3C859E14-38A1-4B8D-8861-7C0C7C7DE92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4">
              <a:extLst>
                <a:ext uri="{FF2B5EF4-FFF2-40B4-BE49-F238E27FC236}">
                  <a16:creationId xmlns:a16="http://schemas.microsoft.com/office/drawing/2014/main" id="{8A906387-A2CE-47F7-9BCF-3B3FDC02A1C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35">
              <a:extLst>
                <a:ext uri="{FF2B5EF4-FFF2-40B4-BE49-F238E27FC236}">
                  <a16:creationId xmlns:a16="http://schemas.microsoft.com/office/drawing/2014/main" id="{DEAD6EAE-C703-47B5-8F43-212FB1A23DE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6">
              <a:extLst>
                <a:ext uri="{FF2B5EF4-FFF2-40B4-BE49-F238E27FC236}">
                  <a16:creationId xmlns:a16="http://schemas.microsoft.com/office/drawing/2014/main" id="{923EE452-1698-453F-9BAC-D2248339C26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7">
              <a:extLst>
                <a:ext uri="{FF2B5EF4-FFF2-40B4-BE49-F238E27FC236}">
                  <a16:creationId xmlns:a16="http://schemas.microsoft.com/office/drawing/2014/main" id="{2E1FB71B-DEF3-449E-A526-C91B81FD3ACB}"/>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38">
              <a:extLst>
                <a:ext uri="{FF2B5EF4-FFF2-40B4-BE49-F238E27FC236}">
                  <a16:creationId xmlns:a16="http://schemas.microsoft.com/office/drawing/2014/main" id="{146AD0EC-E8BA-4B75-B13D-487BE8643D1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39">
              <a:extLst>
                <a:ext uri="{FF2B5EF4-FFF2-40B4-BE49-F238E27FC236}">
                  <a16:creationId xmlns:a16="http://schemas.microsoft.com/office/drawing/2014/main" id="{2573624D-9E61-4445-AAF6-EBF4F55345D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40">
              <a:extLst>
                <a:ext uri="{FF2B5EF4-FFF2-40B4-BE49-F238E27FC236}">
                  <a16:creationId xmlns:a16="http://schemas.microsoft.com/office/drawing/2014/main" id="{4D4215CB-5E14-44A9-BBA7-9EDEB6AB446D}"/>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41">
              <a:extLst>
                <a:ext uri="{FF2B5EF4-FFF2-40B4-BE49-F238E27FC236}">
                  <a16:creationId xmlns:a16="http://schemas.microsoft.com/office/drawing/2014/main" id="{5FBA525E-F029-4A1B-999C-5EACF0C3472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2">
              <a:extLst>
                <a:ext uri="{FF2B5EF4-FFF2-40B4-BE49-F238E27FC236}">
                  <a16:creationId xmlns:a16="http://schemas.microsoft.com/office/drawing/2014/main" id="{58D5672D-CDBD-4C6C-9DBE-2C5F8400C37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3">
              <a:extLst>
                <a:ext uri="{FF2B5EF4-FFF2-40B4-BE49-F238E27FC236}">
                  <a16:creationId xmlns:a16="http://schemas.microsoft.com/office/drawing/2014/main" id="{E6C9F8C3-2E69-49DC-9C45-A97DB123FEB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4">
              <a:extLst>
                <a:ext uri="{FF2B5EF4-FFF2-40B4-BE49-F238E27FC236}">
                  <a16:creationId xmlns:a16="http://schemas.microsoft.com/office/drawing/2014/main" id="{3203D111-CA3E-4C7A-BB49-BEFADBBF19FA}"/>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5">
              <a:extLst>
                <a:ext uri="{FF2B5EF4-FFF2-40B4-BE49-F238E27FC236}">
                  <a16:creationId xmlns:a16="http://schemas.microsoft.com/office/drawing/2014/main" id="{37F1C092-ACF4-45E6-BA0E-2F8C880703FF}"/>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6">
              <a:extLst>
                <a:ext uri="{FF2B5EF4-FFF2-40B4-BE49-F238E27FC236}">
                  <a16:creationId xmlns:a16="http://schemas.microsoft.com/office/drawing/2014/main" id="{760817EF-8D23-4BC9-93F6-222B7353BF2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5" name="AutoShape 35">
            <a:extLst>
              <a:ext uri="{FF2B5EF4-FFF2-40B4-BE49-F238E27FC236}">
                <a16:creationId xmlns:a16="http://schemas.microsoft.com/office/drawing/2014/main" id="{3C6720EB-A42D-4919-BB72-06A3AC2D2CEB}"/>
              </a:ext>
            </a:extLst>
          </p:cNvPr>
          <p:cNvSpPr>
            <a:spLocks noChangeArrowheads="1"/>
          </p:cNvSpPr>
          <p:nvPr/>
        </p:nvSpPr>
        <p:spPr bwMode="auto">
          <a:xfrm>
            <a:off x="707589" y="2474428"/>
            <a:ext cx="3213638" cy="1183172"/>
          </a:xfrm>
          <a:prstGeom prst="wedgeRoundRectCallout">
            <a:avLst>
              <a:gd name="adj1" fmla="val 56719"/>
              <a:gd name="adj2" fmla="val -4525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There are two cases.</a:t>
            </a:r>
          </a:p>
          <a:p>
            <a:pPr algn="ctr" defTabSz="685800" eaLnBrk="1" fontAlgn="auto" hangingPunct="1">
              <a:spcBef>
                <a:spcPct val="0"/>
              </a:spcBef>
              <a:spcAft>
                <a:spcPts val="0"/>
              </a:spcAft>
              <a:buNone/>
            </a:pPr>
            <a:r>
              <a:rPr lang="en-US" altLang="en-US" sz="2000" dirty="0">
                <a:solidFill>
                  <a:srgbClr val="FFFFFF"/>
                </a:solidFill>
              </a:rPr>
              <a:t>Do you love it in the day?</a:t>
            </a:r>
          </a:p>
          <a:p>
            <a:pPr algn="ctr" defTabSz="685800" eaLnBrk="1" fontAlgn="auto" hangingPunct="1">
              <a:spcBef>
                <a:spcPct val="0"/>
              </a:spcBef>
              <a:spcAft>
                <a:spcPts val="0"/>
              </a:spcAft>
              <a:buNone/>
            </a:pPr>
            <a:r>
              <a:rPr lang="en-US" altLang="en-US" sz="2000" dirty="0">
                <a:solidFill>
                  <a:srgbClr val="FFFFFF"/>
                </a:solidFill>
              </a:rPr>
              <a:t>Do you love it in the night?</a:t>
            </a:r>
          </a:p>
          <a:p>
            <a:pPr algn="ctr" defTabSz="685800" eaLnBrk="1" fontAlgn="auto" hangingPunct="1">
              <a:spcBef>
                <a:spcPct val="0"/>
              </a:spcBef>
              <a:spcAft>
                <a:spcPts val="0"/>
              </a:spcAft>
              <a:buNone/>
            </a:pPr>
            <a:endParaRPr lang="en-US" altLang="en-US" sz="2000" dirty="0">
              <a:solidFill>
                <a:srgbClr val="FFFFFF"/>
              </a:solidFill>
            </a:endParaRPr>
          </a:p>
        </p:txBody>
      </p:sp>
      <p:sp>
        <p:nvSpPr>
          <p:cNvPr id="45" name="AutoShape 35">
            <a:extLst>
              <a:ext uri="{FF2B5EF4-FFF2-40B4-BE49-F238E27FC236}">
                <a16:creationId xmlns:a16="http://schemas.microsoft.com/office/drawing/2014/main" id="{F7C399F2-F919-4F0B-98CB-68623D05B253}"/>
              </a:ext>
            </a:extLst>
          </p:cNvPr>
          <p:cNvSpPr>
            <a:spLocks noChangeArrowheads="1"/>
          </p:cNvSpPr>
          <p:nvPr/>
        </p:nvSpPr>
        <p:spPr bwMode="auto">
          <a:xfrm>
            <a:off x="1127570" y="1543619"/>
            <a:ext cx="1999906" cy="768656"/>
          </a:xfrm>
          <a:prstGeom prst="wedgeRoundRectCallout">
            <a:avLst>
              <a:gd name="adj1" fmla="val -61569"/>
              <a:gd name="adj2" fmla="val -27147"/>
              <a:gd name="adj3" fmla="val 16667"/>
            </a:avLst>
          </a:prstGeom>
          <a:solidFill>
            <a:srgbClr val="FEFEFE"/>
          </a:solidFill>
          <a:ln w="12700">
            <a:solidFill>
              <a:srgbClr val="000066"/>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chemeClr val="bg2"/>
                </a:solidFill>
              </a:rPr>
              <a:t>I want to prove</a:t>
            </a:r>
          </a:p>
          <a:p>
            <a:pPr algn="ctr" defTabSz="685800" eaLnBrk="1" fontAlgn="auto" hangingPunct="1">
              <a:spcBef>
                <a:spcPct val="0"/>
              </a:spcBef>
              <a:spcAft>
                <a:spcPts val="0"/>
              </a:spcAft>
              <a:buNone/>
            </a:pPr>
            <a:r>
              <a:rPr lang="en-US" altLang="en-US" sz="2000" dirty="0">
                <a:solidFill>
                  <a:schemeClr val="bg2"/>
                </a:solidFill>
              </a:rPr>
              <a:t>“</a:t>
            </a:r>
            <a:r>
              <a:rPr lang="en-US" altLang="en-US" sz="2000" dirty="0">
                <a:solidFill>
                  <a:schemeClr val="bg2"/>
                </a:solidFill>
                <a:sym typeface="Symbol" panose="05050102010706020507" pitchFamily="18" charset="2"/>
              </a:rPr>
              <a:t>I love logic</a:t>
            </a:r>
            <a:r>
              <a:rPr lang="en-US" altLang="en-US" sz="2000" dirty="0">
                <a:solidFill>
                  <a:schemeClr val="bg2"/>
                </a:solidFill>
              </a:rPr>
              <a:t>”.</a:t>
            </a:r>
          </a:p>
        </p:txBody>
      </p:sp>
      <p:sp>
        <p:nvSpPr>
          <p:cNvPr id="2" name="Rectangle 1">
            <a:extLst>
              <a:ext uri="{FF2B5EF4-FFF2-40B4-BE49-F238E27FC236}">
                <a16:creationId xmlns:a16="http://schemas.microsoft.com/office/drawing/2014/main" id="{FCAD3B08-0944-40BA-A1D0-84C083337B00}"/>
              </a:ext>
            </a:extLst>
          </p:cNvPr>
          <p:cNvSpPr/>
          <p:nvPr/>
        </p:nvSpPr>
        <p:spPr>
          <a:xfrm>
            <a:off x="4055542" y="4266533"/>
            <a:ext cx="1768433" cy="461665"/>
          </a:xfrm>
          <a:prstGeom prst="rect">
            <a:avLst/>
          </a:prstGeom>
        </p:spPr>
        <p:txBody>
          <a:bodyPr wrap="none">
            <a:spAutoFit/>
          </a:bodyPr>
          <a:lstStyle/>
          <a:p>
            <a:pPr>
              <a:buNone/>
            </a:pPr>
            <a:r>
              <a:rPr lang="en-CA" altLang="en-US" sz="2400" dirty="0">
                <a:solidFill>
                  <a:srgbClr val="FFFFFF"/>
                </a:solidFill>
                <a:cs typeface="Times New Roman" panose="02020603050405020304" pitchFamily="18" charset="0"/>
                <a:sym typeface="Symbol" panose="05050102010706020507" pitchFamily="18" charset="2"/>
              </a:rPr>
              <a:t>Cases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&amp;</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64" name="Rectangle 63">
            <a:extLst>
              <a:ext uri="{FF2B5EF4-FFF2-40B4-BE49-F238E27FC236}">
                <a16:creationId xmlns:a16="http://schemas.microsoft.com/office/drawing/2014/main" id="{C57BCB7A-6F3A-4361-8FA5-EF3993436777}"/>
              </a:ext>
            </a:extLst>
          </p:cNvPr>
          <p:cNvSpPr/>
          <p:nvPr/>
        </p:nvSpPr>
        <p:spPr>
          <a:xfrm>
            <a:off x="6639000" y="2536229"/>
            <a:ext cx="2124000" cy="1224000"/>
          </a:xfrm>
          <a:prstGeom prst="rect">
            <a:avLst/>
          </a:prstGeom>
          <a:ln w="31750">
            <a:solidFill>
              <a:srgbClr val="FFC000"/>
            </a:solidFill>
          </a:ln>
        </p:spPr>
        <p:txBody>
          <a:bodyPr wrap="square" rtlCol="0" anchor="ctr">
            <a:spAutoFit/>
          </a:bodyPr>
          <a:lstStyle/>
          <a:p>
            <a:pPr algn="ctr"/>
            <a:endParaRPr lang="en-US" sz="2800" i="0" dirty="0"/>
          </a:p>
        </p:txBody>
      </p:sp>
      <p:sp>
        <p:nvSpPr>
          <p:cNvPr id="65" name="Oval 64">
            <a:extLst>
              <a:ext uri="{FF2B5EF4-FFF2-40B4-BE49-F238E27FC236}">
                <a16:creationId xmlns:a16="http://schemas.microsoft.com/office/drawing/2014/main" id="{D6220C3A-5FF7-4FD5-A00D-C2AC983FBDC3}"/>
              </a:ext>
            </a:extLst>
          </p:cNvPr>
          <p:cNvSpPr/>
          <p:nvPr/>
        </p:nvSpPr>
        <p:spPr>
          <a:xfrm>
            <a:off x="7024528" y="2739429"/>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66" name="Rectangle 65">
            <a:extLst>
              <a:ext uri="{FF2B5EF4-FFF2-40B4-BE49-F238E27FC236}">
                <a16:creationId xmlns:a16="http://schemas.microsoft.com/office/drawing/2014/main" id="{9AF1A154-E0FB-43E7-88CC-CEE658B18237}"/>
              </a:ext>
            </a:extLst>
          </p:cNvPr>
          <p:cNvSpPr/>
          <p:nvPr/>
        </p:nvSpPr>
        <p:spPr>
          <a:xfrm>
            <a:off x="6846728" y="2536230"/>
            <a:ext cx="21179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α</a:t>
            </a:r>
            <a:endParaRPr lang="en-US" sz="2400" dirty="0"/>
          </a:p>
        </p:txBody>
      </p:sp>
      <p:sp>
        <p:nvSpPr>
          <p:cNvPr id="67" name="Oval 66">
            <a:extLst>
              <a:ext uri="{FF2B5EF4-FFF2-40B4-BE49-F238E27FC236}">
                <a16:creationId xmlns:a16="http://schemas.microsoft.com/office/drawing/2014/main" id="{B7952EF4-9E11-4383-A39A-E101B8563811}"/>
              </a:ext>
            </a:extLst>
          </p:cNvPr>
          <p:cNvSpPr/>
          <p:nvPr/>
        </p:nvSpPr>
        <p:spPr>
          <a:xfrm>
            <a:off x="7608728" y="2739429"/>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68" name="Rectangle 67">
            <a:extLst>
              <a:ext uri="{FF2B5EF4-FFF2-40B4-BE49-F238E27FC236}">
                <a16:creationId xmlns:a16="http://schemas.microsoft.com/office/drawing/2014/main" id="{F0271F5D-53BC-46EF-B48D-710B4B51BC02}"/>
              </a:ext>
            </a:extLst>
          </p:cNvPr>
          <p:cNvSpPr/>
          <p:nvPr/>
        </p:nvSpPr>
        <p:spPr>
          <a:xfrm>
            <a:off x="8370728" y="2531765"/>
            <a:ext cx="208853" cy="461665"/>
          </a:xfrm>
          <a:prstGeom prst="rect">
            <a:avLst/>
          </a:prstGeom>
          <a:ln>
            <a:noFill/>
          </a:ln>
        </p:spPr>
        <p:txBody>
          <a:bodyPr wrap="square">
            <a:spAutoFit/>
          </a:bodyPr>
          <a:lstStyle/>
          <a:p>
            <a:pPr algn="l"/>
            <a:r>
              <a:rPr lang="el-GR" altLang="en-US" sz="2400" dirty="0">
                <a:solidFill>
                  <a:srgbClr val="FFC000"/>
                </a:solidFill>
                <a:cs typeface="Times New Roman" panose="02020603050405020304" pitchFamily="18" charset="0"/>
                <a:sym typeface="Symbol" panose="05050102010706020507" pitchFamily="18" charset="2"/>
              </a:rPr>
              <a:t>β</a:t>
            </a:r>
            <a:endParaRPr lang="en-US" sz="2400" dirty="0"/>
          </a:p>
        </p:txBody>
      </p:sp>
      <p:sp>
        <p:nvSpPr>
          <p:cNvPr id="70" name="Oval 69">
            <a:extLst>
              <a:ext uri="{FF2B5EF4-FFF2-40B4-BE49-F238E27FC236}">
                <a16:creationId xmlns:a16="http://schemas.microsoft.com/office/drawing/2014/main" id="{D597C5F0-A76B-4FB4-9795-3C9807C4FAD0}"/>
              </a:ext>
            </a:extLst>
          </p:cNvPr>
          <p:cNvSpPr/>
          <p:nvPr/>
        </p:nvSpPr>
        <p:spPr>
          <a:xfrm>
            <a:off x="7025956" y="2734964"/>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grpSp>
        <p:nvGrpSpPr>
          <p:cNvPr id="72" name="Group 71">
            <a:extLst>
              <a:ext uri="{FF2B5EF4-FFF2-40B4-BE49-F238E27FC236}">
                <a16:creationId xmlns:a16="http://schemas.microsoft.com/office/drawing/2014/main" id="{7BFB8679-802B-4D30-9CB2-92C2F8F38929}"/>
              </a:ext>
            </a:extLst>
          </p:cNvPr>
          <p:cNvGrpSpPr/>
          <p:nvPr/>
        </p:nvGrpSpPr>
        <p:grpSpPr>
          <a:xfrm>
            <a:off x="6846728" y="2643218"/>
            <a:ext cx="1779994" cy="1166782"/>
            <a:chOff x="6846728" y="3092005"/>
            <a:chExt cx="1779994" cy="1166782"/>
          </a:xfrm>
        </p:grpSpPr>
        <p:sp>
          <p:nvSpPr>
            <p:cNvPr id="73" name="Oval 72">
              <a:extLst>
                <a:ext uri="{FF2B5EF4-FFF2-40B4-BE49-F238E27FC236}">
                  <a16:creationId xmlns:a16="http://schemas.microsoft.com/office/drawing/2014/main" id="{0956BBA0-FD68-426B-B4AD-D6EDD6710A7A}"/>
                </a:ext>
              </a:extLst>
            </p:cNvPr>
            <p:cNvSpPr/>
            <p:nvPr/>
          </p:nvSpPr>
          <p:spPr>
            <a:xfrm>
              <a:off x="6846728" y="3092005"/>
              <a:ext cx="1732853" cy="1080000"/>
            </a:xfrm>
            <a:prstGeom prst="ellipse">
              <a:avLst/>
            </a:prstGeom>
            <a:ln w="31750">
              <a:solidFill>
                <a:schemeClr val="accent2"/>
              </a:solidFill>
            </a:ln>
          </p:spPr>
          <p:txBody>
            <a:bodyPr wrap="square" rtlCol="0" anchor="ctr">
              <a:spAutoFit/>
            </a:bodyPr>
            <a:lstStyle/>
            <a:p>
              <a:pPr algn="ctr"/>
              <a:endParaRPr lang="en-US" sz="2800" i="0" dirty="0"/>
            </a:p>
          </p:txBody>
        </p:sp>
        <p:sp>
          <p:nvSpPr>
            <p:cNvPr id="74" name="Rectangle 73">
              <a:extLst>
                <a:ext uri="{FF2B5EF4-FFF2-40B4-BE49-F238E27FC236}">
                  <a16:creationId xmlns:a16="http://schemas.microsoft.com/office/drawing/2014/main" id="{00695E89-3B4C-4598-A269-4815713788A7}"/>
                </a:ext>
              </a:extLst>
            </p:cNvPr>
            <p:cNvSpPr/>
            <p:nvPr/>
          </p:nvSpPr>
          <p:spPr>
            <a:xfrm>
              <a:off x="8305800" y="3797122"/>
              <a:ext cx="320922" cy="461665"/>
            </a:xfrm>
            <a:prstGeom prst="rect">
              <a:avLst/>
            </a:prstGeom>
            <a:ln>
              <a:noFill/>
            </a:ln>
          </p:spPr>
          <p:txBody>
            <a:bodyPr wrap="none">
              <a:spAutoFit/>
            </a:bodyPr>
            <a:lstStyle/>
            <a:p>
              <a:pPr algn="l"/>
              <a:r>
                <a:rPr lang="el-GR" altLang="en-US" sz="2400" dirty="0">
                  <a:solidFill>
                    <a:schemeClr val="accent2"/>
                  </a:solidFill>
                  <a:latin typeface="Times New Roman"/>
                  <a:cs typeface="Times New Roman" panose="02020603050405020304" pitchFamily="18" charset="0"/>
                  <a:sym typeface="Symbol" panose="05050102010706020507" pitchFamily="18" charset="2"/>
                </a:rPr>
                <a:t>γ</a:t>
              </a:r>
              <a:endParaRPr lang="en-US" sz="2400" dirty="0">
                <a:solidFill>
                  <a:schemeClr val="accent2"/>
                </a:solidFill>
              </a:endParaRPr>
            </a:p>
          </p:txBody>
        </p:sp>
      </p:grpSp>
      <p:sp>
        <p:nvSpPr>
          <p:cNvPr id="75" name="Text Box 21">
            <a:extLst>
              <a:ext uri="{FF2B5EF4-FFF2-40B4-BE49-F238E27FC236}">
                <a16:creationId xmlns:a16="http://schemas.microsoft.com/office/drawing/2014/main" id="{90C54F7E-7002-4021-83AC-93C77F7A24BF}"/>
              </a:ext>
            </a:extLst>
          </p:cNvPr>
          <p:cNvSpPr txBox="1">
            <a:spLocks noChangeArrowheads="1"/>
          </p:cNvSpPr>
          <p:nvPr/>
        </p:nvSpPr>
        <p:spPr bwMode="auto">
          <a:xfrm>
            <a:off x="6616549" y="2154258"/>
            <a:ext cx="2432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CA" altLang="en-US" sz="2000" dirty="0">
                <a:cs typeface="Times New Roman" panose="02020603050405020304" pitchFamily="18" charset="0"/>
                <a:sym typeface="Symbol" panose="05050102010706020507" pitchFamily="18" charset="2"/>
              </a:rPr>
              <a:t>The set of all people</a:t>
            </a:r>
            <a:endParaRPr lang="en-US" altLang="en-US" sz="2000" dirty="0">
              <a:cs typeface="Times New Roman" panose="02020603050405020304" pitchFamily="18" charset="0"/>
              <a:sym typeface="Symbol" panose="05050102010706020507" pitchFamily="18" charset="2"/>
            </a:endParaRPr>
          </a:p>
        </p:txBody>
      </p:sp>
      <p:sp>
        <p:nvSpPr>
          <p:cNvPr id="76" name="Text Box 21">
            <a:extLst>
              <a:ext uri="{FF2B5EF4-FFF2-40B4-BE49-F238E27FC236}">
                <a16:creationId xmlns:a16="http://schemas.microsoft.com/office/drawing/2014/main" id="{EB6BB462-BE36-4187-B587-26B58E9C170E}"/>
              </a:ext>
            </a:extLst>
          </p:cNvPr>
          <p:cNvSpPr txBox="1">
            <a:spLocks noChangeArrowheads="1"/>
          </p:cNvSpPr>
          <p:nvPr/>
        </p:nvSpPr>
        <p:spPr bwMode="auto">
          <a:xfrm>
            <a:off x="6413198" y="3810000"/>
            <a:ext cx="3035602" cy="1508105"/>
          </a:xfrm>
          <a:prstGeom prst="rect">
            <a:avLst/>
          </a:prstGeom>
          <a:solidFill>
            <a:srgbClr val="000066"/>
          </a:solidFill>
          <a:ln>
            <a:noFill/>
          </a:ln>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000" dirty="0">
                <a:latin typeface="Times New Roman"/>
                <a:cs typeface="Times New Roman" panose="02020603050405020304" pitchFamily="18" charset="0"/>
                <a:sym typeface="Symbol" panose="05050102010706020507" pitchFamily="18" charset="2"/>
              </a:rPr>
              <a:t>If </a:t>
            </a:r>
            <a:r>
              <a:rPr lang="en-US" altLang="en-US" sz="2000" dirty="0">
                <a:solidFill>
                  <a:srgbClr val="FFC000"/>
                </a:solidFill>
                <a:cs typeface="Times New Roman" panose="02020603050405020304" pitchFamily="18" charset="0"/>
              </a:rPr>
              <a:t>α </a:t>
            </a:r>
            <a:r>
              <a:rPr lang="en-US" altLang="en-US" sz="2000" dirty="0">
                <a:latin typeface="Times New Roman"/>
                <a:cs typeface="Times New Roman" panose="02020603050405020304" pitchFamily="18" charset="0"/>
                <a:sym typeface="Symbol" panose="05050102010706020507" pitchFamily="18" charset="2"/>
              </a:rPr>
              <a:t>is true, then so is </a:t>
            </a: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a:t>
            </a:r>
          </a:p>
          <a:p>
            <a:pPr>
              <a:buNone/>
            </a:pPr>
            <a:r>
              <a:rPr lang="en-US" altLang="en-US" sz="2000" dirty="0">
                <a:latin typeface="Times New Roman"/>
                <a:cs typeface="Times New Roman" panose="02020603050405020304" pitchFamily="18" charset="0"/>
                <a:sym typeface="Symbol" panose="05050102010706020507" pitchFamily="18" charset="2"/>
              </a:rPr>
              <a:t>If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rPr>
              <a:t> </a:t>
            </a:r>
            <a:r>
              <a:rPr lang="en-US" altLang="en-US" sz="2000" dirty="0">
                <a:latin typeface="Times New Roman"/>
                <a:cs typeface="Times New Roman" panose="02020603050405020304" pitchFamily="18" charset="0"/>
                <a:sym typeface="Symbol" panose="05050102010706020507" pitchFamily="18" charset="2"/>
              </a:rPr>
              <a:t>is true, then </a:t>
            </a: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a:t>
            </a:r>
          </a:p>
          <a:p>
            <a:pPr>
              <a:buNone/>
            </a:pPr>
            <a:r>
              <a:rPr lang="en-US" altLang="en-US" sz="2000" dirty="0">
                <a:latin typeface="Times New Roman"/>
                <a:cs typeface="Times New Roman" panose="02020603050405020304" pitchFamily="18" charset="0"/>
                <a:sym typeface="Symbol" panose="05050102010706020507" pitchFamily="18" charset="2"/>
              </a:rPr>
              <a:t>Either </a:t>
            </a:r>
            <a:r>
              <a:rPr lang="en-US" altLang="en-US" sz="2000" dirty="0">
                <a:solidFill>
                  <a:srgbClr val="FFC000"/>
                </a:solidFill>
                <a:cs typeface="Times New Roman" panose="02020603050405020304" pitchFamily="18" charset="0"/>
              </a:rPr>
              <a:t>α </a:t>
            </a:r>
            <a:r>
              <a:rPr lang="en-US" altLang="en-US" sz="2000" dirty="0">
                <a:latin typeface="Times New Roman"/>
                <a:cs typeface="Times New Roman" panose="02020603050405020304" pitchFamily="18" charset="0"/>
                <a:sym typeface="Symbol" panose="05050102010706020507" pitchFamily="18" charset="2"/>
              </a:rPr>
              <a:t>or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latin typeface="Times New Roman"/>
                <a:cs typeface="Times New Roman" panose="02020603050405020304" pitchFamily="18" charset="0"/>
                <a:sym typeface="Symbol" panose="05050102010706020507" pitchFamily="18" charset="2"/>
              </a:rPr>
              <a:t> is true.</a:t>
            </a:r>
          </a:p>
          <a:p>
            <a:pPr>
              <a:buNone/>
            </a:pPr>
            <a:r>
              <a:rPr lang="en-US" altLang="en-US" sz="2000" dirty="0">
                <a:latin typeface="Times New Roman"/>
                <a:cs typeface="Times New Roman" panose="02020603050405020304" pitchFamily="18" charset="0"/>
                <a:sym typeface="Symbol" panose="05050102010706020507" pitchFamily="18" charset="2"/>
              </a:rPr>
              <a:t>Hence, </a:t>
            </a:r>
            <a:r>
              <a:rPr lang="el-GR" altLang="en-US" sz="2000" dirty="0">
                <a:solidFill>
                  <a:srgbClr val="FFC000"/>
                </a:solidFill>
                <a:latin typeface="Times New Roman"/>
                <a:cs typeface="Times New Roman" panose="02020603050405020304" pitchFamily="18" charset="0"/>
                <a:sym typeface="Symbol" panose="05050102010706020507" pitchFamily="18" charset="2"/>
              </a:rPr>
              <a:t>γ</a:t>
            </a:r>
            <a:r>
              <a:rPr lang="en-US" altLang="en-US" sz="2000" dirty="0">
                <a:latin typeface="Times New Roman"/>
                <a:cs typeface="Times New Roman" panose="02020603050405020304" pitchFamily="18" charset="0"/>
                <a:sym typeface="Symbol" panose="05050102010706020507" pitchFamily="18" charset="2"/>
              </a:rPr>
              <a:t> is true.</a:t>
            </a:r>
            <a:endParaRPr lang="en-US" sz="2000" dirty="0"/>
          </a:p>
        </p:txBody>
      </p:sp>
      <p:pic>
        <p:nvPicPr>
          <p:cNvPr id="77" name="Picture 4" descr="Could Parallel Universes Be Physically Real?">
            <a:extLst>
              <a:ext uri="{FF2B5EF4-FFF2-40B4-BE49-F238E27FC236}">
                <a16:creationId xmlns:a16="http://schemas.microsoft.com/office/drawing/2014/main" id="{A17D3D00-B6BB-4961-95E8-6D6406798187}"/>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994131" y="3149958"/>
            <a:ext cx="83069" cy="83069"/>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4" descr="Could Parallel Universes Be Physically Real?">
            <a:extLst>
              <a:ext uri="{FF2B5EF4-FFF2-40B4-BE49-F238E27FC236}">
                <a16:creationId xmlns:a16="http://schemas.microsoft.com/office/drawing/2014/main" id="{3230BC62-FBEE-49FC-BAAB-AC640726A8F7}"/>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2214" t="25331" r="57911" b="41543"/>
          <a:stretch/>
        </p:blipFill>
        <p:spPr bwMode="auto">
          <a:xfrm>
            <a:off x="7315200" y="3144001"/>
            <a:ext cx="83069" cy="83069"/>
          </a:xfrm>
          <a:prstGeom prst="rect">
            <a:avLst/>
          </a:prstGeom>
          <a:noFill/>
          <a:extLst>
            <a:ext uri="{909E8E84-426E-40DD-AFC4-6F175D3DCCD1}">
              <a14:hiddenFill xmlns:a14="http://schemas.microsoft.com/office/drawing/2010/main">
                <a:solidFill>
                  <a:srgbClr val="FFFFFF"/>
                </a:solidFill>
              </a14:hiddenFill>
            </a:ext>
          </a:extLst>
        </p:spPr>
      </p:pic>
      <p:sp>
        <p:nvSpPr>
          <p:cNvPr id="44" name="Rectangle 2">
            <a:extLst>
              <a:ext uri="{FF2B5EF4-FFF2-40B4-BE49-F238E27FC236}">
                <a16:creationId xmlns:a16="http://schemas.microsoft.com/office/drawing/2014/main" id="{C64426C9-9B40-46B8-B18E-0EE5F3B7DE4B}"/>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555757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0-#ppt_w/2"/>
                                          </p:val>
                                        </p:tav>
                                        <p:tav tm="100000">
                                          <p:val>
                                            <p:strVal val="#ppt_x"/>
                                          </p:val>
                                        </p:tav>
                                      </p:tavLst>
                                    </p:anim>
                                    <p:anim calcmode="lin" valueType="num">
                                      <p:cBhvr additive="base">
                                        <p:cTn id="14"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1+#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additive="base">
                                        <p:cTn id="23" dur="500" fill="hold"/>
                                        <p:tgtEl>
                                          <p:spTgt spid="14"/>
                                        </p:tgtEl>
                                        <p:attrNameLst>
                                          <p:attrName>ppt_x</p:attrName>
                                        </p:attrNameLst>
                                      </p:cBhvr>
                                      <p:tavLst>
                                        <p:tav tm="0">
                                          <p:val>
                                            <p:strVal val="1+#ppt_w/2"/>
                                          </p:val>
                                        </p:tav>
                                        <p:tav tm="100000">
                                          <p:val>
                                            <p:strVal val="#ppt_x"/>
                                          </p:val>
                                        </p:tav>
                                      </p:tavLst>
                                    </p:anim>
                                    <p:anim calcmode="lin" valueType="num">
                                      <p:cBhvr additive="base">
                                        <p:cTn id="24" dur="500" fill="hold"/>
                                        <p:tgtEl>
                                          <p:spTgt spid="14"/>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5">
                                            <p:txEl>
                                              <p:pRg st="0" end="0"/>
                                            </p:txEl>
                                          </p:spTgt>
                                        </p:tgtEl>
                                        <p:attrNameLst>
                                          <p:attrName>style.visibility</p:attrName>
                                        </p:attrNameLst>
                                      </p:cBhvr>
                                      <p:to>
                                        <p:strVal val="visible"/>
                                      </p:to>
                                    </p:set>
                                    <p:anim calcmode="lin" valueType="num">
                                      <p:cBhvr additive="base">
                                        <p:cTn id="27" dur="500" fill="hold"/>
                                        <p:tgtEl>
                                          <p:spTgt spid="15">
                                            <p:txEl>
                                              <p:pRg st="0" end="0"/>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nodeType="clickEffect">
                                  <p:stCondLst>
                                    <p:cond delay="0"/>
                                  </p:stCondLst>
                                  <p:childTnLst>
                                    <p:set>
                                      <p:cBhvr>
                                        <p:cTn id="32" dur="1" fill="hold">
                                          <p:stCondLst>
                                            <p:cond delay="0"/>
                                          </p:stCondLst>
                                        </p:cTn>
                                        <p:tgtEl>
                                          <p:spTgt spid="15">
                                            <p:txEl>
                                              <p:pRg st="1" end="1"/>
                                            </p:txEl>
                                          </p:spTgt>
                                        </p:tgtEl>
                                        <p:attrNameLst>
                                          <p:attrName>style.visibility</p:attrName>
                                        </p:attrNameLst>
                                      </p:cBhvr>
                                      <p:to>
                                        <p:strVal val="visible"/>
                                      </p:to>
                                    </p:set>
                                    <p:anim calcmode="lin" valueType="num">
                                      <p:cBhvr additive="base">
                                        <p:cTn id="33" dur="500" fill="hold"/>
                                        <p:tgtEl>
                                          <p:spTgt spid="15">
                                            <p:txEl>
                                              <p:pRg st="1" end="1"/>
                                            </p:txEl>
                                          </p:spTgt>
                                        </p:tgtEl>
                                        <p:attrNameLst>
                                          <p:attrName>ppt_x</p:attrName>
                                        </p:attrNameLst>
                                      </p:cBhvr>
                                      <p:tavLst>
                                        <p:tav tm="0">
                                          <p:val>
                                            <p:strVal val="1+#ppt_w/2"/>
                                          </p:val>
                                        </p:tav>
                                        <p:tav tm="100000">
                                          <p:val>
                                            <p:strVal val="#ppt_x"/>
                                          </p:val>
                                        </p:tav>
                                      </p:tavLst>
                                    </p:anim>
                                    <p:anim calcmode="lin" valueType="num">
                                      <p:cBhvr additive="base">
                                        <p:cTn id="34"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15">
                                            <p:txEl>
                                              <p:pRg st="2" end="2"/>
                                            </p:txEl>
                                          </p:spTgt>
                                        </p:tgtEl>
                                        <p:attrNameLst>
                                          <p:attrName>style.visibility</p:attrName>
                                        </p:attrNameLst>
                                      </p:cBhvr>
                                      <p:to>
                                        <p:strVal val="visible"/>
                                      </p:to>
                                    </p:set>
                                    <p:anim calcmode="lin" valueType="num">
                                      <p:cBhvr additive="base">
                                        <p:cTn id="39" dur="500" fill="hold"/>
                                        <p:tgtEl>
                                          <p:spTgt spid="15">
                                            <p:txEl>
                                              <p:pRg st="2" end="2"/>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7">
                                            <p:txEl>
                                              <p:pRg st="0" end="0"/>
                                            </p:txEl>
                                          </p:spTgt>
                                        </p:tgtEl>
                                        <p:attrNameLst>
                                          <p:attrName>style.visibility</p:attrName>
                                        </p:attrNameLst>
                                      </p:cBhvr>
                                      <p:to>
                                        <p:strVal val="visible"/>
                                      </p:to>
                                    </p:set>
                                    <p:anim calcmode="lin" valueType="num">
                                      <p:cBhvr additive="base">
                                        <p:cTn id="45"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0-#ppt_w/2"/>
                                          </p:val>
                                        </p:tav>
                                        <p:tav tm="100000">
                                          <p:val>
                                            <p:strVal val="#ppt_x"/>
                                          </p:val>
                                        </p:tav>
                                      </p:tavLst>
                                    </p:anim>
                                    <p:anim calcmode="lin" valueType="num">
                                      <p:cBhvr additive="base">
                                        <p:cTn id="5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27">
                                            <p:txEl>
                                              <p:pRg st="1" end="1"/>
                                            </p:txEl>
                                          </p:spTgt>
                                        </p:tgtEl>
                                        <p:attrNameLst>
                                          <p:attrName>style.visibility</p:attrName>
                                        </p:attrNameLst>
                                      </p:cBhvr>
                                      <p:to>
                                        <p:strVal val="visible"/>
                                      </p:to>
                                    </p:set>
                                    <p:anim calcmode="lin" valueType="num">
                                      <p:cBhvr additive="base">
                                        <p:cTn id="57"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27">
                                            <p:txEl>
                                              <p:pRg st="2" end="2"/>
                                            </p:txEl>
                                          </p:spTgt>
                                        </p:tgtEl>
                                        <p:attrNameLst>
                                          <p:attrName>style.visibility</p:attrName>
                                        </p:attrNameLst>
                                      </p:cBhvr>
                                      <p:to>
                                        <p:strVal val="visible"/>
                                      </p:to>
                                    </p:set>
                                    <p:anim calcmode="lin" valueType="num">
                                      <p:cBhvr additive="base">
                                        <p:cTn id="63"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27">
                                            <p:txEl>
                                              <p:pRg st="3" end="3"/>
                                            </p:txEl>
                                          </p:spTgt>
                                        </p:tgtEl>
                                        <p:attrNameLst>
                                          <p:attrName>style.visibility</p:attrName>
                                        </p:attrNameLst>
                                      </p:cBhvr>
                                      <p:to>
                                        <p:strVal val="visible"/>
                                      </p:to>
                                    </p:set>
                                    <p:anim calcmode="lin" valueType="num">
                                      <p:cBhvr additive="base">
                                        <p:cTn id="69"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27">
                                            <p:txEl>
                                              <p:pRg st="4" end="4"/>
                                            </p:txEl>
                                          </p:spTgt>
                                        </p:tgtEl>
                                        <p:attrNameLst>
                                          <p:attrName>style.visibility</p:attrName>
                                        </p:attrNameLst>
                                      </p:cBhvr>
                                      <p:to>
                                        <p:strVal val="visible"/>
                                      </p:to>
                                    </p:set>
                                    <p:anim calcmode="lin" valueType="num">
                                      <p:cBhvr additive="base">
                                        <p:cTn id="75"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75">
                                            <p:txEl>
                                              <p:pRg st="0" end="0"/>
                                            </p:txEl>
                                          </p:spTgt>
                                        </p:tgtEl>
                                        <p:attrNameLst>
                                          <p:attrName>style.visibility</p:attrName>
                                        </p:attrNameLst>
                                      </p:cBhvr>
                                      <p:to>
                                        <p:strVal val="visible"/>
                                      </p:to>
                                    </p:set>
                                    <p:anim calcmode="lin" valueType="num">
                                      <p:cBhvr additive="base">
                                        <p:cTn id="81" dur="500" fill="hold"/>
                                        <p:tgtEl>
                                          <p:spTgt spid="75">
                                            <p:txEl>
                                              <p:pRg st="0" end="0"/>
                                            </p:txEl>
                                          </p:spTgt>
                                        </p:tgtEl>
                                        <p:attrNameLst>
                                          <p:attrName>ppt_x</p:attrName>
                                        </p:attrNameLst>
                                      </p:cBhvr>
                                      <p:tavLst>
                                        <p:tav tm="0">
                                          <p:val>
                                            <p:strVal val="1+#ppt_w/2"/>
                                          </p:val>
                                        </p:tav>
                                        <p:tav tm="100000">
                                          <p:val>
                                            <p:strVal val="#ppt_x"/>
                                          </p:val>
                                        </p:tav>
                                      </p:tavLst>
                                    </p:anim>
                                    <p:anim calcmode="lin" valueType="num">
                                      <p:cBhvr additive="base">
                                        <p:cTn id="82" dur="500" fill="hold"/>
                                        <p:tgtEl>
                                          <p:spTgt spid="75">
                                            <p:txEl>
                                              <p:pRg st="0" end="0"/>
                                            </p:txEl>
                                          </p:spTgt>
                                        </p:tgtEl>
                                        <p:attrNameLst>
                                          <p:attrName>ppt_y</p:attrName>
                                        </p:attrNameLst>
                                      </p:cBhvr>
                                      <p:tavLst>
                                        <p:tav tm="0">
                                          <p:val>
                                            <p:strVal val="#ppt_y"/>
                                          </p:val>
                                        </p:tav>
                                        <p:tav tm="100000">
                                          <p:val>
                                            <p:strVal val="#ppt_y"/>
                                          </p:val>
                                        </p:tav>
                                      </p:tavLst>
                                    </p:anim>
                                  </p:childTnLst>
                                </p:cTn>
                              </p:par>
                              <p:par>
                                <p:cTn id="83" presetID="2" presetClass="entr" presetSubtype="2" fill="hold" grpId="0" nodeType="withEffect">
                                  <p:stCondLst>
                                    <p:cond delay="0"/>
                                  </p:stCondLst>
                                  <p:childTnLst>
                                    <p:set>
                                      <p:cBhvr>
                                        <p:cTn id="84" dur="1" fill="hold">
                                          <p:stCondLst>
                                            <p:cond delay="0"/>
                                          </p:stCondLst>
                                        </p:cTn>
                                        <p:tgtEl>
                                          <p:spTgt spid="64"/>
                                        </p:tgtEl>
                                        <p:attrNameLst>
                                          <p:attrName>style.visibility</p:attrName>
                                        </p:attrNameLst>
                                      </p:cBhvr>
                                      <p:to>
                                        <p:strVal val="visible"/>
                                      </p:to>
                                    </p:set>
                                    <p:anim calcmode="lin" valueType="num">
                                      <p:cBhvr additive="base">
                                        <p:cTn id="85" dur="500" fill="hold"/>
                                        <p:tgtEl>
                                          <p:spTgt spid="64"/>
                                        </p:tgtEl>
                                        <p:attrNameLst>
                                          <p:attrName>ppt_x</p:attrName>
                                        </p:attrNameLst>
                                      </p:cBhvr>
                                      <p:tavLst>
                                        <p:tav tm="0">
                                          <p:val>
                                            <p:strVal val="1+#ppt_w/2"/>
                                          </p:val>
                                        </p:tav>
                                        <p:tav tm="100000">
                                          <p:val>
                                            <p:strVal val="#ppt_x"/>
                                          </p:val>
                                        </p:tav>
                                      </p:tavLst>
                                    </p:anim>
                                    <p:anim calcmode="lin" valueType="num">
                                      <p:cBhvr additive="base">
                                        <p:cTn id="86" dur="500" fill="hold"/>
                                        <p:tgtEl>
                                          <p:spTgt spid="64"/>
                                        </p:tgtEl>
                                        <p:attrNameLst>
                                          <p:attrName>ppt_y</p:attrName>
                                        </p:attrNameLst>
                                      </p:cBhvr>
                                      <p:tavLst>
                                        <p:tav tm="0">
                                          <p:val>
                                            <p:strVal val="#ppt_y"/>
                                          </p:val>
                                        </p:tav>
                                        <p:tav tm="100000">
                                          <p:val>
                                            <p:strVal val="#ppt_y"/>
                                          </p:val>
                                        </p:tav>
                                      </p:tavLst>
                                    </p:anim>
                                  </p:childTnLst>
                                </p:cTn>
                              </p:par>
                              <p:par>
                                <p:cTn id="87" presetID="2" presetClass="entr" presetSubtype="2" fill="hold" grpId="0" nodeType="withEffect">
                                  <p:stCondLst>
                                    <p:cond delay="0"/>
                                  </p:stCondLst>
                                  <p:childTnLst>
                                    <p:set>
                                      <p:cBhvr>
                                        <p:cTn id="88" dur="1" fill="hold">
                                          <p:stCondLst>
                                            <p:cond delay="0"/>
                                          </p:stCondLst>
                                        </p:cTn>
                                        <p:tgtEl>
                                          <p:spTgt spid="65"/>
                                        </p:tgtEl>
                                        <p:attrNameLst>
                                          <p:attrName>style.visibility</p:attrName>
                                        </p:attrNameLst>
                                      </p:cBhvr>
                                      <p:to>
                                        <p:strVal val="visible"/>
                                      </p:to>
                                    </p:set>
                                    <p:anim calcmode="lin" valueType="num">
                                      <p:cBhvr additive="base">
                                        <p:cTn id="89" dur="500" fill="hold"/>
                                        <p:tgtEl>
                                          <p:spTgt spid="65"/>
                                        </p:tgtEl>
                                        <p:attrNameLst>
                                          <p:attrName>ppt_x</p:attrName>
                                        </p:attrNameLst>
                                      </p:cBhvr>
                                      <p:tavLst>
                                        <p:tav tm="0">
                                          <p:val>
                                            <p:strVal val="1+#ppt_w/2"/>
                                          </p:val>
                                        </p:tav>
                                        <p:tav tm="100000">
                                          <p:val>
                                            <p:strVal val="#ppt_x"/>
                                          </p:val>
                                        </p:tav>
                                      </p:tavLst>
                                    </p:anim>
                                    <p:anim calcmode="lin" valueType="num">
                                      <p:cBhvr additive="base">
                                        <p:cTn id="90" dur="500" fill="hold"/>
                                        <p:tgtEl>
                                          <p:spTgt spid="65"/>
                                        </p:tgtEl>
                                        <p:attrNameLst>
                                          <p:attrName>ppt_y</p:attrName>
                                        </p:attrNameLst>
                                      </p:cBhvr>
                                      <p:tavLst>
                                        <p:tav tm="0">
                                          <p:val>
                                            <p:strVal val="#ppt_y"/>
                                          </p:val>
                                        </p:tav>
                                        <p:tav tm="100000">
                                          <p:val>
                                            <p:strVal val="#ppt_y"/>
                                          </p:val>
                                        </p:tav>
                                      </p:tavLst>
                                    </p:anim>
                                  </p:childTnLst>
                                </p:cTn>
                              </p:par>
                              <p:par>
                                <p:cTn id="91" presetID="2" presetClass="entr" presetSubtype="2" fill="hold" grpId="0" nodeType="withEffect">
                                  <p:stCondLst>
                                    <p:cond delay="0"/>
                                  </p:stCondLst>
                                  <p:childTnLst>
                                    <p:set>
                                      <p:cBhvr>
                                        <p:cTn id="92" dur="1" fill="hold">
                                          <p:stCondLst>
                                            <p:cond delay="0"/>
                                          </p:stCondLst>
                                        </p:cTn>
                                        <p:tgtEl>
                                          <p:spTgt spid="66"/>
                                        </p:tgtEl>
                                        <p:attrNameLst>
                                          <p:attrName>style.visibility</p:attrName>
                                        </p:attrNameLst>
                                      </p:cBhvr>
                                      <p:to>
                                        <p:strVal val="visible"/>
                                      </p:to>
                                    </p:set>
                                    <p:anim calcmode="lin" valueType="num">
                                      <p:cBhvr additive="base">
                                        <p:cTn id="93" dur="500" fill="hold"/>
                                        <p:tgtEl>
                                          <p:spTgt spid="66"/>
                                        </p:tgtEl>
                                        <p:attrNameLst>
                                          <p:attrName>ppt_x</p:attrName>
                                        </p:attrNameLst>
                                      </p:cBhvr>
                                      <p:tavLst>
                                        <p:tav tm="0">
                                          <p:val>
                                            <p:strVal val="1+#ppt_w/2"/>
                                          </p:val>
                                        </p:tav>
                                        <p:tav tm="100000">
                                          <p:val>
                                            <p:strVal val="#ppt_x"/>
                                          </p:val>
                                        </p:tav>
                                      </p:tavLst>
                                    </p:anim>
                                    <p:anim calcmode="lin" valueType="num">
                                      <p:cBhvr additive="base">
                                        <p:cTn id="94" dur="500" fill="hold"/>
                                        <p:tgtEl>
                                          <p:spTgt spid="66"/>
                                        </p:tgtEl>
                                        <p:attrNameLst>
                                          <p:attrName>ppt_y</p:attrName>
                                        </p:attrNameLst>
                                      </p:cBhvr>
                                      <p:tavLst>
                                        <p:tav tm="0">
                                          <p:val>
                                            <p:strVal val="#ppt_y"/>
                                          </p:val>
                                        </p:tav>
                                        <p:tav tm="100000">
                                          <p:val>
                                            <p:strVal val="#ppt_y"/>
                                          </p:val>
                                        </p:tav>
                                      </p:tavLst>
                                    </p:anim>
                                  </p:childTnLst>
                                </p:cTn>
                              </p:par>
                              <p:par>
                                <p:cTn id="95" presetID="2" presetClass="entr" presetSubtype="2" fill="hold" grpId="0" nodeType="withEffect">
                                  <p:stCondLst>
                                    <p:cond delay="0"/>
                                  </p:stCondLst>
                                  <p:childTnLst>
                                    <p:set>
                                      <p:cBhvr>
                                        <p:cTn id="96" dur="1" fill="hold">
                                          <p:stCondLst>
                                            <p:cond delay="0"/>
                                          </p:stCondLst>
                                        </p:cTn>
                                        <p:tgtEl>
                                          <p:spTgt spid="67"/>
                                        </p:tgtEl>
                                        <p:attrNameLst>
                                          <p:attrName>style.visibility</p:attrName>
                                        </p:attrNameLst>
                                      </p:cBhvr>
                                      <p:to>
                                        <p:strVal val="visible"/>
                                      </p:to>
                                    </p:set>
                                    <p:anim calcmode="lin" valueType="num">
                                      <p:cBhvr additive="base">
                                        <p:cTn id="97" dur="500" fill="hold"/>
                                        <p:tgtEl>
                                          <p:spTgt spid="67"/>
                                        </p:tgtEl>
                                        <p:attrNameLst>
                                          <p:attrName>ppt_x</p:attrName>
                                        </p:attrNameLst>
                                      </p:cBhvr>
                                      <p:tavLst>
                                        <p:tav tm="0">
                                          <p:val>
                                            <p:strVal val="1+#ppt_w/2"/>
                                          </p:val>
                                        </p:tav>
                                        <p:tav tm="100000">
                                          <p:val>
                                            <p:strVal val="#ppt_x"/>
                                          </p:val>
                                        </p:tav>
                                      </p:tavLst>
                                    </p:anim>
                                    <p:anim calcmode="lin" valueType="num">
                                      <p:cBhvr additive="base">
                                        <p:cTn id="98" dur="500" fill="hold"/>
                                        <p:tgtEl>
                                          <p:spTgt spid="67"/>
                                        </p:tgtEl>
                                        <p:attrNameLst>
                                          <p:attrName>ppt_y</p:attrName>
                                        </p:attrNameLst>
                                      </p:cBhvr>
                                      <p:tavLst>
                                        <p:tav tm="0">
                                          <p:val>
                                            <p:strVal val="#ppt_y"/>
                                          </p:val>
                                        </p:tav>
                                        <p:tav tm="100000">
                                          <p:val>
                                            <p:strVal val="#ppt_y"/>
                                          </p:val>
                                        </p:tav>
                                      </p:tavLst>
                                    </p:anim>
                                  </p:childTnLst>
                                </p:cTn>
                              </p:par>
                              <p:par>
                                <p:cTn id="99" presetID="2" presetClass="entr" presetSubtype="2" fill="hold" grpId="0" nodeType="withEffect">
                                  <p:stCondLst>
                                    <p:cond delay="0"/>
                                  </p:stCondLst>
                                  <p:childTnLst>
                                    <p:set>
                                      <p:cBhvr>
                                        <p:cTn id="100" dur="1" fill="hold">
                                          <p:stCondLst>
                                            <p:cond delay="0"/>
                                          </p:stCondLst>
                                        </p:cTn>
                                        <p:tgtEl>
                                          <p:spTgt spid="70"/>
                                        </p:tgtEl>
                                        <p:attrNameLst>
                                          <p:attrName>style.visibility</p:attrName>
                                        </p:attrNameLst>
                                      </p:cBhvr>
                                      <p:to>
                                        <p:strVal val="visible"/>
                                      </p:to>
                                    </p:set>
                                    <p:anim calcmode="lin" valueType="num">
                                      <p:cBhvr additive="base">
                                        <p:cTn id="101" dur="500" fill="hold"/>
                                        <p:tgtEl>
                                          <p:spTgt spid="70"/>
                                        </p:tgtEl>
                                        <p:attrNameLst>
                                          <p:attrName>ppt_x</p:attrName>
                                        </p:attrNameLst>
                                      </p:cBhvr>
                                      <p:tavLst>
                                        <p:tav tm="0">
                                          <p:val>
                                            <p:strVal val="1+#ppt_w/2"/>
                                          </p:val>
                                        </p:tav>
                                        <p:tav tm="100000">
                                          <p:val>
                                            <p:strVal val="#ppt_x"/>
                                          </p:val>
                                        </p:tav>
                                      </p:tavLst>
                                    </p:anim>
                                    <p:anim calcmode="lin" valueType="num">
                                      <p:cBhvr additive="base">
                                        <p:cTn id="102" dur="500" fill="hold"/>
                                        <p:tgtEl>
                                          <p:spTgt spid="70"/>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68"/>
                                        </p:tgtEl>
                                        <p:attrNameLst>
                                          <p:attrName>style.visibility</p:attrName>
                                        </p:attrNameLst>
                                      </p:cBhvr>
                                      <p:to>
                                        <p:strVal val="visible"/>
                                      </p:to>
                                    </p:set>
                                    <p:anim calcmode="lin" valueType="num">
                                      <p:cBhvr additive="base">
                                        <p:cTn id="105" dur="500" fill="hold"/>
                                        <p:tgtEl>
                                          <p:spTgt spid="68"/>
                                        </p:tgtEl>
                                        <p:attrNameLst>
                                          <p:attrName>ppt_x</p:attrName>
                                        </p:attrNameLst>
                                      </p:cBhvr>
                                      <p:tavLst>
                                        <p:tav tm="0">
                                          <p:val>
                                            <p:strVal val="1+#ppt_w/2"/>
                                          </p:val>
                                        </p:tav>
                                        <p:tav tm="100000">
                                          <p:val>
                                            <p:strVal val="#ppt_x"/>
                                          </p:val>
                                        </p:tav>
                                      </p:tavLst>
                                    </p:anim>
                                    <p:anim calcmode="lin" valueType="num">
                                      <p:cBhvr additive="base">
                                        <p:cTn id="106" dur="500" fill="hold"/>
                                        <p:tgtEl>
                                          <p:spTgt spid="68"/>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72"/>
                                        </p:tgtEl>
                                        <p:attrNameLst>
                                          <p:attrName>style.visibility</p:attrName>
                                        </p:attrNameLst>
                                      </p:cBhvr>
                                      <p:to>
                                        <p:strVal val="visible"/>
                                      </p:to>
                                    </p:set>
                                    <p:anim calcmode="lin" valueType="num">
                                      <p:cBhvr additive="base">
                                        <p:cTn id="109" dur="500" fill="hold"/>
                                        <p:tgtEl>
                                          <p:spTgt spid="72"/>
                                        </p:tgtEl>
                                        <p:attrNameLst>
                                          <p:attrName>ppt_x</p:attrName>
                                        </p:attrNameLst>
                                      </p:cBhvr>
                                      <p:tavLst>
                                        <p:tav tm="0">
                                          <p:val>
                                            <p:strVal val="1+#ppt_w/2"/>
                                          </p:val>
                                        </p:tav>
                                        <p:tav tm="100000">
                                          <p:val>
                                            <p:strVal val="#ppt_x"/>
                                          </p:val>
                                        </p:tav>
                                      </p:tavLst>
                                    </p:anim>
                                    <p:anim calcmode="lin" valueType="num">
                                      <p:cBhvr additive="base">
                                        <p:cTn id="110" dur="500" fill="hold"/>
                                        <p:tgtEl>
                                          <p:spTgt spid="72"/>
                                        </p:tgtEl>
                                        <p:attrNameLst>
                                          <p:attrName>ppt_y</p:attrName>
                                        </p:attrNameLst>
                                      </p:cBhvr>
                                      <p:tavLst>
                                        <p:tav tm="0">
                                          <p:val>
                                            <p:strVal val="#ppt_y"/>
                                          </p:val>
                                        </p:tav>
                                        <p:tav tm="100000">
                                          <p:val>
                                            <p:strVal val="#ppt_y"/>
                                          </p:val>
                                        </p:tav>
                                      </p:tavLst>
                                    </p:anim>
                                  </p:childTnLst>
                                </p:cTn>
                              </p:par>
                              <p:par>
                                <p:cTn id="111" presetID="2" presetClass="entr" presetSubtype="4" fill="hold" grpId="1" nodeType="withEffect">
                                  <p:stCondLst>
                                    <p:cond delay="0"/>
                                  </p:stCondLst>
                                  <p:childTnLst>
                                    <p:set>
                                      <p:cBhvr>
                                        <p:cTn id="112" dur="1" fill="hold">
                                          <p:stCondLst>
                                            <p:cond delay="0"/>
                                          </p:stCondLst>
                                        </p:cTn>
                                        <p:tgtEl>
                                          <p:spTgt spid="76">
                                            <p:bg/>
                                          </p:spTgt>
                                        </p:tgtEl>
                                        <p:attrNameLst>
                                          <p:attrName>style.visibility</p:attrName>
                                        </p:attrNameLst>
                                      </p:cBhvr>
                                      <p:to>
                                        <p:strVal val="visible"/>
                                      </p:to>
                                    </p:set>
                                    <p:anim calcmode="lin" valueType="num">
                                      <p:cBhvr additive="base">
                                        <p:cTn id="113" dur="500" fill="hold"/>
                                        <p:tgtEl>
                                          <p:spTgt spid="76">
                                            <p:bg/>
                                          </p:spTgt>
                                        </p:tgtEl>
                                        <p:attrNameLst>
                                          <p:attrName>ppt_x</p:attrName>
                                        </p:attrNameLst>
                                      </p:cBhvr>
                                      <p:tavLst>
                                        <p:tav tm="0">
                                          <p:val>
                                            <p:strVal val="#ppt_x"/>
                                          </p:val>
                                        </p:tav>
                                        <p:tav tm="100000">
                                          <p:val>
                                            <p:strVal val="#ppt_x"/>
                                          </p:val>
                                        </p:tav>
                                      </p:tavLst>
                                    </p:anim>
                                    <p:anim calcmode="lin" valueType="num">
                                      <p:cBhvr additive="base">
                                        <p:cTn id="114" dur="500" fill="hold"/>
                                        <p:tgtEl>
                                          <p:spTgt spid="76">
                                            <p:bg/>
                                          </p:spTgt>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2" fill="hold" grpId="0" nodeType="clickEffect">
                                  <p:stCondLst>
                                    <p:cond delay="0"/>
                                  </p:stCondLst>
                                  <p:childTnLst>
                                    <p:set>
                                      <p:cBhvr>
                                        <p:cTn id="118" dur="1" fill="hold">
                                          <p:stCondLst>
                                            <p:cond delay="0"/>
                                          </p:stCondLst>
                                        </p:cTn>
                                        <p:tgtEl>
                                          <p:spTgt spid="76">
                                            <p:txEl>
                                              <p:pRg st="0" end="0"/>
                                            </p:txEl>
                                          </p:spTgt>
                                        </p:tgtEl>
                                        <p:attrNameLst>
                                          <p:attrName>style.visibility</p:attrName>
                                        </p:attrNameLst>
                                      </p:cBhvr>
                                      <p:to>
                                        <p:strVal val="visible"/>
                                      </p:to>
                                    </p:set>
                                    <p:anim calcmode="lin" valueType="num">
                                      <p:cBhvr additive="base">
                                        <p:cTn id="119" dur="500" fill="hold"/>
                                        <p:tgtEl>
                                          <p:spTgt spid="76">
                                            <p:txEl>
                                              <p:pRg st="0" end="0"/>
                                            </p:txEl>
                                          </p:spTgt>
                                        </p:tgtEl>
                                        <p:attrNameLst>
                                          <p:attrName>ppt_x</p:attrName>
                                        </p:attrNameLst>
                                      </p:cBhvr>
                                      <p:tavLst>
                                        <p:tav tm="0">
                                          <p:val>
                                            <p:strVal val="1+#ppt_w/2"/>
                                          </p:val>
                                        </p:tav>
                                        <p:tav tm="100000">
                                          <p:val>
                                            <p:strVal val="#ppt_x"/>
                                          </p:val>
                                        </p:tav>
                                      </p:tavLst>
                                    </p:anim>
                                    <p:anim calcmode="lin" valueType="num">
                                      <p:cBhvr additive="base">
                                        <p:cTn id="120" dur="500" fill="hold"/>
                                        <p:tgtEl>
                                          <p:spTgt spid="76">
                                            <p:txEl>
                                              <p:pRg st="0" end="0"/>
                                            </p:txEl>
                                          </p:spTgt>
                                        </p:tgtEl>
                                        <p:attrNameLst>
                                          <p:attrName>ppt_y</p:attrName>
                                        </p:attrNameLst>
                                      </p:cBhvr>
                                      <p:tavLst>
                                        <p:tav tm="0">
                                          <p:val>
                                            <p:strVal val="#ppt_y"/>
                                          </p:val>
                                        </p:tav>
                                        <p:tav tm="100000">
                                          <p:val>
                                            <p:strVal val="#ppt_y"/>
                                          </p:val>
                                        </p:tav>
                                      </p:tavLst>
                                    </p:anim>
                                  </p:childTnLst>
                                </p:cTn>
                              </p:par>
                              <p:par>
                                <p:cTn id="121" presetID="2" presetClass="entr" presetSubtype="2" fill="hold" nodeType="withEffect">
                                  <p:stCondLst>
                                    <p:cond delay="0"/>
                                  </p:stCondLst>
                                  <p:childTnLst>
                                    <p:set>
                                      <p:cBhvr>
                                        <p:cTn id="122" dur="1" fill="hold">
                                          <p:stCondLst>
                                            <p:cond delay="0"/>
                                          </p:stCondLst>
                                        </p:cTn>
                                        <p:tgtEl>
                                          <p:spTgt spid="81"/>
                                        </p:tgtEl>
                                        <p:attrNameLst>
                                          <p:attrName>style.visibility</p:attrName>
                                        </p:attrNameLst>
                                      </p:cBhvr>
                                      <p:to>
                                        <p:strVal val="visible"/>
                                      </p:to>
                                    </p:set>
                                    <p:anim calcmode="lin" valueType="num">
                                      <p:cBhvr additive="base">
                                        <p:cTn id="123" dur="500" fill="hold"/>
                                        <p:tgtEl>
                                          <p:spTgt spid="81"/>
                                        </p:tgtEl>
                                        <p:attrNameLst>
                                          <p:attrName>ppt_x</p:attrName>
                                        </p:attrNameLst>
                                      </p:cBhvr>
                                      <p:tavLst>
                                        <p:tav tm="0">
                                          <p:val>
                                            <p:strVal val="1+#ppt_w/2"/>
                                          </p:val>
                                        </p:tav>
                                        <p:tav tm="100000">
                                          <p:val>
                                            <p:strVal val="#ppt_x"/>
                                          </p:val>
                                        </p:tav>
                                      </p:tavLst>
                                    </p:anim>
                                    <p:anim calcmode="lin" valueType="num">
                                      <p:cBhvr additive="base">
                                        <p:cTn id="124"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2" fill="hold" grpId="0" nodeType="clickEffect">
                                  <p:stCondLst>
                                    <p:cond delay="0"/>
                                  </p:stCondLst>
                                  <p:childTnLst>
                                    <p:set>
                                      <p:cBhvr>
                                        <p:cTn id="128" dur="1" fill="hold">
                                          <p:stCondLst>
                                            <p:cond delay="0"/>
                                          </p:stCondLst>
                                        </p:cTn>
                                        <p:tgtEl>
                                          <p:spTgt spid="76">
                                            <p:txEl>
                                              <p:pRg st="1" end="1"/>
                                            </p:txEl>
                                          </p:spTgt>
                                        </p:tgtEl>
                                        <p:attrNameLst>
                                          <p:attrName>style.visibility</p:attrName>
                                        </p:attrNameLst>
                                      </p:cBhvr>
                                      <p:to>
                                        <p:strVal val="visible"/>
                                      </p:to>
                                    </p:set>
                                    <p:anim calcmode="lin" valueType="num">
                                      <p:cBhvr additive="base">
                                        <p:cTn id="129" dur="500" fill="hold"/>
                                        <p:tgtEl>
                                          <p:spTgt spid="76">
                                            <p:txEl>
                                              <p:pRg st="1" end="1"/>
                                            </p:txEl>
                                          </p:spTgt>
                                        </p:tgtEl>
                                        <p:attrNameLst>
                                          <p:attrName>ppt_x</p:attrName>
                                        </p:attrNameLst>
                                      </p:cBhvr>
                                      <p:tavLst>
                                        <p:tav tm="0">
                                          <p:val>
                                            <p:strVal val="1+#ppt_w/2"/>
                                          </p:val>
                                        </p:tav>
                                        <p:tav tm="100000">
                                          <p:val>
                                            <p:strVal val="#ppt_x"/>
                                          </p:val>
                                        </p:tav>
                                      </p:tavLst>
                                    </p:anim>
                                    <p:anim calcmode="lin" valueType="num">
                                      <p:cBhvr additive="base">
                                        <p:cTn id="130" dur="500" fill="hold"/>
                                        <p:tgtEl>
                                          <p:spTgt spid="76">
                                            <p:txEl>
                                              <p:pRg st="1" end="1"/>
                                            </p:txEl>
                                          </p:spTgt>
                                        </p:tgtEl>
                                        <p:attrNameLst>
                                          <p:attrName>ppt_y</p:attrName>
                                        </p:attrNameLst>
                                      </p:cBhvr>
                                      <p:tavLst>
                                        <p:tav tm="0">
                                          <p:val>
                                            <p:strVal val="#ppt_y"/>
                                          </p:val>
                                        </p:tav>
                                        <p:tav tm="100000">
                                          <p:val>
                                            <p:strVal val="#ppt_y"/>
                                          </p:val>
                                        </p:tav>
                                      </p:tavLst>
                                    </p:anim>
                                  </p:childTnLst>
                                </p:cTn>
                              </p:par>
                              <p:par>
                                <p:cTn id="131" presetID="2" presetClass="entr" presetSubtype="2" fill="hold" nodeType="withEffect">
                                  <p:stCondLst>
                                    <p:cond delay="0"/>
                                  </p:stCondLst>
                                  <p:childTnLst>
                                    <p:set>
                                      <p:cBhvr>
                                        <p:cTn id="132" dur="1" fill="hold">
                                          <p:stCondLst>
                                            <p:cond delay="0"/>
                                          </p:stCondLst>
                                        </p:cTn>
                                        <p:tgtEl>
                                          <p:spTgt spid="77"/>
                                        </p:tgtEl>
                                        <p:attrNameLst>
                                          <p:attrName>style.visibility</p:attrName>
                                        </p:attrNameLst>
                                      </p:cBhvr>
                                      <p:to>
                                        <p:strVal val="visible"/>
                                      </p:to>
                                    </p:set>
                                    <p:anim calcmode="lin" valueType="num">
                                      <p:cBhvr additive="base">
                                        <p:cTn id="133" dur="500" fill="hold"/>
                                        <p:tgtEl>
                                          <p:spTgt spid="77"/>
                                        </p:tgtEl>
                                        <p:attrNameLst>
                                          <p:attrName>ppt_x</p:attrName>
                                        </p:attrNameLst>
                                      </p:cBhvr>
                                      <p:tavLst>
                                        <p:tav tm="0">
                                          <p:val>
                                            <p:strVal val="1+#ppt_w/2"/>
                                          </p:val>
                                        </p:tav>
                                        <p:tav tm="100000">
                                          <p:val>
                                            <p:strVal val="#ppt_x"/>
                                          </p:val>
                                        </p:tav>
                                      </p:tavLst>
                                    </p:anim>
                                    <p:anim calcmode="lin" valueType="num">
                                      <p:cBhvr additive="base">
                                        <p:cTn id="134" dur="500" fill="hold"/>
                                        <p:tgtEl>
                                          <p:spTgt spid="77"/>
                                        </p:tgtEl>
                                        <p:attrNameLst>
                                          <p:attrName>ppt_y</p:attrName>
                                        </p:attrNameLst>
                                      </p:cBhvr>
                                      <p:tavLst>
                                        <p:tav tm="0">
                                          <p:val>
                                            <p:strVal val="#ppt_y"/>
                                          </p:val>
                                        </p:tav>
                                        <p:tav tm="100000">
                                          <p:val>
                                            <p:strVal val="#ppt_y"/>
                                          </p:val>
                                        </p:tav>
                                      </p:tavLst>
                                    </p:anim>
                                  </p:childTnLst>
                                </p:cTn>
                              </p:par>
                              <p:par>
                                <p:cTn id="135" presetID="1" presetClass="exit" presetSubtype="0" fill="hold" nodeType="withEffect">
                                  <p:stCondLst>
                                    <p:cond delay="0"/>
                                  </p:stCondLst>
                                  <p:childTnLst>
                                    <p:set>
                                      <p:cBhvr>
                                        <p:cTn id="136" dur="1" fill="hold">
                                          <p:stCondLst>
                                            <p:cond delay="0"/>
                                          </p:stCondLst>
                                        </p:cTn>
                                        <p:tgtEl>
                                          <p:spTgt spid="81"/>
                                        </p:tgtEl>
                                        <p:attrNameLst>
                                          <p:attrName>style.visibility</p:attrName>
                                        </p:attrNameLst>
                                      </p:cBhvr>
                                      <p:to>
                                        <p:strVal val="hidden"/>
                                      </p:to>
                                    </p:set>
                                  </p:childTnLst>
                                </p:cTn>
                              </p:par>
                            </p:childTnLst>
                          </p:cTn>
                        </p:par>
                      </p:childTnLst>
                    </p:cTn>
                  </p:par>
                  <p:par>
                    <p:cTn id="137" fill="hold">
                      <p:stCondLst>
                        <p:cond delay="indefinite"/>
                      </p:stCondLst>
                      <p:childTnLst>
                        <p:par>
                          <p:cTn id="138" fill="hold">
                            <p:stCondLst>
                              <p:cond delay="0"/>
                            </p:stCondLst>
                            <p:childTnLst>
                              <p:par>
                                <p:cTn id="139" presetID="2" presetClass="entr" presetSubtype="2" fill="hold" grpId="0" nodeType="clickEffect">
                                  <p:stCondLst>
                                    <p:cond delay="0"/>
                                  </p:stCondLst>
                                  <p:childTnLst>
                                    <p:set>
                                      <p:cBhvr>
                                        <p:cTn id="140" dur="1" fill="hold">
                                          <p:stCondLst>
                                            <p:cond delay="0"/>
                                          </p:stCondLst>
                                        </p:cTn>
                                        <p:tgtEl>
                                          <p:spTgt spid="76">
                                            <p:txEl>
                                              <p:pRg st="2" end="2"/>
                                            </p:txEl>
                                          </p:spTgt>
                                        </p:tgtEl>
                                        <p:attrNameLst>
                                          <p:attrName>style.visibility</p:attrName>
                                        </p:attrNameLst>
                                      </p:cBhvr>
                                      <p:to>
                                        <p:strVal val="visible"/>
                                      </p:to>
                                    </p:set>
                                    <p:anim calcmode="lin" valueType="num">
                                      <p:cBhvr additive="base">
                                        <p:cTn id="141" dur="500" fill="hold"/>
                                        <p:tgtEl>
                                          <p:spTgt spid="76">
                                            <p:txEl>
                                              <p:pRg st="2" end="2"/>
                                            </p:txEl>
                                          </p:spTgt>
                                        </p:tgtEl>
                                        <p:attrNameLst>
                                          <p:attrName>ppt_x</p:attrName>
                                        </p:attrNameLst>
                                      </p:cBhvr>
                                      <p:tavLst>
                                        <p:tav tm="0">
                                          <p:val>
                                            <p:strVal val="1+#ppt_w/2"/>
                                          </p:val>
                                        </p:tav>
                                        <p:tav tm="100000">
                                          <p:val>
                                            <p:strVal val="#ppt_x"/>
                                          </p:val>
                                        </p:tav>
                                      </p:tavLst>
                                    </p:anim>
                                    <p:anim calcmode="lin" valueType="num">
                                      <p:cBhvr additive="base">
                                        <p:cTn id="142" dur="500" fill="hold"/>
                                        <p:tgtEl>
                                          <p:spTgt spid="76">
                                            <p:txEl>
                                              <p:pRg st="2" end="2"/>
                                            </p:txEl>
                                          </p:spTgt>
                                        </p:tgtEl>
                                        <p:attrNameLst>
                                          <p:attrName>ppt_y</p:attrName>
                                        </p:attrNameLst>
                                      </p:cBhvr>
                                      <p:tavLst>
                                        <p:tav tm="0">
                                          <p:val>
                                            <p:strVal val="#ppt_y"/>
                                          </p:val>
                                        </p:tav>
                                        <p:tav tm="100000">
                                          <p:val>
                                            <p:strVal val="#ppt_y"/>
                                          </p:val>
                                        </p:tav>
                                      </p:tavLst>
                                    </p:anim>
                                  </p:childTnLst>
                                </p:cTn>
                              </p:par>
                              <p:par>
                                <p:cTn id="143" presetID="1" presetClass="emph" presetSubtype="2" fill="hold" nodeType="withEffect">
                                  <p:stCondLst>
                                    <p:cond delay="0"/>
                                  </p:stCondLst>
                                  <p:childTnLst>
                                    <p:animClr clrSpc="rgb" dir="cw">
                                      <p:cBhvr>
                                        <p:cTn id="144" dur="1100" fill="hold"/>
                                        <p:tgtEl>
                                          <p:spTgt spid="65"/>
                                        </p:tgtEl>
                                        <p:attrNameLst>
                                          <p:attrName>fillcolor</p:attrName>
                                        </p:attrNameLst>
                                      </p:cBhvr>
                                      <p:to>
                                        <a:srgbClr val="66FF66"/>
                                      </p:to>
                                    </p:animClr>
                                    <p:set>
                                      <p:cBhvr>
                                        <p:cTn id="145" dur="1100" fill="hold"/>
                                        <p:tgtEl>
                                          <p:spTgt spid="65"/>
                                        </p:tgtEl>
                                        <p:attrNameLst>
                                          <p:attrName>fill.type</p:attrName>
                                        </p:attrNameLst>
                                      </p:cBhvr>
                                      <p:to>
                                        <p:strVal val="solid"/>
                                      </p:to>
                                    </p:set>
                                    <p:set>
                                      <p:cBhvr>
                                        <p:cTn id="146" dur="1100" fill="hold"/>
                                        <p:tgtEl>
                                          <p:spTgt spid="65"/>
                                        </p:tgtEl>
                                        <p:attrNameLst>
                                          <p:attrName>fill.on</p:attrName>
                                        </p:attrNameLst>
                                      </p:cBhvr>
                                      <p:to>
                                        <p:strVal val="true"/>
                                      </p:to>
                                    </p:set>
                                  </p:childTnLst>
                                </p:cTn>
                              </p:par>
                              <p:par>
                                <p:cTn id="147" presetID="1" presetClass="emph" presetSubtype="2" fill="hold" nodeType="withEffect">
                                  <p:stCondLst>
                                    <p:cond delay="0"/>
                                  </p:stCondLst>
                                  <p:childTnLst>
                                    <p:animClr clrSpc="rgb" dir="cw">
                                      <p:cBhvr>
                                        <p:cTn id="148" dur="1100" fill="hold"/>
                                        <p:tgtEl>
                                          <p:spTgt spid="67"/>
                                        </p:tgtEl>
                                        <p:attrNameLst>
                                          <p:attrName>fillcolor</p:attrName>
                                        </p:attrNameLst>
                                      </p:cBhvr>
                                      <p:to>
                                        <a:srgbClr val="66FF66"/>
                                      </p:to>
                                    </p:animClr>
                                    <p:set>
                                      <p:cBhvr>
                                        <p:cTn id="149" dur="1100" fill="hold"/>
                                        <p:tgtEl>
                                          <p:spTgt spid="67"/>
                                        </p:tgtEl>
                                        <p:attrNameLst>
                                          <p:attrName>fill.type</p:attrName>
                                        </p:attrNameLst>
                                      </p:cBhvr>
                                      <p:to>
                                        <p:strVal val="solid"/>
                                      </p:to>
                                    </p:set>
                                    <p:set>
                                      <p:cBhvr>
                                        <p:cTn id="150" dur="1100" fill="hold"/>
                                        <p:tgtEl>
                                          <p:spTgt spid="67"/>
                                        </p:tgtEl>
                                        <p:attrNameLst>
                                          <p:attrName>fill.on</p:attrName>
                                        </p:attrNameLst>
                                      </p:cBhvr>
                                      <p:to>
                                        <p:strVal val="true"/>
                                      </p:to>
                                    </p:set>
                                  </p:childTnLst>
                                </p:cTn>
                              </p:par>
                              <p:par>
                                <p:cTn id="151" presetID="1" presetClass="exit" presetSubtype="0" fill="hold" nodeType="withEffect">
                                  <p:stCondLst>
                                    <p:cond delay="0"/>
                                  </p:stCondLst>
                                  <p:childTnLst>
                                    <p:set>
                                      <p:cBhvr>
                                        <p:cTn id="152" dur="1" fill="hold">
                                          <p:stCondLst>
                                            <p:cond delay="0"/>
                                          </p:stCondLst>
                                        </p:cTn>
                                        <p:tgtEl>
                                          <p:spTgt spid="77"/>
                                        </p:tgtEl>
                                        <p:attrNameLst>
                                          <p:attrName>style.visibility</p:attrName>
                                        </p:attrNameLst>
                                      </p:cBhvr>
                                      <p:to>
                                        <p:strVal val="hidden"/>
                                      </p:to>
                                    </p:set>
                                  </p:childTnLst>
                                </p:cTn>
                              </p:par>
                            </p:childTnLst>
                          </p:cTn>
                        </p:par>
                      </p:childTnLst>
                    </p:cTn>
                  </p:par>
                  <p:par>
                    <p:cTn id="153" fill="hold">
                      <p:stCondLst>
                        <p:cond delay="indefinite"/>
                      </p:stCondLst>
                      <p:childTnLst>
                        <p:par>
                          <p:cTn id="154" fill="hold">
                            <p:stCondLst>
                              <p:cond delay="0"/>
                            </p:stCondLst>
                            <p:childTnLst>
                              <p:par>
                                <p:cTn id="155" presetID="2" presetClass="entr" presetSubtype="2" fill="hold" grpId="0" nodeType="clickEffect">
                                  <p:stCondLst>
                                    <p:cond delay="0"/>
                                  </p:stCondLst>
                                  <p:childTnLst>
                                    <p:set>
                                      <p:cBhvr>
                                        <p:cTn id="156" dur="1" fill="hold">
                                          <p:stCondLst>
                                            <p:cond delay="0"/>
                                          </p:stCondLst>
                                        </p:cTn>
                                        <p:tgtEl>
                                          <p:spTgt spid="76">
                                            <p:txEl>
                                              <p:pRg st="3" end="3"/>
                                            </p:txEl>
                                          </p:spTgt>
                                        </p:tgtEl>
                                        <p:attrNameLst>
                                          <p:attrName>style.visibility</p:attrName>
                                        </p:attrNameLst>
                                      </p:cBhvr>
                                      <p:to>
                                        <p:strVal val="visible"/>
                                      </p:to>
                                    </p:set>
                                    <p:anim calcmode="lin" valueType="num">
                                      <p:cBhvr additive="base">
                                        <p:cTn id="157" dur="500" fill="hold"/>
                                        <p:tgtEl>
                                          <p:spTgt spid="76">
                                            <p:txEl>
                                              <p:pRg st="3" end="3"/>
                                            </p:txEl>
                                          </p:spTgt>
                                        </p:tgtEl>
                                        <p:attrNameLst>
                                          <p:attrName>ppt_x</p:attrName>
                                        </p:attrNameLst>
                                      </p:cBhvr>
                                      <p:tavLst>
                                        <p:tav tm="0">
                                          <p:val>
                                            <p:strVal val="1+#ppt_w/2"/>
                                          </p:val>
                                        </p:tav>
                                        <p:tav tm="100000">
                                          <p:val>
                                            <p:strVal val="#ppt_x"/>
                                          </p:val>
                                        </p:tav>
                                      </p:tavLst>
                                    </p:anim>
                                    <p:anim calcmode="lin" valueType="num">
                                      <p:cBhvr additive="base">
                                        <p:cTn id="158" dur="500" fill="hold"/>
                                        <p:tgtEl>
                                          <p:spTgt spid="7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5" grpId="0" animBg="1"/>
      <p:bldP spid="2" grpId="0"/>
      <p:bldP spid="64" grpId="0" animBg="1"/>
      <p:bldP spid="65" grpId="0" animBg="1"/>
      <p:bldP spid="66" grpId="0"/>
      <p:bldP spid="67" grpId="0" animBg="1"/>
      <p:bldP spid="68" grpId="0"/>
      <p:bldP spid="70" grpId="0" animBg="1"/>
      <p:bldP spid="75" grpId="0" build="allAtOnce"/>
      <p:bldP spid="76" grpId="0" uiExpand="1" build="allAtOnce"/>
      <p:bldP spid="76" grpId="1" uiExpand="1" build="allAtOnce" animBg="1"/>
      <p:bldP spid="4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sz="2000" dirty="0">
                <a:cs typeface="Times New Roman" panose="02020603050405020304" pitchFamily="18" charset="0"/>
              </a:rPr>
              <a:t>Cases Goal: </a:t>
            </a:r>
            <a:r>
              <a:rPr lang="en-US" altLang="en-US" sz="2000" dirty="0"/>
              <a:t>“</a:t>
            </a:r>
            <a:r>
              <a:rPr lang="en-US" altLang="en-US" sz="2000" dirty="0">
                <a:sym typeface="Symbol" panose="05050102010706020507" pitchFamily="18" charset="2"/>
              </a:rPr>
              <a:t>I love logic</a:t>
            </a:r>
            <a:r>
              <a:rPr lang="en-US" altLang="en-US" sz="2000" dirty="0"/>
              <a:t>”.</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“Nighttime”</a:t>
            </a:r>
          </a:p>
          <a:p>
            <a:pPr marL="514350" indent="-514350" eaLnBrk="1" hangingPunct="1">
              <a:spcBef>
                <a:spcPct val="0"/>
              </a:spcBef>
              <a:buFont typeface="+mj-lt"/>
              <a:buAutoNum type="arabicPeriod"/>
            </a:pPr>
            <a:r>
              <a:rPr lang="en-US" altLang="en-US" sz="2000" dirty="0"/>
              <a:t>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“Nighttime”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a:t>
            </a:r>
            <a:r>
              <a:rPr lang="en-US" altLang="en-US" sz="2000" dirty="0">
                <a:sym typeface="Symbol" panose="05050102010706020507" pitchFamily="18" charset="2"/>
              </a:rPr>
              <a:t>I love logic</a:t>
            </a:r>
            <a:r>
              <a:rPr lang="en-US" altLang="en-US" sz="2000" dirty="0"/>
              <a:t>”</a:t>
            </a: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Rectangle 60">
            <a:extLst>
              <a:ext uri="{FF2B5EF4-FFF2-40B4-BE49-F238E27FC236}">
                <a16:creationId xmlns:a16="http://schemas.microsoft.com/office/drawing/2014/main" id="{E67D7811-8041-4854-ADA9-9A1DA4EEE001}"/>
              </a:ext>
            </a:extLst>
          </p:cNvPr>
          <p:cNvSpPr/>
          <p:nvPr/>
        </p:nvSpPr>
        <p:spPr>
          <a:xfrm>
            <a:off x="6629400" y="2608944"/>
            <a:ext cx="2133600" cy="400110"/>
          </a:xfrm>
          <a:prstGeom prst="rect">
            <a:avLst/>
          </a:prstGeom>
        </p:spPr>
        <p:txBody>
          <a:bodyPr wrap="square">
            <a:spAutoFit/>
          </a:bodyPr>
          <a:lstStyle/>
          <a:p>
            <a:pPr algn="l"/>
            <a:r>
              <a:rPr lang="en-US" altLang="en-US" sz="2000" dirty="0"/>
              <a:t>Proved somehow.</a:t>
            </a:r>
          </a:p>
        </p:txBody>
      </p:sp>
      <p:sp>
        <p:nvSpPr>
          <p:cNvPr id="24" name="Rectangle 23">
            <a:extLst>
              <a:ext uri="{FF2B5EF4-FFF2-40B4-BE49-F238E27FC236}">
                <a16:creationId xmlns:a16="http://schemas.microsoft.com/office/drawing/2014/main" id="{E2B2024A-0778-41C4-BB04-B4E70B50A9D2}"/>
              </a:ext>
            </a:extLst>
          </p:cNvPr>
          <p:cNvSpPr/>
          <p:nvPr/>
        </p:nvSpPr>
        <p:spPr>
          <a:xfrm>
            <a:off x="4136408" y="2361457"/>
            <a:ext cx="5271654" cy="400110"/>
          </a:xfrm>
          <a:prstGeom prst="rect">
            <a:avLst/>
          </a:prstGeom>
        </p:spPr>
        <p:txBody>
          <a:bodyPr wrap="square">
            <a:spAutoFit/>
          </a:bodyPr>
          <a:lstStyle/>
          <a:p>
            <a:pPr algn="l"/>
            <a:r>
              <a:rPr lang="en-US" altLang="en-US" sz="2000" dirty="0"/>
              <a:t>Cases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“Nighttime” </a:t>
            </a:r>
          </a:p>
        </p:txBody>
      </p:sp>
      <p:sp>
        <p:nvSpPr>
          <p:cNvPr id="27" name="AutoShape 35">
            <a:extLst>
              <a:ext uri="{FF2B5EF4-FFF2-40B4-BE49-F238E27FC236}">
                <a16:creationId xmlns:a16="http://schemas.microsoft.com/office/drawing/2014/main" id="{9EF8D5C7-CDFE-40CB-A20A-3A53794E0CFF}"/>
              </a:ext>
            </a:extLst>
          </p:cNvPr>
          <p:cNvSpPr>
            <a:spLocks noChangeArrowheads="1"/>
          </p:cNvSpPr>
          <p:nvPr/>
        </p:nvSpPr>
        <p:spPr bwMode="auto">
          <a:xfrm>
            <a:off x="1447799" y="4114799"/>
            <a:ext cx="7641771" cy="2743201"/>
          </a:xfrm>
          <a:prstGeom prst="wedgeRoundRectCallout">
            <a:avLst>
              <a:gd name="adj1" fmla="val -53814"/>
              <a:gd name="adj2" fmla="val -4314"/>
              <a:gd name="adj3" fmla="val 16667"/>
            </a:avLst>
          </a:prstGeom>
          <a:noFill/>
          <a:ln w="12700" cap="flat" cmpd="sng" algn="ctr">
            <a:solidFill>
              <a:srgbClr val="4D0201">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Cases Goal:</a:t>
            </a:r>
            <a:r>
              <a:rPr lang="en-CA" altLang="en-US" sz="2400" dirty="0">
                <a:solidFill>
                  <a:srgbClr val="FFFFFF"/>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r>
              <a:rPr lang="en-CA" altLang="en-US" sz="2400" dirty="0">
                <a:solidFill>
                  <a:srgbClr val="FFFFFF"/>
                </a:solidFill>
                <a:cs typeface="Times New Roman" panose="02020603050405020304" pitchFamily="18" charset="0"/>
                <a:sym typeface="Symbol" panose="05050102010706020507" pitchFamily="18" charset="2"/>
              </a:rPr>
              <a:t> </a:t>
            </a:r>
            <a:r>
              <a:rPr lang="en-US" altLang="en-US" sz="2400" dirty="0">
                <a:solidFill>
                  <a:srgbClr val="FFFFFF"/>
                </a:solidFill>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Given: There are only two cases α</a:t>
            </a:r>
            <a:r>
              <a:rPr lang="en-US" altLang="en-US" sz="2400" dirty="0">
                <a:sym typeface="Symbol" panose="05050102010706020507" pitchFamily="18" charset="2"/>
              </a:rPr>
              <a:t> &amp; </a:t>
            </a:r>
            <a:r>
              <a:rPr lang="el-GR" altLang="en-US" sz="2400" dirty="0">
                <a:cs typeface="Times New Roman" panose="02020603050405020304" pitchFamily="18" charset="0"/>
                <a:sym typeface="Symbol" panose="05050102010706020507" pitchFamily="18" charset="2"/>
              </a:rPr>
              <a:t>β</a:t>
            </a:r>
            <a:r>
              <a:rPr lang="en-CA"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 </a:t>
            </a:r>
            <a:r>
              <a:rPr lang="en-CA" altLang="en-US" sz="2400" dirty="0">
                <a:cs typeface="Times New Roman" panose="02020603050405020304" pitchFamily="18" charset="0"/>
                <a:sym typeface="Symbol" panose="05050102010706020507" pitchFamily="18" charset="2"/>
              </a:rPr>
              <a:t>            </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Case 1: Assume </a:t>
            </a:r>
            <a:r>
              <a:rPr lang="en-US" altLang="en-US" sz="2400" dirty="0">
                <a:cs typeface="Times New Roman" panose="02020603050405020304" pitchFamily="18" charset="0"/>
              </a:rPr>
              <a:t>α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Case 2: Assume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and prove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Conclude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a:t>
            </a:r>
          </a:p>
        </p:txBody>
      </p:sp>
      <p:pic>
        <p:nvPicPr>
          <p:cNvPr id="28" name="Picture 27" descr="&lt;strong&gt;Clipart&lt;/strong&gt; - Beautiful Black &lt;strong&gt;Woman&lt;/strong&gt;">
            <a:extLst>
              <a:ext uri="{FF2B5EF4-FFF2-40B4-BE49-F238E27FC236}">
                <a16:creationId xmlns:a16="http://schemas.microsoft.com/office/drawing/2014/main" id="{4F2D8A07-9434-4DB2-AF67-BA060E976EB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6" name="Rectangle 45">
            <a:extLst>
              <a:ext uri="{FF2B5EF4-FFF2-40B4-BE49-F238E27FC236}">
                <a16:creationId xmlns:a16="http://schemas.microsoft.com/office/drawing/2014/main" id="{13C58D11-11C2-4016-B7E8-C909B830CEEF}"/>
              </a:ext>
            </a:extLst>
          </p:cNvPr>
          <p:cNvSpPr/>
          <p:nvPr/>
        </p:nvSpPr>
        <p:spPr>
          <a:xfrm>
            <a:off x="6636324" y="3513621"/>
            <a:ext cx="1779762" cy="408372"/>
          </a:xfrm>
          <a:prstGeom prst="rect">
            <a:avLst/>
          </a:prstGeom>
        </p:spPr>
        <p:txBody>
          <a:bodyPr wrap="square">
            <a:spAutoFit/>
          </a:bodyPr>
          <a:lstStyle/>
          <a:p>
            <a:pPr algn="l"/>
            <a:r>
              <a:rPr lang="en-US" altLang="en-US" sz="2000" dirty="0"/>
              <a:t>Cases 2, 3, 4</a:t>
            </a:r>
          </a:p>
        </p:txBody>
      </p:sp>
      <p:grpSp>
        <p:nvGrpSpPr>
          <p:cNvPr id="47" name="Group 46">
            <a:extLst>
              <a:ext uri="{FF2B5EF4-FFF2-40B4-BE49-F238E27FC236}">
                <a16:creationId xmlns:a16="http://schemas.microsoft.com/office/drawing/2014/main" id="{A159B120-65D9-4154-88E2-A3D382E6EA2D}"/>
              </a:ext>
            </a:extLst>
          </p:cNvPr>
          <p:cNvGrpSpPr/>
          <p:nvPr/>
        </p:nvGrpSpPr>
        <p:grpSpPr>
          <a:xfrm>
            <a:off x="5883721" y="5791200"/>
            <a:ext cx="2803079" cy="929993"/>
            <a:chOff x="3895854" y="3108607"/>
            <a:chExt cx="2803079" cy="929993"/>
          </a:xfrm>
        </p:grpSpPr>
        <p:grpSp>
          <p:nvGrpSpPr>
            <p:cNvPr id="48" name="Group 29">
              <a:extLst>
                <a:ext uri="{FF2B5EF4-FFF2-40B4-BE49-F238E27FC236}">
                  <a16:creationId xmlns:a16="http://schemas.microsoft.com/office/drawing/2014/main" id="{B32AC024-9FBC-4290-ABD5-0CD185BF3924}"/>
                </a:ext>
              </a:extLst>
            </p:cNvPr>
            <p:cNvGrpSpPr>
              <a:grpSpLocks/>
            </p:cNvGrpSpPr>
            <p:nvPr/>
          </p:nvGrpSpPr>
          <p:grpSpPr bwMode="auto">
            <a:xfrm>
              <a:off x="5781342" y="3108607"/>
              <a:ext cx="917591" cy="929993"/>
              <a:chOff x="2065" y="1551"/>
              <a:chExt cx="1628" cy="1988"/>
            </a:xfrm>
          </p:grpSpPr>
          <p:sp>
            <p:nvSpPr>
              <p:cNvPr id="50" name="Freeform 30">
                <a:extLst>
                  <a:ext uri="{FF2B5EF4-FFF2-40B4-BE49-F238E27FC236}">
                    <a16:creationId xmlns:a16="http://schemas.microsoft.com/office/drawing/2014/main" id="{919D16D9-63C8-431C-852E-6D36DCD272EB}"/>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31">
                <a:extLst>
                  <a:ext uri="{FF2B5EF4-FFF2-40B4-BE49-F238E27FC236}">
                    <a16:creationId xmlns:a16="http://schemas.microsoft.com/office/drawing/2014/main" id="{29662E06-C46D-4C13-9120-60902E8B0204}"/>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32">
                <a:extLst>
                  <a:ext uri="{FF2B5EF4-FFF2-40B4-BE49-F238E27FC236}">
                    <a16:creationId xmlns:a16="http://schemas.microsoft.com/office/drawing/2014/main" id="{4D534539-2FE1-4194-BE6F-70289CEF4C1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33">
                <a:extLst>
                  <a:ext uri="{FF2B5EF4-FFF2-40B4-BE49-F238E27FC236}">
                    <a16:creationId xmlns:a16="http://schemas.microsoft.com/office/drawing/2014/main" id="{B148CC3C-3534-4A09-9DB6-659116948F29}"/>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34">
                <a:extLst>
                  <a:ext uri="{FF2B5EF4-FFF2-40B4-BE49-F238E27FC236}">
                    <a16:creationId xmlns:a16="http://schemas.microsoft.com/office/drawing/2014/main" id="{A26F833B-20FB-4169-8E0B-C79A0508DB1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35">
                <a:extLst>
                  <a:ext uri="{FF2B5EF4-FFF2-40B4-BE49-F238E27FC236}">
                    <a16:creationId xmlns:a16="http://schemas.microsoft.com/office/drawing/2014/main" id="{15451FCC-F0EE-4A9A-8F74-BD989DC1CA8D}"/>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36">
                <a:extLst>
                  <a:ext uri="{FF2B5EF4-FFF2-40B4-BE49-F238E27FC236}">
                    <a16:creationId xmlns:a16="http://schemas.microsoft.com/office/drawing/2014/main" id="{E704C4A3-F090-4103-837A-8CB48723EED7}"/>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37">
                <a:extLst>
                  <a:ext uri="{FF2B5EF4-FFF2-40B4-BE49-F238E27FC236}">
                    <a16:creationId xmlns:a16="http://schemas.microsoft.com/office/drawing/2014/main" id="{680E8CD2-0D8E-47E1-9CAD-674A5F6C0D1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38">
                <a:extLst>
                  <a:ext uri="{FF2B5EF4-FFF2-40B4-BE49-F238E27FC236}">
                    <a16:creationId xmlns:a16="http://schemas.microsoft.com/office/drawing/2014/main" id="{5D5433BC-8B80-4575-9685-31925F4D7384}"/>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9" name="Freeform 39">
                <a:extLst>
                  <a:ext uri="{FF2B5EF4-FFF2-40B4-BE49-F238E27FC236}">
                    <a16:creationId xmlns:a16="http://schemas.microsoft.com/office/drawing/2014/main" id="{8C42A98B-6F13-4C43-90E6-D6DBE933405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0" name="Freeform 40">
                <a:extLst>
                  <a:ext uri="{FF2B5EF4-FFF2-40B4-BE49-F238E27FC236}">
                    <a16:creationId xmlns:a16="http://schemas.microsoft.com/office/drawing/2014/main" id="{13E62FE9-6048-4A3D-A2B7-7A60DED554AE}"/>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41">
                <a:extLst>
                  <a:ext uri="{FF2B5EF4-FFF2-40B4-BE49-F238E27FC236}">
                    <a16:creationId xmlns:a16="http://schemas.microsoft.com/office/drawing/2014/main" id="{364692CC-EC7B-4004-AF3C-39FF91058EC3}"/>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3" name="Freeform 42">
                <a:extLst>
                  <a:ext uri="{FF2B5EF4-FFF2-40B4-BE49-F238E27FC236}">
                    <a16:creationId xmlns:a16="http://schemas.microsoft.com/office/drawing/2014/main" id="{AB5F6F9F-53C5-4605-A1D4-1AA28B6D5B51}"/>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43">
                <a:extLst>
                  <a:ext uri="{FF2B5EF4-FFF2-40B4-BE49-F238E27FC236}">
                    <a16:creationId xmlns:a16="http://schemas.microsoft.com/office/drawing/2014/main" id="{756799A1-E03A-4C47-8AF6-E16A0170C118}"/>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5" name="Freeform 44">
                <a:extLst>
                  <a:ext uri="{FF2B5EF4-FFF2-40B4-BE49-F238E27FC236}">
                    <a16:creationId xmlns:a16="http://schemas.microsoft.com/office/drawing/2014/main" id="{39B86D3B-9BD1-4409-81E9-791B6AC7DC5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6" name="Freeform 45">
                <a:extLst>
                  <a:ext uri="{FF2B5EF4-FFF2-40B4-BE49-F238E27FC236}">
                    <a16:creationId xmlns:a16="http://schemas.microsoft.com/office/drawing/2014/main" id="{32C6E1A3-105E-41E9-863A-459F8E3D2BF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46">
                <a:extLst>
                  <a:ext uri="{FF2B5EF4-FFF2-40B4-BE49-F238E27FC236}">
                    <a16:creationId xmlns:a16="http://schemas.microsoft.com/office/drawing/2014/main" id="{4594F51D-06B9-4A72-BA73-0FFD1E5CEB65}"/>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49" name="AutoShape 35">
              <a:extLst>
                <a:ext uri="{FF2B5EF4-FFF2-40B4-BE49-F238E27FC236}">
                  <a16:creationId xmlns:a16="http://schemas.microsoft.com/office/drawing/2014/main" id="{E31DF436-5B36-4EDB-B57D-50B443DF3556}"/>
                </a:ext>
              </a:extLst>
            </p:cNvPr>
            <p:cNvSpPr>
              <a:spLocks noChangeArrowheads="1"/>
            </p:cNvSpPr>
            <p:nvPr/>
          </p:nvSpPr>
          <p:spPr bwMode="auto">
            <a:xfrm>
              <a:off x="3895854" y="3330551"/>
              <a:ext cx="1999906" cy="678247"/>
            </a:xfrm>
            <a:prstGeom prst="wedgeRoundRectCallout">
              <a:avLst>
                <a:gd name="adj1" fmla="val 58369"/>
                <a:gd name="adj2" fmla="val -56456"/>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This is a rule just like the others.</a:t>
              </a:r>
            </a:p>
          </p:txBody>
        </p:sp>
      </p:grpSp>
      <p:sp>
        <p:nvSpPr>
          <p:cNvPr id="38" name="Rectangle 37">
            <a:extLst>
              <a:ext uri="{FF2B5EF4-FFF2-40B4-BE49-F238E27FC236}">
                <a16:creationId xmlns:a16="http://schemas.microsoft.com/office/drawing/2014/main" id="{E794AE6F-D891-49FA-9D2A-7C29819049D5}"/>
              </a:ext>
            </a:extLst>
          </p:cNvPr>
          <p:cNvSpPr/>
          <p:nvPr/>
        </p:nvSpPr>
        <p:spPr>
          <a:xfrm>
            <a:off x="6623261" y="2908780"/>
            <a:ext cx="2133600" cy="707886"/>
          </a:xfrm>
          <a:prstGeom prst="rect">
            <a:avLst/>
          </a:prstGeom>
        </p:spPr>
        <p:txBody>
          <a:bodyPr wrap="square">
            <a:spAutoFit/>
          </a:bodyPr>
          <a:lstStyle/>
          <a:p>
            <a:pPr algn="l"/>
            <a:r>
              <a:rPr lang="en-US" altLang="en-US" sz="2000" dirty="0"/>
              <a:t>Proved somehow.</a:t>
            </a:r>
          </a:p>
          <a:p>
            <a:pPr algn="l"/>
            <a:r>
              <a:rPr lang="en-US" altLang="en-US" sz="2000" dirty="0"/>
              <a:t>Proved somehow.</a:t>
            </a:r>
            <a:endParaRPr lang="en-US" sz="2000" dirty="0"/>
          </a:p>
        </p:txBody>
      </p:sp>
      <p:sp>
        <p:nvSpPr>
          <p:cNvPr id="39" name="Oval 38">
            <a:extLst>
              <a:ext uri="{FF2B5EF4-FFF2-40B4-BE49-F238E27FC236}">
                <a16:creationId xmlns:a16="http://schemas.microsoft.com/office/drawing/2014/main" id="{6F756091-C664-4650-8016-E3A29028C8EE}"/>
              </a:ext>
            </a:extLst>
          </p:cNvPr>
          <p:cNvSpPr/>
          <p:nvPr/>
        </p:nvSpPr>
        <p:spPr bwMode="auto">
          <a:xfrm>
            <a:off x="7263900" y="3609371"/>
            <a:ext cx="811361" cy="280386"/>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40" name="Oval 39">
            <a:extLst>
              <a:ext uri="{FF2B5EF4-FFF2-40B4-BE49-F238E27FC236}">
                <a16:creationId xmlns:a16="http://schemas.microsoft.com/office/drawing/2014/main" id="{9B5AEBA5-FE32-45EC-AF8B-252BA0BD2672}"/>
              </a:ext>
            </a:extLst>
          </p:cNvPr>
          <p:cNvSpPr/>
          <p:nvPr/>
        </p:nvSpPr>
        <p:spPr bwMode="auto">
          <a:xfrm rot="16200000">
            <a:off x="-254789" y="3019073"/>
            <a:ext cx="905444" cy="341303"/>
          </a:xfrm>
          <a:prstGeom prst="ellipse">
            <a:avLst/>
          </a:prstGeom>
          <a:noFill/>
          <a:ln w="12700">
            <a:solidFill>
              <a:srgbClr val="FF0000"/>
            </a:solidFill>
            <a:miter lim="800000"/>
            <a:headEnd/>
            <a:tailEnd/>
          </a:ln>
        </p:spPr>
        <p:txBody>
          <a:bodyPr lIns="0" tIns="0" rIns="0" bIns="0" rtlCol="0" anchor="ctr"/>
          <a:lstStyle/>
          <a:p>
            <a:pPr algn="ctr" eaLnBrk="1" hangingPunct="1">
              <a:spcBef>
                <a:spcPct val="0"/>
              </a:spcBef>
              <a:buNone/>
            </a:pPr>
            <a:endParaRPr lang="en-US" sz="2400" dirty="0"/>
          </a:p>
        </p:txBody>
      </p:sp>
      <p:sp>
        <p:nvSpPr>
          <p:cNvPr id="41" name="Rectangle 40">
            <a:extLst>
              <a:ext uri="{FF2B5EF4-FFF2-40B4-BE49-F238E27FC236}">
                <a16:creationId xmlns:a16="http://schemas.microsoft.com/office/drawing/2014/main" id="{1D7D917B-45B3-46D8-8351-D9B93745AE5B}"/>
              </a:ext>
            </a:extLst>
          </p:cNvPr>
          <p:cNvSpPr/>
          <p:nvPr/>
        </p:nvSpPr>
        <p:spPr>
          <a:xfrm>
            <a:off x="4055542" y="4266533"/>
            <a:ext cx="1768433" cy="461665"/>
          </a:xfrm>
          <a:prstGeom prst="rect">
            <a:avLst/>
          </a:prstGeom>
        </p:spPr>
        <p:txBody>
          <a:bodyPr wrap="none">
            <a:spAutoFit/>
          </a:bodyPr>
          <a:lstStyle/>
          <a:p>
            <a:pPr>
              <a:buNone/>
            </a:pPr>
            <a:r>
              <a:rPr lang="en-CA" altLang="en-US" sz="2400" dirty="0">
                <a:solidFill>
                  <a:srgbClr val="FFFFFF"/>
                </a:solidFill>
                <a:cs typeface="Times New Roman" panose="02020603050405020304" pitchFamily="18" charset="0"/>
                <a:sym typeface="Symbol" panose="05050102010706020507" pitchFamily="18" charset="2"/>
              </a:rPr>
              <a:t>Cases </a:t>
            </a:r>
            <a:r>
              <a:rPr lang="el-GR" altLang="en-US" sz="2400" dirty="0">
                <a:solidFill>
                  <a:srgbClr val="FFC000"/>
                </a:solidFill>
                <a:cs typeface="Times New Roman" panose="02020603050405020304" pitchFamily="18" charset="0"/>
                <a:sym typeface="Symbol" panose="05050102010706020507" pitchFamily="18" charset="2"/>
              </a:rPr>
              <a:t>α</a:t>
            </a:r>
            <a:r>
              <a:rPr lang="en-US" altLang="en-US" sz="2400" dirty="0">
                <a:solidFill>
                  <a:srgbClr val="FFC000"/>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&amp;</a:t>
            </a:r>
            <a:r>
              <a:rPr lang="en-US" altLang="en-US" sz="2400" dirty="0">
                <a:solidFill>
                  <a:srgbClr val="FFC000"/>
                </a:solidFill>
                <a:cs typeface="Times New Roman" panose="02020603050405020304" pitchFamily="18" charset="0"/>
                <a:sym typeface="Symbol" panose="05050102010706020507" pitchFamily="18" charset="2"/>
              </a:rPr>
              <a:t> </a:t>
            </a:r>
            <a:r>
              <a:rPr lang="el-GR" altLang="en-US" sz="2400" dirty="0">
                <a:solidFill>
                  <a:srgbClr val="FFC000"/>
                </a:solidFill>
                <a:cs typeface="Times New Roman" panose="02020603050405020304" pitchFamily="18" charset="0"/>
                <a:sym typeface="Symbol" panose="05050102010706020507" pitchFamily="18" charset="2"/>
              </a:rPr>
              <a:t>β</a:t>
            </a:r>
            <a:r>
              <a:rPr lang="en-CA" altLang="en-US" sz="2400" dirty="0">
                <a:solidFill>
                  <a:schemeClr val="tx2"/>
                </a:solidFill>
                <a:cs typeface="Times New Roman" panose="02020603050405020304" pitchFamily="18" charset="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sp>
        <p:nvSpPr>
          <p:cNvPr id="42" name="Rectangle 2">
            <a:extLst>
              <a:ext uri="{FF2B5EF4-FFF2-40B4-BE49-F238E27FC236}">
                <a16:creationId xmlns:a16="http://schemas.microsoft.com/office/drawing/2014/main" id="{C7A0933B-310A-455F-9C98-1D00C9DF5D1C}"/>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515565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5" end="5"/>
                                            </p:txEl>
                                          </p:spTgt>
                                        </p:tgtEl>
                                        <p:attrNameLst>
                                          <p:attrName>style.visibility</p:attrName>
                                        </p:attrNameLst>
                                      </p:cBhvr>
                                      <p:to>
                                        <p:strVal val="visible"/>
                                      </p:to>
                                    </p:set>
                                    <p:anim calcmode="lin" valueType="num">
                                      <p:cBhvr additive="base">
                                        <p:cTn id="7" dur="500" fill="hold"/>
                                        <p:tgtEl>
                                          <p:spTgt spid="30">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anim calcmode="lin" valueType="num">
                                      <p:cBhvr additive="base">
                                        <p:cTn id="13"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0">
                                            <p:txEl>
                                              <p:pRg st="6" end="6"/>
                                            </p:txEl>
                                          </p:spTgt>
                                        </p:tgtEl>
                                        <p:attrNameLst>
                                          <p:attrName>style.visibility</p:attrName>
                                        </p:attrNameLst>
                                      </p:cBhvr>
                                      <p:to>
                                        <p:strVal val="visible"/>
                                      </p:to>
                                    </p:set>
                                    <p:anim calcmode="lin" valueType="num">
                                      <p:cBhvr additive="base">
                                        <p:cTn id="19" dur="500" fill="hold"/>
                                        <p:tgtEl>
                                          <p:spTgt spid="30">
                                            <p:txEl>
                                              <p:pRg st="6" end="6"/>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0">
                                            <p:txEl>
                                              <p:pRg st="7" end="7"/>
                                            </p:txEl>
                                          </p:spTgt>
                                        </p:tgtEl>
                                        <p:attrNameLst>
                                          <p:attrName>style.visibility</p:attrName>
                                        </p:attrNameLst>
                                      </p:cBhvr>
                                      <p:to>
                                        <p:strVal val="visible"/>
                                      </p:to>
                                    </p:set>
                                    <p:anim calcmode="lin" valueType="num">
                                      <p:cBhvr additive="base">
                                        <p:cTn id="25" dur="500" fill="hold"/>
                                        <p:tgtEl>
                                          <p:spTgt spid="30">
                                            <p:txEl>
                                              <p:pRg st="7" end="7"/>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0">
                                            <p:txEl>
                                              <p:pRg st="8" end="8"/>
                                            </p:txEl>
                                          </p:spTgt>
                                        </p:tgtEl>
                                        <p:attrNameLst>
                                          <p:attrName>style.visibility</p:attrName>
                                        </p:attrNameLst>
                                      </p:cBhvr>
                                      <p:to>
                                        <p:strVal val="visible"/>
                                      </p:to>
                                    </p:set>
                                    <p:anim calcmode="lin" valueType="num">
                                      <p:cBhvr additive="base">
                                        <p:cTn id="31" dur="500" fill="hold"/>
                                        <p:tgtEl>
                                          <p:spTgt spid="30">
                                            <p:txEl>
                                              <p:pRg st="8" end="8"/>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61">
                                            <p:txEl>
                                              <p:pRg st="0" end="0"/>
                                            </p:txEl>
                                          </p:spTgt>
                                        </p:tgtEl>
                                        <p:attrNameLst>
                                          <p:attrName>style.visibility</p:attrName>
                                        </p:attrNameLst>
                                      </p:cBhvr>
                                      <p:to>
                                        <p:strVal val="visible"/>
                                      </p:to>
                                    </p:set>
                                    <p:anim calcmode="lin" valueType="num">
                                      <p:cBhvr additive="base">
                                        <p:cTn id="37" dur="500" fill="hold"/>
                                        <p:tgtEl>
                                          <p:spTgt spid="61">
                                            <p:txEl>
                                              <p:pRg st="0" end="0"/>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1">
                                            <p:txEl>
                                              <p:pRg st="0" end="0"/>
                                            </p:txEl>
                                          </p:spTgt>
                                        </p:tgtEl>
                                        <p:attrNameLst>
                                          <p:attrName>ppt_y</p:attrName>
                                        </p:attrNameLst>
                                      </p:cBhvr>
                                      <p:tavLst>
                                        <p:tav tm="0">
                                          <p:val>
                                            <p:strVal val="#ppt_y"/>
                                          </p:val>
                                        </p:tav>
                                        <p:tav tm="100000">
                                          <p:val>
                                            <p:strVal val="#ppt_y"/>
                                          </p:val>
                                        </p:tav>
                                      </p:tavLst>
                                    </p:anim>
                                  </p:childTnLst>
                                </p:cTn>
                              </p:par>
                              <p:par>
                                <p:cTn id="39" presetID="2" presetClass="entr" presetSubtype="2" fill="hold" nodeType="withEffect">
                                  <p:stCondLst>
                                    <p:cond delay="0"/>
                                  </p:stCondLst>
                                  <p:childTnLst>
                                    <p:set>
                                      <p:cBhvr>
                                        <p:cTn id="40" dur="1" fill="hold">
                                          <p:stCondLst>
                                            <p:cond delay="0"/>
                                          </p:stCondLst>
                                        </p:cTn>
                                        <p:tgtEl>
                                          <p:spTgt spid="38">
                                            <p:txEl>
                                              <p:pRg st="0" end="0"/>
                                            </p:txEl>
                                          </p:spTgt>
                                        </p:tgtEl>
                                        <p:attrNameLst>
                                          <p:attrName>style.visibility</p:attrName>
                                        </p:attrNameLst>
                                      </p:cBhvr>
                                      <p:to>
                                        <p:strVal val="visible"/>
                                      </p:to>
                                    </p:set>
                                    <p:anim calcmode="lin" valueType="num">
                                      <p:cBhvr additive="base">
                                        <p:cTn id="41" dur="500" fill="hold"/>
                                        <p:tgtEl>
                                          <p:spTgt spid="38">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38">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38">
                                            <p:txEl>
                                              <p:pRg st="1" end="1"/>
                                            </p:txEl>
                                          </p:spTgt>
                                        </p:tgtEl>
                                        <p:attrNameLst>
                                          <p:attrName>style.visibility</p:attrName>
                                        </p:attrNameLst>
                                      </p:cBhvr>
                                      <p:to>
                                        <p:strVal val="visible"/>
                                      </p:to>
                                    </p:set>
                                    <p:anim calcmode="lin" valueType="num">
                                      <p:cBhvr additive="base">
                                        <p:cTn id="45" dur="500" fill="hold"/>
                                        <p:tgtEl>
                                          <p:spTgt spid="38">
                                            <p:txEl>
                                              <p:pRg st="1" end="1"/>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0">
                                            <p:txEl>
                                              <p:pRg st="9" end="9"/>
                                            </p:txEl>
                                          </p:spTgt>
                                        </p:tgtEl>
                                        <p:attrNameLst>
                                          <p:attrName>style.visibility</p:attrName>
                                        </p:attrNameLst>
                                      </p:cBhvr>
                                      <p:to>
                                        <p:strVal val="visible"/>
                                      </p:to>
                                    </p:set>
                                    <p:anim calcmode="lin" valueType="num">
                                      <p:cBhvr additive="base">
                                        <p:cTn id="51" dur="500" fill="hold"/>
                                        <p:tgtEl>
                                          <p:spTgt spid="30">
                                            <p:txEl>
                                              <p:pRg st="9" end="9"/>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0">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46">
                                            <p:txEl>
                                              <p:pRg st="0" end="0"/>
                                            </p:txEl>
                                          </p:spTgt>
                                        </p:tgtEl>
                                        <p:attrNameLst>
                                          <p:attrName>style.visibility</p:attrName>
                                        </p:attrNameLst>
                                      </p:cBhvr>
                                      <p:to>
                                        <p:strVal val="visible"/>
                                      </p:to>
                                    </p:set>
                                    <p:anim calcmode="lin" valueType="num">
                                      <p:cBhvr additive="base">
                                        <p:cTn id="57" dur="500" fill="hold"/>
                                        <p:tgtEl>
                                          <p:spTgt spid="46">
                                            <p:txEl>
                                              <p:pRg st="0" end="0"/>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additive="base">
                                        <p:cTn id="63" dur="500" fill="hold"/>
                                        <p:tgtEl>
                                          <p:spTgt spid="40"/>
                                        </p:tgtEl>
                                        <p:attrNameLst>
                                          <p:attrName>ppt_x</p:attrName>
                                        </p:attrNameLst>
                                      </p:cBhvr>
                                      <p:tavLst>
                                        <p:tav tm="0">
                                          <p:val>
                                            <p:strVal val="1+#ppt_w/2"/>
                                          </p:val>
                                        </p:tav>
                                        <p:tav tm="100000">
                                          <p:val>
                                            <p:strVal val="#ppt_x"/>
                                          </p:val>
                                        </p:tav>
                                      </p:tavLst>
                                    </p:anim>
                                    <p:anim calcmode="lin" valueType="num">
                                      <p:cBhvr additive="base">
                                        <p:cTn id="64" dur="500" fill="hold"/>
                                        <p:tgtEl>
                                          <p:spTgt spid="4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39"/>
                                        </p:tgtEl>
                                        <p:attrNameLst>
                                          <p:attrName>style.visibility</p:attrName>
                                        </p:attrNameLst>
                                      </p:cBhvr>
                                      <p:to>
                                        <p:strVal val="visible"/>
                                      </p:to>
                                    </p:set>
                                    <p:anim calcmode="lin" valueType="num">
                                      <p:cBhvr additive="base">
                                        <p:cTn id="67" dur="500" fill="hold"/>
                                        <p:tgtEl>
                                          <p:spTgt spid="39"/>
                                        </p:tgtEl>
                                        <p:attrNameLst>
                                          <p:attrName>ppt_x</p:attrName>
                                        </p:attrNameLst>
                                      </p:cBhvr>
                                      <p:tavLst>
                                        <p:tav tm="0">
                                          <p:val>
                                            <p:strVal val="1+#ppt_w/2"/>
                                          </p:val>
                                        </p:tav>
                                        <p:tav tm="100000">
                                          <p:val>
                                            <p:strVal val="#ppt_x"/>
                                          </p:val>
                                        </p:tav>
                                      </p:tavLst>
                                    </p:anim>
                                    <p:anim calcmode="lin" valueType="num">
                                      <p:cBhvr additive="base">
                                        <p:cTn id="6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nodeType="clickEffect">
                                  <p:stCondLst>
                                    <p:cond delay="0"/>
                                  </p:stCondLst>
                                  <p:childTnLst>
                                    <p:set>
                                      <p:cBhvr>
                                        <p:cTn id="72" dur="1" fill="hold">
                                          <p:stCondLst>
                                            <p:cond delay="0"/>
                                          </p:stCondLst>
                                        </p:cTn>
                                        <p:tgtEl>
                                          <p:spTgt spid="47"/>
                                        </p:tgtEl>
                                        <p:attrNameLst>
                                          <p:attrName>style.visibility</p:attrName>
                                        </p:attrNameLst>
                                      </p:cBhvr>
                                      <p:to>
                                        <p:strVal val="visible"/>
                                      </p:to>
                                    </p:set>
                                    <p:anim calcmode="lin" valueType="num">
                                      <p:cBhvr additive="base">
                                        <p:cTn id="73" dur="500" fill="hold"/>
                                        <p:tgtEl>
                                          <p:spTgt spid="47"/>
                                        </p:tgtEl>
                                        <p:attrNameLst>
                                          <p:attrName>ppt_x</p:attrName>
                                        </p:attrNameLst>
                                      </p:cBhvr>
                                      <p:tavLst>
                                        <p:tav tm="0">
                                          <p:val>
                                            <p:strVal val="1+#ppt_w/2"/>
                                          </p:val>
                                        </p:tav>
                                        <p:tav tm="100000">
                                          <p:val>
                                            <p:strVal val="#ppt_x"/>
                                          </p:val>
                                        </p:tav>
                                      </p:tavLst>
                                    </p:anim>
                                    <p:anim calcmode="lin" valueType="num">
                                      <p:cBhvr additive="base">
                                        <p:cTn id="74"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sz="2000" dirty="0">
                <a:cs typeface="Times New Roman" panose="02020603050405020304" pitchFamily="18" charset="0"/>
              </a:rPr>
              <a:t>Cases Goal: </a:t>
            </a:r>
            <a:r>
              <a:rPr lang="en-US" altLang="en-US" sz="2000" dirty="0"/>
              <a:t>“</a:t>
            </a:r>
            <a:r>
              <a:rPr lang="en-US" altLang="en-US" sz="2000" dirty="0">
                <a:sym typeface="Symbol" panose="05050102010706020507" pitchFamily="18" charset="2"/>
              </a:rPr>
              <a:t>I love logic</a:t>
            </a:r>
            <a:r>
              <a:rPr lang="en-US" altLang="en-US" sz="2000" dirty="0"/>
              <a:t>”.</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“Nighttime”</a:t>
            </a:r>
          </a:p>
          <a:p>
            <a:pPr marL="514350" indent="-514350" eaLnBrk="1" hangingPunct="1">
              <a:spcBef>
                <a:spcPct val="0"/>
              </a:spcBef>
              <a:buFont typeface="+mj-lt"/>
              <a:buAutoNum type="arabicPeriod"/>
            </a:pPr>
            <a:r>
              <a:rPr lang="en-US" altLang="en-US" sz="2000" dirty="0"/>
              <a:t>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“Nighttime”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sym typeface="Symbol" panose="05050102010706020507" pitchFamily="18" charset="2"/>
              </a:rPr>
              <a:t></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a:t>
            </a:r>
            <a:r>
              <a:rPr lang="en-US" altLang="en-US" sz="2000" dirty="0">
                <a:sym typeface="Symbol" panose="05050102010706020507" pitchFamily="18" charset="2"/>
              </a:rPr>
              <a:t>I love logic</a:t>
            </a:r>
            <a:r>
              <a:rPr lang="en-US" altLang="en-US" sz="2000" dirty="0"/>
              <a:t>”</a:t>
            </a: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3">
            <a:extLst>
              <a:ext uri="{FF2B5EF4-FFF2-40B4-BE49-F238E27FC236}">
                <a16:creationId xmlns:a16="http://schemas.microsoft.com/office/drawing/2014/main" id="{E2B2024A-0778-41C4-BB04-B4E70B50A9D2}"/>
              </a:ext>
            </a:extLst>
          </p:cNvPr>
          <p:cNvSpPr/>
          <p:nvPr/>
        </p:nvSpPr>
        <p:spPr>
          <a:xfrm>
            <a:off x="4136408" y="2361457"/>
            <a:ext cx="5271654" cy="400110"/>
          </a:xfrm>
          <a:prstGeom prst="rect">
            <a:avLst/>
          </a:prstGeom>
        </p:spPr>
        <p:txBody>
          <a:bodyPr wrap="square">
            <a:spAutoFit/>
          </a:bodyPr>
          <a:lstStyle/>
          <a:p>
            <a:pPr algn="l"/>
            <a:r>
              <a:rPr lang="en-US" altLang="en-US" sz="2000" dirty="0"/>
              <a:t>Cases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“Nighttime” </a:t>
            </a:r>
          </a:p>
        </p:txBody>
      </p:sp>
      <p:graphicFrame>
        <p:nvGraphicFramePr>
          <p:cNvPr id="15" name="Table 3">
            <a:extLst>
              <a:ext uri="{FF2B5EF4-FFF2-40B4-BE49-F238E27FC236}">
                <a16:creationId xmlns:a16="http://schemas.microsoft.com/office/drawing/2014/main" id="{8BAB46F3-0F81-4AB9-ACA3-2B538FF04D16}"/>
              </a:ext>
            </a:extLst>
          </p:cNvPr>
          <p:cNvGraphicFramePr>
            <a:graphicFrameLocks noGrp="1"/>
          </p:cNvGraphicFramePr>
          <p:nvPr>
            <p:extLst>
              <p:ext uri="{D42A27DB-BD31-4B8C-83A1-F6EECF244321}">
                <p14:modId xmlns:p14="http://schemas.microsoft.com/office/powerpoint/2010/main" val="2111302956"/>
              </p:ext>
            </p:extLst>
          </p:nvPr>
        </p:nvGraphicFramePr>
        <p:xfrm>
          <a:off x="126642" y="4265488"/>
          <a:ext cx="8890715" cy="2211512"/>
        </p:xfrm>
        <a:graphic>
          <a:graphicData uri="http://schemas.openxmlformats.org/drawingml/2006/table">
            <a:tbl>
              <a:tblPr firstRow="1" bandRow="1">
                <a:tableStyleId>{5C22544A-7EE6-4342-B048-85BDC9FD1C3A}</a:tableStyleId>
              </a:tblPr>
              <a:tblGrid>
                <a:gridCol w="1215824">
                  <a:extLst>
                    <a:ext uri="{9D8B030D-6E8A-4147-A177-3AD203B41FA5}">
                      <a16:colId xmlns:a16="http://schemas.microsoft.com/office/drawing/2014/main" val="1561835000"/>
                    </a:ext>
                  </a:extLst>
                </a:gridCol>
                <a:gridCol w="3875440">
                  <a:extLst>
                    <a:ext uri="{9D8B030D-6E8A-4147-A177-3AD203B41FA5}">
                      <a16:colId xmlns:a16="http://schemas.microsoft.com/office/drawing/2014/main" val="365351071"/>
                    </a:ext>
                  </a:extLst>
                </a:gridCol>
                <a:gridCol w="3799451">
                  <a:extLst>
                    <a:ext uri="{9D8B030D-6E8A-4147-A177-3AD203B41FA5}">
                      <a16:colId xmlns:a16="http://schemas.microsoft.com/office/drawing/2014/main" val="682990331"/>
                    </a:ext>
                  </a:extLst>
                </a:gridCol>
              </a:tblGrid>
              <a:tr h="765156">
                <a:tc>
                  <a:txBody>
                    <a:bodyPr/>
                    <a:lstStyle/>
                    <a:p>
                      <a:pPr algn="ctr"/>
                      <a:endParaRPr lang="en-US" sz="2000" b="1" dirty="0">
                        <a:solidFill>
                          <a:schemeClr val="bg2"/>
                        </a:solidFill>
                      </a:endParaRPr>
                    </a:p>
                  </a:txBody>
                  <a:tcPr>
                    <a:solidFill>
                      <a:srgbClr val="FF00FF"/>
                    </a:solidFill>
                  </a:tcPr>
                </a:tc>
                <a:tc>
                  <a:txBody>
                    <a:bodyPr/>
                    <a:lstStyle/>
                    <a:p>
                      <a:pPr algn="ctr"/>
                      <a:endParaRPr lang="en-US" sz="2000" b="1" dirty="0">
                        <a:solidFill>
                          <a:schemeClr val="bg2"/>
                        </a:solidFill>
                      </a:endParaRPr>
                    </a:p>
                  </a:txBody>
                  <a:tcPr>
                    <a:solidFill>
                      <a:srgbClr val="FF00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r h="1446356">
                <a:tc>
                  <a:txBody>
                    <a:bodyPr/>
                    <a:lstStyle/>
                    <a:p>
                      <a:pPr algn="ctr"/>
                      <a:r>
                        <a:rPr lang="en-US" sz="100" b="1" dirty="0">
                          <a:solidFill>
                            <a:schemeClr val="bg2"/>
                          </a:solidFill>
                        </a:rPr>
                        <a:t>   </a:t>
                      </a:r>
                      <a:endParaRPr lang="en-US" sz="2000" b="1" dirty="0">
                        <a:solidFill>
                          <a:schemeClr val="bg2"/>
                        </a:solidFill>
                      </a:endParaRPr>
                    </a:p>
                    <a:p>
                      <a:pPr algn="ctr"/>
                      <a:r>
                        <a:rPr lang="en-US" sz="2000" b="1" dirty="0">
                          <a:solidFill>
                            <a:schemeClr val="bg2"/>
                          </a:solidFill>
                        </a:rPr>
                        <a:t>Implies </a:t>
                      </a:r>
                    </a:p>
                    <a:p>
                      <a:pPr algn="ctr"/>
                      <a:r>
                        <a:rPr lang="en-US" altLang="en-US" sz="2000" dirty="0">
                          <a:solidFill>
                            <a:schemeClr val="bg2"/>
                          </a:solidFill>
                          <a:sym typeface="Symbol" panose="05050102010706020507" pitchFamily="18" charset="2"/>
                        </a:rPr>
                        <a:t>:</a:t>
                      </a:r>
                      <a:endParaRPr lang="en-US" sz="2000" b="1" dirty="0">
                        <a:solidFill>
                          <a:schemeClr val="bg2"/>
                        </a:solidFill>
                      </a:endParaRPr>
                    </a:p>
                  </a:txBody>
                  <a:tcPr>
                    <a:solidFill>
                      <a:srgbClr val="FF00FF"/>
                    </a:solidFill>
                  </a:tcPr>
                </a:tc>
                <a:tc>
                  <a:txBody>
                    <a:bodyPr/>
                    <a:lstStyle/>
                    <a:p>
                      <a:pPr algn="ctr" eaLnBrk="1" hangingPunct="1">
                        <a:spcBef>
                          <a:spcPct val="0"/>
                        </a:spcBef>
                        <a:buNone/>
                      </a:pPr>
                      <a:endParaRPr lang="en-CA" sz="2000" dirty="0">
                        <a:solidFill>
                          <a:schemeClr val="tx2"/>
                        </a:solidFill>
                      </a:endParaRPr>
                    </a:p>
                  </a:txBody>
                  <a:tcPr>
                    <a:solidFill>
                      <a:srgbClr val="00006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en-US" sz="2000" dirty="0">
                        <a:solidFill>
                          <a:schemeClr val="tx2"/>
                        </a:solidFill>
                        <a:cs typeface="Times New Roman" panose="02020603050405020304" pitchFamily="18" charset="0"/>
                      </a:endParaRPr>
                    </a:p>
                  </a:txBody>
                  <a:tcPr>
                    <a:solidFill>
                      <a:srgbClr val="000066"/>
                    </a:solidFill>
                  </a:tcPr>
                </a:tc>
                <a:extLst>
                  <a:ext uri="{0D108BD9-81ED-4DB2-BD59-A6C34878D82A}">
                    <a16:rowId xmlns:a16="http://schemas.microsoft.com/office/drawing/2014/main" val="3797871007"/>
                  </a:ext>
                </a:extLst>
              </a:tr>
            </a:tbl>
          </a:graphicData>
        </a:graphic>
      </p:graphicFrame>
      <p:grpSp>
        <p:nvGrpSpPr>
          <p:cNvPr id="2" name="Group 1">
            <a:extLst>
              <a:ext uri="{FF2B5EF4-FFF2-40B4-BE49-F238E27FC236}">
                <a16:creationId xmlns:a16="http://schemas.microsoft.com/office/drawing/2014/main" id="{02455425-8FE3-436C-855B-6B4E4A10D123}"/>
              </a:ext>
            </a:extLst>
          </p:cNvPr>
          <p:cNvGrpSpPr/>
          <p:nvPr/>
        </p:nvGrpSpPr>
        <p:grpSpPr>
          <a:xfrm>
            <a:off x="1230444" y="5067330"/>
            <a:ext cx="4060730" cy="690006"/>
            <a:chOff x="1230444" y="5664815"/>
            <a:chExt cx="4060730" cy="690006"/>
          </a:xfrm>
        </p:grpSpPr>
        <p:sp>
          <p:nvSpPr>
            <p:cNvPr id="41" name="Rectangle 40">
              <a:extLst>
                <a:ext uri="{FF2B5EF4-FFF2-40B4-BE49-F238E27FC236}">
                  <a16:creationId xmlns:a16="http://schemas.microsoft.com/office/drawing/2014/main" id="{40D7B161-6080-453D-A55B-E8855EBC5FB1}"/>
                </a:ext>
              </a:extLst>
            </p:cNvPr>
            <p:cNvSpPr/>
            <p:nvPr/>
          </p:nvSpPr>
          <p:spPr>
            <a:xfrm>
              <a:off x="1230444" y="5937294"/>
              <a:ext cx="2286000"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α</a:t>
              </a:r>
              <a:r>
                <a:rPr lang="el-GR" altLang="en-US" sz="2000" dirty="0">
                  <a:solidFill>
                    <a:srgbClr val="FF00FF"/>
                  </a:solidFill>
                  <a:cs typeface="Times New Roman" panose="02020603050405020304" pitchFamily="18" charset="0"/>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β</a:t>
              </a:r>
              <a:r>
                <a:rPr lang="en-CA" altLang="en-US" sz="2000" dirty="0">
                  <a:solidFill>
                    <a:srgbClr val="FFFFFF"/>
                  </a:solidFill>
                  <a:cs typeface="Times New Roman" panose="02020603050405020304" pitchFamily="18" charset="0"/>
                  <a:sym typeface="Symbol" panose="05050102010706020507" pitchFamily="18" charset="2"/>
                </a:rPr>
                <a:t>, </a:t>
              </a:r>
              <a:r>
                <a:rPr lang="en-US" altLang="en-US" sz="2000" dirty="0">
                  <a:solidFill>
                    <a:srgbClr val="FFC000"/>
                  </a:solidFill>
                  <a:cs typeface="Times New Roman" panose="02020603050405020304" pitchFamily="18" charset="0"/>
                </a:rPr>
                <a:t>α</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r>
                <a:rPr lang="en-CA" altLang="en-US" sz="2000" dirty="0">
                  <a:solidFill>
                    <a:schemeClr val="tx2"/>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rPr>
                <a:t>&amp;</a:t>
              </a:r>
              <a:r>
                <a:rPr lang="en-CA" altLang="en-US" sz="2000" dirty="0">
                  <a:solidFill>
                    <a:srgbClr val="FFFFFF"/>
                  </a:solidFill>
                  <a:cs typeface="Times New Roman" panose="02020603050405020304" pitchFamily="18" charset="0"/>
                  <a:sym typeface="Symbol" panose="05050102010706020507" pitchFamily="18" charset="2"/>
                </a:rPr>
                <a:t> </a:t>
              </a:r>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00FF"/>
                  </a:solidFill>
                  <a:sym typeface="Symbol" panose="05050102010706020507" pitchFamily="18" charset="2"/>
                </a:rPr>
                <a:t></a:t>
              </a:r>
              <a:r>
                <a:rPr lang="el-GR" altLang="en-US" sz="2000" dirty="0">
                  <a:solidFill>
                    <a:srgbClr val="FFC000"/>
                  </a:solidFill>
                  <a:cs typeface="Times New Roman" panose="02020603050405020304" pitchFamily="18" charset="0"/>
                  <a:sym typeface="Symbol" panose="05050102010706020507" pitchFamily="18" charset="2"/>
                </a:rPr>
                <a:t>γ</a:t>
              </a:r>
              <a:endParaRPr lang="en-US" altLang="en-US" sz="2000" dirty="0">
                <a:solidFill>
                  <a:schemeClr val="tx2"/>
                </a:solidFill>
                <a:cs typeface="Times New Roman" panose="02020603050405020304" pitchFamily="18" charset="0"/>
              </a:endParaRPr>
            </a:p>
          </p:txBody>
        </p:sp>
        <p:sp>
          <p:nvSpPr>
            <p:cNvPr id="42" name="Rectangle 41">
              <a:extLst>
                <a:ext uri="{FF2B5EF4-FFF2-40B4-BE49-F238E27FC236}">
                  <a16:creationId xmlns:a16="http://schemas.microsoft.com/office/drawing/2014/main" id="{9F3D82DC-B6FD-4FCB-969F-B2ABAD1AAE7B}"/>
                </a:ext>
              </a:extLst>
            </p:cNvPr>
            <p:cNvSpPr/>
            <p:nvPr/>
          </p:nvSpPr>
          <p:spPr>
            <a:xfrm>
              <a:off x="3331292" y="5954711"/>
              <a:ext cx="1959882" cy="400110"/>
            </a:xfrm>
            <a:prstGeom prst="rect">
              <a:avLst/>
            </a:prstGeom>
          </p:spPr>
          <p:txBody>
            <a:bodyPr wrap="square">
              <a:spAutoFit/>
            </a:bodyPr>
            <a:lstStyle/>
            <a:p>
              <a:pPr lvl="0" algn="ctr" fontAlgn="auto">
                <a:spcBef>
                  <a:spcPts val="0"/>
                </a:spcBef>
                <a:spcAft>
                  <a:spcPts val="0"/>
                </a:spcAft>
                <a:defRPr/>
              </a:pP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chemeClr val="tx2"/>
                  </a:solidFill>
                  <a:cs typeface="Times New Roman" panose="02020603050405020304" pitchFamily="18" charset="0"/>
                </a:rPr>
                <a:t>  </a:t>
              </a:r>
              <a:r>
                <a:rPr lang="en-US" altLang="en-US" sz="2000" dirty="0">
                  <a:solidFill>
                    <a:schemeClr val="tx2"/>
                  </a:solidFill>
                  <a:cs typeface="Times New Roman" panose="02020603050405020304" pitchFamily="18" charset="0"/>
                  <a:sym typeface="Symbol" panose="05050102010706020507" pitchFamily="18" charset="2"/>
                </a:rPr>
                <a:t> </a:t>
              </a:r>
              <a:endParaRPr lang="en-US" altLang="en-US" sz="2000" dirty="0">
                <a:solidFill>
                  <a:schemeClr val="tx2"/>
                </a:solidFill>
                <a:cs typeface="Times New Roman" panose="02020603050405020304" pitchFamily="18" charset="0"/>
              </a:endParaRPr>
            </a:p>
          </p:txBody>
        </p:sp>
        <p:cxnSp>
          <p:nvCxnSpPr>
            <p:cNvPr id="43" name="Straight Connector 42">
              <a:extLst>
                <a:ext uri="{FF2B5EF4-FFF2-40B4-BE49-F238E27FC236}">
                  <a16:creationId xmlns:a16="http://schemas.microsoft.com/office/drawing/2014/main" id="{3F2993C3-616E-4A40-B4F6-1531A76FA16C}"/>
                </a:ext>
              </a:extLst>
            </p:cNvPr>
            <p:cNvCxnSpPr>
              <a:cxnSpLocks/>
            </p:cNvCxnSpPr>
            <p:nvPr/>
          </p:nvCxnSpPr>
          <p:spPr bwMode="auto">
            <a:xfrm>
              <a:off x="3454754" y="6046152"/>
              <a:ext cx="4" cy="265127"/>
            </a:xfrm>
            <a:prstGeom prst="line">
              <a:avLst/>
            </a:prstGeom>
            <a:noFill/>
            <a:ln w="9525" cap="flat" cmpd="sng" algn="ctr">
              <a:solidFill>
                <a:srgbClr val="FF00FF"/>
              </a:solidFill>
              <a:prstDash val="solid"/>
              <a:round/>
              <a:headEnd type="none" w="med" len="med"/>
              <a:tailEnd type="none" w="med" len="med"/>
            </a:ln>
            <a:effectLst/>
          </p:spPr>
        </p:cxnSp>
        <p:sp>
          <p:nvSpPr>
            <p:cNvPr id="44" name="Rectangle 43">
              <a:extLst>
                <a:ext uri="{FF2B5EF4-FFF2-40B4-BE49-F238E27FC236}">
                  <a16:creationId xmlns:a16="http://schemas.microsoft.com/office/drawing/2014/main" id="{7EA4A6A7-18BC-4D13-A840-075AF929E12F}"/>
                </a:ext>
              </a:extLst>
            </p:cNvPr>
            <p:cNvSpPr/>
            <p:nvPr/>
          </p:nvSpPr>
          <p:spPr>
            <a:xfrm>
              <a:off x="1342932" y="5664815"/>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Cases</a:t>
              </a:r>
            </a:p>
          </p:txBody>
        </p:sp>
      </p:grpSp>
      <p:grpSp>
        <p:nvGrpSpPr>
          <p:cNvPr id="54" name="Group 53">
            <a:extLst>
              <a:ext uri="{FF2B5EF4-FFF2-40B4-BE49-F238E27FC236}">
                <a16:creationId xmlns:a16="http://schemas.microsoft.com/office/drawing/2014/main" id="{234A7A53-4D92-49D5-AD58-67F24C81C1D0}"/>
              </a:ext>
            </a:extLst>
          </p:cNvPr>
          <p:cNvGrpSpPr/>
          <p:nvPr/>
        </p:nvGrpSpPr>
        <p:grpSpPr>
          <a:xfrm>
            <a:off x="1992224" y="4193215"/>
            <a:ext cx="6740983" cy="831579"/>
            <a:chOff x="1954124" y="105561"/>
            <a:chExt cx="6740983" cy="831579"/>
          </a:xfrm>
        </p:grpSpPr>
        <p:sp>
          <p:nvSpPr>
            <p:cNvPr id="56" name="Rectangle 55">
              <a:extLst>
                <a:ext uri="{FF2B5EF4-FFF2-40B4-BE49-F238E27FC236}">
                  <a16:creationId xmlns:a16="http://schemas.microsoft.com/office/drawing/2014/main" id="{FEFEE8C7-7836-4B99-8DD5-E11436D391D4}"/>
                </a:ext>
              </a:extLst>
            </p:cNvPr>
            <p:cNvSpPr/>
            <p:nvPr/>
          </p:nvSpPr>
          <p:spPr>
            <a:xfrm>
              <a:off x="3776657"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57" name="Rectangle 56">
              <a:extLst>
                <a:ext uri="{FF2B5EF4-FFF2-40B4-BE49-F238E27FC236}">
                  <a16:creationId xmlns:a16="http://schemas.microsoft.com/office/drawing/2014/main" id="{1A042FD3-479A-46CB-9C09-24FE0E783084}"/>
                </a:ext>
              </a:extLst>
            </p:cNvPr>
            <p:cNvSpPr/>
            <p:nvPr/>
          </p:nvSpPr>
          <p:spPr>
            <a:xfrm>
              <a:off x="1954124" y="533400"/>
              <a:ext cx="941476" cy="400110"/>
            </a:xfrm>
            <a:prstGeom prst="rect">
              <a:avLst/>
            </a:prstGeom>
          </p:spPr>
          <p:txBody>
            <a:bodyPr wrap="none">
              <a:spAutoFit/>
            </a:bodyPr>
            <a:lstStyle/>
            <a:p>
              <a:pPr algn="l"/>
              <a:r>
                <a:rPr lang="en-US" sz="2000" b="1" dirty="0">
                  <a:solidFill>
                    <a:schemeClr val="bg2"/>
                  </a:solidFill>
                </a:rPr>
                <a:t>From: </a:t>
              </a:r>
            </a:p>
          </p:txBody>
        </p:sp>
        <p:sp>
          <p:nvSpPr>
            <p:cNvPr id="58" name="Rectangle 57">
              <a:extLst>
                <a:ext uri="{FF2B5EF4-FFF2-40B4-BE49-F238E27FC236}">
                  <a16:creationId xmlns:a16="http://schemas.microsoft.com/office/drawing/2014/main" id="{BE727361-D173-4CAF-B456-119AF923668C}"/>
                </a:ext>
              </a:extLst>
            </p:cNvPr>
            <p:cNvSpPr/>
            <p:nvPr/>
          </p:nvSpPr>
          <p:spPr>
            <a:xfrm>
              <a:off x="2899087" y="304800"/>
              <a:ext cx="896399" cy="400110"/>
            </a:xfrm>
            <a:prstGeom prst="rect">
              <a:avLst/>
            </a:prstGeom>
          </p:spPr>
          <p:txBody>
            <a:bodyPr wrap="none">
              <a:spAutoFit/>
            </a:bodyPr>
            <a:lstStyle/>
            <a:p>
              <a:pPr algn="l"/>
              <a:r>
                <a:rPr lang="en-US" sz="2000" b="1" dirty="0">
                  <a:solidFill>
                    <a:schemeClr val="bg2"/>
                  </a:solidFill>
                </a:rPr>
                <a:t>Using:</a:t>
              </a:r>
            </a:p>
          </p:txBody>
        </p:sp>
        <p:sp>
          <p:nvSpPr>
            <p:cNvPr id="59" name="Rectangle 58">
              <a:extLst>
                <a:ext uri="{FF2B5EF4-FFF2-40B4-BE49-F238E27FC236}">
                  <a16:creationId xmlns:a16="http://schemas.microsoft.com/office/drawing/2014/main" id="{A446CD66-7601-481B-AA32-68DB89E988D5}"/>
                </a:ext>
              </a:extLst>
            </p:cNvPr>
            <p:cNvSpPr/>
            <p:nvPr/>
          </p:nvSpPr>
          <p:spPr>
            <a:xfrm>
              <a:off x="7385133" y="537030"/>
              <a:ext cx="1309974" cy="400110"/>
            </a:xfrm>
            <a:prstGeom prst="rect">
              <a:avLst/>
            </a:prstGeom>
          </p:spPr>
          <p:txBody>
            <a:bodyPr wrap="none">
              <a:spAutoFit/>
            </a:bodyPr>
            <a:lstStyle/>
            <a:p>
              <a:pPr algn="l"/>
              <a:r>
                <a:rPr lang="en-US" sz="2000" b="1" dirty="0">
                  <a:solidFill>
                    <a:schemeClr val="bg2"/>
                  </a:solidFill>
                </a:rPr>
                <a:t>Conclude:</a:t>
              </a:r>
            </a:p>
          </p:txBody>
        </p:sp>
        <p:sp>
          <p:nvSpPr>
            <p:cNvPr id="60" name="Rectangle 59">
              <a:extLst>
                <a:ext uri="{FF2B5EF4-FFF2-40B4-BE49-F238E27FC236}">
                  <a16:creationId xmlns:a16="http://schemas.microsoft.com/office/drawing/2014/main" id="{B09BAD66-9457-4351-B243-57953E4325B2}"/>
                </a:ext>
              </a:extLst>
            </p:cNvPr>
            <p:cNvSpPr/>
            <p:nvPr/>
          </p:nvSpPr>
          <p:spPr>
            <a:xfrm>
              <a:off x="5562600" y="533400"/>
              <a:ext cx="941476" cy="400110"/>
            </a:xfrm>
            <a:prstGeom prst="rect">
              <a:avLst/>
            </a:prstGeom>
          </p:spPr>
          <p:txBody>
            <a:bodyPr wrap="none">
              <a:spAutoFit/>
            </a:bodyPr>
            <a:lstStyle/>
            <a:p>
              <a:pPr algn="l"/>
              <a:r>
                <a:rPr lang="en-US" sz="2000" b="1" dirty="0">
                  <a:solidFill>
                    <a:schemeClr val="bg2"/>
                  </a:solidFill>
                </a:rPr>
                <a:t>From: </a:t>
              </a:r>
            </a:p>
          </p:txBody>
        </p:sp>
        <p:sp>
          <p:nvSpPr>
            <p:cNvPr id="62" name="Rectangle 61">
              <a:extLst>
                <a:ext uri="{FF2B5EF4-FFF2-40B4-BE49-F238E27FC236}">
                  <a16:creationId xmlns:a16="http://schemas.microsoft.com/office/drawing/2014/main" id="{C28BA86B-A3E7-4164-BAEC-81318F853BE2}"/>
                </a:ext>
              </a:extLst>
            </p:cNvPr>
            <p:cNvSpPr/>
            <p:nvPr/>
          </p:nvSpPr>
          <p:spPr>
            <a:xfrm>
              <a:off x="6507563" y="304800"/>
              <a:ext cx="1133837" cy="400110"/>
            </a:xfrm>
            <a:prstGeom prst="rect">
              <a:avLst/>
            </a:prstGeom>
          </p:spPr>
          <p:txBody>
            <a:bodyPr wrap="none">
              <a:spAutoFit/>
            </a:bodyPr>
            <a:lstStyle/>
            <a:p>
              <a:pPr algn="l"/>
              <a:r>
                <a:rPr lang="en-US" sz="2000" b="1" dirty="0">
                  <a:solidFill>
                    <a:schemeClr val="bg2"/>
                  </a:solidFill>
                </a:rPr>
                <a:t>Proving:</a:t>
              </a:r>
            </a:p>
          </p:txBody>
        </p:sp>
        <p:cxnSp>
          <p:nvCxnSpPr>
            <p:cNvPr id="63" name="Straight Connector 62">
              <a:extLst>
                <a:ext uri="{FF2B5EF4-FFF2-40B4-BE49-F238E27FC236}">
                  <a16:creationId xmlns:a16="http://schemas.microsoft.com/office/drawing/2014/main" id="{DFD72D47-B64A-4F16-8490-B794E3A9EBC2}"/>
                </a:ext>
              </a:extLst>
            </p:cNvPr>
            <p:cNvCxnSpPr>
              <a:cxnSpLocks/>
            </p:cNvCxnSpPr>
            <p:nvPr/>
          </p:nvCxnSpPr>
          <p:spPr bwMode="auto">
            <a:xfrm>
              <a:off x="5170714" y="196109"/>
              <a:ext cx="7711" cy="347669"/>
            </a:xfrm>
            <a:prstGeom prst="line">
              <a:avLst/>
            </a:prstGeom>
            <a:noFill/>
            <a:ln w="76200" cap="flat" cmpd="sng" algn="ctr">
              <a:solidFill>
                <a:srgbClr val="FF00FF"/>
              </a:solidFill>
              <a:prstDash val="solid"/>
              <a:round/>
              <a:headEnd type="none" w="med" len="med"/>
              <a:tailEnd type="none" w="med" len="med"/>
            </a:ln>
            <a:effectLst/>
          </p:spPr>
        </p:cxnSp>
        <p:sp>
          <p:nvSpPr>
            <p:cNvPr id="64" name="Rectangle 63">
              <a:extLst>
                <a:ext uri="{FF2B5EF4-FFF2-40B4-BE49-F238E27FC236}">
                  <a16:creationId xmlns:a16="http://schemas.microsoft.com/office/drawing/2014/main" id="{B344E7F1-CCA1-4A80-A6AA-D140A6C8869C}"/>
                </a:ext>
              </a:extLst>
            </p:cNvPr>
            <p:cNvSpPr/>
            <p:nvPr/>
          </p:nvSpPr>
          <p:spPr>
            <a:xfrm>
              <a:off x="3624257" y="105561"/>
              <a:ext cx="3091808" cy="400110"/>
            </a:xfrm>
            <a:prstGeom prst="rect">
              <a:avLst/>
            </a:prstGeom>
          </p:spPr>
          <p:txBody>
            <a:bodyPr wrap="none">
              <a:spAutoFit/>
            </a:bodyPr>
            <a:lstStyle/>
            <a:p>
              <a:pPr algn="l"/>
              <a:r>
                <a:rPr lang="it-IT" sz="2000" b="1" dirty="0">
                  <a:solidFill>
                    <a:schemeClr val="bg2"/>
                  </a:solidFill>
                </a:rPr>
                <a:t>Proof Techniques/Lemmas</a:t>
              </a:r>
              <a:endParaRPr lang="en-US" sz="2000" b="1" dirty="0">
                <a:solidFill>
                  <a:schemeClr val="bg2"/>
                </a:solidFill>
              </a:endParaRPr>
            </a:p>
          </p:txBody>
        </p:sp>
      </p:grpSp>
      <p:sp>
        <p:nvSpPr>
          <p:cNvPr id="67" name="Rectangle 66">
            <a:extLst>
              <a:ext uri="{FF2B5EF4-FFF2-40B4-BE49-F238E27FC236}">
                <a16:creationId xmlns:a16="http://schemas.microsoft.com/office/drawing/2014/main" id="{BD33EC37-BE73-4D34-AAEC-930078808FA2}"/>
              </a:ext>
            </a:extLst>
          </p:cNvPr>
          <p:cNvSpPr/>
          <p:nvPr/>
        </p:nvSpPr>
        <p:spPr>
          <a:xfrm>
            <a:off x="6636324" y="3513621"/>
            <a:ext cx="1779762" cy="408372"/>
          </a:xfrm>
          <a:prstGeom prst="rect">
            <a:avLst/>
          </a:prstGeom>
        </p:spPr>
        <p:txBody>
          <a:bodyPr wrap="square">
            <a:spAutoFit/>
          </a:bodyPr>
          <a:lstStyle/>
          <a:p>
            <a:pPr algn="l"/>
            <a:r>
              <a:rPr lang="en-US" altLang="en-US" sz="2000" dirty="0"/>
              <a:t>Cases 2, 3, 4</a:t>
            </a:r>
          </a:p>
        </p:txBody>
      </p:sp>
      <p:grpSp>
        <p:nvGrpSpPr>
          <p:cNvPr id="3" name="Group 2">
            <a:extLst>
              <a:ext uri="{FF2B5EF4-FFF2-40B4-BE49-F238E27FC236}">
                <a16:creationId xmlns:a16="http://schemas.microsoft.com/office/drawing/2014/main" id="{344A30A4-C70E-4E33-B3B9-EE3A97EF335F}"/>
              </a:ext>
            </a:extLst>
          </p:cNvPr>
          <p:cNvGrpSpPr/>
          <p:nvPr/>
        </p:nvGrpSpPr>
        <p:grpSpPr>
          <a:xfrm>
            <a:off x="4620246" y="5845303"/>
            <a:ext cx="3685554" cy="1241297"/>
            <a:chOff x="4620246" y="5845303"/>
            <a:chExt cx="3685554" cy="1241297"/>
          </a:xfrm>
        </p:grpSpPr>
        <p:grpSp>
          <p:nvGrpSpPr>
            <p:cNvPr id="69" name="Group 29">
              <a:extLst>
                <a:ext uri="{FF2B5EF4-FFF2-40B4-BE49-F238E27FC236}">
                  <a16:creationId xmlns:a16="http://schemas.microsoft.com/office/drawing/2014/main" id="{09D435B6-FFAC-44AC-BADD-1D64E155C94C}"/>
                </a:ext>
              </a:extLst>
            </p:cNvPr>
            <p:cNvGrpSpPr>
              <a:grpSpLocks/>
            </p:cNvGrpSpPr>
            <p:nvPr/>
          </p:nvGrpSpPr>
          <p:grpSpPr bwMode="auto">
            <a:xfrm>
              <a:off x="7388209" y="6156607"/>
              <a:ext cx="917591" cy="929993"/>
              <a:chOff x="2065" y="1551"/>
              <a:chExt cx="1628" cy="1988"/>
            </a:xfrm>
          </p:grpSpPr>
          <p:sp>
            <p:nvSpPr>
              <p:cNvPr id="71" name="Freeform 30">
                <a:extLst>
                  <a:ext uri="{FF2B5EF4-FFF2-40B4-BE49-F238E27FC236}">
                    <a16:creationId xmlns:a16="http://schemas.microsoft.com/office/drawing/2014/main" id="{7EF99C7D-37A8-4E65-99FB-484E7C0E6AC5}"/>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2" name="Freeform 31">
                <a:extLst>
                  <a:ext uri="{FF2B5EF4-FFF2-40B4-BE49-F238E27FC236}">
                    <a16:creationId xmlns:a16="http://schemas.microsoft.com/office/drawing/2014/main" id="{1AF5422A-4069-415D-8AA9-7966D06950D8}"/>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3" name="Freeform 32">
                <a:extLst>
                  <a:ext uri="{FF2B5EF4-FFF2-40B4-BE49-F238E27FC236}">
                    <a16:creationId xmlns:a16="http://schemas.microsoft.com/office/drawing/2014/main" id="{EBD9A614-C046-4247-8F74-8798F8D104D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4" name="Freeform 33">
                <a:extLst>
                  <a:ext uri="{FF2B5EF4-FFF2-40B4-BE49-F238E27FC236}">
                    <a16:creationId xmlns:a16="http://schemas.microsoft.com/office/drawing/2014/main" id="{49FD4B7C-7D43-4B7C-9846-9ECAF4885EA6}"/>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5" name="Freeform 34">
                <a:extLst>
                  <a:ext uri="{FF2B5EF4-FFF2-40B4-BE49-F238E27FC236}">
                    <a16:creationId xmlns:a16="http://schemas.microsoft.com/office/drawing/2014/main" id="{6B05290F-E7B6-4D2E-BCEC-ED08412CB95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 name="Freeform 35">
                <a:extLst>
                  <a:ext uri="{FF2B5EF4-FFF2-40B4-BE49-F238E27FC236}">
                    <a16:creationId xmlns:a16="http://schemas.microsoft.com/office/drawing/2014/main" id="{2CCFDD99-7148-483D-825E-858B410AB5E6}"/>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7" name="Freeform 36">
                <a:extLst>
                  <a:ext uri="{FF2B5EF4-FFF2-40B4-BE49-F238E27FC236}">
                    <a16:creationId xmlns:a16="http://schemas.microsoft.com/office/drawing/2014/main" id="{85194294-3A4D-4978-9EF7-708A98552213}"/>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8" name="Freeform 37">
                <a:extLst>
                  <a:ext uri="{FF2B5EF4-FFF2-40B4-BE49-F238E27FC236}">
                    <a16:creationId xmlns:a16="http://schemas.microsoft.com/office/drawing/2014/main" id="{99FF15C5-BEE7-4489-98B4-B20DC997D53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9" name="Freeform 38">
                <a:extLst>
                  <a:ext uri="{FF2B5EF4-FFF2-40B4-BE49-F238E27FC236}">
                    <a16:creationId xmlns:a16="http://schemas.microsoft.com/office/drawing/2014/main" id="{7DABB371-982F-4A80-AE7E-6DF6B75EA23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0" name="Freeform 39">
                <a:extLst>
                  <a:ext uri="{FF2B5EF4-FFF2-40B4-BE49-F238E27FC236}">
                    <a16:creationId xmlns:a16="http://schemas.microsoft.com/office/drawing/2014/main" id="{05B8D146-3E30-419A-ABF1-C8452286A63E}"/>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40">
                <a:extLst>
                  <a:ext uri="{FF2B5EF4-FFF2-40B4-BE49-F238E27FC236}">
                    <a16:creationId xmlns:a16="http://schemas.microsoft.com/office/drawing/2014/main" id="{7BC187FD-EBF8-41C7-AE80-A0204DAE52A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2" name="Freeform 41">
                <a:extLst>
                  <a:ext uri="{FF2B5EF4-FFF2-40B4-BE49-F238E27FC236}">
                    <a16:creationId xmlns:a16="http://schemas.microsoft.com/office/drawing/2014/main" id="{C604B01E-0046-44A7-9831-74BA623574FD}"/>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3" name="Freeform 42">
                <a:extLst>
                  <a:ext uri="{FF2B5EF4-FFF2-40B4-BE49-F238E27FC236}">
                    <a16:creationId xmlns:a16="http://schemas.microsoft.com/office/drawing/2014/main" id="{5FB3B112-3DDE-4382-A5E3-6E247C23D8F9}"/>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4" name="Freeform 43">
                <a:extLst>
                  <a:ext uri="{FF2B5EF4-FFF2-40B4-BE49-F238E27FC236}">
                    <a16:creationId xmlns:a16="http://schemas.microsoft.com/office/drawing/2014/main" id="{CF55A513-870C-4149-8523-D497697A4F3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5" name="Freeform 44">
                <a:extLst>
                  <a:ext uri="{FF2B5EF4-FFF2-40B4-BE49-F238E27FC236}">
                    <a16:creationId xmlns:a16="http://schemas.microsoft.com/office/drawing/2014/main" id="{44A9DA5A-9630-4DB7-9177-1CE6B8BE187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6" name="Freeform 45">
                <a:extLst>
                  <a:ext uri="{FF2B5EF4-FFF2-40B4-BE49-F238E27FC236}">
                    <a16:creationId xmlns:a16="http://schemas.microsoft.com/office/drawing/2014/main" id="{5208E0BC-D044-4C91-9827-620232C7D34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7" name="Freeform 46">
                <a:extLst>
                  <a:ext uri="{FF2B5EF4-FFF2-40B4-BE49-F238E27FC236}">
                    <a16:creationId xmlns:a16="http://schemas.microsoft.com/office/drawing/2014/main" id="{FB792EA8-90FD-4F1A-9ECC-3D414E26F70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70" name="AutoShape 35">
              <a:extLst>
                <a:ext uri="{FF2B5EF4-FFF2-40B4-BE49-F238E27FC236}">
                  <a16:creationId xmlns:a16="http://schemas.microsoft.com/office/drawing/2014/main" id="{975DBB64-E55A-47A1-AACB-C16406283B06}"/>
                </a:ext>
              </a:extLst>
            </p:cNvPr>
            <p:cNvSpPr>
              <a:spLocks noChangeArrowheads="1"/>
            </p:cNvSpPr>
            <p:nvPr/>
          </p:nvSpPr>
          <p:spPr bwMode="auto">
            <a:xfrm>
              <a:off x="4620246" y="5845303"/>
              <a:ext cx="2923554" cy="1088897"/>
            </a:xfrm>
            <a:prstGeom prst="wedgeRoundRectCallout">
              <a:avLst>
                <a:gd name="adj1" fmla="val 55904"/>
                <a:gd name="adj2" fmla="val 1044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It feels natural to merge </a:t>
              </a:r>
              <a:r>
                <a:rPr lang="en-US" altLang="en-US" sz="2000" dirty="0">
                  <a:solidFill>
                    <a:srgbClr val="FFFF00"/>
                  </a:solidFill>
                </a:rPr>
                <a:t>cases</a:t>
              </a:r>
              <a:r>
                <a:rPr lang="en-US" altLang="en-US" sz="2000" dirty="0">
                  <a:solidFill>
                    <a:srgbClr val="FFFFFF"/>
                  </a:solidFill>
                </a:rPr>
                <a:t> and </a:t>
              </a:r>
              <a:r>
                <a:rPr lang="en-US" altLang="en-US" sz="2000" dirty="0">
                  <a:solidFill>
                    <a:srgbClr val="FFFF00"/>
                  </a:solidFill>
                </a:rPr>
                <a:t>deduction</a:t>
              </a:r>
              <a:endParaRPr lang="en-US" altLang="en-US" sz="2000" dirty="0">
                <a:solidFill>
                  <a:srgbClr val="FFFFFF"/>
                </a:solidFill>
              </a:endParaRPr>
            </a:p>
            <a:p>
              <a:pPr algn="ctr" defTabSz="685800" eaLnBrk="1" fontAlgn="auto" hangingPunct="1">
                <a:spcBef>
                  <a:spcPct val="0"/>
                </a:spcBef>
                <a:spcAft>
                  <a:spcPts val="0"/>
                </a:spcAft>
                <a:buNone/>
              </a:pPr>
              <a:r>
                <a:rPr lang="en-US" altLang="en-US" sz="2000" dirty="0">
                  <a:solidFill>
                    <a:srgbClr val="FFFFFF"/>
                  </a:solidFill>
                </a:rPr>
                <a:t>into one process..</a:t>
              </a:r>
            </a:p>
            <a:p>
              <a:pPr algn="ctr" defTabSz="685800" eaLnBrk="1" fontAlgn="auto" hangingPunct="1">
                <a:spcBef>
                  <a:spcPct val="0"/>
                </a:spcBef>
                <a:spcAft>
                  <a:spcPts val="0"/>
                </a:spcAft>
                <a:buNone/>
              </a:pPr>
              <a:endParaRPr lang="en-US" altLang="en-US" sz="2000" dirty="0">
                <a:solidFill>
                  <a:srgbClr val="FFFFFF"/>
                </a:solidFill>
              </a:endParaRPr>
            </a:p>
          </p:txBody>
        </p:sp>
      </p:grpSp>
      <p:grpSp>
        <p:nvGrpSpPr>
          <p:cNvPr id="88" name="Group 87">
            <a:extLst>
              <a:ext uri="{FF2B5EF4-FFF2-40B4-BE49-F238E27FC236}">
                <a16:creationId xmlns:a16="http://schemas.microsoft.com/office/drawing/2014/main" id="{83F3601C-8064-44C4-9CAE-941ECE126E8D}"/>
              </a:ext>
            </a:extLst>
          </p:cNvPr>
          <p:cNvGrpSpPr/>
          <p:nvPr/>
        </p:nvGrpSpPr>
        <p:grpSpPr>
          <a:xfrm>
            <a:off x="5134788" y="5084827"/>
            <a:ext cx="4034970" cy="733807"/>
            <a:chOff x="5134788" y="5084827"/>
            <a:chExt cx="4034970" cy="733807"/>
          </a:xfrm>
        </p:grpSpPr>
        <p:sp>
          <p:nvSpPr>
            <p:cNvPr id="89" name="Rectangle 88">
              <a:extLst>
                <a:ext uri="{FF2B5EF4-FFF2-40B4-BE49-F238E27FC236}">
                  <a16:creationId xmlns:a16="http://schemas.microsoft.com/office/drawing/2014/main" id="{6F35B70F-5024-4905-8E6C-24F9667A4DF9}"/>
                </a:ext>
              </a:extLst>
            </p:cNvPr>
            <p:cNvSpPr/>
            <p:nvPr/>
          </p:nvSpPr>
          <p:spPr>
            <a:xfrm>
              <a:off x="5134788" y="5356969"/>
              <a:ext cx="2079530" cy="461665"/>
            </a:xfrm>
            <a:prstGeom prst="rect">
              <a:avLst/>
            </a:prstGeom>
          </p:spPr>
          <p:txBody>
            <a:bodyPr wrap="square">
              <a:spAutoFit/>
            </a:bodyPr>
            <a:lstStyle/>
            <a:p>
              <a:pPr lvl="0" algn="ctr" fontAlgn="auto">
                <a:spcBef>
                  <a:spcPts val="0"/>
                </a:spcBef>
                <a:spcAft>
                  <a:spcPts val="0"/>
                </a:spcAft>
                <a:defRPr/>
              </a:pPr>
              <a:r>
                <a:rPr lang="it-IT" sz="1800" dirty="0"/>
                <a:t>Assume</a:t>
              </a:r>
              <a:r>
                <a:rPr lang="it-IT" sz="1600" dirty="0"/>
                <a:t> </a:t>
              </a:r>
              <a:r>
                <a:rPr lang="it-IT" sz="2000" dirty="0">
                  <a:solidFill>
                    <a:srgbClr val="FFC000"/>
                  </a:solidFill>
                </a:rPr>
                <a:t>α</a:t>
              </a:r>
              <a:r>
                <a:rPr lang="it-IT" sz="2000" dirty="0"/>
                <a:t>, </a:t>
              </a:r>
              <a:r>
                <a:rPr lang="it-IT" sz="1800" dirty="0"/>
                <a:t>prove</a:t>
              </a:r>
              <a:r>
                <a:rPr lang="it-IT" sz="2400" dirty="0"/>
                <a:t> </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sp>
          <p:nvSpPr>
            <p:cNvPr id="90" name="Rectangle 89">
              <a:extLst>
                <a:ext uri="{FF2B5EF4-FFF2-40B4-BE49-F238E27FC236}">
                  <a16:creationId xmlns:a16="http://schemas.microsoft.com/office/drawing/2014/main" id="{30636F20-A429-4789-AEEF-1674A6776194}"/>
                </a:ext>
              </a:extLst>
            </p:cNvPr>
            <p:cNvSpPr/>
            <p:nvPr/>
          </p:nvSpPr>
          <p:spPr>
            <a:xfrm>
              <a:off x="7209876" y="5374386"/>
              <a:ext cx="1959882" cy="400110"/>
            </a:xfrm>
            <a:prstGeom prst="rect">
              <a:avLst/>
            </a:prstGeom>
          </p:spPr>
          <p:txBody>
            <a:bodyPr wrap="square">
              <a:spAutoFit/>
            </a:bodyPr>
            <a:lstStyle/>
            <a:p>
              <a:pPr lvl="0" algn="ctr" fontAlgn="auto">
                <a:spcBef>
                  <a:spcPts val="0"/>
                </a:spcBef>
                <a:spcAft>
                  <a:spcPts val="0"/>
                </a:spcAft>
                <a:defRPr/>
              </a:pPr>
              <a:r>
                <a:rPr lang="it-IT" sz="2000" dirty="0">
                  <a:solidFill>
                    <a:srgbClr val="FFC000"/>
                  </a:solidFill>
                </a:rPr>
                <a:t>α</a:t>
              </a:r>
              <a:r>
                <a:rPr lang="it-IT" sz="2000" dirty="0">
                  <a:solidFill>
                    <a:srgbClr val="FF00FF"/>
                  </a:solidFill>
                </a:rPr>
                <a:t>→</a:t>
              </a:r>
              <a:r>
                <a:rPr lang="it-IT" sz="2000" dirty="0">
                  <a:solidFill>
                    <a:srgbClr val="FFC000"/>
                  </a:solidFill>
                </a:rPr>
                <a:t>β</a:t>
              </a:r>
              <a:endParaRPr lang="en-US" altLang="en-US" sz="2000" dirty="0">
                <a:solidFill>
                  <a:schemeClr val="tx2"/>
                </a:solidFill>
                <a:cs typeface="Times New Roman" panose="02020603050405020304" pitchFamily="18" charset="0"/>
              </a:endParaRPr>
            </a:p>
          </p:txBody>
        </p:sp>
        <p:cxnSp>
          <p:nvCxnSpPr>
            <p:cNvPr id="91" name="Straight Connector 90">
              <a:extLst>
                <a:ext uri="{FF2B5EF4-FFF2-40B4-BE49-F238E27FC236}">
                  <a16:creationId xmlns:a16="http://schemas.microsoft.com/office/drawing/2014/main" id="{DC5BA98E-7E5B-4273-A6BC-40EF27F65A54}"/>
                </a:ext>
              </a:extLst>
            </p:cNvPr>
            <p:cNvCxnSpPr>
              <a:cxnSpLocks/>
            </p:cNvCxnSpPr>
            <p:nvPr/>
          </p:nvCxnSpPr>
          <p:spPr bwMode="auto">
            <a:xfrm>
              <a:off x="7180938" y="5480341"/>
              <a:ext cx="4" cy="265127"/>
            </a:xfrm>
            <a:prstGeom prst="line">
              <a:avLst/>
            </a:prstGeom>
            <a:noFill/>
            <a:ln w="9525" cap="flat" cmpd="sng" algn="ctr">
              <a:solidFill>
                <a:srgbClr val="FF00FF"/>
              </a:solidFill>
              <a:prstDash val="solid"/>
              <a:round/>
              <a:headEnd type="none" w="med" len="med"/>
              <a:tailEnd type="none" w="med" len="med"/>
            </a:ln>
            <a:effectLst/>
          </p:spPr>
        </p:cxnSp>
        <p:sp>
          <p:nvSpPr>
            <p:cNvPr id="92" name="Rectangle 91">
              <a:extLst>
                <a:ext uri="{FF2B5EF4-FFF2-40B4-BE49-F238E27FC236}">
                  <a16:creationId xmlns:a16="http://schemas.microsoft.com/office/drawing/2014/main" id="{0AA3D958-8872-48E1-A08B-32B236C6E684}"/>
                </a:ext>
              </a:extLst>
            </p:cNvPr>
            <p:cNvSpPr/>
            <p:nvPr/>
          </p:nvSpPr>
          <p:spPr>
            <a:xfrm>
              <a:off x="5250544" y="5084827"/>
              <a:ext cx="3853542" cy="400110"/>
            </a:xfrm>
            <a:prstGeom prst="rect">
              <a:avLst/>
            </a:prstGeom>
          </p:spPr>
          <p:txBody>
            <a:bodyPr wrap="square">
              <a:spAutoFit/>
            </a:bodyPr>
            <a:lstStyle/>
            <a:p>
              <a:pPr lvl="0" algn="ctr" fontAlgn="auto">
                <a:spcBef>
                  <a:spcPts val="0"/>
                </a:spcBef>
                <a:spcAft>
                  <a:spcPts val="0"/>
                </a:spcAft>
                <a:defRPr/>
              </a:pPr>
              <a:r>
                <a:rPr lang="en-US" altLang="en-US" sz="2000" dirty="0">
                  <a:solidFill>
                    <a:schemeClr val="tx2"/>
                  </a:solidFill>
                  <a:cs typeface="Times New Roman" panose="02020603050405020304" pitchFamily="18" charset="0"/>
                </a:rPr>
                <a:t>Deduction</a:t>
              </a:r>
            </a:p>
          </p:txBody>
        </p:sp>
      </p:grpSp>
      <p:sp>
        <p:nvSpPr>
          <p:cNvPr id="52" name="Rectangle 51">
            <a:extLst>
              <a:ext uri="{FF2B5EF4-FFF2-40B4-BE49-F238E27FC236}">
                <a16:creationId xmlns:a16="http://schemas.microsoft.com/office/drawing/2014/main" id="{1FE69EF5-7A51-458D-A23F-5DC8F3F6CE52}"/>
              </a:ext>
            </a:extLst>
          </p:cNvPr>
          <p:cNvSpPr/>
          <p:nvPr/>
        </p:nvSpPr>
        <p:spPr>
          <a:xfrm>
            <a:off x="6629400" y="2608944"/>
            <a:ext cx="2133600" cy="400110"/>
          </a:xfrm>
          <a:prstGeom prst="rect">
            <a:avLst/>
          </a:prstGeom>
        </p:spPr>
        <p:txBody>
          <a:bodyPr wrap="square">
            <a:spAutoFit/>
          </a:bodyPr>
          <a:lstStyle/>
          <a:p>
            <a:pPr algn="l"/>
            <a:r>
              <a:rPr lang="en-US" altLang="en-US" sz="2000" dirty="0"/>
              <a:t>Proved somehow.</a:t>
            </a:r>
          </a:p>
        </p:txBody>
      </p:sp>
      <p:sp>
        <p:nvSpPr>
          <p:cNvPr id="53" name="Rectangle 52">
            <a:extLst>
              <a:ext uri="{FF2B5EF4-FFF2-40B4-BE49-F238E27FC236}">
                <a16:creationId xmlns:a16="http://schemas.microsoft.com/office/drawing/2014/main" id="{8C754676-B7C5-46AA-8E65-96134540036D}"/>
              </a:ext>
            </a:extLst>
          </p:cNvPr>
          <p:cNvSpPr/>
          <p:nvPr/>
        </p:nvSpPr>
        <p:spPr>
          <a:xfrm>
            <a:off x="6623261" y="2908780"/>
            <a:ext cx="2133600" cy="707886"/>
          </a:xfrm>
          <a:prstGeom prst="rect">
            <a:avLst/>
          </a:prstGeom>
        </p:spPr>
        <p:txBody>
          <a:bodyPr wrap="square">
            <a:spAutoFit/>
          </a:bodyPr>
          <a:lstStyle/>
          <a:p>
            <a:pPr algn="l"/>
            <a:r>
              <a:rPr lang="en-US" altLang="en-US" sz="2000" dirty="0"/>
              <a:t>Proved somehow.</a:t>
            </a:r>
          </a:p>
          <a:p>
            <a:pPr algn="l"/>
            <a:r>
              <a:rPr lang="en-US" altLang="en-US" sz="2000" dirty="0"/>
              <a:t>Proved somehow.</a:t>
            </a:r>
            <a:endParaRPr lang="en-US" sz="2000" dirty="0"/>
          </a:p>
        </p:txBody>
      </p:sp>
      <p:sp>
        <p:nvSpPr>
          <p:cNvPr id="61" name="Rectangle 2">
            <a:extLst>
              <a:ext uri="{FF2B5EF4-FFF2-40B4-BE49-F238E27FC236}">
                <a16:creationId xmlns:a16="http://schemas.microsoft.com/office/drawing/2014/main" id="{3E904EAB-3D2B-40C5-B1DE-AA6DFE88077A}"/>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62960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4"/>
                                        </p:tgtEl>
                                        <p:attrNameLst>
                                          <p:attrName>style.visibility</p:attrName>
                                        </p:attrNameLst>
                                      </p:cBhvr>
                                      <p:to>
                                        <p:strVal val="visible"/>
                                      </p:to>
                                    </p:set>
                                    <p:anim calcmode="lin" valueType="num">
                                      <p:cBhvr additive="base">
                                        <p:cTn id="15" dur="500" fill="hold"/>
                                        <p:tgtEl>
                                          <p:spTgt spid="54"/>
                                        </p:tgtEl>
                                        <p:attrNameLst>
                                          <p:attrName>ppt_x</p:attrName>
                                        </p:attrNameLst>
                                      </p:cBhvr>
                                      <p:tavLst>
                                        <p:tav tm="0">
                                          <p:val>
                                            <p:strVal val="#ppt_x"/>
                                          </p:val>
                                        </p:tav>
                                        <p:tav tm="100000">
                                          <p:val>
                                            <p:strVal val="#ppt_x"/>
                                          </p:val>
                                        </p:tav>
                                      </p:tavLst>
                                    </p:anim>
                                    <p:anim calcmode="lin" valueType="num">
                                      <p:cBhvr additive="base">
                                        <p:cTn id="16"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8" presetClass="emph" presetSubtype="0" fill="hold" grpId="0" nodeType="clickEffect">
                                  <p:stCondLst>
                                    <p:cond delay="0"/>
                                  </p:stCondLst>
                                  <p:childTnLst>
                                    <p:animRot by="21600000">
                                      <p:cBhvr>
                                        <p:cTn id="20" dur="800" fill="hold"/>
                                        <p:tgtEl>
                                          <p:spTgt spid="53"/>
                                        </p:tgtEl>
                                        <p:attrNameLst>
                                          <p:attrName>r</p:attrName>
                                        </p:attrNameLst>
                                      </p:cBhvr>
                                    </p:animRot>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8"/>
                                        </p:tgtEl>
                                        <p:attrNameLst>
                                          <p:attrName>style.visibility</p:attrName>
                                        </p:attrNameLst>
                                      </p:cBhvr>
                                      <p:to>
                                        <p:strVal val="visible"/>
                                      </p:to>
                                    </p:set>
                                    <p:anim calcmode="lin" valueType="num">
                                      <p:cBhvr additive="base">
                                        <p:cTn id="25" dur="500" fill="hold"/>
                                        <p:tgtEl>
                                          <p:spTgt spid="88"/>
                                        </p:tgtEl>
                                        <p:attrNameLst>
                                          <p:attrName>ppt_x</p:attrName>
                                        </p:attrNameLst>
                                      </p:cBhvr>
                                      <p:tavLst>
                                        <p:tav tm="0">
                                          <p:val>
                                            <p:strVal val="#ppt_x"/>
                                          </p:val>
                                        </p:tav>
                                        <p:tav tm="100000">
                                          <p:val>
                                            <p:strVal val="#ppt_x"/>
                                          </p:val>
                                        </p:tav>
                                      </p:tavLst>
                                    </p:anim>
                                    <p:anim calcmode="lin" valueType="num">
                                      <p:cBhvr additive="base">
                                        <p:cTn id="26"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 calcmode="lin" valueType="num">
                                      <p:cBhvr additive="base">
                                        <p:cTn id="31" dur="500" fill="hold"/>
                                        <p:tgtEl>
                                          <p:spTgt spid="3"/>
                                        </p:tgtEl>
                                        <p:attrNameLst>
                                          <p:attrName>ppt_x</p:attrName>
                                        </p:attrNameLst>
                                      </p:cBhvr>
                                      <p:tavLst>
                                        <p:tav tm="0">
                                          <p:val>
                                            <p:strVal val="#ppt_x"/>
                                          </p:val>
                                        </p:tav>
                                        <p:tav tm="100000">
                                          <p:val>
                                            <p:strVal val="#ppt_x"/>
                                          </p:val>
                                        </p:tav>
                                      </p:tavLst>
                                    </p:anim>
                                    <p:anim calcmode="lin" valueType="num">
                                      <p:cBhvr additive="base">
                                        <p:cTn id="3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35">
            <a:extLst>
              <a:ext uri="{FF2B5EF4-FFF2-40B4-BE49-F238E27FC236}">
                <a16:creationId xmlns:a16="http://schemas.microsoft.com/office/drawing/2014/main" id="{9EF8D5C7-CDFE-40CB-A20A-3A53794E0CFF}"/>
              </a:ext>
            </a:extLst>
          </p:cNvPr>
          <p:cNvSpPr>
            <a:spLocks noChangeArrowheads="1"/>
          </p:cNvSpPr>
          <p:nvPr/>
        </p:nvSpPr>
        <p:spPr bwMode="auto">
          <a:xfrm>
            <a:off x="1447799" y="2438400"/>
            <a:ext cx="7641771" cy="4343400"/>
          </a:xfrm>
          <a:prstGeom prst="wedgeRoundRectCallout">
            <a:avLst>
              <a:gd name="adj1" fmla="val -53814"/>
              <a:gd name="adj2" fmla="val -4314"/>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Cases Goal:</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αβ</a:t>
            </a:r>
            <a:endParaRPr lang="en-US" altLang="en-US" sz="2400" dirty="0">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Case 1:</a:t>
            </a:r>
          </a:p>
          <a:p>
            <a:pPr marL="514350" indent="-514350" eaLnBrk="1" hangingPunct="1">
              <a:spcBef>
                <a:spcPct val="0"/>
              </a:spcBef>
              <a:buFont typeface="+mj-lt"/>
              <a:buAutoNum type="arabicPeriod"/>
            </a:pPr>
            <a:r>
              <a:rPr lang="en-US" altLang="en-US" sz="2400" dirty="0">
                <a:cs typeface="Times New Roman" panose="02020603050405020304" pitchFamily="18" charset="0"/>
              </a:rPr>
              <a:t>       α                                                    </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Case 2:</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       </a:t>
            </a:r>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                                                    </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p:txBody>
      </p:sp>
      <p:pic>
        <p:nvPicPr>
          <p:cNvPr id="28" name="Picture 27" descr="&lt;strong&gt;Clipart&lt;/strong&gt; - Beautiful Black &lt;strong&gt;Woman&lt;/strong&gt;">
            <a:extLst>
              <a:ext uri="{FF2B5EF4-FFF2-40B4-BE49-F238E27FC236}">
                <a16:creationId xmlns:a16="http://schemas.microsoft.com/office/drawing/2014/main" id="{4F2D8A07-9434-4DB2-AF67-BA060E976EB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45" name="Rectangle 44">
            <a:extLst>
              <a:ext uri="{FF2B5EF4-FFF2-40B4-BE49-F238E27FC236}">
                <a16:creationId xmlns:a16="http://schemas.microsoft.com/office/drawing/2014/main" id="{4A78C3DF-5983-4A71-83FB-1D04ED89D2D9}"/>
              </a:ext>
            </a:extLst>
          </p:cNvPr>
          <p:cNvSpPr/>
          <p:nvPr/>
        </p:nvSpPr>
        <p:spPr>
          <a:xfrm>
            <a:off x="5852310" y="2661236"/>
            <a:ext cx="1691490" cy="461665"/>
          </a:xfrm>
          <a:prstGeom prst="rect">
            <a:avLst/>
          </a:prstGeom>
        </p:spPr>
        <p:txBody>
          <a:bodyPr wrap="none">
            <a:spAutoFit/>
          </a:bodyPr>
          <a:lstStyle/>
          <a:p>
            <a:pPr algn="l">
              <a:buNone/>
            </a:pPr>
            <a:r>
              <a:rPr lang="en-CA" altLang="en-US" sz="2400" dirty="0">
                <a:cs typeface="Times New Roman" panose="02020603050405020304" pitchFamily="18" charset="0"/>
                <a:sym typeface="Symbol" panose="05050102010706020507" pitchFamily="18" charset="2"/>
              </a:rPr>
              <a:t>Cases </a:t>
            </a:r>
            <a:r>
              <a:rPr lang="el-GR" altLang="en-US" sz="2400" dirty="0">
                <a:cs typeface="Times New Roman" panose="02020603050405020304" pitchFamily="18" charset="0"/>
                <a:sym typeface="Symbol" panose="05050102010706020507" pitchFamily="18" charset="2"/>
              </a:rPr>
              <a:t>α</a:t>
            </a:r>
            <a:r>
              <a:rPr lang="en-US" altLang="en-US" sz="2400" dirty="0">
                <a:cs typeface="Times New Roman" panose="02020603050405020304" pitchFamily="18" charset="0"/>
                <a:sym typeface="Symbol" panose="05050102010706020507" pitchFamily="18" charset="2"/>
              </a:rPr>
              <a:t> &amp; </a:t>
            </a:r>
            <a:r>
              <a:rPr lang="el-GR" altLang="en-US" sz="2400" dirty="0">
                <a:cs typeface="Times New Roman" panose="02020603050405020304" pitchFamily="18" charset="0"/>
                <a:sym typeface="Symbol" panose="05050102010706020507" pitchFamily="18" charset="2"/>
              </a:rPr>
              <a:t>β</a:t>
            </a:r>
            <a:endParaRPr lang="en-CA" altLang="en-US" sz="2400" dirty="0">
              <a:cs typeface="Times New Roman" panose="02020603050405020304" pitchFamily="18" charset="0"/>
              <a:sym typeface="Symbol" panose="05050102010706020507" pitchFamily="18" charset="2"/>
            </a:endParaRPr>
          </a:p>
        </p:txBody>
      </p:sp>
      <p:sp>
        <p:nvSpPr>
          <p:cNvPr id="38" name="Rectangle 37">
            <a:extLst>
              <a:ext uri="{FF2B5EF4-FFF2-40B4-BE49-F238E27FC236}">
                <a16:creationId xmlns:a16="http://schemas.microsoft.com/office/drawing/2014/main" id="{1EAA5B07-292D-487C-92D6-72D69DB0E79B}"/>
              </a:ext>
            </a:extLst>
          </p:cNvPr>
          <p:cNvSpPr/>
          <p:nvPr/>
        </p:nvSpPr>
        <p:spPr>
          <a:xfrm>
            <a:off x="5874841" y="3048000"/>
            <a:ext cx="2888159" cy="3785652"/>
          </a:xfrm>
          <a:prstGeom prst="rect">
            <a:avLst/>
          </a:prstGeom>
        </p:spPr>
        <p:txBody>
          <a:bodyPr wrap="square">
            <a:spAutoFit/>
          </a:bodyPr>
          <a:lstStyle/>
          <a:p>
            <a:pPr algn="l"/>
            <a:r>
              <a:rPr lang="en-US" altLang="en-US" sz="2400" dirty="0"/>
              <a:t>Proved somehow</a:t>
            </a:r>
            <a:endParaRPr lang="en-US" sz="2400" dirty="0"/>
          </a:p>
          <a:p>
            <a:pPr algn="l"/>
            <a:endParaRPr lang="en-US" altLang="en-US" sz="2400" dirty="0"/>
          </a:p>
          <a:p>
            <a:pPr algn="l"/>
            <a:r>
              <a:rPr lang="en-US" altLang="en-US" sz="2400" dirty="0"/>
              <a:t>Assumption</a:t>
            </a:r>
          </a:p>
          <a:p>
            <a:pPr algn="l"/>
            <a:endParaRPr lang="en-US" altLang="en-US" sz="2400" dirty="0"/>
          </a:p>
          <a:p>
            <a:pPr algn="l"/>
            <a:r>
              <a:rPr lang="en-US" altLang="en-US" sz="2400" dirty="0"/>
              <a:t>Proved somehow</a:t>
            </a:r>
            <a:endParaRPr lang="en-US" sz="2400" dirty="0"/>
          </a:p>
          <a:p>
            <a:pPr algn="l"/>
            <a:endParaRPr lang="en-US" altLang="en-US" sz="2400" dirty="0"/>
          </a:p>
          <a:p>
            <a:pPr algn="l"/>
            <a:r>
              <a:rPr lang="en-US" altLang="en-US" sz="2400" dirty="0"/>
              <a:t>Assumption</a:t>
            </a:r>
          </a:p>
          <a:p>
            <a:pPr algn="l"/>
            <a:endParaRPr lang="en-US" altLang="en-US" sz="2400" dirty="0"/>
          </a:p>
          <a:p>
            <a:pPr algn="l"/>
            <a:r>
              <a:rPr lang="en-US" altLang="en-US" sz="2400" dirty="0"/>
              <a:t>Proved somehow</a:t>
            </a:r>
            <a:endParaRPr lang="en-US" sz="2400" dirty="0"/>
          </a:p>
          <a:p>
            <a:pPr algn="l"/>
            <a:r>
              <a:rPr lang="en-US" sz="2400" dirty="0">
                <a:cs typeface="Times New Roman" panose="02020603050405020304" pitchFamily="18" charset="0"/>
                <a:sym typeface="Wingdings" panose="05000000000000000000" pitchFamily="2" charset="2"/>
              </a:rPr>
              <a:t>Cases Conclusion</a:t>
            </a:r>
            <a:endParaRPr lang="en-US" altLang="en-US" sz="2400" dirty="0"/>
          </a:p>
        </p:txBody>
      </p:sp>
      <p:grpSp>
        <p:nvGrpSpPr>
          <p:cNvPr id="12" name="Group 11">
            <a:extLst>
              <a:ext uri="{FF2B5EF4-FFF2-40B4-BE49-F238E27FC236}">
                <a16:creationId xmlns:a16="http://schemas.microsoft.com/office/drawing/2014/main" id="{E1D4F0D1-6582-4222-B61E-0576CAD1EA54}"/>
              </a:ext>
            </a:extLst>
          </p:cNvPr>
          <p:cNvGrpSpPr/>
          <p:nvPr/>
        </p:nvGrpSpPr>
        <p:grpSpPr>
          <a:xfrm>
            <a:off x="5029200" y="990601"/>
            <a:ext cx="3276600" cy="1241296"/>
            <a:chOff x="5029200" y="5845304"/>
            <a:chExt cx="3276600" cy="1241296"/>
          </a:xfrm>
        </p:grpSpPr>
        <p:grpSp>
          <p:nvGrpSpPr>
            <p:cNvPr id="13" name="Group 29">
              <a:extLst>
                <a:ext uri="{FF2B5EF4-FFF2-40B4-BE49-F238E27FC236}">
                  <a16:creationId xmlns:a16="http://schemas.microsoft.com/office/drawing/2014/main" id="{2E8B11A2-D0A1-4285-8107-34F7FE814C4F}"/>
                </a:ext>
              </a:extLst>
            </p:cNvPr>
            <p:cNvGrpSpPr>
              <a:grpSpLocks/>
            </p:cNvGrpSpPr>
            <p:nvPr/>
          </p:nvGrpSpPr>
          <p:grpSpPr bwMode="auto">
            <a:xfrm>
              <a:off x="7388209" y="6156607"/>
              <a:ext cx="917591" cy="929993"/>
              <a:chOff x="2065" y="1551"/>
              <a:chExt cx="1628" cy="1988"/>
            </a:xfrm>
          </p:grpSpPr>
          <p:sp>
            <p:nvSpPr>
              <p:cNvPr id="15" name="Freeform 30">
                <a:extLst>
                  <a:ext uri="{FF2B5EF4-FFF2-40B4-BE49-F238E27FC236}">
                    <a16:creationId xmlns:a16="http://schemas.microsoft.com/office/drawing/2014/main" id="{2BDF1584-619B-4BAD-9DC6-10368562F4A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1">
                <a:extLst>
                  <a:ext uri="{FF2B5EF4-FFF2-40B4-BE49-F238E27FC236}">
                    <a16:creationId xmlns:a16="http://schemas.microsoft.com/office/drawing/2014/main" id="{A2F20422-B61A-4C2A-9C2F-E9FDB0516EB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2">
                <a:extLst>
                  <a:ext uri="{FF2B5EF4-FFF2-40B4-BE49-F238E27FC236}">
                    <a16:creationId xmlns:a16="http://schemas.microsoft.com/office/drawing/2014/main" id="{979BD838-6A9C-4738-8A0A-006DB306FF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3">
                <a:extLst>
                  <a:ext uri="{FF2B5EF4-FFF2-40B4-BE49-F238E27FC236}">
                    <a16:creationId xmlns:a16="http://schemas.microsoft.com/office/drawing/2014/main" id="{D471BADE-9F0A-4976-B7F9-AB9B4C9989E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4">
                <a:extLst>
                  <a:ext uri="{FF2B5EF4-FFF2-40B4-BE49-F238E27FC236}">
                    <a16:creationId xmlns:a16="http://schemas.microsoft.com/office/drawing/2014/main" id="{2E48AC76-2543-4527-90D0-8B5D156D233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5">
                <a:extLst>
                  <a:ext uri="{FF2B5EF4-FFF2-40B4-BE49-F238E27FC236}">
                    <a16:creationId xmlns:a16="http://schemas.microsoft.com/office/drawing/2014/main" id="{C34FF8F3-6125-4F44-9249-27A5EF20269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36">
                <a:extLst>
                  <a:ext uri="{FF2B5EF4-FFF2-40B4-BE49-F238E27FC236}">
                    <a16:creationId xmlns:a16="http://schemas.microsoft.com/office/drawing/2014/main" id="{CD2E3878-4418-47E4-980B-2F33AD15F12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7">
                <a:extLst>
                  <a:ext uri="{FF2B5EF4-FFF2-40B4-BE49-F238E27FC236}">
                    <a16:creationId xmlns:a16="http://schemas.microsoft.com/office/drawing/2014/main" id="{2E9976D5-4A8A-4CD4-B4EF-C7405A072D9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8">
                <a:extLst>
                  <a:ext uri="{FF2B5EF4-FFF2-40B4-BE49-F238E27FC236}">
                    <a16:creationId xmlns:a16="http://schemas.microsoft.com/office/drawing/2014/main" id="{777F1714-F1E2-467B-B682-0B798A67D0F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9">
                <a:extLst>
                  <a:ext uri="{FF2B5EF4-FFF2-40B4-BE49-F238E27FC236}">
                    <a16:creationId xmlns:a16="http://schemas.microsoft.com/office/drawing/2014/main" id="{CA04AF5D-FA4B-41DC-958A-5269EF8117A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40">
                <a:extLst>
                  <a:ext uri="{FF2B5EF4-FFF2-40B4-BE49-F238E27FC236}">
                    <a16:creationId xmlns:a16="http://schemas.microsoft.com/office/drawing/2014/main" id="{59DE76F1-A6AA-4436-A54D-1F44076FCA7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41">
                <a:extLst>
                  <a:ext uri="{FF2B5EF4-FFF2-40B4-BE49-F238E27FC236}">
                    <a16:creationId xmlns:a16="http://schemas.microsoft.com/office/drawing/2014/main" id="{3697E337-31C2-41C3-9AC7-FF308321D5E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42">
                <a:extLst>
                  <a:ext uri="{FF2B5EF4-FFF2-40B4-BE49-F238E27FC236}">
                    <a16:creationId xmlns:a16="http://schemas.microsoft.com/office/drawing/2014/main" id="{2D46AAC8-8C9E-4039-8821-0024A1A437F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43">
                <a:extLst>
                  <a:ext uri="{FF2B5EF4-FFF2-40B4-BE49-F238E27FC236}">
                    <a16:creationId xmlns:a16="http://schemas.microsoft.com/office/drawing/2014/main" id="{378168D6-0967-4AE8-9AC5-DE52BF6408A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44">
                <a:extLst>
                  <a:ext uri="{FF2B5EF4-FFF2-40B4-BE49-F238E27FC236}">
                    <a16:creationId xmlns:a16="http://schemas.microsoft.com/office/drawing/2014/main" id="{35177B42-6995-49FB-AFB3-E389949CEDB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5">
                <a:extLst>
                  <a:ext uri="{FF2B5EF4-FFF2-40B4-BE49-F238E27FC236}">
                    <a16:creationId xmlns:a16="http://schemas.microsoft.com/office/drawing/2014/main" id="{308EC92C-AA98-4B0A-BDD5-75057A1150F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6">
                <a:extLst>
                  <a:ext uri="{FF2B5EF4-FFF2-40B4-BE49-F238E27FC236}">
                    <a16:creationId xmlns:a16="http://schemas.microsoft.com/office/drawing/2014/main" id="{04A09DAE-57AD-4DB6-A9D0-CFBB3940835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4" name="AutoShape 35">
              <a:extLst>
                <a:ext uri="{FF2B5EF4-FFF2-40B4-BE49-F238E27FC236}">
                  <a16:creationId xmlns:a16="http://schemas.microsoft.com/office/drawing/2014/main" id="{C085EDE6-F2A3-40C4-A53B-B0543AD381F8}"/>
                </a:ext>
              </a:extLst>
            </p:cNvPr>
            <p:cNvSpPr>
              <a:spLocks noChangeArrowheads="1"/>
            </p:cNvSpPr>
            <p:nvPr/>
          </p:nvSpPr>
          <p:spPr bwMode="auto">
            <a:xfrm>
              <a:off x="5029200" y="5845304"/>
              <a:ext cx="2514600" cy="472696"/>
            </a:xfrm>
            <a:prstGeom prst="wedgeRoundRectCallout">
              <a:avLst>
                <a:gd name="adj1" fmla="val 55904"/>
                <a:gd name="adj2" fmla="val 1044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Or tighten it up a bit.</a:t>
              </a:r>
            </a:p>
          </p:txBody>
        </p:sp>
      </p:grpSp>
      <p:sp>
        <p:nvSpPr>
          <p:cNvPr id="41" name="Rectangle 40">
            <a:extLst>
              <a:ext uri="{FF2B5EF4-FFF2-40B4-BE49-F238E27FC236}">
                <a16:creationId xmlns:a16="http://schemas.microsoft.com/office/drawing/2014/main" id="{7AA6F2B2-85C3-4FFE-A9C3-8591E7CFE7C2}"/>
              </a:ext>
            </a:extLst>
          </p:cNvPr>
          <p:cNvSpPr/>
          <p:nvPr/>
        </p:nvSpPr>
        <p:spPr>
          <a:xfrm>
            <a:off x="7377752" y="2661236"/>
            <a:ext cx="1114408" cy="461665"/>
          </a:xfrm>
          <a:prstGeom prst="rect">
            <a:avLst/>
          </a:prstGeom>
        </p:spPr>
        <p:txBody>
          <a:bodyPr wrap="none">
            <a:spAutoFit/>
          </a:bodyPr>
          <a:lstStyle/>
          <a:p>
            <a:pPr algn="l">
              <a:buNone/>
            </a:pPr>
            <a:r>
              <a:rPr lang="en-CA" altLang="en-US" sz="2400" dirty="0">
                <a:cs typeface="Times New Roman" panose="02020603050405020304" pitchFamily="18" charset="0"/>
                <a:sym typeface="Symbol" panose="05050102010706020507" pitchFamily="18" charset="2"/>
              </a:rPr>
              <a:t>:  line </a:t>
            </a:r>
            <a:r>
              <a:rPr lang="en-US" altLang="en-US" sz="2400" dirty="0">
                <a:cs typeface="Times New Roman" panose="02020603050405020304" pitchFamily="18" charset="0"/>
                <a:sym typeface="Symbol" panose="05050102010706020507" pitchFamily="18" charset="2"/>
              </a:rPr>
              <a:t>1</a:t>
            </a:r>
            <a:endParaRPr lang="en-CA" altLang="en-US" sz="2400" dirty="0">
              <a:cs typeface="Times New Roman" panose="02020603050405020304" pitchFamily="18" charset="0"/>
              <a:sym typeface="Symbol" panose="05050102010706020507" pitchFamily="18" charset="2"/>
            </a:endParaRPr>
          </a:p>
        </p:txBody>
      </p:sp>
      <p:sp>
        <p:nvSpPr>
          <p:cNvPr id="42" name="Rectangle 2">
            <a:extLst>
              <a:ext uri="{FF2B5EF4-FFF2-40B4-BE49-F238E27FC236}">
                <a16:creationId xmlns:a16="http://schemas.microsoft.com/office/drawing/2014/main" id="{9D7A0D7C-B8BA-4FFA-80B6-34C1180D112B}"/>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180256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0-#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7">
                                            <p:txEl>
                                              <p:pRg st="0" end="0"/>
                                            </p:txEl>
                                          </p:spTgt>
                                        </p:tgtEl>
                                        <p:attrNameLst>
                                          <p:attrName>style.visibility</p:attrName>
                                        </p:attrNameLst>
                                      </p:cBhvr>
                                      <p:to>
                                        <p:strVal val="visible"/>
                                      </p:to>
                                    </p:set>
                                    <p:anim calcmode="lin" valueType="num">
                                      <p:cBhvr additive="base">
                                        <p:cTn id="11"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
                                        </p:tgtEl>
                                        <p:attrNameLst>
                                          <p:attrName>style.visibility</p:attrName>
                                        </p:attrNameLst>
                                      </p:cBhvr>
                                      <p:to>
                                        <p:strVal val="visible"/>
                                      </p:to>
                                    </p:set>
                                    <p:anim calcmode="lin" valueType="num">
                                      <p:cBhvr additive="base">
                                        <p:cTn id="17" dur="500" fill="hold"/>
                                        <p:tgtEl>
                                          <p:spTgt spid="45"/>
                                        </p:tgtEl>
                                        <p:attrNameLst>
                                          <p:attrName>ppt_x</p:attrName>
                                        </p:attrNameLst>
                                      </p:cBhvr>
                                      <p:tavLst>
                                        <p:tav tm="0">
                                          <p:val>
                                            <p:strVal val="0-#ppt_w/2"/>
                                          </p:val>
                                        </p:tav>
                                        <p:tav tm="100000">
                                          <p:val>
                                            <p:strVal val="#ppt_x"/>
                                          </p:val>
                                        </p:tav>
                                      </p:tavLst>
                                    </p:anim>
                                    <p:anim calcmode="lin" valueType="num">
                                      <p:cBhvr additive="base">
                                        <p:cTn id="18"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7">
                                            <p:txEl>
                                              <p:pRg st="1" end="1"/>
                                            </p:txEl>
                                          </p:spTgt>
                                        </p:tgtEl>
                                        <p:attrNameLst>
                                          <p:attrName>style.visibility</p:attrName>
                                        </p:attrNameLst>
                                      </p:cBhvr>
                                      <p:to>
                                        <p:strVal val="visible"/>
                                      </p:to>
                                    </p:set>
                                    <p:anim calcmode="lin" valueType="num">
                                      <p:cBhvr additive="base">
                                        <p:cTn id="23"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8">
                                            <p:txEl>
                                              <p:pRg st="0" end="0"/>
                                            </p:txEl>
                                          </p:spTgt>
                                        </p:tgtEl>
                                        <p:attrNameLst>
                                          <p:attrName>style.visibility</p:attrName>
                                        </p:attrNameLst>
                                      </p:cBhvr>
                                      <p:to>
                                        <p:strVal val="visible"/>
                                      </p:to>
                                    </p:set>
                                    <p:anim calcmode="lin" valueType="num">
                                      <p:cBhvr additive="base">
                                        <p:cTn id="27"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41"/>
                                        </p:tgtEl>
                                        <p:attrNameLst>
                                          <p:attrName>style.visibility</p:attrName>
                                        </p:attrNameLst>
                                      </p:cBhvr>
                                      <p:to>
                                        <p:strVal val="visible"/>
                                      </p:to>
                                    </p:set>
                                    <p:anim calcmode="lin" valueType="num">
                                      <p:cBhvr additive="base">
                                        <p:cTn id="33" dur="500" fill="hold"/>
                                        <p:tgtEl>
                                          <p:spTgt spid="41"/>
                                        </p:tgtEl>
                                        <p:attrNameLst>
                                          <p:attrName>ppt_x</p:attrName>
                                        </p:attrNameLst>
                                      </p:cBhvr>
                                      <p:tavLst>
                                        <p:tav tm="0">
                                          <p:val>
                                            <p:strVal val="0-#ppt_w/2"/>
                                          </p:val>
                                        </p:tav>
                                        <p:tav tm="100000">
                                          <p:val>
                                            <p:strVal val="#ppt_x"/>
                                          </p:val>
                                        </p:tav>
                                      </p:tavLst>
                                    </p:anim>
                                    <p:anim calcmode="lin" valueType="num">
                                      <p:cBhvr additive="base">
                                        <p:cTn id="34"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7">
                                            <p:txEl>
                                              <p:pRg st="2" end="2"/>
                                            </p:txEl>
                                          </p:spTgt>
                                        </p:tgtEl>
                                        <p:attrNameLst>
                                          <p:attrName>style.visibility</p:attrName>
                                        </p:attrNameLst>
                                      </p:cBhvr>
                                      <p:to>
                                        <p:strVal val="visible"/>
                                      </p:to>
                                    </p:set>
                                    <p:anim calcmode="lin" valueType="num">
                                      <p:cBhvr additive="base">
                                        <p:cTn id="39"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7">
                                            <p:txEl>
                                              <p:pRg st="3" end="3"/>
                                            </p:txEl>
                                          </p:spTgt>
                                        </p:tgtEl>
                                        <p:attrNameLst>
                                          <p:attrName>style.visibility</p:attrName>
                                        </p:attrNameLst>
                                      </p:cBhvr>
                                      <p:to>
                                        <p:strVal val="visible"/>
                                      </p:to>
                                    </p:set>
                                    <p:anim calcmode="lin" valueType="num">
                                      <p:cBhvr additive="base">
                                        <p:cTn id="45"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7">
                                            <p:txEl>
                                              <p:pRg st="3" end="3"/>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38">
                                            <p:txEl>
                                              <p:pRg st="2" end="2"/>
                                            </p:txEl>
                                          </p:spTgt>
                                        </p:tgtEl>
                                        <p:attrNameLst>
                                          <p:attrName>style.visibility</p:attrName>
                                        </p:attrNameLst>
                                      </p:cBhvr>
                                      <p:to>
                                        <p:strVal val="visible"/>
                                      </p:to>
                                    </p:set>
                                    <p:anim calcmode="lin" valueType="num">
                                      <p:cBhvr additive="base">
                                        <p:cTn id="49"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7">
                                            <p:txEl>
                                              <p:pRg st="4" end="4"/>
                                            </p:txEl>
                                          </p:spTgt>
                                        </p:tgtEl>
                                        <p:attrNameLst>
                                          <p:attrName>style.visibility</p:attrName>
                                        </p:attrNameLst>
                                      </p:cBhvr>
                                      <p:to>
                                        <p:strVal val="visible"/>
                                      </p:to>
                                    </p:set>
                                    <p:anim calcmode="lin" valueType="num">
                                      <p:cBhvr additive="base">
                                        <p:cTn id="55"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7">
                                            <p:txEl>
                                              <p:pRg st="4" end="4"/>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7">
                                            <p:txEl>
                                              <p:pRg st="5" end="5"/>
                                            </p:txEl>
                                          </p:spTgt>
                                        </p:tgtEl>
                                        <p:attrNameLst>
                                          <p:attrName>style.visibility</p:attrName>
                                        </p:attrNameLst>
                                      </p:cBhvr>
                                      <p:to>
                                        <p:strVal val="visible"/>
                                      </p:to>
                                    </p:set>
                                    <p:anim calcmode="lin" valueType="num">
                                      <p:cBhvr additive="base">
                                        <p:cTn id="59"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7">
                                            <p:txEl>
                                              <p:pRg st="5" end="5"/>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38">
                                            <p:txEl>
                                              <p:pRg st="4" end="4"/>
                                            </p:txEl>
                                          </p:spTgt>
                                        </p:tgtEl>
                                        <p:attrNameLst>
                                          <p:attrName>style.visibility</p:attrName>
                                        </p:attrNameLst>
                                      </p:cBhvr>
                                      <p:to>
                                        <p:strVal val="visible"/>
                                      </p:to>
                                    </p:set>
                                    <p:anim calcmode="lin" valueType="num">
                                      <p:cBhvr additive="base">
                                        <p:cTn id="63"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27">
                                            <p:txEl>
                                              <p:pRg st="6" end="6"/>
                                            </p:txEl>
                                          </p:spTgt>
                                        </p:tgtEl>
                                        <p:attrNameLst>
                                          <p:attrName>style.visibility</p:attrName>
                                        </p:attrNameLst>
                                      </p:cBhvr>
                                      <p:to>
                                        <p:strVal val="visible"/>
                                      </p:to>
                                    </p:set>
                                    <p:anim calcmode="lin" valueType="num">
                                      <p:cBhvr additive="base">
                                        <p:cTn id="69"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27">
                                            <p:txEl>
                                              <p:pRg st="7" end="7"/>
                                            </p:txEl>
                                          </p:spTgt>
                                        </p:tgtEl>
                                        <p:attrNameLst>
                                          <p:attrName>style.visibility</p:attrName>
                                        </p:attrNameLst>
                                      </p:cBhvr>
                                      <p:to>
                                        <p:strVal val="visible"/>
                                      </p:to>
                                    </p:set>
                                    <p:anim calcmode="lin" valueType="num">
                                      <p:cBhvr additive="base">
                                        <p:cTn id="75" dur="500" fill="hold"/>
                                        <p:tgtEl>
                                          <p:spTgt spid="27">
                                            <p:txEl>
                                              <p:pRg st="7" end="7"/>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27">
                                            <p:txEl>
                                              <p:pRg st="7" end="7"/>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38">
                                            <p:txEl>
                                              <p:pRg st="6" end="6"/>
                                            </p:txEl>
                                          </p:spTgt>
                                        </p:tgtEl>
                                        <p:attrNameLst>
                                          <p:attrName>style.visibility</p:attrName>
                                        </p:attrNameLst>
                                      </p:cBhvr>
                                      <p:to>
                                        <p:strVal val="visible"/>
                                      </p:to>
                                    </p:set>
                                    <p:anim calcmode="lin" valueType="num">
                                      <p:cBhvr additive="base">
                                        <p:cTn id="79" dur="500" fill="hold"/>
                                        <p:tgtEl>
                                          <p:spTgt spid="38">
                                            <p:txEl>
                                              <p:pRg st="6" end="6"/>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3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nodeType="clickEffect">
                                  <p:stCondLst>
                                    <p:cond delay="0"/>
                                  </p:stCondLst>
                                  <p:childTnLst>
                                    <p:set>
                                      <p:cBhvr>
                                        <p:cTn id="84" dur="1" fill="hold">
                                          <p:stCondLst>
                                            <p:cond delay="0"/>
                                          </p:stCondLst>
                                        </p:cTn>
                                        <p:tgtEl>
                                          <p:spTgt spid="27">
                                            <p:txEl>
                                              <p:pRg st="8" end="8"/>
                                            </p:txEl>
                                          </p:spTgt>
                                        </p:tgtEl>
                                        <p:attrNameLst>
                                          <p:attrName>style.visibility</p:attrName>
                                        </p:attrNameLst>
                                      </p:cBhvr>
                                      <p:to>
                                        <p:strVal val="visible"/>
                                      </p:to>
                                    </p:set>
                                    <p:anim calcmode="lin" valueType="num">
                                      <p:cBhvr additive="base">
                                        <p:cTn id="85" dur="500" fill="hold"/>
                                        <p:tgtEl>
                                          <p:spTgt spid="27">
                                            <p:txEl>
                                              <p:pRg st="8" end="8"/>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27">
                                            <p:txEl>
                                              <p:pRg st="8" end="8"/>
                                            </p:txEl>
                                          </p:spTgt>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27">
                                            <p:txEl>
                                              <p:pRg st="9" end="9"/>
                                            </p:txEl>
                                          </p:spTgt>
                                        </p:tgtEl>
                                        <p:attrNameLst>
                                          <p:attrName>style.visibility</p:attrName>
                                        </p:attrNameLst>
                                      </p:cBhvr>
                                      <p:to>
                                        <p:strVal val="visible"/>
                                      </p:to>
                                    </p:set>
                                    <p:anim calcmode="lin" valueType="num">
                                      <p:cBhvr additive="base">
                                        <p:cTn id="89" dur="500" fill="hold"/>
                                        <p:tgtEl>
                                          <p:spTgt spid="27">
                                            <p:txEl>
                                              <p:pRg st="9" end="9"/>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7">
                                            <p:txEl>
                                              <p:pRg st="9" end="9"/>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38">
                                            <p:txEl>
                                              <p:pRg st="8" end="8"/>
                                            </p:txEl>
                                          </p:spTgt>
                                        </p:tgtEl>
                                        <p:attrNameLst>
                                          <p:attrName>style.visibility</p:attrName>
                                        </p:attrNameLst>
                                      </p:cBhvr>
                                      <p:to>
                                        <p:strVal val="visible"/>
                                      </p:to>
                                    </p:set>
                                    <p:anim calcmode="lin" valueType="num">
                                      <p:cBhvr additive="base">
                                        <p:cTn id="93" dur="500" fill="hold"/>
                                        <p:tgtEl>
                                          <p:spTgt spid="38">
                                            <p:txEl>
                                              <p:pRg st="8" end="8"/>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38">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27">
                                            <p:txEl>
                                              <p:pRg st="10" end="10"/>
                                            </p:txEl>
                                          </p:spTgt>
                                        </p:tgtEl>
                                        <p:attrNameLst>
                                          <p:attrName>style.visibility</p:attrName>
                                        </p:attrNameLst>
                                      </p:cBhvr>
                                      <p:to>
                                        <p:strVal val="visible"/>
                                      </p:to>
                                    </p:set>
                                    <p:anim calcmode="lin" valueType="num">
                                      <p:cBhvr additive="base">
                                        <p:cTn id="99" dur="500" fill="hold"/>
                                        <p:tgtEl>
                                          <p:spTgt spid="27">
                                            <p:txEl>
                                              <p:pRg st="10" end="10"/>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27">
                                            <p:txEl>
                                              <p:pRg st="10" end="10"/>
                                            </p:txEl>
                                          </p:spTgt>
                                        </p:tgtEl>
                                        <p:attrNameLst>
                                          <p:attrName>ppt_y</p:attrName>
                                        </p:attrNameLst>
                                      </p:cBhvr>
                                      <p:tavLst>
                                        <p:tav tm="0">
                                          <p:val>
                                            <p:strVal val="#ppt_y"/>
                                          </p:val>
                                        </p:tav>
                                        <p:tav tm="100000">
                                          <p:val>
                                            <p:strVal val="#ppt_y"/>
                                          </p:val>
                                        </p:tav>
                                      </p:tavLst>
                                    </p:anim>
                                  </p:childTnLst>
                                </p:cTn>
                              </p:par>
                              <p:par>
                                <p:cTn id="101" presetID="2" presetClass="entr" presetSubtype="8" fill="hold" nodeType="withEffect">
                                  <p:stCondLst>
                                    <p:cond delay="0"/>
                                  </p:stCondLst>
                                  <p:childTnLst>
                                    <p:set>
                                      <p:cBhvr>
                                        <p:cTn id="102" dur="1" fill="hold">
                                          <p:stCondLst>
                                            <p:cond delay="0"/>
                                          </p:stCondLst>
                                        </p:cTn>
                                        <p:tgtEl>
                                          <p:spTgt spid="38">
                                            <p:txEl>
                                              <p:pRg st="9" end="9"/>
                                            </p:txEl>
                                          </p:spTgt>
                                        </p:tgtEl>
                                        <p:attrNameLst>
                                          <p:attrName>style.visibility</p:attrName>
                                        </p:attrNameLst>
                                      </p:cBhvr>
                                      <p:to>
                                        <p:strVal val="visible"/>
                                      </p:to>
                                    </p:set>
                                    <p:anim calcmode="lin" valueType="num">
                                      <p:cBhvr additive="base">
                                        <p:cTn id="103" dur="500" fill="hold"/>
                                        <p:tgtEl>
                                          <p:spTgt spid="38">
                                            <p:txEl>
                                              <p:pRg st="9" end="9"/>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8">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2" fill="hold" nodeType="clickEffect">
                                  <p:stCondLst>
                                    <p:cond delay="0"/>
                                  </p:stCondLst>
                                  <p:childTnLst>
                                    <p:set>
                                      <p:cBhvr>
                                        <p:cTn id="108" dur="1" fill="hold">
                                          <p:stCondLst>
                                            <p:cond delay="0"/>
                                          </p:stCondLst>
                                        </p:cTn>
                                        <p:tgtEl>
                                          <p:spTgt spid="12"/>
                                        </p:tgtEl>
                                        <p:attrNameLst>
                                          <p:attrName>style.visibility</p:attrName>
                                        </p:attrNameLst>
                                      </p:cBhvr>
                                      <p:to>
                                        <p:strVal val="visible"/>
                                      </p:to>
                                    </p:set>
                                    <p:anim calcmode="lin" valueType="num">
                                      <p:cBhvr additive="base">
                                        <p:cTn id="109" dur="500" fill="hold"/>
                                        <p:tgtEl>
                                          <p:spTgt spid="12"/>
                                        </p:tgtEl>
                                        <p:attrNameLst>
                                          <p:attrName>ppt_x</p:attrName>
                                        </p:attrNameLst>
                                      </p:cBhvr>
                                      <p:tavLst>
                                        <p:tav tm="0">
                                          <p:val>
                                            <p:strVal val="1+#ppt_w/2"/>
                                          </p:val>
                                        </p:tav>
                                        <p:tav tm="100000">
                                          <p:val>
                                            <p:strVal val="#ppt_x"/>
                                          </p:val>
                                        </p:tav>
                                      </p:tavLst>
                                    </p:anim>
                                    <p:anim calcmode="lin" valueType="num">
                                      <p:cBhvr additive="base">
                                        <p:cTn id="110"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45" grpId="0"/>
      <p:bldP spid="41"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35">
            <a:extLst>
              <a:ext uri="{FF2B5EF4-FFF2-40B4-BE49-F238E27FC236}">
                <a16:creationId xmlns:a16="http://schemas.microsoft.com/office/drawing/2014/main" id="{9EF8D5C7-CDFE-40CB-A20A-3A53794E0CFF}"/>
              </a:ext>
            </a:extLst>
          </p:cNvPr>
          <p:cNvSpPr>
            <a:spLocks noChangeArrowheads="1"/>
          </p:cNvSpPr>
          <p:nvPr/>
        </p:nvSpPr>
        <p:spPr bwMode="auto">
          <a:xfrm>
            <a:off x="1447799" y="2438400"/>
            <a:ext cx="7641771" cy="4343400"/>
          </a:xfrm>
          <a:prstGeom prst="wedgeRoundRectCallout">
            <a:avLst>
              <a:gd name="adj1" fmla="val -53814"/>
              <a:gd name="adj2" fmla="val -4314"/>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Cases Goal:</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αβ</a:t>
            </a:r>
            <a:endParaRPr lang="en-US" altLang="en-US" sz="2400" dirty="0">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Case</a:t>
            </a:r>
          </a:p>
          <a:p>
            <a:pPr marL="514350" indent="-514350" eaLnBrk="1" hangingPunct="1">
              <a:spcBef>
                <a:spcPct val="0"/>
              </a:spcBef>
              <a:buFont typeface="+mj-lt"/>
              <a:buAutoNum type="arabicPeriod"/>
            </a:pPr>
            <a:r>
              <a:rPr lang="en-US" altLang="en-US" sz="2400" dirty="0">
                <a:cs typeface="Times New Roman" panose="02020603050405020304" pitchFamily="18" charset="0"/>
              </a:rPr>
              <a:t>                                                 </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Case</a:t>
            </a:r>
            <a:endParaRPr lang="en-US" altLang="en-US" sz="2400" baseline="-25000" dirty="0">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                                                           </a:t>
            </a:r>
          </a:p>
          <a:p>
            <a:pPr marL="514350" indent="-514350" eaLnBrk="1" hangingPunct="1">
              <a:spcBef>
                <a:spcPct val="0"/>
              </a:spcBef>
              <a:buFont typeface="+mj-lt"/>
              <a:buAutoNum type="arabicPeriod"/>
            </a:pPr>
            <a:r>
              <a:rPr lang="en-US" altLang="en-US" sz="24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endParaRPr lang="en-US"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p:txBody>
      </p:sp>
      <p:pic>
        <p:nvPicPr>
          <p:cNvPr id="28" name="Picture 27" descr="&lt;strong&gt;Clipart&lt;/strong&gt; - Beautiful Black &lt;strong&gt;Woman&lt;/strong&gt;">
            <a:extLst>
              <a:ext uri="{FF2B5EF4-FFF2-40B4-BE49-F238E27FC236}">
                <a16:creationId xmlns:a16="http://schemas.microsoft.com/office/drawing/2014/main" id="{4F2D8A07-9434-4DB2-AF67-BA060E976EB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38" name="Rectangle 37">
            <a:extLst>
              <a:ext uri="{FF2B5EF4-FFF2-40B4-BE49-F238E27FC236}">
                <a16:creationId xmlns:a16="http://schemas.microsoft.com/office/drawing/2014/main" id="{1EAA5B07-292D-487C-92D6-72D69DB0E79B}"/>
              </a:ext>
            </a:extLst>
          </p:cNvPr>
          <p:cNvSpPr/>
          <p:nvPr/>
        </p:nvSpPr>
        <p:spPr>
          <a:xfrm>
            <a:off x="5874841" y="3048000"/>
            <a:ext cx="2888159" cy="3785652"/>
          </a:xfrm>
          <a:prstGeom prst="rect">
            <a:avLst/>
          </a:prstGeom>
        </p:spPr>
        <p:txBody>
          <a:bodyPr wrap="square">
            <a:spAutoFit/>
          </a:bodyPr>
          <a:lstStyle/>
          <a:p>
            <a:pPr algn="l"/>
            <a:r>
              <a:rPr lang="en-US" altLang="en-US" sz="2400" dirty="0"/>
              <a:t>Proved somehow</a:t>
            </a:r>
            <a:endParaRPr lang="en-US" sz="2400" dirty="0"/>
          </a:p>
          <a:p>
            <a:pPr algn="l"/>
            <a:r>
              <a:rPr lang="en-US" altLang="en-US" sz="2400" dirty="0"/>
              <a:t>Assumption</a:t>
            </a:r>
          </a:p>
          <a:p>
            <a:pPr algn="l"/>
            <a:r>
              <a:rPr lang="en-US" altLang="en-US" sz="2400" dirty="0"/>
              <a:t> </a:t>
            </a:r>
          </a:p>
          <a:p>
            <a:pPr algn="l"/>
            <a:endParaRPr lang="en-US" altLang="en-US" sz="2400" dirty="0"/>
          </a:p>
          <a:p>
            <a:pPr algn="l"/>
            <a:r>
              <a:rPr lang="en-US" altLang="en-US" sz="2400" dirty="0"/>
              <a:t>Proved somehow</a:t>
            </a:r>
            <a:endParaRPr lang="en-US" sz="2400" dirty="0"/>
          </a:p>
          <a:p>
            <a:pPr algn="l"/>
            <a:r>
              <a:rPr lang="en-US" altLang="en-US" sz="2400" dirty="0"/>
              <a:t>Assumption</a:t>
            </a:r>
          </a:p>
          <a:p>
            <a:pPr algn="l"/>
            <a:r>
              <a:rPr lang="en-US" altLang="en-US" sz="2400" dirty="0"/>
              <a:t> </a:t>
            </a:r>
          </a:p>
          <a:p>
            <a:pPr algn="l"/>
            <a:endParaRPr lang="en-US" altLang="en-US" sz="2400" dirty="0"/>
          </a:p>
          <a:p>
            <a:pPr algn="l"/>
            <a:r>
              <a:rPr lang="en-US" altLang="en-US" sz="2400" dirty="0"/>
              <a:t>Proved somehow</a:t>
            </a:r>
            <a:endParaRPr lang="en-US" sz="2400" dirty="0"/>
          </a:p>
          <a:p>
            <a:pPr algn="l"/>
            <a:r>
              <a:rPr lang="en-US" sz="2400" dirty="0">
                <a:cs typeface="Times New Roman" panose="02020603050405020304" pitchFamily="18" charset="0"/>
                <a:sym typeface="Wingdings" panose="05000000000000000000" pitchFamily="2" charset="2"/>
              </a:rPr>
              <a:t>Cases Conclusion</a:t>
            </a:r>
            <a:endParaRPr lang="en-US" altLang="en-US" sz="2400" dirty="0"/>
          </a:p>
        </p:txBody>
      </p:sp>
      <p:grpSp>
        <p:nvGrpSpPr>
          <p:cNvPr id="12" name="Group 11">
            <a:extLst>
              <a:ext uri="{FF2B5EF4-FFF2-40B4-BE49-F238E27FC236}">
                <a16:creationId xmlns:a16="http://schemas.microsoft.com/office/drawing/2014/main" id="{E1D4F0D1-6582-4222-B61E-0576CAD1EA54}"/>
              </a:ext>
            </a:extLst>
          </p:cNvPr>
          <p:cNvGrpSpPr/>
          <p:nvPr/>
        </p:nvGrpSpPr>
        <p:grpSpPr>
          <a:xfrm>
            <a:off x="5029200" y="990601"/>
            <a:ext cx="3276600" cy="1241296"/>
            <a:chOff x="5029200" y="5845304"/>
            <a:chExt cx="3276600" cy="1241296"/>
          </a:xfrm>
        </p:grpSpPr>
        <p:grpSp>
          <p:nvGrpSpPr>
            <p:cNvPr id="13" name="Group 29">
              <a:extLst>
                <a:ext uri="{FF2B5EF4-FFF2-40B4-BE49-F238E27FC236}">
                  <a16:creationId xmlns:a16="http://schemas.microsoft.com/office/drawing/2014/main" id="{2E8B11A2-D0A1-4285-8107-34F7FE814C4F}"/>
                </a:ext>
              </a:extLst>
            </p:cNvPr>
            <p:cNvGrpSpPr>
              <a:grpSpLocks/>
            </p:cNvGrpSpPr>
            <p:nvPr/>
          </p:nvGrpSpPr>
          <p:grpSpPr bwMode="auto">
            <a:xfrm>
              <a:off x="7388209" y="6156607"/>
              <a:ext cx="917591" cy="929993"/>
              <a:chOff x="2065" y="1551"/>
              <a:chExt cx="1628" cy="1988"/>
            </a:xfrm>
          </p:grpSpPr>
          <p:sp>
            <p:nvSpPr>
              <p:cNvPr id="15" name="Freeform 30">
                <a:extLst>
                  <a:ext uri="{FF2B5EF4-FFF2-40B4-BE49-F238E27FC236}">
                    <a16:creationId xmlns:a16="http://schemas.microsoft.com/office/drawing/2014/main" id="{2BDF1584-619B-4BAD-9DC6-10368562F4A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1">
                <a:extLst>
                  <a:ext uri="{FF2B5EF4-FFF2-40B4-BE49-F238E27FC236}">
                    <a16:creationId xmlns:a16="http://schemas.microsoft.com/office/drawing/2014/main" id="{A2F20422-B61A-4C2A-9C2F-E9FDB0516EB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2">
                <a:extLst>
                  <a:ext uri="{FF2B5EF4-FFF2-40B4-BE49-F238E27FC236}">
                    <a16:creationId xmlns:a16="http://schemas.microsoft.com/office/drawing/2014/main" id="{979BD838-6A9C-4738-8A0A-006DB306FF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3">
                <a:extLst>
                  <a:ext uri="{FF2B5EF4-FFF2-40B4-BE49-F238E27FC236}">
                    <a16:creationId xmlns:a16="http://schemas.microsoft.com/office/drawing/2014/main" id="{D471BADE-9F0A-4976-B7F9-AB9B4C9989E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4">
                <a:extLst>
                  <a:ext uri="{FF2B5EF4-FFF2-40B4-BE49-F238E27FC236}">
                    <a16:creationId xmlns:a16="http://schemas.microsoft.com/office/drawing/2014/main" id="{2E48AC76-2543-4527-90D0-8B5D156D233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5">
                <a:extLst>
                  <a:ext uri="{FF2B5EF4-FFF2-40B4-BE49-F238E27FC236}">
                    <a16:creationId xmlns:a16="http://schemas.microsoft.com/office/drawing/2014/main" id="{C34FF8F3-6125-4F44-9249-27A5EF20269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36">
                <a:extLst>
                  <a:ext uri="{FF2B5EF4-FFF2-40B4-BE49-F238E27FC236}">
                    <a16:creationId xmlns:a16="http://schemas.microsoft.com/office/drawing/2014/main" id="{CD2E3878-4418-47E4-980B-2F33AD15F12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7">
                <a:extLst>
                  <a:ext uri="{FF2B5EF4-FFF2-40B4-BE49-F238E27FC236}">
                    <a16:creationId xmlns:a16="http://schemas.microsoft.com/office/drawing/2014/main" id="{2E9976D5-4A8A-4CD4-B4EF-C7405A072D9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8">
                <a:extLst>
                  <a:ext uri="{FF2B5EF4-FFF2-40B4-BE49-F238E27FC236}">
                    <a16:creationId xmlns:a16="http://schemas.microsoft.com/office/drawing/2014/main" id="{777F1714-F1E2-467B-B682-0B798A67D0F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9">
                <a:extLst>
                  <a:ext uri="{FF2B5EF4-FFF2-40B4-BE49-F238E27FC236}">
                    <a16:creationId xmlns:a16="http://schemas.microsoft.com/office/drawing/2014/main" id="{CA04AF5D-FA4B-41DC-958A-5269EF8117A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40">
                <a:extLst>
                  <a:ext uri="{FF2B5EF4-FFF2-40B4-BE49-F238E27FC236}">
                    <a16:creationId xmlns:a16="http://schemas.microsoft.com/office/drawing/2014/main" id="{59DE76F1-A6AA-4436-A54D-1F44076FCA7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41">
                <a:extLst>
                  <a:ext uri="{FF2B5EF4-FFF2-40B4-BE49-F238E27FC236}">
                    <a16:creationId xmlns:a16="http://schemas.microsoft.com/office/drawing/2014/main" id="{3697E337-31C2-41C3-9AC7-FF308321D5E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42">
                <a:extLst>
                  <a:ext uri="{FF2B5EF4-FFF2-40B4-BE49-F238E27FC236}">
                    <a16:creationId xmlns:a16="http://schemas.microsoft.com/office/drawing/2014/main" id="{2D46AAC8-8C9E-4039-8821-0024A1A437F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43">
                <a:extLst>
                  <a:ext uri="{FF2B5EF4-FFF2-40B4-BE49-F238E27FC236}">
                    <a16:creationId xmlns:a16="http://schemas.microsoft.com/office/drawing/2014/main" id="{378168D6-0967-4AE8-9AC5-DE52BF6408A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44">
                <a:extLst>
                  <a:ext uri="{FF2B5EF4-FFF2-40B4-BE49-F238E27FC236}">
                    <a16:creationId xmlns:a16="http://schemas.microsoft.com/office/drawing/2014/main" id="{35177B42-6995-49FB-AFB3-E389949CEDB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5">
                <a:extLst>
                  <a:ext uri="{FF2B5EF4-FFF2-40B4-BE49-F238E27FC236}">
                    <a16:creationId xmlns:a16="http://schemas.microsoft.com/office/drawing/2014/main" id="{308EC92C-AA98-4B0A-BDD5-75057A1150F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6">
                <a:extLst>
                  <a:ext uri="{FF2B5EF4-FFF2-40B4-BE49-F238E27FC236}">
                    <a16:creationId xmlns:a16="http://schemas.microsoft.com/office/drawing/2014/main" id="{04A09DAE-57AD-4DB6-A9D0-CFBB3940835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4" name="AutoShape 35">
              <a:extLst>
                <a:ext uri="{FF2B5EF4-FFF2-40B4-BE49-F238E27FC236}">
                  <a16:creationId xmlns:a16="http://schemas.microsoft.com/office/drawing/2014/main" id="{C085EDE6-F2A3-40C4-A53B-B0543AD381F8}"/>
                </a:ext>
              </a:extLst>
            </p:cNvPr>
            <p:cNvSpPr>
              <a:spLocks noChangeArrowheads="1"/>
            </p:cNvSpPr>
            <p:nvPr/>
          </p:nvSpPr>
          <p:spPr bwMode="auto">
            <a:xfrm>
              <a:off x="5029200" y="5845304"/>
              <a:ext cx="2514600" cy="472696"/>
            </a:xfrm>
            <a:prstGeom prst="wedgeRoundRectCallout">
              <a:avLst>
                <a:gd name="adj1" fmla="val 55904"/>
                <a:gd name="adj2" fmla="val 1044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Or tighten it up a bit.</a:t>
              </a:r>
            </a:p>
          </p:txBody>
        </p:sp>
      </p:grpSp>
      <p:sp>
        <p:nvSpPr>
          <p:cNvPr id="2" name="Rectangle 1">
            <a:extLst>
              <a:ext uri="{FF2B5EF4-FFF2-40B4-BE49-F238E27FC236}">
                <a16:creationId xmlns:a16="http://schemas.microsoft.com/office/drawing/2014/main" id="{45F4EB61-AADF-461A-B323-18F9C696FCD4}"/>
              </a:ext>
            </a:extLst>
          </p:cNvPr>
          <p:cNvSpPr/>
          <p:nvPr/>
        </p:nvSpPr>
        <p:spPr>
          <a:xfrm>
            <a:off x="2872936" y="3368400"/>
            <a:ext cx="431528" cy="461665"/>
          </a:xfrm>
          <a:prstGeom prst="rect">
            <a:avLst/>
          </a:prstGeom>
        </p:spPr>
        <p:txBody>
          <a:bodyPr wrap="none">
            <a:spAutoFit/>
          </a:bodyPr>
          <a:lstStyle/>
          <a:p>
            <a:pPr algn="l"/>
            <a:r>
              <a:rPr lang="en-US" altLang="en-US" sz="2400" dirty="0">
                <a:cs typeface="Times New Roman" panose="02020603050405020304" pitchFamily="18" charset="0"/>
              </a:rPr>
              <a:t>α:</a:t>
            </a:r>
            <a:endParaRPr lang="en-US" sz="2400" dirty="0"/>
          </a:p>
        </p:txBody>
      </p:sp>
      <p:sp>
        <p:nvSpPr>
          <p:cNvPr id="43" name="Rectangle 42">
            <a:extLst>
              <a:ext uri="{FF2B5EF4-FFF2-40B4-BE49-F238E27FC236}">
                <a16:creationId xmlns:a16="http://schemas.microsoft.com/office/drawing/2014/main" id="{E9539E50-1B9D-4BDB-BF1D-CFBC47F0EDA2}"/>
              </a:ext>
            </a:extLst>
          </p:cNvPr>
          <p:cNvSpPr/>
          <p:nvPr/>
        </p:nvSpPr>
        <p:spPr>
          <a:xfrm>
            <a:off x="2872936" y="4821019"/>
            <a:ext cx="426720" cy="461665"/>
          </a:xfrm>
          <a:prstGeom prst="rect">
            <a:avLst/>
          </a:prstGeom>
        </p:spPr>
        <p:txBody>
          <a:bodyPr wrap="none">
            <a:spAutoFit/>
          </a:bodyPr>
          <a:lstStyle/>
          <a:p>
            <a:pPr algn="l"/>
            <a:r>
              <a:rPr lang="el-GR" altLang="en-US" sz="2400" dirty="0">
                <a:cs typeface="Times New Roman" panose="02020603050405020304" pitchFamily="18" charset="0"/>
                <a:sym typeface="Symbol" panose="05050102010706020507" pitchFamily="18" charset="2"/>
              </a:rPr>
              <a:t>β</a:t>
            </a:r>
            <a:r>
              <a:rPr lang="en-US" altLang="en-US" sz="2400" dirty="0">
                <a:cs typeface="Times New Roman" panose="02020603050405020304" pitchFamily="18" charset="0"/>
              </a:rPr>
              <a:t>:</a:t>
            </a:r>
            <a:endParaRPr lang="en-US" sz="2400" dirty="0"/>
          </a:p>
        </p:txBody>
      </p:sp>
      <p:sp>
        <p:nvSpPr>
          <p:cNvPr id="47" name="Rectangle 46">
            <a:extLst>
              <a:ext uri="{FF2B5EF4-FFF2-40B4-BE49-F238E27FC236}">
                <a16:creationId xmlns:a16="http://schemas.microsoft.com/office/drawing/2014/main" id="{6562A846-E7DA-401A-A115-B6E8B556F651}"/>
              </a:ext>
            </a:extLst>
          </p:cNvPr>
          <p:cNvSpPr/>
          <p:nvPr/>
        </p:nvSpPr>
        <p:spPr>
          <a:xfrm>
            <a:off x="5852310" y="2661236"/>
            <a:ext cx="1691490" cy="461665"/>
          </a:xfrm>
          <a:prstGeom prst="rect">
            <a:avLst/>
          </a:prstGeom>
        </p:spPr>
        <p:txBody>
          <a:bodyPr wrap="none">
            <a:spAutoFit/>
          </a:bodyPr>
          <a:lstStyle/>
          <a:p>
            <a:pPr algn="l">
              <a:buNone/>
            </a:pPr>
            <a:r>
              <a:rPr lang="en-CA" altLang="en-US" sz="2400" dirty="0">
                <a:cs typeface="Times New Roman" panose="02020603050405020304" pitchFamily="18" charset="0"/>
                <a:sym typeface="Symbol" panose="05050102010706020507" pitchFamily="18" charset="2"/>
              </a:rPr>
              <a:t>Cases </a:t>
            </a:r>
            <a:r>
              <a:rPr lang="el-GR" altLang="en-US" sz="2400" dirty="0">
                <a:cs typeface="Times New Roman" panose="02020603050405020304" pitchFamily="18" charset="0"/>
                <a:sym typeface="Symbol" panose="05050102010706020507" pitchFamily="18" charset="2"/>
              </a:rPr>
              <a:t>α</a:t>
            </a:r>
            <a:r>
              <a:rPr lang="en-US" altLang="en-US" sz="2400" dirty="0">
                <a:cs typeface="Times New Roman" panose="02020603050405020304" pitchFamily="18" charset="0"/>
                <a:sym typeface="Symbol" panose="05050102010706020507" pitchFamily="18" charset="2"/>
              </a:rPr>
              <a:t> &amp; </a:t>
            </a:r>
            <a:r>
              <a:rPr lang="el-GR" altLang="en-US" sz="2400" dirty="0">
                <a:cs typeface="Times New Roman" panose="02020603050405020304" pitchFamily="18" charset="0"/>
                <a:sym typeface="Symbol" panose="05050102010706020507" pitchFamily="18" charset="2"/>
              </a:rPr>
              <a:t>β</a:t>
            </a:r>
            <a:endParaRPr lang="en-CA" altLang="en-US" sz="2400" dirty="0">
              <a:cs typeface="Times New Roman" panose="02020603050405020304" pitchFamily="18" charset="0"/>
              <a:sym typeface="Symbol" panose="05050102010706020507" pitchFamily="18" charset="2"/>
            </a:endParaRPr>
          </a:p>
        </p:txBody>
      </p:sp>
      <p:sp>
        <p:nvSpPr>
          <p:cNvPr id="48" name="Rectangle 47">
            <a:extLst>
              <a:ext uri="{FF2B5EF4-FFF2-40B4-BE49-F238E27FC236}">
                <a16:creationId xmlns:a16="http://schemas.microsoft.com/office/drawing/2014/main" id="{5142E003-FCAF-45E0-85EA-084105DDA3EC}"/>
              </a:ext>
            </a:extLst>
          </p:cNvPr>
          <p:cNvSpPr/>
          <p:nvPr/>
        </p:nvSpPr>
        <p:spPr>
          <a:xfrm>
            <a:off x="7377752" y="2661236"/>
            <a:ext cx="1114408" cy="461665"/>
          </a:xfrm>
          <a:prstGeom prst="rect">
            <a:avLst/>
          </a:prstGeom>
        </p:spPr>
        <p:txBody>
          <a:bodyPr wrap="none">
            <a:spAutoFit/>
          </a:bodyPr>
          <a:lstStyle/>
          <a:p>
            <a:pPr algn="l">
              <a:buNone/>
            </a:pPr>
            <a:r>
              <a:rPr lang="en-CA" altLang="en-US" sz="2400" dirty="0">
                <a:cs typeface="Times New Roman" panose="02020603050405020304" pitchFamily="18" charset="0"/>
                <a:sym typeface="Symbol" panose="05050102010706020507" pitchFamily="18" charset="2"/>
              </a:rPr>
              <a:t>:  line </a:t>
            </a:r>
            <a:r>
              <a:rPr lang="en-US" altLang="en-US" sz="2400" dirty="0">
                <a:cs typeface="Times New Roman" panose="02020603050405020304" pitchFamily="18" charset="0"/>
                <a:sym typeface="Symbol" panose="05050102010706020507" pitchFamily="18" charset="2"/>
              </a:rPr>
              <a:t>1</a:t>
            </a:r>
            <a:endParaRPr lang="en-CA" altLang="en-US" sz="2400" dirty="0">
              <a:cs typeface="Times New Roman" panose="02020603050405020304" pitchFamily="18" charset="0"/>
              <a:sym typeface="Symbol" panose="05050102010706020507" pitchFamily="18" charset="2"/>
            </a:endParaRPr>
          </a:p>
        </p:txBody>
      </p:sp>
      <p:sp>
        <p:nvSpPr>
          <p:cNvPr id="41" name="Rectangle 2">
            <a:extLst>
              <a:ext uri="{FF2B5EF4-FFF2-40B4-BE49-F238E27FC236}">
                <a16:creationId xmlns:a16="http://schemas.microsoft.com/office/drawing/2014/main" id="{70A25BD9-96FD-4D87-9EFE-313E9B1120D8}"/>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06167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500" fill="hold"/>
                                        <p:tgtEl>
                                          <p:spTgt spid="43"/>
                                        </p:tgtEl>
                                        <p:attrNameLst>
                                          <p:attrName>ppt_x</p:attrName>
                                        </p:attrNameLst>
                                      </p:cBhvr>
                                      <p:tavLst>
                                        <p:tav tm="0">
                                          <p:val>
                                            <p:strVal val="0-#ppt_w/2"/>
                                          </p:val>
                                        </p:tav>
                                        <p:tav tm="100000">
                                          <p:val>
                                            <p:strVal val="#ppt_x"/>
                                          </p:val>
                                        </p:tav>
                                      </p:tavLst>
                                    </p:anim>
                                    <p:anim calcmode="lin" valueType="num">
                                      <p:cBhvr additive="base">
                                        <p:cTn id="12"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196771"/>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a:p>
            <a:pPr eaLnBrk="1" hangingPunct="1">
              <a:spcBef>
                <a:spcPct val="0"/>
              </a:spcBef>
              <a:buNone/>
            </a:pPr>
            <a:endParaRPr lang="en-US" altLang="en-US" sz="2000" dirty="0">
              <a:sym typeface="Symbol" panose="05050102010706020507" pitchFamily="18" charset="2"/>
            </a:endParaRPr>
          </a:p>
          <a:p>
            <a:pPr marL="514350" indent="-514350" eaLnBrk="1" hangingPunct="1">
              <a:spcBef>
                <a:spcPct val="0"/>
              </a:spcBef>
              <a:buFont typeface="+mj-lt"/>
              <a:buAutoNum type="arabicPeriod"/>
            </a:pPr>
            <a:endParaRPr lang="en-US" altLang="en-US" sz="2000" dirty="0">
              <a:sym typeface="Symbol" panose="05050102010706020507" pitchFamily="18" charset="2"/>
            </a:endParaRPr>
          </a:p>
        </p:txBody>
      </p:sp>
      <p:pic>
        <p:nvPicPr>
          <p:cNvPr id="33" name="Picture 2" descr="Thinking Is Hard-How To Help Your Child Think | by Marla Szwast | The  Homeschool Nook | Medium">
            <a:extLst>
              <a:ext uri="{FF2B5EF4-FFF2-40B4-BE49-F238E27FC236}">
                <a16:creationId xmlns:a16="http://schemas.microsoft.com/office/drawing/2014/main" id="{D20B2A38-0E3D-4B3E-B97B-952E0959099B}"/>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b="17998"/>
          <a:stretch/>
        </p:blipFill>
        <p:spPr bwMode="auto">
          <a:xfrm>
            <a:off x="89576" y="941497"/>
            <a:ext cx="2598763" cy="1420704"/>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49E0A12A-2440-42B6-A81C-9B18989A5FA1}"/>
              </a:ext>
            </a:extLst>
          </p:cNvPr>
          <p:cNvSpPr/>
          <p:nvPr/>
        </p:nvSpPr>
        <p:spPr>
          <a:xfrm>
            <a:off x="50800" y="893511"/>
            <a:ext cx="3213638"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rPr>
              <a:t>“</a:t>
            </a:r>
            <a:r>
              <a:rPr lang="en-US" altLang="en-US" sz="2000" dirty="0">
                <a:solidFill>
                  <a:schemeClr val="bg2"/>
                </a:solidFill>
                <a:sym typeface="Symbol" panose="05050102010706020507" pitchFamily="18" charset="2"/>
              </a:rPr>
              <a:t>I am doing logic</a:t>
            </a:r>
            <a:r>
              <a:rPr lang="en-US" altLang="en-US" sz="2000" dirty="0">
                <a:solidFill>
                  <a:schemeClr val="bg2"/>
                </a:solidFill>
              </a:rPr>
              <a:t>”</a:t>
            </a:r>
            <a:endParaRPr lang="en-US" altLang="en-US" sz="2000" dirty="0">
              <a:solidFill>
                <a:schemeClr val="bg2"/>
              </a:solidFill>
              <a:sym typeface="Symbol" panose="05050102010706020507" pitchFamily="18" charset="2"/>
            </a:endParaRPr>
          </a:p>
        </p:txBody>
      </p:sp>
      <p:sp>
        <p:nvSpPr>
          <p:cNvPr id="36" name="Rectangle 35">
            <a:extLst>
              <a:ext uri="{FF2B5EF4-FFF2-40B4-BE49-F238E27FC236}">
                <a16:creationId xmlns:a16="http://schemas.microsoft.com/office/drawing/2014/main" id="{36B195A5-FE20-4E68-A8A9-4FDCFD5B49E1}"/>
              </a:ext>
            </a:extLst>
          </p:cNvPr>
          <p:cNvSpPr/>
          <p:nvPr/>
        </p:nvSpPr>
        <p:spPr>
          <a:xfrm>
            <a:off x="50800" y="1166730"/>
            <a:ext cx="3037900" cy="400110"/>
          </a:xfrm>
          <a:prstGeom prst="rect">
            <a:avLst/>
          </a:prstGeom>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r>
              <a:rPr lang="en-US" altLang="en-US" sz="2000" dirty="0">
                <a:solidFill>
                  <a:srgbClr val="FFC000"/>
                </a:solidFill>
                <a:cs typeface="Times New Roman" panose="02020603050405020304" pitchFamily="18" charset="0"/>
                <a:sym typeface="Symbol" panose="05050102010706020507" pitchFamily="18" charset="2"/>
              </a:rPr>
              <a:t> </a:t>
            </a:r>
            <a:r>
              <a:rPr lang="el-GR" altLang="en-US" sz="2000" dirty="0">
                <a:solidFill>
                  <a:schemeClr val="bg2"/>
                </a:solidFill>
                <a:cs typeface="Times New Roman" panose="02020603050405020304" pitchFamily="18" charset="0"/>
                <a:sym typeface="Symbol" panose="05050102010706020507" pitchFamily="18" charset="2"/>
              </a:rPr>
              <a:t>≡</a:t>
            </a:r>
            <a:r>
              <a:rPr lang="en-US" altLang="en-US" sz="2000" dirty="0">
                <a:solidFill>
                  <a:schemeClr val="bg2"/>
                </a:solidFill>
                <a:cs typeface="Times New Roman" panose="02020603050405020304" pitchFamily="18" charset="0"/>
                <a:sym typeface="Symbol" panose="05050102010706020507" pitchFamily="18" charset="2"/>
              </a:rPr>
              <a:t> </a:t>
            </a:r>
            <a:r>
              <a:rPr lang="en-US" altLang="en-US" sz="2000" dirty="0">
                <a:solidFill>
                  <a:schemeClr val="bg2"/>
                </a:solidFill>
                <a:sym typeface="Symbol" panose="05050102010706020507" pitchFamily="18" charset="2"/>
              </a:rPr>
              <a:t>“I love logic”</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AutoShape 35">
            <a:extLst>
              <a:ext uri="{FF2B5EF4-FFF2-40B4-BE49-F238E27FC236}">
                <a16:creationId xmlns:a16="http://schemas.microsoft.com/office/drawing/2014/main" id="{9EF8D5C7-CDFE-40CB-A20A-3A53794E0CFF}"/>
              </a:ext>
            </a:extLst>
          </p:cNvPr>
          <p:cNvSpPr>
            <a:spLocks noChangeArrowheads="1"/>
          </p:cNvSpPr>
          <p:nvPr/>
        </p:nvSpPr>
        <p:spPr bwMode="auto">
          <a:xfrm>
            <a:off x="1447799" y="2438400"/>
            <a:ext cx="7641771" cy="4343400"/>
          </a:xfrm>
          <a:prstGeom prst="wedgeRoundRectCallout">
            <a:avLst>
              <a:gd name="adj1" fmla="val -53814"/>
              <a:gd name="adj2" fmla="val -4314"/>
              <a:gd name="adj3" fmla="val 16667"/>
            </a:avLst>
          </a:prstGeom>
          <a:solidFill>
            <a:srgbClr val="000066"/>
          </a:solidFill>
          <a:ln w="12700" cap="flat" cmpd="sng" algn="ctr">
            <a:solidFill>
              <a:srgbClr val="4D0201">
                <a:lumMod val="100000"/>
              </a:srgbClr>
            </a:solidFill>
            <a:prstDash val="solid"/>
            <a:miter lim="800000"/>
            <a:headEnd type="none" w="med" len="med"/>
            <a:tailEnd type="none" w="med" len="me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buNone/>
            </a:pPr>
            <a:r>
              <a:rPr lang="en-US" altLang="en-US" sz="2400" dirty="0">
                <a:solidFill>
                  <a:schemeClr val="tx2"/>
                </a:solidFill>
                <a:cs typeface="Times New Roman" panose="02020603050405020304" pitchFamily="18" charset="0"/>
              </a:rPr>
              <a:t>Cases Goal:</a:t>
            </a:r>
            <a:r>
              <a:rPr lang="en-CA"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γ</a:t>
            </a:r>
            <a:r>
              <a:rPr lang="en-CA" altLang="en-US" sz="2400" dirty="0">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endParaRPr lang="en-CA" altLang="en-US" sz="24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1</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2</a:t>
            </a:r>
            <a:r>
              <a:rPr lang="el-GR" altLang="en-US" sz="2400" dirty="0">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n</a:t>
            </a:r>
            <a:endParaRPr lang="en-US" altLang="en-US" sz="2400" dirty="0">
              <a:cs typeface="Times New Roman" panose="02020603050405020304" pitchFamily="18" charset="0"/>
            </a:endParaRPr>
          </a:p>
          <a:p>
            <a:pPr marL="514350" indent="-514350" eaLnBrk="1" hangingPunct="1">
              <a:spcBef>
                <a:spcPct val="0"/>
              </a:spcBef>
              <a:buFont typeface="+mj-lt"/>
              <a:buAutoNum type="arabicPeriod"/>
            </a:pPr>
            <a:r>
              <a:rPr lang="en-US" altLang="en-US" sz="2400" dirty="0">
                <a:cs typeface="Times New Roman" panose="02020603050405020304" pitchFamily="18" charset="0"/>
              </a:rPr>
              <a:t>Case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1</a:t>
            </a:r>
            <a:r>
              <a:rPr lang="en-US" altLang="en-US" sz="2400" dirty="0">
                <a:cs typeface="Times New Roman" panose="02020603050405020304" pitchFamily="18" charset="0"/>
              </a:rPr>
              <a:t>:</a:t>
            </a:r>
            <a:endParaRPr lang="en-US" sz="2400" dirty="0"/>
          </a:p>
          <a:p>
            <a:pPr marL="514350" indent="-514350" eaLnBrk="1" hangingPunct="1">
              <a:spcBef>
                <a:spcPct val="0"/>
              </a:spcBef>
              <a:buFont typeface="+mj-lt"/>
              <a:buAutoNum type="arabicPeriod"/>
            </a:pPr>
            <a:r>
              <a:rPr lang="en-US" altLang="en-US" sz="2400" dirty="0">
                <a:cs typeface="Times New Roman" panose="02020603050405020304" pitchFamily="18" charset="0"/>
              </a:rPr>
              <a:t>   …</a:t>
            </a:r>
          </a:p>
          <a:p>
            <a:pPr marL="514350" indent="-514350" eaLnBrk="1" hangingPunct="1">
              <a:spcBef>
                <a:spcPct val="0"/>
              </a:spcBef>
              <a:buFont typeface="+mj-lt"/>
              <a:buAutoNum type="arabicPeriod"/>
            </a:pPr>
            <a:r>
              <a:rPr lang="en-US" altLang="en-US" sz="2400" dirty="0">
                <a:cs typeface="Times New Roman" panose="02020603050405020304" pitchFamily="18" charset="0"/>
              </a:rPr>
              <a:t>Case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2</a:t>
            </a:r>
            <a:r>
              <a:rPr lang="en-US" altLang="en-US" sz="2400" dirty="0">
                <a:cs typeface="Times New Roman" panose="02020603050405020304" pitchFamily="18" charset="0"/>
              </a:rPr>
              <a:t>:</a:t>
            </a:r>
            <a:endParaRPr lang="en-US" sz="2400" dirty="0"/>
          </a:p>
          <a:p>
            <a:pPr marL="514350" indent="-514350" eaLnBrk="1" hangingPunct="1">
              <a:spcBef>
                <a:spcPct val="0"/>
              </a:spcBef>
              <a:buFont typeface="+mj-lt"/>
              <a:buAutoNum type="arabicPeriod"/>
            </a:pPr>
            <a:r>
              <a:rPr lang="en-US" altLang="en-US" sz="2400" dirty="0">
                <a:cs typeface="Times New Roman" panose="02020603050405020304" pitchFamily="18" charset="0"/>
              </a:rPr>
              <a:t>   …</a:t>
            </a:r>
          </a:p>
          <a:p>
            <a:pPr marL="514350" indent="-514350" eaLnBrk="1" hangingPunct="1">
              <a:spcBef>
                <a:spcPct val="0"/>
              </a:spcBef>
              <a:buFont typeface="+mj-lt"/>
              <a:buAutoNum type="arabicPeriod"/>
            </a:pPr>
            <a:r>
              <a:rPr lang="en-US" altLang="en-US" sz="2400" dirty="0">
                <a:cs typeface="Times New Roman" panose="02020603050405020304" pitchFamily="18" charset="0"/>
              </a:rPr>
              <a:t>Case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3</a:t>
            </a:r>
            <a:r>
              <a:rPr lang="en-US" altLang="en-US" sz="2400" dirty="0">
                <a:cs typeface="Times New Roman" panose="02020603050405020304" pitchFamily="18" charset="0"/>
              </a:rPr>
              <a:t>:</a:t>
            </a:r>
          </a:p>
          <a:p>
            <a:pPr marL="514350" indent="-514350" eaLnBrk="1" hangingPunct="1">
              <a:spcBef>
                <a:spcPct val="0"/>
              </a:spcBef>
              <a:buFont typeface="+mj-lt"/>
              <a:buAutoNum type="arabicPeriod"/>
            </a:pPr>
            <a:r>
              <a:rPr lang="en-US" sz="2400" dirty="0">
                <a:cs typeface="Times New Roman" panose="02020603050405020304" pitchFamily="18" charset="0"/>
              </a:rPr>
              <a:t> </a:t>
            </a:r>
            <a:endParaRPr lang="en-US" sz="2400" dirty="0"/>
          </a:p>
          <a:p>
            <a:pPr marL="514350" indent="-514350" eaLnBrk="1" hangingPunct="1">
              <a:spcBef>
                <a:spcPct val="0"/>
              </a:spcBef>
              <a:buFont typeface="+mj-lt"/>
              <a:buAutoNum type="arabicPeriod"/>
            </a:pPr>
            <a:r>
              <a:rPr lang="en-US" altLang="en-US" sz="2400" dirty="0">
                <a:cs typeface="Times New Roman" panose="02020603050405020304" pitchFamily="18" charset="0"/>
              </a:rPr>
              <a:t>   …</a:t>
            </a:r>
          </a:p>
          <a:p>
            <a:pPr marL="514350" indent="-514350" eaLnBrk="1" hangingPunct="1">
              <a:spcBef>
                <a:spcPct val="0"/>
              </a:spcBef>
              <a:buFont typeface="+mj-lt"/>
              <a:buAutoNum type="arabicPeriod"/>
            </a:pPr>
            <a:r>
              <a:rPr lang="en-US" altLang="en-US" sz="2400" dirty="0">
                <a:cs typeface="Times New Roman" panose="02020603050405020304" pitchFamily="18" charset="0"/>
              </a:rPr>
              <a:t> Case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n</a:t>
            </a:r>
            <a:r>
              <a:rPr lang="en-US" altLang="en-US" sz="2400" dirty="0">
                <a:cs typeface="Times New Roman" panose="02020603050405020304" pitchFamily="18" charset="0"/>
              </a:rPr>
              <a:t>:</a:t>
            </a:r>
            <a:endParaRPr lang="en-US" sz="2400" dirty="0"/>
          </a:p>
          <a:p>
            <a:pPr marL="514350" indent="-514350" eaLnBrk="1" hangingPunct="1">
              <a:spcBef>
                <a:spcPct val="0"/>
              </a:spcBef>
              <a:buFont typeface="+mj-lt"/>
              <a:buAutoNum type="arabicPeriod"/>
            </a:pPr>
            <a:r>
              <a:rPr lang="el-GR" altLang="en-US" sz="2400" dirty="0">
                <a:cs typeface="Times New Roman" panose="02020603050405020304" pitchFamily="18" charset="0"/>
                <a:sym typeface="Symbol" panose="05050102010706020507" pitchFamily="18" charset="2"/>
              </a:rPr>
              <a:t>γ</a:t>
            </a:r>
            <a:endParaRPr lang="en-CA" altLang="en-US" sz="2400" dirty="0">
              <a:cs typeface="Times New Roman" panose="02020603050405020304" pitchFamily="18" charset="0"/>
              <a:sym typeface="Symbol" panose="05050102010706020507" pitchFamily="18" charset="2"/>
            </a:endParaRPr>
          </a:p>
        </p:txBody>
      </p:sp>
      <p:pic>
        <p:nvPicPr>
          <p:cNvPr id="28" name="Picture 27" descr="&lt;strong&gt;Clipart&lt;/strong&gt; - Beautiful Black &lt;strong&gt;Woman&lt;/strong&gt;">
            <a:extLst>
              <a:ext uri="{FF2B5EF4-FFF2-40B4-BE49-F238E27FC236}">
                <a16:creationId xmlns:a16="http://schemas.microsoft.com/office/drawing/2014/main" id="{4F2D8A07-9434-4DB2-AF67-BA060E976EB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81000" y="5038931"/>
            <a:ext cx="851477" cy="872008"/>
          </a:xfrm>
          <a:prstGeom prst="rect">
            <a:avLst/>
          </a:prstGeom>
        </p:spPr>
      </p:pic>
      <p:sp>
        <p:nvSpPr>
          <p:cNvPr id="38" name="Rectangle 37">
            <a:extLst>
              <a:ext uri="{FF2B5EF4-FFF2-40B4-BE49-F238E27FC236}">
                <a16:creationId xmlns:a16="http://schemas.microsoft.com/office/drawing/2014/main" id="{1EAA5B07-292D-487C-92D6-72D69DB0E79B}"/>
              </a:ext>
            </a:extLst>
          </p:cNvPr>
          <p:cNvSpPr/>
          <p:nvPr/>
        </p:nvSpPr>
        <p:spPr>
          <a:xfrm>
            <a:off x="5874841" y="3048000"/>
            <a:ext cx="2888159" cy="3785652"/>
          </a:xfrm>
          <a:prstGeom prst="rect">
            <a:avLst/>
          </a:prstGeom>
        </p:spPr>
        <p:txBody>
          <a:bodyPr wrap="square">
            <a:spAutoFit/>
          </a:bodyPr>
          <a:lstStyle/>
          <a:p>
            <a:pPr algn="l"/>
            <a:r>
              <a:rPr lang="en-US" altLang="en-US" sz="2400" dirty="0"/>
              <a:t>Proved somehow</a:t>
            </a:r>
            <a:endParaRPr lang="en-US" sz="2400" dirty="0"/>
          </a:p>
          <a:p>
            <a:pPr algn="l"/>
            <a:r>
              <a:rPr lang="en-US" altLang="en-US" sz="2400" dirty="0"/>
              <a:t>Assumption</a:t>
            </a:r>
          </a:p>
          <a:p>
            <a:pPr algn="l"/>
            <a:r>
              <a:rPr lang="en-US" altLang="en-US" sz="2400" dirty="0"/>
              <a:t> </a:t>
            </a:r>
          </a:p>
          <a:p>
            <a:pPr algn="l"/>
            <a:r>
              <a:rPr lang="en-US" altLang="en-US" sz="2400" dirty="0"/>
              <a:t>Assumption</a:t>
            </a:r>
          </a:p>
          <a:p>
            <a:pPr algn="l"/>
            <a:r>
              <a:rPr lang="en-US" altLang="en-US" sz="2400" dirty="0"/>
              <a:t> </a:t>
            </a:r>
          </a:p>
          <a:p>
            <a:pPr algn="l"/>
            <a:r>
              <a:rPr lang="en-US" altLang="en-US" sz="2400" dirty="0"/>
              <a:t>Assumption</a:t>
            </a:r>
          </a:p>
          <a:p>
            <a:pPr algn="l"/>
            <a:endParaRPr lang="en-US" altLang="en-US" sz="2400" dirty="0"/>
          </a:p>
          <a:p>
            <a:pPr algn="l"/>
            <a:endParaRPr lang="en-US" altLang="en-US" sz="2400" dirty="0"/>
          </a:p>
          <a:p>
            <a:pPr algn="l"/>
            <a:r>
              <a:rPr lang="en-US" altLang="en-US" sz="2400" dirty="0"/>
              <a:t>Assumption</a:t>
            </a:r>
          </a:p>
          <a:p>
            <a:pPr algn="l"/>
            <a:r>
              <a:rPr lang="en-US" sz="2400" dirty="0">
                <a:cs typeface="Times New Roman" panose="02020603050405020304" pitchFamily="18" charset="0"/>
                <a:sym typeface="Wingdings" panose="05000000000000000000" pitchFamily="2" charset="2"/>
              </a:rPr>
              <a:t>Cases Conclusion</a:t>
            </a:r>
            <a:endParaRPr lang="en-US" altLang="en-US" sz="2400" dirty="0"/>
          </a:p>
        </p:txBody>
      </p:sp>
      <p:grpSp>
        <p:nvGrpSpPr>
          <p:cNvPr id="12" name="Group 11">
            <a:extLst>
              <a:ext uri="{FF2B5EF4-FFF2-40B4-BE49-F238E27FC236}">
                <a16:creationId xmlns:a16="http://schemas.microsoft.com/office/drawing/2014/main" id="{E1D4F0D1-6582-4222-B61E-0576CAD1EA54}"/>
              </a:ext>
            </a:extLst>
          </p:cNvPr>
          <p:cNvGrpSpPr/>
          <p:nvPr/>
        </p:nvGrpSpPr>
        <p:grpSpPr>
          <a:xfrm>
            <a:off x="5029200" y="990601"/>
            <a:ext cx="3276600" cy="1241296"/>
            <a:chOff x="5029200" y="5845304"/>
            <a:chExt cx="3276600" cy="1241296"/>
          </a:xfrm>
        </p:grpSpPr>
        <p:grpSp>
          <p:nvGrpSpPr>
            <p:cNvPr id="13" name="Group 29">
              <a:extLst>
                <a:ext uri="{FF2B5EF4-FFF2-40B4-BE49-F238E27FC236}">
                  <a16:creationId xmlns:a16="http://schemas.microsoft.com/office/drawing/2014/main" id="{2E8B11A2-D0A1-4285-8107-34F7FE814C4F}"/>
                </a:ext>
              </a:extLst>
            </p:cNvPr>
            <p:cNvGrpSpPr>
              <a:grpSpLocks/>
            </p:cNvGrpSpPr>
            <p:nvPr/>
          </p:nvGrpSpPr>
          <p:grpSpPr bwMode="auto">
            <a:xfrm>
              <a:off x="7388209" y="6156607"/>
              <a:ext cx="917591" cy="929993"/>
              <a:chOff x="2065" y="1551"/>
              <a:chExt cx="1628" cy="1988"/>
            </a:xfrm>
          </p:grpSpPr>
          <p:sp>
            <p:nvSpPr>
              <p:cNvPr id="15" name="Freeform 30">
                <a:extLst>
                  <a:ext uri="{FF2B5EF4-FFF2-40B4-BE49-F238E27FC236}">
                    <a16:creationId xmlns:a16="http://schemas.microsoft.com/office/drawing/2014/main" id="{2BDF1584-619B-4BAD-9DC6-10368562F4A9}"/>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1">
                <a:extLst>
                  <a:ext uri="{FF2B5EF4-FFF2-40B4-BE49-F238E27FC236}">
                    <a16:creationId xmlns:a16="http://schemas.microsoft.com/office/drawing/2014/main" id="{A2F20422-B61A-4C2A-9C2F-E9FDB0516EB2}"/>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2">
                <a:extLst>
                  <a:ext uri="{FF2B5EF4-FFF2-40B4-BE49-F238E27FC236}">
                    <a16:creationId xmlns:a16="http://schemas.microsoft.com/office/drawing/2014/main" id="{979BD838-6A9C-4738-8A0A-006DB306FF6D}"/>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3">
                <a:extLst>
                  <a:ext uri="{FF2B5EF4-FFF2-40B4-BE49-F238E27FC236}">
                    <a16:creationId xmlns:a16="http://schemas.microsoft.com/office/drawing/2014/main" id="{D471BADE-9F0A-4976-B7F9-AB9B4C9989E0}"/>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4">
                <a:extLst>
                  <a:ext uri="{FF2B5EF4-FFF2-40B4-BE49-F238E27FC236}">
                    <a16:creationId xmlns:a16="http://schemas.microsoft.com/office/drawing/2014/main" id="{2E48AC76-2543-4527-90D0-8B5D156D2339}"/>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5">
                <a:extLst>
                  <a:ext uri="{FF2B5EF4-FFF2-40B4-BE49-F238E27FC236}">
                    <a16:creationId xmlns:a16="http://schemas.microsoft.com/office/drawing/2014/main" id="{C34FF8F3-6125-4F44-9249-27A5EF202698}"/>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36">
                <a:extLst>
                  <a:ext uri="{FF2B5EF4-FFF2-40B4-BE49-F238E27FC236}">
                    <a16:creationId xmlns:a16="http://schemas.microsoft.com/office/drawing/2014/main" id="{CD2E3878-4418-47E4-980B-2F33AD15F12B}"/>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37">
                <a:extLst>
                  <a:ext uri="{FF2B5EF4-FFF2-40B4-BE49-F238E27FC236}">
                    <a16:creationId xmlns:a16="http://schemas.microsoft.com/office/drawing/2014/main" id="{2E9976D5-4A8A-4CD4-B4EF-C7405A072D98}"/>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38">
                <a:extLst>
                  <a:ext uri="{FF2B5EF4-FFF2-40B4-BE49-F238E27FC236}">
                    <a16:creationId xmlns:a16="http://schemas.microsoft.com/office/drawing/2014/main" id="{777F1714-F1E2-467B-B682-0B798A67D0F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9">
                <a:extLst>
                  <a:ext uri="{FF2B5EF4-FFF2-40B4-BE49-F238E27FC236}">
                    <a16:creationId xmlns:a16="http://schemas.microsoft.com/office/drawing/2014/main" id="{CA04AF5D-FA4B-41DC-958A-5269EF8117AF}"/>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40">
                <a:extLst>
                  <a:ext uri="{FF2B5EF4-FFF2-40B4-BE49-F238E27FC236}">
                    <a16:creationId xmlns:a16="http://schemas.microsoft.com/office/drawing/2014/main" id="{59DE76F1-A6AA-4436-A54D-1F44076FCA7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9" name="Freeform 41">
                <a:extLst>
                  <a:ext uri="{FF2B5EF4-FFF2-40B4-BE49-F238E27FC236}">
                    <a16:creationId xmlns:a16="http://schemas.microsoft.com/office/drawing/2014/main" id="{3697E337-31C2-41C3-9AC7-FF308321D5E9}"/>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 name="Freeform 42">
                <a:extLst>
                  <a:ext uri="{FF2B5EF4-FFF2-40B4-BE49-F238E27FC236}">
                    <a16:creationId xmlns:a16="http://schemas.microsoft.com/office/drawing/2014/main" id="{2D46AAC8-8C9E-4039-8821-0024A1A437F8}"/>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 name="Freeform 43">
                <a:extLst>
                  <a:ext uri="{FF2B5EF4-FFF2-40B4-BE49-F238E27FC236}">
                    <a16:creationId xmlns:a16="http://schemas.microsoft.com/office/drawing/2014/main" id="{378168D6-0967-4AE8-9AC5-DE52BF6408A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44">
                <a:extLst>
                  <a:ext uri="{FF2B5EF4-FFF2-40B4-BE49-F238E27FC236}">
                    <a16:creationId xmlns:a16="http://schemas.microsoft.com/office/drawing/2014/main" id="{35177B42-6995-49FB-AFB3-E389949CEDB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5">
                <a:extLst>
                  <a:ext uri="{FF2B5EF4-FFF2-40B4-BE49-F238E27FC236}">
                    <a16:creationId xmlns:a16="http://schemas.microsoft.com/office/drawing/2014/main" id="{308EC92C-AA98-4B0A-BDD5-75057A1150F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6">
                <a:extLst>
                  <a:ext uri="{FF2B5EF4-FFF2-40B4-BE49-F238E27FC236}">
                    <a16:creationId xmlns:a16="http://schemas.microsoft.com/office/drawing/2014/main" id="{04A09DAE-57AD-4DB6-A9D0-CFBB3940835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14" name="AutoShape 35">
              <a:extLst>
                <a:ext uri="{FF2B5EF4-FFF2-40B4-BE49-F238E27FC236}">
                  <a16:creationId xmlns:a16="http://schemas.microsoft.com/office/drawing/2014/main" id="{C085EDE6-F2A3-40C4-A53B-B0543AD381F8}"/>
                </a:ext>
              </a:extLst>
            </p:cNvPr>
            <p:cNvSpPr>
              <a:spLocks noChangeArrowheads="1"/>
            </p:cNvSpPr>
            <p:nvPr/>
          </p:nvSpPr>
          <p:spPr bwMode="auto">
            <a:xfrm>
              <a:off x="5029200" y="5845304"/>
              <a:ext cx="2514600" cy="472696"/>
            </a:xfrm>
            <a:prstGeom prst="wedgeRoundRectCallout">
              <a:avLst>
                <a:gd name="adj1" fmla="val 55904"/>
                <a:gd name="adj2" fmla="val 10442"/>
                <a:gd name="adj3" fmla="val 16667"/>
              </a:avLst>
            </a:prstGeom>
            <a:solidFill>
              <a:srgbClr val="000066"/>
            </a:solidFill>
            <a:ln w="12700">
              <a:solidFill>
                <a:schemeClr val="hlink"/>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altLang="en-US" sz="2000" dirty="0">
                  <a:solidFill>
                    <a:srgbClr val="FFFFFF"/>
                  </a:solidFill>
                </a:rPr>
                <a:t>Or tighten it up a bit.</a:t>
              </a:r>
            </a:p>
          </p:txBody>
        </p:sp>
      </p:grpSp>
      <p:sp>
        <p:nvSpPr>
          <p:cNvPr id="43" name="Rectangle 42">
            <a:extLst>
              <a:ext uri="{FF2B5EF4-FFF2-40B4-BE49-F238E27FC236}">
                <a16:creationId xmlns:a16="http://schemas.microsoft.com/office/drawing/2014/main" id="{43ED046C-0DA8-4C03-BC98-BCFEFAE813F7}"/>
              </a:ext>
            </a:extLst>
          </p:cNvPr>
          <p:cNvSpPr/>
          <p:nvPr/>
        </p:nvSpPr>
        <p:spPr>
          <a:xfrm>
            <a:off x="5842590" y="2661235"/>
            <a:ext cx="2858475" cy="461665"/>
          </a:xfrm>
          <a:prstGeom prst="rect">
            <a:avLst/>
          </a:prstGeom>
        </p:spPr>
        <p:txBody>
          <a:bodyPr wrap="none">
            <a:spAutoFit/>
          </a:bodyPr>
          <a:lstStyle/>
          <a:p>
            <a:pPr algn="l"/>
            <a:r>
              <a:rPr lang="en-CA" altLang="en-US" sz="2400" dirty="0">
                <a:cs typeface="Times New Roman" panose="02020603050405020304" pitchFamily="18" charset="0"/>
                <a:sym typeface="Symbol" panose="05050102010706020507" pitchFamily="18" charset="2"/>
              </a:rPr>
              <a:t>Cases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1</a:t>
            </a:r>
            <a:r>
              <a:rPr lang="en-US" altLang="en-US" sz="2400" dirty="0">
                <a:cs typeface="Times New Roman" panose="02020603050405020304" pitchFamily="18" charset="0"/>
                <a:sym typeface="Symbol" panose="05050102010706020507" pitchFamily="18" charset="2"/>
              </a:rPr>
              <a:t>,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2</a:t>
            </a:r>
            <a:r>
              <a:rPr lang="en-US" altLang="en-US" sz="2400" dirty="0">
                <a:cs typeface="Times New Roman" panose="02020603050405020304" pitchFamily="18" charset="0"/>
                <a:sym typeface="Symbol" panose="05050102010706020507" pitchFamily="18" charset="2"/>
              </a:rPr>
              <a:t>, …, &amp; </a:t>
            </a:r>
            <a:r>
              <a:rPr lang="el-GR" altLang="en-US" sz="2400" dirty="0">
                <a:cs typeface="Times New Roman" panose="02020603050405020304" pitchFamily="18" charset="0"/>
                <a:sym typeface="Symbol" panose="05050102010706020507" pitchFamily="18" charset="2"/>
              </a:rPr>
              <a:t>α</a:t>
            </a:r>
            <a:r>
              <a:rPr lang="en-US" altLang="en-US" sz="2400" baseline="-25000" dirty="0">
                <a:cs typeface="Times New Roman" panose="02020603050405020304" pitchFamily="18" charset="0"/>
                <a:sym typeface="Symbol" panose="05050102010706020507" pitchFamily="18" charset="2"/>
              </a:rPr>
              <a:t>n</a:t>
            </a:r>
            <a:endParaRPr lang="en-US" altLang="en-US" sz="2400" dirty="0">
              <a:cs typeface="Times New Roman" panose="02020603050405020304" pitchFamily="18" charset="0"/>
            </a:endParaRPr>
          </a:p>
        </p:txBody>
      </p:sp>
      <p:sp>
        <p:nvSpPr>
          <p:cNvPr id="41" name="Rectangle 2">
            <a:extLst>
              <a:ext uri="{FF2B5EF4-FFF2-40B4-BE49-F238E27FC236}">
                <a16:creationId xmlns:a16="http://schemas.microsoft.com/office/drawing/2014/main" id="{4333E6FA-7AD1-4E46-9248-DE6ECA0DD769}"/>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295577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0-#ppt_w/2"/>
                                          </p:val>
                                        </p:tav>
                                        <p:tav tm="100000">
                                          <p:val>
                                            <p:strVal val="#ppt_x"/>
                                          </p:val>
                                        </p:tav>
                                      </p:tavLst>
                                    </p:anim>
                                    <p:anim calcmode="lin" valueType="num">
                                      <p:cBhvr additive="base">
                                        <p:cTn id="8"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7">
                                            <p:txEl>
                                              <p:pRg st="1" end="1"/>
                                            </p:txEl>
                                          </p:spTgt>
                                        </p:tgtEl>
                                        <p:attrNameLst>
                                          <p:attrName>style.visibility</p:attrName>
                                        </p:attrNameLst>
                                      </p:cBhvr>
                                      <p:to>
                                        <p:strVal val="visible"/>
                                      </p:to>
                                    </p:set>
                                    <p:anim calcmode="lin" valueType="num">
                                      <p:cBhvr additive="base">
                                        <p:cTn id="13" dur="500" fill="hold"/>
                                        <p:tgtEl>
                                          <p:spTgt spid="2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 calcmode="lin" valueType="num">
                                      <p:cBhvr additive="base">
                                        <p:cTn id="17"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7">
                                            <p:txEl>
                                              <p:pRg st="2" end="2"/>
                                            </p:txEl>
                                          </p:spTgt>
                                        </p:tgtEl>
                                        <p:attrNameLst>
                                          <p:attrName>style.visibility</p:attrName>
                                        </p:attrNameLst>
                                      </p:cBhvr>
                                      <p:to>
                                        <p:strVal val="visible"/>
                                      </p:to>
                                    </p:set>
                                    <p:anim calcmode="lin" valueType="num">
                                      <p:cBhvr additive="base">
                                        <p:cTn id="23" dur="500" fill="hold"/>
                                        <p:tgtEl>
                                          <p:spTgt spid="2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7">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7">
                                            <p:txEl>
                                              <p:pRg st="3" end="3"/>
                                            </p:txEl>
                                          </p:spTgt>
                                        </p:tgtEl>
                                        <p:attrNameLst>
                                          <p:attrName>style.visibility</p:attrName>
                                        </p:attrNameLst>
                                      </p:cBhvr>
                                      <p:to>
                                        <p:strVal val="visible"/>
                                      </p:to>
                                    </p:set>
                                    <p:anim calcmode="lin" valueType="num">
                                      <p:cBhvr additive="base">
                                        <p:cTn id="27" dur="500" fill="hold"/>
                                        <p:tgtEl>
                                          <p:spTgt spid="27">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7">
                                            <p:txEl>
                                              <p:pRg st="3" end="3"/>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7">
                                            <p:txEl>
                                              <p:pRg st="4" end="4"/>
                                            </p:txEl>
                                          </p:spTgt>
                                        </p:tgtEl>
                                        <p:attrNameLst>
                                          <p:attrName>style.visibility</p:attrName>
                                        </p:attrNameLst>
                                      </p:cBhvr>
                                      <p:to>
                                        <p:strVal val="visible"/>
                                      </p:to>
                                    </p:set>
                                    <p:anim calcmode="lin" valueType="num">
                                      <p:cBhvr additive="base">
                                        <p:cTn id="31" dur="500" fill="hold"/>
                                        <p:tgtEl>
                                          <p:spTgt spid="2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7">
                                            <p:txEl>
                                              <p:pRg st="4" end="4"/>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7">
                                            <p:txEl>
                                              <p:pRg st="5" end="5"/>
                                            </p:txEl>
                                          </p:spTgt>
                                        </p:tgtEl>
                                        <p:attrNameLst>
                                          <p:attrName>style.visibility</p:attrName>
                                        </p:attrNameLst>
                                      </p:cBhvr>
                                      <p:to>
                                        <p:strVal val="visible"/>
                                      </p:to>
                                    </p:set>
                                    <p:anim calcmode="lin" valueType="num">
                                      <p:cBhvr additive="base">
                                        <p:cTn id="35" dur="500" fill="hold"/>
                                        <p:tgtEl>
                                          <p:spTgt spid="27">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7">
                                            <p:txEl>
                                              <p:pRg st="5" end="5"/>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7">
                                            <p:txEl>
                                              <p:pRg st="6" end="6"/>
                                            </p:txEl>
                                          </p:spTgt>
                                        </p:tgtEl>
                                        <p:attrNameLst>
                                          <p:attrName>style.visibility</p:attrName>
                                        </p:attrNameLst>
                                      </p:cBhvr>
                                      <p:to>
                                        <p:strVal val="visible"/>
                                      </p:to>
                                    </p:set>
                                    <p:anim calcmode="lin" valueType="num">
                                      <p:cBhvr additive="base">
                                        <p:cTn id="39" dur="500" fill="hold"/>
                                        <p:tgtEl>
                                          <p:spTgt spid="27">
                                            <p:txEl>
                                              <p:pRg st="6" end="6"/>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7">
                                            <p:txEl>
                                              <p:pRg st="6" end="6"/>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7">
                                            <p:txEl>
                                              <p:pRg st="7" end="7"/>
                                            </p:txEl>
                                          </p:spTgt>
                                        </p:tgtEl>
                                        <p:attrNameLst>
                                          <p:attrName>style.visibility</p:attrName>
                                        </p:attrNameLst>
                                      </p:cBhvr>
                                      <p:to>
                                        <p:strVal val="visible"/>
                                      </p:to>
                                    </p:set>
                                    <p:anim calcmode="lin" valueType="num">
                                      <p:cBhvr additive="base">
                                        <p:cTn id="43" dur="500" fill="hold"/>
                                        <p:tgtEl>
                                          <p:spTgt spid="27">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7">
                                            <p:txEl>
                                              <p:pRg st="7" end="7"/>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7">
                                            <p:txEl>
                                              <p:pRg st="8" end="8"/>
                                            </p:txEl>
                                          </p:spTgt>
                                        </p:tgtEl>
                                        <p:attrNameLst>
                                          <p:attrName>style.visibility</p:attrName>
                                        </p:attrNameLst>
                                      </p:cBhvr>
                                      <p:to>
                                        <p:strVal val="visible"/>
                                      </p:to>
                                    </p:set>
                                    <p:anim calcmode="lin" valueType="num">
                                      <p:cBhvr additive="base">
                                        <p:cTn id="47" dur="500" fill="hold"/>
                                        <p:tgtEl>
                                          <p:spTgt spid="27">
                                            <p:txEl>
                                              <p:pRg st="8" end="8"/>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7">
                                            <p:txEl>
                                              <p:pRg st="8" end="8"/>
                                            </p:txEl>
                                          </p:spTgt>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27">
                                            <p:txEl>
                                              <p:pRg st="9" end="9"/>
                                            </p:txEl>
                                          </p:spTgt>
                                        </p:tgtEl>
                                        <p:attrNameLst>
                                          <p:attrName>style.visibility</p:attrName>
                                        </p:attrNameLst>
                                      </p:cBhvr>
                                      <p:to>
                                        <p:strVal val="visible"/>
                                      </p:to>
                                    </p:set>
                                    <p:anim calcmode="lin" valueType="num">
                                      <p:cBhvr additive="base">
                                        <p:cTn id="51" dur="500" fill="hold"/>
                                        <p:tgtEl>
                                          <p:spTgt spid="27">
                                            <p:txEl>
                                              <p:pRg st="9" end="9"/>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27">
                                            <p:txEl>
                                              <p:pRg st="9" end="9"/>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8">
                                            <p:txEl>
                                              <p:pRg st="1" end="1"/>
                                            </p:txEl>
                                          </p:spTgt>
                                        </p:tgtEl>
                                        <p:attrNameLst>
                                          <p:attrName>style.visibility</p:attrName>
                                        </p:attrNameLst>
                                      </p:cBhvr>
                                      <p:to>
                                        <p:strVal val="visible"/>
                                      </p:to>
                                    </p:set>
                                    <p:anim calcmode="lin" valueType="num">
                                      <p:cBhvr additive="base">
                                        <p:cTn id="55"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8">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8">
                                            <p:txEl>
                                              <p:pRg st="2" end="2"/>
                                            </p:txEl>
                                          </p:spTgt>
                                        </p:tgtEl>
                                        <p:attrNameLst>
                                          <p:attrName>style.visibility</p:attrName>
                                        </p:attrNameLst>
                                      </p:cBhvr>
                                      <p:to>
                                        <p:strVal val="visible"/>
                                      </p:to>
                                    </p:set>
                                    <p:anim calcmode="lin" valueType="num">
                                      <p:cBhvr additive="base">
                                        <p:cTn id="59"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8">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38">
                                            <p:txEl>
                                              <p:pRg st="3" end="3"/>
                                            </p:txEl>
                                          </p:spTgt>
                                        </p:tgtEl>
                                        <p:attrNameLst>
                                          <p:attrName>style.visibility</p:attrName>
                                        </p:attrNameLst>
                                      </p:cBhvr>
                                      <p:to>
                                        <p:strVal val="visible"/>
                                      </p:to>
                                    </p:set>
                                    <p:anim calcmode="lin" valueType="num">
                                      <p:cBhvr additive="base">
                                        <p:cTn id="63"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8">
                                            <p:txEl>
                                              <p:pRg st="3" end="3"/>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38">
                                            <p:txEl>
                                              <p:pRg st="4" end="4"/>
                                            </p:txEl>
                                          </p:spTgt>
                                        </p:tgtEl>
                                        <p:attrNameLst>
                                          <p:attrName>style.visibility</p:attrName>
                                        </p:attrNameLst>
                                      </p:cBhvr>
                                      <p:to>
                                        <p:strVal val="visible"/>
                                      </p:to>
                                    </p:set>
                                    <p:anim calcmode="lin" valueType="num">
                                      <p:cBhvr additive="base">
                                        <p:cTn id="67"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8">
                                            <p:txEl>
                                              <p:pRg st="4" end="4"/>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38">
                                            <p:txEl>
                                              <p:pRg st="5" end="5"/>
                                            </p:txEl>
                                          </p:spTgt>
                                        </p:tgtEl>
                                        <p:attrNameLst>
                                          <p:attrName>style.visibility</p:attrName>
                                        </p:attrNameLst>
                                      </p:cBhvr>
                                      <p:to>
                                        <p:strVal val="visible"/>
                                      </p:to>
                                    </p:set>
                                    <p:anim calcmode="lin" valueType="num">
                                      <p:cBhvr additive="base">
                                        <p:cTn id="71" dur="500" fill="hold"/>
                                        <p:tgtEl>
                                          <p:spTgt spid="38">
                                            <p:txEl>
                                              <p:pRg st="5" end="5"/>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8">
                                            <p:txEl>
                                              <p:pRg st="5" end="5"/>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38">
                                            <p:txEl>
                                              <p:pRg st="8" end="8"/>
                                            </p:txEl>
                                          </p:spTgt>
                                        </p:tgtEl>
                                        <p:attrNameLst>
                                          <p:attrName>style.visibility</p:attrName>
                                        </p:attrNameLst>
                                      </p:cBhvr>
                                      <p:to>
                                        <p:strVal val="visible"/>
                                      </p:to>
                                    </p:set>
                                    <p:anim calcmode="lin" valueType="num">
                                      <p:cBhvr additive="base">
                                        <p:cTn id="75" dur="500" fill="hold"/>
                                        <p:tgtEl>
                                          <p:spTgt spid="38">
                                            <p:txEl>
                                              <p:pRg st="8" end="8"/>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8">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505200"/>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r>
              <a:rPr lang="en-US" sz="2000" dirty="0">
                <a:cs typeface="Times New Roman" panose="02020603050405020304" pitchFamily="18" charset="0"/>
              </a:rPr>
              <a:t>Cases Goal: </a:t>
            </a:r>
            <a:r>
              <a:rPr lang="en-US" altLang="en-US" sz="2000" dirty="0"/>
              <a:t>“</a:t>
            </a:r>
            <a:r>
              <a:rPr lang="en-US" altLang="en-US" sz="2000" dirty="0">
                <a:sym typeface="Symbol" panose="05050102010706020507" pitchFamily="18" charset="2"/>
              </a:rPr>
              <a:t>I love logic</a:t>
            </a:r>
            <a:r>
              <a:rPr lang="en-US" altLang="en-US" sz="2000" dirty="0"/>
              <a:t>”.</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“Daytime”</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“Nighttime”</a:t>
            </a:r>
          </a:p>
          <a:p>
            <a:pPr marL="514350" indent="-514350" eaLnBrk="1" hangingPunct="1">
              <a:spcBef>
                <a:spcPct val="0"/>
              </a:spcBef>
              <a:buFont typeface="+mj-lt"/>
              <a:buAutoNum type="arabicPeriod"/>
            </a:pPr>
            <a:r>
              <a:rPr lang="en-US" altLang="en-US" sz="2000" dirty="0"/>
              <a:t>    Case “Daytime”:</a:t>
            </a:r>
            <a:r>
              <a:rPr lang="el-GR" altLang="en-US" sz="2000" dirty="0">
                <a:cs typeface="Times New Roman" panose="02020603050405020304" pitchFamily="18" charset="0"/>
                <a:sym typeface="Symbol" panose="05050102010706020507" pitchFamily="18" charset="2"/>
              </a:rPr>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Case 2: “Nighttime”</a:t>
            </a:r>
            <a:r>
              <a:rPr lang="el-GR" altLang="en-US" sz="2000" dirty="0">
                <a:cs typeface="Times New Roman" panose="02020603050405020304" pitchFamily="18" charset="0"/>
                <a:sym typeface="Symbol" panose="05050102010706020507" pitchFamily="18" charset="2"/>
              </a:rPr>
              <a:t> </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n-US" altLang="en-US" sz="2000" dirty="0"/>
              <a:t>“</a:t>
            </a:r>
            <a:r>
              <a:rPr lang="en-US" altLang="en-US" sz="2000" dirty="0">
                <a:sym typeface="Symbol" panose="05050102010706020507" pitchFamily="18" charset="2"/>
              </a:rPr>
              <a:t>I love logic</a:t>
            </a:r>
            <a:r>
              <a:rPr lang="en-US" altLang="en-US" sz="2000" dirty="0"/>
              <a:t>”</a:t>
            </a:r>
          </a:p>
          <a:p>
            <a:pPr marL="514350" indent="-514350" eaLnBrk="1" hangingPunct="1">
              <a:spcBef>
                <a:spcPct val="0"/>
              </a:spcBef>
              <a:buFont typeface="+mj-lt"/>
              <a:buAutoNum type="arabicPeriod"/>
            </a:pPr>
            <a:r>
              <a:rPr lang="en-US" altLang="en-US" sz="2000" dirty="0"/>
              <a:t>    “</a:t>
            </a:r>
            <a:r>
              <a:rPr lang="en-US" altLang="en-US" sz="2000" dirty="0">
                <a:sym typeface="Symbol" panose="05050102010706020507" pitchFamily="18" charset="2"/>
              </a:rPr>
              <a:t>I love logic</a:t>
            </a:r>
            <a:r>
              <a:rPr lang="en-US" altLang="en-US" sz="2000" dirty="0"/>
              <a:t>”</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3">
            <a:extLst>
              <a:ext uri="{FF2B5EF4-FFF2-40B4-BE49-F238E27FC236}">
                <a16:creationId xmlns:a16="http://schemas.microsoft.com/office/drawing/2014/main" id="{E2B2024A-0778-41C4-BB04-B4E70B50A9D2}"/>
              </a:ext>
            </a:extLst>
          </p:cNvPr>
          <p:cNvSpPr/>
          <p:nvPr/>
        </p:nvSpPr>
        <p:spPr>
          <a:xfrm>
            <a:off x="5548746" y="838200"/>
            <a:ext cx="5271654" cy="400110"/>
          </a:xfrm>
          <a:prstGeom prst="rect">
            <a:avLst/>
          </a:prstGeom>
        </p:spPr>
        <p:txBody>
          <a:bodyPr wrap="square">
            <a:spAutoFit/>
          </a:bodyPr>
          <a:lstStyle/>
          <a:p>
            <a:pPr algn="l"/>
            <a:r>
              <a:rPr lang="en-US" altLang="en-US" sz="2000" dirty="0"/>
              <a:t>Cases “Daytime”</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“Nighttime” </a:t>
            </a:r>
          </a:p>
        </p:txBody>
      </p:sp>
      <p:sp>
        <p:nvSpPr>
          <p:cNvPr id="38" name="Rectangle 37">
            <a:extLst>
              <a:ext uri="{FF2B5EF4-FFF2-40B4-BE49-F238E27FC236}">
                <a16:creationId xmlns:a16="http://schemas.microsoft.com/office/drawing/2014/main" id="{8B620A4B-C09D-4D81-BB2F-6EF2B308748C}"/>
              </a:ext>
            </a:extLst>
          </p:cNvPr>
          <p:cNvSpPr/>
          <p:nvPr/>
        </p:nvSpPr>
        <p:spPr>
          <a:xfrm>
            <a:off x="6629400" y="1143000"/>
            <a:ext cx="2133600" cy="2554545"/>
          </a:xfrm>
          <a:prstGeom prst="rect">
            <a:avLst/>
          </a:prstGeom>
        </p:spPr>
        <p:txBody>
          <a:bodyPr wrap="square">
            <a:spAutoFit/>
          </a:bodyPr>
          <a:lstStyle/>
          <a:p>
            <a:pPr algn="l"/>
            <a:r>
              <a:rPr lang="en-US" altLang="en-US" sz="2000" dirty="0"/>
              <a:t>Proved somehow</a:t>
            </a:r>
            <a:endParaRPr lang="en-US" sz="2000" dirty="0"/>
          </a:p>
          <a:p>
            <a:pPr algn="l"/>
            <a:r>
              <a:rPr lang="en-US" altLang="en-US" sz="2000" dirty="0"/>
              <a:t>Assumption</a:t>
            </a:r>
          </a:p>
          <a:p>
            <a:pPr algn="l"/>
            <a:endParaRPr lang="en-US" altLang="en-US" sz="2000" dirty="0"/>
          </a:p>
          <a:p>
            <a:pPr algn="l"/>
            <a:r>
              <a:rPr lang="en-US" altLang="en-US" sz="2000" dirty="0"/>
              <a:t>Proved somehow</a:t>
            </a:r>
            <a:endParaRPr lang="en-US" sz="2000" dirty="0"/>
          </a:p>
          <a:p>
            <a:pPr algn="l"/>
            <a:r>
              <a:rPr lang="en-US" altLang="en-US" sz="2000" dirty="0"/>
              <a:t>Assumption</a:t>
            </a:r>
          </a:p>
          <a:p>
            <a:pPr algn="l"/>
            <a:endParaRPr lang="en-US" altLang="en-US" sz="2000" dirty="0"/>
          </a:p>
          <a:p>
            <a:pPr algn="l"/>
            <a:r>
              <a:rPr lang="en-US" altLang="en-US" sz="2000" dirty="0"/>
              <a:t>Proved somehow</a:t>
            </a:r>
            <a:endParaRPr lang="en-US" sz="2000" dirty="0"/>
          </a:p>
          <a:p>
            <a:pPr algn="l"/>
            <a:r>
              <a:rPr lang="en-US" sz="2000" dirty="0">
                <a:cs typeface="Times New Roman" panose="02020603050405020304" pitchFamily="18" charset="0"/>
                <a:sym typeface="Wingdings" panose="05000000000000000000" pitchFamily="2" charset="2"/>
              </a:rPr>
              <a:t>Cases Conclusion</a:t>
            </a:r>
            <a:endParaRPr lang="en-US" altLang="en-US" sz="2000" dirty="0"/>
          </a:p>
        </p:txBody>
      </p:sp>
      <p:sp>
        <p:nvSpPr>
          <p:cNvPr id="7" name="Rectangle 2">
            <a:extLst>
              <a:ext uri="{FF2B5EF4-FFF2-40B4-BE49-F238E27FC236}">
                <a16:creationId xmlns:a16="http://schemas.microsoft.com/office/drawing/2014/main" id="{B8E95654-CC29-429A-BAFF-A00D4061B210}"/>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836101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 calcmode="lin" valueType="num">
                                      <p:cBhvr additive="base">
                                        <p:cTn id="7"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anim calcmode="lin" valueType="num">
                                      <p:cBhvr additive="base">
                                        <p:cTn id="13"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0">
                                            <p:txEl>
                                              <p:pRg st="1" end="1"/>
                                            </p:txEl>
                                          </p:spTgt>
                                        </p:tgtEl>
                                        <p:attrNameLst>
                                          <p:attrName>style.visibility</p:attrName>
                                        </p:attrNameLst>
                                      </p:cBhvr>
                                      <p:to>
                                        <p:strVal val="visible"/>
                                      </p:to>
                                    </p:set>
                                    <p:anim calcmode="lin" valueType="num">
                                      <p:cBhvr additive="base">
                                        <p:cTn id="19"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0">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38">
                                            <p:txEl>
                                              <p:pRg st="0" end="0"/>
                                            </p:txEl>
                                          </p:spTgt>
                                        </p:tgtEl>
                                        <p:attrNameLst>
                                          <p:attrName>style.visibility</p:attrName>
                                        </p:attrNameLst>
                                      </p:cBhvr>
                                      <p:to>
                                        <p:strVal val="visible"/>
                                      </p:to>
                                    </p:set>
                                    <p:anim calcmode="lin" valueType="num">
                                      <p:cBhvr additive="base">
                                        <p:cTn id="23"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0">
                                            <p:txEl>
                                              <p:pRg st="2" end="2"/>
                                            </p:txEl>
                                          </p:spTgt>
                                        </p:tgtEl>
                                        <p:attrNameLst>
                                          <p:attrName>style.visibility</p:attrName>
                                        </p:attrNameLst>
                                      </p:cBhvr>
                                      <p:to>
                                        <p:strVal val="visible"/>
                                      </p:to>
                                    </p:set>
                                    <p:anim calcmode="lin" valueType="num">
                                      <p:cBhvr additive="base">
                                        <p:cTn id="29"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0">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8">
                                            <p:txEl>
                                              <p:pRg st="1" end="1"/>
                                            </p:txEl>
                                          </p:spTgt>
                                        </p:tgtEl>
                                        <p:attrNameLst>
                                          <p:attrName>style.visibility</p:attrName>
                                        </p:attrNameLst>
                                      </p:cBhvr>
                                      <p:to>
                                        <p:strVal val="visible"/>
                                      </p:to>
                                    </p:set>
                                    <p:anim calcmode="lin" valueType="num">
                                      <p:cBhvr additive="base">
                                        <p:cTn id="33"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30">
                                            <p:txEl>
                                              <p:pRg st="3" end="3"/>
                                            </p:txEl>
                                          </p:spTgt>
                                        </p:tgtEl>
                                        <p:attrNameLst>
                                          <p:attrName>style.visibility</p:attrName>
                                        </p:attrNameLst>
                                      </p:cBhvr>
                                      <p:to>
                                        <p:strVal val="visible"/>
                                      </p:to>
                                    </p:set>
                                    <p:anim calcmode="lin" valueType="num">
                                      <p:cBhvr additive="base">
                                        <p:cTn id="39" dur="500" fill="hold"/>
                                        <p:tgtEl>
                                          <p:spTgt spid="30">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0">
                                            <p:txEl>
                                              <p:pRg st="3" end="3"/>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0">
                                            <p:txEl>
                                              <p:pRg st="4" end="4"/>
                                            </p:txEl>
                                          </p:spTgt>
                                        </p:tgtEl>
                                        <p:attrNameLst>
                                          <p:attrName>style.visibility</p:attrName>
                                        </p:attrNameLst>
                                      </p:cBhvr>
                                      <p:to>
                                        <p:strVal val="visible"/>
                                      </p:to>
                                    </p:set>
                                    <p:anim calcmode="lin" valueType="num">
                                      <p:cBhvr additive="base">
                                        <p:cTn id="43" dur="500" fill="hold"/>
                                        <p:tgtEl>
                                          <p:spTgt spid="30">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0">
                                            <p:txEl>
                                              <p:pRg st="4" end="4"/>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38">
                                            <p:txEl>
                                              <p:pRg st="3" end="3"/>
                                            </p:txEl>
                                          </p:spTgt>
                                        </p:tgtEl>
                                        <p:attrNameLst>
                                          <p:attrName>style.visibility</p:attrName>
                                        </p:attrNameLst>
                                      </p:cBhvr>
                                      <p:to>
                                        <p:strVal val="visible"/>
                                      </p:to>
                                    </p:set>
                                    <p:anim calcmode="lin" valueType="num">
                                      <p:cBhvr additive="base">
                                        <p:cTn id="47"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0">
                                            <p:txEl>
                                              <p:pRg st="5" end="5"/>
                                            </p:txEl>
                                          </p:spTgt>
                                        </p:tgtEl>
                                        <p:attrNameLst>
                                          <p:attrName>style.visibility</p:attrName>
                                        </p:attrNameLst>
                                      </p:cBhvr>
                                      <p:to>
                                        <p:strVal val="visible"/>
                                      </p:to>
                                    </p:set>
                                    <p:anim calcmode="lin" valueType="num">
                                      <p:cBhvr additive="base">
                                        <p:cTn id="53" dur="500" fill="hold"/>
                                        <p:tgtEl>
                                          <p:spTgt spid="30">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0">
                                            <p:txEl>
                                              <p:pRg st="5" end="5"/>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38">
                                            <p:txEl>
                                              <p:pRg st="4" end="4"/>
                                            </p:txEl>
                                          </p:spTgt>
                                        </p:tgtEl>
                                        <p:attrNameLst>
                                          <p:attrName>style.visibility</p:attrName>
                                        </p:attrNameLst>
                                      </p:cBhvr>
                                      <p:to>
                                        <p:strVal val="visible"/>
                                      </p:to>
                                    </p:set>
                                    <p:anim calcmode="lin" valueType="num">
                                      <p:cBhvr additive="base">
                                        <p:cTn id="57"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30">
                                            <p:txEl>
                                              <p:pRg st="6" end="6"/>
                                            </p:txEl>
                                          </p:spTgt>
                                        </p:tgtEl>
                                        <p:attrNameLst>
                                          <p:attrName>style.visibility</p:attrName>
                                        </p:attrNameLst>
                                      </p:cBhvr>
                                      <p:to>
                                        <p:strVal val="visible"/>
                                      </p:to>
                                    </p:set>
                                    <p:anim calcmode="lin" valueType="num">
                                      <p:cBhvr additive="base">
                                        <p:cTn id="63" dur="500" fill="hold"/>
                                        <p:tgtEl>
                                          <p:spTgt spid="30">
                                            <p:txEl>
                                              <p:pRg st="6" end="6"/>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0">
                                            <p:txEl>
                                              <p:pRg st="6" end="6"/>
                                            </p:txEl>
                                          </p:spTgt>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30">
                                            <p:txEl>
                                              <p:pRg st="7" end="7"/>
                                            </p:txEl>
                                          </p:spTgt>
                                        </p:tgtEl>
                                        <p:attrNameLst>
                                          <p:attrName>style.visibility</p:attrName>
                                        </p:attrNameLst>
                                      </p:cBhvr>
                                      <p:to>
                                        <p:strVal val="visible"/>
                                      </p:to>
                                    </p:set>
                                    <p:anim calcmode="lin" valueType="num">
                                      <p:cBhvr additive="base">
                                        <p:cTn id="67" dur="500" fill="hold"/>
                                        <p:tgtEl>
                                          <p:spTgt spid="30">
                                            <p:txEl>
                                              <p:pRg st="7" end="7"/>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0">
                                            <p:txEl>
                                              <p:pRg st="7" end="7"/>
                                            </p:txEl>
                                          </p:spTgt>
                                        </p:tgtEl>
                                        <p:attrNameLst>
                                          <p:attrName>ppt_y</p:attrName>
                                        </p:attrNameLst>
                                      </p:cBhvr>
                                      <p:tavLst>
                                        <p:tav tm="0">
                                          <p:val>
                                            <p:strVal val="#ppt_y"/>
                                          </p:val>
                                        </p:tav>
                                        <p:tav tm="100000">
                                          <p:val>
                                            <p:strVal val="#ppt_y"/>
                                          </p:val>
                                        </p:tav>
                                      </p:tavLst>
                                    </p:anim>
                                  </p:childTnLst>
                                </p:cTn>
                              </p:par>
                              <p:par>
                                <p:cTn id="69" presetID="2" presetClass="entr" presetSubtype="8" fill="hold" nodeType="withEffect">
                                  <p:stCondLst>
                                    <p:cond delay="0"/>
                                  </p:stCondLst>
                                  <p:childTnLst>
                                    <p:set>
                                      <p:cBhvr>
                                        <p:cTn id="70" dur="1" fill="hold">
                                          <p:stCondLst>
                                            <p:cond delay="0"/>
                                          </p:stCondLst>
                                        </p:cTn>
                                        <p:tgtEl>
                                          <p:spTgt spid="38">
                                            <p:txEl>
                                              <p:pRg st="6" end="6"/>
                                            </p:txEl>
                                          </p:spTgt>
                                        </p:tgtEl>
                                        <p:attrNameLst>
                                          <p:attrName>style.visibility</p:attrName>
                                        </p:attrNameLst>
                                      </p:cBhvr>
                                      <p:to>
                                        <p:strVal val="visible"/>
                                      </p:to>
                                    </p:set>
                                    <p:anim calcmode="lin" valueType="num">
                                      <p:cBhvr additive="base">
                                        <p:cTn id="71" dur="500" fill="hold"/>
                                        <p:tgtEl>
                                          <p:spTgt spid="38">
                                            <p:txEl>
                                              <p:pRg st="6" end="6"/>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30">
                                            <p:txEl>
                                              <p:pRg st="8" end="8"/>
                                            </p:txEl>
                                          </p:spTgt>
                                        </p:tgtEl>
                                        <p:attrNameLst>
                                          <p:attrName>style.visibility</p:attrName>
                                        </p:attrNameLst>
                                      </p:cBhvr>
                                      <p:to>
                                        <p:strVal val="visible"/>
                                      </p:to>
                                    </p:set>
                                    <p:anim calcmode="lin" valueType="num">
                                      <p:cBhvr additive="base">
                                        <p:cTn id="77" dur="500" fill="hold"/>
                                        <p:tgtEl>
                                          <p:spTgt spid="30">
                                            <p:txEl>
                                              <p:pRg st="8" end="8"/>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30">
                                            <p:txEl>
                                              <p:pRg st="8" end="8"/>
                                            </p:txEl>
                                          </p:spTgt>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38">
                                            <p:txEl>
                                              <p:pRg st="7" end="7"/>
                                            </p:txEl>
                                          </p:spTgt>
                                        </p:tgtEl>
                                        <p:attrNameLst>
                                          <p:attrName>style.visibility</p:attrName>
                                        </p:attrNameLst>
                                      </p:cBhvr>
                                      <p:to>
                                        <p:strVal val="visible"/>
                                      </p:to>
                                    </p:set>
                                    <p:anim calcmode="lin" valueType="num">
                                      <p:cBhvr additive="base">
                                        <p:cTn id="81" dur="500" fill="hold"/>
                                        <p:tgtEl>
                                          <p:spTgt spid="38">
                                            <p:txEl>
                                              <p:pRg st="7" end="7"/>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38">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84200" y="597329"/>
            <a:ext cx="4591164" cy="482950"/>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I want to prove that all toys are </a:t>
            </a:r>
            <a:r>
              <a:rPr lang="en-US" altLang="en-US" sz="2400" dirty="0">
                <a:solidFill>
                  <a:srgbClr val="66FF66"/>
                </a:solidFill>
              </a:rPr>
              <a:t>fun</a:t>
            </a:r>
            <a:r>
              <a:rPr lang="en-US" altLang="en-US" sz="2400" dirty="0"/>
              <a:t>.</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8E95654-CC29-429A-BAFF-A00D4061B210}"/>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grpSp>
        <p:nvGrpSpPr>
          <p:cNvPr id="2" name="Group 1">
            <a:extLst>
              <a:ext uri="{FF2B5EF4-FFF2-40B4-BE49-F238E27FC236}">
                <a16:creationId xmlns:a16="http://schemas.microsoft.com/office/drawing/2014/main" id="{98DDE2C8-26ED-4523-92A5-7AD5AFC65913}"/>
              </a:ext>
            </a:extLst>
          </p:cNvPr>
          <p:cNvGrpSpPr/>
          <p:nvPr/>
        </p:nvGrpSpPr>
        <p:grpSpPr>
          <a:xfrm>
            <a:off x="1787703" y="3050310"/>
            <a:ext cx="5275270" cy="1708397"/>
            <a:chOff x="1787703" y="3050310"/>
            <a:chExt cx="5275270" cy="1708397"/>
          </a:xfrm>
        </p:grpSpPr>
        <p:grpSp>
          <p:nvGrpSpPr>
            <p:cNvPr id="45" name="Group 85">
              <a:extLst>
                <a:ext uri="{FF2B5EF4-FFF2-40B4-BE49-F238E27FC236}">
                  <a16:creationId xmlns:a16="http://schemas.microsoft.com/office/drawing/2014/main" id="{1CCD609D-F202-4C24-90E2-34308AF026B5}"/>
                </a:ext>
              </a:extLst>
            </p:cNvPr>
            <p:cNvGrpSpPr>
              <a:grpSpLocks/>
            </p:cNvGrpSpPr>
            <p:nvPr/>
          </p:nvGrpSpPr>
          <p:grpSpPr bwMode="auto">
            <a:xfrm>
              <a:off x="1787703" y="3585429"/>
              <a:ext cx="5275270" cy="1173278"/>
              <a:chOff x="-287863" y="5753099"/>
              <a:chExt cx="1479286" cy="573823"/>
            </a:xfrm>
          </p:grpSpPr>
          <p:cxnSp>
            <p:nvCxnSpPr>
              <p:cNvPr id="46" name="Straight Connector 86">
                <a:extLst>
                  <a:ext uri="{FF2B5EF4-FFF2-40B4-BE49-F238E27FC236}">
                    <a16:creationId xmlns:a16="http://schemas.microsoft.com/office/drawing/2014/main" id="{958A7DFD-7D3B-485C-9CAD-D6ACF8653839}"/>
                  </a:ext>
                </a:extLst>
              </p:cNvPr>
              <p:cNvCxnSpPr>
                <a:cxnSpLocks noChangeShapeType="1"/>
              </p:cNvCxnSpPr>
              <p:nvPr/>
            </p:nvCxnSpPr>
            <p:spPr bwMode="auto">
              <a:xfrm flipV="1">
                <a:off x="-287863" y="5753100"/>
                <a:ext cx="1229694" cy="406116"/>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7" name="Straight Connector 87">
                <a:extLst>
                  <a:ext uri="{FF2B5EF4-FFF2-40B4-BE49-F238E27FC236}">
                    <a16:creationId xmlns:a16="http://schemas.microsoft.com/office/drawing/2014/main" id="{2FA71ECE-1D59-40D3-8256-37C85E3E2206}"/>
                  </a:ext>
                </a:extLst>
              </p:cNvPr>
              <p:cNvCxnSpPr>
                <a:cxnSpLocks noChangeShapeType="1"/>
              </p:cNvCxnSpPr>
              <p:nvPr/>
            </p:nvCxnSpPr>
            <p:spPr bwMode="auto">
              <a:xfrm flipH="1" flipV="1">
                <a:off x="930958" y="5753099"/>
                <a:ext cx="260465" cy="57382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60" name="Rectangle 104">
              <a:extLst>
                <a:ext uri="{FF2B5EF4-FFF2-40B4-BE49-F238E27FC236}">
                  <a16:creationId xmlns:a16="http://schemas.microsoft.com/office/drawing/2014/main" id="{7C261B58-B54D-4ADA-AB7D-82DD2CD00829}"/>
                </a:ext>
              </a:extLst>
            </p:cNvPr>
            <p:cNvSpPr>
              <a:spLocks noChangeArrowheads="1"/>
            </p:cNvSpPr>
            <p:nvPr/>
          </p:nvSpPr>
          <p:spPr bwMode="auto">
            <a:xfrm>
              <a:off x="6330125" y="385758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61" name="Rectangle 105">
              <a:extLst>
                <a:ext uri="{FF2B5EF4-FFF2-40B4-BE49-F238E27FC236}">
                  <a16:creationId xmlns:a16="http://schemas.microsoft.com/office/drawing/2014/main" id="{4449041B-6B2E-425C-93FF-3F4705EC11BB}"/>
                </a:ext>
              </a:extLst>
            </p:cNvPr>
            <p:cNvSpPr>
              <a:spLocks noChangeArrowheads="1"/>
            </p:cNvSpPr>
            <p:nvPr/>
          </p:nvSpPr>
          <p:spPr bwMode="auto">
            <a:xfrm>
              <a:off x="4814733" y="35854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68" name="Rectangle 58">
              <a:extLst>
                <a:ext uri="{FF2B5EF4-FFF2-40B4-BE49-F238E27FC236}">
                  <a16:creationId xmlns:a16="http://schemas.microsoft.com/office/drawing/2014/main" id="{83D3126F-83CC-4E15-82C0-0F058AD50986}"/>
                </a:ext>
              </a:extLst>
            </p:cNvPr>
            <p:cNvSpPr>
              <a:spLocks noChangeArrowheads="1"/>
            </p:cNvSpPr>
            <p:nvPr/>
          </p:nvSpPr>
          <p:spPr bwMode="auto">
            <a:xfrm>
              <a:off x="5468274" y="3050310"/>
              <a:ext cx="154882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Alive? </a:t>
              </a:r>
              <a:br>
                <a:rPr lang="en-US" altLang="en-US" sz="2000" dirty="0"/>
              </a:br>
              <a:r>
                <a:rPr lang="en-US" altLang="en-US" sz="2000" dirty="0"/>
                <a:t>(in the game)</a:t>
              </a:r>
            </a:p>
          </p:txBody>
        </p:sp>
      </p:grpSp>
      <p:grpSp>
        <p:nvGrpSpPr>
          <p:cNvPr id="103" name="Group 102">
            <a:extLst>
              <a:ext uri="{FF2B5EF4-FFF2-40B4-BE49-F238E27FC236}">
                <a16:creationId xmlns:a16="http://schemas.microsoft.com/office/drawing/2014/main" id="{98E3597E-7F0E-46F2-93CA-39832AD4BFD8}"/>
              </a:ext>
            </a:extLst>
          </p:cNvPr>
          <p:cNvGrpSpPr/>
          <p:nvPr/>
        </p:nvGrpSpPr>
        <p:grpSpPr>
          <a:xfrm>
            <a:off x="479277" y="4103406"/>
            <a:ext cx="2519074" cy="2051954"/>
            <a:chOff x="479277" y="4103406"/>
            <a:chExt cx="2519074" cy="2051954"/>
          </a:xfrm>
        </p:grpSpPr>
        <p:grpSp>
          <p:nvGrpSpPr>
            <p:cNvPr id="42" name="Group 79">
              <a:extLst>
                <a:ext uri="{FF2B5EF4-FFF2-40B4-BE49-F238E27FC236}">
                  <a16:creationId xmlns:a16="http://schemas.microsoft.com/office/drawing/2014/main" id="{A6763D72-3313-4CCD-8C14-5BD26B61C4EA}"/>
                </a:ext>
              </a:extLst>
            </p:cNvPr>
            <p:cNvGrpSpPr>
              <a:grpSpLocks/>
            </p:cNvGrpSpPr>
            <p:nvPr/>
          </p:nvGrpSpPr>
          <p:grpSpPr bwMode="auto">
            <a:xfrm>
              <a:off x="479277" y="4404281"/>
              <a:ext cx="2519074" cy="1751079"/>
              <a:chOff x="572427" y="5753100"/>
              <a:chExt cx="706396" cy="856412"/>
            </a:xfrm>
          </p:grpSpPr>
          <p:cxnSp>
            <p:nvCxnSpPr>
              <p:cNvPr id="43" name="Straight Connector 80">
                <a:extLst>
                  <a:ext uri="{FF2B5EF4-FFF2-40B4-BE49-F238E27FC236}">
                    <a16:creationId xmlns:a16="http://schemas.microsoft.com/office/drawing/2014/main" id="{4855F518-62CD-4386-86FC-FBEBE82BAE1E}"/>
                  </a:ext>
                </a:extLst>
              </p:cNvPr>
              <p:cNvCxnSpPr>
                <a:cxnSpLocks noChangeShapeType="1"/>
                <a:stCxn id="17" idx="0"/>
              </p:cNvCxnSpPr>
              <p:nvPr/>
            </p:nvCxnSpPr>
            <p:spPr bwMode="auto">
              <a:xfrm flipV="1">
                <a:off x="572427" y="5753100"/>
                <a:ext cx="369405" cy="856412"/>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4" name="Straight Connector 81">
                <a:extLst>
                  <a:ext uri="{FF2B5EF4-FFF2-40B4-BE49-F238E27FC236}">
                    <a16:creationId xmlns:a16="http://schemas.microsoft.com/office/drawing/2014/main" id="{0A44F36C-00FE-41D2-96BA-FA176EE55E04}"/>
                  </a:ext>
                </a:extLst>
              </p:cNvPr>
              <p:cNvCxnSpPr>
                <a:cxnSpLocks noChangeShapeType="1"/>
              </p:cNvCxnSpPr>
              <p:nvPr/>
            </p:nvCxnSpPr>
            <p:spPr bwMode="auto">
              <a:xfrm flipH="1" flipV="1">
                <a:off x="937682" y="5757624"/>
                <a:ext cx="341141" cy="309679"/>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58" name="Rectangle 100">
              <a:extLst>
                <a:ext uri="{FF2B5EF4-FFF2-40B4-BE49-F238E27FC236}">
                  <a16:creationId xmlns:a16="http://schemas.microsoft.com/office/drawing/2014/main" id="{7BBA9A89-8C77-4171-9E5A-EE718918430B}"/>
                </a:ext>
              </a:extLst>
            </p:cNvPr>
            <p:cNvSpPr>
              <a:spLocks noChangeArrowheads="1"/>
            </p:cNvSpPr>
            <p:nvPr/>
          </p:nvSpPr>
          <p:spPr bwMode="auto">
            <a:xfrm>
              <a:off x="2108659" y="4443077"/>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59" name="Rectangle 101">
              <a:extLst>
                <a:ext uri="{FF2B5EF4-FFF2-40B4-BE49-F238E27FC236}">
                  <a16:creationId xmlns:a16="http://schemas.microsoft.com/office/drawing/2014/main" id="{D2ACAD38-6FFA-4F48-8532-946B0343CD52}"/>
                </a:ext>
              </a:extLst>
            </p:cNvPr>
            <p:cNvSpPr>
              <a:spLocks noChangeArrowheads="1"/>
            </p:cNvSpPr>
            <p:nvPr/>
          </p:nvSpPr>
          <p:spPr bwMode="auto">
            <a:xfrm>
              <a:off x="1289823" y="444541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79" name="Rectangle 58">
              <a:extLst>
                <a:ext uri="{FF2B5EF4-FFF2-40B4-BE49-F238E27FC236}">
                  <a16:creationId xmlns:a16="http://schemas.microsoft.com/office/drawing/2014/main" id="{10169D64-96CA-4416-9070-9B2EEB95B7C1}"/>
                </a:ext>
              </a:extLst>
            </p:cNvPr>
            <p:cNvSpPr>
              <a:spLocks noChangeArrowheads="1"/>
            </p:cNvSpPr>
            <p:nvPr/>
          </p:nvSpPr>
          <p:spPr bwMode="auto">
            <a:xfrm>
              <a:off x="1333264" y="4103406"/>
              <a:ext cx="119455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Machine?</a:t>
              </a:r>
            </a:p>
          </p:txBody>
        </p:sp>
      </p:grpSp>
      <p:grpSp>
        <p:nvGrpSpPr>
          <p:cNvPr id="104" name="Group 103">
            <a:extLst>
              <a:ext uri="{FF2B5EF4-FFF2-40B4-BE49-F238E27FC236}">
                <a16:creationId xmlns:a16="http://schemas.microsoft.com/office/drawing/2014/main" id="{348186B0-7230-48DC-80F8-76F538B48936}"/>
              </a:ext>
            </a:extLst>
          </p:cNvPr>
          <p:cNvGrpSpPr/>
          <p:nvPr/>
        </p:nvGrpSpPr>
        <p:grpSpPr>
          <a:xfrm>
            <a:off x="2107178" y="4705290"/>
            <a:ext cx="2574561" cy="1017726"/>
            <a:chOff x="2107178" y="4705290"/>
            <a:chExt cx="2574561" cy="1017726"/>
          </a:xfrm>
        </p:grpSpPr>
        <p:grpSp>
          <p:nvGrpSpPr>
            <p:cNvPr id="39" name="Group 73">
              <a:extLst>
                <a:ext uri="{FF2B5EF4-FFF2-40B4-BE49-F238E27FC236}">
                  <a16:creationId xmlns:a16="http://schemas.microsoft.com/office/drawing/2014/main" id="{86E38AA1-BC32-478A-A415-6779116C7CF3}"/>
                </a:ext>
              </a:extLst>
            </p:cNvPr>
            <p:cNvGrpSpPr>
              <a:grpSpLocks/>
            </p:cNvGrpSpPr>
            <p:nvPr/>
          </p:nvGrpSpPr>
          <p:grpSpPr bwMode="auto">
            <a:xfrm>
              <a:off x="2349010" y="5053702"/>
              <a:ext cx="2332729" cy="669314"/>
              <a:chOff x="494573" y="5753097"/>
              <a:chExt cx="1606756" cy="643501"/>
            </a:xfrm>
          </p:grpSpPr>
          <p:cxnSp>
            <p:nvCxnSpPr>
              <p:cNvPr id="40" name="Straight Connector 74">
                <a:extLst>
                  <a:ext uri="{FF2B5EF4-FFF2-40B4-BE49-F238E27FC236}">
                    <a16:creationId xmlns:a16="http://schemas.microsoft.com/office/drawing/2014/main" id="{0586DFCB-856F-46D7-951B-24654067F754}"/>
                  </a:ext>
                </a:extLst>
              </p:cNvPr>
              <p:cNvCxnSpPr>
                <a:cxnSpLocks noChangeShapeType="1"/>
              </p:cNvCxnSpPr>
              <p:nvPr/>
            </p:nvCxnSpPr>
            <p:spPr bwMode="auto">
              <a:xfrm flipV="1">
                <a:off x="494573" y="5753100"/>
                <a:ext cx="447259" cy="342900"/>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1" name="Straight Connector 75">
                <a:extLst>
                  <a:ext uri="{FF2B5EF4-FFF2-40B4-BE49-F238E27FC236}">
                    <a16:creationId xmlns:a16="http://schemas.microsoft.com/office/drawing/2014/main" id="{96D65657-F2AB-4C58-9E9A-6DE5020DCFE6}"/>
                  </a:ext>
                </a:extLst>
              </p:cNvPr>
              <p:cNvCxnSpPr>
                <a:cxnSpLocks noChangeShapeType="1"/>
              </p:cNvCxnSpPr>
              <p:nvPr/>
            </p:nvCxnSpPr>
            <p:spPr bwMode="auto">
              <a:xfrm flipH="1" flipV="1">
                <a:off x="930961" y="5753097"/>
                <a:ext cx="1170368" cy="643501"/>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56" name="Rectangle 98">
              <a:extLst>
                <a:ext uri="{FF2B5EF4-FFF2-40B4-BE49-F238E27FC236}">
                  <a16:creationId xmlns:a16="http://schemas.microsoft.com/office/drawing/2014/main" id="{B50E4D36-0DF8-43F9-82B0-DC19147B817D}"/>
                </a:ext>
              </a:extLst>
            </p:cNvPr>
            <p:cNvSpPr>
              <a:spLocks noChangeArrowheads="1"/>
            </p:cNvSpPr>
            <p:nvPr/>
          </p:nvSpPr>
          <p:spPr bwMode="auto">
            <a:xfrm>
              <a:off x="3087402" y="5012627"/>
              <a:ext cx="404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57" name="Rectangle 99">
              <a:extLst>
                <a:ext uri="{FF2B5EF4-FFF2-40B4-BE49-F238E27FC236}">
                  <a16:creationId xmlns:a16="http://schemas.microsoft.com/office/drawing/2014/main" id="{EEA95D55-E22B-4132-ACB3-8D3CD97A8B1C}"/>
                </a:ext>
              </a:extLst>
            </p:cNvPr>
            <p:cNvSpPr>
              <a:spLocks noChangeArrowheads="1"/>
            </p:cNvSpPr>
            <p:nvPr/>
          </p:nvSpPr>
          <p:spPr bwMode="auto">
            <a:xfrm>
              <a:off x="2524562" y="5000823"/>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80" name="Rectangle 58">
              <a:extLst>
                <a:ext uri="{FF2B5EF4-FFF2-40B4-BE49-F238E27FC236}">
                  <a16:creationId xmlns:a16="http://schemas.microsoft.com/office/drawing/2014/main" id="{7DE641F5-BF01-4533-B7B1-6503E5BAF38B}"/>
                </a:ext>
              </a:extLst>
            </p:cNvPr>
            <p:cNvSpPr>
              <a:spLocks noChangeArrowheads="1"/>
            </p:cNvSpPr>
            <p:nvPr/>
          </p:nvSpPr>
          <p:spPr bwMode="auto">
            <a:xfrm>
              <a:off x="2107178" y="4705290"/>
              <a:ext cx="19062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Wheels on road?</a:t>
              </a:r>
            </a:p>
          </p:txBody>
        </p:sp>
      </p:grpSp>
      <p:sp>
        <p:nvSpPr>
          <p:cNvPr id="85" name="Rectangle 95">
            <a:extLst>
              <a:ext uri="{FF2B5EF4-FFF2-40B4-BE49-F238E27FC236}">
                <a16:creationId xmlns:a16="http://schemas.microsoft.com/office/drawing/2014/main" id="{FE49C453-EF1B-4695-8047-D8C174CF16BE}"/>
              </a:ext>
            </a:extLst>
          </p:cNvPr>
          <p:cNvSpPr>
            <a:spLocks noChangeArrowheads="1"/>
          </p:cNvSpPr>
          <p:nvPr/>
        </p:nvSpPr>
        <p:spPr bwMode="auto">
          <a:xfrm>
            <a:off x="3041612"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pic>
        <p:nvPicPr>
          <p:cNvPr id="114" name="Picture 32" descr="http://media.npr.org/assets/img/2013/03/11/istock-4306066-baby_custom-aee07650b312c1f240125b669c2aa92a7d36e73b-s6-c30.jpg">
            <a:extLst>
              <a:ext uri="{FF2B5EF4-FFF2-40B4-BE49-F238E27FC236}">
                <a16:creationId xmlns:a16="http://schemas.microsoft.com/office/drawing/2014/main" id="{C30160CE-7856-42F2-80E3-0FF9E49DADA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48599" y="374428"/>
            <a:ext cx="924557" cy="921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Rectangular Callout 111">
            <a:extLst>
              <a:ext uri="{FF2B5EF4-FFF2-40B4-BE49-F238E27FC236}">
                <a16:creationId xmlns:a16="http://schemas.microsoft.com/office/drawing/2014/main" id="{10557381-1ED0-40A5-AA69-3B228A4B012E}"/>
              </a:ext>
            </a:extLst>
          </p:cNvPr>
          <p:cNvSpPr>
            <a:spLocks noChangeArrowheads="1"/>
          </p:cNvSpPr>
          <p:nvPr/>
        </p:nvSpPr>
        <p:spPr bwMode="auto">
          <a:xfrm>
            <a:off x="4013469" y="1133809"/>
            <a:ext cx="3751263" cy="830997"/>
          </a:xfrm>
          <a:prstGeom prst="wedgeRectCallout">
            <a:avLst>
              <a:gd name="adj1" fmla="val 57550"/>
              <a:gd name="adj2" fmla="val -94885"/>
            </a:avLst>
          </a:prstGeom>
          <a:noFill/>
          <a:ln w="952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400" i="0" dirty="0"/>
              <a:t>I want to play 20-Questions.</a:t>
            </a:r>
          </a:p>
          <a:p>
            <a:pPr algn="ctr" eaLnBrk="1" hangingPunct="1">
              <a:buFontTx/>
              <a:buNone/>
            </a:pPr>
            <a:r>
              <a:rPr lang="en-US" altLang="en-US" sz="2400" dirty="0"/>
              <a:t>I choose a secret toy.</a:t>
            </a:r>
            <a:endParaRPr lang="en-US" altLang="en-US" sz="2400" i="0" dirty="0"/>
          </a:p>
        </p:txBody>
      </p:sp>
      <p:sp>
        <p:nvSpPr>
          <p:cNvPr id="122" name="AutoShape 8">
            <a:extLst>
              <a:ext uri="{FF2B5EF4-FFF2-40B4-BE49-F238E27FC236}">
                <a16:creationId xmlns:a16="http://schemas.microsoft.com/office/drawing/2014/main" id="{9392BAB2-C516-4354-B712-7A8EB669174F}"/>
              </a:ext>
            </a:extLst>
          </p:cNvPr>
          <p:cNvSpPr>
            <a:spLocks noChangeArrowheads="1"/>
          </p:cNvSpPr>
          <p:nvPr/>
        </p:nvSpPr>
        <p:spPr bwMode="auto">
          <a:xfrm>
            <a:off x="609599" y="2031649"/>
            <a:ext cx="5524532" cy="836841"/>
          </a:xfrm>
          <a:prstGeom prst="wedgeRectCallout">
            <a:avLst>
              <a:gd name="adj1" fmla="val -36855"/>
              <a:gd name="adj2" fmla="val -78633"/>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don’t know which toy truck you have.</a:t>
            </a:r>
          </a:p>
          <a:p>
            <a:pPr algn="ctr" eaLnBrk="1" hangingPunct="1">
              <a:spcBef>
                <a:spcPct val="0"/>
              </a:spcBef>
              <a:buNone/>
            </a:pPr>
            <a:r>
              <a:rPr lang="en-US" altLang="en-US" sz="2400" dirty="0"/>
              <a:t>But all of these are </a:t>
            </a:r>
            <a:r>
              <a:rPr lang="en-US" altLang="en-US" sz="2400" dirty="0">
                <a:solidFill>
                  <a:srgbClr val="66FF66"/>
                </a:solidFill>
              </a:rPr>
              <a:t>fun</a:t>
            </a:r>
            <a:r>
              <a:rPr lang="en-US" altLang="en-US" sz="2400" dirty="0"/>
              <a:t>.</a:t>
            </a:r>
          </a:p>
        </p:txBody>
      </p:sp>
      <p:sp>
        <p:nvSpPr>
          <p:cNvPr id="131" name="Oval 130">
            <a:extLst>
              <a:ext uri="{FF2B5EF4-FFF2-40B4-BE49-F238E27FC236}">
                <a16:creationId xmlns:a16="http://schemas.microsoft.com/office/drawing/2014/main" id="{CCBC9A20-1C5A-4021-99EA-EFAA6A29347E}"/>
              </a:ext>
            </a:extLst>
          </p:cNvPr>
          <p:cNvSpPr/>
          <p:nvPr/>
        </p:nvSpPr>
        <p:spPr bwMode="auto">
          <a:xfrm>
            <a:off x="4776664" y="3592227"/>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32" name="Oval 131">
            <a:extLst>
              <a:ext uri="{FF2B5EF4-FFF2-40B4-BE49-F238E27FC236}">
                <a16:creationId xmlns:a16="http://schemas.microsoft.com/office/drawing/2014/main" id="{C7C60913-2D71-4E57-926D-8212C2621D50}"/>
              </a:ext>
            </a:extLst>
          </p:cNvPr>
          <p:cNvSpPr/>
          <p:nvPr/>
        </p:nvSpPr>
        <p:spPr bwMode="auto">
          <a:xfrm>
            <a:off x="2117560" y="4437476"/>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33" name="Oval 132">
            <a:extLst>
              <a:ext uri="{FF2B5EF4-FFF2-40B4-BE49-F238E27FC236}">
                <a16:creationId xmlns:a16="http://schemas.microsoft.com/office/drawing/2014/main" id="{A0AEAC1B-58A1-4D99-98B8-6FA89FCC1DCB}"/>
              </a:ext>
            </a:extLst>
          </p:cNvPr>
          <p:cNvSpPr/>
          <p:nvPr/>
        </p:nvSpPr>
        <p:spPr bwMode="auto">
          <a:xfrm>
            <a:off x="2537615" y="5000227"/>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34" name="Oval 133">
            <a:extLst>
              <a:ext uri="{FF2B5EF4-FFF2-40B4-BE49-F238E27FC236}">
                <a16:creationId xmlns:a16="http://schemas.microsoft.com/office/drawing/2014/main" id="{FC347407-FAD9-4282-AF92-BE60205C2797}"/>
              </a:ext>
            </a:extLst>
          </p:cNvPr>
          <p:cNvSpPr/>
          <p:nvPr/>
        </p:nvSpPr>
        <p:spPr bwMode="auto">
          <a:xfrm>
            <a:off x="2662310" y="5410235"/>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pic>
        <p:nvPicPr>
          <p:cNvPr id="136" name="Picture 20" descr="http://upload.wikimedia.org/wikipedia/commons/5/55/Dinky_Toys_-_Fire_engine.jpg">
            <a:extLst>
              <a:ext uri="{FF2B5EF4-FFF2-40B4-BE49-F238E27FC236}">
                <a16:creationId xmlns:a16="http://schemas.microsoft.com/office/drawing/2014/main" id="{BA2A7C3C-BE8C-4338-AB3B-5AF58C58B2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79204" y="6122504"/>
            <a:ext cx="68262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22" descr="http://www.modeltreinenenmeer.nl/files/7657/editor/images/Dinky-Toys-citroen-2cv-wegenwachtDSC_69091.jpg">
            <a:extLst>
              <a:ext uri="{FF2B5EF4-FFF2-40B4-BE49-F238E27FC236}">
                <a16:creationId xmlns:a16="http://schemas.microsoft.com/office/drawing/2014/main" id="{D37FCFB8-B27E-4F49-82FF-690324B254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15185" y="6102974"/>
            <a:ext cx="6699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38" name="Group 137">
            <a:extLst>
              <a:ext uri="{FF2B5EF4-FFF2-40B4-BE49-F238E27FC236}">
                <a16:creationId xmlns:a16="http://schemas.microsoft.com/office/drawing/2014/main" id="{4A970738-AC6B-4BDE-98E3-F99BC4DA57CF}"/>
              </a:ext>
            </a:extLst>
          </p:cNvPr>
          <p:cNvGrpSpPr/>
          <p:nvPr/>
        </p:nvGrpSpPr>
        <p:grpSpPr>
          <a:xfrm>
            <a:off x="1694102" y="5182046"/>
            <a:ext cx="1567729" cy="837756"/>
            <a:chOff x="1694102" y="5182046"/>
            <a:chExt cx="1567729" cy="837756"/>
          </a:xfrm>
        </p:grpSpPr>
        <p:sp>
          <p:nvSpPr>
            <p:cNvPr id="139" name="Rectangle 58">
              <a:extLst>
                <a:ext uri="{FF2B5EF4-FFF2-40B4-BE49-F238E27FC236}">
                  <a16:creationId xmlns:a16="http://schemas.microsoft.com/office/drawing/2014/main" id="{E3CE15F9-52FD-4FB4-82A1-23532D19C74A}"/>
                </a:ext>
              </a:extLst>
            </p:cNvPr>
            <p:cNvSpPr>
              <a:spLocks noChangeArrowheads="1"/>
            </p:cNvSpPr>
            <p:nvPr/>
          </p:nvSpPr>
          <p:spPr bwMode="auto">
            <a:xfrm>
              <a:off x="1975014" y="5182046"/>
              <a:ext cx="9017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Truck?</a:t>
              </a:r>
            </a:p>
          </p:txBody>
        </p:sp>
        <p:grpSp>
          <p:nvGrpSpPr>
            <p:cNvPr id="140" name="Group 139">
              <a:extLst>
                <a:ext uri="{FF2B5EF4-FFF2-40B4-BE49-F238E27FC236}">
                  <a16:creationId xmlns:a16="http://schemas.microsoft.com/office/drawing/2014/main" id="{66E4BBF4-4DE6-4E49-8A57-F5FF0A8891F0}"/>
                </a:ext>
              </a:extLst>
            </p:cNvPr>
            <p:cNvGrpSpPr/>
            <p:nvPr/>
          </p:nvGrpSpPr>
          <p:grpSpPr>
            <a:xfrm>
              <a:off x="1694102" y="5410371"/>
              <a:ext cx="1567729" cy="609431"/>
              <a:chOff x="1694102" y="5410371"/>
              <a:chExt cx="1567729" cy="609431"/>
            </a:xfrm>
          </p:grpSpPr>
          <p:grpSp>
            <p:nvGrpSpPr>
              <p:cNvPr id="141" name="Group 70">
                <a:extLst>
                  <a:ext uri="{FF2B5EF4-FFF2-40B4-BE49-F238E27FC236}">
                    <a16:creationId xmlns:a16="http://schemas.microsoft.com/office/drawing/2014/main" id="{AEE9C0CF-6246-4107-AECB-005CD70226D4}"/>
                  </a:ext>
                </a:extLst>
              </p:cNvPr>
              <p:cNvGrpSpPr>
                <a:grpSpLocks/>
              </p:cNvGrpSpPr>
              <p:nvPr/>
            </p:nvGrpSpPr>
            <p:grpSpPr bwMode="auto">
              <a:xfrm>
                <a:off x="1694102" y="5410371"/>
                <a:ext cx="1567729" cy="609431"/>
                <a:chOff x="477990" y="5753101"/>
                <a:chExt cx="1079832" cy="585927"/>
              </a:xfrm>
            </p:grpSpPr>
            <p:cxnSp>
              <p:nvCxnSpPr>
                <p:cNvPr id="144" name="Straight Connector 71">
                  <a:extLst>
                    <a:ext uri="{FF2B5EF4-FFF2-40B4-BE49-F238E27FC236}">
                      <a16:creationId xmlns:a16="http://schemas.microsoft.com/office/drawing/2014/main" id="{21466DB3-E053-48DC-9CDF-A51459DDECC8}"/>
                    </a:ext>
                  </a:extLst>
                </p:cNvPr>
                <p:cNvCxnSpPr>
                  <a:cxnSpLocks noChangeShapeType="1"/>
                </p:cNvCxnSpPr>
                <p:nvPr/>
              </p:nvCxnSpPr>
              <p:spPr bwMode="auto">
                <a:xfrm flipV="1">
                  <a:off x="477990" y="5753101"/>
                  <a:ext cx="463842" cy="585927"/>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145" name="Straight Connector 72">
                  <a:extLst>
                    <a:ext uri="{FF2B5EF4-FFF2-40B4-BE49-F238E27FC236}">
                      <a16:creationId xmlns:a16="http://schemas.microsoft.com/office/drawing/2014/main" id="{3D878AA1-71B1-4EDF-8BDE-D402B8FDE2A0}"/>
                    </a:ext>
                  </a:extLst>
                </p:cNvPr>
                <p:cNvCxnSpPr>
                  <a:cxnSpLocks noChangeShapeType="1"/>
                </p:cNvCxnSpPr>
                <p:nvPr/>
              </p:nvCxnSpPr>
              <p:spPr bwMode="auto">
                <a:xfrm flipH="1" flipV="1">
                  <a:off x="930960" y="5753101"/>
                  <a:ext cx="626862" cy="585927"/>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142" name="Rectangle 88">
                <a:extLst>
                  <a:ext uri="{FF2B5EF4-FFF2-40B4-BE49-F238E27FC236}">
                    <a16:creationId xmlns:a16="http://schemas.microsoft.com/office/drawing/2014/main" id="{40FF369D-8E11-4C80-86EB-4A0F496A7ED2}"/>
                  </a:ext>
                </a:extLst>
              </p:cNvPr>
              <p:cNvSpPr>
                <a:spLocks noChangeArrowheads="1"/>
              </p:cNvSpPr>
              <p:nvPr/>
            </p:nvSpPr>
            <p:spPr bwMode="auto">
              <a:xfrm>
                <a:off x="2629684" y="5431610"/>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143" name="Rectangle 88">
                <a:extLst>
                  <a:ext uri="{FF2B5EF4-FFF2-40B4-BE49-F238E27FC236}">
                    <a16:creationId xmlns:a16="http://schemas.microsoft.com/office/drawing/2014/main" id="{ECF350B8-CDFA-491D-ACD0-10DC30014E5E}"/>
                  </a:ext>
                </a:extLst>
              </p:cNvPr>
              <p:cNvSpPr>
                <a:spLocks noChangeArrowheads="1"/>
              </p:cNvSpPr>
              <p:nvPr/>
            </p:nvSpPr>
            <p:spPr bwMode="auto">
              <a:xfrm>
                <a:off x="1859060" y="543560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spTree>
    <p:extLst>
      <p:ext uri="{BB962C8B-B14F-4D97-AF65-F5344CB8AC3E}">
        <p14:creationId xmlns:p14="http://schemas.microsoft.com/office/powerpoint/2010/main" val="3699062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16"/>
                                        </p:tgtEl>
                                        <p:attrNameLst>
                                          <p:attrName>style.visibility</p:attrName>
                                        </p:attrNameLst>
                                      </p:cBhvr>
                                      <p:to>
                                        <p:strVal val="visible"/>
                                      </p:to>
                                    </p:set>
                                    <p:anim calcmode="lin" valueType="num">
                                      <p:cBhvr additive="base">
                                        <p:cTn id="13" dur="500" fill="hold"/>
                                        <p:tgtEl>
                                          <p:spTgt spid="116"/>
                                        </p:tgtEl>
                                        <p:attrNameLst>
                                          <p:attrName>ppt_x</p:attrName>
                                        </p:attrNameLst>
                                      </p:cBhvr>
                                      <p:tavLst>
                                        <p:tav tm="0">
                                          <p:val>
                                            <p:strVal val="1+#ppt_w/2"/>
                                          </p:val>
                                        </p:tav>
                                        <p:tav tm="100000">
                                          <p:val>
                                            <p:strVal val="#ppt_x"/>
                                          </p:val>
                                        </p:tav>
                                      </p:tavLst>
                                    </p:anim>
                                    <p:anim calcmode="lin" valueType="num">
                                      <p:cBhvr additive="base">
                                        <p:cTn id="14" dur="500" fill="hold"/>
                                        <p:tgtEl>
                                          <p:spTgt spid="116"/>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 calcmode="lin" valueType="num">
                                      <p:cBhvr additive="base">
                                        <p:cTn id="17" dur="500" fill="hold"/>
                                        <p:tgtEl>
                                          <p:spTgt spid="114"/>
                                        </p:tgtEl>
                                        <p:attrNameLst>
                                          <p:attrName>ppt_x</p:attrName>
                                        </p:attrNameLst>
                                      </p:cBhvr>
                                      <p:tavLst>
                                        <p:tav tm="0">
                                          <p:val>
                                            <p:strVal val="1+#ppt_w/2"/>
                                          </p:val>
                                        </p:tav>
                                        <p:tav tm="100000">
                                          <p:val>
                                            <p:strVal val="#ppt_x"/>
                                          </p:val>
                                        </p:tav>
                                      </p:tavLst>
                                    </p:anim>
                                    <p:anim calcmode="lin" valueType="num">
                                      <p:cBhvr additive="base">
                                        <p:cTn id="18" dur="500" fill="hold"/>
                                        <p:tgtEl>
                                          <p:spTgt spid="114"/>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116">
                                            <p:txEl>
                                              <p:pRg st="0" end="0"/>
                                            </p:txEl>
                                          </p:spTgt>
                                        </p:tgtEl>
                                        <p:attrNameLst>
                                          <p:attrName>style.visibility</p:attrName>
                                        </p:attrNameLst>
                                      </p:cBhvr>
                                      <p:to>
                                        <p:strVal val="visible"/>
                                      </p:to>
                                    </p:set>
                                    <p:anim calcmode="lin" valueType="num">
                                      <p:cBhvr additive="base">
                                        <p:cTn id="21" dur="500" fill="hold"/>
                                        <p:tgtEl>
                                          <p:spTgt spid="116">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1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nodeType="clickEffect">
                                  <p:stCondLst>
                                    <p:cond delay="0"/>
                                  </p:stCondLst>
                                  <p:childTnLst>
                                    <p:set>
                                      <p:cBhvr>
                                        <p:cTn id="26" dur="1" fill="hold">
                                          <p:stCondLst>
                                            <p:cond delay="0"/>
                                          </p:stCondLst>
                                        </p:cTn>
                                        <p:tgtEl>
                                          <p:spTgt spid="116">
                                            <p:txEl>
                                              <p:pRg st="1" end="1"/>
                                            </p:txEl>
                                          </p:spTgt>
                                        </p:tgtEl>
                                        <p:attrNameLst>
                                          <p:attrName>style.visibility</p:attrName>
                                        </p:attrNameLst>
                                      </p:cBhvr>
                                      <p:to>
                                        <p:strVal val="visible"/>
                                      </p:to>
                                    </p:set>
                                    <p:anim calcmode="lin" valueType="num">
                                      <p:cBhvr additive="base">
                                        <p:cTn id="27" dur="500" fill="hold"/>
                                        <p:tgtEl>
                                          <p:spTgt spid="116">
                                            <p:txEl>
                                              <p:pRg st="1" end="1"/>
                                            </p:txEl>
                                          </p:spTgt>
                                        </p:tgtEl>
                                        <p:attrNameLst>
                                          <p:attrName>ppt_x</p:attrName>
                                        </p:attrNameLst>
                                      </p:cBhvr>
                                      <p:tavLst>
                                        <p:tav tm="0">
                                          <p:val>
                                            <p:strVal val="1+#ppt_w/2"/>
                                          </p:val>
                                        </p:tav>
                                        <p:tav tm="100000">
                                          <p:val>
                                            <p:strVal val="#ppt_x"/>
                                          </p:val>
                                        </p:tav>
                                      </p:tavLst>
                                    </p:anim>
                                    <p:anim calcmode="lin" valueType="num">
                                      <p:cBhvr additive="base">
                                        <p:cTn id="28" dur="500" fill="hold"/>
                                        <p:tgtEl>
                                          <p:spTgt spid="116">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36"/>
                                        </p:tgtEl>
                                        <p:attrNameLst>
                                          <p:attrName>style.visibility</p:attrName>
                                        </p:attrNameLst>
                                      </p:cBhvr>
                                      <p:to>
                                        <p:strVal val="visible"/>
                                      </p:to>
                                    </p:set>
                                    <p:anim calcmode="lin" valueType="num">
                                      <p:cBhvr additive="base">
                                        <p:cTn id="31" dur="500" fill="hold"/>
                                        <p:tgtEl>
                                          <p:spTgt spid="136"/>
                                        </p:tgtEl>
                                        <p:attrNameLst>
                                          <p:attrName>ppt_x</p:attrName>
                                        </p:attrNameLst>
                                      </p:cBhvr>
                                      <p:tavLst>
                                        <p:tav tm="0">
                                          <p:val>
                                            <p:strVal val="1+#ppt_w/2"/>
                                          </p:val>
                                        </p:tav>
                                        <p:tav tm="100000">
                                          <p:val>
                                            <p:strVal val="#ppt_x"/>
                                          </p:val>
                                        </p:tav>
                                      </p:tavLst>
                                    </p:anim>
                                    <p:anim calcmode="lin" valueType="num">
                                      <p:cBhvr additive="base">
                                        <p:cTn id="32" dur="500" fill="hold"/>
                                        <p:tgtEl>
                                          <p:spTgt spid="13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0-#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31"/>
                                        </p:tgtEl>
                                        <p:attrNameLst>
                                          <p:attrName>style.visibility</p:attrName>
                                        </p:attrNameLst>
                                      </p:cBhvr>
                                      <p:to>
                                        <p:strVal val="visible"/>
                                      </p:to>
                                    </p:set>
                                    <p:anim calcmode="lin" valueType="num">
                                      <p:cBhvr additive="base">
                                        <p:cTn id="43" dur="500" fill="hold"/>
                                        <p:tgtEl>
                                          <p:spTgt spid="131"/>
                                        </p:tgtEl>
                                        <p:attrNameLst>
                                          <p:attrName>ppt_x</p:attrName>
                                        </p:attrNameLst>
                                      </p:cBhvr>
                                      <p:tavLst>
                                        <p:tav tm="0">
                                          <p:val>
                                            <p:strVal val="1+#ppt_w/2"/>
                                          </p:val>
                                        </p:tav>
                                        <p:tav tm="100000">
                                          <p:val>
                                            <p:strVal val="#ppt_x"/>
                                          </p:val>
                                        </p:tav>
                                      </p:tavLst>
                                    </p:anim>
                                    <p:anim calcmode="lin" valueType="num">
                                      <p:cBhvr additive="base">
                                        <p:cTn id="44" dur="500" fill="hold"/>
                                        <p:tgtEl>
                                          <p:spTgt spid="131"/>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3"/>
                                        </p:tgtEl>
                                        <p:attrNameLst>
                                          <p:attrName>style.visibility</p:attrName>
                                        </p:attrNameLst>
                                      </p:cBhvr>
                                      <p:to>
                                        <p:strVal val="visible"/>
                                      </p:to>
                                    </p:set>
                                    <p:anim calcmode="lin" valueType="num">
                                      <p:cBhvr additive="base">
                                        <p:cTn id="49" dur="500" fill="hold"/>
                                        <p:tgtEl>
                                          <p:spTgt spid="103"/>
                                        </p:tgtEl>
                                        <p:attrNameLst>
                                          <p:attrName>ppt_x</p:attrName>
                                        </p:attrNameLst>
                                      </p:cBhvr>
                                      <p:tavLst>
                                        <p:tav tm="0">
                                          <p:val>
                                            <p:strVal val="0-#ppt_w/2"/>
                                          </p:val>
                                        </p:tav>
                                        <p:tav tm="100000">
                                          <p:val>
                                            <p:strVal val="#ppt_x"/>
                                          </p:val>
                                        </p:tav>
                                      </p:tavLst>
                                    </p:anim>
                                    <p:anim calcmode="lin" valueType="num">
                                      <p:cBhvr additive="base">
                                        <p:cTn id="50"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32"/>
                                        </p:tgtEl>
                                        <p:attrNameLst>
                                          <p:attrName>style.visibility</p:attrName>
                                        </p:attrNameLst>
                                      </p:cBhvr>
                                      <p:to>
                                        <p:strVal val="visible"/>
                                      </p:to>
                                    </p:set>
                                    <p:anim calcmode="lin" valueType="num">
                                      <p:cBhvr additive="base">
                                        <p:cTn id="55" dur="500" fill="hold"/>
                                        <p:tgtEl>
                                          <p:spTgt spid="132"/>
                                        </p:tgtEl>
                                        <p:attrNameLst>
                                          <p:attrName>ppt_x</p:attrName>
                                        </p:attrNameLst>
                                      </p:cBhvr>
                                      <p:tavLst>
                                        <p:tav tm="0">
                                          <p:val>
                                            <p:strVal val="1+#ppt_w/2"/>
                                          </p:val>
                                        </p:tav>
                                        <p:tav tm="100000">
                                          <p:val>
                                            <p:strVal val="#ppt_x"/>
                                          </p:val>
                                        </p:tav>
                                      </p:tavLst>
                                    </p:anim>
                                    <p:anim calcmode="lin" valueType="num">
                                      <p:cBhvr additive="base">
                                        <p:cTn id="56" dur="500" fill="hold"/>
                                        <p:tgtEl>
                                          <p:spTgt spid="132"/>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4"/>
                                        </p:tgtEl>
                                        <p:attrNameLst>
                                          <p:attrName>style.visibility</p:attrName>
                                        </p:attrNameLst>
                                      </p:cBhvr>
                                      <p:to>
                                        <p:strVal val="visible"/>
                                      </p:to>
                                    </p:set>
                                    <p:anim calcmode="lin" valueType="num">
                                      <p:cBhvr additive="base">
                                        <p:cTn id="61" dur="500" fill="hold"/>
                                        <p:tgtEl>
                                          <p:spTgt spid="104"/>
                                        </p:tgtEl>
                                        <p:attrNameLst>
                                          <p:attrName>ppt_x</p:attrName>
                                        </p:attrNameLst>
                                      </p:cBhvr>
                                      <p:tavLst>
                                        <p:tav tm="0">
                                          <p:val>
                                            <p:strVal val="0-#ppt_w/2"/>
                                          </p:val>
                                        </p:tav>
                                        <p:tav tm="100000">
                                          <p:val>
                                            <p:strVal val="#ppt_x"/>
                                          </p:val>
                                        </p:tav>
                                      </p:tavLst>
                                    </p:anim>
                                    <p:anim calcmode="lin" valueType="num">
                                      <p:cBhvr additive="base">
                                        <p:cTn id="62"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133"/>
                                        </p:tgtEl>
                                        <p:attrNameLst>
                                          <p:attrName>style.visibility</p:attrName>
                                        </p:attrNameLst>
                                      </p:cBhvr>
                                      <p:to>
                                        <p:strVal val="visible"/>
                                      </p:to>
                                    </p:set>
                                    <p:anim calcmode="lin" valueType="num">
                                      <p:cBhvr additive="base">
                                        <p:cTn id="67" dur="500" fill="hold"/>
                                        <p:tgtEl>
                                          <p:spTgt spid="133"/>
                                        </p:tgtEl>
                                        <p:attrNameLst>
                                          <p:attrName>ppt_x</p:attrName>
                                        </p:attrNameLst>
                                      </p:cBhvr>
                                      <p:tavLst>
                                        <p:tav tm="0">
                                          <p:val>
                                            <p:strVal val="1+#ppt_w/2"/>
                                          </p:val>
                                        </p:tav>
                                        <p:tav tm="100000">
                                          <p:val>
                                            <p:strVal val="#ppt_x"/>
                                          </p:val>
                                        </p:tav>
                                      </p:tavLst>
                                    </p:anim>
                                    <p:anim calcmode="lin" valueType="num">
                                      <p:cBhvr additive="base">
                                        <p:cTn id="68" dur="500" fill="hold"/>
                                        <p:tgtEl>
                                          <p:spTgt spid="13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138"/>
                                        </p:tgtEl>
                                        <p:attrNameLst>
                                          <p:attrName>style.visibility</p:attrName>
                                        </p:attrNameLst>
                                      </p:cBhvr>
                                      <p:to>
                                        <p:strVal val="visible"/>
                                      </p:to>
                                    </p:set>
                                    <p:anim calcmode="lin" valueType="num">
                                      <p:cBhvr additive="base">
                                        <p:cTn id="73" dur="500" fill="hold"/>
                                        <p:tgtEl>
                                          <p:spTgt spid="138"/>
                                        </p:tgtEl>
                                        <p:attrNameLst>
                                          <p:attrName>ppt_x</p:attrName>
                                        </p:attrNameLst>
                                      </p:cBhvr>
                                      <p:tavLst>
                                        <p:tav tm="0">
                                          <p:val>
                                            <p:strVal val="0-#ppt_w/2"/>
                                          </p:val>
                                        </p:tav>
                                        <p:tav tm="100000">
                                          <p:val>
                                            <p:strVal val="#ppt_x"/>
                                          </p:val>
                                        </p:tav>
                                      </p:tavLst>
                                    </p:anim>
                                    <p:anim calcmode="lin" valueType="num">
                                      <p:cBhvr additive="base">
                                        <p:cTn id="74" dur="500" fill="hold"/>
                                        <p:tgtEl>
                                          <p:spTgt spid="13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500" fill="hold"/>
                                        <p:tgtEl>
                                          <p:spTgt spid="134"/>
                                        </p:tgtEl>
                                        <p:attrNameLst>
                                          <p:attrName>ppt_x</p:attrName>
                                        </p:attrNameLst>
                                      </p:cBhvr>
                                      <p:tavLst>
                                        <p:tav tm="0">
                                          <p:val>
                                            <p:strVal val="1+#ppt_w/2"/>
                                          </p:val>
                                        </p:tav>
                                        <p:tav tm="100000">
                                          <p:val>
                                            <p:strVal val="#ppt_x"/>
                                          </p:val>
                                        </p:tav>
                                      </p:tavLst>
                                    </p:anim>
                                    <p:anim calcmode="lin" valueType="num">
                                      <p:cBhvr additive="base">
                                        <p:cTn id="80"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22"/>
                                        </p:tgtEl>
                                        <p:attrNameLst>
                                          <p:attrName>style.visibility</p:attrName>
                                        </p:attrNameLst>
                                      </p:cBhvr>
                                      <p:to>
                                        <p:strVal val="visible"/>
                                      </p:to>
                                    </p:set>
                                    <p:anim calcmode="lin" valueType="num">
                                      <p:cBhvr additive="base">
                                        <p:cTn id="85" dur="500" fill="hold"/>
                                        <p:tgtEl>
                                          <p:spTgt spid="122"/>
                                        </p:tgtEl>
                                        <p:attrNameLst>
                                          <p:attrName>ppt_x</p:attrName>
                                        </p:attrNameLst>
                                      </p:cBhvr>
                                      <p:tavLst>
                                        <p:tav tm="0">
                                          <p:val>
                                            <p:strVal val="0-#ppt_w/2"/>
                                          </p:val>
                                        </p:tav>
                                        <p:tav tm="100000">
                                          <p:val>
                                            <p:strVal val="#ppt_x"/>
                                          </p:val>
                                        </p:tav>
                                      </p:tavLst>
                                    </p:anim>
                                    <p:anim calcmode="lin" valueType="num">
                                      <p:cBhvr additive="base">
                                        <p:cTn id="86" dur="500" fill="hold"/>
                                        <p:tgtEl>
                                          <p:spTgt spid="122"/>
                                        </p:tgtEl>
                                        <p:attrNameLst>
                                          <p:attrName>ppt_y</p:attrName>
                                        </p:attrNameLst>
                                      </p:cBhvr>
                                      <p:tavLst>
                                        <p:tav tm="0">
                                          <p:val>
                                            <p:strVal val="#ppt_y"/>
                                          </p:val>
                                        </p:tav>
                                        <p:tav tm="100000">
                                          <p:val>
                                            <p:strVal val="#ppt_y"/>
                                          </p:val>
                                        </p:tav>
                                      </p:tavLst>
                                    </p:anim>
                                  </p:childTnLst>
                                </p:cTn>
                              </p:par>
                              <p:par>
                                <p:cTn id="87" presetID="2" presetClass="entr" presetSubtype="8" fill="hold" nodeType="withEffect">
                                  <p:stCondLst>
                                    <p:cond delay="0"/>
                                  </p:stCondLst>
                                  <p:childTnLst>
                                    <p:set>
                                      <p:cBhvr>
                                        <p:cTn id="88" dur="1" fill="hold">
                                          <p:stCondLst>
                                            <p:cond delay="0"/>
                                          </p:stCondLst>
                                        </p:cTn>
                                        <p:tgtEl>
                                          <p:spTgt spid="122">
                                            <p:txEl>
                                              <p:pRg st="0" end="0"/>
                                            </p:txEl>
                                          </p:spTgt>
                                        </p:tgtEl>
                                        <p:attrNameLst>
                                          <p:attrName>style.visibility</p:attrName>
                                        </p:attrNameLst>
                                      </p:cBhvr>
                                      <p:to>
                                        <p:strVal val="visible"/>
                                      </p:to>
                                    </p:set>
                                    <p:anim calcmode="lin" valueType="num">
                                      <p:cBhvr additive="base">
                                        <p:cTn id="89" dur="500" fill="hold"/>
                                        <p:tgtEl>
                                          <p:spTgt spid="122">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22">
                                            <p:txEl>
                                              <p:pRg st="0" end="0"/>
                                            </p:txEl>
                                          </p:spTgt>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37"/>
                                        </p:tgtEl>
                                        <p:attrNameLst>
                                          <p:attrName>style.visibility</p:attrName>
                                        </p:attrNameLst>
                                      </p:cBhvr>
                                      <p:to>
                                        <p:strVal val="visible"/>
                                      </p:to>
                                    </p:set>
                                    <p:anim calcmode="lin" valueType="num">
                                      <p:cBhvr additive="base">
                                        <p:cTn id="93" dur="500" fill="hold"/>
                                        <p:tgtEl>
                                          <p:spTgt spid="137"/>
                                        </p:tgtEl>
                                        <p:attrNameLst>
                                          <p:attrName>ppt_x</p:attrName>
                                        </p:attrNameLst>
                                      </p:cBhvr>
                                      <p:tavLst>
                                        <p:tav tm="0">
                                          <p:val>
                                            <p:strVal val="0-#ppt_w/2"/>
                                          </p:val>
                                        </p:tav>
                                        <p:tav tm="100000">
                                          <p:val>
                                            <p:strVal val="#ppt_x"/>
                                          </p:val>
                                        </p:tav>
                                      </p:tavLst>
                                    </p:anim>
                                    <p:anim calcmode="lin" valueType="num">
                                      <p:cBhvr additive="base">
                                        <p:cTn id="94" dur="500" fill="hold"/>
                                        <p:tgtEl>
                                          <p:spTgt spid="137"/>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122">
                                            <p:txEl>
                                              <p:pRg st="1" end="1"/>
                                            </p:txEl>
                                          </p:spTgt>
                                        </p:tgtEl>
                                        <p:attrNameLst>
                                          <p:attrName>style.visibility</p:attrName>
                                        </p:attrNameLst>
                                      </p:cBhvr>
                                      <p:to>
                                        <p:strVal val="visible"/>
                                      </p:to>
                                    </p:set>
                                    <p:anim calcmode="lin" valueType="num">
                                      <p:cBhvr additive="base">
                                        <p:cTn id="99" dur="500" fill="hold"/>
                                        <p:tgtEl>
                                          <p:spTgt spid="122">
                                            <p:txEl>
                                              <p:pRg st="1" end="1"/>
                                            </p:txEl>
                                          </p:spTgt>
                                        </p:tgtEl>
                                        <p:attrNameLst>
                                          <p:attrName>ppt_x</p:attrName>
                                        </p:attrNameLst>
                                      </p:cBhvr>
                                      <p:tavLst>
                                        <p:tav tm="0">
                                          <p:val>
                                            <p:strVal val="0-#ppt_w/2"/>
                                          </p:val>
                                        </p:tav>
                                        <p:tav tm="100000">
                                          <p:val>
                                            <p:strVal val="#ppt_x"/>
                                          </p:val>
                                        </p:tav>
                                      </p:tavLst>
                                    </p:anim>
                                    <p:anim calcmode="lin" valueType="num">
                                      <p:cBhvr additive="base">
                                        <p:cTn id="100" dur="500" fill="hold"/>
                                        <p:tgtEl>
                                          <p:spTgt spid="122">
                                            <p:txEl>
                                              <p:pRg st="1" end="1"/>
                                            </p:txEl>
                                          </p:spTgt>
                                        </p:tgtEl>
                                        <p:attrNameLst>
                                          <p:attrName>ppt_y</p:attrName>
                                        </p:attrNameLst>
                                      </p:cBhvr>
                                      <p:tavLst>
                                        <p:tav tm="0">
                                          <p:val>
                                            <p:strVal val="#ppt_y"/>
                                          </p:val>
                                        </p:tav>
                                        <p:tav tm="100000">
                                          <p:val>
                                            <p:strVal val="#ppt_y"/>
                                          </p:val>
                                        </p:tav>
                                      </p:tavLst>
                                    </p:anim>
                                  </p:childTnLst>
                                </p:cTn>
                              </p:par>
                              <p:par>
                                <p:cTn id="101" presetID="2" presetClass="entr" presetSubtype="8" fill="hold" grpId="0" nodeType="withEffect">
                                  <p:stCondLst>
                                    <p:cond delay="0"/>
                                  </p:stCondLst>
                                  <p:childTnLst>
                                    <p:set>
                                      <p:cBhvr>
                                        <p:cTn id="102" dur="1" fill="hold">
                                          <p:stCondLst>
                                            <p:cond delay="0"/>
                                          </p:stCondLst>
                                        </p:cTn>
                                        <p:tgtEl>
                                          <p:spTgt spid="85"/>
                                        </p:tgtEl>
                                        <p:attrNameLst>
                                          <p:attrName>style.visibility</p:attrName>
                                        </p:attrNameLst>
                                      </p:cBhvr>
                                      <p:to>
                                        <p:strVal val="visible"/>
                                      </p:to>
                                    </p:set>
                                    <p:anim calcmode="lin" valueType="num">
                                      <p:cBhvr additive="base">
                                        <p:cTn id="103" dur="500" fill="hold"/>
                                        <p:tgtEl>
                                          <p:spTgt spid="85"/>
                                        </p:tgtEl>
                                        <p:attrNameLst>
                                          <p:attrName>ppt_x</p:attrName>
                                        </p:attrNameLst>
                                      </p:cBhvr>
                                      <p:tavLst>
                                        <p:tav tm="0">
                                          <p:val>
                                            <p:strVal val="0-#ppt_w/2"/>
                                          </p:val>
                                        </p:tav>
                                        <p:tav tm="100000">
                                          <p:val>
                                            <p:strVal val="#ppt_x"/>
                                          </p:val>
                                        </p:tav>
                                      </p:tavLst>
                                    </p:anim>
                                    <p:anim calcmode="lin" valueType="num">
                                      <p:cBhvr additive="base">
                                        <p:cTn id="104" dur="500" fill="hold"/>
                                        <p:tgtEl>
                                          <p:spTgt spid="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5" grpId="0"/>
      <p:bldP spid="116" grpId="0" animBg="1"/>
      <p:bldP spid="122" grpId="0" animBg="1"/>
      <p:bldP spid="131" grpId="0" animBg="1"/>
      <p:bldP spid="132" grpId="0" animBg="1"/>
      <p:bldP spid="133" grpId="0" animBg="1"/>
      <p:bldP spid="13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
            <a:extLst>
              <a:ext uri="{FF2B5EF4-FFF2-40B4-BE49-F238E27FC236}">
                <a16:creationId xmlns:a16="http://schemas.microsoft.com/office/drawing/2014/main" id="{AA68EE25-7652-42FB-830C-E3B42F2DE21A}"/>
              </a:ext>
            </a:extLst>
          </p:cNvPr>
          <p:cNvSpPr txBox="1">
            <a:spLocks noChangeArrowheads="1"/>
          </p:cNvSpPr>
          <p:nvPr/>
        </p:nvSpPr>
        <p:spPr bwMode="auto">
          <a:xfrm>
            <a:off x="7112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lvl="0" eaLnBrk="1" hangingPunct="1">
              <a:defRPr/>
            </a:pPr>
            <a:r>
              <a:rPr lang="en-US" altLang="en-US" kern="0" noProof="0" dirty="0">
                <a:solidFill>
                  <a:srgbClr val="FFFF00"/>
                </a:solidFill>
              </a:rPr>
              <a:t>Notation</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pic>
        <p:nvPicPr>
          <p:cNvPr id="1030" name="Picture 6" descr="Latex math fonts">
            <a:extLst>
              <a:ext uri="{FF2B5EF4-FFF2-40B4-BE49-F238E27FC236}">
                <a16:creationId xmlns:a16="http://schemas.microsoft.com/office/drawing/2014/main" id="{4144646B-D18F-47FF-9B0D-1C36D1C8E1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 y="838200"/>
            <a:ext cx="9084430" cy="5715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755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30"/>
                                        </p:tgtEl>
                                        <p:attrNameLst>
                                          <p:attrName>style.visibility</p:attrName>
                                        </p:attrNameLst>
                                      </p:cBhvr>
                                      <p:to>
                                        <p:strVal val="visible"/>
                                      </p:to>
                                    </p:set>
                                    <p:anim calcmode="lin" valueType="num">
                                      <p:cBhvr additive="base">
                                        <p:cTn id="7" dur="500" fill="hold"/>
                                        <p:tgtEl>
                                          <p:spTgt spid="1030"/>
                                        </p:tgtEl>
                                        <p:attrNameLst>
                                          <p:attrName>ppt_x</p:attrName>
                                        </p:attrNameLst>
                                      </p:cBhvr>
                                      <p:tavLst>
                                        <p:tav tm="0">
                                          <p:val>
                                            <p:strVal val="#ppt_x"/>
                                          </p:val>
                                        </p:tav>
                                        <p:tav tm="100000">
                                          <p:val>
                                            <p:strVal val="#ppt_x"/>
                                          </p:val>
                                        </p:tav>
                                      </p:tavLst>
                                    </p:anim>
                                    <p:anim calcmode="lin" valueType="num">
                                      <p:cBhvr additive="base">
                                        <p:cTn id="8" dur="500" fill="hold"/>
                                        <p:tgtEl>
                                          <p:spTgt spid="10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84200" y="597329"/>
            <a:ext cx="4591164" cy="482950"/>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I want to prove that all toys are </a:t>
            </a:r>
            <a:r>
              <a:rPr lang="en-US" altLang="en-US" sz="2400" dirty="0">
                <a:solidFill>
                  <a:srgbClr val="66FF66"/>
                </a:solidFill>
              </a:rPr>
              <a:t>fun</a:t>
            </a:r>
            <a:r>
              <a:rPr lang="en-US" altLang="en-US" sz="2400" dirty="0"/>
              <a:t>.</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8E95654-CC29-429A-BAFF-A00D4061B210}"/>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grpSp>
        <p:nvGrpSpPr>
          <p:cNvPr id="2" name="Group 1">
            <a:extLst>
              <a:ext uri="{FF2B5EF4-FFF2-40B4-BE49-F238E27FC236}">
                <a16:creationId xmlns:a16="http://schemas.microsoft.com/office/drawing/2014/main" id="{98DDE2C8-26ED-4523-92A5-7AD5AFC65913}"/>
              </a:ext>
            </a:extLst>
          </p:cNvPr>
          <p:cNvGrpSpPr/>
          <p:nvPr/>
        </p:nvGrpSpPr>
        <p:grpSpPr>
          <a:xfrm>
            <a:off x="1787703" y="3585429"/>
            <a:ext cx="5275270" cy="1173278"/>
            <a:chOff x="1787703" y="3585429"/>
            <a:chExt cx="5275270" cy="1173278"/>
          </a:xfrm>
        </p:grpSpPr>
        <p:grpSp>
          <p:nvGrpSpPr>
            <p:cNvPr id="45" name="Group 85">
              <a:extLst>
                <a:ext uri="{FF2B5EF4-FFF2-40B4-BE49-F238E27FC236}">
                  <a16:creationId xmlns:a16="http://schemas.microsoft.com/office/drawing/2014/main" id="{1CCD609D-F202-4C24-90E2-34308AF026B5}"/>
                </a:ext>
              </a:extLst>
            </p:cNvPr>
            <p:cNvGrpSpPr>
              <a:grpSpLocks/>
            </p:cNvGrpSpPr>
            <p:nvPr/>
          </p:nvGrpSpPr>
          <p:grpSpPr bwMode="auto">
            <a:xfrm>
              <a:off x="1787703" y="3585429"/>
              <a:ext cx="5275270" cy="1173278"/>
              <a:chOff x="-287863" y="5753099"/>
              <a:chExt cx="1479286" cy="573823"/>
            </a:xfrm>
          </p:grpSpPr>
          <p:cxnSp>
            <p:nvCxnSpPr>
              <p:cNvPr id="46" name="Straight Connector 86">
                <a:extLst>
                  <a:ext uri="{FF2B5EF4-FFF2-40B4-BE49-F238E27FC236}">
                    <a16:creationId xmlns:a16="http://schemas.microsoft.com/office/drawing/2014/main" id="{958A7DFD-7D3B-485C-9CAD-D6ACF8653839}"/>
                  </a:ext>
                </a:extLst>
              </p:cNvPr>
              <p:cNvCxnSpPr>
                <a:cxnSpLocks noChangeShapeType="1"/>
              </p:cNvCxnSpPr>
              <p:nvPr/>
            </p:nvCxnSpPr>
            <p:spPr bwMode="auto">
              <a:xfrm flipV="1">
                <a:off x="-287863" y="5753100"/>
                <a:ext cx="1229694" cy="406116"/>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7" name="Straight Connector 87">
                <a:extLst>
                  <a:ext uri="{FF2B5EF4-FFF2-40B4-BE49-F238E27FC236}">
                    <a16:creationId xmlns:a16="http://schemas.microsoft.com/office/drawing/2014/main" id="{2FA71ECE-1D59-40D3-8256-37C85E3E2206}"/>
                  </a:ext>
                </a:extLst>
              </p:cNvPr>
              <p:cNvCxnSpPr>
                <a:cxnSpLocks noChangeShapeType="1"/>
              </p:cNvCxnSpPr>
              <p:nvPr/>
            </p:nvCxnSpPr>
            <p:spPr bwMode="auto">
              <a:xfrm flipH="1" flipV="1">
                <a:off x="930958" y="5753099"/>
                <a:ext cx="260465" cy="57382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60" name="Rectangle 104">
              <a:extLst>
                <a:ext uri="{FF2B5EF4-FFF2-40B4-BE49-F238E27FC236}">
                  <a16:creationId xmlns:a16="http://schemas.microsoft.com/office/drawing/2014/main" id="{7C261B58-B54D-4ADA-AB7D-82DD2CD00829}"/>
                </a:ext>
              </a:extLst>
            </p:cNvPr>
            <p:cNvSpPr>
              <a:spLocks noChangeArrowheads="1"/>
            </p:cNvSpPr>
            <p:nvPr/>
          </p:nvSpPr>
          <p:spPr bwMode="auto">
            <a:xfrm>
              <a:off x="6330125" y="385758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61" name="Rectangle 105">
              <a:extLst>
                <a:ext uri="{FF2B5EF4-FFF2-40B4-BE49-F238E27FC236}">
                  <a16:creationId xmlns:a16="http://schemas.microsoft.com/office/drawing/2014/main" id="{4449041B-6B2E-425C-93FF-3F4705EC11BB}"/>
                </a:ext>
              </a:extLst>
            </p:cNvPr>
            <p:cNvSpPr>
              <a:spLocks noChangeArrowheads="1"/>
            </p:cNvSpPr>
            <p:nvPr/>
          </p:nvSpPr>
          <p:spPr bwMode="auto">
            <a:xfrm>
              <a:off x="4814733" y="35854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nvGrpSpPr>
          <p:cNvPr id="103" name="Group 102">
            <a:extLst>
              <a:ext uri="{FF2B5EF4-FFF2-40B4-BE49-F238E27FC236}">
                <a16:creationId xmlns:a16="http://schemas.microsoft.com/office/drawing/2014/main" id="{98E3597E-7F0E-46F2-93CA-39832AD4BFD8}"/>
              </a:ext>
            </a:extLst>
          </p:cNvPr>
          <p:cNvGrpSpPr/>
          <p:nvPr/>
        </p:nvGrpSpPr>
        <p:grpSpPr>
          <a:xfrm>
            <a:off x="479277" y="4103406"/>
            <a:ext cx="2519074" cy="2051954"/>
            <a:chOff x="479277" y="4103406"/>
            <a:chExt cx="2519074" cy="2051954"/>
          </a:xfrm>
        </p:grpSpPr>
        <p:grpSp>
          <p:nvGrpSpPr>
            <p:cNvPr id="42" name="Group 79">
              <a:extLst>
                <a:ext uri="{FF2B5EF4-FFF2-40B4-BE49-F238E27FC236}">
                  <a16:creationId xmlns:a16="http://schemas.microsoft.com/office/drawing/2014/main" id="{A6763D72-3313-4CCD-8C14-5BD26B61C4EA}"/>
                </a:ext>
              </a:extLst>
            </p:cNvPr>
            <p:cNvGrpSpPr>
              <a:grpSpLocks/>
            </p:cNvGrpSpPr>
            <p:nvPr/>
          </p:nvGrpSpPr>
          <p:grpSpPr bwMode="auto">
            <a:xfrm>
              <a:off x="479277" y="4404281"/>
              <a:ext cx="2519074" cy="1751079"/>
              <a:chOff x="572427" y="5753100"/>
              <a:chExt cx="706396" cy="856412"/>
            </a:xfrm>
          </p:grpSpPr>
          <p:cxnSp>
            <p:nvCxnSpPr>
              <p:cNvPr id="43" name="Straight Connector 80">
                <a:extLst>
                  <a:ext uri="{FF2B5EF4-FFF2-40B4-BE49-F238E27FC236}">
                    <a16:creationId xmlns:a16="http://schemas.microsoft.com/office/drawing/2014/main" id="{4855F518-62CD-4386-86FC-FBEBE82BAE1E}"/>
                  </a:ext>
                </a:extLst>
              </p:cNvPr>
              <p:cNvCxnSpPr>
                <a:cxnSpLocks noChangeShapeType="1"/>
                <a:stCxn id="17" idx="0"/>
              </p:cNvCxnSpPr>
              <p:nvPr/>
            </p:nvCxnSpPr>
            <p:spPr bwMode="auto">
              <a:xfrm flipV="1">
                <a:off x="572427" y="5753100"/>
                <a:ext cx="369405" cy="856412"/>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4" name="Straight Connector 81">
                <a:extLst>
                  <a:ext uri="{FF2B5EF4-FFF2-40B4-BE49-F238E27FC236}">
                    <a16:creationId xmlns:a16="http://schemas.microsoft.com/office/drawing/2014/main" id="{0A44F36C-00FE-41D2-96BA-FA176EE55E04}"/>
                  </a:ext>
                </a:extLst>
              </p:cNvPr>
              <p:cNvCxnSpPr>
                <a:cxnSpLocks noChangeShapeType="1"/>
              </p:cNvCxnSpPr>
              <p:nvPr/>
            </p:nvCxnSpPr>
            <p:spPr bwMode="auto">
              <a:xfrm flipH="1" flipV="1">
                <a:off x="937682" y="5757624"/>
                <a:ext cx="341141" cy="309679"/>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58" name="Rectangle 100">
              <a:extLst>
                <a:ext uri="{FF2B5EF4-FFF2-40B4-BE49-F238E27FC236}">
                  <a16:creationId xmlns:a16="http://schemas.microsoft.com/office/drawing/2014/main" id="{7BBA9A89-8C77-4171-9E5A-EE718918430B}"/>
                </a:ext>
              </a:extLst>
            </p:cNvPr>
            <p:cNvSpPr>
              <a:spLocks noChangeArrowheads="1"/>
            </p:cNvSpPr>
            <p:nvPr/>
          </p:nvSpPr>
          <p:spPr bwMode="auto">
            <a:xfrm>
              <a:off x="2108659" y="4443077"/>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59" name="Rectangle 101">
              <a:extLst>
                <a:ext uri="{FF2B5EF4-FFF2-40B4-BE49-F238E27FC236}">
                  <a16:creationId xmlns:a16="http://schemas.microsoft.com/office/drawing/2014/main" id="{D2ACAD38-6FFA-4F48-8532-946B0343CD52}"/>
                </a:ext>
              </a:extLst>
            </p:cNvPr>
            <p:cNvSpPr>
              <a:spLocks noChangeArrowheads="1"/>
            </p:cNvSpPr>
            <p:nvPr/>
          </p:nvSpPr>
          <p:spPr bwMode="auto">
            <a:xfrm>
              <a:off x="1289823" y="444541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79" name="Rectangle 58">
              <a:extLst>
                <a:ext uri="{FF2B5EF4-FFF2-40B4-BE49-F238E27FC236}">
                  <a16:creationId xmlns:a16="http://schemas.microsoft.com/office/drawing/2014/main" id="{10169D64-96CA-4416-9070-9B2EEB95B7C1}"/>
                </a:ext>
              </a:extLst>
            </p:cNvPr>
            <p:cNvSpPr>
              <a:spLocks noChangeArrowheads="1"/>
            </p:cNvSpPr>
            <p:nvPr/>
          </p:nvSpPr>
          <p:spPr bwMode="auto">
            <a:xfrm>
              <a:off x="1333264" y="4103406"/>
              <a:ext cx="119455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Machine?</a:t>
              </a:r>
            </a:p>
          </p:txBody>
        </p:sp>
      </p:grpSp>
      <p:grpSp>
        <p:nvGrpSpPr>
          <p:cNvPr id="104" name="Group 103">
            <a:extLst>
              <a:ext uri="{FF2B5EF4-FFF2-40B4-BE49-F238E27FC236}">
                <a16:creationId xmlns:a16="http://schemas.microsoft.com/office/drawing/2014/main" id="{348186B0-7230-48DC-80F8-76F538B48936}"/>
              </a:ext>
            </a:extLst>
          </p:cNvPr>
          <p:cNvGrpSpPr/>
          <p:nvPr/>
        </p:nvGrpSpPr>
        <p:grpSpPr>
          <a:xfrm>
            <a:off x="2107178" y="4705290"/>
            <a:ext cx="2574561" cy="1017726"/>
            <a:chOff x="2107178" y="4705290"/>
            <a:chExt cx="2574561" cy="1017726"/>
          </a:xfrm>
        </p:grpSpPr>
        <p:grpSp>
          <p:nvGrpSpPr>
            <p:cNvPr id="39" name="Group 73">
              <a:extLst>
                <a:ext uri="{FF2B5EF4-FFF2-40B4-BE49-F238E27FC236}">
                  <a16:creationId xmlns:a16="http://schemas.microsoft.com/office/drawing/2014/main" id="{86E38AA1-BC32-478A-A415-6779116C7CF3}"/>
                </a:ext>
              </a:extLst>
            </p:cNvPr>
            <p:cNvGrpSpPr>
              <a:grpSpLocks/>
            </p:cNvGrpSpPr>
            <p:nvPr/>
          </p:nvGrpSpPr>
          <p:grpSpPr bwMode="auto">
            <a:xfrm>
              <a:off x="2349010" y="5053702"/>
              <a:ext cx="2332729" cy="669314"/>
              <a:chOff x="494573" y="5753097"/>
              <a:chExt cx="1606756" cy="643501"/>
            </a:xfrm>
          </p:grpSpPr>
          <p:cxnSp>
            <p:nvCxnSpPr>
              <p:cNvPr id="40" name="Straight Connector 74">
                <a:extLst>
                  <a:ext uri="{FF2B5EF4-FFF2-40B4-BE49-F238E27FC236}">
                    <a16:creationId xmlns:a16="http://schemas.microsoft.com/office/drawing/2014/main" id="{0586DFCB-856F-46D7-951B-24654067F754}"/>
                  </a:ext>
                </a:extLst>
              </p:cNvPr>
              <p:cNvCxnSpPr>
                <a:cxnSpLocks noChangeShapeType="1"/>
              </p:cNvCxnSpPr>
              <p:nvPr/>
            </p:nvCxnSpPr>
            <p:spPr bwMode="auto">
              <a:xfrm flipV="1">
                <a:off x="494573" y="5753100"/>
                <a:ext cx="447259" cy="342900"/>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1" name="Straight Connector 75">
                <a:extLst>
                  <a:ext uri="{FF2B5EF4-FFF2-40B4-BE49-F238E27FC236}">
                    <a16:creationId xmlns:a16="http://schemas.microsoft.com/office/drawing/2014/main" id="{96D65657-F2AB-4C58-9E9A-6DE5020DCFE6}"/>
                  </a:ext>
                </a:extLst>
              </p:cNvPr>
              <p:cNvCxnSpPr>
                <a:cxnSpLocks noChangeShapeType="1"/>
              </p:cNvCxnSpPr>
              <p:nvPr/>
            </p:nvCxnSpPr>
            <p:spPr bwMode="auto">
              <a:xfrm flipH="1" flipV="1">
                <a:off x="930961" y="5753097"/>
                <a:ext cx="1170368" cy="643501"/>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56" name="Rectangle 98">
              <a:extLst>
                <a:ext uri="{FF2B5EF4-FFF2-40B4-BE49-F238E27FC236}">
                  <a16:creationId xmlns:a16="http://schemas.microsoft.com/office/drawing/2014/main" id="{B50E4D36-0DF8-43F9-82B0-DC19147B817D}"/>
                </a:ext>
              </a:extLst>
            </p:cNvPr>
            <p:cNvSpPr>
              <a:spLocks noChangeArrowheads="1"/>
            </p:cNvSpPr>
            <p:nvPr/>
          </p:nvSpPr>
          <p:spPr bwMode="auto">
            <a:xfrm>
              <a:off x="3087402" y="5012627"/>
              <a:ext cx="404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57" name="Rectangle 99">
              <a:extLst>
                <a:ext uri="{FF2B5EF4-FFF2-40B4-BE49-F238E27FC236}">
                  <a16:creationId xmlns:a16="http://schemas.microsoft.com/office/drawing/2014/main" id="{EEA95D55-E22B-4132-ACB3-8D3CD97A8B1C}"/>
                </a:ext>
              </a:extLst>
            </p:cNvPr>
            <p:cNvSpPr>
              <a:spLocks noChangeArrowheads="1"/>
            </p:cNvSpPr>
            <p:nvPr/>
          </p:nvSpPr>
          <p:spPr bwMode="auto">
            <a:xfrm>
              <a:off x="2524562" y="5000823"/>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80" name="Rectangle 58">
              <a:extLst>
                <a:ext uri="{FF2B5EF4-FFF2-40B4-BE49-F238E27FC236}">
                  <a16:creationId xmlns:a16="http://schemas.microsoft.com/office/drawing/2014/main" id="{7DE641F5-BF01-4533-B7B1-6503E5BAF38B}"/>
                </a:ext>
              </a:extLst>
            </p:cNvPr>
            <p:cNvSpPr>
              <a:spLocks noChangeArrowheads="1"/>
            </p:cNvSpPr>
            <p:nvPr/>
          </p:nvSpPr>
          <p:spPr bwMode="auto">
            <a:xfrm>
              <a:off x="2107178" y="4705290"/>
              <a:ext cx="19062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Wheels on road?</a:t>
              </a:r>
            </a:p>
          </p:txBody>
        </p:sp>
      </p:grpSp>
      <p:sp>
        <p:nvSpPr>
          <p:cNvPr id="85" name="Rectangle 95">
            <a:extLst>
              <a:ext uri="{FF2B5EF4-FFF2-40B4-BE49-F238E27FC236}">
                <a16:creationId xmlns:a16="http://schemas.microsoft.com/office/drawing/2014/main" id="{FE49C453-EF1B-4695-8047-D8C174CF16BE}"/>
              </a:ext>
            </a:extLst>
          </p:cNvPr>
          <p:cNvSpPr>
            <a:spLocks noChangeArrowheads="1"/>
          </p:cNvSpPr>
          <p:nvPr/>
        </p:nvSpPr>
        <p:spPr bwMode="auto">
          <a:xfrm>
            <a:off x="3041612"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pic>
        <p:nvPicPr>
          <p:cNvPr id="114" name="Picture 32" descr="http://media.npr.org/assets/img/2013/03/11/istock-4306066-baby_custom-aee07650b312c1f240125b669c2aa92a7d36e73b-s6-c30.jpg">
            <a:extLst>
              <a:ext uri="{FF2B5EF4-FFF2-40B4-BE49-F238E27FC236}">
                <a16:creationId xmlns:a16="http://schemas.microsoft.com/office/drawing/2014/main" id="{C30160CE-7856-42F2-80E3-0FF9E49DADA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48599" y="374428"/>
            <a:ext cx="924557" cy="921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Rectangular Callout 111">
            <a:extLst>
              <a:ext uri="{FF2B5EF4-FFF2-40B4-BE49-F238E27FC236}">
                <a16:creationId xmlns:a16="http://schemas.microsoft.com/office/drawing/2014/main" id="{10557381-1ED0-40A5-AA69-3B228A4B012E}"/>
              </a:ext>
            </a:extLst>
          </p:cNvPr>
          <p:cNvSpPr>
            <a:spLocks noChangeArrowheads="1"/>
          </p:cNvSpPr>
          <p:nvPr/>
        </p:nvSpPr>
        <p:spPr bwMode="auto">
          <a:xfrm>
            <a:off x="4013469" y="1133809"/>
            <a:ext cx="3751263" cy="830997"/>
          </a:xfrm>
          <a:prstGeom prst="wedgeRectCallout">
            <a:avLst>
              <a:gd name="adj1" fmla="val 57550"/>
              <a:gd name="adj2" fmla="val -94885"/>
            </a:avLst>
          </a:prstGeom>
          <a:noFill/>
          <a:ln w="952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400" i="0" dirty="0"/>
              <a:t>I want to play 20-Questions.</a:t>
            </a:r>
          </a:p>
          <a:p>
            <a:pPr algn="ctr" eaLnBrk="1" hangingPunct="1">
              <a:buFontTx/>
              <a:buNone/>
            </a:pPr>
            <a:r>
              <a:rPr lang="en-US" altLang="en-US" sz="2400" dirty="0"/>
              <a:t>I choose a secret toy.</a:t>
            </a:r>
            <a:endParaRPr lang="en-US" altLang="en-US" sz="2400" i="0" dirty="0"/>
          </a:p>
        </p:txBody>
      </p:sp>
      <p:grpSp>
        <p:nvGrpSpPr>
          <p:cNvPr id="121" name="Group 120">
            <a:extLst>
              <a:ext uri="{FF2B5EF4-FFF2-40B4-BE49-F238E27FC236}">
                <a16:creationId xmlns:a16="http://schemas.microsoft.com/office/drawing/2014/main" id="{01E9214D-3CFF-42EB-AFF1-C65F71C1E39B}"/>
              </a:ext>
            </a:extLst>
          </p:cNvPr>
          <p:cNvGrpSpPr/>
          <p:nvPr/>
        </p:nvGrpSpPr>
        <p:grpSpPr>
          <a:xfrm>
            <a:off x="1694102" y="5182046"/>
            <a:ext cx="1567729" cy="837756"/>
            <a:chOff x="1694102" y="5182046"/>
            <a:chExt cx="1567729" cy="837756"/>
          </a:xfrm>
        </p:grpSpPr>
        <p:sp>
          <p:nvSpPr>
            <p:cNvPr id="81" name="Rectangle 58">
              <a:extLst>
                <a:ext uri="{FF2B5EF4-FFF2-40B4-BE49-F238E27FC236}">
                  <a16:creationId xmlns:a16="http://schemas.microsoft.com/office/drawing/2014/main" id="{4AC1073D-CD7E-4E13-B97E-CFB4CFF34DE8}"/>
                </a:ext>
              </a:extLst>
            </p:cNvPr>
            <p:cNvSpPr>
              <a:spLocks noChangeArrowheads="1"/>
            </p:cNvSpPr>
            <p:nvPr/>
          </p:nvSpPr>
          <p:spPr bwMode="auto">
            <a:xfrm>
              <a:off x="1975014" y="5182046"/>
              <a:ext cx="9017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Truck?</a:t>
              </a:r>
            </a:p>
          </p:txBody>
        </p:sp>
        <p:grpSp>
          <p:nvGrpSpPr>
            <p:cNvPr id="120" name="Group 119">
              <a:extLst>
                <a:ext uri="{FF2B5EF4-FFF2-40B4-BE49-F238E27FC236}">
                  <a16:creationId xmlns:a16="http://schemas.microsoft.com/office/drawing/2014/main" id="{10C9CFAF-FEA6-40F6-A3CD-81777B70CE73}"/>
                </a:ext>
              </a:extLst>
            </p:cNvPr>
            <p:cNvGrpSpPr/>
            <p:nvPr/>
          </p:nvGrpSpPr>
          <p:grpSpPr>
            <a:xfrm>
              <a:off x="1694102" y="5410371"/>
              <a:ext cx="1567729" cy="609431"/>
              <a:chOff x="1694102" y="5410371"/>
              <a:chExt cx="1567729" cy="609431"/>
            </a:xfrm>
          </p:grpSpPr>
          <p:grpSp>
            <p:nvGrpSpPr>
              <p:cNvPr id="34" name="Group 70">
                <a:extLst>
                  <a:ext uri="{FF2B5EF4-FFF2-40B4-BE49-F238E27FC236}">
                    <a16:creationId xmlns:a16="http://schemas.microsoft.com/office/drawing/2014/main" id="{EE91F538-841D-4114-9C26-0DBFB7434DF6}"/>
                  </a:ext>
                </a:extLst>
              </p:cNvPr>
              <p:cNvGrpSpPr>
                <a:grpSpLocks/>
              </p:cNvGrpSpPr>
              <p:nvPr/>
            </p:nvGrpSpPr>
            <p:grpSpPr bwMode="auto">
              <a:xfrm>
                <a:off x="1694102" y="5410371"/>
                <a:ext cx="1567729" cy="609431"/>
                <a:chOff x="477990" y="5753101"/>
                <a:chExt cx="1079832" cy="585927"/>
              </a:xfrm>
            </p:grpSpPr>
            <p:cxnSp>
              <p:nvCxnSpPr>
                <p:cNvPr id="35" name="Straight Connector 71">
                  <a:extLst>
                    <a:ext uri="{FF2B5EF4-FFF2-40B4-BE49-F238E27FC236}">
                      <a16:creationId xmlns:a16="http://schemas.microsoft.com/office/drawing/2014/main" id="{0CD36119-54FF-45EC-98F6-B9B273E37004}"/>
                    </a:ext>
                  </a:extLst>
                </p:cNvPr>
                <p:cNvCxnSpPr>
                  <a:cxnSpLocks noChangeShapeType="1"/>
                </p:cNvCxnSpPr>
                <p:nvPr/>
              </p:nvCxnSpPr>
              <p:spPr bwMode="auto">
                <a:xfrm flipV="1">
                  <a:off x="477990" y="5753101"/>
                  <a:ext cx="463842" cy="585927"/>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36" name="Straight Connector 72">
                  <a:extLst>
                    <a:ext uri="{FF2B5EF4-FFF2-40B4-BE49-F238E27FC236}">
                      <a16:creationId xmlns:a16="http://schemas.microsoft.com/office/drawing/2014/main" id="{459C6EDA-B7A2-4E39-8D07-FB5F15CD7830}"/>
                    </a:ext>
                  </a:extLst>
                </p:cNvPr>
                <p:cNvCxnSpPr>
                  <a:cxnSpLocks noChangeShapeType="1"/>
                </p:cNvCxnSpPr>
                <p:nvPr/>
              </p:nvCxnSpPr>
              <p:spPr bwMode="auto">
                <a:xfrm flipH="1" flipV="1">
                  <a:off x="930960" y="5753101"/>
                  <a:ext cx="626862" cy="585927"/>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109" name="Rectangle 88">
                <a:extLst>
                  <a:ext uri="{FF2B5EF4-FFF2-40B4-BE49-F238E27FC236}">
                    <a16:creationId xmlns:a16="http://schemas.microsoft.com/office/drawing/2014/main" id="{D42C8492-C02A-45F9-B104-A2C548FF4F5B}"/>
                  </a:ext>
                </a:extLst>
              </p:cNvPr>
              <p:cNvSpPr>
                <a:spLocks noChangeArrowheads="1"/>
              </p:cNvSpPr>
              <p:nvPr/>
            </p:nvSpPr>
            <p:spPr bwMode="auto">
              <a:xfrm>
                <a:off x="2629684" y="5431610"/>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119" name="Rectangle 88">
                <a:extLst>
                  <a:ext uri="{FF2B5EF4-FFF2-40B4-BE49-F238E27FC236}">
                    <a16:creationId xmlns:a16="http://schemas.microsoft.com/office/drawing/2014/main" id="{31E10BA4-F48C-452A-89B6-28B4EC8B4945}"/>
                  </a:ext>
                </a:extLst>
              </p:cNvPr>
              <p:cNvSpPr>
                <a:spLocks noChangeArrowheads="1"/>
              </p:cNvSpPr>
              <p:nvPr/>
            </p:nvSpPr>
            <p:spPr bwMode="auto">
              <a:xfrm>
                <a:off x="1859060" y="543560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pic>
        <p:nvPicPr>
          <p:cNvPr id="136" name="Picture 20" descr="http://upload.wikimedia.org/wikipedia/commons/5/55/Dinky_Toys_-_Fire_engine.jpg">
            <a:extLst>
              <a:ext uri="{FF2B5EF4-FFF2-40B4-BE49-F238E27FC236}">
                <a16:creationId xmlns:a16="http://schemas.microsoft.com/office/drawing/2014/main" id="{BA2A7C3C-BE8C-4338-AB3B-5AF58C58B2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79204" y="6122504"/>
            <a:ext cx="68262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22" descr="http://www.modeltreinenenmeer.nl/files/7657/editor/images/Dinky-Toys-citroen-2cv-wegenwachtDSC_69091.jpg">
            <a:extLst>
              <a:ext uri="{FF2B5EF4-FFF2-40B4-BE49-F238E27FC236}">
                <a16:creationId xmlns:a16="http://schemas.microsoft.com/office/drawing/2014/main" id="{D37FCFB8-B27E-4F49-82FF-690324B254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15185" y="6102974"/>
            <a:ext cx="6699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AutoShape 8">
            <a:extLst>
              <a:ext uri="{FF2B5EF4-FFF2-40B4-BE49-F238E27FC236}">
                <a16:creationId xmlns:a16="http://schemas.microsoft.com/office/drawing/2014/main" id="{F5014922-4F31-4586-AE4E-FAECEAE8E583}"/>
              </a:ext>
            </a:extLst>
          </p:cNvPr>
          <p:cNvSpPr>
            <a:spLocks noChangeArrowheads="1"/>
          </p:cNvSpPr>
          <p:nvPr/>
        </p:nvSpPr>
        <p:spPr bwMode="auto">
          <a:xfrm>
            <a:off x="609599" y="2031649"/>
            <a:ext cx="5524532" cy="836841"/>
          </a:xfrm>
          <a:prstGeom prst="wedgeRectCallout">
            <a:avLst>
              <a:gd name="adj1" fmla="val -36855"/>
              <a:gd name="adj2" fmla="val -78633"/>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don’t know which toy mammal you have.</a:t>
            </a:r>
          </a:p>
          <a:p>
            <a:pPr algn="ctr" eaLnBrk="1" hangingPunct="1">
              <a:spcBef>
                <a:spcPct val="0"/>
              </a:spcBef>
              <a:buNone/>
            </a:pPr>
            <a:r>
              <a:rPr lang="en-US" altLang="en-US" sz="2400" dirty="0"/>
              <a:t>But all of these are </a:t>
            </a:r>
            <a:r>
              <a:rPr lang="en-US" altLang="en-US" sz="2400" dirty="0">
                <a:solidFill>
                  <a:srgbClr val="66FF66"/>
                </a:solidFill>
              </a:rPr>
              <a:t>fun</a:t>
            </a:r>
            <a:r>
              <a:rPr lang="en-US" altLang="en-US" sz="2400" dirty="0"/>
              <a:t>.</a:t>
            </a:r>
          </a:p>
        </p:txBody>
      </p:sp>
      <p:grpSp>
        <p:nvGrpSpPr>
          <p:cNvPr id="75" name="Group 74">
            <a:extLst>
              <a:ext uri="{FF2B5EF4-FFF2-40B4-BE49-F238E27FC236}">
                <a16:creationId xmlns:a16="http://schemas.microsoft.com/office/drawing/2014/main" id="{25B1F5E9-D542-4B5D-90E5-F83850DA13F2}"/>
              </a:ext>
            </a:extLst>
          </p:cNvPr>
          <p:cNvGrpSpPr/>
          <p:nvPr/>
        </p:nvGrpSpPr>
        <p:grpSpPr>
          <a:xfrm>
            <a:off x="6220361" y="4374548"/>
            <a:ext cx="1842832" cy="1447515"/>
            <a:chOff x="6220361" y="4374548"/>
            <a:chExt cx="1842832" cy="1447515"/>
          </a:xfrm>
        </p:grpSpPr>
        <p:sp>
          <p:nvSpPr>
            <p:cNvPr id="76" name="Rectangle 97">
              <a:extLst>
                <a:ext uri="{FF2B5EF4-FFF2-40B4-BE49-F238E27FC236}">
                  <a16:creationId xmlns:a16="http://schemas.microsoft.com/office/drawing/2014/main" id="{51FB3771-5FE4-4360-B713-C26CE233A67E}"/>
                </a:ext>
              </a:extLst>
            </p:cNvPr>
            <p:cNvSpPr>
              <a:spLocks noChangeArrowheads="1"/>
            </p:cNvSpPr>
            <p:nvPr/>
          </p:nvSpPr>
          <p:spPr bwMode="auto">
            <a:xfrm>
              <a:off x="6552782" y="496607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77" name="Rectangle 58">
              <a:extLst>
                <a:ext uri="{FF2B5EF4-FFF2-40B4-BE49-F238E27FC236}">
                  <a16:creationId xmlns:a16="http://schemas.microsoft.com/office/drawing/2014/main" id="{69EDB294-5E72-4948-9C92-F445DB96F4A0}"/>
                </a:ext>
              </a:extLst>
            </p:cNvPr>
            <p:cNvSpPr>
              <a:spLocks noChangeArrowheads="1"/>
            </p:cNvSpPr>
            <p:nvPr/>
          </p:nvSpPr>
          <p:spPr bwMode="auto">
            <a:xfrm>
              <a:off x="6371704" y="4374548"/>
              <a:ext cx="169148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Modeled after </a:t>
              </a:r>
              <a:br>
                <a:rPr lang="en-US" altLang="en-US" sz="2000" dirty="0"/>
              </a:br>
              <a:r>
                <a:rPr lang="en-US" altLang="en-US" sz="2000" dirty="0"/>
                <a:t>real animal?</a:t>
              </a:r>
            </a:p>
          </p:txBody>
        </p:sp>
        <p:grpSp>
          <p:nvGrpSpPr>
            <p:cNvPr id="78" name="Group 85">
              <a:extLst>
                <a:ext uri="{FF2B5EF4-FFF2-40B4-BE49-F238E27FC236}">
                  <a16:creationId xmlns:a16="http://schemas.microsoft.com/office/drawing/2014/main" id="{9804111F-413E-4431-8F8F-F2290CDA17A4}"/>
                </a:ext>
              </a:extLst>
            </p:cNvPr>
            <p:cNvGrpSpPr>
              <a:grpSpLocks/>
            </p:cNvGrpSpPr>
            <p:nvPr/>
          </p:nvGrpSpPr>
          <p:grpSpPr bwMode="auto">
            <a:xfrm>
              <a:off x="6220361" y="4746107"/>
              <a:ext cx="1514310" cy="1075956"/>
              <a:chOff x="767928" y="6111570"/>
              <a:chExt cx="424641" cy="526227"/>
            </a:xfrm>
          </p:grpSpPr>
          <p:cxnSp>
            <p:nvCxnSpPr>
              <p:cNvPr id="83" name="Straight Connector 86">
                <a:extLst>
                  <a:ext uri="{FF2B5EF4-FFF2-40B4-BE49-F238E27FC236}">
                    <a16:creationId xmlns:a16="http://schemas.microsoft.com/office/drawing/2014/main" id="{B9551131-FEA5-4CC7-92D2-48ECBB16487A}"/>
                  </a:ext>
                </a:extLst>
              </p:cNvPr>
              <p:cNvCxnSpPr>
                <a:cxnSpLocks noChangeShapeType="1"/>
              </p:cNvCxnSpPr>
              <p:nvPr/>
            </p:nvCxnSpPr>
            <p:spPr bwMode="auto">
              <a:xfrm flipV="1">
                <a:off x="767928" y="6115844"/>
                <a:ext cx="232226" cy="52195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84" name="Straight Connector 87">
                <a:extLst>
                  <a:ext uri="{FF2B5EF4-FFF2-40B4-BE49-F238E27FC236}">
                    <a16:creationId xmlns:a16="http://schemas.microsoft.com/office/drawing/2014/main" id="{CB2C4CF1-BA58-4765-B131-740DA509352B}"/>
                  </a:ext>
                </a:extLst>
              </p:cNvPr>
              <p:cNvCxnSpPr>
                <a:cxnSpLocks noChangeShapeType="1"/>
              </p:cNvCxnSpPr>
              <p:nvPr/>
            </p:nvCxnSpPr>
            <p:spPr bwMode="auto">
              <a:xfrm flipH="1" flipV="1">
                <a:off x="1001806" y="6111570"/>
                <a:ext cx="190763" cy="31899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82" name="Rectangle 104">
              <a:extLst>
                <a:ext uri="{FF2B5EF4-FFF2-40B4-BE49-F238E27FC236}">
                  <a16:creationId xmlns:a16="http://schemas.microsoft.com/office/drawing/2014/main" id="{F1712182-A000-4AEA-A328-09D9BEAED9F4}"/>
                </a:ext>
              </a:extLst>
            </p:cNvPr>
            <p:cNvSpPr>
              <a:spLocks noChangeArrowheads="1"/>
            </p:cNvSpPr>
            <p:nvPr/>
          </p:nvSpPr>
          <p:spPr bwMode="auto">
            <a:xfrm>
              <a:off x="7213331" y="497367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grpSp>
      <p:grpSp>
        <p:nvGrpSpPr>
          <p:cNvPr id="86" name="Group 85">
            <a:extLst>
              <a:ext uri="{FF2B5EF4-FFF2-40B4-BE49-F238E27FC236}">
                <a16:creationId xmlns:a16="http://schemas.microsoft.com/office/drawing/2014/main" id="{CB9AA78C-5040-4471-B016-34B5EDC7E91A}"/>
              </a:ext>
            </a:extLst>
          </p:cNvPr>
          <p:cNvGrpSpPr/>
          <p:nvPr/>
        </p:nvGrpSpPr>
        <p:grpSpPr>
          <a:xfrm>
            <a:off x="7068396" y="5059187"/>
            <a:ext cx="1693985" cy="1118050"/>
            <a:chOff x="7068396" y="5059187"/>
            <a:chExt cx="1693985" cy="1118050"/>
          </a:xfrm>
        </p:grpSpPr>
        <p:sp>
          <p:nvSpPr>
            <p:cNvPr id="87" name="Rectangle 58">
              <a:extLst>
                <a:ext uri="{FF2B5EF4-FFF2-40B4-BE49-F238E27FC236}">
                  <a16:creationId xmlns:a16="http://schemas.microsoft.com/office/drawing/2014/main" id="{E64B4C5E-3037-41AE-9A18-29A9448621DF}"/>
                </a:ext>
              </a:extLst>
            </p:cNvPr>
            <p:cNvSpPr>
              <a:spLocks noChangeArrowheads="1"/>
            </p:cNvSpPr>
            <p:nvPr/>
          </p:nvSpPr>
          <p:spPr bwMode="auto">
            <a:xfrm>
              <a:off x="7540572" y="5059187"/>
              <a:ext cx="12218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Mammal?</a:t>
              </a:r>
            </a:p>
          </p:txBody>
        </p:sp>
        <p:grpSp>
          <p:nvGrpSpPr>
            <p:cNvPr id="88" name="Group 87">
              <a:extLst>
                <a:ext uri="{FF2B5EF4-FFF2-40B4-BE49-F238E27FC236}">
                  <a16:creationId xmlns:a16="http://schemas.microsoft.com/office/drawing/2014/main" id="{35E50149-FC83-4025-9D24-C7FD6DB8DE60}"/>
                </a:ext>
              </a:extLst>
            </p:cNvPr>
            <p:cNvGrpSpPr/>
            <p:nvPr/>
          </p:nvGrpSpPr>
          <p:grpSpPr>
            <a:xfrm>
              <a:off x="7068396" y="5386248"/>
              <a:ext cx="1075042" cy="790989"/>
              <a:chOff x="7068396" y="5386248"/>
              <a:chExt cx="1075042" cy="790989"/>
            </a:xfrm>
          </p:grpSpPr>
          <p:sp>
            <p:nvSpPr>
              <p:cNvPr id="89" name="Rectangle 96">
                <a:extLst>
                  <a:ext uri="{FF2B5EF4-FFF2-40B4-BE49-F238E27FC236}">
                    <a16:creationId xmlns:a16="http://schemas.microsoft.com/office/drawing/2014/main" id="{7E9E7D75-4A2D-4BC9-9B30-46F24C7A9827}"/>
                  </a:ext>
                </a:extLst>
              </p:cNvPr>
              <p:cNvSpPr>
                <a:spLocks noChangeArrowheads="1"/>
              </p:cNvSpPr>
              <p:nvPr/>
            </p:nvSpPr>
            <p:spPr bwMode="auto">
              <a:xfrm>
                <a:off x="7696200" y="545691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cxnSp>
            <p:nvCxnSpPr>
              <p:cNvPr id="90" name="Straight Connector 84">
                <a:extLst>
                  <a:ext uri="{FF2B5EF4-FFF2-40B4-BE49-F238E27FC236}">
                    <a16:creationId xmlns:a16="http://schemas.microsoft.com/office/drawing/2014/main" id="{3335942D-2EDE-4AA1-B929-37E7F933F232}"/>
                  </a:ext>
                </a:extLst>
              </p:cNvPr>
              <p:cNvCxnSpPr>
                <a:cxnSpLocks noChangeShapeType="1"/>
              </p:cNvCxnSpPr>
              <p:nvPr/>
            </p:nvCxnSpPr>
            <p:spPr bwMode="auto">
              <a:xfrm flipV="1">
                <a:off x="7068396" y="5386248"/>
                <a:ext cx="688878" cy="790989"/>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91" name="Straight Connector 87">
                <a:extLst>
                  <a:ext uri="{FF2B5EF4-FFF2-40B4-BE49-F238E27FC236}">
                    <a16:creationId xmlns:a16="http://schemas.microsoft.com/office/drawing/2014/main" id="{C767386D-5D38-4942-8464-A11A14CE8169}"/>
                  </a:ext>
                </a:extLst>
              </p:cNvPr>
              <p:cNvCxnSpPr>
                <a:cxnSpLocks noChangeShapeType="1"/>
              </p:cNvCxnSpPr>
              <p:nvPr/>
            </p:nvCxnSpPr>
            <p:spPr bwMode="auto">
              <a:xfrm flipH="1" flipV="1">
                <a:off x="7757275" y="5398340"/>
                <a:ext cx="349986" cy="588556"/>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sp>
            <p:nvSpPr>
              <p:cNvPr id="92" name="Rectangle 97">
                <a:extLst>
                  <a:ext uri="{FF2B5EF4-FFF2-40B4-BE49-F238E27FC236}">
                    <a16:creationId xmlns:a16="http://schemas.microsoft.com/office/drawing/2014/main" id="{1FC4440D-AB24-4C1F-856C-494F3CB458B9}"/>
                  </a:ext>
                </a:extLst>
              </p:cNvPr>
              <p:cNvSpPr>
                <a:spLocks noChangeArrowheads="1"/>
              </p:cNvSpPr>
              <p:nvPr/>
            </p:nvSpPr>
            <p:spPr bwMode="auto">
              <a:xfrm>
                <a:off x="7375742" y="541020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pic>
        <p:nvPicPr>
          <p:cNvPr id="93" name="Picture 12" descr="http://www.toyshopuk.co.uk/assets/gfx/bloco-toys-lion.jpg">
            <a:extLst>
              <a:ext uri="{FF2B5EF4-FFF2-40B4-BE49-F238E27FC236}">
                <a16:creationId xmlns:a16="http://schemas.microsoft.com/office/drawing/2014/main" id="{4E637CA2-7839-4F36-94AC-AB177B2B48A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89781" y="6040438"/>
            <a:ext cx="534988" cy="62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Rectangle 95">
            <a:extLst>
              <a:ext uri="{FF2B5EF4-FFF2-40B4-BE49-F238E27FC236}">
                <a16:creationId xmlns:a16="http://schemas.microsoft.com/office/drawing/2014/main" id="{BEB157A7-E905-41CF-AEBD-58B1D18D10D6}"/>
              </a:ext>
            </a:extLst>
          </p:cNvPr>
          <p:cNvSpPr>
            <a:spLocks noChangeArrowheads="1"/>
          </p:cNvSpPr>
          <p:nvPr/>
        </p:nvSpPr>
        <p:spPr bwMode="auto">
          <a:xfrm>
            <a:off x="7848600"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sp>
        <p:nvSpPr>
          <p:cNvPr id="95" name="Oval 94">
            <a:extLst>
              <a:ext uri="{FF2B5EF4-FFF2-40B4-BE49-F238E27FC236}">
                <a16:creationId xmlns:a16="http://schemas.microsoft.com/office/drawing/2014/main" id="{C68C987B-315E-4687-B9EC-C78774291962}"/>
              </a:ext>
            </a:extLst>
          </p:cNvPr>
          <p:cNvSpPr/>
          <p:nvPr/>
        </p:nvSpPr>
        <p:spPr bwMode="auto">
          <a:xfrm>
            <a:off x="6330125" y="3867125"/>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96" name="Oval 95">
            <a:extLst>
              <a:ext uri="{FF2B5EF4-FFF2-40B4-BE49-F238E27FC236}">
                <a16:creationId xmlns:a16="http://schemas.microsoft.com/office/drawing/2014/main" id="{404BDD54-BFD1-4389-9E4A-09B917023F92}"/>
              </a:ext>
            </a:extLst>
          </p:cNvPr>
          <p:cNvSpPr/>
          <p:nvPr/>
        </p:nvSpPr>
        <p:spPr bwMode="auto">
          <a:xfrm>
            <a:off x="7210726" y="4974190"/>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pic>
        <p:nvPicPr>
          <p:cNvPr id="97" name="Picture 36" descr="http://www.photo-dictionary.com/photofiles/list/3965/5315toy_dog.jpg">
            <a:extLst>
              <a:ext uri="{FF2B5EF4-FFF2-40B4-BE49-F238E27FC236}">
                <a16:creationId xmlns:a16="http://schemas.microsoft.com/office/drawing/2014/main" id="{98965DBB-F139-46A7-9752-B282F542E1E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77200" y="6099175"/>
            <a:ext cx="62706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Rectangular Callout 111">
            <a:extLst>
              <a:ext uri="{FF2B5EF4-FFF2-40B4-BE49-F238E27FC236}">
                <a16:creationId xmlns:a16="http://schemas.microsoft.com/office/drawing/2014/main" id="{64CC5BBD-56AC-4802-8805-BC5C283722D5}"/>
              </a:ext>
            </a:extLst>
          </p:cNvPr>
          <p:cNvSpPr>
            <a:spLocks noChangeArrowheads="1"/>
          </p:cNvSpPr>
          <p:nvPr/>
        </p:nvSpPr>
        <p:spPr bwMode="auto">
          <a:xfrm>
            <a:off x="7870370" y="1447349"/>
            <a:ext cx="1060412" cy="464763"/>
          </a:xfrm>
          <a:prstGeom prst="wedgeRectCallout">
            <a:avLst>
              <a:gd name="adj1" fmla="val -4936"/>
              <a:gd name="adj2" fmla="val -163318"/>
            </a:avLst>
          </a:prstGeom>
          <a:noFill/>
          <a:ln w="952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400" i="0" dirty="0"/>
              <a:t>Again!</a:t>
            </a:r>
          </a:p>
        </p:txBody>
      </p:sp>
      <p:sp>
        <p:nvSpPr>
          <p:cNvPr id="99" name="Rectangle 58">
            <a:extLst>
              <a:ext uri="{FF2B5EF4-FFF2-40B4-BE49-F238E27FC236}">
                <a16:creationId xmlns:a16="http://schemas.microsoft.com/office/drawing/2014/main" id="{A5D08871-876F-4278-B513-404E047B8C52}"/>
              </a:ext>
            </a:extLst>
          </p:cNvPr>
          <p:cNvSpPr>
            <a:spLocks noChangeArrowheads="1"/>
          </p:cNvSpPr>
          <p:nvPr/>
        </p:nvSpPr>
        <p:spPr bwMode="auto">
          <a:xfrm>
            <a:off x="5468274" y="3050310"/>
            <a:ext cx="154882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Alive? </a:t>
            </a:r>
            <a:br>
              <a:rPr lang="en-US" altLang="en-US" sz="2000" dirty="0"/>
            </a:br>
            <a:r>
              <a:rPr lang="en-US" altLang="en-US" sz="2000" dirty="0"/>
              <a:t>(in the game)</a:t>
            </a:r>
          </a:p>
        </p:txBody>
      </p:sp>
      <p:sp>
        <p:nvSpPr>
          <p:cNvPr id="100" name="Oval 99">
            <a:extLst>
              <a:ext uri="{FF2B5EF4-FFF2-40B4-BE49-F238E27FC236}">
                <a16:creationId xmlns:a16="http://schemas.microsoft.com/office/drawing/2014/main" id="{B3B9EDDB-9CBD-4C73-AD00-DA6D73A64838}"/>
              </a:ext>
            </a:extLst>
          </p:cNvPr>
          <p:cNvSpPr/>
          <p:nvPr/>
        </p:nvSpPr>
        <p:spPr bwMode="auto">
          <a:xfrm>
            <a:off x="7675421" y="5447325"/>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Tree>
    <p:extLst>
      <p:ext uri="{BB962C8B-B14F-4D97-AF65-F5344CB8AC3E}">
        <p14:creationId xmlns:p14="http://schemas.microsoft.com/office/powerpoint/2010/main" val="3949009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1+#ppt_w/2"/>
                                          </p:val>
                                        </p:tav>
                                        <p:tav tm="100000">
                                          <p:val>
                                            <p:strVal val="#ppt_x"/>
                                          </p:val>
                                        </p:tav>
                                      </p:tavLst>
                                    </p:anim>
                                    <p:anim calcmode="lin" valueType="num">
                                      <p:cBhvr additive="base">
                                        <p:cTn id="8" dur="500" fill="hold"/>
                                        <p:tgtEl>
                                          <p:spTgt spid="9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1+#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2" presetClass="emph" presetSubtype="0" fill="hold" grpId="0" nodeType="clickEffect">
                                  <p:stCondLst>
                                    <p:cond delay="0"/>
                                  </p:stCondLst>
                                  <p:childTnLst>
                                    <p:animRot by="120000">
                                      <p:cBhvr>
                                        <p:cTn id="16" dur="100" fill="hold">
                                          <p:stCondLst>
                                            <p:cond delay="0"/>
                                          </p:stCondLst>
                                        </p:cTn>
                                        <p:tgtEl>
                                          <p:spTgt spid="99"/>
                                        </p:tgtEl>
                                        <p:attrNameLst>
                                          <p:attrName>r</p:attrName>
                                        </p:attrNameLst>
                                      </p:cBhvr>
                                    </p:animRot>
                                    <p:animRot by="-240000">
                                      <p:cBhvr>
                                        <p:cTn id="17" dur="200" fill="hold">
                                          <p:stCondLst>
                                            <p:cond delay="200"/>
                                          </p:stCondLst>
                                        </p:cTn>
                                        <p:tgtEl>
                                          <p:spTgt spid="99"/>
                                        </p:tgtEl>
                                        <p:attrNameLst>
                                          <p:attrName>r</p:attrName>
                                        </p:attrNameLst>
                                      </p:cBhvr>
                                    </p:animRot>
                                    <p:animRot by="240000">
                                      <p:cBhvr>
                                        <p:cTn id="18" dur="200" fill="hold">
                                          <p:stCondLst>
                                            <p:cond delay="400"/>
                                          </p:stCondLst>
                                        </p:cTn>
                                        <p:tgtEl>
                                          <p:spTgt spid="99"/>
                                        </p:tgtEl>
                                        <p:attrNameLst>
                                          <p:attrName>r</p:attrName>
                                        </p:attrNameLst>
                                      </p:cBhvr>
                                    </p:animRot>
                                    <p:animRot by="-240000">
                                      <p:cBhvr>
                                        <p:cTn id="19" dur="200" fill="hold">
                                          <p:stCondLst>
                                            <p:cond delay="600"/>
                                          </p:stCondLst>
                                        </p:cTn>
                                        <p:tgtEl>
                                          <p:spTgt spid="99"/>
                                        </p:tgtEl>
                                        <p:attrNameLst>
                                          <p:attrName>r</p:attrName>
                                        </p:attrNameLst>
                                      </p:cBhvr>
                                    </p:animRot>
                                    <p:animRot by="120000">
                                      <p:cBhvr>
                                        <p:cTn id="20" dur="200" fill="hold">
                                          <p:stCondLst>
                                            <p:cond delay="800"/>
                                          </p:stCondLst>
                                        </p:cTn>
                                        <p:tgtEl>
                                          <p:spTgt spid="99"/>
                                        </p:tgtEl>
                                        <p:attrNameLst>
                                          <p:attrName>r</p:attrName>
                                        </p:attrNameLst>
                                      </p:cBhvr>
                                    </p:animRot>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95"/>
                                        </p:tgtEl>
                                        <p:attrNameLst>
                                          <p:attrName>style.visibility</p:attrName>
                                        </p:attrNameLst>
                                      </p:cBhvr>
                                      <p:to>
                                        <p:strVal val="visible"/>
                                      </p:to>
                                    </p:set>
                                    <p:anim calcmode="lin" valueType="num">
                                      <p:cBhvr additive="base">
                                        <p:cTn id="25" dur="500" fill="hold"/>
                                        <p:tgtEl>
                                          <p:spTgt spid="95"/>
                                        </p:tgtEl>
                                        <p:attrNameLst>
                                          <p:attrName>ppt_x</p:attrName>
                                        </p:attrNameLst>
                                      </p:cBhvr>
                                      <p:tavLst>
                                        <p:tav tm="0">
                                          <p:val>
                                            <p:strVal val="1+#ppt_w/2"/>
                                          </p:val>
                                        </p:tav>
                                        <p:tav tm="100000">
                                          <p:val>
                                            <p:strVal val="#ppt_x"/>
                                          </p:val>
                                        </p:tav>
                                      </p:tavLst>
                                    </p:anim>
                                    <p:anim calcmode="lin" valueType="num">
                                      <p:cBhvr additive="base">
                                        <p:cTn id="26"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5"/>
                                        </p:tgtEl>
                                        <p:attrNameLst>
                                          <p:attrName>style.visibility</p:attrName>
                                        </p:attrNameLst>
                                      </p:cBhvr>
                                      <p:to>
                                        <p:strVal val="visible"/>
                                      </p:to>
                                    </p:set>
                                    <p:anim calcmode="lin" valueType="num">
                                      <p:cBhvr additive="base">
                                        <p:cTn id="31" dur="500" fill="hold"/>
                                        <p:tgtEl>
                                          <p:spTgt spid="75"/>
                                        </p:tgtEl>
                                        <p:attrNameLst>
                                          <p:attrName>ppt_x</p:attrName>
                                        </p:attrNameLst>
                                      </p:cBhvr>
                                      <p:tavLst>
                                        <p:tav tm="0">
                                          <p:val>
                                            <p:strVal val="0-#ppt_w/2"/>
                                          </p:val>
                                        </p:tav>
                                        <p:tav tm="100000">
                                          <p:val>
                                            <p:strVal val="#ppt_x"/>
                                          </p:val>
                                        </p:tav>
                                      </p:tavLst>
                                    </p:anim>
                                    <p:anim calcmode="lin" valueType="num">
                                      <p:cBhvr additive="base">
                                        <p:cTn id="32"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96"/>
                                        </p:tgtEl>
                                        <p:attrNameLst>
                                          <p:attrName>style.visibility</p:attrName>
                                        </p:attrNameLst>
                                      </p:cBhvr>
                                      <p:to>
                                        <p:strVal val="visible"/>
                                      </p:to>
                                    </p:set>
                                    <p:anim calcmode="lin" valueType="num">
                                      <p:cBhvr additive="base">
                                        <p:cTn id="37" dur="500" fill="hold"/>
                                        <p:tgtEl>
                                          <p:spTgt spid="96"/>
                                        </p:tgtEl>
                                        <p:attrNameLst>
                                          <p:attrName>ppt_x</p:attrName>
                                        </p:attrNameLst>
                                      </p:cBhvr>
                                      <p:tavLst>
                                        <p:tav tm="0">
                                          <p:val>
                                            <p:strVal val="1+#ppt_w/2"/>
                                          </p:val>
                                        </p:tav>
                                        <p:tav tm="100000">
                                          <p:val>
                                            <p:strVal val="#ppt_x"/>
                                          </p:val>
                                        </p:tav>
                                      </p:tavLst>
                                    </p:anim>
                                    <p:anim calcmode="lin" valueType="num">
                                      <p:cBhvr additive="base">
                                        <p:cTn id="38" dur="500" fill="hold"/>
                                        <p:tgtEl>
                                          <p:spTgt spid="9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86"/>
                                        </p:tgtEl>
                                        <p:attrNameLst>
                                          <p:attrName>style.visibility</p:attrName>
                                        </p:attrNameLst>
                                      </p:cBhvr>
                                      <p:to>
                                        <p:strVal val="visible"/>
                                      </p:to>
                                    </p:set>
                                    <p:anim calcmode="lin" valueType="num">
                                      <p:cBhvr additive="base">
                                        <p:cTn id="43" dur="500" fill="hold"/>
                                        <p:tgtEl>
                                          <p:spTgt spid="86"/>
                                        </p:tgtEl>
                                        <p:attrNameLst>
                                          <p:attrName>ppt_x</p:attrName>
                                        </p:attrNameLst>
                                      </p:cBhvr>
                                      <p:tavLst>
                                        <p:tav tm="0">
                                          <p:val>
                                            <p:strVal val="0-#ppt_w/2"/>
                                          </p:val>
                                        </p:tav>
                                        <p:tav tm="100000">
                                          <p:val>
                                            <p:strVal val="#ppt_x"/>
                                          </p:val>
                                        </p:tav>
                                      </p:tavLst>
                                    </p:anim>
                                    <p:anim calcmode="lin" valueType="num">
                                      <p:cBhvr additive="base">
                                        <p:cTn id="44"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00"/>
                                        </p:tgtEl>
                                        <p:attrNameLst>
                                          <p:attrName>style.visibility</p:attrName>
                                        </p:attrNameLst>
                                      </p:cBhvr>
                                      <p:to>
                                        <p:strVal val="visible"/>
                                      </p:to>
                                    </p:set>
                                    <p:anim calcmode="lin" valueType="num">
                                      <p:cBhvr additive="base">
                                        <p:cTn id="49" dur="500" fill="hold"/>
                                        <p:tgtEl>
                                          <p:spTgt spid="100"/>
                                        </p:tgtEl>
                                        <p:attrNameLst>
                                          <p:attrName>ppt_x</p:attrName>
                                        </p:attrNameLst>
                                      </p:cBhvr>
                                      <p:tavLst>
                                        <p:tav tm="0">
                                          <p:val>
                                            <p:strVal val="1+#ppt_w/2"/>
                                          </p:val>
                                        </p:tav>
                                        <p:tav tm="100000">
                                          <p:val>
                                            <p:strVal val="#ppt_x"/>
                                          </p:val>
                                        </p:tav>
                                      </p:tavLst>
                                    </p:anim>
                                    <p:anim calcmode="lin" valueType="num">
                                      <p:cBhvr additive="base">
                                        <p:cTn id="50"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additive="base">
                                        <p:cTn id="55" dur="500" fill="hold"/>
                                        <p:tgtEl>
                                          <p:spTgt spid="48"/>
                                        </p:tgtEl>
                                        <p:attrNameLst>
                                          <p:attrName>ppt_x</p:attrName>
                                        </p:attrNameLst>
                                      </p:cBhvr>
                                      <p:tavLst>
                                        <p:tav tm="0">
                                          <p:val>
                                            <p:strVal val="0-#ppt_w/2"/>
                                          </p:val>
                                        </p:tav>
                                        <p:tav tm="100000">
                                          <p:val>
                                            <p:strVal val="#ppt_x"/>
                                          </p:val>
                                        </p:tav>
                                      </p:tavLst>
                                    </p:anim>
                                    <p:anim calcmode="lin" valueType="num">
                                      <p:cBhvr additive="base">
                                        <p:cTn id="56" dur="500" fill="hold"/>
                                        <p:tgtEl>
                                          <p:spTgt spid="48"/>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48">
                                            <p:txEl>
                                              <p:pRg st="0" end="0"/>
                                            </p:txEl>
                                          </p:spTgt>
                                        </p:tgtEl>
                                        <p:attrNameLst>
                                          <p:attrName>style.visibility</p:attrName>
                                        </p:attrNameLst>
                                      </p:cBhvr>
                                      <p:to>
                                        <p:strVal val="visible"/>
                                      </p:to>
                                    </p:set>
                                    <p:anim calcmode="lin" valueType="num">
                                      <p:cBhvr additive="base">
                                        <p:cTn id="59"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48">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97"/>
                                        </p:tgtEl>
                                        <p:attrNameLst>
                                          <p:attrName>style.visibility</p:attrName>
                                        </p:attrNameLst>
                                      </p:cBhvr>
                                      <p:to>
                                        <p:strVal val="visible"/>
                                      </p:to>
                                    </p:set>
                                    <p:anim calcmode="lin" valueType="num">
                                      <p:cBhvr additive="base">
                                        <p:cTn id="63" dur="500" fill="hold"/>
                                        <p:tgtEl>
                                          <p:spTgt spid="97"/>
                                        </p:tgtEl>
                                        <p:attrNameLst>
                                          <p:attrName>ppt_x</p:attrName>
                                        </p:attrNameLst>
                                      </p:cBhvr>
                                      <p:tavLst>
                                        <p:tav tm="0">
                                          <p:val>
                                            <p:strVal val="0-#ppt_w/2"/>
                                          </p:val>
                                        </p:tav>
                                        <p:tav tm="100000">
                                          <p:val>
                                            <p:strVal val="#ppt_x"/>
                                          </p:val>
                                        </p:tav>
                                      </p:tavLst>
                                    </p:anim>
                                    <p:anim calcmode="lin" valueType="num">
                                      <p:cBhvr additive="base">
                                        <p:cTn id="64"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48">
                                            <p:txEl>
                                              <p:pRg st="1" end="1"/>
                                            </p:txEl>
                                          </p:spTgt>
                                        </p:tgtEl>
                                        <p:attrNameLst>
                                          <p:attrName>style.visibility</p:attrName>
                                        </p:attrNameLst>
                                      </p:cBhvr>
                                      <p:to>
                                        <p:strVal val="visible"/>
                                      </p:to>
                                    </p:set>
                                    <p:anim calcmode="lin" valueType="num">
                                      <p:cBhvr additive="base">
                                        <p:cTn id="69"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8">
                                            <p:txEl>
                                              <p:pRg st="1" end="1"/>
                                            </p:txEl>
                                          </p:spTgt>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94"/>
                                        </p:tgtEl>
                                        <p:attrNameLst>
                                          <p:attrName>style.visibility</p:attrName>
                                        </p:attrNameLst>
                                      </p:cBhvr>
                                      <p:to>
                                        <p:strVal val="visible"/>
                                      </p:to>
                                    </p:set>
                                    <p:anim calcmode="lin" valueType="num">
                                      <p:cBhvr additive="base">
                                        <p:cTn id="73" dur="500" fill="hold"/>
                                        <p:tgtEl>
                                          <p:spTgt spid="94"/>
                                        </p:tgtEl>
                                        <p:attrNameLst>
                                          <p:attrName>ppt_x</p:attrName>
                                        </p:attrNameLst>
                                      </p:cBhvr>
                                      <p:tavLst>
                                        <p:tav tm="0">
                                          <p:val>
                                            <p:strVal val="0-#ppt_w/2"/>
                                          </p:val>
                                        </p:tav>
                                        <p:tav tm="100000">
                                          <p:val>
                                            <p:strVal val="#ppt_x"/>
                                          </p:val>
                                        </p:tav>
                                      </p:tavLst>
                                    </p:anim>
                                    <p:anim calcmode="lin" valueType="num">
                                      <p:cBhvr additive="base">
                                        <p:cTn id="74" dur="500" fill="hold"/>
                                        <p:tgtEl>
                                          <p:spTgt spid="9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94" grpId="0"/>
      <p:bldP spid="95" grpId="0" animBg="1"/>
      <p:bldP spid="96" grpId="0" animBg="1"/>
      <p:bldP spid="98" grpId="0" animBg="1"/>
      <p:bldP spid="99" grpId="0"/>
      <p:bldP spid="100"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84200" y="597329"/>
            <a:ext cx="4591164" cy="482950"/>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t>I want to prove that all toys are </a:t>
            </a:r>
            <a:r>
              <a:rPr lang="en-US" altLang="en-US" sz="2400" dirty="0">
                <a:solidFill>
                  <a:srgbClr val="66FF66"/>
                </a:solidFill>
              </a:rPr>
              <a:t>fun</a:t>
            </a:r>
            <a:r>
              <a:rPr lang="en-US" altLang="en-US" sz="2400" dirty="0"/>
              <a:t>.</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a16="http://schemas.microsoft.com/office/drawing/2014/main" id="{B8E95654-CC29-429A-BAFF-A00D4061B210}"/>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grpSp>
        <p:nvGrpSpPr>
          <p:cNvPr id="2" name="Group 1">
            <a:extLst>
              <a:ext uri="{FF2B5EF4-FFF2-40B4-BE49-F238E27FC236}">
                <a16:creationId xmlns:a16="http://schemas.microsoft.com/office/drawing/2014/main" id="{98DDE2C8-26ED-4523-92A5-7AD5AFC65913}"/>
              </a:ext>
            </a:extLst>
          </p:cNvPr>
          <p:cNvGrpSpPr/>
          <p:nvPr/>
        </p:nvGrpSpPr>
        <p:grpSpPr>
          <a:xfrm>
            <a:off x="1787703" y="3585429"/>
            <a:ext cx="5275270" cy="1173278"/>
            <a:chOff x="1787703" y="3585429"/>
            <a:chExt cx="5275270" cy="1173278"/>
          </a:xfrm>
        </p:grpSpPr>
        <p:grpSp>
          <p:nvGrpSpPr>
            <p:cNvPr id="45" name="Group 85">
              <a:extLst>
                <a:ext uri="{FF2B5EF4-FFF2-40B4-BE49-F238E27FC236}">
                  <a16:creationId xmlns:a16="http://schemas.microsoft.com/office/drawing/2014/main" id="{1CCD609D-F202-4C24-90E2-34308AF026B5}"/>
                </a:ext>
              </a:extLst>
            </p:cNvPr>
            <p:cNvGrpSpPr>
              <a:grpSpLocks/>
            </p:cNvGrpSpPr>
            <p:nvPr/>
          </p:nvGrpSpPr>
          <p:grpSpPr bwMode="auto">
            <a:xfrm>
              <a:off x="1787703" y="3585429"/>
              <a:ext cx="5275270" cy="1173278"/>
              <a:chOff x="-287863" y="5753099"/>
              <a:chExt cx="1479286" cy="573823"/>
            </a:xfrm>
          </p:grpSpPr>
          <p:cxnSp>
            <p:nvCxnSpPr>
              <p:cNvPr id="46" name="Straight Connector 86">
                <a:extLst>
                  <a:ext uri="{FF2B5EF4-FFF2-40B4-BE49-F238E27FC236}">
                    <a16:creationId xmlns:a16="http://schemas.microsoft.com/office/drawing/2014/main" id="{958A7DFD-7D3B-485C-9CAD-D6ACF8653839}"/>
                  </a:ext>
                </a:extLst>
              </p:cNvPr>
              <p:cNvCxnSpPr>
                <a:cxnSpLocks noChangeShapeType="1"/>
              </p:cNvCxnSpPr>
              <p:nvPr/>
            </p:nvCxnSpPr>
            <p:spPr bwMode="auto">
              <a:xfrm flipV="1">
                <a:off x="-287863" y="5753100"/>
                <a:ext cx="1229694" cy="406116"/>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7" name="Straight Connector 87">
                <a:extLst>
                  <a:ext uri="{FF2B5EF4-FFF2-40B4-BE49-F238E27FC236}">
                    <a16:creationId xmlns:a16="http://schemas.microsoft.com/office/drawing/2014/main" id="{2FA71ECE-1D59-40D3-8256-37C85E3E2206}"/>
                  </a:ext>
                </a:extLst>
              </p:cNvPr>
              <p:cNvCxnSpPr>
                <a:cxnSpLocks noChangeShapeType="1"/>
              </p:cNvCxnSpPr>
              <p:nvPr/>
            </p:nvCxnSpPr>
            <p:spPr bwMode="auto">
              <a:xfrm flipH="1" flipV="1">
                <a:off x="930958" y="5753099"/>
                <a:ext cx="260465" cy="57382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60" name="Rectangle 104">
              <a:extLst>
                <a:ext uri="{FF2B5EF4-FFF2-40B4-BE49-F238E27FC236}">
                  <a16:creationId xmlns:a16="http://schemas.microsoft.com/office/drawing/2014/main" id="{7C261B58-B54D-4ADA-AB7D-82DD2CD00829}"/>
                </a:ext>
              </a:extLst>
            </p:cNvPr>
            <p:cNvSpPr>
              <a:spLocks noChangeArrowheads="1"/>
            </p:cNvSpPr>
            <p:nvPr/>
          </p:nvSpPr>
          <p:spPr bwMode="auto">
            <a:xfrm>
              <a:off x="6330125" y="385758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61" name="Rectangle 105">
              <a:extLst>
                <a:ext uri="{FF2B5EF4-FFF2-40B4-BE49-F238E27FC236}">
                  <a16:creationId xmlns:a16="http://schemas.microsoft.com/office/drawing/2014/main" id="{4449041B-6B2E-425C-93FF-3F4705EC11BB}"/>
                </a:ext>
              </a:extLst>
            </p:cNvPr>
            <p:cNvSpPr>
              <a:spLocks noChangeArrowheads="1"/>
            </p:cNvSpPr>
            <p:nvPr/>
          </p:nvSpPr>
          <p:spPr bwMode="auto">
            <a:xfrm>
              <a:off x="4814733" y="358542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nvGrpSpPr>
          <p:cNvPr id="104" name="Group 103">
            <a:extLst>
              <a:ext uri="{FF2B5EF4-FFF2-40B4-BE49-F238E27FC236}">
                <a16:creationId xmlns:a16="http://schemas.microsoft.com/office/drawing/2014/main" id="{348186B0-7230-48DC-80F8-76F538B48936}"/>
              </a:ext>
            </a:extLst>
          </p:cNvPr>
          <p:cNvGrpSpPr/>
          <p:nvPr/>
        </p:nvGrpSpPr>
        <p:grpSpPr>
          <a:xfrm>
            <a:off x="2107178" y="4705290"/>
            <a:ext cx="2574561" cy="1017726"/>
            <a:chOff x="2107178" y="4705290"/>
            <a:chExt cx="2574561" cy="1017726"/>
          </a:xfrm>
        </p:grpSpPr>
        <p:grpSp>
          <p:nvGrpSpPr>
            <p:cNvPr id="39" name="Group 73">
              <a:extLst>
                <a:ext uri="{FF2B5EF4-FFF2-40B4-BE49-F238E27FC236}">
                  <a16:creationId xmlns:a16="http://schemas.microsoft.com/office/drawing/2014/main" id="{86E38AA1-BC32-478A-A415-6779116C7CF3}"/>
                </a:ext>
              </a:extLst>
            </p:cNvPr>
            <p:cNvGrpSpPr>
              <a:grpSpLocks/>
            </p:cNvGrpSpPr>
            <p:nvPr/>
          </p:nvGrpSpPr>
          <p:grpSpPr bwMode="auto">
            <a:xfrm>
              <a:off x="2349010" y="5053702"/>
              <a:ext cx="2332729" cy="669314"/>
              <a:chOff x="494573" y="5753097"/>
              <a:chExt cx="1606756" cy="643501"/>
            </a:xfrm>
          </p:grpSpPr>
          <p:cxnSp>
            <p:nvCxnSpPr>
              <p:cNvPr id="40" name="Straight Connector 74">
                <a:extLst>
                  <a:ext uri="{FF2B5EF4-FFF2-40B4-BE49-F238E27FC236}">
                    <a16:creationId xmlns:a16="http://schemas.microsoft.com/office/drawing/2014/main" id="{0586DFCB-856F-46D7-951B-24654067F754}"/>
                  </a:ext>
                </a:extLst>
              </p:cNvPr>
              <p:cNvCxnSpPr>
                <a:cxnSpLocks noChangeShapeType="1"/>
              </p:cNvCxnSpPr>
              <p:nvPr/>
            </p:nvCxnSpPr>
            <p:spPr bwMode="auto">
              <a:xfrm flipV="1">
                <a:off x="494573" y="5753100"/>
                <a:ext cx="447259" cy="342900"/>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41" name="Straight Connector 75">
                <a:extLst>
                  <a:ext uri="{FF2B5EF4-FFF2-40B4-BE49-F238E27FC236}">
                    <a16:creationId xmlns:a16="http://schemas.microsoft.com/office/drawing/2014/main" id="{96D65657-F2AB-4C58-9E9A-6DE5020DCFE6}"/>
                  </a:ext>
                </a:extLst>
              </p:cNvPr>
              <p:cNvCxnSpPr>
                <a:cxnSpLocks noChangeShapeType="1"/>
              </p:cNvCxnSpPr>
              <p:nvPr/>
            </p:nvCxnSpPr>
            <p:spPr bwMode="auto">
              <a:xfrm flipH="1" flipV="1">
                <a:off x="930961" y="5753097"/>
                <a:ext cx="1170368" cy="643501"/>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56" name="Rectangle 98">
              <a:extLst>
                <a:ext uri="{FF2B5EF4-FFF2-40B4-BE49-F238E27FC236}">
                  <a16:creationId xmlns:a16="http://schemas.microsoft.com/office/drawing/2014/main" id="{B50E4D36-0DF8-43F9-82B0-DC19147B817D}"/>
                </a:ext>
              </a:extLst>
            </p:cNvPr>
            <p:cNvSpPr>
              <a:spLocks noChangeArrowheads="1"/>
            </p:cNvSpPr>
            <p:nvPr/>
          </p:nvSpPr>
          <p:spPr bwMode="auto">
            <a:xfrm>
              <a:off x="3087402" y="5012627"/>
              <a:ext cx="40427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57" name="Rectangle 99">
              <a:extLst>
                <a:ext uri="{FF2B5EF4-FFF2-40B4-BE49-F238E27FC236}">
                  <a16:creationId xmlns:a16="http://schemas.microsoft.com/office/drawing/2014/main" id="{EEA95D55-E22B-4132-ACB3-8D3CD97A8B1C}"/>
                </a:ext>
              </a:extLst>
            </p:cNvPr>
            <p:cNvSpPr>
              <a:spLocks noChangeArrowheads="1"/>
            </p:cNvSpPr>
            <p:nvPr/>
          </p:nvSpPr>
          <p:spPr bwMode="auto">
            <a:xfrm>
              <a:off x="2524562" y="5000823"/>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80" name="Rectangle 58">
              <a:extLst>
                <a:ext uri="{FF2B5EF4-FFF2-40B4-BE49-F238E27FC236}">
                  <a16:creationId xmlns:a16="http://schemas.microsoft.com/office/drawing/2014/main" id="{7DE641F5-BF01-4533-B7B1-6503E5BAF38B}"/>
                </a:ext>
              </a:extLst>
            </p:cNvPr>
            <p:cNvSpPr>
              <a:spLocks noChangeArrowheads="1"/>
            </p:cNvSpPr>
            <p:nvPr/>
          </p:nvSpPr>
          <p:spPr bwMode="auto">
            <a:xfrm>
              <a:off x="2107178" y="4705290"/>
              <a:ext cx="190629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Wheels on road?</a:t>
              </a:r>
            </a:p>
          </p:txBody>
        </p:sp>
      </p:grpSp>
      <p:sp>
        <p:nvSpPr>
          <p:cNvPr id="85" name="Rectangle 95">
            <a:extLst>
              <a:ext uri="{FF2B5EF4-FFF2-40B4-BE49-F238E27FC236}">
                <a16:creationId xmlns:a16="http://schemas.microsoft.com/office/drawing/2014/main" id="{FE49C453-EF1B-4695-8047-D8C174CF16BE}"/>
              </a:ext>
            </a:extLst>
          </p:cNvPr>
          <p:cNvSpPr>
            <a:spLocks noChangeArrowheads="1"/>
          </p:cNvSpPr>
          <p:nvPr/>
        </p:nvSpPr>
        <p:spPr bwMode="auto">
          <a:xfrm>
            <a:off x="3041612"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pic>
        <p:nvPicPr>
          <p:cNvPr id="114" name="Picture 32" descr="http://media.npr.org/assets/img/2013/03/11/istock-4306066-baby_custom-aee07650b312c1f240125b669c2aa92a7d36e73b-s6-c30.jpg">
            <a:extLst>
              <a:ext uri="{FF2B5EF4-FFF2-40B4-BE49-F238E27FC236}">
                <a16:creationId xmlns:a16="http://schemas.microsoft.com/office/drawing/2014/main" id="{C30160CE-7856-42F2-80E3-0FF9E49DADA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848599" y="374428"/>
            <a:ext cx="924557" cy="921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Rectangular Callout 111">
            <a:extLst>
              <a:ext uri="{FF2B5EF4-FFF2-40B4-BE49-F238E27FC236}">
                <a16:creationId xmlns:a16="http://schemas.microsoft.com/office/drawing/2014/main" id="{10557381-1ED0-40A5-AA69-3B228A4B012E}"/>
              </a:ext>
            </a:extLst>
          </p:cNvPr>
          <p:cNvSpPr>
            <a:spLocks noChangeArrowheads="1"/>
          </p:cNvSpPr>
          <p:nvPr/>
        </p:nvSpPr>
        <p:spPr bwMode="auto">
          <a:xfrm>
            <a:off x="4013469" y="1133809"/>
            <a:ext cx="3751263" cy="830997"/>
          </a:xfrm>
          <a:prstGeom prst="wedgeRectCallout">
            <a:avLst>
              <a:gd name="adj1" fmla="val 57550"/>
              <a:gd name="adj2" fmla="val -94885"/>
            </a:avLst>
          </a:prstGeom>
          <a:noFill/>
          <a:ln w="952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400" i="0" dirty="0"/>
              <a:t>I want to play 20-Questions.</a:t>
            </a:r>
          </a:p>
          <a:p>
            <a:pPr algn="ctr" eaLnBrk="1" hangingPunct="1">
              <a:buFontTx/>
              <a:buNone/>
            </a:pPr>
            <a:r>
              <a:rPr lang="en-US" altLang="en-US" sz="2400" dirty="0"/>
              <a:t>I choose a secret toy.</a:t>
            </a:r>
            <a:endParaRPr lang="en-US" altLang="en-US" sz="2400" i="0" dirty="0"/>
          </a:p>
        </p:txBody>
      </p:sp>
      <p:grpSp>
        <p:nvGrpSpPr>
          <p:cNvPr id="121" name="Group 120">
            <a:extLst>
              <a:ext uri="{FF2B5EF4-FFF2-40B4-BE49-F238E27FC236}">
                <a16:creationId xmlns:a16="http://schemas.microsoft.com/office/drawing/2014/main" id="{01E9214D-3CFF-42EB-AFF1-C65F71C1E39B}"/>
              </a:ext>
            </a:extLst>
          </p:cNvPr>
          <p:cNvGrpSpPr/>
          <p:nvPr/>
        </p:nvGrpSpPr>
        <p:grpSpPr>
          <a:xfrm>
            <a:off x="1694102" y="5182046"/>
            <a:ext cx="1567729" cy="837756"/>
            <a:chOff x="1694102" y="5182046"/>
            <a:chExt cx="1567729" cy="837756"/>
          </a:xfrm>
        </p:grpSpPr>
        <p:sp>
          <p:nvSpPr>
            <p:cNvPr id="81" name="Rectangle 58">
              <a:extLst>
                <a:ext uri="{FF2B5EF4-FFF2-40B4-BE49-F238E27FC236}">
                  <a16:creationId xmlns:a16="http://schemas.microsoft.com/office/drawing/2014/main" id="{4AC1073D-CD7E-4E13-B97E-CFB4CFF34DE8}"/>
                </a:ext>
              </a:extLst>
            </p:cNvPr>
            <p:cNvSpPr>
              <a:spLocks noChangeArrowheads="1"/>
            </p:cNvSpPr>
            <p:nvPr/>
          </p:nvSpPr>
          <p:spPr bwMode="auto">
            <a:xfrm>
              <a:off x="1975014" y="5182046"/>
              <a:ext cx="90178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Truck?</a:t>
              </a:r>
            </a:p>
          </p:txBody>
        </p:sp>
        <p:grpSp>
          <p:nvGrpSpPr>
            <p:cNvPr id="120" name="Group 119">
              <a:extLst>
                <a:ext uri="{FF2B5EF4-FFF2-40B4-BE49-F238E27FC236}">
                  <a16:creationId xmlns:a16="http://schemas.microsoft.com/office/drawing/2014/main" id="{10C9CFAF-FEA6-40F6-A3CD-81777B70CE73}"/>
                </a:ext>
              </a:extLst>
            </p:cNvPr>
            <p:cNvGrpSpPr/>
            <p:nvPr/>
          </p:nvGrpSpPr>
          <p:grpSpPr>
            <a:xfrm>
              <a:off x="1694102" y="5410371"/>
              <a:ext cx="1567729" cy="609431"/>
              <a:chOff x="1694102" y="5410371"/>
              <a:chExt cx="1567729" cy="609431"/>
            </a:xfrm>
          </p:grpSpPr>
          <p:grpSp>
            <p:nvGrpSpPr>
              <p:cNvPr id="34" name="Group 70">
                <a:extLst>
                  <a:ext uri="{FF2B5EF4-FFF2-40B4-BE49-F238E27FC236}">
                    <a16:creationId xmlns:a16="http://schemas.microsoft.com/office/drawing/2014/main" id="{EE91F538-841D-4114-9C26-0DBFB7434DF6}"/>
                  </a:ext>
                </a:extLst>
              </p:cNvPr>
              <p:cNvGrpSpPr>
                <a:grpSpLocks/>
              </p:cNvGrpSpPr>
              <p:nvPr/>
            </p:nvGrpSpPr>
            <p:grpSpPr bwMode="auto">
              <a:xfrm>
                <a:off x="1694102" y="5410371"/>
                <a:ext cx="1567729" cy="609431"/>
                <a:chOff x="477990" y="5753101"/>
                <a:chExt cx="1079832" cy="585927"/>
              </a:xfrm>
            </p:grpSpPr>
            <p:cxnSp>
              <p:nvCxnSpPr>
                <p:cNvPr id="35" name="Straight Connector 71">
                  <a:extLst>
                    <a:ext uri="{FF2B5EF4-FFF2-40B4-BE49-F238E27FC236}">
                      <a16:creationId xmlns:a16="http://schemas.microsoft.com/office/drawing/2014/main" id="{0CD36119-54FF-45EC-98F6-B9B273E37004}"/>
                    </a:ext>
                  </a:extLst>
                </p:cNvPr>
                <p:cNvCxnSpPr>
                  <a:cxnSpLocks noChangeShapeType="1"/>
                </p:cNvCxnSpPr>
                <p:nvPr/>
              </p:nvCxnSpPr>
              <p:spPr bwMode="auto">
                <a:xfrm flipV="1">
                  <a:off x="477990" y="5753101"/>
                  <a:ext cx="463842" cy="585927"/>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36" name="Straight Connector 72">
                  <a:extLst>
                    <a:ext uri="{FF2B5EF4-FFF2-40B4-BE49-F238E27FC236}">
                      <a16:creationId xmlns:a16="http://schemas.microsoft.com/office/drawing/2014/main" id="{459C6EDA-B7A2-4E39-8D07-FB5F15CD7830}"/>
                    </a:ext>
                  </a:extLst>
                </p:cNvPr>
                <p:cNvCxnSpPr>
                  <a:cxnSpLocks noChangeShapeType="1"/>
                </p:cNvCxnSpPr>
                <p:nvPr/>
              </p:nvCxnSpPr>
              <p:spPr bwMode="auto">
                <a:xfrm flipH="1" flipV="1">
                  <a:off x="930960" y="5753101"/>
                  <a:ext cx="626862" cy="585927"/>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109" name="Rectangle 88">
                <a:extLst>
                  <a:ext uri="{FF2B5EF4-FFF2-40B4-BE49-F238E27FC236}">
                    <a16:creationId xmlns:a16="http://schemas.microsoft.com/office/drawing/2014/main" id="{D42C8492-C02A-45F9-B104-A2C548FF4F5B}"/>
                  </a:ext>
                </a:extLst>
              </p:cNvPr>
              <p:cNvSpPr>
                <a:spLocks noChangeArrowheads="1"/>
              </p:cNvSpPr>
              <p:nvPr/>
            </p:nvSpPr>
            <p:spPr bwMode="auto">
              <a:xfrm>
                <a:off x="2629684" y="5431610"/>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119" name="Rectangle 88">
                <a:extLst>
                  <a:ext uri="{FF2B5EF4-FFF2-40B4-BE49-F238E27FC236}">
                    <a16:creationId xmlns:a16="http://schemas.microsoft.com/office/drawing/2014/main" id="{31E10BA4-F48C-452A-89B6-28B4EC8B4945}"/>
                  </a:ext>
                </a:extLst>
              </p:cNvPr>
              <p:cNvSpPr>
                <a:spLocks noChangeArrowheads="1"/>
              </p:cNvSpPr>
              <p:nvPr/>
            </p:nvSpPr>
            <p:spPr bwMode="auto">
              <a:xfrm>
                <a:off x="1859060" y="543560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pic>
        <p:nvPicPr>
          <p:cNvPr id="136" name="Picture 20" descr="http://upload.wikimedia.org/wikipedia/commons/5/55/Dinky_Toys_-_Fire_engine.jpg">
            <a:extLst>
              <a:ext uri="{FF2B5EF4-FFF2-40B4-BE49-F238E27FC236}">
                <a16:creationId xmlns:a16="http://schemas.microsoft.com/office/drawing/2014/main" id="{BA2A7C3C-BE8C-4338-AB3B-5AF58C58B20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79204" y="6122504"/>
            <a:ext cx="682625"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22" descr="http://www.modeltreinenenmeer.nl/files/7657/editor/images/Dinky-Toys-citroen-2cv-wegenwachtDSC_69091.jpg">
            <a:extLst>
              <a:ext uri="{FF2B5EF4-FFF2-40B4-BE49-F238E27FC236}">
                <a16:creationId xmlns:a16="http://schemas.microsoft.com/office/drawing/2014/main" id="{D37FCFB8-B27E-4F49-82FF-690324B254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15185" y="6102974"/>
            <a:ext cx="669925"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5" name="Group 74">
            <a:extLst>
              <a:ext uri="{FF2B5EF4-FFF2-40B4-BE49-F238E27FC236}">
                <a16:creationId xmlns:a16="http://schemas.microsoft.com/office/drawing/2014/main" id="{25B1F5E9-D542-4B5D-90E5-F83850DA13F2}"/>
              </a:ext>
            </a:extLst>
          </p:cNvPr>
          <p:cNvGrpSpPr/>
          <p:nvPr/>
        </p:nvGrpSpPr>
        <p:grpSpPr>
          <a:xfrm>
            <a:off x="6220361" y="4374548"/>
            <a:ext cx="1842832" cy="1447515"/>
            <a:chOff x="6220361" y="4374548"/>
            <a:chExt cx="1842832" cy="1447515"/>
          </a:xfrm>
        </p:grpSpPr>
        <p:sp>
          <p:nvSpPr>
            <p:cNvPr id="76" name="Rectangle 97">
              <a:extLst>
                <a:ext uri="{FF2B5EF4-FFF2-40B4-BE49-F238E27FC236}">
                  <a16:creationId xmlns:a16="http://schemas.microsoft.com/office/drawing/2014/main" id="{51FB3771-5FE4-4360-B713-C26CE233A67E}"/>
                </a:ext>
              </a:extLst>
            </p:cNvPr>
            <p:cNvSpPr>
              <a:spLocks noChangeArrowheads="1"/>
            </p:cNvSpPr>
            <p:nvPr/>
          </p:nvSpPr>
          <p:spPr bwMode="auto">
            <a:xfrm>
              <a:off x="6552782" y="496607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77" name="Rectangle 58">
              <a:extLst>
                <a:ext uri="{FF2B5EF4-FFF2-40B4-BE49-F238E27FC236}">
                  <a16:creationId xmlns:a16="http://schemas.microsoft.com/office/drawing/2014/main" id="{69EDB294-5E72-4948-9C92-F445DB96F4A0}"/>
                </a:ext>
              </a:extLst>
            </p:cNvPr>
            <p:cNvSpPr>
              <a:spLocks noChangeArrowheads="1"/>
            </p:cNvSpPr>
            <p:nvPr/>
          </p:nvSpPr>
          <p:spPr bwMode="auto">
            <a:xfrm>
              <a:off x="6371704" y="4374548"/>
              <a:ext cx="169148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Modeled after </a:t>
              </a:r>
              <a:br>
                <a:rPr lang="en-US" altLang="en-US" sz="2000" dirty="0"/>
              </a:br>
              <a:r>
                <a:rPr lang="en-US" altLang="en-US" sz="2000" dirty="0"/>
                <a:t>real animal?</a:t>
              </a:r>
            </a:p>
          </p:txBody>
        </p:sp>
        <p:grpSp>
          <p:nvGrpSpPr>
            <p:cNvPr id="78" name="Group 85">
              <a:extLst>
                <a:ext uri="{FF2B5EF4-FFF2-40B4-BE49-F238E27FC236}">
                  <a16:creationId xmlns:a16="http://schemas.microsoft.com/office/drawing/2014/main" id="{9804111F-413E-4431-8F8F-F2290CDA17A4}"/>
                </a:ext>
              </a:extLst>
            </p:cNvPr>
            <p:cNvGrpSpPr>
              <a:grpSpLocks/>
            </p:cNvGrpSpPr>
            <p:nvPr/>
          </p:nvGrpSpPr>
          <p:grpSpPr bwMode="auto">
            <a:xfrm>
              <a:off x="6220361" y="4746107"/>
              <a:ext cx="1514310" cy="1075956"/>
              <a:chOff x="767928" y="6111570"/>
              <a:chExt cx="424641" cy="526227"/>
            </a:xfrm>
          </p:grpSpPr>
          <p:cxnSp>
            <p:nvCxnSpPr>
              <p:cNvPr id="83" name="Straight Connector 86">
                <a:extLst>
                  <a:ext uri="{FF2B5EF4-FFF2-40B4-BE49-F238E27FC236}">
                    <a16:creationId xmlns:a16="http://schemas.microsoft.com/office/drawing/2014/main" id="{B9551131-FEA5-4CC7-92D2-48ECBB16487A}"/>
                  </a:ext>
                </a:extLst>
              </p:cNvPr>
              <p:cNvCxnSpPr>
                <a:cxnSpLocks noChangeShapeType="1"/>
              </p:cNvCxnSpPr>
              <p:nvPr/>
            </p:nvCxnSpPr>
            <p:spPr bwMode="auto">
              <a:xfrm flipV="1">
                <a:off x="767928" y="6115844"/>
                <a:ext cx="232226" cy="52195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84" name="Straight Connector 87">
                <a:extLst>
                  <a:ext uri="{FF2B5EF4-FFF2-40B4-BE49-F238E27FC236}">
                    <a16:creationId xmlns:a16="http://schemas.microsoft.com/office/drawing/2014/main" id="{CB2C4CF1-BA58-4765-B131-740DA509352B}"/>
                  </a:ext>
                </a:extLst>
              </p:cNvPr>
              <p:cNvCxnSpPr>
                <a:cxnSpLocks noChangeShapeType="1"/>
              </p:cNvCxnSpPr>
              <p:nvPr/>
            </p:nvCxnSpPr>
            <p:spPr bwMode="auto">
              <a:xfrm flipH="1" flipV="1">
                <a:off x="1001806" y="6111570"/>
                <a:ext cx="190763" cy="31899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82" name="Rectangle 104">
              <a:extLst>
                <a:ext uri="{FF2B5EF4-FFF2-40B4-BE49-F238E27FC236}">
                  <a16:creationId xmlns:a16="http://schemas.microsoft.com/office/drawing/2014/main" id="{F1712182-A000-4AEA-A328-09D9BEAED9F4}"/>
                </a:ext>
              </a:extLst>
            </p:cNvPr>
            <p:cNvSpPr>
              <a:spLocks noChangeArrowheads="1"/>
            </p:cNvSpPr>
            <p:nvPr/>
          </p:nvSpPr>
          <p:spPr bwMode="auto">
            <a:xfrm>
              <a:off x="7213331" y="497367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grpSp>
      <p:grpSp>
        <p:nvGrpSpPr>
          <p:cNvPr id="86" name="Group 85">
            <a:extLst>
              <a:ext uri="{FF2B5EF4-FFF2-40B4-BE49-F238E27FC236}">
                <a16:creationId xmlns:a16="http://schemas.microsoft.com/office/drawing/2014/main" id="{CB9AA78C-5040-4471-B016-34B5EDC7E91A}"/>
              </a:ext>
            </a:extLst>
          </p:cNvPr>
          <p:cNvGrpSpPr/>
          <p:nvPr/>
        </p:nvGrpSpPr>
        <p:grpSpPr>
          <a:xfrm>
            <a:off x="7068396" y="5059187"/>
            <a:ext cx="1693985" cy="1118050"/>
            <a:chOff x="7068396" y="5059187"/>
            <a:chExt cx="1693985" cy="1118050"/>
          </a:xfrm>
        </p:grpSpPr>
        <p:sp>
          <p:nvSpPr>
            <p:cNvPr id="87" name="Rectangle 58">
              <a:extLst>
                <a:ext uri="{FF2B5EF4-FFF2-40B4-BE49-F238E27FC236}">
                  <a16:creationId xmlns:a16="http://schemas.microsoft.com/office/drawing/2014/main" id="{E64B4C5E-3037-41AE-9A18-29A9448621DF}"/>
                </a:ext>
              </a:extLst>
            </p:cNvPr>
            <p:cNvSpPr>
              <a:spLocks noChangeArrowheads="1"/>
            </p:cNvSpPr>
            <p:nvPr/>
          </p:nvSpPr>
          <p:spPr bwMode="auto">
            <a:xfrm>
              <a:off x="7540572" y="5059187"/>
              <a:ext cx="12218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Mammal?</a:t>
              </a:r>
            </a:p>
          </p:txBody>
        </p:sp>
        <p:grpSp>
          <p:nvGrpSpPr>
            <p:cNvPr id="88" name="Group 87">
              <a:extLst>
                <a:ext uri="{FF2B5EF4-FFF2-40B4-BE49-F238E27FC236}">
                  <a16:creationId xmlns:a16="http://schemas.microsoft.com/office/drawing/2014/main" id="{35E50149-FC83-4025-9D24-C7FD6DB8DE60}"/>
                </a:ext>
              </a:extLst>
            </p:cNvPr>
            <p:cNvGrpSpPr/>
            <p:nvPr/>
          </p:nvGrpSpPr>
          <p:grpSpPr>
            <a:xfrm>
              <a:off x="7068396" y="5386248"/>
              <a:ext cx="1075042" cy="790989"/>
              <a:chOff x="7068396" y="5386248"/>
              <a:chExt cx="1075042" cy="790989"/>
            </a:xfrm>
          </p:grpSpPr>
          <p:sp>
            <p:nvSpPr>
              <p:cNvPr id="89" name="Rectangle 96">
                <a:extLst>
                  <a:ext uri="{FF2B5EF4-FFF2-40B4-BE49-F238E27FC236}">
                    <a16:creationId xmlns:a16="http://schemas.microsoft.com/office/drawing/2014/main" id="{7E9E7D75-4A2D-4BC9-9B30-46F24C7A9827}"/>
                  </a:ext>
                </a:extLst>
              </p:cNvPr>
              <p:cNvSpPr>
                <a:spLocks noChangeArrowheads="1"/>
              </p:cNvSpPr>
              <p:nvPr/>
            </p:nvSpPr>
            <p:spPr bwMode="auto">
              <a:xfrm>
                <a:off x="7696200" y="5456919"/>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cxnSp>
            <p:nvCxnSpPr>
              <p:cNvPr id="90" name="Straight Connector 84">
                <a:extLst>
                  <a:ext uri="{FF2B5EF4-FFF2-40B4-BE49-F238E27FC236}">
                    <a16:creationId xmlns:a16="http://schemas.microsoft.com/office/drawing/2014/main" id="{3335942D-2EDE-4AA1-B929-37E7F933F232}"/>
                  </a:ext>
                </a:extLst>
              </p:cNvPr>
              <p:cNvCxnSpPr>
                <a:cxnSpLocks noChangeShapeType="1"/>
              </p:cNvCxnSpPr>
              <p:nvPr/>
            </p:nvCxnSpPr>
            <p:spPr bwMode="auto">
              <a:xfrm flipV="1">
                <a:off x="7068396" y="5386248"/>
                <a:ext cx="688878" cy="790989"/>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91" name="Straight Connector 87">
                <a:extLst>
                  <a:ext uri="{FF2B5EF4-FFF2-40B4-BE49-F238E27FC236}">
                    <a16:creationId xmlns:a16="http://schemas.microsoft.com/office/drawing/2014/main" id="{C767386D-5D38-4942-8464-A11A14CE8169}"/>
                  </a:ext>
                </a:extLst>
              </p:cNvPr>
              <p:cNvCxnSpPr>
                <a:cxnSpLocks noChangeShapeType="1"/>
              </p:cNvCxnSpPr>
              <p:nvPr/>
            </p:nvCxnSpPr>
            <p:spPr bwMode="auto">
              <a:xfrm flipH="1" flipV="1">
                <a:off x="7757275" y="5398340"/>
                <a:ext cx="349986" cy="588556"/>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sp>
            <p:nvSpPr>
              <p:cNvPr id="92" name="Rectangle 97">
                <a:extLst>
                  <a:ext uri="{FF2B5EF4-FFF2-40B4-BE49-F238E27FC236}">
                    <a16:creationId xmlns:a16="http://schemas.microsoft.com/office/drawing/2014/main" id="{1FC4440D-AB24-4C1F-856C-494F3CB458B9}"/>
                  </a:ext>
                </a:extLst>
              </p:cNvPr>
              <p:cNvSpPr>
                <a:spLocks noChangeArrowheads="1"/>
              </p:cNvSpPr>
              <p:nvPr/>
            </p:nvSpPr>
            <p:spPr bwMode="auto">
              <a:xfrm>
                <a:off x="7375742" y="541020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grpSp>
      <p:pic>
        <p:nvPicPr>
          <p:cNvPr id="93" name="Picture 12" descr="http://www.toyshopuk.co.uk/assets/gfx/bloco-toys-lion.jpg">
            <a:extLst>
              <a:ext uri="{FF2B5EF4-FFF2-40B4-BE49-F238E27FC236}">
                <a16:creationId xmlns:a16="http://schemas.microsoft.com/office/drawing/2014/main" id="{4E637CA2-7839-4F36-94AC-AB177B2B48A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489781" y="6040438"/>
            <a:ext cx="534988" cy="627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Rectangle 95">
            <a:extLst>
              <a:ext uri="{FF2B5EF4-FFF2-40B4-BE49-F238E27FC236}">
                <a16:creationId xmlns:a16="http://schemas.microsoft.com/office/drawing/2014/main" id="{BEB157A7-E905-41CF-AEBD-58B1D18D10D6}"/>
              </a:ext>
            </a:extLst>
          </p:cNvPr>
          <p:cNvSpPr>
            <a:spLocks noChangeArrowheads="1"/>
          </p:cNvSpPr>
          <p:nvPr/>
        </p:nvSpPr>
        <p:spPr bwMode="auto">
          <a:xfrm>
            <a:off x="7848600"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pic>
        <p:nvPicPr>
          <p:cNvPr id="97" name="Picture 36" descr="http://www.photo-dictionary.com/photofiles/list/3965/5315toy_dog.jpg">
            <a:extLst>
              <a:ext uri="{FF2B5EF4-FFF2-40B4-BE49-F238E27FC236}">
                <a16:creationId xmlns:a16="http://schemas.microsoft.com/office/drawing/2014/main" id="{98965DBB-F139-46A7-9752-B282F542E1E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077200" y="6099175"/>
            <a:ext cx="627063"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Rectangular Callout 111">
            <a:extLst>
              <a:ext uri="{FF2B5EF4-FFF2-40B4-BE49-F238E27FC236}">
                <a16:creationId xmlns:a16="http://schemas.microsoft.com/office/drawing/2014/main" id="{64CC5BBD-56AC-4802-8805-BC5C283722D5}"/>
              </a:ext>
            </a:extLst>
          </p:cNvPr>
          <p:cNvSpPr>
            <a:spLocks noChangeArrowheads="1"/>
          </p:cNvSpPr>
          <p:nvPr/>
        </p:nvSpPr>
        <p:spPr bwMode="auto">
          <a:xfrm>
            <a:off x="7870370" y="1447349"/>
            <a:ext cx="1060412" cy="464763"/>
          </a:xfrm>
          <a:prstGeom prst="wedgeRectCallout">
            <a:avLst>
              <a:gd name="adj1" fmla="val -4936"/>
              <a:gd name="adj2" fmla="val -163318"/>
            </a:avLst>
          </a:prstGeom>
          <a:noFill/>
          <a:ln w="9525">
            <a:solidFill>
              <a:srgbClr val="92D050"/>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400" i="0" dirty="0"/>
              <a:t>Again!</a:t>
            </a:r>
          </a:p>
        </p:txBody>
      </p:sp>
      <p:sp>
        <p:nvSpPr>
          <p:cNvPr id="99" name="Rectangle 58">
            <a:extLst>
              <a:ext uri="{FF2B5EF4-FFF2-40B4-BE49-F238E27FC236}">
                <a16:creationId xmlns:a16="http://schemas.microsoft.com/office/drawing/2014/main" id="{A5D08871-876F-4278-B513-404E047B8C52}"/>
              </a:ext>
            </a:extLst>
          </p:cNvPr>
          <p:cNvSpPr>
            <a:spLocks noChangeArrowheads="1"/>
          </p:cNvSpPr>
          <p:nvPr/>
        </p:nvSpPr>
        <p:spPr bwMode="auto">
          <a:xfrm>
            <a:off x="5468274" y="3050310"/>
            <a:ext cx="154882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Alive? </a:t>
            </a:r>
            <a:br>
              <a:rPr lang="en-US" altLang="en-US" sz="2000" dirty="0"/>
            </a:br>
            <a:r>
              <a:rPr lang="en-US" altLang="en-US" sz="2000" dirty="0"/>
              <a:t>(in the game)</a:t>
            </a:r>
          </a:p>
        </p:txBody>
      </p:sp>
      <p:grpSp>
        <p:nvGrpSpPr>
          <p:cNvPr id="102" name="Group 101">
            <a:extLst>
              <a:ext uri="{FF2B5EF4-FFF2-40B4-BE49-F238E27FC236}">
                <a16:creationId xmlns:a16="http://schemas.microsoft.com/office/drawing/2014/main" id="{D6E06326-AC90-48E2-9173-01848B4CFBDE}"/>
              </a:ext>
            </a:extLst>
          </p:cNvPr>
          <p:cNvGrpSpPr/>
          <p:nvPr/>
        </p:nvGrpSpPr>
        <p:grpSpPr>
          <a:xfrm>
            <a:off x="137965" y="6155361"/>
            <a:ext cx="682625" cy="726254"/>
            <a:chOff x="137965" y="6155361"/>
            <a:chExt cx="682625" cy="726254"/>
          </a:xfrm>
        </p:grpSpPr>
        <p:pic>
          <p:nvPicPr>
            <p:cNvPr id="105" name="Picture 34" descr="http://www.photo-dictionary.com/photofiles/list/2387/3117toy_spring.jpg">
              <a:extLst>
                <a:ext uri="{FF2B5EF4-FFF2-40B4-BE49-F238E27FC236}">
                  <a16:creationId xmlns:a16="http://schemas.microsoft.com/office/drawing/2014/main" id="{6A181397-B539-44E6-BE89-647D19BDB24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37965" y="6155361"/>
              <a:ext cx="682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Rectangle 95">
              <a:extLst>
                <a:ext uri="{FF2B5EF4-FFF2-40B4-BE49-F238E27FC236}">
                  <a16:creationId xmlns:a16="http://schemas.microsoft.com/office/drawing/2014/main" id="{D78ABCDF-EEE7-48CF-B485-C362E52E20E4}"/>
                </a:ext>
              </a:extLst>
            </p:cNvPr>
            <p:cNvSpPr>
              <a:spLocks noChangeArrowheads="1"/>
            </p:cNvSpPr>
            <p:nvPr/>
          </p:nvSpPr>
          <p:spPr bwMode="auto">
            <a:xfrm>
              <a:off x="247612"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07" name="Group 106">
            <a:extLst>
              <a:ext uri="{FF2B5EF4-FFF2-40B4-BE49-F238E27FC236}">
                <a16:creationId xmlns:a16="http://schemas.microsoft.com/office/drawing/2014/main" id="{D6063BF9-9EA1-4F7F-B6A5-7EFE714DAF2A}"/>
              </a:ext>
            </a:extLst>
          </p:cNvPr>
          <p:cNvGrpSpPr/>
          <p:nvPr/>
        </p:nvGrpSpPr>
        <p:grpSpPr>
          <a:xfrm>
            <a:off x="1066800" y="6096000"/>
            <a:ext cx="1448379" cy="785615"/>
            <a:chOff x="1066800" y="6096000"/>
            <a:chExt cx="1448379" cy="785615"/>
          </a:xfrm>
        </p:grpSpPr>
        <p:pic>
          <p:nvPicPr>
            <p:cNvPr id="108" name="Picture 16" descr="http://image.made-in-china.com/2f0j00WBfTeqGsfjbd/Ride-on-Car-6V-ELC-B16-1-.jpg">
              <a:extLst>
                <a:ext uri="{FF2B5EF4-FFF2-40B4-BE49-F238E27FC236}">
                  <a16:creationId xmlns:a16="http://schemas.microsoft.com/office/drawing/2014/main" id="{C8A29C53-2E97-477E-8179-AFC16F2D8E5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066800" y="6096000"/>
              <a:ext cx="608013"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26" descr="http://upload.wikimedia.org/wikipedia/commons/b/bb/Dinky_Toys_-_Austin_Devon.jpg">
              <a:extLst>
                <a:ext uri="{FF2B5EF4-FFF2-40B4-BE49-F238E27FC236}">
                  <a16:creationId xmlns:a16="http://schemas.microsoft.com/office/drawing/2014/main" id="{42F001AD-5674-4353-8FC8-729CCBD897E3}"/>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1726191" y="6155361"/>
              <a:ext cx="788988" cy="43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Rectangle 95">
              <a:extLst>
                <a:ext uri="{FF2B5EF4-FFF2-40B4-BE49-F238E27FC236}">
                  <a16:creationId xmlns:a16="http://schemas.microsoft.com/office/drawing/2014/main" id="{45036DB5-4AF8-4359-96CD-3F70DF62274A}"/>
                </a:ext>
              </a:extLst>
            </p:cNvPr>
            <p:cNvSpPr>
              <a:spLocks noChangeArrowheads="1"/>
            </p:cNvSpPr>
            <p:nvPr/>
          </p:nvSpPr>
          <p:spPr bwMode="auto">
            <a:xfrm>
              <a:off x="1441412"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18" name="Group 117">
            <a:extLst>
              <a:ext uri="{FF2B5EF4-FFF2-40B4-BE49-F238E27FC236}">
                <a16:creationId xmlns:a16="http://schemas.microsoft.com/office/drawing/2014/main" id="{9CC9F990-11FA-44DB-97BD-80E30B0EA6C2}"/>
              </a:ext>
            </a:extLst>
          </p:cNvPr>
          <p:cNvGrpSpPr/>
          <p:nvPr/>
        </p:nvGrpSpPr>
        <p:grpSpPr>
          <a:xfrm>
            <a:off x="4026497" y="6059694"/>
            <a:ext cx="601662" cy="821921"/>
            <a:chOff x="4026497" y="6059694"/>
            <a:chExt cx="601662" cy="821921"/>
          </a:xfrm>
        </p:grpSpPr>
        <p:pic>
          <p:nvPicPr>
            <p:cNvPr id="122" name="Picture 24" descr="http://upload.wikimedia.org/wikipedia/commons/b/be/Dinky_Toys_-_Elevator.jpg">
              <a:extLst>
                <a:ext uri="{FF2B5EF4-FFF2-40B4-BE49-F238E27FC236}">
                  <a16:creationId xmlns:a16="http://schemas.microsoft.com/office/drawing/2014/main" id="{8B058FD2-15C8-4B60-B00B-26D3E5F3BF0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026497" y="6059694"/>
              <a:ext cx="601662"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Rectangle 95">
              <a:extLst>
                <a:ext uri="{FF2B5EF4-FFF2-40B4-BE49-F238E27FC236}">
                  <a16:creationId xmlns:a16="http://schemas.microsoft.com/office/drawing/2014/main" id="{1B65BA87-60D6-4C20-8C89-8593112D56A9}"/>
                </a:ext>
              </a:extLst>
            </p:cNvPr>
            <p:cNvSpPr>
              <a:spLocks noChangeArrowheads="1"/>
            </p:cNvSpPr>
            <p:nvPr/>
          </p:nvSpPr>
          <p:spPr bwMode="auto">
            <a:xfrm>
              <a:off x="4070388"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24" name="Group 123">
            <a:extLst>
              <a:ext uri="{FF2B5EF4-FFF2-40B4-BE49-F238E27FC236}">
                <a16:creationId xmlns:a16="http://schemas.microsoft.com/office/drawing/2014/main" id="{10FC7C8F-FA09-4CBE-B90A-804BED9A9EE6}"/>
              </a:ext>
            </a:extLst>
          </p:cNvPr>
          <p:cNvGrpSpPr/>
          <p:nvPr/>
        </p:nvGrpSpPr>
        <p:grpSpPr>
          <a:xfrm>
            <a:off x="4655989" y="6144461"/>
            <a:ext cx="585788" cy="737154"/>
            <a:chOff x="4655989" y="6144461"/>
            <a:chExt cx="585788" cy="737154"/>
          </a:xfrm>
        </p:grpSpPr>
        <p:pic>
          <p:nvPicPr>
            <p:cNvPr id="125" name="Picture 18" descr="http://upload.wikimedia.org/wikipedia/commons/2/26/The_King's_Aeroplane,_Airspeed_Envoy_(Dinky_Toys_62k).jpg">
              <a:extLst>
                <a:ext uri="{FF2B5EF4-FFF2-40B4-BE49-F238E27FC236}">
                  <a16:creationId xmlns:a16="http://schemas.microsoft.com/office/drawing/2014/main" id="{645ACE91-74CB-4436-83D2-88A07B4CCC8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655989" y="6144461"/>
              <a:ext cx="5857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Rectangle 95">
              <a:extLst>
                <a:ext uri="{FF2B5EF4-FFF2-40B4-BE49-F238E27FC236}">
                  <a16:creationId xmlns:a16="http://schemas.microsoft.com/office/drawing/2014/main" id="{3277761D-6F10-4D0D-83E6-0D1FC2C16DAB}"/>
                </a:ext>
              </a:extLst>
            </p:cNvPr>
            <p:cNvSpPr>
              <a:spLocks noChangeArrowheads="1"/>
            </p:cNvSpPr>
            <p:nvPr/>
          </p:nvSpPr>
          <p:spPr bwMode="auto">
            <a:xfrm>
              <a:off x="4711776"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27" name="Group 126">
            <a:extLst>
              <a:ext uri="{FF2B5EF4-FFF2-40B4-BE49-F238E27FC236}">
                <a16:creationId xmlns:a16="http://schemas.microsoft.com/office/drawing/2014/main" id="{1ECAE8F4-E337-46FE-809E-9008725273D4}"/>
              </a:ext>
            </a:extLst>
          </p:cNvPr>
          <p:cNvGrpSpPr/>
          <p:nvPr/>
        </p:nvGrpSpPr>
        <p:grpSpPr>
          <a:xfrm>
            <a:off x="5721886" y="6118268"/>
            <a:ext cx="498475" cy="763347"/>
            <a:chOff x="5721886" y="6118268"/>
            <a:chExt cx="498475" cy="763347"/>
          </a:xfrm>
        </p:grpSpPr>
        <p:pic>
          <p:nvPicPr>
            <p:cNvPr id="128" name="Picture 4" descr="http://www.actionfigurefury.com/wp-content/uploads/2012/09/IndyToys002.jpg">
              <a:extLst>
                <a:ext uri="{FF2B5EF4-FFF2-40B4-BE49-F238E27FC236}">
                  <a16:creationId xmlns:a16="http://schemas.microsoft.com/office/drawing/2014/main" id="{34BABC5D-45EA-4370-A705-A0436CEB3CF6}"/>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721886" y="6118268"/>
              <a:ext cx="498475" cy="574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Rectangle 95">
              <a:extLst>
                <a:ext uri="{FF2B5EF4-FFF2-40B4-BE49-F238E27FC236}">
                  <a16:creationId xmlns:a16="http://schemas.microsoft.com/office/drawing/2014/main" id="{98FFBD1F-1795-45EC-B3F0-0F5C8104F88A}"/>
                </a:ext>
              </a:extLst>
            </p:cNvPr>
            <p:cNvSpPr>
              <a:spLocks noChangeArrowheads="1"/>
            </p:cNvSpPr>
            <p:nvPr/>
          </p:nvSpPr>
          <p:spPr bwMode="auto">
            <a:xfrm>
              <a:off x="5734012"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30" name="Group 129">
            <a:extLst>
              <a:ext uri="{FF2B5EF4-FFF2-40B4-BE49-F238E27FC236}">
                <a16:creationId xmlns:a16="http://schemas.microsoft.com/office/drawing/2014/main" id="{622284FE-5176-4B1C-A31E-045A0358D771}"/>
              </a:ext>
            </a:extLst>
          </p:cNvPr>
          <p:cNvGrpSpPr/>
          <p:nvPr/>
        </p:nvGrpSpPr>
        <p:grpSpPr>
          <a:xfrm>
            <a:off x="6251444" y="6184416"/>
            <a:ext cx="523875" cy="697199"/>
            <a:chOff x="6251444" y="6184416"/>
            <a:chExt cx="523875" cy="697199"/>
          </a:xfrm>
        </p:grpSpPr>
        <p:pic>
          <p:nvPicPr>
            <p:cNvPr id="131" name="Picture 14" descr="http://www.independent.co.uk/incoming/article8458694.ece/ALTERNATES/w460/50-toys3.jpg">
              <a:extLst>
                <a:ext uri="{FF2B5EF4-FFF2-40B4-BE49-F238E27FC236}">
                  <a16:creationId xmlns:a16="http://schemas.microsoft.com/office/drawing/2014/main" id="{527CCB0A-FE3C-4818-B7F7-00D503603B75}"/>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251444" y="6184416"/>
              <a:ext cx="523875" cy="392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 name="Rectangle 95">
              <a:extLst>
                <a:ext uri="{FF2B5EF4-FFF2-40B4-BE49-F238E27FC236}">
                  <a16:creationId xmlns:a16="http://schemas.microsoft.com/office/drawing/2014/main" id="{0E10022D-4909-4976-BF47-C9D42DCD241F}"/>
                </a:ext>
              </a:extLst>
            </p:cNvPr>
            <p:cNvSpPr>
              <a:spLocks noChangeArrowheads="1"/>
            </p:cNvSpPr>
            <p:nvPr/>
          </p:nvSpPr>
          <p:spPr bwMode="auto">
            <a:xfrm>
              <a:off x="6273800"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33" name="Group 132">
            <a:extLst>
              <a:ext uri="{FF2B5EF4-FFF2-40B4-BE49-F238E27FC236}">
                <a16:creationId xmlns:a16="http://schemas.microsoft.com/office/drawing/2014/main" id="{7F34BBB0-8348-4799-8B2E-8170DFE60AFA}"/>
              </a:ext>
            </a:extLst>
          </p:cNvPr>
          <p:cNvGrpSpPr/>
          <p:nvPr/>
        </p:nvGrpSpPr>
        <p:grpSpPr>
          <a:xfrm>
            <a:off x="6827750" y="6182829"/>
            <a:ext cx="609600" cy="698786"/>
            <a:chOff x="6827750" y="6182829"/>
            <a:chExt cx="609600" cy="698786"/>
          </a:xfrm>
        </p:grpSpPr>
        <p:pic>
          <p:nvPicPr>
            <p:cNvPr id="134" name="Picture 28" descr="http://www.canada.com/cms/binary/1713166.jpg">
              <a:extLst>
                <a:ext uri="{FF2B5EF4-FFF2-40B4-BE49-F238E27FC236}">
                  <a16:creationId xmlns:a16="http://schemas.microsoft.com/office/drawing/2014/main" id="{DA84EF6B-E833-4277-A2B5-65C290692AC8}"/>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27750" y="6182829"/>
              <a:ext cx="6096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Rectangle 95">
              <a:extLst>
                <a:ext uri="{FF2B5EF4-FFF2-40B4-BE49-F238E27FC236}">
                  <a16:creationId xmlns:a16="http://schemas.microsoft.com/office/drawing/2014/main" id="{2B54897A-FE7B-4A63-B191-C70094CE7F0E}"/>
                </a:ext>
              </a:extLst>
            </p:cNvPr>
            <p:cNvSpPr>
              <a:spLocks noChangeArrowheads="1"/>
            </p:cNvSpPr>
            <p:nvPr/>
          </p:nvSpPr>
          <p:spPr bwMode="auto">
            <a:xfrm>
              <a:off x="6889788" y="6573838"/>
              <a:ext cx="46358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66FF66"/>
                  </a:solidFill>
                </a:rPr>
                <a:t>Fun</a:t>
              </a:r>
              <a:endParaRPr lang="en-US" altLang="en-US" sz="1400" dirty="0">
                <a:solidFill>
                  <a:srgbClr val="66FF66"/>
                </a:solidFill>
              </a:endParaRPr>
            </a:p>
          </p:txBody>
        </p:sp>
      </p:grpSp>
      <p:grpSp>
        <p:nvGrpSpPr>
          <p:cNvPr id="138" name="Group 137">
            <a:extLst>
              <a:ext uri="{FF2B5EF4-FFF2-40B4-BE49-F238E27FC236}">
                <a16:creationId xmlns:a16="http://schemas.microsoft.com/office/drawing/2014/main" id="{5D8E19EC-6C61-4F95-9EDB-AB91CDD1FF63}"/>
              </a:ext>
            </a:extLst>
          </p:cNvPr>
          <p:cNvGrpSpPr/>
          <p:nvPr/>
        </p:nvGrpSpPr>
        <p:grpSpPr>
          <a:xfrm>
            <a:off x="5756285" y="5467290"/>
            <a:ext cx="1043264" cy="717128"/>
            <a:chOff x="5756285" y="5467290"/>
            <a:chExt cx="1043264" cy="717128"/>
          </a:xfrm>
        </p:grpSpPr>
        <p:grpSp>
          <p:nvGrpSpPr>
            <p:cNvPr id="139" name="Group 64">
              <a:extLst>
                <a:ext uri="{FF2B5EF4-FFF2-40B4-BE49-F238E27FC236}">
                  <a16:creationId xmlns:a16="http://schemas.microsoft.com/office/drawing/2014/main" id="{59DA027B-E9FB-4425-932A-30D6BD5EF451}"/>
                </a:ext>
              </a:extLst>
            </p:cNvPr>
            <p:cNvGrpSpPr>
              <a:grpSpLocks/>
            </p:cNvGrpSpPr>
            <p:nvPr/>
          </p:nvGrpSpPr>
          <p:grpSpPr bwMode="auto">
            <a:xfrm>
              <a:off x="5969007" y="5789374"/>
              <a:ext cx="544375" cy="395044"/>
              <a:chOff x="494573" y="5753100"/>
              <a:chExt cx="929335" cy="419092"/>
            </a:xfrm>
          </p:grpSpPr>
          <p:cxnSp>
            <p:nvCxnSpPr>
              <p:cNvPr id="143" name="Straight Connector 65">
                <a:extLst>
                  <a:ext uri="{FF2B5EF4-FFF2-40B4-BE49-F238E27FC236}">
                    <a16:creationId xmlns:a16="http://schemas.microsoft.com/office/drawing/2014/main" id="{F0323149-C6D5-4141-BDF3-CC028B4821A0}"/>
                  </a:ext>
                </a:extLst>
              </p:cNvPr>
              <p:cNvCxnSpPr>
                <a:cxnSpLocks noChangeShapeType="1"/>
              </p:cNvCxnSpPr>
              <p:nvPr/>
            </p:nvCxnSpPr>
            <p:spPr bwMode="auto">
              <a:xfrm flipV="1">
                <a:off x="494573" y="5753100"/>
                <a:ext cx="447259" cy="342900"/>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144" name="Straight Connector 66">
                <a:extLst>
                  <a:ext uri="{FF2B5EF4-FFF2-40B4-BE49-F238E27FC236}">
                    <a16:creationId xmlns:a16="http://schemas.microsoft.com/office/drawing/2014/main" id="{406C896C-0EA9-4CE3-B417-EB5876FA2BB7}"/>
                  </a:ext>
                </a:extLst>
              </p:cNvPr>
              <p:cNvCxnSpPr>
                <a:cxnSpLocks noChangeShapeType="1"/>
                <a:stCxn id="131" idx="0"/>
              </p:cNvCxnSpPr>
              <p:nvPr/>
            </p:nvCxnSpPr>
            <p:spPr bwMode="auto">
              <a:xfrm flipH="1" flipV="1">
                <a:off x="930959" y="5753101"/>
                <a:ext cx="492949" cy="419091"/>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140" name="Rectangle 94">
              <a:extLst>
                <a:ext uri="{FF2B5EF4-FFF2-40B4-BE49-F238E27FC236}">
                  <a16:creationId xmlns:a16="http://schemas.microsoft.com/office/drawing/2014/main" id="{831171CD-1E15-4630-A00C-88561B76EB4A}"/>
                </a:ext>
              </a:extLst>
            </p:cNvPr>
            <p:cNvSpPr>
              <a:spLocks noChangeArrowheads="1"/>
            </p:cNvSpPr>
            <p:nvPr/>
          </p:nvSpPr>
          <p:spPr bwMode="auto">
            <a:xfrm>
              <a:off x="6242685" y="5765363"/>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141" name="Rectangle 95">
              <a:extLst>
                <a:ext uri="{FF2B5EF4-FFF2-40B4-BE49-F238E27FC236}">
                  <a16:creationId xmlns:a16="http://schemas.microsoft.com/office/drawing/2014/main" id="{2F622396-D49A-4005-9F49-AEEC50B88105}"/>
                </a:ext>
              </a:extLst>
            </p:cNvPr>
            <p:cNvSpPr>
              <a:spLocks noChangeArrowheads="1"/>
            </p:cNvSpPr>
            <p:nvPr/>
          </p:nvSpPr>
          <p:spPr bwMode="auto">
            <a:xfrm>
              <a:off x="5756285" y="5763728"/>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142" name="Rectangle 58">
              <a:extLst>
                <a:ext uri="{FF2B5EF4-FFF2-40B4-BE49-F238E27FC236}">
                  <a16:creationId xmlns:a16="http://schemas.microsoft.com/office/drawing/2014/main" id="{AEEEA84F-218E-4905-BA47-1058BADD951A}"/>
                </a:ext>
              </a:extLst>
            </p:cNvPr>
            <p:cNvSpPr>
              <a:spLocks noChangeArrowheads="1"/>
            </p:cNvSpPr>
            <p:nvPr/>
          </p:nvSpPr>
          <p:spPr bwMode="auto">
            <a:xfrm>
              <a:off x="5874295" y="5467290"/>
              <a:ext cx="92525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Robot?</a:t>
              </a:r>
            </a:p>
          </p:txBody>
        </p:sp>
      </p:grpSp>
      <p:grpSp>
        <p:nvGrpSpPr>
          <p:cNvPr id="145" name="Group 144">
            <a:extLst>
              <a:ext uri="{FF2B5EF4-FFF2-40B4-BE49-F238E27FC236}">
                <a16:creationId xmlns:a16="http://schemas.microsoft.com/office/drawing/2014/main" id="{D14DB1A3-9FB7-436D-B923-60FA5B24334F}"/>
              </a:ext>
            </a:extLst>
          </p:cNvPr>
          <p:cNvGrpSpPr/>
          <p:nvPr/>
        </p:nvGrpSpPr>
        <p:grpSpPr>
          <a:xfrm>
            <a:off x="4263678" y="5398339"/>
            <a:ext cx="792196" cy="746123"/>
            <a:chOff x="4263678" y="5398339"/>
            <a:chExt cx="792196" cy="746123"/>
          </a:xfrm>
        </p:grpSpPr>
        <p:grpSp>
          <p:nvGrpSpPr>
            <p:cNvPr id="146" name="Group 45">
              <a:extLst>
                <a:ext uri="{FF2B5EF4-FFF2-40B4-BE49-F238E27FC236}">
                  <a16:creationId xmlns:a16="http://schemas.microsoft.com/office/drawing/2014/main" id="{2F0E3A7F-0EE4-4775-AF4F-F497AE762976}"/>
                </a:ext>
              </a:extLst>
            </p:cNvPr>
            <p:cNvGrpSpPr>
              <a:grpSpLocks/>
            </p:cNvGrpSpPr>
            <p:nvPr/>
          </p:nvGrpSpPr>
          <p:grpSpPr bwMode="auto">
            <a:xfrm>
              <a:off x="4415319" y="5737360"/>
              <a:ext cx="537681" cy="407102"/>
              <a:chOff x="494573" y="5753100"/>
              <a:chExt cx="917904" cy="431884"/>
            </a:xfrm>
          </p:grpSpPr>
          <p:cxnSp>
            <p:nvCxnSpPr>
              <p:cNvPr id="150" name="Straight Connector 49">
                <a:extLst>
                  <a:ext uri="{FF2B5EF4-FFF2-40B4-BE49-F238E27FC236}">
                    <a16:creationId xmlns:a16="http://schemas.microsoft.com/office/drawing/2014/main" id="{3672F5D9-D1EE-4253-BE3A-3EE52EFA08B0}"/>
                  </a:ext>
                </a:extLst>
              </p:cNvPr>
              <p:cNvCxnSpPr>
                <a:cxnSpLocks noChangeShapeType="1"/>
              </p:cNvCxnSpPr>
              <p:nvPr/>
            </p:nvCxnSpPr>
            <p:spPr bwMode="auto">
              <a:xfrm flipV="1">
                <a:off x="494573" y="5753100"/>
                <a:ext cx="447259" cy="342900"/>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151" name="Straight Connector 55">
                <a:extLst>
                  <a:ext uri="{FF2B5EF4-FFF2-40B4-BE49-F238E27FC236}">
                    <a16:creationId xmlns:a16="http://schemas.microsoft.com/office/drawing/2014/main" id="{D3D9941D-A213-489D-B242-C31E336116FF}"/>
                  </a:ext>
                </a:extLst>
              </p:cNvPr>
              <p:cNvCxnSpPr>
                <a:cxnSpLocks noChangeShapeType="1"/>
              </p:cNvCxnSpPr>
              <p:nvPr/>
            </p:nvCxnSpPr>
            <p:spPr bwMode="auto">
              <a:xfrm flipH="1" flipV="1">
                <a:off x="937984" y="5753101"/>
                <a:ext cx="474493" cy="431883"/>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147" name="Rectangle 58">
              <a:extLst>
                <a:ext uri="{FF2B5EF4-FFF2-40B4-BE49-F238E27FC236}">
                  <a16:creationId xmlns:a16="http://schemas.microsoft.com/office/drawing/2014/main" id="{7587AAF1-DF63-4818-860F-AB7CD61C0DE7}"/>
                </a:ext>
              </a:extLst>
            </p:cNvPr>
            <p:cNvSpPr>
              <a:spLocks noChangeArrowheads="1"/>
            </p:cNvSpPr>
            <p:nvPr/>
          </p:nvSpPr>
          <p:spPr bwMode="auto">
            <a:xfrm>
              <a:off x="4415955" y="5398339"/>
              <a:ext cx="63991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Fly?</a:t>
              </a:r>
            </a:p>
          </p:txBody>
        </p:sp>
        <p:sp>
          <p:nvSpPr>
            <p:cNvPr id="148" name="Rectangle 90">
              <a:extLst>
                <a:ext uri="{FF2B5EF4-FFF2-40B4-BE49-F238E27FC236}">
                  <a16:creationId xmlns:a16="http://schemas.microsoft.com/office/drawing/2014/main" id="{2AFAA14B-95DE-4876-B024-F4B3427460CA}"/>
                </a:ext>
              </a:extLst>
            </p:cNvPr>
            <p:cNvSpPr>
              <a:spLocks noChangeArrowheads="1"/>
            </p:cNvSpPr>
            <p:nvPr/>
          </p:nvSpPr>
          <p:spPr bwMode="auto">
            <a:xfrm>
              <a:off x="4569262" y="5736410"/>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149" name="Rectangle 91">
              <a:extLst>
                <a:ext uri="{FF2B5EF4-FFF2-40B4-BE49-F238E27FC236}">
                  <a16:creationId xmlns:a16="http://schemas.microsoft.com/office/drawing/2014/main" id="{B68F9A94-882B-4508-8DCB-FEC12BDF050C}"/>
                </a:ext>
              </a:extLst>
            </p:cNvPr>
            <p:cNvSpPr>
              <a:spLocks noChangeArrowheads="1"/>
            </p:cNvSpPr>
            <p:nvPr/>
          </p:nvSpPr>
          <p:spPr bwMode="auto">
            <a:xfrm>
              <a:off x="4263678" y="5715000"/>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grpSp>
      <p:sp>
        <p:nvSpPr>
          <p:cNvPr id="160" name="Oval 159">
            <a:extLst>
              <a:ext uri="{FF2B5EF4-FFF2-40B4-BE49-F238E27FC236}">
                <a16:creationId xmlns:a16="http://schemas.microsoft.com/office/drawing/2014/main" id="{B85736A8-A782-413E-8E98-C3C80A96AA80}"/>
              </a:ext>
            </a:extLst>
          </p:cNvPr>
          <p:cNvSpPr/>
          <p:nvPr/>
        </p:nvSpPr>
        <p:spPr bwMode="auto">
          <a:xfrm>
            <a:off x="2537615" y="4999762"/>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2" name="Oval 161">
            <a:extLst>
              <a:ext uri="{FF2B5EF4-FFF2-40B4-BE49-F238E27FC236}">
                <a16:creationId xmlns:a16="http://schemas.microsoft.com/office/drawing/2014/main" id="{06106752-1AAB-4943-AE5F-93BD122C2B86}"/>
              </a:ext>
            </a:extLst>
          </p:cNvPr>
          <p:cNvSpPr/>
          <p:nvPr/>
        </p:nvSpPr>
        <p:spPr bwMode="auto">
          <a:xfrm>
            <a:off x="3071192" y="5015948"/>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3" name="Oval 162">
            <a:extLst>
              <a:ext uri="{FF2B5EF4-FFF2-40B4-BE49-F238E27FC236}">
                <a16:creationId xmlns:a16="http://schemas.microsoft.com/office/drawing/2014/main" id="{5AADCB03-0450-41DA-A95F-066B93F67116}"/>
              </a:ext>
            </a:extLst>
          </p:cNvPr>
          <p:cNvSpPr/>
          <p:nvPr/>
        </p:nvSpPr>
        <p:spPr bwMode="auto">
          <a:xfrm>
            <a:off x="2097156" y="4456725"/>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4" name="Oval 163">
            <a:extLst>
              <a:ext uri="{FF2B5EF4-FFF2-40B4-BE49-F238E27FC236}">
                <a16:creationId xmlns:a16="http://schemas.microsoft.com/office/drawing/2014/main" id="{65BE093E-6E2B-41A1-89CD-CA24953EBE59}"/>
              </a:ext>
            </a:extLst>
          </p:cNvPr>
          <p:cNvSpPr/>
          <p:nvPr/>
        </p:nvSpPr>
        <p:spPr bwMode="auto">
          <a:xfrm>
            <a:off x="1294501" y="4453413"/>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5" name="Oval 164">
            <a:extLst>
              <a:ext uri="{FF2B5EF4-FFF2-40B4-BE49-F238E27FC236}">
                <a16:creationId xmlns:a16="http://schemas.microsoft.com/office/drawing/2014/main" id="{8FE911C7-F7E2-4E32-BE82-A0B44DA71E95}"/>
              </a:ext>
            </a:extLst>
          </p:cNvPr>
          <p:cNvSpPr/>
          <p:nvPr/>
        </p:nvSpPr>
        <p:spPr bwMode="auto">
          <a:xfrm>
            <a:off x="1831213" y="5437385"/>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6" name="Oval 165">
            <a:extLst>
              <a:ext uri="{FF2B5EF4-FFF2-40B4-BE49-F238E27FC236}">
                <a16:creationId xmlns:a16="http://schemas.microsoft.com/office/drawing/2014/main" id="{C980601D-3832-4E62-B92B-5A549B0695EE}"/>
              </a:ext>
            </a:extLst>
          </p:cNvPr>
          <p:cNvSpPr/>
          <p:nvPr/>
        </p:nvSpPr>
        <p:spPr bwMode="auto">
          <a:xfrm>
            <a:off x="4243109" y="5718312"/>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7" name="Oval 166">
            <a:extLst>
              <a:ext uri="{FF2B5EF4-FFF2-40B4-BE49-F238E27FC236}">
                <a16:creationId xmlns:a16="http://schemas.microsoft.com/office/drawing/2014/main" id="{32F416C1-3AC9-45E8-888B-021CCAEB7041}"/>
              </a:ext>
            </a:extLst>
          </p:cNvPr>
          <p:cNvSpPr/>
          <p:nvPr/>
        </p:nvSpPr>
        <p:spPr bwMode="auto">
          <a:xfrm>
            <a:off x="4562060" y="5728252"/>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8" name="Oval 167">
            <a:extLst>
              <a:ext uri="{FF2B5EF4-FFF2-40B4-BE49-F238E27FC236}">
                <a16:creationId xmlns:a16="http://schemas.microsoft.com/office/drawing/2014/main" id="{8C7F572A-CD4C-498A-A8A1-BB9AF3ECEBF0}"/>
              </a:ext>
            </a:extLst>
          </p:cNvPr>
          <p:cNvSpPr/>
          <p:nvPr/>
        </p:nvSpPr>
        <p:spPr bwMode="auto">
          <a:xfrm>
            <a:off x="5730665" y="5751444"/>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69" name="Oval 168">
            <a:extLst>
              <a:ext uri="{FF2B5EF4-FFF2-40B4-BE49-F238E27FC236}">
                <a16:creationId xmlns:a16="http://schemas.microsoft.com/office/drawing/2014/main" id="{BE2D1932-9121-41B6-ABA2-B1D9C51BBDDF}"/>
              </a:ext>
            </a:extLst>
          </p:cNvPr>
          <p:cNvSpPr/>
          <p:nvPr/>
        </p:nvSpPr>
        <p:spPr bwMode="auto">
          <a:xfrm>
            <a:off x="6237561" y="5774636"/>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70" name="Oval 169">
            <a:extLst>
              <a:ext uri="{FF2B5EF4-FFF2-40B4-BE49-F238E27FC236}">
                <a16:creationId xmlns:a16="http://schemas.microsoft.com/office/drawing/2014/main" id="{230217C2-6EFB-4B2D-A78C-D84C5A54ADBB}"/>
              </a:ext>
            </a:extLst>
          </p:cNvPr>
          <p:cNvSpPr/>
          <p:nvPr/>
        </p:nvSpPr>
        <p:spPr bwMode="auto">
          <a:xfrm>
            <a:off x="7309945" y="5404573"/>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71" name="Oval 170">
            <a:extLst>
              <a:ext uri="{FF2B5EF4-FFF2-40B4-BE49-F238E27FC236}">
                <a16:creationId xmlns:a16="http://schemas.microsoft.com/office/drawing/2014/main" id="{59D1592D-2C98-46CE-90EC-9310F1F9D7E9}"/>
              </a:ext>
            </a:extLst>
          </p:cNvPr>
          <p:cNvSpPr/>
          <p:nvPr/>
        </p:nvSpPr>
        <p:spPr bwMode="auto">
          <a:xfrm>
            <a:off x="6505594" y="4977606"/>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sp>
        <p:nvSpPr>
          <p:cNvPr id="172" name="Oval 171">
            <a:extLst>
              <a:ext uri="{FF2B5EF4-FFF2-40B4-BE49-F238E27FC236}">
                <a16:creationId xmlns:a16="http://schemas.microsoft.com/office/drawing/2014/main" id="{1F75577A-9B6A-49BB-9A3C-1E9EF9B7E11D}"/>
              </a:ext>
            </a:extLst>
          </p:cNvPr>
          <p:cNvSpPr/>
          <p:nvPr/>
        </p:nvSpPr>
        <p:spPr bwMode="auto">
          <a:xfrm>
            <a:off x="4800600" y="3584712"/>
            <a:ext cx="454787" cy="294179"/>
          </a:xfrm>
          <a:prstGeom prst="ellipse">
            <a:avLst/>
          </a:prstGeom>
          <a:noFill/>
          <a:ln w="12700">
            <a:solidFill>
              <a:srgbClr val="66FF66"/>
            </a:solidFill>
            <a:miter lim="800000"/>
            <a:headEnd/>
            <a:tailEnd/>
          </a:ln>
        </p:spPr>
        <p:txBody>
          <a:bodyPr lIns="0" tIns="0" rIns="0" bIns="0" rtlCol="0" anchor="ctr"/>
          <a:lstStyle/>
          <a:p>
            <a:pPr algn="ctr" eaLnBrk="1" hangingPunct="1">
              <a:spcBef>
                <a:spcPct val="0"/>
              </a:spcBef>
              <a:buNone/>
            </a:pPr>
            <a:endParaRPr lang="en-GB" sz="2400" dirty="0"/>
          </a:p>
        </p:txBody>
      </p:sp>
      <p:grpSp>
        <p:nvGrpSpPr>
          <p:cNvPr id="173" name="Group 172">
            <a:extLst>
              <a:ext uri="{FF2B5EF4-FFF2-40B4-BE49-F238E27FC236}">
                <a16:creationId xmlns:a16="http://schemas.microsoft.com/office/drawing/2014/main" id="{25BBBBD1-8255-4C72-8045-A71CC1461908}"/>
              </a:ext>
            </a:extLst>
          </p:cNvPr>
          <p:cNvGrpSpPr/>
          <p:nvPr/>
        </p:nvGrpSpPr>
        <p:grpSpPr>
          <a:xfrm>
            <a:off x="479277" y="4103406"/>
            <a:ext cx="2519074" cy="2051954"/>
            <a:chOff x="479277" y="4103406"/>
            <a:chExt cx="2519074" cy="2051954"/>
          </a:xfrm>
        </p:grpSpPr>
        <p:grpSp>
          <p:nvGrpSpPr>
            <p:cNvPr id="174" name="Group 79">
              <a:extLst>
                <a:ext uri="{FF2B5EF4-FFF2-40B4-BE49-F238E27FC236}">
                  <a16:creationId xmlns:a16="http://schemas.microsoft.com/office/drawing/2014/main" id="{581842B4-05A6-43CB-A971-1474CE1225F1}"/>
                </a:ext>
              </a:extLst>
            </p:cNvPr>
            <p:cNvGrpSpPr>
              <a:grpSpLocks/>
            </p:cNvGrpSpPr>
            <p:nvPr/>
          </p:nvGrpSpPr>
          <p:grpSpPr bwMode="auto">
            <a:xfrm>
              <a:off x="479277" y="4404281"/>
              <a:ext cx="2519074" cy="1751079"/>
              <a:chOff x="572427" y="5753100"/>
              <a:chExt cx="706396" cy="856412"/>
            </a:xfrm>
          </p:grpSpPr>
          <p:cxnSp>
            <p:nvCxnSpPr>
              <p:cNvPr id="178" name="Straight Connector 80">
                <a:extLst>
                  <a:ext uri="{FF2B5EF4-FFF2-40B4-BE49-F238E27FC236}">
                    <a16:creationId xmlns:a16="http://schemas.microsoft.com/office/drawing/2014/main" id="{3163CE2B-8EFF-41CA-A641-81B2AD8FAC26}"/>
                  </a:ext>
                </a:extLst>
              </p:cNvPr>
              <p:cNvCxnSpPr>
                <a:cxnSpLocks noChangeShapeType="1"/>
              </p:cNvCxnSpPr>
              <p:nvPr/>
            </p:nvCxnSpPr>
            <p:spPr bwMode="auto">
              <a:xfrm flipV="1">
                <a:off x="572427" y="5753100"/>
                <a:ext cx="369405" cy="856412"/>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cxnSp>
            <p:nvCxnSpPr>
              <p:cNvPr id="179" name="Straight Connector 81">
                <a:extLst>
                  <a:ext uri="{FF2B5EF4-FFF2-40B4-BE49-F238E27FC236}">
                    <a16:creationId xmlns:a16="http://schemas.microsoft.com/office/drawing/2014/main" id="{B20E5ABF-741B-4A76-8581-ACFD22F38CBB}"/>
                  </a:ext>
                </a:extLst>
              </p:cNvPr>
              <p:cNvCxnSpPr>
                <a:cxnSpLocks noChangeShapeType="1"/>
              </p:cNvCxnSpPr>
              <p:nvPr/>
            </p:nvCxnSpPr>
            <p:spPr bwMode="auto">
              <a:xfrm flipH="1" flipV="1">
                <a:off x="937682" y="5757624"/>
                <a:ext cx="341141" cy="309679"/>
              </a:xfrm>
              <a:prstGeom prst="line">
                <a:avLst/>
              </a:prstGeom>
              <a:noFill/>
              <a:ln w="19050" algn="ctr">
                <a:solidFill>
                  <a:srgbClr val="CC00FF"/>
                </a:solidFill>
                <a:round/>
                <a:headEnd/>
                <a:tailEnd/>
              </a:ln>
              <a:extLst>
                <a:ext uri="{909E8E84-426E-40DD-AFC4-6F175D3DCCD1}">
                  <a14:hiddenFill xmlns:a14="http://schemas.microsoft.com/office/drawing/2010/main">
                    <a:noFill/>
                  </a14:hiddenFill>
                </a:ext>
              </a:extLst>
            </p:spPr>
          </p:cxnSp>
        </p:grpSp>
        <p:sp>
          <p:nvSpPr>
            <p:cNvPr id="175" name="Rectangle 100">
              <a:extLst>
                <a:ext uri="{FF2B5EF4-FFF2-40B4-BE49-F238E27FC236}">
                  <a16:creationId xmlns:a16="http://schemas.microsoft.com/office/drawing/2014/main" id="{676C515E-B2F3-46FC-9DD8-5CA27BE31117}"/>
                </a:ext>
              </a:extLst>
            </p:cNvPr>
            <p:cNvSpPr>
              <a:spLocks noChangeArrowheads="1"/>
            </p:cNvSpPr>
            <p:nvPr/>
          </p:nvSpPr>
          <p:spPr bwMode="auto">
            <a:xfrm>
              <a:off x="2108659" y="4443077"/>
              <a:ext cx="44723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Yes</a:t>
              </a:r>
              <a:endParaRPr lang="en-US" altLang="en-US" sz="1400" dirty="0">
                <a:solidFill>
                  <a:srgbClr val="CC00FF"/>
                </a:solidFill>
              </a:endParaRPr>
            </a:p>
          </p:txBody>
        </p:sp>
        <p:sp>
          <p:nvSpPr>
            <p:cNvPr id="176" name="Rectangle 101">
              <a:extLst>
                <a:ext uri="{FF2B5EF4-FFF2-40B4-BE49-F238E27FC236}">
                  <a16:creationId xmlns:a16="http://schemas.microsoft.com/office/drawing/2014/main" id="{01485FB3-3CB9-4641-9B0B-301696BBCF6B}"/>
                </a:ext>
              </a:extLst>
            </p:cNvPr>
            <p:cNvSpPr>
              <a:spLocks noChangeArrowheads="1"/>
            </p:cNvSpPr>
            <p:nvPr/>
          </p:nvSpPr>
          <p:spPr bwMode="auto">
            <a:xfrm>
              <a:off x="1289823" y="4445419"/>
              <a:ext cx="40427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eaLnBrk="1" hangingPunct="1">
                <a:buFontTx/>
                <a:buNone/>
              </a:pPr>
              <a:r>
                <a:rPr lang="en-US" altLang="en-US" sz="1400" i="0" dirty="0">
                  <a:solidFill>
                    <a:srgbClr val="CC00FF"/>
                  </a:solidFill>
                </a:rPr>
                <a:t>No</a:t>
              </a:r>
              <a:endParaRPr lang="en-US" altLang="en-US" sz="1400" dirty="0">
                <a:solidFill>
                  <a:srgbClr val="CC00FF"/>
                </a:solidFill>
              </a:endParaRPr>
            </a:p>
          </p:txBody>
        </p:sp>
        <p:sp>
          <p:nvSpPr>
            <p:cNvPr id="177" name="Rectangle 58">
              <a:extLst>
                <a:ext uri="{FF2B5EF4-FFF2-40B4-BE49-F238E27FC236}">
                  <a16:creationId xmlns:a16="http://schemas.microsoft.com/office/drawing/2014/main" id="{A14C7C27-F442-44E8-A7D1-0AA5DD4F4536}"/>
                </a:ext>
              </a:extLst>
            </p:cNvPr>
            <p:cNvSpPr>
              <a:spLocks noChangeArrowheads="1"/>
            </p:cNvSpPr>
            <p:nvPr/>
          </p:nvSpPr>
          <p:spPr bwMode="auto">
            <a:xfrm>
              <a:off x="1333264" y="4103406"/>
              <a:ext cx="119455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buChar char="•"/>
                <a:defRPr sz="2400">
                  <a:solidFill>
                    <a:schemeClr val="tx1"/>
                  </a:solidFill>
                  <a:latin typeface="Times New Roman" pitchFamily="18" charset="0"/>
                </a:defRPr>
              </a:lvl3pPr>
              <a:lvl4pPr marL="1600200" indent="-228600" eaLnBrk="0" hangingPunct="0">
                <a:buChar char="–"/>
                <a:defRPr sz="2000">
                  <a:solidFill>
                    <a:schemeClr val="tx1"/>
                  </a:solidFill>
                  <a:latin typeface="Times New Roman" pitchFamily="18" charset="0"/>
                </a:defRPr>
              </a:lvl4pPr>
              <a:lvl5pPr marL="2057400" indent="-228600" eaLnBrk="0" hangingPunct="0">
                <a:buChar char="»"/>
                <a:defRPr sz="2000">
                  <a:solidFill>
                    <a:schemeClr val="tx1"/>
                  </a:solidFill>
                  <a:latin typeface="Times New Roman" pitchFamily="18" charset="0"/>
                </a:defRPr>
              </a:lvl5pPr>
              <a:lvl6pPr marL="2514600" indent="-228600" eaLnBrk="0" fontAlgn="base" hangingPunct="0">
                <a:spcBef>
                  <a:spcPct val="0"/>
                </a:spcBef>
                <a:spcAft>
                  <a:spcPct val="0"/>
                </a:spcAft>
                <a:buChar char="»"/>
                <a:defRPr sz="2000">
                  <a:solidFill>
                    <a:schemeClr val="tx1"/>
                  </a:solidFill>
                  <a:latin typeface="Times New Roman" pitchFamily="18" charset="0"/>
                </a:defRPr>
              </a:lvl6pPr>
              <a:lvl7pPr marL="2971800" indent="-228600" eaLnBrk="0" fontAlgn="base" hangingPunct="0">
                <a:spcBef>
                  <a:spcPct val="0"/>
                </a:spcBef>
                <a:spcAft>
                  <a:spcPct val="0"/>
                </a:spcAft>
                <a:buChar char="»"/>
                <a:defRPr sz="2000">
                  <a:solidFill>
                    <a:schemeClr val="tx1"/>
                  </a:solidFill>
                  <a:latin typeface="Times New Roman" pitchFamily="18" charset="0"/>
                </a:defRPr>
              </a:lvl7pPr>
              <a:lvl8pPr marL="3429000" indent="-228600" eaLnBrk="0" fontAlgn="base" hangingPunct="0">
                <a:spcBef>
                  <a:spcPct val="0"/>
                </a:spcBef>
                <a:spcAft>
                  <a:spcPct val="0"/>
                </a:spcAft>
                <a:buChar char="»"/>
                <a:defRPr sz="2000">
                  <a:solidFill>
                    <a:schemeClr val="tx1"/>
                  </a:solidFill>
                  <a:latin typeface="Times New Roman" pitchFamily="18" charset="0"/>
                </a:defRPr>
              </a:lvl8pPr>
              <a:lvl9pPr marL="3886200" indent="-228600" eaLnBrk="0" fontAlgn="base" hangingPunct="0">
                <a:spcBef>
                  <a:spcPct val="0"/>
                </a:spcBef>
                <a:spcAft>
                  <a:spcPct val="0"/>
                </a:spcAft>
                <a:buChar char="»"/>
                <a:defRPr sz="2000">
                  <a:solidFill>
                    <a:schemeClr val="tx1"/>
                  </a:solidFill>
                  <a:latin typeface="Times New Roman" pitchFamily="18" charset="0"/>
                </a:defRPr>
              </a:lvl9pPr>
            </a:lstStyle>
            <a:p>
              <a:pPr algn="ctr" eaLnBrk="1" hangingPunct="1">
                <a:buFontTx/>
                <a:buNone/>
              </a:pPr>
              <a:r>
                <a:rPr lang="en-US" altLang="en-US" sz="2000" dirty="0"/>
                <a:t>Machine?</a:t>
              </a:r>
            </a:p>
          </p:txBody>
        </p:sp>
      </p:grpSp>
      <p:sp>
        <p:nvSpPr>
          <p:cNvPr id="180" name="AutoShape 8">
            <a:extLst>
              <a:ext uri="{FF2B5EF4-FFF2-40B4-BE49-F238E27FC236}">
                <a16:creationId xmlns:a16="http://schemas.microsoft.com/office/drawing/2014/main" id="{D414A3E7-5812-450E-9B53-74367FD9FC71}"/>
              </a:ext>
            </a:extLst>
          </p:cNvPr>
          <p:cNvSpPr>
            <a:spLocks noChangeArrowheads="1"/>
          </p:cNvSpPr>
          <p:nvPr/>
        </p:nvSpPr>
        <p:spPr bwMode="auto">
          <a:xfrm>
            <a:off x="240206" y="2018231"/>
            <a:ext cx="5398594" cy="1578552"/>
          </a:xfrm>
          <a:prstGeom prst="wedgeRectCallout">
            <a:avLst>
              <a:gd name="adj1" fmla="val -36855"/>
              <a:gd name="adj2" fmla="val -78633"/>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None/>
            </a:pPr>
            <a:r>
              <a:rPr lang="en-US" altLang="en-US" sz="2400" dirty="0"/>
              <a:t>I know I have proved ALL toys </a:t>
            </a:r>
            <a:r>
              <a:rPr lang="en-US" altLang="en-US" sz="2400" dirty="0">
                <a:solidFill>
                  <a:srgbClr val="66FF66"/>
                </a:solidFill>
              </a:rPr>
              <a:t>fun</a:t>
            </a:r>
          </a:p>
          <a:p>
            <a:pPr algn="ctr" eaLnBrk="1" hangingPunct="1">
              <a:spcBef>
                <a:spcPct val="0"/>
              </a:spcBef>
              <a:buNone/>
            </a:pPr>
            <a:r>
              <a:rPr lang="en-US" altLang="en-US" sz="2400" dirty="0"/>
              <a:t>because each and every toy would follow some path down to a leaf</a:t>
            </a:r>
          </a:p>
          <a:p>
            <a:pPr algn="ctr" eaLnBrk="1" hangingPunct="1">
              <a:spcBef>
                <a:spcPct val="0"/>
              </a:spcBef>
              <a:buNone/>
            </a:pPr>
            <a:r>
              <a:rPr lang="en-US" altLang="en-US" sz="2400" dirty="0"/>
              <a:t>at which time there is a proof that it is </a:t>
            </a:r>
            <a:r>
              <a:rPr lang="en-US" altLang="en-US" sz="2400" dirty="0">
                <a:solidFill>
                  <a:srgbClr val="66FF66"/>
                </a:solidFill>
              </a:rPr>
              <a:t>fun</a:t>
            </a:r>
            <a:r>
              <a:rPr lang="en-US" altLang="en-US" sz="2400" dirty="0"/>
              <a:t>.</a:t>
            </a:r>
          </a:p>
        </p:txBody>
      </p:sp>
    </p:spTree>
    <p:extLst>
      <p:ext uri="{BB962C8B-B14F-4D97-AF65-F5344CB8AC3E}">
        <p14:creationId xmlns:p14="http://schemas.microsoft.com/office/powerpoint/2010/main" val="3946462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1" nodeType="withEffect">
                                  <p:stCondLst>
                                    <p:cond delay="0"/>
                                  </p:stCondLst>
                                  <p:childTnLst>
                                    <p:set>
                                      <p:cBhvr>
                                        <p:cTn id="6" dur="1" fill="hold">
                                          <p:stCondLst>
                                            <p:cond delay="0"/>
                                          </p:stCondLst>
                                        </p:cTn>
                                        <p:tgtEl>
                                          <p:spTgt spid="170"/>
                                        </p:tgtEl>
                                        <p:attrNameLst>
                                          <p:attrName>style.visibility</p:attrName>
                                        </p:attrNameLst>
                                      </p:cBhvr>
                                      <p:to>
                                        <p:strVal val="visible"/>
                                      </p:to>
                                    </p:set>
                                    <p:anim calcmode="lin" valueType="num">
                                      <p:cBhvr additive="base">
                                        <p:cTn id="7" dur="500" fill="hold"/>
                                        <p:tgtEl>
                                          <p:spTgt spid="170"/>
                                        </p:tgtEl>
                                        <p:attrNameLst>
                                          <p:attrName>ppt_x</p:attrName>
                                        </p:attrNameLst>
                                      </p:cBhvr>
                                      <p:tavLst>
                                        <p:tav tm="0">
                                          <p:val>
                                            <p:strVal val="1+#ppt_w/2"/>
                                          </p:val>
                                        </p:tav>
                                        <p:tav tm="100000">
                                          <p:val>
                                            <p:strVal val="#ppt_x"/>
                                          </p:val>
                                        </p:tav>
                                      </p:tavLst>
                                    </p:anim>
                                    <p:anim calcmode="lin" valueType="num">
                                      <p:cBhvr additive="base">
                                        <p:cTn id="8" dur="500" fill="hold"/>
                                        <p:tgtEl>
                                          <p:spTgt spid="17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3"/>
                                        </p:tgtEl>
                                        <p:attrNameLst>
                                          <p:attrName>style.visibility</p:attrName>
                                        </p:attrNameLst>
                                      </p:cBhvr>
                                      <p:to>
                                        <p:strVal val="visible"/>
                                      </p:to>
                                    </p:set>
                                    <p:anim calcmode="lin" valueType="num">
                                      <p:cBhvr additive="base">
                                        <p:cTn id="13" dur="500" fill="hold"/>
                                        <p:tgtEl>
                                          <p:spTgt spid="133"/>
                                        </p:tgtEl>
                                        <p:attrNameLst>
                                          <p:attrName>ppt_x</p:attrName>
                                        </p:attrNameLst>
                                      </p:cBhvr>
                                      <p:tavLst>
                                        <p:tav tm="0">
                                          <p:val>
                                            <p:strVal val="0-#ppt_w/2"/>
                                          </p:val>
                                        </p:tav>
                                        <p:tav tm="100000">
                                          <p:val>
                                            <p:strVal val="#ppt_x"/>
                                          </p:val>
                                        </p:tav>
                                      </p:tavLst>
                                    </p:anim>
                                    <p:anim calcmode="lin" valueType="num">
                                      <p:cBhvr additive="base">
                                        <p:cTn id="14" dur="500" fill="hold"/>
                                        <p:tgtEl>
                                          <p:spTgt spid="13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1" nodeType="clickEffect">
                                  <p:stCondLst>
                                    <p:cond delay="0"/>
                                  </p:stCondLst>
                                  <p:childTnLst>
                                    <p:set>
                                      <p:cBhvr>
                                        <p:cTn id="18" dur="1" fill="hold">
                                          <p:stCondLst>
                                            <p:cond delay="0"/>
                                          </p:stCondLst>
                                        </p:cTn>
                                        <p:tgtEl>
                                          <p:spTgt spid="171"/>
                                        </p:tgtEl>
                                        <p:attrNameLst>
                                          <p:attrName>style.visibility</p:attrName>
                                        </p:attrNameLst>
                                      </p:cBhvr>
                                      <p:to>
                                        <p:strVal val="visible"/>
                                      </p:to>
                                    </p:set>
                                    <p:anim calcmode="lin" valueType="num">
                                      <p:cBhvr additive="base">
                                        <p:cTn id="19" dur="500" fill="hold"/>
                                        <p:tgtEl>
                                          <p:spTgt spid="171"/>
                                        </p:tgtEl>
                                        <p:attrNameLst>
                                          <p:attrName>ppt_x</p:attrName>
                                        </p:attrNameLst>
                                      </p:cBhvr>
                                      <p:tavLst>
                                        <p:tav tm="0">
                                          <p:val>
                                            <p:strVal val="1+#ppt_w/2"/>
                                          </p:val>
                                        </p:tav>
                                        <p:tav tm="100000">
                                          <p:val>
                                            <p:strVal val="#ppt_x"/>
                                          </p:val>
                                        </p:tav>
                                      </p:tavLst>
                                    </p:anim>
                                    <p:anim calcmode="lin" valueType="num">
                                      <p:cBhvr additive="base">
                                        <p:cTn id="20" dur="500" fill="hold"/>
                                        <p:tgtEl>
                                          <p:spTgt spid="171"/>
                                        </p:tgtEl>
                                        <p:attrNameLst>
                                          <p:attrName>ppt_y</p:attrName>
                                        </p:attrNameLst>
                                      </p:cBhvr>
                                      <p:tavLst>
                                        <p:tav tm="0">
                                          <p:val>
                                            <p:strVal val="#ppt_y"/>
                                          </p:val>
                                        </p:tav>
                                        <p:tav tm="100000">
                                          <p:val>
                                            <p:strVal val="#ppt_y"/>
                                          </p:val>
                                        </p:tav>
                                      </p:tavLst>
                                    </p:anim>
                                  </p:childTnLst>
                                </p:cTn>
                              </p:par>
                              <p:par>
                                <p:cTn id="21" presetID="1" presetClass="exit" presetSubtype="0" fill="hold" grpId="0" nodeType="withEffect">
                                  <p:stCondLst>
                                    <p:cond delay="0"/>
                                  </p:stCondLst>
                                  <p:childTnLst>
                                    <p:set>
                                      <p:cBhvr>
                                        <p:cTn id="22" dur="1" fill="hold">
                                          <p:stCondLst>
                                            <p:cond delay="0"/>
                                          </p:stCondLst>
                                        </p:cTn>
                                        <p:tgtEl>
                                          <p:spTgt spid="170"/>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38"/>
                                        </p:tgtEl>
                                        <p:attrNameLst>
                                          <p:attrName>style.visibility</p:attrName>
                                        </p:attrNameLst>
                                      </p:cBhvr>
                                      <p:to>
                                        <p:strVal val="visible"/>
                                      </p:to>
                                    </p:set>
                                    <p:anim calcmode="lin" valueType="num">
                                      <p:cBhvr additive="base">
                                        <p:cTn id="27" dur="500" fill="hold"/>
                                        <p:tgtEl>
                                          <p:spTgt spid="138"/>
                                        </p:tgtEl>
                                        <p:attrNameLst>
                                          <p:attrName>ppt_x</p:attrName>
                                        </p:attrNameLst>
                                      </p:cBhvr>
                                      <p:tavLst>
                                        <p:tav tm="0">
                                          <p:val>
                                            <p:strVal val="0-#ppt_w/2"/>
                                          </p:val>
                                        </p:tav>
                                        <p:tav tm="100000">
                                          <p:val>
                                            <p:strVal val="#ppt_x"/>
                                          </p:val>
                                        </p:tav>
                                      </p:tavLst>
                                    </p:anim>
                                    <p:anim calcmode="lin" valueType="num">
                                      <p:cBhvr additive="base">
                                        <p:cTn id="28" dur="500" fill="hold"/>
                                        <p:tgtEl>
                                          <p:spTgt spid="13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1" nodeType="clickEffect">
                                  <p:stCondLst>
                                    <p:cond delay="0"/>
                                  </p:stCondLst>
                                  <p:childTnLst>
                                    <p:set>
                                      <p:cBhvr>
                                        <p:cTn id="32" dur="1" fill="hold">
                                          <p:stCondLst>
                                            <p:cond delay="0"/>
                                          </p:stCondLst>
                                        </p:cTn>
                                        <p:tgtEl>
                                          <p:spTgt spid="169"/>
                                        </p:tgtEl>
                                        <p:attrNameLst>
                                          <p:attrName>style.visibility</p:attrName>
                                        </p:attrNameLst>
                                      </p:cBhvr>
                                      <p:to>
                                        <p:strVal val="visible"/>
                                      </p:to>
                                    </p:set>
                                    <p:anim calcmode="lin" valueType="num">
                                      <p:cBhvr additive="base">
                                        <p:cTn id="33" dur="500" fill="hold"/>
                                        <p:tgtEl>
                                          <p:spTgt spid="169"/>
                                        </p:tgtEl>
                                        <p:attrNameLst>
                                          <p:attrName>ppt_x</p:attrName>
                                        </p:attrNameLst>
                                      </p:cBhvr>
                                      <p:tavLst>
                                        <p:tav tm="0">
                                          <p:val>
                                            <p:strVal val="1+#ppt_w/2"/>
                                          </p:val>
                                        </p:tav>
                                        <p:tav tm="100000">
                                          <p:val>
                                            <p:strVal val="#ppt_x"/>
                                          </p:val>
                                        </p:tav>
                                      </p:tavLst>
                                    </p:anim>
                                    <p:anim calcmode="lin" valueType="num">
                                      <p:cBhvr additive="base">
                                        <p:cTn id="34"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30"/>
                                        </p:tgtEl>
                                        <p:attrNameLst>
                                          <p:attrName>style.visibility</p:attrName>
                                        </p:attrNameLst>
                                      </p:cBhvr>
                                      <p:to>
                                        <p:strVal val="visible"/>
                                      </p:to>
                                    </p:set>
                                    <p:anim calcmode="lin" valueType="num">
                                      <p:cBhvr additive="base">
                                        <p:cTn id="39" dur="500" fill="hold"/>
                                        <p:tgtEl>
                                          <p:spTgt spid="130"/>
                                        </p:tgtEl>
                                        <p:attrNameLst>
                                          <p:attrName>ppt_x</p:attrName>
                                        </p:attrNameLst>
                                      </p:cBhvr>
                                      <p:tavLst>
                                        <p:tav tm="0">
                                          <p:val>
                                            <p:strVal val="0-#ppt_w/2"/>
                                          </p:val>
                                        </p:tav>
                                        <p:tav tm="100000">
                                          <p:val>
                                            <p:strVal val="#ppt_x"/>
                                          </p:val>
                                        </p:tav>
                                      </p:tavLst>
                                    </p:anim>
                                    <p:anim calcmode="lin" valueType="num">
                                      <p:cBhvr additive="base">
                                        <p:cTn id="40" dur="500" fill="hold"/>
                                        <p:tgtEl>
                                          <p:spTgt spid="13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1" nodeType="clickEffect">
                                  <p:stCondLst>
                                    <p:cond delay="0"/>
                                  </p:stCondLst>
                                  <p:childTnLst>
                                    <p:set>
                                      <p:cBhvr>
                                        <p:cTn id="44" dur="1" fill="hold">
                                          <p:stCondLst>
                                            <p:cond delay="0"/>
                                          </p:stCondLst>
                                        </p:cTn>
                                        <p:tgtEl>
                                          <p:spTgt spid="168"/>
                                        </p:tgtEl>
                                        <p:attrNameLst>
                                          <p:attrName>style.visibility</p:attrName>
                                        </p:attrNameLst>
                                      </p:cBhvr>
                                      <p:to>
                                        <p:strVal val="visible"/>
                                      </p:to>
                                    </p:set>
                                    <p:anim calcmode="lin" valueType="num">
                                      <p:cBhvr additive="base">
                                        <p:cTn id="45" dur="500" fill="hold"/>
                                        <p:tgtEl>
                                          <p:spTgt spid="168"/>
                                        </p:tgtEl>
                                        <p:attrNameLst>
                                          <p:attrName>ppt_x</p:attrName>
                                        </p:attrNameLst>
                                      </p:cBhvr>
                                      <p:tavLst>
                                        <p:tav tm="0">
                                          <p:val>
                                            <p:strVal val="0-#ppt_w/2"/>
                                          </p:val>
                                        </p:tav>
                                        <p:tav tm="100000">
                                          <p:val>
                                            <p:strVal val="#ppt_x"/>
                                          </p:val>
                                        </p:tav>
                                      </p:tavLst>
                                    </p:anim>
                                    <p:anim calcmode="lin" valueType="num">
                                      <p:cBhvr additive="base">
                                        <p:cTn id="46" dur="500" fill="hold"/>
                                        <p:tgtEl>
                                          <p:spTgt spid="168"/>
                                        </p:tgtEl>
                                        <p:attrNameLst>
                                          <p:attrName>ppt_y</p:attrName>
                                        </p:attrNameLst>
                                      </p:cBhvr>
                                      <p:tavLst>
                                        <p:tav tm="0">
                                          <p:val>
                                            <p:strVal val="#ppt_y"/>
                                          </p:val>
                                        </p:tav>
                                        <p:tav tm="100000">
                                          <p:val>
                                            <p:strVal val="#ppt_y"/>
                                          </p:val>
                                        </p:tav>
                                      </p:tavLst>
                                    </p:anim>
                                  </p:childTnLst>
                                </p:cTn>
                              </p:par>
                              <p:par>
                                <p:cTn id="47" presetID="1" presetClass="exit" presetSubtype="0" fill="hold" grpId="0" nodeType="withEffect">
                                  <p:stCondLst>
                                    <p:cond delay="0"/>
                                  </p:stCondLst>
                                  <p:childTnLst>
                                    <p:set>
                                      <p:cBhvr>
                                        <p:cTn id="48" dur="1" fill="hold">
                                          <p:stCondLst>
                                            <p:cond delay="0"/>
                                          </p:stCondLst>
                                        </p:cTn>
                                        <p:tgtEl>
                                          <p:spTgt spid="169"/>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27"/>
                                        </p:tgtEl>
                                        <p:attrNameLst>
                                          <p:attrName>style.visibility</p:attrName>
                                        </p:attrNameLst>
                                      </p:cBhvr>
                                      <p:to>
                                        <p:strVal val="visible"/>
                                      </p:to>
                                    </p:set>
                                    <p:anim calcmode="lin" valueType="num">
                                      <p:cBhvr additive="base">
                                        <p:cTn id="53" dur="500" fill="hold"/>
                                        <p:tgtEl>
                                          <p:spTgt spid="127"/>
                                        </p:tgtEl>
                                        <p:attrNameLst>
                                          <p:attrName>ppt_x</p:attrName>
                                        </p:attrNameLst>
                                      </p:cBhvr>
                                      <p:tavLst>
                                        <p:tav tm="0">
                                          <p:val>
                                            <p:strVal val="0-#ppt_w/2"/>
                                          </p:val>
                                        </p:tav>
                                        <p:tav tm="100000">
                                          <p:val>
                                            <p:strVal val="#ppt_x"/>
                                          </p:val>
                                        </p:tav>
                                      </p:tavLst>
                                    </p:anim>
                                    <p:anim calcmode="lin" valueType="num">
                                      <p:cBhvr additive="base">
                                        <p:cTn id="54" dur="500" fill="hold"/>
                                        <p:tgtEl>
                                          <p:spTgt spid="127"/>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1" nodeType="clickEffect">
                                  <p:stCondLst>
                                    <p:cond delay="0"/>
                                  </p:stCondLst>
                                  <p:childTnLst>
                                    <p:set>
                                      <p:cBhvr>
                                        <p:cTn id="58" dur="1" fill="hold">
                                          <p:stCondLst>
                                            <p:cond delay="0"/>
                                          </p:stCondLst>
                                        </p:cTn>
                                        <p:tgtEl>
                                          <p:spTgt spid="172"/>
                                        </p:tgtEl>
                                        <p:attrNameLst>
                                          <p:attrName>style.visibility</p:attrName>
                                        </p:attrNameLst>
                                      </p:cBhvr>
                                      <p:to>
                                        <p:strVal val="visible"/>
                                      </p:to>
                                    </p:set>
                                    <p:anim calcmode="lin" valueType="num">
                                      <p:cBhvr additive="base">
                                        <p:cTn id="59" dur="500" fill="hold"/>
                                        <p:tgtEl>
                                          <p:spTgt spid="172"/>
                                        </p:tgtEl>
                                        <p:attrNameLst>
                                          <p:attrName>ppt_x</p:attrName>
                                        </p:attrNameLst>
                                      </p:cBhvr>
                                      <p:tavLst>
                                        <p:tav tm="0">
                                          <p:val>
                                            <p:strVal val="1+#ppt_w/2"/>
                                          </p:val>
                                        </p:tav>
                                        <p:tav tm="100000">
                                          <p:val>
                                            <p:strVal val="#ppt_x"/>
                                          </p:val>
                                        </p:tav>
                                      </p:tavLst>
                                    </p:anim>
                                    <p:anim calcmode="lin" valueType="num">
                                      <p:cBhvr additive="base">
                                        <p:cTn id="60" dur="500" fill="hold"/>
                                        <p:tgtEl>
                                          <p:spTgt spid="172"/>
                                        </p:tgtEl>
                                        <p:attrNameLst>
                                          <p:attrName>ppt_y</p:attrName>
                                        </p:attrNameLst>
                                      </p:cBhvr>
                                      <p:tavLst>
                                        <p:tav tm="0">
                                          <p:val>
                                            <p:strVal val="#ppt_y"/>
                                          </p:val>
                                        </p:tav>
                                        <p:tav tm="100000">
                                          <p:val>
                                            <p:strVal val="#ppt_y"/>
                                          </p:val>
                                        </p:tav>
                                      </p:tavLst>
                                    </p:anim>
                                  </p:childTnLst>
                                </p:cTn>
                              </p:par>
                              <p:par>
                                <p:cTn id="61" presetID="1" presetClass="exit" presetSubtype="0" fill="hold" grpId="0" nodeType="withEffect">
                                  <p:stCondLst>
                                    <p:cond delay="0"/>
                                  </p:stCondLst>
                                  <p:childTnLst>
                                    <p:set>
                                      <p:cBhvr>
                                        <p:cTn id="62" dur="1" fill="hold">
                                          <p:stCondLst>
                                            <p:cond delay="0"/>
                                          </p:stCondLst>
                                        </p:cTn>
                                        <p:tgtEl>
                                          <p:spTgt spid="171"/>
                                        </p:tgtEl>
                                        <p:attrNameLst>
                                          <p:attrName>style.visibility</p:attrName>
                                        </p:attrNameLst>
                                      </p:cBhvr>
                                      <p:to>
                                        <p:strVal val="hidden"/>
                                      </p:to>
                                    </p:set>
                                  </p:childTnLst>
                                </p:cTn>
                              </p:par>
                              <p:par>
                                <p:cTn id="63" presetID="1" presetClass="exit" presetSubtype="0" fill="hold" grpId="0" nodeType="withEffect">
                                  <p:stCondLst>
                                    <p:cond delay="0"/>
                                  </p:stCondLst>
                                  <p:childTnLst>
                                    <p:set>
                                      <p:cBhvr>
                                        <p:cTn id="64" dur="1" fill="hold">
                                          <p:stCondLst>
                                            <p:cond delay="0"/>
                                          </p:stCondLst>
                                        </p:cTn>
                                        <p:tgtEl>
                                          <p:spTgt spid="168"/>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1" nodeType="clickEffect">
                                  <p:stCondLst>
                                    <p:cond delay="0"/>
                                  </p:stCondLst>
                                  <p:childTnLst>
                                    <p:set>
                                      <p:cBhvr>
                                        <p:cTn id="68" dur="1" fill="hold">
                                          <p:stCondLst>
                                            <p:cond delay="0"/>
                                          </p:stCondLst>
                                        </p:cTn>
                                        <p:tgtEl>
                                          <p:spTgt spid="163"/>
                                        </p:tgtEl>
                                        <p:attrNameLst>
                                          <p:attrName>style.visibility</p:attrName>
                                        </p:attrNameLst>
                                      </p:cBhvr>
                                      <p:to>
                                        <p:strVal val="visible"/>
                                      </p:to>
                                    </p:set>
                                    <p:anim calcmode="lin" valueType="num">
                                      <p:cBhvr additive="base">
                                        <p:cTn id="69" dur="500" fill="hold"/>
                                        <p:tgtEl>
                                          <p:spTgt spid="163"/>
                                        </p:tgtEl>
                                        <p:attrNameLst>
                                          <p:attrName>ppt_x</p:attrName>
                                        </p:attrNameLst>
                                      </p:cBhvr>
                                      <p:tavLst>
                                        <p:tav tm="0">
                                          <p:val>
                                            <p:strVal val="1+#ppt_w/2"/>
                                          </p:val>
                                        </p:tav>
                                        <p:tav tm="100000">
                                          <p:val>
                                            <p:strVal val="#ppt_x"/>
                                          </p:val>
                                        </p:tav>
                                      </p:tavLst>
                                    </p:anim>
                                    <p:anim calcmode="lin" valueType="num">
                                      <p:cBhvr additive="base">
                                        <p:cTn id="70" dur="500" fill="hold"/>
                                        <p:tgtEl>
                                          <p:spTgt spid="163"/>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1" nodeType="clickEffect">
                                  <p:stCondLst>
                                    <p:cond delay="0"/>
                                  </p:stCondLst>
                                  <p:childTnLst>
                                    <p:set>
                                      <p:cBhvr>
                                        <p:cTn id="74" dur="1" fill="hold">
                                          <p:stCondLst>
                                            <p:cond delay="0"/>
                                          </p:stCondLst>
                                        </p:cTn>
                                        <p:tgtEl>
                                          <p:spTgt spid="162"/>
                                        </p:tgtEl>
                                        <p:attrNameLst>
                                          <p:attrName>style.visibility</p:attrName>
                                        </p:attrNameLst>
                                      </p:cBhvr>
                                      <p:to>
                                        <p:strVal val="visible"/>
                                      </p:to>
                                    </p:set>
                                    <p:anim calcmode="lin" valueType="num">
                                      <p:cBhvr additive="base">
                                        <p:cTn id="75" dur="500" fill="hold"/>
                                        <p:tgtEl>
                                          <p:spTgt spid="162"/>
                                        </p:tgtEl>
                                        <p:attrNameLst>
                                          <p:attrName>ppt_x</p:attrName>
                                        </p:attrNameLst>
                                      </p:cBhvr>
                                      <p:tavLst>
                                        <p:tav tm="0">
                                          <p:val>
                                            <p:strVal val="1+#ppt_w/2"/>
                                          </p:val>
                                        </p:tav>
                                        <p:tav tm="100000">
                                          <p:val>
                                            <p:strVal val="#ppt_x"/>
                                          </p:val>
                                        </p:tav>
                                      </p:tavLst>
                                    </p:anim>
                                    <p:anim calcmode="lin" valueType="num">
                                      <p:cBhvr additive="base">
                                        <p:cTn id="76"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145"/>
                                        </p:tgtEl>
                                        <p:attrNameLst>
                                          <p:attrName>style.visibility</p:attrName>
                                        </p:attrNameLst>
                                      </p:cBhvr>
                                      <p:to>
                                        <p:strVal val="visible"/>
                                      </p:to>
                                    </p:set>
                                    <p:anim calcmode="lin" valueType="num">
                                      <p:cBhvr additive="base">
                                        <p:cTn id="81" dur="500" fill="hold"/>
                                        <p:tgtEl>
                                          <p:spTgt spid="145"/>
                                        </p:tgtEl>
                                        <p:attrNameLst>
                                          <p:attrName>ppt_x</p:attrName>
                                        </p:attrNameLst>
                                      </p:cBhvr>
                                      <p:tavLst>
                                        <p:tav tm="0">
                                          <p:val>
                                            <p:strVal val="0-#ppt_w/2"/>
                                          </p:val>
                                        </p:tav>
                                        <p:tav tm="100000">
                                          <p:val>
                                            <p:strVal val="#ppt_x"/>
                                          </p:val>
                                        </p:tav>
                                      </p:tavLst>
                                    </p:anim>
                                    <p:anim calcmode="lin" valueType="num">
                                      <p:cBhvr additive="base">
                                        <p:cTn id="82"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1" nodeType="clickEffect">
                                  <p:stCondLst>
                                    <p:cond delay="0"/>
                                  </p:stCondLst>
                                  <p:childTnLst>
                                    <p:set>
                                      <p:cBhvr>
                                        <p:cTn id="86" dur="1" fill="hold">
                                          <p:stCondLst>
                                            <p:cond delay="0"/>
                                          </p:stCondLst>
                                        </p:cTn>
                                        <p:tgtEl>
                                          <p:spTgt spid="167"/>
                                        </p:tgtEl>
                                        <p:attrNameLst>
                                          <p:attrName>style.visibility</p:attrName>
                                        </p:attrNameLst>
                                      </p:cBhvr>
                                      <p:to>
                                        <p:strVal val="visible"/>
                                      </p:to>
                                    </p:set>
                                    <p:anim calcmode="lin" valueType="num">
                                      <p:cBhvr additive="base">
                                        <p:cTn id="87" dur="500" fill="hold"/>
                                        <p:tgtEl>
                                          <p:spTgt spid="167"/>
                                        </p:tgtEl>
                                        <p:attrNameLst>
                                          <p:attrName>ppt_x</p:attrName>
                                        </p:attrNameLst>
                                      </p:cBhvr>
                                      <p:tavLst>
                                        <p:tav tm="0">
                                          <p:val>
                                            <p:strVal val="1+#ppt_w/2"/>
                                          </p:val>
                                        </p:tav>
                                        <p:tav tm="100000">
                                          <p:val>
                                            <p:strVal val="#ppt_x"/>
                                          </p:val>
                                        </p:tav>
                                      </p:tavLst>
                                    </p:anim>
                                    <p:anim calcmode="lin" valueType="num">
                                      <p:cBhvr additive="base">
                                        <p:cTn id="88" dur="500" fill="hold"/>
                                        <p:tgtEl>
                                          <p:spTgt spid="167"/>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124"/>
                                        </p:tgtEl>
                                        <p:attrNameLst>
                                          <p:attrName>style.visibility</p:attrName>
                                        </p:attrNameLst>
                                      </p:cBhvr>
                                      <p:to>
                                        <p:strVal val="visible"/>
                                      </p:to>
                                    </p:set>
                                    <p:anim calcmode="lin" valueType="num">
                                      <p:cBhvr additive="base">
                                        <p:cTn id="93" dur="500" fill="hold"/>
                                        <p:tgtEl>
                                          <p:spTgt spid="124"/>
                                        </p:tgtEl>
                                        <p:attrNameLst>
                                          <p:attrName>ppt_x</p:attrName>
                                        </p:attrNameLst>
                                      </p:cBhvr>
                                      <p:tavLst>
                                        <p:tav tm="0">
                                          <p:val>
                                            <p:strVal val="0-#ppt_w/2"/>
                                          </p:val>
                                        </p:tav>
                                        <p:tav tm="100000">
                                          <p:val>
                                            <p:strVal val="#ppt_x"/>
                                          </p:val>
                                        </p:tav>
                                      </p:tavLst>
                                    </p:anim>
                                    <p:anim calcmode="lin" valueType="num">
                                      <p:cBhvr additive="base">
                                        <p:cTn id="94" dur="500" fill="hold"/>
                                        <p:tgtEl>
                                          <p:spTgt spid="124"/>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2" fill="hold" grpId="1" nodeType="clickEffect">
                                  <p:stCondLst>
                                    <p:cond delay="0"/>
                                  </p:stCondLst>
                                  <p:childTnLst>
                                    <p:set>
                                      <p:cBhvr>
                                        <p:cTn id="98" dur="1" fill="hold">
                                          <p:stCondLst>
                                            <p:cond delay="0"/>
                                          </p:stCondLst>
                                        </p:cTn>
                                        <p:tgtEl>
                                          <p:spTgt spid="166"/>
                                        </p:tgtEl>
                                        <p:attrNameLst>
                                          <p:attrName>style.visibility</p:attrName>
                                        </p:attrNameLst>
                                      </p:cBhvr>
                                      <p:to>
                                        <p:strVal val="visible"/>
                                      </p:to>
                                    </p:set>
                                    <p:anim calcmode="lin" valueType="num">
                                      <p:cBhvr additive="base">
                                        <p:cTn id="99" dur="500" fill="hold"/>
                                        <p:tgtEl>
                                          <p:spTgt spid="166"/>
                                        </p:tgtEl>
                                        <p:attrNameLst>
                                          <p:attrName>ppt_x</p:attrName>
                                        </p:attrNameLst>
                                      </p:cBhvr>
                                      <p:tavLst>
                                        <p:tav tm="0">
                                          <p:val>
                                            <p:strVal val="1+#ppt_w/2"/>
                                          </p:val>
                                        </p:tav>
                                        <p:tav tm="100000">
                                          <p:val>
                                            <p:strVal val="#ppt_x"/>
                                          </p:val>
                                        </p:tav>
                                      </p:tavLst>
                                    </p:anim>
                                    <p:anim calcmode="lin" valueType="num">
                                      <p:cBhvr additive="base">
                                        <p:cTn id="100" dur="500" fill="hold"/>
                                        <p:tgtEl>
                                          <p:spTgt spid="166"/>
                                        </p:tgtEl>
                                        <p:attrNameLst>
                                          <p:attrName>ppt_y</p:attrName>
                                        </p:attrNameLst>
                                      </p:cBhvr>
                                      <p:tavLst>
                                        <p:tav tm="0">
                                          <p:val>
                                            <p:strVal val="#ppt_y"/>
                                          </p:val>
                                        </p:tav>
                                        <p:tav tm="100000">
                                          <p:val>
                                            <p:strVal val="#ppt_y"/>
                                          </p:val>
                                        </p:tav>
                                      </p:tavLst>
                                    </p:anim>
                                  </p:childTnLst>
                                </p:cTn>
                              </p:par>
                              <p:par>
                                <p:cTn id="101" presetID="1" presetClass="exit" presetSubtype="0" fill="hold" grpId="0" nodeType="withEffect">
                                  <p:stCondLst>
                                    <p:cond delay="0"/>
                                  </p:stCondLst>
                                  <p:childTnLst>
                                    <p:set>
                                      <p:cBhvr>
                                        <p:cTn id="102" dur="1" fill="hold">
                                          <p:stCondLst>
                                            <p:cond delay="0"/>
                                          </p:stCondLst>
                                        </p:cTn>
                                        <p:tgtEl>
                                          <p:spTgt spid="167"/>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118"/>
                                        </p:tgtEl>
                                        <p:attrNameLst>
                                          <p:attrName>style.visibility</p:attrName>
                                        </p:attrNameLst>
                                      </p:cBhvr>
                                      <p:to>
                                        <p:strVal val="visible"/>
                                      </p:to>
                                    </p:set>
                                    <p:anim calcmode="lin" valueType="num">
                                      <p:cBhvr additive="base">
                                        <p:cTn id="107" dur="500" fill="hold"/>
                                        <p:tgtEl>
                                          <p:spTgt spid="118"/>
                                        </p:tgtEl>
                                        <p:attrNameLst>
                                          <p:attrName>ppt_x</p:attrName>
                                        </p:attrNameLst>
                                      </p:cBhvr>
                                      <p:tavLst>
                                        <p:tav tm="0">
                                          <p:val>
                                            <p:strVal val="0-#ppt_w/2"/>
                                          </p:val>
                                        </p:tav>
                                        <p:tav tm="100000">
                                          <p:val>
                                            <p:strVal val="#ppt_x"/>
                                          </p:val>
                                        </p:tav>
                                      </p:tavLst>
                                    </p:anim>
                                    <p:anim calcmode="lin" valueType="num">
                                      <p:cBhvr additive="base">
                                        <p:cTn id="108" dur="500" fill="hold"/>
                                        <p:tgtEl>
                                          <p:spTgt spid="118"/>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2" fill="hold" grpId="1" nodeType="clickEffect">
                                  <p:stCondLst>
                                    <p:cond delay="0"/>
                                  </p:stCondLst>
                                  <p:childTnLst>
                                    <p:set>
                                      <p:cBhvr>
                                        <p:cTn id="112" dur="1" fill="hold">
                                          <p:stCondLst>
                                            <p:cond delay="0"/>
                                          </p:stCondLst>
                                        </p:cTn>
                                        <p:tgtEl>
                                          <p:spTgt spid="160"/>
                                        </p:tgtEl>
                                        <p:attrNameLst>
                                          <p:attrName>style.visibility</p:attrName>
                                        </p:attrNameLst>
                                      </p:cBhvr>
                                      <p:to>
                                        <p:strVal val="visible"/>
                                      </p:to>
                                    </p:set>
                                    <p:anim calcmode="lin" valueType="num">
                                      <p:cBhvr additive="base">
                                        <p:cTn id="113" dur="500" fill="hold"/>
                                        <p:tgtEl>
                                          <p:spTgt spid="160"/>
                                        </p:tgtEl>
                                        <p:attrNameLst>
                                          <p:attrName>ppt_x</p:attrName>
                                        </p:attrNameLst>
                                      </p:cBhvr>
                                      <p:tavLst>
                                        <p:tav tm="0">
                                          <p:val>
                                            <p:strVal val="1+#ppt_w/2"/>
                                          </p:val>
                                        </p:tav>
                                        <p:tav tm="100000">
                                          <p:val>
                                            <p:strVal val="#ppt_x"/>
                                          </p:val>
                                        </p:tav>
                                      </p:tavLst>
                                    </p:anim>
                                    <p:anim calcmode="lin" valueType="num">
                                      <p:cBhvr additive="base">
                                        <p:cTn id="114" dur="500" fill="hold"/>
                                        <p:tgtEl>
                                          <p:spTgt spid="160"/>
                                        </p:tgtEl>
                                        <p:attrNameLst>
                                          <p:attrName>ppt_y</p:attrName>
                                        </p:attrNameLst>
                                      </p:cBhvr>
                                      <p:tavLst>
                                        <p:tav tm="0">
                                          <p:val>
                                            <p:strVal val="#ppt_y"/>
                                          </p:val>
                                        </p:tav>
                                        <p:tav tm="100000">
                                          <p:val>
                                            <p:strVal val="#ppt_y"/>
                                          </p:val>
                                        </p:tav>
                                      </p:tavLst>
                                    </p:anim>
                                  </p:childTnLst>
                                </p:cTn>
                              </p:par>
                              <p:par>
                                <p:cTn id="115" presetID="1" presetClass="exit" presetSubtype="0" fill="hold" grpId="0" nodeType="withEffect">
                                  <p:stCondLst>
                                    <p:cond delay="0"/>
                                  </p:stCondLst>
                                  <p:childTnLst>
                                    <p:set>
                                      <p:cBhvr>
                                        <p:cTn id="116" dur="1" fill="hold">
                                          <p:stCondLst>
                                            <p:cond delay="0"/>
                                          </p:stCondLst>
                                        </p:cTn>
                                        <p:tgtEl>
                                          <p:spTgt spid="162"/>
                                        </p:tgtEl>
                                        <p:attrNameLst>
                                          <p:attrName>style.visibility</p:attrName>
                                        </p:attrNameLst>
                                      </p:cBhvr>
                                      <p:to>
                                        <p:strVal val="hidden"/>
                                      </p:to>
                                    </p:set>
                                  </p:childTnLst>
                                </p:cTn>
                              </p:par>
                              <p:par>
                                <p:cTn id="117" presetID="1" presetClass="exit" presetSubtype="0" fill="hold" grpId="0" nodeType="withEffect">
                                  <p:stCondLst>
                                    <p:cond delay="0"/>
                                  </p:stCondLst>
                                  <p:childTnLst>
                                    <p:set>
                                      <p:cBhvr>
                                        <p:cTn id="118" dur="1" fill="hold">
                                          <p:stCondLst>
                                            <p:cond delay="0"/>
                                          </p:stCondLst>
                                        </p:cTn>
                                        <p:tgtEl>
                                          <p:spTgt spid="166"/>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2" presetClass="entr" presetSubtype="2" fill="hold" grpId="1" nodeType="clickEffect">
                                  <p:stCondLst>
                                    <p:cond delay="0"/>
                                  </p:stCondLst>
                                  <p:childTnLst>
                                    <p:set>
                                      <p:cBhvr>
                                        <p:cTn id="122" dur="1" fill="hold">
                                          <p:stCondLst>
                                            <p:cond delay="0"/>
                                          </p:stCondLst>
                                        </p:cTn>
                                        <p:tgtEl>
                                          <p:spTgt spid="165"/>
                                        </p:tgtEl>
                                        <p:attrNameLst>
                                          <p:attrName>style.visibility</p:attrName>
                                        </p:attrNameLst>
                                      </p:cBhvr>
                                      <p:to>
                                        <p:strVal val="visible"/>
                                      </p:to>
                                    </p:set>
                                    <p:anim calcmode="lin" valueType="num">
                                      <p:cBhvr additive="base">
                                        <p:cTn id="123" dur="500" fill="hold"/>
                                        <p:tgtEl>
                                          <p:spTgt spid="165"/>
                                        </p:tgtEl>
                                        <p:attrNameLst>
                                          <p:attrName>ppt_x</p:attrName>
                                        </p:attrNameLst>
                                      </p:cBhvr>
                                      <p:tavLst>
                                        <p:tav tm="0">
                                          <p:val>
                                            <p:strVal val="1+#ppt_w/2"/>
                                          </p:val>
                                        </p:tav>
                                        <p:tav tm="100000">
                                          <p:val>
                                            <p:strVal val="#ppt_x"/>
                                          </p:val>
                                        </p:tav>
                                      </p:tavLst>
                                    </p:anim>
                                    <p:anim calcmode="lin" valueType="num">
                                      <p:cBhvr additive="base">
                                        <p:cTn id="124" dur="500" fill="hold"/>
                                        <p:tgtEl>
                                          <p:spTgt spid="165"/>
                                        </p:tgtEl>
                                        <p:attrNameLst>
                                          <p:attrName>ppt_y</p:attrName>
                                        </p:attrNameLst>
                                      </p:cBhvr>
                                      <p:tavLst>
                                        <p:tav tm="0">
                                          <p:val>
                                            <p:strVal val="#ppt_y"/>
                                          </p:val>
                                        </p:tav>
                                        <p:tav tm="100000">
                                          <p:val>
                                            <p:strVal val="#ppt_y"/>
                                          </p:val>
                                        </p:tav>
                                      </p:tavLst>
                                    </p:anim>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107"/>
                                        </p:tgtEl>
                                        <p:attrNameLst>
                                          <p:attrName>style.visibility</p:attrName>
                                        </p:attrNameLst>
                                      </p:cBhvr>
                                      <p:to>
                                        <p:strVal val="visible"/>
                                      </p:to>
                                    </p:set>
                                    <p:anim calcmode="lin" valueType="num">
                                      <p:cBhvr additive="base">
                                        <p:cTn id="129" dur="500" fill="hold"/>
                                        <p:tgtEl>
                                          <p:spTgt spid="107"/>
                                        </p:tgtEl>
                                        <p:attrNameLst>
                                          <p:attrName>ppt_x</p:attrName>
                                        </p:attrNameLst>
                                      </p:cBhvr>
                                      <p:tavLst>
                                        <p:tav tm="0">
                                          <p:val>
                                            <p:strVal val="0-#ppt_w/2"/>
                                          </p:val>
                                        </p:tav>
                                        <p:tav tm="100000">
                                          <p:val>
                                            <p:strVal val="#ppt_x"/>
                                          </p:val>
                                        </p:tav>
                                      </p:tavLst>
                                    </p:anim>
                                    <p:anim calcmode="lin" valueType="num">
                                      <p:cBhvr additive="base">
                                        <p:cTn id="130"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2" fill="hold" grpId="1" nodeType="clickEffect">
                                  <p:stCondLst>
                                    <p:cond delay="0"/>
                                  </p:stCondLst>
                                  <p:childTnLst>
                                    <p:set>
                                      <p:cBhvr>
                                        <p:cTn id="134" dur="1" fill="hold">
                                          <p:stCondLst>
                                            <p:cond delay="0"/>
                                          </p:stCondLst>
                                        </p:cTn>
                                        <p:tgtEl>
                                          <p:spTgt spid="164"/>
                                        </p:tgtEl>
                                        <p:attrNameLst>
                                          <p:attrName>style.visibility</p:attrName>
                                        </p:attrNameLst>
                                      </p:cBhvr>
                                      <p:to>
                                        <p:strVal val="visible"/>
                                      </p:to>
                                    </p:set>
                                    <p:anim calcmode="lin" valueType="num">
                                      <p:cBhvr additive="base">
                                        <p:cTn id="135" dur="500" fill="hold"/>
                                        <p:tgtEl>
                                          <p:spTgt spid="164"/>
                                        </p:tgtEl>
                                        <p:attrNameLst>
                                          <p:attrName>ppt_x</p:attrName>
                                        </p:attrNameLst>
                                      </p:cBhvr>
                                      <p:tavLst>
                                        <p:tav tm="0">
                                          <p:val>
                                            <p:strVal val="1+#ppt_w/2"/>
                                          </p:val>
                                        </p:tav>
                                        <p:tav tm="100000">
                                          <p:val>
                                            <p:strVal val="#ppt_x"/>
                                          </p:val>
                                        </p:tav>
                                      </p:tavLst>
                                    </p:anim>
                                    <p:anim calcmode="lin" valueType="num">
                                      <p:cBhvr additive="base">
                                        <p:cTn id="136" dur="500" fill="hold"/>
                                        <p:tgtEl>
                                          <p:spTgt spid="164"/>
                                        </p:tgtEl>
                                        <p:attrNameLst>
                                          <p:attrName>ppt_y</p:attrName>
                                        </p:attrNameLst>
                                      </p:cBhvr>
                                      <p:tavLst>
                                        <p:tav tm="0">
                                          <p:val>
                                            <p:strVal val="#ppt_y"/>
                                          </p:val>
                                        </p:tav>
                                        <p:tav tm="100000">
                                          <p:val>
                                            <p:strVal val="#ppt_y"/>
                                          </p:val>
                                        </p:tav>
                                      </p:tavLst>
                                    </p:anim>
                                  </p:childTnLst>
                                </p:cTn>
                              </p:par>
                              <p:par>
                                <p:cTn id="137" presetID="1" presetClass="exit" presetSubtype="0" fill="hold" grpId="0" nodeType="withEffect">
                                  <p:stCondLst>
                                    <p:cond delay="0"/>
                                  </p:stCondLst>
                                  <p:childTnLst>
                                    <p:set>
                                      <p:cBhvr>
                                        <p:cTn id="138" dur="1" fill="hold">
                                          <p:stCondLst>
                                            <p:cond delay="0"/>
                                          </p:stCondLst>
                                        </p:cTn>
                                        <p:tgtEl>
                                          <p:spTgt spid="160"/>
                                        </p:tgtEl>
                                        <p:attrNameLst>
                                          <p:attrName>style.visibility</p:attrName>
                                        </p:attrNameLst>
                                      </p:cBhvr>
                                      <p:to>
                                        <p:strVal val="hidden"/>
                                      </p:to>
                                    </p:set>
                                  </p:childTnLst>
                                </p:cTn>
                              </p:par>
                              <p:par>
                                <p:cTn id="139" presetID="1" presetClass="exit" presetSubtype="0" fill="hold" grpId="0" nodeType="withEffect">
                                  <p:stCondLst>
                                    <p:cond delay="0"/>
                                  </p:stCondLst>
                                  <p:childTnLst>
                                    <p:set>
                                      <p:cBhvr>
                                        <p:cTn id="140" dur="1" fill="hold">
                                          <p:stCondLst>
                                            <p:cond delay="0"/>
                                          </p:stCondLst>
                                        </p:cTn>
                                        <p:tgtEl>
                                          <p:spTgt spid="163"/>
                                        </p:tgtEl>
                                        <p:attrNameLst>
                                          <p:attrName>style.visibility</p:attrName>
                                        </p:attrNameLst>
                                      </p:cBhvr>
                                      <p:to>
                                        <p:strVal val="hidden"/>
                                      </p:to>
                                    </p:set>
                                  </p:childTnLst>
                                </p:cTn>
                              </p:par>
                              <p:par>
                                <p:cTn id="141" presetID="1" presetClass="exit" presetSubtype="0" fill="hold" grpId="0" nodeType="withEffect">
                                  <p:stCondLst>
                                    <p:cond delay="0"/>
                                  </p:stCondLst>
                                  <p:childTnLst>
                                    <p:set>
                                      <p:cBhvr>
                                        <p:cTn id="142" dur="1" fill="hold">
                                          <p:stCondLst>
                                            <p:cond delay="0"/>
                                          </p:stCondLst>
                                        </p:cTn>
                                        <p:tgtEl>
                                          <p:spTgt spid="165"/>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2" presetClass="entr" presetSubtype="8" fill="hold" nodeType="clickEffect">
                                  <p:stCondLst>
                                    <p:cond delay="0"/>
                                  </p:stCondLst>
                                  <p:childTnLst>
                                    <p:set>
                                      <p:cBhvr>
                                        <p:cTn id="146" dur="1" fill="hold">
                                          <p:stCondLst>
                                            <p:cond delay="0"/>
                                          </p:stCondLst>
                                        </p:cTn>
                                        <p:tgtEl>
                                          <p:spTgt spid="102"/>
                                        </p:tgtEl>
                                        <p:attrNameLst>
                                          <p:attrName>style.visibility</p:attrName>
                                        </p:attrNameLst>
                                      </p:cBhvr>
                                      <p:to>
                                        <p:strVal val="visible"/>
                                      </p:to>
                                    </p:set>
                                    <p:anim calcmode="lin" valueType="num">
                                      <p:cBhvr additive="base">
                                        <p:cTn id="147" dur="500" fill="hold"/>
                                        <p:tgtEl>
                                          <p:spTgt spid="102"/>
                                        </p:tgtEl>
                                        <p:attrNameLst>
                                          <p:attrName>ppt_x</p:attrName>
                                        </p:attrNameLst>
                                      </p:cBhvr>
                                      <p:tavLst>
                                        <p:tav tm="0">
                                          <p:val>
                                            <p:strVal val="0-#ppt_w/2"/>
                                          </p:val>
                                        </p:tav>
                                        <p:tav tm="100000">
                                          <p:val>
                                            <p:strVal val="#ppt_x"/>
                                          </p:val>
                                        </p:tav>
                                      </p:tavLst>
                                    </p:anim>
                                    <p:anim calcmode="lin" valueType="num">
                                      <p:cBhvr additive="base">
                                        <p:cTn id="148" dur="500" fill="hold"/>
                                        <p:tgtEl>
                                          <p:spTgt spid="102"/>
                                        </p:tgtEl>
                                        <p:attrNameLst>
                                          <p:attrName>ppt_y</p:attrName>
                                        </p:attrNameLst>
                                      </p:cBhvr>
                                      <p:tavLst>
                                        <p:tav tm="0">
                                          <p:val>
                                            <p:strVal val="#ppt_y"/>
                                          </p:val>
                                        </p:tav>
                                        <p:tav tm="100000">
                                          <p:val>
                                            <p:strVal val="#ppt_y"/>
                                          </p:val>
                                        </p:tav>
                                      </p:tavLst>
                                    </p:anim>
                                  </p:childTnLst>
                                </p:cTn>
                              </p:par>
                            </p:childTnLst>
                          </p:cTn>
                        </p:par>
                      </p:childTnLst>
                    </p:cTn>
                  </p:par>
                  <p:par>
                    <p:cTn id="149" fill="hold">
                      <p:stCondLst>
                        <p:cond delay="indefinite"/>
                      </p:stCondLst>
                      <p:childTnLst>
                        <p:par>
                          <p:cTn id="150" fill="hold">
                            <p:stCondLst>
                              <p:cond delay="0"/>
                            </p:stCondLst>
                            <p:childTnLst>
                              <p:par>
                                <p:cTn id="151" presetID="2" presetClass="entr" presetSubtype="8" fill="hold" grpId="0" nodeType="clickEffect">
                                  <p:stCondLst>
                                    <p:cond delay="0"/>
                                  </p:stCondLst>
                                  <p:childTnLst>
                                    <p:set>
                                      <p:cBhvr>
                                        <p:cTn id="152" dur="1" fill="hold">
                                          <p:stCondLst>
                                            <p:cond delay="0"/>
                                          </p:stCondLst>
                                        </p:cTn>
                                        <p:tgtEl>
                                          <p:spTgt spid="180"/>
                                        </p:tgtEl>
                                        <p:attrNameLst>
                                          <p:attrName>style.visibility</p:attrName>
                                        </p:attrNameLst>
                                      </p:cBhvr>
                                      <p:to>
                                        <p:strVal val="visible"/>
                                      </p:to>
                                    </p:set>
                                    <p:anim calcmode="lin" valueType="num">
                                      <p:cBhvr additive="base">
                                        <p:cTn id="153" dur="500" fill="hold"/>
                                        <p:tgtEl>
                                          <p:spTgt spid="180"/>
                                        </p:tgtEl>
                                        <p:attrNameLst>
                                          <p:attrName>ppt_x</p:attrName>
                                        </p:attrNameLst>
                                      </p:cBhvr>
                                      <p:tavLst>
                                        <p:tav tm="0">
                                          <p:val>
                                            <p:strVal val="0-#ppt_w/2"/>
                                          </p:val>
                                        </p:tav>
                                        <p:tav tm="100000">
                                          <p:val>
                                            <p:strVal val="#ppt_x"/>
                                          </p:val>
                                        </p:tav>
                                      </p:tavLst>
                                    </p:anim>
                                    <p:anim calcmode="lin" valueType="num">
                                      <p:cBhvr additive="base">
                                        <p:cTn id="154" dur="500" fill="hold"/>
                                        <p:tgtEl>
                                          <p:spTgt spid="180"/>
                                        </p:tgtEl>
                                        <p:attrNameLst>
                                          <p:attrName>ppt_y</p:attrName>
                                        </p:attrNameLst>
                                      </p:cBhvr>
                                      <p:tavLst>
                                        <p:tav tm="0">
                                          <p:val>
                                            <p:strVal val="#ppt_y"/>
                                          </p:val>
                                        </p:tav>
                                        <p:tav tm="100000">
                                          <p:val>
                                            <p:strVal val="#ppt_y"/>
                                          </p:val>
                                        </p:tav>
                                      </p:tavLst>
                                    </p:anim>
                                  </p:childTnLst>
                                </p:cTn>
                              </p:par>
                              <p:par>
                                <p:cTn id="155" presetID="1" presetClass="exit" presetSubtype="0" fill="hold" grpId="2" nodeType="withEffect">
                                  <p:stCondLst>
                                    <p:cond delay="0"/>
                                  </p:stCondLst>
                                  <p:childTnLst>
                                    <p:set>
                                      <p:cBhvr>
                                        <p:cTn id="156" dur="1" fill="hold">
                                          <p:stCondLst>
                                            <p:cond delay="0"/>
                                          </p:stCondLst>
                                        </p:cTn>
                                        <p:tgtEl>
                                          <p:spTgt spid="172"/>
                                        </p:tgtEl>
                                        <p:attrNameLst>
                                          <p:attrName>style.visibility</p:attrName>
                                        </p:attrNameLst>
                                      </p:cBhvr>
                                      <p:to>
                                        <p:strVal val="hidden"/>
                                      </p:to>
                                    </p:set>
                                  </p:childTnLst>
                                </p:cTn>
                              </p:par>
                              <p:par>
                                <p:cTn id="157" presetID="1" presetClass="exit" presetSubtype="0" fill="hold" grpId="2" nodeType="withEffect">
                                  <p:stCondLst>
                                    <p:cond delay="0"/>
                                  </p:stCondLst>
                                  <p:childTnLst>
                                    <p:set>
                                      <p:cBhvr>
                                        <p:cTn id="158" dur="1" fill="hold">
                                          <p:stCondLst>
                                            <p:cond delay="0"/>
                                          </p:stCondLst>
                                        </p:cTn>
                                        <p:tgtEl>
                                          <p:spTgt spid="164"/>
                                        </p:tgtEl>
                                        <p:attrNameLst>
                                          <p:attrName>style.visibility</p:attrName>
                                        </p:attrNameLst>
                                      </p:cBhvr>
                                      <p:to>
                                        <p:strVal val="hidden"/>
                                      </p:to>
                                    </p:set>
                                  </p:childTnLst>
                                </p:cTn>
                              </p:par>
                              <p:par>
                                <p:cTn id="159" presetID="2" presetClass="entr" presetSubtype="8" fill="hold" nodeType="withEffect">
                                  <p:stCondLst>
                                    <p:cond delay="0"/>
                                  </p:stCondLst>
                                  <p:childTnLst>
                                    <p:set>
                                      <p:cBhvr>
                                        <p:cTn id="160" dur="1" fill="hold">
                                          <p:stCondLst>
                                            <p:cond delay="0"/>
                                          </p:stCondLst>
                                        </p:cTn>
                                        <p:tgtEl>
                                          <p:spTgt spid="180">
                                            <p:txEl>
                                              <p:pRg st="0" end="0"/>
                                            </p:txEl>
                                          </p:spTgt>
                                        </p:tgtEl>
                                        <p:attrNameLst>
                                          <p:attrName>style.visibility</p:attrName>
                                        </p:attrNameLst>
                                      </p:cBhvr>
                                      <p:to>
                                        <p:strVal val="visible"/>
                                      </p:to>
                                    </p:set>
                                    <p:anim calcmode="lin" valueType="num">
                                      <p:cBhvr additive="base">
                                        <p:cTn id="161" dur="500" fill="hold"/>
                                        <p:tgtEl>
                                          <p:spTgt spid="180">
                                            <p:txEl>
                                              <p:pRg st="0" end="0"/>
                                            </p:txEl>
                                          </p:spTgt>
                                        </p:tgtEl>
                                        <p:attrNameLst>
                                          <p:attrName>ppt_x</p:attrName>
                                        </p:attrNameLst>
                                      </p:cBhvr>
                                      <p:tavLst>
                                        <p:tav tm="0">
                                          <p:val>
                                            <p:strVal val="0-#ppt_w/2"/>
                                          </p:val>
                                        </p:tav>
                                        <p:tav tm="100000">
                                          <p:val>
                                            <p:strVal val="#ppt_x"/>
                                          </p:val>
                                        </p:tav>
                                      </p:tavLst>
                                    </p:anim>
                                    <p:anim calcmode="lin" valueType="num">
                                      <p:cBhvr additive="base">
                                        <p:cTn id="162" dur="500" fill="hold"/>
                                        <p:tgtEl>
                                          <p:spTgt spid="1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63" fill="hold">
                      <p:stCondLst>
                        <p:cond delay="indefinite"/>
                      </p:stCondLst>
                      <p:childTnLst>
                        <p:par>
                          <p:cTn id="164" fill="hold">
                            <p:stCondLst>
                              <p:cond delay="0"/>
                            </p:stCondLst>
                            <p:childTnLst>
                              <p:par>
                                <p:cTn id="165" presetID="2" presetClass="entr" presetSubtype="8" fill="hold" nodeType="clickEffect">
                                  <p:stCondLst>
                                    <p:cond delay="0"/>
                                  </p:stCondLst>
                                  <p:childTnLst>
                                    <p:set>
                                      <p:cBhvr>
                                        <p:cTn id="166" dur="1" fill="hold">
                                          <p:stCondLst>
                                            <p:cond delay="0"/>
                                          </p:stCondLst>
                                        </p:cTn>
                                        <p:tgtEl>
                                          <p:spTgt spid="180">
                                            <p:txEl>
                                              <p:pRg st="1" end="1"/>
                                            </p:txEl>
                                          </p:spTgt>
                                        </p:tgtEl>
                                        <p:attrNameLst>
                                          <p:attrName>style.visibility</p:attrName>
                                        </p:attrNameLst>
                                      </p:cBhvr>
                                      <p:to>
                                        <p:strVal val="visible"/>
                                      </p:to>
                                    </p:set>
                                    <p:anim calcmode="lin" valueType="num">
                                      <p:cBhvr additive="base">
                                        <p:cTn id="167" dur="500" fill="hold"/>
                                        <p:tgtEl>
                                          <p:spTgt spid="180">
                                            <p:txEl>
                                              <p:pRg st="1" end="1"/>
                                            </p:txEl>
                                          </p:spTgt>
                                        </p:tgtEl>
                                        <p:attrNameLst>
                                          <p:attrName>ppt_x</p:attrName>
                                        </p:attrNameLst>
                                      </p:cBhvr>
                                      <p:tavLst>
                                        <p:tav tm="0">
                                          <p:val>
                                            <p:strVal val="0-#ppt_w/2"/>
                                          </p:val>
                                        </p:tav>
                                        <p:tav tm="100000">
                                          <p:val>
                                            <p:strVal val="#ppt_x"/>
                                          </p:val>
                                        </p:tav>
                                      </p:tavLst>
                                    </p:anim>
                                    <p:anim calcmode="lin" valueType="num">
                                      <p:cBhvr additive="base">
                                        <p:cTn id="168" dur="500" fill="hold"/>
                                        <p:tgtEl>
                                          <p:spTgt spid="18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69" fill="hold">
                      <p:stCondLst>
                        <p:cond delay="indefinite"/>
                      </p:stCondLst>
                      <p:childTnLst>
                        <p:par>
                          <p:cTn id="170" fill="hold">
                            <p:stCondLst>
                              <p:cond delay="0"/>
                            </p:stCondLst>
                            <p:childTnLst>
                              <p:par>
                                <p:cTn id="171" presetID="2" presetClass="entr" presetSubtype="8" fill="hold" nodeType="clickEffect">
                                  <p:stCondLst>
                                    <p:cond delay="0"/>
                                  </p:stCondLst>
                                  <p:childTnLst>
                                    <p:set>
                                      <p:cBhvr>
                                        <p:cTn id="172" dur="1" fill="hold">
                                          <p:stCondLst>
                                            <p:cond delay="0"/>
                                          </p:stCondLst>
                                        </p:cTn>
                                        <p:tgtEl>
                                          <p:spTgt spid="180">
                                            <p:txEl>
                                              <p:pRg st="2" end="2"/>
                                            </p:txEl>
                                          </p:spTgt>
                                        </p:tgtEl>
                                        <p:attrNameLst>
                                          <p:attrName>style.visibility</p:attrName>
                                        </p:attrNameLst>
                                      </p:cBhvr>
                                      <p:to>
                                        <p:strVal val="visible"/>
                                      </p:to>
                                    </p:set>
                                    <p:anim calcmode="lin" valueType="num">
                                      <p:cBhvr additive="base">
                                        <p:cTn id="173" dur="500" fill="hold"/>
                                        <p:tgtEl>
                                          <p:spTgt spid="180">
                                            <p:txEl>
                                              <p:pRg st="2" end="2"/>
                                            </p:txEl>
                                          </p:spTgt>
                                        </p:tgtEl>
                                        <p:attrNameLst>
                                          <p:attrName>ppt_x</p:attrName>
                                        </p:attrNameLst>
                                      </p:cBhvr>
                                      <p:tavLst>
                                        <p:tav tm="0">
                                          <p:val>
                                            <p:strVal val="0-#ppt_w/2"/>
                                          </p:val>
                                        </p:tav>
                                        <p:tav tm="100000">
                                          <p:val>
                                            <p:strVal val="#ppt_x"/>
                                          </p:val>
                                        </p:tav>
                                      </p:tavLst>
                                    </p:anim>
                                    <p:anim calcmode="lin" valueType="num">
                                      <p:cBhvr additive="base">
                                        <p:cTn id="174" dur="500" fill="hold"/>
                                        <p:tgtEl>
                                          <p:spTgt spid="18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animBg="1"/>
      <p:bldP spid="160" grpId="1" animBg="1"/>
      <p:bldP spid="162" grpId="0" animBg="1"/>
      <p:bldP spid="162" grpId="1" animBg="1"/>
      <p:bldP spid="163" grpId="0" animBg="1"/>
      <p:bldP spid="163" grpId="1" animBg="1"/>
      <p:bldP spid="164" grpId="1" animBg="1"/>
      <p:bldP spid="164" grpId="2" animBg="1"/>
      <p:bldP spid="165" grpId="0" animBg="1"/>
      <p:bldP spid="165" grpId="1" animBg="1"/>
      <p:bldP spid="166" grpId="0" animBg="1"/>
      <p:bldP spid="166" grpId="1" animBg="1"/>
      <p:bldP spid="167" grpId="0" animBg="1"/>
      <p:bldP spid="167" grpId="1" animBg="1"/>
      <p:bldP spid="168" grpId="0" animBg="1"/>
      <p:bldP spid="168" grpId="1" animBg="1"/>
      <p:bldP spid="169" grpId="0" animBg="1"/>
      <p:bldP spid="169" grpId="1" animBg="1"/>
      <p:bldP spid="170" grpId="0" animBg="1"/>
      <p:bldP spid="170" grpId="1" animBg="1"/>
      <p:bldP spid="171" grpId="0" animBg="1"/>
      <p:bldP spid="171" grpId="1" animBg="1"/>
      <p:bldP spid="172" grpId="1" animBg="1"/>
      <p:bldP spid="172" grpId="2" animBg="1"/>
      <p:bldP spid="180"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2">
            <a:extLst>
              <a:ext uri="{FF2B5EF4-FFF2-40B4-BE49-F238E27FC236}">
                <a16:creationId xmlns:a16="http://schemas.microsoft.com/office/drawing/2014/main" id="{1F1C9A5C-89A2-4A41-BD3A-1BB50EF5D0F9}"/>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30" name="AutoShape 8">
            <a:extLst>
              <a:ext uri="{FF2B5EF4-FFF2-40B4-BE49-F238E27FC236}">
                <a16:creationId xmlns:a16="http://schemas.microsoft.com/office/drawing/2014/main" id="{BDC11567-1BD4-4755-B545-999154089771}"/>
              </a:ext>
            </a:extLst>
          </p:cNvPr>
          <p:cNvSpPr>
            <a:spLocks noChangeArrowheads="1"/>
          </p:cNvSpPr>
          <p:nvPr/>
        </p:nvSpPr>
        <p:spPr bwMode="auto">
          <a:xfrm>
            <a:off x="50800" y="838200"/>
            <a:ext cx="9038771" cy="3505200"/>
          </a:xfrm>
          <a:prstGeom prst="wedgeRectCallout">
            <a:avLst>
              <a:gd name="adj1" fmla="val -43949"/>
              <a:gd name="adj2" fmla="val -68226"/>
            </a:avLst>
          </a:prstGeom>
          <a:noFill/>
          <a:ln w="12700" cap="flat" cmpd="sng" algn="ctr">
            <a:solidFill>
              <a:srgbClr val="FF00FF">
                <a:lumMod val="100000"/>
              </a:srgb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indent="-514350" eaLnBrk="1" hangingPunct="1">
              <a:spcBef>
                <a:spcPct val="0"/>
              </a:spcBef>
              <a:buFont typeface="+mj-lt"/>
              <a:buAutoNum type="arabicPeriod"/>
            </a:pPr>
            <a:r>
              <a:rPr lang="en-US" sz="2000" dirty="0">
                <a:cs typeface="Times New Roman" panose="02020603050405020304" pitchFamily="18" charset="0"/>
              </a:rPr>
              <a:t>Cases Goal: </a:t>
            </a:r>
            <a:r>
              <a:rPr lang="en-US" altLang="en-US" sz="2000" dirty="0"/>
              <a:t>“</a:t>
            </a:r>
            <a:r>
              <a:rPr lang="en-US" altLang="en-US" sz="2000" dirty="0">
                <a:sym typeface="Symbol" panose="05050102010706020507" pitchFamily="18" charset="2"/>
              </a:rPr>
              <a:t>Everyone is rich</a:t>
            </a:r>
            <a:r>
              <a:rPr lang="en-US" altLang="en-US" sz="2000" dirty="0"/>
              <a:t>”.</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t>   “America”</a:t>
            </a:r>
            <a:r>
              <a:rPr lang="el-GR" altLang="en-US" sz="2000" dirty="0">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a:t>
            </a:r>
            <a:r>
              <a:rPr lang="en-US" altLang="en-US" sz="2000" dirty="0">
                <a:sym typeface="Symbol" panose="05050102010706020507" pitchFamily="18" charset="2"/>
              </a:rPr>
              <a:t>Europe</a:t>
            </a:r>
            <a:r>
              <a:rPr lang="en-US" altLang="en-US" sz="2000" dirty="0"/>
              <a:t>”</a:t>
            </a:r>
          </a:p>
          <a:p>
            <a:pPr marL="514350" indent="-514350" eaLnBrk="1" hangingPunct="1">
              <a:spcBef>
                <a:spcPct val="0"/>
              </a:spcBef>
              <a:buFont typeface="+mj-lt"/>
              <a:buAutoNum type="arabicPeriod"/>
            </a:pPr>
            <a:r>
              <a:rPr lang="en-US" altLang="en-US" sz="2000" dirty="0"/>
              <a:t>    Case  “America”:</a:t>
            </a:r>
            <a:r>
              <a:rPr lang="el-GR" altLang="en-US" sz="2000" dirty="0">
                <a:cs typeface="Times New Roman" panose="02020603050405020304" pitchFamily="18" charset="0"/>
                <a:sym typeface="Symbol" panose="05050102010706020507" pitchFamily="18" charset="2"/>
              </a:rPr>
              <a:t> </a:t>
            </a:r>
            <a:endParaRPr lang="en-US" altLang="en-US" sz="2000" dirty="0">
              <a:sym typeface="Symbol" panose="05050102010706020507" pitchFamily="18" charset="2"/>
            </a:endParaRPr>
          </a:p>
          <a:p>
            <a:pPr marL="514350" indent="-514350" eaLnBrk="1" hangingPunct="1">
              <a:spcBef>
                <a:spcPct val="0"/>
              </a:spcBef>
              <a:buFont typeface="+mj-lt"/>
              <a:buAutoNum type="arabicPeriod"/>
            </a:pPr>
            <a:r>
              <a:rPr lang="en-US" altLang="en-US" sz="2000" dirty="0">
                <a:sym typeface="Symbol" panose="05050102010706020507" pitchFamily="18" charset="2"/>
              </a:rPr>
              <a:t>           …</a:t>
            </a:r>
          </a:p>
          <a:p>
            <a:pPr marL="514350" indent="-514350" eaLnBrk="1" hangingPunct="1">
              <a:spcBef>
                <a:spcPct val="0"/>
              </a:spcBef>
              <a:buFont typeface="+mj-lt"/>
              <a:buAutoNum type="arabicPeriod"/>
            </a:pPr>
            <a:r>
              <a:rPr lang="en-US" altLang="en-US" sz="2000" dirty="0">
                <a:sym typeface="Symbol" panose="05050102010706020507" pitchFamily="18" charset="2"/>
              </a:rPr>
              <a:t>          </a:t>
            </a:r>
            <a:r>
              <a:rPr lang="en-US" altLang="en-US" sz="2000" dirty="0"/>
              <a:t>“</a:t>
            </a:r>
            <a:r>
              <a:rPr lang="en-US" altLang="en-US" sz="2000" dirty="0">
                <a:sym typeface="Symbol" panose="05050102010706020507" pitchFamily="18" charset="2"/>
              </a:rPr>
              <a:t>Everyone is rich</a:t>
            </a:r>
            <a:r>
              <a:rPr lang="en-US" altLang="en-US" sz="2000" dirty="0"/>
              <a:t>”</a:t>
            </a:r>
          </a:p>
          <a:p>
            <a:pPr marL="514350" indent="-514350" eaLnBrk="1" hangingPunct="1">
              <a:spcBef>
                <a:spcPct val="0"/>
              </a:spcBef>
              <a:buFont typeface="+mj-lt"/>
              <a:buAutoNum type="arabicPeriod"/>
            </a:pPr>
            <a:r>
              <a:rPr lang="en-US" altLang="en-US" sz="2000" dirty="0"/>
              <a:t>    Case “</a:t>
            </a:r>
            <a:r>
              <a:rPr lang="en-US" altLang="en-US" sz="2000" dirty="0">
                <a:sym typeface="Symbol" panose="05050102010706020507" pitchFamily="18" charset="2"/>
              </a:rPr>
              <a:t>Europe</a:t>
            </a:r>
            <a:r>
              <a:rPr lang="en-US" altLang="en-US" sz="2000" dirty="0"/>
              <a:t>”:</a:t>
            </a:r>
            <a:r>
              <a:rPr lang="el-GR" altLang="en-US" sz="2000" dirty="0">
                <a:cs typeface="Times New Roman" panose="02020603050405020304" pitchFamily="18" charset="0"/>
                <a:sym typeface="Symbol" panose="05050102010706020507" pitchFamily="18" charset="2"/>
              </a:rPr>
              <a:t> </a:t>
            </a:r>
            <a:endParaRPr lang="en-US" altLang="en-US" sz="2000" dirty="0">
              <a:cs typeface="Times New Roman" panose="02020603050405020304" pitchFamily="18" charset="0"/>
              <a:sym typeface="Symbol" panose="05050102010706020507" pitchFamily="18" charset="2"/>
            </a:endParaRP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p>
          <a:p>
            <a:pPr marL="514350" indent="-514350" eaLnBrk="1" hangingPunct="1">
              <a:spcBef>
                <a:spcPct val="0"/>
              </a:spcBef>
              <a:buFont typeface="+mj-lt"/>
              <a:buAutoNum type="arabicPeriod"/>
            </a:pPr>
            <a:r>
              <a:rPr lang="en-US" altLang="en-US" sz="2000" dirty="0">
                <a:cs typeface="Times New Roman" panose="02020603050405020304" pitchFamily="18" charset="0"/>
                <a:sym typeface="Symbol" panose="05050102010706020507" pitchFamily="18" charset="2"/>
              </a:rPr>
              <a:t>           </a:t>
            </a:r>
            <a:r>
              <a:rPr lang="en-US" altLang="en-US" sz="2000" dirty="0"/>
              <a:t>“</a:t>
            </a:r>
            <a:r>
              <a:rPr lang="en-US" altLang="en-US" sz="2000" dirty="0">
                <a:sym typeface="Symbol" panose="05050102010706020507" pitchFamily="18" charset="2"/>
              </a:rPr>
              <a:t>Everyone is rich</a:t>
            </a:r>
            <a:r>
              <a:rPr lang="en-US" altLang="en-US" sz="2000" dirty="0"/>
              <a:t>”</a:t>
            </a:r>
          </a:p>
          <a:p>
            <a:pPr marL="514350" indent="-514350" eaLnBrk="1" hangingPunct="1">
              <a:spcBef>
                <a:spcPct val="0"/>
              </a:spcBef>
              <a:buFont typeface="+mj-lt"/>
              <a:buAutoNum type="arabicPeriod"/>
            </a:pPr>
            <a:r>
              <a:rPr lang="en-US" altLang="en-US" sz="2000" dirty="0"/>
              <a:t>    “</a:t>
            </a:r>
            <a:r>
              <a:rPr lang="en-US" altLang="en-US" sz="2000" dirty="0">
                <a:sym typeface="Symbol" panose="05050102010706020507" pitchFamily="18" charset="2"/>
              </a:rPr>
              <a:t>Everyone is rich</a:t>
            </a:r>
            <a:r>
              <a:rPr lang="en-US" altLang="en-US" sz="2000" dirty="0"/>
              <a:t>”</a:t>
            </a:r>
          </a:p>
        </p:txBody>
      </p:sp>
      <p:pic>
        <p:nvPicPr>
          <p:cNvPr id="37" name="Picture 5" descr="j0116172">
            <a:extLst>
              <a:ext uri="{FF2B5EF4-FFF2-40B4-BE49-F238E27FC236}">
                <a16:creationId xmlns:a16="http://schemas.microsoft.com/office/drawing/2014/main" id="{BD31B0DD-5ED4-4D80-96FB-25A9E0D6F818}"/>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61384" y="-9604"/>
            <a:ext cx="747183" cy="10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3">
            <a:extLst>
              <a:ext uri="{FF2B5EF4-FFF2-40B4-BE49-F238E27FC236}">
                <a16:creationId xmlns:a16="http://schemas.microsoft.com/office/drawing/2014/main" id="{E2B2024A-0778-41C4-BB04-B4E70B50A9D2}"/>
              </a:ext>
            </a:extLst>
          </p:cNvPr>
          <p:cNvSpPr/>
          <p:nvPr/>
        </p:nvSpPr>
        <p:spPr>
          <a:xfrm>
            <a:off x="5548746" y="838200"/>
            <a:ext cx="5271654" cy="400110"/>
          </a:xfrm>
          <a:prstGeom prst="rect">
            <a:avLst/>
          </a:prstGeom>
        </p:spPr>
        <p:txBody>
          <a:bodyPr wrap="square">
            <a:spAutoFit/>
          </a:bodyPr>
          <a:lstStyle/>
          <a:p>
            <a:pPr algn="l"/>
            <a:r>
              <a:rPr lang="en-US" altLang="en-US" sz="2000" dirty="0"/>
              <a:t>Cases “America”</a:t>
            </a:r>
            <a:r>
              <a:rPr lang="el-GR" altLang="en-US" sz="2000" dirty="0">
                <a:solidFill>
                  <a:srgbClr val="FFC000"/>
                </a:solidFill>
                <a:cs typeface="Times New Roman" panose="02020603050405020304" pitchFamily="18" charset="0"/>
                <a:sym typeface="Symbol" panose="05050102010706020507" pitchFamily="18" charset="2"/>
              </a:rPr>
              <a:t> </a:t>
            </a:r>
            <a:r>
              <a:rPr lang="en-US" altLang="en-US" sz="2000" dirty="0">
                <a:cs typeface="Times New Roman" panose="02020603050405020304" pitchFamily="18" charset="0"/>
                <a:sym typeface="Symbol" panose="05050102010706020507" pitchFamily="18" charset="2"/>
              </a:rPr>
              <a:t>or</a:t>
            </a:r>
            <a:r>
              <a:rPr lang="en-US" altLang="en-US" sz="2000" dirty="0"/>
              <a:t> “</a:t>
            </a:r>
            <a:r>
              <a:rPr lang="en-US" altLang="en-US" sz="2000" dirty="0">
                <a:sym typeface="Symbol" panose="05050102010706020507" pitchFamily="18" charset="2"/>
              </a:rPr>
              <a:t>Europe</a:t>
            </a:r>
            <a:r>
              <a:rPr lang="en-US" altLang="en-US" sz="2000" dirty="0"/>
              <a:t>” </a:t>
            </a:r>
          </a:p>
        </p:txBody>
      </p:sp>
      <p:sp>
        <p:nvSpPr>
          <p:cNvPr id="38" name="Rectangle 37">
            <a:extLst>
              <a:ext uri="{FF2B5EF4-FFF2-40B4-BE49-F238E27FC236}">
                <a16:creationId xmlns:a16="http://schemas.microsoft.com/office/drawing/2014/main" id="{8B620A4B-C09D-4D81-BB2F-6EF2B308748C}"/>
              </a:ext>
            </a:extLst>
          </p:cNvPr>
          <p:cNvSpPr/>
          <p:nvPr/>
        </p:nvSpPr>
        <p:spPr>
          <a:xfrm>
            <a:off x="6629400" y="1143000"/>
            <a:ext cx="2133600" cy="2554545"/>
          </a:xfrm>
          <a:prstGeom prst="rect">
            <a:avLst/>
          </a:prstGeom>
        </p:spPr>
        <p:txBody>
          <a:bodyPr wrap="square">
            <a:spAutoFit/>
          </a:bodyPr>
          <a:lstStyle/>
          <a:p>
            <a:pPr algn="l"/>
            <a:r>
              <a:rPr lang="en-US" altLang="en-US" sz="2000" dirty="0"/>
              <a:t>Proved somehow</a:t>
            </a:r>
            <a:endParaRPr lang="en-US" sz="2000" dirty="0"/>
          </a:p>
          <a:p>
            <a:pPr algn="l"/>
            <a:r>
              <a:rPr lang="en-US" altLang="en-US" sz="2000" dirty="0"/>
              <a:t>Assumption</a:t>
            </a:r>
          </a:p>
          <a:p>
            <a:pPr algn="l"/>
            <a:endParaRPr lang="en-US" altLang="en-US" sz="2000" dirty="0"/>
          </a:p>
          <a:p>
            <a:pPr algn="l"/>
            <a:r>
              <a:rPr lang="en-US" altLang="en-US" sz="2000" dirty="0"/>
              <a:t>Proved somehow</a:t>
            </a:r>
            <a:endParaRPr lang="en-US" sz="2000" dirty="0"/>
          </a:p>
          <a:p>
            <a:pPr algn="l"/>
            <a:r>
              <a:rPr lang="en-US" altLang="en-US" sz="2000" dirty="0"/>
              <a:t>Assumption</a:t>
            </a:r>
          </a:p>
          <a:p>
            <a:pPr algn="l"/>
            <a:endParaRPr lang="en-US" altLang="en-US" sz="2000" dirty="0"/>
          </a:p>
          <a:p>
            <a:pPr algn="l"/>
            <a:r>
              <a:rPr lang="en-US" altLang="en-US" sz="2000" dirty="0"/>
              <a:t>Proved somehow</a:t>
            </a:r>
            <a:endParaRPr lang="en-US" sz="2000" dirty="0"/>
          </a:p>
          <a:p>
            <a:pPr algn="l"/>
            <a:r>
              <a:rPr lang="en-US" sz="2000" dirty="0">
                <a:cs typeface="Times New Roman" panose="02020603050405020304" pitchFamily="18" charset="0"/>
                <a:sym typeface="Wingdings" panose="05000000000000000000" pitchFamily="2" charset="2"/>
              </a:rPr>
              <a:t>Cases Conclusion</a:t>
            </a:r>
            <a:endParaRPr lang="en-US" altLang="en-US" sz="2000" dirty="0"/>
          </a:p>
        </p:txBody>
      </p:sp>
      <p:grpSp>
        <p:nvGrpSpPr>
          <p:cNvPr id="7" name="Group 29">
            <a:extLst>
              <a:ext uri="{FF2B5EF4-FFF2-40B4-BE49-F238E27FC236}">
                <a16:creationId xmlns:a16="http://schemas.microsoft.com/office/drawing/2014/main" id="{94274C8F-F3E8-4C89-BBFC-FFAEF5EE5B01}"/>
              </a:ext>
            </a:extLst>
          </p:cNvPr>
          <p:cNvGrpSpPr>
            <a:grpSpLocks/>
          </p:cNvGrpSpPr>
          <p:nvPr/>
        </p:nvGrpSpPr>
        <p:grpSpPr bwMode="auto">
          <a:xfrm>
            <a:off x="447342" y="4632607"/>
            <a:ext cx="917591" cy="929993"/>
            <a:chOff x="2065" y="1551"/>
            <a:chExt cx="1628" cy="1988"/>
          </a:xfrm>
        </p:grpSpPr>
        <p:sp>
          <p:nvSpPr>
            <p:cNvPr id="8" name="Freeform 30">
              <a:extLst>
                <a:ext uri="{FF2B5EF4-FFF2-40B4-BE49-F238E27FC236}">
                  <a16:creationId xmlns:a16="http://schemas.microsoft.com/office/drawing/2014/main" id="{460889F6-5F93-4DDA-9964-D3462B8DA08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9" name="Freeform 31">
              <a:extLst>
                <a:ext uri="{FF2B5EF4-FFF2-40B4-BE49-F238E27FC236}">
                  <a16:creationId xmlns:a16="http://schemas.microsoft.com/office/drawing/2014/main" id="{F3EBC68D-A489-498D-8AD5-1EF3B77E28C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 name="Freeform 32">
              <a:extLst>
                <a:ext uri="{FF2B5EF4-FFF2-40B4-BE49-F238E27FC236}">
                  <a16:creationId xmlns:a16="http://schemas.microsoft.com/office/drawing/2014/main" id="{CDD6DE31-22D8-4801-8513-F6A2CA099F71}"/>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1" name="Freeform 33">
              <a:extLst>
                <a:ext uri="{FF2B5EF4-FFF2-40B4-BE49-F238E27FC236}">
                  <a16:creationId xmlns:a16="http://schemas.microsoft.com/office/drawing/2014/main" id="{31A026C8-5788-4DC9-B24D-F71F18F5E2B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2" name="Freeform 34">
              <a:extLst>
                <a:ext uri="{FF2B5EF4-FFF2-40B4-BE49-F238E27FC236}">
                  <a16:creationId xmlns:a16="http://schemas.microsoft.com/office/drawing/2014/main" id="{4F80778E-FBE7-47CB-944A-4CB309FEEC9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3" name="Freeform 35">
              <a:extLst>
                <a:ext uri="{FF2B5EF4-FFF2-40B4-BE49-F238E27FC236}">
                  <a16:creationId xmlns:a16="http://schemas.microsoft.com/office/drawing/2014/main" id="{658787A9-4282-4E61-9338-2891145790B5}"/>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4" name="Freeform 36">
              <a:extLst>
                <a:ext uri="{FF2B5EF4-FFF2-40B4-BE49-F238E27FC236}">
                  <a16:creationId xmlns:a16="http://schemas.microsoft.com/office/drawing/2014/main" id="{EFE23E1D-A390-4679-98C0-0265796DBE39}"/>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5" name="Freeform 37">
              <a:extLst>
                <a:ext uri="{FF2B5EF4-FFF2-40B4-BE49-F238E27FC236}">
                  <a16:creationId xmlns:a16="http://schemas.microsoft.com/office/drawing/2014/main" id="{0056B57A-DF33-4893-A0D0-B58B4F41DB2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6" name="Freeform 38">
              <a:extLst>
                <a:ext uri="{FF2B5EF4-FFF2-40B4-BE49-F238E27FC236}">
                  <a16:creationId xmlns:a16="http://schemas.microsoft.com/office/drawing/2014/main" id="{16FC8CCA-88EB-4D9A-9C01-9D3DD37DBD4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9">
              <a:extLst>
                <a:ext uri="{FF2B5EF4-FFF2-40B4-BE49-F238E27FC236}">
                  <a16:creationId xmlns:a16="http://schemas.microsoft.com/office/drawing/2014/main" id="{F0AC0D17-8F87-4DEE-A862-C9507D0089F2}"/>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40">
              <a:extLst>
                <a:ext uri="{FF2B5EF4-FFF2-40B4-BE49-F238E27FC236}">
                  <a16:creationId xmlns:a16="http://schemas.microsoft.com/office/drawing/2014/main" id="{9E97EB37-2098-4E97-9D0B-0CEC4729A9B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41">
              <a:extLst>
                <a:ext uri="{FF2B5EF4-FFF2-40B4-BE49-F238E27FC236}">
                  <a16:creationId xmlns:a16="http://schemas.microsoft.com/office/drawing/2014/main" id="{A0614C26-AA75-487C-909D-50D4F5C0E665}"/>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42">
              <a:extLst>
                <a:ext uri="{FF2B5EF4-FFF2-40B4-BE49-F238E27FC236}">
                  <a16:creationId xmlns:a16="http://schemas.microsoft.com/office/drawing/2014/main" id="{4E52F750-51B0-42B2-A937-703D770A1A3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1" name="Freeform 43">
              <a:extLst>
                <a:ext uri="{FF2B5EF4-FFF2-40B4-BE49-F238E27FC236}">
                  <a16:creationId xmlns:a16="http://schemas.microsoft.com/office/drawing/2014/main" id="{9C755F00-361A-40EB-AB75-48BB58775193}"/>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2" name="Freeform 44">
              <a:extLst>
                <a:ext uri="{FF2B5EF4-FFF2-40B4-BE49-F238E27FC236}">
                  <a16:creationId xmlns:a16="http://schemas.microsoft.com/office/drawing/2014/main" id="{DC35C6A6-F145-4166-AB14-51C5C33A9A7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3" name="Freeform 45">
              <a:extLst>
                <a:ext uri="{FF2B5EF4-FFF2-40B4-BE49-F238E27FC236}">
                  <a16:creationId xmlns:a16="http://schemas.microsoft.com/office/drawing/2014/main" id="{39E763D1-FDCB-4F51-A1BD-0A49E96F597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46">
              <a:extLst>
                <a:ext uri="{FF2B5EF4-FFF2-40B4-BE49-F238E27FC236}">
                  <a16:creationId xmlns:a16="http://schemas.microsoft.com/office/drawing/2014/main" id="{E870C166-21DE-48AC-B9BE-8F2A808B3C40}"/>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27" name="AutoShape 35">
            <a:extLst>
              <a:ext uri="{FF2B5EF4-FFF2-40B4-BE49-F238E27FC236}">
                <a16:creationId xmlns:a16="http://schemas.microsoft.com/office/drawing/2014/main" id="{151C5F80-2E94-40ED-AD13-A6276044BBCD}"/>
              </a:ext>
            </a:extLst>
          </p:cNvPr>
          <p:cNvSpPr>
            <a:spLocks noChangeArrowheads="1"/>
          </p:cNvSpPr>
          <p:nvPr/>
        </p:nvSpPr>
        <p:spPr bwMode="auto">
          <a:xfrm>
            <a:off x="1551796" y="4467133"/>
            <a:ext cx="4010803" cy="2086067"/>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What???</a:t>
            </a:r>
          </a:p>
          <a:p>
            <a:pPr defTabSz="685800" eaLnBrk="1" fontAlgn="auto" hangingPunct="1">
              <a:spcBef>
                <a:spcPct val="0"/>
              </a:spcBef>
              <a:spcAft>
                <a:spcPts val="0"/>
              </a:spcAft>
              <a:buNone/>
            </a:pPr>
            <a:endParaRPr lang="en-US" altLang="en-US" sz="2400" dirty="0">
              <a:solidFill>
                <a:srgbClr val="FFFFFF"/>
              </a:solidFill>
            </a:endParaRPr>
          </a:p>
          <a:p>
            <a:pPr defTabSz="685800" eaLnBrk="1" fontAlgn="auto" hangingPunct="1">
              <a:spcBef>
                <a:spcPct val="0"/>
              </a:spcBef>
              <a:spcAft>
                <a:spcPts val="0"/>
              </a:spcAft>
              <a:buNone/>
            </a:pPr>
            <a:endParaRPr lang="en-US" altLang="en-US" sz="2400" dirty="0">
              <a:solidFill>
                <a:srgbClr val="FFFFFF"/>
              </a:solidFill>
            </a:endParaRPr>
          </a:p>
          <a:p>
            <a:pPr defTabSz="685800" eaLnBrk="1" fontAlgn="auto" hangingPunct="1">
              <a:spcBef>
                <a:spcPct val="0"/>
              </a:spcBef>
              <a:spcAft>
                <a:spcPts val="0"/>
              </a:spcAft>
              <a:buNone/>
            </a:pPr>
            <a:endParaRPr lang="en-US" altLang="en-US" sz="2400" dirty="0">
              <a:solidFill>
                <a:srgbClr val="FFFFFF"/>
              </a:solidFill>
            </a:endParaRPr>
          </a:p>
          <a:p>
            <a:pPr defTabSz="685800" eaLnBrk="1" fontAlgn="auto" hangingPunct="1">
              <a:spcBef>
                <a:spcPct val="0"/>
              </a:spcBef>
              <a:spcAft>
                <a:spcPts val="0"/>
              </a:spcAft>
              <a:buNone/>
            </a:pPr>
            <a:r>
              <a:rPr lang="en-US" altLang="en-US" sz="2400" dirty="0">
                <a:solidFill>
                  <a:srgbClr val="FFFFFF"/>
                </a:solidFill>
              </a:rPr>
              <a:t>There are more cases!</a:t>
            </a:r>
          </a:p>
        </p:txBody>
      </p:sp>
      <p:pic>
        <p:nvPicPr>
          <p:cNvPr id="5122" name="Picture 2" descr="Rich Americans – TomNaegeleBlogs">
            <a:extLst>
              <a:ext uri="{FF2B5EF4-FFF2-40B4-BE49-F238E27FC236}">
                <a16:creationId xmlns:a16="http://schemas.microsoft.com/office/drawing/2014/main" id="{31BE1BD9-1B9D-4EF0-81F3-10C72F58200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15611" y="1463280"/>
            <a:ext cx="1528763" cy="1019175"/>
          </a:xfrm>
          <a:prstGeom prst="rect">
            <a:avLst/>
          </a:prstGeom>
          <a:noFill/>
          <a:extLst>
            <a:ext uri="{909E8E84-426E-40DD-AFC4-6F175D3DCCD1}">
              <a14:hiddenFill xmlns:a14="http://schemas.microsoft.com/office/drawing/2010/main">
                <a:solidFill>
                  <a:srgbClr val="FFFFFF"/>
                </a:solidFill>
              </a14:hiddenFill>
            </a:ext>
          </a:extLst>
        </p:spPr>
      </p:pic>
      <p:pic>
        <p:nvPicPr>
          <p:cNvPr id="5124" name="Picture 4" descr="Queen Elizabeth to Make First Outing Since Prince Philip&amp;#39;s Death |  PEOPLE.com">
            <a:extLst>
              <a:ext uri="{FF2B5EF4-FFF2-40B4-BE49-F238E27FC236}">
                <a16:creationId xmlns:a16="http://schemas.microsoft.com/office/drawing/2014/main" id="{79158A72-E394-4518-98C5-25FA5A42CF9D}"/>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82756" y="2310059"/>
            <a:ext cx="794472" cy="1200041"/>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1,847 Ethiopian Famine Photos and Premium High Res Pictures - Getty Images">
            <a:extLst>
              <a:ext uri="{FF2B5EF4-FFF2-40B4-BE49-F238E27FC236}">
                <a16:creationId xmlns:a16="http://schemas.microsoft.com/office/drawing/2014/main" id="{3301A778-F86C-414D-8BA7-111693CACB8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025137" y="4561476"/>
            <a:ext cx="2232663" cy="1513979"/>
          </a:xfrm>
          <a:prstGeom prst="rect">
            <a:avLst/>
          </a:prstGeom>
          <a:noFill/>
          <a:extLst>
            <a:ext uri="{909E8E84-426E-40DD-AFC4-6F175D3DCCD1}">
              <a14:hiddenFill xmlns:a14="http://schemas.microsoft.com/office/drawing/2010/main">
                <a:solidFill>
                  <a:srgbClr val="FFFFFF"/>
                </a:solidFill>
              </a14:hiddenFill>
            </a:ext>
          </a:extLst>
        </p:spPr>
      </p:pic>
      <p:cxnSp>
        <p:nvCxnSpPr>
          <p:cNvPr id="3" name="Straight Connector 2">
            <a:extLst>
              <a:ext uri="{FF2B5EF4-FFF2-40B4-BE49-F238E27FC236}">
                <a16:creationId xmlns:a16="http://schemas.microsoft.com/office/drawing/2014/main" id="{2D8FF712-87A0-469C-A672-FABD0DF146B6}"/>
              </a:ext>
            </a:extLst>
          </p:cNvPr>
          <p:cNvCxnSpPr/>
          <p:nvPr/>
        </p:nvCxnSpPr>
        <p:spPr bwMode="auto">
          <a:xfrm>
            <a:off x="767908" y="1368936"/>
            <a:ext cx="7857206" cy="0"/>
          </a:xfrm>
          <a:prstGeom prst="line">
            <a:avLst/>
          </a:prstGeom>
          <a:noFill/>
          <a:ln w="38100" cap="flat" cmpd="sng" algn="ctr">
            <a:solidFill>
              <a:schemeClr val="hlink"/>
            </a:solidFill>
            <a:prstDash val="solid"/>
            <a:round/>
            <a:headEnd type="none" w="med" len="med"/>
            <a:tailEnd type="none" w="med" len="med"/>
          </a:ln>
          <a:effectLst/>
        </p:spPr>
      </p:cxnSp>
      <p:pic>
        <p:nvPicPr>
          <p:cNvPr id="5128" name="Picture 8" descr="Over a Million US Families Are Living on a Shocking $2 Per Day">
            <a:extLst>
              <a:ext uri="{FF2B5EF4-FFF2-40B4-BE49-F238E27FC236}">
                <a16:creationId xmlns:a16="http://schemas.microsoft.com/office/drawing/2014/main" id="{AC9C7785-357F-48BC-9FAE-E506A92064F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533567" y="1415454"/>
            <a:ext cx="1528763" cy="1145732"/>
          </a:xfrm>
          <a:prstGeom prst="rect">
            <a:avLst/>
          </a:prstGeom>
          <a:noFill/>
          <a:extLst>
            <a:ext uri="{909E8E84-426E-40DD-AFC4-6F175D3DCCD1}">
              <a14:hiddenFill xmlns:a14="http://schemas.microsoft.com/office/drawing/2010/main">
                <a:solidFill>
                  <a:srgbClr val="FFFFFF"/>
                </a:solidFill>
              </a14:hiddenFill>
            </a:ext>
          </a:extLst>
        </p:spPr>
      </p:pic>
      <p:cxnSp>
        <p:nvCxnSpPr>
          <p:cNvPr id="31" name="Straight Connector 30">
            <a:extLst>
              <a:ext uri="{FF2B5EF4-FFF2-40B4-BE49-F238E27FC236}">
                <a16:creationId xmlns:a16="http://schemas.microsoft.com/office/drawing/2014/main" id="{6334734C-ADCD-47F8-9D3A-67BD8BEB75A0}"/>
              </a:ext>
            </a:extLst>
          </p:cNvPr>
          <p:cNvCxnSpPr>
            <a:cxnSpLocks/>
          </p:cNvCxnSpPr>
          <p:nvPr/>
        </p:nvCxnSpPr>
        <p:spPr bwMode="auto">
          <a:xfrm>
            <a:off x="1286794" y="2289198"/>
            <a:ext cx="1913606" cy="0"/>
          </a:xfrm>
          <a:prstGeom prst="line">
            <a:avLst/>
          </a:prstGeom>
          <a:noFill/>
          <a:ln w="38100" cap="flat" cmpd="sng" algn="ctr">
            <a:solidFill>
              <a:schemeClr val="hlink"/>
            </a:solidFill>
            <a:prstDash val="solid"/>
            <a:round/>
            <a:headEnd type="none" w="med" len="med"/>
            <a:tailEnd type="none" w="med" len="med"/>
          </a:ln>
          <a:effectLst/>
        </p:spPr>
      </p:cxnSp>
      <p:sp>
        <p:nvSpPr>
          <p:cNvPr id="32" name="Rectangle 2">
            <a:extLst>
              <a:ext uri="{FF2B5EF4-FFF2-40B4-BE49-F238E27FC236}">
                <a16:creationId xmlns:a16="http://schemas.microsoft.com/office/drawing/2014/main" id="{3C00518D-03E3-488F-9AF7-E62557F1F917}"/>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Cases</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2838540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xEl>
                                              <p:pRg st="0" end="0"/>
                                            </p:txEl>
                                          </p:spTgt>
                                        </p:tgtEl>
                                        <p:attrNameLst>
                                          <p:attrName>style.visibility</p:attrName>
                                        </p:attrNameLst>
                                      </p:cBhvr>
                                      <p:to>
                                        <p:strVal val="visible"/>
                                      </p:to>
                                    </p:set>
                                    <p:anim calcmode="lin" valueType="num">
                                      <p:cBhvr additive="base">
                                        <p:cTn id="7"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0">
                                            <p:txEl>
                                              <p:pRg st="2" end="2"/>
                                            </p:txEl>
                                          </p:spTgt>
                                        </p:tgtEl>
                                        <p:attrNameLst>
                                          <p:attrName>style.visibility</p:attrName>
                                        </p:attrNameLst>
                                      </p:cBhvr>
                                      <p:to>
                                        <p:strVal val="visible"/>
                                      </p:to>
                                    </p:set>
                                    <p:anim calcmode="lin" valueType="num">
                                      <p:cBhvr additive="base">
                                        <p:cTn id="13" dur="500" fill="hold"/>
                                        <p:tgtEl>
                                          <p:spTgt spid="30">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8">
                                            <p:txEl>
                                              <p:pRg st="1" end="1"/>
                                            </p:txEl>
                                          </p:spTgt>
                                        </p:tgtEl>
                                        <p:attrNameLst>
                                          <p:attrName>style.visibility</p:attrName>
                                        </p:attrNameLst>
                                      </p:cBhvr>
                                      <p:to>
                                        <p:strVal val="visible"/>
                                      </p:to>
                                    </p:set>
                                    <p:anim calcmode="lin" valueType="num">
                                      <p:cBhvr additive="base">
                                        <p:cTn id="17"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 calcmode="lin" valueType="num">
                                      <p:cBhvr additive="base">
                                        <p:cTn id="23" dur="500" fill="hold"/>
                                        <p:tgtEl>
                                          <p:spTgt spid="30">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0">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0">
                                            <p:txEl>
                                              <p:pRg st="4" end="4"/>
                                            </p:txEl>
                                          </p:spTgt>
                                        </p:tgtEl>
                                        <p:attrNameLst>
                                          <p:attrName>style.visibility</p:attrName>
                                        </p:attrNameLst>
                                      </p:cBhvr>
                                      <p:to>
                                        <p:strVal val="visible"/>
                                      </p:to>
                                    </p:set>
                                    <p:anim calcmode="lin" valueType="num">
                                      <p:cBhvr additive="base">
                                        <p:cTn id="27" dur="500" fill="hold"/>
                                        <p:tgtEl>
                                          <p:spTgt spid="30">
                                            <p:txEl>
                                              <p:pRg st="4" end="4"/>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0">
                                            <p:txEl>
                                              <p:pRg st="4" end="4"/>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anim calcmode="lin" valueType="num">
                                      <p:cBhvr additive="base">
                                        <p:cTn id="31"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8">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5122"/>
                                        </p:tgtEl>
                                        <p:attrNameLst>
                                          <p:attrName>style.visibility</p:attrName>
                                        </p:attrNameLst>
                                      </p:cBhvr>
                                      <p:to>
                                        <p:strVal val="visible"/>
                                      </p:to>
                                    </p:set>
                                    <p:anim calcmode="lin" valueType="num">
                                      <p:cBhvr additive="base">
                                        <p:cTn id="35" dur="500" fill="hold"/>
                                        <p:tgtEl>
                                          <p:spTgt spid="5122"/>
                                        </p:tgtEl>
                                        <p:attrNameLst>
                                          <p:attrName>ppt_x</p:attrName>
                                        </p:attrNameLst>
                                      </p:cBhvr>
                                      <p:tavLst>
                                        <p:tav tm="0">
                                          <p:val>
                                            <p:strVal val="0-#ppt_w/2"/>
                                          </p:val>
                                        </p:tav>
                                        <p:tav tm="100000">
                                          <p:val>
                                            <p:strVal val="#ppt_x"/>
                                          </p:val>
                                        </p:tav>
                                      </p:tavLst>
                                    </p:anim>
                                    <p:anim calcmode="lin" valueType="num">
                                      <p:cBhvr additive="base">
                                        <p:cTn id="36" dur="500" fill="hold"/>
                                        <p:tgtEl>
                                          <p:spTgt spid="512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0">
                                            <p:txEl>
                                              <p:pRg st="5" end="5"/>
                                            </p:txEl>
                                          </p:spTgt>
                                        </p:tgtEl>
                                        <p:attrNameLst>
                                          <p:attrName>style.visibility</p:attrName>
                                        </p:attrNameLst>
                                      </p:cBhvr>
                                      <p:to>
                                        <p:strVal val="visible"/>
                                      </p:to>
                                    </p:set>
                                    <p:anim calcmode="lin" valueType="num">
                                      <p:cBhvr additive="base">
                                        <p:cTn id="41" dur="500" fill="hold"/>
                                        <p:tgtEl>
                                          <p:spTgt spid="30">
                                            <p:txEl>
                                              <p:pRg st="5" end="5"/>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0">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38">
                                            <p:txEl>
                                              <p:pRg st="4" end="4"/>
                                            </p:txEl>
                                          </p:spTgt>
                                        </p:tgtEl>
                                        <p:attrNameLst>
                                          <p:attrName>style.visibility</p:attrName>
                                        </p:attrNameLst>
                                      </p:cBhvr>
                                      <p:to>
                                        <p:strVal val="visible"/>
                                      </p:to>
                                    </p:set>
                                    <p:anim calcmode="lin" valueType="num">
                                      <p:cBhvr additive="base">
                                        <p:cTn id="45" dur="500" fill="hold"/>
                                        <p:tgtEl>
                                          <p:spTgt spid="38">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0">
                                            <p:txEl>
                                              <p:pRg st="6" end="6"/>
                                            </p:txEl>
                                          </p:spTgt>
                                        </p:tgtEl>
                                        <p:attrNameLst>
                                          <p:attrName>style.visibility</p:attrName>
                                        </p:attrNameLst>
                                      </p:cBhvr>
                                      <p:to>
                                        <p:strVal val="visible"/>
                                      </p:to>
                                    </p:set>
                                    <p:anim calcmode="lin" valueType="num">
                                      <p:cBhvr additive="base">
                                        <p:cTn id="51" dur="500" fill="hold"/>
                                        <p:tgtEl>
                                          <p:spTgt spid="30">
                                            <p:txEl>
                                              <p:pRg st="6" end="6"/>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30">
                                            <p:txEl>
                                              <p:pRg st="6" end="6"/>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0">
                                            <p:txEl>
                                              <p:pRg st="7" end="7"/>
                                            </p:txEl>
                                          </p:spTgt>
                                        </p:tgtEl>
                                        <p:attrNameLst>
                                          <p:attrName>style.visibility</p:attrName>
                                        </p:attrNameLst>
                                      </p:cBhvr>
                                      <p:to>
                                        <p:strVal val="visible"/>
                                      </p:to>
                                    </p:set>
                                    <p:anim calcmode="lin" valueType="num">
                                      <p:cBhvr additive="base">
                                        <p:cTn id="55" dur="500" fill="hold"/>
                                        <p:tgtEl>
                                          <p:spTgt spid="30">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0">
                                            <p:txEl>
                                              <p:pRg st="7" end="7"/>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8">
                                            <p:txEl>
                                              <p:pRg st="6" end="6"/>
                                            </p:txEl>
                                          </p:spTgt>
                                        </p:tgtEl>
                                        <p:attrNameLst>
                                          <p:attrName>style.visibility</p:attrName>
                                        </p:attrNameLst>
                                      </p:cBhvr>
                                      <p:to>
                                        <p:strVal val="visible"/>
                                      </p:to>
                                    </p:set>
                                    <p:anim calcmode="lin" valueType="num">
                                      <p:cBhvr additive="base">
                                        <p:cTn id="59" dur="500" fill="hold"/>
                                        <p:tgtEl>
                                          <p:spTgt spid="38">
                                            <p:txEl>
                                              <p:pRg st="6" end="6"/>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8">
                                            <p:txEl>
                                              <p:pRg st="6" end="6"/>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5124"/>
                                        </p:tgtEl>
                                        <p:attrNameLst>
                                          <p:attrName>style.visibility</p:attrName>
                                        </p:attrNameLst>
                                      </p:cBhvr>
                                      <p:to>
                                        <p:strVal val="visible"/>
                                      </p:to>
                                    </p:set>
                                    <p:anim calcmode="lin" valueType="num">
                                      <p:cBhvr additive="base">
                                        <p:cTn id="63" dur="500" fill="hold"/>
                                        <p:tgtEl>
                                          <p:spTgt spid="5124"/>
                                        </p:tgtEl>
                                        <p:attrNameLst>
                                          <p:attrName>ppt_x</p:attrName>
                                        </p:attrNameLst>
                                      </p:cBhvr>
                                      <p:tavLst>
                                        <p:tav tm="0">
                                          <p:val>
                                            <p:strVal val="0-#ppt_w/2"/>
                                          </p:val>
                                        </p:tav>
                                        <p:tav tm="100000">
                                          <p:val>
                                            <p:strVal val="#ppt_x"/>
                                          </p:val>
                                        </p:tav>
                                      </p:tavLst>
                                    </p:anim>
                                    <p:anim calcmode="lin" valueType="num">
                                      <p:cBhvr additive="base">
                                        <p:cTn id="64" dur="500" fill="hold"/>
                                        <p:tgtEl>
                                          <p:spTgt spid="5124"/>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30">
                                            <p:txEl>
                                              <p:pRg st="8" end="8"/>
                                            </p:txEl>
                                          </p:spTgt>
                                        </p:tgtEl>
                                        <p:attrNameLst>
                                          <p:attrName>style.visibility</p:attrName>
                                        </p:attrNameLst>
                                      </p:cBhvr>
                                      <p:to>
                                        <p:strVal val="visible"/>
                                      </p:to>
                                    </p:set>
                                    <p:anim calcmode="lin" valueType="num">
                                      <p:cBhvr additive="base">
                                        <p:cTn id="69" dur="500" fill="hold"/>
                                        <p:tgtEl>
                                          <p:spTgt spid="30">
                                            <p:txEl>
                                              <p:pRg st="8" end="8"/>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0">
                                            <p:txEl>
                                              <p:pRg st="8" end="8"/>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8">
                                            <p:txEl>
                                              <p:pRg st="7" end="7"/>
                                            </p:txEl>
                                          </p:spTgt>
                                        </p:tgtEl>
                                        <p:attrNameLst>
                                          <p:attrName>style.visibility</p:attrName>
                                        </p:attrNameLst>
                                      </p:cBhvr>
                                      <p:to>
                                        <p:strVal val="visible"/>
                                      </p:to>
                                    </p:set>
                                    <p:anim calcmode="lin" valueType="num">
                                      <p:cBhvr additive="base">
                                        <p:cTn id="73" dur="500" fill="hold"/>
                                        <p:tgtEl>
                                          <p:spTgt spid="38">
                                            <p:txEl>
                                              <p:pRg st="7" end="7"/>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additive="base">
                                        <p:cTn id="79" dur="500" fill="hold"/>
                                        <p:tgtEl>
                                          <p:spTgt spid="27"/>
                                        </p:tgtEl>
                                        <p:attrNameLst>
                                          <p:attrName>ppt_x</p:attrName>
                                        </p:attrNameLst>
                                      </p:cBhvr>
                                      <p:tavLst>
                                        <p:tav tm="0">
                                          <p:val>
                                            <p:strVal val="#ppt_x"/>
                                          </p:val>
                                        </p:tav>
                                        <p:tav tm="100000">
                                          <p:val>
                                            <p:strVal val="#ppt_x"/>
                                          </p:val>
                                        </p:tav>
                                      </p:tavLst>
                                    </p:anim>
                                    <p:anim calcmode="lin" valueType="num">
                                      <p:cBhvr additive="base">
                                        <p:cTn id="80" dur="500" fill="hold"/>
                                        <p:tgtEl>
                                          <p:spTgt spid="27"/>
                                        </p:tgtEl>
                                        <p:attrNameLst>
                                          <p:attrName>ppt_y</p:attrName>
                                        </p:attrNameLst>
                                      </p:cBhvr>
                                      <p:tavLst>
                                        <p:tav tm="0">
                                          <p:val>
                                            <p:strVal val="1+#ppt_h/2"/>
                                          </p:val>
                                        </p:tav>
                                        <p:tav tm="100000">
                                          <p:val>
                                            <p:strVal val="#ppt_y"/>
                                          </p:val>
                                        </p:tav>
                                      </p:tavLst>
                                    </p:anim>
                                  </p:childTnLst>
                                </p:cTn>
                              </p:par>
                              <p:par>
                                <p:cTn id="81" presetID="2" presetClass="entr" presetSubtype="4" fill="hold" nodeType="withEffect">
                                  <p:stCondLst>
                                    <p:cond delay="0"/>
                                  </p:stCondLst>
                                  <p:childTnLst>
                                    <p:set>
                                      <p:cBhvr>
                                        <p:cTn id="82" dur="1" fill="hold">
                                          <p:stCondLst>
                                            <p:cond delay="0"/>
                                          </p:stCondLst>
                                        </p:cTn>
                                        <p:tgtEl>
                                          <p:spTgt spid="27">
                                            <p:txEl>
                                              <p:pRg st="0" end="0"/>
                                            </p:txEl>
                                          </p:spTgt>
                                        </p:tgtEl>
                                        <p:attrNameLst>
                                          <p:attrName>style.visibility</p:attrName>
                                        </p:attrNameLst>
                                      </p:cBhvr>
                                      <p:to>
                                        <p:strVal val="visible"/>
                                      </p:to>
                                    </p:set>
                                    <p:anim calcmode="lin" valueType="num">
                                      <p:cBhvr additive="base">
                                        <p:cTn id="83" dur="500" fill="hold"/>
                                        <p:tgtEl>
                                          <p:spTgt spid="27">
                                            <p:txEl>
                                              <p:pRg st="0" end="0"/>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7">
                                            <p:txEl>
                                              <p:pRg st="0" end="0"/>
                                            </p:txEl>
                                          </p:spTgt>
                                        </p:tgtEl>
                                        <p:attrNameLst>
                                          <p:attrName>ppt_y</p:attrName>
                                        </p:attrNameLst>
                                      </p:cBhvr>
                                      <p:tavLst>
                                        <p:tav tm="0">
                                          <p:val>
                                            <p:strVal val="1+#ppt_h/2"/>
                                          </p:val>
                                        </p:tav>
                                        <p:tav tm="100000">
                                          <p:val>
                                            <p:strVal val="#ppt_y"/>
                                          </p:val>
                                        </p:tav>
                                      </p:tavLst>
                                    </p:anim>
                                  </p:childTnLst>
                                </p:cTn>
                              </p:par>
                              <p:par>
                                <p:cTn id="85" presetID="2" presetClass="entr" presetSubtype="4" fill="hold" nodeType="withEffect">
                                  <p:stCondLst>
                                    <p:cond delay="0"/>
                                  </p:stCondLst>
                                  <p:childTnLst>
                                    <p:set>
                                      <p:cBhvr>
                                        <p:cTn id="86" dur="1" fill="hold">
                                          <p:stCondLst>
                                            <p:cond delay="0"/>
                                          </p:stCondLst>
                                        </p:cTn>
                                        <p:tgtEl>
                                          <p:spTgt spid="5126"/>
                                        </p:tgtEl>
                                        <p:attrNameLst>
                                          <p:attrName>style.visibility</p:attrName>
                                        </p:attrNameLst>
                                      </p:cBhvr>
                                      <p:to>
                                        <p:strVal val="visible"/>
                                      </p:to>
                                    </p:set>
                                    <p:anim calcmode="lin" valueType="num">
                                      <p:cBhvr additive="base">
                                        <p:cTn id="87" dur="500" fill="hold"/>
                                        <p:tgtEl>
                                          <p:spTgt spid="5126"/>
                                        </p:tgtEl>
                                        <p:attrNameLst>
                                          <p:attrName>ppt_x</p:attrName>
                                        </p:attrNameLst>
                                      </p:cBhvr>
                                      <p:tavLst>
                                        <p:tav tm="0">
                                          <p:val>
                                            <p:strVal val="#ppt_x"/>
                                          </p:val>
                                        </p:tav>
                                        <p:tav tm="100000">
                                          <p:val>
                                            <p:strVal val="#ppt_x"/>
                                          </p:val>
                                        </p:tav>
                                      </p:tavLst>
                                    </p:anim>
                                    <p:anim calcmode="lin" valueType="num">
                                      <p:cBhvr additive="base">
                                        <p:cTn id="88" dur="500" fill="hold"/>
                                        <p:tgtEl>
                                          <p:spTgt spid="5126"/>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7"/>
                                        </p:tgtEl>
                                        <p:attrNameLst>
                                          <p:attrName>style.visibility</p:attrName>
                                        </p:attrNameLst>
                                      </p:cBhvr>
                                      <p:to>
                                        <p:strVal val="visible"/>
                                      </p:to>
                                    </p:set>
                                    <p:anim calcmode="lin" valueType="num">
                                      <p:cBhvr additive="base">
                                        <p:cTn id="91" dur="500" fill="hold"/>
                                        <p:tgtEl>
                                          <p:spTgt spid="7"/>
                                        </p:tgtEl>
                                        <p:attrNameLst>
                                          <p:attrName>ppt_x</p:attrName>
                                        </p:attrNameLst>
                                      </p:cBhvr>
                                      <p:tavLst>
                                        <p:tav tm="0">
                                          <p:val>
                                            <p:strVal val="#ppt_x"/>
                                          </p:val>
                                        </p:tav>
                                        <p:tav tm="100000">
                                          <p:val>
                                            <p:strVal val="#ppt_x"/>
                                          </p:val>
                                        </p:tav>
                                      </p:tavLst>
                                    </p:anim>
                                    <p:anim calcmode="lin" valueType="num">
                                      <p:cBhvr additive="base">
                                        <p:cTn id="9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24">
                                            <p:txEl>
                                              <p:pRg st="0" end="0"/>
                                            </p:txEl>
                                          </p:spTgt>
                                        </p:tgtEl>
                                        <p:attrNameLst>
                                          <p:attrName>style.visibility</p:attrName>
                                        </p:attrNameLst>
                                      </p:cBhvr>
                                      <p:to>
                                        <p:strVal val="visible"/>
                                      </p:to>
                                    </p:set>
                                    <p:anim calcmode="lin" valueType="num">
                                      <p:cBhvr additive="base">
                                        <p:cTn id="9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30">
                                            <p:txEl>
                                              <p:pRg st="1" end="1"/>
                                            </p:txEl>
                                          </p:spTgt>
                                        </p:tgtEl>
                                        <p:attrNameLst>
                                          <p:attrName>style.visibility</p:attrName>
                                        </p:attrNameLst>
                                      </p:cBhvr>
                                      <p:to>
                                        <p:strVal val="visible"/>
                                      </p:to>
                                    </p:set>
                                    <p:anim calcmode="lin" valueType="num">
                                      <p:cBhvr additive="base">
                                        <p:cTn id="103"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30">
                                            <p:txEl>
                                              <p:pRg st="1" end="1"/>
                                            </p:txEl>
                                          </p:spTgt>
                                        </p:tgtEl>
                                        <p:attrNameLst>
                                          <p:attrName>ppt_y</p:attrName>
                                        </p:attrNameLst>
                                      </p:cBhvr>
                                      <p:tavLst>
                                        <p:tav tm="0">
                                          <p:val>
                                            <p:strVal val="#ppt_y"/>
                                          </p:val>
                                        </p:tav>
                                        <p:tav tm="100000">
                                          <p:val>
                                            <p:strVal val="#ppt_y"/>
                                          </p:val>
                                        </p:tav>
                                      </p:tavLst>
                                    </p:anim>
                                  </p:childTnLst>
                                </p:cTn>
                              </p:par>
                              <p:par>
                                <p:cTn id="105" presetID="2" presetClass="entr" presetSubtype="8" fill="hold" nodeType="withEffect">
                                  <p:stCondLst>
                                    <p:cond delay="0"/>
                                  </p:stCondLst>
                                  <p:childTnLst>
                                    <p:set>
                                      <p:cBhvr>
                                        <p:cTn id="106" dur="1" fill="hold">
                                          <p:stCondLst>
                                            <p:cond delay="0"/>
                                          </p:stCondLst>
                                        </p:cTn>
                                        <p:tgtEl>
                                          <p:spTgt spid="38">
                                            <p:txEl>
                                              <p:pRg st="0" end="0"/>
                                            </p:txEl>
                                          </p:spTgt>
                                        </p:tgtEl>
                                        <p:attrNameLst>
                                          <p:attrName>style.visibility</p:attrName>
                                        </p:attrNameLst>
                                      </p:cBhvr>
                                      <p:to>
                                        <p:strVal val="visible"/>
                                      </p:to>
                                    </p:set>
                                    <p:anim calcmode="lin" valueType="num">
                                      <p:cBhvr additive="base">
                                        <p:cTn id="107"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3"/>
                                        </p:tgtEl>
                                        <p:attrNameLst>
                                          <p:attrName>style.visibility</p:attrName>
                                        </p:attrNameLst>
                                      </p:cBhvr>
                                      <p:to>
                                        <p:strVal val="visible"/>
                                      </p:to>
                                    </p:set>
                                    <p:anim calcmode="lin" valueType="num">
                                      <p:cBhvr additive="base">
                                        <p:cTn id="113" dur="500" fill="hold"/>
                                        <p:tgtEl>
                                          <p:spTgt spid="3"/>
                                        </p:tgtEl>
                                        <p:attrNameLst>
                                          <p:attrName>ppt_x</p:attrName>
                                        </p:attrNameLst>
                                      </p:cBhvr>
                                      <p:tavLst>
                                        <p:tav tm="0">
                                          <p:val>
                                            <p:strVal val="#ppt_x"/>
                                          </p:val>
                                        </p:tav>
                                        <p:tav tm="100000">
                                          <p:val>
                                            <p:strVal val="#ppt_x"/>
                                          </p:val>
                                        </p:tav>
                                      </p:tavLst>
                                    </p:anim>
                                    <p:anim calcmode="lin" valueType="num">
                                      <p:cBhvr additive="base">
                                        <p:cTn id="1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27">
                                            <p:txEl>
                                              <p:pRg st="4" end="4"/>
                                            </p:txEl>
                                          </p:spTgt>
                                        </p:tgtEl>
                                        <p:attrNameLst>
                                          <p:attrName>style.visibility</p:attrName>
                                        </p:attrNameLst>
                                      </p:cBhvr>
                                      <p:to>
                                        <p:strVal val="visible"/>
                                      </p:to>
                                    </p:set>
                                    <p:anim calcmode="lin" valueType="num">
                                      <p:cBhvr additive="base">
                                        <p:cTn id="119" dur="500" fill="hold"/>
                                        <p:tgtEl>
                                          <p:spTgt spid="27">
                                            <p:txEl>
                                              <p:pRg st="4" end="4"/>
                                            </p:txEl>
                                          </p:spTgt>
                                        </p:tgtEl>
                                        <p:attrNameLst>
                                          <p:attrName>ppt_x</p:attrName>
                                        </p:attrNameLst>
                                      </p:cBhvr>
                                      <p:tavLst>
                                        <p:tav tm="0">
                                          <p:val>
                                            <p:strVal val="#ppt_x"/>
                                          </p:val>
                                        </p:tav>
                                        <p:tav tm="100000">
                                          <p:val>
                                            <p:strVal val="#ppt_x"/>
                                          </p:val>
                                        </p:tav>
                                      </p:tavLst>
                                    </p:anim>
                                    <p:anim calcmode="lin" valueType="num">
                                      <p:cBhvr additive="base">
                                        <p:cTn id="120" dur="500" fill="hold"/>
                                        <p:tgtEl>
                                          <p:spTgt spid="2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21" fill="hold">
                      <p:stCondLst>
                        <p:cond delay="indefinite"/>
                      </p:stCondLst>
                      <p:childTnLst>
                        <p:par>
                          <p:cTn id="122" fill="hold">
                            <p:stCondLst>
                              <p:cond delay="0"/>
                            </p:stCondLst>
                            <p:childTnLst>
                              <p:par>
                                <p:cTn id="123" presetID="2" presetClass="entr" presetSubtype="4" fill="hold" nodeType="clickEffect">
                                  <p:stCondLst>
                                    <p:cond delay="0"/>
                                  </p:stCondLst>
                                  <p:childTnLst>
                                    <p:set>
                                      <p:cBhvr>
                                        <p:cTn id="124" dur="1" fill="hold">
                                          <p:stCondLst>
                                            <p:cond delay="0"/>
                                          </p:stCondLst>
                                        </p:cTn>
                                        <p:tgtEl>
                                          <p:spTgt spid="5128"/>
                                        </p:tgtEl>
                                        <p:attrNameLst>
                                          <p:attrName>style.visibility</p:attrName>
                                        </p:attrNameLst>
                                      </p:cBhvr>
                                      <p:to>
                                        <p:strVal val="visible"/>
                                      </p:to>
                                    </p:set>
                                    <p:anim calcmode="lin" valueType="num">
                                      <p:cBhvr additive="base">
                                        <p:cTn id="125" dur="500" fill="hold"/>
                                        <p:tgtEl>
                                          <p:spTgt spid="5128"/>
                                        </p:tgtEl>
                                        <p:attrNameLst>
                                          <p:attrName>ppt_x</p:attrName>
                                        </p:attrNameLst>
                                      </p:cBhvr>
                                      <p:tavLst>
                                        <p:tav tm="0">
                                          <p:val>
                                            <p:strVal val="#ppt_x"/>
                                          </p:val>
                                        </p:tav>
                                        <p:tav tm="100000">
                                          <p:val>
                                            <p:strVal val="#ppt_x"/>
                                          </p:val>
                                        </p:tav>
                                      </p:tavLst>
                                    </p:anim>
                                    <p:anim calcmode="lin" valueType="num">
                                      <p:cBhvr additive="base">
                                        <p:cTn id="126" dur="500" fill="hold"/>
                                        <p:tgtEl>
                                          <p:spTgt spid="5128"/>
                                        </p:tgtEl>
                                        <p:attrNameLst>
                                          <p:attrName>ppt_y</p:attrName>
                                        </p:attrNameLst>
                                      </p:cBhvr>
                                      <p:tavLst>
                                        <p:tav tm="0">
                                          <p:val>
                                            <p:strVal val="1+#ppt_h/2"/>
                                          </p:val>
                                        </p:tav>
                                        <p:tav tm="100000">
                                          <p:val>
                                            <p:strVal val="#ppt_y"/>
                                          </p:val>
                                        </p:tav>
                                      </p:tavLst>
                                    </p:anim>
                                  </p:childTnLst>
                                </p:cTn>
                              </p:par>
                              <p:par>
                                <p:cTn id="127" presetID="2" presetClass="entr" presetSubtype="4" fill="hold" nodeType="withEffect">
                                  <p:stCondLst>
                                    <p:cond delay="0"/>
                                  </p:stCondLst>
                                  <p:childTnLst>
                                    <p:set>
                                      <p:cBhvr>
                                        <p:cTn id="128" dur="1" fill="hold">
                                          <p:stCondLst>
                                            <p:cond delay="0"/>
                                          </p:stCondLst>
                                        </p:cTn>
                                        <p:tgtEl>
                                          <p:spTgt spid="31"/>
                                        </p:tgtEl>
                                        <p:attrNameLst>
                                          <p:attrName>style.visibility</p:attrName>
                                        </p:attrNameLst>
                                      </p:cBhvr>
                                      <p:to>
                                        <p:strVal val="visible"/>
                                      </p:to>
                                    </p:set>
                                    <p:anim calcmode="lin" valueType="num">
                                      <p:cBhvr additive="base">
                                        <p:cTn id="129" dur="500" fill="hold"/>
                                        <p:tgtEl>
                                          <p:spTgt spid="31"/>
                                        </p:tgtEl>
                                        <p:attrNameLst>
                                          <p:attrName>ppt_x</p:attrName>
                                        </p:attrNameLst>
                                      </p:cBhvr>
                                      <p:tavLst>
                                        <p:tav tm="0">
                                          <p:val>
                                            <p:strVal val="#ppt_x"/>
                                          </p:val>
                                        </p:tav>
                                        <p:tav tm="100000">
                                          <p:val>
                                            <p:strVal val="#ppt_x"/>
                                          </p:val>
                                        </p:tav>
                                      </p:tavLst>
                                    </p:anim>
                                    <p:anim calcmode="lin" valueType="num">
                                      <p:cBhvr additive="base">
                                        <p:cTn id="130"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21364" y="2819400"/>
            <a:ext cx="9372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lang="en-US" altLang="en-US" sz="2400" dirty="0">
                <a:solidFill>
                  <a:srgbClr val="FFFF00"/>
                </a:solidFill>
              </a:rPr>
              <a:t>Distributive: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    =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a:t>
            </a:r>
          </a:p>
        </p:txBody>
      </p:sp>
      <p:sp>
        <p:nvSpPr>
          <p:cNvPr id="2" name="Rectangle 1">
            <a:extLst>
              <a:ext uri="{FF2B5EF4-FFF2-40B4-BE49-F238E27FC236}">
                <a16:creationId xmlns:a16="http://schemas.microsoft.com/office/drawing/2014/main" id="{483E7A4F-D003-4143-B992-6F8A4E66BE74}"/>
              </a:ext>
            </a:extLst>
          </p:cNvPr>
          <p:cNvSpPr/>
          <p:nvPr/>
        </p:nvSpPr>
        <p:spPr>
          <a:xfrm>
            <a:off x="3695700" y="3282569"/>
            <a:ext cx="1130300" cy="978661"/>
          </a:xfrm>
          <a:prstGeom prst="rect">
            <a:avLst/>
          </a:prstGeom>
          <a:ln w="12700">
            <a:solidFill>
              <a:schemeClr val="tx1"/>
            </a:solidFill>
          </a:ln>
        </p:spPr>
        <p:txBody>
          <a:bodyPr wrap="square" rtlCol="0" anchor="ctr">
            <a:spAutoFit/>
          </a:bodyPr>
          <a:lstStyle/>
          <a:p>
            <a:pPr marL="0" algn="l"/>
            <a:endParaRPr lang="en-US" sz="2800" dirty="0">
              <a:latin typeface="+mj-lt"/>
            </a:endParaRPr>
          </a:p>
        </p:txBody>
      </p:sp>
      <p:sp>
        <p:nvSpPr>
          <p:cNvPr id="20" name="Rectangle 19">
            <a:extLst>
              <a:ext uri="{FF2B5EF4-FFF2-40B4-BE49-F238E27FC236}">
                <a16:creationId xmlns:a16="http://schemas.microsoft.com/office/drawing/2014/main" id="{1BAD731C-A322-41FC-A209-3A13F7B98C65}"/>
              </a:ext>
            </a:extLst>
          </p:cNvPr>
          <p:cNvSpPr/>
          <p:nvPr/>
        </p:nvSpPr>
        <p:spPr>
          <a:xfrm>
            <a:off x="3695700" y="3276600"/>
            <a:ext cx="1130300" cy="1554480"/>
          </a:xfrm>
          <a:prstGeom prst="rect">
            <a:avLst/>
          </a:prstGeom>
          <a:ln w="12700">
            <a:solidFill>
              <a:schemeClr val="tx1"/>
            </a:solidFill>
          </a:ln>
        </p:spPr>
        <p:txBody>
          <a:bodyPr wrap="square" rtlCol="0" anchor="ctr">
            <a:spAutoFit/>
          </a:bodyPr>
          <a:lstStyle/>
          <a:p>
            <a:pPr marL="0" algn="l"/>
            <a:endParaRPr lang="en-US" sz="2800" dirty="0">
              <a:latin typeface="+mj-lt"/>
            </a:endParaRPr>
          </a:p>
        </p:txBody>
      </p:sp>
      <p:sp>
        <p:nvSpPr>
          <p:cNvPr id="23" name="Rectangle 22">
            <a:extLst>
              <a:ext uri="{FF2B5EF4-FFF2-40B4-BE49-F238E27FC236}">
                <a16:creationId xmlns:a16="http://schemas.microsoft.com/office/drawing/2014/main" id="{98A712EF-1AB9-4E0C-820F-04A80F09A3AB}"/>
              </a:ext>
            </a:extLst>
          </p:cNvPr>
          <p:cNvSpPr/>
          <p:nvPr/>
        </p:nvSpPr>
        <p:spPr>
          <a:xfrm>
            <a:off x="4144546" y="4696396"/>
            <a:ext cx="338554" cy="461665"/>
          </a:xfrm>
          <a:prstGeom prst="rect">
            <a:avLst/>
          </a:prstGeom>
        </p:spPr>
        <p:txBody>
          <a:bodyPr wrap="none">
            <a:spAutoFit/>
          </a:bodyPr>
          <a:lstStyle/>
          <a:p>
            <a:pPr algn="l"/>
            <a:r>
              <a:rPr lang="en-US" altLang="en-US" sz="2400" dirty="0">
                <a:solidFill>
                  <a:srgbClr val="FFC000"/>
                </a:solidFill>
                <a:sym typeface="Symbol" panose="05050102010706020507" pitchFamily="18" charset="2"/>
              </a:rPr>
              <a:t>x</a:t>
            </a:r>
            <a:endParaRPr lang="en-US" sz="2400" dirty="0"/>
          </a:p>
        </p:txBody>
      </p:sp>
      <p:sp>
        <p:nvSpPr>
          <p:cNvPr id="25" name="Rectangle 24">
            <a:extLst>
              <a:ext uri="{FF2B5EF4-FFF2-40B4-BE49-F238E27FC236}">
                <a16:creationId xmlns:a16="http://schemas.microsoft.com/office/drawing/2014/main" id="{0E0D1E25-F652-4687-84C0-402E010957E0}"/>
              </a:ext>
            </a:extLst>
          </p:cNvPr>
          <p:cNvSpPr/>
          <p:nvPr/>
        </p:nvSpPr>
        <p:spPr>
          <a:xfrm>
            <a:off x="3865613" y="3357417"/>
            <a:ext cx="782587" cy="830997"/>
          </a:xfrm>
          <a:prstGeom prst="rect">
            <a:avLst/>
          </a:prstGeom>
        </p:spPr>
        <p:txBody>
          <a:bodyPr wrap="none">
            <a:spAutoFit/>
          </a:bodyPr>
          <a:lstStyle/>
          <a:p>
            <a:pPr algn="ctr"/>
            <a:r>
              <a:rPr lang="en-US" altLang="en-US" sz="2400" dirty="0">
                <a:solidFill>
                  <a:srgbClr val="FEFEFE"/>
                </a:solidFill>
                <a:sym typeface="Symbol" panose="05050102010706020507" pitchFamily="18" charset="2"/>
              </a:rPr>
              <a:t>Area</a:t>
            </a:r>
          </a:p>
          <a:p>
            <a:pPr algn="ct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endParaRPr lang="en-US" sz="2400" dirty="0"/>
          </a:p>
        </p:txBody>
      </p:sp>
      <p:sp>
        <p:nvSpPr>
          <p:cNvPr id="26" name="Rectangle 25">
            <a:extLst>
              <a:ext uri="{FF2B5EF4-FFF2-40B4-BE49-F238E27FC236}">
                <a16:creationId xmlns:a16="http://schemas.microsoft.com/office/drawing/2014/main" id="{F70FA487-1BE5-4E8C-B9D5-764CD691B357}"/>
              </a:ext>
            </a:extLst>
          </p:cNvPr>
          <p:cNvSpPr/>
          <p:nvPr/>
        </p:nvSpPr>
        <p:spPr>
          <a:xfrm>
            <a:off x="3395246" y="4267200"/>
            <a:ext cx="320922" cy="461665"/>
          </a:xfrm>
          <a:prstGeom prst="rect">
            <a:avLst/>
          </a:prstGeom>
        </p:spPr>
        <p:txBody>
          <a:bodyPr wrap="none">
            <a:spAutoFit/>
          </a:bodyPr>
          <a:lstStyle/>
          <a:p>
            <a:pPr algn="l"/>
            <a:r>
              <a:rPr lang="en-US" altLang="en-US" sz="2400" dirty="0">
                <a:solidFill>
                  <a:srgbClr val="FFC000"/>
                </a:solidFill>
                <a:sym typeface="Symbol" panose="05050102010706020507" pitchFamily="18" charset="2"/>
              </a:rPr>
              <a:t>z</a:t>
            </a:r>
            <a:endParaRPr lang="en-US" sz="2400" dirty="0"/>
          </a:p>
        </p:txBody>
      </p:sp>
      <p:sp>
        <p:nvSpPr>
          <p:cNvPr id="27" name="Rectangle 26">
            <a:extLst>
              <a:ext uri="{FF2B5EF4-FFF2-40B4-BE49-F238E27FC236}">
                <a16:creationId xmlns:a16="http://schemas.microsoft.com/office/drawing/2014/main" id="{052C9CAA-5456-45B0-9E39-27DD270FF9DC}"/>
              </a:ext>
            </a:extLst>
          </p:cNvPr>
          <p:cNvSpPr/>
          <p:nvPr/>
        </p:nvSpPr>
        <p:spPr>
          <a:xfrm>
            <a:off x="3395246" y="3488035"/>
            <a:ext cx="338554" cy="461665"/>
          </a:xfrm>
          <a:prstGeom prst="rect">
            <a:avLst/>
          </a:prstGeom>
        </p:spPr>
        <p:txBody>
          <a:bodyPr wrap="none">
            <a:spAutoFit/>
          </a:bodyPr>
          <a:lstStyle/>
          <a:p>
            <a:pPr algn="l"/>
            <a:r>
              <a:rPr lang="en-US" sz="2400" dirty="0">
                <a:solidFill>
                  <a:srgbClr val="FFC000"/>
                </a:solidFill>
              </a:rPr>
              <a:t>y</a:t>
            </a:r>
          </a:p>
        </p:txBody>
      </p:sp>
      <p:sp>
        <p:nvSpPr>
          <p:cNvPr id="28" name="Rectangle 27">
            <a:extLst>
              <a:ext uri="{FF2B5EF4-FFF2-40B4-BE49-F238E27FC236}">
                <a16:creationId xmlns:a16="http://schemas.microsoft.com/office/drawing/2014/main" id="{EC5604A8-732C-412A-8617-B3D9FF3EACBA}"/>
              </a:ext>
            </a:extLst>
          </p:cNvPr>
          <p:cNvSpPr/>
          <p:nvPr/>
        </p:nvSpPr>
        <p:spPr>
          <a:xfrm>
            <a:off x="3954274" y="4288135"/>
            <a:ext cx="643126" cy="461665"/>
          </a:xfrm>
          <a:prstGeom prst="rect">
            <a:avLst/>
          </a:prstGeom>
        </p:spPr>
        <p:txBody>
          <a:bodyPr wrap="none">
            <a:spAutoFit/>
          </a:bodyPr>
          <a:lstStyle/>
          <a:p>
            <a:pPr algn="ct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cs typeface="Times New Roman" panose="02020603050405020304" pitchFamily="18" charset="0"/>
                <a:sym typeface="Symbol" panose="05050102010706020507" pitchFamily="18" charset="2"/>
              </a:rPr>
              <a:t>z</a:t>
            </a:r>
            <a:endParaRPr lang="en-US" sz="2400" dirty="0"/>
          </a:p>
        </p:txBody>
      </p:sp>
      <p:sp>
        <p:nvSpPr>
          <p:cNvPr id="31" name="Rectangle 30">
            <a:extLst>
              <a:ext uri="{FF2B5EF4-FFF2-40B4-BE49-F238E27FC236}">
                <a16:creationId xmlns:a16="http://schemas.microsoft.com/office/drawing/2014/main" id="{29324A81-80B9-47B5-94B8-9181CDA0957E}"/>
              </a:ext>
            </a:extLst>
          </p:cNvPr>
          <p:cNvSpPr/>
          <p:nvPr/>
        </p:nvSpPr>
        <p:spPr>
          <a:xfrm>
            <a:off x="2819400" y="3830935"/>
            <a:ext cx="647934" cy="461665"/>
          </a:xfrm>
          <a:prstGeom prst="rect">
            <a:avLst/>
          </a:prstGeom>
        </p:spPr>
        <p:txBody>
          <a:bodyPr wrap="none">
            <a:spAutoFit/>
          </a:bodyPr>
          <a:lstStyle/>
          <a:p>
            <a:pPr algn="ctr"/>
            <a:r>
              <a:rPr lang="en-US" sz="2400" dirty="0" err="1">
                <a:solidFill>
                  <a:srgbClr val="FFC000"/>
                </a:solidFill>
                <a:sym typeface="Symbol" panose="05050102010706020507" pitchFamily="18" charset="2"/>
              </a:rPr>
              <a:t>y+z</a:t>
            </a:r>
            <a:endParaRPr lang="en-US" sz="2400" dirty="0"/>
          </a:p>
        </p:txBody>
      </p:sp>
      <p:sp>
        <p:nvSpPr>
          <p:cNvPr id="32" name="Rectangle 31">
            <a:extLst>
              <a:ext uri="{FF2B5EF4-FFF2-40B4-BE49-F238E27FC236}">
                <a16:creationId xmlns:a16="http://schemas.microsoft.com/office/drawing/2014/main" id="{3F66022E-9029-404D-ACED-2DC97BBFF88B}"/>
              </a:ext>
            </a:extLst>
          </p:cNvPr>
          <p:cNvSpPr/>
          <p:nvPr/>
        </p:nvSpPr>
        <p:spPr>
          <a:xfrm>
            <a:off x="3713169" y="3537803"/>
            <a:ext cx="1175322" cy="830997"/>
          </a:xfrm>
          <a:prstGeom prst="rect">
            <a:avLst/>
          </a:prstGeom>
        </p:spPr>
        <p:txBody>
          <a:bodyPr wrap="none">
            <a:spAutoFit/>
          </a:bodyPr>
          <a:lstStyle/>
          <a:p>
            <a:pPr algn="ctr"/>
            <a:r>
              <a:rPr lang="en-US" altLang="en-US" sz="2400" dirty="0">
                <a:solidFill>
                  <a:srgbClr val="FEFEFE"/>
                </a:solidFill>
                <a:sym typeface="Symbol" panose="05050102010706020507" pitchFamily="18" charset="2"/>
              </a:rPr>
              <a:t>Area</a:t>
            </a:r>
          </a:p>
          <a:p>
            <a:pPr algn="ct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a:t>
            </a:r>
            <a:endParaRPr lang="en-US" sz="2400" dirty="0"/>
          </a:p>
        </p:txBody>
      </p:sp>
      <p:sp>
        <p:nvSpPr>
          <p:cNvPr id="34" name="AutoShape 35">
            <a:extLst>
              <a:ext uri="{FF2B5EF4-FFF2-40B4-BE49-F238E27FC236}">
                <a16:creationId xmlns:a16="http://schemas.microsoft.com/office/drawing/2014/main" id="{E39F55AC-CB97-4541-9FCC-35D28F2832CE}"/>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35" name="AutoShape 35">
            <a:extLst>
              <a:ext uri="{FF2B5EF4-FFF2-40B4-BE49-F238E27FC236}">
                <a16:creationId xmlns:a16="http://schemas.microsoft.com/office/drawing/2014/main" id="{7744ABFB-4CAC-4DB8-98D4-FFB942684359}"/>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sp>
        <p:nvSpPr>
          <p:cNvPr id="15" name="Rectangle 2">
            <a:extLst>
              <a:ext uri="{FF2B5EF4-FFF2-40B4-BE49-F238E27FC236}">
                <a16:creationId xmlns:a16="http://schemas.microsoft.com/office/drawing/2014/main" id="{53B1FFFA-2D22-42DF-860A-49B218D8A504}"/>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6" name="Rectangle 2">
            <a:extLst>
              <a:ext uri="{FF2B5EF4-FFF2-40B4-BE49-F238E27FC236}">
                <a16:creationId xmlns:a16="http://schemas.microsoft.com/office/drawing/2014/main" id="{9C16CDD7-4620-4EDB-BC25-9A61F86E5EF9}"/>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Distributive</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935311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ppt_x"/>
                                          </p:val>
                                        </p:tav>
                                        <p:tav tm="100000">
                                          <p:val>
                                            <p:strVal val="#ppt_x"/>
                                          </p:val>
                                        </p:tav>
                                      </p:tavLst>
                                    </p:anim>
                                    <p:anim calcmode="lin" valueType="num">
                                      <p:cBhvr additive="base">
                                        <p:cTn id="1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additive="base">
                                        <p:cTn id="19" dur="500" fill="hold"/>
                                        <p:tgtEl>
                                          <p:spTgt spid="35"/>
                                        </p:tgtEl>
                                        <p:attrNameLst>
                                          <p:attrName>ppt_x</p:attrName>
                                        </p:attrNameLst>
                                      </p:cBhvr>
                                      <p:tavLst>
                                        <p:tav tm="0">
                                          <p:val>
                                            <p:strVal val="#ppt_x"/>
                                          </p:val>
                                        </p:tav>
                                        <p:tav tm="100000">
                                          <p:val>
                                            <p:strVal val="#ppt_x"/>
                                          </p:val>
                                        </p:tav>
                                      </p:tavLst>
                                    </p:anim>
                                    <p:anim calcmode="lin" valueType="num">
                                      <p:cBhvr additive="base">
                                        <p:cTn id="20"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2">
                                            <p:txEl>
                                              <p:pRg st="0" end="0"/>
                                            </p:txEl>
                                          </p:spTgt>
                                        </p:tgtEl>
                                        <p:attrNameLst>
                                          <p:attrName>style.visibility</p:attrName>
                                        </p:attrNameLst>
                                      </p:cBhvr>
                                      <p:to>
                                        <p:strVal val="visible"/>
                                      </p:to>
                                    </p:set>
                                    <p:anim calcmode="lin" valueType="num">
                                      <p:cBhvr additive="base">
                                        <p:cTn id="25"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ppt_x"/>
                                          </p:val>
                                        </p:tav>
                                        <p:tav tm="100000">
                                          <p:val>
                                            <p:strVal val="#ppt_x"/>
                                          </p:val>
                                        </p:tav>
                                      </p:tavLst>
                                    </p:anim>
                                    <p:anim calcmode="lin" valueType="num">
                                      <p:cBhvr additive="base">
                                        <p:cTn id="32" dur="500" fill="hold"/>
                                        <p:tgtEl>
                                          <p:spTgt spid="2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additive="base">
                                        <p:cTn id="35" dur="500" fill="hold"/>
                                        <p:tgtEl>
                                          <p:spTgt spid="31"/>
                                        </p:tgtEl>
                                        <p:attrNameLst>
                                          <p:attrName>ppt_x</p:attrName>
                                        </p:attrNameLst>
                                      </p:cBhvr>
                                      <p:tavLst>
                                        <p:tav tm="0">
                                          <p:val>
                                            <p:strVal val="#ppt_x"/>
                                          </p:val>
                                        </p:tav>
                                        <p:tav tm="100000">
                                          <p:val>
                                            <p:strVal val="#ppt_x"/>
                                          </p:val>
                                        </p:tav>
                                      </p:tavLst>
                                    </p:anim>
                                    <p:anim calcmode="lin" valueType="num">
                                      <p:cBhvr additive="base">
                                        <p:cTn id="36" dur="500" fill="hold"/>
                                        <p:tgtEl>
                                          <p:spTgt spid="3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anim calcmode="lin" valueType="num">
                                      <p:cBhvr additive="base">
                                        <p:cTn id="39" dur="500" fill="hold"/>
                                        <p:tgtEl>
                                          <p:spTgt spid="23"/>
                                        </p:tgtEl>
                                        <p:attrNameLst>
                                          <p:attrName>ppt_x</p:attrName>
                                        </p:attrNameLst>
                                      </p:cBhvr>
                                      <p:tavLst>
                                        <p:tav tm="0">
                                          <p:val>
                                            <p:strVal val="#ppt_x"/>
                                          </p:val>
                                        </p:tav>
                                        <p:tav tm="100000">
                                          <p:val>
                                            <p:strVal val="#ppt_x"/>
                                          </p:val>
                                        </p:tav>
                                      </p:tavLst>
                                    </p:anim>
                                    <p:anim calcmode="lin" valueType="num">
                                      <p:cBhvr additive="base">
                                        <p:cTn id="40"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additive="base">
                                        <p:cTn id="45" dur="500" fill="hold"/>
                                        <p:tgtEl>
                                          <p:spTgt spid="32"/>
                                        </p:tgtEl>
                                        <p:attrNameLst>
                                          <p:attrName>ppt_x</p:attrName>
                                        </p:attrNameLst>
                                      </p:cBhvr>
                                      <p:tavLst>
                                        <p:tav tm="0">
                                          <p:val>
                                            <p:strVal val="#ppt_x"/>
                                          </p:val>
                                        </p:tav>
                                        <p:tav tm="100000">
                                          <p:val>
                                            <p:strVal val="#ppt_x"/>
                                          </p:val>
                                        </p:tav>
                                      </p:tavLst>
                                    </p:anim>
                                    <p:anim calcmode="lin" valueType="num">
                                      <p:cBhvr additive="base">
                                        <p:cTn id="46"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ppt_x"/>
                                          </p:val>
                                        </p:tav>
                                        <p:tav tm="100000">
                                          <p:val>
                                            <p:strVal val="#ppt_x"/>
                                          </p:val>
                                        </p:tav>
                                      </p:tavLst>
                                    </p:anim>
                                    <p:anim calcmode="lin" valueType="num">
                                      <p:cBhvr additive="base">
                                        <p:cTn id="52" dur="500" fill="hold"/>
                                        <p:tgtEl>
                                          <p:spTgt spid="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anim calcmode="lin" valueType="num">
                                      <p:cBhvr additive="base">
                                        <p:cTn id="55" dur="500" fill="hold"/>
                                        <p:tgtEl>
                                          <p:spTgt spid="27"/>
                                        </p:tgtEl>
                                        <p:attrNameLst>
                                          <p:attrName>ppt_x</p:attrName>
                                        </p:attrNameLst>
                                      </p:cBhvr>
                                      <p:tavLst>
                                        <p:tav tm="0">
                                          <p:val>
                                            <p:strVal val="#ppt_x"/>
                                          </p:val>
                                        </p:tav>
                                        <p:tav tm="100000">
                                          <p:val>
                                            <p:strVal val="#ppt_x"/>
                                          </p:val>
                                        </p:tav>
                                      </p:tavLst>
                                    </p:anim>
                                    <p:anim calcmode="lin" valueType="num">
                                      <p:cBhvr additive="base">
                                        <p:cTn id="56" dur="500" fill="hold"/>
                                        <p:tgtEl>
                                          <p:spTgt spid="27"/>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500" fill="hold"/>
                                        <p:tgtEl>
                                          <p:spTgt spid="26"/>
                                        </p:tgtEl>
                                        <p:attrNameLst>
                                          <p:attrName>ppt_x</p:attrName>
                                        </p:attrNameLst>
                                      </p:cBhvr>
                                      <p:tavLst>
                                        <p:tav tm="0">
                                          <p:val>
                                            <p:strVal val="#ppt_x"/>
                                          </p:val>
                                        </p:tav>
                                        <p:tav tm="100000">
                                          <p:val>
                                            <p:strVal val="#ppt_x"/>
                                          </p:val>
                                        </p:tav>
                                      </p:tavLst>
                                    </p:anim>
                                    <p:anim calcmode="lin" valueType="num">
                                      <p:cBhvr additive="base">
                                        <p:cTn id="60" dur="500" fill="hold"/>
                                        <p:tgtEl>
                                          <p:spTgt spid="26"/>
                                        </p:tgtEl>
                                        <p:attrNameLst>
                                          <p:attrName>ppt_y</p:attrName>
                                        </p:attrNameLst>
                                      </p:cBhvr>
                                      <p:tavLst>
                                        <p:tav tm="0">
                                          <p:val>
                                            <p:strVal val="1+#ppt_h/2"/>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32"/>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500" fill="hold"/>
                                        <p:tgtEl>
                                          <p:spTgt spid="25"/>
                                        </p:tgtEl>
                                        <p:attrNameLst>
                                          <p:attrName>ppt_x</p:attrName>
                                        </p:attrNameLst>
                                      </p:cBhvr>
                                      <p:tavLst>
                                        <p:tav tm="0">
                                          <p:val>
                                            <p:strVal val="#ppt_x"/>
                                          </p:val>
                                        </p:tav>
                                        <p:tav tm="100000">
                                          <p:val>
                                            <p:strVal val="#ppt_x"/>
                                          </p:val>
                                        </p:tav>
                                      </p:tavLst>
                                    </p:anim>
                                    <p:anim calcmode="lin" valueType="num">
                                      <p:cBhvr additive="base">
                                        <p:cTn id="6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8"/>
                                        </p:tgtEl>
                                        <p:attrNameLst>
                                          <p:attrName>style.visibility</p:attrName>
                                        </p:attrNameLst>
                                      </p:cBhvr>
                                      <p:to>
                                        <p:strVal val="visible"/>
                                      </p:to>
                                    </p:set>
                                    <p:anim calcmode="lin" valueType="num">
                                      <p:cBhvr additive="base">
                                        <p:cTn id="73" dur="500" fill="hold"/>
                                        <p:tgtEl>
                                          <p:spTgt spid="28"/>
                                        </p:tgtEl>
                                        <p:attrNameLst>
                                          <p:attrName>ppt_x</p:attrName>
                                        </p:attrNameLst>
                                      </p:cBhvr>
                                      <p:tavLst>
                                        <p:tav tm="0">
                                          <p:val>
                                            <p:strVal val="#ppt_x"/>
                                          </p:val>
                                        </p:tav>
                                        <p:tav tm="100000">
                                          <p:val>
                                            <p:strVal val="#ppt_x"/>
                                          </p:val>
                                        </p:tav>
                                      </p:tavLst>
                                    </p:anim>
                                    <p:anim calcmode="lin" valueType="num">
                                      <p:cBhvr additive="base">
                                        <p:cTn id="74"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0" grpId="0" animBg="1"/>
      <p:bldP spid="23" grpId="0"/>
      <p:bldP spid="25" grpId="0"/>
      <p:bldP spid="26" grpId="0"/>
      <p:bldP spid="27" grpId="0"/>
      <p:bldP spid="28" grpId="0"/>
      <p:bldP spid="31" grpId="0"/>
      <p:bldP spid="32" grpId="0"/>
      <p:bldP spid="32" grpId="1"/>
      <p:bldP spid="34" grpId="0" animBg="1"/>
      <p:bldP spid="35" grpId="0" animBg="1"/>
      <p:bldP spid="16"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21364" y="2819400"/>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lang="en-US" altLang="en-US" sz="2400" dirty="0">
                <a:solidFill>
                  <a:srgbClr val="FFFF00"/>
                </a:solidFill>
              </a:rPr>
              <a:t>Distributive: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    =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    =  </a:t>
            </a:r>
            <a:r>
              <a:rPr lang="en-US" altLang="en-US" sz="1600" dirty="0">
                <a:solidFill>
                  <a:srgbClr val="FFC000"/>
                </a:solidFill>
              </a:rPr>
              <a:t> </a:t>
            </a:r>
            <a:r>
              <a:rPr lang="en-US" altLang="en-US" sz="2400" dirty="0">
                <a:solidFill>
                  <a:srgbClr val="FFC000"/>
                </a:solidFill>
              </a:rPr>
              <a:t>  </a:t>
            </a:r>
            <a:r>
              <a:rPr lang="en-US" altLang="en-US" sz="2400" dirty="0">
                <a:solidFill>
                  <a:srgbClr val="FFC000"/>
                </a:solidFill>
                <a:sym typeface="Symbol" panose="05050102010706020507" pitchFamily="18" charset="2"/>
              </a:rPr>
              <a:t>(x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x</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n-US" altLang="en-US" sz="2400" dirty="0">
                <a:solidFill>
                  <a:srgbClr val="FFC000"/>
                </a:solidFill>
              </a:rPr>
              <a:t>)    =  </a:t>
            </a:r>
            <a:r>
              <a:rPr lang="en-US" altLang="en-US" sz="1600" dirty="0">
                <a:solidFill>
                  <a:srgbClr val="FFC000"/>
                </a:solidFill>
              </a:rPr>
              <a:t> </a:t>
            </a:r>
            <a:r>
              <a:rPr lang="en-US" altLang="en-US" sz="2400" dirty="0">
                <a:solidFill>
                  <a:srgbClr val="FFC000"/>
                </a:solidFill>
              </a:rPr>
              <a:t>  </a:t>
            </a:r>
            <a:r>
              <a:rPr lang="en-US" altLang="en-US" sz="2400" dirty="0">
                <a:solidFill>
                  <a:srgbClr val="FFC000"/>
                </a:solidFill>
                <a:sym typeface="Symbol" panose="05050102010706020507" pitchFamily="18" charset="2"/>
              </a:rPr>
              <a:t>(2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(2</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1</a:t>
            </a:r>
            <a:r>
              <a:rPr lang="en-US" altLang="en-US" sz="2400" dirty="0">
                <a:solidFill>
                  <a:srgbClr val="FFC000"/>
                </a:solidFill>
              </a:rPr>
              <a:t>)</a:t>
            </a:r>
          </a:p>
          <a:p>
            <a:pPr lvl="0" eaLnBrk="1" hangingPunct="1">
              <a:spcBef>
                <a:spcPct val="0"/>
              </a:spcBef>
              <a:buNone/>
              <a:defRPr/>
            </a:pPr>
            <a:r>
              <a:rPr lang="en-US" altLang="en-US" sz="2400" dirty="0">
                <a:solidFill>
                  <a:srgbClr val="FFC000"/>
                </a:solidFill>
              </a:rPr>
              <a:t>                                  3         =             9</a:t>
            </a:r>
          </a:p>
        </p:txBody>
      </p:sp>
      <p:sp>
        <p:nvSpPr>
          <p:cNvPr id="10" name="AutoShape 35">
            <a:extLst>
              <a:ext uri="{FF2B5EF4-FFF2-40B4-BE49-F238E27FC236}">
                <a16:creationId xmlns:a16="http://schemas.microsoft.com/office/drawing/2014/main" id="{CF392216-0915-445B-AB0B-89A7A0B14045}"/>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11" name="AutoShape 35">
            <a:extLst>
              <a:ext uri="{FF2B5EF4-FFF2-40B4-BE49-F238E27FC236}">
                <a16:creationId xmlns:a16="http://schemas.microsoft.com/office/drawing/2014/main" id="{86810B6D-97F3-40AB-805B-A5544D155C6C}"/>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cxnSp>
        <p:nvCxnSpPr>
          <p:cNvPr id="12" name="Straight Connector 11">
            <a:extLst>
              <a:ext uri="{FF2B5EF4-FFF2-40B4-BE49-F238E27FC236}">
                <a16:creationId xmlns:a16="http://schemas.microsoft.com/office/drawing/2014/main" id="{A109E8DE-99F0-4B92-A2A8-8DD17D5A2BB3}"/>
              </a:ext>
            </a:extLst>
          </p:cNvPr>
          <p:cNvCxnSpPr>
            <a:cxnSpLocks/>
          </p:cNvCxnSpPr>
          <p:nvPr/>
        </p:nvCxnSpPr>
        <p:spPr bwMode="auto">
          <a:xfrm>
            <a:off x="2590800" y="3443514"/>
            <a:ext cx="3276600" cy="0"/>
          </a:xfrm>
          <a:prstGeom prst="line">
            <a:avLst/>
          </a:prstGeom>
          <a:noFill/>
          <a:ln w="25400" cap="flat" cmpd="sng" algn="ctr">
            <a:solidFill>
              <a:schemeClr val="hlink"/>
            </a:solidFill>
            <a:prstDash val="solid"/>
            <a:round/>
            <a:headEnd type="none" w="med" len="med"/>
            <a:tailEnd type="none"/>
          </a:ln>
          <a:effectLst/>
        </p:spPr>
      </p:cxnSp>
      <p:sp>
        <p:nvSpPr>
          <p:cNvPr id="7" name="Rectangle 2">
            <a:extLst>
              <a:ext uri="{FF2B5EF4-FFF2-40B4-BE49-F238E27FC236}">
                <a16:creationId xmlns:a16="http://schemas.microsoft.com/office/drawing/2014/main" id="{3F0E9B94-B103-46BC-8858-55EDC04DD4A1}"/>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9" name="Rectangle 2">
            <a:extLst>
              <a:ext uri="{FF2B5EF4-FFF2-40B4-BE49-F238E27FC236}">
                <a16:creationId xmlns:a16="http://schemas.microsoft.com/office/drawing/2014/main" id="{91CD28A3-2199-4E9A-8FAD-F87F43F88FB9}"/>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Distributive</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769274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1" end="1"/>
                                            </p:txEl>
                                          </p:spTgt>
                                        </p:tgtEl>
                                        <p:attrNameLst>
                                          <p:attrName>style.visibility</p:attrName>
                                        </p:attrNameLst>
                                      </p:cBhvr>
                                      <p:to>
                                        <p:strVal val="visible"/>
                                      </p:to>
                                    </p:set>
                                    <p:anim calcmode="lin" valueType="num">
                                      <p:cBhvr additive="base">
                                        <p:cTn id="7"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2" end="2"/>
                                            </p:txEl>
                                          </p:spTgt>
                                        </p:tgtEl>
                                        <p:attrNameLst>
                                          <p:attrName>style.visibility</p:attrName>
                                        </p:attrNameLst>
                                      </p:cBhvr>
                                      <p:to>
                                        <p:strVal val="visible"/>
                                      </p:to>
                                    </p:set>
                                    <p:anim calcmode="lin" valueType="num">
                                      <p:cBhvr additive="base">
                                        <p:cTn id="13"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2">
                                            <p:txEl>
                                              <p:pRg st="3" end="3"/>
                                            </p:txEl>
                                          </p:spTgt>
                                        </p:tgtEl>
                                        <p:attrNameLst>
                                          <p:attrName>style.visibility</p:attrName>
                                        </p:attrNameLst>
                                      </p:cBhvr>
                                      <p:to>
                                        <p:strVal val="visible"/>
                                      </p:to>
                                    </p:set>
                                    <p:anim calcmode="lin" valueType="num">
                                      <p:cBhvr additive="base">
                                        <p:cTn id="19"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ppt_x"/>
                                          </p:val>
                                        </p:tav>
                                        <p:tav tm="100000">
                                          <p:val>
                                            <p:strVal val="#ppt_x"/>
                                          </p:val>
                                        </p:tav>
                                      </p:tavLst>
                                    </p:anim>
                                    <p:anim calcmode="lin" valueType="num">
                                      <p:cBhvr additive="base">
                                        <p:cTn id="2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 Box 21">
            <a:extLst>
              <a:ext uri="{FF2B5EF4-FFF2-40B4-BE49-F238E27FC236}">
                <a16:creationId xmlns:a16="http://schemas.microsoft.com/office/drawing/2014/main" id="{BEBF41F3-05D2-427B-BD87-308FA879970F}"/>
              </a:ext>
            </a:extLst>
          </p:cNvPr>
          <p:cNvSpPr txBox="1">
            <a:spLocks noChangeArrowheads="1"/>
          </p:cNvSpPr>
          <p:nvPr/>
        </p:nvSpPr>
        <p:spPr bwMode="auto">
          <a:xfrm>
            <a:off x="321364" y="2819400"/>
            <a:ext cx="93726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457200" lvl="0" indent="-457200" eaLnBrk="1" hangingPunct="1">
              <a:spcBef>
                <a:spcPct val="0"/>
              </a:spcBef>
              <a:defRPr/>
            </a:pPr>
            <a:r>
              <a:rPr lang="en-US" altLang="en-US" sz="2400" dirty="0">
                <a:solidFill>
                  <a:srgbClr val="FFFF00"/>
                </a:solidFill>
              </a:rPr>
              <a:t>Distributive: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y+z</a:t>
            </a:r>
            <a:r>
              <a:rPr lang="en-US" altLang="en-US" sz="2400" dirty="0">
                <a:solidFill>
                  <a:srgbClr val="FFC000"/>
                </a:solidFill>
              </a:rPr>
              <a:t>)    =   </a:t>
            </a:r>
            <a:r>
              <a:rPr lang="en-US" altLang="en-US" sz="2400" dirty="0">
                <a:solidFill>
                  <a:srgbClr val="FFC000"/>
                </a:solidFill>
                <a:sym typeface="Symbol" panose="05050102010706020507" pitchFamily="18" charset="2"/>
              </a:rPr>
              <a:t>(x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y)+(x</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z</a:t>
            </a:r>
            <a:r>
              <a:rPr lang="en-US" altLang="en-US" sz="2400" dirty="0">
                <a:solidFill>
                  <a:srgbClr val="FFC000"/>
                </a:solidFill>
              </a:rPr>
              <a:t>)    =  </a:t>
            </a:r>
            <a:r>
              <a:rPr lang="en-US" altLang="en-US" sz="1600" dirty="0">
                <a:solidFill>
                  <a:srgbClr val="FFC000"/>
                </a:solidFill>
              </a:rPr>
              <a:t> </a:t>
            </a:r>
            <a:r>
              <a:rPr lang="en-US" altLang="en-US" sz="2400" dirty="0">
                <a:solidFill>
                  <a:srgbClr val="FFC000"/>
                </a:solidFill>
              </a:rPr>
              <a:t>  </a:t>
            </a:r>
            <a:r>
              <a:rPr lang="en-US" altLang="en-US" sz="2400" dirty="0">
                <a:solidFill>
                  <a:srgbClr val="FFC000"/>
                </a:solidFill>
                <a:sym typeface="Symbol" panose="05050102010706020507" pitchFamily="18" charset="2"/>
              </a:rPr>
              <a:t>(x</a:t>
            </a:r>
            <a:r>
              <a:rPr lang="en-US"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y)</a:t>
            </a:r>
            <a:r>
              <a:rPr lang="el-GR" altLang="en-US" sz="2400" dirty="0">
                <a:solidFill>
                  <a:srgbClr val="FFC000"/>
                </a:solidFill>
                <a:cs typeface="Times New Roman" panose="02020603050405020304" pitchFamily="18" charset="0"/>
                <a:sym typeface="Symbol" panose="05050102010706020507" pitchFamily="18" charset="2"/>
              </a:rPr>
              <a:t></a:t>
            </a:r>
            <a:r>
              <a:rPr lang="en-US" altLang="en-US" sz="2400" dirty="0">
                <a:solidFill>
                  <a:srgbClr val="FFC000"/>
                </a:solidFill>
                <a:sym typeface="Symbol" panose="05050102010706020507" pitchFamily="18" charset="2"/>
              </a:rPr>
              <a:t>(</a:t>
            </a:r>
            <a:r>
              <a:rPr lang="en-US" altLang="en-US" sz="2400" dirty="0" err="1">
                <a:solidFill>
                  <a:srgbClr val="FFC000"/>
                </a:solidFill>
                <a:sym typeface="Symbol" panose="05050102010706020507" pitchFamily="18" charset="2"/>
              </a:rPr>
              <a:t>x</a:t>
            </a:r>
            <a:r>
              <a:rPr lang="en-US" altLang="en-US" sz="2400" dirty="0" err="1">
                <a:solidFill>
                  <a:srgbClr val="FFC000"/>
                </a:solidFill>
                <a:cs typeface="Times New Roman" panose="02020603050405020304" pitchFamily="18" charset="0"/>
                <a:sym typeface="Symbol" panose="05050102010706020507" pitchFamily="18" charset="2"/>
              </a:rPr>
              <a:t>+</a:t>
            </a:r>
            <a:r>
              <a:rPr lang="en-US" altLang="en-US" sz="2400" dirty="0" err="1">
                <a:solidFill>
                  <a:srgbClr val="FFC000"/>
                </a:solidFill>
                <a:sym typeface="Symbol" panose="05050102010706020507" pitchFamily="18" charset="2"/>
              </a:rPr>
              <a:t>z</a:t>
            </a:r>
            <a:r>
              <a:rPr lang="en-US" altLang="en-US" sz="2400" dirty="0">
                <a:solidFill>
                  <a:srgbClr val="FFC000"/>
                </a:solidFill>
              </a:rPr>
              <a:t>)</a:t>
            </a:r>
          </a:p>
          <a:p>
            <a:pPr lvl="0" eaLnBrk="1" hangingPunct="1">
              <a:spcBef>
                <a:spcPct val="0"/>
              </a:spcBef>
              <a:buNone/>
              <a:defRPr/>
            </a:pPr>
            <a:r>
              <a:rPr lang="en-US" altLang="en-US" sz="2400" dirty="0">
                <a:solidFill>
                  <a:srgbClr val="FFC000"/>
                </a:solidFill>
                <a:sym typeface="Symbol" panose="05050102010706020507" pitchFamily="18" charset="2"/>
              </a:rPr>
              <a:t>                           P(QR</a:t>
            </a:r>
            <a:r>
              <a:rPr lang="en-US" altLang="en-US" sz="2400" dirty="0">
                <a:solidFill>
                  <a:srgbClr val="FFC000"/>
                </a:solidFill>
              </a:rPr>
              <a:t>)</a:t>
            </a:r>
            <a:r>
              <a:rPr lang="en-US" altLang="en-US" sz="1600" dirty="0">
                <a:solidFill>
                  <a:srgbClr val="FFC000"/>
                </a:solidFill>
              </a:rPr>
              <a:t> </a:t>
            </a:r>
            <a:r>
              <a:rPr lang="en-US" altLang="en-US" sz="2400" dirty="0">
                <a:solidFill>
                  <a:srgbClr val="FFFFFF"/>
                </a:solidFill>
              </a:rPr>
              <a:t> </a:t>
            </a:r>
            <a:r>
              <a:rPr lang="en-US" altLang="en-US" sz="2400" dirty="0" err="1">
                <a:solidFill>
                  <a:srgbClr val="FFC000"/>
                </a:solidFill>
              </a:rPr>
              <a:t>iff</a:t>
            </a:r>
            <a:r>
              <a:rPr lang="en-US" altLang="en-US" sz="2400" dirty="0">
                <a:solidFill>
                  <a:srgbClr val="FFC000"/>
                </a:solidFill>
              </a:rPr>
              <a:t>  </a:t>
            </a:r>
            <a:r>
              <a:rPr lang="en-US" altLang="en-US" sz="2400" dirty="0">
                <a:solidFill>
                  <a:srgbClr val="FFC000"/>
                </a:solidFill>
                <a:sym typeface="Symbol" panose="05050102010706020507" pitchFamily="18" charset="2"/>
              </a:rPr>
              <a:t>(PQ)(PR</a:t>
            </a:r>
            <a:r>
              <a:rPr lang="en-US" altLang="en-US" sz="2400" dirty="0">
                <a:solidFill>
                  <a:srgbClr val="FFC000"/>
                </a:solidFill>
              </a:rPr>
              <a:t>)</a:t>
            </a:r>
          </a:p>
          <a:p>
            <a:pPr lvl="0" eaLnBrk="1" hangingPunct="1">
              <a:spcBef>
                <a:spcPct val="0"/>
              </a:spcBef>
              <a:buNone/>
              <a:defRPr/>
            </a:pPr>
            <a:r>
              <a:rPr lang="en-US" altLang="en-US" sz="2400" dirty="0">
                <a:solidFill>
                  <a:srgbClr val="FFC000"/>
                </a:solidFill>
              </a:rPr>
              <a:t>                           </a:t>
            </a:r>
            <a:r>
              <a:rPr lang="en-US" altLang="en-US" sz="2400" dirty="0">
                <a:solidFill>
                  <a:srgbClr val="FFC000"/>
                </a:solidFill>
                <a:sym typeface="Symbol" panose="05050102010706020507" pitchFamily="18" charset="2"/>
              </a:rPr>
              <a:t>P(QR</a:t>
            </a:r>
            <a:r>
              <a:rPr lang="en-US" altLang="en-US" sz="2400" dirty="0">
                <a:solidFill>
                  <a:srgbClr val="FFC000"/>
                </a:solidFill>
              </a:rPr>
              <a:t>)</a:t>
            </a:r>
            <a:r>
              <a:rPr lang="en-US" altLang="en-US" sz="1600" dirty="0">
                <a:solidFill>
                  <a:srgbClr val="FFC000"/>
                </a:solidFill>
              </a:rPr>
              <a:t> </a:t>
            </a:r>
            <a:r>
              <a:rPr lang="en-US" altLang="en-US" sz="2400" dirty="0">
                <a:solidFill>
                  <a:srgbClr val="FFC000"/>
                </a:solidFill>
              </a:rPr>
              <a:t> </a:t>
            </a:r>
            <a:r>
              <a:rPr lang="en-US" altLang="en-US" sz="2400" dirty="0" err="1">
                <a:solidFill>
                  <a:srgbClr val="FFC000"/>
                </a:solidFill>
              </a:rPr>
              <a:t>iff</a:t>
            </a:r>
            <a:r>
              <a:rPr lang="en-US" altLang="en-US" sz="2400" dirty="0">
                <a:solidFill>
                  <a:srgbClr val="FFC000"/>
                </a:solidFill>
              </a:rPr>
              <a:t>  </a:t>
            </a:r>
            <a:r>
              <a:rPr lang="en-US" altLang="en-US" sz="2400" dirty="0">
                <a:solidFill>
                  <a:srgbClr val="FFC000"/>
                </a:solidFill>
                <a:sym typeface="Symbol" panose="05050102010706020507" pitchFamily="18" charset="2"/>
              </a:rPr>
              <a:t>(PQ)(PR</a:t>
            </a:r>
            <a:r>
              <a:rPr lang="en-US" altLang="en-US" sz="2400" dirty="0">
                <a:solidFill>
                  <a:srgbClr val="FFC000"/>
                </a:solidFill>
              </a:rPr>
              <a:t>)</a:t>
            </a:r>
            <a:r>
              <a:rPr lang="en-US" altLang="en-US" sz="2400" dirty="0">
                <a:solidFill>
                  <a:srgbClr val="FFFF00"/>
                </a:solidFill>
              </a:rPr>
              <a:t> </a:t>
            </a:r>
          </a:p>
        </p:txBody>
      </p:sp>
      <p:sp>
        <p:nvSpPr>
          <p:cNvPr id="11" name="AutoShape 35">
            <a:extLst>
              <a:ext uri="{FF2B5EF4-FFF2-40B4-BE49-F238E27FC236}">
                <a16:creationId xmlns:a16="http://schemas.microsoft.com/office/drawing/2014/main" id="{9378633F-9034-49D2-A260-CE59E1645826}"/>
              </a:ext>
            </a:extLst>
          </p:cNvPr>
          <p:cNvSpPr>
            <a:spLocks noChangeArrowheads="1"/>
          </p:cNvSpPr>
          <p:nvPr/>
        </p:nvSpPr>
        <p:spPr bwMode="auto">
          <a:xfrm>
            <a:off x="533400" y="609600"/>
            <a:ext cx="6324599" cy="990600"/>
          </a:xfrm>
          <a:prstGeom prst="wedgeRoundRectCallout">
            <a:avLst>
              <a:gd name="adj1" fmla="val -29953"/>
              <a:gd name="adj2" fmla="val 5735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ym typeface="Symbol" panose="05050102010706020507" pitchFamily="18" charset="2"/>
              </a:rPr>
              <a:t>A</a:t>
            </a:r>
            <a:r>
              <a:rPr lang="en-US" altLang="en-US" sz="2400" dirty="0">
                <a:solidFill>
                  <a:schemeClr val="tx2"/>
                </a:solidFill>
                <a:sym typeface="Symbol" panose="05050102010706020507" pitchFamily="18" charset="2"/>
              </a:rPr>
              <a:t> Tautology</a:t>
            </a:r>
            <a:r>
              <a:rPr lang="en-US" altLang="en-US" sz="2400" dirty="0">
                <a:sym typeface="Symbol" panose="05050102010706020507" pitchFamily="18" charset="2"/>
              </a:rPr>
              <a:t> is a formula that evaluates to true </a:t>
            </a:r>
            <a:br>
              <a:rPr lang="en-US" altLang="en-US" sz="2400" dirty="0">
                <a:sym typeface="Symbol" panose="05050102010706020507" pitchFamily="18" charset="2"/>
              </a:rPr>
            </a:br>
            <a:r>
              <a:rPr lang="en-US" altLang="en-US" sz="2400" dirty="0">
                <a:sym typeface="Symbol" panose="05050102010706020507" pitchFamily="18" charset="2"/>
              </a:rPr>
              <a:t>                     under every setting of the variables.  </a:t>
            </a:r>
          </a:p>
          <a:p>
            <a:pPr eaLnBrk="1" hangingPunct="1">
              <a:spcBef>
                <a:spcPct val="0"/>
              </a:spcBef>
              <a:buNone/>
            </a:pPr>
            <a:r>
              <a:rPr lang="en-US" altLang="en-US" sz="500" dirty="0">
                <a:sym typeface="Symbol" panose="05050102010706020507" pitchFamily="18" charset="2"/>
              </a:rPr>
              <a:t>  </a:t>
            </a:r>
          </a:p>
          <a:p>
            <a:pPr eaLnBrk="1" hangingPunct="1">
              <a:spcBef>
                <a:spcPct val="0"/>
              </a:spcBef>
              <a:buNone/>
            </a:pPr>
            <a:r>
              <a:rPr lang="en-US" altLang="en-US" sz="2400" dirty="0">
                <a:sym typeface="Symbol" panose="05050102010706020507" pitchFamily="18" charset="2"/>
              </a:rPr>
              <a:t>                              </a:t>
            </a:r>
            <a:endParaRPr lang="en-CA" altLang="en-US" sz="2400" dirty="0">
              <a:cs typeface="Times New Roman" panose="02020603050405020304" pitchFamily="18" charset="0"/>
            </a:endParaRPr>
          </a:p>
        </p:txBody>
      </p:sp>
      <p:sp>
        <p:nvSpPr>
          <p:cNvPr id="12" name="AutoShape 35">
            <a:extLst>
              <a:ext uri="{FF2B5EF4-FFF2-40B4-BE49-F238E27FC236}">
                <a16:creationId xmlns:a16="http://schemas.microsoft.com/office/drawing/2014/main" id="{0B1B8E94-54C6-4B5D-BB94-63F70AFA5002}"/>
              </a:ext>
            </a:extLst>
          </p:cNvPr>
          <p:cNvSpPr>
            <a:spLocks noChangeArrowheads="1"/>
          </p:cNvSpPr>
          <p:nvPr/>
        </p:nvSpPr>
        <p:spPr bwMode="auto">
          <a:xfrm>
            <a:off x="546463" y="1695995"/>
            <a:ext cx="6019800" cy="914399"/>
          </a:xfrm>
          <a:prstGeom prst="wedgeRoundRectCallout">
            <a:avLst>
              <a:gd name="adj1" fmla="val -29586"/>
              <a:gd name="adj2" fmla="val 61042"/>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None/>
            </a:pPr>
            <a:r>
              <a:rPr lang="en-US" altLang="en-US" sz="2400" dirty="0">
                <a:solidFill>
                  <a:schemeClr val="tx2"/>
                </a:solidFill>
                <a:sym typeface="Symbol" panose="05050102010706020507" pitchFamily="18" charset="2"/>
              </a:rPr>
              <a:t>Proof: </a:t>
            </a:r>
            <a:r>
              <a:rPr lang="en-US" altLang="en-US" sz="2400" dirty="0">
                <a:sym typeface="Symbol" panose="05050102010706020507" pitchFamily="18" charset="2"/>
              </a:rPr>
              <a:t>A tautology can be proved by</a:t>
            </a:r>
            <a:br>
              <a:rPr lang="en-US" altLang="en-US" sz="2400" dirty="0">
                <a:sym typeface="Symbol" panose="05050102010706020507" pitchFamily="18" charset="2"/>
              </a:rPr>
            </a:br>
            <a:r>
              <a:rPr lang="en-US" altLang="en-US" sz="2400" dirty="0">
                <a:sym typeface="Symbol" panose="05050102010706020507" pitchFamily="18" charset="2"/>
              </a:rPr>
              <a:t>  checking every setting of the variables</a:t>
            </a:r>
            <a:r>
              <a:rPr lang="en-CA"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p:cxnSp>
        <p:nvCxnSpPr>
          <p:cNvPr id="14" name="Straight Connector 13">
            <a:extLst>
              <a:ext uri="{FF2B5EF4-FFF2-40B4-BE49-F238E27FC236}">
                <a16:creationId xmlns:a16="http://schemas.microsoft.com/office/drawing/2014/main" id="{03442C1E-F631-4B0B-8101-A5F78A472A47}"/>
              </a:ext>
            </a:extLst>
          </p:cNvPr>
          <p:cNvCxnSpPr>
            <a:cxnSpLocks/>
          </p:cNvCxnSpPr>
          <p:nvPr/>
        </p:nvCxnSpPr>
        <p:spPr bwMode="auto">
          <a:xfrm>
            <a:off x="2590800" y="3443514"/>
            <a:ext cx="3276600" cy="0"/>
          </a:xfrm>
          <a:prstGeom prst="line">
            <a:avLst/>
          </a:prstGeom>
          <a:noFill/>
          <a:ln w="25400" cap="flat" cmpd="sng" algn="ctr">
            <a:solidFill>
              <a:schemeClr val="hlink"/>
            </a:solidFill>
            <a:prstDash val="solid"/>
            <a:round/>
            <a:headEnd type="none" w="med" len="med"/>
            <a:tailEnd type="none"/>
          </a:ln>
          <a:effectLst/>
        </p:spPr>
      </p:cxnSp>
      <p:graphicFrame>
        <p:nvGraphicFramePr>
          <p:cNvPr id="15" name="Table 5">
            <a:extLst>
              <a:ext uri="{FF2B5EF4-FFF2-40B4-BE49-F238E27FC236}">
                <a16:creationId xmlns:a16="http://schemas.microsoft.com/office/drawing/2014/main" id="{021744DE-6D24-442B-B6F8-7ED54892A8B1}"/>
              </a:ext>
            </a:extLst>
          </p:cNvPr>
          <p:cNvGraphicFramePr>
            <a:graphicFrameLocks noGrp="1"/>
          </p:cNvGraphicFramePr>
          <p:nvPr/>
        </p:nvGraphicFramePr>
        <p:xfrm>
          <a:off x="1151351" y="4450080"/>
          <a:ext cx="2582449"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04800">
                  <a:extLst>
                    <a:ext uri="{9D8B030D-6E8A-4147-A177-3AD203B41FA5}">
                      <a16:colId xmlns:a16="http://schemas.microsoft.com/office/drawing/2014/main" val="797100067"/>
                    </a:ext>
                  </a:extLst>
                </a:gridCol>
                <a:gridCol w="236949">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gridCol w="1066798">
                  <a:extLst>
                    <a:ext uri="{9D8B030D-6E8A-4147-A177-3AD203B41FA5}">
                      <a16:colId xmlns:a16="http://schemas.microsoft.com/office/drawing/2014/main" val="1743709585"/>
                    </a:ext>
                  </a:extLst>
                </a:gridCol>
              </a:tblGrid>
              <a:tr h="0">
                <a:tc>
                  <a:txBody>
                    <a:bodyPr/>
                    <a:lstStyle/>
                    <a:p>
                      <a:pPr algn="ctr"/>
                      <a:r>
                        <a:rPr lang="en-US" sz="1100" dirty="0">
                          <a:solidFill>
                            <a:schemeClr val="bg2"/>
                          </a:solidFill>
                        </a:rPr>
                        <a:t>P</a:t>
                      </a:r>
                    </a:p>
                  </a:txBody>
                  <a:tcPr anchor="ctr">
                    <a:solidFill>
                      <a:srgbClr val="FFC000"/>
                    </a:solidFill>
                  </a:tcPr>
                </a:tc>
                <a:tc>
                  <a:txBody>
                    <a:bodyPr/>
                    <a:lstStyle/>
                    <a:p>
                      <a:pPr algn="ctr"/>
                      <a:r>
                        <a:rPr lang="en-US" sz="1100" dirty="0">
                          <a:solidFill>
                            <a:schemeClr val="bg2"/>
                          </a:solidFill>
                        </a:rPr>
                        <a:t>Q</a:t>
                      </a:r>
                    </a:p>
                  </a:txBody>
                  <a:tcPr anchor="ctr">
                    <a:solidFill>
                      <a:srgbClr val="FFC000"/>
                    </a:solidFill>
                  </a:tcPr>
                </a:tc>
                <a:tc>
                  <a:txBody>
                    <a:bodyPr/>
                    <a:lstStyle/>
                    <a:p>
                      <a:pPr algn="ctr"/>
                      <a:r>
                        <a:rPr lang="en-US" sz="1100" dirty="0">
                          <a:solidFill>
                            <a:schemeClr val="bg2"/>
                          </a:solidFill>
                        </a:rPr>
                        <a:t>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P(QR</a:t>
                      </a:r>
                      <a:r>
                        <a:rPr lang="en-US" altLang="en-US" sz="1100" dirty="0">
                          <a:solidFill>
                            <a:schemeClr val="bg2"/>
                          </a:solidFill>
                        </a:rPr>
                        <a:t>) </a:t>
                      </a:r>
                      <a:endParaRPr lang="en-US" sz="110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(PQ)(PR</a:t>
                      </a:r>
                      <a:r>
                        <a:rPr lang="en-US" altLang="en-US" sz="1100" dirty="0">
                          <a:solidFill>
                            <a:schemeClr val="bg2"/>
                          </a:solidFill>
                        </a:rPr>
                        <a:t>)</a:t>
                      </a:r>
                      <a:endParaRPr lang="en-US" sz="1100" dirty="0">
                        <a:solidFill>
                          <a:schemeClr val="bg2"/>
                        </a:solidFill>
                      </a:endParaRPr>
                    </a:p>
                  </a:txBody>
                  <a:tcPr anchor="ctr">
                    <a:solidFill>
                      <a:srgbClr val="FFC000"/>
                    </a:solidFill>
                  </a:tcPr>
                </a:tc>
                <a:extLst>
                  <a:ext uri="{0D108BD9-81ED-4DB2-BD59-A6C34878D82A}">
                    <a16:rowId xmlns:a16="http://schemas.microsoft.com/office/drawing/2014/main" val="4038303315"/>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096353423"/>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1198511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6087733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440694536"/>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458746155"/>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3312193602"/>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2247607978"/>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161916927"/>
                  </a:ext>
                </a:extLst>
              </a:tr>
            </a:tbl>
          </a:graphicData>
        </a:graphic>
      </p:graphicFrame>
      <p:graphicFrame>
        <p:nvGraphicFramePr>
          <p:cNvPr id="16" name="Table 5">
            <a:extLst>
              <a:ext uri="{FF2B5EF4-FFF2-40B4-BE49-F238E27FC236}">
                <a16:creationId xmlns:a16="http://schemas.microsoft.com/office/drawing/2014/main" id="{3A4B125D-87AF-4627-8FB6-3CD8DD84DD14}"/>
              </a:ext>
            </a:extLst>
          </p:cNvPr>
          <p:cNvGraphicFramePr>
            <a:graphicFrameLocks noGrp="1"/>
          </p:cNvGraphicFramePr>
          <p:nvPr/>
        </p:nvGraphicFramePr>
        <p:xfrm>
          <a:off x="4123151" y="4419600"/>
          <a:ext cx="2582449" cy="2331720"/>
        </p:xfrm>
        <a:graphic>
          <a:graphicData uri="http://schemas.openxmlformats.org/drawingml/2006/table">
            <a:tbl>
              <a:tblPr firstRow="1" bandRow="1">
                <a:tableStyleId>{5C22544A-7EE6-4342-B048-85BDC9FD1C3A}</a:tableStyleId>
              </a:tblPr>
              <a:tblGrid>
                <a:gridCol w="220251">
                  <a:extLst>
                    <a:ext uri="{9D8B030D-6E8A-4147-A177-3AD203B41FA5}">
                      <a16:colId xmlns:a16="http://schemas.microsoft.com/office/drawing/2014/main" val="4085254795"/>
                    </a:ext>
                  </a:extLst>
                </a:gridCol>
                <a:gridCol w="304800">
                  <a:extLst>
                    <a:ext uri="{9D8B030D-6E8A-4147-A177-3AD203B41FA5}">
                      <a16:colId xmlns:a16="http://schemas.microsoft.com/office/drawing/2014/main" val="797100067"/>
                    </a:ext>
                  </a:extLst>
                </a:gridCol>
                <a:gridCol w="236949">
                  <a:extLst>
                    <a:ext uri="{9D8B030D-6E8A-4147-A177-3AD203B41FA5}">
                      <a16:colId xmlns:a16="http://schemas.microsoft.com/office/drawing/2014/main" val="1466254674"/>
                    </a:ext>
                  </a:extLst>
                </a:gridCol>
                <a:gridCol w="753651">
                  <a:extLst>
                    <a:ext uri="{9D8B030D-6E8A-4147-A177-3AD203B41FA5}">
                      <a16:colId xmlns:a16="http://schemas.microsoft.com/office/drawing/2014/main" val="2062259949"/>
                    </a:ext>
                  </a:extLst>
                </a:gridCol>
                <a:gridCol w="1066798">
                  <a:extLst>
                    <a:ext uri="{9D8B030D-6E8A-4147-A177-3AD203B41FA5}">
                      <a16:colId xmlns:a16="http://schemas.microsoft.com/office/drawing/2014/main" val="1743709585"/>
                    </a:ext>
                  </a:extLst>
                </a:gridCol>
              </a:tblGrid>
              <a:tr h="0">
                <a:tc>
                  <a:txBody>
                    <a:bodyPr/>
                    <a:lstStyle/>
                    <a:p>
                      <a:pPr algn="ctr"/>
                      <a:r>
                        <a:rPr lang="en-US" sz="1100" dirty="0">
                          <a:solidFill>
                            <a:schemeClr val="bg2"/>
                          </a:solidFill>
                        </a:rPr>
                        <a:t>P</a:t>
                      </a:r>
                    </a:p>
                  </a:txBody>
                  <a:tcPr anchor="ctr">
                    <a:solidFill>
                      <a:srgbClr val="FFC000"/>
                    </a:solidFill>
                  </a:tcPr>
                </a:tc>
                <a:tc>
                  <a:txBody>
                    <a:bodyPr/>
                    <a:lstStyle/>
                    <a:p>
                      <a:pPr algn="ctr"/>
                      <a:r>
                        <a:rPr lang="en-US" sz="1100" dirty="0">
                          <a:solidFill>
                            <a:schemeClr val="bg2"/>
                          </a:solidFill>
                        </a:rPr>
                        <a:t>Q</a:t>
                      </a:r>
                    </a:p>
                  </a:txBody>
                  <a:tcPr anchor="ctr">
                    <a:solidFill>
                      <a:srgbClr val="FFC000"/>
                    </a:solidFill>
                  </a:tcPr>
                </a:tc>
                <a:tc>
                  <a:txBody>
                    <a:bodyPr/>
                    <a:lstStyle/>
                    <a:p>
                      <a:pPr algn="ctr"/>
                      <a:r>
                        <a:rPr lang="en-US" sz="1100" dirty="0">
                          <a:solidFill>
                            <a:schemeClr val="bg2"/>
                          </a:solidFill>
                        </a:rPr>
                        <a:t>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P(QR</a:t>
                      </a:r>
                      <a:r>
                        <a:rPr lang="en-US" altLang="en-US" sz="1100" dirty="0">
                          <a:solidFill>
                            <a:schemeClr val="bg2"/>
                          </a:solidFill>
                        </a:rPr>
                        <a:t>) </a:t>
                      </a:r>
                      <a:endParaRPr lang="en-US" sz="1100"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
                          <a:srgbClr val="FFC000"/>
                        </a:buClr>
                        <a:buSzTx/>
                        <a:buFontTx/>
                        <a:buNone/>
                        <a:tabLst/>
                        <a:defRPr/>
                      </a:pPr>
                      <a:r>
                        <a:rPr lang="en-US" altLang="en-US" sz="1100" dirty="0">
                          <a:solidFill>
                            <a:schemeClr val="bg2"/>
                          </a:solidFill>
                          <a:sym typeface="Symbol" panose="05050102010706020507" pitchFamily="18" charset="2"/>
                        </a:rPr>
                        <a:t>(PQ)(PR</a:t>
                      </a:r>
                      <a:r>
                        <a:rPr lang="en-US" altLang="en-US" sz="1100" dirty="0">
                          <a:solidFill>
                            <a:schemeClr val="bg2"/>
                          </a:solidFill>
                        </a:rPr>
                        <a:t>)</a:t>
                      </a:r>
                      <a:endParaRPr lang="en-US" sz="1100" dirty="0">
                        <a:solidFill>
                          <a:schemeClr val="bg2"/>
                        </a:solidFill>
                      </a:endParaRPr>
                    </a:p>
                  </a:txBody>
                  <a:tcPr anchor="ctr">
                    <a:solidFill>
                      <a:srgbClr val="FFC000"/>
                    </a:solidFill>
                  </a:tcPr>
                </a:tc>
                <a:extLst>
                  <a:ext uri="{0D108BD9-81ED-4DB2-BD59-A6C34878D82A}">
                    <a16:rowId xmlns:a16="http://schemas.microsoft.com/office/drawing/2014/main" val="4038303315"/>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096353423"/>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1198511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608773376"/>
                  </a:ext>
                </a:extLst>
              </a:tr>
              <a:tr h="186858">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1440694536"/>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458746155"/>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3312193602"/>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tc>
                  <a:txBody>
                    <a:bodyPr/>
                    <a:lstStyle/>
                    <a:p>
                      <a:pPr algn="ctr"/>
                      <a:r>
                        <a:rPr lang="en-US" sz="1100" dirty="0">
                          <a:solidFill>
                            <a:schemeClr val="bg2"/>
                          </a:solidFill>
                        </a:rPr>
                        <a:t>T</a:t>
                      </a:r>
                    </a:p>
                  </a:txBody>
                  <a:tcPr anchor="ctr"/>
                </a:tc>
                <a:extLst>
                  <a:ext uri="{0D108BD9-81ED-4DB2-BD59-A6C34878D82A}">
                    <a16:rowId xmlns:a16="http://schemas.microsoft.com/office/drawing/2014/main" val="2247607978"/>
                  </a:ext>
                </a:extLst>
              </a:tr>
              <a:tr h="186858">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tc>
                  <a:txBody>
                    <a:bodyPr/>
                    <a:lstStyle/>
                    <a:p>
                      <a:pPr algn="ctr"/>
                      <a:r>
                        <a:rPr lang="en-US" sz="1100" dirty="0">
                          <a:solidFill>
                            <a:schemeClr val="bg2"/>
                          </a:solidFill>
                        </a:rPr>
                        <a:t>F</a:t>
                      </a:r>
                    </a:p>
                  </a:txBody>
                  <a:tcPr anchor="ctr"/>
                </a:tc>
                <a:extLst>
                  <a:ext uri="{0D108BD9-81ED-4DB2-BD59-A6C34878D82A}">
                    <a16:rowId xmlns:a16="http://schemas.microsoft.com/office/drawing/2014/main" val="1161916927"/>
                  </a:ext>
                </a:extLst>
              </a:tr>
            </a:tbl>
          </a:graphicData>
        </a:graphic>
      </p:graphicFrame>
      <p:sp>
        <p:nvSpPr>
          <p:cNvPr id="9" name="Rectangle 2">
            <a:extLst>
              <a:ext uri="{FF2B5EF4-FFF2-40B4-BE49-F238E27FC236}">
                <a16:creationId xmlns:a16="http://schemas.microsoft.com/office/drawing/2014/main" id="{B9A99822-E95B-4D2D-97F5-2FA1835E0E43}"/>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3" name="Rectangle 2">
            <a:extLst>
              <a:ext uri="{FF2B5EF4-FFF2-40B4-BE49-F238E27FC236}">
                <a16:creationId xmlns:a16="http://schemas.microsoft.com/office/drawing/2014/main" id="{02F5D2EE-B44C-439C-8FC7-68041302534C}"/>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Distributive</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4034472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2" end="2"/>
                                            </p:txEl>
                                          </p:spTgt>
                                        </p:tgtEl>
                                        <p:attrNameLst>
                                          <p:attrName>style.visibility</p:attrName>
                                        </p:attrNameLst>
                                      </p:cBhvr>
                                      <p:to>
                                        <p:strVal val="visible"/>
                                      </p:to>
                                    </p:set>
                                    <p:anim calcmode="lin" valueType="num">
                                      <p:cBhvr additive="base">
                                        <p:cTn id="7" dur="500" fill="hold"/>
                                        <p:tgtEl>
                                          <p:spTgt spid="22">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ppt_x"/>
                                          </p:val>
                                        </p:tav>
                                        <p:tav tm="100000">
                                          <p:val>
                                            <p:strVal val="#ppt_x"/>
                                          </p:val>
                                        </p:tav>
                                      </p:tavLst>
                                    </p:anim>
                                    <p:anim calcmode="lin" valueType="num">
                                      <p:cBhvr additive="base">
                                        <p:cTn id="12"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2">
                                            <p:txEl>
                                              <p:pRg st="3" end="3"/>
                                            </p:txEl>
                                          </p:spTgt>
                                        </p:tgtEl>
                                        <p:attrNameLst>
                                          <p:attrName>style.visibility</p:attrName>
                                        </p:attrNameLst>
                                      </p:cBhvr>
                                      <p:to>
                                        <p:strVal val="visible"/>
                                      </p:to>
                                    </p:set>
                                    <p:anim calcmode="lin" valueType="num">
                                      <p:cBhvr additive="base">
                                        <p:cTn id="17"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2">
                                            <p:txEl>
                                              <p:pRg st="3" end="3"/>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 calcmode="lin" valueType="num">
                                      <p:cBhvr additive="base">
                                        <p:cTn id="21" dur="500" fill="hold"/>
                                        <p:tgtEl>
                                          <p:spTgt spid="16"/>
                                        </p:tgtEl>
                                        <p:attrNameLst>
                                          <p:attrName>ppt_x</p:attrName>
                                        </p:attrNameLst>
                                      </p:cBhvr>
                                      <p:tavLst>
                                        <p:tav tm="0">
                                          <p:val>
                                            <p:strVal val="#ppt_x"/>
                                          </p:val>
                                        </p:tav>
                                        <p:tav tm="100000">
                                          <p:val>
                                            <p:strVal val="#ppt_x"/>
                                          </p:val>
                                        </p:tav>
                                      </p:tavLst>
                                    </p:anim>
                                    <p:anim calcmode="lin" valueType="num">
                                      <p:cBhvr additive="base">
                                        <p:cTn id="2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TextBox 80">
            <a:extLst>
              <a:ext uri="{FF2B5EF4-FFF2-40B4-BE49-F238E27FC236}">
                <a16:creationId xmlns:a16="http://schemas.microsoft.com/office/drawing/2014/main" id="{E6E24342-5F86-4E6C-A54F-75D9AC6A6598}"/>
              </a:ext>
            </a:extLst>
          </p:cNvPr>
          <p:cNvSpPr txBox="1"/>
          <p:nvPr/>
        </p:nvSpPr>
        <p:spPr>
          <a:xfrm>
            <a:off x="152400" y="609600"/>
            <a:ext cx="8460547" cy="1015663"/>
          </a:xfrm>
          <a:prstGeom prst="rect">
            <a:avLst/>
          </a:prstGeom>
          <a:noFill/>
        </p:spPr>
        <p:txBody>
          <a:bodyPr wrap="square" rtlCol="0">
            <a:spAutoFit/>
          </a:bodyPr>
          <a:lstStyle/>
          <a:p>
            <a:pPr algn="l"/>
            <a:r>
              <a:rPr lang="en-US" altLang="en-US" sz="2000" dirty="0">
                <a:sym typeface="Symbol" panose="05050102010706020507" pitchFamily="18" charset="2"/>
              </a:rPr>
              <a:t>The goal is to prove </a:t>
            </a:r>
            <a:br>
              <a:rPr lang="en-US" altLang="en-US" sz="2000" dirty="0">
                <a:sym typeface="Symbol" panose="05050102010706020507" pitchFamily="18" charset="2"/>
              </a:rPr>
            </a:br>
            <a:r>
              <a:rPr lang="en-US" altLang="en-US" sz="2000" dirty="0">
                <a:sym typeface="Symbol" panose="05050102010706020507" pitchFamily="18" charset="2"/>
              </a:rPr>
              <a:t>   </a:t>
            </a:r>
            <a:r>
              <a:rPr lang="en-US" sz="2000" dirty="0">
                <a:solidFill>
                  <a:schemeClr val="tx2"/>
                </a:solidFill>
                <a:sym typeface="Symbol" panose="05050102010706020507" pitchFamily="18" charset="2"/>
              </a:rPr>
              <a:t>   </a:t>
            </a:r>
            <a:r>
              <a:rPr lang="en-US" sz="2000" dirty="0">
                <a:solidFill>
                  <a:schemeClr val="tx2"/>
                </a:solidFill>
              </a:rPr>
              <a:t>Distributive: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and</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 </a:t>
            </a:r>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 </a:t>
            </a:r>
          </a:p>
          <a:p>
            <a:pPr algn="l"/>
            <a:r>
              <a:rPr lang="en-CA" sz="2000" dirty="0"/>
              <a:t>       For each of the following statements, colour in the area for which it is true.</a:t>
            </a:r>
            <a:endParaRPr lang="en-CA" sz="2000" dirty="0">
              <a:solidFill>
                <a:srgbClr val="FFC000"/>
              </a:solidFill>
            </a:endParaRPr>
          </a:p>
        </p:txBody>
      </p:sp>
      <p:grpSp>
        <p:nvGrpSpPr>
          <p:cNvPr id="21" name="Group 20">
            <a:extLst>
              <a:ext uri="{FF2B5EF4-FFF2-40B4-BE49-F238E27FC236}">
                <a16:creationId xmlns:a16="http://schemas.microsoft.com/office/drawing/2014/main" id="{F531F8D7-E3EC-4CD6-9F9C-575BB79C98D7}"/>
              </a:ext>
            </a:extLst>
          </p:cNvPr>
          <p:cNvGrpSpPr/>
          <p:nvPr/>
        </p:nvGrpSpPr>
        <p:grpSpPr>
          <a:xfrm>
            <a:off x="762000" y="1619310"/>
            <a:ext cx="4610100" cy="1352490"/>
            <a:chOff x="762000" y="1619310"/>
            <a:chExt cx="4610100" cy="1352490"/>
          </a:xfrm>
        </p:grpSpPr>
        <p:grpSp>
          <p:nvGrpSpPr>
            <p:cNvPr id="2" name="Group 1">
              <a:extLst>
                <a:ext uri="{FF2B5EF4-FFF2-40B4-BE49-F238E27FC236}">
                  <a16:creationId xmlns:a16="http://schemas.microsoft.com/office/drawing/2014/main" id="{2353DC1B-3587-4686-9905-5FE9857505BD}"/>
                </a:ext>
              </a:extLst>
            </p:cNvPr>
            <p:cNvGrpSpPr/>
            <p:nvPr/>
          </p:nvGrpSpPr>
          <p:grpSpPr>
            <a:xfrm>
              <a:off x="762000" y="1966164"/>
              <a:ext cx="1219200" cy="1003093"/>
              <a:chOff x="1400517" y="3873065"/>
              <a:chExt cx="2104683" cy="1766267"/>
            </a:xfrm>
          </p:grpSpPr>
          <p:sp>
            <p:nvSpPr>
              <p:cNvPr id="6" name="Rectangle 5">
                <a:extLst>
                  <a:ext uri="{FF2B5EF4-FFF2-40B4-BE49-F238E27FC236}">
                    <a16:creationId xmlns:a16="http://schemas.microsoft.com/office/drawing/2014/main" id="{92E1D5E9-7637-4556-8226-AC402FC85E50}"/>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7" name="Oval 6">
                <a:extLst>
                  <a:ext uri="{FF2B5EF4-FFF2-40B4-BE49-F238E27FC236}">
                    <a16:creationId xmlns:a16="http://schemas.microsoft.com/office/drawing/2014/main" id="{FA3C2DA3-D8FE-41BA-B45D-AFA68D5837AC}"/>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8" name="Rectangle 7">
                <a:extLst>
                  <a:ext uri="{FF2B5EF4-FFF2-40B4-BE49-F238E27FC236}">
                    <a16:creationId xmlns:a16="http://schemas.microsoft.com/office/drawing/2014/main" id="{BFD84B19-0FFE-4946-B48A-A91B7A6A73C6}"/>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0" name="Oval 9">
                <a:extLst>
                  <a:ext uri="{FF2B5EF4-FFF2-40B4-BE49-F238E27FC236}">
                    <a16:creationId xmlns:a16="http://schemas.microsoft.com/office/drawing/2014/main" id="{C65FEAFE-922A-4F66-A0BA-3E14D7B5D68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2" name="Rectangle 11">
                <a:extLst>
                  <a:ext uri="{FF2B5EF4-FFF2-40B4-BE49-F238E27FC236}">
                    <a16:creationId xmlns:a16="http://schemas.microsoft.com/office/drawing/2014/main" id="{E44E18C2-B65A-4B4C-BEBB-DAC43CE3532A}"/>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4" name="Oval 13">
                <a:extLst>
                  <a:ext uri="{FF2B5EF4-FFF2-40B4-BE49-F238E27FC236}">
                    <a16:creationId xmlns:a16="http://schemas.microsoft.com/office/drawing/2014/main" id="{2E6B251C-EADF-474E-B228-9DF8480896B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6" name="Rectangle 15">
                <a:extLst>
                  <a:ext uri="{FF2B5EF4-FFF2-40B4-BE49-F238E27FC236}">
                    <a16:creationId xmlns:a16="http://schemas.microsoft.com/office/drawing/2014/main" id="{00AF8D05-B506-43C6-B97F-2F66AADCC6E2}"/>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7" name="Oval 16">
                <a:extLst>
                  <a:ext uri="{FF2B5EF4-FFF2-40B4-BE49-F238E27FC236}">
                    <a16:creationId xmlns:a16="http://schemas.microsoft.com/office/drawing/2014/main" id="{F15816BB-74AA-43A4-9B51-5652423AFF71}"/>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62" name="Group 61">
              <a:extLst>
                <a:ext uri="{FF2B5EF4-FFF2-40B4-BE49-F238E27FC236}">
                  <a16:creationId xmlns:a16="http://schemas.microsoft.com/office/drawing/2014/main" id="{3814C93E-40D0-4929-9130-C82D3D2202D0}"/>
                </a:ext>
              </a:extLst>
            </p:cNvPr>
            <p:cNvGrpSpPr/>
            <p:nvPr/>
          </p:nvGrpSpPr>
          <p:grpSpPr>
            <a:xfrm>
              <a:off x="2349500" y="1968500"/>
              <a:ext cx="1219200" cy="1003093"/>
              <a:chOff x="1400517" y="3873065"/>
              <a:chExt cx="2104683" cy="1766267"/>
            </a:xfrm>
          </p:grpSpPr>
          <p:sp>
            <p:nvSpPr>
              <p:cNvPr id="63" name="Rectangle 62">
                <a:extLst>
                  <a:ext uri="{FF2B5EF4-FFF2-40B4-BE49-F238E27FC236}">
                    <a16:creationId xmlns:a16="http://schemas.microsoft.com/office/drawing/2014/main" id="{9D35F8E0-5C57-45F9-BA80-6D105453B9B3}"/>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64" name="Oval 63">
                <a:extLst>
                  <a:ext uri="{FF2B5EF4-FFF2-40B4-BE49-F238E27FC236}">
                    <a16:creationId xmlns:a16="http://schemas.microsoft.com/office/drawing/2014/main" id="{B044904E-9BD8-4B7C-9677-DB2B84475F1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65" name="Rectangle 64">
                <a:extLst>
                  <a:ext uri="{FF2B5EF4-FFF2-40B4-BE49-F238E27FC236}">
                    <a16:creationId xmlns:a16="http://schemas.microsoft.com/office/drawing/2014/main" id="{8E6A82CE-2ED7-42A2-AB0A-51B0ACED34C3}"/>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66" name="Oval 65">
                <a:extLst>
                  <a:ext uri="{FF2B5EF4-FFF2-40B4-BE49-F238E27FC236}">
                    <a16:creationId xmlns:a16="http://schemas.microsoft.com/office/drawing/2014/main" id="{432EE0F2-A1FC-406E-AD9A-FF36C50312AE}"/>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67" name="Rectangle 66">
                <a:extLst>
                  <a:ext uri="{FF2B5EF4-FFF2-40B4-BE49-F238E27FC236}">
                    <a16:creationId xmlns:a16="http://schemas.microsoft.com/office/drawing/2014/main" id="{0F1DE038-3838-483F-B272-DC7E2A9A30D9}"/>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68" name="Oval 67">
                <a:extLst>
                  <a:ext uri="{FF2B5EF4-FFF2-40B4-BE49-F238E27FC236}">
                    <a16:creationId xmlns:a16="http://schemas.microsoft.com/office/drawing/2014/main" id="{332B3EE2-D17C-480A-9232-0E954ABDE275}"/>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69" name="Rectangle 68">
                <a:extLst>
                  <a:ext uri="{FF2B5EF4-FFF2-40B4-BE49-F238E27FC236}">
                    <a16:creationId xmlns:a16="http://schemas.microsoft.com/office/drawing/2014/main" id="{5969A265-44BA-4F27-A913-A142744FBEF2}"/>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70" name="Oval 69">
                <a:extLst>
                  <a:ext uri="{FF2B5EF4-FFF2-40B4-BE49-F238E27FC236}">
                    <a16:creationId xmlns:a16="http://schemas.microsoft.com/office/drawing/2014/main" id="{5CEACFF3-6085-4852-A43A-DDAB2C00BFE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71" name="Group 70">
              <a:extLst>
                <a:ext uri="{FF2B5EF4-FFF2-40B4-BE49-F238E27FC236}">
                  <a16:creationId xmlns:a16="http://schemas.microsoft.com/office/drawing/2014/main" id="{159929BD-BE60-4A0F-A0DA-E53F41352BBF}"/>
                </a:ext>
              </a:extLst>
            </p:cNvPr>
            <p:cNvGrpSpPr/>
            <p:nvPr/>
          </p:nvGrpSpPr>
          <p:grpSpPr>
            <a:xfrm>
              <a:off x="4152900" y="1968707"/>
              <a:ext cx="1219200" cy="1003093"/>
              <a:chOff x="1400517" y="3873065"/>
              <a:chExt cx="2104683" cy="1766267"/>
            </a:xfrm>
          </p:grpSpPr>
          <p:sp>
            <p:nvSpPr>
              <p:cNvPr id="72" name="Rectangle 71">
                <a:extLst>
                  <a:ext uri="{FF2B5EF4-FFF2-40B4-BE49-F238E27FC236}">
                    <a16:creationId xmlns:a16="http://schemas.microsoft.com/office/drawing/2014/main" id="{B1F271D5-E1AF-4453-892B-02DFC7D633F4}"/>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73" name="Oval 72">
                <a:extLst>
                  <a:ext uri="{FF2B5EF4-FFF2-40B4-BE49-F238E27FC236}">
                    <a16:creationId xmlns:a16="http://schemas.microsoft.com/office/drawing/2014/main" id="{F67CB3FB-9E32-4264-B151-194252EAD73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74" name="Rectangle 73">
                <a:extLst>
                  <a:ext uri="{FF2B5EF4-FFF2-40B4-BE49-F238E27FC236}">
                    <a16:creationId xmlns:a16="http://schemas.microsoft.com/office/drawing/2014/main" id="{7EE48414-611A-4F15-848F-BA2FB217C224}"/>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75" name="Oval 74">
                <a:extLst>
                  <a:ext uri="{FF2B5EF4-FFF2-40B4-BE49-F238E27FC236}">
                    <a16:creationId xmlns:a16="http://schemas.microsoft.com/office/drawing/2014/main" id="{F596C87F-14C4-44F1-B39F-B1AC60E8634D}"/>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76" name="Rectangle 75">
                <a:extLst>
                  <a:ext uri="{FF2B5EF4-FFF2-40B4-BE49-F238E27FC236}">
                    <a16:creationId xmlns:a16="http://schemas.microsoft.com/office/drawing/2014/main" id="{6D9285BB-56DB-4624-9531-64FC97209C9F}"/>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77" name="Oval 76">
                <a:extLst>
                  <a:ext uri="{FF2B5EF4-FFF2-40B4-BE49-F238E27FC236}">
                    <a16:creationId xmlns:a16="http://schemas.microsoft.com/office/drawing/2014/main" id="{90D63D35-F637-4AA7-9E0D-AE7948B75B4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78" name="Rectangle 77">
                <a:extLst>
                  <a:ext uri="{FF2B5EF4-FFF2-40B4-BE49-F238E27FC236}">
                    <a16:creationId xmlns:a16="http://schemas.microsoft.com/office/drawing/2014/main" id="{F81415DC-C92F-4AF5-8CCD-C5810C7F8703}"/>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79" name="Oval 78">
                <a:extLst>
                  <a:ext uri="{FF2B5EF4-FFF2-40B4-BE49-F238E27FC236}">
                    <a16:creationId xmlns:a16="http://schemas.microsoft.com/office/drawing/2014/main" id="{BF70632A-6EAA-4D63-B9F2-3BFA7F3D9714}"/>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sp>
          <p:nvSpPr>
            <p:cNvPr id="13" name="Rectangle 12">
              <a:extLst>
                <a:ext uri="{FF2B5EF4-FFF2-40B4-BE49-F238E27FC236}">
                  <a16:creationId xmlns:a16="http://schemas.microsoft.com/office/drawing/2014/main" id="{8CC91DA9-50AA-4876-A74C-4279262EB467}"/>
                </a:ext>
              </a:extLst>
            </p:cNvPr>
            <p:cNvSpPr/>
            <p:nvPr/>
          </p:nvSpPr>
          <p:spPr>
            <a:xfrm>
              <a:off x="1972459" y="2184539"/>
              <a:ext cx="401071"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80" name="Rectangle 79">
              <a:extLst>
                <a:ext uri="{FF2B5EF4-FFF2-40B4-BE49-F238E27FC236}">
                  <a16:creationId xmlns:a16="http://schemas.microsoft.com/office/drawing/2014/main" id="{52AF8DF5-50C4-48F0-841D-54AE98B015A3}"/>
                </a:ext>
              </a:extLst>
            </p:cNvPr>
            <p:cNvSpPr/>
            <p:nvPr/>
          </p:nvSpPr>
          <p:spPr>
            <a:xfrm>
              <a:off x="3675629" y="2197100"/>
              <a:ext cx="401071"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83" name="TextBox 82">
              <a:extLst>
                <a:ext uri="{FF2B5EF4-FFF2-40B4-BE49-F238E27FC236}">
                  <a16:creationId xmlns:a16="http://schemas.microsoft.com/office/drawing/2014/main" id="{1CE337C3-EACF-4999-B2CA-3D1A2673D4B3}"/>
                </a:ext>
              </a:extLst>
            </p:cNvPr>
            <p:cNvSpPr txBox="1"/>
            <p:nvPr/>
          </p:nvSpPr>
          <p:spPr>
            <a:xfrm>
              <a:off x="1219201" y="1619310"/>
              <a:ext cx="385462" cy="400110"/>
            </a:xfrm>
            <a:prstGeom prst="rect">
              <a:avLst/>
            </a:prstGeom>
            <a:noFill/>
          </p:spPr>
          <p:txBody>
            <a:bodyPr wrap="square" rtlCol="0">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γ</a:t>
              </a:r>
              <a:endParaRPr lang="en-CA" sz="2000" dirty="0">
                <a:solidFill>
                  <a:srgbClr val="FFC000"/>
                </a:solidFill>
              </a:endParaRPr>
            </a:p>
          </p:txBody>
        </p:sp>
        <p:sp>
          <p:nvSpPr>
            <p:cNvPr id="84" name="TextBox 83">
              <a:extLst>
                <a:ext uri="{FF2B5EF4-FFF2-40B4-BE49-F238E27FC236}">
                  <a16:creationId xmlns:a16="http://schemas.microsoft.com/office/drawing/2014/main" id="{44C8B7CA-798E-4926-8EC4-85A913235B31}"/>
                </a:ext>
              </a:extLst>
            </p:cNvPr>
            <p:cNvSpPr txBox="1"/>
            <p:nvPr/>
          </p:nvSpPr>
          <p:spPr>
            <a:xfrm>
              <a:off x="2608829" y="1619310"/>
              <a:ext cx="1099571" cy="400110"/>
            </a:xfrm>
            <a:prstGeom prst="rect">
              <a:avLst/>
            </a:prstGeom>
            <a:noFill/>
          </p:spPr>
          <p:txBody>
            <a:bodyPr wrap="square" rtlCol="0">
              <a:spAutoFit/>
            </a:bodyPr>
            <a:lstStyle/>
            <a:p>
              <a:pPr algn="l"/>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a:t>
              </a:r>
            </a:p>
          </p:txBody>
        </p:sp>
        <p:sp>
          <p:nvSpPr>
            <p:cNvPr id="85" name="TextBox 84">
              <a:extLst>
                <a:ext uri="{FF2B5EF4-FFF2-40B4-BE49-F238E27FC236}">
                  <a16:creationId xmlns:a16="http://schemas.microsoft.com/office/drawing/2014/main" id="{95682FCB-E8BE-495B-A238-FFB8E8730B32}"/>
                </a:ext>
              </a:extLst>
            </p:cNvPr>
            <p:cNvSpPr txBox="1"/>
            <p:nvPr/>
          </p:nvSpPr>
          <p:spPr>
            <a:xfrm>
              <a:off x="4209029" y="1619310"/>
              <a:ext cx="1099571" cy="400110"/>
            </a:xfrm>
            <a:prstGeom prst="rect">
              <a:avLst/>
            </a:prstGeom>
            <a:noFill/>
          </p:spPr>
          <p:txBody>
            <a:bodyPr wrap="square" rtlCol="0">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a:t>
              </a:r>
            </a:p>
          </p:txBody>
        </p:sp>
      </p:grpSp>
      <p:grpSp>
        <p:nvGrpSpPr>
          <p:cNvPr id="20" name="Group 19">
            <a:extLst>
              <a:ext uri="{FF2B5EF4-FFF2-40B4-BE49-F238E27FC236}">
                <a16:creationId xmlns:a16="http://schemas.microsoft.com/office/drawing/2014/main" id="{2BDCEB42-21FF-4A4B-A5EB-4B9568D9030A}"/>
              </a:ext>
            </a:extLst>
          </p:cNvPr>
          <p:cNvGrpSpPr/>
          <p:nvPr/>
        </p:nvGrpSpPr>
        <p:grpSpPr>
          <a:xfrm>
            <a:off x="5626101" y="2791122"/>
            <a:ext cx="2273301" cy="714078"/>
            <a:chOff x="5626101" y="2791122"/>
            <a:chExt cx="2273301" cy="714078"/>
          </a:xfrm>
        </p:grpSpPr>
        <p:sp>
          <p:nvSpPr>
            <p:cNvPr id="118" name="TextBox 117">
              <a:extLst>
                <a:ext uri="{FF2B5EF4-FFF2-40B4-BE49-F238E27FC236}">
                  <a16:creationId xmlns:a16="http://schemas.microsoft.com/office/drawing/2014/main" id="{93629130-7213-46B6-AF1C-4C6D52C2B189}"/>
                </a:ext>
              </a:extLst>
            </p:cNvPr>
            <p:cNvSpPr txBox="1"/>
            <p:nvPr/>
          </p:nvSpPr>
          <p:spPr>
            <a:xfrm>
              <a:off x="5920806" y="2895600"/>
              <a:ext cx="1978596" cy="400110"/>
            </a:xfrm>
            <a:prstGeom prst="rect">
              <a:avLst/>
            </a:prstGeom>
            <a:noFill/>
          </p:spPr>
          <p:txBody>
            <a:bodyPr wrap="square" rtlCol="0">
              <a:spAutoFit/>
            </a:bodyPr>
            <a:lstStyle/>
            <a:p>
              <a:pPr algn="l"/>
              <a:r>
                <a:rPr lang="en-CA" sz="2000" dirty="0">
                  <a:solidFill>
                    <a:srgbClr val="FF00FF"/>
                  </a:solidFill>
                </a:rPr>
                <a:t>Compare areas.</a:t>
              </a:r>
            </a:p>
          </p:txBody>
        </p:sp>
        <p:sp>
          <p:nvSpPr>
            <p:cNvPr id="15" name="Freeform: Shape 14">
              <a:extLst>
                <a:ext uri="{FF2B5EF4-FFF2-40B4-BE49-F238E27FC236}">
                  <a16:creationId xmlns:a16="http://schemas.microsoft.com/office/drawing/2014/main" id="{E91BF538-605C-40B0-9A9C-B868467DC3D8}"/>
                </a:ext>
              </a:extLst>
            </p:cNvPr>
            <p:cNvSpPr/>
            <p:nvPr/>
          </p:nvSpPr>
          <p:spPr>
            <a:xfrm>
              <a:off x="5626101" y="2791122"/>
              <a:ext cx="330200" cy="714078"/>
            </a:xfrm>
            <a:custGeom>
              <a:avLst/>
              <a:gdLst>
                <a:gd name="connsiteX0" fmla="*/ 0 w 584393"/>
                <a:gd name="connsiteY0" fmla="*/ 0 h 1206500"/>
                <a:gd name="connsiteX1" fmla="*/ 584200 w 584393"/>
                <a:gd name="connsiteY1" fmla="*/ 596900 h 1206500"/>
                <a:gd name="connsiteX2" fmla="*/ 50800 w 584393"/>
                <a:gd name="connsiteY2" fmla="*/ 1206500 h 1206500"/>
              </a:gdLst>
              <a:ahLst/>
              <a:cxnLst>
                <a:cxn ang="0">
                  <a:pos x="connsiteX0" y="connsiteY0"/>
                </a:cxn>
                <a:cxn ang="0">
                  <a:pos x="connsiteX1" y="connsiteY1"/>
                </a:cxn>
                <a:cxn ang="0">
                  <a:pos x="connsiteX2" y="connsiteY2"/>
                </a:cxn>
              </a:cxnLst>
              <a:rect l="l" t="t" r="r" b="b"/>
              <a:pathLst>
                <a:path w="584393" h="1206500">
                  <a:moveTo>
                    <a:pt x="0" y="0"/>
                  </a:moveTo>
                  <a:cubicBezTo>
                    <a:pt x="287866" y="197908"/>
                    <a:pt x="575733" y="395817"/>
                    <a:pt x="584200" y="596900"/>
                  </a:cubicBezTo>
                  <a:cubicBezTo>
                    <a:pt x="592667" y="797983"/>
                    <a:pt x="321733" y="1002241"/>
                    <a:pt x="50800" y="1206500"/>
                  </a:cubicBezTo>
                </a:path>
              </a:pathLst>
            </a:custGeom>
            <a:noFill/>
            <a:ln w="53975">
              <a:solidFill>
                <a:srgbClr val="FF00FF"/>
              </a:solidFill>
              <a:headEnd type="stealth"/>
              <a:tailEnd type="stealth"/>
            </a:ln>
          </p:spPr>
          <p:txBody>
            <a:bodyPr rtlCol="0" anchor="ctr"/>
            <a:lstStyle/>
            <a:p>
              <a:pPr algn="ctr"/>
              <a:endParaRPr lang="en-US"/>
            </a:p>
          </p:txBody>
        </p:sp>
      </p:grpSp>
      <p:grpSp>
        <p:nvGrpSpPr>
          <p:cNvPr id="119" name="Group 118">
            <a:extLst>
              <a:ext uri="{FF2B5EF4-FFF2-40B4-BE49-F238E27FC236}">
                <a16:creationId xmlns:a16="http://schemas.microsoft.com/office/drawing/2014/main" id="{D5329D96-F84E-4575-8A28-50FE770E88A3}"/>
              </a:ext>
            </a:extLst>
          </p:cNvPr>
          <p:cNvGrpSpPr/>
          <p:nvPr/>
        </p:nvGrpSpPr>
        <p:grpSpPr>
          <a:xfrm>
            <a:off x="762000" y="3029010"/>
            <a:ext cx="4909571" cy="1352490"/>
            <a:chOff x="762000" y="1619310"/>
            <a:chExt cx="4909571" cy="1352490"/>
          </a:xfrm>
        </p:grpSpPr>
        <p:grpSp>
          <p:nvGrpSpPr>
            <p:cNvPr id="120" name="Group 119">
              <a:extLst>
                <a:ext uri="{FF2B5EF4-FFF2-40B4-BE49-F238E27FC236}">
                  <a16:creationId xmlns:a16="http://schemas.microsoft.com/office/drawing/2014/main" id="{28F93D7D-6FE3-4931-A836-637E087ACC90}"/>
                </a:ext>
              </a:extLst>
            </p:cNvPr>
            <p:cNvGrpSpPr/>
            <p:nvPr/>
          </p:nvGrpSpPr>
          <p:grpSpPr>
            <a:xfrm>
              <a:off x="762000" y="1966164"/>
              <a:ext cx="1219200" cy="1003093"/>
              <a:chOff x="1400517" y="3873065"/>
              <a:chExt cx="2104683" cy="1766267"/>
            </a:xfrm>
          </p:grpSpPr>
          <p:sp>
            <p:nvSpPr>
              <p:cNvPr id="144" name="Rectangle 143">
                <a:extLst>
                  <a:ext uri="{FF2B5EF4-FFF2-40B4-BE49-F238E27FC236}">
                    <a16:creationId xmlns:a16="http://schemas.microsoft.com/office/drawing/2014/main" id="{DA2A3E3C-67F1-4F33-BC42-4B432E66526F}"/>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145" name="Oval 144">
                <a:extLst>
                  <a:ext uri="{FF2B5EF4-FFF2-40B4-BE49-F238E27FC236}">
                    <a16:creationId xmlns:a16="http://schemas.microsoft.com/office/drawing/2014/main" id="{89504C10-021A-4ACA-8AAB-B84EB47AF933}"/>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46" name="Rectangle 145">
                <a:extLst>
                  <a:ext uri="{FF2B5EF4-FFF2-40B4-BE49-F238E27FC236}">
                    <a16:creationId xmlns:a16="http://schemas.microsoft.com/office/drawing/2014/main" id="{10485A1A-883F-4A8A-88E0-5F9304390DD8}"/>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47" name="Oval 146">
                <a:extLst>
                  <a:ext uri="{FF2B5EF4-FFF2-40B4-BE49-F238E27FC236}">
                    <a16:creationId xmlns:a16="http://schemas.microsoft.com/office/drawing/2014/main" id="{6EF68F42-C8ED-464E-9934-CC71F7435E5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48" name="Rectangle 147">
                <a:extLst>
                  <a:ext uri="{FF2B5EF4-FFF2-40B4-BE49-F238E27FC236}">
                    <a16:creationId xmlns:a16="http://schemas.microsoft.com/office/drawing/2014/main" id="{D5BB1118-57F4-45F8-9FA1-7E59238BA1E7}"/>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49" name="Oval 148">
                <a:extLst>
                  <a:ext uri="{FF2B5EF4-FFF2-40B4-BE49-F238E27FC236}">
                    <a16:creationId xmlns:a16="http://schemas.microsoft.com/office/drawing/2014/main" id="{8353E5E4-D0EE-4329-8B6F-2B2CCD438EFF}"/>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50" name="Rectangle 149">
                <a:extLst>
                  <a:ext uri="{FF2B5EF4-FFF2-40B4-BE49-F238E27FC236}">
                    <a16:creationId xmlns:a16="http://schemas.microsoft.com/office/drawing/2014/main" id="{D92B1771-C28A-4937-A567-A7C5FBCA279E}"/>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51" name="Oval 150">
                <a:extLst>
                  <a:ext uri="{FF2B5EF4-FFF2-40B4-BE49-F238E27FC236}">
                    <a16:creationId xmlns:a16="http://schemas.microsoft.com/office/drawing/2014/main" id="{08DF05EF-7F98-41F8-B9BA-7E78D027558F}"/>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121" name="Group 120">
              <a:extLst>
                <a:ext uri="{FF2B5EF4-FFF2-40B4-BE49-F238E27FC236}">
                  <a16:creationId xmlns:a16="http://schemas.microsoft.com/office/drawing/2014/main" id="{E55388C4-3410-47DF-93F2-3485895588C8}"/>
                </a:ext>
              </a:extLst>
            </p:cNvPr>
            <p:cNvGrpSpPr/>
            <p:nvPr/>
          </p:nvGrpSpPr>
          <p:grpSpPr>
            <a:xfrm>
              <a:off x="2349500" y="1968500"/>
              <a:ext cx="1219200" cy="1003093"/>
              <a:chOff x="1400517" y="3873065"/>
              <a:chExt cx="2104683" cy="1766267"/>
            </a:xfrm>
          </p:grpSpPr>
          <p:sp>
            <p:nvSpPr>
              <p:cNvPr id="136" name="Rectangle 135">
                <a:extLst>
                  <a:ext uri="{FF2B5EF4-FFF2-40B4-BE49-F238E27FC236}">
                    <a16:creationId xmlns:a16="http://schemas.microsoft.com/office/drawing/2014/main" id="{47524B23-B7C7-4A5B-BA03-4ED28C274A7A}"/>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137" name="Oval 136">
                <a:extLst>
                  <a:ext uri="{FF2B5EF4-FFF2-40B4-BE49-F238E27FC236}">
                    <a16:creationId xmlns:a16="http://schemas.microsoft.com/office/drawing/2014/main" id="{B6EC23D3-3873-4C0D-B762-6C0E1384B18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38" name="Rectangle 137">
                <a:extLst>
                  <a:ext uri="{FF2B5EF4-FFF2-40B4-BE49-F238E27FC236}">
                    <a16:creationId xmlns:a16="http://schemas.microsoft.com/office/drawing/2014/main" id="{AEEEAB39-10D3-442A-92C8-DE38BD904C2C}"/>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39" name="Oval 138">
                <a:extLst>
                  <a:ext uri="{FF2B5EF4-FFF2-40B4-BE49-F238E27FC236}">
                    <a16:creationId xmlns:a16="http://schemas.microsoft.com/office/drawing/2014/main" id="{56552CDF-7231-411D-A58D-B122640CC938}"/>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40" name="Rectangle 139">
                <a:extLst>
                  <a:ext uri="{FF2B5EF4-FFF2-40B4-BE49-F238E27FC236}">
                    <a16:creationId xmlns:a16="http://schemas.microsoft.com/office/drawing/2014/main" id="{4903FDD7-5BF5-47F5-BE44-48965F645522}"/>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41" name="Oval 140">
                <a:extLst>
                  <a:ext uri="{FF2B5EF4-FFF2-40B4-BE49-F238E27FC236}">
                    <a16:creationId xmlns:a16="http://schemas.microsoft.com/office/drawing/2014/main" id="{8D38FBCD-E300-4EC6-B1E0-0FF4A3063204}"/>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42" name="Rectangle 141">
                <a:extLst>
                  <a:ext uri="{FF2B5EF4-FFF2-40B4-BE49-F238E27FC236}">
                    <a16:creationId xmlns:a16="http://schemas.microsoft.com/office/drawing/2014/main" id="{B5EFC706-2077-485C-B8E7-347A0272164D}"/>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43" name="Oval 142">
                <a:extLst>
                  <a:ext uri="{FF2B5EF4-FFF2-40B4-BE49-F238E27FC236}">
                    <a16:creationId xmlns:a16="http://schemas.microsoft.com/office/drawing/2014/main" id="{B92F3777-0831-4F4B-98D7-21014612D772}"/>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122" name="Group 121">
              <a:extLst>
                <a:ext uri="{FF2B5EF4-FFF2-40B4-BE49-F238E27FC236}">
                  <a16:creationId xmlns:a16="http://schemas.microsoft.com/office/drawing/2014/main" id="{DFCF862D-BBA6-456F-8079-7E2C7FF1A812}"/>
                </a:ext>
              </a:extLst>
            </p:cNvPr>
            <p:cNvGrpSpPr/>
            <p:nvPr/>
          </p:nvGrpSpPr>
          <p:grpSpPr>
            <a:xfrm>
              <a:off x="4152900" y="1968707"/>
              <a:ext cx="1219200" cy="1003093"/>
              <a:chOff x="1400517" y="3873065"/>
              <a:chExt cx="2104683" cy="1766267"/>
            </a:xfrm>
          </p:grpSpPr>
          <p:sp>
            <p:nvSpPr>
              <p:cNvPr id="128" name="Rectangle 127">
                <a:extLst>
                  <a:ext uri="{FF2B5EF4-FFF2-40B4-BE49-F238E27FC236}">
                    <a16:creationId xmlns:a16="http://schemas.microsoft.com/office/drawing/2014/main" id="{C6CAFB6C-D113-450F-AF9E-30E4769A9C88}"/>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129" name="Oval 128">
                <a:extLst>
                  <a:ext uri="{FF2B5EF4-FFF2-40B4-BE49-F238E27FC236}">
                    <a16:creationId xmlns:a16="http://schemas.microsoft.com/office/drawing/2014/main" id="{D866DFDB-5A2A-4225-A449-69F974E862D2}"/>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30" name="Rectangle 129">
                <a:extLst>
                  <a:ext uri="{FF2B5EF4-FFF2-40B4-BE49-F238E27FC236}">
                    <a16:creationId xmlns:a16="http://schemas.microsoft.com/office/drawing/2014/main" id="{35E75EC9-7B07-4461-B97C-52B320B8BCAC}"/>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31" name="Oval 130">
                <a:extLst>
                  <a:ext uri="{FF2B5EF4-FFF2-40B4-BE49-F238E27FC236}">
                    <a16:creationId xmlns:a16="http://schemas.microsoft.com/office/drawing/2014/main" id="{0CBF325A-C5CC-45CC-AED5-97E2C222853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32" name="Rectangle 131">
                <a:extLst>
                  <a:ext uri="{FF2B5EF4-FFF2-40B4-BE49-F238E27FC236}">
                    <a16:creationId xmlns:a16="http://schemas.microsoft.com/office/drawing/2014/main" id="{896C9D6A-6117-4286-A7B6-BE541F2415FB}"/>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33" name="Oval 132">
                <a:extLst>
                  <a:ext uri="{FF2B5EF4-FFF2-40B4-BE49-F238E27FC236}">
                    <a16:creationId xmlns:a16="http://schemas.microsoft.com/office/drawing/2014/main" id="{6337656D-4ACC-406C-AC13-8790EF622D09}"/>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34" name="Rectangle 133">
                <a:extLst>
                  <a:ext uri="{FF2B5EF4-FFF2-40B4-BE49-F238E27FC236}">
                    <a16:creationId xmlns:a16="http://schemas.microsoft.com/office/drawing/2014/main" id="{726C2C57-EADD-4AFF-900C-C02B86165431}"/>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35" name="Oval 134">
                <a:extLst>
                  <a:ext uri="{FF2B5EF4-FFF2-40B4-BE49-F238E27FC236}">
                    <a16:creationId xmlns:a16="http://schemas.microsoft.com/office/drawing/2014/main" id="{BB680017-DCB5-4C4E-8FC8-C60E7475FB6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sp>
          <p:nvSpPr>
            <p:cNvPr id="123" name="Rectangle 122">
              <a:extLst>
                <a:ext uri="{FF2B5EF4-FFF2-40B4-BE49-F238E27FC236}">
                  <a16:creationId xmlns:a16="http://schemas.microsoft.com/office/drawing/2014/main" id="{36D08556-73CE-4DBB-8FDA-00E6395EEA70}"/>
                </a:ext>
              </a:extLst>
            </p:cNvPr>
            <p:cNvSpPr/>
            <p:nvPr/>
          </p:nvSpPr>
          <p:spPr>
            <a:xfrm>
              <a:off x="1972458" y="2184539"/>
              <a:ext cx="401072" cy="523220"/>
            </a:xfrm>
            <a:prstGeom prst="rect">
              <a:avLst/>
            </a:prstGeom>
          </p:spPr>
          <p:txBody>
            <a:bodyPr wrap="none">
              <a:spAutoFit/>
            </a:bodyPr>
            <a:lstStyle/>
            <a:p>
              <a:r>
                <a:rPr lang="el-GR" altLang="en-US" sz="2800" dirty="0">
                  <a:solidFill>
                    <a:srgbClr val="FFC000"/>
                  </a:solidFill>
                  <a:cs typeface="Times New Roman" panose="02020603050405020304" pitchFamily="18" charset="0"/>
                  <a:sym typeface="Symbol" panose="05050102010706020507" pitchFamily="18" charset="2"/>
                </a:rPr>
                <a:t></a:t>
              </a:r>
              <a:endParaRPr lang="en-US" sz="2800" dirty="0"/>
            </a:p>
          </p:txBody>
        </p:sp>
        <p:sp>
          <p:nvSpPr>
            <p:cNvPr id="124" name="Rectangle 123">
              <a:extLst>
                <a:ext uri="{FF2B5EF4-FFF2-40B4-BE49-F238E27FC236}">
                  <a16:creationId xmlns:a16="http://schemas.microsoft.com/office/drawing/2014/main" id="{3B63DB5B-D891-4FDE-83BD-ABB2F49EE96F}"/>
                </a:ext>
              </a:extLst>
            </p:cNvPr>
            <p:cNvSpPr/>
            <p:nvPr/>
          </p:nvSpPr>
          <p:spPr>
            <a:xfrm>
              <a:off x="3675629" y="2197100"/>
              <a:ext cx="401071"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125" name="TextBox 124">
              <a:extLst>
                <a:ext uri="{FF2B5EF4-FFF2-40B4-BE49-F238E27FC236}">
                  <a16:creationId xmlns:a16="http://schemas.microsoft.com/office/drawing/2014/main" id="{45C1D001-8A33-4B44-A5B6-262180C6DCF6}"/>
                </a:ext>
              </a:extLst>
            </p:cNvPr>
            <p:cNvSpPr txBox="1"/>
            <p:nvPr/>
          </p:nvSpPr>
          <p:spPr>
            <a:xfrm>
              <a:off x="1028700" y="1619310"/>
              <a:ext cx="1319933" cy="400110"/>
            </a:xfrm>
            <a:prstGeom prst="rect">
              <a:avLst/>
            </a:prstGeom>
            <a:noFill/>
          </p:spPr>
          <p:txBody>
            <a:bodyPr wrap="square" rtlCol="0">
              <a:spAutoFit/>
            </a:bodyPr>
            <a:lstStyle/>
            <a:p>
              <a:pPr algn="l"/>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endParaRPr lang="en-CA" sz="2000" dirty="0">
                <a:solidFill>
                  <a:srgbClr val="FFC000"/>
                </a:solidFill>
              </a:endParaRPr>
            </a:p>
          </p:txBody>
        </p:sp>
        <p:sp>
          <p:nvSpPr>
            <p:cNvPr id="126" name="TextBox 125">
              <a:extLst>
                <a:ext uri="{FF2B5EF4-FFF2-40B4-BE49-F238E27FC236}">
                  <a16:creationId xmlns:a16="http://schemas.microsoft.com/office/drawing/2014/main" id="{B237C7EB-7166-4FB1-BA4B-E7DFF0CC2248}"/>
                </a:ext>
              </a:extLst>
            </p:cNvPr>
            <p:cNvSpPr txBox="1"/>
            <p:nvPr/>
          </p:nvSpPr>
          <p:spPr>
            <a:xfrm>
              <a:off x="2608829" y="1619310"/>
              <a:ext cx="1099571" cy="400110"/>
            </a:xfrm>
            <a:prstGeom prst="rect">
              <a:avLst/>
            </a:prstGeom>
            <a:noFill/>
          </p:spPr>
          <p:txBody>
            <a:bodyPr wrap="square" rtlCol="0">
              <a:spAutoFit/>
            </a:bodyPr>
            <a:lstStyle/>
            <a:p>
              <a:pPr algn="l"/>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a:t>
              </a:r>
            </a:p>
          </p:txBody>
        </p:sp>
        <p:sp>
          <p:nvSpPr>
            <p:cNvPr id="127" name="TextBox 126">
              <a:extLst>
                <a:ext uri="{FF2B5EF4-FFF2-40B4-BE49-F238E27FC236}">
                  <a16:creationId xmlns:a16="http://schemas.microsoft.com/office/drawing/2014/main" id="{0D5C5746-EAA8-421C-84F9-15D9FB9B15E6}"/>
                </a:ext>
              </a:extLst>
            </p:cNvPr>
            <p:cNvSpPr txBox="1"/>
            <p:nvPr/>
          </p:nvSpPr>
          <p:spPr>
            <a:xfrm>
              <a:off x="4064000" y="1619310"/>
              <a:ext cx="1607571" cy="400110"/>
            </a:xfrm>
            <a:prstGeom prst="rect">
              <a:avLst/>
            </a:prstGeom>
            <a:noFill/>
          </p:spPr>
          <p:txBody>
            <a:bodyPr wrap="square" rtlCol="0">
              <a:spAutoFit/>
            </a:bodyPr>
            <a:lstStyle/>
            <a:p>
              <a:pPr algn="l"/>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a:t>
              </a:r>
            </a:p>
          </p:txBody>
        </p:sp>
      </p:grpSp>
      <p:sp>
        <p:nvSpPr>
          <p:cNvPr id="221" name="Freeform: Shape 220">
            <a:extLst>
              <a:ext uri="{FF2B5EF4-FFF2-40B4-BE49-F238E27FC236}">
                <a16:creationId xmlns:a16="http://schemas.microsoft.com/office/drawing/2014/main" id="{37C02E94-496F-4B63-8D8A-795B78BDCA34}"/>
              </a:ext>
            </a:extLst>
          </p:cNvPr>
          <p:cNvSpPr>
            <a:spLocks noChangeAspect="1"/>
          </p:cNvSpPr>
          <p:nvPr/>
        </p:nvSpPr>
        <p:spPr>
          <a:xfrm>
            <a:off x="4569619" y="2359818"/>
            <a:ext cx="467109" cy="228600"/>
          </a:xfrm>
          <a:custGeom>
            <a:avLst/>
            <a:gdLst>
              <a:gd name="connsiteX0" fmla="*/ 439 w 843441"/>
              <a:gd name="connsiteY0" fmla="*/ 389373 h 418863"/>
              <a:gd name="connsiteX1" fmla="*/ 175064 w 843441"/>
              <a:gd name="connsiteY1" fmla="*/ 75048 h 418863"/>
              <a:gd name="connsiteX2" fmla="*/ 403664 w 843441"/>
              <a:gd name="connsiteY2" fmla="*/ 2023 h 418863"/>
              <a:gd name="connsiteX3" fmla="*/ 717989 w 843441"/>
              <a:gd name="connsiteY3" fmla="*/ 125848 h 418863"/>
              <a:gd name="connsiteX4" fmla="*/ 838639 w 843441"/>
              <a:gd name="connsiteY4" fmla="*/ 379848 h 418863"/>
              <a:gd name="connsiteX5" fmla="*/ 571939 w 843441"/>
              <a:gd name="connsiteY5" fmla="*/ 402073 h 418863"/>
              <a:gd name="connsiteX6" fmla="*/ 384614 w 843441"/>
              <a:gd name="connsiteY6" fmla="*/ 284598 h 418863"/>
              <a:gd name="connsiteX7" fmla="*/ 225864 w 843441"/>
              <a:gd name="connsiteY7" fmla="*/ 392548 h 418863"/>
              <a:gd name="connsiteX8" fmla="*/ 439 w 843441"/>
              <a:gd name="connsiteY8" fmla="*/ 389373 h 418863"/>
              <a:gd name="connsiteX0" fmla="*/ 450 w 843452"/>
              <a:gd name="connsiteY0" fmla="*/ 389193 h 418683"/>
              <a:gd name="connsiteX1" fmla="*/ 175075 w 843452"/>
              <a:gd name="connsiteY1" fmla="*/ 74868 h 418683"/>
              <a:gd name="connsiteX2" fmla="*/ 403675 w 843452"/>
              <a:gd name="connsiteY2" fmla="*/ 1843 h 418683"/>
              <a:gd name="connsiteX3" fmla="*/ 718000 w 843452"/>
              <a:gd name="connsiteY3" fmla="*/ 125668 h 418683"/>
              <a:gd name="connsiteX4" fmla="*/ 838650 w 843452"/>
              <a:gd name="connsiteY4" fmla="*/ 379668 h 418683"/>
              <a:gd name="connsiteX5" fmla="*/ 571950 w 843452"/>
              <a:gd name="connsiteY5" fmla="*/ 401893 h 418683"/>
              <a:gd name="connsiteX6" fmla="*/ 384625 w 843452"/>
              <a:gd name="connsiteY6" fmla="*/ 284418 h 418683"/>
              <a:gd name="connsiteX7" fmla="*/ 225875 w 843452"/>
              <a:gd name="connsiteY7" fmla="*/ 392368 h 418683"/>
              <a:gd name="connsiteX8" fmla="*/ 450 w 843452"/>
              <a:gd name="connsiteY8" fmla="*/ 389193 h 418683"/>
              <a:gd name="connsiteX0" fmla="*/ 450 w 843452"/>
              <a:gd name="connsiteY0" fmla="*/ 389193 h 418683"/>
              <a:gd name="connsiteX1" fmla="*/ 175075 w 843452"/>
              <a:gd name="connsiteY1" fmla="*/ 74868 h 418683"/>
              <a:gd name="connsiteX2" fmla="*/ 403675 w 843452"/>
              <a:gd name="connsiteY2" fmla="*/ 1843 h 418683"/>
              <a:gd name="connsiteX3" fmla="*/ 718000 w 843452"/>
              <a:gd name="connsiteY3" fmla="*/ 125668 h 418683"/>
              <a:gd name="connsiteX4" fmla="*/ 838650 w 843452"/>
              <a:gd name="connsiteY4" fmla="*/ 379668 h 418683"/>
              <a:gd name="connsiteX5" fmla="*/ 571950 w 843452"/>
              <a:gd name="connsiteY5" fmla="*/ 401893 h 418683"/>
              <a:gd name="connsiteX6" fmla="*/ 384625 w 843452"/>
              <a:gd name="connsiteY6" fmla="*/ 284418 h 418683"/>
              <a:gd name="connsiteX7" fmla="*/ 225875 w 843452"/>
              <a:gd name="connsiteY7" fmla="*/ 392368 h 418683"/>
              <a:gd name="connsiteX8" fmla="*/ 450 w 843452"/>
              <a:gd name="connsiteY8" fmla="*/ 389193 h 418683"/>
              <a:gd name="connsiteX0" fmla="*/ 450 w 843452"/>
              <a:gd name="connsiteY0" fmla="*/ 389193 h 414316"/>
              <a:gd name="connsiteX1" fmla="*/ 175075 w 843452"/>
              <a:gd name="connsiteY1" fmla="*/ 74868 h 414316"/>
              <a:gd name="connsiteX2" fmla="*/ 403675 w 843452"/>
              <a:gd name="connsiteY2" fmla="*/ 1843 h 414316"/>
              <a:gd name="connsiteX3" fmla="*/ 718000 w 843452"/>
              <a:gd name="connsiteY3" fmla="*/ 125668 h 414316"/>
              <a:gd name="connsiteX4" fmla="*/ 838650 w 843452"/>
              <a:gd name="connsiteY4" fmla="*/ 379668 h 414316"/>
              <a:gd name="connsiteX5" fmla="*/ 571950 w 843452"/>
              <a:gd name="connsiteY5" fmla="*/ 401893 h 414316"/>
              <a:gd name="connsiteX6" fmla="*/ 384625 w 843452"/>
              <a:gd name="connsiteY6" fmla="*/ 284418 h 414316"/>
              <a:gd name="connsiteX7" fmla="*/ 225875 w 843452"/>
              <a:gd name="connsiteY7" fmla="*/ 392368 h 414316"/>
              <a:gd name="connsiteX8" fmla="*/ 450 w 843452"/>
              <a:gd name="connsiteY8" fmla="*/ 389193 h 414316"/>
              <a:gd name="connsiteX0" fmla="*/ 450 w 843452"/>
              <a:gd name="connsiteY0" fmla="*/ 389193 h 414316"/>
              <a:gd name="connsiteX1" fmla="*/ 175075 w 843452"/>
              <a:gd name="connsiteY1" fmla="*/ 74868 h 414316"/>
              <a:gd name="connsiteX2" fmla="*/ 403675 w 843452"/>
              <a:gd name="connsiteY2" fmla="*/ 1843 h 414316"/>
              <a:gd name="connsiteX3" fmla="*/ 718000 w 843452"/>
              <a:gd name="connsiteY3" fmla="*/ 125668 h 414316"/>
              <a:gd name="connsiteX4" fmla="*/ 838650 w 843452"/>
              <a:gd name="connsiteY4" fmla="*/ 379668 h 414316"/>
              <a:gd name="connsiteX5" fmla="*/ 571950 w 843452"/>
              <a:gd name="connsiteY5" fmla="*/ 401893 h 414316"/>
              <a:gd name="connsiteX6" fmla="*/ 384625 w 843452"/>
              <a:gd name="connsiteY6" fmla="*/ 284418 h 414316"/>
              <a:gd name="connsiteX7" fmla="*/ 225875 w 843452"/>
              <a:gd name="connsiteY7" fmla="*/ 392368 h 414316"/>
              <a:gd name="connsiteX8" fmla="*/ 450 w 843452"/>
              <a:gd name="connsiteY8" fmla="*/ 389193 h 414316"/>
              <a:gd name="connsiteX0" fmla="*/ 450 w 843452"/>
              <a:gd name="connsiteY0" fmla="*/ 389193 h 412358"/>
              <a:gd name="connsiteX1" fmla="*/ 175075 w 843452"/>
              <a:gd name="connsiteY1" fmla="*/ 74868 h 412358"/>
              <a:gd name="connsiteX2" fmla="*/ 403675 w 843452"/>
              <a:gd name="connsiteY2" fmla="*/ 1843 h 412358"/>
              <a:gd name="connsiteX3" fmla="*/ 718000 w 843452"/>
              <a:gd name="connsiteY3" fmla="*/ 125668 h 412358"/>
              <a:gd name="connsiteX4" fmla="*/ 838650 w 843452"/>
              <a:gd name="connsiteY4" fmla="*/ 379668 h 412358"/>
              <a:gd name="connsiteX5" fmla="*/ 571950 w 843452"/>
              <a:gd name="connsiteY5" fmla="*/ 401893 h 412358"/>
              <a:gd name="connsiteX6" fmla="*/ 384625 w 843452"/>
              <a:gd name="connsiteY6" fmla="*/ 284418 h 412358"/>
              <a:gd name="connsiteX7" fmla="*/ 225875 w 843452"/>
              <a:gd name="connsiteY7" fmla="*/ 392368 h 412358"/>
              <a:gd name="connsiteX8" fmla="*/ 450 w 843452"/>
              <a:gd name="connsiteY8" fmla="*/ 389193 h 412358"/>
              <a:gd name="connsiteX0" fmla="*/ 450 w 838714"/>
              <a:gd name="connsiteY0" fmla="*/ 389193 h 412358"/>
              <a:gd name="connsiteX1" fmla="*/ 175075 w 838714"/>
              <a:gd name="connsiteY1" fmla="*/ 74868 h 412358"/>
              <a:gd name="connsiteX2" fmla="*/ 403675 w 838714"/>
              <a:gd name="connsiteY2" fmla="*/ 1843 h 412358"/>
              <a:gd name="connsiteX3" fmla="*/ 718000 w 838714"/>
              <a:gd name="connsiteY3" fmla="*/ 125668 h 412358"/>
              <a:gd name="connsiteX4" fmla="*/ 838650 w 838714"/>
              <a:gd name="connsiteY4" fmla="*/ 379668 h 412358"/>
              <a:gd name="connsiteX5" fmla="*/ 571950 w 838714"/>
              <a:gd name="connsiteY5" fmla="*/ 401893 h 412358"/>
              <a:gd name="connsiteX6" fmla="*/ 384625 w 838714"/>
              <a:gd name="connsiteY6" fmla="*/ 284418 h 412358"/>
              <a:gd name="connsiteX7" fmla="*/ 225875 w 838714"/>
              <a:gd name="connsiteY7" fmla="*/ 392368 h 412358"/>
              <a:gd name="connsiteX8" fmla="*/ 450 w 838714"/>
              <a:gd name="connsiteY8" fmla="*/ 389193 h 412358"/>
              <a:gd name="connsiteX0" fmla="*/ 450 w 838714"/>
              <a:gd name="connsiteY0" fmla="*/ 387546 h 410711"/>
              <a:gd name="connsiteX1" fmla="*/ 175075 w 838714"/>
              <a:gd name="connsiteY1" fmla="*/ 73221 h 410711"/>
              <a:gd name="connsiteX2" fmla="*/ 403675 w 838714"/>
              <a:gd name="connsiteY2" fmla="*/ 196 h 410711"/>
              <a:gd name="connsiteX3" fmla="*/ 718000 w 838714"/>
              <a:gd name="connsiteY3" fmla="*/ 124021 h 410711"/>
              <a:gd name="connsiteX4" fmla="*/ 838650 w 838714"/>
              <a:gd name="connsiteY4" fmla="*/ 378021 h 410711"/>
              <a:gd name="connsiteX5" fmla="*/ 571950 w 838714"/>
              <a:gd name="connsiteY5" fmla="*/ 400246 h 410711"/>
              <a:gd name="connsiteX6" fmla="*/ 384625 w 838714"/>
              <a:gd name="connsiteY6" fmla="*/ 282771 h 410711"/>
              <a:gd name="connsiteX7" fmla="*/ 225875 w 838714"/>
              <a:gd name="connsiteY7" fmla="*/ 390721 h 410711"/>
              <a:gd name="connsiteX8" fmla="*/ 450 w 838714"/>
              <a:gd name="connsiteY8" fmla="*/ 387546 h 410711"/>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2"/>
              <a:gd name="connsiteY0" fmla="*/ 387956 h 411121"/>
              <a:gd name="connsiteX1" fmla="*/ 156110 w 838792"/>
              <a:gd name="connsiteY1" fmla="*/ 92681 h 411121"/>
              <a:gd name="connsiteX2" fmla="*/ 403760 w 838792"/>
              <a:gd name="connsiteY2" fmla="*/ 606 h 411121"/>
              <a:gd name="connsiteX3" fmla="*/ 711735 w 838792"/>
              <a:gd name="connsiteY3" fmla="*/ 127606 h 411121"/>
              <a:gd name="connsiteX4" fmla="*/ 838735 w 838792"/>
              <a:gd name="connsiteY4" fmla="*/ 378431 h 411121"/>
              <a:gd name="connsiteX5" fmla="*/ 572035 w 838792"/>
              <a:gd name="connsiteY5" fmla="*/ 400656 h 411121"/>
              <a:gd name="connsiteX6" fmla="*/ 384710 w 838792"/>
              <a:gd name="connsiteY6" fmla="*/ 283181 h 411121"/>
              <a:gd name="connsiteX7" fmla="*/ 225960 w 838792"/>
              <a:gd name="connsiteY7" fmla="*/ 391131 h 411121"/>
              <a:gd name="connsiteX8" fmla="*/ 535 w 838792"/>
              <a:gd name="connsiteY8" fmla="*/ 387956 h 411121"/>
              <a:gd name="connsiteX0" fmla="*/ 535 w 838799"/>
              <a:gd name="connsiteY0" fmla="*/ 387956 h 411121"/>
              <a:gd name="connsiteX1" fmla="*/ 156110 w 838799"/>
              <a:gd name="connsiteY1" fmla="*/ 92681 h 411121"/>
              <a:gd name="connsiteX2" fmla="*/ 403760 w 838799"/>
              <a:gd name="connsiteY2" fmla="*/ 606 h 411121"/>
              <a:gd name="connsiteX3" fmla="*/ 711735 w 838799"/>
              <a:gd name="connsiteY3" fmla="*/ 127606 h 411121"/>
              <a:gd name="connsiteX4" fmla="*/ 838735 w 838799"/>
              <a:gd name="connsiteY4" fmla="*/ 378431 h 411121"/>
              <a:gd name="connsiteX5" fmla="*/ 572035 w 838799"/>
              <a:gd name="connsiteY5" fmla="*/ 400656 h 411121"/>
              <a:gd name="connsiteX6" fmla="*/ 384710 w 838799"/>
              <a:gd name="connsiteY6" fmla="*/ 283181 h 411121"/>
              <a:gd name="connsiteX7" fmla="*/ 225960 w 838799"/>
              <a:gd name="connsiteY7" fmla="*/ 391131 h 411121"/>
              <a:gd name="connsiteX8" fmla="*/ 535 w 838799"/>
              <a:gd name="connsiteY8" fmla="*/ 387956 h 411121"/>
              <a:gd name="connsiteX0" fmla="*/ 535 w 838782"/>
              <a:gd name="connsiteY0" fmla="*/ 387447 h 410612"/>
              <a:gd name="connsiteX1" fmla="*/ 156110 w 838782"/>
              <a:gd name="connsiteY1" fmla="*/ 92172 h 410612"/>
              <a:gd name="connsiteX2" fmla="*/ 403760 w 838782"/>
              <a:gd name="connsiteY2" fmla="*/ 97 h 410612"/>
              <a:gd name="connsiteX3" fmla="*/ 692685 w 838782"/>
              <a:gd name="connsiteY3" fmla="*/ 104872 h 410612"/>
              <a:gd name="connsiteX4" fmla="*/ 838735 w 838782"/>
              <a:gd name="connsiteY4" fmla="*/ 377922 h 410612"/>
              <a:gd name="connsiteX5" fmla="*/ 572035 w 838782"/>
              <a:gd name="connsiteY5" fmla="*/ 400147 h 410612"/>
              <a:gd name="connsiteX6" fmla="*/ 384710 w 838782"/>
              <a:gd name="connsiteY6" fmla="*/ 282672 h 410612"/>
              <a:gd name="connsiteX7" fmla="*/ 225960 w 838782"/>
              <a:gd name="connsiteY7" fmla="*/ 390622 h 410612"/>
              <a:gd name="connsiteX8" fmla="*/ 535 w 838782"/>
              <a:gd name="connsiteY8" fmla="*/ 387447 h 410612"/>
              <a:gd name="connsiteX0" fmla="*/ 612 w 838859"/>
              <a:gd name="connsiteY0" fmla="*/ 387367 h 410532"/>
              <a:gd name="connsiteX1" fmla="*/ 143487 w 838859"/>
              <a:gd name="connsiteY1" fmla="*/ 111142 h 410532"/>
              <a:gd name="connsiteX2" fmla="*/ 403837 w 838859"/>
              <a:gd name="connsiteY2" fmla="*/ 17 h 410532"/>
              <a:gd name="connsiteX3" fmla="*/ 692762 w 838859"/>
              <a:gd name="connsiteY3" fmla="*/ 104792 h 410532"/>
              <a:gd name="connsiteX4" fmla="*/ 838812 w 838859"/>
              <a:gd name="connsiteY4" fmla="*/ 377842 h 410532"/>
              <a:gd name="connsiteX5" fmla="*/ 572112 w 838859"/>
              <a:gd name="connsiteY5" fmla="*/ 400067 h 410532"/>
              <a:gd name="connsiteX6" fmla="*/ 384787 w 838859"/>
              <a:gd name="connsiteY6" fmla="*/ 282592 h 410532"/>
              <a:gd name="connsiteX7" fmla="*/ 226037 w 838859"/>
              <a:gd name="connsiteY7" fmla="*/ 390542 h 410532"/>
              <a:gd name="connsiteX8" fmla="*/ 612 w 838859"/>
              <a:gd name="connsiteY8" fmla="*/ 387367 h 41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859" h="410532">
                <a:moveTo>
                  <a:pt x="612" y="387367"/>
                </a:moveTo>
                <a:cubicBezTo>
                  <a:pt x="-7855" y="334450"/>
                  <a:pt x="73108" y="172525"/>
                  <a:pt x="143487" y="111142"/>
                </a:cubicBezTo>
                <a:cubicBezTo>
                  <a:pt x="213866" y="49759"/>
                  <a:pt x="312291" y="1075"/>
                  <a:pt x="403837" y="17"/>
                </a:cubicBezTo>
                <a:cubicBezTo>
                  <a:pt x="495383" y="-1041"/>
                  <a:pt x="613916" y="48171"/>
                  <a:pt x="692762" y="104792"/>
                </a:cubicBezTo>
                <a:cubicBezTo>
                  <a:pt x="771608" y="161413"/>
                  <a:pt x="840929" y="319104"/>
                  <a:pt x="838812" y="377842"/>
                </a:cubicBezTo>
                <a:cubicBezTo>
                  <a:pt x="770020" y="417530"/>
                  <a:pt x="647783" y="415942"/>
                  <a:pt x="572112" y="400067"/>
                </a:cubicBezTo>
                <a:cubicBezTo>
                  <a:pt x="496441" y="384192"/>
                  <a:pt x="429766" y="322279"/>
                  <a:pt x="384787" y="282592"/>
                </a:cubicBezTo>
                <a:cubicBezTo>
                  <a:pt x="339808" y="328630"/>
                  <a:pt x="290066" y="371492"/>
                  <a:pt x="226037" y="390542"/>
                </a:cubicBezTo>
                <a:cubicBezTo>
                  <a:pt x="162008" y="409592"/>
                  <a:pt x="66229" y="414884"/>
                  <a:pt x="612" y="387367"/>
                </a:cubicBezTo>
                <a:close/>
              </a:path>
            </a:pathLst>
          </a:custGeom>
          <a:solidFill>
            <a:srgbClr val="FF00FF"/>
          </a:solidFill>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223" name="Freeform: Shape 21">
            <a:extLst>
              <a:ext uri="{FF2B5EF4-FFF2-40B4-BE49-F238E27FC236}">
                <a16:creationId xmlns:a16="http://schemas.microsoft.com/office/drawing/2014/main" id="{281C068B-82BD-47E1-8D1E-2691A381DB9E}"/>
              </a:ext>
            </a:extLst>
          </p:cNvPr>
          <p:cNvSpPr>
            <a:spLocks noChangeAspect="1"/>
          </p:cNvSpPr>
          <p:nvPr/>
        </p:nvSpPr>
        <p:spPr bwMode="auto">
          <a:xfrm rot="3081771">
            <a:off x="1248715" y="3703131"/>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24" name="Oval 223">
            <a:extLst>
              <a:ext uri="{FF2B5EF4-FFF2-40B4-BE49-F238E27FC236}">
                <a16:creationId xmlns:a16="http://schemas.microsoft.com/office/drawing/2014/main" id="{8D5D46E6-404F-43D8-9BD7-2F3D825E72B4}"/>
              </a:ext>
            </a:extLst>
          </p:cNvPr>
          <p:cNvSpPr>
            <a:spLocks noChangeAspect="1"/>
          </p:cNvSpPr>
          <p:nvPr/>
        </p:nvSpPr>
        <p:spPr>
          <a:xfrm>
            <a:off x="1178525" y="2360225"/>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grpSp>
        <p:nvGrpSpPr>
          <p:cNvPr id="22" name="Group 21">
            <a:extLst>
              <a:ext uri="{FF2B5EF4-FFF2-40B4-BE49-F238E27FC236}">
                <a16:creationId xmlns:a16="http://schemas.microsoft.com/office/drawing/2014/main" id="{3B20D390-519D-4DB6-8E4C-63044E1B58C5}"/>
              </a:ext>
            </a:extLst>
          </p:cNvPr>
          <p:cNvGrpSpPr/>
          <p:nvPr/>
        </p:nvGrpSpPr>
        <p:grpSpPr>
          <a:xfrm>
            <a:off x="2578700" y="2105025"/>
            <a:ext cx="793150" cy="478225"/>
            <a:chOff x="2578700" y="2105025"/>
            <a:chExt cx="793150" cy="478225"/>
          </a:xfrm>
        </p:grpSpPr>
        <p:sp>
          <p:nvSpPr>
            <p:cNvPr id="226" name="Oval 225">
              <a:extLst>
                <a:ext uri="{FF2B5EF4-FFF2-40B4-BE49-F238E27FC236}">
                  <a16:creationId xmlns:a16="http://schemas.microsoft.com/office/drawing/2014/main" id="{DADE7792-A2AF-4142-AF4E-6516E23A9C37}"/>
                </a:ext>
              </a:extLst>
            </p:cNvPr>
            <p:cNvSpPr>
              <a:spLocks noChangeAspect="1"/>
            </p:cNvSpPr>
            <p:nvPr/>
          </p:nvSpPr>
          <p:spPr>
            <a:xfrm>
              <a:off x="2578700" y="2105025"/>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227" name="Oval 226">
              <a:extLst>
                <a:ext uri="{FF2B5EF4-FFF2-40B4-BE49-F238E27FC236}">
                  <a16:creationId xmlns:a16="http://schemas.microsoft.com/office/drawing/2014/main" id="{66E37CCC-0056-4F79-8103-D0AC56480F26}"/>
                </a:ext>
              </a:extLst>
            </p:cNvPr>
            <p:cNvSpPr>
              <a:spLocks noChangeAspect="1"/>
            </p:cNvSpPr>
            <p:nvPr/>
          </p:nvSpPr>
          <p:spPr>
            <a:xfrm>
              <a:off x="2912075" y="2105025"/>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grpSp>
      <p:sp>
        <p:nvSpPr>
          <p:cNvPr id="228" name="Freeform: Shape 21">
            <a:extLst>
              <a:ext uri="{FF2B5EF4-FFF2-40B4-BE49-F238E27FC236}">
                <a16:creationId xmlns:a16="http://schemas.microsoft.com/office/drawing/2014/main" id="{9A733DC7-C7AD-4087-B2ED-8B650AA0356B}"/>
              </a:ext>
            </a:extLst>
          </p:cNvPr>
          <p:cNvSpPr>
            <a:spLocks noChangeAspect="1"/>
          </p:cNvSpPr>
          <p:nvPr/>
        </p:nvSpPr>
        <p:spPr bwMode="auto">
          <a:xfrm rot="17617076" flipV="1">
            <a:off x="2993244" y="3685242"/>
            <a:ext cx="159589" cy="401231"/>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algn="ctr" eaLnBrk="1" hangingPunct="1">
              <a:spcBef>
                <a:spcPct val="0"/>
              </a:spcBef>
              <a:buNone/>
            </a:pPr>
            <a:endParaRPr lang="en-US" sz="2400" dirty="0"/>
          </a:p>
        </p:txBody>
      </p:sp>
      <p:sp>
        <p:nvSpPr>
          <p:cNvPr id="229" name="Freeform: Shape 228">
            <a:extLst>
              <a:ext uri="{FF2B5EF4-FFF2-40B4-BE49-F238E27FC236}">
                <a16:creationId xmlns:a16="http://schemas.microsoft.com/office/drawing/2014/main" id="{E95D9034-E46C-4C9C-A9F9-BFB90CA6C834}"/>
              </a:ext>
            </a:extLst>
          </p:cNvPr>
          <p:cNvSpPr>
            <a:spLocks noChangeAspect="1"/>
          </p:cNvSpPr>
          <p:nvPr/>
        </p:nvSpPr>
        <p:spPr>
          <a:xfrm>
            <a:off x="4572000" y="3771900"/>
            <a:ext cx="467109" cy="228600"/>
          </a:xfrm>
          <a:custGeom>
            <a:avLst/>
            <a:gdLst>
              <a:gd name="connsiteX0" fmla="*/ 439 w 843441"/>
              <a:gd name="connsiteY0" fmla="*/ 389373 h 418863"/>
              <a:gd name="connsiteX1" fmla="*/ 175064 w 843441"/>
              <a:gd name="connsiteY1" fmla="*/ 75048 h 418863"/>
              <a:gd name="connsiteX2" fmla="*/ 403664 w 843441"/>
              <a:gd name="connsiteY2" fmla="*/ 2023 h 418863"/>
              <a:gd name="connsiteX3" fmla="*/ 717989 w 843441"/>
              <a:gd name="connsiteY3" fmla="*/ 125848 h 418863"/>
              <a:gd name="connsiteX4" fmla="*/ 838639 w 843441"/>
              <a:gd name="connsiteY4" fmla="*/ 379848 h 418863"/>
              <a:gd name="connsiteX5" fmla="*/ 571939 w 843441"/>
              <a:gd name="connsiteY5" fmla="*/ 402073 h 418863"/>
              <a:gd name="connsiteX6" fmla="*/ 384614 w 843441"/>
              <a:gd name="connsiteY6" fmla="*/ 284598 h 418863"/>
              <a:gd name="connsiteX7" fmla="*/ 225864 w 843441"/>
              <a:gd name="connsiteY7" fmla="*/ 392548 h 418863"/>
              <a:gd name="connsiteX8" fmla="*/ 439 w 843441"/>
              <a:gd name="connsiteY8" fmla="*/ 389373 h 418863"/>
              <a:gd name="connsiteX0" fmla="*/ 450 w 843452"/>
              <a:gd name="connsiteY0" fmla="*/ 389193 h 418683"/>
              <a:gd name="connsiteX1" fmla="*/ 175075 w 843452"/>
              <a:gd name="connsiteY1" fmla="*/ 74868 h 418683"/>
              <a:gd name="connsiteX2" fmla="*/ 403675 w 843452"/>
              <a:gd name="connsiteY2" fmla="*/ 1843 h 418683"/>
              <a:gd name="connsiteX3" fmla="*/ 718000 w 843452"/>
              <a:gd name="connsiteY3" fmla="*/ 125668 h 418683"/>
              <a:gd name="connsiteX4" fmla="*/ 838650 w 843452"/>
              <a:gd name="connsiteY4" fmla="*/ 379668 h 418683"/>
              <a:gd name="connsiteX5" fmla="*/ 571950 w 843452"/>
              <a:gd name="connsiteY5" fmla="*/ 401893 h 418683"/>
              <a:gd name="connsiteX6" fmla="*/ 384625 w 843452"/>
              <a:gd name="connsiteY6" fmla="*/ 284418 h 418683"/>
              <a:gd name="connsiteX7" fmla="*/ 225875 w 843452"/>
              <a:gd name="connsiteY7" fmla="*/ 392368 h 418683"/>
              <a:gd name="connsiteX8" fmla="*/ 450 w 843452"/>
              <a:gd name="connsiteY8" fmla="*/ 389193 h 418683"/>
              <a:gd name="connsiteX0" fmla="*/ 450 w 843452"/>
              <a:gd name="connsiteY0" fmla="*/ 389193 h 418683"/>
              <a:gd name="connsiteX1" fmla="*/ 175075 w 843452"/>
              <a:gd name="connsiteY1" fmla="*/ 74868 h 418683"/>
              <a:gd name="connsiteX2" fmla="*/ 403675 w 843452"/>
              <a:gd name="connsiteY2" fmla="*/ 1843 h 418683"/>
              <a:gd name="connsiteX3" fmla="*/ 718000 w 843452"/>
              <a:gd name="connsiteY3" fmla="*/ 125668 h 418683"/>
              <a:gd name="connsiteX4" fmla="*/ 838650 w 843452"/>
              <a:gd name="connsiteY4" fmla="*/ 379668 h 418683"/>
              <a:gd name="connsiteX5" fmla="*/ 571950 w 843452"/>
              <a:gd name="connsiteY5" fmla="*/ 401893 h 418683"/>
              <a:gd name="connsiteX6" fmla="*/ 384625 w 843452"/>
              <a:gd name="connsiteY6" fmla="*/ 284418 h 418683"/>
              <a:gd name="connsiteX7" fmla="*/ 225875 w 843452"/>
              <a:gd name="connsiteY7" fmla="*/ 392368 h 418683"/>
              <a:gd name="connsiteX8" fmla="*/ 450 w 843452"/>
              <a:gd name="connsiteY8" fmla="*/ 389193 h 418683"/>
              <a:gd name="connsiteX0" fmla="*/ 450 w 843452"/>
              <a:gd name="connsiteY0" fmla="*/ 389193 h 414316"/>
              <a:gd name="connsiteX1" fmla="*/ 175075 w 843452"/>
              <a:gd name="connsiteY1" fmla="*/ 74868 h 414316"/>
              <a:gd name="connsiteX2" fmla="*/ 403675 w 843452"/>
              <a:gd name="connsiteY2" fmla="*/ 1843 h 414316"/>
              <a:gd name="connsiteX3" fmla="*/ 718000 w 843452"/>
              <a:gd name="connsiteY3" fmla="*/ 125668 h 414316"/>
              <a:gd name="connsiteX4" fmla="*/ 838650 w 843452"/>
              <a:gd name="connsiteY4" fmla="*/ 379668 h 414316"/>
              <a:gd name="connsiteX5" fmla="*/ 571950 w 843452"/>
              <a:gd name="connsiteY5" fmla="*/ 401893 h 414316"/>
              <a:gd name="connsiteX6" fmla="*/ 384625 w 843452"/>
              <a:gd name="connsiteY6" fmla="*/ 284418 h 414316"/>
              <a:gd name="connsiteX7" fmla="*/ 225875 w 843452"/>
              <a:gd name="connsiteY7" fmla="*/ 392368 h 414316"/>
              <a:gd name="connsiteX8" fmla="*/ 450 w 843452"/>
              <a:gd name="connsiteY8" fmla="*/ 389193 h 414316"/>
              <a:gd name="connsiteX0" fmla="*/ 450 w 843452"/>
              <a:gd name="connsiteY0" fmla="*/ 389193 h 414316"/>
              <a:gd name="connsiteX1" fmla="*/ 175075 w 843452"/>
              <a:gd name="connsiteY1" fmla="*/ 74868 h 414316"/>
              <a:gd name="connsiteX2" fmla="*/ 403675 w 843452"/>
              <a:gd name="connsiteY2" fmla="*/ 1843 h 414316"/>
              <a:gd name="connsiteX3" fmla="*/ 718000 w 843452"/>
              <a:gd name="connsiteY3" fmla="*/ 125668 h 414316"/>
              <a:gd name="connsiteX4" fmla="*/ 838650 w 843452"/>
              <a:gd name="connsiteY4" fmla="*/ 379668 h 414316"/>
              <a:gd name="connsiteX5" fmla="*/ 571950 w 843452"/>
              <a:gd name="connsiteY5" fmla="*/ 401893 h 414316"/>
              <a:gd name="connsiteX6" fmla="*/ 384625 w 843452"/>
              <a:gd name="connsiteY6" fmla="*/ 284418 h 414316"/>
              <a:gd name="connsiteX7" fmla="*/ 225875 w 843452"/>
              <a:gd name="connsiteY7" fmla="*/ 392368 h 414316"/>
              <a:gd name="connsiteX8" fmla="*/ 450 w 843452"/>
              <a:gd name="connsiteY8" fmla="*/ 389193 h 414316"/>
              <a:gd name="connsiteX0" fmla="*/ 450 w 843452"/>
              <a:gd name="connsiteY0" fmla="*/ 389193 h 412358"/>
              <a:gd name="connsiteX1" fmla="*/ 175075 w 843452"/>
              <a:gd name="connsiteY1" fmla="*/ 74868 h 412358"/>
              <a:gd name="connsiteX2" fmla="*/ 403675 w 843452"/>
              <a:gd name="connsiteY2" fmla="*/ 1843 h 412358"/>
              <a:gd name="connsiteX3" fmla="*/ 718000 w 843452"/>
              <a:gd name="connsiteY3" fmla="*/ 125668 h 412358"/>
              <a:gd name="connsiteX4" fmla="*/ 838650 w 843452"/>
              <a:gd name="connsiteY4" fmla="*/ 379668 h 412358"/>
              <a:gd name="connsiteX5" fmla="*/ 571950 w 843452"/>
              <a:gd name="connsiteY5" fmla="*/ 401893 h 412358"/>
              <a:gd name="connsiteX6" fmla="*/ 384625 w 843452"/>
              <a:gd name="connsiteY6" fmla="*/ 284418 h 412358"/>
              <a:gd name="connsiteX7" fmla="*/ 225875 w 843452"/>
              <a:gd name="connsiteY7" fmla="*/ 392368 h 412358"/>
              <a:gd name="connsiteX8" fmla="*/ 450 w 843452"/>
              <a:gd name="connsiteY8" fmla="*/ 389193 h 412358"/>
              <a:gd name="connsiteX0" fmla="*/ 450 w 838714"/>
              <a:gd name="connsiteY0" fmla="*/ 389193 h 412358"/>
              <a:gd name="connsiteX1" fmla="*/ 175075 w 838714"/>
              <a:gd name="connsiteY1" fmla="*/ 74868 h 412358"/>
              <a:gd name="connsiteX2" fmla="*/ 403675 w 838714"/>
              <a:gd name="connsiteY2" fmla="*/ 1843 h 412358"/>
              <a:gd name="connsiteX3" fmla="*/ 718000 w 838714"/>
              <a:gd name="connsiteY3" fmla="*/ 125668 h 412358"/>
              <a:gd name="connsiteX4" fmla="*/ 838650 w 838714"/>
              <a:gd name="connsiteY4" fmla="*/ 379668 h 412358"/>
              <a:gd name="connsiteX5" fmla="*/ 571950 w 838714"/>
              <a:gd name="connsiteY5" fmla="*/ 401893 h 412358"/>
              <a:gd name="connsiteX6" fmla="*/ 384625 w 838714"/>
              <a:gd name="connsiteY6" fmla="*/ 284418 h 412358"/>
              <a:gd name="connsiteX7" fmla="*/ 225875 w 838714"/>
              <a:gd name="connsiteY7" fmla="*/ 392368 h 412358"/>
              <a:gd name="connsiteX8" fmla="*/ 450 w 838714"/>
              <a:gd name="connsiteY8" fmla="*/ 389193 h 412358"/>
              <a:gd name="connsiteX0" fmla="*/ 450 w 838714"/>
              <a:gd name="connsiteY0" fmla="*/ 387546 h 410711"/>
              <a:gd name="connsiteX1" fmla="*/ 175075 w 838714"/>
              <a:gd name="connsiteY1" fmla="*/ 73221 h 410711"/>
              <a:gd name="connsiteX2" fmla="*/ 403675 w 838714"/>
              <a:gd name="connsiteY2" fmla="*/ 196 h 410711"/>
              <a:gd name="connsiteX3" fmla="*/ 718000 w 838714"/>
              <a:gd name="connsiteY3" fmla="*/ 124021 h 410711"/>
              <a:gd name="connsiteX4" fmla="*/ 838650 w 838714"/>
              <a:gd name="connsiteY4" fmla="*/ 378021 h 410711"/>
              <a:gd name="connsiteX5" fmla="*/ 571950 w 838714"/>
              <a:gd name="connsiteY5" fmla="*/ 400246 h 410711"/>
              <a:gd name="connsiteX6" fmla="*/ 384625 w 838714"/>
              <a:gd name="connsiteY6" fmla="*/ 282771 h 410711"/>
              <a:gd name="connsiteX7" fmla="*/ 225875 w 838714"/>
              <a:gd name="connsiteY7" fmla="*/ 390721 h 410711"/>
              <a:gd name="connsiteX8" fmla="*/ 450 w 838714"/>
              <a:gd name="connsiteY8" fmla="*/ 387546 h 410711"/>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9"/>
              <a:gd name="connsiteY0" fmla="*/ 387863 h 411028"/>
              <a:gd name="connsiteX1" fmla="*/ 156110 w 838799"/>
              <a:gd name="connsiteY1" fmla="*/ 92588 h 411028"/>
              <a:gd name="connsiteX2" fmla="*/ 403760 w 838799"/>
              <a:gd name="connsiteY2" fmla="*/ 513 h 411028"/>
              <a:gd name="connsiteX3" fmla="*/ 718085 w 838799"/>
              <a:gd name="connsiteY3" fmla="*/ 124338 h 411028"/>
              <a:gd name="connsiteX4" fmla="*/ 838735 w 838799"/>
              <a:gd name="connsiteY4" fmla="*/ 378338 h 411028"/>
              <a:gd name="connsiteX5" fmla="*/ 572035 w 838799"/>
              <a:gd name="connsiteY5" fmla="*/ 400563 h 411028"/>
              <a:gd name="connsiteX6" fmla="*/ 384710 w 838799"/>
              <a:gd name="connsiteY6" fmla="*/ 283088 h 411028"/>
              <a:gd name="connsiteX7" fmla="*/ 225960 w 838799"/>
              <a:gd name="connsiteY7" fmla="*/ 391038 h 411028"/>
              <a:gd name="connsiteX8" fmla="*/ 535 w 838799"/>
              <a:gd name="connsiteY8" fmla="*/ 387863 h 411028"/>
              <a:gd name="connsiteX0" fmla="*/ 535 w 838792"/>
              <a:gd name="connsiteY0" fmla="*/ 387956 h 411121"/>
              <a:gd name="connsiteX1" fmla="*/ 156110 w 838792"/>
              <a:gd name="connsiteY1" fmla="*/ 92681 h 411121"/>
              <a:gd name="connsiteX2" fmla="*/ 403760 w 838792"/>
              <a:gd name="connsiteY2" fmla="*/ 606 h 411121"/>
              <a:gd name="connsiteX3" fmla="*/ 711735 w 838792"/>
              <a:gd name="connsiteY3" fmla="*/ 127606 h 411121"/>
              <a:gd name="connsiteX4" fmla="*/ 838735 w 838792"/>
              <a:gd name="connsiteY4" fmla="*/ 378431 h 411121"/>
              <a:gd name="connsiteX5" fmla="*/ 572035 w 838792"/>
              <a:gd name="connsiteY5" fmla="*/ 400656 h 411121"/>
              <a:gd name="connsiteX6" fmla="*/ 384710 w 838792"/>
              <a:gd name="connsiteY6" fmla="*/ 283181 h 411121"/>
              <a:gd name="connsiteX7" fmla="*/ 225960 w 838792"/>
              <a:gd name="connsiteY7" fmla="*/ 391131 h 411121"/>
              <a:gd name="connsiteX8" fmla="*/ 535 w 838792"/>
              <a:gd name="connsiteY8" fmla="*/ 387956 h 411121"/>
              <a:gd name="connsiteX0" fmla="*/ 535 w 838799"/>
              <a:gd name="connsiteY0" fmla="*/ 387956 h 411121"/>
              <a:gd name="connsiteX1" fmla="*/ 156110 w 838799"/>
              <a:gd name="connsiteY1" fmla="*/ 92681 h 411121"/>
              <a:gd name="connsiteX2" fmla="*/ 403760 w 838799"/>
              <a:gd name="connsiteY2" fmla="*/ 606 h 411121"/>
              <a:gd name="connsiteX3" fmla="*/ 711735 w 838799"/>
              <a:gd name="connsiteY3" fmla="*/ 127606 h 411121"/>
              <a:gd name="connsiteX4" fmla="*/ 838735 w 838799"/>
              <a:gd name="connsiteY4" fmla="*/ 378431 h 411121"/>
              <a:gd name="connsiteX5" fmla="*/ 572035 w 838799"/>
              <a:gd name="connsiteY5" fmla="*/ 400656 h 411121"/>
              <a:gd name="connsiteX6" fmla="*/ 384710 w 838799"/>
              <a:gd name="connsiteY6" fmla="*/ 283181 h 411121"/>
              <a:gd name="connsiteX7" fmla="*/ 225960 w 838799"/>
              <a:gd name="connsiteY7" fmla="*/ 391131 h 411121"/>
              <a:gd name="connsiteX8" fmla="*/ 535 w 838799"/>
              <a:gd name="connsiteY8" fmla="*/ 387956 h 411121"/>
              <a:gd name="connsiteX0" fmla="*/ 535 w 838782"/>
              <a:gd name="connsiteY0" fmla="*/ 387447 h 410612"/>
              <a:gd name="connsiteX1" fmla="*/ 156110 w 838782"/>
              <a:gd name="connsiteY1" fmla="*/ 92172 h 410612"/>
              <a:gd name="connsiteX2" fmla="*/ 403760 w 838782"/>
              <a:gd name="connsiteY2" fmla="*/ 97 h 410612"/>
              <a:gd name="connsiteX3" fmla="*/ 692685 w 838782"/>
              <a:gd name="connsiteY3" fmla="*/ 104872 h 410612"/>
              <a:gd name="connsiteX4" fmla="*/ 838735 w 838782"/>
              <a:gd name="connsiteY4" fmla="*/ 377922 h 410612"/>
              <a:gd name="connsiteX5" fmla="*/ 572035 w 838782"/>
              <a:gd name="connsiteY5" fmla="*/ 400147 h 410612"/>
              <a:gd name="connsiteX6" fmla="*/ 384710 w 838782"/>
              <a:gd name="connsiteY6" fmla="*/ 282672 h 410612"/>
              <a:gd name="connsiteX7" fmla="*/ 225960 w 838782"/>
              <a:gd name="connsiteY7" fmla="*/ 390622 h 410612"/>
              <a:gd name="connsiteX8" fmla="*/ 535 w 838782"/>
              <a:gd name="connsiteY8" fmla="*/ 387447 h 410612"/>
              <a:gd name="connsiteX0" fmla="*/ 612 w 838859"/>
              <a:gd name="connsiteY0" fmla="*/ 387367 h 410532"/>
              <a:gd name="connsiteX1" fmla="*/ 143487 w 838859"/>
              <a:gd name="connsiteY1" fmla="*/ 111142 h 410532"/>
              <a:gd name="connsiteX2" fmla="*/ 403837 w 838859"/>
              <a:gd name="connsiteY2" fmla="*/ 17 h 410532"/>
              <a:gd name="connsiteX3" fmla="*/ 692762 w 838859"/>
              <a:gd name="connsiteY3" fmla="*/ 104792 h 410532"/>
              <a:gd name="connsiteX4" fmla="*/ 838812 w 838859"/>
              <a:gd name="connsiteY4" fmla="*/ 377842 h 410532"/>
              <a:gd name="connsiteX5" fmla="*/ 572112 w 838859"/>
              <a:gd name="connsiteY5" fmla="*/ 400067 h 410532"/>
              <a:gd name="connsiteX6" fmla="*/ 384787 w 838859"/>
              <a:gd name="connsiteY6" fmla="*/ 282592 h 410532"/>
              <a:gd name="connsiteX7" fmla="*/ 226037 w 838859"/>
              <a:gd name="connsiteY7" fmla="*/ 390542 h 410532"/>
              <a:gd name="connsiteX8" fmla="*/ 612 w 838859"/>
              <a:gd name="connsiteY8" fmla="*/ 387367 h 410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859" h="410532">
                <a:moveTo>
                  <a:pt x="612" y="387367"/>
                </a:moveTo>
                <a:cubicBezTo>
                  <a:pt x="-7855" y="334450"/>
                  <a:pt x="73108" y="172525"/>
                  <a:pt x="143487" y="111142"/>
                </a:cubicBezTo>
                <a:cubicBezTo>
                  <a:pt x="213866" y="49759"/>
                  <a:pt x="312291" y="1075"/>
                  <a:pt x="403837" y="17"/>
                </a:cubicBezTo>
                <a:cubicBezTo>
                  <a:pt x="495383" y="-1041"/>
                  <a:pt x="613916" y="48171"/>
                  <a:pt x="692762" y="104792"/>
                </a:cubicBezTo>
                <a:cubicBezTo>
                  <a:pt x="771608" y="161413"/>
                  <a:pt x="840929" y="319104"/>
                  <a:pt x="838812" y="377842"/>
                </a:cubicBezTo>
                <a:cubicBezTo>
                  <a:pt x="770020" y="417530"/>
                  <a:pt x="647783" y="415942"/>
                  <a:pt x="572112" y="400067"/>
                </a:cubicBezTo>
                <a:cubicBezTo>
                  <a:pt x="496441" y="384192"/>
                  <a:pt x="429766" y="322279"/>
                  <a:pt x="384787" y="282592"/>
                </a:cubicBezTo>
                <a:cubicBezTo>
                  <a:pt x="339808" y="328630"/>
                  <a:pt x="290066" y="371492"/>
                  <a:pt x="226037" y="390542"/>
                </a:cubicBezTo>
                <a:cubicBezTo>
                  <a:pt x="162008" y="409592"/>
                  <a:pt x="66229" y="414884"/>
                  <a:pt x="612" y="387367"/>
                </a:cubicBezTo>
                <a:close/>
              </a:path>
            </a:pathLst>
          </a:custGeom>
          <a:solidFill>
            <a:srgbClr val="FF00FF"/>
          </a:solidFill>
        </p:spPr>
        <p:txBody>
          <a:bodyPr wrap="square" rtlCol="0" anchor="ctr">
            <a:spAutoFit/>
          </a:bodyPr>
          <a:lstStyle/>
          <a:p>
            <a:pPr algn="l"/>
            <a:endParaRPr lang="en-US" sz="2400" dirty="0">
              <a:cs typeface="Times New Roman" panose="02020603050405020304" pitchFamily="18" charset="0"/>
              <a:sym typeface="Symbol" panose="05050102010706020507" pitchFamily="18" charset="2"/>
            </a:endParaRPr>
          </a:p>
        </p:txBody>
      </p:sp>
      <p:sp>
        <p:nvSpPr>
          <p:cNvPr id="230" name="TextBox 229">
            <a:extLst>
              <a:ext uri="{FF2B5EF4-FFF2-40B4-BE49-F238E27FC236}">
                <a16:creationId xmlns:a16="http://schemas.microsoft.com/office/drawing/2014/main" id="{C5E237F7-58A9-4237-8D12-663D4BF843BB}"/>
              </a:ext>
            </a:extLst>
          </p:cNvPr>
          <p:cNvSpPr txBox="1"/>
          <p:nvPr/>
        </p:nvSpPr>
        <p:spPr>
          <a:xfrm>
            <a:off x="6270056" y="3213554"/>
            <a:ext cx="829738" cy="400110"/>
          </a:xfrm>
          <a:prstGeom prst="rect">
            <a:avLst/>
          </a:prstGeom>
          <a:noFill/>
        </p:spPr>
        <p:txBody>
          <a:bodyPr wrap="square" rtlCol="0">
            <a:spAutoFit/>
          </a:bodyPr>
          <a:lstStyle/>
          <a:p>
            <a:pPr algn="l"/>
            <a:r>
              <a:rPr lang="en-CA" sz="2000" dirty="0">
                <a:solidFill>
                  <a:srgbClr val="FF00FF"/>
                </a:solidFill>
              </a:rPr>
              <a:t>Same</a:t>
            </a:r>
          </a:p>
        </p:txBody>
      </p:sp>
      <p:sp>
        <p:nvSpPr>
          <p:cNvPr id="86" name="Rectangle 2">
            <a:extLst>
              <a:ext uri="{FF2B5EF4-FFF2-40B4-BE49-F238E27FC236}">
                <a16:creationId xmlns:a16="http://schemas.microsoft.com/office/drawing/2014/main" id="{150DFCC9-F93E-4334-A414-606654B3C9BF}"/>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88" name="Rectangle 2">
            <a:extLst>
              <a:ext uri="{FF2B5EF4-FFF2-40B4-BE49-F238E27FC236}">
                <a16:creationId xmlns:a16="http://schemas.microsoft.com/office/drawing/2014/main" id="{C45C6749-B0E2-4D8F-8723-E20D61EF89BC}"/>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Distributive</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3564787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 calcmode="lin" valueType="num">
                                      <p:cBhvr additive="base">
                                        <p:cTn id="7" dur="500" fill="hold"/>
                                        <p:tgtEl>
                                          <p:spTgt spid="8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1">
                                            <p:txEl>
                                              <p:pRg st="1" end="1"/>
                                            </p:txEl>
                                          </p:spTgt>
                                        </p:tgtEl>
                                        <p:attrNameLst>
                                          <p:attrName>style.visibility</p:attrName>
                                        </p:attrNameLst>
                                      </p:cBhvr>
                                      <p:to>
                                        <p:strVal val="visible"/>
                                      </p:to>
                                    </p:set>
                                    <p:anim calcmode="lin" valueType="num">
                                      <p:cBhvr additive="base">
                                        <p:cTn id="13" dur="500" fill="hold"/>
                                        <p:tgtEl>
                                          <p:spTgt spid="81">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additive="base">
                                        <p:cTn id="19" dur="500" fill="hold"/>
                                        <p:tgtEl>
                                          <p:spTgt spid="21"/>
                                        </p:tgtEl>
                                        <p:attrNameLst>
                                          <p:attrName>ppt_x</p:attrName>
                                        </p:attrNameLst>
                                      </p:cBhvr>
                                      <p:tavLst>
                                        <p:tav tm="0">
                                          <p:val>
                                            <p:strVal val="#ppt_x"/>
                                          </p:val>
                                        </p:tav>
                                        <p:tav tm="100000">
                                          <p:val>
                                            <p:strVal val="#ppt_x"/>
                                          </p:val>
                                        </p:tav>
                                      </p:tavLst>
                                    </p:anim>
                                    <p:anim calcmode="lin" valueType="num">
                                      <p:cBhvr additive="base">
                                        <p:cTn id="20"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24"/>
                                        </p:tgtEl>
                                        <p:attrNameLst>
                                          <p:attrName>style.visibility</p:attrName>
                                        </p:attrNameLst>
                                      </p:cBhvr>
                                      <p:to>
                                        <p:strVal val="visible"/>
                                      </p:to>
                                    </p:set>
                                    <p:anim calcmode="lin" valueType="num">
                                      <p:cBhvr additive="base">
                                        <p:cTn id="25" dur="500" fill="hold"/>
                                        <p:tgtEl>
                                          <p:spTgt spid="224"/>
                                        </p:tgtEl>
                                        <p:attrNameLst>
                                          <p:attrName>ppt_x</p:attrName>
                                        </p:attrNameLst>
                                      </p:cBhvr>
                                      <p:tavLst>
                                        <p:tav tm="0">
                                          <p:val>
                                            <p:strVal val="#ppt_x"/>
                                          </p:val>
                                        </p:tav>
                                        <p:tav tm="100000">
                                          <p:val>
                                            <p:strVal val="#ppt_x"/>
                                          </p:val>
                                        </p:tav>
                                      </p:tavLst>
                                    </p:anim>
                                    <p:anim calcmode="lin" valueType="num">
                                      <p:cBhvr additive="base">
                                        <p:cTn id="26" dur="500" fill="hold"/>
                                        <p:tgtEl>
                                          <p:spTgt spid="22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ppt_x"/>
                                          </p:val>
                                        </p:tav>
                                        <p:tav tm="100000">
                                          <p:val>
                                            <p:strVal val="#ppt_x"/>
                                          </p:val>
                                        </p:tav>
                                      </p:tavLst>
                                    </p:anim>
                                    <p:anim calcmode="lin" valueType="num">
                                      <p:cBhvr additive="base">
                                        <p:cTn id="3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21"/>
                                        </p:tgtEl>
                                        <p:attrNameLst>
                                          <p:attrName>style.visibility</p:attrName>
                                        </p:attrNameLst>
                                      </p:cBhvr>
                                      <p:to>
                                        <p:strVal val="visible"/>
                                      </p:to>
                                    </p:set>
                                    <p:anim calcmode="lin" valueType="num">
                                      <p:cBhvr additive="base">
                                        <p:cTn id="37" dur="500" fill="hold"/>
                                        <p:tgtEl>
                                          <p:spTgt spid="221"/>
                                        </p:tgtEl>
                                        <p:attrNameLst>
                                          <p:attrName>ppt_x</p:attrName>
                                        </p:attrNameLst>
                                      </p:cBhvr>
                                      <p:tavLst>
                                        <p:tav tm="0">
                                          <p:val>
                                            <p:strVal val="#ppt_x"/>
                                          </p:val>
                                        </p:tav>
                                        <p:tav tm="100000">
                                          <p:val>
                                            <p:strVal val="#ppt_x"/>
                                          </p:val>
                                        </p:tav>
                                      </p:tavLst>
                                    </p:anim>
                                    <p:anim calcmode="lin" valueType="num">
                                      <p:cBhvr additive="base">
                                        <p:cTn id="38" dur="500" fill="hold"/>
                                        <p:tgtEl>
                                          <p:spTgt spid="22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19"/>
                                        </p:tgtEl>
                                        <p:attrNameLst>
                                          <p:attrName>style.visibility</p:attrName>
                                        </p:attrNameLst>
                                      </p:cBhvr>
                                      <p:to>
                                        <p:strVal val="visible"/>
                                      </p:to>
                                    </p:set>
                                    <p:anim calcmode="lin" valueType="num">
                                      <p:cBhvr additive="base">
                                        <p:cTn id="43" dur="500" fill="hold"/>
                                        <p:tgtEl>
                                          <p:spTgt spid="119"/>
                                        </p:tgtEl>
                                        <p:attrNameLst>
                                          <p:attrName>ppt_x</p:attrName>
                                        </p:attrNameLst>
                                      </p:cBhvr>
                                      <p:tavLst>
                                        <p:tav tm="0">
                                          <p:val>
                                            <p:strVal val="#ppt_x"/>
                                          </p:val>
                                        </p:tav>
                                        <p:tav tm="100000">
                                          <p:val>
                                            <p:strVal val="#ppt_x"/>
                                          </p:val>
                                        </p:tav>
                                      </p:tavLst>
                                    </p:anim>
                                    <p:anim calcmode="lin" valueType="num">
                                      <p:cBhvr additive="base">
                                        <p:cTn id="44" dur="500" fill="hold"/>
                                        <p:tgtEl>
                                          <p:spTgt spid="119"/>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23"/>
                                        </p:tgtEl>
                                        <p:attrNameLst>
                                          <p:attrName>style.visibility</p:attrName>
                                        </p:attrNameLst>
                                      </p:cBhvr>
                                      <p:to>
                                        <p:strVal val="visible"/>
                                      </p:to>
                                    </p:set>
                                    <p:anim calcmode="lin" valueType="num">
                                      <p:cBhvr additive="base">
                                        <p:cTn id="49" dur="500" fill="hold"/>
                                        <p:tgtEl>
                                          <p:spTgt spid="223"/>
                                        </p:tgtEl>
                                        <p:attrNameLst>
                                          <p:attrName>ppt_x</p:attrName>
                                        </p:attrNameLst>
                                      </p:cBhvr>
                                      <p:tavLst>
                                        <p:tav tm="0">
                                          <p:val>
                                            <p:strVal val="#ppt_x"/>
                                          </p:val>
                                        </p:tav>
                                        <p:tav tm="100000">
                                          <p:val>
                                            <p:strVal val="#ppt_x"/>
                                          </p:val>
                                        </p:tav>
                                      </p:tavLst>
                                    </p:anim>
                                    <p:anim calcmode="lin" valueType="num">
                                      <p:cBhvr additive="base">
                                        <p:cTn id="50" dur="500" fill="hold"/>
                                        <p:tgtEl>
                                          <p:spTgt spid="22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28"/>
                                        </p:tgtEl>
                                        <p:attrNameLst>
                                          <p:attrName>style.visibility</p:attrName>
                                        </p:attrNameLst>
                                      </p:cBhvr>
                                      <p:to>
                                        <p:strVal val="visible"/>
                                      </p:to>
                                    </p:set>
                                    <p:anim calcmode="lin" valueType="num">
                                      <p:cBhvr additive="base">
                                        <p:cTn id="55" dur="500" fill="hold"/>
                                        <p:tgtEl>
                                          <p:spTgt spid="228"/>
                                        </p:tgtEl>
                                        <p:attrNameLst>
                                          <p:attrName>ppt_x</p:attrName>
                                        </p:attrNameLst>
                                      </p:cBhvr>
                                      <p:tavLst>
                                        <p:tav tm="0">
                                          <p:val>
                                            <p:strVal val="#ppt_x"/>
                                          </p:val>
                                        </p:tav>
                                        <p:tav tm="100000">
                                          <p:val>
                                            <p:strVal val="#ppt_x"/>
                                          </p:val>
                                        </p:tav>
                                      </p:tavLst>
                                    </p:anim>
                                    <p:anim calcmode="lin" valueType="num">
                                      <p:cBhvr additive="base">
                                        <p:cTn id="56" dur="500" fill="hold"/>
                                        <p:tgtEl>
                                          <p:spTgt spid="228"/>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229"/>
                                        </p:tgtEl>
                                        <p:attrNameLst>
                                          <p:attrName>style.visibility</p:attrName>
                                        </p:attrNameLst>
                                      </p:cBhvr>
                                      <p:to>
                                        <p:strVal val="visible"/>
                                      </p:to>
                                    </p:set>
                                    <p:anim calcmode="lin" valueType="num">
                                      <p:cBhvr additive="base">
                                        <p:cTn id="61" dur="500" fill="hold"/>
                                        <p:tgtEl>
                                          <p:spTgt spid="229"/>
                                        </p:tgtEl>
                                        <p:attrNameLst>
                                          <p:attrName>ppt_x</p:attrName>
                                        </p:attrNameLst>
                                      </p:cBhvr>
                                      <p:tavLst>
                                        <p:tav tm="0">
                                          <p:val>
                                            <p:strVal val="#ppt_x"/>
                                          </p:val>
                                        </p:tav>
                                        <p:tav tm="100000">
                                          <p:val>
                                            <p:strVal val="#ppt_x"/>
                                          </p:val>
                                        </p:tav>
                                      </p:tavLst>
                                    </p:anim>
                                    <p:anim calcmode="lin" valueType="num">
                                      <p:cBhvr additive="base">
                                        <p:cTn id="62" dur="500" fill="hold"/>
                                        <p:tgtEl>
                                          <p:spTgt spid="229"/>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ppt_x"/>
                                          </p:val>
                                        </p:tav>
                                        <p:tav tm="100000">
                                          <p:val>
                                            <p:strVal val="#ppt_x"/>
                                          </p:val>
                                        </p:tav>
                                      </p:tavLst>
                                    </p:anim>
                                    <p:anim calcmode="lin" valueType="num">
                                      <p:cBhvr additive="base">
                                        <p:cTn id="6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30"/>
                                        </p:tgtEl>
                                        <p:attrNameLst>
                                          <p:attrName>style.visibility</p:attrName>
                                        </p:attrNameLst>
                                      </p:cBhvr>
                                      <p:to>
                                        <p:strVal val="visible"/>
                                      </p:to>
                                    </p:set>
                                    <p:anim calcmode="lin" valueType="num">
                                      <p:cBhvr additive="base">
                                        <p:cTn id="73" dur="500" fill="hold"/>
                                        <p:tgtEl>
                                          <p:spTgt spid="230"/>
                                        </p:tgtEl>
                                        <p:attrNameLst>
                                          <p:attrName>ppt_x</p:attrName>
                                        </p:attrNameLst>
                                      </p:cBhvr>
                                      <p:tavLst>
                                        <p:tav tm="0">
                                          <p:val>
                                            <p:strVal val="#ppt_x"/>
                                          </p:val>
                                        </p:tav>
                                        <p:tav tm="100000">
                                          <p:val>
                                            <p:strVal val="#ppt_x"/>
                                          </p:val>
                                        </p:tav>
                                      </p:tavLst>
                                    </p:anim>
                                    <p:anim calcmode="lin" valueType="num">
                                      <p:cBhvr additive="base">
                                        <p:cTn id="74" dur="500" fill="hold"/>
                                        <p:tgtEl>
                                          <p:spTgt spid="2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animBg="1"/>
      <p:bldP spid="223" grpId="0" animBg="1"/>
      <p:bldP spid="224" grpId="0" animBg="1"/>
      <p:bldP spid="228" grpId="0" animBg="1"/>
      <p:bldP spid="229" grpId="0" animBg="1"/>
      <p:bldP spid="230"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F531F8D7-E3EC-4CD6-9F9C-575BB79C98D7}"/>
              </a:ext>
            </a:extLst>
          </p:cNvPr>
          <p:cNvGrpSpPr/>
          <p:nvPr/>
        </p:nvGrpSpPr>
        <p:grpSpPr>
          <a:xfrm>
            <a:off x="762000" y="1619310"/>
            <a:ext cx="4610100" cy="1352490"/>
            <a:chOff x="762000" y="1619310"/>
            <a:chExt cx="4610100" cy="1352490"/>
          </a:xfrm>
        </p:grpSpPr>
        <p:grpSp>
          <p:nvGrpSpPr>
            <p:cNvPr id="2" name="Group 1">
              <a:extLst>
                <a:ext uri="{FF2B5EF4-FFF2-40B4-BE49-F238E27FC236}">
                  <a16:creationId xmlns:a16="http://schemas.microsoft.com/office/drawing/2014/main" id="{2353DC1B-3587-4686-9905-5FE9857505BD}"/>
                </a:ext>
              </a:extLst>
            </p:cNvPr>
            <p:cNvGrpSpPr/>
            <p:nvPr/>
          </p:nvGrpSpPr>
          <p:grpSpPr>
            <a:xfrm>
              <a:off x="762000" y="1966164"/>
              <a:ext cx="1219200" cy="1003093"/>
              <a:chOff x="1400517" y="3873065"/>
              <a:chExt cx="2104683" cy="1766267"/>
            </a:xfrm>
          </p:grpSpPr>
          <p:sp>
            <p:nvSpPr>
              <p:cNvPr id="6" name="Rectangle 5">
                <a:extLst>
                  <a:ext uri="{FF2B5EF4-FFF2-40B4-BE49-F238E27FC236}">
                    <a16:creationId xmlns:a16="http://schemas.microsoft.com/office/drawing/2014/main" id="{92E1D5E9-7637-4556-8226-AC402FC85E50}"/>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7" name="Oval 6">
                <a:extLst>
                  <a:ext uri="{FF2B5EF4-FFF2-40B4-BE49-F238E27FC236}">
                    <a16:creationId xmlns:a16="http://schemas.microsoft.com/office/drawing/2014/main" id="{FA3C2DA3-D8FE-41BA-B45D-AFA68D5837AC}"/>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8" name="Rectangle 7">
                <a:extLst>
                  <a:ext uri="{FF2B5EF4-FFF2-40B4-BE49-F238E27FC236}">
                    <a16:creationId xmlns:a16="http://schemas.microsoft.com/office/drawing/2014/main" id="{BFD84B19-0FFE-4946-B48A-A91B7A6A73C6}"/>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0" name="Oval 9">
                <a:extLst>
                  <a:ext uri="{FF2B5EF4-FFF2-40B4-BE49-F238E27FC236}">
                    <a16:creationId xmlns:a16="http://schemas.microsoft.com/office/drawing/2014/main" id="{C65FEAFE-922A-4F66-A0BA-3E14D7B5D682}"/>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2" name="Rectangle 11">
                <a:extLst>
                  <a:ext uri="{FF2B5EF4-FFF2-40B4-BE49-F238E27FC236}">
                    <a16:creationId xmlns:a16="http://schemas.microsoft.com/office/drawing/2014/main" id="{E44E18C2-B65A-4B4C-BEBB-DAC43CE3532A}"/>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4" name="Oval 13">
                <a:extLst>
                  <a:ext uri="{FF2B5EF4-FFF2-40B4-BE49-F238E27FC236}">
                    <a16:creationId xmlns:a16="http://schemas.microsoft.com/office/drawing/2014/main" id="{2E6B251C-EADF-474E-B228-9DF8480896B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6" name="Rectangle 15">
                <a:extLst>
                  <a:ext uri="{FF2B5EF4-FFF2-40B4-BE49-F238E27FC236}">
                    <a16:creationId xmlns:a16="http://schemas.microsoft.com/office/drawing/2014/main" id="{00AF8D05-B506-43C6-B97F-2F66AADCC6E2}"/>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7" name="Oval 16">
                <a:extLst>
                  <a:ext uri="{FF2B5EF4-FFF2-40B4-BE49-F238E27FC236}">
                    <a16:creationId xmlns:a16="http://schemas.microsoft.com/office/drawing/2014/main" id="{F15816BB-74AA-43A4-9B51-5652423AFF71}"/>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62" name="Group 61">
              <a:extLst>
                <a:ext uri="{FF2B5EF4-FFF2-40B4-BE49-F238E27FC236}">
                  <a16:creationId xmlns:a16="http://schemas.microsoft.com/office/drawing/2014/main" id="{3814C93E-40D0-4929-9130-C82D3D2202D0}"/>
                </a:ext>
              </a:extLst>
            </p:cNvPr>
            <p:cNvGrpSpPr/>
            <p:nvPr/>
          </p:nvGrpSpPr>
          <p:grpSpPr>
            <a:xfrm>
              <a:off x="2349500" y="1968500"/>
              <a:ext cx="1219200" cy="1003093"/>
              <a:chOff x="1400517" y="3873065"/>
              <a:chExt cx="2104683" cy="1766267"/>
            </a:xfrm>
          </p:grpSpPr>
          <p:sp>
            <p:nvSpPr>
              <p:cNvPr id="63" name="Rectangle 62">
                <a:extLst>
                  <a:ext uri="{FF2B5EF4-FFF2-40B4-BE49-F238E27FC236}">
                    <a16:creationId xmlns:a16="http://schemas.microsoft.com/office/drawing/2014/main" id="{9D35F8E0-5C57-45F9-BA80-6D105453B9B3}"/>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64" name="Oval 63">
                <a:extLst>
                  <a:ext uri="{FF2B5EF4-FFF2-40B4-BE49-F238E27FC236}">
                    <a16:creationId xmlns:a16="http://schemas.microsoft.com/office/drawing/2014/main" id="{B044904E-9BD8-4B7C-9677-DB2B84475F1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65" name="Rectangle 64">
                <a:extLst>
                  <a:ext uri="{FF2B5EF4-FFF2-40B4-BE49-F238E27FC236}">
                    <a16:creationId xmlns:a16="http://schemas.microsoft.com/office/drawing/2014/main" id="{8E6A82CE-2ED7-42A2-AB0A-51B0ACED34C3}"/>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66" name="Oval 65">
                <a:extLst>
                  <a:ext uri="{FF2B5EF4-FFF2-40B4-BE49-F238E27FC236}">
                    <a16:creationId xmlns:a16="http://schemas.microsoft.com/office/drawing/2014/main" id="{432EE0F2-A1FC-406E-AD9A-FF36C50312AE}"/>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67" name="Rectangle 66">
                <a:extLst>
                  <a:ext uri="{FF2B5EF4-FFF2-40B4-BE49-F238E27FC236}">
                    <a16:creationId xmlns:a16="http://schemas.microsoft.com/office/drawing/2014/main" id="{0F1DE038-3838-483F-B272-DC7E2A9A30D9}"/>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68" name="Oval 67">
                <a:extLst>
                  <a:ext uri="{FF2B5EF4-FFF2-40B4-BE49-F238E27FC236}">
                    <a16:creationId xmlns:a16="http://schemas.microsoft.com/office/drawing/2014/main" id="{332B3EE2-D17C-480A-9232-0E954ABDE275}"/>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69" name="Rectangle 68">
                <a:extLst>
                  <a:ext uri="{FF2B5EF4-FFF2-40B4-BE49-F238E27FC236}">
                    <a16:creationId xmlns:a16="http://schemas.microsoft.com/office/drawing/2014/main" id="{5969A265-44BA-4F27-A913-A142744FBEF2}"/>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70" name="Oval 69">
                <a:extLst>
                  <a:ext uri="{FF2B5EF4-FFF2-40B4-BE49-F238E27FC236}">
                    <a16:creationId xmlns:a16="http://schemas.microsoft.com/office/drawing/2014/main" id="{5CEACFF3-6085-4852-A43A-DDAB2C00BFE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71" name="Group 70">
              <a:extLst>
                <a:ext uri="{FF2B5EF4-FFF2-40B4-BE49-F238E27FC236}">
                  <a16:creationId xmlns:a16="http://schemas.microsoft.com/office/drawing/2014/main" id="{159929BD-BE60-4A0F-A0DA-E53F41352BBF}"/>
                </a:ext>
              </a:extLst>
            </p:cNvPr>
            <p:cNvGrpSpPr/>
            <p:nvPr/>
          </p:nvGrpSpPr>
          <p:grpSpPr>
            <a:xfrm>
              <a:off x="4152900" y="1968707"/>
              <a:ext cx="1219200" cy="1003093"/>
              <a:chOff x="1400517" y="3873065"/>
              <a:chExt cx="2104683" cy="1766267"/>
            </a:xfrm>
          </p:grpSpPr>
          <p:sp>
            <p:nvSpPr>
              <p:cNvPr id="72" name="Rectangle 71">
                <a:extLst>
                  <a:ext uri="{FF2B5EF4-FFF2-40B4-BE49-F238E27FC236}">
                    <a16:creationId xmlns:a16="http://schemas.microsoft.com/office/drawing/2014/main" id="{B1F271D5-E1AF-4453-892B-02DFC7D633F4}"/>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73" name="Oval 72">
                <a:extLst>
                  <a:ext uri="{FF2B5EF4-FFF2-40B4-BE49-F238E27FC236}">
                    <a16:creationId xmlns:a16="http://schemas.microsoft.com/office/drawing/2014/main" id="{F67CB3FB-9E32-4264-B151-194252EAD73A}"/>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74" name="Rectangle 73">
                <a:extLst>
                  <a:ext uri="{FF2B5EF4-FFF2-40B4-BE49-F238E27FC236}">
                    <a16:creationId xmlns:a16="http://schemas.microsoft.com/office/drawing/2014/main" id="{7EE48414-611A-4F15-848F-BA2FB217C224}"/>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75" name="Oval 74">
                <a:extLst>
                  <a:ext uri="{FF2B5EF4-FFF2-40B4-BE49-F238E27FC236}">
                    <a16:creationId xmlns:a16="http://schemas.microsoft.com/office/drawing/2014/main" id="{F596C87F-14C4-44F1-B39F-B1AC60E8634D}"/>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76" name="Rectangle 75">
                <a:extLst>
                  <a:ext uri="{FF2B5EF4-FFF2-40B4-BE49-F238E27FC236}">
                    <a16:creationId xmlns:a16="http://schemas.microsoft.com/office/drawing/2014/main" id="{6D9285BB-56DB-4624-9531-64FC97209C9F}"/>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77" name="Oval 76">
                <a:extLst>
                  <a:ext uri="{FF2B5EF4-FFF2-40B4-BE49-F238E27FC236}">
                    <a16:creationId xmlns:a16="http://schemas.microsoft.com/office/drawing/2014/main" id="{90D63D35-F637-4AA7-9E0D-AE7948B75B4D}"/>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78" name="Rectangle 77">
                <a:extLst>
                  <a:ext uri="{FF2B5EF4-FFF2-40B4-BE49-F238E27FC236}">
                    <a16:creationId xmlns:a16="http://schemas.microsoft.com/office/drawing/2014/main" id="{F81415DC-C92F-4AF5-8CCD-C5810C7F8703}"/>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79" name="Oval 78">
                <a:extLst>
                  <a:ext uri="{FF2B5EF4-FFF2-40B4-BE49-F238E27FC236}">
                    <a16:creationId xmlns:a16="http://schemas.microsoft.com/office/drawing/2014/main" id="{BF70632A-6EAA-4D63-B9F2-3BFA7F3D9714}"/>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sp>
          <p:nvSpPr>
            <p:cNvPr id="13" name="Rectangle 12">
              <a:extLst>
                <a:ext uri="{FF2B5EF4-FFF2-40B4-BE49-F238E27FC236}">
                  <a16:creationId xmlns:a16="http://schemas.microsoft.com/office/drawing/2014/main" id="{8CC91DA9-50AA-4876-A74C-4279262EB467}"/>
                </a:ext>
              </a:extLst>
            </p:cNvPr>
            <p:cNvSpPr/>
            <p:nvPr/>
          </p:nvSpPr>
          <p:spPr>
            <a:xfrm>
              <a:off x="1972458" y="2184539"/>
              <a:ext cx="401072" cy="523220"/>
            </a:xfrm>
            <a:prstGeom prst="rect">
              <a:avLst/>
            </a:prstGeom>
          </p:spPr>
          <p:txBody>
            <a:bodyPr wrap="none">
              <a:spAutoFit/>
            </a:bodyPr>
            <a:lstStyle/>
            <a:p>
              <a:r>
                <a:rPr lang="el-GR" altLang="en-US" sz="2800" dirty="0">
                  <a:solidFill>
                    <a:srgbClr val="FFC000"/>
                  </a:solidFill>
                  <a:cs typeface="Times New Roman" panose="02020603050405020304" pitchFamily="18" charset="0"/>
                  <a:sym typeface="Symbol" panose="05050102010706020507" pitchFamily="18" charset="2"/>
                </a:rPr>
                <a:t></a:t>
              </a:r>
              <a:endParaRPr lang="en-US" sz="2800" dirty="0"/>
            </a:p>
          </p:txBody>
        </p:sp>
        <p:sp>
          <p:nvSpPr>
            <p:cNvPr id="80" name="Rectangle 79">
              <a:extLst>
                <a:ext uri="{FF2B5EF4-FFF2-40B4-BE49-F238E27FC236}">
                  <a16:creationId xmlns:a16="http://schemas.microsoft.com/office/drawing/2014/main" id="{52AF8DF5-50C4-48F0-841D-54AE98B015A3}"/>
                </a:ext>
              </a:extLst>
            </p:cNvPr>
            <p:cNvSpPr/>
            <p:nvPr/>
          </p:nvSpPr>
          <p:spPr>
            <a:xfrm>
              <a:off x="3675629" y="2197100"/>
              <a:ext cx="401071"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83" name="TextBox 82">
              <a:extLst>
                <a:ext uri="{FF2B5EF4-FFF2-40B4-BE49-F238E27FC236}">
                  <a16:creationId xmlns:a16="http://schemas.microsoft.com/office/drawing/2014/main" id="{1CE337C3-EACF-4999-B2CA-3D1A2673D4B3}"/>
                </a:ext>
              </a:extLst>
            </p:cNvPr>
            <p:cNvSpPr txBox="1"/>
            <p:nvPr/>
          </p:nvSpPr>
          <p:spPr>
            <a:xfrm>
              <a:off x="1227438" y="1619310"/>
              <a:ext cx="385462" cy="400110"/>
            </a:xfrm>
            <a:prstGeom prst="rect">
              <a:avLst/>
            </a:prstGeom>
            <a:noFill/>
          </p:spPr>
          <p:txBody>
            <a:bodyPr wrap="square" rtlCol="0">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γ</a:t>
              </a:r>
              <a:endParaRPr lang="en-CA" sz="2000" dirty="0">
                <a:solidFill>
                  <a:srgbClr val="FFC000"/>
                </a:solidFill>
              </a:endParaRPr>
            </a:p>
          </p:txBody>
        </p:sp>
        <p:sp>
          <p:nvSpPr>
            <p:cNvPr id="84" name="TextBox 83">
              <a:extLst>
                <a:ext uri="{FF2B5EF4-FFF2-40B4-BE49-F238E27FC236}">
                  <a16:creationId xmlns:a16="http://schemas.microsoft.com/office/drawing/2014/main" id="{44C8B7CA-798E-4926-8EC4-85A913235B31}"/>
                </a:ext>
              </a:extLst>
            </p:cNvPr>
            <p:cNvSpPr txBox="1"/>
            <p:nvPr/>
          </p:nvSpPr>
          <p:spPr>
            <a:xfrm>
              <a:off x="2608829" y="1619310"/>
              <a:ext cx="1099571" cy="400110"/>
            </a:xfrm>
            <a:prstGeom prst="rect">
              <a:avLst/>
            </a:prstGeom>
            <a:noFill/>
          </p:spPr>
          <p:txBody>
            <a:bodyPr wrap="square" rtlCol="0">
              <a:spAutoFit/>
            </a:bodyPr>
            <a:lstStyle/>
            <a:p>
              <a:pPr algn="l"/>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a:t>
              </a:r>
            </a:p>
          </p:txBody>
        </p:sp>
        <p:sp>
          <p:nvSpPr>
            <p:cNvPr id="85" name="TextBox 84">
              <a:extLst>
                <a:ext uri="{FF2B5EF4-FFF2-40B4-BE49-F238E27FC236}">
                  <a16:creationId xmlns:a16="http://schemas.microsoft.com/office/drawing/2014/main" id="{95682FCB-E8BE-495B-A238-FFB8E8730B32}"/>
                </a:ext>
              </a:extLst>
            </p:cNvPr>
            <p:cNvSpPr txBox="1"/>
            <p:nvPr/>
          </p:nvSpPr>
          <p:spPr>
            <a:xfrm>
              <a:off x="4209029" y="1619310"/>
              <a:ext cx="1099571" cy="400110"/>
            </a:xfrm>
            <a:prstGeom prst="rect">
              <a:avLst/>
            </a:prstGeom>
            <a:noFill/>
          </p:spPr>
          <p:txBody>
            <a:bodyPr wrap="square" rtlCol="0">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a:t>
              </a:r>
            </a:p>
          </p:txBody>
        </p:sp>
      </p:grpSp>
      <p:grpSp>
        <p:nvGrpSpPr>
          <p:cNvPr id="20" name="Group 19">
            <a:extLst>
              <a:ext uri="{FF2B5EF4-FFF2-40B4-BE49-F238E27FC236}">
                <a16:creationId xmlns:a16="http://schemas.microsoft.com/office/drawing/2014/main" id="{2BDCEB42-21FF-4A4B-A5EB-4B9568D9030A}"/>
              </a:ext>
            </a:extLst>
          </p:cNvPr>
          <p:cNvGrpSpPr/>
          <p:nvPr/>
        </p:nvGrpSpPr>
        <p:grpSpPr>
          <a:xfrm>
            <a:off x="5626101" y="2791122"/>
            <a:ext cx="2273301" cy="714078"/>
            <a:chOff x="5626101" y="2791122"/>
            <a:chExt cx="2273301" cy="714078"/>
          </a:xfrm>
        </p:grpSpPr>
        <p:sp>
          <p:nvSpPr>
            <p:cNvPr id="118" name="TextBox 117">
              <a:extLst>
                <a:ext uri="{FF2B5EF4-FFF2-40B4-BE49-F238E27FC236}">
                  <a16:creationId xmlns:a16="http://schemas.microsoft.com/office/drawing/2014/main" id="{93629130-7213-46B6-AF1C-4C6D52C2B189}"/>
                </a:ext>
              </a:extLst>
            </p:cNvPr>
            <p:cNvSpPr txBox="1"/>
            <p:nvPr/>
          </p:nvSpPr>
          <p:spPr>
            <a:xfrm>
              <a:off x="5920806" y="2895600"/>
              <a:ext cx="1978596" cy="400110"/>
            </a:xfrm>
            <a:prstGeom prst="rect">
              <a:avLst/>
            </a:prstGeom>
            <a:noFill/>
          </p:spPr>
          <p:txBody>
            <a:bodyPr wrap="square" rtlCol="0">
              <a:spAutoFit/>
            </a:bodyPr>
            <a:lstStyle/>
            <a:p>
              <a:pPr algn="l"/>
              <a:r>
                <a:rPr lang="en-CA" sz="2000" dirty="0">
                  <a:solidFill>
                    <a:srgbClr val="FF00FF"/>
                  </a:solidFill>
                </a:rPr>
                <a:t>Compare areas.</a:t>
              </a:r>
            </a:p>
          </p:txBody>
        </p:sp>
        <p:sp>
          <p:nvSpPr>
            <p:cNvPr id="15" name="Freeform: Shape 14">
              <a:extLst>
                <a:ext uri="{FF2B5EF4-FFF2-40B4-BE49-F238E27FC236}">
                  <a16:creationId xmlns:a16="http://schemas.microsoft.com/office/drawing/2014/main" id="{E91BF538-605C-40B0-9A9C-B868467DC3D8}"/>
                </a:ext>
              </a:extLst>
            </p:cNvPr>
            <p:cNvSpPr/>
            <p:nvPr/>
          </p:nvSpPr>
          <p:spPr>
            <a:xfrm>
              <a:off x="5626101" y="2791122"/>
              <a:ext cx="330200" cy="714078"/>
            </a:xfrm>
            <a:custGeom>
              <a:avLst/>
              <a:gdLst>
                <a:gd name="connsiteX0" fmla="*/ 0 w 584393"/>
                <a:gd name="connsiteY0" fmla="*/ 0 h 1206500"/>
                <a:gd name="connsiteX1" fmla="*/ 584200 w 584393"/>
                <a:gd name="connsiteY1" fmla="*/ 596900 h 1206500"/>
                <a:gd name="connsiteX2" fmla="*/ 50800 w 584393"/>
                <a:gd name="connsiteY2" fmla="*/ 1206500 h 1206500"/>
              </a:gdLst>
              <a:ahLst/>
              <a:cxnLst>
                <a:cxn ang="0">
                  <a:pos x="connsiteX0" y="connsiteY0"/>
                </a:cxn>
                <a:cxn ang="0">
                  <a:pos x="connsiteX1" y="connsiteY1"/>
                </a:cxn>
                <a:cxn ang="0">
                  <a:pos x="connsiteX2" y="connsiteY2"/>
                </a:cxn>
              </a:cxnLst>
              <a:rect l="l" t="t" r="r" b="b"/>
              <a:pathLst>
                <a:path w="584393" h="1206500">
                  <a:moveTo>
                    <a:pt x="0" y="0"/>
                  </a:moveTo>
                  <a:cubicBezTo>
                    <a:pt x="287866" y="197908"/>
                    <a:pt x="575733" y="395817"/>
                    <a:pt x="584200" y="596900"/>
                  </a:cubicBezTo>
                  <a:cubicBezTo>
                    <a:pt x="592667" y="797983"/>
                    <a:pt x="321733" y="1002241"/>
                    <a:pt x="50800" y="1206500"/>
                  </a:cubicBezTo>
                </a:path>
              </a:pathLst>
            </a:custGeom>
            <a:noFill/>
            <a:ln w="53975">
              <a:solidFill>
                <a:srgbClr val="FF00FF"/>
              </a:solidFill>
              <a:headEnd type="stealth"/>
              <a:tailEnd type="stealth"/>
            </a:ln>
          </p:spPr>
          <p:txBody>
            <a:bodyPr rtlCol="0" anchor="ctr"/>
            <a:lstStyle/>
            <a:p>
              <a:pPr algn="ctr"/>
              <a:endParaRPr lang="en-US"/>
            </a:p>
          </p:txBody>
        </p:sp>
      </p:grpSp>
      <p:grpSp>
        <p:nvGrpSpPr>
          <p:cNvPr id="119" name="Group 118">
            <a:extLst>
              <a:ext uri="{FF2B5EF4-FFF2-40B4-BE49-F238E27FC236}">
                <a16:creationId xmlns:a16="http://schemas.microsoft.com/office/drawing/2014/main" id="{D5329D96-F84E-4575-8A28-50FE770E88A3}"/>
              </a:ext>
            </a:extLst>
          </p:cNvPr>
          <p:cNvGrpSpPr/>
          <p:nvPr/>
        </p:nvGrpSpPr>
        <p:grpSpPr>
          <a:xfrm>
            <a:off x="762000" y="3029010"/>
            <a:ext cx="4909571" cy="1352490"/>
            <a:chOff x="762000" y="1619310"/>
            <a:chExt cx="4909571" cy="1352490"/>
          </a:xfrm>
        </p:grpSpPr>
        <p:grpSp>
          <p:nvGrpSpPr>
            <p:cNvPr id="120" name="Group 119">
              <a:extLst>
                <a:ext uri="{FF2B5EF4-FFF2-40B4-BE49-F238E27FC236}">
                  <a16:creationId xmlns:a16="http://schemas.microsoft.com/office/drawing/2014/main" id="{28F93D7D-6FE3-4931-A836-637E087ACC90}"/>
                </a:ext>
              </a:extLst>
            </p:cNvPr>
            <p:cNvGrpSpPr/>
            <p:nvPr/>
          </p:nvGrpSpPr>
          <p:grpSpPr>
            <a:xfrm>
              <a:off x="762000" y="1966164"/>
              <a:ext cx="1219200" cy="1003093"/>
              <a:chOff x="1400517" y="3873065"/>
              <a:chExt cx="2104683" cy="1766267"/>
            </a:xfrm>
          </p:grpSpPr>
          <p:sp>
            <p:nvSpPr>
              <p:cNvPr id="144" name="Rectangle 143">
                <a:extLst>
                  <a:ext uri="{FF2B5EF4-FFF2-40B4-BE49-F238E27FC236}">
                    <a16:creationId xmlns:a16="http://schemas.microsoft.com/office/drawing/2014/main" id="{DA2A3E3C-67F1-4F33-BC42-4B432E66526F}"/>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145" name="Oval 144">
                <a:extLst>
                  <a:ext uri="{FF2B5EF4-FFF2-40B4-BE49-F238E27FC236}">
                    <a16:creationId xmlns:a16="http://schemas.microsoft.com/office/drawing/2014/main" id="{89504C10-021A-4ACA-8AAB-B84EB47AF933}"/>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46" name="Rectangle 145">
                <a:extLst>
                  <a:ext uri="{FF2B5EF4-FFF2-40B4-BE49-F238E27FC236}">
                    <a16:creationId xmlns:a16="http://schemas.microsoft.com/office/drawing/2014/main" id="{10485A1A-883F-4A8A-88E0-5F9304390DD8}"/>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47" name="Oval 146">
                <a:extLst>
                  <a:ext uri="{FF2B5EF4-FFF2-40B4-BE49-F238E27FC236}">
                    <a16:creationId xmlns:a16="http://schemas.microsoft.com/office/drawing/2014/main" id="{6EF68F42-C8ED-464E-9934-CC71F7435E5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48" name="Rectangle 147">
                <a:extLst>
                  <a:ext uri="{FF2B5EF4-FFF2-40B4-BE49-F238E27FC236}">
                    <a16:creationId xmlns:a16="http://schemas.microsoft.com/office/drawing/2014/main" id="{D5BB1118-57F4-45F8-9FA1-7E59238BA1E7}"/>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49" name="Oval 148">
                <a:extLst>
                  <a:ext uri="{FF2B5EF4-FFF2-40B4-BE49-F238E27FC236}">
                    <a16:creationId xmlns:a16="http://schemas.microsoft.com/office/drawing/2014/main" id="{8353E5E4-D0EE-4329-8B6F-2B2CCD438EFF}"/>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50" name="Rectangle 149">
                <a:extLst>
                  <a:ext uri="{FF2B5EF4-FFF2-40B4-BE49-F238E27FC236}">
                    <a16:creationId xmlns:a16="http://schemas.microsoft.com/office/drawing/2014/main" id="{D92B1771-C28A-4937-A567-A7C5FBCA279E}"/>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51" name="Oval 150">
                <a:extLst>
                  <a:ext uri="{FF2B5EF4-FFF2-40B4-BE49-F238E27FC236}">
                    <a16:creationId xmlns:a16="http://schemas.microsoft.com/office/drawing/2014/main" id="{08DF05EF-7F98-41F8-B9BA-7E78D027558F}"/>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121" name="Group 120">
              <a:extLst>
                <a:ext uri="{FF2B5EF4-FFF2-40B4-BE49-F238E27FC236}">
                  <a16:creationId xmlns:a16="http://schemas.microsoft.com/office/drawing/2014/main" id="{E55388C4-3410-47DF-93F2-3485895588C8}"/>
                </a:ext>
              </a:extLst>
            </p:cNvPr>
            <p:cNvGrpSpPr/>
            <p:nvPr/>
          </p:nvGrpSpPr>
          <p:grpSpPr>
            <a:xfrm>
              <a:off x="2349500" y="1968500"/>
              <a:ext cx="1219200" cy="1003093"/>
              <a:chOff x="1400517" y="3873065"/>
              <a:chExt cx="2104683" cy="1766267"/>
            </a:xfrm>
          </p:grpSpPr>
          <p:sp>
            <p:nvSpPr>
              <p:cNvPr id="136" name="Rectangle 135">
                <a:extLst>
                  <a:ext uri="{FF2B5EF4-FFF2-40B4-BE49-F238E27FC236}">
                    <a16:creationId xmlns:a16="http://schemas.microsoft.com/office/drawing/2014/main" id="{47524B23-B7C7-4A5B-BA03-4ED28C274A7A}"/>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137" name="Oval 136">
                <a:extLst>
                  <a:ext uri="{FF2B5EF4-FFF2-40B4-BE49-F238E27FC236}">
                    <a16:creationId xmlns:a16="http://schemas.microsoft.com/office/drawing/2014/main" id="{B6EC23D3-3873-4C0D-B762-6C0E1384B18F}"/>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38" name="Rectangle 137">
                <a:extLst>
                  <a:ext uri="{FF2B5EF4-FFF2-40B4-BE49-F238E27FC236}">
                    <a16:creationId xmlns:a16="http://schemas.microsoft.com/office/drawing/2014/main" id="{AEEEAB39-10D3-442A-92C8-DE38BD904C2C}"/>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39" name="Oval 138">
                <a:extLst>
                  <a:ext uri="{FF2B5EF4-FFF2-40B4-BE49-F238E27FC236}">
                    <a16:creationId xmlns:a16="http://schemas.microsoft.com/office/drawing/2014/main" id="{56552CDF-7231-411D-A58D-B122640CC938}"/>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40" name="Rectangle 139">
                <a:extLst>
                  <a:ext uri="{FF2B5EF4-FFF2-40B4-BE49-F238E27FC236}">
                    <a16:creationId xmlns:a16="http://schemas.microsoft.com/office/drawing/2014/main" id="{4903FDD7-5BF5-47F5-BE44-48965F645522}"/>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41" name="Oval 140">
                <a:extLst>
                  <a:ext uri="{FF2B5EF4-FFF2-40B4-BE49-F238E27FC236}">
                    <a16:creationId xmlns:a16="http://schemas.microsoft.com/office/drawing/2014/main" id="{8D38FBCD-E300-4EC6-B1E0-0FF4A3063204}"/>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42" name="Rectangle 141">
                <a:extLst>
                  <a:ext uri="{FF2B5EF4-FFF2-40B4-BE49-F238E27FC236}">
                    <a16:creationId xmlns:a16="http://schemas.microsoft.com/office/drawing/2014/main" id="{B5EFC706-2077-485C-B8E7-347A0272164D}"/>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43" name="Oval 142">
                <a:extLst>
                  <a:ext uri="{FF2B5EF4-FFF2-40B4-BE49-F238E27FC236}">
                    <a16:creationId xmlns:a16="http://schemas.microsoft.com/office/drawing/2014/main" id="{B92F3777-0831-4F4B-98D7-21014612D772}"/>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grpSp>
          <p:nvGrpSpPr>
            <p:cNvPr id="122" name="Group 121">
              <a:extLst>
                <a:ext uri="{FF2B5EF4-FFF2-40B4-BE49-F238E27FC236}">
                  <a16:creationId xmlns:a16="http://schemas.microsoft.com/office/drawing/2014/main" id="{DFCF862D-BBA6-456F-8079-7E2C7FF1A812}"/>
                </a:ext>
              </a:extLst>
            </p:cNvPr>
            <p:cNvGrpSpPr/>
            <p:nvPr/>
          </p:nvGrpSpPr>
          <p:grpSpPr>
            <a:xfrm>
              <a:off x="4152900" y="1968707"/>
              <a:ext cx="1219200" cy="1003093"/>
              <a:chOff x="1400517" y="3873065"/>
              <a:chExt cx="2104683" cy="1766267"/>
            </a:xfrm>
          </p:grpSpPr>
          <p:sp>
            <p:nvSpPr>
              <p:cNvPr id="128" name="Rectangle 127">
                <a:extLst>
                  <a:ext uri="{FF2B5EF4-FFF2-40B4-BE49-F238E27FC236}">
                    <a16:creationId xmlns:a16="http://schemas.microsoft.com/office/drawing/2014/main" id="{C6CAFB6C-D113-450F-AF9E-30E4769A9C88}"/>
                  </a:ext>
                </a:extLst>
              </p:cNvPr>
              <p:cNvSpPr/>
              <p:nvPr/>
            </p:nvSpPr>
            <p:spPr>
              <a:xfrm>
                <a:off x="1400517" y="3890664"/>
                <a:ext cx="2104683" cy="1663700"/>
              </a:xfrm>
              <a:prstGeom prst="rect">
                <a:avLst/>
              </a:prstGeom>
              <a:ln w="31750">
                <a:solidFill>
                  <a:srgbClr val="FFC000"/>
                </a:solidFill>
              </a:ln>
            </p:spPr>
            <p:txBody>
              <a:bodyPr wrap="square" rtlCol="0" anchor="ctr">
                <a:spAutoFit/>
              </a:bodyPr>
              <a:lstStyle/>
              <a:p>
                <a:pPr algn="ctr"/>
                <a:endParaRPr lang="en-US" sz="2800" i="0" dirty="0"/>
              </a:p>
            </p:txBody>
          </p:sp>
          <p:sp>
            <p:nvSpPr>
              <p:cNvPr id="129" name="Oval 128">
                <a:extLst>
                  <a:ext uri="{FF2B5EF4-FFF2-40B4-BE49-F238E27FC236}">
                    <a16:creationId xmlns:a16="http://schemas.microsoft.com/office/drawing/2014/main" id="{D866DFDB-5A2A-4225-A449-69F974E862D2}"/>
                  </a:ext>
                </a:extLst>
              </p:cNvPr>
              <p:cNvSpPr/>
              <p:nvPr/>
            </p:nvSpPr>
            <p:spPr>
              <a:xfrm>
                <a:off x="17667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30" name="Rectangle 129">
                <a:extLst>
                  <a:ext uri="{FF2B5EF4-FFF2-40B4-BE49-F238E27FC236}">
                    <a16:creationId xmlns:a16="http://schemas.microsoft.com/office/drawing/2014/main" id="{35E75EC9-7B07-4461-B97C-52B320B8BCAC}"/>
                  </a:ext>
                </a:extLst>
              </p:cNvPr>
              <p:cNvSpPr/>
              <p:nvPr/>
            </p:nvSpPr>
            <p:spPr>
              <a:xfrm>
                <a:off x="1428390" y="3873065"/>
                <a:ext cx="211792"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α</a:t>
                </a:r>
                <a:endParaRPr lang="en-US" sz="2000" dirty="0"/>
              </a:p>
            </p:txBody>
          </p:sp>
          <p:sp>
            <p:nvSpPr>
              <p:cNvPr id="131" name="Oval 130">
                <a:extLst>
                  <a:ext uri="{FF2B5EF4-FFF2-40B4-BE49-F238E27FC236}">
                    <a16:creationId xmlns:a16="http://schemas.microsoft.com/office/drawing/2014/main" id="{0CBF325A-C5CC-45CC-AED5-97E2C2228530}"/>
                  </a:ext>
                </a:extLst>
              </p:cNvPr>
              <p:cNvSpPr/>
              <p:nvPr/>
            </p:nvSpPr>
            <p:spPr>
              <a:xfrm>
                <a:off x="2350929" y="4093864"/>
                <a:ext cx="838200" cy="871835"/>
              </a:xfrm>
              <a:prstGeom prst="ellipse">
                <a:avLst/>
              </a:prstGeom>
              <a:ln w="31750">
                <a:solidFill>
                  <a:srgbClr val="FFC000"/>
                </a:solidFill>
              </a:ln>
            </p:spPr>
            <p:txBody>
              <a:bodyPr wrap="square" rtlCol="0" anchor="ctr">
                <a:spAutoFit/>
              </a:bodyPr>
              <a:lstStyle/>
              <a:p>
                <a:pPr algn="ctr"/>
                <a:endParaRPr lang="en-US" sz="2800" i="0" dirty="0"/>
              </a:p>
            </p:txBody>
          </p:sp>
          <p:sp>
            <p:nvSpPr>
              <p:cNvPr id="132" name="Rectangle 131">
                <a:extLst>
                  <a:ext uri="{FF2B5EF4-FFF2-40B4-BE49-F238E27FC236}">
                    <a16:creationId xmlns:a16="http://schemas.microsoft.com/office/drawing/2014/main" id="{896C9D6A-6117-4286-A7B6-BE541F2415FB}"/>
                  </a:ext>
                </a:extLst>
              </p:cNvPr>
              <p:cNvSpPr/>
              <p:nvPr/>
            </p:nvSpPr>
            <p:spPr>
              <a:xfrm>
                <a:off x="3112928" y="3886201"/>
                <a:ext cx="208853" cy="704522"/>
              </a:xfrm>
              <a:prstGeom prst="rect">
                <a:avLst/>
              </a:prstGeom>
              <a:ln>
                <a:noFill/>
              </a:ln>
            </p:spPr>
            <p:txBody>
              <a:bodyPr wrap="square">
                <a:spAutoFit/>
              </a:bodyPr>
              <a:lstStyle/>
              <a:p>
                <a:pPr algn="l"/>
                <a:r>
                  <a:rPr lang="el-GR" altLang="en-US" sz="2000" dirty="0">
                    <a:solidFill>
                      <a:srgbClr val="FFC000"/>
                    </a:solidFill>
                    <a:cs typeface="Times New Roman" panose="02020603050405020304" pitchFamily="18" charset="0"/>
                    <a:sym typeface="Symbol" panose="05050102010706020507" pitchFamily="18" charset="2"/>
                  </a:rPr>
                  <a:t>β</a:t>
                </a:r>
                <a:endParaRPr lang="en-US" sz="2000" dirty="0"/>
              </a:p>
            </p:txBody>
          </p:sp>
          <p:sp>
            <p:nvSpPr>
              <p:cNvPr id="133" name="Oval 132">
                <a:extLst>
                  <a:ext uri="{FF2B5EF4-FFF2-40B4-BE49-F238E27FC236}">
                    <a16:creationId xmlns:a16="http://schemas.microsoft.com/office/drawing/2014/main" id="{6337656D-4ACC-406C-AC13-8790EF622D09}"/>
                  </a:ext>
                </a:extLst>
              </p:cNvPr>
              <p:cNvSpPr/>
              <p:nvPr/>
            </p:nvSpPr>
            <p:spPr>
              <a:xfrm>
                <a:off x="1768157" y="4089399"/>
                <a:ext cx="838200" cy="871835"/>
              </a:xfrm>
              <a:prstGeom prst="ellipse">
                <a:avLst/>
              </a:prstGeom>
              <a:noFill/>
              <a:ln w="31750">
                <a:solidFill>
                  <a:srgbClr val="FFC000"/>
                </a:solidFill>
              </a:ln>
            </p:spPr>
            <p:txBody>
              <a:bodyPr wrap="square" rtlCol="0" anchor="ctr">
                <a:spAutoFit/>
              </a:bodyPr>
              <a:lstStyle/>
              <a:p>
                <a:pPr algn="ctr"/>
                <a:endParaRPr lang="en-US" sz="2800" i="0" dirty="0"/>
              </a:p>
            </p:txBody>
          </p:sp>
          <p:sp>
            <p:nvSpPr>
              <p:cNvPr id="134" name="Rectangle 133">
                <a:extLst>
                  <a:ext uri="{FF2B5EF4-FFF2-40B4-BE49-F238E27FC236}">
                    <a16:creationId xmlns:a16="http://schemas.microsoft.com/office/drawing/2014/main" id="{726C2C57-EADD-4AFF-900C-C02B86165431}"/>
                  </a:ext>
                </a:extLst>
              </p:cNvPr>
              <p:cNvSpPr/>
              <p:nvPr/>
            </p:nvSpPr>
            <p:spPr>
              <a:xfrm>
                <a:off x="2801020" y="4934810"/>
                <a:ext cx="515261" cy="704522"/>
              </a:xfrm>
              <a:prstGeom prst="rect">
                <a:avLst/>
              </a:prstGeom>
              <a:ln>
                <a:noFill/>
              </a:ln>
            </p:spPr>
            <p:txBody>
              <a:bodyPr wrap="none">
                <a:spAutoFit/>
              </a:bodyPr>
              <a:lstStyle/>
              <a:p>
                <a:pPr algn="l"/>
                <a:r>
                  <a:rPr lang="el-GR" altLang="en-US" sz="2000" dirty="0">
                    <a:solidFill>
                      <a:schemeClr val="accent2"/>
                    </a:solidFill>
                    <a:latin typeface="Times New Roman"/>
                    <a:cs typeface="Times New Roman" panose="02020603050405020304" pitchFamily="18" charset="0"/>
                    <a:sym typeface="Symbol" panose="05050102010706020507" pitchFamily="18" charset="2"/>
                  </a:rPr>
                  <a:t>γ</a:t>
                </a:r>
                <a:endParaRPr lang="en-US" sz="2000" dirty="0">
                  <a:solidFill>
                    <a:schemeClr val="accent2"/>
                  </a:solidFill>
                </a:endParaRPr>
              </a:p>
            </p:txBody>
          </p:sp>
          <p:sp>
            <p:nvSpPr>
              <p:cNvPr id="135" name="Oval 134">
                <a:extLst>
                  <a:ext uri="{FF2B5EF4-FFF2-40B4-BE49-F238E27FC236}">
                    <a16:creationId xmlns:a16="http://schemas.microsoft.com/office/drawing/2014/main" id="{BB680017-DCB5-4C4E-8FC8-C60E7475FB69}"/>
                  </a:ext>
                </a:extLst>
              </p:cNvPr>
              <p:cNvSpPr/>
              <p:nvPr/>
            </p:nvSpPr>
            <p:spPr>
              <a:xfrm>
                <a:off x="2094964" y="4554835"/>
                <a:ext cx="838200" cy="871835"/>
              </a:xfrm>
              <a:prstGeom prst="ellipse">
                <a:avLst/>
              </a:prstGeom>
              <a:noFill/>
              <a:ln w="31750">
                <a:solidFill>
                  <a:schemeClr val="accent2"/>
                </a:solidFill>
              </a:ln>
            </p:spPr>
            <p:txBody>
              <a:bodyPr wrap="square" rtlCol="0" anchor="ctr">
                <a:spAutoFit/>
              </a:bodyPr>
              <a:lstStyle/>
              <a:p>
                <a:pPr algn="ctr"/>
                <a:endParaRPr lang="en-US" sz="2800" i="0" dirty="0"/>
              </a:p>
            </p:txBody>
          </p:sp>
        </p:grpSp>
        <p:sp>
          <p:nvSpPr>
            <p:cNvPr id="123" name="Rectangle 122">
              <a:extLst>
                <a:ext uri="{FF2B5EF4-FFF2-40B4-BE49-F238E27FC236}">
                  <a16:creationId xmlns:a16="http://schemas.microsoft.com/office/drawing/2014/main" id="{36D08556-73CE-4DBB-8FDA-00E6395EEA70}"/>
                </a:ext>
              </a:extLst>
            </p:cNvPr>
            <p:cNvSpPr/>
            <p:nvPr/>
          </p:nvSpPr>
          <p:spPr>
            <a:xfrm>
              <a:off x="1972459" y="2184539"/>
              <a:ext cx="401071"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124" name="Rectangle 123">
              <a:extLst>
                <a:ext uri="{FF2B5EF4-FFF2-40B4-BE49-F238E27FC236}">
                  <a16:creationId xmlns:a16="http://schemas.microsoft.com/office/drawing/2014/main" id="{3B63DB5B-D891-4FDE-83BD-ABB2F49EE96F}"/>
                </a:ext>
              </a:extLst>
            </p:cNvPr>
            <p:cNvSpPr/>
            <p:nvPr/>
          </p:nvSpPr>
          <p:spPr>
            <a:xfrm>
              <a:off x="3675629" y="2197100"/>
              <a:ext cx="401071" cy="523220"/>
            </a:xfrm>
            <a:prstGeom prst="rect">
              <a:avLst/>
            </a:prstGeom>
          </p:spPr>
          <p:txBody>
            <a:bodyPr wrap="none">
              <a:spAutoFit/>
            </a:bodyPr>
            <a:lstStyle/>
            <a:p>
              <a:r>
                <a:rPr lang="en-US" altLang="en-US" sz="2800" dirty="0">
                  <a:solidFill>
                    <a:srgbClr val="FFC000"/>
                  </a:solidFill>
                  <a:sym typeface="Symbol" panose="05050102010706020507" pitchFamily="18" charset="2"/>
                </a:rPr>
                <a:t>=</a:t>
              </a:r>
              <a:endParaRPr lang="en-US" sz="2800" dirty="0"/>
            </a:p>
          </p:txBody>
        </p:sp>
        <p:sp>
          <p:nvSpPr>
            <p:cNvPr id="125" name="TextBox 124">
              <a:extLst>
                <a:ext uri="{FF2B5EF4-FFF2-40B4-BE49-F238E27FC236}">
                  <a16:creationId xmlns:a16="http://schemas.microsoft.com/office/drawing/2014/main" id="{45C1D001-8A33-4B44-A5B6-262180C6DCF6}"/>
                </a:ext>
              </a:extLst>
            </p:cNvPr>
            <p:cNvSpPr txBox="1"/>
            <p:nvPr/>
          </p:nvSpPr>
          <p:spPr>
            <a:xfrm>
              <a:off x="1028700" y="1619310"/>
              <a:ext cx="1319933" cy="400110"/>
            </a:xfrm>
            <a:prstGeom prst="rect">
              <a:avLst/>
            </a:prstGeom>
            <a:noFill/>
          </p:spPr>
          <p:txBody>
            <a:bodyPr wrap="square" rtlCol="0">
              <a:spAutoFit/>
            </a:bodyPr>
            <a:lstStyle/>
            <a:p>
              <a:pPr algn="l"/>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CA" sz="2000" dirty="0">
                  <a:solidFill>
                    <a:srgbClr val="FFC000"/>
                  </a:solidFill>
                </a:rPr>
                <a:t>)</a:t>
              </a:r>
            </a:p>
          </p:txBody>
        </p:sp>
        <p:sp>
          <p:nvSpPr>
            <p:cNvPr id="126" name="TextBox 125">
              <a:extLst>
                <a:ext uri="{FF2B5EF4-FFF2-40B4-BE49-F238E27FC236}">
                  <a16:creationId xmlns:a16="http://schemas.microsoft.com/office/drawing/2014/main" id="{B237C7EB-7166-4FB1-BA4B-E7DFF0CC2248}"/>
                </a:ext>
              </a:extLst>
            </p:cNvPr>
            <p:cNvSpPr txBox="1"/>
            <p:nvPr/>
          </p:nvSpPr>
          <p:spPr>
            <a:xfrm>
              <a:off x="2608829" y="1619310"/>
              <a:ext cx="1099571" cy="400110"/>
            </a:xfrm>
            <a:prstGeom prst="rect">
              <a:avLst/>
            </a:prstGeom>
            <a:noFill/>
          </p:spPr>
          <p:txBody>
            <a:bodyPr wrap="square" rtlCol="0">
              <a:spAutoFit/>
            </a:bodyPr>
            <a:lstStyle/>
            <a:p>
              <a:pPr algn="l"/>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a:t>
              </a:r>
            </a:p>
          </p:txBody>
        </p:sp>
        <p:sp>
          <p:nvSpPr>
            <p:cNvPr id="127" name="TextBox 126">
              <a:extLst>
                <a:ext uri="{FF2B5EF4-FFF2-40B4-BE49-F238E27FC236}">
                  <a16:creationId xmlns:a16="http://schemas.microsoft.com/office/drawing/2014/main" id="{0D5C5746-EAA8-421C-84F9-15D9FB9B15E6}"/>
                </a:ext>
              </a:extLst>
            </p:cNvPr>
            <p:cNvSpPr txBox="1"/>
            <p:nvPr/>
          </p:nvSpPr>
          <p:spPr>
            <a:xfrm>
              <a:off x="4064000" y="1619310"/>
              <a:ext cx="1607571" cy="400110"/>
            </a:xfrm>
            <a:prstGeom prst="rect">
              <a:avLst/>
            </a:prstGeom>
            <a:noFill/>
          </p:spPr>
          <p:txBody>
            <a:bodyPr wrap="square" rtlCol="0">
              <a:spAutoFit/>
            </a:bodyPr>
            <a:lstStyle/>
            <a:p>
              <a:pPr algn="l"/>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a:t>
              </a:r>
            </a:p>
          </p:txBody>
        </p:sp>
      </p:grpSp>
      <p:sp>
        <p:nvSpPr>
          <p:cNvPr id="90" name="Oval 89">
            <a:extLst>
              <a:ext uri="{FF2B5EF4-FFF2-40B4-BE49-F238E27FC236}">
                <a16:creationId xmlns:a16="http://schemas.microsoft.com/office/drawing/2014/main" id="{E12EE98F-AD54-4C0A-999F-47F8BF216260}"/>
              </a:ext>
            </a:extLst>
          </p:cNvPr>
          <p:cNvSpPr>
            <a:spLocks noChangeAspect="1"/>
          </p:cNvSpPr>
          <p:nvPr/>
        </p:nvSpPr>
        <p:spPr>
          <a:xfrm>
            <a:off x="1178525" y="2360225"/>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92" name="Freeform: Shape 21">
            <a:extLst>
              <a:ext uri="{FF2B5EF4-FFF2-40B4-BE49-F238E27FC236}">
                <a16:creationId xmlns:a16="http://schemas.microsoft.com/office/drawing/2014/main" id="{713542BB-776C-4C9E-86EA-53F45B66A12D}"/>
              </a:ext>
            </a:extLst>
          </p:cNvPr>
          <p:cNvSpPr>
            <a:spLocks noChangeAspect="1"/>
          </p:cNvSpPr>
          <p:nvPr/>
        </p:nvSpPr>
        <p:spPr bwMode="auto">
          <a:xfrm>
            <a:off x="2904108" y="2166219"/>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algn="ctr" eaLnBrk="1" hangingPunct="1">
              <a:spcBef>
                <a:spcPct val="0"/>
              </a:spcBef>
              <a:buNone/>
            </a:pPr>
            <a:endParaRPr lang="en-US" sz="2400" dirty="0"/>
          </a:p>
        </p:txBody>
      </p:sp>
      <p:grpSp>
        <p:nvGrpSpPr>
          <p:cNvPr id="4" name="Group 3">
            <a:extLst>
              <a:ext uri="{FF2B5EF4-FFF2-40B4-BE49-F238E27FC236}">
                <a16:creationId xmlns:a16="http://schemas.microsoft.com/office/drawing/2014/main" id="{C9DDD390-56BD-4498-8DEE-5B71AE45CA4C}"/>
              </a:ext>
            </a:extLst>
          </p:cNvPr>
          <p:cNvGrpSpPr/>
          <p:nvPr/>
        </p:nvGrpSpPr>
        <p:grpSpPr>
          <a:xfrm>
            <a:off x="4575695" y="2171700"/>
            <a:ext cx="459775" cy="672081"/>
            <a:chOff x="4575695" y="2171700"/>
            <a:chExt cx="459775" cy="672081"/>
          </a:xfrm>
        </p:grpSpPr>
        <p:sp>
          <p:nvSpPr>
            <p:cNvPr id="93" name="Oval 92">
              <a:extLst>
                <a:ext uri="{FF2B5EF4-FFF2-40B4-BE49-F238E27FC236}">
                  <a16:creationId xmlns:a16="http://schemas.microsoft.com/office/drawing/2014/main" id="{41F5EB26-298D-4C88-AA4F-A9D1495E3EB2}"/>
                </a:ext>
              </a:extLst>
            </p:cNvPr>
            <p:cNvSpPr>
              <a:spLocks noChangeAspect="1"/>
            </p:cNvSpPr>
            <p:nvPr/>
          </p:nvSpPr>
          <p:spPr>
            <a:xfrm>
              <a:off x="4575695" y="2365556"/>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94" name="Freeform: Shape 21">
              <a:extLst>
                <a:ext uri="{FF2B5EF4-FFF2-40B4-BE49-F238E27FC236}">
                  <a16:creationId xmlns:a16="http://schemas.microsoft.com/office/drawing/2014/main" id="{23BA20D8-94E6-4CFE-9B3D-90AF9970DAEF}"/>
                </a:ext>
              </a:extLst>
            </p:cNvPr>
            <p:cNvSpPr>
              <a:spLocks noChangeAspect="1"/>
            </p:cNvSpPr>
            <p:nvPr/>
          </p:nvSpPr>
          <p:spPr bwMode="auto">
            <a:xfrm>
              <a:off x="4710202" y="2171700"/>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algn="ctr" eaLnBrk="1" hangingPunct="1">
                <a:spcBef>
                  <a:spcPct val="0"/>
                </a:spcBef>
                <a:buNone/>
              </a:pPr>
              <a:endParaRPr lang="en-US" sz="2400" dirty="0"/>
            </a:p>
          </p:txBody>
        </p:sp>
      </p:grpSp>
      <p:grpSp>
        <p:nvGrpSpPr>
          <p:cNvPr id="11" name="Group 10">
            <a:extLst>
              <a:ext uri="{FF2B5EF4-FFF2-40B4-BE49-F238E27FC236}">
                <a16:creationId xmlns:a16="http://schemas.microsoft.com/office/drawing/2014/main" id="{5161AC7C-2C02-49F6-9C30-2668C6394F82}"/>
              </a:ext>
            </a:extLst>
          </p:cNvPr>
          <p:cNvGrpSpPr/>
          <p:nvPr/>
        </p:nvGrpSpPr>
        <p:grpSpPr>
          <a:xfrm>
            <a:off x="990600" y="3510547"/>
            <a:ext cx="650275" cy="747128"/>
            <a:chOff x="990600" y="3510547"/>
            <a:chExt cx="650275" cy="747128"/>
          </a:xfrm>
        </p:grpSpPr>
        <p:sp>
          <p:nvSpPr>
            <p:cNvPr id="95" name="Oval 94">
              <a:extLst>
                <a:ext uri="{FF2B5EF4-FFF2-40B4-BE49-F238E27FC236}">
                  <a16:creationId xmlns:a16="http://schemas.microsoft.com/office/drawing/2014/main" id="{33C1982C-6D19-43EE-ACB5-A2683906D4FB}"/>
                </a:ext>
              </a:extLst>
            </p:cNvPr>
            <p:cNvSpPr>
              <a:spLocks noChangeAspect="1"/>
            </p:cNvSpPr>
            <p:nvPr/>
          </p:nvSpPr>
          <p:spPr>
            <a:xfrm>
              <a:off x="1181100" y="3779450"/>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96" name="Oval 95">
              <a:extLst>
                <a:ext uri="{FF2B5EF4-FFF2-40B4-BE49-F238E27FC236}">
                  <a16:creationId xmlns:a16="http://schemas.microsoft.com/office/drawing/2014/main" id="{5C9D746C-95BF-4C81-B3C4-E942025496F0}"/>
                </a:ext>
              </a:extLst>
            </p:cNvPr>
            <p:cNvSpPr>
              <a:spLocks noChangeAspect="1"/>
            </p:cNvSpPr>
            <p:nvPr/>
          </p:nvSpPr>
          <p:spPr>
            <a:xfrm>
              <a:off x="990600" y="3510547"/>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grpSp>
      <p:grpSp>
        <p:nvGrpSpPr>
          <p:cNvPr id="98" name="Group 97">
            <a:extLst>
              <a:ext uri="{FF2B5EF4-FFF2-40B4-BE49-F238E27FC236}">
                <a16:creationId xmlns:a16="http://schemas.microsoft.com/office/drawing/2014/main" id="{0A417C27-3A12-40F0-A6A0-DD583FBD2DAC}"/>
              </a:ext>
            </a:extLst>
          </p:cNvPr>
          <p:cNvGrpSpPr/>
          <p:nvPr/>
        </p:nvGrpSpPr>
        <p:grpSpPr>
          <a:xfrm>
            <a:off x="2758478" y="3524250"/>
            <a:ext cx="613372" cy="737603"/>
            <a:chOff x="1181100" y="3520072"/>
            <a:chExt cx="613372" cy="737603"/>
          </a:xfrm>
        </p:grpSpPr>
        <p:sp>
          <p:nvSpPr>
            <p:cNvPr id="99" name="Oval 98">
              <a:extLst>
                <a:ext uri="{FF2B5EF4-FFF2-40B4-BE49-F238E27FC236}">
                  <a16:creationId xmlns:a16="http://schemas.microsoft.com/office/drawing/2014/main" id="{8936C3FD-CE00-419E-AA1C-6B9803A082AC}"/>
                </a:ext>
              </a:extLst>
            </p:cNvPr>
            <p:cNvSpPr>
              <a:spLocks noChangeAspect="1"/>
            </p:cNvSpPr>
            <p:nvPr/>
          </p:nvSpPr>
          <p:spPr>
            <a:xfrm>
              <a:off x="1181100" y="3779450"/>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100" name="Oval 99">
              <a:extLst>
                <a:ext uri="{FF2B5EF4-FFF2-40B4-BE49-F238E27FC236}">
                  <a16:creationId xmlns:a16="http://schemas.microsoft.com/office/drawing/2014/main" id="{E8C594DD-ED33-4782-8107-B66B24B0870B}"/>
                </a:ext>
              </a:extLst>
            </p:cNvPr>
            <p:cNvSpPr>
              <a:spLocks noChangeAspect="1"/>
            </p:cNvSpPr>
            <p:nvPr/>
          </p:nvSpPr>
          <p:spPr>
            <a:xfrm>
              <a:off x="1334697" y="3520072"/>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grpSp>
      <p:grpSp>
        <p:nvGrpSpPr>
          <p:cNvPr id="101" name="Group 100">
            <a:extLst>
              <a:ext uri="{FF2B5EF4-FFF2-40B4-BE49-F238E27FC236}">
                <a16:creationId xmlns:a16="http://schemas.microsoft.com/office/drawing/2014/main" id="{8CE47700-2214-4B6C-BABA-B0BD8416892A}"/>
              </a:ext>
            </a:extLst>
          </p:cNvPr>
          <p:cNvGrpSpPr/>
          <p:nvPr/>
        </p:nvGrpSpPr>
        <p:grpSpPr>
          <a:xfrm>
            <a:off x="4572000" y="3585594"/>
            <a:ext cx="459775" cy="672081"/>
            <a:chOff x="4575695" y="2171700"/>
            <a:chExt cx="459775" cy="672081"/>
          </a:xfrm>
        </p:grpSpPr>
        <p:sp>
          <p:nvSpPr>
            <p:cNvPr id="102" name="Oval 101">
              <a:extLst>
                <a:ext uri="{FF2B5EF4-FFF2-40B4-BE49-F238E27FC236}">
                  <a16:creationId xmlns:a16="http://schemas.microsoft.com/office/drawing/2014/main" id="{A6134208-3CF8-4C2B-8C99-EB098423C38D}"/>
                </a:ext>
              </a:extLst>
            </p:cNvPr>
            <p:cNvSpPr>
              <a:spLocks noChangeAspect="1"/>
            </p:cNvSpPr>
            <p:nvPr/>
          </p:nvSpPr>
          <p:spPr>
            <a:xfrm>
              <a:off x="4575695" y="2365556"/>
              <a:ext cx="459775" cy="478225"/>
            </a:xfrm>
            <a:prstGeom prst="ellipse">
              <a:avLst/>
            </a:prstGeom>
            <a:solidFill>
              <a:srgbClr val="FF00FF"/>
            </a:solidFill>
            <a:ln w="31750">
              <a:noFill/>
            </a:ln>
          </p:spPr>
          <p:txBody>
            <a:bodyPr wrap="square" rtlCol="0" anchor="ctr">
              <a:spAutoFit/>
            </a:bodyPr>
            <a:lstStyle/>
            <a:p>
              <a:pPr algn="ctr"/>
              <a:endParaRPr lang="en-US" sz="2800" i="0" dirty="0"/>
            </a:p>
          </p:txBody>
        </p:sp>
        <p:sp>
          <p:nvSpPr>
            <p:cNvPr id="103" name="Freeform: Shape 21">
              <a:extLst>
                <a:ext uri="{FF2B5EF4-FFF2-40B4-BE49-F238E27FC236}">
                  <a16:creationId xmlns:a16="http://schemas.microsoft.com/office/drawing/2014/main" id="{BE3E0555-7019-4271-B466-599FAF3A624C}"/>
                </a:ext>
              </a:extLst>
            </p:cNvPr>
            <p:cNvSpPr>
              <a:spLocks noChangeAspect="1"/>
            </p:cNvSpPr>
            <p:nvPr/>
          </p:nvSpPr>
          <p:spPr bwMode="auto">
            <a:xfrm>
              <a:off x="4710202" y="2171700"/>
              <a:ext cx="138023" cy="347010"/>
            </a:xfrm>
            <a:custGeom>
              <a:avLst/>
              <a:gdLst>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66713 w 738189"/>
                <a:gd name="connsiteY0" fmla="*/ 10 h 1195407"/>
                <a:gd name="connsiteX1" fmla="*/ 1 w 738189"/>
                <a:gd name="connsiteY1" fmla="*/ 604847 h 1195407"/>
                <a:gd name="connsiteX2" fmla="*/ 361951 w 738189"/>
                <a:gd name="connsiteY2" fmla="*/ 1195397 h 1195407"/>
                <a:gd name="connsiteX3" fmla="*/ 738188 w 738189"/>
                <a:gd name="connsiteY3" fmla="*/ 590560 h 1195407"/>
                <a:gd name="connsiteX4" fmla="*/ 366713 w 738189"/>
                <a:gd name="connsiteY4" fmla="*/ 10 h 1195407"/>
                <a:gd name="connsiteX0" fmla="*/ 379748 w 751224"/>
                <a:gd name="connsiteY0" fmla="*/ 9922 h 1205318"/>
                <a:gd name="connsiteX1" fmla="*/ 108286 w 751224"/>
                <a:gd name="connsiteY1" fmla="*/ 257572 h 1205318"/>
                <a:gd name="connsiteX2" fmla="*/ 13036 w 751224"/>
                <a:gd name="connsiteY2" fmla="*/ 614759 h 1205318"/>
                <a:gd name="connsiteX3" fmla="*/ 374986 w 751224"/>
                <a:gd name="connsiteY3" fmla="*/ 1205309 h 1205318"/>
                <a:gd name="connsiteX4" fmla="*/ 751223 w 751224"/>
                <a:gd name="connsiteY4" fmla="*/ 600472 h 1205318"/>
                <a:gd name="connsiteX5" fmla="*/ 379748 w 751224"/>
                <a:gd name="connsiteY5" fmla="*/ 9922 h 1205318"/>
                <a:gd name="connsiteX0" fmla="*/ 366763 w 738239"/>
                <a:gd name="connsiteY0" fmla="*/ 9922 h 1205318"/>
                <a:gd name="connsiteX1" fmla="*/ 95301 w 738239"/>
                <a:gd name="connsiteY1" fmla="*/ 257572 h 1205318"/>
                <a:gd name="connsiteX2" fmla="*/ 51 w 738239"/>
                <a:gd name="connsiteY2" fmla="*/ 614759 h 1205318"/>
                <a:gd name="connsiteX3" fmla="*/ 362001 w 738239"/>
                <a:gd name="connsiteY3" fmla="*/ 1205309 h 1205318"/>
                <a:gd name="connsiteX4" fmla="*/ 738238 w 738239"/>
                <a:gd name="connsiteY4" fmla="*/ 600472 h 1205318"/>
                <a:gd name="connsiteX5" fmla="*/ 366763 w 738239"/>
                <a:gd name="connsiteY5" fmla="*/ 9922 h 1205318"/>
                <a:gd name="connsiteX0" fmla="*/ 385795 w 757271"/>
                <a:gd name="connsiteY0" fmla="*/ 9922 h 1205318"/>
                <a:gd name="connsiteX1" fmla="*/ 114333 w 757271"/>
                <a:gd name="connsiteY1" fmla="*/ 257572 h 1205318"/>
                <a:gd name="connsiteX2" fmla="*/ 33 w 757271"/>
                <a:gd name="connsiteY2" fmla="*/ 614759 h 1205318"/>
                <a:gd name="connsiteX3" fmla="*/ 381033 w 757271"/>
                <a:gd name="connsiteY3" fmla="*/ 1205309 h 1205318"/>
                <a:gd name="connsiteX4" fmla="*/ 757270 w 757271"/>
                <a:gd name="connsiteY4" fmla="*/ 600472 h 1205318"/>
                <a:gd name="connsiteX5" fmla="*/ 385795 w 757271"/>
                <a:gd name="connsiteY5" fmla="*/ 9922 h 1205318"/>
                <a:gd name="connsiteX0" fmla="*/ 385804 w 757280"/>
                <a:gd name="connsiteY0" fmla="*/ 9922 h 1214707"/>
                <a:gd name="connsiteX1" fmla="*/ 114342 w 757280"/>
                <a:gd name="connsiteY1" fmla="*/ 257572 h 1214707"/>
                <a:gd name="connsiteX2" fmla="*/ 42 w 757280"/>
                <a:gd name="connsiteY2" fmla="*/ 614759 h 1214707"/>
                <a:gd name="connsiteX3" fmla="*/ 104817 w 757280"/>
                <a:gd name="connsiteY3" fmla="*/ 957659 h 1214707"/>
                <a:gd name="connsiteX4" fmla="*/ 381042 w 757280"/>
                <a:gd name="connsiteY4" fmla="*/ 1205309 h 1214707"/>
                <a:gd name="connsiteX5" fmla="*/ 757279 w 757280"/>
                <a:gd name="connsiteY5" fmla="*/ 600472 h 1214707"/>
                <a:gd name="connsiteX6" fmla="*/ 385804 w 757280"/>
                <a:gd name="connsiteY6" fmla="*/ 9922 h 1214707"/>
                <a:gd name="connsiteX0" fmla="*/ 385804 w 770499"/>
                <a:gd name="connsiteY0" fmla="*/ 0 h 1204785"/>
                <a:gd name="connsiteX1" fmla="*/ 114342 w 770499"/>
                <a:gd name="connsiteY1" fmla="*/ 247650 h 1204785"/>
                <a:gd name="connsiteX2" fmla="*/ 42 w 770499"/>
                <a:gd name="connsiteY2" fmla="*/ 604837 h 1204785"/>
                <a:gd name="connsiteX3" fmla="*/ 104817 w 770499"/>
                <a:gd name="connsiteY3" fmla="*/ 947737 h 1204785"/>
                <a:gd name="connsiteX4" fmla="*/ 381042 w 770499"/>
                <a:gd name="connsiteY4" fmla="*/ 1195387 h 1204785"/>
                <a:gd name="connsiteX5" fmla="*/ 757279 w 770499"/>
                <a:gd name="connsiteY5" fmla="*/ 590550 h 1204785"/>
                <a:gd name="connsiteX6" fmla="*/ 657267 w 770499"/>
                <a:gd name="connsiteY6" fmla="*/ 247650 h 1204785"/>
                <a:gd name="connsiteX7" fmla="*/ 385804 w 770499"/>
                <a:gd name="connsiteY7" fmla="*/ 0 h 1204785"/>
                <a:gd name="connsiteX0" fmla="*/ 385804 w 757431"/>
                <a:gd name="connsiteY0" fmla="*/ 0 h 1195532"/>
                <a:gd name="connsiteX1" fmla="*/ 114342 w 757431"/>
                <a:gd name="connsiteY1" fmla="*/ 247650 h 1195532"/>
                <a:gd name="connsiteX2" fmla="*/ 42 w 757431"/>
                <a:gd name="connsiteY2" fmla="*/ 604837 h 1195532"/>
                <a:gd name="connsiteX3" fmla="*/ 104817 w 757431"/>
                <a:gd name="connsiteY3" fmla="*/ 947737 h 1195532"/>
                <a:gd name="connsiteX4" fmla="*/ 381042 w 757431"/>
                <a:gd name="connsiteY4" fmla="*/ 1195387 h 1195532"/>
                <a:gd name="connsiteX5" fmla="*/ 671554 w 757431"/>
                <a:gd name="connsiteY5" fmla="*/ 947737 h 1195532"/>
                <a:gd name="connsiteX6" fmla="*/ 757279 w 757431"/>
                <a:gd name="connsiteY6" fmla="*/ 590550 h 1195532"/>
                <a:gd name="connsiteX7" fmla="*/ 657267 w 757431"/>
                <a:gd name="connsiteY7" fmla="*/ 247650 h 1195532"/>
                <a:gd name="connsiteX8" fmla="*/ 385804 w 757431"/>
                <a:gd name="connsiteY8" fmla="*/ 0 h 1195532"/>
                <a:gd name="connsiteX0" fmla="*/ 385762 w 757389"/>
                <a:gd name="connsiteY0" fmla="*/ 3 h 1195535"/>
                <a:gd name="connsiteX1" fmla="*/ 104775 w 757389"/>
                <a:gd name="connsiteY1" fmla="*/ 242891 h 1195535"/>
                <a:gd name="connsiteX2" fmla="*/ 0 w 757389"/>
                <a:gd name="connsiteY2" fmla="*/ 604840 h 1195535"/>
                <a:gd name="connsiteX3" fmla="*/ 104775 w 757389"/>
                <a:gd name="connsiteY3" fmla="*/ 947740 h 1195535"/>
                <a:gd name="connsiteX4" fmla="*/ 381000 w 757389"/>
                <a:gd name="connsiteY4" fmla="*/ 1195390 h 1195535"/>
                <a:gd name="connsiteX5" fmla="*/ 671512 w 757389"/>
                <a:gd name="connsiteY5" fmla="*/ 947740 h 1195535"/>
                <a:gd name="connsiteX6" fmla="*/ 757237 w 757389"/>
                <a:gd name="connsiteY6" fmla="*/ 590553 h 1195535"/>
                <a:gd name="connsiteX7" fmla="*/ 657225 w 757389"/>
                <a:gd name="connsiteY7" fmla="*/ 247653 h 1195535"/>
                <a:gd name="connsiteX8" fmla="*/ 385762 w 757389"/>
                <a:gd name="connsiteY8" fmla="*/ 3 h 1195535"/>
                <a:gd name="connsiteX0" fmla="*/ 385762 w 757237"/>
                <a:gd name="connsiteY0" fmla="*/ 0 h 1195532"/>
                <a:gd name="connsiteX1" fmla="*/ 104775 w 757237"/>
                <a:gd name="connsiteY1" fmla="*/ 242888 h 1195532"/>
                <a:gd name="connsiteX2" fmla="*/ 0 w 757237"/>
                <a:gd name="connsiteY2" fmla="*/ 604837 h 1195532"/>
                <a:gd name="connsiteX3" fmla="*/ 104775 w 757237"/>
                <a:gd name="connsiteY3" fmla="*/ 947737 h 1195532"/>
                <a:gd name="connsiteX4" fmla="*/ 381000 w 757237"/>
                <a:gd name="connsiteY4" fmla="*/ 1195387 h 1195532"/>
                <a:gd name="connsiteX5" fmla="*/ 671512 w 757237"/>
                <a:gd name="connsiteY5" fmla="*/ 947737 h 1195532"/>
                <a:gd name="connsiteX6" fmla="*/ 757237 w 757237"/>
                <a:gd name="connsiteY6" fmla="*/ 590550 h 1195532"/>
                <a:gd name="connsiteX7" fmla="*/ 671513 w 757237"/>
                <a:gd name="connsiteY7" fmla="*/ 242887 h 1195532"/>
                <a:gd name="connsiteX8" fmla="*/ 385762 w 757237"/>
                <a:gd name="connsiteY8" fmla="*/ 0 h 1195532"/>
                <a:gd name="connsiteX0" fmla="*/ 385816 w 757291"/>
                <a:gd name="connsiteY0" fmla="*/ 0 h 1195532"/>
                <a:gd name="connsiteX1" fmla="*/ 104829 w 757291"/>
                <a:gd name="connsiteY1" fmla="*/ 242888 h 1195532"/>
                <a:gd name="connsiteX2" fmla="*/ 54 w 757291"/>
                <a:gd name="connsiteY2" fmla="*/ 604837 h 1195532"/>
                <a:gd name="connsiteX3" fmla="*/ 95304 w 757291"/>
                <a:gd name="connsiteY3" fmla="*/ 947737 h 1195532"/>
                <a:gd name="connsiteX4" fmla="*/ 381054 w 757291"/>
                <a:gd name="connsiteY4" fmla="*/ 1195387 h 1195532"/>
                <a:gd name="connsiteX5" fmla="*/ 671566 w 757291"/>
                <a:gd name="connsiteY5" fmla="*/ 947737 h 1195532"/>
                <a:gd name="connsiteX6" fmla="*/ 757291 w 757291"/>
                <a:gd name="connsiteY6" fmla="*/ 590550 h 1195532"/>
                <a:gd name="connsiteX7" fmla="*/ 671567 w 757291"/>
                <a:gd name="connsiteY7" fmla="*/ 242887 h 1195532"/>
                <a:gd name="connsiteX8" fmla="*/ 385816 w 757291"/>
                <a:gd name="connsiteY8" fmla="*/ 0 h 1195532"/>
                <a:gd name="connsiteX0" fmla="*/ 385816 w 766816"/>
                <a:gd name="connsiteY0" fmla="*/ 0 h 1195532"/>
                <a:gd name="connsiteX1" fmla="*/ 104829 w 766816"/>
                <a:gd name="connsiteY1" fmla="*/ 242888 h 1195532"/>
                <a:gd name="connsiteX2" fmla="*/ 54 w 766816"/>
                <a:gd name="connsiteY2" fmla="*/ 604837 h 1195532"/>
                <a:gd name="connsiteX3" fmla="*/ 95304 w 766816"/>
                <a:gd name="connsiteY3" fmla="*/ 947737 h 1195532"/>
                <a:gd name="connsiteX4" fmla="*/ 381054 w 766816"/>
                <a:gd name="connsiteY4" fmla="*/ 1195387 h 1195532"/>
                <a:gd name="connsiteX5" fmla="*/ 671566 w 766816"/>
                <a:gd name="connsiteY5" fmla="*/ 947737 h 1195532"/>
                <a:gd name="connsiteX6" fmla="*/ 766816 w 766816"/>
                <a:gd name="connsiteY6" fmla="*/ 590550 h 1195532"/>
                <a:gd name="connsiteX7" fmla="*/ 671567 w 766816"/>
                <a:gd name="connsiteY7" fmla="*/ 242887 h 1195532"/>
                <a:gd name="connsiteX8" fmla="*/ 385816 w 766816"/>
                <a:gd name="connsiteY8" fmla="*/ 0 h 1195532"/>
                <a:gd name="connsiteX0" fmla="*/ 381054 w 766816"/>
                <a:gd name="connsiteY0" fmla="*/ 0 h 1214582"/>
                <a:gd name="connsiteX1" fmla="*/ 104829 w 766816"/>
                <a:gd name="connsiteY1" fmla="*/ 261938 h 1214582"/>
                <a:gd name="connsiteX2" fmla="*/ 54 w 766816"/>
                <a:gd name="connsiteY2" fmla="*/ 623887 h 1214582"/>
                <a:gd name="connsiteX3" fmla="*/ 95304 w 766816"/>
                <a:gd name="connsiteY3" fmla="*/ 966787 h 1214582"/>
                <a:gd name="connsiteX4" fmla="*/ 381054 w 766816"/>
                <a:gd name="connsiteY4" fmla="*/ 1214437 h 1214582"/>
                <a:gd name="connsiteX5" fmla="*/ 671566 w 766816"/>
                <a:gd name="connsiteY5" fmla="*/ 966787 h 1214582"/>
                <a:gd name="connsiteX6" fmla="*/ 766816 w 766816"/>
                <a:gd name="connsiteY6" fmla="*/ 609600 h 1214582"/>
                <a:gd name="connsiteX7" fmla="*/ 671567 w 766816"/>
                <a:gd name="connsiteY7" fmla="*/ 261937 h 1214582"/>
                <a:gd name="connsiteX8" fmla="*/ 381054 w 766816"/>
                <a:gd name="connsiteY8" fmla="*/ 0 h 121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816" h="1214582">
                  <a:moveTo>
                    <a:pt x="381054" y="0"/>
                  </a:moveTo>
                  <a:cubicBezTo>
                    <a:pt x="286598" y="0"/>
                    <a:pt x="165948" y="161132"/>
                    <a:pt x="104829" y="261938"/>
                  </a:cubicBezTo>
                  <a:cubicBezTo>
                    <a:pt x="43710" y="362744"/>
                    <a:pt x="1641" y="506412"/>
                    <a:pt x="54" y="623887"/>
                  </a:cubicBezTo>
                  <a:cubicBezTo>
                    <a:pt x="-1533" y="741362"/>
                    <a:pt x="31804" y="868362"/>
                    <a:pt x="95304" y="966787"/>
                  </a:cubicBezTo>
                  <a:cubicBezTo>
                    <a:pt x="158804" y="1065212"/>
                    <a:pt x="300092" y="1219993"/>
                    <a:pt x="381054" y="1214437"/>
                  </a:cubicBezTo>
                  <a:cubicBezTo>
                    <a:pt x="462017" y="1208881"/>
                    <a:pt x="608860" y="1067593"/>
                    <a:pt x="671566" y="966787"/>
                  </a:cubicBezTo>
                  <a:cubicBezTo>
                    <a:pt x="734272" y="865981"/>
                    <a:pt x="766816" y="727075"/>
                    <a:pt x="766816" y="609600"/>
                  </a:cubicBezTo>
                  <a:cubicBezTo>
                    <a:pt x="766816" y="492125"/>
                    <a:pt x="733479" y="360362"/>
                    <a:pt x="671567" y="261937"/>
                  </a:cubicBezTo>
                  <a:cubicBezTo>
                    <a:pt x="609655" y="163512"/>
                    <a:pt x="475510" y="0"/>
                    <a:pt x="381054" y="0"/>
                  </a:cubicBezTo>
                  <a:close/>
                </a:path>
              </a:pathLst>
            </a:custGeom>
            <a:solidFill>
              <a:srgbClr val="FF00FF"/>
            </a:solidFill>
            <a:ln w="12700">
              <a:noFill/>
              <a:miter lim="800000"/>
              <a:headEnd/>
              <a:tailEnd/>
            </a:ln>
          </p:spPr>
          <p:txBody>
            <a:bodyPr lIns="0" tIns="0" rIns="0" bIns="0" rtlCol="0" anchor="ctr"/>
            <a:lstStyle/>
            <a:p>
              <a:pPr algn="ctr" eaLnBrk="1" hangingPunct="1">
                <a:spcBef>
                  <a:spcPct val="0"/>
                </a:spcBef>
                <a:buNone/>
              </a:pPr>
              <a:endParaRPr lang="en-US" sz="2400" dirty="0"/>
            </a:p>
          </p:txBody>
        </p:sp>
      </p:grpSp>
      <p:sp>
        <p:nvSpPr>
          <p:cNvPr id="104" name="TextBox 103">
            <a:extLst>
              <a:ext uri="{FF2B5EF4-FFF2-40B4-BE49-F238E27FC236}">
                <a16:creationId xmlns:a16="http://schemas.microsoft.com/office/drawing/2014/main" id="{8AFB456A-38CF-4F07-B5B7-73E524646A60}"/>
              </a:ext>
            </a:extLst>
          </p:cNvPr>
          <p:cNvSpPr txBox="1"/>
          <p:nvPr/>
        </p:nvSpPr>
        <p:spPr>
          <a:xfrm>
            <a:off x="6270056" y="3213554"/>
            <a:ext cx="829738" cy="400110"/>
          </a:xfrm>
          <a:prstGeom prst="rect">
            <a:avLst/>
          </a:prstGeom>
          <a:noFill/>
        </p:spPr>
        <p:txBody>
          <a:bodyPr wrap="square" rtlCol="0">
            <a:spAutoFit/>
          </a:bodyPr>
          <a:lstStyle/>
          <a:p>
            <a:pPr algn="l"/>
            <a:r>
              <a:rPr lang="en-CA" sz="2000" dirty="0">
                <a:solidFill>
                  <a:srgbClr val="FF00FF"/>
                </a:solidFill>
              </a:rPr>
              <a:t>Same</a:t>
            </a:r>
          </a:p>
        </p:txBody>
      </p:sp>
      <p:sp>
        <p:nvSpPr>
          <p:cNvPr id="91" name="TextBox 90">
            <a:extLst>
              <a:ext uri="{FF2B5EF4-FFF2-40B4-BE49-F238E27FC236}">
                <a16:creationId xmlns:a16="http://schemas.microsoft.com/office/drawing/2014/main" id="{FEE6A957-95CC-447E-9123-7F2886E11D21}"/>
              </a:ext>
            </a:extLst>
          </p:cNvPr>
          <p:cNvSpPr txBox="1"/>
          <p:nvPr/>
        </p:nvSpPr>
        <p:spPr>
          <a:xfrm>
            <a:off x="152400" y="609600"/>
            <a:ext cx="8460547" cy="1015663"/>
          </a:xfrm>
          <a:prstGeom prst="rect">
            <a:avLst/>
          </a:prstGeom>
          <a:noFill/>
        </p:spPr>
        <p:txBody>
          <a:bodyPr wrap="square" rtlCol="0">
            <a:spAutoFit/>
          </a:bodyPr>
          <a:lstStyle/>
          <a:p>
            <a:pPr algn="l"/>
            <a:r>
              <a:rPr lang="en-US" altLang="en-US" sz="2000" dirty="0">
                <a:sym typeface="Symbol" panose="05050102010706020507" pitchFamily="18" charset="2"/>
              </a:rPr>
              <a:t>The goal is to prove </a:t>
            </a:r>
            <a:br>
              <a:rPr lang="en-US" altLang="en-US" sz="2000" dirty="0">
                <a:sym typeface="Symbol" panose="05050102010706020507" pitchFamily="18" charset="2"/>
              </a:rPr>
            </a:br>
            <a:r>
              <a:rPr lang="en-US" altLang="en-US" sz="2000" dirty="0">
                <a:sym typeface="Symbol" panose="05050102010706020507" pitchFamily="18" charset="2"/>
              </a:rPr>
              <a:t>   </a:t>
            </a:r>
            <a:r>
              <a:rPr lang="en-US" sz="2000" dirty="0">
                <a:solidFill>
                  <a:schemeClr val="tx2"/>
                </a:solidFill>
                <a:sym typeface="Symbol" panose="05050102010706020507" pitchFamily="18" charset="2"/>
              </a:rPr>
              <a:t>   </a:t>
            </a:r>
            <a:r>
              <a:rPr lang="en-US" sz="2000" dirty="0">
                <a:solidFill>
                  <a:schemeClr val="tx2"/>
                </a:solidFill>
              </a:rPr>
              <a:t>Distributive: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α)</a:t>
            </a:r>
            <a:r>
              <a:rPr lang="el-GR" altLang="en-US" sz="2000" dirty="0">
                <a:solidFill>
                  <a:srgbClr val="FFC000"/>
                </a:solidFill>
                <a:cs typeface="Times New Roman" panose="02020603050405020304" pitchFamily="18" charset="0"/>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and</a:t>
            </a:r>
            <a:r>
              <a:rPr lang="en-CA" sz="2000" dirty="0">
                <a:solidFill>
                  <a:srgbClr val="FFC000"/>
                </a:solidFill>
              </a:rPr>
              <a:t> </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β</a:t>
            </a:r>
            <a:r>
              <a:rPr lang="en-CA" sz="2000" dirty="0">
                <a:solidFill>
                  <a:srgbClr val="FFC000"/>
                </a:solidFill>
              </a:rPr>
              <a:t>) </a:t>
            </a:r>
            <a:r>
              <a:rPr lang="en-CA" sz="2000" dirty="0"/>
              <a:t>iff </a:t>
            </a:r>
            <a:r>
              <a:rPr lang="en-CA"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α)</a:t>
            </a:r>
            <a:r>
              <a:rPr lang="en-US" altLang="en-US" sz="2000" dirty="0">
                <a:solidFill>
                  <a:srgbClr val="FFC000"/>
                </a:solidFill>
                <a:sym typeface="Symbol" panose="05050102010706020507" pitchFamily="18" charset="2"/>
              </a:rPr>
              <a:t></a:t>
            </a:r>
            <a:r>
              <a:rPr lang="el-GR" sz="2000" dirty="0">
                <a:solidFill>
                  <a:srgbClr val="FFC000"/>
                </a:solidFill>
              </a:rPr>
              <a:t>(</a:t>
            </a:r>
            <a:r>
              <a:rPr lang="el-GR" altLang="en-US" sz="2000" dirty="0">
                <a:solidFill>
                  <a:srgbClr val="FFC000"/>
                </a:solidFill>
                <a:cs typeface="Times New Roman" panose="02020603050405020304" pitchFamily="18" charset="0"/>
                <a:sym typeface="Symbol" panose="05050102010706020507" pitchFamily="18" charset="2"/>
              </a:rPr>
              <a:t>γ</a:t>
            </a:r>
            <a:r>
              <a:rPr lang="el-GR" sz="2000" dirty="0">
                <a:solidFill>
                  <a:srgbClr val="FFC000"/>
                </a:solidFill>
              </a:rPr>
              <a:t>β</a:t>
            </a:r>
            <a:r>
              <a:rPr lang="en-CA" sz="2000" dirty="0">
                <a:solidFill>
                  <a:srgbClr val="FFC000"/>
                </a:solidFill>
              </a:rPr>
              <a:t>) </a:t>
            </a:r>
          </a:p>
          <a:p>
            <a:pPr algn="l"/>
            <a:r>
              <a:rPr lang="en-CA" sz="2000" dirty="0"/>
              <a:t>       For each of the following statements, colour in the area for which it is true.</a:t>
            </a:r>
            <a:endParaRPr lang="en-CA" sz="2000" dirty="0">
              <a:solidFill>
                <a:srgbClr val="FFC000"/>
              </a:solidFill>
            </a:endParaRPr>
          </a:p>
        </p:txBody>
      </p:sp>
      <p:sp>
        <p:nvSpPr>
          <p:cNvPr id="97" name="Rectangle 2">
            <a:extLst>
              <a:ext uri="{FF2B5EF4-FFF2-40B4-BE49-F238E27FC236}">
                <a16:creationId xmlns:a16="http://schemas.microsoft.com/office/drawing/2014/main" id="{AA568467-10B1-4F07-A4CF-648E109728E8}"/>
              </a:ext>
            </a:extLst>
          </p:cNvPr>
          <p:cNvSpPr txBox="1">
            <a:spLocks noChangeArrowheads="1"/>
          </p:cNvSpPr>
          <p:nvPr/>
        </p:nvSpPr>
        <p:spPr>
          <a:xfrm>
            <a:off x="685800" y="-44304"/>
            <a:ext cx="7772400" cy="543818"/>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3200" kern="0" dirty="0" err="1">
                <a:solidFill>
                  <a:srgbClr val="FFFF00"/>
                </a:solidFill>
                <a:latin typeface="Times New Roman"/>
              </a:rPr>
              <a:t>Arguing</a:t>
            </a:r>
            <a:r>
              <a:rPr lang="fr-FR" altLang="en-US" sz="3200" kern="0" dirty="0">
                <a:solidFill>
                  <a:srgbClr val="FFFF00"/>
                </a:solidFill>
                <a:latin typeface="Times New Roman"/>
              </a:rPr>
              <a:t> Our Rules/Lemmas</a:t>
            </a:r>
            <a:endParaRPr kumimoji="0" lang="en-CA" altLang="en-US" sz="3200" b="0" i="0" u="none" strike="noStrike" kern="0" cap="none" spc="0" normalizeH="0" baseline="-25000" noProof="0" dirty="0">
              <a:ln>
                <a:noFill/>
              </a:ln>
              <a:solidFill>
                <a:srgbClr val="FFFF00"/>
              </a:solidFill>
              <a:effectLst/>
              <a:uLnTx/>
              <a:uFillTx/>
              <a:latin typeface="Times New Roman"/>
            </a:endParaRPr>
          </a:p>
        </p:txBody>
      </p:sp>
      <p:sp>
        <p:nvSpPr>
          <p:cNvPr id="105" name="Rectangle 2">
            <a:extLst>
              <a:ext uri="{FF2B5EF4-FFF2-40B4-BE49-F238E27FC236}">
                <a16:creationId xmlns:a16="http://schemas.microsoft.com/office/drawing/2014/main" id="{72CA7ABE-0A85-4854-AB14-E5397A3FCF71}"/>
              </a:ext>
            </a:extLst>
          </p:cNvPr>
          <p:cNvSpPr txBox="1">
            <a:spLocks noChangeArrowheads="1"/>
          </p:cNvSpPr>
          <p:nvPr/>
        </p:nvSpPr>
        <p:spPr>
          <a:xfrm>
            <a:off x="3962400" y="312531"/>
            <a:ext cx="1524000" cy="387790"/>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fr-FR" altLang="en-US" sz="2000" kern="0" dirty="0">
                <a:solidFill>
                  <a:srgbClr val="FFFF00"/>
                </a:solidFill>
                <a:latin typeface="Times New Roman"/>
              </a:rPr>
              <a:t>Distributive</a:t>
            </a:r>
            <a:endParaRPr kumimoji="0" lang="en-CA" altLang="en-US" sz="2000" b="0" i="0" u="none" strike="noStrike" kern="0" cap="none" spc="0" normalizeH="0" baseline="-25000" noProof="0" dirty="0">
              <a:ln>
                <a:noFill/>
              </a:ln>
              <a:solidFill>
                <a:srgbClr val="FFFF00"/>
              </a:solidFill>
              <a:effectLst/>
              <a:uLnTx/>
              <a:uFillTx/>
              <a:latin typeface="Times New Roman"/>
            </a:endParaRPr>
          </a:p>
        </p:txBody>
      </p:sp>
    </p:spTree>
    <p:extLst>
      <p:ext uri="{BB962C8B-B14F-4D97-AF65-F5344CB8AC3E}">
        <p14:creationId xmlns:p14="http://schemas.microsoft.com/office/powerpoint/2010/main" val="1247596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0"/>
                                        </p:tgtEl>
                                        <p:attrNameLst>
                                          <p:attrName>style.visibility</p:attrName>
                                        </p:attrNameLst>
                                      </p:cBhvr>
                                      <p:to>
                                        <p:strVal val="visible"/>
                                      </p:to>
                                    </p:set>
                                    <p:anim calcmode="lin" valueType="num">
                                      <p:cBhvr additive="base">
                                        <p:cTn id="13" dur="500" fill="hold"/>
                                        <p:tgtEl>
                                          <p:spTgt spid="90"/>
                                        </p:tgtEl>
                                        <p:attrNameLst>
                                          <p:attrName>ppt_x</p:attrName>
                                        </p:attrNameLst>
                                      </p:cBhvr>
                                      <p:tavLst>
                                        <p:tav tm="0">
                                          <p:val>
                                            <p:strVal val="#ppt_x"/>
                                          </p:val>
                                        </p:tav>
                                        <p:tav tm="100000">
                                          <p:val>
                                            <p:strVal val="#ppt_x"/>
                                          </p:val>
                                        </p:tav>
                                      </p:tavLst>
                                    </p:anim>
                                    <p:anim calcmode="lin" valueType="num">
                                      <p:cBhvr additive="base">
                                        <p:cTn id="14"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ppt_x"/>
                                          </p:val>
                                        </p:tav>
                                        <p:tav tm="100000">
                                          <p:val>
                                            <p:strVal val="#ppt_x"/>
                                          </p:val>
                                        </p:tav>
                                      </p:tavLst>
                                    </p:anim>
                                    <p:anim calcmode="lin" valueType="num">
                                      <p:cBhvr additive="base">
                                        <p:cTn id="20"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ppt_x"/>
                                          </p:val>
                                        </p:tav>
                                        <p:tav tm="100000">
                                          <p:val>
                                            <p:strVal val="#ppt_x"/>
                                          </p:val>
                                        </p:tav>
                                      </p:tavLst>
                                    </p:anim>
                                    <p:anim calcmode="lin" valueType="num">
                                      <p:cBhvr additive="base">
                                        <p:cTn id="2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19"/>
                                        </p:tgtEl>
                                        <p:attrNameLst>
                                          <p:attrName>style.visibility</p:attrName>
                                        </p:attrNameLst>
                                      </p:cBhvr>
                                      <p:to>
                                        <p:strVal val="visible"/>
                                      </p:to>
                                    </p:set>
                                    <p:anim calcmode="lin" valueType="num">
                                      <p:cBhvr additive="base">
                                        <p:cTn id="31" dur="500" fill="hold"/>
                                        <p:tgtEl>
                                          <p:spTgt spid="119"/>
                                        </p:tgtEl>
                                        <p:attrNameLst>
                                          <p:attrName>ppt_x</p:attrName>
                                        </p:attrNameLst>
                                      </p:cBhvr>
                                      <p:tavLst>
                                        <p:tav tm="0">
                                          <p:val>
                                            <p:strVal val="#ppt_x"/>
                                          </p:val>
                                        </p:tav>
                                        <p:tav tm="100000">
                                          <p:val>
                                            <p:strVal val="#ppt_x"/>
                                          </p:val>
                                        </p:tav>
                                      </p:tavLst>
                                    </p:anim>
                                    <p:anim calcmode="lin" valueType="num">
                                      <p:cBhvr additive="base">
                                        <p:cTn id="32" dur="500" fill="hold"/>
                                        <p:tgtEl>
                                          <p:spTgt spid="11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98"/>
                                        </p:tgtEl>
                                        <p:attrNameLst>
                                          <p:attrName>style.visibility</p:attrName>
                                        </p:attrNameLst>
                                      </p:cBhvr>
                                      <p:to>
                                        <p:strVal val="visible"/>
                                      </p:to>
                                    </p:set>
                                    <p:anim calcmode="lin" valueType="num">
                                      <p:cBhvr additive="base">
                                        <p:cTn id="43" dur="500" fill="hold"/>
                                        <p:tgtEl>
                                          <p:spTgt spid="98"/>
                                        </p:tgtEl>
                                        <p:attrNameLst>
                                          <p:attrName>ppt_x</p:attrName>
                                        </p:attrNameLst>
                                      </p:cBhvr>
                                      <p:tavLst>
                                        <p:tav tm="0">
                                          <p:val>
                                            <p:strVal val="#ppt_x"/>
                                          </p:val>
                                        </p:tav>
                                        <p:tav tm="100000">
                                          <p:val>
                                            <p:strVal val="#ppt_x"/>
                                          </p:val>
                                        </p:tav>
                                      </p:tavLst>
                                    </p:anim>
                                    <p:anim calcmode="lin" valueType="num">
                                      <p:cBhvr additive="base">
                                        <p:cTn id="44"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1"/>
                                        </p:tgtEl>
                                        <p:attrNameLst>
                                          <p:attrName>style.visibility</p:attrName>
                                        </p:attrNameLst>
                                      </p:cBhvr>
                                      <p:to>
                                        <p:strVal val="visible"/>
                                      </p:to>
                                    </p:set>
                                    <p:anim calcmode="lin" valueType="num">
                                      <p:cBhvr additive="base">
                                        <p:cTn id="49" dur="500" fill="hold"/>
                                        <p:tgtEl>
                                          <p:spTgt spid="101"/>
                                        </p:tgtEl>
                                        <p:attrNameLst>
                                          <p:attrName>ppt_x</p:attrName>
                                        </p:attrNameLst>
                                      </p:cBhvr>
                                      <p:tavLst>
                                        <p:tav tm="0">
                                          <p:val>
                                            <p:strVal val="#ppt_x"/>
                                          </p:val>
                                        </p:tav>
                                        <p:tav tm="100000">
                                          <p:val>
                                            <p:strVal val="#ppt_x"/>
                                          </p:val>
                                        </p:tav>
                                      </p:tavLst>
                                    </p:anim>
                                    <p:anim calcmode="lin" valueType="num">
                                      <p:cBhvr additive="base">
                                        <p:cTn id="50" dur="500" fill="hold"/>
                                        <p:tgtEl>
                                          <p:spTgt spid="101"/>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500" fill="hold"/>
                                        <p:tgtEl>
                                          <p:spTgt spid="20"/>
                                        </p:tgtEl>
                                        <p:attrNameLst>
                                          <p:attrName>ppt_x</p:attrName>
                                        </p:attrNameLst>
                                      </p:cBhvr>
                                      <p:tavLst>
                                        <p:tav tm="0">
                                          <p:val>
                                            <p:strVal val="#ppt_x"/>
                                          </p:val>
                                        </p:tav>
                                        <p:tav tm="100000">
                                          <p:val>
                                            <p:strVal val="#ppt_x"/>
                                          </p:val>
                                        </p:tav>
                                      </p:tavLst>
                                    </p:anim>
                                    <p:anim calcmode="lin" valueType="num">
                                      <p:cBhvr additive="base">
                                        <p:cTn id="56"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104"/>
                                        </p:tgtEl>
                                        <p:attrNameLst>
                                          <p:attrName>style.visibility</p:attrName>
                                        </p:attrNameLst>
                                      </p:cBhvr>
                                      <p:to>
                                        <p:strVal val="visible"/>
                                      </p:to>
                                    </p:set>
                                    <p:anim calcmode="lin" valueType="num">
                                      <p:cBhvr additive="base">
                                        <p:cTn id="61" dur="500" fill="hold"/>
                                        <p:tgtEl>
                                          <p:spTgt spid="104"/>
                                        </p:tgtEl>
                                        <p:attrNameLst>
                                          <p:attrName>ppt_x</p:attrName>
                                        </p:attrNameLst>
                                      </p:cBhvr>
                                      <p:tavLst>
                                        <p:tav tm="0">
                                          <p:val>
                                            <p:strVal val="#ppt_x"/>
                                          </p:val>
                                        </p:tav>
                                        <p:tav tm="100000">
                                          <p:val>
                                            <p:strVal val="#ppt_x"/>
                                          </p:val>
                                        </p:tav>
                                      </p:tavLst>
                                    </p:anim>
                                    <p:anim calcmode="lin" valueType="num">
                                      <p:cBhvr additive="base">
                                        <p:cTn id="62" dur="500" fill="hold"/>
                                        <p:tgtEl>
                                          <p:spTgt spid="10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10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22" name="Text Box 21">
            <a:extLst>
              <a:ext uri="{FF2B5EF4-FFF2-40B4-BE49-F238E27FC236}">
                <a16:creationId xmlns:a16="http://schemas.microsoft.com/office/drawing/2014/main" id="{0DDFAD74-78BC-4089-BB04-0C6188341FCC}"/>
              </a:ext>
            </a:extLst>
          </p:cNvPr>
          <p:cNvSpPr txBox="1">
            <a:spLocks noChangeArrowheads="1"/>
          </p:cNvSpPr>
          <p:nvPr/>
        </p:nvSpPr>
        <p:spPr bwMode="auto">
          <a:xfrm>
            <a:off x="101601" y="4572000"/>
            <a:ext cx="3377848"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 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0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Oval 29">
            <a:extLst>
              <a:ext uri="{FF2B5EF4-FFF2-40B4-BE49-F238E27FC236}">
                <a16:creationId xmlns:a16="http://schemas.microsoft.com/office/drawing/2014/main" id="{E58C2975-789E-4F05-B051-0E680317CF69}"/>
              </a:ext>
            </a:extLst>
          </p:cNvPr>
          <p:cNvSpPr/>
          <p:nvPr/>
        </p:nvSpPr>
        <p:spPr>
          <a:xfrm>
            <a:off x="2374901"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1" name="Oval 30">
            <a:extLst>
              <a:ext uri="{FF2B5EF4-FFF2-40B4-BE49-F238E27FC236}">
                <a16:creationId xmlns:a16="http://schemas.microsoft.com/office/drawing/2014/main" id="{C60CD440-039D-4A5A-AD39-FBF22C80BC32}"/>
              </a:ext>
            </a:extLst>
          </p:cNvPr>
          <p:cNvSpPr/>
          <p:nvPr/>
        </p:nvSpPr>
        <p:spPr>
          <a:xfrm>
            <a:off x="2681879"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34" name="Oval 33">
            <a:extLst>
              <a:ext uri="{FF2B5EF4-FFF2-40B4-BE49-F238E27FC236}">
                <a16:creationId xmlns:a16="http://schemas.microsoft.com/office/drawing/2014/main" id="{F6981957-9374-43BC-8C9C-49D9B1DBA43C}"/>
              </a:ext>
            </a:extLst>
          </p:cNvPr>
          <p:cNvSpPr/>
          <p:nvPr/>
        </p:nvSpPr>
        <p:spPr>
          <a:xfrm>
            <a:off x="3152775" y="1609135"/>
            <a:ext cx="295320" cy="262588"/>
          </a:xfrm>
          <a:prstGeom prst="ellipse">
            <a:avLst/>
          </a:prstGeom>
          <a:ln w="12700">
            <a:solidFill>
              <a:srgbClr val="66FF66"/>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3" name="AutoShape 8">
            <a:extLst>
              <a:ext uri="{FF2B5EF4-FFF2-40B4-BE49-F238E27FC236}">
                <a16:creationId xmlns:a16="http://schemas.microsoft.com/office/drawing/2014/main" id="{F54D3C3C-9B97-4C88-8910-653C650A4CFB}"/>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9" name="Text Box 21">
            <a:extLst>
              <a:ext uri="{FF2B5EF4-FFF2-40B4-BE49-F238E27FC236}">
                <a16:creationId xmlns:a16="http://schemas.microsoft.com/office/drawing/2014/main" id="{8B54394B-71AF-4889-9BF8-340C50F1B756}"/>
              </a:ext>
            </a:extLst>
          </p:cNvPr>
          <p:cNvSpPr txBox="1">
            <a:spLocks noChangeArrowheads="1"/>
          </p:cNvSpPr>
          <p:nvPr/>
        </p:nvSpPr>
        <p:spPr bwMode="auto">
          <a:xfrm>
            <a:off x="1690914" y="4935932"/>
            <a:ext cx="109158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1,2</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44" name="Rectangle 43">
            <a:extLst>
              <a:ext uri="{FF2B5EF4-FFF2-40B4-BE49-F238E27FC236}">
                <a16:creationId xmlns:a16="http://schemas.microsoft.com/office/drawing/2014/main" id="{0BCABFC9-BF73-40DD-8D9E-65612CC17849}"/>
              </a:ext>
            </a:extLst>
          </p:cNvPr>
          <p:cNvSpPr/>
          <p:nvPr/>
        </p:nvSpPr>
        <p:spPr>
          <a:xfrm>
            <a:off x="301583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934044"/>
            <a:ext cx="2017759" cy="414134"/>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1723206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ppt_x"/>
                                          </p:val>
                                        </p:tav>
                                        <p:tav tm="100000">
                                          <p:val>
                                            <p:strVal val="#ppt_x"/>
                                          </p:val>
                                        </p:tav>
                                      </p:tavLst>
                                    </p:anim>
                                    <p:anim calcmode="lin" valueType="num">
                                      <p:cBhvr additive="base">
                                        <p:cTn id="8" dur="500" fill="hold"/>
                                        <p:tgtEl>
                                          <p:spTgt spid="4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ppt_x"/>
                                          </p:val>
                                        </p:tav>
                                        <p:tav tm="100000">
                                          <p:val>
                                            <p:strVal val="#ppt_x"/>
                                          </p:val>
                                        </p:tav>
                                      </p:tavLst>
                                    </p:anim>
                                    <p:anim calcmode="lin" valueType="num">
                                      <p:cBhvr additive="base">
                                        <p:cTn id="12" dur="500" fill="hold"/>
                                        <p:tgtEl>
                                          <p:spTgt spid="4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additive="base">
                                        <p:cTn id="15" dur="500" fill="hold"/>
                                        <p:tgtEl>
                                          <p:spTgt spid="35"/>
                                        </p:tgtEl>
                                        <p:attrNameLst>
                                          <p:attrName>ppt_x</p:attrName>
                                        </p:attrNameLst>
                                      </p:cBhvr>
                                      <p:tavLst>
                                        <p:tav tm="0">
                                          <p:val>
                                            <p:strVal val="#ppt_x"/>
                                          </p:val>
                                        </p:tav>
                                        <p:tav tm="100000">
                                          <p:val>
                                            <p:strVal val="#ppt_x"/>
                                          </p:val>
                                        </p:tav>
                                      </p:tavLst>
                                    </p:anim>
                                    <p:anim calcmode="lin" valueType="num">
                                      <p:cBhvr additive="base">
                                        <p:cTn id="1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73"/>
                                        </p:tgtEl>
                                        <p:attrNameLst>
                                          <p:attrName>style.visibility</p:attrName>
                                        </p:attrNameLst>
                                      </p:cBhvr>
                                      <p:to>
                                        <p:strVal val="visible"/>
                                      </p:to>
                                    </p:set>
                                    <p:anim calcmode="lin" valueType="num">
                                      <p:cBhvr additive="base">
                                        <p:cTn id="21" dur="500" fill="hold"/>
                                        <p:tgtEl>
                                          <p:spTgt spid="73"/>
                                        </p:tgtEl>
                                        <p:attrNameLst>
                                          <p:attrName>ppt_x</p:attrName>
                                        </p:attrNameLst>
                                      </p:cBhvr>
                                      <p:tavLst>
                                        <p:tav tm="0">
                                          <p:val>
                                            <p:strVal val="0-#ppt_w/2"/>
                                          </p:val>
                                        </p:tav>
                                        <p:tav tm="100000">
                                          <p:val>
                                            <p:strVal val="#ppt_x"/>
                                          </p:val>
                                        </p:tav>
                                      </p:tavLst>
                                    </p:anim>
                                    <p:anim calcmode="lin" valueType="num">
                                      <p:cBhvr additive="base">
                                        <p:cTn id="22" dur="500" fill="hold"/>
                                        <p:tgtEl>
                                          <p:spTgt spid="7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73">
                                            <p:txEl>
                                              <p:pRg st="0" end="0"/>
                                            </p:txEl>
                                          </p:spTgt>
                                        </p:tgtEl>
                                        <p:attrNameLst>
                                          <p:attrName>style.visibility</p:attrName>
                                        </p:attrNameLst>
                                      </p:cBhvr>
                                      <p:to>
                                        <p:strVal val="visible"/>
                                      </p:to>
                                    </p:set>
                                    <p:anim calcmode="lin" valueType="num">
                                      <p:cBhvr additive="base">
                                        <p:cTn id="25"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0-#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1+#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2">
                                            <p:txEl>
                                              <p:pRg st="0" end="0"/>
                                            </p:txEl>
                                          </p:spTgt>
                                        </p:tgtEl>
                                        <p:attrNameLst>
                                          <p:attrName>style.visibility</p:attrName>
                                        </p:attrNameLst>
                                      </p:cBhvr>
                                      <p:to>
                                        <p:strVal val="visible"/>
                                      </p:to>
                                    </p:set>
                                    <p:anim calcmode="lin" valueType="num">
                                      <p:cBhvr additive="base">
                                        <p:cTn id="39"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2">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2" fill="hold" nodeType="withEffect">
                                  <p:stCondLst>
                                    <p:cond delay="0"/>
                                  </p:stCondLst>
                                  <p:childTnLst>
                                    <p:set>
                                      <p:cBhvr>
                                        <p:cTn id="42" dur="1" fill="hold">
                                          <p:stCondLst>
                                            <p:cond delay="0"/>
                                          </p:stCondLst>
                                        </p:cTn>
                                        <p:tgtEl>
                                          <p:spTgt spid="17">
                                            <p:txEl>
                                              <p:pRg st="0" end="0"/>
                                            </p:txEl>
                                          </p:spTgt>
                                        </p:tgtEl>
                                        <p:attrNameLst>
                                          <p:attrName>style.visibility</p:attrName>
                                        </p:attrNameLst>
                                      </p:cBhvr>
                                      <p:to>
                                        <p:strVal val="visible"/>
                                      </p:to>
                                    </p:set>
                                    <p:anim calcmode="lin" valueType="num">
                                      <p:cBhvr additive="base">
                                        <p:cTn id="43" dur="500" fill="hold"/>
                                        <p:tgtEl>
                                          <p:spTgt spid="17">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2">
                                            <p:txEl>
                                              <p:pRg st="1" end="1"/>
                                            </p:txEl>
                                          </p:spTgt>
                                        </p:tgtEl>
                                        <p:attrNameLst>
                                          <p:attrName>style.visibility</p:attrName>
                                        </p:attrNameLst>
                                      </p:cBhvr>
                                      <p:to>
                                        <p:strVal val="visible"/>
                                      </p:to>
                                    </p:set>
                                    <p:anim calcmode="lin" valueType="num">
                                      <p:cBhvr additive="base">
                                        <p:cTn id="49" dur="500" fill="hold"/>
                                        <p:tgtEl>
                                          <p:spTgt spid="22">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2">
                                            <p:txEl>
                                              <p:pRg st="1" end="1"/>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39">
                                            <p:txEl>
                                              <p:pRg st="0" end="0"/>
                                            </p:txEl>
                                          </p:spTgt>
                                        </p:tgtEl>
                                        <p:attrNameLst>
                                          <p:attrName>style.visibility</p:attrName>
                                        </p:attrNameLst>
                                      </p:cBhvr>
                                      <p:to>
                                        <p:strVal val="visible"/>
                                      </p:to>
                                    </p:set>
                                    <p:anim calcmode="lin" valueType="num">
                                      <p:cBhvr additive="base">
                                        <p:cTn id="53"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22">
                                            <p:txEl>
                                              <p:pRg st="2" end="2"/>
                                            </p:txEl>
                                          </p:spTgt>
                                        </p:tgtEl>
                                        <p:attrNameLst>
                                          <p:attrName>style.visibility</p:attrName>
                                        </p:attrNameLst>
                                      </p:cBhvr>
                                      <p:to>
                                        <p:strVal val="visible"/>
                                      </p:to>
                                    </p:set>
                                    <p:anim calcmode="lin" valueType="num">
                                      <p:cBhvr additive="base">
                                        <p:cTn id="59" dur="500" fill="hold"/>
                                        <p:tgtEl>
                                          <p:spTgt spid="22">
                                            <p:txEl>
                                              <p:pRg st="2" end="2"/>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22">
                                            <p:txEl>
                                              <p:pRg st="3" end="3"/>
                                            </p:txEl>
                                          </p:spTgt>
                                        </p:tgtEl>
                                        <p:attrNameLst>
                                          <p:attrName>style.visibility</p:attrName>
                                        </p:attrNameLst>
                                      </p:cBhvr>
                                      <p:to>
                                        <p:strVal val="visible"/>
                                      </p:to>
                                    </p:set>
                                    <p:anim calcmode="lin" valueType="num">
                                      <p:cBhvr additive="base">
                                        <p:cTn id="65" dur="500" fill="hold"/>
                                        <p:tgtEl>
                                          <p:spTgt spid="22">
                                            <p:txEl>
                                              <p:pRg st="3" end="3"/>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30"/>
                                        </p:tgtEl>
                                        <p:attrNameLst>
                                          <p:attrName>style.visibility</p:attrName>
                                        </p:attrNameLst>
                                      </p:cBhvr>
                                      <p:to>
                                        <p:strVal val="visible"/>
                                      </p:to>
                                    </p:set>
                                    <p:anim calcmode="lin" valueType="num">
                                      <p:cBhvr additive="base">
                                        <p:cTn id="71" dur="500" fill="hold"/>
                                        <p:tgtEl>
                                          <p:spTgt spid="30"/>
                                        </p:tgtEl>
                                        <p:attrNameLst>
                                          <p:attrName>ppt_x</p:attrName>
                                        </p:attrNameLst>
                                      </p:cBhvr>
                                      <p:tavLst>
                                        <p:tav tm="0">
                                          <p:val>
                                            <p:strVal val="0-#ppt_w/2"/>
                                          </p:val>
                                        </p:tav>
                                        <p:tav tm="100000">
                                          <p:val>
                                            <p:strVal val="#ppt_x"/>
                                          </p:val>
                                        </p:tav>
                                      </p:tavLst>
                                    </p:anim>
                                    <p:anim calcmode="lin" valueType="num">
                                      <p:cBhvr additive="base">
                                        <p:cTn id="72" dur="500" fill="hold"/>
                                        <p:tgtEl>
                                          <p:spTgt spid="30"/>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31"/>
                                        </p:tgtEl>
                                        <p:attrNameLst>
                                          <p:attrName>style.visibility</p:attrName>
                                        </p:attrNameLst>
                                      </p:cBhvr>
                                      <p:to>
                                        <p:strVal val="visible"/>
                                      </p:to>
                                    </p:set>
                                    <p:anim calcmode="lin" valueType="num">
                                      <p:cBhvr additive="base">
                                        <p:cTn id="75" dur="500" fill="hold"/>
                                        <p:tgtEl>
                                          <p:spTgt spid="31"/>
                                        </p:tgtEl>
                                        <p:attrNameLst>
                                          <p:attrName>ppt_x</p:attrName>
                                        </p:attrNameLst>
                                      </p:cBhvr>
                                      <p:tavLst>
                                        <p:tav tm="0">
                                          <p:val>
                                            <p:strVal val="0-#ppt_w/2"/>
                                          </p:val>
                                        </p:tav>
                                        <p:tav tm="100000">
                                          <p:val>
                                            <p:strVal val="#ppt_x"/>
                                          </p:val>
                                        </p:tav>
                                      </p:tavLst>
                                    </p:anim>
                                    <p:anim calcmode="lin" valueType="num">
                                      <p:cBhvr additive="base">
                                        <p:cTn id="76"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34"/>
                                        </p:tgtEl>
                                        <p:attrNameLst>
                                          <p:attrName>style.visibility</p:attrName>
                                        </p:attrNameLst>
                                      </p:cBhvr>
                                      <p:to>
                                        <p:strVal val="visible"/>
                                      </p:to>
                                    </p:set>
                                    <p:anim calcmode="lin" valueType="num">
                                      <p:cBhvr additive="base">
                                        <p:cTn id="81" dur="500" fill="hold"/>
                                        <p:tgtEl>
                                          <p:spTgt spid="34"/>
                                        </p:tgtEl>
                                        <p:attrNameLst>
                                          <p:attrName>ppt_x</p:attrName>
                                        </p:attrNameLst>
                                      </p:cBhvr>
                                      <p:tavLst>
                                        <p:tav tm="0">
                                          <p:val>
                                            <p:strVal val="0-#ppt_w/2"/>
                                          </p:val>
                                        </p:tav>
                                        <p:tav tm="100000">
                                          <p:val>
                                            <p:strVal val="#ppt_x"/>
                                          </p:val>
                                        </p:tav>
                                      </p:tavLst>
                                    </p:anim>
                                    <p:anim calcmode="lin" valueType="num">
                                      <p:cBhvr additive="base">
                                        <p:cTn id="82" dur="500" fill="hold"/>
                                        <p:tgtEl>
                                          <p:spTgt spid="34"/>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44"/>
                                        </p:tgtEl>
                                        <p:attrNameLst>
                                          <p:attrName>style.visibility</p:attrName>
                                        </p:attrNameLst>
                                      </p:cBhvr>
                                      <p:to>
                                        <p:strVal val="visible"/>
                                      </p:to>
                                    </p:set>
                                    <p:anim calcmode="lin" valueType="num">
                                      <p:cBhvr additive="base">
                                        <p:cTn id="85" dur="500" fill="hold"/>
                                        <p:tgtEl>
                                          <p:spTgt spid="44"/>
                                        </p:tgtEl>
                                        <p:attrNameLst>
                                          <p:attrName>ppt_x</p:attrName>
                                        </p:attrNameLst>
                                      </p:cBhvr>
                                      <p:tavLst>
                                        <p:tav tm="0">
                                          <p:val>
                                            <p:strVal val="0-#ppt_w/2"/>
                                          </p:val>
                                        </p:tav>
                                        <p:tav tm="100000">
                                          <p:val>
                                            <p:strVal val="#ppt_x"/>
                                          </p:val>
                                        </p:tav>
                                      </p:tavLst>
                                    </p:anim>
                                    <p:anim calcmode="lin" valueType="num">
                                      <p:cBhvr additive="base">
                                        <p:cTn id="8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22">
                                            <p:txEl>
                                              <p:pRg st="4" end="4"/>
                                            </p:txEl>
                                          </p:spTgt>
                                        </p:tgtEl>
                                        <p:attrNameLst>
                                          <p:attrName>style.visibility</p:attrName>
                                        </p:attrNameLst>
                                      </p:cBhvr>
                                      <p:to>
                                        <p:strVal val="visible"/>
                                      </p:to>
                                    </p:set>
                                    <p:anim calcmode="lin" valueType="num">
                                      <p:cBhvr additive="base">
                                        <p:cTn id="91" dur="500" fill="hold"/>
                                        <p:tgtEl>
                                          <p:spTgt spid="22">
                                            <p:txEl>
                                              <p:pRg st="4" end="4"/>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2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nodeType="clickEffect">
                                  <p:stCondLst>
                                    <p:cond delay="0"/>
                                  </p:stCondLst>
                                  <p:childTnLst>
                                    <p:set>
                                      <p:cBhvr>
                                        <p:cTn id="96" dur="1" fill="hold">
                                          <p:stCondLst>
                                            <p:cond delay="0"/>
                                          </p:stCondLst>
                                        </p:cTn>
                                        <p:tgtEl>
                                          <p:spTgt spid="17">
                                            <p:txEl>
                                              <p:pRg st="1" end="1"/>
                                            </p:txEl>
                                          </p:spTgt>
                                        </p:tgtEl>
                                        <p:attrNameLst>
                                          <p:attrName>style.visibility</p:attrName>
                                        </p:attrNameLst>
                                      </p:cBhvr>
                                      <p:to>
                                        <p:strVal val="visible"/>
                                      </p:to>
                                    </p:set>
                                    <p:anim calcmode="lin" valueType="num">
                                      <p:cBhvr additive="base">
                                        <p:cTn id="97"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98" dur="500" fill="hold"/>
                                        <p:tgtEl>
                                          <p:spTgt spid="17">
                                            <p:txEl>
                                              <p:pRg st="1" end="1"/>
                                            </p:txEl>
                                          </p:spTgt>
                                        </p:tgtEl>
                                        <p:attrNameLst>
                                          <p:attrName>ppt_y</p:attrName>
                                        </p:attrNameLst>
                                      </p:cBhvr>
                                      <p:tavLst>
                                        <p:tav tm="0">
                                          <p:val>
                                            <p:strVal val="#ppt_y"/>
                                          </p:val>
                                        </p:tav>
                                        <p:tav tm="100000">
                                          <p:val>
                                            <p:strVal val="#ppt_y"/>
                                          </p:val>
                                        </p:tav>
                                      </p:tavLst>
                                    </p:anim>
                                  </p:childTnLst>
                                </p:cTn>
                              </p:par>
                              <p:par>
                                <p:cTn id="99" presetID="2" presetClass="entr" presetSubtype="2" fill="hold" nodeType="withEffect">
                                  <p:stCondLst>
                                    <p:cond delay="0"/>
                                  </p:stCondLst>
                                  <p:childTnLst>
                                    <p:set>
                                      <p:cBhvr>
                                        <p:cTn id="100" dur="1" fill="hold">
                                          <p:stCondLst>
                                            <p:cond delay="0"/>
                                          </p:stCondLst>
                                        </p:cTn>
                                        <p:tgtEl>
                                          <p:spTgt spid="17">
                                            <p:txEl>
                                              <p:pRg st="2" end="2"/>
                                            </p:txEl>
                                          </p:spTgt>
                                        </p:tgtEl>
                                        <p:attrNameLst>
                                          <p:attrName>style.visibility</p:attrName>
                                        </p:attrNameLst>
                                      </p:cBhvr>
                                      <p:to>
                                        <p:strVal val="visible"/>
                                      </p:to>
                                    </p:set>
                                    <p:anim calcmode="lin" valueType="num">
                                      <p:cBhvr additive="base">
                                        <p:cTn id="101"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102" dur="500" fill="hold"/>
                                        <p:tgtEl>
                                          <p:spTgt spid="17">
                                            <p:txEl>
                                              <p:pRg st="2" end="2"/>
                                            </p:txEl>
                                          </p:spTgt>
                                        </p:tgtEl>
                                        <p:attrNameLst>
                                          <p:attrName>ppt_y</p:attrName>
                                        </p:attrNameLst>
                                      </p:cBhvr>
                                      <p:tavLst>
                                        <p:tav tm="0">
                                          <p:val>
                                            <p:strVal val="#ppt_y"/>
                                          </p:val>
                                        </p:tav>
                                        <p:tav tm="100000">
                                          <p:val>
                                            <p:strVal val="#ppt_y"/>
                                          </p:val>
                                        </p:tav>
                                      </p:tavLst>
                                    </p:anim>
                                  </p:childTnLst>
                                </p:cTn>
                              </p:par>
                              <p:par>
                                <p:cTn id="103" presetID="2" presetClass="entr" presetSubtype="2" fill="hold" nodeType="withEffect">
                                  <p:stCondLst>
                                    <p:cond delay="0"/>
                                  </p:stCondLst>
                                  <p:childTnLst>
                                    <p:set>
                                      <p:cBhvr>
                                        <p:cTn id="104" dur="1" fill="hold">
                                          <p:stCondLst>
                                            <p:cond delay="0"/>
                                          </p:stCondLst>
                                        </p:cTn>
                                        <p:tgtEl>
                                          <p:spTgt spid="42">
                                            <p:txEl>
                                              <p:pRg st="0" end="0"/>
                                            </p:txEl>
                                          </p:spTgt>
                                        </p:tgtEl>
                                        <p:attrNameLst>
                                          <p:attrName>style.visibility</p:attrName>
                                        </p:attrNameLst>
                                      </p:cBhvr>
                                      <p:to>
                                        <p:strVal val="visible"/>
                                      </p:to>
                                    </p:set>
                                    <p:anim calcmode="lin" valueType="num">
                                      <p:cBhvr additive="base">
                                        <p:cTn id="105"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106" dur="500" fill="hold"/>
                                        <p:tgtEl>
                                          <p:spTgt spid="42">
                                            <p:txEl>
                                              <p:pRg st="0" end="0"/>
                                            </p:txEl>
                                          </p:spTgt>
                                        </p:tgtEl>
                                        <p:attrNameLst>
                                          <p:attrName>ppt_y</p:attrName>
                                        </p:attrNameLst>
                                      </p:cBhvr>
                                      <p:tavLst>
                                        <p:tav tm="0">
                                          <p:val>
                                            <p:strVal val="#ppt_y"/>
                                          </p:val>
                                        </p:tav>
                                        <p:tav tm="100000">
                                          <p:val>
                                            <p:strVal val="#ppt_y"/>
                                          </p:val>
                                        </p:tav>
                                      </p:tavLst>
                                    </p:anim>
                                  </p:childTnLst>
                                </p:cTn>
                              </p:par>
                              <p:par>
                                <p:cTn id="107" presetID="2" presetClass="entr" presetSubtype="2" fill="hold" nodeType="withEffect">
                                  <p:stCondLst>
                                    <p:cond delay="0"/>
                                  </p:stCondLst>
                                  <p:childTnLst>
                                    <p:set>
                                      <p:cBhvr>
                                        <p:cTn id="108" dur="1" fill="hold">
                                          <p:stCondLst>
                                            <p:cond delay="0"/>
                                          </p:stCondLst>
                                        </p:cTn>
                                        <p:tgtEl>
                                          <p:spTgt spid="42">
                                            <p:txEl>
                                              <p:pRg st="1" end="1"/>
                                            </p:txEl>
                                          </p:spTgt>
                                        </p:tgtEl>
                                        <p:attrNameLst>
                                          <p:attrName>style.visibility</p:attrName>
                                        </p:attrNameLst>
                                      </p:cBhvr>
                                      <p:to>
                                        <p:strVal val="visible"/>
                                      </p:to>
                                    </p:set>
                                    <p:anim calcmode="lin" valueType="num">
                                      <p:cBhvr additive="base">
                                        <p:cTn id="109"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110"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2" fill="hold" grpId="0" nodeType="clickEffect">
                                  <p:stCondLst>
                                    <p:cond delay="0"/>
                                  </p:stCondLst>
                                  <p:childTnLst>
                                    <p:set>
                                      <p:cBhvr>
                                        <p:cTn id="114" dur="1" fill="hold">
                                          <p:stCondLst>
                                            <p:cond delay="0"/>
                                          </p:stCondLst>
                                        </p:cTn>
                                        <p:tgtEl>
                                          <p:spTgt spid="74"/>
                                        </p:tgtEl>
                                        <p:attrNameLst>
                                          <p:attrName>style.visibility</p:attrName>
                                        </p:attrNameLst>
                                      </p:cBhvr>
                                      <p:to>
                                        <p:strVal val="visible"/>
                                      </p:to>
                                    </p:set>
                                    <p:anim calcmode="lin" valueType="num">
                                      <p:cBhvr additive="base">
                                        <p:cTn id="115" dur="500" fill="hold"/>
                                        <p:tgtEl>
                                          <p:spTgt spid="74"/>
                                        </p:tgtEl>
                                        <p:attrNameLst>
                                          <p:attrName>ppt_x</p:attrName>
                                        </p:attrNameLst>
                                      </p:cBhvr>
                                      <p:tavLst>
                                        <p:tav tm="0">
                                          <p:val>
                                            <p:strVal val="1+#ppt_w/2"/>
                                          </p:val>
                                        </p:tav>
                                        <p:tav tm="100000">
                                          <p:val>
                                            <p:strVal val="#ppt_x"/>
                                          </p:val>
                                        </p:tav>
                                      </p:tavLst>
                                    </p:anim>
                                    <p:anim calcmode="lin" valueType="num">
                                      <p:cBhvr additive="base">
                                        <p:cTn id="116"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2" fill="hold" nodeType="clickEffect">
                                  <p:stCondLst>
                                    <p:cond delay="0"/>
                                  </p:stCondLst>
                                  <p:childTnLst>
                                    <p:set>
                                      <p:cBhvr>
                                        <p:cTn id="120" dur="1" fill="hold">
                                          <p:stCondLst>
                                            <p:cond delay="0"/>
                                          </p:stCondLst>
                                        </p:cTn>
                                        <p:tgtEl>
                                          <p:spTgt spid="17">
                                            <p:txEl>
                                              <p:pRg st="3" end="3"/>
                                            </p:txEl>
                                          </p:spTgt>
                                        </p:tgtEl>
                                        <p:attrNameLst>
                                          <p:attrName>style.visibility</p:attrName>
                                        </p:attrNameLst>
                                      </p:cBhvr>
                                      <p:to>
                                        <p:strVal val="visible"/>
                                      </p:to>
                                    </p:set>
                                    <p:anim calcmode="lin" valueType="num">
                                      <p:cBhvr additive="base">
                                        <p:cTn id="121" dur="500" fill="hold"/>
                                        <p:tgtEl>
                                          <p:spTgt spid="17">
                                            <p:txEl>
                                              <p:pRg st="3" end="3"/>
                                            </p:txEl>
                                          </p:spTgt>
                                        </p:tgtEl>
                                        <p:attrNameLst>
                                          <p:attrName>ppt_x</p:attrName>
                                        </p:attrNameLst>
                                      </p:cBhvr>
                                      <p:tavLst>
                                        <p:tav tm="0">
                                          <p:val>
                                            <p:strVal val="1+#ppt_w/2"/>
                                          </p:val>
                                        </p:tav>
                                        <p:tav tm="100000">
                                          <p:val>
                                            <p:strVal val="#ppt_x"/>
                                          </p:val>
                                        </p:tav>
                                      </p:tavLst>
                                    </p:anim>
                                    <p:anim calcmode="lin" valueType="num">
                                      <p:cBhvr additive="base">
                                        <p:cTn id="122" dur="500" fill="hold"/>
                                        <p:tgtEl>
                                          <p:spTgt spid="17">
                                            <p:txEl>
                                              <p:pRg st="3" end="3"/>
                                            </p:txEl>
                                          </p:spTgt>
                                        </p:tgtEl>
                                        <p:attrNameLst>
                                          <p:attrName>ppt_y</p:attrName>
                                        </p:attrNameLst>
                                      </p:cBhvr>
                                      <p:tavLst>
                                        <p:tav tm="0">
                                          <p:val>
                                            <p:strVal val="#ppt_y"/>
                                          </p:val>
                                        </p:tav>
                                        <p:tav tm="100000">
                                          <p:val>
                                            <p:strVal val="#ppt_y"/>
                                          </p:val>
                                        </p:tav>
                                      </p:tavLst>
                                    </p:anim>
                                  </p:childTnLst>
                                </p:cTn>
                              </p:par>
                              <p:par>
                                <p:cTn id="123" presetID="2" presetClass="entr" presetSubtype="2" fill="hold" nodeType="withEffect">
                                  <p:stCondLst>
                                    <p:cond delay="0"/>
                                  </p:stCondLst>
                                  <p:childTnLst>
                                    <p:set>
                                      <p:cBhvr>
                                        <p:cTn id="124" dur="1" fill="hold">
                                          <p:stCondLst>
                                            <p:cond delay="0"/>
                                          </p:stCondLst>
                                        </p:cTn>
                                        <p:tgtEl>
                                          <p:spTgt spid="42">
                                            <p:txEl>
                                              <p:pRg st="2" end="2"/>
                                            </p:txEl>
                                          </p:spTgt>
                                        </p:tgtEl>
                                        <p:attrNameLst>
                                          <p:attrName>style.visibility</p:attrName>
                                        </p:attrNameLst>
                                      </p:cBhvr>
                                      <p:to>
                                        <p:strVal val="visible"/>
                                      </p:to>
                                    </p:set>
                                    <p:anim calcmode="lin" valueType="num">
                                      <p:cBhvr additive="base">
                                        <p:cTn id="125" dur="500" fill="hold"/>
                                        <p:tgtEl>
                                          <p:spTgt spid="42">
                                            <p:txEl>
                                              <p:pRg st="2" end="2"/>
                                            </p:txEl>
                                          </p:spTgt>
                                        </p:tgtEl>
                                        <p:attrNameLst>
                                          <p:attrName>ppt_x</p:attrName>
                                        </p:attrNameLst>
                                      </p:cBhvr>
                                      <p:tavLst>
                                        <p:tav tm="0">
                                          <p:val>
                                            <p:strVal val="1+#ppt_w/2"/>
                                          </p:val>
                                        </p:tav>
                                        <p:tav tm="100000">
                                          <p:val>
                                            <p:strVal val="#ppt_x"/>
                                          </p:val>
                                        </p:tav>
                                      </p:tavLst>
                                    </p:anim>
                                    <p:anim calcmode="lin" valueType="num">
                                      <p:cBhvr additive="base">
                                        <p:cTn id="126" dur="500" fill="hold"/>
                                        <p:tgtEl>
                                          <p:spTgt spid="4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38"/>
                                        </p:tgtEl>
                                        <p:attrNameLst>
                                          <p:attrName>style.visibility</p:attrName>
                                        </p:attrNameLst>
                                      </p:cBhvr>
                                      <p:to>
                                        <p:strVal val="visible"/>
                                      </p:to>
                                    </p:set>
                                    <p:anim calcmode="lin" valueType="num">
                                      <p:cBhvr additive="base">
                                        <p:cTn id="131" dur="500" fill="hold"/>
                                        <p:tgtEl>
                                          <p:spTgt spid="38"/>
                                        </p:tgtEl>
                                        <p:attrNameLst>
                                          <p:attrName>ppt_x</p:attrName>
                                        </p:attrNameLst>
                                      </p:cBhvr>
                                      <p:tavLst>
                                        <p:tav tm="0">
                                          <p:val>
                                            <p:strVal val="#ppt_x"/>
                                          </p:val>
                                        </p:tav>
                                        <p:tav tm="100000">
                                          <p:val>
                                            <p:strVal val="#ppt_x"/>
                                          </p:val>
                                        </p:tav>
                                      </p:tavLst>
                                    </p:anim>
                                    <p:anim calcmode="lin" valueType="num">
                                      <p:cBhvr additive="base">
                                        <p:cTn id="132" dur="500" fill="hold"/>
                                        <p:tgtEl>
                                          <p:spTgt spid="38"/>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7"/>
                                        </p:tgtEl>
                                        <p:attrNameLst>
                                          <p:attrName>style.visibility</p:attrName>
                                        </p:attrNameLst>
                                      </p:cBhvr>
                                      <p:to>
                                        <p:strVal val="visible"/>
                                      </p:to>
                                    </p:set>
                                    <p:anim calcmode="lin" valueType="num">
                                      <p:cBhvr additive="base">
                                        <p:cTn id="135" dur="500" fill="hold"/>
                                        <p:tgtEl>
                                          <p:spTgt spid="37"/>
                                        </p:tgtEl>
                                        <p:attrNameLst>
                                          <p:attrName>ppt_x</p:attrName>
                                        </p:attrNameLst>
                                      </p:cBhvr>
                                      <p:tavLst>
                                        <p:tav tm="0">
                                          <p:val>
                                            <p:strVal val="#ppt_x"/>
                                          </p:val>
                                        </p:tav>
                                        <p:tav tm="100000">
                                          <p:val>
                                            <p:strVal val="#ppt_x"/>
                                          </p:val>
                                        </p:tav>
                                      </p:tavLst>
                                    </p:anim>
                                    <p:anim calcmode="lin" valueType="num">
                                      <p:cBhvr additive="base">
                                        <p:cTn id="136" dur="500" fill="hold"/>
                                        <p:tgtEl>
                                          <p:spTgt spid="37"/>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73">
                                            <p:txEl>
                                              <p:pRg st="1" end="1"/>
                                            </p:txEl>
                                          </p:spTgt>
                                        </p:tgtEl>
                                        <p:attrNameLst>
                                          <p:attrName>style.visibility</p:attrName>
                                        </p:attrNameLst>
                                      </p:cBhvr>
                                      <p:to>
                                        <p:strVal val="visible"/>
                                      </p:to>
                                    </p:set>
                                    <p:anim calcmode="lin" valueType="num">
                                      <p:cBhvr additive="base">
                                        <p:cTn id="139" dur="500" fill="hold"/>
                                        <p:tgtEl>
                                          <p:spTgt spid="73">
                                            <p:txEl>
                                              <p:pRg st="1" end="1"/>
                                            </p:txEl>
                                          </p:spTgt>
                                        </p:tgtEl>
                                        <p:attrNameLst>
                                          <p:attrName>ppt_x</p:attrName>
                                        </p:attrNameLst>
                                      </p:cBhvr>
                                      <p:tavLst>
                                        <p:tav tm="0">
                                          <p:val>
                                            <p:strVal val="#ppt_x"/>
                                          </p:val>
                                        </p:tav>
                                        <p:tav tm="100000">
                                          <p:val>
                                            <p:strVal val="#ppt_x"/>
                                          </p:val>
                                        </p:tav>
                                      </p:tavLst>
                                    </p:anim>
                                    <p:anim calcmode="lin" valueType="num">
                                      <p:cBhvr additive="base">
                                        <p:cTn id="140" dur="500" fill="hold"/>
                                        <p:tgtEl>
                                          <p:spTgt spid="7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73" grpId="0" animBg="1"/>
      <p:bldP spid="30" grpId="0" animBg="1"/>
      <p:bldP spid="31" grpId="0" animBg="1"/>
      <p:bldP spid="34" grpId="0" animBg="1"/>
      <p:bldP spid="13" grpId="0" animBg="1"/>
      <p:bldP spid="16" grpId="0" animBg="1"/>
      <p:bldP spid="37" grpId="0" animBg="1"/>
      <p:bldP spid="38" grpId="0" animBg="1"/>
      <p:bldP spid="44" grpId="0" animBg="1"/>
      <p:bldP spid="74"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3" name="Table 3">
            <a:extLst>
              <a:ext uri="{FF2B5EF4-FFF2-40B4-BE49-F238E27FC236}">
                <a16:creationId xmlns:a16="http://schemas.microsoft.com/office/drawing/2014/main" id="{F626D389-14F2-4CD2-9331-DD99AA611253}"/>
              </a:ext>
            </a:extLst>
          </p:cNvPr>
          <p:cNvGraphicFramePr>
            <a:graphicFrameLocks noGrp="1"/>
          </p:cNvGraphicFramePr>
          <p:nvPr/>
        </p:nvGraphicFramePr>
        <p:xfrm>
          <a:off x="2362200" y="776483"/>
          <a:ext cx="3297380" cy="2132765"/>
        </p:xfrm>
        <a:graphic>
          <a:graphicData uri="http://schemas.openxmlformats.org/drawingml/2006/table">
            <a:tbl>
              <a:tblPr firstRow="1" bandRow="1">
                <a:tableStyleId>{5C22544A-7EE6-4342-B048-85BDC9FD1C3A}</a:tableStyleId>
              </a:tblPr>
              <a:tblGrid>
                <a:gridCol w="315840">
                  <a:extLst>
                    <a:ext uri="{9D8B030D-6E8A-4147-A177-3AD203B41FA5}">
                      <a16:colId xmlns:a16="http://schemas.microsoft.com/office/drawing/2014/main" val="1195043466"/>
                    </a:ext>
                  </a:extLst>
                </a:gridCol>
                <a:gridCol w="315840">
                  <a:extLst>
                    <a:ext uri="{9D8B030D-6E8A-4147-A177-3AD203B41FA5}">
                      <a16:colId xmlns:a16="http://schemas.microsoft.com/office/drawing/2014/main" val="761705130"/>
                    </a:ext>
                  </a:extLst>
                </a:gridCol>
                <a:gridCol w="624466">
                  <a:extLst>
                    <a:ext uri="{9D8B030D-6E8A-4147-A177-3AD203B41FA5}">
                      <a16:colId xmlns:a16="http://schemas.microsoft.com/office/drawing/2014/main" val="1894185161"/>
                    </a:ext>
                  </a:extLst>
                </a:gridCol>
                <a:gridCol w="628072">
                  <a:extLst>
                    <a:ext uri="{9D8B030D-6E8A-4147-A177-3AD203B41FA5}">
                      <a16:colId xmlns:a16="http://schemas.microsoft.com/office/drawing/2014/main" val="1118573905"/>
                    </a:ext>
                  </a:extLst>
                </a:gridCol>
                <a:gridCol w="628072">
                  <a:extLst>
                    <a:ext uri="{9D8B030D-6E8A-4147-A177-3AD203B41FA5}">
                      <a16:colId xmlns:a16="http://schemas.microsoft.com/office/drawing/2014/main" val="2852379774"/>
                    </a:ext>
                  </a:extLst>
                </a:gridCol>
                <a:gridCol w="785090">
                  <a:extLst>
                    <a:ext uri="{9D8B030D-6E8A-4147-A177-3AD203B41FA5}">
                      <a16:colId xmlns:a16="http://schemas.microsoft.com/office/drawing/2014/main" val="1175107639"/>
                    </a:ext>
                  </a:extLst>
                </a:gridCol>
              </a:tblGrid>
              <a:tr h="425885">
                <a:tc>
                  <a:txBody>
                    <a:bodyPr/>
                    <a:lstStyle/>
                    <a:p>
                      <a:pPr algn="ctr"/>
                      <a:endParaRPr lang="en-US" dirty="0">
                        <a:solidFill>
                          <a:schemeClr val="bg2"/>
                        </a:solidFill>
                      </a:endParaRPr>
                    </a:p>
                  </a:txBody>
                  <a:tcPr anchor="ctr">
                    <a:solidFill>
                      <a:srgbClr val="FFC000"/>
                    </a:solidFill>
                  </a:tcPr>
                </a:tc>
                <a:tc>
                  <a:txBody>
                    <a:bodyPr/>
                    <a:lstStyle/>
                    <a:p>
                      <a:pPr algn="ctr"/>
                      <a:endParaRPr lang="en-US" dirty="0">
                        <a:solidFill>
                          <a:schemeClr val="bg2"/>
                        </a:solidFill>
                      </a:endParaRP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And</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Or</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sym typeface="Symbol" panose="05050102010706020507" pitchFamily="18" charset="2"/>
                        </a:rPr>
                        <a:t>Not</a:t>
                      </a:r>
                    </a:p>
                  </a:txBody>
                  <a:tcPr anchor="ctr">
                    <a:solidFill>
                      <a:srgbClr val="FFC000"/>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400" dirty="0">
                          <a:solidFill>
                            <a:schemeClr val="bg2"/>
                          </a:solidFill>
                          <a:cs typeface="Times New Roman" panose="02020603050405020304" pitchFamily="18" charset="0"/>
                        </a:rPr>
                        <a:t>Implies</a:t>
                      </a:r>
                    </a:p>
                  </a:txBody>
                  <a:tcPr anchor="ctr">
                    <a:solidFill>
                      <a:srgbClr val="FFC000"/>
                    </a:solidFill>
                  </a:tcPr>
                </a:tc>
                <a:extLst>
                  <a:ext uri="{0D108BD9-81ED-4DB2-BD59-A6C34878D82A}">
                    <a16:rowId xmlns:a16="http://schemas.microsoft.com/office/drawing/2014/main" val="1336826155"/>
                  </a:ext>
                </a:extLst>
              </a:tr>
              <a:tr h="300625">
                <a:tc>
                  <a:txBody>
                    <a:bodyPr/>
                    <a:lstStyle/>
                    <a:p>
                      <a:pPr algn="ctr"/>
                      <a:r>
                        <a:rPr lang="en-US" dirty="0">
                          <a:solidFill>
                            <a:schemeClr val="bg2"/>
                          </a:solidFill>
                          <a:cs typeface="Times New Roman" panose="02020603050405020304" pitchFamily="18" charset="0"/>
                        </a:rPr>
                        <a:t>P</a:t>
                      </a:r>
                      <a:endParaRPr lang="en-US" dirty="0">
                        <a:solidFill>
                          <a:schemeClr val="bg2"/>
                        </a:solidFill>
                      </a:endParaRPr>
                    </a:p>
                  </a:txBody>
                  <a:tcPr anchor="ctr"/>
                </a:tc>
                <a:tc>
                  <a:txBody>
                    <a:bodyPr/>
                    <a:lstStyle/>
                    <a:p>
                      <a:pPr algn="ctr"/>
                      <a:r>
                        <a:rPr 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dirty="0">
                          <a:solidFill>
                            <a:schemeClr val="bg2"/>
                          </a:solidFill>
                          <a:cs typeface="Times New Roman" panose="02020603050405020304" pitchFamily="18" charset="0"/>
                          <a:sym typeface="Symbol" panose="05050102010706020507" pitchFamily="18" charset="2"/>
                        </a:rPr>
                        <a:t>P</a:t>
                      </a:r>
                      <a:r>
                        <a:rPr lang="en-US" altLang="en-US" dirty="0">
                          <a:solidFill>
                            <a:schemeClr val="bg2"/>
                          </a:solidFill>
                          <a:sym typeface="Symbol" panose="05050102010706020507" pitchFamily="18" charset="2"/>
                        </a:rPr>
                        <a:t></a:t>
                      </a:r>
                      <a:r>
                        <a:rPr lang="en-US" altLang="en-US"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algn="ctr"/>
                      <a:r>
                        <a:rPr lang="en-US" altLang="en-US" sz="1800" dirty="0">
                          <a:solidFill>
                            <a:schemeClr val="bg2"/>
                          </a:solidFill>
                          <a:cs typeface="Times New Roman" panose="02020603050405020304" pitchFamily="18" charset="0"/>
                          <a:sym typeface="Symbol" panose="05050102010706020507" pitchFamily="18" charset="2"/>
                        </a:rPr>
                        <a:t>P</a:t>
                      </a: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tc>
                  <a:txBody>
                    <a:bodyPr/>
                    <a:lstStyle/>
                    <a:p>
                      <a:pPr algn="ctr"/>
                      <a:r>
                        <a:rPr lang="el-GR" altLang="en-US" sz="1800" dirty="0">
                          <a:solidFill>
                            <a:schemeClr val="bg2"/>
                          </a:solidFill>
                          <a:cs typeface="Times New Roman" panose="02020603050405020304" pitchFamily="18" charset="0"/>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endParaRPr lang="en-US" dirty="0">
                        <a:solidFill>
                          <a:schemeClr val="bg2"/>
                        </a:solidFill>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en-US" sz="1800" dirty="0">
                          <a:solidFill>
                            <a:schemeClr val="bg2"/>
                          </a:solidFill>
                          <a:cs typeface="Times New Roman" panose="02020603050405020304" pitchFamily="18" charset="0"/>
                          <a:sym typeface="Symbol" panose="05050102010706020507" pitchFamily="18" charset="2"/>
                        </a:rPr>
                        <a:t>P</a:t>
                      </a:r>
                      <a:r>
                        <a:rPr lang="en-US" altLang="en-US" sz="1800" dirty="0">
                          <a:solidFill>
                            <a:schemeClr val="bg2"/>
                          </a:solidFill>
                          <a:sym typeface="Symbol" panose="05050102010706020507" pitchFamily="18" charset="2"/>
                        </a:rPr>
                        <a:t></a:t>
                      </a:r>
                      <a:r>
                        <a:rPr lang="en-US" altLang="en-US" sz="1800" dirty="0">
                          <a:solidFill>
                            <a:schemeClr val="bg2"/>
                          </a:solidFill>
                          <a:cs typeface="Times New Roman" panose="02020603050405020304" pitchFamily="18" charset="0"/>
                          <a:sym typeface="Symbol" panose="05050102010706020507" pitchFamily="18" charset="2"/>
                        </a:rPr>
                        <a:t>Q</a:t>
                      </a:r>
                      <a:r>
                        <a:rPr lang="en-US" altLang="en-US" sz="1800" dirty="0">
                          <a:solidFill>
                            <a:schemeClr val="bg2"/>
                          </a:solidFill>
                          <a:sym typeface="Symbol" panose="05050102010706020507" pitchFamily="18" charset="2"/>
                        </a:rPr>
                        <a:t> </a:t>
                      </a:r>
                      <a:endParaRPr lang="en-US" dirty="0">
                        <a:solidFill>
                          <a:schemeClr val="bg2"/>
                        </a:solidFill>
                      </a:endParaRPr>
                    </a:p>
                  </a:txBody>
                  <a:tcPr anchor="ctr"/>
                </a:tc>
                <a:extLst>
                  <a:ext uri="{0D108BD9-81ED-4DB2-BD59-A6C34878D82A}">
                    <a16:rowId xmlns:a16="http://schemas.microsoft.com/office/drawing/2014/main" val="73477731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940827905"/>
                  </a:ext>
                </a:extLst>
              </a:tr>
              <a:tr h="275573">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extLst>
                  <a:ext uri="{0D108BD9-81ED-4DB2-BD59-A6C34878D82A}">
                    <a16:rowId xmlns:a16="http://schemas.microsoft.com/office/drawing/2014/main" val="241810819"/>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T</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1297516240"/>
                  </a:ext>
                </a:extLst>
              </a:tr>
              <a:tr h="275573">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r>
                        <a:rPr lang="en-US" sz="1600" dirty="0">
                          <a:solidFill>
                            <a:schemeClr val="bg2"/>
                          </a:solidFill>
                        </a:rPr>
                        <a:t>F</a:t>
                      </a:r>
                    </a:p>
                  </a:txBody>
                  <a:tcPr anchor="ctr"/>
                </a:tc>
                <a:tc>
                  <a:txBody>
                    <a:bodyPr/>
                    <a:lstStyle/>
                    <a:p>
                      <a:pPr algn="ctr"/>
                      <a:endParaRPr lang="en-US" sz="1600" dirty="0">
                        <a:solidFill>
                          <a:schemeClr val="bg2"/>
                        </a:solidFill>
                      </a:endParaRPr>
                    </a:p>
                  </a:txBody>
                  <a:tcPr anchor="ctr"/>
                </a:tc>
                <a:tc>
                  <a:txBody>
                    <a:bodyPr/>
                    <a:lstStyle/>
                    <a:p>
                      <a:pPr algn="ctr"/>
                      <a:r>
                        <a:rPr lang="en-US" sz="1600" dirty="0">
                          <a:solidFill>
                            <a:schemeClr val="bg2"/>
                          </a:solidFill>
                        </a:rPr>
                        <a:t>T</a:t>
                      </a:r>
                    </a:p>
                  </a:txBody>
                  <a:tcPr anchor="ctr"/>
                </a:tc>
                <a:extLst>
                  <a:ext uri="{0D108BD9-81ED-4DB2-BD59-A6C34878D82A}">
                    <a16:rowId xmlns:a16="http://schemas.microsoft.com/office/drawing/2014/main" val="3473173578"/>
                  </a:ext>
                </a:extLst>
              </a:tr>
            </a:tbl>
          </a:graphicData>
        </a:graphic>
      </p:graphicFrame>
      <p:sp>
        <p:nvSpPr>
          <p:cNvPr id="35" name="Rectangle 2">
            <a:extLst>
              <a:ext uri="{FF2B5EF4-FFF2-40B4-BE49-F238E27FC236}">
                <a16:creationId xmlns:a16="http://schemas.microsoft.com/office/drawing/2014/main" id="{CF760CC5-7FC2-45CD-8858-965141452CC5}"/>
              </a:ext>
            </a:extLst>
          </p:cNvPr>
          <p:cNvSpPr txBox="1">
            <a:spLocks noChangeArrowheads="1"/>
          </p:cNvSpPr>
          <p:nvPr/>
        </p:nvSpPr>
        <p:spPr bwMode="auto">
          <a:xfrm>
            <a:off x="711200" y="-228600"/>
            <a:ext cx="4851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0" i="0" u="none" strike="noStrike" kern="0" cap="none" spc="0" normalizeH="0" baseline="0" noProof="0" dirty="0">
                <a:ln>
                  <a:noFill/>
                </a:ln>
                <a:solidFill>
                  <a:srgbClr val="FFFF00"/>
                </a:solidFill>
                <a:effectLst/>
                <a:uLnTx/>
                <a:uFillTx/>
                <a:latin typeface="Times New Roman"/>
                <a:ea typeface="+mj-ea"/>
                <a:cs typeface="+mj-cs"/>
              </a:rPr>
              <a:t>Evaluate/Build</a:t>
            </a:r>
            <a:endParaRPr kumimoji="0" lang="en-CA" altLang="en-US" sz="4400" b="0" i="0" u="none" strike="noStrike" kern="0" cap="none" spc="0" normalizeH="0" baseline="0" noProof="0" dirty="0">
              <a:ln>
                <a:noFill/>
              </a:ln>
              <a:solidFill>
                <a:srgbClr val="FFFF00"/>
              </a:solidFill>
              <a:effectLst/>
              <a:uLnTx/>
              <a:uFillTx/>
              <a:latin typeface="Times New Roman"/>
              <a:ea typeface="+mj-ea"/>
              <a:cs typeface="+mj-cs"/>
            </a:endParaRPr>
          </a:p>
        </p:txBody>
      </p:sp>
      <p:graphicFrame>
        <p:nvGraphicFramePr>
          <p:cNvPr id="41" name="Table 3">
            <a:extLst>
              <a:ext uri="{FF2B5EF4-FFF2-40B4-BE49-F238E27FC236}">
                <a16:creationId xmlns:a16="http://schemas.microsoft.com/office/drawing/2014/main" id="{8B612DB4-1456-4A5B-BCE6-A2876DD09542}"/>
              </a:ext>
            </a:extLst>
          </p:cNvPr>
          <p:cNvGraphicFramePr>
            <a:graphicFrameLocks noGrp="1"/>
          </p:cNvGraphicFramePr>
          <p:nvPr/>
        </p:nvGraphicFramePr>
        <p:xfrm>
          <a:off x="5715000" y="83788"/>
          <a:ext cx="3352800" cy="788442"/>
        </p:xfrm>
        <a:graphic>
          <a:graphicData uri="http://schemas.openxmlformats.org/drawingml/2006/table">
            <a:tbl>
              <a:tblPr firstRow="1" bandRow="1">
                <a:tableStyleId>{5C22544A-7EE6-4342-B048-85BDC9FD1C3A}</a:tableStyleId>
              </a:tblPr>
              <a:tblGrid>
                <a:gridCol w="3352800">
                  <a:extLst>
                    <a:ext uri="{9D8B030D-6E8A-4147-A177-3AD203B41FA5}">
                      <a16:colId xmlns:a16="http://schemas.microsoft.com/office/drawing/2014/main" val="682990331"/>
                    </a:ext>
                  </a:extLst>
                </a:gridCol>
              </a:tblGrid>
              <a:tr h="788442">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chemeClr val="bg2"/>
                        </a:solidFill>
                      </a:endParaRPr>
                    </a:p>
                  </a:txBody>
                  <a:tcPr>
                    <a:solidFill>
                      <a:srgbClr val="FF00FF"/>
                    </a:solidFill>
                  </a:tcPr>
                </a:tc>
                <a:extLst>
                  <a:ext uri="{0D108BD9-81ED-4DB2-BD59-A6C34878D82A}">
                    <a16:rowId xmlns:a16="http://schemas.microsoft.com/office/drawing/2014/main" val="2788742358"/>
                  </a:ext>
                </a:extLst>
              </a:tr>
            </a:tbl>
          </a:graphicData>
        </a:graphic>
      </p:graphicFrame>
      <p:grpSp>
        <p:nvGrpSpPr>
          <p:cNvPr id="43" name="Group 42">
            <a:extLst>
              <a:ext uri="{FF2B5EF4-FFF2-40B4-BE49-F238E27FC236}">
                <a16:creationId xmlns:a16="http://schemas.microsoft.com/office/drawing/2014/main" id="{2681589D-A3E3-4E80-81C6-DC280ADB8A30}"/>
              </a:ext>
            </a:extLst>
          </p:cNvPr>
          <p:cNvGrpSpPr/>
          <p:nvPr/>
        </p:nvGrpSpPr>
        <p:grpSpPr>
          <a:xfrm>
            <a:off x="5454532" y="15643"/>
            <a:ext cx="3918068" cy="3337157"/>
            <a:chOff x="-108068" y="127662"/>
            <a:chExt cx="3918068" cy="3337157"/>
          </a:xfrm>
        </p:grpSpPr>
        <p:sp>
          <p:nvSpPr>
            <p:cNvPr id="45" name="Rectangle 44">
              <a:extLst>
                <a:ext uri="{FF2B5EF4-FFF2-40B4-BE49-F238E27FC236}">
                  <a16:creationId xmlns:a16="http://schemas.microsoft.com/office/drawing/2014/main" id="{A8EF637A-EE42-46EB-864E-97CF9DB2ACF6}"/>
                </a:ext>
              </a:extLst>
            </p:cNvPr>
            <p:cNvSpPr/>
            <p:nvPr/>
          </p:nvSpPr>
          <p:spPr>
            <a:xfrm>
              <a:off x="2133600" y="625746"/>
              <a:ext cx="130997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Conclude:</a:t>
              </a:r>
            </a:p>
          </p:txBody>
        </p:sp>
        <p:sp>
          <p:nvSpPr>
            <p:cNvPr id="46" name="Rectangle 45">
              <a:extLst>
                <a:ext uri="{FF2B5EF4-FFF2-40B4-BE49-F238E27FC236}">
                  <a16:creationId xmlns:a16="http://schemas.microsoft.com/office/drawing/2014/main" id="{5A20D09B-99D4-4855-BB85-B823C393A6DB}"/>
                </a:ext>
              </a:extLst>
            </p:cNvPr>
            <p:cNvSpPr/>
            <p:nvPr/>
          </p:nvSpPr>
          <p:spPr>
            <a:xfrm>
              <a:off x="525093" y="622116"/>
              <a:ext cx="94147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From: </a:t>
              </a:r>
            </a:p>
          </p:txBody>
        </p:sp>
        <p:sp>
          <p:nvSpPr>
            <p:cNvPr id="47" name="Rectangle 46">
              <a:extLst>
                <a:ext uri="{FF2B5EF4-FFF2-40B4-BE49-F238E27FC236}">
                  <a16:creationId xmlns:a16="http://schemas.microsoft.com/office/drawing/2014/main" id="{DB06213A-00CA-4FCC-A81C-A58299A02691}"/>
                </a:ext>
              </a:extLst>
            </p:cNvPr>
            <p:cNvSpPr/>
            <p:nvPr/>
          </p:nvSpPr>
          <p:spPr>
            <a:xfrm>
              <a:off x="1307510" y="393516"/>
              <a:ext cx="113383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rPr>
                <a:t>Proving:</a:t>
              </a:r>
            </a:p>
          </p:txBody>
        </p:sp>
        <p:sp>
          <p:nvSpPr>
            <p:cNvPr id="48" name="Rectangle 47">
              <a:extLst>
                <a:ext uri="{FF2B5EF4-FFF2-40B4-BE49-F238E27FC236}">
                  <a16:creationId xmlns:a16="http://schemas.microsoft.com/office/drawing/2014/main" id="{6E99465F-A757-4D5A-9875-DC2C29A0412C}"/>
                </a:ext>
              </a:extLst>
            </p:cNvPr>
            <p:cNvSpPr/>
            <p:nvPr/>
          </p:nvSpPr>
          <p:spPr>
            <a:xfrm>
              <a:off x="304800" y="127662"/>
              <a:ext cx="309180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it-IT" sz="2000" b="1" i="0" u="none" strike="noStrike" kern="1200" cap="none" spc="0" normalizeH="0" baseline="0" noProof="0" dirty="0">
                  <a:ln>
                    <a:noFill/>
                  </a:ln>
                  <a:solidFill>
                    <a:srgbClr val="000000"/>
                  </a:solidFill>
                  <a:effectLst/>
                  <a:uLnTx/>
                  <a:uFillTx/>
                  <a:latin typeface="Times New Roman" pitchFamily="18" charset="0"/>
                  <a:ea typeface="+mn-ea"/>
                  <a:cs typeface="+mn-cs"/>
                </a:rPr>
                <a:t>Proof Techniques/Lemmas</a:t>
              </a:r>
              <a:endParaRPr kumimoji="0" lang="en-US" sz="2000" b="1" i="0" u="none" strike="noStrike" kern="1200" cap="none" spc="0" normalizeH="0" baseline="0" noProof="0" dirty="0">
                <a:ln>
                  <a:noFill/>
                </a:ln>
                <a:solidFill>
                  <a:srgbClr val="000000"/>
                </a:solidFill>
                <a:effectLst/>
                <a:uLnTx/>
                <a:uFillTx/>
                <a:latin typeface="Times New Roman" pitchFamily="18" charset="0"/>
                <a:ea typeface="+mn-ea"/>
                <a:cs typeface="+mn-cs"/>
              </a:endParaRPr>
            </a:p>
          </p:txBody>
        </p:sp>
        <p:grpSp>
          <p:nvGrpSpPr>
            <p:cNvPr id="49" name="Group 48">
              <a:extLst>
                <a:ext uri="{FF2B5EF4-FFF2-40B4-BE49-F238E27FC236}">
                  <a16:creationId xmlns:a16="http://schemas.microsoft.com/office/drawing/2014/main" id="{E12F0ED0-4489-4844-8AFF-7A33AED23E63}"/>
                </a:ext>
              </a:extLst>
            </p:cNvPr>
            <p:cNvGrpSpPr/>
            <p:nvPr/>
          </p:nvGrpSpPr>
          <p:grpSpPr>
            <a:xfrm>
              <a:off x="-43725" y="1678171"/>
              <a:ext cx="3853542" cy="774679"/>
              <a:chOff x="9505044" y="2501921"/>
              <a:chExt cx="3853542" cy="774679"/>
            </a:xfrm>
          </p:grpSpPr>
          <p:sp>
            <p:nvSpPr>
              <p:cNvPr id="68" name="Rectangle 67">
                <a:extLst>
                  <a:ext uri="{FF2B5EF4-FFF2-40B4-BE49-F238E27FC236}">
                    <a16:creationId xmlns:a16="http://schemas.microsoft.com/office/drawing/2014/main" id="{C755DFE6-6E73-45A5-A751-BCCB535E92DD}"/>
                  </a:ext>
                </a:extLst>
              </p:cNvPr>
              <p:cNvSpPr/>
              <p:nvPr/>
            </p:nvSpPr>
            <p:spPr>
              <a:xfrm>
                <a:off x="10211862" y="2735963"/>
                <a:ext cx="1142595"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9" name="Rectangle 68">
                <a:extLst>
                  <a:ext uri="{FF2B5EF4-FFF2-40B4-BE49-F238E27FC236}">
                    <a16:creationId xmlns:a16="http://schemas.microsoft.com/office/drawing/2014/main" id="{A488986A-45FC-47B1-949D-CF0983624749}"/>
                  </a:ext>
                </a:extLst>
              </p:cNvPr>
              <p:cNvSpPr/>
              <p:nvPr/>
            </p:nvSpPr>
            <p:spPr>
              <a:xfrm>
                <a:off x="11541333" y="2753380"/>
                <a:ext cx="893020"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l-GR" altLang="en-US" sz="1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0" name="Straight Connector 69">
                <a:extLst>
                  <a:ext uri="{FF2B5EF4-FFF2-40B4-BE49-F238E27FC236}">
                    <a16:creationId xmlns:a16="http://schemas.microsoft.com/office/drawing/2014/main" id="{7219D577-8B7E-4F55-BD53-1FCC099D805C}"/>
                  </a:ext>
                </a:extLst>
              </p:cNvPr>
              <p:cNvCxnSpPr>
                <a:cxnSpLocks/>
              </p:cNvCxnSpPr>
              <p:nvPr/>
            </p:nvCxnSpPr>
            <p:spPr bwMode="auto">
              <a:xfrm flipH="1">
                <a:off x="11431815" y="2849031"/>
                <a:ext cx="2" cy="346650"/>
              </a:xfrm>
              <a:prstGeom prst="line">
                <a:avLst/>
              </a:prstGeom>
              <a:noFill/>
              <a:ln w="9525" cap="flat" cmpd="sng" algn="ctr">
                <a:solidFill>
                  <a:srgbClr val="FF00FF"/>
                </a:solidFill>
                <a:prstDash val="solid"/>
                <a:round/>
                <a:headEnd type="none" w="med" len="med"/>
                <a:tailEnd type="none" w="med" len="med"/>
              </a:ln>
              <a:effectLst/>
            </p:spPr>
          </p:cxnSp>
          <p:sp>
            <p:nvSpPr>
              <p:cNvPr id="71" name="Rectangle 70">
                <a:extLst>
                  <a:ext uri="{FF2B5EF4-FFF2-40B4-BE49-F238E27FC236}">
                    <a16:creationId xmlns:a16="http://schemas.microsoft.com/office/drawing/2014/main" id="{FBC3D517-CE98-49D0-B838-CAC2069E8FA2}"/>
                  </a:ext>
                </a:extLst>
              </p:cNvPr>
              <p:cNvSpPr/>
              <p:nvPr/>
            </p:nvSpPr>
            <p:spPr>
              <a:xfrm>
                <a:off x="9505044" y="25019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72" name="Straight Connector 71">
                <a:extLst>
                  <a:ext uri="{FF2B5EF4-FFF2-40B4-BE49-F238E27FC236}">
                    <a16:creationId xmlns:a16="http://schemas.microsoft.com/office/drawing/2014/main" id="{217ABC0B-F2F0-4673-8F02-E70067A91B61}"/>
                  </a:ext>
                </a:extLst>
              </p:cNvPr>
              <p:cNvCxnSpPr>
                <a:cxnSpLocks/>
              </p:cNvCxnSpPr>
              <p:nvPr/>
            </p:nvCxnSpPr>
            <p:spPr bwMode="auto">
              <a:xfrm>
                <a:off x="10136415" y="3027071"/>
                <a:ext cx="2590800" cy="0"/>
              </a:xfrm>
              <a:prstGeom prst="line">
                <a:avLst/>
              </a:prstGeom>
              <a:noFill/>
              <a:ln w="9525" cap="flat" cmpd="sng" algn="ctr">
                <a:solidFill>
                  <a:srgbClr val="FF00FF"/>
                </a:solidFill>
                <a:prstDash val="solid"/>
                <a:round/>
                <a:headEnd type="none" w="med" len="med"/>
                <a:tailEnd type="none" w="med" len="med"/>
              </a:ln>
              <a:effectLst/>
            </p:spPr>
          </p:cxnSp>
        </p:grpSp>
        <p:grpSp>
          <p:nvGrpSpPr>
            <p:cNvPr id="50" name="Group 49">
              <a:extLst>
                <a:ext uri="{FF2B5EF4-FFF2-40B4-BE49-F238E27FC236}">
                  <a16:creationId xmlns:a16="http://schemas.microsoft.com/office/drawing/2014/main" id="{948F5875-FA71-4650-A17E-4DB5BC3E73AE}"/>
                </a:ext>
              </a:extLst>
            </p:cNvPr>
            <p:cNvGrpSpPr/>
            <p:nvPr/>
          </p:nvGrpSpPr>
          <p:grpSpPr>
            <a:xfrm>
              <a:off x="-43542" y="955344"/>
              <a:ext cx="3853542" cy="774679"/>
              <a:chOff x="9505044" y="3187721"/>
              <a:chExt cx="3853542" cy="774679"/>
            </a:xfrm>
          </p:grpSpPr>
          <p:sp>
            <p:nvSpPr>
              <p:cNvPr id="63" name="Rectangle 62">
                <a:extLst>
                  <a:ext uri="{FF2B5EF4-FFF2-40B4-BE49-F238E27FC236}">
                    <a16:creationId xmlns:a16="http://schemas.microsoft.com/office/drawing/2014/main" id="{547360D6-DA82-4DCC-8431-C8973B156C53}"/>
                  </a:ext>
                </a:extLst>
              </p:cNvPr>
              <p:cNvSpPr/>
              <p:nvPr/>
            </p:nvSpPr>
            <p:spPr>
              <a:xfrm>
                <a:off x="10383771" y="3421763"/>
                <a:ext cx="798777"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4" name="Rectangle 63">
                <a:extLst>
                  <a:ext uri="{FF2B5EF4-FFF2-40B4-BE49-F238E27FC236}">
                    <a16:creationId xmlns:a16="http://schemas.microsoft.com/office/drawing/2014/main" id="{53AB573F-675E-4603-961B-249A6A4373A6}"/>
                  </a:ext>
                </a:extLst>
              </p:cNvPr>
              <p:cNvSpPr/>
              <p:nvPr/>
            </p:nvSpPr>
            <p:spPr>
              <a:xfrm>
                <a:off x="11541329" y="3439180"/>
                <a:ext cx="893028"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5" name="Rectangle 64">
                <a:extLst>
                  <a:ext uri="{FF2B5EF4-FFF2-40B4-BE49-F238E27FC236}">
                    <a16:creationId xmlns:a16="http://schemas.microsoft.com/office/drawing/2014/main" id="{926742B5-3D24-45C9-B2D5-B725827811DB}"/>
                  </a:ext>
                </a:extLst>
              </p:cNvPr>
              <p:cNvSpPr/>
              <p:nvPr/>
            </p:nvSpPr>
            <p:spPr>
              <a:xfrm>
                <a:off x="9505044" y="3187721"/>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6" name="Straight Connector 65">
                <a:extLst>
                  <a:ext uri="{FF2B5EF4-FFF2-40B4-BE49-F238E27FC236}">
                    <a16:creationId xmlns:a16="http://schemas.microsoft.com/office/drawing/2014/main" id="{8D46D38D-6F5B-46B7-88F8-819B5BC92066}"/>
                  </a:ext>
                </a:extLst>
              </p:cNvPr>
              <p:cNvCxnSpPr>
                <a:cxnSpLocks/>
              </p:cNvCxnSpPr>
              <p:nvPr/>
            </p:nvCxnSpPr>
            <p:spPr bwMode="auto">
              <a:xfrm>
                <a:off x="10136415" y="3712871"/>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37D2C0C2-8F49-46E8-9249-54A19BD28A14}"/>
                  </a:ext>
                </a:extLst>
              </p:cNvPr>
              <p:cNvCxnSpPr>
                <a:cxnSpLocks/>
              </p:cNvCxnSpPr>
              <p:nvPr/>
            </p:nvCxnSpPr>
            <p:spPr bwMode="auto">
              <a:xfrm flipH="1">
                <a:off x="11429998" y="3516690"/>
                <a:ext cx="2" cy="346650"/>
              </a:xfrm>
              <a:prstGeom prst="line">
                <a:avLst/>
              </a:prstGeom>
              <a:noFill/>
              <a:ln w="9525" cap="flat" cmpd="sng" algn="ctr">
                <a:solidFill>
                  <a:srgbClr val="FF00FF"/>
                </a:solidFill>
                <a:prstDash val="solid"/>
                <a:round/>
                <a:headEnd type="none" w="med" len="med"/>
                <a:tailEnd type="none" w="med" len="med"/>
              </a:ln>
              <a:effectLst/>
            </p:spPr>
          </p:cxnSp>
        </p:grpSp>
        <p:grpSp>
          <p:nvGrpSpPr>
            <p:cNvPr id="51" name="Group 50">
              <a:extLst>
                <a:ext uri="{FF2B5EF4-FFF2-40B4-BE49-F238E27FC236}">
                  <a16:creationId xmlns:a16="http://schemas.microsoft.com/office/drawing/2014/main" id="{DE74AE66-F0BE-4255-8D72-DEB784C319BA}"/>
                </a:ext>
              </a:extLst>
            </p:cNvPr>
            <p:cNvGrpSpPr/>
            <p:nvPr/>
          </p:nvGrpSpPr>
          <p:grpSpPr>
            <a:xfrm>
              <a:off x="-108068" y="2464348"/>
              <a:ext cx="3853542" cy="1000471"/>
              <a:chOff x="9505044" y="4057609"/>
              <a:chExt cx="3853542" cy="1000471"/>
            </a:xfrm>
          </p:grpSpPr>
          <p:sp>
            <p:nvSpPr>
              <p:cNvPr id="57" name="Rectangle 56">
                <a:extLst>
                  <a:ext uri="{FF2B5EF4-FFF2-40B4-BE49-F238E27FC236}">
                    <a16:creationId xmlns:a16="http://schemas.microsoft.com/office/drawing/2014/main" id="{4F08B1AC-48B6-4AB4-A7B2-C764AB34C3A6}"/>
                  </a:ext>
                </a:extLst>
              </p:cNvPr>
              <p:cNvSpPr/>
              <p:nvPr/>
            </p:nvSpPr>
            <p:spPr>
              <a:xfrm>
                <a:off x="10258562" y="4301999"/>
                <a:ext cx="1049194"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endPar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&amp; </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45E48812-83B9-4499-BD5A-A906AAFF3B49}"/>
                  </a:ext>
                </a:extLst>
              </p:cNvPr>
              <p:cNvSpPr/>
              <p:nvPr/>
            </p:nvSpPr>
            <p:spPr>
              <a:xfrm>
                <a:off x="11430000" y="4319416"/>
                <a:ext cx="1115686" cy="73866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endParaRPr kumimoji="0" lang="en-US" altLang="en-US" sz="1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rPr>
                  <a:t>α</a:t>
                </a:r>
                <a:r>
                  <a:rPr kumimoji="0" lang="en-US" altLang="en-US" sz="1400" b="0" i="0" u="none" strike="noStrike" kern="1200" cap="none" spc="0" normalizeH="0" baseline="0" noProof="0" dirty="0">
                    <a:ln>
                      <a:noFill/>
                    </a:ln>
                    <a:solidFill>
                      <a:srgbClr val="FF00FF"/>
                    </a:solidFill>
                    <a:effectLst/>
                    <a:uLnTx/>
                    <a:uFillTx/>
                    <a:latin typeface="Times New Roman" pitchFamily="18" charset="0"/>
                    <a:ea typeface="+mn-ea"/>
                    <a:cs typeface="+mn-cs"/>
                    <a:sym typeface="Symbol" panose="05050102010706020507" pitchFamily="18" charset="2"/>
                  </a:rPr>
                  <a:t></a:t>
                </a:r>
                <a:r>
                  <a:rPr kumimoji="0" lang="el-GR"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1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1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9" name="Rectangle 58">
                <a:extLst>
                  <a:ext uri="{FF2B5EF4-FFF2-40B4-BE49-F238E27FC236}">
                    <a16:creationId xmlns:a16="http://schemas.microsoft.com/office/drawing/2014/main" id="{65B2D6A8-B46E-4A9B-AF8E-453398AA42FB}"/>
                  </a:ext>
                </a:extLst>
              </p:cNvPr>
              <p:cNvSpPr/>
              <p:nvPr/>
            </p:nvSpPr>
            <p:spPr>
              <a:xfrm>
                <a:off x="9505044" y="4057609"/>
                <a:ext cx="3853542" cy="40011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mn-cs"/>
                    <a:sym typeface="Symbol" panose="05050102010706020507" pitchFamily="18" charset="2"/>
                  </a:rPr>
                  <a:t></a:t>
                </a:r>
                <a:endParaRPr kumimoji="0" lang="en-US" altLang="en-US" sz="20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cxnSp>
            <p:nvCxnSpPr>
              <p:cNvPr id="60" name="Straight Connector 59">
                <a:extLst>
                  <a:ext uri="{FF2B5EF4-FFF2-40B4-BE49-F238E27FC236}">
                    <a16:creationId xmlns:a16="http://schemas.microsoft.com/office/drawing/2014/main" id="{82A50BB2-79C9-4205-A31F-88E84A0066EF}"/>
                  </a:ext>
                </a:extLst>
              </p:cNvPr>
              <p:cNvCxnSpPr>
                <a:cxnSpLocks/>
              </p:cNvCxnSpPr>
              <p:nvPr/>
            </p:nvCxnSpPr>
            <p:spPr bwMode="auto">
              <a:xfrm>
                <a:off x="10136415" y="4601525"/>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B4EFDBEA-23CC-4414-9883-167CFECBEE4D}"/>
                  </a:ext>
                </a:extLst>
              </p:cNvPr>
              <p:cNvCxnSpPr>
                <a:cxnSpLocks/>
              </p:cNvCxnSpPr>
              <p:nvPr/>
            </p:nvCxnSpPr>
            <p:spPr bwMode="auto">
              <a:xfrm>
                <a:off x="10136415" y="4803236"/>
                <a:ext cx="2590800" cy="0"/>
              </a:xfrm>
              <a:prstGeom prst="line">
                <a:avLst/>
              </a:prstGeom>
              <a:noFill/>
              <a:ln w="9525" cap="flat" cmpd="sng" algn="ctr">
                <a:solidFill>
                  <a:srgbClr val="FF00FF"/>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49FFCCEC-9EE3-44FC-BB2C-194555F97CDB}"/>
                  </a:ext>
                </a:extLst>
              </p:cNvPr>
              <p:cNvCxnSpPr>
                <a:cxnSpLocks/>
              </p:cNvCxnSpPr>
              <p:nvPr/>
            </p:nvCxnSpPr>
            <p:spPr bwMode="auto">
              <a:xfrm>
                <a:off x="11428184" y="4434840"/>
                <a:ext cx="1719" cy="520842"/>
              </a:xfrm>
              <a:prstGeom prst="line">
                <a:avLst/>
              </a:prstGeom>
              <a:noFill/>
              <a:ln w="9525" cap="flat" cmpd="sng" algn="ctr">
                <a:solidFill>
                  <a:srgbClr val="FF00FF"/>
                </a:solidFill>
                <a:prstDash val="solid"/>
                <a:round/>
                <a:headEnd type="none" w="med" len="med"/>
                <a:tailEnd type="none" w="med" len="med"/>
              </a:ln>
              <a:effectLst/>
            </p:spPr>
          </p:cxnSp>
        </p:grpSp>
        <p:cxnSp>
          <p:nvCxnSpPr>
            <p:cNvPr id="52" name="Straight Connector 51">
              <a:extLst>
                <a:ext uri="{FF2B5EF4-FFF2-40B4-BE49-F238E27FC236}">
                  <a16:creationId xmlns:a16="http://schemas.microsoft.com/office/drawing/2014/main" id="{EDFA0E77-7E3F-4387-BCAF-74898969EAA7}"/>
                </a:ext>
              </a:extLst>
            </p:cNvPr>
            <p:cNvCxnSpPr>
              <a:cxnSpLocks/>
            </p:cNvCxnSpPr>
            <p:nvPr/>
          </p:nvCxnSpPr>
          <p:spPr bwMode="auto">
            <a:xfrm flipH="1" flipV="1">
              <a:off x="176736" y="3424235"/>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F50D9982-6D1B-4F4E-AF05-6B36A2F8FFEA}"/>
                </a:ext>
              </a:extLst>
            </p:cNvPr>
            <p:cNvCxnSpPr>
              <a:cxnSpLocks/>
            </p:cNvCxnSpPr>
            <p:nvPr/>
          </p:nvCxnSpPr>
          <p:spPr bwMode="auto">
            <a:xfrm>
              <a:off x="152400" y="955344"/>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D82D1478-891C-448A-B59B-6FFF56563985}"/>
                </a:ext>
              </a:extLst>
            </p:cNvPr>
            <p:cNvCxnSpPr>
              <a:cxnSpLocks/>
            </p:cNvCxnSpPr>
            <p:nvPr/>
          </p:nvCxnSpPr>
          <p:spPr bwMode="auto">
            <a:xfrm>
              <a:off x="3477583" y="964227"/>
              <a:ext cx="27617" cy="2473656"/>
            </a:xfrm>
            <a:prstGeom prst="line">
              <a:avLst/>
            </a:prstGeom>
            <a:noFill/>
            <a:ln w="9525" cap="flat" cmpd="sng" algn="ctr">
              <a:solidFill>
                <a:srgbClr val="FF00FF"/>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F7FC406A-3E4D-4DB1-87D7-1B6D74BC953D}"/>
                </a:ext>
              </a:extLst>
            </p:cNvPr>
            <p:cNvCxnSpPr>
              <a:cxnSpLocks/>
            </p:cNvCxnSpPr>
            <p:nvPr/>
          </p:nvCxnSpPr>
          <p:spPr bwMode="auto">
            <a:xfrm flipH="1" flipV="1">
              <a:off x="146712" y="2452048"/>
              <a:ext cx="3355920" cy="25948"/>
            </a:xfrm>
            <a:prstGeom prst="line">
              <a:avLst/>
            </a:prstGeom>
            <a:noFill/>
            <a:ln w="9525" cap="flat" cmpd="sng" algn="ctr">
              <a:solidFill>
                <a:srgbClr val="FF00FF"/>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FCAC6992-1EE6-457F-AA51-B15A90C3601A}"/>
                </a:ext>
              </a:extLst>
            </p:cNvPr>
            <p:cNvCxnSpPr>
              <a:cxnSpLocks/>
            </p:cNvCxnSpPr>
            <p:nvPr/>
          </p:nvCxnSpPr>
          <p:spPr bwMode="auto">
            <a:xfrm flipH="1" flipV="1">
              <a:off x="142814" y="1685708"/>
              <a:ext cx="3355920" cy="25948"/>
            </a:xfrm>
            <a:prstGeom prst="line">
              <a:avLst/>
            </a:prstGeom>
            <a:noFill/>
            <a:ln w="9525" cap="flat" cmpd="sng" algn="ctr">
              <a:solidFill>
                <a:srgbClr val="FF00FF"/>
              </a:solidFill>
              <a:prstDash val="solid"/>
              <a:round/>
              <a:headEnd type="none" w="med" len="med"/>
              <a:tailEnd type="none" w="med" len="med"/>
            </a:ln>
            <a:effectLst/>
          </p:spPr>
        </p:cxnSp>
      </p:grpSp>
      <p:sp>
        <p:nvSpPr>
          <p:cNvPr id="73" name="AutoShape 35">
            <a:extLst>
              <a:ext uri="{FF2B5EF4-FFF2-40B4-BE49-F238E27FC236}">
                <a16:creationId xmlns:a16="http://schemas.microsoft.com/office/drawing/2014/main" id="{E4283A8E-23AE-450D-A915-F2AACD3F2D89}"/>
              </a:ext>
            </a:extLst>
          </p:cNvPr>
          <p:cNvSpPr>
            <a:spLocks noChangeArrowheads="1"/>
          </p:cNvSpPr>
          <p:nvPr/>
        </p:nvSpPr>
        <p:spPr bwMode="auto">
          <a:xfrm>
            <a:off x="143727" y="3089776"/>
            <a:ext cx="5449029" cy="990599"/>
          </a:xfrm>
          <a:prstGeom prst="wedgeRoundRectCallout">
            <a:avLst>
              <a:gd name="adj1" fmla="val -31198"/>
              <a:gd name="adj2" fmla="val 56034"/>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Let’s understand the following concepts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and see the equivalence between them.</a:t>
            </a:r>
          </a:p>
        </p:txBody>
      </p:sp>
      <p:pic>
        <p:nvPicPr>
          <p:cNvPr id="40" name="Picture 39"/>
          <p:cNvPicPr>
            <a:picLocks noChangeAspect="1"/>
          </p:cNvPicPr>
          <p:nvPr/>
        </p:nvPicPr>
        <p:blipFill>
          <a:blip r:embed="rId3"/>
          <a:stretch>
            <a:fillRect/>
          </a:stretch>
        </p:blipFill>
        <p:spPr>
          <a:xfrm>
            <a:off x="228600" y="1139170"/>
            <a:ext cx="1973988" cy="847725"/>
          </a:xfrm>
          <a:prstGeom prst="rect">
            <a:avLst/>
          </a:prstGeom>
          <a:ln>
            <a:solidFill>
              <a:schemeClr val="bg2"/>
            </a:solidFill>
          </a:ln>
        </p:spPr>
      </p:pic>
      <p:sp>
        <p:nvSpPr>
          <p:cNvPr id="16" name="AutoShape 8">
            <a:extLst>
              <a:ext uri="{FF2B5EF4-FFF2-40B4-BE49-F238E27FC236}">
                <a16:creationId xmlns:a16="http://schemas.microsoft.com/office/drawing/2014/main" id="{C3060332-A6C1-4A88-986C-CFDFBF648938}"/>
              </a:ext>
            </a:extLst>
          </p:cNvPr>
          <p:cNvSpPr>
            <a:spLocks noChangeArrowheads="1"/>
          </p:cNvSpPr>
          <p:nvPr/>
        </p:nvSpPr>
        <p:spPr bwMode="auto">
          <a:xfrm>
            <a:off x="4813688" y="4542020"/>
            <a:ext cx="4281568" cy="2239780"/>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17" name="Text Box 21">
            <a:extLst>
              <a:ext uri="{FF2B5EF4-FFF2-40B4-BE49-F238E27FC236}">
                <a16:creationId xmlns:a16="http://schemas.microsoft.com/office/drawing/2014/main" id="{7E77F1CF-04C9-4E18-8D4D-3A76615AFA47}"/>
              </a:ext>
            </a:extLst>
          </p:cNvPr>
          <p:cNvSpPr txBox="1">
            <a:spLocks noChangeArrowheads="1"/>
          </p:cNvSpPr>
          <p:nvPr/>
        </p:nvSpPr>
        <p:spPr bwMode="auto">
          <a:xfrm>
            <a:off x="4800600" y="4579254"/>
            <a:ext cx="505851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Build Formulas in Proofs</a:t>
            </a: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1" fontAlgn="base" latinLnBrk="0" hangingPunct="1">
              <a:lnSpc>
                <a:spcPct val="100000"/>
              </a:lnSpc>
              <a:spcBef>
                <a:spcPct val="0"/>
              </a:spcBef>
              <a:spcAft>
                <a:spcPct val="0"/>
              </a:spcAft>
              <a:buClrTx/>
              <a:buSzTx/>
              <a:buFont typeface="+mj-lt"/>
              <a:buAutoNum type="arabicPeriod"/>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7" name="Curved Down Arrow 72">
            <a:extLst>
              <a:ext uri="{FF2B5EF4-FFF2-40B4-BE49-F238E27FC236}">
                <a16:creationId xmlns:a16="http://schemas.microsoft.com/office/drawing/2014/main" id="{91E55867-96C4-49EC-8CBF-0455274225C6}"/>
              </a:ext>
            </a:extLst>
          </p:cNvPr>
          <p:cNvSpPr/>
          <p:nvPr/>
        </p:nvSpPr>
        <p:spPr>
          <a:xfrm flipH="1">
            <a:off x="2889897"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38" name="Curved Down Arrow 74">
            <a:extLst>
              <a:ext uri="{FF2B5EF4-FFF2-40B4-BE49-F238E27FC236}">
                <a16:creationId xmlns:a16="http://schemas.microsoft.com/office/drawing/2014/main" id="{1F7BBF30-7060-40CE-B3F1-2C9B10650B70}"/>
              </a:ext>
            </a:extLst>
          </p:cNvPr>
          <p:cNvSpPr/>
          <p:nvPr/>
        </p:nvSpPr>
        <p:spPr>
          <a:xfrm>
            <a:off x="3733800" y="4156576"/>
            <a:ext cx="2514600" cy="491624"/>
          </a:xfrm>
          <a:prstGeom prst="curvedDownArrow">
            <a:avLst/>
          </a:prstGeom>
          <a:ln w="31750">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2" name="Text Box 21">
            <a:extLst>
              <a:ext uri="{FF2B5EF4-FFF2-40B4-BE49-F238E27FC236}">
                <a16:creationId xmlns:a16="http://schemas.microsoft.com/office/drawing/2014/main" id="{F38B3D0C-651F-485E-92A5-F2E303C3DA2A}"/>
              </a:ext>
            </a:extLst>
          </p:cNvPr>
          <p:cNvSpPr txBox="1">
            <a:spLocks noChangeArrowheads="1"/>
          </p:cNvSpPr>
          <p:nvPr/>
        </p:nvSpPr>
        <p:spPr bwMode="auto">
          <a:xfrm>
            <a:off x="6798660" y="4950445"/>
            <a:ext cx="234534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squar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Proved before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Eval/Build </a:t>
            </a:r>
            <a:r>
              <a:rPr kumimoji="0" lang="el-GR"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sym typeface="Symbol" panose="05050102010706020507" pitchFamily="18" charset="2"/>
              </a:rPr>
              <a:t>: 1</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74" name="Rectangle 73">
            <a:extLst>
              <a:ext uri="{FF2B5EF4-FFF2-40B4-BE49-F238E27FC236}">
                <a16:creationId xmlns:a16="http://schemas.microsoft.com/office/drawing/2014/main" id="{B2182012-4AA1-420C-8437-72A6CE868C88}"/>
              </a:ext>
            </a:extLst>
          </p:cNvPr>
          <p:cNvSpPr/>
          <p:nvPr/>
        </p:nvSpPr>
        <p:spPr>
          <a:xfrm>
            <a:off x="6430424" y="1332690"/>
            <a:ext cx="2017759" cy="27432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76" name="Text Box 21">
            <a:extLst>
              <a:ext uri="{FF2B5EF4-FFF2-40B4-BE49-F238E27FC236}">
                <a16:creationId xmlns:a16="http://schemas.microsoft.com/office/drawing/2014/main" id="{867B89F1-5F22-4950-96A3-BF197E6CF8B2}"/>
              </a:ext>
            </a:extLst>
          </p:cNvPr>
          <p:cNvSpPr txBox="1">
            <a:spLocks noChangeArrowheads="1"/>
          </p:cNvSpPr>
          <p:nvPr/>
        </p:nvSpPr>
        <p:spPr bwMode="auto">
          <a:xfrm>
            <a:off x="101601" y="4572000"/>
            <a:ext cx="337784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Evaluate Formula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From value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Evaluate</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7" name="Text Box 21">
            <a:extLst>
              <a:ext uri="{FF2B5EF4-FFF2-40B4-BE49-F238E27FC236}">
                <a16:creationId xmlns:a16="http://schemas.microsoft.com/office/drawing/2014/main" id="{27170B89-85F7-43FE-A5E8-2ACED7D02264}"/>
              </a:ext>
            </a:extLst>
          </p:cNvPr>
          <p:cNvSpPr txBox="1">
            <a:spLocks noChangeArrowheads="1"/>
          </p:cNvSpPr>
          <p:nvPr/>
        </p:nvSpPr>
        <p:spPr bwMode="auto">
          <a:xfrm>
            <a:off x="1690914" y="4935932"/>
            <a:ext cx="7387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Text Box 21">
            <a:extLst>
              <a:ext uri="{FF2B5EF4-FFF2-40B4-BE49-F238E27FC236}">
                <a16:creationId xmlns:a16="http://schemas.microsoft.com/office/drawing/2014/main" id="{6EEE2740-DB3E-4695-85EE-AB90F520AC8B}"/>
              </a:ext>
            </a:extLst>
          </p:cNvPr>
          <p:cNvSpPr txBox="1">
            <a:spLocks noChangeArrowheads="1"/>
          </p:cNvSpPr>
          <p:nvPr/>
        </p:nvSpPr>
        <p:spPr bwMode="auto">
          <a:xfrm>
            <a:off x="936722" y="5275944"/>
            <a:ext cx="1410964"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β</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F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mn-cs"/>
                <a:sym typeface="Symbol" panose="05050102010706020507" pitchFamily="18" charset="2"/>
              </a:rPr>
              <a:t>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1" name="Oval 80">
            <a:extLst>
              <a:ext uri="{FF2B5EF4-FFF2-40B4-BE49-F238E27FC236}">
                <a16:creationId xmlns:a16="http://schemas.microsoft.com/office/drawing/2014/main" id="{29DA4FD0-423E-4514-8383-F3B8F8001C42}"/>
              </a:ext>
            </a:extLst>
          </p:cNvPr>
          <p:cNvSpPr/>
          <p:nvPr/>
        </p:nvSpPr>
        <p:spPr>
          <a:xfrm>
            <a:off x="2362200" y="22606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82" name="Oval 81">
            <a:extLst>
              <a:ext uri="{FF2B5EF4-FFF2-40B4-BE49-F238E27FC236}">
                <a16:creationId xmlns:a16="http://schemas.microsoft.com/office/drawing/2014/main" id="{2F9A818D-07BE-409C-8514-403074FE5336}"/>
              </a:ext>
            </a:extLst>
          </p:cNvPr>
          <p:cNvSpPr/>
          <p:nvPr/>
        </p:nvSpPr>
        <p:spPr>
          <a:xfrm>
            <a:off x="3135630" y="2247900"/>
            <a:ext cx="304800" cy="684572"/>
          </a:xfrm>
          <a:prstGeom prst="ellipse">
            <a:avLst/>
          </a:prstGeom>
          <a:ln w="127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grpSp>
        <p:nvGrpSpPr>
          <p:cNvPr id="83" name="Group 82">
            <a:extLst>
              <a:ext uri="{FF2B5EF4-FFF2-40B4-BE49-F238E27FC236}">
                <a16:creationId xmlns:a16="http://schemas.microsoft.com/office/drawing/2014/main" id="{6CDF5E55-A9A5-4D5A-A854-79EBE7084C75}"/>
              </a:ext>
            </a:extLst>
          </p:cNvPr>
          <p:cNvGrpSpPr/>
          <p:nvPr/>
        </p:nvGrpSpPr>
        <p:grpSpPr>
          <a:xfrm>
            <a:off x="2558142" y="5261430"/>
            <a:ext cx="1975573" cy="1641962"/>
            <a:chOff x="5105400" y="4656678"/>
            <a:chExt cx="1975573" cy="1641962"/>
          </a:xfrm>
        </p:grpSpPr>
        <p:grpSp>
          <p:nvGrpSpPr>
            <p:cNvPr id="84" name="Group 29">
              <a:extLst>
                <a:ext uri="{FF2B5EF4-FFF2-40B4-BE49-F238E27FC236}">
                  <a16:creationId xmlns:a16="http://schemas.microsoft.com/office/drawing/2014/main" id="{84A94FEA-1BDA-4841-9672-B0C89214212F}"/>
                </a:ext>
              </a:extLst>
            </p:cNvPr>
            <p:cNvGrpSpPr>
              <a:grpSpLocks/>
            </p:cNvGrpSpPr>
            <p:nvPr/>
          </p:nvGrpSpPr>
          <p:grpSpPr bwMode="auto">
            <a:xfrm>
              <a:off x="5562600" y="5465274"/>
              <a:ext cx="770279" cy="833366"/>
              <a:chOff x="2065" y="1551"/>
              <a:chExt cx="1628" cy="1988"/>
            </a:xfrm>
          </p:grpSpPr>
          <p:sp>
            <p:nvSpPr>
              <p:cNvPr id="86" name="Freeform 30">
                <a:extLst>
                  <a:ext uri="{FF2B5EF4-FFF2-40B4-BE49-F238E27FC236}">
                    <a16:creationId xmlns:a16="http://schemas.microsoft.com/office/drawing/2014/main" id="{6C1392A7-C815-425D-A98A-B34215ECB717}"/>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7" name="Freeform 31">
                <a:extLst>
                  <a:ext uri="{FF2B5EF4-FFF2-40B4-BE49-F238E27FC236}">
                    <a16:creationId xmlns:a16="http://schemas.microsoft.com/office/drawing/2014/main" id="{1DDC6C07-6284-4208-A1C5-9F85638DE33D}"/>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8" name="Freeform 32">
                <a:extLst>
                  <a:ext uri="{FF2B5EF4-FFF2-40B4-BE49-F238E27FC236}">
                    <a16:creationId xmlns:a16="http://schemas.microsoft.com/office/drawing/2014/main" id="{DDCE678F-1806-40C0-BF12-C52C952D69C0}"/>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89" name="Freeform 33">
                <a:extLst>
                  <a:ext uri="{FF2B5EF4-FFF2-40B4-BE49-F238E27FC236}">
                    <a16:creationId xmlns:a16="http://schemas.microsoft.com/office/drawing/2014/main" id="{2D0FA654-D6F3-4E02-8623-71D5BDDC4564}"/>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0" name="Freeform 34">
                <a:extLst>
                  <a:ext uri="{FF2B5EF4-FFF2-40B4-BE49-F238E27FC236}">
                    <a16:creationId xmlns:a16="http://schemas.microsoft.com/office/drawing/2014/main" id="{864D75D1-1BE4-420C-965F-706D276EFA56}"/>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1" name="Freeform 35">
                <a:extLst>
                  <a:ext uri="{FF2B5EF4-FFF2-40B4-BE49-F238E27FC236}">
                    <a16:creationId xmlns:a16="http://schemas.microsoft.com/office/drawing/2014/main" id="{4FC5D80D-C11D-42FD-8D28-E03AD0A27D99}"/>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2" name="Freeform 36">
                <a:extLst>
                  <a:ext uri="{FF2B5EF4-FFF2-40B4-BE49-F238E27FC236}">
                    <a16:creationId xmlns:a16="http://schemas.microsoft.com/office/drawing/2014/main" id="{704769E8-2CDE-42C5-8150-565B28FD40FD}"/>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3" name="Freeform 37">
                <a:extLst>
                  <a:ext uri="{FF2B5EF4-FFF2-40B4-BE49-F238E27FC236}">
                    <a16:creationId xmlns:a16="http://schemas.microsoft.com/office/drawing/2014/main" id="{64977A6D-A0A8-404B-8678-A897ACB348E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4" name="Freeform 38">
                <a:extLst>
                  <a:ext uri="{FF2B5EF4-FFF2-40B4-BE49-F238E27FC236}">
                    <a16:creationId xmlns:a16="http://schemas.microsoft.com/office/drawing/2014/main" id="{D340730A-7AC4-4E52-8A39-637678C83010}"/>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5" name="Freeform 39">
                <a:extLst>
                  <a:ext uri="{FF2B5EF4-FFF2-40B4-BE49-F238E27FC236}">
                    <a16:creationId xmlns:a16="http://schemas.microsoft.com/office/drawing/2014/main" id="{5CE74727-C2EB-442A-B0CD-671509CCC89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6" name="Freeform 40">
                <a:extLst>
                  <a:ext uri="{FF2B5EF4-FFF2-40B4-BE49-F238E27FC236}">
                    <a16:creationId xmlns:a16="http://schemas.microsoft.com/office/drawing/2014/main" id="{E6FB6E13-BC98-4085-9968-661F78CECA7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7" name="Freeform 41">
                <a:extLst>
                  <a:ext uri="{FF2B5EF4-FFF2-40B4-BE49-F238E27FC236}">
                    <a16:creationId xmlns:a16="http://schemas.microsoft.com/office/drawing/2014/main" id="{A2C25915-99B6-4B85-AC71-E57F3A69A2EB}"/>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8" name="Freeform 42">
                <a:extLst>
                  <a:ext uri="{FF2B5EF4-FFF2-40B4-BE49-F238E27FC236}">
                    <a16:creationId xmlns:a16="http://schemas.microsoft.com/office/drawing/2014/main" id="{7EF0501F-34D0-44E8-9830-6F4133235C57}"/>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99" name="Freeform 43">
                <a:extLst>
                  <a:ext uri="{FF2B5EF4-FFF2-40B4-BE49-F238E27FC236}">
                    <a16:creationId xmlns:a16="http://schemas.microsoft.com/office/drawing/2014/main" id="{D5A96BB5-D604-42B1-B5FD-A4AF6B44EA46}"/>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0" name="Freeform 44">
                <a:extLst>
                  <a:ext uri="{FF2B5EF4-FFF2-40B4-BE49-F238E27FC236}">
                    <a16:creationId xmlns:a16="http://schemas.microsoft.com/office/drawing/2014/main" id="{F91CEE4D-A972-4681-A63F-78C757E04E09}"/>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1" name="Freeform 45">
                <a:extLst>
                  <a:ext uri="{FF2B5EF4-FFF2-40B4-BE49-F238E27FC236}">
                    <a16:creationId xmlns:a16="http://schemas.microsoft.com/office/drawing/2014/main" id="{9A40F82C-9090-422F-ABB8-4D4FCABEC94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sp>
            <p:nvSpPr>
              <p:cNvPr id="102" name="Freeform 46">
                <a:extLst>
                  <a:ext uri="{FF2B5EF4-FFF2-40B4-BE49-F238E27FC236}">
                    <a16:creationId xmlns:a16="http://schemas.microsoft.com/office/drawing/2014/main" id="{1A49FCF6-CD52-46A8-BC51-3FADF1B53AAD}"/>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mn-cs"/>
                </a:endParaRPr>
              </a:p>
            </p:txBody>
          </p:sp>
        </p:grpSp>
        <p:sp>
          <p:nvSpPr>
            <p:cNvPr id="85" name="AutoShape 35">
              <a:extLst>
                <a:ext uri="{FF2B5EF4-FFF2-40B4-BE49-F238E27FC236}">
                  <a16:creationId xmlns:a16="http://schemas.microsoft.com/office/drawing/2014/main" id="{7BD35EAC-E478-45F6-B262-DAFCD607353C}"/>
                </a:ext>
              </a:extLst>
            </p:cNvPr>
            <p:cNvSpPr>
              <a:spLocks noChangeArrowheads="1"/>
            </p:cNvSpPr>
            <p:nvPr/>
          </p:nvSpPr>
          <p:spPr bwMode="auto">
            <a:xfrm>
              <a:off x="5105400" y="4656678"/>
              <a:ext cx="1975573" cy="861007"/>
            </a:xfrm>
            <a:prstGeom prst="wedgeRoundRectCallout">
              <a:avLst>
                <a:gd name="adj1" fmla="val -12916"/>
                <a:gd name="adj2" fmla="val 6586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But we don’t know </a:t>
              </a:r>
              <a:r>
                <a:rPr kumimoji="0" lang="el-GR"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γ</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mn-cs"/>
                </a:rPr>
                <a:t>!</a:t>
              </a:r>
            </a:p>
          </p:txBody>
        </p:sp>
      </p:grpSp>
      <p:sp>
        <p:nvSpPr>
          <p:cNvPr id="103" name="Rectangle 102">
            <a:extLst>
              <a:ext uri="{FF2B5EF4-FFF2-40B4-BE49-F238E27FC236}">
                <a16:creationId xmlns:a16="http://schemas.microsoft.com/office/drawing/2014/main" id="{AA0AF8FA-EE4F-4C96-B20C-65E96E3EC1C6}"/>
              </a:ext>
            </a:extLst>
          </p:cNvPr>
          <p:cNvSpPr/>
          <p:nvPr/>
        </p:nvSpPr>
        <p:spPr>
          <a:xfrm>
            <a:off x="3015834" y="682376"/>
            <a:ext cx="593506" cy="2240280"/>
          </a:xfrm>
          <a:prstGeom prst="rect">
            <a:avLst/>
          </a:prstGeom>
          <a:ln w="25400">
            <a:solidFill>
              <a:srgbClr val="FF0000"/>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a:ea typeface="+mn-ea"/>
              <a:cs typeface="+mn-cs"/>
            </a:endParaRPr>
          </a:p>
        </p:txBody>
      </p:sp>
      <p:sp>
        <p:nvSpPr>
          <p:cNvPr id="104" name="AutoShape 8">
            <a:extLst>
              <a:ext uri="{FF2B5EF4-FFF2-40B4-BE49-F238E27FC236}">
                <a16:creationId xmlns:a16="http://schemas.microsoft.com/office/drawing/2014/main" id="{285A0ABD-6A99-4B64-A5FE-45619E43D4FE}"/>
              </a:ext>
            </a:extLst>
          </p:cNvPr>
          <p:cNvSpPr>
            <a:spLocks noChangeArrowheads="1"/>
          </p:cNvSpPr>
          <p:nvPr/>
        </p:nvSpPr>
        <p:spPr bwMode="auto">
          <a:xfrm>
            <a:off x="76200" y="4549676"/>
            <a:ext cx="4508103" cy="2232124"/>
          </a:xfrm>
          <a:prstGeom prst="wedgeRectCallout">
            <a:avLst>
              <a:gd name="adj1" fmla="val -32084"/>
              <a:gd name="adj2" fmla="val 4890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514350" marR="0" lvl="0" indent="-514350" algn="l" defTabSz="914400" rtl="0" eaLnBrk="1" fontAlgn="base" latinLnBrk="0" hangingPunct="1">
              <a:lnSpc>
                <a:spcPct val="100000"/>
              </a:lnSpc>
              <a:spcBef>
                <a:spcPct val="0"/>
              </a:spcBef>
              <a:spcAft>
                <a:spcPct val="0"/>
              </a:spcAft>
              <a:buClrTx/>
              <a:buSzTx/>
              <a:buFont typeface="+mj-lt"/>
              <a:buAutoNum type="arabicPeriod"/>
              <a:tabLst/>
              <a:defRPr/>
            </a:pP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4113688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xEl>
                                              <p:pRg st="0" end="0"/>
                                            </p:txEl>
                                          </p:spTgt>
                                        </p:tgtEl>
                                        <p:attrNameLst>
                                          <p:attrName>style.visibility</p:attrName>
                                        </p:attrNameLst>
                                      </p:cBhvr>
                                      <p:to>
                                        <p:strVal val="visible"/>
                                      </p:to>
                                    </p:set>
                                    <p:anim calcmode="lin" valueType="num">
                                      <p:cBhvr additive="base">
                                        <p:cTn id="7"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0">
                                            <p:txEl>
                                              <p:pRg st="0" end="0"/>
                                            </p:txEl>
                                          </p:spTgt>
                                        </p:tgtEl>
                                        <p:attrNameLst>
                                          <p:attrName>style.visibility</p:attrName>
                                        </p:attrNameLst>
                                      </p:cBhvr>
                                      <p:to>
                                        <p:strVal val="visible"/>
                                      </p:to>
                                    </p:set>
                                    <p:anim calcmode="lin" valueType="num">
                                      <p:cBhvr additive="base">
                                        <p:cTn id="13" dur="500" fill="hold"/>
                                        <p:tgtEl>
                                          <p:spTgt spid="8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3"/>
                                        </p:tgtEl>
                                        <p:attrNameLst>
                                          <p:attrName>style.visibility</p:attrName>
                                        </p:attrNameLst>
                                      </p:cBhvr>
                                      <p:to>
                                        <p:strVal val="visible"/>
                                      </p:to>
                                    </p:set>
                                    <p:anim calcmode="lin" valueType="num">
                                      <p:cBhvr additive="base">
                                        <p:cTn id="19" dur="500" fill="hold"/>
                                        <p:tgtEl>
                                          <p:spTgt spid="83"/>
                                        </p:tgtEl>
                                        <p:attrNameLst>
                                          <p:attrName>ppt_x</p:attrName>
                                        </p:attrNameLst>
                                      </p:cBhvr>
                                      <p:tavLst>
                                        <p:tav tm="0">
                                          <p:val>
                                            <p:strVal val="#ppt_x"/>
                                          </p:val>
                                        </p:tav>
                                        <p:tav tm="100000">
                                          <p:val>
                                            <p:strVal val="#ppt_x"/>
                                          </p:val>
                                        </p:tav>
                                      </p:tavLst>
                                    </p:anim>
                                    <p:anim calcmode="lin" valueType="num">
                                      <p:cBhvr additive="base">
                                        <p:cTn id="20"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0">
                                            <p:txEl>
                                              <p:pRg st="1" end="1"/>
                                            </p:txEl>
                                          </p:spTgt>
                                        </p:tgtEl>
                                        <p:attrNameLst>
                                          <p:attrName>style.visibility</p:attrName>
                                        </p:attrNameLst>
                                      </p:cBhvr>
                                      <p:to>
                                        <p:strVal val="visible"/>
                                      </p:to>
                                    </p:set>
                                    <p:anim calcmode="lin" valueType="num">
                                      <p:cBhvr additive="base">
                                        <p:cTn id="25" dur="500" fill="hold"/>
                                        <p:tgtEl>
                                          <p:spTgt spid="80">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0">
                                            <p:txEl>
                                              <p:pRg st="1" end="1"/>
                                            </p:txEl>
                                          </p:spTgt>
                                        </p:tgtEl>
                                        <p:attrNameLst>
                                          <p:attrName>ppt_y</p:attrName>
                                        </p:attrNameLst>
                                      </p:cBhvr>
                                      <p:tavLst>
                                        <p:tav tm="0">
                                          <p:val>
                                            <p:strVal val="#ppt_y"/>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83"/>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81"/>
                                        </p:tgtEl>
                                        <p:attrNameLst>
                                          <p:attrName>style.visibility</p:attrName>
                                        </p:attrNameLst>
                                      </p:cBhvr>
                                      <p:to>
                                        <p:strVal val="visible"/>
                                      </p:to>
                                    </p:set>
                                    <p:anim calcmode="lin" valueType="num">
                                      <p:cBhvr additive="base">
                                        <p:cTn id="33" dur="500" fill="hold"/>
                                        <p:tgtEl>
                                          <p:spTgt spid="81"/>
                                        </p:tgtEl>
                                        <p:attrNameLst>
                                          <p:attrName>ppt_x</p:attrName>
                                        </p:attrNameLst>
                                      </p:cBhvr>
                                      <p:tavLst>
                                        <p:tav tm="0">
                                          <p:val>
                                            <p:strVal val="0-#ppt_w/2"/>
                                          </p:val>
                                        </p:tav>
                                        <p:tav tm="100000">
                                          <p:val>
                                            <p:strVal val="#ppt_x"/>
                                          </p:val>
                                        </p:tav>
                                      </p:tavLst>
                                    </p:anim>
                                    <p:anim calcmode="lin" valueType="num">
                                      <p:cBhvr additive="base">
                                        <p:cTn id="34"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82"/>
                                        </p:tgtEl>
                                        <p:attrNameLst>
                                          <p:attrName>style.visibility</p:attrName>
                                        </p:attrNameLst>
                                      </p:cBhvr>
                                      <p:to>
                                        <p:strVal val="visible"/>
                                      </p:to>
                                    </p:set>
                                    <p:anim calcmode="lin" valueType="num">
                                      <p:cBhvr additive="base">
                                        <p:cTn id="39" dur="500" fill="hold"/>
                                        <p:tgtEl>
                                          <p:spTgt spid="82"/>
                                        </p:tgtEl>
                                        <p:attrNameLst>
                                          <p:attrName>ppt_x</p:attrName>
                                        </p:attrNameLst>
                                      </p:cBhvr>
                                      <p:tavLst>
                                        <p:tav tm="0">
                                          <p:val>
                                            <p:strVal val="0-#ppt_w/2"/>
                                          </p:val>
                                        </p:tav>
                                        <p:tav tm="100000">
                                          <p:val>
                                            <p:strVal val="#ppt_x"/>
                                          </p:val>
                                        </p:tav>
                                      </p:tavLst>
                                    </p:anim>
                                    <p:anim calcmode="lin" valueType="num">
                                      <p:cBhvr additive="base">
                                        <p:cTn id="40" dur="500" fill="hold"/>
                                        <p:tgtEl>
                                          <p:spTgt spid="82"/>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80">
                                            <p:txEl>
                                              <p:pRg st="2" end="2"/>
                                            </p:txEl>
                                          </p:spTgt>
                                        </p:tgtEl>
                                        <p:attrNameLst>
                                          <p:attrName>style.visibility</p:attrName>
                                        </p:attrNameLst>
                                      </p:cBhvr>
                                      <p:to>
                                        <p:strVal val="visible"/>
                                      </p:to>
                                    </p:set>
                                    <p:anim calcmode="lin" valueType="num">
                                      <p:cBhvr additive="base">
                                        <p:cTn id="45" dur="500" fill="hold"/>
                                        <p:tgtEl>
                                          <p:spTgt spid="80">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80">
                                            <p:txEl>
                                              <p:pRg st="3" end="3"/>
                                            </p:txEl>
                                          </p:spTgt>
                                        </p:tgtEl>
                                        <p:attrNameLst>
                                          <p:attrName>style.visibility</p:attrName>
                                        </p:attrNameLst>
                                      </p:cBhvr>
                                      <p:to>
                                        <p:strVal val="visible"/>
                                      </p:to>
                                    </p:set>
                                    <p:anim calcmode="lin" valueType="num">
                                      <p:cBhvr additive="base">
                                        <p:cTn id="51" dur="500" fill="hold"/>
                                        <p:tgtEl>
                                          <p:spTgt spid="80">
                                            <p:txEl>
                                              <p:pRg st="3" end="3"/>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8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17">
                                            <p:txEl>
                                              <p:pRg st="1" end="1"/>
                                            </p:txEl>
                                          </p:spTgt>
                                        </p:tgtEl>
                                        <p:attrNameLst>
                                          <p:attrName>style.visibility</p:attrName>
                                        </p:attrNameLst>
                                      </p:cBhvr>
                                      <p:to>
                                        <p:strVal val="visible"/>
                                      </p:to>
                                    </p:set>
                                    <p:anim calcmode="lin" valueType="num">
                                      <p:cBhvr additive="base">
                                        <p:cTn id="57" dur="500" fill="hold"/>
                                        <p:tgtEl>
                                          <p:spTgt spid="17">
                                            <p:txEl>
                                              <p:pRg st="1" end="1"/>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7">
                                            <p:txEl>
                                              <p:pRg st="1" end="1"/>
                                            </p:txEl>
                                          </p:spTgt>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42">
                                            <p:txEl>
                                              <p:pRg st="0" end="0"/>
                                            </p:txEl>
                                          </p:spTgt>
                                        </p:tgtEl>
                                        <p:attrNameLst>
                                          <p:attrName>style.visibility</p:attrName>
                                        </p:attrNameLst>
                                      </p:cBhvr>
                                      <p:to>
                                        <p:strVal val="visible"/>
                                      </p:to>
                                    </p:set>
                                    <p:anim calcmode="lin" valueType="num">
                                      <p:cBhvr additive="base">
                                        <p:cTn id="6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additive="base">
                                        <p:cTn id="67" dur="500" fill="hold"/>
                                        <p:tgtEl>
                                          <p:spTgt spid="74"/>
                                        </p:tgtEl>
                                        <p:attrNameLst>
                                          <p:attrName>ppt_x</p:attrName>
                                        </p:attrNameLst>
                                      </p:cBhvr>
                                      <p:tavLst>
                                        <p:tav tm="0">
                                          <p:val>
                                            <p:strVal val="1+#ppt_w/2"/>
                                          </p:val>
                                        </p:tav>
                                        <p:tav tm="100000">
                                          <p:val>
                                            <p:strVal val="#ppt_x"/>
                                          </p:val>
                                        </p:tav>
                                      </p:tavLst>
                                    </p:anim>
                                    <p:anim calcmode="lin" valueType="num">
                                      <p:cBhvr additive="base">
                                        <p:cTn id="68" dur="500" fill="hold"/>
                                        <p:tgtEl>
                                          <p:spTgt spid="7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nodeType="clickEffect">
                                  <p:stCondLst>
                                    <p:cond delay="0"/>
                                  </p:stCondLst>
                                  <p:childTnLst>
                                    <p:set>
                                      <p:cBhvr>
                                        <p:cTn id="72" dur="1" fill="hold">
                                          <p:stCondLst>
                                            <p:cond delay="0"/>
                                          </p:stCondLst>
                                        </p:cTn>
                                        <p:tgtEl>
                                          <p:spTgt spid="17">
                                            <p:txEl>
                                              <p:pRg st="2" end="2"/>
                                            </p:txEl>
                                          </p:spTgt>
                                        </p:tgtEl>
                                        <p:attrNameLst>
                                          <p:attrName>style.visibility</p:attrName>
                                        </p:attrNameLst>
                                      </p:cBhvr>
                                      <p:to>
                                        <p:strVal val="visible"/>
                                      </p:to>
                                    </p:set>
                                    <p:anim calcmode="lin" valueType="num">
                                      <p:cBhvr additive="base">
                                        <p:cTn id="73" dur="500" fill="hold"/>
                                        <p:tgtEl>
                                          <p:spTgt spid="17">
                                            <p:txEl>
                                              <p:pRg st="2" end="2"/>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17">
                                            <p:txEl>
                                              <p:pRg st="2" end="2"/>
                                            </p:txEl>
                                          </p:spTgt>
                                        </p:tgtEl>
                                        <p:attrNameLst>
                                          <p:attrName>ppt_y</p:attrName>
                                        </p:attrNameLst>
                                      </p:cBhvr>
                                      <p:tavLst>
                                        <p:tav tm="0">
                                          <p:val>
                                            <p:strVal val="#ppt_y"/>
                                          </p:val>
                                        </p:tav>
                                        <p:tav tm="100000">
                                          <p:val>
                                            <p:strVal val="#ppt_y"/>
                                          </p:val>
                                        </p:tav>
                                      </p:tavLst>
                                    </p:anim>
                                  </p:childTnLst>
                                </p:cTn>
                              </p:par>
                              <p:par>
                                <p:cTn id="75" presetID="2" presetClass="entr" presetSubtype="2" fill="hold" nodeType="withEffect">
                                  <p:stCondLst>
                                    <p:cond delay="0"/>
                                  </p:stCondLst>
                                  <p:childTnLst>
                                    <p:set>
                                      <p:cBhvr>
                                        <p:cTn id="76" dur="1" fill="hold">
                                          <p:stCondLst>
                                            <p:cond delay="0"/>
                                          </p:stCondLst>
                                        </p:cTn>
                                        <p:tgtEl>
                                          <p:spTgt spid="42">
                                            <p:txEl>
                                              <p:pRg st="1" end="1"/>
                                            </p:txEl>
                                          </p:spTgt>
                                        </p:tgtEl>
                                        <p:attrNameLst>
                                          <p:attrName>style.visibility</p:attrName>
                                        </p:attrNameLst>
                                      </p:cBhvr>
                                      <p:to>
                                        <p:strVal val="visible"/>
                                      </p:to>
                                    </p:set>
                                    <p:anim calcmode="lin" valueType="num">
                                      <p:cBhvr additive="base">
                                        <p:cTn id="77" dur="500" fill="hold"/>
                                        <p:tgtEl>
                                          <p:spTgt spid="42">
                                            <p:txEl>
                                              <p:pRg st="1" end="1"/>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animBg="1"/>
      <p:bldP spid="81" grpId="0" animBg="1"/>
      <p:bldP spid="82" grpId="0" animBg="1"/>
    </p:bldLst>
  </p:timing>
</p:sld>
</file>

<file path=ppt/theme/theme1.xml><?xml version="1.0" encoding="utf-8"?>
<a:theme xmlns:a="http://schemas.openxmlformats.org/drawingml/2006/main" name="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12700">
          <a:solidFill>
            <a:srgbClr val="FF0000"/>
          </a:solidFill>
        </a:ln>
      </a:spPr>
      <a:bodyPr wrap="square" rtlCol="0" anchor="ctr">
        <a:spAutoFit/>
      </a:bodyPr>
      <a:lstStyle>
        <a:defPPr marL="0" algn="l">
          <a:defRPr sz="2800" dirty="0" smtClean="0">
            <a:latin typeface="+mj-lt"/>
          </a:defRPr>
        </a:defPPr>
      </a:lstStyle>
    </a:spDef>
    <a:lnDef>
      <a:spPr bwMode="auto">
        <a:noFill/>
        <a:ln w="25400" cap="flat" cmpd="sng" algn="ctr">
          <a:solidFill>
            <a:schemeClr val="hlink"/>
          </a:solidFill>
          <a:prstDash val="solid"/>
          <a:round/>
          <a:headEnd type="none" w="med" len="med"/>
          <a:tailEnd type="triangle"/>
        </a:ln>
        <a:effectLst/>
      </a:spPr>
      <a:body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cap="flat" cmpd="sng" algn="ctr">
          <a:solidFill>
            <a:schemeClr val="hlink"/>
          </a:solidFill>
          <a:prstDash val="solid"/>
          <a:round/>
          <a:headEnd type="none" w="med" len="med"/>
          <a:tailEnd type="triangle" w="med" len="med"/>
        </a:ln>
        <a:effectLst/>
      </a:spPr>
      <a:bodyPr vert="horz" wrap="square" lIns="91440" tIns="45720" rIns="91440" bIns="45720" numCol="1" rtlCol="0"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sz="32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triangl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CA" sz="32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rgbClr val="000066"/>
        </a:solidFill>
        <a:ln w="12700">
          <a:solidFill>
            <a:srgbClr val="FF00FF"/>
          </a:solidFill>
          <a:miter lim="800000"/>
          <a:headEnd/>
          <a:tailEnd/>
        </a:ln>
      </a:spPr>
      <a:bodyPr lIns="0" tIns="0" rIns="0" bIns="0"/>
      <a:lstStyle>
        <a:defPPr algn="ctr" eaLnBrk="1" hangingPunct="1">
          <a:spcBef>
            <a:spcPct val="0"/>
          </a:spcBef>
          <a:buNone/>
          <a:defRPr sz="2400" dirty="0" smtClean="0"/>
        </a:defPPr>
      </a:lstStyle>
    </a:spDef>
    <a:lnDef>
      <a:spPr bwMode="auto">
        <a:xfrm>
          <a:off x="0" y="0"/>
          <a:ext cx="1" cy="1"/>
        </a:xfrm>
        <a:custGeom>
          <a:avLst/>
          <a:gdLst/>
          <a:ahLst/>
          <a:cxnLst/>
          <a:rect l="0" t="0" r="0" b="0"/>
          <a:pathLst/>
        </a:custGeom>
        <a:noFill/>
        <a:ln w="38100" cap="flat" cmpd="sng" algn="ctr">
          <a:solidFill>
            <a:schemeClr val="hlink"/>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CA" sz="3200" b="0" i="1"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noFill/>
        <a:ln>
          <a:solidFill>
            <a:srgbClr val="FF0000"/>
          </a:solidFill>
        </a:ln>
      </a:spPr>
      <a:bodyPr vert="horz" wrap="none" lIns="91440" tIns="45720" rIns="91440" bIns="45720" numCol="1" rtlCol="0"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sz="3000" b="0" i="1"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noFill/>
        <a:ln w="25400" cap="flat" cmpd="sng" algn="ctr">
          <a:solidFill>
            <a:schemeClr val="hlink"/>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CA" sz="3000" b="0" i="1" u="none" strike="noStrike" cap="none" normalizeH="0" baseline="0" smtClean="0">
            <a:ln>
              <a:noFill/>
            </a:ln>
            <a:solidFill>
              <a:schemeClr val="tx1"/>
            </a:solidFill>
            <a:effectLst/>
            <a:latin typeface="Times New Roman" pitchFamily="18" charset="0"/>
          </a:defRPr>
        </a:defPPr>
      </a:lstStyle>
    </a:lnDef>
    <a:txDef>
      <a:spPr>
        <a:noFill/>
      </a:spPr>
      <a:bodyPr wrap="square" rtlCol="0">
        <a:spAutoFit/>
      </a:bodyPr>
      <a:lstStyle>
        <a:defPPr>
          <a:defRPr i="0" dirty="0"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Default Design">
  <a:themeElements>
    <a:clrScheme name="">
      <a:dk1>
        <a:srgbClr val="000000"/>
      </a:dk1>
      <a:lt1>
        <a:srgbClr val="FFFFFF"/>
      </a:lt1>
      <a:dk2>
        <a:srgbClr val="000066"/>
      </a:dk2>
      <a:lt2>
        <a:srgbClr val="FFFF00"/>
      </a:lt2>
      <a:accent1>
        <a:srgbClr val="FF9900"/>
      </a:accent1>
      <a:accent2>
        <a:srgbClr val="00FFFF"/>
      </a:accent2>
      <a:accent3>
        <a:srgbClr val="AAAAB8"/>
      </a:accent3>
      <a:accent4>
        <a:srgbClr val="DADADA"/>
      </a:accent4>
      <a:accent5>
        <a:srgbClr val="FFCAAA"/>
      </a:accent5>
      <a:accent6>
        <a:srgbClr val="00E7E7"/>
      </a:accent6>
      <a:hlink>
        <a:srgbClr val="FF0000"/>
      </a:hlink>
      <a:folHlink>
        <a:srgbClr val="969696"/>
      </a:folHlink>
    </a:clrScheme>
    <a:fontScheme name="Times New Roman-Arial">
      <a:majorFont>
        <a:latin typeface="Times New Roman" panose="02020603050405020304"/>
        <a:ea typeface=""/>
        <a:cs typeface=""/>
        <a:font script="Jpan" typeface="ＭＳ Ｐ明朝"/>
        <a:font script="Hang" typeface="바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panose="020B0604020202020204"/>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lgn="l">
          <a:defRPr sz="2400" dirty="0">
            <a:cs typeface="Times New Roman" panose="02020603050405020304" pitchFamily="18" charset="0"/>
            <a:sym typeface="Symbol" panose="05050102010706020507" pitchFamily="18" charset="2"/>
          </a:defRPr>
        </a:defPPr>
      </a:lstStyle>
    </a:spDef>
    <a:lnDef>
      <a:spPr bwMode="auto">
        <a:noFill/>
        <a:ln w="25400" cap="flat" cmpd="sng" algn="ctr">
          <a:solidFill>
            <a:schemeClr val="hlink"/>
          </a:solidFill>
          <a:prstDash val="solid"/>
          <a:round/>
          <a:headEnd type="none" w="med" len="med"/>
          <a:tailEnd type="none"/>
        </a:ln>
        <a:effectLst/>
      </a:spPr>
      <a:bodyPr/>
      <a:lstStyle/>
    </a:lnDef>
    <a:txDef>
      <a:spPr>
        <a:noFill/>
      </a:spPr>
      <a:bodyPr wrap="square" rtlCol="0">
        <a:spAutoFit/>
      </a:bodyPr>
      <a:lstStyle>
        <a:defPPr algn="l">
          <a:defRPr sz="2400" dirty="0" err="1" smtClean="0"/>
        </a:defPPr>
      </a:lstStyle>
    </a:tx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108045</TotalTime>
  <Words>42448</Words>
  <Application>Microsoft Office PowerPoint</Application>
  <PresentationFormat>On-screen Show (4:3)</PresentationFormat>
  <Paragraphs>10667</Paragraphs>
  <Slides>366</Slides>
  <Notes>316</Notes>
  <HiddenSlides>0</HiddenSlides>
  <MMClips>0</MMClips>
  <ScaleCrop>false</ScaleCrop>
  <HeadingPairs>
    <vt:vector size="8" baseType="variant">
      <vt:variant>
        <vt:lpstr>Fonts Used</vt:lpstr>
      </vt:variant>
      <vt:variant>
        <vt:i4>7</vt:i4>
      </vt:variant>
      <vt:variant>
        <vt:lpstr>Theme</vt:lpstr>
      </vt:variant>
      <vt:variant>
        <vt:i4>5</vt:i4>
      </vt:variant>
      <vt:variant>
        <vt:lpstr>Embedded OLE Servers</vt:lpstr>
      </vt:variant>
      <vt:variant>
        <vt:i4>1</vt:i4>
      </vt:variant>
      <vt:variant>
        <vt:lpstr>Slide Titles</vt:lpstr>
      </vt:variant>
      <vt:variant>
        <vt:i4>366</vt:i4>
      </vt:variant>
    </vt:vector>
  </HeadingPairs>
  <TitlesOfParts>
    <vt:vector size="379" baseType="lpstr">
      <vt:lpstr>Arial</vt:lpstr>
      <vt:lpstr>Arial Rounded MT Bold</vt:lpstr>
      <vt:lpstr>Cambria Math</vt:lpstr>
      <vt:lpstr>Comic Sans MS</vt:lpstr>
      <vt:lpstr>Monotype Corsiva</vt:lpstr>
      <vt:lpstr>Symbol</vt:lpstr>
      <vt:lpstr>Times New Roman</vt:lpstr>
      <vt:lpstr>Default Design</vt:lpstr>
      <vt:lpstr>1_Default Design</vt:lpstr>
      <vt:lpstr>2_Default Design</vt:lpstr>
      <vt:lpstr>3_Default Design</vt:lpstr>
      <vt:lpstr>4_Default Design</vt:lpstr>
      <vt:lpstr>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Horn Clauses</vt:lpstr>
      <vt:lpstr>Horn Clauses</vt:lpstr>
      <vt:lpstr>Horn Clauses</vt:lpstr>
      <vt:lpstr>Horn Clauses</vt:lpstr>
      <vt:lpstr>Horn Clauses</vt:lpstr>
      <vt:lpstr>Horn Clauses</vt:lpstr>
      <vt:lpstr>Horn Clauses</vt:lpstr>
      <vt:lpstr>Horn Clauses</vt:lpstr>
      <vt:lpstr>Horn Clauses</vt:lpstr>
      <vt:lpstr>Horn Clauses</vt:lpstr>
      <vt:lpstr>End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York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math</dc:title>
  <dc:creator>Jeff Edmonds</dc:creator>
  <cp:lastModifiedBy>Jeff Edmonds</cp:lastModifiedBy>
  <cp:revision>2091</cp:revision>
  <dcterms:created xsi:type="dcterms:W3CDTF">2000-08-25T17:31:26Z</dcterms:created>
  <dcterms:modified xsi:type="dcterms:W3CDTF">2022-08-04T19:30:29Z</dcterms:modified>
</cp:coreProperties>
</file>